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56" r:id="rId2"/>
    <p:sldId id="258" r:id="rId3"/>
    <p:sldId id="387" r:id="rId4"/>
    <p:sldId id="397" r:id="rId5"/>
    <p:sldId id="400" r:id="rId6"/>
    <p:sldId id="390" r:id="rId7"/>
    <p:sldId id="391" r:id="rId8"/>
    <p:sldId id="392" r:id="rId9"/>
    <p:sldId id="396" r:id="rId10"/>
    <p:sldId id="393" r:id="rId11"/>
    <p:sldId id="394" r:id="rId12"/>
    <p:sldId id="398" r:id="rId13"/>
    <p:sldId id="420" r:id="rId14"/>
    <p:sldId id="419" r:id="rId15"/>
    <p:sldId id="430" r:id="rId16"/>
    <p:sldId id="431" r:id="rId17"/>
    <p:sldId id="402" r:id="rId18"/>
    <p:sldId id="421" r:id="rId19"/>
    <p:sldId id="425" r:id="rId20"/>
    <p:sldId id="424" r:id="rId21"/>
    <p:sldId id="426" r:id="rId22"/>
    <p:sldId id="427" r:id="rId23"/>
    <p:sldId id="429" r:id="rId24"/>
    <p:sldId id="428" r:id="rId25"/>
    <p:sldId id="432" r:id="rId26"/>
    <p:sldId id="418" r:id="rId27"/>
    <p:sldId id="404" r:id="rId28"/>
    <p:sldId id="405" r:id="rId29"/>
    <p:sldId id="406" r:id="rId30"/>
    <p:sldId id="407" r:id="rId31"/>
    <p:sldId id="408" r:id="rId32"/>
    <p:sldId id="409" r:id="rId33"/>
    <p:sldId id="410" r:id="rId34"/>
    <p:sldId id="411" r:id="rId35"/>
    <p:sldId id="412" r:id="rId36"/>
    <p:sldId id="413" r:id="rId37"/>
    <p:sldId id="414" r:id="rId38"/>
    <p:sldId id="415" r:id="rId39"/>
    <p:sldId id="416" r:id="rId40"/>
    <p:sldId id="417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DEABB4-AC99-4A53-BF41-E3155E15606B}" v="79" dt="2020-12-10T01:37:18.3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41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2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48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ang, Hao [haozhang]" userId="24e64bb6-7a3b-4ace-8960-3339a8934562" providerId="ADAL" clId="{0FDEABB4-AC99-4A53-BF41-E3155E15606B}"/>
    <pc:docChg chg="undo custSel mod addSld delSld modSld sldOrd addSection delSection">
      <pc:chgData name="Zhang, Hao [haozhang]" userId="24e64bb6-7a3b-4ace-8960-3339a8934562" providerId="ADAL" clId="{0FDEABB4-AC99-4A53-BF41-E3155E15606B}" dt="2020-12-10T02:05:51.806" v="2637" actId="1035"/>
      <pc:docMkLst>
        <pc:docMk/>
      </pc:docMkLst>
      <pc:sldChg chg="modSp mod">
        <pc:chgData name="Zhang, Hao [haozhang]" userId="24e64bb6-7a3b-4ace-8960-3339a8934562" providerId="ADAL" clId="{0FDEABB4-AC99-4A53-BF41-E3155E15606B}" dt="2020-12-10T00:41:56.967" v="1120" actId="20577"/>
        <pc:sldMkLst>
          <pc:docMk/>
          <pc:sldMk cId="1137864626" sldId="257"/>
        </pc:sldMkLst>
        <pc:spChg chg="mod">
          <ac:chgData name="Zhang, Hao [haozhang]" userId="24e64bb6-7a3b-4ace-8960-3339a8934562" providerId="ADAL" clId="{0FDEABB4-AC99-4A53-BF41-E3155E15606B}" dt="2020-12-10T00:41:56.967" v="1120" actId="20577"/>
          <ac:spMkLst>
            <pc:docMk/>
            <pc:sldMk cId="1137864626" sldId="257"/>
            <ac:spMk id="3" creationId="{0FC666C6-6307-40BC-874D-EAD860D69811}"/>
          </ac:spMkLst>
        </pc:spChg>
      </pc:sldChg>
      <pc:sldChg chg="modSp add mod">
        <pc:chgData name="Zhang, Hao [haozhang]" userId="24e64bb6-7a3b-4ace-8960-3339a8934562" providerId="ADAL" clId="{0FDEABB4-AC99-4A53-BF41-E3155E15606B}" dt="2020-12-10T00:17:24.232" v="700" actId="20577"/>
        <pc:sldMkLst>
          <pc:docMk/>
          <pc:sldMk cId="1400423057" sldId="260"/>
        </pc:sldMkLst>
        <pc:spChg chg="mod">
          <ac:chgData name="Zhang, Hao [haozhang]" userId="24e64bb6-7a3b-4ace-8960-3339a8934562" providerId="ADAL" clId="{0FDEABB4-AC99-4A53-BF41-E3155E15606B}" dt="2020-12-10T00:17:24.232" v="700" actId="20577"/>
          <ac:spMkLst>
            <pc:docMk/>
            <pc:sldMk cId="1400423057" sldId="260"/>
            <ac:spMk id="7" creationId="{B6C55EA3-523D-4E9A-B3FB-5CC2034638D2}"/>
          </ac:spMkLst>
        </pc:spChg>
        <pc:spChg chg="mod">
          <ac:chgData name="Zhang, Hao [haozhang]" userId="24e64bb6-7a3b-4ace-8960-3339a8934562" providerId="ADAL" clId="{0FDEABB4-AC99-4A53-BF41-E3155E15606B}" dt="2020-12-10T00:16:07.706" v="569" actId="1076"/>
          <ac:spMkLst>
            <pc:docMk/>
            <pc:sldMk cId="1400423057" sldId="260"/>
            <ac:spMk id="11" creationId="{13AFEFAF-B4EC-4722-A93B-FA301A4B53C4}"/>
          </ac:spMkLst>
        </pc:spChg>
      </pc:sldChg>
      <pc:sldChg chg="del">
        <pc:chgData name="Zhang, Hao [haozhang]" userId="24e64bb6-7a3b-4ace-8960-3339a8934562" providerId="ADAL" clId="{0FDEABB4-AC99-4A53-BF41-E3155E15606B}" dt="2020-12-10T00:15:54.811" v="567" actId="2696"/>
        <pc:sldMkLst>
          <pc:docMk/>
          <pc:sldMk cId="3342406823" sldId="260"/>
        </pc:sldMkLst>
      </pc:sldChg>
      <pc:sldChg chg="delSp">
        <pc:chgData name="Zhang, Hao [haozhang]" userId="24e64bb6-7a3b-4ace-8960-3339a8934562" providerId="ADAL" clId="{0FDEABB4-AC99-4A53-BF41-E3155E15606B}" dt="2020-12-10T00:15:09.117" v="565" actId="478"/>
        <pc:sldMkLst>
          <pc:docMk/>
          <pc:sldMk cId="113643159" sldId="263"/>
        </pc:sldMkLst>
        <pc:picChg chg="del">
          <ac:chgData name="Zhang, Hao [haozhang]" userId="24e64bb6-7a3b-4ace-8960-3339a8934562" providerId="ADAL" clId="{0FDEABB4-AC99-4A53-BF41-E3155E15606B}" dt="2020-12-10T00:15:09.117" v="565" actId="478"/>
          <ac:picMkLst>
            <pc:docMk/>
            <pc:sldMk cId="113643159" sldId="263"/>
            <ac:picMk id="1028" creationId="{03755143-2154-4713-A7B3-128A66189627}"/>
          </ac:picMkLst>
        </pc:picChg>
      </pc:sldChg>
      <pc:sldChg chg="addSp delSp modSp mod">
        <pc:chgData name="Zhang, Hao [haozhang]" userId="24e64bb6-7a3b-4ace-8960-3339a8934562" providerId="ADAL" clId="{0FDEABB4-AC99-4A53-BF41-E3155E15606B}" dt="2020-12-10T00:54:07.648" v="1468" actId="1035"/>
        <pc:sldMkLst>
          <pc:docMk/>
          <pc:sldMk cId="3903769475" sldId="266"/>
        </pc:sldMkLst>
        <pc:spChg chg="add mod">
          <ac:chgData name="Zhang, Hao [haozhang]" userId="24e64bb6-7a3b-4ace-8960-3339a8934562" providerId="ADAL" clId="{0FDEABB4-AC99-4A53-BF41-E3155E15606B}" dt="2020-12-10T00:53:31.358" v="1433" actId="1076"/>
          <ac:spMkLst>
            <pc:docMk/>
            <pc:sldMk cId="3903769475" sldId="266"/>
            <ac:spMk id="6" creationId="{66724802-05A9-4241-BE25-1F7AD4DA0AD0}"/>
          </ac:spMkLst>
        </pc:spChg>
        <pc:spChg chg="add mod">
          <ac:chgData name="Zhang, Hao [haozhang]" userId="24e64bb6-7a3b-4ace-8960-3339a8934562" providerId="ADAL" clId="{0FDEABB4-AC99-4A53-BF41-E3155E15606B}" dt="2020-12-10T00:53:31.358" v="1433" actId="1076"/>
          <ac:spMkLst>
            <pc:docMk/>
            <pc:sldMk cId="3903769475" sldId="266"/>
            <ac:spMk id="7" creationId="{C20DA796-5246-4AE1-A7A9-86DCF6B7657A}"/>
          </ac:spMkLst>
        </pc:spChg>
        <pc:spChg chg="add mod">
          <ac:chgData name="Zhang, Hao [haozhang]" userId="24e64bb6-7a3b-4ace-8960-3339a8934562" providerId="ADAL" clId="{0FDEABB4-AC99-4A53-BF41-E3155E15606B}" dt="2020-12-10T00:53:31.358" v="1433" actId="1076"/>
          <ac:spMkLst>
            <pc:docMk/>
            <pc:sldMk cId="3903769475" sldId="266"/>
            <ac:spMk id="8" creationId="{015A32FD-C154-4574-BFDE-184A8141D9AD}"/>
          </ac:spMkLst>
        </pc:spChg>
        <pc:spChg chg="add mod">
          <ac:chgData name="Zhang, Hao [haozhang]" userId="24e64bb6-7a3b-4ace-8960-3339a8934562" providerId="ADAL" clId="{0FDEABB4-AC99-4A53-BF41-E3155E15606B}" dt="2020-12-10T00:53:31.358" v="1433" actId="1076"/>
          <ac:spMkLst>
            <pc:docMk/>
            <pc:sldMk cId="3903769475" sldId="266"/>
            <ac:spMk id="11" creationId="{A0B59EC6-5E3D-421F-8864-5EE49902E97B}"/>
          </ac:spMkLst>
        </pc:spChg>
        <pc:spChg chg="add mod">
          <ac:chgData name="Zhang, Hao [haozhang]" userId="24e64bb6-7a3b-4ace-8960-3339a8934562" providerId="ADAL" clId="{0FDEABB4-AC99-4A53-BF41-E3155E15606B}" dt="2020-12-10T00:53:31.358" v="1433" actId="1076"/>
          <ac:spMkLst>
            <pc:docMk/>
            <pc:sldMk cId="3903769475" sldId="266"/>
            <ac:spMk id="19" creationId="{B6E1ADBA-5D7C-4550-83A3-F03F4244F644}"/>
          </ac:spMkLst>
        </pc:spChg>
        <pc:spChg chg="add mod">
          <ac:chgData name="Zhang, Hao [haozhang]" userId="24e64bb6-7a3b-4ace-8960-3339a8934562" providerId="ADAL" clId="{0FDEABB4-AC99-4A53-BF41-E3155E15606B}" dt="2020-12-10T00:53:31.358" v="1433" actId="1076"/>
          <ac:spMkLst>
            <pc:docMk/>
            <pc:sldMk cId="3903769475" sldId="266"/>
            <ac:spMk id="25" creationId="{D58D5CC6-7256-46F4-A6DE-93A81C10476D}"/>
          </ac:spMkLst>
        </pc:spChg>
        <pc:spChg chg="add mod">
          <ac:chgData name="Zhang, Hao [haozhang]" userId="24e64bb6-7a3b-4ace-8960-3339a8934562" providerId="ADAL" clId="{0FDEABB4-AC99-4A53-BF41-E3155E15606B}" dt="2020-12-10T00:54:07.648" v="1468" actId="1035"/>
          <ac:spMkLst>
            <pc:docMk/>
            <pc:sldMk cId="3903769475" sldId="266"/>
            <ac:spMk id="28" creationId="{CBFB10D7-B0F1-4776-8E81-8BCA38C647D1}"/>
          </ac:spMkLst>
        </pc:spChg>
        <pc:spChg chg="add mod">
          <ac:chgData name="Zhang, Hao [haozhang]" userId="24e64bb6-7a3b-4ace-8960-3339a8934562" providerId="ADAL" clId="{0FDEABB4-AC99-4A53-BF41-E3155E15606B}" dt="2020-12-10T00:54:07.648" v="1468" actId="1035"/>
          <ac:spMkLst>
            <pc:docMk/>
            <pc:sldMk cId="3903769475" sldId="266"/>
            <ac:spMk id="29" creationId="{8AD38F54-DE69-415E-BACC-9A0382CD9049}"/>
          </ac:spMkLst>
        </pc:spChg>
        <pc:spChg chg="add mod">
          <ac:chgData name="Zhang, Hao [haozhang]" userId="24e64bb6-7a3b-4ace-8960-3339a8934562" providerId="ADAL" clId="{0FDEABB4-AC99-4A53-BF41-E3155E15606B}" dt="2020-12-10T00:54:07.648" v="1468" actId="1035"/>
          <ac:spMkLst>
            <pc:docMk/>
            <pc:sldMk cId="3903769475" sldId="266"/>
            <ac:spMk id="30" creationId="{5357E909-9CF9-469E-96FC-F9081182AB8E}"/>
          </ac:spMkLst>
        </pc:spChg>
        <pc:spChg chg="add mod">
          <ac:chgData name="Zhang, Hao [haozhang]" userId="24e64bb6-7a3b-4ace-8960-3339a8934562" providerId="ADAL" clId="{0FDEABB4-AC99-4A53-BF41-E3155E15606B}" dt="2020-12-10T00:54:07.648" v="1468" actId="1035"/>
          <ac:spMkLst>
            <pc:docMk/>
            <pc:sldMk cId="3903769475" sldId="266"/>
            <ac:spMk id="31" creationId="{A39CD2A1-D22B-4E6A-9DE4-E4882237E8D3}"/>
          </ac:spMkLst>
        </pc:spChg>
        <pc:spChg chg="add del">
          <ac:chgData name="Zhang, Hao [haozhang]" userId="24e64bb6-7a3b-4ace-8960-3339a8934562" providerId="ADAL" clId="{0FDEABB4-AC99-4A53-BF41-E3155E15606B}" dt="2020-12-10T00:52:45.984" v="1383" actId="478"/>
          <ac:spMkLst>
            <pc:docMk/>
            <pc:sldMk cId="3903769475" sldId="266"/>
            <ac:spMk id="32" creationId="{E683872A-6B74-49D6-8325-E3BB79610E93}"/>
          </ac:spMkLst>
        </pc:spChg>
        <pc:spChg chg="add mod">
          <ac:chgData name="Zhang, Hao [haozhang]" userId="24e64bb6-7a3b-4ace-8960-3339a8934562" providerId="ADAL" clId="{0FDEABB4-AC99-4A53-BF41-E3155E15606B}" dt="2020-12-10T00:54:07.648" v="1468" actId="1035"/>
          <ac:spMkLst>
            <pc:docMk/>
            <pc:sldMk cId="3903769475" sldId="266"/>
            <ac:spMk id="33" creationId="{E2568150-A50E-42F8-BA20-F1292F8CE2C7}"/>
          </ac:spMkLst>
        </pc:spChg>
        <pc:spChg chg="add mod">
          <ac:chgData name="Zhang, Hao [haozhang]" userId="24e64bb6-7a3b-4ace-8960-3339a8934562" providerId="ADAL" clId="{0FDEABB4-AC99-4A53-BF41-E3155E15606B}" dt="2020-12-10T00:54:07.648" v="1468" actId="1035"/>
          <ac:spMkLst>
            <pc:docMk/>
            <pc:sldMk cId="3903769475" sldId="266"/>
            <ac:spMk id="34" creationId="{24F0B07B-8DE5-4B56-9EE2-730C802C9427}"/>
          </ac:spMkLst>
        </pc:spChg>
        <pc:spChg chg="add mod">
          <ac:chgData name="Zhang, Hao [haozhang]" userId="24e64bb6-7a3b-4ace-8960-3339a8934562" providerId="ADAL" clId="{0FDEABB4-AC99-4A53-BF41-E3155E15606B}" dt="2020-12-10T00:53:52.670" v="1459" actId="20577"/>
          <ac:spMkLst>
            <pc:docMk/>
            <pc:sldMk cId="3903769475" sldId="266"/>
            <ac:spMk id="36" creationId="{E62C59D3-210D-46B7-8F85-18ECD434AE28}"/>
          </ac:spMkLst>
        </pc:spChg>
        <pc:picChg chg="add mod modCrop">
          <ac:chgData name="Zhang, Hao [haozhang]" userId="24e64bb6-7a3b-4ace-8960-3339a8934562" providerId="ADAL" clId="{0FDEABB4-AC99-4A53-BF41-E3155E15606B}" dt="2020-12-10T00:53:33.945" v="1434" actId="1076"/>
          <ac:picMkLst>
            <pc:docMk/>
            <pc:sldMk cId="3903769475" sldId="266"/>
            <ac:picMk id="5" creationId="{FF4BE2B9-0299-4EAE-873A-8466143FAA47}"/>
          </ac:picMkLst>
        </pc:picChg>
        <pc:picChg chg="add mod">
          <ac:chgData name="Zhang, Hao [haozhang]" userId="24e64bb6-7a3b-4ace-8960-3339a8934562" providerId="ADAL" clId="{0FDEABB4-AC99-4A53-BF41-E3155E15606B}" dt="2020-12-10T00:53:31.358" v="1433" actId="1076"/>
          <ac:picMkLst>
            <pc:docMk/>
            <pc:sldMk cId="3903769475" sldId="266"/>
            <ac:picMk id="10" creationId="{150D4C0F-804E-481B-A534-C05B2EF8DF63}"/>
          </ac:picMkLst>
        </pc:picChg>
        <pc:picChg chg="add mod modCrop">
          <ac:chgData name="Zhang, Hao [haozhang]" userId="24e64bb6-7a3b-4ace-8960-3339a8934562" providerId="ADAL" clId="{0FDEABB4-AC99-4A53-BF41-E3155E15606B}" dt="2020-12-10T00:54:07.648" v="1468" actId="1035"/>
          <ac:picMkLst>
            <pc:docMk/>
            <pc:sldMk cId="3903769475" sldId="266"/>
            <ac:picMk id="21" creationId="{24ECBBAE-7DAB-48C7-B0D1-6DF33D370378}"/>
          </ac:picMkLst>
        </pc:picChg>
        <pc:picChg chg="add mod modCrop">
          <ac:chgData name="Zhang, Hao [haozhang]" userId="24e64bb6-7a3b-4ace-8960-3339a8934562" providerId="ADAL" clId="{0FDEABB4-AC99-4A53-BF41-E3155E15606B}" dt="2020-12-10T00:54:07.648" v="1468" actId="1035"/>
          <ac:picMkLst>
            <pc:docMk/>
            <pc:sldMk cId="3903769475" sldId="266"/>
            <ac:picMk id="23" creationId="{4DC01612-540F-4E0B-9CD8-9A8478721D31}"/>
          </ac:picMkLst>
        </pc:picChg>
        <pc:cxnChg chg="add del mod">
          <ac:chgData name="Zhang, Hao [haozhang]" userId="24e64bb6-7a3b-4ace-8960-3339a8934562" providerId="ADAL" clId="{0FDEABB4-AC99-4A53-BF41-E3155E15606B}" dt="2020-12-10T00:48:54.905" v="1256" actId="478"/>
          <ac:cxnSpMkLst>
            <pc:docMk/>
            <pc:sldMk cId="3903769475" sldId="266"/>
            <ac:cxnSpMk id="13" creationId="{B0348CDF-9A74-4306-82B1-47CA1004E360}"/>
          </ac:cxnSpMkLst>
        </pc:cxnChg>
        <pc:cxnChg chg="add mod">
          <ac:chgData name="Zhang, Hao [haozhang]" userId="24e64bb6-7a3b-4ace-8960-3339a8934562" providerId="ADAL" clId="{0FDEABB4-AC99-4A53-BF41-E3155E15606B}" dt="2020-12-10T00:53:36.158" v="1435" actId="14100"/>
          <ac:cxnSpMkLst>
            <pc:docMk/>
            <pc:sldMk cId="3903769475" sldId="266"/>
            <ac:cxnSpMk id="18" creationId="{01011CEE-BB52-49BB-904C-06E82DE47816}"/>
          </ac:cxnSpMkLst>
        </pc:cxnChg>
        <pc:cxnChg chg="add mod">
          <ac:chgData name="Zhang, Hao [haozhang]" userId="24e64bb6-7a3b-4ace-8960-3339a8934562" providerId="ADAL" clId="{0FDEABB4-AC99-4A53-BF41-E3155E15606B}" dt="2020-12-10T00:54:07.648" v="1468" actId="1035"/>
          <ac:cxnSpMkLst>
            <pc:docMk/>
            <pc:sldMk cId="3903769475" sldId="266"/>
            <ac:cxnSpMk id="27" creationId="{9700E1E3-0456-4B4F-94AC-E60A34AB4824}"/>
          </ac:cxnSpMkLst>
        </pc:cxnChg>
      </pc:sldChg>
      <pc:sldChg chg="modSp mod ord">
        <pc:chgData name="Zhang, Hao [haozhang]" userId="24e64bb6-7a3b-4ace-8960-3339a8934562" providerId="ADAL" clId="{0FDEABB4-AC99-4A53-BF41-E3155E15606B}" dt="2020-12-10T01:39:03.912" v="2603" actId="20577"/>
        <pc:sldMkLst>
          <pc:docMk/>
          <pc:sldMk cId="4263961506" sldId="270"/>
        </pc:sldMkLst>
        <pc:graphicFrameChg chg="mod modGraphic">
          <ac:chgData name="Zhang, Hao [haozhang]" userId="24e64bb6-7a3b-4ace-8960-3339a8934562" providerId="ADAL" clId="{0FDEABB4-AC99-4A53-BF41-E3155E15606B}" dt="2020-12-10T01:39:03.912" v="2603" actId="20577"/>
          <ac:graphicFrameMkLst>
            <pc:docMk/>
            <pc:sldMk cId="4263961506" sldId="270"/>
            <ac:graphicFrameMk id="4" creationId="{9ADEA760-03BD-424F-96B4-060F6F44252E}"/>
          </ac:graphicFrameMkLst>
        </pc:graphicFrameChg>
      </pc:sldChg>
      <pc:sldChg chg="modSp add mod">
        <pc:chgData name="Zhang, Hao [haozhang]" userId="24e64bb6-7a3b-4ace-8960-3339a8934562" providerId="ADAL" clId="{0FDEABB4-AC99-4A53-BF41-E3155E15606B}" dt="2020-12-10T01:29:01.526" v="2539" actId="20577"/>
        <pc:sldMkLst>
          <pc:docMk/>
          <pc:sldMk cId="3133842811" sldId="271"/>
        </pc:sldMkLst>
        <pc:spChg chg="mod">
          <ac:chgData name="Zhang, Hao [haozhang]" userId="24e64bb6-7a3b-4ace-8960-3339a8934562" providerId="ADAL" clId="{0FDEABB4-AC99-4A53-BF41-E3155E15606B}" dt="2020-12-10T01:29:01.526" v="2539" actId="20577"/>
          <ac:spMkLst>
            <pc:docMk/>
            <pc:sldMk cId="3133842811" sldId="271"/>
            <ac:spMk id="3" creationId="{045490B4-DE13-43F2-B267-FDF2D3CCE4C0}"/>
          </ac:spMkLst>
        </pc:spChg>
      </pc:sldChg>
      <pc:sldChg chg="modSp del mod">
        <pc:chgData name="Zhang, Hao [haozhang]" userId="24e64bb6-7a3b-4ace-8960-3339a8934562" providerId="ADAL" clId="{0FDEABB4-AC99-4A53-BF41-E3155E15606B}" dt="2020-12-10T00:56:22.381" v="1485" actId="2696"/>
        <pc:sldMkLst>
          <pc:docMk/>
          <pc:sldMk cId="4198512604" sldId="271"/>
        </pc:sldMkLst>
        <pc:spChg chg="mod">
          <ac:chgData name="Zhang, Hao [haozhang]" userId="24e64bb6-7a3b-4ace-8960-3339a8934562" providerId="ADAL" clId="{0FDEABB4-AC99-4A53-BF41-E3155E15606B}" dt="2020-12-10T00:29:27.754" v="925" actId="20577"/>
          <ac:spMkLst>
            <pc:docMk/>
            <pc:sldMk cId="4198512604" sldId="271"/>
            <ac:spMk id="3" creationId="{045490B4-DE13-43F2-B267-FDF2D3CCE4C0}"/>
          </ac:spMkLst>
        </pc:spChg>
      </pc:sldChg>
      <pc:sldChg chg="addSp delSp modSp mod">
        <pc:chgData name="Zhang, Hao [haozhang]" userId="24e64bb6-7a3b-4ace-8960-3339a8934562" providerId="ADAL" clId="{0FDEABB4-AC99-4A53-BF41-E3155E15606B}" dt="2020-12-09T23:07:27.205" v="36" actId="1076"/>
        <pc:sldMkLst>
          <pc:docMk/>
          <pc:sldMk cId="4207105679" sldId="272"/>
        </pc:sldMkLst>
        <pc:spChg chg="del">
          <ac:chgData name="Zhang, Hao [haozhang]" userId="24e64bb6-7a3b-4ace-8960-3339a8934562" providerId="ADAL" clId="{0FDEABB4-AC99-4A53-BF41-E3155E15606B}" dt="2020-12-09T23:06:20.908" v="27"/>
          <ac:spMkLst>
            <pc:docMk/>
            <pc:sldMk cId="4207105679" sldId="272"/>
            <ac:spMk id="3" creationId="{12218E4E-5E1C-4409-8FA5-BEAE926D3118}"/>
          </ac:spMkLst>
        </pc:spChg>
        <pc:picChg chg="add mod">
          <ac:chgData name="Zhang, Hao [haozhang]" userId="24e64bb6-7a3b-4ace-8960-3339a8934562" providerId="ADAL" clId="{0FDEABB4-AC99-4A53-BF41-E3155E15606B}" dt="2020-12-09T23:06:39.758" v="30" actId="1076"/>
          <ac:picMkLst>
            <pc:docMk/>
            <pc:sldMk cId="4207105679" sldId="272"/>
            <ac:picMk id="5" creationId="{F60BAD4F-9C5D-4556-A82D-6B5E07C2343D}"/>
          </ac:picMkLst>
        </pc:picChg>
        <pc:picChg chg="add mod modCrop">
          <ac:chgData name="Zhang, Hao [haozhang]" userId="24e64bb6-7a3b-4ace-8960-3339a8934562" providerId="ADAL" clId="{0FDEABB4-AC99-4A53-BF41-E3155E15606B}" dt="2020-12-09T23:07:27.205" v="36" actId="1076"/>
          <ac:picMkLst>
            <pc:docMk/>
            <pc:sldMk cId="4207105679" sldId="272"/>
            <ac:picMk id="6" creationId="{0C7740C3-21B7-4635-AC58-D80FB670B804}"/>
          </ac:picMkLst>
        </pc:picChg>
      </pc:sldChg>
      <pc:sldChg chg="addSp delSp modSp mod chgLayout">
        <pc:chgData name="Zhang, Hao [haozhang]" userId="24e64bb6-7a3b-4ace-8960-3339a8934562" providerId="ADAL" clId="{0FDEABB4-AC99-4A53-BF41-E3155E15606B}" dt="2020-12-10T00:14:45.589" v="564" actId="14100"/>
        <pc:sldMkLst>
          <pc:docMk/>
          <pc:sldMk cId="2358324213" sldId="273"/>
        </pc:sldMkLst>
        <pc:spChg chg="mod ord">
          <ac:chgData name="Zhang, Hao [haozhang]" userId="24e64bb6-7a3b-4ace-8960-3339a8934562" providerId="ADAL" clId="{0FDEABB4-AC99-4A53-BF41-E3155E15606B}" dt="2020-12-10T00:14:28.651" v="554" actId="20577"/>
          <ac:spMkLst>
            <pc:docMk/>
            <pc:sldMk cId="2358324213" sldId="273"/>
            <ac:spMk id="2" creationId="{15175177-2953-4CFC-839A-54B228E70FA8}"/>
          </ac:spMkLst>
        </pc:spChg>
        <pc:spChg chg="del">
          <ac:chgData name="Zhang, Hao [haozhang]" userId="24e64bb6-7a3b-4ace-8960-3339a8934562" providerId="ADAL" clId="{0FDEABB4-AC99-4A53-BF41-E3155E15606B}" dt="2020-12-09T23:26:03.377" v="95" actId="478"/>
          <ac:spMkLst>
            <pc:docMk/>
            <pc:sldMk cId="2358324213" sldId="273"/>
            <ac:spMk id="3" creationId="{656A90CB-9E66-489C-BCF5-FDBCA189338C}"/>
          </ac:spMkLst>
        </pc:spChg>
        <pc:spChg chg="del mod">
          <ac:chgData name="Zhang, Hao [haozhang]" userId="24e64bb6-7a3b-4ace-8960-3339a8934562" providerId="ADAL" clId="{0FDEABB4-AC99-4A53-BF41-E3155E15606B}" dt="2020-12-09T23:24:38.348" v="78" actId="478"/>
          <ac:spMkLst>
            <pc:docMk/>
            <pc:sldMk cId="2358324213" sldId="273"/>
            <ac:spMk id="13" creationId="{2617279F-4D2D-4E16-B1C3-FC4E11AFB368}"/>
          </ac:spMkLst>
        </pc:spChg>
        <pc:spChg chg="add del mod ord">
          <ac:chgData name="Zhang, Hao [haozhang]" userId="24e64bb6-7a3b-4ace-8960-3339a8934562" providerId="ADAL" clId="{0FDEABB4-AC99-4A53-BF41-E3155E15606B}" dt="2020-12-10T00:14:40.887" v="562" actId="478"/>
          <ac:spMkLst>
            <pc:docMk/>
            <pc:sldMk cId="2358324213" sldId="273"/>
            <ac:spMk id="14" creationId="{48684A26-EFC8-4731-8394-31A1D16052C4}"/>
          </ac:spMkLst>
        </pc:spChg>
        <pc:spChg chg="del">
          <ac:chgData name="Zhang, Hao [haozhang]" userId="24e64bb6-7a3b-4ace-8960-3339a8934562" providerId="ADAL" clId="{0FDEABB4-AC99-4A53-BF41-E3155E15606B}" dt="2020-12-09T23:24:30.547" v="75" actId="478"/>
          <ac:spMkLst>
            <pc:docMk/>
            <pc:sldMk cId="2358324213" sldId="273"/>
            <ac:spMk id="15" creationId="{6EABD90B-4ED1-4B4D-9598-ED2EF9C0C77A}"/>
          </ac:spMkLst>
        </pc:spChg>
        <pc:spChg chg="mod">
          <ac:chgData name="Zhang, Hao [haozhang]" userId="24e64bb6-7a3b-4ace-8960-3339a8934562" providerId="ADAL" clId="{0FDEABB4-AC99-4A53-BF41-E3155E15606B}" dt="2020-12-09T23:24:59.697" v="88" actId="1076"/>
          <ac:spMkLst>
            <pc:docMk/>
            <pc:sldMk cId="2358324213" sldId="273"/>
            <ac:spMk id="17" creationId="{AA357ABF-3F70-4506-8C43-4249EB2BC0F3}"/>
          </ac:spMkLst>
        </pc:spChg>
        <pc:spChg chg="add del mod">
          <ac:chgData name="Zhang, Hao [haozhang]" userId="24e64bb6-7a3b-4ace-8960-3339a8934562" providerId="ADAL" clId="{0FDEABB4-AC99-4A53-BF41-E3155E15606B}" dt="2020-12-10T00:14:43.412" v="563" actId="478"/>
          <ac:spMkLst>
            <pc:docMk/>
            <pc:sldMk cId="2358324213" sldId="273"/>
            <ac:spMk id="18" creationId="{0488B706-C6ED-4C94-B107-4F12CACC497B}"/>
          </ac:spMkLst>
        </pc:spChg>
        <pc:picChg chg="mod">
          <ac:chgData name="Zhang, Hao [haozhang]" userId="24e64bb6-7a3b-4ace-8960-3339a8934562" providerId="ADAL" clId="{0FDEABB4-AC99-4A53-BF41-E3155E15606B}" dt="2020-12-09T23:24:44.714" v="82" actId="1076"/>
          <ac:picMkLst>
            <pc:docMk/>
            <pc:sldMk cId="2358324213" sldId="273"/>
            <ac:picMk id="4" creationId="{DCA67E7A-29AA-447D-A310-7B18AAE8CC62}"/>
          </ac:picMkLst>
        </pc:picChg>
        <pc:picChg chg="mod">
          <ac:chgData name="Zhang, Hao [haozhang]" userId="24e64bb6-7a3b-4ace-8960-3339a8934562" providerId="ADAL" clId="{0FDEABB4-AC99-4A53-BF41-E3155E15606B}" dt="2020-12-09T23:24:53.250" v="86" actId="1076"/>
          <ac:picMkLst>
            <pc:docMk/>
            <pc:sldMk cId="2358324213" sldId="273"/>
            <ac:picMk id="5" creationId="{AEB3DC88-BD18-449E-9D24-058C9E6D6B43}"/>
          </ac:picMkLst>
        </pc:picChg>
        <pc:picChg chg="mod">
          <ac:chgData name="Zhang, Hao [haozhang]" userId="24e64bb6-7a3b-4ace-8960-3339a8934562" providerId="ADAL" clId="{0FDEABB4-AC99-4A53-BF41-E3155E15606B}" dt="2020-12-09T23:24:46.212" v="83" actId="1076"/>
          <ac:picMkLst>
            <pc:docMk/>
            <pc:sldMk cId="2358324213" sldId="273"/>
            <ac:picMk id="6" creationId="{45731922-0E9D-4B9C-84B4-E2EBE300ED9F}"/>
          </ac:picMkLst>
        </pc:picChg>
        <pc:picChg chg="mod">
          <ac:chgData name="Zhang, Hao [haozhang]" userId="24e64bb6-7a3b-4ace-8960-3339a8934562" providerId="ADAL" clId="{0FDEABB4-AC99-4A53-BF41-E3155E15606B}" dt="2020-12-09T23:24:54.863" v="87" actId="1076"/>
          <ac:picMkLst>
            <pc:docMk/>
            <pc:sldMk cId="2358324213" sldId="273"/>
            <ac:picMk id="7" creationId="{98A638D7-D5F4-48C7-AC4E-3C54952389AC}"/>
          </ac:picMkLst>
        </pc:picChg>
        <pc:picChg chg="del">
          <ac:chgData name="Zhang, Hao [haozhang]" userId="24e64bb6-7a3b-4ace-8960-3339a8934562" providerId="ADAL" clId="{0FDEABB4-AC99-4A53-BF41-E3155E15606B}" dt="2020-12-09T23:24:30.547" v="75" actId="478"/>
          <ac:picMkLst>
            <pc:docMk/>
            <pc:sldMk cId="2358324213" sldId="273"/>
            <ac:picMk id="8" creationId="{12DAE270-F720-4B23-B81A-AA783F805196}"/>
          </ac:picMkLst>
        </pc:picChg>
        <pc:picChg chg="del">
          <ac:chgData name="Zhang, Hao [haozhang]" userId="24e64bb6-7a3b-4ace-8960-3339a8934562" providerId="ADAL" clId="{0FDEABB4-AC99-4A53-BF41-E3155E15606B}" dt="2020-12-09T23:24:30.547" v="75" actId="478"/>
          <ac:picMkLst>
            <pc:docMk/>
            <pc:sldMk cId="2358324213" sldId="273"/>
            <ac:picMk id="9" creationId="{D0A26919-27AA-4C48-93D7-161EFD4EFA81}"/>
          </ac:picMkLst>
        </pc:picChg>
        <pc:picChg chg="del">
          <ac:chgData name="Zhang, Hao [haozhang]" userId="24e64bb6-7a3b-4ace-8960-3339a8934562" providerId="ADAL" clId="{0FDEABB4-AC99-4A53-BF41-E3155E15606B}" dt="2020-12-09T23:24:30.547" v="75" actId="478"/>
          <ac:picMkLst>
            <pc:docMk/>
            <pc:sldMk cId="2358324213" sldId="273"/>
            <ac:picMk id="10" creationId="{F662303B-84CF-40CF-B5E1-D5B6362F5B49}"/>
          </ac:picMkLst>
        </pc:picChg>
        <pc:picChg chg="del">
          <ac:chgData name="Zhang, Hao [haozhang]" userId="24e64bb6-7a3b-4ace-8960-3339a8934562" providerId="ADAL" clId="{0FDEABB4-AC99-4A53-BF41-E3155E15606B}" dt="2020-12-09T23:24:30.547" v="75" actId="478"/>
          <ac:picMkLst>
            <pc:docMk/>
            <pc:sldMk cId="2358324213" sldId="273"/>
            <ac:picMk id="11" creationId="{B992E81A-37A6-46E9-8369-310B178914A8}"/>
          </ac:picMkLst>
        </pc:picChg>
        <pc:picChg chg="add mod modCrop">
          <ac:chgData name="Zhang, Hao [haozhang]" userId="24e64bb6-7a3b-4ace-8960-3339a8934562" providerId="ADAL" clId="{0FDEABB4-AC99-4A53-BF41-E3155E15606B}" dt="2020-12-10T00:14:45.589" v="564" actId="14100"/>
          <ac:picMkLst>
            <pc:docMk/>
            <pc:sldMk cId="2358324213" sldId="273"/>
            <ac:picMk id="12" creationId="{5CEC3E4C-D988-4DDE-8BBA-01668AA1A26E}"/>
          </ac:picMkLst>
        </pc:picChg>
      </pc:sldChg>
      <pc:sldChg chg="addSp delSp modSp mod">
        <pc:chgData name="Zhang, Hao [haozhang]" userId="24e64bb6-7a3b-4ace-8960-3339a8934562" providerId="ADAL" clId="{0FDEABB4-AC99-4A53-BF41-E3155E15606B}" dt="2020-12-10T01:05:27.970" v="1806" actId="207"/>
        <pc:sldMkLst>
          <pc:docMk/>
          <pc:sldMk cId="1435382674" sldId="274"/>
        </pc:sldMkLst>
        <pc:spChg chg="mod">
          <ac:chgData name="Zhang, Hao [haozhang]" userId="24e64bb6-7a3b-4ace-8960-3339a8934562" providerId="ADAL" clId="{0FDEABB4-AC99-4A53-BF41-E3155E15606B}" dt="2020-12-10T00:58:21.896" v="1504" actId="1582"/>
          <ac:spMkLst>
            <pc:docMk/>
            <pc:sldMk cId="1435382674" sldId="274"/>
            <ac:spMk id="2" creationId="{2D9C3E24-E218-48A4-B19E-D1D9B547C63D}"/>
          </ac:spMkLst>
        </pc:spChg>
        <pc:spChg chg="del">
          <ac:chgData name="Zhang, Hao [haozhang]" userId="24e64bb6-7a3b-4ace-8960-3339a8934562" providerId="ADAL" clId="{0FDEABB4-AC99-4A53-BF41-E3155E15606B}" dt="2020-12-09T23:28:06.882" v="124" actId="478"/>
          <ac:spMkLst>
            <pc:docMk/>
            <pc:sldMk cId="1435382674" sldId="274"/>
            <ac:spMk id="3" creationId="{26E355E1-2622-4AA8-912D-089CE90EF3A4}"/>
          </ac:spMkLst>
        </pc:spChg>
        <pc:spChg chg="add mod">
          <ac:chgData name="Zhang, Hao [haozhang]" userId="24e64bb6-7a3b-4ace-8960-3339a8934562" providerId="ADAL" clId="{0FDEABB4-AC99-4A53-BF41-E3155E15606B}" dt="2020-12-10T00:58:25.984" v="1505" actId="1582"/>
          <ac:spMkLst>
            <pc:docMk/>
            <pc:sldMk cId="1435382674" sldId="274"/>
            <ac:spMk id="9" creationId="{FF978D51-C688-4224-B4CD-7127FBACFCC2}"/>
          </ac:spMkLst>
        </pc:spChg>
        <pc:spChg chg="add del mod">
          <ac:chgData name="Zhang, Hao [haozhang]" userId="24e64bb6-7a3b-4ace-8960-3339a8934562" providerId="ADAL" clId="{0FDEABB4-AC99-4A53-BF41-E3155E15606B}" dt="2020-12-10T01:00:23.928" v="1532" actId="478"/>
          <ac:spMkLst>
            <pc:docMk/>
            <pc:sldMk cId="1435382674" sldId="274"/>
            <ac:spMk id="10" creationId="{D78A09E4-269E-4581-BE6A-9710AD888871}"/>
          </ac:spMkLst>
        </pc:spChg>
        <pc:spChg chg="add mod">
          <ac:chgData name="Zhang, Hao [haozhang]" userId="24e64bb6-7a3b-4ace-8960-3339a8934562" providerId="ADAL" clId="{0FDEABB4-AC99-4A53-BF41-E3155E15606B}" dt="2020-12-10T01:00:59.714" v="1539" actId="14100"/>
          <ac:spMkLst>
            <pc:docMk/>
            <pc:sldMk cId="1435382674" sldId="274"/>
            <ac:spMk id="12" creationId="{DA0D1284-0014-495C-8430-42A25F54F7AD}"/>
          </ac:spMkLst>
        </pc:spChg>
        <pc:spChg chg="add mod">
          <ac:chgData name="Zhang, Hao [haozhang]" userId="24e64bb6-7a3b-4ace-8960-3339a8934562" providerId="ADAL" clId="{0FDEABB4-AC99-4A53-BF41-E3155E15606B}" dt="2020-12-10T01:05:27.970" v="1806" actId="207"/>
          <ac:spMkLst>
            <pc:docMk/>
            <pc:sldMk cId="1435382674" sldId="274"/>
            <ac:spMk id="13" creationId="{B9FAB1D3-4F9E-4B45-AEDC-ECDFF5B0AB8B}"/>
          </ac:spMkLst>
        </pc:spChg>
        <pc:spChg chg="add mod">
          <ac:chgData name="Zhang, Hao [haozhang]" userId="24e64bb6-7a3b-4ace-8960-3339a8934562" providerId="ADAL" clId="{0FDEABB4-AC99-4A53-BF41-E3155E15606B}" dt="2020-12-10T01:03:57.916" v="1656" actId="14100"/>
          <ac:spMkLst>
            <pc:docMk/>
            <pc:sldMk cId="1435382674" sldId="274"/>
            <ac:spMk id="20" creationId="{6784CADD-F9E4-48D2-B58E-A8CBC79C1C88}"/>
          </ac:spMkLst>
        </pc:spChg>
        <pc:picChg chg="add mod">
          <ac:chgData name="Zhang, Hao [haozhang]" userId="24e64bb6-7a3b-4ace-8960-3339a8934562" providerId="ADAL" clId="{0FDEABB4-AC99-4A53-BF41-E3155E15606B}" dt="2020-12-09T23:28:33.136" v="133" actId="1076"/>
          <ac:picMkLst>
            <pc:docMk/>
            <pc:sldMk cId="1435382674" sldId="274"/>
            <ac:picMk id="4" creationId="{621B6FEA-D18C-461B-8D63-1059609D8C08}"/>
          </ac:picMkLst>
        </pc:picChg>
        <pc:picChg chg="add mod modCrop">
          <ac:chgData name="Zhang, Hao [haozhang]" userId="24e64bb6-7a3b-4ace-8960-3339a8934562" providerId="ADAL" clId="{0FDEABB4-AC99-4A53-BF41-E3155E15606B}" dt="2020-12-10T01:01:03.199" v="1541" actId="1076"/>
          <ac:picMkLst>
            <pc:docMk/>
            <pc:sldMk cId="1435382674" sldId="274"/>
            <ac:picMk id="6" creationId="{CDD5511D-87B0-4B1A-88E2-33162C560E19}"/>
          </ac:picMkLst>
        </pc:picChg>
        <pc:picChg chg="add del mod">
          <ac:chgData name="Zhang, Hao [haozhang]" userId="24e64bb6-7a3b-4ace-8960-3339a8934562" providerId="ADAL" clId="{0FDEABB4-AC99-4A53-BF41-E3155E15606B}" dt="2020-12-09T23:28:50.533" v="141" actId="478"/>
          <ac:picMkLst>
            <pc:docMk/>
            <pc:sldMk cId="1435382674" sldId="274"/>
            <ac:picMk id="8" creationId="{66E71A15-5B89-441E-BD56-5096D42D39D8}"/>
          </ac:picMkLst>
        </pc:picChg>
        <pc:picChg chg="add mod modCrop">
          <ac:chgData name="Zhang, Hao [haozhang]" userId="24e64bb6-7a3b-4ace-8960-3339a8934562" providerId="ADAL" clId="{0FDEABB4-AC99-4A53-BF41-E3155E15606B}" dt="2020-12-10T01:01:00.788" v="1540" actId="1076"/>
          <ac:picMkLst>
            <pc:docMk/>
            <pc:sldMk cId="1435382674" sldId="274"/>
            <ac:picMk id="11" creationId="{7C3B23A0-7C2C-4854-96E6-89D364D3B2D1}"/>
          </ac:picMkLst>
        </pc:picChg>
        <pc:cxnChg chg="add">
          <ac:chgData name="Zhang, Hao [haozhang]" userId="24e64bb6-7a3b-4ace-8960-3339a8934562" providerId="ADAL" clId="{0FDEABB4-AC99-4A53-BF41-E3155E15606B}" dt="2020-12-10T01:02:23.125" v="1641" actId="11529"/>
          <ac:cxnSpMkLst>
            <pc:docMk/>
            <pc:sldMk cId="1435382674" sldId="274"/>
            <ac:cxnSpMk id="15" creationId="{0EAB3E7E-B1A2-4A55-898B-EB5B6C297191}"/>
          </ac:cxnSpMkLst>
        </pc:cxnChg>
        <pc:cxnChg chg="add mod">
          <ac:chgData name="Zhang, Hao [haozhang]" userId="24e64bb6-7a3b-4ace-8960-3339a8934562" providerId="ADAL" clId="{0FDEABB4-AC99-4A53-BF41-E3155E15606B}" dt="2020-12-10T01:02:32.582" v="1646" actId="14100"/>
          <ac:cxnSpMkLst>
            <pc:docMk/>
            <pc:sldMk cId="1435382674" sldId="274"/>
            <ac:cxnSpMk id="16" creationId="{1A941449-8D20-43EC-B3D4-4CE902B1AA85}"/>
          </ac:cxnSpMkLst>
        </pc:cxnChg>
      </pc:sldChg>
      <pc:sldChg chg="addSp delSp modSp mod">
        <pc:chgData name="Zhang, Hao [haozhang]" userId="24e64bb6-7a3b-4ace-8960-3339a8934562" providerId="ADAL" clId="{0FDEABB4-AC99-4A53-BF41-E3155E15606B}" dt="2020-12-10T00:28:45.318" v="897" actId="1076"/>
        <pc:sldMkLst>
          <pc:docMk/>
          <pc:sldMk cId="3766223606" sldId="275"/>
        </pc:sldMkLst>
        <pc:spChg chg="del">
          <ac:chgData name="Zhang, Hao [haozhang]" userId="24e64bb6-7a3b-4ace-8960-3339a8934562" providerId="ADAL" clId="{0FDEABB4-AC99-4A53-BF41-E3155E15606B}" dt="2020-12-09T23:29:54.880" v="167"/>
          <ac:spMkLst>
            <pc:docMk/>
            <pc:sldMk cId="3766223606" sldId="275"/>
            <ac:spMk id="3" creationId="{3AB8312E-D9C6-442B-815B-E8E312EE4DFB}"/>
          </ac:spMkLst>
        </pc:spChg>
        <pc:spChg chg="add mod">
          <ac:chgData name="Zhang, Hao [haozhang]" userId="24e64bb6-7a3b-4ace-8960-3339a8934562" providerId="ADAL" clId="{0FDEABB4-AC99-4A53-BF41-E3155E15606B}" dt="2020-12-10T00:24:13.613" v="833" actId="404"/>
          <ac:spMkLst>
            <pc:docMk/>
            <pc:sldMk cId="3766223606" sldId="275"/>
            <ac:spMk id="13" creationId="{914D3894-A7A2-407E-A5A5-1FCFF2C2EBA3}"/>
          </ac:spMkLst>
        </pc:spChg>
        <pc:spChg chg="add mod">
          <ac:chgData name="Zhang, Hao [haozhang]" userId="24e64bb6-7a3b-4ace-8960-3339a8934562" providerId="ADAL" clId="{0FDEABB4-AC99-4A53-BF41-E3155E15606B}" dt="2020-12-10T00:04:08.248" v="415" actId="20577"/>
          <ac:spMkLst>
            <pc:docMk/>
            <pc:sldMk cId="3766223606" sldId="275"/>
            <ac:spMk id="15" creationId="{90D15730-CEA3-4E41-8A44-842B1CC12F48}"/>
          </ac:spMkLst>
        </pc:spChg>
        <pc:spChg chg="add mod">
          <ac:chgData name="Zhang, Hao [haozhang]" userId="24e64bb6-7a3b-4ace-8960-3339a8934562" providerId="ADAL" clId="{0FDEABB4-AC99-4A53-BF41-E3155E15606B}" dt="2020-12-10T00:05:44.428" v="441" actId="14100"/>
          <ac:spMkLst>
            <pc:docMk/>
            <pc:sldMk cId="3766223606" sldId="275"/>
            <ac:spMk id="16" creationId="{285F5166-AF32-40FA-AD11-462BF17BD010}"/>
          </ac:spMkLst>
        </pc:spChg>
        <pc:spChg chg="add mod">
          <ac:chgData name="Zhang, Hao [haozhang]" userId="24e64bb6-7a3b-4ace-8960-3339a8934562" providerId="ADAL" clId="{0FDEABB4-AC99-4A53-BF41-E3155E15606B}" dt="2020-12-10T00:05:54.047" v="450" actId="14100"/>
          <ac:spMkLst>
            <pc:docMk/>
            <pc:sldMk cId="3766223606" sldId="275"/>
            <ac:spMk id="17" creationId="{5085F4C7-613B-4669-8A8D-7404F23F21CC}"/>
          </ac:spMkLst>
        </pc:spChg>
        <pc:spChg chg="add mod">
          <ac:chgData name="Zhang, Hao [haozhang]" userId="24e64bb6-7a3b-4ace-8960-3339a8934562" providerId="ADAL" clId="{0FDEABB4-AC99-4A53-BF41-E3155E15606B}" dt="2020-12-10T00:28:35.161" v="890" actId="1076"/>
          <ac:spMkLst>
            <pc:docMk/>
            <pc:sldMk cId="3766223606" sldId="275"/>
            <ac:spMk id="18" creationId="{F8BC68D6-2F5F-47C0-96CE-04614F8E09E7}"/>
          </ac:spMkLst>
        </pc:spChg>
        <pc:spChg chg="add mod">
          <ac:chgData name="Zhang, Hao [haozhang]" userId="24e64bb6-7a3b-4ace-8960-3339a8934562" providerId="ADAL" clId="{0FDEABB4-AC99-4A53-BF41-E3155E15606B}" dt="2020-12-10T00:24:50.691" v="849" actId="1076"/>
          <ac:spMkLst>
            <pc:docMk/>
            <pc:sldMk cId="3766223606" sldId="275"/>
            <ac:spMk id="20" creationId="{71087050-4F91-47CD-8D28-3A3CA05D5247}"/>
          </ac:spMkLst>
        </pc:spChg>
        <pc:spChg chg="add mod">
          <ac:chgData name="Zhang, Hao [haozhang]" userId="24e64bb6-7a3b-4ace-8960-3339a8934562" providerId="ADAL" clId="{0FDEABB4-AC99-4A53-BF41-E3155E15606B}" dt="2020-12-10T00:24:45.671" v="846" actId="14100"/>
          <ac:spMkLst>
            <pc:docMk/>
            <pc:sldMk cId="3766223606" sldId="275"/>
            <ac:spMk id="22" creationId="{0E316C34-F6B3-46D4-956F-014AC91B2C57}"/>
          </ac:spMkLst>
        </pc:spChg>
        <pc:spChg chg="add mod">
          <ac:chgData name="Zhang, Hao [haozhang]" userId="24e64bb6-7a3b-4ace-8960-3339a8934562" providerId="ADAL" clId="{0FDEABB4-AC99-4A53-BF41-E3155E15606B}" dt="2020-12-10T00:28:30.502" v="887" actId="20577"/>
          <ac:spMkLst>
            <pc:docMk/>
            <pc:sldMk cId="3766223606" sldId="275"/>
            <ac:spMk id="24" creationId="{5C4F6768-E295-4D97-A064-5D15324923E7}"/>
          </ac:spMkLst>
        </pc:spChg>
        <pc:spChg chg="add mod">
          <ac:chgData name="Zhang, Hao [haozhang]" userId="24e64bb6-7a3b-4ace-8960-3339a8934562" providerId="ADAL" clId="{0FDEABB4-AC99-4A53-BF41-E3155E15606B}" dt="2020-12-10T00:28:45.318" v="897" actId="1076"/>
          <ac:spMkLst>
            <pc:docMk/>
            <pc:sldMk cId="3766223606" sldId="275"/>
            <ac:spMk id="26" creationId="{9DC229A1-59D1-4410-BAC1-F5B7ABD26F90}"/>
          </ac:spMkLst>
        </pc:spChg>
        <pc:picChg chg="add mod">
          <ac:chgData name="Zhang, Hao [haozhang]" userId="24e64bb6-7a3b-4ace-8960-3339a8934562" providerId="ADAL" clId="{0FDEABB4-AC99-4A53-BF41-E3155E15606B}" dt="2020-12-10T00:05:17.829" v="425" actId="1076"/>
          <ac:picMkLst>
            <pc:docMk/>
            <pc:sldMk cId="3766223606" sldId="275"/>
            <ac:picMk id="4" creationId="{F28105A9-97D2-4837-9219-301946B6DA8B}"/>
          </ac:picMkLst>
        </pc:picChg>
        <pc:picChg chg="add mod">
          <ac:chgData name="Zhang, Hao [haozhang]" userId="24e64bb6-7a3b-4ace-8960-3339a8934562" providerId="ADAL" clId="{0FDEABB4-AC99-4A53-BF41-E3155E15606B}" dt="2020-12-10T00:19:23.920" v="820" actId="1076"/>
          <ac:picMkLst>
            <pc:docMk/>
            <pc:sldMk cId="3766223606" sldId="275"/>
            <ac:picMk id="6" creationId="{FB2F8035-2A48-4B43-9470-04F4FEAE8C6C}"/>
          </ac:picMkLst>
        </pc:picChg>
        <pc:picChg chg="add del mod">
          <ac:chgData name="Zhang, Hao [haozhang]" userId="24e64bb6-7a3b-4ace-8960-3339a8934562" providerId="ADAL" clId="{0FDEABB4-AC99-4A53-BF41-E3155E15606B}" dt="2020-12-09T23:30:11.426" v="178" actId="478"/>
          <ac:picMkLst>
            <pc:docMk/>
            <pc:sldMk cId="3766223606" sldId="275"/>
            <ac:picMk id="7" creationId="{15E9E0D2-0A2D-496F-A342-E18541DAA416}"/>
          </ac:picMkLst>
        </pc:picChg>
        <pc:picChg chg="add mod modCrop">
          <ac:chgData name="Zhang, Hao [haozhang]" userId="24e64bb6-7a3b-4ace-8960-3339a8934562" providerId="ADAL" clId="{0FDEABB4-AC99-4A53-BF41-E3155E15606B}" dt="2020-12-10T00:19:26.530" v="821" actId="1076"/>
          <ac:picMkLst>
            <pc:docMk/>
            <pc:sldMk cId="3766223606" sldId="275"/>
            <ac:picMk id="9" creationId="{1AA82B46-BE3F-4B2C-A0A2-B58A0BEDBDE5}"/>
          </ac:picMkLst>
        </pc:picChg>
        <pc:picChg chg="add mod modCrop">
          <ac:chgData name="Zhang, Hao [haozhang]" userId="24e64bb6-7a3b-4ace-8960-3339a8934562" providerId="ADAL" clId="{0FDEABB4-AC99-4A53-BF41-E3155E15606B}" dt="2020-12-10T00:05:20.823" v="426" actId="1076"/>
          <ac:picMkLst>
            <pc:docMk/>
            <pc:sldMk cId="3766223606" sldId="275"/>
            <ac:picMk id="11" creationId="{E9BA254F-1A8E-46DF-A649-24FB069337A6}"/>
          </ac:picMkLst>
        </pc:picChg>
      </pc:sldChg>
      <pc:sldChg chg="addSp delSp modSp mod">
        <pc:chgData name="Zhang, Hao [haozhang]" userId="24e64bb6-7a3b-4ace-8960-3339a8934562" providerId="ADAL" clId="{0FDEABB4-AC99-4A53-BF41-E3155E15606B}" dt="2020-12-10T00:18:23.081" v="751" actId="14100"/>
        <pc:sldMkLst>
          <pc:docMk/>
          <pc:sldMk cId="1390527721" sldId="276"/>
        </pc:sldMkLst>
        <pc:spChg chg="del">
          <ac:chgData name="Zhang, Hao [haozhang]" userId="24e64bb6-7a3b-4ace-8960-3339a8934562" providerId="ADAL" clId="{0FDEABB4-AC99-4A53-BF41-E3155E15606B}" dt="2020-12-09T23:29:10.206" v="143"/>
          <ac:spMkLst>
            <pc:docMk/>
            <pc:sldMk cId="1390527721" sldId="276"/>
            <ac:spMk id="3" creationId="{9ABCADBA-80E4-4328-A2FB-966F5AF1A1E6}"/>
          </ac:spMkLst>
        </pc:spChg>
        <pc:spChg chg="add mod">
          <ac:chgData name="Zhang, Hao [haozhang]" userId="24e64bb6-7a3b-4ace-8960-3339a8934562" providerId="ADAL" clId="{0FDEABB4-AC99-4A53-BF41-E3155E15606B}" dt="2020-12-10T00:18:23.081" v="751" actId="14100"/>
          <ac:spMkLst>
            <pc:docMk/>
            <pc:sldMk cId="1390527721" sldId="276"/>
            <ac:spMk id="12" creationId="{4CE44BDE-9EAB-40F7-AFDC-26F72063E37B}"/>
          </ac:spMkLst>
        </pc:spChg>
        <pc:spChg chg="add mod">
          <ac:chgData name="Zhang, Hao [haozhang]" userId="24e64bb6-7a3b-4ace-8960-3339a8934562" providerId="ADAL" clId="{0FDEABB4-AC99-4A53-BF41-E3155E15606B}" dt="2020-12-10T00:07:05.316" v="495" actId="1076"/>
          <ac:spMkLst>
            <pc:docMk/>
            <pc:sldMk cId="1390527721" sldId="276"/>
            <ac:spMk id="14" creationId="{6907D842-D84C-4727-B48A-7A1F2940F0F8}"/>
          </ac:spMkLst>
        </pc:spChg>
        <pc:graphicFrameChg chg="add mod modGraphic">
          <ac:chgData name="Zhang, Hao [haozhang]" userId="24e64bb6-7a3b-4ace-8960-3339a8934562" providerId="ADAL" clId="{0FDEABB4-AC99-4A53-BF41-E3155E15606B}" dt="2020-12-10T00:06:25.612" v="472" actId="1076"/>
          <ac:graphicFrameMkLst>
            <pc:docMk/>
            <pc:sldMk cId="1390527721" sldId="276"/>
            <ac:graphicFrameMk id="11" creationId="{B8EB687B-8B2D-4820-87B5-85EF518B4419}"/>
          </ac:graphicFrameMkLst>
        </pc:graphicFrameChg>
        <pc:picChg chg="add mod modCrop">
          <ac:chgData name="Zhang, Hao [haozhang]" userId="24e64bb6-7a3b-4ace-8960-3339a8934562" providerId="ADAL" clId="{0FDEABB4-AC99-4A53-BF41-E3155E15606B}" dt="2020-12-10T00:06:20.317" v="470" actId="1037"/>
          <ac:picMkLst>
            <pc:docMk/>
            <pc:sldMk cId="1390527721" sldId="276"/>
            <ac:picMk id="5" creationId="{F20BF6B6-755A-41BC-8D2B-87894F892297}"/>
          </ac:picMkLst>
        </pc:picChg>
        <pc:picChg chg="add del mod modCrop">
          <ac:chgData name="Zhang, Hao [haozhang]" userId="24e64bb6-7a3b-4ace-8960-3339a8934562" providerId="ADAL" clId="{0FDEABB4-AC99-4A53-BF41-E3155E15606B}" dt="2020-12-09T23:29:49.437" v="163" actId="21"/>
          <ac:picMkLst>
            <pc:docMk/>
            <pc:sldMk cId="1390527721" sldId="276"/>
            <ac:picMk id="7" creationId="{3D9CB31B-AFAD-474F-85F1-AEF7FB3AD07F}"/>
          </ac:picMkLst>
        </pc:picChg>
        <pc:picChg chg="add mod">
          <ac:chgData name="Zhang, Hao [haozhang]" userId="24e64bb6-7a3b-4ace-8960-3339a8934562" providerId="ADAL" clId="{0FDEABB4-AC99-4A53-BF41-E3155E15606B}" dt="2020-12-10T00:07:03.136" v="494" actId="1076"/>
          <ac:picMkLst>
            <pc:docMk/>
            <pc:sldMk cId="1390527721" sldId="276"/>
            <ac:picMk id="9" creationId="{D3B957A1-D08A-46AE-BF4F-08DB6FBB869C}"/>
          </ac:picMkLst>
        </pc:picChg>
        <pc:picChg chg="add del mod modCrop">
          <ac:chgData name="Zhang, Hao [haozhang]" userId="24e64bb6-7a3b-4ace-8960-3339a8934562" providerId="ADAL" clId="{0FDEABB4-AC99-4A53-BF41-E3155E15606B}" dt="2020-12-09T23:42:46.078" v="354" actId="478"/>
          <ac:picMkLst>
            <pc:docMk/>
            <pc:sldMk cId="1390527721" sldId="276"/>
            <ac:picMk id="10" creationId="{E7A7C369-63EC-4CE0-B17E-22766445485B}"/>
          </ac:picMkLst>
        </pc:picChg>
      </pc:sldChg>
      <pc:sldChg chg="modSp mod">
        <pc:chgData name="Zhang, Hao [haozhang]" userId="24e64bb6-7a3b-4ace-8960-3339a8934562" providerId="ADAL" clId="{0FDEABB4-AC99-4A53-BF41-E3155E15606B}" dt="2020-12-10T02:05:30.759" v="2618" actId="1076"/>
        <pc:sldMkLst>
          <pc:docMk/>
          <pc:sldMk cId="1233743232" sldId="278"/>
        </pc:sldMkLst>
        <pc:spChg chg="mod">
          <ac:chgData name="Zhang, Hao [haozhang]" userId="24e64bb6-7a3b-4ace-8960-3339a8934562" providerId="ADAL" clId="{0FDEABB4-AC99-4A53-BF41-E3155E15606B}" dt="2020-12-10T02:05:30.759" v="2618" actId="1076"/>
          <ac:spMkLst>
            <pc:docMk/>
            <pc:sldMk cId="1233743232" sldId="278"/>
            <ac:spMk id="3" creationId="{8A4CC78A-958E-4FC8-9ABE-9667A0F7EA30}"/>
          </ac:spMkLst>
        </pc:spChg>
      </pc:sldChg>
      <pc:sldChg chg="modSp mod">
        <pc:chgData name="Zhang, Hao [haozhang]" userId="24e64bb6-7a3b-4ace-8960-3339a8934562" providerId="ADAL" clId="{0FDEABB4-AC99-4A53-BF41-E3155E15606B}" dt="2020-12-10T02:05:51.806" v="2637" actId="1035"/>
        <pc:sldMkLst>
          <pc:docMk/>
          <pc:sldMk cId="476900847" sldId="279"/>
        </pc:sldMkLst>
        <pc:spChg chg="mod">
          <ac:chgData name="Zhang, Hao [haozhang]" userId="24e64bb6-7a3b-4ace-8960-3339a8934562" providerId="ADAL" clId="{0FDEABB4-AC99-4A53-BF41-E3155E15606B}" dt="2020-12-10T02:05:51.806" v="2637" actId="1035"/>
          <ac:spMkLst>
            <pc:docMk/>
            <pc:sldMk cId="476900847" sldId="279"/>
            <ac:spMk id="11" creationId="{17FF6BB3-B2DA-4CCB-8C26-938450989BD4}"/>
          </ac:spMkLst>
        </pc:spChg>
        <pc:picChg chg="mod">
          <ac:chgData name="Zhang, Hao [haozhang]" userId="24e64bb6-7a3b-4ace-8960-3339a8934562" providerId="ADAL" clId="{0FDEABB4-AC99-4A53-BF41-E3155E15606B}" dt="2020-12-10T02:05:45.306" v="2620" actId="1076"/>
          <ac:picMkLst>
            <pc:docMk/>
            <pc:sldMk cId="476900847" sldId="279"/>
            <ac:picMk id="12" creationId="{6161F935-893A-4B55-A70E-6E547C22CD6F}"/>
          </ac:picMkLst>
        </pc:picChg>
        <pc:cxnChg chg="mod">
          <ac:chgData name="Zhang, Hao [haozhang]" userId="24e64bb6-7a3b-4ace-8960-3339a8934562" providerId="ADAL" clId="{0FDEABB4-AC99-4A53-BF41-E3155E15606B}" dt="2020-12-10T02:05:51.806" v="2637" actId="1035"/>
          <ac:cxnSpMkLst>
            <pc:docMk/>
            <pc:sldMk cId="476900847" sldId="279"/>
            <ac:cxnSpMk id="10" creationId="{1C3263BD-1EBC-4AE8-9E0F-DDC95E030547}"/>
          </ac:cxnSpMkLst>
        </pc:cxnChg>
      </pc:sldChg>
      <pc:sldChg chg="modSp mod">
        <pc:chgData name="Zhang, Hao [haozhang]" userId="24e64bb6-7a3b-4ace-8960-3339a8934562" providerId="ADAL" clId="{0FDEABB4-AC99-4A53-BF41-E3155E15606B}" dt="2020-12-09T22:54:59.760" v="26" actId="1036"/>
        <pc:sldMkLst>
          <pc:docMk/>
          <pc:sldMk cId="180034516" sldId="381"/>
        </pc:sldMkLst>
        <pc:spChg chg="mod">
          <ac:chgData name="Zhang, Hao [haozhang]" userId="24e64bb6-7a3b-4ace-8960-3339a8934562" providerId="ADAL" clId="{0FDEABB4-AC99-4A53-BF41-E3155E15606B}" dt="2020-12-09T22:54:59.760" v="26" actId="1036"/>
          <ac:spMkLst>
            <pc:docMk/>
            <pc:sldMk cId="180034516" sldId="381"/>
            <ac:spMk id="16" creationId="{00000000-0000-0000-0000-000000000000}"/>
          </ac:spMkLst>
        </pc:spChg>
        <pc:spChg chg="mod">
          <ac:chgData name="Zhang, Hao [haozhang]" userId="24e64bb6-7a3b-4ace-8960-3339a8934562" providerId="ADAL" clId="{0FDEABB4-AC99-4A53-BF41-E3155E15606B}" dt="2020-12-09T22:54:59.760" v="26" actId="1036"/>
          <ac:spMkLst>
            <pc:docMk/>
            <pc:sldMk cId="180034516" sldId="381"/>
            <ac:spMk id="17" creationId="{00000000-0000-0000-0000-000000000000}"/>
          </ac:spMkLst>
        </pc:spChg>
        <pc:spChg chg="mod">
          <ac:chgData name="Zhang, Hao [haozhang]" userId="24e64bb6-7a3b-4ace-8960-3339a8934562" providerId="ADAL" clId="{0FDEABB4-AC99-4A53-BF41-E3155E15606B}" dt="2020-12-09T22:54:59.760" v="26" actId="1036"/>
          <ac:spMkLst>
            <pc:docMk/>
            <pc:sldMk cId="180034516" sldId="381"/>
            <ac:spMk id="18" creationId="{00000000-0000-0000-0000-000000000000}"/>
          </ac:spMkLst>
        </pc:spChg>
        <pc:grpChg chg="mod">
          <ac:chgData name="Zhang, Hao [haozhang]" userId="24e64bb6-7a3b-4ace-8960-3339a8934562" providerId="ADAL" clId="{0FDEABB4-AC99-4A53-BF41-E3155E15606B}" dt="2020-12-09T22:54:59.760" v="26" actId="1036"/>
          <ac:grpSpMkLst>
            <pc:docMk/>
            <pc:sldMk cId="180034516" sldId="381"/>
            <ac:grpSpMk id="21" creationId="{00000000-0000-0000-0000-000000000000}"/>
          </ac:grpSpMkLst>
        </pc:grpChg>
        <pc:cxnChg chg="mod">
          <ac:chgData name="Zhang, Hao [haozhang]" userId="24e64bb6-7a3b-4ace-8960-3339a8934562" providerId="ADAL" clId="{0FDEABB4-AC99-4A53-BF41-E3155E15606B}" dt="2020-12-09T22:54:59.760" v="26" actId="1036"/>
          <ac:cxnSpMkLst>
            <pc:docMk/>
            <pc:sldMk cId="180034516" sldId="381"/>
            <ac:cxnSpMk id="8" creationId="{00000000-0000-0000-0000-000000000000}"/>
          </ac:cxnSpMkLst>
        </pc:cxnChg>
        <pc:cxnChg chg="mod">
          <ac:chgData name="Zhang, Hao [haozhang]" userId="24e64bb6-7a3b-4ace-8960-3339a8934562" providerId="ADAL" clId="{0FDEABB4-AC99-4A53-BF41-E3155E15606B}" dt="2020-12-09T22:54:59.760" v="26" actId="1036"/>
          <ac:cxnSpMkLst>
            <pc:docMk/>
            <pc:sldMk cId="180034516" sldId="381"/>
            <ac:cxnSpMk id="9" creationId="{00000000-0000-0000-0000-000000000000}"/>
          </ac:cxnSpMkLst>
        </pc:cxnChg>
        <pc:cxnChg chg="mod">
          <ac:chgData name="Zhang, Hao [haozhang]" userId="24e64bb6-7a3b-4ace-8960-3339a8934562" providerId="ADAL" clId="{0FDEABB4-AC99-4A53-BF41-E3155E15606B}" dt="2020-12-09T22:54:59.760" v="26" actId="1036"/>
          <ac:cxnSpMkLst>
            <pc:docMk/>
            <pc:sldMk cId="180034516" sldId="381"/>
            <ac:cxnSpMk id="13" creationId="{00000000-0000-0000-0000-000000000000}"/>
          </ac:cxnSpMkLst>
        </pc:cxnChg>
        <pc:cxnChg chg="mod">
          <ac:chgData name="Zhang, Hao [haozhang]" userId="24e64bb6-7a3b-4ace-8960-3339a8934562" providerId="ADAL" clId="{0FDEABB4-AC99-4A53-BF41-E3155E15606B}" dt="2020-12-09T22:54:59.760" v="26" actId="1036"/>
          <ac:cxnSpMkLst>
            <pc:docMk/>
            <pc:sldMk cId="180034516" sldId="381"/>
            <ac:cxnSpMk id="14" creationId="{00000000-0000-0000-0000-000000000000}"/>
          </ac:cxnSpMkLst>
        </pc:cxnChg>
      </pc:sldChg>
      <pc:sldChg chg="addSp delSp modSp new mod">
        <pc:chgData name="Zhang, Hao [haozhang]" userId="24e64bb6-7a3b-4ace-8960-3339a8934562" providerId="ADAL" clId="{0FDEABB4-AC99-4A53-BF41-E3155E15606B}" dt="2020-12-10T00:57:15.150" v="1497" actId="1076"/>
        <pc:sldMkLst>
          <pc:docMk/>
          <pc:sldMk cId="1948875629" sldId="383"/>
        </pc:sldMkLst>
        <pc:spChg chg="mod">
          <ac:chgData name="Zhang, Hao [haozhang]" userId="24e64bb6-7a3b-4ace-8960-3339a8934562" providerId="ADAL" clId="{0FDEABB4-AC99-4A53-BF41-E3155E15606B}" dt="2020-12-09T23:27:36.200" v="118" actId="20577"/>
          <ac:spMkLst>
            <pc:docMk/>
            <pc:sldMk cId="1948875629" sldId="383"/>
            <ac:spMk id="2" creationId="{5FB90DCD-2372-4544-AE04-F3AFE97AC576}"/>
          </ac:spMkLst>
        </pc:spChg>
        <pc:spChg chg="del">
          <ac:chgData name="Zhang, Hao [haozhang]" userId="24e64bb6-7a3b-4ace-8960-3339a8934562" providerId="ADAL" clId="{0FDEABB4-AC99-4A53-BF41-E3155E15606B}" dt="2020-12-09T23:27:39.200" v="119" actId="478"/>
          <ac:spMkLst>
            <pc:docMk/>
            <pc:sldMk cId="1948875629" sldId="383"/>
            <ac:spMk id="3" creationId="{00B1FEF3-D55B-4113-BDE5-0D10E40F4CC6}"/>
          </ac:spMkLst>
        </pc:spChg>
        <pc:spChg chg="add del mod">
          <ac:chgData name="Zhang, Hao [haozhang]" userId="24e64bb6-7a3b-4ace-8960-3339a8934562" providerId="ADAL" clId="{0FDEABB4-AC99-4A53-BF41-E3155E15606B}" dt="2020-12-09T23:24:22.762" v="73" actId="478"/>
          <ac:spMkLst>
            <pc:docMk/>
            <pc:sldMk cId="1948875629" sldId="383"/>
            <ac:spMk id="8" creationId="{BAE81E51-1B64-48B0-88AD-32D7039C4E65}"/>
          </ac:spMkLst>
        </pc:spChg>
        <pc:spChg chg="add mod">
          <ac:chgData name="Zhang, Hao [haozhang]" userId="24e64bb6-7a3b-4ace-8960-3339a8934562" providerId="ADAL" clId="{0FDEABB4-AC99-4A53-BF41-E3155E15606B}" dt="2020-12-10T00:57:15.150" v="1497" actId="1076"/>
          <ac:spMkLst>
            <pc:docMk/>
            <pc:sldMk cId="1948875629" sldId="383"/>
            <ac:spMk id="13" creationId="{E5BDF5CD-F666-48DC-ADCC-4E9BD8CD6B00}"/>
          </ac:spMkLst>
        </pc:spChg>
        <pc:picChg chg="add mod">
          <ac:chgData name="Zhang, Hao [haozhang]" userId="24e64bb6-7a3b-4ace-8960-3339a8934562" providerId="ADAL" clId="{0FDEABB4-AC99-4A53-BF41-E3155E15606B}" dt="2020-12-09T23:24:26.146" v="74" actId="1076"/>
          <ac:picMkLst>
            <pc:docMk/>
            <pc:sldMk cId="1948875629" sldId="383"/>
            <ac:picMk id="4" creationId="{2E4185FF-A13D-456B-A61F-5B805D63F15E}"/>
          </ac:picMkLst>
        </pc:picChg>
        <pc:picChg chg="add mod">
          <ac:chgData name="Zhang, Hao [haozhang]" userId="24e64bb6-7a3b-4ace-8960-3339a8934562" providerId="ADAL" clId="{0FDEABB4-AC99-4A53-BF41-E3155E15606B}" dt="2020-12-09T23:24:05.251" v="66" actId="1076"/>
          <ac:picMkLst>
            <pc:docMk/>
            <pc:sldMk cId="1948875629" sldId="383"/>
            <ac:picMk id="5" creationId="{A93FE345-8CE9-482A-A876-04516605605B}"/>
          </ac:picMkLst>
        </pc:picChg>
        <pc:picChg chg="add del mod">
          <ac:chgData name="Zhang, Hao [haozhang]" userId="24e64bb6-7a3b-4ace-8960-3339a8934562" providerId="ADAL" clId="{0FDEABB4-AC99-4A53-BF41-E3155E15606B}" dt="2020-12-09T23:24:20.538" v="71" actId="478"/>
          <ac:picMkLst>
            <pc:docMk/>
            <pc:sldMk cId="1948875629" sldId="383"/>
            <ac:picMk id="6" creationId="{0EF2EE3D-40A7-461A-98A1-50136663E1D2}"/>
          </ac:picMkLst>
        </pc:picChg>
        <pc:picChg chg="add del mod">
          <ac:chgData name="Zhang, Hao [haozhang]" userId="24e64bb6-7a3b-4ace-8960-3339a8934562" providerId="ADAL" clId="{0FDEABB4-AC99-4A53-BF41-E3155E15606B}" dt="2020-12-09T23:24:15.538" v="69" actId="478"/>
          <ac:picMkLst>
            <pc:docMk/>
            <pc:sldMk cId="1948875629" sldId="383"/>
            <ac:picMk id="7" creationId="{EB22D883-AD9F-4B97-8736-C686CF566DB3}"/>
          </ac:picMkLst>
        </pc:picChg>
        <pc:picChg chg="add mod modCrop">
          <ac:chgData name="Zhang, Hao [haozhang]" userId="24e64bb6-7a3b-4ace-8960-3339a8934562" providerId="ADAL" clId="{0FDEABB4-AC99-4A53-BF41-E3155E15606B}" dt="2020-12-09T23:27:19.065" v="102" actId="1076"/>
          <ac:picMkLst>
            <pc:docMk/>
            <pc:sldMk cId="1948875629" sldId="383"/>
            <ac:picMk id="9" creationId="{02AB7FC2-1926-47B7-8F9E-8402E82F855D}"/>
          </ac:picMkLst>
        </pc:picChg>
        <pc:cxnChg chg="add mod">
          <ac:chgData name="Zhang, Hao [haozhang]" userId="24e64bb6-7a3b-4ace-8960-3339a8934562" providerId="ADAL" clId="{0FDEABB4-AC99-4A53-BF41-E3155E15606B}" dt="2020-12-10T00:57:03.775" v="1489" actId="14100"/>
          <ac:cxnSpMkLst>
            <pc:docMk/>
            <pc:sldMk cId="1948875629" sldId="383"/>
            <ac:cxnSpMk id="11" creationId="{37749425-C3BE-4FB0-94E0-47ADCE69F0B4}"/>
          </ac:cxnSpMkLst>
        </pc:cxnChg>
      </pc:sldChg>
      <pc:sldChg chg="addSp delSp modSp new mod modClrScheme chgLayout">
        <pc:chgData name="Zhang, Hao [haozhang]" userId="24e64bb6-7a3b-4ace-8960-3339a8934562" providerId="ADAL" clId="{0FDEABB4-AC99-4A53-BF41-E3155E15606B}" dt="2020-12-10T00:31:42.092" v="1095" actId="1076"/>
        <pc:sldMkLst>
          <pc:docMk/>
          <pc:sldMk cId="1277454096" sldId="384"/>
        </pc:sldMkLst>
        <pc:spChg chg="mod ord">
          <ac:chgData name="Zhang, Hao [haozhang]" userId="24e64bb6-7a3b-4ace-8960-3339a8934562" providerId="ADAL" clId="{0FDEABB4-AC99-4A53-BF41-E3155E15606B}" dt="2020-12-09T23:33:35.356" v="335" actId="26606"/>
          <ac:spMkLst>
            <pc:docMk/>
            <pc:sldMk cId="1277454096" sldId="384"/>
            <ac:spMk id="2" creationId="{F3D06015-0C39-4BBD-A263-0931EA45AFE3}"/>
          </ac:spMkLst>
        </pc:spChg>
        <pc:spChg chg="del">
          <ac:chgData name="Zhang, Hao [haozhang]" userId="24e64bb6-7a3b-4ace-8960-3339a8934562" providerId="ADAL" clId="{0FDEABB4-AC99-4A53-BF41-E3155E15606B}" dt="2020-12-09T23:31:11.581" v="261"/>
          <ac:spMkLst>
            <pc:docMk/>
            <pc:sldMk cId="1277454096" sldId="384"/>
            <ac:spMk id="3" creationId="{234E25FB-C114-474C-BA82-7F4D1AB10621}"/>
          </ac:spMkLst>
        </pc:spChg>
        <pc:spChg chg="add mod">
          <ac:chgData name="Zhang, Hao [haozhang]" userId="24e64bb6-7a3b-4ace-8960-3339a8934562" providerId="ADAL" clId="{0FDEABB4-AC99-4A53-BF41-E3155E15606B}" dt="2020-12-10T00:29:51.229" v="954" actId="1076"/>
          <ac:spMkLst>
            <pc:docMk/>
            <pc:sldMk cId="1277454096" sldId="384"/>
            <ac:spMk id="12" creationId="{0CF7CD88-31A1-4A2E-BB31-D407B56B818A}"/>
          </ac:spMkLst>
        </pc:spChg>
        <pc:spChg chg="add mod">
          <ac:chgData name="Zhang, Hao [haozhang]" userId="24e64bb6-7a3b-4ace-8960-3339a8934562" providerId="ADAL" clId="{0FDEABB4-AC99-4A53-BF41-E3155E15606B}" dt="2020-12-10T00:31:42.092" v="1095" actId="1076"/>
          <ac:spMkLst>
            <pc:docMk/>
            <pc:sldMk cId="1277454096" sldId="384"/>
            <ac:spMk id="13" creationId="{AA676338-93D4-42DC-9892-BB3FC68CF16A}"/>
          </ac:spMkLst>
        </pc:spChg>
        <pc:spChg chg="add mod">
          <ac:chgData name="Zhang, Hao [haozhang]" userId="24e64bb6-7a3b-4ace-8960-3339a8934562" providerId="ADAL" clId="{0FDEABB4-AC99-4A53-BF41-E3155E15606B}" dt="2020-12-10T00:30:30.998" v="1033" actId="20577"/>
          <ac:spMkLst>
            <pc:docMk/>
            <pc:sldMk cId="1277454096" sldId="384"/>
            <ac:spMk id="14" creationId="{51D4CD0C-76BC-4072-B236-D27C6813EC49}"/>
          </ac:spMkLst>
        </pc:spChg>
        <pc:spChg chg="add mod">
          <ac:chgData name="Zhang, Hao [haozhang]" userId="24e64bb6-7a3b-4ace-8960-3339a8934562" providerId="ADAL" clId="{0FDEABB4-AC99-4A53-BF41-E3155E15606B}" dt="2020-12-10T00:30:59.023" v="1058" actId="20577"/>
          <ac:spMkLst>
            <pc:docMk/>
            <pc:sldMk cId="1277454096" sldId="384"/>
            <ac:spMk id="16" creationId="{92A3D8F6-F3FD-4A75-8E85-D3A275D7EC92}"/>
          </ac:spMkLst>
        </pc:spChg>
        <pc:spChg chg="add mod">
          <ac:chgData name="Zhang, Hao [haozhang]" userId="24e64bb6-7a3b-4ace-8960-3339a8934562" providerId="ADAL" clId="{0FDEABB4-AC99-4A53-BF41-E3155E15606B}" dt="2020-12-10T00:31:27.692" v="1094" actId="1076"/>
          <ac:spMkLst>
            <pc:docMk/>
            <pc:sldMk cId="1277454096" sldId="384"/>
            <ac:spMk id="17" creationId="{0B101FFC-268A-4B57-8E6B-B58237E6710D}"/>
          </ac:spMkLst>
        </pc:spChg>
        <pc:picChg chg="add mod modCrop">
          <ac:chgData name="Zhang, Hao [haozhang]" userId="24e64bb6-7a3b-4ace-8960-3339a8934562" providerId="ADAL" clId="{0FDEABB4-AC99-4A53-BF41-E3155E15606B}" dt="2020-12-09T23:33:35.356" v="335" actId="26606"/>
          <ac:picMkLst>
            <pc:docMk/>
            <pc:sldMk cId="1277454096" sldId="384"/>
            <ac:picMk id="5" creationId="{1D7EFEB4-3627-4A7E-9C9A-9A7FF85E8BD0}"/>
          </ac:picMkLst>
        </pc:picChg>
        <pc:picChg chg="add mod ord modCrop">
          <ac:chgData name="Zhang, Hao [haozhang]" userId="24e64bb6-7a3b-4ace-8960-3339a8934562" providerId="ADAL" clId="{0FDEABB4-AC99-4A53-BF41-E3155E15606B}" dt="2020-12-09T23:33:35.356" v="335" actId="26606"/>
          <ac:picMkLst>
            <pc:docMk/>
            <pc:sldMk cId="1277454096" sldId="384"/>
            <ac:picMk id="7" creationId="{A0C2DC24-2B5D-49D7-B644-15D977501B79}"/>
          </ac:picMkLst>
        </pc:picChg>
        <pc:picChg chg="add mod modCrop">
          <ac:chgData name="Zhang, Hao [haozhang]" userId="24e64bb6-7a3b-4ace-8960-3339a8934562" providerId="ADAL" clId="{0FDEABB4-AC99-4A53-BF41-E3155E15606B}" dt="2020-12-10T00:31:25.196" v="1093" actId="14100"/>
          <ac:picMkLst>
            <pc:docMk/>
            <pc:sldMk cId="1277454096" sldId="384"/>
            <ac:picMk id="9" creationId="{D9E073A7-C5D9-44FF-9D35-6C6477FD0FF1}"/>
          </ac:picMkLst>
        </pc:picChg>
        <pc:picChg chg="add mod modCrop">
          <ac:chgData name="Zhang, Hao [haozhang]" userId="24e64bb6-7a3b-4ace-8960-3339a8934562" providerId="ADAL" clId="{0FDEABB4-AC99-4A53-BF41-E3155E15606B}" dt="2020-12-09T23:33:35.356" v="335" actId="26606"/>
          <ac:picMkLst>
            <pc:docMk/>
            <pc:sldMk cId="1277454096" sldId="384"/>
            <ac:picMk id="11" creationId="{0716BD79-8FA9-4B7E-B543-7237D937E100}"/>
          </ac:picMkLst>
        </pc:picChg>
      </pc:sldChg>
      <pc:sldChg chg="addSp delSp modSp new mod">
        <pc:chgData name="Zhang, Hao [haozhang]" userId="24e64bb6-7a3b-4ace-8960-3339a8934562" providerId="ADAL" clId="{0FDEABB4-AC99-4A53-BF41-E3155E15606B}" dt="2020-12-10T01:20:33.964" v="2287" actId="20577"/>
        <pc:sldMkLst>
          <pc:docMk/>
          <pc:sldMk cId="2980702564" sldId="385"/>
        </pc:sldMkLst>
        <pc:spChg chg="mod">
          <ac:chgData name="Zhang, Hao [haozhang]" userId="24e64bb6-7a3b-4ace-8960-3339a8934562" providerId="ADAL" clId="{0FDEABB4-AC99-4A53-BF41-E3155E15606B}" dt="2020-12-10T00:44:25.271" v="1149" actId="20577"/>
          <ac:spMkLst>
            <pc:docMk/>
            <pc:sldMk cId="2980702564" sldId="385"/>
            <ac:spMk id="2" creationId="{AA254E27-E16D-4D9D-9A9C-CF0797F88878}"/>
          </ac:spMkLst>
        </pc:spChg>
        <pc:spChg chg="del">
          <ac:chgData name="Zhang, Hao [haozhang]" userId="24e64bb6-7a3b-4ace-8960-3339a8934562" providerId="ADAL" clId="{0FDEABB4-AC99-4A53-BF41-E3155E15606B}" dt="2020-12-10T00:44:45.337" v="1153" actId="478"/>
          <ac:spMkLst>
            <pc:docMk/>
            <pc:sldMk cId="2980702564" sldId="385"/>
            <ac:spMk id="3" creationId="{BF67D92B-98AD-4FC7-940B-57B58C12FB46}"/>
          </ac:spMkLst>
        </pc:spChg>
        <pc:spChg chg="add mod">
          <ac:chgData name="Zhang, Hao [haozhang]" userId="24e64bb6-7a3b-4ace-8960-3339a8934562" providerId="ADAL" clId="{0FDEABB4-AC99-4A53-BF41-E3155E15606B}" dt="2020-12-10T01:07:33.399" v="1882" actId="1076"/>
          <ac:spMkLst>
            <pc:docMk/>
            <pc:sldMk cId="2980702564" sldId="385"/>
            <ac:spMk id="6" creationId="{CD88B8FD-BED1-4A34-B55D-2BF39D232B4D}"/>
          </ac:spMkLst>
        </pc:spChg>
        <pc:spChg chg="add mod">
          <ac:chgData name="Zhang, Hao [haozhang]" userId="24e64bb6-7a3b-4ace-8960-3339a8934562" providerId="ADAL" clId="{0FDEABB4-AC99-4A53-BF41-E3155E15606B}" dt="2020-12-10T01:07:33.399" v="1882" actId="1076"/>
          <ac:spMkLst>
            <pc:docMk/>
            <pc:sldMk cId="2980702564" sldId="385"/>
            <ac:spMk id="7" creationId="{81C72B8D-1258-4822-9849-BFEE4619824D}"/>
          </ac:spMkLst>
        </pc:spChg>
        <pc:spChg chg="add del mod">
          <ac:chgData name="Zhang, Hao [haozhang]" userId="24e64bb6-7a3b-4ace-8960-3339a8934562" providerId="ADAL" clId="{0FDEABB4-AC99-4A53-BF41-E3155E15606B}" dt="2020-12-10T01:06:39.124" v="1865" actId="478"/>
          <ac:spMkLst>
            <pc:docMk/>
            <pc:sldMk cId="2980702564" sldId="385"/>
            <ac:spMk id="8" creationId="{B94372C8-AAE9-403B-A610-546ABBDD3342}"/>
          </ac:spMkLst>
        </pc:spChg>
        <pc:spChg chg="add del mod">
          <ac:chgData name="Zhang, Hao [haozhang]" userId="24e64bb6-7a3b-4ace-8960-3339a8934562" providerId="ADAL" clId="{0FDEABB4-AC99-4A53-BF41-E3155E15606B}" dt="2020-12-10T00:55:53.687" v="1484"/>
          <ac:spMkLst>
            <pc:docMk/>
            <pc:sldMk cId="2980702564" sldId="385"/>
            <ac:spMk id="9" creationId="{5E16469D-87FD-4083-A83A-DDB90753944A}"/>
          </ac:spMkLst>
        </pc:spChg>
        <pc:spChg chg="add del mod">
          <ac:chgData name="Zhang, Hao [haozhang]" userId="24e64bb6-7a3b-4ace-8960-3339a8934562" providerId="ADAL" clId="{0FDEABB4-AC99-4A53-BF41-E3155E15606B}" dt="2020-12-10T01:06:38.180" v="1864" actId="478"/>
          <ac:spMkLst>
            <pc:docMk/>
            <pc:sldMk cId="2980702564" sldId="385"/>
            <ac:spMk id="10" creationId="{9F70E8A7-3E57-4BAA-A8B5-700760FB32D5}"/>
          </ac:spMkLst>
        </pc:spChg>
        <pc:spChg chg="add mod">
          <ac:chgData name="Zhang, Hao [haozhang]" userId="24e64bb6-7a3b-4ace-8960-3339a8934562" providerId="ADAL" clId="{0FDEABB4-AC99-4A53-BF41-E3155E15606B}" dt="2020-12-10T01:07:33.399" v="1882" actId="1076"/>
          <ac:spMkLst>
            <pc:docMk/>
            <pc:sldMk cId="2980702564" sldId="385"/>
            <ac:spMk id="11" creationId="{76171518-8311-4D5A-8943-B0B8875EFB3D}"/>
          </ac:spMkLst>
        </pc:spChg>
        <pc:spChg chg="add mod">
          <ac:chgData name="Zhang, Hao [haozhang]" userId="24e64bb6-7a3b-4ace-8960-3339a8934562" providerId="ADAL" clId="{0FDEABB4-AC99-4A53-BF41-E3155E15606B}" dt="2020-12-10T01:07:33.399" v="1882" actId="1076"/>
          <ac:spMkLst>
            <pc:docMk/>
            <pc:sldMk cId="2980702564" sldId="385"/>
            <ac:spMk id="12" creationId="{374AAD42-84FC-4908-A9A8-F99C55C09444}"/>
          </ac:spMkLst>
        </pc:spChg>
        <pc:spChg chg="add mod">
          <ac:chgData name="Zhang, Hao [haozhang]" userId="24e64bb6-7a3b-4ace-8960-3339a8934562" providerId="ADAL" clId="{0FDEABB4-AC99-4A53-BF41-E3155E15606B}" dt="2020-12-10T01:07:33.399" v="1882" actId="1076"/>
          <ac:spMkLst>
            <pc:docMk/>
            <pc:sldMk cId="2980702564" sldId="385"/>
            <ac:spMk id="13" creationId="{811AFC7A-0A89-479E-B695-14450DBEFDD1}"/>
          </ac:spMkLst>
        </pc:spChg>
        <pc:spChg chg="add mod">
          <ac:chgData name="Zhang, Hao [haozhang]" userId="24e64bb6-7a3b-4ace-8960-3339a8934562" providerId="ADAL" clId="{0FDEABB4-AC99-4A53-BF41-E3155E15606B}" dt="2020-12-10T01:20:33.964" v="2287" actId="20577"/>
          <ac:spMkLst>
            <pc:docMk/>
            <pc:sldMk cId="2980702564" sldId="385"/>
            <ac:spMk id="14" creationId="{DD2CDA56-4846-44F0-982D-9A0F285BB988}"/>
          </ac:spMkLst>
        </pc:spChg>
        <pc:spChg chg="add del mod">
          <ac:chgData name="Zhang, Hao [haozhang]" userId="24e64bb6-7a3b-4ace-8960-3339a8934562" providerId="ADAL" clId="{0FDEABB4-AC99-4A53-BF41-E3155E15606B}" dt="2020-12-10T01:13:29.455" v="2108" actId="478"/>
          <ac:spMkLst>
            <pc:docMk/>
            <pc:sldMk cId="2980702564" sldId="385"/>
            <ac:spMk id="15" creationId="{D93924CA-9DFD-4876-8A4F-C4D44E9121B7}"/>
          </ac:spMkLst>
        </pc:spChg>
        <pc:spChg chg="add mod">
          <ac:chgData name="Zhang, Hao [haozhang]" userId="24e64bb6-7a3b-4ace-8960-3339a8934562" providerId="ADAL" clId="{0FDEABB4-AC99-4A53-BF41-E3155E15606B}" dt="2020-12-10T01:10:41.248" v="1970" actId="208"/>
          <ac:spMkLst>
            <pc:docMk/>
            <pc:sldMk cId="2980702564" sldId="385"/>
            <ac:spMk id="16" creationId="{FFBA471A-2EAB-4D34-80FF-FB07E9E6CD29}"/>
          </ac:spMkLst>
        </pc:spChg>
        <pc:spChg chg="add mod">
          <ac:chgData name="Zhang, Hao [haozhang]" userId="24e64bb6-7a3b-4ace-8960-3339a8934562" providerId="ADAL" clId="{0FDEABB4-AC99-4A53-BF41-E3155E15606B}" dt="2020-12-10T01:10:58.767" v="1975" actId="1076"/>
          <ac:spMkLst>
            <pc:docMk/>
            <pc:sldMk cId="2980702564" sldId="385"/>
            <ac:spMk id="17" creationId="{2D945218-7317-4706-A41B-4D63C52EC1F8}"/>
          </ac:spMkLst>
        </pc:spChg>
        <pc:picChg chg="add del mod">
          <ac:chgData name="Zhang, Hao [haozhang]" userId="24e64bb6-7a3b-4ace-8960-3339a8934562" providerId="ADAL" clId="{0FDEABB4-AC99-4A53-BF41-E3155E15606B}" dt="2020-12-10T00:45:05.137" v="1155" actId="478"/>
          <ac:picMkLst>
            <pc:docMk/>
            <pc:sldMk cId="2980702564" sldId="385"/>
            <ac:picMk id="4" creationId="{1B13D755-6655-424E-9EBB-4BDA960E77AA}"/>
          </ac:picMkLst>
        </pc:picChg>
        <pc:picChg chg="add mod modCrop">
          <ac:chgData name="Zhang, Hao [haozhang]" userId="24e64bb6-7a3b-4ace-8960-3339a8934562" providerId="ADAL" clId="{0FDEABB4-AC99-4A53-BF41-E3155E15606B}" dt="2020-12-10T01:07:33.399" v="1882" actId="1076"/>
          <ac:picMkLst>
            <pc:docMk/>
            <pc:sldMk cId="2980702564" sldId="385"/>
            <ac:picMk id="5" creationId="{E5D104F2-4C25-4EFB-B01C-564753B6B01E}"/>
          </ac:picMkLst>
        </pc:picChg>
      </pc:sldChg>
      <pc:sldChg chg="addSp delSp modSp new mod">
        <pc:chgData name="Zhang, Hao [haozhang]" userId="24e64bb6-7a3b-4ace-8960-3339a8934562" providerId="ADAL" clId="{0FDEABB4-AC99-4A53-BF41-E3155E15606B}" dt="2020-12-10T01:28:41.093" v="2527" actId="20577"/>
        <pc:sldMkLst>
          <pc:docMk/>
          <pc:sldMk cId="1131945728" sldId="386"/>
        </pc:sldMkLst>
        <pc:spChg chg="mod">
          <ac:chgData name="Zhang, Hao [haozhang]" userId="24e64bb6-7a3b-4ace-8960-3339a8934562" providerId="ADAL" clId="{0FDEABB4-AC99-4A53-BF41-E3155E15606B}" dt="2020-12-10T01:28:41.093" v="2527" actId="20577"/>
          <ac:spMkLst>
            <pc:docMk/>
            <pc:sldMk cId="1131945728" sldId="386"/>
            <ac:spMk id="3" creationId="{16F64D30-02C5-479C-B0D9-1D261EE89E87}"/>
          </ac:spMkLst>
        </pc:spChg>
        <pc:spChg chg="add mod">
          <ac:chgData name="Zhang, Hao [haozhang]" userId="24e64bb6-7a3b-4ace-8960-3339a8934562" providerId="ADAL" clId="{0FDEABB4-AC99-4A53-BF41-E3155E15606B}" dt="2020-12-10T01:22:58.178" v="2336" actId="14100"/>
          <ac:spMkLst>
            <pc:docMk/>
            <pc:sldMk cId="1131945728" sldId="386"/>
            <ac:spMk id="6" creationId="{09A91408-7C51-4A8E-B5DB-8D8B3F8BBCED}"/>
          </ac:spMkLst>
        </pc:spChg>
        <pc:spChg chg="add mod">
          <ac:chgData name="Zhang, Hao [haozhang]" userId="24e64bb6-7a3b-4ace-8960-3339a8934562" providerId="ADAL" clId="{0FDEABB4-AC99-4A53-BF41-E3155E15606B}" dt="2020-12-10T01:23:01.458" v="2337" actId="1076"/>
          <ac:spMkLst>
            <pc:docMk/>
            <pc:sldMk cId="1131945728" sldId="386"/>
            <ac:spMk id="7" creationId="{2F0F49A0-BD4B-4CBC-850A-6542F9AA4A5C}"/>
          </ac:spMkLst>
        </pc:spChg>
        <pc:spChg chg="add mod">
          <ac:chgData name="Zhang, Hao [haozhang]" userId="24e64bb6-7a3b-4ace-8960-3339a8934562" providerId="ADAL" clId="{0FDEABB4-AC99-4A53-BF41-E3155E15606B}" dt="2020-12-10T01:24:22.055" v="2391" actId="208"/>
          <ac:spMkLst>
            <pc:docMk/>
            <pc:sldMk cId="1131945728" sldId="386"/>
            <ac:spMk id="8" creationId="{4E617AA7-89A1-45E4-9E65-A78DCF0161E3}"/>
          </ac:spMkLst>
        </pc:spChg>
        <pc:spChg chg="add mod">
          <ac:chgData name="Zhang, Hao [haozhang]" userId="24e64bb6-7a3b-4ace-8960-3339a8934562" providerId="ADAL" clId="{0FDEABB4-AC99-4A53-BF41-E3155E15606B}" dt="2020-12-10T01:24:22.055" v="2391" actId="208"/>
          <ac:spMkLst>
            <pc:docMk/>
            <pc:sldMk cId="1131945728" sldId="386"/>
            <ac:spMk id="9" creationId="{EBAD8390-9158-4066-B45A-31EB64495263}"/>
          </ac:spMkLst>
        </pc:spChg>
        <pc:spChg chg="add del">
          <ac:chgData name="Zhang, Hao [haozhang]" userId="24e64bb6-7a3b-4ace-8960-3339a8934562" providerId="ADAL" clId="{0FDEABB4-AC99-4A53-BF41-E3155E15606B}" dt="2020-12-10T01:24:55.413" v="2394" actId="478"/>
          <ac:spMkLst>
            <pc:docMk/>
            <pc:sldMk cId="1131945728" sldId="386"/>
            <ac:spMk id="11" creationId="{87FC2E49-4779-4177-B689-24605027124A}"/>
          </ac:spMkLst>
        </pc:spChg>
        <pc:spChg chg="add mod">
          <ac:chgData name="Zhang, Hao [haozhang]" userId="24e64bb6-7a3b-4ace-8960-3339a8934562" providerId="ADAL" clId="{0FDEABB4-AC99-4A53-BF41-E3155E15606B}" dt="2020-12-10T01:25:08.889" v="2397" actId="208"/>
          <ac:spMkLst>
            <pc:docMk/>
            <pc:sldMk cId="1131945728" sldId="386"/>
            <ac:spMk id="12" creationId="{0E42C33C-61AF-4422-809D-9EBFF11B0BD4}"/>
          </ac:spMkLst>
        </pc:spChg>
        <pc:spChg chg="add mod">
          <ac:chgData name="Zhang, Hao [haozhang]" userId="24e64bb6-7a3b-4ace-8960-3339a8934562" providerId="ADAL" clId="{0FDEABB4-AC99-4A53-BF41-E3155E15606B}" dt="2020-12-10T01:26:05.713" v="2432" actId="1076"/>
          <ac:spMkLst>
            <pc:docMk/>
            <pc:sldMk cId="1131945728" sldId="386"/>
            <ac:spMk id="13" creationId="{C1D704D0-0A7D-486E-9CB6-76EC9C8B8AD2}"/>
          </ac:spMkLst>
        </pc:spChg>
        <pc:spChg chg="add mod">
          <ac:chgData name="Zhang, Hao [haozhang]" userId="24e64bb6-7a3b-4ace-8960-3339a8934562" providerId="ADAL" clId="{0FDEABB4-AC99-4A53-BF41-E3155E15606B}" dt="2020-12-10T01:28:11.278" v="2490" actId="208"/>
          <ac:spMkLst>
            <pc:docMk/>
            <pc:sldMk cId="1131945728" sldId="386"/>
            <ac:spMk id="15" creationId="{2FC85DB2-87DC-42F7-883D-32A40A80F51F}"/>
          </ac:spMkLst>
        </pc:spChg>
        <pc:spChg chg="add del mod">
          <ac:chgData name="Zhang, Hao [haozhang]" userId="24e64bb6-7a3b-4ace-8960-3339a8934562" providerId="ADAL" clId="{0FDEABB4-AC99-4A53-BF41-E3155E15606B}" dt="2020-12-10T01:27:49.769" v="2488" actId="478"/>
          <ac:spMkLst>
            <pc:docMk/>
            <pc:sldMk cId="1131945728" sldId="386"/>
            <ac:spMk id="16" creationId="{E1247705-A736-4E20-9030-D2148BE08A88}"/>
          </ac:spMkLst>
        </pc:spChg>
        <pc:picChg chg="add del mod modCrop">
          <ac:chgData name="Zhang, Hao [haozhang]" userId="24e64bb6-7a3b-4ace-8960-3339a8934562" providerId="ADAL" clId="{0FDEABB4-AC99-4A53-BF41-E3155E15606B}" dt="2020-12-10T01:16:04.905" v="2123" actId="478"/>
          <ac:picMkLst>
            <pc:docMk/>
            <pc:sldMk cId="1131945728" sldId="386"/>
            <ac:picMk id="4" creationId="{3E4C9B43-5CC5-4214-A6D8-2088235B8D42}"/>
          </ac:picMkLst>
        </pc:picChg>
        <pc:picChg chg="add del mod modCrop">
          <ac:chgData name="Zhang, Hao [haozhang]" userId="24e64bb6-7a3b-4ace-8960-3339a8934562" providerId="ADAL" clId="{0FDEABB4-AC99-4A53-BF41-E3155E15606B}" dt="2020-12-10T01:22:15.602" v="2321" actId="478"/>
          <ac:picMkLst>
            <pc:docMk/>
            <pc:sldMk cId="1131945728" sldId="386"/>
            <ac:picMk id="5" creationId="{0C6A4AC6-53EE-4103-BA0A-6FF4D324C032}"/>
          </ac:picMkLst>
        </pc:picChg>
        <pc:picChg chg="add mod ord modCrop">
          <ac:chgData name="Zhang, Hao [haozhang]" userId="24e64bb6-7a3b-4ace-8960-3339a8934562" providerId="ADAL" clId="{0FDEABB4-AC99-4A53-BF41-E3155E15606B}" dt="2020-12-10T01:23:07.620" v="2340" actId="1076"/>
          <ac:picMkLst>
            <pc:docMk/>
            <pc:sldMk cId="1131945728" sldId="386"/>
            <ac:picMk id="10" creationId="{6F5BDF67-A3DB-4639-A140-962FC170F786}"/>
          </ac:picMkLst>
        </pc:picChg>
        <pc:picChg chg="add mod modCrop">
          <ac:chgData name="Zhang, Hao [haozhang]" userId="24e64bb6-7a3b-4ace-8960-3339a8934562" providerId="ADAL" clId="{0FDEABB4-AC99-4A53-BF41-E3155E15606B}" dt="2020-12-10T01:27:18.100" v="2477" actId="1076"/>
          <ac:picMkLst>
            <pc:docMk/>
            <pc:sldMk cId="1131945728" sldId="386"/>
            <ac:picMk id="14" creationId="{0A80DCC6-38E7-4398-A735-87828B9F1B9F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217%20NEG%20dump%200,3x9mm%20(Final)\20220217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217%20NEG%20dump%200,3x9mm%20(Final)\20220217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217%20NEG%20dump%200,3x9mm%20(Final)\20220217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217%20NEG%20dump%200,3x9mm%20(Final)\20220217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217%20NEG%20dump%200,3x9mm%20(Final)\20220217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304%20NEG%20Interaction%200,7x9mm\Pressure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304%20NEG%20Interaction%200,7x9mm\Pressure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304%20NEG%20Interaction%200,7x9mm\Pressure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0.7x9mm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[2]Sheet2!$I$2:$I$5811</c:f>
              <c:numCache>
                <c:formatCode>General</c:formatCode>
                <c:ptCount val="5810"/>
                <c:pt idx="0">
                  <c:v>0</c:v>
                </c:pt>
                <c:pt idx="1">
                  <c:v>7.1759259299142286E-4</c:v>
                </c:pt>
                <c:pt idx="2">
                  <c:v>1.4467592627624981E-3</c:v>
                </c:pt>
                <c:pt idx="3">
                  <c:v>2.1875000020372681E-3</c:v>
                </c:pt>
                <c:pt idx="4">
                  <c:v>2.905092595028691E-3</c:v>
                </c:pt>
                <c:pt idx="5">
                  <c:v>3.6342592647997662E-3</c:v>
                </c:pt>
                <c:pt idx="6">
                  <c:v>4.3634259272948839E-3</c:v>
                </c:pt>
                <c:pt idx="7">
                  <c:v>5.0810185202863067E-3</c:v>
                </c:pt>
                <c:pt idx="8">
                  <c:v>5.810185190057382E-3</c:v>
                </c:pt>
                <c:pt idx="9">
                  <c:v>6.5856481523951516E-3</c:v>
                </c:pt>
                <c:pt idx="10">
                  <c:v>7.3148148148902692E-3</c:v>
                </c:pt>
                <c:pt idx="11">
                  <c:v>8.0439814846613444E-3</c:v>
                </c:pt>
                <c:pt idx="12">
                  <c:v>8.7615740776527673E-3</c:v>
                </c:pt>
                <c:pt idx="13">
                  <c:v>9.4907407401478849E-3</c:v>
                </c:pt>
                <c:pt idx="14">
                  <c:v>1.021990740991896E-2</c:v>
                </c:pt>
                <c:pt idx="15">
                  <c:v>1.099537037225673E-2</c:v>
                </c:pt>
                <c:pt idx="16">
                  <c:v>1.1712962965248153E-2</c:v>
                </c:pt>
                <c:pt idx="17">
                  <c:v>1.2442129635019228E-2</c:v>
                </c:pt>
                <c:pt idx="18">
                  <c:v>1.3171296297514345E-2</c:v>
                </c:pt>
                <c:pt idx="19">
                  <c:v>1.3888888890505768E-2</c:v>
                </c:pt>
                <c:pt idx="20">
                  <c:v>1.4618055560276844E-2</c:v>
                </c:pt>
                <c:pt idx="21">
                  <c:v>1.5393518522614613E-2</c:v>
                </c:pt>
                <c:pt idx="22">
                  <c:v>1.6122685185109731E-2</c:v>
                </c:pt>
                <c:pt idx="23">
                  <c:v>1.6840277778101154E-2</c:v>
                </c:pt>
                <c:pt idx="24">
                  <c:v>1.7569444447872229E-2</c:v>
                </c:pt>
                <c:pt idx="25">
                  <c:v>1.8298611117643304E-2</c:v>
                </c:pt>
                <c:pt idx="26">
                  <c:v>1.9016203703358769E-2</c:v>
                </c:pt>
                <c:pt idx="27">
                  <c:v>1.9791666672972497E-2</c:v>
                </c:pt>
                <c:pt idx="28">
                  <c:v>2.0520833335467614E-2</c:v>
                </c:pt>
                <c:pt idx="29">
                  <c:v>2.1250000005238689E-2</c:v>
                </c:pt>
                <c:pt idx="30">
                  <c:v>2.1967592598230112E-2</c:v>
                </c:pt>
                <c:pt idx="31">
                  <c:v>2.269675926072523E-2</c:v>
                </c:pt>
                <c:pt idx="32">
                  <c:v>2.3425925930496305E-2</c:v>
                </c:pt>
                <c:pt idx="33">
                  <c:v>2.4201388892834075E-2</c:v>
                </c:pt>
                <c:pt idx="34">
                  <c:v>2.4918981485825498E-2</c:v>
                </c:pt>
                <c:pt idx="35">
                  <c:v>2.5648148148320615E-2</c:v>
                </c:pt>
                <c:pt idx="36">
                  <c:v>2.6377314818091691E-2</c:v>
                </c:pt>
                <c:pt idx="37">
                  <c:v>2.7094907411083113E-2</c:v>
                </c:pt>
                <c:pt idx="38">
                  <c:v>2.7824074073578231E-2</c:v>
                </c:pt>
                <c:pt idx="39">
                  <c:v>2.8599537043191958E-2</c:v>
                </c:pt>
                <c:pt idx="40">
                  <c:v>2.9328703705687076E-2</c:v>
                </c:pt>
                <c:pt idx="41">
                  <c:v>3.0046296298678499E-2</c:v>
                </c:pt>
                <c:pt idx="42">
                  <c:v>3.0775462968449574E-2</c:v>
                </c:pt>
                <c:pt idx="43">
                  <c:v>3.1504629630944692E-2</c:v>
                </c:pt>
                <c:pt idx="44">
                  <c:v>3.2222222223936114E-2</c:v>
                </c:pt>
                <c:pt idx="45">
                  <c:v>3.2997685186273884E-2</c:v>
                </c:pt>
                <c:pt idx="46">
                  <c:v>3.3726851856044959E-2</c:v>
                </c:pt>
                <c:pt idx="47">
                  <c:v>3.4444444449036382E-2</c:v>
                </c:pt>
                <c:pt idx="48">
                  <c:v>3.51736111115315E-2</c:v>
                </c:pt>
                <c:pt idx="49">
                  <c:v>3.5902777781302575E-2</c:v>
                </c:pt>
                <c:pt idx="50">
                  <c:v>3.6620370374293998E-2</c:v>
                </c:pt>
                <c:pt idx="51">
                  <c:v>3.7349537036789116E-2</c:v>
                </c:pt>
                <c:pt idx="52">
                  <c:v>3.8078703706560191E-2</c:v>
                </c:pt>
                <c:pt idx="53">
                  <c:v>3.8796296299551614E-2</c:v>
                </c:pt>
                <c:pt idx="54">
                  <c:v>3.9525462969322689E-2</c:v>
                </c:pt>
                <c:pt idx="55">
                  <c:v>4.0254629631817807E-2</c:v>
                </c:pt>
                <c:pt idx="56">
                  <c:v>4.1030092594155576E-2</c:v>
                </c:pt>
                <c:pt idx="57">
                  <c:v>4.1759259263926651E-2</c:v>
                </c:pt>
                <c:pt idx="58">
                  <c:v>4.2476851856918074E-2</c:v>
                </c:pt>
                <c:pt idx="59">
                  <c:v>4.3206018519413192E-2</c:v>
                </c:pt>
                <c:pt idx="60">
                  <c:v>4.3935185189184267E-2</c:v>
                </c:pt>
                <c:pt idx="61">
                  <c:v>4.465277778217569E-2</c:v>
                </c:pt>
                <c:pt idx="62">
                  <c:v>4.542824074451346E-2</c:v>
                </c:pt>
                <c:pt idx="63">
                  <c:v>4.6157407407008577E-2</c:v>
                </c:pt>
                <c:pt idx="64">
                  <c:v>4.6875E-2</c:v>
                </c:pt>
                <c:pt idx="65">
                  <c:v>4.7604166669771075E-2</c:v>
                </c:pt>
                <c:pt idx="66">
                  <c:v>4.833333333954215E-2</c:v>
                </c:pt>
                <c:pt idx="67">
                  <c:v>4.9050925925257616E-2</c:v>
                </c:pt>
                <c:pt idx="68">
                  <c:v>4.9826388894871343E-2</c:v>
                </c:pt>
                <c:pt idx="69">
                  <c:v>5.0555555557366461E-2</c:v>
                </c:pt>
                <c:pt idx="70">
                  <c:v>5.1284722227137536E-2</c:v>
                </c:pt>
                <c:pt idx="71">
                  <c:v>5.2002314820128959E-2</c:v>
                </c:pt>
                <c:pt idx="72">
                  <c:v>5.2731481482624076E-2</c:v>
                </c:pt>
                <c:pt idx="73">
                  <c:v>5.3460648152395152E-2</c:v>
                </c:pt>
                <c:pt idx="74">
                  <c:v>5.4178240745386574E-2</c:v>
                </c:pt>
                <c:pt idx="75">
                  <c:v>5.4907407407881692E-2</c:v>
                </c:pt>
                <c:pt idx="76">
                  <c:v>5.5636574077652767E-2</c:v>
                </c:pt>
                <c:pt idx="77">
                  <c:v>5.635416667064419E-2</c:v>
                </c:pt>
                <c:pt idx="78">
                  <c:v>5.7083333333139308E-2</c:v>
                </c:pt>
                <c:pt idx="79">
                  <c:v>5.7858796302753035E-2</c:v>
                </c:pt>
                <c:pt idx="80">
                  <c:v>5.85763888884685E-2</c:v>
                </c:pt>
                <c:pt idx="81">
                  <c:v>5.9305555558239575E-2</c:v>
                </c:pt>
                <c:pt idx="82">
                  <c:v>6.0034722228010651E-2</c:v>
                </c:pt>
                <c:pt idx="83">
                  <c:v>6.0752314821002074E-2</c:v>
                </c:pt>
                <c:pt idx="84">
                  <c:v>6.1481481483497191E-2</c:v>
                </c:pt>
                <c:pt idx="85">
                  <c:v>6.2256944445834961E-2</c:v>
                </c:pt>
                <c:pt idx="86">
                  <c:v>6.2986111115606036E-2</c:v>
                </c:pt>
                <c:pt idx="87">
                  <c:v>6.3703703708597459E-2</c:v>
                </c:pt>
                <c:pt idx="88">
                  <c:v>6.4432870371092577E-2</c:v>
                </c:pt>
                <c:pt idx="89">
                  <c:v>6.5162037040863652E-2</c:v>
                </c:pt>
                <c:pt idx="90">
                  <c:v>6.5879629633855075E-2</c:v>
                </c:pt>
                <c:pt idx="91">
                  <c:v>6.6608796296350192E-2</c:v>
                </c:pt>
                <c:pt idx="92">
                  <c:v>6.7337962966121268E-2</c:v>
                </c:pt>
                <c:pt idx="93">
                  <c:v>6.805555555911269E-2</c:v>
                </c:pt>
                <c:pt idx="94">
                  <c:v>6.8784722221607808E-2</c:v>
                </c:pt>
                <c:pt idx="95">
                  <c:v>6.9513888891378883E-2</c:v>
                </c:pt>
                <c:pt idx="96">
                  <c:v>7.0289351853716653E-2</c:v>
                </c:pt>
                <c:pt idx="97">
                  <c:v>7.1006944446708076E-2</c:v>
                </c:pt>
                <c:pt idx="98">
                  <c:v>7.1736111116479151E-2</c:v>
                </c:pt>
                <c:pt idx="99">
                  <c:v>7.2465277778974269E-2</c:v>
                </c:pt>
                <c:pt idx="100">
                  <c:v>7.3182870371965691E-2</c:v>
                </c:pt>
                <c:pt idx="101">
                  <c:v>7.3912037041736767E-2</c:v>
                </c:pt>
                <c:pt idx="102">
                  <c:v>7.4687500004074536E-2</c:v>
                </c:pt>
                <c:pt idx="103">
                  <c:v>7.5416666666569654E-2</c:v>
                </c:pt>
                <c:pt idx="104">
                  <c:v>7.6145833336340729E-2</c:v>
                </c:pt>
                <c:pt idx="105">
                  <c:v>7.6863425929332152E-2</c:v>
                </c:pt>
                <c:pt idx="106">
                  <c:v>7.7592592599103227E-2</c:v>
                </c:pt>
                <c:pt idx="107">
                  <c:v>7.8321759261598345E-2</c:v>
                </c:pt>
                <c:pt idx="108">
                  <c:v>7.9097222223936114E-2</c:v>
                </c:pt>
                <c:pt idx="109">
                  <c:v>7.9814814816927537E-2</c:v>
                </c:pt>
                <c:pt idx="110">
                  <c:v>8.0543981486698613E-2</c:v>
                </c:pt>
                <c:pt idx="111">
                  <c:v>8.127314814919373E-2</c:v>
                </c:pt>
                <c:pt idx="112">
                  <c:v>8.1990740742185153E-2</c:v>
                </c:pt>
                <c:pt idx="113">
                  <c:v>8.2719907411956228E-2</c:v>
                </c:pt>
                <c:pt idx="114">
                  <c:v>8.3495370374293998E-2</c:v>
                </c:pt>
                <c:pt idx="115">
                  <c:v>8.4224537036789116E-2</c:v>
                </c:pt>
                <c:pt idx="116">
                  <c:v>8.4953703706560191E-2</c:v>
                </c:pt>
                <c:pt idx="117">
                  <c:v>8.5671296299551614E-2</c:v>
                </c:pt>
                <c:pt idx="118">
                  <c:v>8.6400462969322689E-2</c:v>
                </c:pt>
                <c:pt idx="119">
                  <c:v>8.7118055555038154E-2</c:v>
                </c:pt>
                <c:pt idx="120">
                  <c:v>8.7847222224809229E-2</c:v>
                </c:pt>
                <c:pt idx="121">
                  <c:v>8.8576388894580305E-2</c:v>
                </c:pt>
                <c:pt idx="122">
                  <c:v>8.9305555557075422E-2</c:v>
                </c:pt>
                <c:pt idx="123">
                  <c:v>9.0023148150066845E-2</c:v>
                </c:pt>
                <c:pt idx="124">
                  <c:v>9.075231481983792E-2</c:v>
                </c:pt>
                <c:pt idx="125">
                  <c:v>9.1481481482333038E-2</c:v>
                </c:pt>
                <c:pt idx="126">
                  <c:v>9.2199074075324461E-2</c:v>
                </c:pt>
                <c:pt idx="127">
                  <c:v>9.2928240745095536E-2</c:v>
                </c:pt>
                <c:pt idx="128">
                  <c:v>9.3657407407590654E-2</c:v>
                </c:pt>
                <c:pt idx="129">
                  <c:v>9.4375000000582077E-2</c:v>
                </c:pt>
                <c:pt idx="130">
                  <c:v>9.5150462962919846E-2</c:v>
                </c:pt>
                <c:pt idx="131">
                  <c:v>9.5879629632690921E-2</c:v>
                </c:pt>
                <c:pt idx="132">
                  <c:v>9.6597222225682344E-2</c:v>
                </c:pt>
                <c:pt idx="133">
                  <c:v>9.732638889545342E-2</c:v>
                </c:pt>
                <c:pt idx="134">
                  <c:v>9.8055555557948537E-2</c:v>
                </c:pt>
                <c:pt idx="135">
                  <c:v>9.877314815093996E-2</c:v>
                </c:pt>
                <c:pt idx="136">
                  <c:v>9.954861111327773E-2</c:v>
                </c:pt>
                <c:pt idx="137">
                  <c:v>0.1002777777830488</c:v>
                </c:pt>
                <c:pt idx="138">
                  <c:v>0.10100694444554392</c:v>
                </c:pt>
                <c:pt idx="139">
                  <c:v>0.101736111115315</c:v>
                </c:pt>
                <c:pt idx="140">
                  <c:v>0.10245370370830642</c:v>
                </c:pt>
                <c:pt idx="141">
                  <c:v>0.10318287037080154</c:v>
                </c:pt>
                <c:pt idx="142">
                  <c:v>0.10395833333313931</c:v>
                </c:pt>
                <c:pt idx="143">
                  <c:v>0.10468750000291038</c:v>
                </c:pt>
                <c:pt idx="144">
                  <c:v>0.10540509259590181</c:v>
                </c:pt>
                <c:pt idx="145">
                  <c:v>0.10613425926567288</c:v>
                </c:pt>
                <c:pt idx="146">
                  <c:v>0.106863425928168</c:v>
                </c:pt>
                <c:pt idx="147">
                  <c:v>0.10758101852115942</c:v>
                </c:pt>
                <c:pt idx="148">
                  <c:v>0.10835648148349719</c:v>
                </c:pt>
                <c:pt idx="149">
                  <c:v>0.10908564815326827</c:v>
                </c:pt>
                <c:pt idx="150">
                  <c:v>0.10980324074625969</c:v>
                </c:pt>
                <c:pt idx="151">
                  <c:v>0.11053240740875481</c:v>
                </c:pt>
                <c:pt idx="152">
                  <c:v>0.11126157407852588</c:v>
                </c:pt>
                <c:pt idx="153">
                  <c:v>0.11197916667151731</c:v>
                </c:pt>
                <c:pt idx="154">
                  <c:v>0.11275462963385507</c:v>
                </c:pt>
                <c:pt idx="155">
                  <c:v>0.11348379629635019</c:v>
                </c:pt>
                <c:pt idx="156">
                  <c:v>0.11421296296612127</c:v>
                </c:pt>
                <c:pt idx="157">
                  <c:v>0.11493055555911269</c:v>
                </c:pt>
                <c:pt idx="158">
                  <c:v>0.11565972222160781</c:v>
                </c:pt>
                <c:pt idx="159">
                  <c:v>0.11638888889137888</c:v>
                </c:pt>
                <c:pt idx="160">
                  <c:v>0.11710648148437031</c:v>
                </c:pt>
                <c:pt idx="161">
                  <c:v>0.11783564815414138</c:v>
                </c:pt>
                <c:pt idx="162">
                  <c:v>0.1185648148166365</c:v>
                </c:pt>
                <c:pt idx="163">
                  <c:v>0.11928240740962792</c:v>
                </c:pt>
                <c:pt idx="164">
                  <c:v>0.120011574079399</c:v>
                </c:pt>
                <c:pt idx="165">
                  <c:v>0.12074074074189411</c:v>
                </c:pt>
                <c:pt idx="166">
                  <c:v>0.12145833333488554</c:v>
                </c:pt>
                <c:pt idx="167">
                  <c:v>0.12218750000465661</c:v>
                </c:pt>
                <c:pt idx="168">
                  <c:v>0.12291666666715173</c:v>
                </c:pt>
                <c:pt idx="169">
                  <c:v>0.12363425926014315</c:v>
                </c:pt>
                <c:pt idx="170">
                  <c:v>0.12436342592991423</c:v>
                </c:pt>
                <c:pt idx="171">
                  <c:v>0.12509259259240935</c:v>
                </c:pt>
                <c:pt idx="172">
                  <c:v>0.12581018518540077</c:v>
                </c:pt>
                <c:pt idx="173">
                  <c:v>0.12653935185517184</c:v>
                </c:pt>
                <c:pt idx="174">
                  <c:v>0.12726851852494292</c:v>
                </c:pt>
                <c:pt idx="175">
                  <c:v>0.12798611111065838</c:v>
                </c:pt>
                <c:pt idx="176">
                  <c:v>0.12871527778042946</c:v>
                </c:pt>
                <c:pt idx="177">
                  <c:v>0.12944444445020054</c:v>
                </c:pt>
                <c:pt idx="178">
                  <c:v>0.13016203704319196</c:v>
                </c:pt>
                <c:pt idx="179">
                  <c:v>0.13089120370568708</c:v>
                </c:pt>
                <c:pt idx="180">
                  <c:v>0.13166666666802485</c:v>
                </c:pt>
                <c:pt idx="181">
                  <c:v>0.13239583333779592</c:v>
                </c:pt>
                <c:pt idx="182">
                  <c:v>0.13312500000029104</c:v>
                </c:pt>
                <c:pt idx="183">
                  <c:v>0.13384259259328246</c:v>
                </c:pt>
                <c:pt idx="184">
                  <c:v>0.13457175926305354</c:v>
                </c:pt>
                <c:pt idx="185">
                  <c:v>0.13530092592554865</c:v>
                </c:pt>
                <c:pt idx="186">
                  <c:v>0.13601851851854008</c:v>
                </c:pt>
                <c:pt idx="187">
                  <c:v>0.13674768518831115</c:v>
                </c:pt>
                <c:pt idx="188">
                  <c:v>0.13747685185808223</c:v>
                </c:pt>
                <c:pt idx="189">
                  <c:v>0.13819444444379769</c:v>
                </c:pt>
                <c:pt idx="190">
                  <c:v>0.13892361111356877</c:v>
                </c:pt>
                <c:pt idx="191">
                  <c:v>0.13969907407590654</c:v>
                </c:pt>
                <c:pt idx="192">
                  <c:v>0.14042824074567761</c:v>
                </c:pt>
                <c:pt idx="193">
                  <c:v>0.14114583333866904</c:v>
                </c:pt>
                <c:pt idx="194">
                  <c:v>0.14187500000116415</c:v>
                </c:pt>
                <c:pt idx="195">
                  <c:v>0.14260416667093523</c:v>
                </c:pt>
                <c:pt idx="196">
                  <c:v>0.14332175926392665</c:v>
                </c:pt>
                <c:pt idx="197">
                  <c:v>0.14405092592642177</c:v>
                </c:pt>
                <c:pt idx="198">
                  <c:v>0.14478009259619284</c:v>
                </c:pt>
                <c:pt idx="199">
                  <c:v>0.14549768518918427</c:v>
                </c:pt>
                <c:pt idx="200">
                  <c:v>0.14622685185167938</c:v>
                </c:pt>
                <c:pt idx="201">
                  <c:v>0.14695601852145046</c:v>
                </c:pt>
                <c:pt idx="202">
                  <c:v>0.14771990740700858</c:v>
                </c:pt>
                <c:pt idx="203">
                  <c:v>0.14844907407677965</c:v>
                </c:pt>
                <c:pt idx="204">
                  <c:v>0.14917824074655073</c:v>
                </c:pt>
                <c:pt idx="205">
                  <c:v>0.14989583333954215</c:v>
                </c:pt>
                <c:pt idx="206">
                  <c:v>0.15062500000203727</c:v>
                </c:pt>
                <c:pt idx="207">
                  <c:v>0.15135416667180834</c:v>
                </c:pt>
                <c:pt idx="208">
                  <c:v>0.15212962963414611</c:v>
                </c:pt>
                <c:pt idx="209">
                  <c:v>0.15284722222713754</c:v>
                </c:pt>
                <c:pt idx="210">
                  <c:v>0.15357638888963265</c:v>
                </c:pt>
                <c:pt idx="211">
                  <c:v>0.15430555555940373</c:v>
                </c:pt>
                <c:pt idx="212">
                  <c:v>0.15502314815239515</c:v>
                </c:pt>
                <c:pt idx="213">
                  <c:v>0.15575231481489027</c:v>
                </c:pt>
                <c:pt idx="214">
                  <c:v>0.15646990740788169</c:v>
                </c:pt>
                <c:pt idx="215">
                  <c:v>0.15719907407765277</c:v>
                </c:pt>
                <c:pt idx="216">
                  <c:v>0.15792824074014788</c:v>
                </c:pt>
                <c:pt idx="217">
                  <c:v>0.15864583333313931</c:v>
                </c:pt>
                <c:pt idx="218">
                  <c:v>0.15937500000291038</c:v>
                </c:pt>
                <c:pt idx="219">
                  <c:v>0.16015046296524815</c:v>
                </c:pt>
                <c:pt idx="220">
                  <c:v>0.16087962963501923</c:v>
                </c:pt>
                <c:pt idx="221">
                  <c:v>0.16159722222801065</c:v>
                </c:pt>
                <c:pt idx="222">
                  <c:v>0.16232638889050577</c:v>
                </c:pt>
                <c:pt idx="223">
                  <c:v>0.16305555556027684</c:v>
                </c:pt>
                <c:pt idx="224">
                  <c:v>0.16378472222277196</c:v>
                </c:pt>
                <c:pt idx="225">
                  <c:v>0.16456018518510973</c:v>
                </c:pt>
                <c:pt idx="226">
                  <c:v>0.16527777777810115</c:v>
                </c:pt>
                <c:pt idx="227">
                  <c:v>0.16600694444787223</c:v>
                </c:pt>
                <c:pt idx="228">
                  <c:v>0.1667361111176433</c:v>
                </c:pt>
                <c:pt idx="229">
                  <c:v>0.16745370370335877</c:v>
                </c:pt>
                <c:pt idx="230">
                  <c:v>0.16818287037312984</c:v>
                </c:pt>
                <c:pt idx="231">
                  <c:v>0.16891203704290092</c:v>
                </c:pt>
                <c:pt idx="232">
                  <c:v>0.16962962963589234</c:v>
                </c:pt>
                <c:pt idx="233">
                  <c:v>0.17035879629838746</c:v>
                </c:pt>
                <c:pt idx="234">
                  <c:v>0.17108796296815854</c:v>
                </c:pt>
                <c:pt idx="235">
                  <c:v>0.17180555556114996</c:v>
                </c:pt>
                <c:pt idx="236">
                  <c:v>0.17253472222364508</c:v>
                </c:pt>
                <c:pt idx="237">
                  <c:v>0.17326388889341615</c:v>
                </c:pt>
                <c:pt idx="238">
                  <c:v>0.17398148148640757</c:v>
                </c:pt>
                <c:pt idx="239">
                  <c:v>0.17471064814890269</c:v>
                </c:pt>
                <c:pt idx="240">
                  <c:v>0.17543981481867377</c:v>
                </c:pt>
                <c:pt idx="241">
                  <c:v>0.17621527778101154</c:v>
                </c:pt>
                <c:pt idx="242">
                  <c:v>0.17693287037400296</c:v>
                </c:pt>
                <c:pt idx="243">
                  <c:v>0.17766203703649808</c:v>
                </c:pt>
                <c:pt idx="244">
                  <c:v>0.17839120370626915</c:v>
                </c:pt>
                <c:pt idx="245">
                  <c:v>0.17910879629926058</c:v>
                </c:pt>
                <c:pt idx="246">
                  <c:v>0.17983796296903165</c:v>
                </c:pt>
                <c:pt idx="247">
                  <c:v>0.18061342593136942</c:v>
                </c:pt>
                <c:pt idx="248">
                  <c:v>0.18134259259386454</c:v>
                </c:pt>
                <c:pt idx="249">
                  <c:v>0.18206018518685596</c:v>
                </c:pt>
                <c:pt idx="250">
                  <c:v>0.18278935185662704</c:v>
                </c:pt>
                <c:pt idx="251">
                  <c:v>0.18351851851912215</c:v>
                </c:pt>
                <c:pt idx="252">
                  <c:v>0.18423611111211358</c:v>
                </c:pt>
                <c:pt idx="253">
                  <c:v>0.18501157407445135</c:v>
                </c:pt>
                <c:pt idx="254">
                  <c:v>0.18574074074422242</c:v>
                </c:pt>
                <c:pt idx="255">
                  <c:v>0.1864699074139935</c:v>
                </c:pt>
                <c:pt idx="256">
                  <c:v>0.18718749999970896</c:v>
                </c:pt>
                <c:pt idx="257">
                  <c:v>0.18791666666948004</c:v>
                </c:pt>
                <c:pt idx="258">
                  <c:v>0.18863425926247146</c:v>
                </c:pt>
                <c:pt idx="259">
                  <c:v>0.18940972222480923</c:v>
                </c:pt>
                <c:pt idx="260">
                  <c:v>0.1901388888945803</c:v>
                </c:pt>
                <c:pt idx="261">
                  <c:v>0.19086805555707542</c:v>
                </c:pt>
                <c:pt idx="262">
                  <c:v>0.19158564815006685</c:v>
                </c:pt>
                <c:pt idx="263">
                  <c:v>0.19231481481983792</c:v>
                </c:pt>
                <c:pt idx="264">
                  <c:v>0.19304398148233304</c:v>
                </c:pt>
                <c:pt idx="265">
                  <c:v>0.19381944444467081</c:v>
                </c:pt>
                <c:pt idx="266">
                  <c:v>0.19453703703766223</c:v>
                </c:pt>
                <c:pt idx="267">
                  <c:v>0.19526620370743331</c:v>
                </c:pt>
                <c:pt idx="268">
                  <c:v>0.19599537036992842</c:v>
                </c:pt>
                <c:pt idx="269">
                  <c:v>0.19671296296291985</c:v>
                </c:pt>
                <c:pt idx="270">
                  <c:v>0.19744212963269092</c:v>
                </c:pt>
                <c:pt idx="271">
                  <c:v>0.198171296302462</c:v>
                </c:pt>
                <c:pt idx="272">
                  <c:v>0.19888888889545342</c:v>
                </c:pt>
                <c:pt idx="273">
                  <c:v>0.19961805555794854</c:v>
                </c:pt>
                <c:pt idx="274">
                  <c:v>0.20034722222771961</c:v>
                </c:pt>
                <c:pt idx="275">
                  <c:v>0.20106481482071104</c:v>
                </c:pt>
                <c:pt idx="276">
                  <c:v>0.2018402777830488</c:v>
                </c:pt>
                <c:pt idx="277">
                  <c:v>0.20256944444554392</c:v>
                </c:pt>
                <c:pt idx="278">
                  <c:v>0.203298611115315</c:v>
                </c:pt>
                <c:pt idx="279">
                  <c:v>0.20401620370830642</c:v>
                </c:pt>
                <c:pt idx="280">
                  <c:v>0.20474537037080154</c:v>
                </c:pt>
                <c:pt idx="281">
                  <c:v>0.20547453704057261</c:v>
                </c:pt>
                <c:pt idx="282">
                  <c:v>0.20625000000291038</c:v>
                </c:pt>
                <c:pt idx="283">
                  <c:v>0.20696759259590181</c:v>
                </c:pt>
                <c:pt idx="284">
                  <c:v>0.20769675926567288</c:v>
                </c:pt>
                <c:pt idx="285">
                  <c:v>0.208425925928168</c:v>
                </c:pt>
                <c:pt idx="286">
                  <c:v>0.20914351852115942</c:v>
                </c:pt>
                <c:pt idx="287">
                  <c:v>0.2098726851909305</c:v>
                </c:pt>
                <c:pt idx="288">
                  <c:v>0.21060185185342561</c:v>
                </c:pt>
                <c:pt idx="289">
                  <c:v>0.21131944444641704</c:v>
                </c:pt>
                <c:pt idx="290">
                  <c:v>0.21204861111618811</c:v>
                </c:pt>
                <c:pt idx="291">
                  <c:v>0.21277777777868323</c:v>
                </c:pt>
                <c:pt idx="292">
                  <c:v>0.21349537037167465</c:v>
                </c:pt>
                <c:pt idx="293">
                  <c:v>0.21427083333401242</c:v>
                </c:pt>
                <c:pt idx="294">
                  <c:v>0.2150000000037835</c:v>
                </c:pt>
                <c:pt idx="295">
                  <c:v>0.21571759259677492</c:v>
                </c:pt>
                <c:pt idx="296">
                  <c:v>0.21644675925927004</c:v>
                </c:pt>
                <c:pt idx="297">
                  <c:v>0.21717592592904111</c:v>
                </c:pt>
                <c:pt idx="298">
                  <c:v>0.21790509259881219</c:v>
                </c:pt>
                <c:pt idx="299">
                  <c:v>0.21868055556114996</c:v>
                </c:pt>
                <c:pt idx="300">
                  <c:v>0.21939814815414138</c:v>
                </c:pt>
                <c:pt idx="301">
                  <c:v>0.2201273148166365</c:v>
                </c:pt>
                <c:pt idx="302">
                  <c:v>0.22085648148640757</c:v>
                </c:pt>
                <c:pt idx="303">
                  <c:v>0.221574074079399</c:v>
                </c:pt>
                <c:pt idx="304">
                  <c:v>0.22230324074189411</c:v>
                </c:pt>
                <c:pt idx="305">
                  <c:v>0.22307870370423188</c:v>
                </c:pt>
                <c:pt idx="306">
                  <c:v>0.22380787037400296</c:v>
                </c:pt>
                <c:pt idx="307">
                  <c:v>0.22453703703649808</c:v>
                </c:pt>
                <c:pt idx="308">
                  <c:v>0.2252546296294895</c:v>
                </c:pt>
                <c:pt idx="309">
                  <c:v>0.22598379629926058</c:v>
                </c:pt>
                <c:pt idx="310">
                  <c:v>0.22671296296903165</c:v>
                </c:pt>
                <c:pt idx="311">
                  <c:v>0.22748842593136942</c:v>
                </c:pt>
                <c:pt idx="312">
                  <c:v>0.22820601852436084</c:v>
                </c:pt>
                <c:pt idx="313">
                  <c:v>0.22893518518685596</c:v>
                </c:pt>
                <c:pt idx="314">
                  <c:v>0.22966435185662704</c:v>
                </c:pt>
                <c:pt idx="315">
                  <c:v>0.23039351851912215</c:v>
                </c:pt>
                <c:pt idx="316">
                  <c:v>0.23111111111211358</c:v>
                </c:pt>
                <c:pt idx="317">
                  <c:v>0.23188657407445135</c:v>
                </c:pt>
                <c:pt idx="318">
                  <c:v>0.23261574074422242</c:v>
                </c:pt>
                <c:pt idx="319">
                  <c:v>0.2333449074139935</c:v>
                </c:pt>
                <c:pt idx="320">
                  <c:v>0.23406249999970896</c:v>
                </c:pt>
                <c:pt idx="321">
                  <c:v>0.23479166666948004</c:v>
                </c:pt>
                <c:pt idx="322">
                  <c:v>0.23550925926247146</c:v>
                </c:pt>
                <c:pt idx="323">
                  <c:v>0.23629629630158888</c:v>
                </c:pt>
                <c:pt idx="324">
                  <c:v>0.2370138888945803</c:v>
                </c:pt>
                <c:pt idx="325">
                  <c:v>0.23774305555707542</c:v>
                </c:pt>
                <c:pt idx="326">
                  <c:v>0.2384722222268465</c:v>
                </c:pt>
                <c:pt idx="327">
                  <c:v>0.23918981481983792</c:v>
                </c:pt>
                <c:pt idx="328">
                  <c:v>0.23991898148233304</c:v>
                </c:pt>
                <c:pt idx="329">
                  <c:v>0.24063657407532446</c:v>
                </c:pt>
                <c:pt idx="330">
                  <c:v>0.24136574074509554</c:v>
                </c:pt>
                <c:pt idx="331">
                  <c:v>0.24209490740759065</c:v>
                </c:pt>
                <c:pt idx="332">
                  <c:v>0.24282407407736173</c:v>
                </c:pt>
                <c:pt idx="333">
                  <c:v>0.24354166667035315</c:v>
                </c:pt>
                <c:pt idx="334">
                  <c:v>0.24427083333284827</c:v>
                </c:pt>
                <c:pt idx="335">
                  <c:v>0.24500000000261934</c:v>
                </c:pt>
                <c:pt idx="336">
                  <c:v>0.24571759259561077</c:v>
                </c:pt>
                <c:pt idx="337">
                  <c:v>0.24644675926538184</c:v>
                </c:pt>
                <c:pt idx="338">
                  <c:v>0.24717592592787696</c:v>
                </c:pt>
                <c:pt idx="339">
                  <c:v>0.24795138889021473</c:v>
                </c:pt>
                <c:pt idx="340">
                  <c:v>0.24868055555998581</c:v>
                </c:pt>
                <c:pt idx="341">
                  <c:v>0.24939814815297723</c:v>
                </c:pt>
                <c:pt idx="342">
                  <c:v>0.25012731481547235</c:v>
                </c:pt>
                <c:pt idx="343">
                  <c:v>0.25085648148524342</c:v>
                </c:pt>
                <c:pt idx="344">
                  <c:v>0.25157407407823484</c:v>
                </c:pt>
                <c:pt idx="345">
                  <c:v>0.25230324074072996</c:v>
                </c:pt>
                <c:pt idx="346">
                  <c:v>0.25303240741050104</c:v>
                </c:pt>
                <c:pt idx="347">
                  <c:v>0.25375000000349246</c:v>
                </c:pt>
                <c:pt idx="348">
                  <c:v>0.25447916667326353</c:v>
                </c:pt>
                <c:pt idx="349">
                  <c:v>0.25520833333575865</c:v>
                </c:pt>
                <c:pt idx="350">
                  <c:v>0.25598379629809642</c:v>
                </c:pt>
                <c:pt idx="351">
                  <c:v>0.25670138889108784</c:v>
                </c:pt>
                <c:pt idx="352">
                  <c:v>0.25743055556085892</c:v>
                </c:pt>
                <c:pt idx="353">
                  <c:v>0.25815972222335404</c:v>
                </c:pt>
                <c:pt idx="354">
                  <c:v>0.25887731481634546</c:v>
                </c:pt>
                <c:pt idx="355">
                  <c:v>0.25960648148611654</c:v>
                </c:pt>
                <c:pt idx="356">
                  <c:v>0.26038194444845431</c:v>
                </c:pt>
                <c:pt idx="357">
                  <c:v>0.26111111111094942</c:v>
                </c:pt>
                <c:pt idx="358">
                  <c:v>0.2618402777807205</c:v>
                </c:pt>
                <c:pt idx="359">
                  <c:v>0.26255787037371192</c:v>
                </c:pt>
                <c:pt idx="360">
                  <c:v>0.263287037043483</c:v>
                </c:pt>
                <c:pt idx="361">
                  <c:v>0.26401620370597811</c:v>
                </c:pt>
                <c:pt idx="362">
                  <c:v>0.26479166666831588</c:v>
                </c:pt>
                <c:pt idx="363">
                  <c:v>0.26550925926130731</c:v>
                </c:pt>
                <c:pt idx="364">
                  <c:v>0.26623842593107838</c:v>
                </c:pt>
                <c:pt idx="365">
                  <c:v>0.2669675925935735</c:v>
                </c:pt>
                <c:pt idx="366">
                  <c:v>0.26768518518656492</c:v>
                </c:pt>
                <c:pt idx="367">
                  <c:v>0.268414351856336</c:v>
                </c:pt>
                <c:pt idx="368">
                  <c:v>0.26914351851883112</c:v>
                </c:pt>
                <c:pt idx="369">
                  <c:v>0.26986111111182254</c:v>
                </c:pt>
                <c:pt idx="370">
                  <c:v>0.27059027778159361</c:v>
                </c:pt>
                <c:pt idx="371">
                  <c:v>0.27131944444408873</c:v>
                </c:pt>
                <c:pt idx="372">
                  <c:v>0.27203703703708015</c:v>
                </c:pt>
                <c:pt idx="373">
                  <c:v>0.27276620370685123</c:v>
                </c:pt>
                <c:pt idx="374">
                  <c:v>0.2734953703766223</c:v>
                </c:pt>
                <c:pt idx="375">
                  <c:v>0.27421296296233777</c:v>
                </c:pt>
                <c:pt idx="376">
                  <c:v>0.27494212963210884</c:v>
                </c:pt>
                <c:pt idx="377">
                  <c:v>0.27567129630187992</c:v>
                </c:pt>
                <c:pt idx="378">
                  <c:v>0.27644675926421769</c:v>
                </c:pt>
                <c:pt idx="379">
                  <c:v>0.27716435185720911</c:v>
                </c:pt>
                <c:pt idx="380">
                  <c:v>0.27789351851970423</c:v>
                </c:pt>
                <c:pt idx="381">
                  <c:v>0.27862268518947531</c:v>
                </c:pt>
                <c:pt idx="382">
                  <c:v>0.27934027778246673</c:v>
                </c:pt>
                <c:pt idx="383">
                  <c:v>0.28006944444496185</c:v>
                </c:pt>
                <c:pt idx="384">
                  <c:v>0.28084490740729962</c:v>
                </c:pt>
                <c:pt idx="385">
                  <c:v>0.28157407407707069</c:v>
                </c:pt>
                <c:pt idx="386">
                  <c:v>0.28230324074684177</c:v>
                </c:pt>
                <c:pt idx="387">
                  <c:v>0.28302083333983319</c:v>
                </c:pt>
                <c:pt idx="388">
                  <c:v>0.28375000000232831</c:v>
                </c:pt>
                <c:pt idx="389">
                  <c:v>0.28447916667209938</c:v>
                </c:pt>
                <c:pt idx="390">
                  <c:v>0.28525462963443715</c:v>
                </c:pt>
                <c:pt idx="391">
                  <c:v>0.28597222222742857</c:v>
                </c:pt>
                <c:pt idx="392">
                  <c:v>0.28670138888992369</c:v>
                </c:pt>
                <c:pt idx="393">
                  <c:v>0.28743055555969477</c:v>
                </c:pt>
                <c:pt idx="394">
                  <c:v>0.28814814815268619</c:v>
                </c:pt>
                <c:pt idx="395">
                  <c:v>0.28887731481518131</c:v>
                </c:pt>
                <c:pt idx="396">
                  <c:v>0.28960648148495238</c:v>
                </c:pt>
                <c:pt idx="397">
                  <c:v>0.29032407407794381</c:v>
                </c:pt>
                <c:pt idx="398">
                  <c:v>0.29105324074043892</c:v>
                </c:pt>
                <c:pt idx="399">
                  <c:v>0.29178240741021</c:v>
                </c:pt>
                <c:pt idx="400">
                  <c:v>0.29250000000320142</c:v>
                </c:pt>
                <c:pt idx="401">
                  <c:v>0.29327546296553919</c:v>
                </c:pt>
                <c:pt idx="402">
                  <c:v>0.29400462963531027</c:v>
                </c:pt>
                <c:pt idx="403">
                  <c:v>0.29473379629780538</c:v>
                </c:pt>
                <c:pt idx="404">
                  <c:v>0.29545138889079681</c:v>
                </c:pt>
                <c:pt idx="405">
                  <c:v>0.29618055556056788</c:v>
                </c:pt>
                <c:pt idx="406">
                  <c:v>0.296909722223063</c:v>
                </c:pt>
                <c:pt idx="407">
                  <c:v>0.29768518518540077</c:v>
                </c:pt>
                <c:pt idx="408">
                  <c:v>0.29840277777839219</c:v>
                </c:pt>
                <c:pt idx="409">
                  <c:v>0.29913194444816327</c:v>
                </c:pt>
                <c:pt idx="410">
                  <c:v>0.29986111111065838</c:v>
                </c:pt>
                <c:pt idx="411">
                  <c:v>0.30057870370364981</c:v>
                </c:pt>
                <c:pt idx="412">
                  <c:v>0.30130787037342088</c:v>
                </c:pt>
                <c:pt idx="413">
                  <c:v>0.30203703704319196</c:v>
                </c:pt>
                <c:pt idx="414">
                  <c:v>0.30275462963618338</c:v>
                </c:pt>
                <c:pt idx="415">
                  <c:v>0.3034837962986785</c:v>
                </c:pt>
                <c:pt idx="416">
                  <c:v>0.30421296296844957</c:v>
                </c:pt>
                <c:pt idx="417">
                  <c:v>0.304930555561441</c:v>
                </c:pt>
                <c:pt idx="418">
                  <c:v>0.30570601852377877</c:v>
                </c:pt>
                <c:pt idx="419">
                  <c:v>0.30643518518627388</c:v>
                </c:pt>
                <c:pt idx="420">
                  <c:v>0.30716435185604496</c:v>
                </c:pt>
                <c:pt idx="421">
                  <c:v>0.30788194444903638</c:v>
                </c:pt>
                <c:pt idx="422">
                  <c:v>0.3086111111115315</c:v>
                </c:pt>
                <c:pt idx="423">
                  <c:v>0.30934027778130258</c:v>
                </c:pt>
                <c:pt idx="424">
                  <c:v>0.310057870374294</c:v>
                </c:pt>
                <c:pt idx="425">
                  <c:v>0.31078703703678912</c:v>
                </c:pt>
                <c:pt idx="426">
                  <c:v>0.31150462962978054</c:v>
                </c:pt>
                <c:pt idx="427">
                  <c:v>0.31223379629955161</c:v>
                </c:pt>
                <c:pt idx="428">
                  <c:v>0.31296296296932269</c:v>
                </c:pt>
                <c:pt idx="429">
                  <c:v>0.31368055555503815</c:v>
                </c:pt>
                <c:pt idx="430">
                  <c:v>0.31440972222480923</c:v>
                </c:pt>
                <c:pt idx="431">
                  <c:v>0.3151388888945803</c:v>
                </c:pt>
                <c:pt idx="432">
                  <c:v>0.31585648148757173</c:v>
                </c:pt>
                <c:pt idx="433">
                  <c:v>0.31658564815006685</c:v>
                </c:pt>
                <c:pt idx="434">
                  <c:v>0.31731481481983792</c:v>
                </c:pt>
                <c:pt idx="435">
                  <c:v>0.31804398148233304</c:v>
                </c:pt>
                <c:pt idx="436">
                  <c:v>0.31876157407532446</c:v>
                </c:pt>
                <c:pt idx="437">
                  <c:v>0.31949074074509554</c:v>
                </c:pt>
                <c:pt idx="438">
                  <c:v>0.32021990740759065</c:v>
                </c:pt>
                <c:pt idx="439">
                  <c:v>0.32093750000058208</c:v>
                </c:pt>
                <c:pt idx="440">
                  <c:v>0.32166666667035315</c:v>
                </c:pt>
                <c:pt idx="441">
                  <c:v>0.32239583333284827</c:v>
                </c:pt>
                <c:pt idx="442">
                  <c:v>0.32311342592583969</c:v>
                </c:pt>
                <c:pt idx="443">
                  <c:v>0.32384259259561077</c:v>
                </c:pt>
                <c:pt idx="444">
                  <c:v>0.32461805555794854</c:v>
                </c:pt>
                <c:pt idx="445">
                  <c:v>0.32533564815093996</c:v>
                </c:pt>
                <c:pt idx="446">
                  <c:v>0.32606481482071104</c:v>
                </c:pt>
                <c:pt idx="447">
                  <c:v>0.32679398148320615</c:v>
                </c:pt>
                <c:pt idx="448">
                  <c:v>0.32752314815297723</c:v>
                </c:pt>
                <c:pt idx="449">
                  <c:v>0.32824074074596865</c:v>
                </c:pt>
                <c:pt idx="450">
                  <c:v>0.32896990740846377</c:v>
                </c:pt>
                <c:pt idx="451">
                  <c:v>0.32968750000145519</c:v>
                </c:pt>
                <c:pt idx="452">
                  <c:v>0.33041666667122627</c:v>
                </c:pt>
                <c:pt idx="453">
                  <c:v>0.33114583333372138</c:v>
                </c:pt>
                <c:pt idx="454">
                  <c:v>0.33186342592671281</c:v>
                </c:pt>
                <c:pt idx="455">
                  <c:v>0.33259259259648388</c:v>
                </c:pt>
                <c:pt idx="456">
                  <c:v>0.333321759258979</c:v>
                </c:pt>
                <c:pt idx="457">
                  <c:v>0.33403935185197042</c:v>
                </c:pt>
                <c:pt idx="458">
                  <c:v>0.3347685185217415</c:v>
                </c:pt>
                <c:pt idx="459">
                  <c:v>0.33549768519151257</c:v>
                </c:pt>
                <c:pt idx="460">
                  <c:v>0.33627314815385034</c:v>
                </c:pt>
                <c:pt idx="461">
                  <c:v>0.33699074074684177</c:v>
                </c:pt>
                <c:pt idx="462">
                  <c:v>0.33771990740933688</c:v>
                </c:pt>
                <c:pt idx="463">
                  <c:v>0.33844907407910796</c:v>
                </c:pt>
                <c:pt idx="464">
                  <c:v>0.33916666667209938</c:v>
                </c:pt>
                <c:pt idx="465">
                  <c:v>0.3398958333345945</c:v>
                </c:pt>
                <c:pt idx="466">
                  <c:v>0.34062500000436557</c:v>
                </c:pt>
                <c:pt idx="467">
                  <c:v>0.341342592597357</c:v>
                </c:pt>
                <c:pt idx="468">
                  <c:v>0.34207175925985212</c:v>
                </c:pt>
                <c:pt idx="469">
                  <c:v>0.34280092592962319</c:v>
                </c:pt>
                <c:pt idx="470">
                  <c:v>0.34351851852261461</c:v>
                </c:pt>
                <c:pt idx="471">
                  <c:v>0.34429398148495238</c:v>
                </c:pt>
                <c:pt idx="472">
                  <c:v>0.34502314815472346</c:v>
                </c:pt>
                <c:pt idx="473">
                  <c:v>0.34575231481721858</c:v>
                </c:pt>
                <c:pt idx="474">
                  <c:v>0.34646990741021</c:v>
                </c:pt>
                <c:pt idx="475">
                  <c:v>0.34719907407998107</c:v>
                </c:pt>
                <c:pt idx="476">
                  <c:v>0.34792824074247619</c:v>
                </c:pt>
                <c:pt idx="477">
                  <c:v>0.34870370370481396</c:v>
                </c:pt>
                <c:pt idx="478">
                  <c:v>0.34943287037458504</c:v>
                </c:pt>
                <c:pt idx="479">
                  <c:v>0.35015046296757646</c:v>
                </c:pt>
                <c:pt idx="480">
                  <c:v>0.35087962963007158</c:v>
                </c:pt>
                <c:pt idx="481">
                  <c:v>0.35160879629984265</c:v>
                </c:pt>
                <c:pt idx="482">
                  <c:v>0.35232638889283407</c:v>
                </c:pt>
                <c:pt idx="483">
                  <c:v>0.35305555555532919</c:v>
                </c:pt>
                <c:pt idx="484">
                  <c:v>0.35377314814832062</c:v>
                </c:pt>
                <c:pt idx="485">
                  <c:v>0.35450231481809169</c:v>
                </c:pt>
                <c:pt idx="486">
                  <c:v>0.35523148148786277</c:v>
                </c:pt>
                <c:pt idx="487">
                  <c:v>0.35596064815035788</c:v>
                </c:pt>
                <c:pt idx="488">
                  <c:v>0.35667824074334931</c:v>
                </c:pt>
                <c:pt idx="489">
                  <c:v>0.35740740741312038</c:v>
                </c:pt>
                <c:pt idx="490">
                  <c:v>0.3581365740756155</c:v>
                </c:pt>
                <c:pt idx="491">
                  <c:v>0.35885416666860692</c:v>
                </c:pt>
                <c:pt idx="492">
                  <c:v>0.359583333338378</c:v>
                </c:pt>
                <c:pt idx="493">
                  <c:v>0.36035879630071577</c:v>
                </c:pt>
                <c:pt idx="494">
                  <c:v>0.36107638889370719</c:v>
                </c:pt>
                <c:pt idx="495">
                  <c:v>0.36180555555620231</c:v>
                </c:pt>
                <c:pt idx="496">
                  <c:v>0.36253472222597338</c:v>
                </c:pt>
                <c:pt idx="497">
                  <c:v>0.3632638888884685</c:v>
                </c:pt>
                <c:pt idx="498">
                  <c:v>0.36398148148145992</c:v>
                </c:pt>
                <c:pt idx="499">
                  <c:v>0.364710648151231</c:v>
                </c:pt>
                <c:pt idx="500">
                  <c:v>0.36543981482100207</c:v>
                </c:pt>
                <c:pt idx="501">
                  <c:v>0.3661574074139935</c:v>
                </c:pt>
                <c:pt idx="502">
                  <c:v>0.36688657407648861</c:v>
                </c:pt>
                <c:pt idx="503">
                  <c:v>0.36761574074625969</c:v>
                </c:pt>
                <c:pt idx="504">
                  <c:v>0.36833333333925111</c:v>
                </c:pt>
                <c:pt idx="505">
                  <c:v>0.36906250000174623</c:v>
                </c:pt>
                <c:pt idx="506">
                  <c:v>0.36979166667151731</c:v>
                </c:pt>
                <c:pt idx="507">
                  <c:v>0.37050925926450873</c:v>
                </c:pt>
                <c:pt idx="508">
                  <c:v>0.37123842592700385</c:v>
                </c:pt>
                <c:pt idx="509">
                  <c:v>0.37196759259677492</c:v>
                </c:pt>
                <c:pt idx="510">
                  <c:v>0.37268518518976634</c:v>
                </c:pt>
                <c:pt idx="511">
                  <c:v>0.37341435185226146</c:v>
                </c:pt>
                <c:pt idx="512">
                  <c:v>0.37414351852203254</c:v>
                </c:pt>
                <c:pt idx="513">
                  <c:v>0.37487268518452765</c:v>
                </c:pt>
                <c:pt idx="514">
                  <c:v>0.37559027777751908</c:v>
                </c:pt>
                <c:pt idx="515">
                  <c:v>0.37631944444729015</c:v>
                </c:pt>
                <c:pt idx="516">
                  <c:v>0.37704861111706123</c:v>
                </c:pt>
                <c:pt idx="517">
                  <c:v>0.37776620371005265</c:v>
                </c:pt>
                <c:pt idx="518">
                  <c:v>0.37849537037254777</c:v>
                </c:pt>
                <c:pt idx="519">
                  <c:v>0.37927083333488554</c:v>
                </c:pt>
                <c:pt idx="520">
                  <c:v>0.37998842592787696</c:v>
                </c:pt>
                <c:pt idx="521">
                  <c:v>0.38071759259764804</c:v>
                </c:pt>
                <c:pt idx="522">
                  <c:v>0.38144675926014315</c:v>
                </c:pt>
                <c:pt idx="523">
                  <c:v>0.38216435185313458</c:v>
                </c:pt>
                <c:pt idx="524">
                  <c:v>0.38289351852290565</c:v>
                </c:pt>
                <c:pt idx="525">
                  <c:v>0.38362268518540077</c:v>
                </c:pt>
                <c:pt idx="526">
                  <c:v>0.38434027777839219</c:v>
                </c:pt>
                <c:pt idx="527">
                  <c:v>0.38506944444816327</c:v>
                </c:pt>
                <c:pt idx="528">
                  <c:v>0.38579861111065838</c:v>
                </c:pt>
                <c:pt idx="529">
                  <c:v>0.38651620370364981</c:v>
                </c:pt>
                <c:pt idx="530">
                  <c:v>0.38730324074276723</c:v>
                </c:pt>
                <c:pt idx="531">
                  <c:v>0.38802083333575865</c:v>
                </c:pt>
                <c:pt idx="532">
                  <c:v>0.38875000000552973</c:v>
                </c:pt>
                <c:pt idx="533">
                  <c:v>0.38947916666802485</c:v>
                </c:pt>
                <c:pt idx="534">
                  <c:v>0.39019675926101627</c:v>
                </c:pt>
                <c:pt idx="535">
                  <c:v>0.39092592593078734</c:v>
                </c:pt>
                <c:pt idx="536">
                  <c:v>0.39170138889312511</c:v>
                </c:pt>
                <c:pt idx="537">
                  <c:v>0.39243055555562023</c:v>
                </c:pt>
                <c:pt idx="538">
                  <c:v>0.39314814814861165</c:v>
                </c:pt>
                <c:pt idx="539">
                  <c:v>0.39387731481838273</c:v>
                </c:pt>
                <c:pt idx="540">
                  <c:v>0.39460648148087785</c:v>
                </c:pt>
                <c:pt idx="541">
                  <c:v>0.39532407407386927</c:v>
                </c:pt>
                <c:pt idx="542">
                  <c:v>0.396099537043483</c:v>
                </c:pt>
                <c:pt idx="543">
                  <c:v>0.39682870370597811</c:v>
                </c:pt>
                <c:pt idx="544">
                  <c:v>0.39755787037574919</c:v>
                </c:pt>
                <c:pt idx="545">
                  <c:v>0.39827546296874061</c:v>
                </c:pt>
                <c:pt idx="546">
                  <c:v>0.39900462963123573</c:v>
                </c:pt>
                <c:pt idx="547">
                  <c:v>0.39973379630100681</c:v>
                </c:pt>
                <c:pt idx="548">
                  <c:v>0.40045138889399823</c:v>
                </c:pt>
                <c:pt idx="549">
                  <c:v>0.40118055555649335</c:v>
                </c:pt>
                <c:pt idx="550">
                  <c:v>0.40190972222626442</c:v>
                </c:pt>
                <c:pt idx="551">
                  <c:v>0.40262731481925584</c:v>
                </c:pt>
                <c:pt idx="552">
                  <c:v>0.40335648148175096</c:v>
                </c:pt>
                <c:pt idx="553">
                  <c:v>0.40408564815152204</c:v>
                </c:pt>
                <c:pt idx="554">
                  <c:v>0.40480324074451346</c:v>
                </c:pt>
                <c:pt idx="555">
                  <c:v>0.40553240740700858</c:v>
                </c:pt>
                <c:pt idx="556">
                  <c:v>0.40626157407677965</c:v>
                </c:pt>
                <c:pt idx="557">
                  <c:v>0.40697916666977108</c:v>
                </c:pt>
                <c:pt idx="558">
                  <c:v>0.40770833333954215</c:v>
                </c:pt>
                <c:pt idx="559">
                  <c:v>0.40843750000203727</c:v>
                </c:pt>
                <c:pt idx="560">
                  <c:v>0.40916666667180834</c:v>
                </c:pt>
                <c:pt idx="561">
                  <c:v>0.40988425926479977</c:v>
                </c:pt>
                <c:pt idx="562">
                  <c:v>0.41061342592729488</c:v>
                </c:pt>
                <c:pt idx="563">
                  <c:v>0.41138888888963265</c:v>
                </c:pt>
                <c:pt idx="564">
                  <c:v>0.41211805555940373</c:v>
                </c:pt>
                <c:pt idx="565">
                  <c:v>0.41283564815239515</c:v>
                </c:pt>
                <c:pt idx="566">
                  <c:v>0.41356481481489027</c:v>
                </c:pt>
                <c:pt idx="567">
                  <c:v>0.41429398148466134</c:v>
                </c:pt>
                <c:pt idx="568">
                  <c:v>0.41501157407765277</c:v>
                </c:pt>
                <c:pt idx="569">
                  <c:v>0.41574074074014788</c:v>
                </c:pt>
                <c:pt idx="570">
                  <c:v>0.41646990740991896</c:v>
                </c:pt>
                <c:pt idx="571">
                  <c:v>0.41718750000291038</c:v>
                </c:pt>
                <c:pt idx="572">
                  <c:v>0.41791666667268146</c:v>
                </c:pt>
                <c:pt idx="573">
                  <c:v>0.41864583333517658</c:v>
                </c:pt>
                <c:pt idx="574">
                  <c:v>0.419363425928168</c:v>
                </c:pt>
                <c:pt idx="575">
                  <c:v>0.42009259259793907</c:v>
                </c:pt>
                <c:pt idx="576">
                  <c:v>0.42082175926043419</c:v>
                </c:pt>
                <c:pt idx="577">
                  <c:v>0.42153935185342561</c:v>
                </c:pt>
                <c:pt idx="578">
                  <c:v>0.42226851852319669</c:v>
                </c:pt>
                <c:pt idx="579">
                  <c:v>0.42304398148553446</c:v>
                </c:pt>
                <c:pt idx="580">
                  <c:v>0.42377314814802958</c:v>
                </c:pt>
                <c:pt idx="581">
                  <c:v>0.424490740741021</c:v>
                </c:pt>
                <c:pt idx="582">
                  <c:v>0.42521990741079208</c:v>
                </c:pt>
                <c:pt idx="583">
                  <c:v>0.42594907408056315</c:v>
                </c:pt>
                <c:pt idx="584">
                  <c:v>0.42666666666627862</c:v>
                </c:pt>
                <c:pt idx="585">
                  <c:v>0.42739583333604969</c:v>
                </c:pt>
                <c:pt idx="586">
                  <c:v>0.42812500000582077</c:v>
                </c:pt>
                <c:pt idx="587">
                  <c:v>0.42884259259881219</c:v>
                </c:pt>
                <c:pt idx="588">
                  <c:v>0.42957175926130731</c:v>
                </c:pt>
                <c:pt idx="589">
                  <c:v>0.43030092593107838</c:v>
                </c:pt>
                <c:pt idx="590">
                  <c:v>0.4310185185240698</c:v>
                </c:pt>
                <c:pt idx="591">
                  <c:v>0.43174768518656492</c:v>
                </c:pt>
                <c:pt idx="592">
                  <c:v>0.432476851856336</c:v>
                </c:pt>
                <c:pt idx="593">
                  <c:v>0.43319444444932742</c:v>
                </c:pt>
                <c:pt idx="594">
                  <c:v>0.43392361111182254</c:v>
                </c:pt>
                <c:pt idx="595">
                  <c:v>0.43469907407416031</c:v>
                </c:pt>
                <c:pt idx="596">
                  <c:v>0.43541666666715173</c:v>
                </c:pt>
                <c:pt idx="597">
                  <c:v>0.43614583333692281</c:v>
                </c:pt>
                <c:pt idx="598">
                  <c:v>0.43687499999941792</c:v>
                </c:pt>
                <c:pt idx="599">
                  <c:v>0.437604166669189</c:v>
                </c:pt>
                <c:pt idx="600">
                  <c:v>0.43832175926218042</c:v>
                </c:pt>
                <c:pt idx="601">
                  <c:v>0.4390509259319515</c:v>
                </c:pt>
                <c:pt idx="602">
                  <c:v>0.43976851852494292</c:v>
                </c:pt>
                <c:pt idx="603">
                  <c:v>0.44049768518743804</c:v>
                </c:pt>
                <c:pt idx="604">
                  <c:v>0.44122685185720911</c:v>
                </c:pt>
                <c:pt idx="605">
                  <c:v>0.44194444445020054</c:v>
                </c:pt>
                <c:pt idx="606">
                  <c:v>0.4427199074125383</c:v>
                </c:pt>
                <c:pt idx="607">
                  <c:v>0.44344907407503342</c:v>
                </c:pt>
                <c:pt idx="608">
                  <c:v>0.4441782407448045</c:v>
                </c:pt>
                <c:pt idx="609">
                  <c:v>0.44489583333779592</c:v>
                </c:pt>
                <c:pt idx="610">
                  <c:v>0.44562500000029104</c:v>
                </c:pt>
                <c:pt idx="611">
                  <c:v>0.44635416667006211</c:v>
                </c:pt>
                <c:pt idx="612">
                  <c:v>0.44712962963239988</c:v>
                </c:pt>
                <c:pt idx="613">
                  <c:v>0.44784722222539131</c:v>
                </c:pt>
                <c:pt idx="614">
                  <c:v>0.44857638889516238</c:v>
                </c:pt>
                <c:pt idx="615">
                  <c:v>0.4493055555576575</c:v>
                </c:pt>
                <c:pt idx="616">
                  <c:v>0.45002314815064892</c:v>
                </c:pt>
                <c:pt idx="617">
                  <c:v>0.45075231482042</c:v>
                </c:pt>
                <c:pt idx="618">
                  <c:v>0.45152777778275777</c:v>
                </c:pt>
                <c:pt idx="619">
                  <c:v>0.45224537037574919</c:v>
                </c:pt>
                <c:pt idx="620">
                  <c:v>0.45297453703824431</c:v>
                </c:pt>
                <c:pt idx="621">
                  <c:v>0.45370370370801538</c:v>
                </c:pt>
                <c:pt idx="622">
                  <c:v>0.45442129630100681</c:v>
                </c:pt>
                <c:pt idx="623">
                  <c:v>0.45515046296350192</c:v>
                </c:pt>
                <c:pt idx="624">
                  <c:v>0.455879629633273</c:v>
                </c:pt>
                <c:pt idx="625">
                  <c:v>0.45659722222626442</c:v>
                </c:pt>
                <c:pt idx="626">
                  <c:v>0.45732638888875954</c:v>
                </c:pt>
                <c:pt idx="627">
                  <c:v>0.45805555555853061</c:v>
                </c:pt>
                <c:pt idx="628">
                  <c:v>0.45877314815152204</c:v>
                </c:pt>
                <c:pt idx="629">
                  <c:v>0.45954861111385981</c:v>
                </c:pt>
                <c:pt idx="630">
                  <c:v>0.46027777778363088</c:v>
                </c:pt>
                <c:pt idx="631">
                  <c:v>0.461006944446126</c:v>
                </c:pt>
                <c:pt idx="632">
                  <c:v>0.46172453703911742</c:v>
                </c:pt>
                <c:pt idx="633">
                  <c:v>0.4624537037088885</c:v>
                </c:pt>
                <c:pt idx="634">
                  <c:v>0.46318287037138361</c:v>
                </c:pt>
                <c:pt idx="635">
                  <c:v>0.46395833333372138</c:v>
                </c:pt>
                <c:pt idx="636">
                  <c:v>0.46468750000349246</c:v>
                </c:pt>
                <c:pt idx="637">
                  <c:v>0.46540509259648388</c:v>
                </c:pt>
                <c:pt idx="638">
                  <c:v>0.466134259258979</c:v>
                </c:pt>
                <c:pt idx="639">
                  <c:v>0.46686342592875008</c:v>
                </c:pt>
                <c:pt idx="640">
                  <c:v>0.4675810185217415</c:v>
                </c:pt>
                <c:pt idx="641">
                  <c:v>0.46831018519151257</c:v>
                </c:pt>
                <c:pt idx="642">
                  <c:v>0.46903935185400769</c:v>
                </c:pt>
                <c:pt idx="643">
                  <c:v>0.46975694444699911</c:v>
                </c:pt>
                <c:pt idx="644">
                  <c:v>0.47048611111677019</c:v>
                </c:pt>
                <c:pt idx="645">
                  <c:v>0.47120370370976161</c:v>
                </c:pt>
                <c:pt idx="646">
                  <c:v>0.47193287037225673</c:v>
                </c:pt>
                <c:pt idx="647">
                  <c:v>0.47266203704202781</c:v>
                </c:pt>
                <c:pt idx="648">
                  <c:v>0.47337962963501923</c:v>
                </c:pt>
                <c:pt idx="649">
                  <c:v>0.47410879629751435</c:v>
                </c:pt>
                <c:pt idx="650">
                  <c:v>0.47483796296728542</c:v>
                </c:pt>
                <c:pt idx="651">
                  <c:v>0.47561342592962319</c:v>
                </c:pt>
                <c:pt idx="652">
                  <c:v>0.47633101852261461</c:v>
                </c:pt>
                <c:pt idx="653">
                  <c:v>0.47706018518510973</c:v>
                </c:pt>
                <c:pt idx="654">
                  <c:v>0.47778935185488081</c:v>
                </c:pt>
                <c:pt idx="655">
                  <c:v>0.47850694444787223</c:v>
                </c:pt>
                <c:pt idx="656">
                  <c:v>0.4792361111176433</c:v>
                </c:pt>
                <c:pt idx="657">
                  <c:v>0.48001157407998107</c:v>
                </c:pt>
                <c:pt idx="658">
                  <c:v>0.48074074074247619</c:v>
                </c:pt>
                <c:pt idx="659">
                  <c:v>0.48145833333546761</c:v>
                </c:pt>
                <c:pt idx="660">
                  <c:v>0.48218750000523869</c:v>
                </c:pt>
                <c:pt idx="661">
                  <c:v>0.48291666666773381</c:v>
                </c:pt>
                <c:pt idx="662">
                  <c:v>0.48363425926072523</c:v>
                </c:pt>
                <c:pt idx="663">
                  <c:v>0.48436342593049631</c:v>
                </c:pt>
                <c:pt idx="664">
                  <c:v>0.48509259259299142</c:v>
                </c:pt>
                <c:pt idx="665">
                  <c:v>0.48581018518598285</c:v>
                </c:pt>
                <c:pt idx="666">
                  <c:v>0.48653935185575392</c:v>
                </c:pt>
                <c:pt idx="667">
                  <c:v>0.48726851851824904</c:v>
                </c:pt>
                <c:pt idx="668">
                  <c:v>0.48798611111124046</c:v>
                </c:pt>
                <c:pt idx="669">
                  <c:v>0.48871527778101154</c:v>
                </c:pt>
                <c:pt idx="670">
                  <c:v>0.48944444445078261</c:v>
                </c:pt>
                <c:pt idx="671">
                  <c:v>0.49016203703649808</c:v>
                </c:pt>
                <c:pt idx="672">
                  <c:v>0.49089120370626915</c:v>
                </c:pt>
                <c:pt idx="673">
                  <c:v>0.49166666666860692</c:v>
                </c:pt>
                <c:pt idx="674">
                  <c:v>0.492395833338378</c:v>
                </c:pt>
                <c:pt idx="675">
                  <c:v>0.49311342593136942</c:v>
                </c:pt>
                <c:pt idx="676">
                  <c:v>0.49384259259386454</c:v>
                </c:pt>
                <c:pt idx="677">
                  <c:v>0.49457175926363561</c:v>
                </c:pt>
                <c:pt idx="678">
                  <c:v>0.49528935185662704</c:v>
                </c:pt>
                <c:pt idx="679">
                  <c:v>0.49601851851912215</c:v>
                </c:pt>
                <c:pt idx="680">
                  <c:v>0.49674768518889323</c:v>
                </c:pt>
                <c:pt idx="681">
                  <c:v>0.49746527778188465</c:v>
                </c:pt>
                <c:pt idx="682">
                  <c:v>0.49819444444437977</c:v>
                </c:pt>
                <c:pt idx="683">
                  <c:v>0.49892361111415084</c:v>
                </c:pt>
                <c:pt idx="684">
                  <c:v>0.49968749999970896</c:v>
                </c:pt>
                <c:pt idx="685">
                  <c:v>0.50041666666948004</c:v>
                </c:pt>
                <c:pt idx="686">
                  <c:v>0.50114583333925111</c:v>
                </c:pt>
                <c:pt idx="687">
                  <c:v>0.50186342593224254</c:v>
                </c:pt>
                <c:pt idx="688">
                  <c:v>0.50259259259473765</c:v>
                </c:pt>
                <c:pt idx="689">
                  <c:v>0.50332175926450873</c:v>
                </c:pt>
                <c:pt idx="690">
                  <c:v>0.5040972222268465</c:v>
                </c:pt>
                <c:pt idx="691">
                  <c:v>0.50481481481983792</c:v>
                </c:pt>
                <c:pt idx="692">
                  <c:v>0.50554398148233304</c:v>
                </c:pt>
                <c:pt idx="693">
                  <c:v>0.50627314815210411</c:v>
                </c:pt>
                <c:pt idx="694">
                  <c:v>0.50699074074509554</c:v>
                </c:pt>
                <c:pt idx="695">
                  <c:v>0.50771990740759065</c:v>
                </c:pt>
                <c:pt idx="696">
                  <c:v>0.50849537036992842</c:v>
                </c:pt>
                <c:pt idx="697">
                  <c:v>0.5092245370396995</c:v>
                </c:pt>
                <c:pt idx="698">
                  <c:v>0.50994212963269092</c:v>
                </c:pt>
                <c:pt idx="699">
                  <c:v>0.510671296302462</c:v>
                </c:pt>
                <c:pt idx="700">
                  <c:v>0.51140046296495711</c:v>
                </c:pt>
                <c:pt idx="701">
                  <c:v>0.51211805555794854</c:v>
                </c:pt>
                <c:pt idx="702">
                  <c:v>0.51289351852028631</c:v>
                </c:pt>
                <c:pt idx="703">
                  <c:v>0.51362268519005738</c:v>
                </c:pt>
                <c:pt idx="704">
                  <c:v>0.5143518518525525</c:v>
                </c:pt>
                <c:pt idx="705">
                  <c:v>0.51506944444554392</c:v>
                </c:pt>
                <c:pt idx="706">
                  <c:v>0.515798611115315</c:v>
                </c:pt>
                <c:pt idx="707">
                  <c:v>0.51652777777781012</c:v>
                </c:pt>
                <c:pt idx="708">
                  <c:v>0.51729166667064419</c:v>
                </c:pt>
                <c:pt idx="709">
                  <c:v>0.51802083333313931</c:v>
                </c:pt>
                <c:pt idx="710">
                  <c:v>0.51875000000291038</c:v>
                </c:pt>
                <c:pt idx="711">
                  <c:v>0.51946759259590181</c:v>
                </c:pt>
                <c:pt idx="712">
                  <c:v>0.52019675926567288</c:v>
                </c:pt>
                <c:pt idx="713">
                  <c:v>0.520925925928168</c:v>
                </c:pt>
                <c:pt idx="714">
                  <c:v>0.52168981482100207</c:v>
                </c:pt>
                <c:pt idx="715">
                  <c:v>0.52241898148349719</c:v>
                </c:pt>
                <c:pt idx="716">
                  <c:v>0.52314814815326827</c:v>
                </c:pt>
                <c:pt idx="717">
                  <c:v>0.52386574074625969</c:v>
                </c:pt>
                <c:pt idx="718">
                  <c:v>0.52459490740875481</c:v>
                </c:pt>
                <c:pt idx="719">
                  <c:v>0.52532407407852588</c:v>
                </c:pt>
                <c:pt idx="720">
                  <c:v>0.52609953704086365</c:v>
                </c:pt>
                <c:pt idx="721">
                  <c:v>0.52681712963385507</c:v>
                </c:pt>
                <c:pt idx="722">
                  <c:v>0.52754629629635019</c:v>
                </c:pt>
                <c:pt idx="723">
                  <c:v>0.52827546296612127</c:v>
                </c:pt>
                <c:pt idx="724">
                  <c:v>0.52899305555911269</c:v>
                </c:pt>
                <c:pt idx="725">
                  <c:v>0.52972222222160781</c:v>
                </c:pt>
                <c:pt idx="726">
                  <c:v>0.53049768519122154</c:v>
                </c:pt>
                <c:pt idx="727">
                  <c:v>0.53122685185371665</c:v>
                </c:pt>
                <c:pt idx="728">
                  <c:v>0.53194444444670808</c:v>
                </c:pt>
                <c:pt idx="729">
                  <c:v>0.53267361111647915</c:v>
                </c:pt>
                <c:pt idx="730">
                  <c:v>0.53340277777897427</c:v>
                </c:pt>
                <c:pt idx="731">
                  <c:v>0.53412037037196569</c:v>
                </c:pt>
                <c:pt idx="732">
                  <c:v>0.53489583333430346</c:v>
                </c:pt>
                <c:pt idx="733">
                  <c:v>0.53562500000407454</c:v>
                </c:pt>
                <c:pt idx="734">
                  <c:v>0.53635416666656965</c:v>
                </c:pt>
                <c:pt idx="735">
                  <c:v>0.53707175925956108</c:v>
                </c:pt>
                <c:pt idx="736">
                  <c:v>0.53780092592933215</c:v>
                </c:pt>
                <c:pt idx="737">
                  <c:v>0.53853009259910323</c:v>
                </c:pt>
                <c:pt idx="738">
                  <c:v>0.53924768518481869</c:v>
                </c:pt>
                <c:pt idx="739">
                  <c:v>0.53997685185458977</c:v>
                </c:pt>
                <c:pt idx="740">
                  <c:v>0.54070601852436084</c:v>
                </c:pt>
                <c:pt idx="741">
                  <c:v>0.54142361111735227</c:v>
                </c:pt>
                <c:pt idx="742">
                  <c:v>0.54215277777984738</c:v>
                </c:pt>
                <c:pt idx="743">
                  <c:v>0.54288194444961846</c:v>
                </c:pt>
                <c:pt idx="744">
                  <c:v>0.54359953704260988</c:v>
                </c:pt>
                <c:pt idx="745">
                  <c:v>0.544328703705105</c:v>
                </c:pt>
                <c:pt idx="746">
                  <c:v>0.54505787037487607</c:v>
                </c:pt>
                <c:pt idx="747">
                  <c:v>0.5457754629678675</c:v>
                </c:pt>
                <c:pt idx="748">
                  <c:v>0.54650462963036261</c:v>
                </c:pt>
                <c:pt idx="749">
                  <c:v>0.54723379630013369</c:v>
                </c:pt>
                <c:pt idx="750">
                  <c:v>0.54795138889312511</c:v>
                </c:pt>
                <c:pt idx="751">
                  <c:v>0.54868055555562023</c:v>
                </c:pt>
                <c:pt idx="752">
                  <c:v>0.54940972222539131</c:v>
                </c:pt>
                <c:pt idx="753">
                  <c:v>0.55013888889516238</c:v>
                </c:pt>
                <c:pt idx="754">
                  <c:v>0.55085648148087785</c:v>
                </c:pt>
                <c:pt idx="755">
                  <c:v>0.55158564815064892</c:v>
                </c:pt>
                <c:pt idx="756">
                  <c:v>0.55231481482042</c:v>
                </c:pt>
                <c:pt idx="757">
                  <c:v>0.55304398148291511</c:v>
                </c:pt>
                <c:pt idx="758">
                  <c:v>0.55376157407590654</c:v>
                </c:pt>
                <c:pt idx="759">
                  <c:v>0.55449074074567761</c:v>
                </c:pt>
                <c:pt idx="760">
                  <c:v>0.55521990740817273</c:v>
                </c:pt>
                <c:pt idx="761">
                  <c:v>0.55593750000116415</c:v>
                </c:pt>
                <c:pt idx="762">
                  <c:v>0.55666666667093523</c:v>
                </c:pt>
                <c:pt idx="763">
                  <c:v>0.55739583333343035</c:v>
                </c:pt>
                <c:pt idx="764">
                  <c:v>0.55812500000320142</c:v>
                </c:pt>
                <c:pt idx="765">
                  <c:v>0.55884259259619284</c:v>
                </c:pt>
                <c:pt idx="766">
                  <c:v>0.55957175925868796</c:v>
                </c:pt>
                <c:pt idx="767">
                  <c:v>0.56030092592845904</c:v>
                </c:pt>
                <c:pt idx="768">
                  <c:v>0.56103009259823011</c:v>
                </c:pt>
                <c:pt idx="769">
                  <c:v>0.56174768519122154</c:v>
                </c:pt>
                <c:pt idx="770">
                  <c:v>0.56247685185371665</c:v>
                </c:pt>
                <c:pt idx="771">
                  <c:v>0.56320601852348773</c:v>
                </c:pt>
                <c:pt idx="772">
                  <c:v>0.56393518518598285</c:v>
                </c:pt>
                <c:pt idx="773">
                  <c:v>0.56465277777897427</c:v>
                </c:pt>
                <c:pt idx="774">
                  <c:v>0.56538194444874534</c:v>
                </c:pt>
                <c:pt idx="775">
                  <c:v>0.56611111111124046</c:v>
                </c:pt>
                <c:pt idx="776">
                  <c:v>0.56684027778101154</c:v>
                </c:pt>
                <c:pt idx="777">
                  <c:v>0.56755787037400296</c:v>
                </c:pt>
                <c:pt idx="778">
                  <c:v>0.56828703703649808</c:v>
                </c:pt>
                <c:pt idx="779">
                  <c:v>0.56901620370626915</c:v>
                </c:pt>
                <c:pt idx="780">
                  <c:v>0.56974537037604023</c:v>
                </c:pt>
                <c:pt idx="781">
                  <c:v>0.57046296296903165</c:v>
                </c:pt>
                <c:pt idx="782">
                  <c:v>0.57119212963152677</c:v>
                </c:pt>
                <c:pt idx="783">
                  <c:v>0.57196759259386454</c:v>
                </c:pt>
                <c:pt idx="784">
                  <c:v>0.57269675926363561</c:v>
                </c:pt>
                <c:pt idx="785">
                  <c:v>0.57342592592613073</c:v>
                </c:pt>
                <c:pt idx="786">
                  <c:v>0.57414351851912215</c:v>
                </c:pt>
                <c:pt idx="787">
                  <c:v>0.57487268518889323</c:v>
                </c:pt>
                <c:pt idx="788">
                  <c:v>0.57560185185138835</c:v>
                </c:pt>
                <c:pt idx="789">
                  <c:v>0.57637731482100207</c:v>
                </c:pt>
                <c:pt idx="790">
                  <c:v>0.57710648148349719</c:v>
                </c:pt>
                <c:pt idx="791">
                  <c:v>0.57782407407648861</c:v>
                </c:pt>
                <c:pt idx="792">
                  <c:v>0.57855324074625969</c:v>
                </c:pt>
                <c:pt idx="793">
                  <c:v>0.57928240740875481</c:v>
                </c:pt>
                <c:pt idx="794">
                  <c:v>0.58000000000174623</c:v>
                </c:pt>
                <c:pt idx="795">
                  <c:v>0.580775462964084</c:v>
                </c:pt>
                <c:pt idx="796">
                  <c:v>0.58150462963385507</c:v>
                </c:pt>
                <c:pt idx="797">
                  <c:v>0.5822222222268465</c:v>
                </c:pt>
                <c:pt idx="798">
                  <c:v>0.58295138888934162</c:v>
                </c:pt>
                <c:pt idx="799">
                  <c:v>0.58368055555911269</c:v>
                </c:pt>
                <c:pt idx="800">
                  <c:v>0.58439814815210411</c:v>
                </c:pt>
                <c:pt idx="801">
                  <c:v>0.58512731481459923</c:v>
                </c:pt>
                <c:pt idx="802">
                  <c:v>0.58585648148437031</c:v>
                </c:pt>
                <c:pt idx="803">
                  <c:v>0.58657407407736173</c:v>
                </c:pt>
                <c:pt idx="804">
                  <c:v>0.5873032407471328</c:v>
                </c:pt>
                <c:pt idx="805">
                  <c:v>0.58803240740962792</c:v>
                </c:pt>
                <c:pt idx="806">
                  <c:v>0.58875000000261934</c:v>
                </c:pt>
                <c:pt idx="807">
                  <c:v>0.58947916667239042</c:v>
                </c:pt>
                <c:pt idx="808">
                  <c:v>0.59020833333488554</c:v>
                </c:pt>
                <c:pt idx="809">
                  <c:v>0.59093750000465661</c:v>
                </c:pt>
                <c:pt idx="810">
                  <c:v>0.59165509259764804</c:v>
                </c:pt>
                <c:pt idx="811">
                  <c:v>0.59243055555998581</c:v>
                </c:pt>
                <c:pt idx="812">
                  <c:v>0.59314814815297723</c:v>
                </c:pt>
                <c:pt idx="813">
                  <c:v>0.59387731481547235</c:v>
                </c:pt>
                <c:pt idx="814">
                  <c:v>0.59460648148524342</c:v>
                </c:pt>
                <c:pt idx="815">
                  <c:v>0.59532407407823484</c:v>
                </c:pt>
                <c:pt idx="816">
                  <c:v>0.59605324074072996</c:v>
                </c:pt>
                <c:pt idx="817">
                  <c:v>0.59681712963356404</c:v>
                </c:pt>
                <c:pt idx="818">
                  <c:v>0.59754629629605915</c:v>
                </c:pt>
                <c:pt idx="819">
                  <c:v>0.59827546296583023</c:v>
                </c:pt>
                <c:pt idx="820">
                  <c:v>0.59899305555882165</c:v>
                </c:pt>
                <c:pt idx="821">
                  <c:v>0.59972222222859273</c:v>
                </c:pt>
                <c:pt idx="822">
                  <c:v>0.60045138889108784</c:v>
                </c:pt>
                <c:pt idx="823">
                  <c:v>0.60121527778392192</c:v>
                </c:pt>
                <c:pt idx="824">
                  <c:v>0.60194444444641704</c:v>
                </c:pt>
                <c:pt idx="825">
                  <c:v>0.60267361111618811</c:v>
                </c:pt>
                <c:pt idx="826">
                  <c:v>0.60339120370917954</c:v>
                </c:pt>
                <c:pt idx="827">
                  <c:v>0.60412037037167465</c:v>
                </c:pt>
                <c:pt idx="828">
                  <c:v>0.60484953704144573</c:v>
                </c:pt>
                <c:pt idx="829">
                  <c:v>0.6056250000037835</c:v>
                </c:pt>
                <c:pt idx="830">
                  <c:v>0.60634259259677492</c:v>
                </c:pt>
                <c:pt idx="831">
                  <c:v>0.60707175925927004</c:v>
                </c:pt>
                <c:pt idx="832">
                  <c:v>0.60780092592904111</c:v>
                </c:pt>
                <c:pt idx="833">
                  <c:v>0.60851851852203254</c:v>
                </c:pt>
                <c:pt idx="834">
                  <c:v>0.60924768518452765</c:v>
                </c:pt>
                <c:pt idx="835">
                  <c:v>0.61002314815414138</c:v>
                </c:pt>
                <c:pt idx="836">
                  <c:v>0.6107523148166365</c:v>
                </c:pt>
                <c:pt idx="837">
                  <c:v>0.61146990740962792</c:v>
                </c:pt>
                <c:pt idx="838">
                  <c:v>0.612199074079399</c:v>
                </c:pt>
                <c:pt idx="839">
                  <c:v>0.61292824074189411</c:v>
                </c:pt>
                <c:pt idx="840">
                  <c:v>0.61364583333488554</c:v>
                </c:pt>
                <c:pt idx="841">
                  <c:v>0.61442129629722331</c:v>
                </c:pt>
                <c:pt idx="842">
                  <c:v>0.61515046296699438</c:v>
                </c:pt>
                <c:pt idx="843">
                  <c:v>0.61586805555998581</c:v>
                </c:pt>
                <c:pt idx="844">
                  <c:v>0.61659722222248092</c:v>
                </c:pt>
                <c:pt idx="845">
                  <c:v>0.617326388892252</c:v>
                </c:pt>
                <c:pt idx="846">
                  <c:v>0.61804398148524342</c:v>
                </c:pt>
                <c:pt idx="847">
                  <c:v>0.61881944444758119</c:v>
                </c:pt>
                <c:pt idx="848">
                  <c:v>0.61953703704057261</c:v>
                </c:pt>
                <c:pt idx="849">
                  <c:v>0.62026620370306773</c:v>
                </c:pt>
                <c:pt idx="850">
                  <c:v>0.62099537037283881</c:v>
                </c:pt>
                <c:pt idx="851">
                  <c:v>0.62171296296583023</c:v>
                </c:pt>
                <c:pt idx="852">
                  <c:v>0.6224421296356013</c:v>
                </c:pt>
                <c:pt idx="853">
                  <c:v>0.62321759259793907</c:v>
                </c:pt>
                <c:pt idx="854">
                  <c:v>0.62394675926043419</c:v>
                </c:pt>
                <c:pt idx="855">
                  <c:v>0.62466435185342561</c:v>
                </c:pt>
                <c:pt idx="856">
                  <c:v>0.62539351852319669</c:v>
                </c:pt>
                <c:pt idx="857">
                  <c:v>0.62612268518569181</c:v>
                </c:pt>
                <c:pt idx="858">
                  <c:v>0.62684027777868323</c:v>
                </c:pt>
                <c:pt idx="859">
                  <c:v>0.627615740741021</c:v>
                </c:pt>
                <c:pt idx="860">
                  <c:v>0.62834490741079208</c:v>
                </c:pt>
                <c:pt idx="861">
                  <c:v>0.6290625000037835</c:v>
                </c:pt>
                <c:pt idx="862">
                  <c:v>0.62979166666627862</c:v>
                </c:pt>
                <c:pt idx="863">
                  <c:v>0.63052083333604969</c:v>
                </c:pt>
                <c:pt idx="864">
                  <c:v>0.63123842592904111</c:v>
                </c:pt>
                <c:pt idx="865">
                  <c:v>0.63201388889137888</c:v>
                </c:pt>
                <c:pt idx="866">
                  <c:v>0.63273148148437031</c:v>
                </c:pt>
                <c:pt idx="867">
                  <c:v>0.63346064815414138</c:v>
                </c:pt>
                <c:pt idx="868">
                  <c:v>0.6341782407471328</c:v>
                </c:pt>
                <c:pt idx="869">
                  <c:v>0.63490740740962792</c:v>
                </c:pt>
                <c:pt idx="870">
                  <c:v>0.635636574079399</c:v>
                </c:pt>
                <c:pt idx="871">
                  <c:v>0.63641203704173677</c:v>
                </c:pt>
                <c:pt idx="872">
                  <c:v>0.63712962963472819</c:v>
                </c:pt>
                <c:pt idx="873">
                  <c:v>0.63785879629722331</c:v>
                </c:pt>
                <c:pt idx="874">
                  <c:v>0.63858796296699438</c:v>
                </c:pt>
                <c:pt idx="875">
                  <c:v>0.63930555555998581</c:v>
                </c:pt>
                <c:pt idx="876">
                  <c:v>0.64003472222248092</c:v>
                </c:pt>
                <c:pt idx="877">
                  <c:v>0.640798611115315</c:v>
                </c:pt>
                <c:pt idx="878">
                  <c:v>0.64152777777781012</c:v>
                </c:pt>
                <c:pt idx="879">
                  <c:v>0.64225694444758119</c:v>
                </c:pt>
                <c:pt idx="880">
                  <c:v>0.64297453704057261</c:v>
                </c:pt>
                <c:pt idx="881">
                  <c:v>0.64370370370306773</c:v>
                </c:pt>
                <c:pt idx="882">
                  <c:v>0.64443287037283881</c:v>
                </c:pt>
                <c:pt idx="883">
                  <c:v>0.64519675926567288</c:v>
                </c:pt>
                <c:pt idx="884">
                  <c:v>0.645925925928168</c:v>
                </c:pt>
                <c:pt idx="885">
                  <c:v>0.64665509259793907</c:v>
                </c:pt>
                <c:pt idx="886">
                  <c:v>0.64738425926043419</c:v>
                </c:pt>
                <c:pt idx="887">
                  <c:v>0.64810185185342561</c:v>
                </c:pt>
                <c:pt idx="888">
                  <c:v>0.64883101852319669</c:v>
                </c:pt>
                <c:pt idx="889">
                  <c:v>0.64960648148553446</c:v>
                </c:pt>
                <c:pt idx="890">
                  <c:v>0.65032407407852588</c:v>
                </c:pt>
                <c:pt idx="891">
                  <c:v>0.651053240741021</c:v>
                </c:pt>
                <c:pt idx="892">
                  <c:v>0.65178240741079208</c:v>
                </c:pt>
                <c:pt idx="893">
                  <c:v>0.6525000000037835</c:v>
                </c:pt>
                <c:pt idx="894">
                  <c:v>0.65322916666627862</c:v>
                </c:pt>
                <c:pt idx="895">
                  <c:v>0.65395833333604969</c:v>
                </c:pt>
                <c:pt idx="896">
                  <c:v>0.65467592592904111</c:v>
                </c:pt>
                <c:pt idx="897">
                  <c:v>0.65540509259881219</c:v>
                </c:pt>
                <c:pt idx="898">
                  <c:v>0.65613425926130731</c:v>
                </c:pt>
                <c:pt idx="899">
                  <c:v>0.65685185185429873</c:v>
                </c:pt>
                <c:pt idx="900">
                  <c:v>0.6576273148166365</c:v>
                </c:pt>
                <c:pt idx="901">
                  <c:v>0.65835648148640757</c:v>
                </c:pt>
                <c:pt idx="902">
                  <c:v>0.65908564814890269</c:v>
                </c:pt>
                <c:pt idx="903">
                  <c:v>0.65980324074189411</c:v>
                </c:pt>
                <c:pt idx="904">
                  <c:v>0.66053240741166519</c:v>
                </c:pt>
                <c:pt idx="905">
                  <c:v>0.66125000000465661</c:v>
                </c:pt>
                <c:pt idx="906">
                  <c:v>0.66203703703649808</c:v>
                </c:pt>
                <c:pt idx="907">
                  <c:v>0.6627546296294895</c:v>
                </c:pt>
                <c:pt idx="908">
                  <c:v>0.66348379629926058</c:v>
                </c:pt>
                <c:pt idx="909">
                  <c:v>0.66421296296903165</c:v>
                </c:pt>
                <c:pt idx="910">
                  <c:v>0.66493055556202307</c:v>
                </c:pt>
                <c:pt idx="911">
                  <c:v>0.66565972222451819</c:v>
                </c:pt>
                <c:pt idx="912">
                  <c:v>0.66643518518685596</c:v>
                </c:pt>
                <c:pt idx="913">
                  <c:v>0.66715277777984738</c:v>
                </c:pt>
                <c:pt idx="914">
                  <c:v>0.66788194444961846</c:v>
                </c:pt>
                <c:pt idx="915">
                  <c:v>0.66861111111211358</c:v>
                </c:pt>
                <c:pt idx="916">
                  <c:v>0.669328703705105</c:v>
                </c:pt>
                <c:pt idx="917">
                  <c:v>0.67005787037487607</c:v>
                </c:pt>
                <c:pt idx="918">
                  <c:v>0.67083333333721384</c:v>
                </c:pt>
                <c:pt idx="919">
                  <c:v>0.67156249999970896</c:v>
                </c:pt>
                <c:pt idx="920">
                  <c:v>0.67228009259270038</c:v>
                </c:pt>
                <c:pt idx="921">
                  <c:v>0.67300925926247146</c:v>
                </c:pt>
                <c:pt idx="922">
                  <c:v>0.67373842593224254</c:v>
                </c:pt>
                <c:pt idx="923">
                  <c:v>0.674456018517958</c:v>
                </c:pt>
                <c:pt idx="924">
                  <c:v>0.67523148148757173</c:v>
                </c:pt>
                <c:pt idx="925">
                  <c:v>0.67596064815006685</c:v>
                </c:pt>
                <c:pt idx="926">
                  <c:v>0.67667824074305827</c:v>
                </c:pt>
                <c:pt idx="927">
                  <c:v>0.67740740741282934</c:v>
                </c:pt>
                <c:pt idx="928">
                  <c:v>0.67813657407532446</c:v>
                </c:pt>
                <c:pt idx="929">
                  <c:v>0.67885416666831588</c:v>
                </c:pt>
                <c:pt idx="930">
                  <c:v>0.67958333333808696</c:v>
                </c:pt>
                <c:pt idx="931">
                  <c:v>0.68031250000058208</c:v>
                </c:pt>
                <c:pt idx="932">
                  <c:v>0.6810300925935735</c:v>
                </c:pt>
                <c:pt idx="933">
                  <c:v>0.68175925926334457</c:v>
                </c:pt>
                <c:pt idx="934">
                  <c:v>0.682476851856336</c:v>
                </c:pt>
                <c:pt idx="935">
                  <c:v>0.68320601851883112</c:v>
                </c:pt>
                <c:pt idx="936">
                  <c:v>0.68393518518860219</c:v>
                </c:pt>
                <c:pt idx="937">
                  <c:v>0.68465277778159361</c:v>
                </c:pt>
                <c:pt idx="938">
                  <c:v>0.68538194444408873</c:v>
                </c:pt>
                <c:pt idx="939">
                  <c:v>0.68611111111385981</c:v>
                </c:pt>
                <c:pt idx="940">
                  <c:v>0.68688657407619758</c:v>
                </c:pt>
                <c:pt idx="941">
                  <c:v>0.687604166669189</c:v>
                </c:pt>
                <c:pt idx="942">
                  <c:v>0.68833333333896007</c:v>
                </c:pt>
                <c:pt idx="943">
                  <c:v>0.68906250000145519</c:v>
                </c:pt>
                <c:pt idx="944">
                  <c:v>0.68978009259444661</c:v>
                </c:pt>
                <c:pt idx="945">
                  <c:v>0.69050925926421769</c:v>
                </c:pt>
                <c:pt idx="946">
                  <c:v>0.69123842592671281</c:v>
                </c:pt>
                <c:pt idx="947">
                  <c:v>0.69195601851970423</c:v>
                </c:pt>
                <c:pt idx="948">
                  <c:v>0.69268518518947531</c:v>
                </c:pt>
                <c:pt idx="949">
                  <c:v>0.69340277778246673</c:v>
                </c:pt>
                <c:pt idx="950">
                  <c:v>0.69413194444496185</c:v>
                </c:pt>
                <c:pt idx="951">
                  <c:v>0.69490740740729962</c:v>
                </c:pt>
                <c:pt idx="952">
                  <c:v>0.69563657407707069</c:v>
                </c:pt>
                <c:pt idx="953">
                  <c:v>0.69635416667006211</c:v>
                </c:pt>
                <c:pt idx="954">
                  <c:v>0.69708333333983319</c:v>
                </c:pt>
                <c:pt idx="955">
                  <c:v>0.69781250000232831</c:v>
                </c:pt>
                <c:pt idx="956">
                  <c:v>0.69853009259531973</c:v>
                </c:pt>
                <c:pt idx="957">
                  <c:v>0.6992592592650908</c:v>
                </c:pt>
                <c:pt idx="958">
                  <c:v>0.69998842592758592</c:v>
                </c:pt>
                <c:pt idx="959">
                  <c:v>0.70070601852057735</c:v>
                </c:pt>
                <c:pt idx="960">
                  <c:v>0.70143518519034842</c:v>
                </c:pt>
                <c:pt idx="961">
                  <c:v>0.70216435185284354</c:v>
                </c:pt>
                <c:pt idx="962">
                  <c:v>0.70293981481518131</c:v>
                </c:pt>
                <c:pt idx="963">
                  <c:v>0.70365740740817273</c:v>
                </c:pt>
                <c:pt idx="964">
                  <c:v>0.70438657407794381</c:v>
                </c:pt>
                <c:pt idx="965">
                  <c:v>0.70511574074043892</c:v>
                </c:pt>
                <c:pt idx="966">
                  <c:v>0.70583333333343035</c:v>
                </c:pt>
                <c:pt idx="967">
                  <c:v>0.70656250000320142</c:v>
                </c:pt>
                <c:pt idx="968">
                  <c:v>0.70733796296553919</c:v>
                </c:pt>
                <c:pt idx="969">
                  <c:v>0.70806712963531027</c:v>
                </c:pt>
                <c:pt idx="970">
                  <c:v>0.70878472222830169</c:v>
                </c:pt>
                <c:pt idx="971">
                  <c:v>0.70951388889079681</c:v>
                </c:pt>
                <c:pt idx="972">
                  <c:v>0.71024305556056788</c:v>
                </c:pt>
                <c:pt idx="973">
                  <c:v>0.7109606481535593</c:v>
                </c:pt>
                <c:pt idx="974">
                  <c:v>0.71173611111589707</c:v>
                </c:pt>
                <c:pt idx="975">
                  <c:v>0.71246527777839219</c:v>
                </c:pt>
                <c:pt idx="976">
                  <c:v>0.71319444444816327</c:v>
                </c:pt>
                <c:pt idx="977">
                  <c:v>0.71391203704115469</c:v>
                </c:pt>
                <c:pt idx="978">
                  <c:v>0.71464120370364981</c:v>
                </c:pt>
                <c:pt idx="979">
                  <c:v>0.71537037037342088</c:v>
                </c:pt>
                <c:pt idx="980">
                  <c:v>0.71608796296641231</c:v>
                </c:pt>
                <c:pt idx="981">
                  <c:v>0.71681712963618338</c:v>
                </c:pt>
                <c:pt idx="982">
                  <c:v>0.71753472222189885</c:v>
                </c:pt>
                <c:pt idx="983">
                  <c:v>0.71826388889166992</c:v>
                </c:pt>
                <c:pt idx="984">
                  <c:v>0.718993055561441</c:v>
                </c:pt>
                <c:pt idx="985">
                  <c:v>0.71976851852377877</c:v>
                </c:pt>
                <c:pt idx="986">
                  <c:v>0.72048611111677019</c:v>
                </c:pt>
                <c:pt idx="987">
                  <c:v>0.72121527777926531</c:v>
                </c:pt>
                <c:pt idx="988">
                  <c:v>0.72194444444903638</c:v>
                </c:pt>
                <c:pt idx="989">
                  <c:v>0.72266203704202781</c:v>
                </c:pt>
                <c:pt idx="990">
                  <c:v>0.72339120370452292</c:v>
                </c:pt>
                <c:pt idx="991">
                  <c:v>0.72416666666686069</c:v>
                </c:pt>
                <c:pt idx="992">
                  <c:v>0.72489583333663177</c:v>
                </c:pt>
                <c:pt idx="993">
                  <c:v>0.72561342592962319</c:v>
                </c:pt>
                <c:pt idx="994">
                  <c:v>0.72634259259211831</c:v>
                </c:pt>
                <c:pt idx="995">
                  <c:v>0.72707175926188938</c:v>
                </c:pt>
                <c:pt idx="996">
                  <c:v>0.72778935185488081</c:v>
                </c:pt>
                <c:pt idx="997">
                  <c:v>0.72856481481721858</c:v>
                </c:pt>
                <c:pt idx="998">
                  <c:v>0.72929398148698965</c:v>
                </c:pt>
                <c:pt idx="999">
                  <c:v>0.73001157407998107</c:v>
                </c:pt>
                <c:pt idx="1000">
                  <c:v>0.73074074074247619</c:v>
                </c:pt>
                <c:pt idx="1001">
                  <c:v>0.73146990741224727</c:v>
                </c:pt>
                <c:pt idx="1002">
                  <c:v>0.73218750000523869</c:v>
                </c:pt>
                <c:pt idx="1003">
                  <c:v>0.73296296296757646</c:v>
                </c:pt>
                <c:pt idx="1004">
                  <c:v>0.73369212963007158</c:v>
                </c:pt>
                <c:pt idx="1005">
                  <c:v>0.73442129629984265</c:v>
                </c:pt>
                <c:pt idx="1006">
                  <c:v>0.73513888889283407</c:v>
                </c:pt>
                <c:pt idx="1007">
                  <c:v>0.73586805555532919</c:v>
                </c:pt>
                <c:pt idx="1008">
                  <c:v>0.73658564814832062</c:v>
                </c:pt>
                <c:pt idx="1009">
                  <c:v>0.73731481481809169</c:v>
                </c:pt>
                <c:pt idx="1010">
                  <c:v>0.73804398148786277</c:v>
                </c:pt>
                <c:pt idx="1011">
                  <c:v>0.73876157407357823</c:v>
                </c:pt>
                <c:pt idx="1012">
                  <c:v>0.73949074074334931</c:v>
                </c:pt>
                <c:pt idx="1013">
                  <c:v>0.74021990741312038</c:v>
                </c:pt>
                <c:pt idx="1014">
                  <c:v>0.74099537037545815</c:v>
                </c:pt>
                <c:pt idx="1015">
                  <c:v>0.74171296296844957</c:v>
                </c:pt>
                <c:pt idx="1016">
                  <c:v>0.74244212963094469</c:v>
                </c:pt>
                <c:pt idx="1017">
                  <c:v>0.74317129630071577</c:v>
                </c:pt>
                <c:pt idx="1018">
                  <c:v>0.74388888889370719</c:v>
                </c:pt>
                <c:pt idx="1019">
                  <c:v>0.74461805555620231</c:v>
                </c:pt>
                <c:pt idx="1020">
                  <c:v>0.74539351851854008</c:v>
                </c:pt>
                <c:pt idx="1021">
                  <c:v>0.74612268518831115</c:v>
                </c:pt>
                <c:pt idx="1022">
                  <c:v>0.74684027778130258</c:v>
                </c:pt>
                <c:pt idx="1023">
                  <c:v>0.74756944444379769</c:v>
                </c:pt>
                <c:pt idx="1024">
                  <c:v>0.74829861111356877</c:v>
                </c:pt>
                <c:pt idx="1025">
                  <c:v>0.74901620370656019</c:v>
                </c:pt>
                <c:pt idx="1026">
                  <c:v>0.74979166666889796</c:v>
                </c:pt>
                <c:pt idx="1027">
                  <c:v>0.75052083333866904</c:v>
                </c:pt>
                <c:pt idx="1028">
                  <c:v>0.75123842593166046</c:v>
                </c:pt>
                <c:pt idx="1029">
                  <c:v>0.75196759259415558</c:v>
                </c:pt>
                <c:pt idx="1030">
                  <c:v>0.75269675926392665</c:v>
                </c:pt>
                <c:pt idx="1031">
                  <c:v>0.75341435185691807</c:v>
                </c:pt>
                <c:pt idx="1032">
                  <c:v>0.75414351851941319</c:v>
                </c:pt>
                <c:pt idx="1033">
                  <c:v>0.75487268518918427</c:v>
                </c:pt>
                <c:pt idx="1034">
                  <c:v>0.75559027778217569</c:v>
                </c:pt>
                <c:pt idx="1035">
                  <c:v>0.75631944444467081</c:v>
                </c:pt>
                <c:pt idx="1036">
                  <c:v>0.75704861111444188</c:v>
                </c:pt>
                <c:pt idx="1037">
                  <c:v>0.75782407407677965</c:v>
                </c:pt>
                <c:pt idx="1038">
                  <c:v>0.75854166666977108</c:v>
                </c:pt>
                <c:pt idx="1039">
                  <c:v>0.75927083333954215</c:v>
                </c:pt>
                <c:pt idx="1040">
                  <c:v>0.76000000000203727</c:v>
                </c:pt>
                <c:pt idx="1041">
                  <c:v>0.76071759259502869</c:v>
                </c:pt>
                <c:pt idx="1042">
                  <c:v>0.76144675926479977</c:v>
                </c:pt>
                <c:pt idx="1043">
                  <c:v>0.76222222222713754</c:v>
                </c:pt>
                <c:pt idx="1044">
                  <c:v>0.76295138888963265</c:v>
                </c:pt>
                <c:pt idx="1045">
                  <c:v>0.76366898148262408</c:v>
                </c:pt>
                <c:pt idx="1046">
                  <c:v>0.76439814815239515</c:v>
                </c:pt>
                <c:pt idx="1047">
                  <c:v>0.76512731481489027</c:v>
                </c:pt>
                <c:pt idx="1048">
                  <c:v>0.76584490740788169</c:v>
                </c:pt>
                <c:pt idx="1049">
                  <c:v>0.76662037037021946</c:v>
                </c:pt>
                <c:pt idx="1050">
                  <c:v>0.76734953703999054</c:v>
                </c:pt>
                <c:pt idx="1051">
                  <c:v>0.76807870370976161</c:v>
                </c:pt>
                <c:pt idx="1052">
                  <c:v>0.76879629630275303</c:v>
                </c:pt>
                <c:pt idx="1053">
                  <c:v>0.76952546296524815</c:v>
                </c:pt>
                <c:pt idx="1054">
                  <c:v>0.77025462963501923</c:v>
                </c:pt>
                <c:pt idx="1055">
                  <c:v>0.77097222222801065</c:v>
                </c:pt>
                <c:pt idx="1056">
                  <c:v>0.77170138889050577</c:v>
                </c:pt>
                <c:pt idx="1057">
                  <c:v>0.77241898148349719</c:v>
                </c:pt>
                <c:pt idx="1058">
                  <c:v>0.77314814815326827</c:v>
                </c:pt>
                <c:pt idx="1059">
                  <c:v>0.77387731481576338</c:v>
                </c:pt>
                <c:pt idx="1060">
                  <c:v>0.77465277777810115</c:v>
                </c:pt>
                <c:pt idx="1061">
                  <c:v>0.77538194444787223</c:v>
                </c:pt>
                <c:pt idx="1062">
                  <c:v>0.77609953704086365</c:v>
                </c:pt>
                <c:pt idx="1063">
                  <c:v>0.77682870370335877</c:v>
                </c:pt>
                <c:pt idx="1064">
                  <c:v>0.77754629629635019</c:v>
                </c:pt>
                <c:pt idx="1065">
                  <c:v>0.77827546296612127</c:v>
                </c:pt>
                <c:pt idx="1066">
                  <c:v>0.77905092592845904</c:v>
                </c:pt>
                <c:pt idx="1067">
                  <c:v>0.77978009259823011</c:v>
                </c:pt>
                <c:pt idx="1068">
                  <c:v>0.78049768519122154</c:v>
                </c:pt>
                <c:pt idx="1069">
                  <c:v>0.78122685185371665</c:v>
                </c:pt>
                <c:pt idx="1070">
                  <c:v>0.78195601852348773</c:v>
                </c:pt>
                <c:pt idx="1071">
                  <c:v>0.78267361111647915</c:v>
                </c:pt>
                <c:pt idx="1072">
                  <c:v>0.78344907407881692</c:v>
                </c:pt>
                <c:pt idx="1073">
                  <c:v>0.78417824074131204</c:v>
                </c:pt>
                <c:pt idx="1074">
                  <c:v>0.78490740741108311</c:v>
                </c:pt>
                <c:pt idx="1075">
                  <c:v>0.78562500000407454</c:v>
                </c:pt>
                <c:pt idx="1076">
                  <c:v>0.78635416666656965</c:v>
                </c:pt>
                <c:pt idx="1077">
                  <c:v>0.78708333333634073</c:v>
                </c:pt>
                <c:pt idx="1078">
                  <c:v>0.7878587962986785</c:v>
                </c:pt>
                <c:pt idx="1079">
                  <c:v>0.78858796296844957</c:v>
                </c:pt>
                <c:pt idx="1080">
                  <c:v>0.789305555561441</c:v>
                </c:pt>
                <c:pt idx="1081">
                  <c:v>0.79003472222393611</c:v>
                </c:pt>
                <c:pt idx="1082">
                  <c:v>0.79076388889370719</c:v>
                </c:pt>
                <c:pt idx="1083">
                  <c:v>0.79148148148669861</c:v>
                </c:pt>
                <c:pt idx="1084">
                  <c:v>0.79225694444903638</c:v>
                </c:pt>
                <c:pt idx="1085">
                  <c:v>0.7929861111115315</c:v>
                </c:pt>
                <c:pt idx="1086">
                  <c:v>0.79371527778130258</c:v>
                </c:pt>
                <c:pt idx="1087">
                  <c:v>0.794432870374294</c:v>
                </c:pt>
                <c:pt idx="1088">
                  <c:v>0.79516203703678912</c:v>
                </c:pt>
                <c:pt idx="1089">
                  <c:v>0.79589120370656019</c:v>
                </c:pt>
                <c:pt idx="1090">
                  <c:v>0.79666666666889796</c:v>
                </c:pt>
                <c:pt idx="1091">
                  <c:v>0.79738425926188938</c:v>
                </c:pt>
                <c:pt idx="1092">
                  <c:v>0.79811342593166046</c:v>
                </c:pt>
                <c:pt idx="1093">
                  <c:v>0.79884259259415558</c:v>
                </c:pt>
                <c:pt idx="1094">
                  <c:v>0.799560185187147</c:v>
                </c:pt>
                <c:pt idx="1095">
                  <c:v>0.80028935185691807</c:v>
                </c:pt>
                <c:pt idx="1096">
                  <c:v>0.80101851851941319</c:v>
                </c:pt>
                <c:pt idx="1097">
                  <c:v>0.80173611111240461</c:v>
                </c:pt>
                <c:pt idx="1098">
                  <c:v>0.80246527778217569</c:v>
                </c:pt>
                <c:pt idx="1099">
                  <c:v>0.80319444444467081</c:v>
                </c:pt>
                <c:pt idx="1100">
                  <c:v>0.80391203703766223</c:v>
                </c:pt>
                <c:pt idx="1101">
                  <c:v>0.8046875</c:v>
                </c:pt>
                <c:pt idx="1102">
                  <c:v>0.80541666666977108</c:v>
                </c:pt>
                <c:pt idx="1103">
                  <c:v>0.80614583333954215</c:v>
                </c:pt>
                <c:pt idx="1104">
                  <c:v>0.80686342592525762</c:v>
                </c:pt>
                <c:pt idx="1105">
                  <c:v>0.80759259259502869</c:v>
                </c:pt>
                <c:pt idx="1106">
                  <c:v>0.80832175926479977</c:v>
                </c:pt>
                <c:pt idx="1107">
                  <c:v>0.80903935185779119</c:v>
                </c:pt>
                <c:pt idx="1108">
                  <c:v>0.80976851852028631</c:v>
                </c:pt>
                <c:pt idx="1109">
                  <c:v>0.81049768519005738</c:v>
                </c:pt>
                <c:pt idx="1110">
                  <c:v>0.8112152777830488</c:v>
                </c:pt>
                <c:pt idx="1111">
                  <c:v>0.81194444444554392</c:v>
                </c:pt>
                <c:pt idx="1112">
                  <c:v>0.81271990740788169</c:v>
                </c:pt>
                <c:pt idx="1113">
                  <c:v>0.81343750000087311</c:v>
                </c:pt>
                <c:pt idx="1114">
                  <c:v>0.81416666667064419</c:v>
                </c:pt>
                <c:pt idx="1115">
                  <c:v>0.81489583333313931</c:v>
                </c:pt>
                <c:pt idx="1116">
                  <c:v>0.81561342592613073</c:v>
                </c:pt>
                <c:pt idx="1117">
                  <c:v>0.81634259259590181</c:v>
                </c:pt>
                <c:pt idx="1118">
                  <c:v>0.81707175926567288</c:v>
                </c:pt>
                <c:pt idx="1119">
                  <c:v>0.81778935185138835</c:v>
                </c:pt>
                <c:pt idx="1120">
                  <c:v>0.81851851852115942</c:v>
                </c:pt>
                <c:pt idx="1121">
                  <c:v>0.8192476851909305</c:v>
                </c:pt>
                <c:pt idx="1122">
                  <c:v>0.81996527778392192</c:v>
                </c:pt>
                <c:pt idx="1123">
                  <c:v>0.82074074074625969</c:v>
                </c:pt>
                <c:pt idx="1124">
                  <c:v>0.82146990740875481</c:v>
                </c:pt>
                <c:pt idx="1125">
                  <c:v>0.82219907407852588</c:v>
                </c:pt>
                <c:pt idx="1126">
                  <c:v>0.82291666667151731</c:v>
                </c:pt>
                <c:pt idx="1127">
                  <c:v>0.82364583333401242</c:v>
                </c:pt>
                <c:pt idx="1128">
                  <c:v>0.8243750000037835</c:v>
                </c:pt>
                <c:pt idx="1129">
                  <c:v>0.82509259259677492</c:v>
                </c:pt>
                <c:pt idx="1130">
                  <c:v>0.82582175925927004</c:v>
                </c:pt>
                <c:pt idx="1131">
                  <c:v>0.82655092592904111</c:v>
                </c:pt>
                <c:pt idx="1132">
                  <c:v>0.82726851852203254</c:v>
                </c:pt>
                <c:pt idx="1133">
                  <c:v>0.82799768518452765</c:v>
                </c:pt>
                <c:pt idx="1134">
                  <c:v>0.82877314815414138</c:v>
                </c:pt>
                <c:pt idx="1135">
                  <c:v>0.8295023148166365</c:v>
                </c:pt>
                <c:pt idx="1136">
                  <c:v>0.83021990740962792</c:v>
                </c:pt>
                <c:pt idx="1137">
                  <c:v>0.830949074079399</c:v>
                </c:pt>
                <c:pt idx="1138">
                  <c:v>0.83166666667239042</c:v>
                </c:pt>
                <c:pt idx="1139">
                  <c:v>0.83239583333488554</c:v>
                </c:pt>
                <c:pt idx="1140">
                  <c:v>0.83312500000465661</c:v>
                </c:pt>
                <c:pt idx="1141">
                  <c:v>0.83384259259764804</c:v>
                </c:pt>
                <c:pt idx="1142">
                  <c:v>0.83457175926014315</c:v>
                </c:pt>
                <c:pt idx="1143">
                  <c:v>0.83530092592991423</c:v>
                </c:pt>
                <c:pt idx="1144">
                  <c:v>0.83601851852290565</c:v>
                </c:pt>
                <c:pt idx="1145">
                  <c:v>0.83679398148524342</c:v>
                </c:pt>
                <c:pt idx="1146">
                  <c:v>0.83752314814773854</c:v>
                </c:pt>
                <c:pt idx="1147">
                  <c:v>0.83825231481750961</c:v>
                </c:pt>
                <c:pt idx="1148">
                  <c:v>0.83896990741050104</c:v>
                </c:pt>
                <c:pt idx="1149">
                  <c:v>0.83969907408027211</c:v>
                </c:pt>
                <c:pt idx="1150">
                  <c:v>0.84042824074276723</c:v>
                </c:pt>
                <c:pt idx="1151">
                  <c:v>0.84114583333575865</c:v>
                </c:pt>
                <c:pt idx="1152">
                  <c:v>0.84187500000552973</c:v>
                </c:pt>
                <c:pt idx="1153">
                  <c:v>0.84260416666802485</c:v>
                </c:pt>
                <c:pt idx="1154">
                  <c:v>0.84333333333779592</c:v>
                </c:pt>
                <c:pt idx="1155">
                  <c:v>0.84405092593078734</c:v>
                </c:pt>
                <c:pt idx="1156">
                  <c:v>0.84482638889312511</c:v>
                </c:pt>
                <c:pt idx="1157">
                  <c:v>0.84555555555562023</c:v>
                </c:pt>
                <c:pt idx="1158">
                  <c:v>0.84627314814861165</c:v>
                </c:pt>
                <c:pt idx="1159">
                  <c:v>0.84700231481838273</c:v>
                </c:pt>
                <c:pt idx="1160">
                  <c:v>0.84773148148087785</c:v>
                </c:pt>
                <c:pt idx="1161">
                  <c:v>0.84844907407386927</c:v>
                </c:pt>
                <c:pt idx="1162">
                  <c:v>0.849224537043483</c:v>
                </c:pt>
                <c:pt idx="1163">
                  <c:v>0.84995370370597811</c:v>
                </c:pt>
                <c:pt idx="1164">
                  <c:v>0.85068287037574919</c:v>
                </c:pt>
                <c:pt idx="1165">
                  <c:v>0.85140046296874061</c:v>
                </c:pt>
                <c:pt idx="1166">
                  <c:v>0.85212962963123573</c:v>
                </c:pt>
                <c:pt idx="1167">
                  <c:v>0.85285879630100681</c:v>
                </c:pt>
                <c:pt idx="1168">
                  <c:v>0.85363425926334457</c:v>
                </c:pt>
                <c:pt idx="1169">
                  <c:v>0.854351851856336</c:v>
                </c:pt>
                <c:pt idx="1170">
                  <c:v>0.85508101851883112</c:v>
                </c:pt>
                <c:pt idx="1171">
                  <c:v>0.85581018518860219</c:v>
                </c:pt>
                <c:pt idx="1172">
                  <c:v>0.85652777778159361</c:v>
                </c:pt>
                <c:pt idx="1173">
                  <c:v>0.85725694444408873</c:v>
                </c:pt>
                <c:pt idx="1174">
                  <c:v>0.85803240741370246</c:v>
                </c:pt>
                <c:pt idx="1175">
                  <c:v>0.85876157407619758</c:v>
                </c:pt>
                <c:pt idx="1176">
                  <c:v>0.859479166669189</c:v>
                </c:pt>
                <c:pt idx="1177">
                  <c:v>0.86020833333896007</c:v>
                </c:pt>
                <c:pt idx="1178">
                  <c:v>0.86093750000145519</c:v>
                </c:pt>
                <c:pt idx="1179">
                  <c:v>0.86165509259444661</c:v>
                </c:pt>
                <c:pt idx="1180">
                  <c:v>0.86243055555678438</c:v>
                </c:pt>
                <c:pt idx="1181">
                  <c:v>0.86315972222655546</c:v>
                </c:pt>
                <c:pt idx="1182">
                  <c:v>0.86387731481954688</c:v>
                </c:pt>
                <c:pt idx="1183">
                  <c:v>0.864606481482042</c:v>
                </c:pt>
                <c:pt idx="1184">
                  <c:v>0.86533564815181307</c:v>
                </c:pt>
                <c:pt idx="1185">
                  <c:v>0.8660532407448045</c:v>
                </c:pt>
                <c:pt idx="1186">
                  <c:v>0.86678240740729962</c:v>
                </c:pt>
                <c:pt idx="1187">
                  <c:v>0.86751157407707069</c:v>
                </c:pt>
                <c:pt idx="1188">
                  <c:v>0.86822916667006211</c:v>
                </c:pt>
                <c:pt idx="1189">
                  <c:v>0.86895833333983319</c:v>
                </c:pt>
                <c:pt idx="1190">
                  <c:v>0.86968750000232831</c:v>
                </c:pt>
                <c:pt idx="1191">
                  <c:v>0.87045138889516238</c:v>
                </c:pt>
                <c:pt idx="1192">
                  <c:v>0.8711805555576575</c:v>
                </c:pt>
                <c:pt idx="1193">
                  <c:v>0.87190972222742857</c:v>
                </c:pt>
                <c:pt idx="1194">
                  <c:v>0.87262731482042</c:v>
                </c:pt>
                <c:pt idx="1195">
                  <c:v>0.87335648148291511</c:v>
                </c:pt>
                <c:pt idx="1196">
                  <c:v>0.87408564815268619</c:v>
                </c:pt>
                <c:pt idx="1197">
                  <c:v>0.87486111111502396</c:v>
                </c:pt>
                <c:pt idx="1198">
                  <c:v>0.87557870370801538</c:v>
                </c:pt>
                <c:pt idx="1199">
                  <c:v>0.8763078703705105</c:v>
                </c:pt>
                <c:pt idx="1200">
                  <c:v>0.87703703704028158</c:v>
                </c:pt>
                <c:pt idx="1201">
                  <c:v>0.877754629633273</c:v>
                </c:pt>
                <c:pt idx="1202">
                  <c:v>0.87848379629576812</c:v>
                </c:pt>
                <c:pt idx="1203">
                  <c:v>0.87925925926538184</c:v>
                </c:pt>
                <c:pt idx="1204">
                  <c:v>0.87998842592787696</c:v>
                </c:pt>
                <c:pt idx="1205">
                  <c:v>0.88070601852086838</c:v>
                </c:pt>
                <c:pt idx="1206">
                  <c:v>0.88143518519063946</c:v>
                </c:pt>
                <c:pt idx="1207">
                  <c:v>0.88215277778363088</c:v>
                </c:pt>
                <c:pt idx="1208">
                  <c:v>0.882881944446126</c:v>
                </c:pt>
                <c:pt idx="1209">
                  <c:v>0.88361111111589707</c:v>
                </c:pt>
                <c:pt idx="1210">
                  <c:v>0.8843287037088885</c:v>
                </c:pt>
                <c:pt idx="1211">
                  <c:v>0.88505787037138361</c:v>
                </c:pt>
                <c:pt idx="1212">
                  <c:v>0.88578703704115469</c:v>
                </c:pt>
                <c:pt idx="1213">
                  <c:v>0.88650462963414611</c:v>
                </c:pt>
                <c:pt idx="1214">
                  <c:v>0.88728009259648388</c:v>
                </c:pt>
                <c:pt idx="1215">
                  <c:v>0.888009259258979</c:v>
                </c:pt>
                <c:pt idx="1216">
                  <c:v>0.88873842592875008</c:v>
                </c:pt>
                <c:pt idx="1217">
                  <c:v>0.8894560185217415</c:v>
                </c:pt>
                <c:pt idx="1218">
                  <c:v>0.89018518519151257</c:v>
                </c:pt>
                <c:pt idx="1219">
                  <c:v>0.89091435185400769</c:v>
                </c:pt>
                <c:pt idx="1220">
                  <c:v>0.89168981481634546</c:v>
                </c:pt>
                <c:pt idx="1221">
                  <c:v>0.89240740740933688</c:v>
                </c:pt>
                <c:pt idx="1222">
                  <c:v>0.89313657407910796</c:v>
                </c:pt>
                <c:pt idx="1223">
                  <c:v>0.89386574074160308</c:v>
                </c:pt>
                <c:pt idx="1224">
                  <c:v>0.8945833333345945</c:v>
                </c:pt>
                <c:pt idx="1225">
                  <c:v>0.89531250000436557</c:v>
                </c:pt>
                <c:pt idx="1226">
                  <c:v>0.89604166666686069</c:v>
                </c:pt>
                <c:pt idx="1227">
                  <c:v>0.89675925925985212</c:v>
                </c:pt>
                <c:pt idx="1228">
                  <c:v>0.89748842592962319</c:v>
                </c:pt>
                <c:pt idx="1229">
                  <c:v>0.89821759259211831</c:v>
                </c:pt>
                <c:pt idx="1230">
                  <c:v>0.89893518518510973</c:v>
                </c:pt>
                <c:pt idx="1231">
                  <c:v>0.89971064815472346</c:v>
                </c:pt>
                <c:pt idx="1232">
                  <c:v>0.90043981481721858</c:v>
                </c:pt>
                <c:pt idx="1233">
                  <c:v>0.90116898148698965</c:v>
                </c:pt>
                <c:pt idx="1234">
                  <c:v>0.90188657407998107</c:v>
                </c:pt>
                <c:pt idx="1235">
                  <c:v>0.90261574074247619</c:v>
                </c:pt>
                <c:pt idx="1236">
                  <c:v>0.90334490741224727</c:v>
                </c:pt>
                <c:pt idx="1237">
                  <c:v>0.90410879629780538</c:v>
                </c:pt>
                <c:pt idx="1238">
                  <c:v>0.90483796296757646</c:v>
                </c:pt>
                <c:pt idx="1239">
                  <c:v>0.90556712963007158</c:v>
                </c:pt>
                <c:pt idx="1240">
                  <c:v>0.906284722223063</c:v>
                </c:pt>
                <c:pt idx="1241">
                  <c:v>0.90701388889283407</c:v>
                </c:pt>
                <c:pt idx="1242">
                  <c:v>0.90774305555532919</c:v>
                </c:pt>
                <c:pt idx="1243">
                  <c:v>0.90846064814832062</c:v>
                </c:pt>
                <c:pt idx="1244">
                  <c:v>0.90918981481809169</c:v>
                </c:pt>
                <c:pt idx="1245">
                  <c:v>0.90991898148786277</c:v>
                </c:pt>
                <c:pt idx="1246">
                  <c:v>0.91064814815035788</c:v>
                </c:pt>
                <c:pt idx="1247">
                  <c:v>0.91136574074334931</c:v>
                </c:pt>
                <c:pt idx="1248">
                  <c:v>0.91209490741312038</c:v>
                </c:pt>
                <c:pt idx="1249">
                  <c:v>0.9128125000061118</c:v>
                </c:pt>
                <c:pt idx="1250">
                  <c:v>0.91354166666860692</c:v>
                </c:pt>
                <c:pt idx="1251">
                  <c:v>0.914270833338378</c:v>
                </c:pt>
                <c:pt idx="1252">
                  <c:v>0.91498842593136942</c:v>
                </c:pt>
                <c:pt idx="1253">
                  <c:v>0.91576388889370719</c:v>
                </c:pt>
                <c:pt idx="1254">
                  <c:v>0.91649305555620231</c:v>
                </c:pt>
                <c:pt idx="1255">
                  <c:v>0.91722222222597338</c:v>
                </c:pt>
                <c:pt idx="1256">
                  <c:v>0.91793981481896481</c:v>
                </c:pt>
                <c:pt idx="1257">
                  <c:v>0.91866898148145992</c:v>
                </c:pt>
                <c:pt idx="1258">
                  <c:v>0.919398148151231</c:v>
                </c:pt>
                <c:pt idx="1259">
                  <c:v>0.92017361111356877</c:v>
                </c:pt>
                <c:pt idx="1260">
                  <c:v>0.92089120370656019</c:v>
                </c:pt>
                <c:pt idx="1261">
                  <c:v>0.92162037037633127</c:v>
                </c:pt>
                <c:pt idx="1262">
                  <c:v>0.92234953703882638</c:v>
                </c:pt>
                <c:pt idx="1263">
                  <c:v>0.92306712963181781</c:v>
                </c:pt>
                <c:pt idx="1264">
                  <c:v>0.92379629630158888</c:v>
                </c:pt>
                <c:pt idx="1265">
                  <c:v>0.92457175926392665</c:v>
                </c:pt>
                <c:pt idx="1266">
                  <c:v>0.92530092592642177</c:v>
                </c:pt>
                <c:pt idx="1267">
                  <c:v>0.92603009259619284</c:v>
                </c:pt>
                <c:pt idx="1268">
                  <c:v>0.92674768518918427</c:v>
                </c:pt>
                <c:pt idx="1269">
                  <c:v>0.92747685185167938</c:v>
                </c:pt>
                <c:pt idx="1270">
                  <c:v>0.92820601852145046</c:v>
                </c:pt>
                <c:pt idx="1271">
                  <c:v>0.92896990740700858</c:v>
                </c:pt>
                <c:pt idx="1272">
                  <c:v>0.92969907407677965</c:v>
                </c:pt>
                <c:pt idx="1273">
                  <c:v>0.93042824074655073</c:v>
                </c:pt>
                <c:pt idx="1274">
                  <c:v>0.93114583333954215</c:v>
                </c:pt>
                <c:pt idx="1275">
                  <c:v>0.93187500000203727</c:v>
                </c:pt>
                <c:pt idx="1276">
                  <c:v>0.93260416667180834</c:v>
                </c:pt>
                <c:pt idx="1277">
                  <c:v>0.93337962963414611</c:v>
                </c:pt>
                <c:pt idx="1278">
                  <c:v>0.93410879629664123</c:v>
                </c:pt>
                <c:pt idx="1279">
                  <c:v>0.93482638888963265</c:v>
                </c:pt>
                <c:pt idx="1280">
                  <c:v>0.93555555555940373</c:v>
                </c:pt>
                <c:pt idx="1281">
                  <c:v>0.93628472222189885</c:v>
                </c:pt>
                <c:pt idx="1282">
                  <c:v>0.93700231481489027</c:v>
                </c:pt>
                <c:pt idx="1283">
                  <c:v>0.93777777777722804</c:v>
                </c:pt>
                <c:pt idx="1284">
                  <c:v>0.93850694444699911</c:v>
                </c:pt>
                <c:pt idx="1285">
                  <c:v>0.93922453703999054</c:v>
                </c:pt>
                <c:pt idx="1286">
                  <c:v>0.93995370370976161</c:v>
                </c:pt>
                <c:pt idx="1287">
                  <c:v>0.94068287037225673</c:v>
                </c:pt>
                <c:pt idx="1288">
                  <c:v>0.94140046296524815</c:v>
                </c:pt>
                <c:pt idx="1289">
                  <c:v>0.94212962963501923</c:v>
                </c:pt>
                <c:pt idx="1290">
                  <c:v>0.94285879629751435</c:v>
                </c:pt>
                <c:pt idx="1291">
                  <c:v>0.94357638889050577</c:v>
                </c:pt>
                <c:pt idx="1292">
                  <c:v>0.94430555556027684</c:v>
                </c:pt>
                <c:pt idx="1293">
                  <c:v>0.94503472222277196</c:v>
                </c:pt>
                <c:pt idx="1294">
                  <c:v>0.94581018518510973</c:v>
                </c:pt>
                <c:pt idx="1295">
                  <c:v>0.94652777777810115</c:v>
                </c:pt>
                <c:pt idx="1296">
                  <c:v>0.94725694444787223</c:v>
                </c:pt>
                <c:pt idx="1297">
                  <c:v>0.9479861111176433</c:v>
                </c:pt>
                <c:pt idx="1298">
                  <c:v>0.94870370370335877</c:v>
                </c:pt>
                <c:pt idx="1299">
                  <c:v>0.94943287037312984</c:v>
                </c:pt>
                <c:pt idx="1300">
                  <c:v>0.95015046296612127</c:v>
                </c:pt>
                <c:pt idx="1301">
                  <c:v>0.95087962963589234</c:v>
                </c:pt>
                <c:pt idx="1302">
                  <c:v>0.95160879629838746</c:v>
                </c:pt>
                <c:pt idx="1303">
                  <c:v>0.95233796296815854</c:v>
                </c:pt>
                <c:pt idx="1304">
                  <c:v>0.95305555556114996</c:v>
                </c:pt>
                <c:pt idx="1305">
                  <c:v>0.95383101852348773</c:v>
                </c:pt>
                <c:pt idx="1306">
                  <c:v>0.95456018518598285</c:v>
                </c:pt>
                <c:pt idx="1307">
                  <c:v>0.95528935185575392</c:v>
                </c:pt>
                <c:pt idx="1308">
                  <c:v>0.95600694444874534</c:v>
                </c:pt>
                <c:pt idx="1309">
                  <c:v>0.95673611111124046</c:v>
                </c:pt>
                <c:pt idx="1310">
                  <c:v>0.95746527778101154</c:v>
                </c:pt>
                <c:pt idx="1311">
                  <c:v>0.95824074074334931</c:v>
                </c:pt>
                <c:pt idx="1312">
                  <c:v>0.95895833333634073</c:v>
                </c:pt>
                <c:pt idx="1313">
                  <c:v>0.9596875000061118</c:v>
                </c:pt>
                <c:pt idx="1314">
                  <c:v>0.96041666666860692</c:v>
                </c:pt>
                <c:pt idx="1315">
                  <c:v>0.96113425926159834</c:v>
                </c:pt>
                <c:pt idx="1316">
                  <c:v>0.96186342593136942</c:v>
                </c:pt>
                <c:pt idx="1317">
                  <c:v>0.96263888889370719</c:v>
                </c:pt>
                <c:pt idx="1318">
                  <c:v>0.96336805555620231</c:v>
                </c:pt>
                <c:pt idx="1319">
                  <c:v>0.96409722222597338</c:v>
                </c:pt>
                <c:pt idx="1320">
                  <c:v>0.96481481481896481</c:v>
                </c:pt>
                <c:pt idx="1321">
                  <c:v>0.96554398148145992</c:v>
                </c:pt>
                <c:pt idx="1322">
                  <c:v>0.96626157407445135</c:v>
                </c:pt>
                <c:pt idx="1323">
                  <c:v>0.96704861111356877</c:v>
                </c:pt>
                <c:pt idx="1324">
                  <c:v>0.96776620370656019</c:v>
                </c:pt>
                <c:pt idx="1325">
                  <c:v>0.96849537037633127</c:v>
                </c:pt>
                <c:pt idx="1326">
                  <c:v>0.96922453703882638</c:v>
                </c:pt>
                <c:pt idx="1327">
                  <c:v>0.96994212963181781</c:v>
                </c:pt>
                <c:pt idx="1328">
                  <c:v>0.97067129630158888</c:v>
                </c:pt>
                <c:pt idx="1329">
                  <c:v>0.97144675926392665</c:v>
                </c:pt>
                <c:pt idx="1330">
                  <c:v>0.97217592592642177</c:v>
                </c:pt>
                <c:pt idx="1331">
                  <c:v>0.97289351851941319</c:v>
                </c:pt>
                <c:pt idx="1332">
                  <c:v>0.97362268518918427</c:v>
                </c:pt>
                <c:pt idx="1333">
                  <c:v>0.97435185185167938</c:v>
                </c:pt>
                <c:pt idx="1334">
                  <c:v>0.97506944444467081</c:v>
                </c:pt>
                <c:pt idx="1335">
                  <c:v>0.97584490740700858</c:v>
                </c:pt>
                <c:pt idx="1336">
                  <c:v>0.97657407407677965</c:v>
                </c:pt>
                <c:pt idx="1337">
                  <c:v>0.97730324074655073</c:v>
                </c:pt>
                <c:pt idx="1338">
                  <c:v>0.97802083333954215</c:v>
                </c:pt>
                <c:pt idx="1339">
                  <c:v>0.97875000000203727</c:v>
                </c:pt>
                <c:pt idx="1340">
                  <c:v>0.97947916667180834</c:v>
                </c:pt>
                <c:pt idx="1341">
                  <c:v>0.98025462963414611</c:v>
                </c:pt>
                <c:pt idx="1342">
                  <c:v>0.98097222222713754</c:v>
                </c:pt>
                <c:pt idx="1343">
                  <c:v>0.98170138888963265</c:v>
                </c:pt>
                <c:pt idx="1344">
                  <c:v>0.98243055555940373</c:v>
                </c:pt>
                <c:pt idx="1345">
                  <c:v>0.98314814815239515</c:v>
                </c:pt>
                <c:pt idx="1346">
                  <c:v>0.98387731481489027</c:v>
                </c:pt>
                <c:pt idx="1347">
                  <c:v>0.98465277777722804</c:v>
                </c:pt>
                <c:pt idx="1348">
                  <c:v>0.98537037037021946</c:v>
                </c:pt>
                <c:pt idx="1349">
                  <c:v>0.98609953703999054</c:v>
                </c:pt>
                <c:pt idx="1350">
                  <c:v>0.98682870370976161</c:v>
                </c:pt>
                <c:pt idx="1351">
                  <c:v>0.98754629630275303</c:v>
                </c:pt>
                <c:pt idx="1352">
                  <c:v>0.98827546296524815</c:v>
                </c:pt>
                <c:pt idx="1353">
                  <c:v>0.98905092592758592</c:v>
                </c:pt>
                <c:pt idx="1354">
                  <c:v>0.989780092597357</c:v>
                </c:pt>
                <c:pt idx="1355">
                  <c:v>0.99050925925985212</c:v>
                </c:pt>
                <c:pt idx="1356">
                  <c:v>0.99122685185284354</c:v>
                </c:pt>
                <c:pt idx="1357">
                  <c:v>0.99195601852261461</c:v>
                </c:pt>
                <c:pt idx="1358">
                  <c:v>0.99267361111560604</c:v>
                </c:pt>
                <c:pt idx="1359">
                  <c:v>0.99344907407794381</c:v>
                </c:pt>
                <c:pt idx="1360">
                  <c:v>0.99417824074043892</c:v>
                </c:pt>
                <c:pt idx="1361">
                  <c:v>0.99490740741021</c:v>
                </c:pt>
                <c:pt idx="1362">
                  <c:v>0.99562500000320142</c:v>
                </c:pt>
                <c:pt idx="1363">
                  <c:v>0.9963541666729725</c:v>
                </c:pt>
                <c:pt idx="1364">
                  <c:v>0.99708333333546761</c:v>
                </c:pt>
                <c:pt idx="1365">
                  <c:v>0.99785879629780538</c:v>
                </c:pt>
                <c:pt idx="1366">
                  <c:v>0.99857638889079681</c:v>
                </c:pt>
                <c:pt idx="1367">
                  <c:v>0.99930555556056788</c:v>
                </c:pt>
                <c:pt idx="1368">
                  <c:v>1.000034722223063</c:v>
                </c:pt>
                <c:pt idx="1369">
                  <c:v>1.0007523148160544</c:v>
                </c:pt>
                <c:pt idx="1370">
                  <c:v>1.0014814814858255</c:v>
                </c:pt>
                <c:pt idx="1371">
                  <c:v>1.0022569444481633</c:v>
                </c:pt>
                <c:pt idx="1372">
                  <c:v>1.0029745370411547</c:v>
                </c:pt>
                <c:pt idx="1373">
                  <c:v>1.0037037037036498</c:v>
                </c:pt>
                <c:pt idx="1374">
                  <c:v>1.0044328703734209</c:v>
                </c:pt>
                <c:pt idx="1375">
                  <c:v>1.0051504629664123</c:v>
                </c:pt>
                <c:pt idx="1376">
                  <c:v>1.0058796296361834</c:v>
                </c:pt>
                <c:pt idx="1377">
                  <c:v>1.0066550925985212</c:v>
                </c:pt>
                <c:pt idx="1378">
                  <c:v>1.0073842592610163</c:v>
                </c:pt>
                <c:pt idx="1379">
                  <c:v>1.0081134259307873</c:v>
                </c:pt>
                <c:pt idx="1380">
                  <c:v>1.0088310185237788</c:v>
                </c:pt>
                <c:pt idx="1381">
                  <c:v>1.0095601851862739</c:v>
                </c:pt>
                <c:pt idx="1382">
                  <c:v>1.010289351856045</c:v>
                </c:pt>
                <c:pt idx="1383">
                  <c:v>1.0110648148183827</c:v>
                </c:pt>
                <c:pt idx="1384">
                  <c:v>1.0117824074113742</c:v>
                </c:pt>
                <c:pt idx="1385">
                  <c:v>1.0125115740738693</c:v>
                </c:pt>
                <c:pt idx="1386">
                  <c:v>1.0132407407436403</c:v>
                </c:pt>
                <c:pt idx="1387">
                  <c:v>1.0139583333366318</c:v>
                </c:pt>
                <c:pt idx="1388">
                  <c:v>1.0146875000064028</c:v>
                </c:pt>
                <c:pt idx="1389">
                  <c:v>1.0154629629687406</c:v>
                </c:pt>
                <c:pt idx="1390">
                  <c:v>1.016180555561732</c:v>
                </c:pt>
                <c:pt idx="1391">
                  <c:v>1.0169097222242272</c:v>
                </c:pt>
                <c:pt idx="1392">
                  <c:v>1.0176388888939982</c:v>
                </c:pt>
                <c:pt idx="1393">
                  <c:v>1.0183564814869897</c:v>
                </c:pt>
                <c:pt idx="1394">
                  <c:v>1.0190856481494848</c:v>
                </c:pt>
                <c:pt idx="1395">
                  <c:v>1.0198032407424762</c:v>
                </c:pt>
                <c:pt idx="1396">
                  <c:v>1.0205324074122473</c:v>
                </c:pt>
                <c:pt idx="1397">
                  <c:v>1.0212615740747424</c:v>
                </c:pt>
                <c:pt idx="1398">
                  <c:v>1.0219907407445135</c:v>
                </c:pt>
                <c:pt idx="1399">
                  <c:v>1.0227083333375049</c:v>
                </c:pt>
                <c:pt idx="1400">
                  <c:v>1.0234837962998427</c:v>
                </c:pt>
                <c:pt idx="1401">
                  <c:v>1.0242129629623378</c:v>
                </c:pt>
                <c:pt idx="1402">
                  <c:v>1.0249421296321088</c:v>
                </c:pt>
                <c:pt idx="1403">
                  <c:v>1.0256597222251003</c:v>
                </c:pt>
                <c:pt idx="1404">
                  <c:v>1.0263888888948713</c:v>
                </c:pt>
                <c:pt idx="1405">
                  <c:v>1.0271064814878628</c:v>
                </c:pt>
                <c:pt idx="1406">
                  <c:v>1.0278819444502005</c:v>
                </c:pt>
                <c:pt idx="1407">
                  <c:v>1.0286111111126957</c:v>
                </c:pt>
                <c:pt idx="1408">
                  <c:v>1.0293287037056871</c:v>
                </c:pt>
                <c:pt idx="1409">
                  <c:v>1.0300578703754582</c:v>
                </c:pt>
                <c:pt idx="1410">
                  <c:v>1.0307870370379533</c:v>
                </c:pt>
                <c:pt idx="1411">
                  <c:v>1.0315046296309447</c:v>
                </c:pt>
                <c:pt idx="1412">
                  <c:v>1.0322800925932825</c:v>
                </c:pt>
                <c:pt idx="1413">
                  <c:v>1.0330092592630535</c:v>
                </c:pt>
                <c:pt idx="1414">
                  <c:v>1.0337384259255487</c:v>
                </c:pt>
                <c:pt idx="1415">
                  <c:v>1.0344560185185401</c:v>
                </c:pt>
                <c:pt idx="1416">
                  <c:v>1.0351851851883112</c:v>
                </c:pt>
                <c:pt idx="1417">
                  <c:v>1.0359143518580822</c:v>
                </c:pt>
                <c:pt idx="1418">
                  <c:v>1.03668981482042</c:v>
                </c:pt>
                <c:pt idx="1419">
                  <c:v>1.0374189814829151</c:v>
                </c:pt>
                <c:pt idx="1420">
                  <c:v>1.0381365740759065</c:v>
                </c:pt>
                <c:pt idx="1421">
                  <c:v>1.0388657407456776</c:v>
                </c:pt>
                <c:pt idx="1422">
                  <c:v>1.0395949074081727</c:v>
                </c:pt>
                <c:pt idx="1423">
                  <c:v>1.0403125000011642</c:v>
                </c:pt>
                <c:pt idx="1424">
                  <c:v>1.0410416666709352</c:v>
                </c:pt>
                <c:pt idx="1425">
                  <c:v>1.0417592592639267</c:v>
                </c:pt>
                <c:pt idx="1426">
                  <c:v>1.0424884259264218</c:v>
                </c:pt>
                <c:pt idx="1427">
                  <c:v>1.0432175925961928</c:v>
                </c:pt>
                <c:pt idx="1428">
                  <c:v>1.0439351851891843</c:v>
                </c:pt>
                <c:pt idx="1429">
                  <c:v>1.0446643518516794</c:v>
                </c:pt>
                <c:pt idx="1430">
                  <c:v>1.0453935185214505</c:v>
                </c:pt>
                <c:pt idx="1431">
                  <c:v>1.0461111111144419</c:v>
                </c:pt>
                <c:pt idx="1432">
                  <c:v>1.046840277784213</c:v>
                </c:pt>
                <c:pt idx="1433">
                  <c:v>1.0475694444467081</c:v>
                </c:pt>
                <c:pt idx="1434">
                  <c:v>1.0483449074090458</c:v>
                </c:pt>
                <c:pt idx="1435">
                  <c:v>1.0490625000020373</c:v>
                </c:pt>
                <c:pt idx="1436">
                  <c:v>1.0497916666718083</c:v>
                </c:pt>
                <c:pt idx="1437">
                  <c:v>1.0505208333343035</c:v>
                </c:pt>
                <c:pt idx="1438">
                  <c:v>1.0512384259272949</c:v>
                </c:pt>
                <c:pt idx="1439">
                  <c:v>1.051967592597066</c:v>
                </c:pt>
                <c:pt idx="1440">
                  <c:v>1.0526967592595611</c:v>
                </c:pt>
                <c:pt idx="1441">
                  <c:v>1.0534143518525525</c:v>
                </c:pt>
                <c:pt idx="1442">
                  <c:v>1.0541435185223236</c:v>
                </c:pt>
                <c:pt idx="1443">
                  <c:v>1.0548726851848187</c:v>
                </c:pt>
                <c:pt idx="1444">
                  <c:v>1.0555902777778101</c:v>
                </c:pt>
                <c:pt idx="1445">
                  <c:v>1.0563773148169275</c:v>
                </c:pt>
                <c:pt idx="1446">
                  <c:v>1.057094907409919</c:v>
                </c:pt>
                <c:pt idx="1447">
                  <c:v>1.05782407407969</c:v>
                </c:pt>
                <c:pt idx="1448">
                  <c:v>1.0585532407421852</c:v>
                </c:pt>
                <c:pt idx="1449">
                  <c:v>1.0592708333351766</c:v>
                </c:pt>
                <c:pt idx="1450">
                  <c:v>1.0600000000049477</c:v>
                </c:pt>
                <c:pt idx="1451">
                  <c:v>1.0607754629672854</c:v>
                </c:pt>
                <c:pt idx="1452">
                  <c:v>1.0615046296297805</c:v>
                </c:pt>
                <c:pt idx="1453">
                  <c:v>1.062222222222772</c:v>
                </c:pt>
                <c:pt idx="1454">
                  <c:v>1.062951388892543</c:v>
                </c:pt>
                <c:pt idx="1455">
                  <c:v>1.0636805555550382</c:v>
                </c:pt>
                <c:pt idx="1456">
                  <c:v>1.0643981481480296</c:v>
                </c:pt>
                <c:pt idx="1457">
                  <c:v>1.0651736111176433</c:v>
                </c:pt>
                <c:pt idx="1458">
                  <c:v>1.0659027777801384</c:v>
                </c:pt>
                <c:pt idx="1459">
                  <c:v>1.0666319444499095</c:v>
                </c:pt>
                <c:pt idx="1460">
                  <c:v>1.0673495370429009</c:v>
                </c:pt>
                <c:pt idx="1461">
                  <c:v>1.068078703705396</c:v>
                </c:pt>
                <c:pt idx="1462">
                  <c:v>1.0687962962983875</c:v>
                </c:pt>
                <c:pt idx="1463">
                  <c:v>1.0695717592607252</c:v>
                </c:pt>
                <c:pt idx="1464">
                  <c:v>1.0703009259304963</c:v>
                </c:pt>
                <c:pt idx="1465">
                  <c:v>1.0710185185234877</c:v>
                </c:pt>
                <c:pt idx="1466">
                  <c:v>1.0717476851859828</c:v>
                </c:pt>
                <c:pt idx="1467">
                  <c:v>1.0724768518557539</c:v>
                </c:pt>
                <c:pt idx="1468">
                  <c:v>1.073206018518249</c:v>
                </c:pt>
                <c:pt idx="1469">
                  <c:v>1.0739699074110831</c:v>
                </c:pt>
                <c:pt idx="1470">
                  <c:v>1.0746990740735782</c:v>
                </c:pt>
                <c:pt idx="1471">
                  <c:v>1.0754282407433493</c:v>
                </c:pt>
                <c:pt idx="1472">
                  <c:v>1.0761458333363407</c:v>
                </c:pt>
                <c:pt idx="1473">
                  <c:v>1.0768750000061118</c:v>
                </c:pt>
                <c:pt idx="1474">
                  <c:v>1.0776041666686069</c:v>
                </c:pt>
                <c:pt idx="1475">
                  <c:v>1.0783796296309447</c:v>
                </c:pt>
                <c:pt idx="1476">
                  <c:v>1.0790972222239361</c:v>
                </c:pt>
                <c:pt idx="1477">
                  <c:v>1.0798263888937072</c:v>
                </c:pt>
                <c:pt idx="1478">
                  <c:v>1.0805555555562023</c:v>
                </c:pt>
                <c:pt idx="1479">
                  <c:v>1.0812731481491937</c:v>
                </c:pt>
                <c:pt idx="1480">
                  <c:v>1.0820023148189648</c:v>
                </c:pt>
                <c:pt idx="1481">
                  <c:v>1.0827777777813026</c:v>
                </c:pt>
                <c:pt idx="1482">
                  <c:v>1.0835069444437977</c:v>
                </c:pt>
                <c:pt idx="1483">
                  <c:v>1.0842245370367891</c:v>
                </c:pt>
                <c:pt idx="1484">
                  <c:v>1.0849537037065602</c:v>
                </c:pt>
                <c:pt idx="1485">
                  <c:v>1.0856712962995516</c:v>
                </c:pt>
                <c:pt idx="1486">
                  <c:v>1.0864004629693227</c:v>
                </c:pt>
                <c:pt idx="1487">
                  <c:v>1.0871296296318178</c:v>
                </c:pt>
                <c:pt idx="1488">
                  <c:v>1.0878472222248092</c:v>
                </c:pt>
                <c:pt idx="1489">
                  <c:v>1.0885763888945803</c:v>
                </c:pt>
                <c:pt idx="1490">
                  <c:v>1.0893055555570754</c:v>
                </c:pt>
                <c:pt idx="1491">
                  <c:v>1.0900231481500668</c:v>
                </c:pt>
                <c:pt idx="1492">
                  <c:v>1.0907986111124046</c:v>
                </c:pt>
                <c:pt idx="1493">
                  <c:v>1.0915277777821757</c:v>
                </c:pt>
                <c:pt idx="1494">
                  <c:v>1.0922453703751671</c:v>
                </c:pt>
                <c:pt idx="1495">
                  <c:v>1.0929745370376622</c:v>
                </c:pt>
                <c:pt idx="1496">
                  <c:v>1.0937037037074333</c:v>
                </c:pt>
                <c:pt idx="1497">
                  <c:v>1.0944212963004247</c:v>
                </c:pt>
                <c:pt idx="1498">
                  <c:v>1.0952083333395422</c:v>
                </c:pt>
                <c:pt idx="1499">
                  <c:v>1.0959259259252576</c:v>
                </c:pt>
                <c:pt idx="1500">
                  <c:v>1.0966550925950287</c:v>
                </c:pt>
                <c:pt idx="1501">
                  <c:v>1.0973726851880201</c:v>
                </c:pt>
                <c:pt idx="1502">
                  <c:v>1.0981018518577912</c:v>
                </c:pt>
                <c:pt idx="1503">
                  <c:v>1.0988310185202863</c:v>
                </c:pt>
                <c:pt idx="1504">
                  <c:v>1.0996064814826241</c:v>
                </c:pt>
                <c:pt idx="1505">
                  <c:v>1.1003240740756155</c:v>
                </c:pt>
                <c:pt idx="1506">
                  <c:v>1.1010532407453866</c:v>
                </c:pt>
                <c:pt idx="1507">
                  <c:v>1.1017824074078817</c:v>
                </c:pt>
                <c:pt idx="1508">
                  <c:v>1.1025000000008731</c:v>
                </c:pt>
                <c:pt idx="1509">
                  <c:v>1.1032291666706442</c:v>
                </c:pt>
                <c:pt idx="1510">
                  <c:v>1.1039583333331393</c:v>
                </c:pt>
                <c:pt idx="1511">
                  <c:v>1.1046759259261307</c:v>
                </c:pt>
                <c:pt idx="1512">
                  <c:v>1.1054050925959018</c:v>
                </c:pt>
                <c:pt idx="1513">
                  <c:v>1.1061342592656729</c:v>
                </c:pt>
                <c:pt idx="1514">
                  <c:v>1.1068518518513883</c:v>
                </c:pt>
                <c:pt idx="1515">
                  <c:v>1.1076273148210021</c:v>
                </c:pt>
                <c:pt idx="1516">
                  <c:v>1.1083564814834972</c:v>
                </c:pt>
                <c:pt idx="1517">
                  <c:v>1.1090856481532683</c:v>
                </c:pt>
                <c:pt idx="1518">
                  <c:v>1.1098032407462597</c:v>
                </c:pt>
                <c:pt idx="1519">
                  <c:v>1.1105324074087548</c:v>
                </c:pt>
                <c:pt idx="1520">
                  <c:v>1.1112615740785259</c:v>
                </c:pt>
                <c:pt idx="1521">
                  <c:v>1.1119791666715173</c:v>
                </c:pt>
                <c:pt idx="1522">
                  <c:v>1.1127083333340124</c:v>
                </c:pt>
                <c:pt idx="1523">
                  <c:v>1.1134259259270038</c:v>
                </c:pt>
                <c:pt idx="1524">
                  <c:v>1.1141550925967749</c:v>
                </c:pt>
                <c:pt idx="1525">
                  <c:v>1.11488425925927</c:v>
                </c:pt>
                <c:pt idx="1526">
                  <c:v>1.1156597222216078</c:v>
                </c:pt>
                <c:pt idx="1527">
                  <c:v>1.1163773148145992</c:v>
                </c:pt>
                <c:pt idx="1528">
                  <c:v>1.1171064814843703</c:v>
                </c:pt>
                <c:pt idx="1529">
                  <c:v>1.1178356481541414</c:v>
                </c:pt>
                <c:pt idx="1530">
                  <c:v>1.1185532407471328</c:v>
                </c:pt>
                <c:pt idx="1531">
                  <c:v>1.1192824074096279</c:v>
                </c:pt>
                <c:pt idx="1532">
                  <c:v>1.1200578703719657</c:v>
                </c:pt>
                <c:pt idx="1533">
                  <c:v>1.1207870370417368</c:v>
                </c:pt>
                <c:pt idx="1534">
                  <c:v>1.1215046296347282</c:v>
                </c:pt>
                <c:pt idx="1535">
                  <c:v>1.1222337962972233</c:v>
                </c:pt>
                <c:pt idx="1536">
                  <c:v>1.1229629629669944</c:v>
                </c:pt>
                <c:pt idx="1537">
                  <c:v>1.1236805555599858</c:v>
                </c:pt>
                <c:pt idx="1538">
                  <c:v>1.1244560185223236</c:v>
                </c:pt>
                <c:pt idx="1539">
                  <c:v>1.1251851851848187</c:v>
                </c:pt>
                <c:pt idx="1540">
                  <c:v>1.1259027777778101</c:v>
                </c:pt>
                <c:pt idx="1541">
                  <c:v>1.1266319444475812</c:v>
                </c:pt>
                <c:pt idx="1542">
                  <c:v>1.1273611111173523</c:v>
                </c:pt>
                <c:pt idx="1543">
                  <c:v>1.1280787037030677</c:v>
                </c:pt>
                <c:pt idx="1544">
                  <c:v>1.1288541666726815</c:v>
                </c:pt>
                <c:pt idx="1545">
                  <c:v>1.1295833333351766</c:v>
                </c:pt>
                <c:pt idx="1546">
                  <c:v>1.1303125000049477</c:v>
                </c:pt>
                <c:pt idx="1547">
                  <c:v>1.1310300925979391</c:v>
                </c:pt>
                <c:pt idx="1548">
                  <c:v>1.1317592592604342</c:v>
                </c:pt>
                <c:pt idx="1549">
                  <c:v>1.1324884259302053</c:v>
                </c:pt>
                <c:pt idx="1550">
                  <c:v>1.1332060185231967</c:v>
                </c:pt>
                <c:pt idx="1551">
                  <c:v>1.1339351851856918</c:v>
                </c:pt>
                <c:pt idx="1552">
                  <c:v>1.1346643518554629</c:v>
                </c:pt>
                <c:pt idx="1553">
                  <c:v>1.1353819444484543</c:v>
                </c:pt>
                <c:pt idx="1554">
                  <c:v>1.1361111111109494</c:v>
                </c:pt>
                <c:pt idx="1555">
                  <c:v>1.1368865740805632</c:v>
                </c:pt>
                <c:pt idx="1556">
                  <c:v>1.1376157407430583</c:v>
                </c:pt>
                <c:pt idx="1557">
                  <c:v>1.1383333333360497</c:v>
                </c:pt>
                <c:pt idx="1558">
                  <c:v>1.1390625000058208</c:v>
                </c:pt>
                <c:pt idx="1559">
                  <c:v>1.1397916666683159</c:v>
                </c:pt>
                <c:pt idx="1560">
                  <c:v>1.1405092592613073</c:v>
                </c:pt>
                <c:pt idx="1561">
                  <c:v>1.1412847222236451</c:v>
                </c:pt>
                <c:pt idx="1562">
                  <c:v>1.1420138888934162</c:v>
                </c:pt>
                <c:pt idx="1563">
                  <c:v>1.1427430555559113</c:v>
                </c:pt>
                <c:pt idx="1564">
                  <c:v>1.1434606481489027</c:v>
                </c:pt>
                <c:pt idx="1565">
                  <c:v>1.1441898148186738</c:v>
                </c:pt>
                <c:pt idx="1566">
                  <c:v>1.1449074074116652</c:v>
                </c:pt>
                <c:pt idx="1567">
                  <c:v>1.1456944444507826</c:v>
                </c:pt>
                <c:pt idx="1568">
                  <c:v>1.1464120370364981</c:v>
                </c:pt>
                <c:pt idx="1569">
                  <c:v>1.1471412037062692</c:v>
                </c:pt>
                <c:pt idx="1570">
                  <c:v>1.1478703703760402</c:v>
                </c:pt>
                <c:pt idx="1571">
                  <c:v>1.1485879629690317</c:v>
                </c:pt>
                <c:pt idx="1572">
                  <c:v>1.1493171296315268</c:v>
                </c:pt>
                <c:pt idx="1573">
                  <c:v>1.1500925925938645</c:v>
                </c:pt>
                <c:pt idx="1574">
                  <c:v>1.150810185186856</c:v>
                </c:pt>
                <c:pt idx="1575">
                  <c:v>1.151539351856627</c:v>
                </c:pt>
                <c:pt idx="1576">
                  <c:v>1.1522685185191222</c:v>
                </c:pt>
                <c:pt idx="1577">
                  <c:v>1.1529861111121136</c:v>
                </c:pt>
                <c:pt idx="1578">
                  <c:v>1.1537152777818847</c:v>
                </c:pt>
                <c:pt idx="1579">
                  <c:v>1.1544444444443798</c:v>
                </c:pt>
                <c:pt idx="1580">
                  <c:v>1.1551620370373712</c:v>
                </c:pt>
                <c:pt idx="1581">
                  <c:v>1.1558912037071423</c:v>
                </c:pt>
                <c:pt idx="1582">
                  <c:v>1.1566087963001337</c:v>
                </c:pt>
                <c:pt idx="1583">
                  <c:v>1.1573379629626288</c:v>
                </c:pt>
                <c:pt idx="1584">
                  <c:v>1.1581134259322425</c:v>
                </c:pt>
                <c:pt idx="1585">
                  <c:v>1.1588425925947377</c:v>
                </c:pt>
                <c:pt idx="1586">
                  <c:v>1.1595717592645087</c:v>
                </c:pt>
                <c:pt idx="1587">
                  <c:v>1.1602893518575002</c:v>
                </c:pt>
                <c:pt idx="1588">
                  <c:v>1.1610185185199953</c:v>
                </c:pt>
                <c:pt idx="1589">
                  <c:v>1.1617476851897663</c:v>
                </c:pt>
                <c:pt idx="1590">
                  <c:v>1.1624652777827578</c:v>
                </c:pt>
                <c:pt idx="1591">
                  <c:v>1.1631944444452529</c:v>
                </c:pt>
                <c:pt idx="1592">
                  <c:v>1.163923611115024</c:v>
                </c:pt>
                <c:pt idx="1593">
                  <c:v>1.1646412037080154</c:v>
                </c:pt>
                <c:pt idx="1594">
                  <c:v>1.1653703703705105</c:v>
                </c:pt>
                <c:pt idx="1595">
                  <c:v>1.1661458333328483</c:v>
                </c:pt>
                <c:pt idx="1596">
                  <c:v>1.1668634259258397</c:v>
                </c:pt>
                <c:pt idx="1597">
                  <c:v>1.1675925925956108</c:v>
                </c:pt>
                <c:pt idx="1598">
                  <c:v>1.1683217592653818</c:v>
                </c:pt>
                <c:pt idx="1599">
                  <c:v>1.1690393518583733</c:v>
                </c:pt>
                <c:pt idx="1600">
                  <c:v>1.1697685185208684</c:v>
                </c:pt>
                <c:pt idx="1601">
                  <c:v>1.1705439814832062</c:v>
                </c:pt>
                <c:pt idx="1602">
                  <c:v>1.1712731481529772</c:v>
                </c:pt>
                <c:pt idx="1603">
                  <c:v>1.1719907407459687</c:v>
                </c:pt>
                <c:pt idx="1604">
                  <c:v>1.1727199074084638</c:v>
                </c:pt>
                <c:pt idx="1605">
                  <c:v>1.1734490740782348</c:v>
                </c:pt>
                <c:pt idx="1606">
                  <c:v>1.1741666666712263</c:v>
                </c:pt>
                <c:pt idx="1607">
                  <c:v>1.174942129633564</c:v>
                </c:pt>
                <c:pt idx="1608">
                  <c:v>1.1756712962960592</c:v>
                </c:pt>
                <c:pt idx="1609">
                  <c:v>1.1764004629658302</c:v>
                </c:pt>
                <c:pt idx="1610">
                  <c:v>1.1771180555588217</c:v>
                </c:pt>
                <c:pt idx="1611">
                  <c:v>1.1778472222285927</c:v>
                </c:pt>
                <c:pt idx="1612">
                  <c:v>1.1785763888910878</c:v>
                </c:pt>
                <c:pt idx="1613">
                  <c:v>1.1792939814840793</c:v>
                </c:pt>
                <c:pt idx="1614">
                  <c:v>1.1800231481538503</c:v>
                </c:pt>
                <c:pt idx="1615">
                  <c:v>1.1807523148163455</c:v>
                </c:pt>
                <c:pt idx="1616">
                  <c:v>1.1814699074093369</c:v>
                </c:pt>
                <c:pt idx="1617">
                  <c:v>1.182199074079108</c:v>
                </c:pt>
                <c:pt idx="1618">
                  <c:v>1.1829745370414457</c:v>
                </c:pt>
                <c:pt idx="1619">
                  <c:v>1.1836921296344372</c:v>
                </c:pt>
                <c:pt idx="1620">
                  <c:v>1.1844212962969323</c:v>
                </c:pt>
                <c:pt idx="1621">
                  <c:v>1.1851504629667033</c:v>
                </c:pt>
                <c:pt idx="1622">
                  <c:v>1.1858680555596948</c:v>
                </c:pt>
                <c:pt idx="1623">
                  <c:v>1.1865972222221899</c:v>
                </c:pt>
                <c:pt idx="1624">
                  <c:v>1.1873726851845277</c:v>
                </c:pt>
                <c:pt idx="1625">
                  <c:v>1.1881018518542987</c:v>
                </c:pt>
                <c:pt idx="1626">
                  <c:v>1.1888194444472902</c:v>
                </c:pt>
                <c:pt idx="1627">
                  <c:v>1.1895486111170612</c:v>
                </c:pt>
                <c:pt idx="1628">
                  <c:v>1.1902777777795563</c:v>
                </c:pt>
                <c:pt idx="1629">
                  <c:v>1.1909953703725478</c:v>
                </c:pt>
                <c:pt idx="1630">
                  <c:v>1.1917245370423188</c:v>
                </c:pt>
                <c:pt idx="1631">
                  <c:v>1.1924421296353103</c:v>
                </c:pt>
                <c:pt idx="1632">
                  <c:v>1.1931712962978054</c:v>
                </c:pt>
                <c:pt idx="1633">
                  <c:v>1.1939004629675765</c:v>
                </c:pt>
                <c:pt idx="1634">
                  <c:v>1.1946180555605679</c:v>
                </c:pt>
                <c:pt idx="1635">
                  <c:v>1.1954050925924093</c:v>
                </c:pt>
                <c:pt idx="1636">
                  <c:v>1.1961226851854008</c:v>
                </c:pt>
                <c:pt idx="1637">
                  <c:v>1.1968518518551718</c:v>
                </c:pt>
                <c:pt idx="1638">
                  <c:v>1.1975694444481633</c:v>
                </c:pt>
                <c:pt idx="1639">
                  <c:v>1.1982986111106584</c:v>
                </c:pt>
                <c:pt idx="1640">
                  <c:v>1.1990277777804295</c:v>
                </c:pt>
                <c:pt idx="1641">
                  <c:v>1.1998032407427672</c:v>
                </c:pt>
                <c:pt idx="1642">
                  <c:v>1.2005208333357587</c:v>
                </c:pt>
                <c:pt idx="1643">
                  <c:v>1.2012500000055297</c:v>
                </c:pt>
                <c:pt idx="1644">
                  <c:v>1.2019791666680248</c:v>
                </c:pt>
                <c:pt idx="1645">
                  <c:v>1.2026967592610163</c:v>
                </c:pt>
                <c:pt idx="1646">
                  <c:v>1.2034259259307873</c:v>
                </c:pt>
                <c:pt idx="1647">
                  <c:v>1.2041550925932825</c:v>
                </c:pt>
                <c:pt idx="1648">
                  <c:v>1.2048726851862739</c:v>
                </c:pt>
                <c:pt idx="1649">
                  <c:v>1.205601851856045</c:v>
                </c:pt>
                <c:pt idx="1650">
                  <c:v>1.2063310185185401</c:v>
                </c:pt>
                <c:pt idx="1651">
                  <c:v>1.2070486111115315</c:v>
                </c:pt>
                <c:pt idx="1652">
                  <c:v>1.2078240740738693</c:v>
                </c:pt>
                <c:pt idx="1653">
                  <c:v>1.2085532407436403</c:v>
                </c:pt>
                <c:pt idx="1654">
                  <c:v>1.2092824074134114</c:v>
                </c:pt>
                <c:pt idx="1655">
                  <c:v>1.2100000000064028</c:v>
                </c:pt>
                <c:pt idx="1656">
                  <c:v>1.210729166668898</c:v>
                </c:pt>
                <c:pt idx="1657">
                  <c:v>1.211458333338669</c:v>
                </c:pt>
                <c:pt idx="1658">
                  <c:v>1.2122337963010068</c:v>
                </c:pt>
                <c:pt idx="1659">
                  <c:v>1.2129513888939982</c:v>
                </c:pt>
                <c:pt idx="1660">
                  <c:v>1.2136805555564933</c:v>
                </c:pt>
                <c:pt idx="1661">
                  <c:v>1.2144097222262644</c:v>
                </c:pt>
                <c:pt idx="1662">
                  <c:v>1.2151273148192558</c:v>
                </c:pt>
                <c:pt idx="1663">
                  <c:v>1.215856481481751</c:v>
                </c:pt>
                <c:pt idx="1664">
                  <c:v>1.2166319444440887</c:v>
                </c:pt>
                <c:pt idx="1665">
                  <c:v>1.2173611111138598</c:v>
                </c:pt>
                <c:pt idx="1666">
                  <c:v>1.2180902777836309</c:v>
                </c:pt>
                <c:pt idx="1667">
                  <c:v>1.2188078703766223</c:v>
                </c:pt>
                <c:pt idx="1668">
                  <c:v>1.2195370370391174</c:v>
                </c:pt>
                <c:pt idx="1669">
                  <c:v>1.2202662037088885</c:v>
                </c:pt>
                <c:pt idx="1670">
                  <c:v>1.2210416666712263</c:v>
                </c:pt>
                <c:pt idx="1671">
                  <c:v>1.2217592592642177</c:v>
                </c:pt>
                <c:pt idx="1672">
                  <c:v>1.2224884259267128</c:v>
                </c:pt>
                <c:pt idx="1673">
                  <c:v>1.2232175925964839</c:v>
                </c:pt>
                <c:pt idx="1674">
                  <c:v>1.2239351851894753</c:v>
                </c:pt>
                <c:pt idx="1675">
                  <c:v>1.2246643518519704</c:v>
                </c:pt>
                <c:pt idx="1676">
                  <c:v>1.2254398148143082</c:v>
                </c:pt>
                <c:pt idx="1677">
                  <c:v>1.2261689814840793</c:v>
                </c:pt>
                <c:pt idx="1678">
                  <c:v>1.2268865740770707</c:v>
                </c:pt>
                <c:pt idx="1679">
                  <c:v>1.2276157407468418</c:v>
                </c:pt>
                <c:pt idx="1680">
                  <c:v>1.2283449074093369</c:v>
                </c:pt>
                <c:pt idx="1681">
                  <c:v>1.2290625000023283</c:v>
                </c:pt>
                <c:pt idx="1682">
                  <c:v>1.2297916666720994</c:v>
                </c:pt>
                <c:pt idx="1683">
                  <c:v>1.2305208333345945</c:v>
                </c:pt>
                <c:pt idx="1684">
                  <c:v>1.2312384259275859</c:v>
                </c:pt>
                <c:pt idx="1685">
                  <c:v>1.231967592597357</c:v>
                </c:pt>
                <c:pt idx="1686">
                  <c:v>1.2326851851903484</c:v>
                </c:pt>
                <c:pt idx="1687">
                  <c:v>1.2334722222221899</c:v>
                </c:pt>
                <c:pt idx="1688">
                  <c:v>1.2341898148151813</c:v>
                </c:pt>
                <c:pt idx="1689">
                  <c:v>1.2349189814849524</c:v>
                </c:pt>
                <c:pt idx="1690">
                  <c:v>1.2356481481547235</c:v>
                </c:pt>
                <c:pt idx="1691">
                  <c:v>1.2363657407404389</c:v>
                </c:pt>
                <c:pt idx="1692">
                  <c:v>1.23709490741021</c:v>
                </c:pt>
                <c:pt idx="1693">
                  <c:v>1.2378703703725478</c:v>
                </c:pt>
                <c:pt idx="1694">
                  <c:v>1.2385995370423188</c:v>
                </c:pt>
                <c:pt idx="1695">
                  <c:v>1.2393171296353103</c:v>
                </c:pt>
                <c:pt idx="1696">
                  <c:v>1.2400462962978054</c:v>
                </c:pt>
                <c:pt idx="1697">
                  <c:v>1.2407754629675765</c:v>
                </c:pt>
                <c:pt idx="1698">
                  <c:v>1.2414930555605679</c:v>
                </c:pt>
                <c:pt idx="1699">
                  <c:v>1.242222222223063</c:v>
                </c:pt>
                <c:pt idx="1700">
                  <c:v>1.2429398148160544</c:v>
                </c:pt>
                <c:pt idx="1701">
                  <c:v>1.2436689814858255</c:v>
                </c:pt>
                <c:pt idx="1702">
                  <c:v>1.2443981481483206</c:v>
                </c:pt>
                <c:pt idx="1703">
                  <c:v>1.245115740741312</c:v>
                </c:pt>
                <c:pt idx="1704">
                  <c:v>1.2458449074110831</c:v>
                </c:pt>
                <c:pt idx="1705">
                  <c:v>1.2465740740735782</c:v>
                </c:pt>
                <c:pt idx="1706">
                  <c:v>1.2472916666665697</c:v>
                </c:pt>
                <c:pt idx="1707">
                  <c:v>1.2480208333363407</c:v>
                </c:pt>
                <c:pt idx="1708">
                  <c:v>1.2487500000061118</c:v>
                </c:pt>
                <c:pt idx="1709">
                  <c:v>1.2494675925991032</c:v>
                </c:pt>
                <c:pt idx="1710">
                  <c:v>1.2501967592615983</c:v>
                </c:pt>
                <c:pt idx="1711">
                  <c:v>1.2509259259313694</c:v>
                </c:pt>
                <c:pt idx="1712">
                  <c:v>1.2516435185243608</c:v>
                </c:pt>
                <c:pt idx="1713">
                  <c:v>1.252372685186856</c:v>
                </c:pt>
                <c:pt idx="1714">
                  <c:v>1.253101851856627</c:v>
                </c:pt>
                <c:pt idx="1715">
                  <c:v>1.2538194444496185</c:v>
                </c:pt>
                <c:pt idx="1716">
                  <c:v>1.2545486111121136</c:v>
                </c:pt>
                <c:pt idx="1717">
                  <c:v>1.2552777777818847</c:v>
                </c:pt>
                <c:pt idx="1718">
                  <c:v>1.2559953703748761</c:v>
                </c:pt>
                <c:pt idx="1719">
                  <c:v>1.2567708333372138</c:v>
                </c:pt>
                <c:pt idx="1720">
                  <c:v>1.257499999999709</c:v>
                </c:pt>
                <c:pt idx="1721">
                  <c:v>1.25822916666948</c:v>
                </c:pt>
                <c:pt idx="1722">
                  <c:v>1.2589467592624715</c:v>
                </c:pt>
                <c:pt idx="1723">
                  <c:v>1.2596759259322425</c:v>
                </c:pt>
                <c:pt idx="1724">
                  <c:v>1.2604050925947377</c:v>
                </c:pt>
                <c:pt idx="1725">
                  <c:v>1.2611805555570754</c:v>
                </c:pt>
                <c:pt idx="1726">
                  <c:v>1.2618981481500668</c:v>
                </c:pt>
                <c:pt idx="1727">
                  <c:v>1.2626273148198379</c:v>
                </c:pt>
                <c:pt idx="1728">
                  <c:v>1.263356481482333</c:v>
                </c:pt>
                <c:pt idx="1729">
                  <c:v>1.2640740740753245</c:v>
                </c:pt>
                <c:pt idx="1730">
                  <c:v>1.2648032407450955</c:v>
                </c:pt>
                <c:pt idx="1731">
                  <c:v>1.2655787037074333</c:v>
                </c:pt>
                <c:pt idx="1732">
                  <c:v>1.2663078703699284</c:v>
                </c:pt>
                <c:pt idx="1733">
                  <c:v>1.2670254629629198</c:v>
                </c:pt>
                <c:pt idx="1734">
                  <c:v>1.2677546296326909</c:v>
                </c:pt>
                <c:pt idx="1735">
                  <c:v>1.268483796302462</c:v>
                </c:pt>
                <c:pt idx="1736">
                  <c:v>1.2692013888954534</c:v>
                </c:pt>
                <c:pt idx="1737">
                  <c:v>1.2699768518577912</c:v>
                </c:pt>
                <c:pt idx="1738">
                  <c:v>1.2707060185202863</c:v>
                </c:pt>
                <c:pt idx="1739">
                  <c:v>1.2714351851900574</c:v>
                </c:pt>
                <c:pt idx="1740">
                  <c:v>1.2721527777830488</c:v>
                </c:pt>
                <c:pt idx="1741">
                  <c:v>1.2728819444455439</c:v>
                </c:pt>
                <c:pt idx="1742">
                  <c:v>1.273611111115315</c:v>
                </c:pt>
                <c:pt idx="1743">
                  <c:v>1.2743865740776528</c:v>
                </c:pt>
                <c:pt idx="1744">
                  <c:v>1.2751041666706442</c:v>
                </c:pt>
                <c:pt idx="1745">
                  <c:v>1.2758333333331393</c:v>
                </c:pt>
                <c:pt idx="1746">
                  <c:v>1.2765625000029104</c:v>
                </c:pt>
                <c:pt idx="1747">
                  <c:v>1.2772800925959018</c:v>
                </c:pt>
                <c:pt idx="1748">
                  <c:v>1.2780092592656729</c:v>
                </c:pt>
                <c:pt idx="1749">
                  <c:v>1.278738425928168</c:v>
                </c:pt>
                <c:pt idx="1750">
                  <c:v>1.2794560185211594</c:v>
                </c:pt>
                <c:pt idx="1751">
                  <c:v>1.2801851851909305</c:v>
                </c:pt>
                <c:pt idx="1752">
                  <c:v>1.2809143518534256</c:v>
                </c:pt>
                <c:pt idx="1753">
                  <c:v>1.281631944446417</c:v>
                </c:pt>
                <c:pt idx="1754">
                  <c:v>1.2824074074087548</c:v>
                </c:pt>
                <c:pt idx="1755">
                  <c:v>1.2831365740785259</c:v>
                </c:pt>
                <c:pt idx="1756">
                  <c:v>1.283865740741021</c:v>
                </c:pt>
                <c:pt idx="1757">
                  <c:v>1.2845833333340124</c:v>
                </c:pt>
                <c:pt idx="1758">
                  <c:v>1.2853125000037835</c:v>
                </c:pt>
                <c:pt idx="1759">
                  <c:v>1.2860416666662786</c:v>
                </c:pt>
                <c:pt idx="1760">
                  <c:v>1.28675925925927</c:v>
                </c:pt>
                <c:pt idx="1761">
                  <c:v>1.2874884259290411</c:v>
                </c:pt>
                <c:pt idx="1762">
                  <c:v>1.2882175925988122</c:v>
                </c:pt>
                <c:pt idx="1763">
                  <c:v>1.2889351851845277</c:v>
                </c:pt>
                <c:pt idx="1764">
                  <c:v>1.2896643518542987</c:v>
                </c:pt>
                <c:pt idx="1765">
                  <c:v>1.2903819444472902</c:v>
                </c:pt>
                <c:pt idx="1766">
                  <c:v>1.2911111111170612</c:v>
                </c:pt>
                <c:pt idx="1767">
                  <c:v>1.2918402777795563</c:v>
                </c:pt>
                <c:pt idx="1768">
                  <c:v>1.2925694444493274</c:v>
                </c:pt>
                <c:pt idx="1769">
                  <c:v>1.2932870370423188</c:v>
                </c:pt>
                <c:pt idx="1770">
                  <c:v>1.294016203704814</c:v>
                </c:pt>
                <c:pt idx="1771">
                  <c:v>1.294745370374585</c:v>
                </c:pt>
                <c:pt idx="1772">
                  <c:v>1.2954629629675765</c:v>
                </c:pt>
                <c:pt idx="1773">
                  <c:v>1.2961921296300716</c:v>
                </c:pt>
                <c:pt idx="1774">
                  <c:v>1.2969212962998427</c:v>
                </c:pt>
                <c:pt idx="1775">
                  <c:v>1.2976967592621804</c:v>
                </c:pt>
                <c:pt idx="1776">
                  <c:v>1.2984143518551718</c:v>
                </c:pt>
                <c:pt idx="1777">
                  <c:v>1.2991435185249429</c:v>
                </c:pt>
                <c:pt idx="1778">
                  <c:v>1.2998611111106584</c:v>
                </c:pt>
                <c:pt idx="1779">
                  <c:v>1.3005902777804295</c:v>
                </c:pt>
                <c:pt idx="1780">
                  <c:v>1.3013194444502005</c:v>
                </c:pt>
                <c:pt idx="1781">
                  <c:v>1.3020949074125383</c:v>
                </c:pt>
                <c:pt idx="1782">
                  <c:v>1.3028125000055297</c:v>
                </c:pt>
                <c:pt idx="1783">
                  <c:v>1.3035416666680248</c:v>
                </c:pt>
                <c:pt idx="1784">
                  <c:v>1.3042708333377959</c:v>
                </c:pt>
                <c:pt idx="1785">
                  <c:v>1.305000000000291</c:v>
                </c:pt>
                <c:pt idx="1786">
                  <c:v>1.3057175925932825</c:v>
                </c:pt>
                <c:pt idx="1787">
                  <c:v>1.3064930555556202</c:v>
                </c:pt>
                <c:pt idx="1788">
                  <c:v>1.3072222222253913</c:v>
                </c:pt>
                <c:pt idx="1789">
                  <c:v>1.3079513888951624</c:v>
                </c:pt>
                <c:pt idx="1790">
                  <c:v>1.3086689814808778</c:v>
                </c:pt>
                <c:pt idx="1791">
                  <c:v>1.3093981481506489</c:v>
                </c:pt>
                <c:pt idx="1792">
                  <c:v>1.31012731482042</c:v>
                </c:pt>
                <c:pt idx="1793">
                  <c:v>1.3109027777827578</c:v>
                </c:pt>
                <c:pt idx="1794">
                  <c:v>1.3116319444452529</c:v>
                </c:pt>
                <c:pt idx="1795">
                  <c:v>1.3123495370382443</c:v>
                </c:pt>
                <c:pt idx="1796">
                  <c:v>1.3130787037080154</c:v>
                </c:pt>
                <c:pt idx="1797">
                  <c:v>1.3137962963010068</c:v>
                </c:pt>
                <c:pt idx="1798">
                  <c:v>1.3145254629635019</c:v>
                </c:pt>
                <c:pt idx="1799">
                  <c:v>1.3153009259258397</c:v>
                </c:pt>
                <c:pt idx="1800">
                  <c:v>1.3160300925956108</c:v>
                </c:pt>
                <c:pt idx="1801">
                  <c:v>1.3167592592653818</c:v>
                </c:pt>
                <c:pt idx="1802">
                  <c:v>1.3174768518583733</c:v>
                </c:pt>
                <c:pt idx="1803">
                  <c:v>1.3182060185208684</c:v>
                </c:pt>
                <c:pt idx="1804">
                  <c:v>1.3189351851906395</c:v>
                </c:pt>
                <c:pt idx="1805">
                  <c:v>1.3197106481529772</c:v>
                </c:pt>
                <c:pt idx="1806">
                  <c:v>1.3204282407459687</c:v>
                </c:pt>
                <c:pt idx="1807">
                  <c:v>1.3211574074084638</c:v>
                </c:pt>
                <c:pt idx="1808">
                  <c:v>1.3218865740782348</c:v>
                </c:pt>
                <c:pt idx="1809">
                  <c:v>1.3226041666712263</c:v>
                </c:pt>
                <c:pt idx="1810">
                  <c:v>1.3233333333337214</c:v>
                </c:pt>
                <c:pt idx="1811">
                  <c:v>1.3241087962960592</c:v>
                </c:pt>
                <c:pt idx="1812">
                  <c:v>1.3248379629658302</c:v>
                </c:pt>
                <c:pt idx="1813">
                  <c:v>1.3255555555588217</c:v>
                </c:pt>
                <c:pt idx="1814">
                  <c:v>1.3262847222285927</c:v>
                </c:pt>
                <c:pt idx="1815">
                  <c:v>1.3270138888910878</c:v>
                </c:pt>
                <c:pt idx="1816">
                  <c:v>1.3277314814840793</c:v>
                </c:pt>
                <c:pt idx="1817">
                  <c:v>1.3285185185231967</c:v>
                </c:pt>
                <c:pt idx="1818">
                  <c:v>1.3292476851856918</c:v>
                </c:pt>
                <c:pt idx="1819">
                  <c:v>1.3299652777786832</c:v>
                </c:pt>
                <c:pt idx="1820">
                  <c:v>1.3306944444484543</c:v>
                </c:pt>
                <c:pt idx="1821">
                  <c:v>1.3314236111109494</c:v>
                </c:pt>
                <c:pt idx="1822">
                  <c:v>1.3321412037039408</c:v>
                </c:pt>
                <c:pt idx="1823">
                  <c:v>1.3328703703737119</c:v>
                </c:pt>
                <c:pt idx="1824">
                  <c:v>1.333599537043483</c:v>
                </c:pt>
                <c:pt idx="1825">
                  <c:v>1.3343171296291985</c:v>
                </c:pt>
                <c:pt idx="1826">
                  <c:v>1.3350462962989695</c:v>
                </c:pt>
                <c:pt idx="1827">
                  <c:v>1.3357754629687406</c:v>
                </c:pt>
                <c:pt idx="1828">
                  <c:v>1.336493055561732</c:v>
                </c:pt>
                <c:pt idx="1829">
                  <c:v>1.3372222222242272</c:v>
                </c:pt>
                <c:pt idx="1830">
                  <c:v>1.3379513888939982</c:v>
                </c:pt>
                <c:pt idx="1831">
                  <c:v>1.3386689814869897</c:v>
                </c:pt>
                <c:pt idx="1832">
                  <c:v>1.3393981481494848</c:v>
                </c:pt>
                <c:pt idx="1833">
                  <c:v>1.3401736111118225</c:v>
                </c:pt>
                <c:pt idx="1834">
                  <c:v>1.3409027777815936</c:v>
                </c:pt>
                <c:pt idx="1835">
                  <c:v>1.341620370374585</c:v>
                </c:pt>
                <c:pt idx="1836">
                  <c:v>1.3423495370370802</c:v>
                </c:pt>
                <c:pt idx="1837">
                  <c:v>1.3430671296300716</c:v>
                </c:pt>
                <c:pt idx="1838">
                  <c:v>1.3437962962998427</c:v>
                </c:pt>
                <c:pt idx="1839">
                  <c:v>1.3445717592621804</c:v>
                </c:pt>
                <c:pt idx="1840">
                  <c:v>1.3453009259319515</c:v>
                </c:pt>
                <c:pt idx="1841">
                  <c:v>1.3460185185249429</c:v>
                </c:pt>
                <c:pt idx="1842">
                  <c:v>1.346747685187438</c:v>
                </c:pt>
                <c:pt idx="1843">
                  <c:v>1.3474768518572091</c:v>
                </c:pt>
                <c:pt idx="1844">
                  <c:v>1.3481944444502005</c:v>
                </c:pt>
                <c:pt idx="1845">
                  <c:v>1.348981481482042</c:v>
                </c:pt>
                <c:pt idx="1846">
                  <c:v>1.3496990740750334</c:v>
                </c:pt>
                <c:pt idx="1847">
                  <c:v>1.3504282407448045</c:v>
                </c:pt>
                <c:pt idx="1848">
                  <c:v>1.3511574074072996</c:v>
                </c:pt>
                <c:pt idx="1849">
                  <c:v>1.351875000000291</c:v>
                </c:pt>
                <c:pt idx="1850">
                  <c:v>1.3526041666700621</c:v>
                </c:pt>
                <c:pt idx="1851">
                  <c:v>1.3533796296323999</c:v>
                </c:pt>
                <c:pt idx="1852">
                  <c:v>1.3540972222253913</c:v>
                </c:pt>
                <c:pt idx="1853">
                  <c:v>1.3548263888951624</c:v>
                </c:pt>
                <c:pt idx="1854">
                  <c:v>1.3555555555576575</c:v>
                </c:pt>
                <c:pt idx="1855">
                  <c:v>1.3562731481506489</c:v>
                </c:pt>
                <c:pt idx="1856">
                  <c:v>1.35700231482042</c:v>
                </c:pt>
                <c:pt idx="1857">
                  <c:v>1.3577777777827578</c:v>
                </c:pt>
                <c:pt idx="1858">
                  <c:v>1.3585069444452529</c:v>
                </c:pt>
                <c:pt idx="1859">
                  <c:v>1.359236111115024</c:v>
                </c:pt>
                <c:pt idx="1860">
                  <c:v>1.3599537037080154</c:v>
                </c:pt>
                <c:pt idx="1861">
                  <c:v>1.3606828703705105</c:v>
                </c:pt>
                <c:pt idx="1862">
                  <c:v>1.3614120370402816</c:v>
                </c:pt>
                <c:pt idx="1863">
                  <c:v>1.3621875000026193</c:v>
                </c:pt>
                <c:pt idx="1864">
                  <c:v>1.3629166666723904</c:v>
                </c:pt>
                <c:pt idx="1865">
                  <c:v>1.3636342592653818</c:v>
                </c:pt>
                <c:pt idx="1866">
                  <c:v>1.364363425927877</c:v>
                </c:pt>
                <c:pt idx="1867">
                  <c:v>1.365092592597648</c:v>
                </c:pt>
                <c:pt idx="1868">
                  <c:v>1.3658101851906395</c:v>
                </c:pt>
                <c:pt idx="1869">
                  <c:v>1.3665393518531346</c:v>
                </c:pt>
                <c:pt idx="1870">
                  <c:v>1.3672685185229057</c:v>
                </c:pt>
                <c:pt idx="1871">
                  <c:v>1.3679861111158971</c:v>
                </c:pt>
                <c:pt idx="1872">
                  <c:v>1.3687152777783922</c:v>
                </c:pt>
                <c:pt idx="1873">
                  <c:v>1.3694444444481633</c:v>
                </c:pt>
                <c:pt idx="1874">
                  <c:v>1.3702083333337214</c:v>
                </c:pt>
                <c:pt idx="1875">
                  <c:v>1.3709375000034925</c:v>
                </c:pt>
                <c:pt idx="1876">
                  <c:v>1.3716666666732635</c:v>
                </c:pt>
                <c:pt idx="1877">
                  <c:v>1.372384259258979</c:v>
                </c:pt>
                <c:pt idx="1878">
                  <c:v>1.3731134259287501</c:v>
                </c:pt>
                <c:pt idx="1879">
                  <c:v>1.3738425925985212</c:v>
                </c:pt>
                <c:pt idx="1880">
                  <c:v>1.3745601851915126</c:v>
                </c:pt>
                <c:pt idx="1881">
                  <c:v>1.3752893518540077</c:v>
                </c:pt>
                <c:pt idx="1882">
                  <c:v>1.3760185185237788</c:v>
                </c:pt>
                <c:pt idx="1883">
                  <c:v>1.3767361111167702</c:v>
                </c:pt>
                <c:pt idx="1884">
                  <c:v>1.3774652777792653</c:v>
                </c:pt>
                <c:pt idx="1885">
                  <c:v>1.3782407407416031</c:v>
                </c:pt>
                <c:pt idx="1886">
                  <c:v>1.3789699074113742</c:v>
                </c:pt>
                <c:pt idx="1887">
                  <c:v>1.3796875000043656</c:v>
                </c:pt>
                <c:pt idx="1888">
                  <c:v>1.3804166666668607</c:v>
                </c:pt>
                <c:pt idx="1889">
                  <c:v>1.3811458333366318</c:v>
                </c:pt>
                <c:pt idx="1890">
                  <c:v>1.3818634259296232</c:v>
                </c:pt>
                <c:pt idx="1891">
                  <c:v>1.3826504629687406</c:v>
                </c:pt>
                <c:pt idx="1892">
                  <c:v>1.383368055561732</c:v>
                </c:pt>
                <c:pt idx="1893">
                  <c:v>1.3840972222242272</c:v>
                </c:pt>
                <c:pt idx="1894">
                  <c:v>1.3848263888939982</c:v>
                </c:pt>
                <c:pt idx="1895">
                  <c:v>1.3855439814869897</c:v>
                </c:pt>
                <c:pt idx="1896">
                  <c:v>1.3862731481494848</c:v>
                </c:pt>
                <c:pt idx="1897">
                  <c:v>1.3870486111118225</c:v>
                </c:pt>
                <c:pt idx="1898">
                  <c:v>1.387766203704814</c:v>
                </c:pt>
                <c:pt idx="1899">
                  <c:v>1.388495370374585</c:v>
                </c:pt>
                <c:pt idx="1900">
                  <c:v>1.3892129629675765</c:v>
                </c:pt>
                <c:pt idx="1901">
                  <c:v>1.3899421296300716</c:v>
                </c:pt>
                <c:pt idx="1902">
                  <c:v>1.3906712962998427</c:v>
                </c:pt>
                <c:pt idx="1903">
                  <c:v>1.3913888888928341</c:v>
                </c:pt>
                <c:pt idx="1904">
                  <c:v>1.3921180555553292</c:v>
                </c:pt>
                <c:pt idx="1905">
                  <c:v>1.3928472222251003</c:v>
                </c:pt>
                <c:pt idx="1906">
                  <c:v>1.3935648148180917</c:v>
                </c:pt>
                <c:pt idx="1907">
                  <c:v>1.3942939814878628</c:v>
                </c:pt>
                <c:pt idx="1908">
                  <c:v>1.3950231481503579</c:v>
                </c:pt>
                <c:pt idx="1909">
                  <c:v>1.395752314820129</c:v>
                </c:pt>
                <c:pt idx="1910">
                  <c:v>1.3964699074131204</c:v>
                </c:pt>
                <c:pt idx="1911">
                  <c:v>1.3971990740756155</c:v>
                </c:pt>
                <c:pt idx="1912">
                  <c:v>1.3979282407453866</c:v>
                </c:pt>
                <c:pt idx="1913">
                  <c:v>1.3987037037077243</c:v>
                </c:pt>
                <c:pt idx="1914">
                  <c:v>1.3994212963007158</c:v>
                </c:pt>
                <c:pt idx="1915">
                  <c:v>1.4001504629632109</c:v>
                </c:pt>
                <c:pt idx="1916">
                  <c:v>1.400879629632982</c:v>
                </c:pt>
                <c:pt idx="1917">
                  <c:v>1.4015972222259734</c:v>
                </c:pt>
                <c:pt idx="1918">
                  <c:v>1.4023263888884685</c:v>
                </c:pt>
                <c:pt idx="1919">
                  <c:v>1.4031018518580822</c:v>
                </c:pt>
                <c:pt idx="1920">
                  <c:v>1.4038310185205773</c:v>
                </c:pt>
                <c:pt idx="1921">
                  <c:v>1.4045486111135688</c:v>
                </c:pt>
                <c:pt idx="1922">
                  <c:v>1.4052777777833398</c:v>
                </c:pt>
                <c:pt idx="1923">
                  <c:v>1.406006944445835</c:v>
                </c:pt>
                <c:pt idx="1924">
                  <c:v>1.4067245370388264</c:v>
                </c:pt>
                <c:pt idx="1925">
                  <c:v>1.4075000000011642</c:v>
                </c:pt>
                <c:pt idx="1926">
                  <c:v>1.4082291666709352</c:v>
                </c:pt>
                <c:pt idx="1927">
                  <c:v>1.4089583333334303</c:v>
                </c:pt>
                <c:pt idx="1928">
                  <c:v>1.4096875000032014</c:v>
                </c:pt>
                <c:pt idx="1929">
                  <c:v>1.4104050925961928</c:v>
                </c:pt>
                <c:pt idx="1930">
                  <c:v>1.411134259258688</c:v>
                </c:pt>
                <c:pt idx="1931">
                  <c:v>1.4118518518516794</c:v>
                </c:pt>
                <c:pt idx="1932">
                  <c:v>1.4125810185214505</c:v>
                </c:pt>
                <c:pt idx="1933">
                  <c:v>1.4133101851912215</c:v>
                </c:pt>
                <c:pt idx="1934">
                  <c:v>1.414027777784213</c:v>
                </c:pt>
                <c:pt idx="1935">
                  <c:v>1.4147569444467081</c:v>
                </c:pt>
                <c:pt idx="1936">
                  <c:v>1.4155324074090458</c:v>
                </c:pt>
                <c:pt idx="1937">
                  <c:v>1.4162615740788169</c:v>
                </c:pt>
                <c:pt idx="1938">
                  <c:v>1.4169791666718083</c:v>
                </c:pt>
                <c:pt idx="1939">
                  <c:v>1.4177083333343035</c:v>
                </c:pt>
                <c:pt idx="1940">
                  <c:v>1.4184375000040745</c:v>
                </c:pt>
                <c:pt idx="1941">
                  <c:v>1.419155092597066</c:v>
                </c:pt>
                <c:pt idx="1942">
                  <c:v>1.4198842592595611</c:v>
                </c:pt>
                <c:pt idx="1943">
                  <c:v>1.4206134259293322</c:v>
                </c:pt>
                <c:pt idx="1944">
                  <c:v>1.4213310185223236</c:v>
                </c:pt>
                <c:pt idx="1945">
                  <c:v>1.4220601851848187</c:v>
                </c:pt>
                <c:pt idx="1946">
                  <c:v>1.4227893518545898</c:v>
                </c:pt>
                <c:pt idx="1947">
                  <c:v>1.4235648148169275</c:v>
                </c:pt>
                <c:pt idx="1948">
                  <c:v>1.424282407409919</c:v>
                </c:pt>
                <c:pt idx="1949">
                  <c:v>1.42501157407969</c:v>
                </c:pt>
                <c:pt idx="1950">
                  <c:v>1.4257407407421852</c:v>
                </c:pt>
                <c:pt idx="1951">
                  <c:v>1.4264583333351766</c:v>
                </c:pt>
                <c:pt idx="1952">
                  <c:v>1.4271875000049477</c:v>
                </c:pt>
                <c:pt idx="1953">
                  <c:v>1.4279166666674428</c:v>
                </c:pt>
                <c:pt idx="1954">
                  <c:v>1.4286342592604342</c:v>
                </c:pt>
                <c:pt idx="1955">
                  <c:v>1.4293634259302053</c:v>
                </c:pt>
                <c:pt idx="1956">
                  <c:v>1.4300925925927004</c:v>
                </c:pt>
                <c:pt idx="1957">
                  <c:v>1.4308101851856918</c:v>
                </c:pt>
                <c:pt idx="1958">
                  <c:v>1.4315856481480296</c:v>
                </c:pt>
                <c:pt idx="1959">
                  <c:v>1.4323148148178007</c:v>
                </c:pt>
                <c:pt idx="1960">
                  <c:v>1.4330439814875717</c:v>
                </c:pt>
                <c:pt idx="1961">
                  <c:v>1.4337615740805632</c:v>
                </c:pt>
                <c:pt idx="1962">
                  <c:v>1.4344907407430583</c:v>
                </c:pt>
                <c:pt idx="1963">
                  <c:v>1.4352199074128293</c:v>
                </c:pt>
                <c:pt idx="1964">
                  <c:v>1.4359953703751671</c:v>
                </c:pt>
                <c:pt idx="1965">
                  <c:v>1.4367245370376622</c:v>
                </c:pt>
                <c:pt idx="1966">
                  <c:v>1.4374421296306537</c:v>
                </c:pt>
                <c:pt idx="1967">
                  <c:v>1.4381712963004247</c:v>
                </c:pt>
                <c:pt idx="1968">
                  <c:v>1.4388888888934162</c:v>
                </c:pt>
                <c:pt idx="1969">
                  <c:v>1.4396180555559113</c:v>
                </c:pt>
                <c:pt idx="1970">
                  <c:v>1.440393518518249</c:v>
                </c:pt>
                <c:pt idx="1971">
                  <c:v>1.4411226851880201</c:v>
                </c:pt>
                <c:pt idx="1972">
                  <c:v>1.4418402777810115</c:v>
                </c:pt>
                <c:pt idx="1973">
                  <c:v>1.4425694444507826</c:v>
                </c:pt>
                <c:pt idx="1974">
                  <c:v>1.4432986111132777</c:v>
                </c:pt>
                <c:pt idx="1975">
                  <c:v>1.4440162037062692</c:v>
                </c:pt>
                <c:pt idx="1976">
                  <c:v>1.4447916666686069</c:v>
                </c:pt>
                <c:pt idx="1977">
                  <c:v>1.445520833338378</c:v>
                </c:pt>
                <c:pt idx="1978">
                  <c:v>1.4462500000008731</c:v>
                </c:pt>
                <c:pt idx="1979">
                  <c:v>1.4469675925938645</c:v>
                </c:pt>
                <c:pt idx="1980">
                  <c:v>1.4476967592636356</c:v>
                </c:pt>
                <c:pt idx="1981">
                  <c:v>1.4484259259261307</c:v>
                </c:pt>
                <c:pt idx="1982">
                  <c:v>1.4491435185191222</c:v>
                </c:pt>
                <c:pt idx="1983">
                  <c:v>1.4498726851888932</c:v>
                </c:pt>
                <c:pt idx="1984">
                  <c:v>1.4506018518513883</c:v>
                </c:pt>
                <c:pt idx="1985">
                  <c:v>1.4513194444443798</c:v>
                </c:pt>
                <c:pt idx="1986">
                  <c:v>1.4520486111141508</c:v>
                </c:pt>
                <c:pt idx="1987">
                  <c:v>1.4527777777839219</c:v>
                </c:pt>
                <c:pt idx="1988">
                  <c:v>1.4534953703769133</c:v>
                </c:pt>
                <c:pt idx="1989">
                  <c:v>1.4542245370394085</c:v>
                </c:pt>
                <c:pt idx="1990">
                  <c:v>1.4549537037091795</c:v>
                </c:pt>
                <c:pt idx="1991">
                  <c:v>1.455671296302171</c:v>
                </c:pt>
                <c:pt idx="1992">
                  <c:v>1.4564467592645087</c:v>
                </c:pt>
                <c:pt idx="1993">
                  <c:v>1.4571759259270038</c:v>
                </c:pt>
                <c:pt idx="1994">
                  <c:v>1.4579050925967749</c:v>
                </c:pt>
                <c:pt idx="1995">
                  <c:v>1.4586226851897663</c:v>
                </c:pt>
                <c:pt idx="1996">
                  <c:v>1.4593518518522615</c:v>
                </c:pt>
                <c:pt idx="1997">
                  <c:v>1.4600810185220325</c:v>
                </c:pt>
                <c:pt idx="1998">
                  <c:v>1.4608564814843703</c:v>
                </c:pt>
                <c:pt idx="1999">
                  <c:v>1.4615856481541414</c:v>
                </c:pt>
                <c:pt idx="2000">
                  <c:v>1.4623032407471328</c:v>
                </c:pt>
                <c:pt idx="2001">
                  <c:v>1.4630324074096279</c:v>
                </c:pt>
                <c:pt idx="2002">
                  <c:v>1.463761574079399</c:v>
                </c:pt>
                <c:pt idx="2003">
                  <c:v>1.4644791666723904</c:v>
                </c:pt>
                <c:pt idx="2004">
                  <c:v>1.4652083333348855</c:v>
                </c:pt>
                <c:pt idx="2005">
                  <c:v>1.4659375000046566</c:v>
                </c:pt>
                <c:pt idx="2006">
                  <c:v>1.466655092597648</c:v>
                </c:pt>
                <c:pt idx="2007">
                  <c:v>1.4673842592601432</c:v>
                </c:pt>
                <c:pt idx="2008">
                  <c:v>1.4681134259299142</c:v>
                </c:pt>
                <c:pt idx="2009">
                  <c:v>1.4688310185229057</c:v>
                </c:pt>
                <c:pt idx="2010">
                  <c:v>1.4695601851854008</c:v>
                </c:pt>
                <c:pt idx="2011">
                  <c:v>1.4702893518551718</c:v>
                </c:pt>
                <c:pt idx="2012">
                  <c:v>1.4710069444481633</c:v>
                </c:pt>
                <c:pt idx="2013">
                  <c:v>1.4717361111106584</c:v>
                </c:pt>
                <c:pt idx="2014">
                  <c:v>1.4724652777804295</c:v>
                </c:pt>
                <c:pt idx="2015">
                  <c:v>1.4731828703734209</c:v>
                </c:pt>
                <c:pt idx="2016">
                  <c:v>1.473912037043192</c:v>
                </c:pt>
                <c:pt idx="2017">
                  <c:v>1.4746412037056871</c:v>
                </c:pt>
                <c:pt idx="2018">
                  <c:v>1.4753587962986785</c:v>
                </c:pt>
                <c:pt idx="2019">
                  <c:v>1.4760879629684496</c:v>
                </c:pt>
                <c:pt idx="2020">
                  <c:v>1.4768171296309447</c:v>
                </c:pt>
                <c:pt idx="2021">
                  <c:v>1.4775347222239361</c:v>
                </c:pt>
                <c:pt idx="2022">
                  <c:v>1.4782638888937072</c:v>
                </c:pt>
                <c:pt idx="2023">
                  <c:v>1.4789930555562023</c:v>
                </c:pt>
                <c:pt idx="2024">
                  <c:v>1.4797106481491937</c:v>
                </c:pt>
                <c:pt idx="2025">
                  <c:v>1.4804398148189648</c:v>
                </c:pt>
                <c:pt idx="2026">
                  <c:v>1.4811689814814599</c:v>
                </c:pt>
                <c:pt idx="2027">
                  <c:v>1.4818865740744513</c:v>
                </c:pt>
                <c:pt idx="2028">
                  <c:v>1.4826157407442224</c:v>
                </c:pt>
                <c:pt idx="2029">
                  <c:v>1.4833912037065602</c:v>
                </c:pt>
                <c:pt idx="2030">
                  <c:v>1.4841203703763313</c:v>
                </c:pt>
                <c:pt idx="2031">
                  <c:v>1.4848379629693227</c:v>
                </c:pt>
                <c:pt idx="2032">
                  <c:v>1.4855671296318178</c:v>
                </c:pt>
                <c:pt idx="2033">
                  <c:v>1.4862962963015889</c:v>
                </c:pt>
                <c:pt idx="2034">
                  <c:v>1.4870138888945803</c:v>
                </c:pt>
                <c:pt idx="2035">
                  <c:v>1.4877893518569181</c:v>
                </c:pt>
                <c:pt idx="2036">
                  <c:v>1.4885185185194132</c:v>
                </c:pt>
                <c:pt idx="2037">
                  <c:v>1.4892361111124046</c:v>
                </c:pt>
                <c:pt idx="2038">
                  <c:v>1.4899652777821757</c:v>
                </c:pt>
                <c:pt idx="2039">
                  <c:v>1.4906944444446708</c:v>
                </c:pt>
                <c:pt idx="2040">
                  <c:v>1.4914120370376622</c:v>
                </c:pt>
                <c:pt idx="2041">
                  <c:v>1.4921990740767797</c:v>
                </c:pt>
                <c:pt idx="2042">
                  <c:v>1.4929166666697711</c:v>
                </c:pt>
                <c:pt idx="2043">
                  <c:v>1.4936458333395422</c:v>
                </c:pt>
                <c:pt idx="2044">
                  <c:v>1.4943634259252576</c:v>
                </c:pt>
                <c:pt idx="2045">
                  <c:v>1.4950925925950287</c:v>
                </c:pt>
                <c:pt idx="2046">
                  <c:v>1.4958217592647998</c:v>
                </c:pt>
                <c:pt idx="2047">
                  <c:v>1.4965972222271375</c:v>
                </c:pt>
                <c:pt idx="2048">
                  <c:v>1.4973263888896327</c:v>
                </c:pt>
                <c:pt idx="2049">
                  <c:v>1.4980439814826241</c:v>
                </c:pt>
                <c:pt idx="2050">
                  <c:v>1.4987731481523952</c:v>
                </c:pt>
                <c:pt idx="2051">
                  <c:v>1.4995023148148903</c:v>
                </c:pt>
                <c:pt idx="2052">
                  <c:v>1.5002199074078817</c:v>
                </c:pt>
                <c:pt idx="2053">
                  <c:v>1.5009490740776528</c:v>
                </c:pt>
                <c:pt idx="2054">
                  <c:v>1.5016782407401479</c:v>
                </c:pt>
                <c:pt idx="2055">
                  <c:v>1.5023958333331393</c:v>
                </c:pt>
                <c:pt idx="2056">
                  <c:v>1.5031250000029104</c:v>
                </c:pt>
                <c:pt idx="2057">
                  <c:v>1.5038541666726815</c:v>
                </c:pt>
                <c:pt idx="2058">
                  <c:v>1.5046296296350192</c:v>
                </c:pt>
                <c:pt idx="2059">
                  <c:v>1.5053472222280107</c:v>
                </c:pt>
                <c:pt idx="2060">
                  <c:v>1.5060763888905058</c:v>
                </c:pt>
                <c:pt idx="2061">
                  <c:v>1.5068055555602768</c:v>
                </c:pt>
                <c:pt idx="2062">
                  <c:v>1.5075231481532683</c:v>
                </c:pt>
                <c:pt idx="2063">
                  <c:v>1.5082523148157634</c:v>
                </c:pt>
                <c:pt idx="2064">
                  <c:v>1.5089814814855345</c:v>
                </c:pt>
                <c:pt idx="2065">
                  <c:v>1.5096990740785259</c:v>
                </c:pt>
                <c:pt idx="2066">
                  <c:v>1.510428240741021</c:v>
                </c:pt>
                <c:pt idx="2067">
                  <c:v>1.5111458333340124</c:v>
                </c:pt>
                <c:pt idx="2068">
                  <c:v>1.5118750000037835</c:v>
                </c:pt>
                <c:pt idx="2069">
                  <c:v>1.5126504629661213</c:v>
                </c:pt>
                <c:pt idx="2070">
                  <c:v>1.5133796296358923</c:v>
                </c:pt>
                <c:pt idx="2071">
                  <c:v>1.5141087962983875</c:v>
                </c:pt>
                <c:pt idx="2072">
                  <c:v>1.5148263888913789</c:v>
                </c:pt>
                <c:pt idx="2073">
                  <c:v>1.51555555556115</c:v>
                </c:pt>
                <c:pt idx="2074">
                  <c:v>1.5162847222236451</c:v>
                </c:pt>
                <c:pt idx="2075">
                  <c:v>1.5170601851859828</c:v>
                </c:pt>
                <c:pt idx="2076">
                  <c:v>1.5177777777789743</c:v>
                </c:pt>
                <c:pt idx="2077">
                  <c:v>1.5185069444487453</c:v>
                </c:pt>
                <c:pt idx="2078">
                  <c:v>1.5192361111112405</c:v>
                </c:pt>
                <c:pt idx="2079">
                  <c:v>1.5199652777810115</c:v>
                </c:pt>
                <c:pt idx="2080">
                  <c:v>1.520682870374003</c:v>
                </c:pt>
                <c:pt idx="2081">
                  <c:v>1.5214583333363407</c:v>
                </c:pt>
                <c:pt idx="2082">
                  <c:v>1.5221875000061118</c:v>
                </c:pt>
                <c:pt idx="2083">
                  <c:v>1.5229050925991032</c:v>
                </c:pt>
                <c:pt idx="2084">
                  <c:v>1.5236342592615983</c:v>
                </c:pt>
                <c:pt idx="2085">
                  <c:v>1.5243634259313694</c:v>
                </c:pt>
                <c:pt idx="2086">
                  <c:v>1.5250810185243608</c:v>
                </c:pt>
                <c:pt idx="2087">
                  <c:v>1.5258564814866986</c:v>
                </c:pt>
                <c:pt idx="2088">
                  <c:v>1.5265856481491937</c:v>
                </c:pt>
                <c:pt idx="2089">
                  <c:v>1.5273148148189648</c:v>
                </c:pt>
                <c:pt idx="2090">
                  <c:v>1.5280324074119562</c:v>
                </c:pt>
                <c:pt idx="2091">
                  <c:v>1.5287615740744513</c:v>
                </c:pt>
                <c:pt idx="2092">
                  <c:v>1.5294907407442224</c:v>
                </c:pt>
                <c:pt idx="2093">
                  <c:v>1.5302662037065602</c:v>
                </c:pt>
                <c:pt idx="2094">
                  <c:v>1.5309837962995516</c:v>
                </c:pt>
                <c:pt idx="2095">
                  <c:v>1.5317129629693227</c:v>
                </c:pt>
                <c:pt idx="2096">
                  <c:v>1.5324421296318178</c:v>
                </c:pt>
                <c:pt idx="2097">
                  <c:v>1.5331597222248092</c:v>
                </c:pt>
                <c:pt idx="2098">
                  <c:v>1.5338888888945803</c:v>
                </c:pt>
                <c:pt idx="2099">
                  <c:v>1.5346643518569181</c:v>
                </c:pt>
                <c:pt idx="2100">
                  <c:v>1.5353819444499095</c:v>
                </c:pt>
                <c:pt idx="2101">
                  <c:v>1.5361111111124046</c:v>
                </c:pt>
                <c:pt idx="2102">
                  <c:v>1.5368402777821757</c:v>
                </c:pt>
                <c:pt idx="2103">
                  <c:v>1.5375578703751671</c:v>
                </c:pt>
                <c:pt idx="2104">
                  <c:v>1.5382870370376622</c:v>
                </c:pt>
                <c:pt idx="2105">
                  <c:v>1.5390625</c:v>
                </c:pt>
                <c:pt idx="2106">
                  <c:v>1.5397916666697711</c:v>
                </c:pt>
                <c:pt idx="2107">
                  <c:v>1.5405092592627625</c:v>
                </c:pt>
                <c:pt idx="2108">
                  <c:v>1.5412384259252576</c:v>
                </c:pt>
                <c:pt idx="2109">
                  <c:v>1.541956018518249</c:v>
                </c:pt>
                <c:pt idx="2110">
                  <c:v>1.5426851851880201</c:v>
                </c:pt>
                <c:pt idx="2111">
                  <c:v>1.5434606481503579</c:v>
                </c:pt>
                <c:pt idx="2112">
                  <c:v>1.544189814820129</c:v>
                </c:pt>
                <c:pt idx="2113">
                  <c:v>1.5449074074131204</c:v>
                </c:pt>
                <c:pt idx="2114">
                  <c:v>1.5456365740756155</c:v>
                </c:pt>
                <c:pt idx="2115">
                  <c:v>1.5463657407453866</c:v>
                </c:pt>
                <c:pt idx="2116">
                  <c:v>1.547083333338378</c:v>
                </c:pt>
                <c:pt idx="2117">
                  <c:v>1.5478587963007158</c:v>
                </c:pt>
                <c:pt idx="2118">
                  <c:v>1.5485879629632109</c:v>
                </c:pt>
                <c:pt idx="2119">
                  <c:v>1.549317129632982</c:v>
                </c:pt>
                <c:pt idx="2120">
                  <c:v>1.5500347222259734</c:v>
                </c:pt>
                <c:pt idx="2121">
                  <c:v>1.5507638888884685</c:v>
                </c:pt>
                <c:pt idx="2122">
                  <c:v>1.5514930555582396</c:v>
                </c:pt>
                <c:pt idx="2123">
                  <c:v>1.5522222222280107</c:v>
                </c:pt>
                <c:pt idx="2124">
                  <c:v>1.5529398148210021</c:v>
                </c:pt>
                <c:pt idx="2125">
                  <c:v>1.5536689814834972</c:v>
                </c:pt>
                <c:pt idx="2126">
                  <c:v>1.5543981481532683</c:v>
                </c:pt>
                <c:pt idx="2127">
                  <c:v>1.5551157407462597</c:v>
                </c:pt>
                <c:pt idx="2128">
                  <c:v>1.5558449074087548</c:v>
                </c:pt>
                <c:pt idx="2129">
                  <c:v>1.5565740740785259</c:v>
                </c:pt>
                <c:pt idx="2130">
                  <c:v>1.5572916666715173</c:v>
                </c:pt>
                <c:pt idx="2131">
                  <c:v>1.5580208333340124</c:v>
                </c:pt>
                <c:pt idx="2132">
                  <c:v>1.5587500000037835</c:v>
                </c:pt>
                <c:pt idx="2133">
                  <c:v>1.5595254629661213</c:v>
                </c:pt>
                <c:pt idx="2134">
                  <c:v>1.5602546296358923</c:v>
                </c:pt>
                <c:pt idx="2135">
                  <c:v>1.5609722222216078</c:v>
                </c:pt>
                <c:pt idx="2136">
                  <c:v>1.5617013888913789</c:v>
                </c:pt>
                <c:pt idx="2137">
                  <c:v>1.56243055556115</c:v>
                </c:pt>
                <c:pt idx="2138">
                  <c:v>1.5631481481541414</c:v>
                </c:pt>
                <c:pt idx="2139">
                  <c:v>1.5638773148166365</c:v>
                </c:pt>
                <c:pt idx="2140">
                  <c:v>1.5646064814864076</c:v>
                </c:pt>
                <c:pt idx="2141">
                  <c:v>1.5653356481489027</c:v>
                </c:pt>
                <c:pt idx="2142">
                  <c:v>1.5660532407418941</c:v>
                </c:pt>
                <c:pt idx="2143">
                  <c:v>1.5667824074116652</c:v>
                </c:pt>
                <c:pt idx="2144">
                  <c:v>1.5675115740741603</c:v>
                </c:pt>
                <c:pt idx="2145">
                  <c:v>1.5682291666671517</c:v>
                </c:pt>
                <c:pt idx="2146">
                  <c:v>1.5689583333369228</c:v>
                </c:pt>
                <c:pt idx="2147">
                  <c:v>1.5696874999994179</c:v>
                </c:pt>
                <c:pt idx="2148">
                  <c:v>1.5704050925924093</c:v>
                </c:pt>
                <c:pt idx="2149">
                  <c:v>1.5711805555620231</c:v>
                </c:pt>
                <c:pt idx="2150">
                  <c:v>1.5719097222245182</c:v>
                </c:pt>
                <c:pt idx="2151">
                  <c:v>1.5726388888942893</c:v>
                </c:pt>
                <c:pt idx="2152">
                  <c:v>1.5733564814872807</c:v>
                </c:pt>
                <c:pt idx="2153">
                  <c:v>1.5740856481497758</c:v>
                </c:pt>
                <c:pt idx="2154">
                  <c:v>1.5748148148195469</c:v>
                </c:pt>
                <c:pt idx="2155">
                  <c:v>1.5755902777818847</c:v>
                </c:pt>
                <c:pt idx="2156">
                  <c:v>1.5763078703748761</c:v>
                </c:pt>
                <c:pt idx="2157">
                  <c:v>1.5770370370373712</c:v>
                </c:pt>
                <c:pt idx="2158">
                  <c:v>1.5777662037071423</c:v>
                </c:pt>
                <c:pt idx="2159">
                  <c:v>1.5784837963001337</c:v>
                </c:pt>
                <c:pt idx="2160">
                  <c:v>1.5792129629626288</c:v>
                </c:pt>
                <c:pt idx="2161">
                  <c:v>1.5799768518554629</c:v>
                </c:pt>
                <c:pt idx="2162">
                  <c:v>1.580706018517958</c:v>
                </c:pt>
                <c:pt idx="2163">
                  <c:v>1.5814236111109494</c:v>
                </c:pt>
                <c:pt idx="2164">
                  <c:v>1.5821527777807205</c:v>
                </c:pt>
                <c:pt idx="2165">
                  <c:v>1.5828703703737119</c:v>
                </c:pt>
                <c:pt idx="2166">
                  <c:v>1.583599537043483</c:v>
                </c:pt>
                <c:pt idx="2167">
                  <c:v>1.5843750000058208</c:v>
                </c:pt>
                <c:pt idx="2168">
                  <c:v>1.5850925925988122</c:v>
                </c:pt>
                <c:pt idx="2169">
                  <c:v>1.5858217592613073</c:v>
                </c:pt>
                <c:pt idx="2170">
                  <c:v>1.5865509259310784</c:v>
                </c:pt>
                <c:pt idx="2171">
                  <c:v>1.5872685185240698</c:v>
                </c:pt>
                <c:pt idx="2172">
                  <c:v>1.5879976851865649</c:v>
                </c:pt>
                <c:pt idx="2173">
                  <c:v>1.588761574079399</c:v>
                </c:pt>
                <c:pt idx="2174">
                  <c:v>1.5894907407418941</c:v>
                </c:pt>
                <c:pt idx="2175">
                  <c:v>1.5902199074116652</c:v>
                </c:pt>
                <c:pt idx="2176">
                  <c:v>1.5909375000046566</c:v>
                </c:pt>
                <c:pt idx="2177">
                  <c:v>1.5916666666671517</c:v>
                </c:pt>
                <c:pt idx="2178">
                  <c:v>1.5923958333369228</c:v>
                </c:pt>
                <c:pt idx="2179">
                  <c:v>1.5931597222224809</c:v>
                </c:pt>
                <c:pt idx="2180">
                  <c:v>1.593888888892252</c:v>
                </c:pt>
                <c:pt idx="2181">
                  <c:v>1.5946180555620231</c:v>
                </c:pt>
                <c:pt idx="2182">
                  <c:v>1.5953356481477385</c:v>
                </c:pt>
                <c:pt idx="2183">
                  <c:v>1.5960648148175096</c:v>
                </c:pt>
                <c:pt idx="2184">
                  <c:v>1.596782407410501</c:v>
                </c:pt>
                <c:pt idx="2185">
                  <c:v>1.5975578703728388</c:v>
                </c:pt>
                <c:pt idx="2186">
                  <c:v>1.5982754629658302</c:v>
                </c:pt>
                <c:pt idx="2187">
                  <c:v>1.5990046296356013</c:v>
                </c:pt>
                <c:pt idx="2188">
                  <c:v>1.5997337962980964</c:v>
                </c:pt>
                <c:pt idx="2189">
                  <c:v>1.6004513888910878</c:v>
                </c:pt>
                <c:pt idx="2190">
                  <c:v>1.6011805555608589</c:v>
                </c:pt>
                <c:pt idx="2191">
                  <c:v>1.601944444446417</c:v>
                </c:pt>
                <c:pt idx="2192">
                  <c:v>1.6026736111161881</c:v>
                </c:pt>
                <c:pt idx="2193">
                  <c:v>1.6033912037091795</c:v>
                </c:pt>
                <c:pt idx="2194">
                  <c:v>1.6041203703716747</c:v>
                </c:pt>
                <c:pt idx="2195">
                  <c:v>1.6048495370414457</c:v>
                </c:pt>
                <c:pt idx="2196">
                  <c:v>1.6055671296344372</c:v>
                </c:pt>
                <c:pt idx="2197">
                  <c:v>1.6063425925967749</c:v>
                </c:pt>
                <c:pt idx="2198">
                  <c:v>1.60707175925927</c:v>
                </c:pt>
                <c:pt idx="2199">
                  <c:v>1.6077893518522615</c:v>
                </c:pt>
                <c:pt idx="2200">
                  <c:v>1.6085185185220325</c:v>
                </c:pt>
                <c:pt idx="2201">
                  <c:v>1.6092476851845277</c:v>
                </c:pt>
                <c:pt idx="2202">
                  <c:v>1.6099652777775191</c:v>
                </c:pt>
                <c:pt idx="2203">
                  <c:v>1.6107407407471328</c:v>
                </c:pt>
                <c:pt idx="2204">
                  <c:v>1.6114699074096279</c:v>
                </c:pt>
                <c:pt idx="2205">
                  <c:v>1.612199074079399</c:v>
                </c:pt>
                <c:pt idx="2206">
                  <c:v>1.6129166666723904</c:v>
                </c:pt>
                <c:pt idx="2207">
                  <c:v>1.6136458333348855</c:v>
                </c:pt>
                <c:pt idx="2208">
                  <c:v>1.6143750000046566</c:v>
                </c:pt>
                <c:pt idx="2209">
                  <c:v>1.6151388888902147</c:v>
                </c:pt>
                <c:pt idx="2210">
                  <c:v>1.6158680555599858</c:v>
                </c:pt>
                <c:pt idx="2211">
                  <c:v>1.6165856481529772</c:v>
                </c:pt>
                <c:pt idx="2212">
                  <c:v>1.6173148148154723</c:v>
                </c:pt>
                <c:pt idx="2213">
                  <c:v>1.6180439814852434</c:v>
                </c:pt>
                <c:pt idx="2214">
                  <c:v>1.6187615740782348</c:v>
                </c:pt>
                <c:pt idx="2215">
                  <c:v>1.619525462963793</c:v>
                </c:pt>
                <c:pt idx="2216">
                  <c:v>1.620254629633564</c:v>
                </c:pt>
                <c:pt idx="2217">
                  <c:v>1.6209722222265555</c:v>
                </c:pt>
                <c:pt idx="2218">
                  <c:v>1.6217013888890506</c:v>
                </c:pt>
                <c:pt idx="2219">
                  <c:v>1.6224305555588217</c:v>
                </c:pt>
                <c:pt idx="2220">
                  <c:v>1.6231481481518131</c:v>
                </c:pt>
                <c:pt idx="2221">
                  <c:v>1.6239236111141508</c:v>
                </c:pt>
                <c:pt idx="2222">
                  <c:v>1.6246527777839219</c:v>
                </c:pt>
                <c:pt idx="2223">
                  <c:v>1.6253703703769133</c:v>
                </c:pt>
                <c:pt idx="2224">
                  <c:v>1.6260995370394085</c:v>
                </c:pt>
                <c:pt idx="2225">
                  <c:v>1.6268287037091795</c:v>
                </c:pt>
                <c:pt idx="2226">
                  <c:v>1.627546296302171</c:v>
                </c:pt>
                <c:pt idx="2227">
                  <c:v>1.6283217592645087</c:v>
                </c:pt>
                <c:pt idx="2228">
                  <c:v>1.6290509259270038</c:v>
                </c:pt>
                <c:pt idx="2229">
                  <c:v>1.6297685185199953</c:v>
                </c:pt>
                <c:pt idx="2230">
                  <c:v>1.6304976851897663</c:v>
                </c:pt>
                <c:pt idx="2231">
                  <c:v>1.6312268518522615</c:v>
                </c:pt>
                <c:pt idx="2232">
                  <c:v>1.6319444444452529</c:v>
                </c:pt>
                <c:pt idx="2233">
                  <c:v>1.6327199074075907</c:v>
                </c:pt>
                <c:pt idx="2234">
                  <c:v>1.6334490740773617</c:v>
                </c:pt>
                <c:pt idx="2235">
                  <c:v>1.6341666666703532</c:v>
                </c:pt>
                <c:pt idx="2236">
                  <c:v>1.6348958333328483</c:v>
                </c:pt>
                <c:pt idx="2237">
                  <c:v>1.6356250000026193</c:v>
                </c:pt>
                <c:pt idx="2238">
                  <c:v>1.6363425925956108</c:v>
                </c:pt>
                <c:pt idx="2239">
                  <c:v>1.6371064814811689</c:v>
                </c:pt>
                <c:pt idx="2240">
                  <c:v>1.63783564815094</c:v>
                </c:pt>
                <c:pt idx="2241">
                  <c:v>1.638564814820711</c:v>
                </c:pt>
                <c:pt idx="2242">
                  <c:v>1.6392824074137025</c:v>
                </c:pt>
                <c:pt idx="2243">
                  <c:v>1.6400115740761976</c:v>
                </c:pt>
                <c:pt idx="2244">
                  <c:v>1.640729166669189</c:v>
                </c:pt>
                <c:pt idx="2245">
                  <c:v>1.6415046296315268</c:v>
                </c:pt>
                <c:pt idx="2246">
                  <c:v>1.6422337963012978</c:v>
                </c:pt>
                <c:pt idx="2247">
                  <c:v>1.6429513888942893</c:v>
                </c:pt>
                <c:pt idx="2248">
                  <c:v>1.6436805555567844</c:v>
                </c:pt>
                <c:pt idx="2249">
                  <c:v>1.6443981481497758</c:v>
                </c:pt>
                <c:pt idx="2250">
                  <c:v>1.6451273148195469</c:v>
                </c:pt>
                <c:pt idx="2251">
                  <c:v>1.6459027777818847</c:v>
                </c:pt>
                <c:pt idx="2252">
                  <c:v>1.6466203703748761</c:v>
                </c:pt>
                <c:pt idx="2253">
                  <c:v>1.6473495370373712</c:v>
                </c:pt>
                <c:pt idx="2254">
                  <c:v>1.6480671296303626</c:v>
                </c:pt>
                <c:pt idx="2255">
                  <c:v>1.6487962963001337</c:v>
                </c:pt>
                <c:pt idx="2256">
                  <c:v>1.6495254629626288</c:v>
                </c:pt>
                <c:pt idx="2257">
                  <c:v>1.6502893518554629</c:v>
                </c:pt>
                <c:pt idx="2258">
                  <c:v>1.651018518517958</c:v>
                </c:pt>
                <c:pt idx="2259">
                  <c:v>1.6517476851877291</c:v>
                </c:pt>
                <c:pt idx="2260">
                  <c:v>1.6524652777807205</c:v>
                </c:pt>
                <c:pt idx="2261">
                  <c:v>1.6531944444504916</c:v>
                </c:pt>
                <c:pt idx="2262">
                  <c:v>1.6539236111129867</c:v>
                </c:pt>
                <c:pt idx="2263">
                  <c:v>1.6546875000058208</c:v>
                </c:pt>
                <c:pt idx="2264">
                  <c:v>1.6554166666683159</c:v>
                </c:pt>
                <c:pt idx="2265">
                  <c:v>1.656145833338087</c:v>
                </c:pt>
                <c:pt idx="2266">
                  <c:v>1.6568634259310784</c:v>
                </c:pt>
                <c:pt idx="2267">
                  <c:v>1.6575925925935735</c:v>
                </c:pt>
                <c:pt idx="2268">
                  <c:v>1.6583217592633446</c:v>
                </c:pt>
                <c:pt idx="2269">
                  <c:v>1.6590972222256823</c:v>
                </c:pt>
                <c:pt idx="2270">
                  <c:v>1.6598148148186738</c:v>
                </c:pt>
                <c:pt idx="2271">
                  <c:v>1.6605439814811689</c:v>
                </c:pt>
                <c:pt idx="2272">
                  <c:v>1.66127314815094</c:v>
                </c:pt>
                <c:pt idx="2273">
                  <c:v>1.6619907407439314</c:v>
                </c:pt>
                <c:pt idx="2274">
                  <c:v>1.6627199074137025</c:v>
                </c:pt>
                <c:pt idx="2275">
                  <c:v>1.6634490740761976</c:v>
                </c:pt>
                <c:pt idx="2276">
                  <c:v>1.664166666669189</c:v>
                </c:pt>
                <c:pt idx="2277">
                  <c:v>1.6648958333389601</c:v>
                </c:pt>
                <c:pt idx="2278">
                  <c:v>1.6656250000014552</c:v>
                </c:pt>
                <c:pt idx="2279">
                  <c:v>1.6663425925944466</c:v>
                </c:pt>
                <c:pt idx="2280">
                  <c:v>1.6670717592642177</c:v>
                </c:pt>
                <c:pt idx="2281">
                  <c:v>1.6678009259267128</c:v>
                </c:pt>
                <c:pt idx="2282">
                  <c:v>1.6685300925964839</c:v>
                </c:pt>
                <c:pt idx="2283">
                  <c:v>1.6692476851894753</c:v>
                </c:pt>
                <c:pt idx="2284">
                  <c:v>1.6699768518519704</c:v>
                </c:pt>
                <c:pt idx="2285">
                  <c:v>1.6707060185217415</c:v>
                </c:pt>
                <c:pt idx="2286">
                  <c:v>1.6714236111147329</c:v>
                </c:pt>
                <c:pt idx="2287">
                  <c:v>1.672152777777228</c:v>
                </c:pt>
                <c:pt idx="2288">
                  <c:v>1.6728819444469991</c:v>
                </c:pt>
                <c:pt idx="2289">
                  <c:v>1.6735995370399905</c:v>
                </c:pt>
                <c:pt idx="2290">
                  <c:v>1.6743287037097616</c:v>
                </c:pt>
                <c:pt idx="2291">
                  <c:v>1.6750578703722567</c:v>
                </c:pt>
                <c:pt idx="2292">
                  <c:v>1.6757754629652482</c:v>
                </c:pt>
                <c:pt idx="2293">
                  <c:v>1.6765046296350192</c:v>
                </c:pt>
                <c:pt idx="2294">
                  <c:v>1.6772337962975143</c:v>
                </c:pt>
                <c:pt idx="2295">
                  <c:v>1.6779513888905058</c:v>
                </c:pt>
                <c:pt idx="2296">
                  <c:v>1.6786805555602768</c:v>
                </c:pt>
                <c:pt idx="2297">
                  <c:v>1.679409722222772</c:v>
                </c:pt>
                <c:pt idx="2298">
                  <c:v>1.680138888892543</c:v>
                </c:pt>
                <c:pt idx="2299">
                  <c:v>1.6808564814855345</c:v>
                </c:pt>
                <c:pt idx="2300">
                  <c:v>1.6815856481480296</c:v>
                </c:pt>
                <c:pt idx="2301">
                  <c:v>1.6823148148178007</c:v>
                </c:pt>
                <c:pt idx="2302">
                  <c:v>1.6830324074107921</c:v>
                </c:pt>
                <c:pt idx="2303">
                  <c:v>1.6837615740805632</c:v>
                </c:pt>
                <c:pt idx="2304">
                  <c:v>1.6844907407430583</c:v>
                </c:pt>
                <c:pt idx="2305">
                  <c:v>1.6852083333360497</c:v>
                </c:pt>
                <c:pt idx="2306">
                  <c:v>1.6859375000058208</c:v>
                </c:pt>
                <c:pt idx="2307">
                  <c:v>1.6866666666683159</c:v>
                </c:pt>
                <c:pt idx="2308">
                  <c:v>1.6873842592613073</c:v>
                </c:pt>
                <c:pt idx="2309">
                  <c:v>1.6881134259310784</c:v>
                </c:pt>
                <c:pt idx="2310">
                  <c:v>1.6888888888934162</c:v>
                </c:pt>
                <c:pt idx="2311">
                  <c:v>1.6896064814864076</c:v>
                </c:pt>
                <c:pt idx="2312">
                  <c:v>1.6903356481489027</c:v>
                </c:pt>
                <c:pt idx="2313">
                  <c:v>1.6910648148186738</c:v>
                </c:pt>
                <c:pt idx="2314">
                  <c:v>1.6917824074116652</c:v>
                </c:pt>
                <c:pt idx="2315">
                  <c:v>1.6925115740741603</c:v>
                </c:pt>
                <c:pt idx="2316">
                  <c:v>1.6932870370364981</c:v>
                </c:pt>
                <c:pt idx="2317">
                  <c:v>1.6940162037062692</c:v>
                </c:pt>
                <c:pt idx="2318">
                  <c:v>1.6947337962992606</c:v>
                </c:pt>
                <c:pt idx="2319">
                  <c:v>1.6954629629690317</c:v>
                </c:pt>
                <c:pt idx="2320">
                  <c:v>1.6961921296315268</c:v>
                </c:pt>
                <c:pt idx="2321">
                  <c:v>1.6969097222245182</c:v>
                </c:pt>
                <c:pt idx="2322">
                  <c:v>1.697685185186856</c:v>
                </c:pt>
                <c:pt idx="2323">
                  <c:v>1.698414351856627</c:v>
                </c:pt>
                <c:pt idx="2324">
                  <c:v>1.6991435185191222</c:v>
                </c:pt>
                <c:pt idx="2325">
                  <c:v>1.6998611111121136</c:v>
                </c:pt>
                <c:pt idx="2326">
                  <c:v>1.7005902777818847</c:v>
                </c:pt>
                <c:pt idx="2327">
                  <c:v>1.7013194444443798</c:v>
                </c:pt>
                <c:pt idx="2328">
                  <c:v>1.7020370370373712</c:v>
                </c:pt>
                <c:pt idx="2329">
                  <c:v>1.7027662037071423</c:v>
                </c:pt>
                <c:pt idx="2330">
                  <c:v>1.7034953703769133</c:v>
                </c:pt>
                <c:pt idx="2331">
                  <c:v>1.7042129629626288</c:v>
                </c:pt>
                <c:pt idx="2332">
                  <c:v>1.7049421296323999</c:v>
                </c:pt>
                <c:pt idx="2333">
                  <c:v>1.705671296302171</c:v>
                </c:pt>
                <c:pt idx="2334">
                  <c:v>1.7063888888951624</c:v>
                </c:pt>
                <c:pt idx="2335">
                  <c:v>1.7071180555576575</c:v>
                </c:pt>
                <c:pt idx="2336">
                  <c:v>1.7078472222274286</c:v>
                </c:pt>
                <c:pt idx="2337">
                  <c:v>1.70856481482042</c:v>
                </c:pt>
                <c:pt idx="2338">
                  <c:v>1.7092939814829151</c:v>
                </c:pt>
                <c:pt idx="2339">
                  <c:v>1.7100231481526862</c:v>
                </c:pt>
                <c:pt idx="2340">
                  <c:v>1.7107407407456776</c:v>
                </c:pt>
                <c:pt idx="2341">
                  <c:v>1.7114699074081727</c:v>
                </c:pt>
                <c:pt idx="2342">
                  <c:v>1.7121990740779438</c:v>
                </c:pt>
                <c:pt idx="2343">
                  <c:v>1.7129166666709352</c:v>
                </c:pt>
                <c:pt idx="2344">
                  <c:v>1.7136458333334303</c:v>
                </c:pt>
                <c:pt idx="2345">
                  <c:v>1.7143750000032014</c:v>
                </c:pt>
                <c:pt idx="2346">
                  <c:v>1.7150925925961928</c:v>
                </c:pt>
                <c:pt idx="2347">
                  <c:v>1.715821759258688</c:v>
                </c:pt>
                <c:pt idx="2348">
                  <c:v>1.716550925928459</c:v>
                </c:pt>
                <c:pt idx="2349">
                  <c:v>1.7172685185214505</c:v>
                </c:pt>
                <c:pt idx="2350">
                  <c:v>1.7179976851912215</c:v>
                </c:pt>
                <c:pt idx="2351">
                  <c:v>1.7187268518537167</c:v>
                </c:pt>
                <c:pt idx="2352">
                  <c:v>1.7194444444467081</c:v>
                </c:pt>
                <c:pt idx="2353">
                  <c:v>1.7202199074090458</c:v>
                </c:pt>
                <c:pt idx="2354">
                  <c:v>1.7209490740788169</c:v>
                </c:pt>
                <c:pt idx="2355">
                  <c:v>1.721678240741312</c:v>
                </c:pt>
                <c:pt idx="2356">
                  <c:v>1.7223958333343035</c:v>
                </c:pt>
                <c:pt idx="2357">
                  <c:v>1.7231250000040745</c:v>
                </c:pt>
                <c:pt idx="2358">
                  <c:v>1.7238541666665697</c:v>
                </c:pt>
                <c:pt idx="2359">
                  <c:v>1.7245717592595611</c:v>
                </c:pt>
                <c:pt idx="2360">
                  <c:v>1.7253009259293322</c:v>
                </c:pt>
                <c:pt idx="2361">
                  <c:v>1.7260300925991032</c:v>
                </c:pt>
                <c:pt idx="2362">
                  <c:v>1.7267476851848187</c:v>
                </c:pt>
                <c:pt idx="2363">
                  <c:v>1.7274768518545898</c:v>
                </c:pt>
                <c:pt idx="2364">
                  <c:v>1.7282060185243608</c:v>
                </c:pt>
                <c:pt idx="2365">
                  <c:v>1.7289236111173523</c:v>
                </c:pt>
                <c:pt idx="2366">
                  <c:v>1.7296527777798474</c:v>
                </c:pt>
                <c:pt idx="2367">
                  <c:v>1.7303819444496185</c:v>
                </c:pt>
                <c:pt idx="2368">
                  <c:v>1.7310995370426099</c:v>
                </c:pt>
                <c:pt idx="2369">
                  <c:v>1.731828703705105</c:v>
                </c:pt>
                <c:pt idx="2370">
                  <c:v>1.7325578703748761</c:v>
                </c:pt>
                <c:pt idx="2371">
                  <c:v>1.7332754629678675</c:v>
                </c:pt>
                <c:pt idx="2372">
                  <c:v>1.7340046296303626</c:v>
                </c:pt>
                <c:pt idx="2373">
                  <c:v>1.7347337963001337</c:v>
                </c:pt>
                <c:pt idx="2374">
                  <c:v>1.7354513888931251</c:v>
                </c:pt>
                <c:pt idx="2375">
                  <c:v>1.7361805555556202</c:v>
                </c:pt>
                <c:pt idx="2376">
                  <c:v>1.7369097222253913</c:v>
                </c:pt>
                <c:pt idx="2377">
                  <c:v>1.7376273148183827</c:v>
                </c:pt>
                <c:pt idx="2378">
                  <c:v>1.7383564814808778</c:v>
                </c:pt>
                <c:pt idx="2379">
                  <c:v>1.7391319444504916</c:v>
                </c:pt>
                <c:pt idx="2380">
                  <c:v>1.739849537043483</c:v>
                </c:pt>
                <c:pt idx="2381">
                  <c:v>1.7405787037059781</c:v>
                </c:pt>
                <c:pt idx="2382">
                  <c:v>1.7413078703757492</c:v>
                </c:pt>
                <c:pt idx="2383">
                  <c:v>1.7420254629687406</c:v>
                </c:pt>
                <c:pt idx="2384">
                  <c:v>1.7427546296312357</c:v>
                </c:pt>
                <c:pt idx="2385">
                  <c:v>1.7434837963010068</c:v>
                </c:pt>
                <c:pt idx="2386">
                  <c:v>1.7442013888939982</c:v>
                </c:pt>
                <c:pt idx="2387">
                  <c:v>1.7449305555564933</c:v>
                </c:pt>
                <c:pt idx="2388">
                  <c:v>1.7456597222262644</c:v>
                </c:pt>
                <c:pt idx="2389">
                  <c:v>1.7463773148192558</c:v>
                </c:pt>
                <c:pt idx="2390">
                  <c:v>1.747106481481751</c:v>
                </c:pt>
                <c:pt idx="2391">
                  <c:v>1.747835648151522</c:v>
                </c:pt>
                <c:pt idx="2392">
                  <c:v>1.7485532407445135</c:v>
                </c:pt>
                <c:pt idx="2393">
                  <c:v>1.7492824074070086</c:v>
                </c:pt>
                <c:pt idx="2394">
                  <c:v>1.7500115740767797</c:v>
                </c:pt>
                <c:pt idx="2395">
                  <c:v>1.7507870370391174</c:v>
                </c:pt>
                <c:pt idx="2396">
                  <c:v>1.7515162037088885</c:v>
                </c:pt>
                <c:pt idx="2397">
                  <c:v>1.7522337963018799</c:v>
                </c:pt>
                <c:pt idx="2398">
                  <c:v>1.752962962964375</c:v>
                </c:pt>
                <c:pt idx="2399">
                  <c:v>1.7536921296341461</c:v>
                </c:pt>
                <c:pt idx="2400">
                  <c:v>1.7544097222271375</c:v>
                </c:pt>
                <c:pt idx="2401">
                  <c:v>1.7551388888896327</c:v>
                </c:pt>
                <c:pt idx="2402">
                  <c:v>1.7558680555594037</c:v>
                </c:pt>
                <c:pt idx="2403">
                  <c:v>1.7565856481523952</c:v>
                </c:pt>
                <c:pt idx="2404">
                  <c:v>1.7573148148148903</c:v>
                </c:pt>
                <c:pt idx="2405">
                  <c:v>1.7580324074078817</c:v>
                </c:pt>
                <c:pt idx="2406">
                  <c:v>1.7587615740776528</c:v>
                </c:pt>
                <c:pt idx="2407">
                  <c:v>1.7594907407401479</c:v>
                </c:pt>
                <c:pt idx="2408">
                  <c:v>1.760219907409919</c:v>
                </c:pt>
                <c:pt idx="2409">
                  <c:v>1.7609375000029104</c:v>
                </c:pt>
                <c:pt idx="2410">
                  <c:v>1.7616666666726815</c:v>
                </c:pt>
                <c:pt idx="2411">
                  <c:v>1.7624421296350192</c:v>
                </c:pt>
                <c:pt idx="2412">
                  <c:v>1.7631712962975143</c:v>
                </c:pt>
                <c:pt idx="2413">
                  <c:v>1.7638888888905058</c:v>
                </c:pt>
                <c:pt idx="2414">
                  <c:v>1.7646180555602768</c:v>
                </c:pt>
                <c:pt idx="2415">
                  <c:v>1.765347222222772</c:v>
                </c:pt>
                <c:pt idx="2416">
                  <c:v>1.7660648148157634</c:v>
                </c:pt>
                <c:pt idx="2417">
                  <c:v>1.7668518518548808</c:v>
                </c:pt>
                <c:pt idx="2418">
                  <c:v>1.7675694444478722</c:v>
                </c:pt>
                <c:pt idx="2419">
                  <c:v>1.7682986111176433</c:v>
                </c:pt>
                <c:pt idx="2420">
                  <c:v>1.7690277777801384</c:v>
                </c:pt>
                <c:pt idx="2421">
                  <c:v>1.7697453703731298</c:v>
                </c:pt>
                <c:pt idx="2422">
                  <c:v>1.7704745370429009</c:v>
                </c:pt>
                <c:pt idx="2423">
                  <c:v>1.771203703705396</c:v>
                </c:pt>
                <c:pt idx="2424">
                  <c:v>1.7719212962983875</c:v>
                </c:pt>
                <c:pt idx="2425">
                  <c:v>1.7726504629681585</c:v>
                </c:pt>
                <c:pt idx="2426">
                  <c:v>1.7733796296306537</c:v>
                </c:pt>
                <c:pt idx="2427">
                  <c:v>1.7740972222236451</c:v>
                </c:pt>
                <c:pt idx="2428">
                  <c:v>1.7748726851859828</c:v>
                </c:pt>
                <c:pt idx="2429">
                  <c:v>1.7756018518557539</c:v>
                </c:pt>
                <c:pt idx="2430">
                  <c:v>1.776331018518249</c:v>
                </c:pt>
                <c:pt idx="2431">
                  <c:v>1.7770486111112405</c:v>
                </c:pt>
                <c:pt idx="2432">
                  <c:v>1.7777777777810115</c:v>
                </c:pt>
                <c:pt idx="2433">
                  <c:v>1.7785069444507826</c:v>
                </c:pt>
                <c:pt idx="2434">
                  <c:v>1.7792824074131204</c:v>
                </c:pt>
                <c:pt idx="2435">
                  <c:v>1.7800000000061118</c:v>
                </c:pt>
                <c:pt idx="2436">
                  <c:v>1.7807291666686069</c:v>
                </c:pt>
                <c:pt idx="2437">
                  <c:v>1.781458333338378</c:v>
                </c:pt>
                <c:pt idx="2438">
                  <c:v>1.7821759259313694</c:v>
                </c:pt>
                <c:pt idx="2439">
                  <c:v>1.7829050925938645</c:v>
                </c:pt>
                <c:pt idx="2440">
                  <c:v>1.7836805555562023</c:v>
                </c:pt>
                <c:pt idx="2441">
                  <c:v>1.7844097222259734</c:v>
                </c:pt>
                <c:pt idx="2442">
                  <c:v>1.7851273148189648</c:v>
                </c:pt>
                <c:pt idx="2443">
                  <c:v>1.7858564814814599</c:v>
                </c:pt>
                <c:pt idx="2444">
                  <c:v>1.786585648151231</c:v>
                </c:pt>
                <c:pt idx="2445">
                  <c:v>1.7873148148210021</c:v>
                </c:pt>
                <c:pt idx="2446">
                  <c:v>1.7880787037065602</c:v>
                </c:pt>
                <c:pt idx="2447">
                  <c:v>1.7888078703763313</c:v>
                </c:pt>
                <c:pt idx="2448">
                  <c:v>1.7895370370388264</c:v>
                </c:pt>
                <c:pt idx="2449">
                  <c:v>1.7902546296318178</c:v>
                </c:pt>
                <c:pt idx="2450">
                  <c:v>1.7909837963015889</c:v>
                </c:pt>
                <c:pt idx="2451">
                  <c:v>1.791712962964084</c:v>
                </c:pt>
                <c:pt idx="2452">
                  <c:v>1.7924884259264218</c:v>
                </c:pt>
                <c:pt idx="2453">
                  <c:v>1.7932175925961928</c:v>
                </c:pt>
                <c:pt idx="2454">
                  <c:v>1.7939351851891843</c:v>
                </c:pt>
                <c:pt idx="2455">
                  <c:v>1.7946643518516794</c:v>
                </c:pt>
                <c:pt idx="2456">
                  <c:v>1.7953935185214505</c:v>
                </c:pt>
                <c:pt idx="2457">
                  <c:v>1.7961111111144419</c:v>
                </c:pt>
                <c:pt idx="2458">
                  <c:v>1.7968865740767797</c:v>
                </c:pt>
                <c:pt idx="2459">
                  <c:v>1.7976157407465507</c:v>
                </c:pt>
                <c:pt idx="2460">
                  <c:v>1.7983449074090458</c:v>
                </c:pt>
                <c:pt idx="2461">
                  <c:v>1.7990625000020373</c:v>
                </c:pt>
                <c:pt idx="2462">
                  <c:v>1.7997916666718083</c:v>
                </c:pt>
                <c:pt idx="2463">
                  <c:v>1.8005208333343035</c:v>
                </c:pt>
                <c:pt idx="2464">
                  <c:v>1.8012962962966412</c:v>
                </c:pt>
                <c:pt idx="2465">
                  <c:v>1.8020138888896327</c:v>
                </c:pt>
                <c:pt idx="2466">
                  <c:v>1.8027430555594037</c:v>
                </c:pt>
                <c:pt idx="2467">
                  <c:v>1.8034722222218988</c:v>
                </c:pt>
                <c:pt idx="2468">
                  <c:v>1.8041898148148903</c:v>
                </c:pt>
                <c:pt idx="2469">
                  <c:v>1.8049189814846613</c:v>
                </c:pt>
                <c:pt idx="2470">
                  <c:v>1.8056481481544324</c:v>
                </c:pt>
                <c:pt idx="2471">
                  <c:v>1.8063657407401479</c:v>
                </c:pt>
                <c:pt idx="2472">
                  <c:v>1.807094907409919</c:v>
                </c:pt>
                <c:pt idx="2473">
                  <c:v>1.80782407407969</c:v>
                </c:pt>
                <c:pt idx="2474">
                  <c:v>1.8085416666726815</c:v>
                </c:pt>
                <c:pt idx="2475">
                  <c:v>1.8092708333351766</c:v>
                </c:pt>
                <c:pt idx="2476">
                  <c:v>1.8100000000049477</c:v>
                </c:pt>
                <c:pt idx="2477">
                  <c:v>1.8107175925979391</c:v>
                </c:pt>
                <c:pt idx="2478">
                  <c:v>1.8114467592604342</c:v>
                </c:pt>
                <c:pt idx="2479">
                  <c:v>1.8121759259302053</c:v>
                </c:pt>
                <c:pt idx="2480">
                  <c:v>1.8128935185231967</c:v>
                </c:pt>
                <c:pt idx="2481">
                  <c:v>1.8136226851856918</c:v>
                </c:pt>
                <c:pt idx="2482">
                  <c:v>1.8143518518554629</c:v>
                </c:pt>
                <c:pt idx="2483">
                  <c:v>1.8150694444484543</c:v>
                </c:pt>
                <c:pt idx="2484">
                  <c:v>1.8157986111109494</c:v>
                </c:pt>
                <c:pt idx="2485">
                  <c:v>1.8165277777807205</c:v>
                </c:pt>
                <c:pt idx="2486">
                  <c:v>1.8172453703737119</c:v>
                </c:pt>
                <c:pt idx="2487">
                  <c:v>1.817974537043483</c:v>
                </c:pt>
                <c:pt idx="2488">
                  <c:v>1.8187037037059781</c:v>
                </c:pt>
                <c:pt idx="2489">
                  <c:v>1.8194212962989695</c:v>
                </c:pt>
                <c:pt idx="2490">
                  <c:v>1.8201967592613073</c:v>
                </c:pt>
                <c:pt idx="2491">
                  <c:v>1.8209259259310784</c:v>
                </c:pt>
                <c:pt idx="2492">
                  <c:v>1.8216435185240698</c:v>
                </c:pt>
                <c:pt idx="2493">
                  <c:v>1.8223726851865649</c:v>
                </c:pt>
                <c:pt idx="2494">
                  <c:v>1.823101851856336</c:v>
                </c:pt>
                <c:pt idx="2495">
                  <c:v>1.8238194444493274</c:v>
                </c:pt>
                <c:pt idx="2496">
                  <c:v>1.8245949074116652</c:v>
                </c:pt>
                <c:pt idx="2497">
                  <c:v>1.8253240740741603</c:v>
                </c:pt>
                <c:pt idx="2498">
                  <c:v>1.8260532407439314</c:v>
                </c:pt>
                <c:pt idx="2499">
                  <c:v>1.8267708333369228</c:v>
                </c:pt>
                <c:pt idx="2500">
                  <c:v>1.8274999999994179</c:v>
                </c:pt>
                <c:pt idx="2501">
                  <c:v>1.828229166669189</c:v>
                </c:pt>
                <c:pt idx="2502">
                  <c:v>1.8290046296315268</c:v>
                </c:pt>
                <c:pt idx="2503">
                  <c:v>1.8297222222245182</c:v>
                </c:pt>
                <c:pt idx="2504">
                  <c:v>1.8304513888942893</c:v>
                </c:pt>
                <c:pt idx="2505">
                  <c:v>1.8311805555567844</c:v>
                </c:pt>
                <c:pt idx="2506">
                  <c:v>1.8318981481497758</c:v>
                </c:pt>
                <c:pt idx="2507">
                  <c:v>1.8326273148195469</c:v>
                </c:pt>
                <c:pt idx="2508">
                  <c:v>1.833356481482042</c:v>
                </c:pt>
                <c:pt idx="2509">
                  <c:v>1.8340856481518131</c:v>
                </c:pt>
                <c:pt idx="2510">
                  <c:v>1.8348032407448045</c:v>
                </c:pt>
                <c:pt idx="2511">
                  <c:v>1.8355324074072996</c:v>
                </c:pt>
                <c:pt idx="2512">
                  <c:v>1.8362615740770707</c:v>
                </c:pt>
                <c:pt idx="2513">
                  <c:v>1.8370254629626288</c:v>
                </c:pt>
                <c:pt idx="2514">
                  <c:v>1.8377546296323999</c:v>
                </c:pt>
                <c:pt idx="2515">
                  <c:v>1.838483796302171</c:v>
                </c:pt>
                <c:pt idx="2516">
                  <c:v>1.8392013888951624</c:v>
                </c:pt>
                <c:pt idx="2517">
                  <c:v>1.8399305555576575</c:v>
                </c:pt>
                <c:pt idx="2518">
                  <c:v>1.8406597222274286</c:v>
                </c:pt>
                <c:pt idx="2519">
                  <c:v>1.8414236111129867</c:v>
                </c:pt>
                <c:pt idx="2520">
                  <c:v>1.8421527777827578</c:v>
                </c:pt>
                <c:pt idx="2521">
                  <c:v>1.8428819444452529</c:v>
                </c:pt>
                <c:pt idx="2522">
                  <c:v>1.8435995370382443</c:v>
                </c:pt>
                <c:pt idx="2523">
                  <c:v>1.8443287037080154</c:v>
                </c:pt>
                <c:pt idx="2524">
                  <c:v>1.8450578703705105</c:v>
                </c:pt>
                <c:pt idx="2525">
                  <c:v>1.8458333333328483</c:v>
                </c:pt>
                <c:pt idx="2526">
                  <c:v>1.8465509259258397</c:v>
                </c:pt>
                <c:pt idx="2527">
                  <c:v>1.8472800925956108</c:v>
                </c:pt>
                <c:pt idx="2528">
                  <c:v>1.8480092592653818</c:v>
                </c:pt>
                <c:pt idx="2529">
                  <c:v>1.8487268518583733</c:v>
                </c:pt>
                <c:pt idx="2530">
                  <c:v>1.8494560185208684</c:v>
                </c:pt>
                <c:pt idx="2531">
                  <c:v>1.8502314814832062</c:v>
                </c:pt>
                <c:pt idx="2532">
                  <c:v>1.8509606481529772</c:v>
                </c:pt>
                <c:pt idx="2533">
                  <c:v>1.8516782407459687</c:v>
                </c:pt>
                <c:pt idx="2534">
                  <c:v>1.8524074074084638</c:v>
                </c:pt>
                <c:pt idx="2535">
                  <c:v>1.8531365740782348</c:v>
                </c:pt>
                <c:pt idx="2536">
                  <c:v>1.8538541666712263</c:v>
                </c:pt>
                <c:pt idx="2537">
                  <c:v>1.8545833333337214</c:v>
                </c:pt>
                <c:pt idx="2538">
                  <c:v>1.8553125000034925</c:v>
                </c:pt>
                <c:pt idx="2539">
                  <c:v>1.8560300925964839</c:v>
                </c:pt>
                <c:pt idx="2540">
                  <c:v>1.856759259258979</c:v>
                </c:pt>
                <c:pt idx="2541">
                  <c:v>1.8574884259287501</c:v>
                </c:pt>
                <c:pt idx="2542">
                  <c:v>1.8582060185217415</c:v>
                </c:pt>
                <c:pt idx="2543">
                  <c:v>1.8589351851915126</c:v>
                </c:pt>
                <c:pt idx="2544">
                  <c:v>1.8596643518540077</c:v>
                </c:pt>
                <c:pt idx="2545">
                  <c:v>1.8603819444469991</c:v>
                </c:pt>
                <c:pt idx="2546">
                  <c:v>1.8611111111167702</c:v>
                </c:pt>
                <c:pt idx="2547">
                  <c:v>1.861886574079108</c:v>
                </c:pt>
                <c:pt idx="2548">
                  <c:v>1.8626157407416031</c:v>
                </c:pt>
                <c:pt idx="2549">
                  <c:v>1.8633333333345945</c:v>
                </c:pt>
                <c:pt idx="2550">
                  <c:v>1.8640625000043656</c:v>
                </c:pt>
                <c:pt idx="2551">
                  <c:v>1.8647916666668607</c:v>
                </c:pt>
                <c:pt idx="2552">
                  <c:v>1.8655208333366318</c:v>
                </c:pt>
                <c:pt idx="2553">
                  <c:v>1.8662847222221899</c:v>
                </c:pt>
                <c:pt idx="2554">
                  <c:v>1.867013888891961</c:v>
                </c:pt>
                <c:pt idx="2555">
                  <c:v>1.867743055561732</c:v>
                </c:pt>
                <c:pt idx="2556">
                  <c:v>1.8684722222242272</c:v>
                </c:pt>
                <c:pt idx="2557">
                  <c:v>1.8691898148172186</c:v>
                </c:pt>
                <c:pt idx="2558">
                  <c:v>1.8699189814869897</c:v>
                </c:pt>
                <c:pt idx="2559">
                  <c:v>1.8706944444493274</c:v>
                </c:pt>
                <c:pt idx="2560">
                  <c:v>1.8714236111118225</c:v>
                </c:pt>
                <c:pt idx="2561">
                  <c:v>1.872141203704814</c:v>
                </c:pt>
                <c:pt idx="2562">
                  <c:v>1.872870370374585</c:v>
                </c:pt>
                <c:pt idx="2563">
                  <c:v>1.8735995370370802</c:v>
                </c:pt>
                <c:pt idx="2564">
                  <c:v>1.8743171296300716</c:v>
                </c:pt>
                <c:pt idx="2565">
                  <c:v>1.8750462962998427</c:v>
                </c:pt>
                <c:pt idx="2566">
                  <c:v>1.8757754629623378</c:v>
                </c:pt>
                <c:pt idx="2567">
                  <c:v>1.8764930555553292</c:v>
                </c:pt>
                <c:pt idx="2568">
                  <c:v>1.8772222222251003</c:v>
                </c:pt>
                <c:pt idx="2569">
                  <c:v>1.8779513888948713</c:v>
                </c:pt>
                <c:pt idx="2570">
                  <c:v>1.8787268518572091</c:v>
                </c:pt>
                <c:pt idx="2571">
                  <c:v>1.8794444444502005</c:v>
                </c:pt>
                <c:pt idx="2572">
                  <c:v>1.8801736111126957</c:v>
                </c:pt>
                <c:pt idx="2573">
                  <c:v>1.8809027777824667</c:v>
                </c:pt>
                <c:pt idx="2574">
                  <c:v>1.8816319444449618</c:v>
                </c:pt>
                <c:pt idx="2575">
                  <c:v>1.8823495370379533</c:v>
                </c:pt>
                <c:pt idx="2576">
                  <c:v>1.883125000000291</c:v>
                </c:pt>
                <c:pt idx="2577">
                  <c:v>1.8838541666700621</c:v>
                </c:pt>
                <c:pt idx="2578">
                  <c:v>1.8845717592630535</c:v>
                </c:pt>
                <c:pt idx="2579">
                  <c:v>1.8853009259255487</c:v>
                </c:pt>
                <c:pt idx="2580">
                  <c:v>1.8860300925953197</c:v>
                </c:pt>
                <c:pt idx="2581">
                  <c:v>1.8867592592650908</c:v>
                </c:pt>
                <c:pt idx="2582">
                  <c:v>1.8875231481506489</c:v>
                </c:pt>
                <c:pt idx="2583">
                  <c:v>1.88825231482042</c:v>
                </c:pt>
                <c:pt idx="2584">
                  <c:v>1.8889814814829151</c:v>
                </c:pt>
                <c:pt idx="2585">
                  <c:v>1.8896990740759065</c:v>
                </c:pt>
                <c:pt idx="2586">
                  <c:v>1.8904282407456776</c:v>
                </c:pt>
                <c:pt idx="2587">
                  <c:v>1.8911574074081727</c:v>
                </c:pt>
                <c:pt idx="2588">
                  <c:v>1.8918750000011642</c:v>
                </c:pt>
                <c:pt idx="2589">
                  <c:v>1.8926041666709352</c:v>
                </c:pt>
                <c:pt idx="2590">
                  <c:v>1.8933333333334303</c:v>
                </c:pt>
                <c:pt idx="2591">
                  <c:v>1.8940509259264218</c:v>
                </c:pt>
                <c:pt idx="2592">
                  <c:v>1.8947800925961928</c:v>
                </c:pt>
                <c:pt idx="2593">
                  <c:v>1.8955555555585306</c:v>
                </c:pt>
                <c:pt idx="2594">
                  <c:v>1.8962847222283017</c:v>
                </c:pt>
                <c:pt idx="2595">
                  <c:v>1.8970023148212931</c:v>
                </c:pt>
                <c:pt idx="2596">
                  <c:v>1.8977314814837882</c:v>
                </c:pt>
                <c:pt idx="2597">
                  <c:v>1.8984606481535593</c:v>
                </c:pt>
                <c:pt idx="2598">
                  <c:v>1.8991782407465507</c:v>
                </c:pt>
                <c:pt idx="2599">
                  <c:v>1.8999537037088885</c:v>
                </c:pt>
                <c:pt idx="2600">
                  <c:v>1.9006828703713836</c:v>
                </c:pt>
                <c:pt idx="2601">
                  <c:v>1.9014120370411547</c:v>
                </c:pt>
                <c:pt idx="2602">
                  <c:v>1.9021296296341461</c:v>
                </c:pt>
                <c:pt idx="2603">
                  <c:v>1.9028587962966412</c:v>
                </c:pt>
                <c:pt idx="2604">
                  <c:v>1.9035879629664123</c:v>
                </c:pt>
                <c:pt idx="2605">
                  <c:v>1.9043055555594037</c:v>
                </c:pt>
                <c:pt idx="2606">
                  <c:v>1.9050347222218988</c:v>
                </c:pt>
                <c:pt idx="2607">
                  <c:v>1.9057638888916699</c:v>
                </c:pt>
                <c:pt idx="2608">
                  <c:v>1.9064814814846613</c:v>
                </c:pt>
                <c:pt idx="2609">
                  <c:v>1.9072106481544324</c:v>
                </c:pt>
                <c:pt idx="2610">
                  <c:v>1.9079398148169275</c:v>
                </c:pt>
                <c:pt idx="2611">
                  <c:v>1.908657407409919</c:v>
                </c:pt>
                <c:pt idx="2612">
                  <c:v>1.90938657407969</c:v>
                </c:pt>
                <c:pt idx="2613">
                  <c:v>1.9101157407421852</c:v>
                </c:pt>
                <c:pt idx="2614">
                  <c:v>1.9108333333351766</c:v>
                </c:pt>
                <c:pt idx="2615">
                  <c:v>1.9116087962975143</c:v>
                </c:pt>
                <c:pt idx="2616">
                  <c:v>1.9123379629672854</c:v>
                </c:pt>
                <c:pt idx="2617">
                  <c:v>1.9130555555602768</c:v>
                </c:pt>
                <c:pt idx="2618">
                  <c:v>1.913784722222772</c:v>
                </c:pt>
                <c:pt idx="2619">
                  <c:v>1.914513888892543</c:v>
                </c:pt>
                <c:pt idx="2620">
                  <c:v>1.9152314814855345</c:v>
                </c:pt>
                <c:pt idx="2621">
                  <c:v>1.9159606481480296</c:v>
                </c:pt>
                <c:pt idx="2622">
                  <c:v>1.9166898148178007</c:v>
                </c:pt>
                <c:pt idx="2623">
                  <c:v>1.9174074074107921</c:v>
                </c:pt>
                <c:pt idx="2624">
                  <c:v>1.9181365740805632</c:v>
                </c:pt>
                <c:pt idx="2625">
                  <c:v>1.9188657407430583</c:v>
                </c:pt>
                <c:pt idx="2626">
                  <c:v>1.919641203705396</c:v>
                </c:pt>
                <c:pt idx="2627">
                  <c:v>1.9203587962983875</c:v>
                </c:pt>
                <c:pt idx="2628">
                  <c:v>1.9210879629681585</c:v>
                </c:pt>
                <c:pt idx="2629">
                  <c:v>1.9218171296306537</c:v>
                </c:pt>
                <c:pt idx="2630">
                  <c:v>1.9225347222236451</c:v>
                </c:pt>
                <c:pt idx="2631">
                  <c:v>1.9232638888934162</c:v>
                </c:pt>
                <c:pt idx="2632">
                  <c:v>1.9240393518557539</c:v>
                </c:pt>
                <c:pt idx="2633">
                  <c:v>1.924768518518249</c:v>
                </c:pt>
                <c:pt idx="2634">
                  <c:v>1.9254861111112405</c:v>
                </c:pt>
                <c:pt idx="2635">
                  <c:v>1.9262152777810115</c:v>
                </c:pt>
                <c:pt idx="2636">
                  <c:v>1.9269444444507826</c:v>
                </c:pt>
                <c:pt idx="2637">
                  <c:v>1.9276620370364981</c:v>
                </c:pt>
                <c:pt idx="2638">
                  <c:v>1.9283912037062692</c:v>
                </c:pt>
                <c:pt idx="2639">
                  <c:v>1.9291203703760402</c:v>
                </c:pt>
                <c:pt idx="2640">
                  <c:v>1.9298379629690317</c:v>
                </c:pt>
                <c:pt idx="2641">
                  <c:v>1.9305671296315268</c:v>
                </c:pt>
                <c:pt idx="2642">
                  <c:v>1.9312962963012978</c:v>
                </c:pt>
                <c:pt idx="2643">
                  <c:v>1.9320717592636356</c:v>
                </c:pt>
                <c:pt idx="2644">
                  <c:v>1.932789351856627</c:v>
                </c:pt>
                <c:pt idx="2645">
                  <c:v>1.9335185185191222</c:v>
                </c:pt>
                <c:pt idx="2646">
                  <c:v>1.9342476851888932</c:v>
                </c:pt>
                <c:pt idx="2647">
                  <c:v>1.9349652777818847</c:v>
                </c:pt>
                <c:pt idx="2648">
                  <c:v>1.9356944444443798</c:v>
                </c:pt>
                <c:pt idx="2649">
                  <c:v>1.9364699074139935</c:v>
                </c:pt>
                <c:pt idx="2650">
                  <c:v>1.9371990740764886</c:v>
                </c:pt>
                <c:pt idx="2651">
                  <c:v>1.93791666666948</c:v>
                </c:pt>
                <c:pt idx="2652">
                  <c:v>1.9386458333392511</c:v>
                </c:pt>
                <c:pt idx="2653">
                  <c:v>1.9393750000017462</c:v>
                </c:pt>
                <c:pt idx="2654">
                  <c:v>1.9400925925947377</c:v>
                </c:pt>
                <c:pt idx="2655">
                  <c:v>1.9408680555570754</c:v>
                </c:pt>
                <c:pt idx="2656">
                  <c:v>1.9415972222268465</c:v>
                </c:pt>
                <c:pt idx="2657">
                  <c:v>1.9423148148198379</c:v>
                </c:pt>
                <c:pt idx="2658">
                  <c:v>1.943043981482333</c:v>
                </c:pt>
                <c:pt idx="2659">
                  <c:v>1.9437731481521041</c:v>
                </c:pt>
                <c:pt idx="2660">
                  <c:v>1.9444907407450955</c:v>
                </c:pt>
                <c:pt idx="2661">
                  <c:v>1.9452662037074333</c:v>
                </c:pt>
                <c:pt idx="2662">
                  <c:v>1.9459953703699284</c:v>
                </c:pt>
                <c:pt idx="2663">
                  <c:v>1.9467245370396995</c:v>
                </c:pt>
                <c:pt idx="2664">
                  <c:v>1.9474421296326909</c:v>
                </c:pt>
                <c:pt idx="2665">
                  <c:v>1.948171296302462</c:v>
                </c:pt>
                <c:pt idx="2666">
                  <c:v>1.9489004629649571</c:v>
                </c:pt>
                <c:pt idx="2667">
                  <c:v>1.9496180555579485</c:v>
                </c:pt>
                <c:pt idx="2668">
                  <c:v>1.9503472222277196</c:v>
                </c:pt>
                <c:pt idx="2669">
                  <c:v>1.951064814820711</c:v>
                </c:pt>
                <c:pt idx="2670">
                  <c:v>1.9517939814832062</c:v>
                </c:pt>
                <c:pt idx="2671">
                  <c:v>1.9525231481529772</c:v>
                </c:pt>
                <c:pt idx="2672">
                  <c:v>1.953298611115315</c:v>
                </c:pt>
                <c:pt idx="2673">
                  <c:v>1.9540162037083064</c:v>
                </c:pt>
                <c:pt idx="2674">
                  <c:v>1.9547453703708015</c:v>
                </c:pt>
                <c:pt idx="2675">
                  <c:v>1.9554745370405726</c:v>
                </c:pt>
                <c:pt idx="2676">
                  <c:v>1.956192129633564</c:v>
                </c:pt>
                <c:pt idx="2677">
                  <c:v>1.9569212962960592</c:v>
                </c:pt>
                <c:pt idx="2678">
                  <c:v>1.9576967592656729</c:v>
                </c:pt>
                <c:pt idx="2679">
                  <c:v>1.958425925928168</c:v>
                </c:pt>
                <c:pt idx="2680">
                  <c:v>1.9591435185211594</c:v>
                </c:pt>
                <c:pt idx="2681">
                  <c:v>1.9598726851909305</c:v>
                </c:pt>
                <c:pt idx="2682">
                  <c:v>1.9606018518534256</c:v>
                </c:pt>
                <c:pt idx="2683">
                  <c:v>1.961319444446417</c:v>
                </c:pt>
                <c:pt idx="2684">
                  <c:v>1.9620486111161881</c:v>
                </c:pt>
                <c:pt idx="2685">
                  <c:v>1.9627777777786832</c:v>
                </c:pt>
                <c:pt idx="2686">
                  <c:v>1.9634953703716747</c:v>
                </c:pt>
                <c:pt idx="2687">
                  <c:v>1.9642245370414457</c:v>
                </c:pt>
                <c:pt idx="2688">
                  <c:v>1.9649537037039408</c:v>
                </c:pt>
                <c:pt idx="2689">
                  <c:v>1.9657291666662786</c:v>
                </c:pt>
                <c:pt idx="2690">
                  <c:v>1.96644675925927</c:v>
                </c:pt>
                <c:pt idx="2691">
                  <c:v>1.9671759259290411</c:v>
                </c:pt>
                <c:pt idx="2692">
                  <c:v>1.9679050925988122</c:v>
                </c:pt>
                <c:pt idx="2693">
                  <c:v>1.9686226851845277</c:v>
                </c:pt>
                <c:pt idx="2694">
                  <c:v>1.9693518518542987</c:v>
                </c:pt>
                <c:pt idx="2695">
                  <c:v>1.9700694444472902</c:v>
                </c:pt>
                <c:pt idx="2696">
                  <c:v>1.9707986111170612</c:v>
                </c:pt>
                <c:pt idx="2697">
                  <c:v>1.9715277777795563</c:v>
                </c:pt>
                <c:pt idx="2698">
                  <c:v>1.9722453703725478</c:v>
                </c:pt>
                <c:pt idx="2699">
                  <c:v>1.9729745370423188</c:v>
                </c:pt>
                <c:pt idx="2700">
                  <c:v>1.9737500000046566</c:v>
                </c:pt>
                <c:pt idx="2701">
                  <c:v>1.9744791666671517</c:v>
                </c:pt>
                <c:pt idx="2702">
                  <c:v>1.9751967592601432</c:v>
                </c:pt>
                <c:pt idx="2703">
                  <c:v>1.9759259259299142</c:v>
                </c:pt>
                <c:pt idx="2704">
                  <c:v>1.9766550925924093</c:v>
                </c:pt>
                <c:pt idx="2705">
                  <c:v>1.9773726851854008</c:v>
                </c:pt>
                <c:pt idx="2706">
                  <c:v>1.9781481481477385</c:v>
                </c:pt>
                <c:pt idx="2707">
                  <c:v>1.9788773148175096</c:v>
                </c:pt>
                <c:pt idx="2708">
                  <c:v>1.9796064814872807</c:v>
                </c:pt>
                <c:pt idx="2709">
                  <c:v>1.9803240740802721</c:v>
                </c:pt>
                <c:pt idx="2710">
                  <c:v>1.9810532407427672</c:v>
                </c:pt>
                <c:pt idx="2711">
                  <c:v>1.9817824074125383</c:v>
                </c:pt>
                <c:pt idx="2712">
                  <c:v>1.9825462962980964</c:v>
                </c:pt>
                <c:pt idx="2713">
                  <c:v>1.9832754629678675</c:v>
                </c:pt>
                <c:pt idx="2714">
                  <c:v>1.9840046296303626</c:v>
                </c:pt>
                <c:pt idx="2715">
                  <c:v>1.984722222223354</c:v>
                </c:pt>
                <c:pt idx="2716">
                  <c:v>1.9854513888931251</c:v>
                </c:pt>
                <c:pt idx="2717">
                  <c:v>1.9861805555556202</c:v>
                </c:pt>
                <c:pt idx="2718">
                  <c:v>1.986956018517958</c:v>
                </c:pt>
                <c:pt idx="2719">
                  <c:v>1.9876736111109494</c:v>
                </c:pt>
                <c:pt idx="2720">
                  <c:v>1.9884027777807205</c:v>
                </c:pt>
                <c:pt idx="2721">
                  <c:v>1.9891319444504916</c:v>
                </c:pt>
                <c:pt idx="2722">
                  <c:v>1.989849537043483</c:v>
                </c:pt>
                <c:pt idx="2723">
                  <c:v>1.9905787037059781</c:v>
                </c:pt>
                <c:pt idx="2724">
                  <c:v>1.9913541666683159</c:v>
                </c:pt>
                <c:pt idx="2725">
                  <c:v>1.9920717592613073</c:v>
                </c:pt>
                <c:pt idx="2726">
                  <c:v>1.9928009259310784</c:v>
                </c:pt>
                <c:pt idx="2727">
                  <c:v>1.9935300925935735</c:v>
                </c:pt>
                <c:pt idx="2728">
                  <c:v>1.9942476851865649</c:v>
                </c:pt>
                <c:pt idx="2729">
                  <c:v>1.994976851856336</c:v>
                </c:pt>
                <c:pt idx="2730">
                  <c:v>1.9957060185188311</c:v>
                </c:pt>
                <c:pt idx="2731">
                  <c:v>1.9964236111118225</c:v>
                </c:pt>
                <c:pt idx="2732">
                  <c:v>1.9971527777815936</c:v>
                </c:pt>
                <c:pt idx="2733">
                  <c:v>1.9978819444440887</c:v>
                </c:pt>
                <c:pt idx="2734">
                  <c:v>1.9985995370370802</c:v>
                </c:pt>
                <c:pt idx="2735">
                  <c:v>1.9993749999994179</c:v>
                </c:pt>
                <c:pt idx="2736">
                  <c:v>2.000104166669189</c:v>
                </c:pt>
                <c:pt idx="2737">
                  <c:v>2.0008333333389601</c:v>
                </c:pt>
                <c:pt idx="2738">
                  <c:v>2.0015509259319515</c:v>
                </c:pt>
                <c:pt idx="2739">
                  <c:v>2.0022800925944466</c:v>
                </c:pt>
                <c:pt idx="2740">
                  <c:v>2.0030092592642177</c:v>
                </c:pt>
                <c:pt idx="2741">
                  <c:v>2.0037847222265555</c:v>
                </c:pt>
                <c:pt idx="2742">
                  <c:v>2.0045023148195469</c:v>
                </c:pt>
                <c:pt idx="2743">
                  <c:v>2.005231481482042</c:v>
                </c:pt>
                <c:pt idx="2744">
                  <c:v>2.0059490740750334</c:v>
                </c:pt>
                <c:pt idx="2745">
                  <c:v>2.0066782407448045</c:v>
                </c:pt>
                <c:pt idx="2746">
                  <c:v>2.0074074074072996</c:v>
                </c:pt>
                <c:pt idx="2747">
                  <c:v>2.008125000000291</c:v>
                </c:pt>
                <c:pt idx="2748">
                  <c:v>2.0088541666700621</c:v>
                </c:pt>
                <c:pt idx="2749">
                  <c:v>2.0095833333398332</c:v>
                </c:pt>
                <c:pt idx="2750">
                  <c:v>2.0103009259255487</c:v>
                </c:pt>
                <c:pt idx="2751">
                  <c:v>2.0110300925953197</c:v>
                </c:pt>
                <c:pt idx="2752">
                  <c:v>2.0117592592650908</c:v>
                </c:pt>
                <c:pt idx="2753">
                  <c:v>2.0124768518580822</c:v>
                </c:pt>
                <c:pt idx="2754">
                  <c:v>2.0132060185205773</c:v>
                </c:pt>
                <c:pt idx="2755">
                  <c:v>2.0139351851903484</c:v>
                </c:pt>
                <c:pt idx="2756">
                  <c:v>2.0146527777833398</c:v>
                </c:pt>
                <c:pt idx="2757">
                  <c:v>2.0154282407456776</c:v>
                </c:pt>
                <c:pt idx="2758">
                  <c:v>2.0161574074081727</c:v>
                </c:pt>
                <c:pt idx="2759">
                  <c:v>2.0168865740779438</c:v>
                </c:pt>
                <c:pt idx="2760">
                  <c:v>2.0176041666709352</c:v>
                </c:pt>
                <c:pt idx="2761">
                  <c:v>2.0183333333334303</c:v>
                </c:pt>
                <c:pt idx="2762">
                  <c:v>2.0190625000032014</c:v>
                </c:pt>
                <c:pt idx="2763">
                  <c:v>2.0198379629655392</c:v>
                </c:pt>
                <c:pt idx="2764">
                  <c:v>2.0205555555585306</c:v>
                </c:pt>
                <c:pt idx="2765">
                  <c:v>2.0212847222283017</c:v>
                </c:pt>
                <c:pt idx="2766">
                  <c:v>2.0220138888907968</c:v>
                </c:pt>
                <c:pt idx="2767">
                  <c:v>2.0227314814837882</c:v>
                </c:pt>
                <c:pt idx="2768">
                  <c:v>2.0234606481535593</c:v>
                </c:pt>
                <c:pt idx="2769">
                  <c:v>2.0242361111158971</c:v>
                </c:pt>
                <c:pt idx="2770">
                  <c:v>2.0249652777783922</c:v>
                </c:pt>
                <c:pt idx="2771">
                  <c:v>2.0256828703713836</c:v>
                </c:pt>
                <c:pt idx="2772">
                  <c:v>2.0264120370411547</c:v>
                </c:pt>
                <c:pt idx="2773">
                  <c:v>2.0271412037036498</c:v>
                </c:pt>
                <c:pt idx="2774">
                  <c:v>2.0278587962966412</c:v>
                </c:pt>
                <c:pt idx="2775">
                  <c:v>2.028634259258979</c:v>
                </c:pt>
                <c:pt idx="2776">
                  <c:v>2.0293634259287501</c:v>
                </c:pt>
                <c:pt idx="2777">
                  <c:v>2.0300810185217415</c:v>
                </c:pt>
                <c:pt idx="2778">
                  <c:v>2.0308101851915126</c:v>
                </c:pt>
                <c:pt idx="2779">
                  <c:v>2.0315393518540077</c:v>
                </c:pt>
                <c:pt idx="2780">
                  <c:v>2.0322569444469991</c:v>
                </c:pt>
                <c:pt idx="2781">
                  <c:v>2.0330324074093369</c:v>
                </c:pt>
                <c:pt idx="2782">
                  <c:v>2.033761574079108</c:v>
                </c:pt>
                <c:pt idx="2783">
                  <c:v>2.0344791666720994</c:v>
                </c:pt>
                <c:pt idx="2784">
                  <c:v>2.0352083333345945</c:v>
                </c:pt>
                <c:pt idx="2785">
                  <c:v>2.0359375000043656</c:v>
                </c:pt>
                <c:pt idx="2786">
                  <c:v>2.036655092597357</c:v>
                </c:pt>
                <c:pt idx="2787">
                  <c:v>2.0373842592598521</c:v>
                </c:pt>
                <c:pt idx="2788">
                  <c:v>2.0381134259296232</c:v>
                </c:pt>
                <c:pt idx="2789">
                  <c:v>2.0388310185226146</c:v>
                </c:pt>
                <c:pt idx="2790">
                  <c:v>2.0395601851851097</c:v>
                </c:pt>
                <c:pt idx="2791">
                  <c:v>2.0402893518548808</c:v>
                </c:pt>
                <c:pt idx="2792">
                  <c:v>2.0410069444478722</c:v>
                </c:pt>
                <c:pt idx="2793">
                  <c:v>2.0417361111176433</c:v>
                </c:pt>
                <c:pt idx="2794">
                  <c:v>2.0424652777801384</c:v>
                </c:pt>
                <c:pt idx="2795">
                  <c:v>2.0431828703731298</c:v>
                </c:pt>
                <c:pt idx="2796">
                  <c:v>2.0439120370429009</c:v>
                </c:pt>
                <c:pt idx="2797">
                  <c:v>2.0446875000052387</c:v>
                </c:pt>
                <c:pt idx="2798">
                  <c:v>2.0454166666677338</c:v>
                </c:pt>
                <c:pt idx="2799">
                  <c:v>2.0461458333375049</c:v>
                </c:pt>
                <c:pt idx="2800">
                  <c:v>2.0468634259304963</c:v>
                </c:pt>
                <c:pt idx="2801">
                  <c:v>2.0475925925929914</c:v>
                </c:pt>
                <c:pt idx="2802">
                  <c:v>2.0483101851859828</c:v>
                </c:pt>
                <c:pt idx="2803">
                  <c:v>2.0490393518557539</c:v>
                </c:pt>
                <c:pt idx="2804">
                  <c:v>2.049768518518249</c:v>
                </c:pt>
                <c:pt idx="2805">
                  <c:v>2.0504861111112405</c:v>
                </c:pt>
                <c:pt idx="2806">
                  <c:v>2.0512152777810115</c:v>
                </c:pt>
                <c:pt idx="2807">
                  <c:v>2.0519444444507826</c:v>
                </c:pt>
                <c:pt idx="2808">
                  <c:v>2.0527199074131204</c:v>
                </c:pt>
                <c:pt idx="2809">
                  <c:v>2.0534375000061118</c:v>
                </c:pt>
                <c:pt idx="2810">
                  <c:v>2.0541666666686069</c:v>
                </c:pt>
                <c:pt idx="2811">
                  <c:v>2.054895833338378</c:v>
                </c:pt>
                <c:pt idx="2812">
                  <c:v>2.0556134259313694</c:v>
                </c:pt>
                <c:pt idx="2813">
                  <c:v>2.0563425925938645</c:v>
                </c:pt>
                <c:pt idx="2814">
                  <c:v>2.0570717592636356</c:v>
                </c:pt>
                <c:pt idx="2815">
                  <c:v>2.057789351856627</c:v>
                </c:pt>
                <c:pt idx="2816">
                  <c:v>2.0585185185191222</c:v>
                </c:pt>
                <c:pt idx="2817">
                  <c:v>2.0592476851888932</c:v>
                </c:pt>
                <c:pt idx="2818">
                  <c:v>2.0599652777818847</c:v>
                </c:pt>
                <c:pt idx="2819">
                  <c:v>2.0606944444443798</c:v>
                </c:pt>
                <c:pt idx="2820">
                  <c:v>2.0614120370373712</c:v>
                </c:pt>
                <c:pt idx="2821">
                  <c:v>2.0621412037071423</c:v>
                </c:pt>
                <c:pt idx="2822">
                  <c:v>2.0628703703769133</c:v>
                </c:pt>
                <c:pt idx="2823">
                  <c:v>2.0635879629626288</c:v>
                </c:pt>
                <c:pt idx="2824">
                  <c:v>2.0643750000017462</c:v>
                </c:pt>
                <c:pt idx="2825">
                  <c:v>2.0650925925947377</c:v>
                </c:pt>
                <c:pt idx="2826">
                  <c:v>2.0658217592645087</c:v>
                </c:pt>
                <c:pt idx="2827">
                  <c:v>2.0665393518575002</c:v>
                </c:pt>
                <c:pt idx="2828">
                  <c:v>2.0672685185199953</c:v>
                </c:pt>
                <c:pt idx="2829">
                  <c:v>2.0679976851897663</c:v>
                </c:pt>
                <c:pt idx="2830">
                  <c:v>2.0687731481521041</c:v>
                </c:pt>
                <c:pt idx="2831">
                  <c:v>2.0694907407450955</c:v>
                </c:pt>
                <c:pt idx="2832">
                  <c:v>2.0702199074075907</c:v>
                </c:pt>
                <c:pt idx="2833">
                  <c:v>2.0709490740773617</c:v>
                </c:pt>
                <c:pt idx="2834">
                  <c:v>2.0716666666703532</c:v>
                </c:pt>
                <c:pt idx="2835">
                  <c:v>2.0723958333328483</c:v>
                </c:pt>
                <c:pt idx="2836">
                  <c:v>2.073171296302462</c:v>
                </c:pt>
                <c:pt idx="2837">
                  <c:v>2.0739004629649571</c:v>
                </c:pt>
                <c:pt idx="2838">
                  <c:v>2.0746180555579485</c:v>
                </c:pt>
                <c:pt idx="2839">
                  <c:v>2.0753472222277196</c:v>
                </c:pt>
                <c:pt idx="2840">
                  <c:v>2.0760763888902147</c:v>
                </c:pt>
                <c:pt idx="2841">
                  <c:v>2.0767939814832062</c:v>
                </c:pt>
                <c:pt idx="2842">
                  <c:v>2.0775231481529772</c:v>
                </c:pt>
                <c:pt idx="2843">
                  <c:v>2.0782523148154723</c:v>
                </c:pt>
                <c:pt idx="2844">
                  <c:v>2.0789699074084638</c:v>
                </c:pt>
                <c:pt idx="2845">
                  <c:v>2.0796990740782348</c:v>
                </c:pt>
                <c:pt idx="2846">
                  <c:v>2.08042824074073</c:v>
                </c:pt>
                <c:pt idx="2847">
                  <c:v>2.0812037037030677</c:v>
                </c:pt>
                <c:pt idx="2848">
                  <c:v>2.0819212962960592</c:v>
                </c:pt>
                <c:pt idx="2849">
                  <c:v>2.0826504629658302</c:v>
                </c:pt>
                <c:pt idx="2850">
                  <c:v>2.0833796296356013</c:v>
                </c:pt>
                <c:pt idx="2851">
                  <c:v>2.0840972222285927</c:v>
                </c:pt>
                <c:pt idx="2852">
                  <c:v>2.0848263888910878</c:v>
                </c:pt>
                <c:pt idx="2853">
                  <c:v>2.0855555555608589</c:v>
                </c:pt>
                <c:pt idx="2854">
                  <c:v>2.0862731481538503</c:v>
                </c:pt>
                <c:pt idx="2855">
                  <c:v>2.0870023148163455</c:v>
                </c:pt>
                <c:pt idx="2856">
                  <c:v>2.0877314814861165</c:v>
                </c:pt>
                <c:pt idx="2857">
                  <c:v>2.088449074079108</c:v>
                </c:pt>
                <c:pt idx="2858">
                  <c:v>2.0891782407416031</c:v>
                </c:pt>
                <c:pt idx="2859">
                  <c:v>2.0899074074113742</c:v>
                </c:pt>
                <c:pt idx="2860">
                  <c:v>2.0906250000043656</c:v>
                </c:pt>
                <c:pt idx="2861">
                  <c:v>2.0913541666668607</c:v>
                </c:pt>
                <c:pt idx="2862">
                  <c:v>2.0920833333366318</c:v>
                </c:pt>
                <c:pt idx="2863">
                  <c:v>2.0928009259296232</c:v>
                </c:pt>
                <c:pt idx="2864">
                  <c:v>2.0935300925921183</c:v>
                </c:pt>
                <c:pt idx="2865">
                  <c:v>2.0942592592618894</c:v>
                </c:pt>
                <c:pt idx="2866">
                  <c:v>2.0949768518548808</c:v>
                </c:pt>
                <c:pt idx="2867">
                  <c:v>2.0957060185246519</c:v>
                </c:pt>
                <c:pt idx="2868">
                  <c:v>2.096435185187147</c:v>
                </c:pt>
                <c:pt idx="2869">
                  <c:v>2.0971527777801384</c:v>
                </c:pt>
                <c:pt idx="2870">
                  <c:v>2.0978819444499095</c:v>
                </c:pt>
                <c:pt idx="2871">
                  <c:v>2.0985995370429009</c:v>
                </c:pt>
                <c:pt idx="2872">
                  <c:v>2.099328703705396</c:v>
                </c:pt>
                <c:pt idx="2873">
                  <c:v>2.1000578703751671</c:v>
                </c:pt>
                <c:pt idx="2874">
                  <c:v>2.1007754629681585</c:v>
                </c:pt>
                <c:pt idx="2875">
                  <c:v>2.1015046296306537</c:v>
                </c:pt>
                <c:pt idx="2876">
                  <c:v>2.1022337963004247</c:v>
                </c:pt>
                <c:pt idx="2877">
                  <c:v>2.1029513888934162</c:v>
                </c:pt>
                <c:pt idx="2878">
                  <c:v>2.1036805555559113</c:v>
                </c:pt>
                <c:pt idx="2879">
                  <c:v>2.1044097222256823</c:v>
                </c:pt>
                <c:pt idx="2880">
                  <c:v>2.1051273148186738</c:v>
                </c:pt>
                <c:pt idx="2881">
                  <c:v>2.1058564814811689</c:v>
                </c:pt>
                <c:pt idx="2882">
                  <c:v>2.10658564815094</c:v>
                </c:pt>
                <c:pt idx="2883">
                  <c:v>2.1073032407439314</c:v>
                </c:pt>
                <c:pt idx="2884">
                  <c:v>2.1080324074137025</c:v>
                </c:pt>
                <c:pt idx="2885">
                  <c:v>2.1087615740761976</c:v>
                </c:pt>
                <c:pt idx="2886">
                  <c:v>2.109479166669189</c:v>
                </c:pt>
                <c:pt idx="2887">
                  <c:v>2.1102083333389601</c:v>
                </c:pt>
                <c:pt idx="2888">
                  <c:v>2.1109375000014552</c:v>
                </c:pt>
                <c:pt idx="2889">
                  <c:v>2.1116666666712263</c:v>
                </c:pt>
                <c:pt idx="2890">
                  <c:v>2.1123842592642177</c:v>
                </c:pt>
                <c:pt idx="2891">
                  <c:v>2.1131134259267128</c:v>
                </c:pt>
                <c:pt idx="2892">
                  <c:v>2.1138425925964839</c:v>
                </c:pt>
                <c:pt idx="2893">
                  <c:v>2.1146180555588217</c:v>
                </c:pt>
                <c:pt idx="2894">
                  <c:v>2.1153356481518131</c:v>
                </c:pt>
                <c:pt idx="2895">
                  <c:v>2.1160648148143082</c:v>
                </c:pt>
                <c:pt idx="2896">
                  <c:v>2.1167939814840793</c:v>
                </c:pt>
                <c:pt idx="2897">
                  <c:v>2.1175115740770707</c:v>
                </c:pt>
                <c:pt idx="2898">
                  <c:v>2.1182407407468418</c:v>
                </c:pt>
                <c:pt idx="2899">
                  <c:v>2.1189699074093369</c:v>
                </c:pt>
                <c:pt idx="2900">
                  <c:v>2.1196875000023283</c:v>
                </c:pt>
                <c:pt idx="2901">
                  <c:v>2.1204166666720994</c:v>
                </c:pt>
                <c:pt idx="2902">
                  <c:v>2.1211458333345945</c:v>
                </c:pt>
                <c:pt idx="2903">
                  <c:v>2.1218634259275859</c:v>
                </c:pt>
                <c:pt idx="2904">
                  <c:v>2.122592592597357</c:v>
                </c:pt>
                <c:pt idx="2905">
                  <c:v>2.1233217592598521</c:v>
                </c:pt>
                <c:pt idx="2906">
                  <c:v>2.1240393518528435</c:v>
                </c:pt>
                <c:pt idx="2907">
                  <c:v>2.1247685185226146</c:v>
                </c:pt>
                <c:pt idx="2908">
                  <c:v>2.1254976851851097</c:v>
                </c:pt>
                <c:pt idx="2909">
                  <c:v>2.1262152777781012</c:v>
                </c:pt>
                <c:pt idx="2910">
                  <c:v>2.1269444444478722</c:v>
                </c:pt>
                <c:pt idx="2911">
                  <c:v>2.1276736111176433</c:v>
                </c:pt>
                <c:pt idx="2912">
                  <c:v>2.1283912037033588</c:v>
                </c:pt>
                <c:pt idx="2913">
                  <c:v>2.1291203703731298</c:v>
                </c:pt>
                <c:pt idx="2914">
                  <c:v>2.1298958333354676</c:v>
                </c:pt>
                <c:pt idx="2915">
                  <c:v>2.1306250000052387</c:v>
                </c:pt>
                <c:pt idx="2916">
                  <c:v>2.1313541666677338</c:v>
                </c:pt>
                <c:pt idx="2917">
                  <c:v>2.1320717592607252</c:v>
                </c:pt>
                <c:pt idx="2918">
                  <c:v>2.1328009259304963</c:v>
                </c:pt>
                <c:pt idx="2919">
                  <c:v>2.1335300925929914</c:v>
                </c:pt>
                <c:pt idx="2920">
                  <c:v>2.1342476851859828</c:v>
                </c:pt>
                <c:pt idx="2921">
                  <c:v>2.1349768518557539</c:v>
                </c:pt>
                <c:pt idx="2922">
                  <c:v>2.135706018518249</c:v>
                </c:pt>
                <c:pt idx="2923">
                  <c:v>2.1364236111112405</c:v>
                </c:pt>
                <c:pt idx="2924">
                  <c:v>2.1371527777810115</c:v>
                </c:pt>
                <c:pt idx="2925">
                  <c:v>2.1379282407433493</c:v>
                </c:pt>
                <c:pt idx="2926">
                  <c:v>2.1386574074131204</c:v>
                </c:pt>
                <c:pt idx="2927">
                  <c:v>2.1393750000061118</c:v>
                </c:pt>
                <c:pt idx="2928">
                  <c:v>2.1401041666686069</c:v>
                </c:pt>
                <c:pt idx="2929">
                  <c:v>2.140833333338378</c:v>
                </c:pt>
                <c:pt idx="2930">
                  <c:v>2.1415509259313694</c:v>
                </c:pt>
                <c:pt idx="2931">
                  <c:v>2.1422800925938645</c:v>
                </c:pt>
                <c:pt idx="2932">
                  <c:v>2.1430092592636356</c:v>
                </c:pt>
                <c:pt idx="2933">
                  <c:v>2.143726851856627</c:v>
                </c:pt>
                <c:pt idx="2934">
                  <c:v>2.1444560185191222</c:v>
                </c:pt>
                <c:pt idx="2935">
                  <c:v>2.1451851851888932</c:v>
                </c:pt>
                <c:pt idx="2936">
                  <c:v>2.145960648151231</c:v>
                </c:pt>
                <c:pt idx="2937">
                  <c:v>2.1466898148210021</c:v>
                </c:pt>
                <c:pt idx="2938">
                  <c:v>2.1474074074139935</c:v>
                </c:pt>
                <c:pt idx="2939">
                  <c:v>2.1481365740764886</c:v>
                </c:pt>
                <c:pt idx="2940">
                  <c:v>2.1488657407462597</c:v>
                </c:pt>
                <c:pt idx="2941">
                  <c:v>2.1495833333392511</c:v>
                </c:pt>
                <c:pt idx="2942">
                  <c:v>2.1503587963015889</c:v>
                </c:pt>
                <c:pt idx="2943">
                  <c:v>2.151087962964084</c:v>
                </c:pt>
                <c:pt idx="2944">
                  <c:v>2.1518171296338551</c:v>
                </c:pt>
                <c:pt idx="2945">
                  <c:v>2.1525347222268465</c:v>
                </c:pt>
                <c:pt idx="2946">
                  <c:v>2.1532638888893416</c:v>
                </c:pt>
                <c:pt idx="2947">
                  <c:v>2.1539930555591127</c:v>
                </c:pt>
                <c:pt idx="2948">
                  <c:v>2.1547106481521041</c:v>
                </c:pt>
                <c:pt idx="2949">
                  <c:v>2.1554398148145992</c:v>
                </c:pt>
                <c:pt idx="2950">
                  <c:v>2.1561689814843703</c:v>
                </c:pt>
                <c:pt idx="2951">
                  <c:v>2.1568865740773617</c:v>
                </c:pt>
                <c:pt idx="2952">
                  <c:v>2.1576157407471328</c:v>
                </c:pt>
                <c:pt idx="2953">
                  <c:v>2.1583449074096279</c:v>
                </c:pt>
                <c:pt idx="2954">
                  <c:v>2.1590625000026193</c:v>
                </c:pt>
                <c:pt idx="2955">
                  <c:v>2.1597916666723904</c:v>
                </c:pt>
                <c:pt idx="2956">
                  <c:v>2.1605208333348855</c:v>
                </c:pt>
                <c:pt idx="2957">
                  <c:v>2.161238425927877</c:v>
                </c:pt>
                <c:pt idx="2958">
                  <c:v>2.161967592597648</c:v>
                </c:pt>
                <c:pt idx="2959">
                  <c:v>2.1626967592601432</c:v>
                </c:pt>
                <c:pt idx="2960">
                  <c:v>2.1634143518531346</c:v>
                </c:pt>
                <c:pt idx="2961">
                  <c:v>2.1641435185229057</c:v>
                </c:pt>
                <c:pt idx="2962">
                  <c:v>2.1648726851854008</c:v>
                </c:pt>
                <c:pt idx="2963">
                  <c:v>2.1656481481477385</c:v>
                </c:pt>
                <c:pt idx="2964">
                  <c:v>2.1663773148175096</c:v>
                </c:pt>
                <c:pt idx="2965">
                  <c:v>2.167094907410501</c:v>
                </c:pt>
                <c:pt idx="2966">
                  <c:v>2.1678240740802721</c:v>
                </c:pt>
                <c:pt idx="2967">
                  <c:v>2.1685532407427672</c:v>
                </c:pt>
                <c:pt idx="2968">
                  <c:v>2.1692708333357587</c:v>
                </c:pt>
                <c:pt idx="2969">
                  <c:v>2.1700000000055297</c:v>
                </c:pt>
                <c:pt idx="2970">
                  <c:v>2.1707291666680248</c:v>
                </c:pt>
                <c:pt idx="2971">
                  <c:v>2.1714467592610163</c:v>
                </c:pt>
                <c:pt idx="2972">
                  <c:v>2.1721759259307873</c:v>
                </c:pt>
                <c:pt idx="2973">
                  <c:v>2.1729050925932825</c:v>
                </c:pt>
                <c:pt idx="2974">
                  <c:v>2.1736226851862739</c:v>
                </c:pt>
                <c:pt idx="2975">
                  <c:v>2.174351851856045</c:v>
                </c:pt>
                <c:pt idx="2976">
                  <c:v>2.1750694444490364</c:v>
                </c:pt>
                <c:pt idx="2977">
                  <c:v>2.1757986111115315</c:v>
                </c:pt>
                <c:pt idx="2978">
                  <c:v>2.1765277777813026</c:v>
                </c:pt>
                <c:pt idx="2979">
                  <c:v>2.1772569444437977</c:v>
                </c:pt>
                <c:pt idx="2980">
                  <c:v>2.1779745370367891</c:v>
                </c:pt>
                <c:pt idx="2981">
                  <c:v>2.1787037037065602</c:v>
                </c:pt>
                <c:pt idx="2982">
                  <c:v>2.1794328703763313</c:v>
                </c:pt>
                <c:pt idx="2983">
                  <c:v>2.1801504629693227</c:v>
                </c:pt>
                <c:pt idx="2984">
                  <c:v>2.1808796296318178</c:v>
                </c:pt>
                <c:pt idx="2985">
                  <c:v>2.1816087963015889</c:v>
                </c:pt>
                <c:pt idx="2986">
                  <c:v>2.1823263888945803</c:v>
                </c:pt>
                <c:pt idx="2987">
                  <c:v>2.1830555555570754</c:v>
                </c:pt>
                <c:pt idx="2988">
                  <c:v>2.1837847222268465</c:v>
                </c:pt>
                <c:pt idx="2989">
                  <c:v>2.1845023148198379</c:v>
                </c:pt>
                <c:pt idx="2990">
                  <c:v>2.185231481482333</c:v>
                </c:pt>
                <c:pt idx="2991">
                  <c:v>2.1859606481521041</c:v>
                </c:pt>
                <c:pt idx="2992">
                  <c:v>2.1866898148145992</c:v>
                </c:pt>
                <c:pt idx="2993">
                  <c:v>2.1874074074075907</c:v>
                </c:pt>
                <c:pt idx="2994">
                  <c:v>2.1881365740773617</c:v>
                </c:pt>
                <c:pt idx="2995">
                  <c:v>2.1888657407471328</c:v>
                </c:pt>
                <c:pt idx="2996">
                  <c:v>2.1895833333328483</c:v>
                </c:pt>
                <c:pt idx="2997">
                  <c:v>2.1903125000026193</c:v>
                </c:pt>
                <c:pt idx="2998">
                  <c:v>2.1910416666723904</c:v>
                </c:pt>
                <c:pt idx="2999">
                  <c:v>2.1917592592653818</c:v>
                </c:pt>
                <c:pt idx="3000">
                  <c:v>2.192488425927877</c:v>
                </c:pt>
                <c:pt idx="3001">
                  <c:v>2.1932060185208684</c:v>
                </c:pt>
                <c:pt idx="3002">
                  <c:v>2.1939351851906395</c:v>
                </c:pt>
                <c:pt idx="3003">
                  <c:v>2.1946643518531346</c:v>
                </c:pt>
                <c:pt idx="3004">
                  <c:v>2.1954398148154723</c:v>
                </c:pt>
                <c:pt idx="3005">
                  <c:v>2.1961689814852434</c:v>
                </c:pt>
                <c:pt idx="3006">
                  <c:v>2.1968865740782348</c:v>
                </c:pt>
                <c:pt idx="3007">
                  <c:v>2.19761574074073</c:v>
                </c:pt>
                <c:pt idx="3008">
                  <c:v>2.198344907410501</c:v>
                </c:pt>
                <c:pt idx="3009">
                  <c:v>2.1990625000034925</c:v>
                </c:pt>
                <c:pt idx="3010">
                  <c:v>2.1997916666732635</c:v>
                </c:pt>
                <c:pt idx="3011">
                  <c:v>2.200509259258979</c:v>
                </c:pt>
                <c:pt idx="3012">
                  <c:v>2.2012384259287501</c:v>
                </c:pt>
                <c:pt idx="3013">
                  <c:v>2.2019675925985212</c:v>
                </c:pt>
                <c:pt idx="3014">
                  <c:v>2.2026967592610163</c:v>
                </c:pt>
                <c:pt idx="3015">
                  <c:v>2.203472222223354</c:v>
                </c:pt>
                <c:pt idx="3016">
                  <c:v>2.2041898148163455</c:v>
                </c:pt>
                <c:pt idx="3017">
                  <c:v>2.2049189814861165</c:v>
                </c:pt>
                <c:pt idx="3018">
                  <c:v>2.2056481481486117</c:v>
                </c:pt>
                <c:pt idx="3019">
                  <c:v>2.2063657407416031</c:v>
                </c:pt>
                <c:pt idx="3020">
                  <c:v>2.2070949074113742</c:v>
                </c:pt>
                <c:pt idx="3021">
                  <c:v>2.2078240740738693</c:v>
                </c:pt>
                <c:pt idx="3022">
                  <c:v>2.2085416666668607</c:v>
                </c:pt>
                <c:pt idx="3023">
                  <c:v>2.2092708333366318</c:v>
                </c:pt>
                <c:pt idx="3024">
                  <c:v>2.2100000000064028</c:v>
                </c:pt>
                <c:pt idx="3025">
                  <c:v>2.2107175925921183</c:v>
                </c:pt>
                <c:pt idx="3026">
                  <c:v>2.2114467592618894</c:v>
                </c:pt>
                <c:pt idx="3027">
                  <c:v>2.2121759259316605</c:v>
                </c:pt>
                <c:pt idx="3028">
                  <c:v>2.2128935185246519</c:v>
                </c:pt>
                <c:pt idx="3029">
                  <c:v>2.213622685187147</c:v>
                </c:pt>
                <c:pt idx="3030">
                  <c:v>2.2143518518569181</c:v>
                </c:pt>
                <c:pt idx="3031">
                  <c:v>2.2150810185194132</c:v>
                </c:pt>
                <c:pt idx="3032">
                  <c:v>2.2157986111124046</c:v>
                </c:pt>
                <c:pt idx="3033">
                  <c:v>2.2165277777821757</c:v>
                </c:pt>
                <c:pt idx="3034">
                  <c:v>2.2172453703751671</c:v>
                </c:pt>
                <c:pt idx="3035">
                  <c:v>2.2179745370376622</c:v>
                </c:pt>
                <c:pt idx="3036">
                  <c:v>2.21875</c:v>
                </c:pt>
                <c:pt idx="3037">
                  <c:v>2.2194675925929914</c:v>
                </c:pt>
                <c:pt idx="3038">
                  <c:v>2.2201967592627625</c:v>
                </c:pt>
                <c:pt idx="3039">
                  <c:v>2.2209259259252576</c:v>
                </c:pt>
                <c:pt idx="3040">
                  <c:v>2.221643518518249</c:v>
                </c:pt>
                <c:pt idx="3041">
                  <c:v>2.2223726851880201</c:v>
                </c:pt>
                <c:pt idx="3042">
                  <c:v>2.2231018518577912</c:v>
                </c:pt>
                <c:pt idx="3043">
                  <c:v>2.2238310185202863</c:v>
                </c:pt>
                <c:pt idx="3044">
                  <c:v>2.2245486111132777</c:v>
                </c:pt>
                <c:pt idx="3045">
                  <c:v>2.2252893518525525</c:v>
                </c:pt>
                <c:pt idx="3046">
                  <c:v>2.2260300925991032</c:v>
                </c:pt>
                <c:pt idx="3047">
                  <c:v>2.2267592592615983</c:v>
                </c:pt>
                <c:pt idx="3048">
                  <c:v>2.2274768518545898</c:v>
                </c:pt>
                <c:pt idx="3049">
                  <c:v>2.2282060185243608</c:v>
                </c:pt>
                <c:pt idx="3050">
                  <c:v>2.228935185186856</c:v>
                </c:pt>
                <c:pt idx="3051">
                  <c:v>2.2296527777798474</c:v>
                </c:pt>
                <c:pt idx="3052">
                  <c:v>2.2303819444496185</c:v>
                </c:pt>
                <c:pt idx="3053">
                  <c:v>2.2311111111121136</c:v>
                </c:pt>
                <c:pt idx="3054">
                  <c:v>2.231828703705105</c:v>
                </c:pt>
                <c:pt idx="3055">
                  <c:v>2.2325578703748761</c:v>
                </c:pt>
                <c:pt idx="3056">
                  <c:v>2.2332870370373712</c:v>
                </c:pt>
                <c:pt idx="3057">
                  <c:v>2.2340046296303626</c:v>
                </c:pt>
                <c:pt idx="3058">
                  <c:v>2.2347337963001337</c:v>
                </c:pt>
                <c:pt idx="3059">
                  <c:v>2.2354629629626288</c:v>
                </c:pt>
                <c:pt idx="3060">
                  <c:v>2.2361805555556202</c:v>
                </c:pt>
                <c:pt idx="3061">
                  <c:v>2.2369097222253913</c:v>
                </c:pt>
                <c:pt idx="3062">
                  <c:v>2.2376388888951624</c:v>
                </c:pt>
                <c:pt idx="3063">
                  <c:v>2.2383564814808778</c:v>
                </c:pt>
                <c:pt idx="3064">
                  <c:v>2.2390856481506489</c:v>
                </c:pt>
                <c:pt idx="3065">
                  <c:v>2.23981481482042</c:v>
                </c:pt>
                <c:pt idx="3066">
                  <c:v>2.2405439814829151</c:v>
                </c:pt>
                <c:pt idx="3067">
                  <c:v>2.2412615740759065</c:v>
                </c:pt>
                <c:pt idx="3068">
                  <c:v>2.2419907407456776</c:v>
                </c:pt>
                <c:pt idx="3069">
                  <c:v>2.2427199074081727</c:v>
                </c:pt>
                <c:pt idx="3070">
                  <c:v>2.2434375000011642</c:v>
                </c:pt>
                <c:pt idx="3071">
                  <c:v>2.2441666666709352</c:v>
                </c:pt>
                <c:pt idx="3072">
                  <c:v>2.2448958333334303</c:v>
                </c:pt>
                <c:pt idx="3073">
                  <c:v>2.2456134259264218</c:v>
                </c:pt>
                <c:pt idx="3074">
                  <c:v>2.2463425925961928</c:v>
                </c:pt>
                <c:pt idx="3075">
                  <c:v>2.247071759258688</c:v>
                </c:pt>
                <c:pt idx="3076">
                  <c:v>2.2477893518516794</c:v>
                </c:pt>
                <c:pt idx="3077">
                  <c:v>2.2485185185214505</c:v>
                </c:pt>
                <c:pt idx="3078">
                  <c:v>2.2492476851912215</c:v>
                </c:pt>
                <c:pt idx="3079">
                  <c:v>2.249965277784213</c:v>
                </c:pt>
                <c:pt idx="3080">
                  <c:v>2.2506944444467081</c:v>
                </c:pt>
                <c:pt idx="3081">
                  <c:v>2.2514236111164792</c:v>
                </c:pt>
                <c:pt idx="3082">
                  <c:v>2.2521412037094706</c:v>
                </c:pt>
                <c:pt idx="3083">
                  <c:v>2.2528703703719657</c:v>
                </c:pt>
                <c:pt idx="3084">
                  <c:v>2.2535879629649571</c:v>
                </c:pt>
                <c:pt idx="3085">
                  <c:v>2.2543171296347282</c:v>
                </c:pt>
                <c:pt idx="3086">
                  <c:v>2.2550462962972233</c:v>
                </c:pt>
                <c:pt idx="3087">
                  <c:v>2.2557754629669944</c:v>
                </c:pt>
                <c:pt idx="3088">
                  <c:v>2.2564930555599858</c:v>
                </c:pt>
                <c:pt idx="3089">
                  <c:v>2.2572222222224809</c:v>
                </c:pt>
                <c:pt idx="3090">
                  <c:v>2.257951388892252</c:v>
                </c:pt>
                <c:pt idx="3091">
                  <c:v>2.2586689814852434</c:v>
                </c:pt>
                <c:pt idx="3092">
                  <c:v>2.2593981481477385</c:v>
                </c:pt>
                <c:pt idx="3093">
                  <c:v>2.2601273148175096</c:v>
                </c:pt>
                <c:pt idx="3094">
                  <c:v>2.260844907410501</c:v>
                </c:pt>
                <c:pt idx="3095">
                  <c:v>2.2615740740802721</c:v>
                </c:pt>
                <c:pt idx="3096">
                  <c:v>2.2623032407427672</c:v>
                </c:pt>
                <c:pt idx="3097">
                  <c:v>2.263078703705105</c:v>
                </c:pt>
                <c:pt idx="3098">
                  <c:v>2.2637962962980964</c:v>
                </c:pt>
                <c:pt idx="3099">
                  <c:v>2.2645254629678675</c:v>
                </c:pt>
                <c:pt idx="3100">
                  <c:v>2.2652546296303626</c:v>
                </c:pt>
                <c:pt idx="3101">
                  <c:v>2.265972222223354</c:v>
                </c:pt>
                <c:pt idx="3102">
                  <c:v>2.2667013888931251</c:v>
                </c:pt>
                <c:pt idx="3103">
                  <c:v>2.2674305555556202</c:v>
                </c:pt>
                <c:pt idx="3104">
                  <c:v>2.2681481481486117</c:v>
                </c:pt>
                <c:pt idx="3105">
                  <c:v>2.2688773148183827</c:v>
                </c:pt>
                <c:pt idx="3106">
                  <c:v>2.2696064814808778</c:v>
                </c:pt>
                <c:pt idx="3107">
                  <c:v>2.2703240740738693</c:v>
                </c:pt>
                <c:pt idx="3108">
                  <c:v>2.2710532407436403</c:v>
                </c:pt>
                <c:pt idx="3109">
                  <c:v>2.2717824074134114</c:v>
                </c:pt>
                <c:pt idx="3110">
                  <c:v>2.2725000000064028</c:v>
                </c:pt>
                <c:pt idx="3111">
                  <c:v>2.273229166668898</c:v>
                </c:pt>
                <c:pt idx="3112">
                  <c:v>2.273958333338669</c:v>
                </c:pt>
                <c:pt idx="3113">
                  <c:v>2.2746759259316605</c:v>
                </c:pt>
                <c:pt idx="3114">
                  <c:v>2.2754050925941556</c:v>
                </c:pt>
                <c:pt idx="3115">
                  <c:v>2.2761342592639267</c:v>
                </c:pt>
                <c:pt idx="3116">
                  <c:v>2.2768634259264218</c:v>
                </c:pt>
                <c:pt idx="3117">
                  <c:v>2.2775810185194132</c:v>
                </c:pt>
                <c:pt idx="3118">
                  <c:v>2.2783101851891843</c:v>
                </c:pt>
                <c:pt idx="3119">
                  <c:v>2.2790277777821757</c:v>
                </c:pt>
                <c:pt idx="3120">
                  <c:v>2.2797569444446708</c:v>
                </c:pt>
                <c:pt idx="3121">
                  <c:v>2.2804861111144419</c:v>
                </c:pt>
                <c:pt idx="3122">
                  <c:v>2.2812037037074333</c:v>
                </c:pt>
                <c:pt idx="3123">
                  <c:v>2.2819328703699284</c:v>
                </c:pt>
                <c:pt idx="3124">
                  <c:v>2.2826620370396995</c:v>
                </c:pt>
                <c:pt idx="3125">
                  <c:v>2.2833912037094706</c:v>
                </c:pt>
                <c:pt idx="3126">
                  <c:v>2.284108796302462</c:v>
                </c:pt>
                <c:pt idx="3127">
                  <c:v>2.2848379629649571</c:v>
                </c:pt>
                <c:pt idx="3128">
                  <c:v>2.2855671296347282</c:v>
                </c:pt>
                <c:pt idx="3129">
                  <c:v>2.2862847222277196</c:v>
                </c:pt>
                <c:pt idx="3130">
                  <c:v>2.2870138888902147</c:v>
                </c:pt>
                <c:pt idx="3131">
                  <c:v>2.2877430555599858</c:v>
                </c:pt>
                <c:pt idx="3132">
                  <c:v>2.2884606481529772</c:v>
                </c:pt>
                <c:pt idx="3133">
                  <c:v>2.2891898148154723</c:v>
                </c:pt>
                <c:pt idx="3134">
                  <c:v>2.2899189814852434</c:v>
                </c:pt>
                <c:pt idx="3135">
                  <c:v>2.2906365740782348</c:v>
                </c:pt>
                <c:pt idx="3136">
                  <c:v>2.29136574074073</c:v>
                </c:pt>
                <c:pt idx="3137">
                  <c:v>2.292094907410501</c:v>
                </c:pt>
                <c:pt idx="3138">
                  <c:v>2.2928703703728388</c:v>
                </c:pt>
                <c:pt idx="3139">
                  <c:v>2.2935879629658302</c:v>
                </c:pt>
                <c:pt idx="3140">
                  <c:v>2.2943171296356013</c:v>
                </c:pt>
                <c:pt idx="3141">
                  <c:v>2.2950462962980964</c:v>
                </c:pt>
                <c:pt idx="3142">
                  <c:v>2.2957638888910878</c:v>
                </c:pt>
                <c:pt idx="3143">
                  <c:v>2.2964930555608589</c:v>
                </c:pt>
                <c:pt idx="3144">
                  <c:v>2.297222222223354</c:v>
                </c:pt>
                <c:pt idx="3145">
                  <c:v>2.2979398148163455</c:v>
                </c:pt>
                <c:pt idx="3146">
                  <c:v>2.2986689814861165</c:v>
                </c:pt>
                <c:pt idx="3147">
                  <c:v>2.2993981481486117</c:v>
                </c:pt>
                <c:pt idx="3148">
                  <c:v>2.3001157407416031</c:v>
                </c:pt>
                <c:pt idx="3149">
                  <c:v>2.3009027777807205</c:v>
                </c:pt>
                <c:pt idx="3150">
                  <c:v>2.3016203703737119</c:v>
                </c:pt>
                <c:pt idx="3151">
                  <c:v>2.302349537043483</c:v>
                </c:pt>
                <c:pt idx="3152">
                  <c:v>2.3030787037059781</c:v>
                </c:pt>
                <c:pt idx="3153">
                  <c:v>2.3037962962989695</c:v>
                </c:pt>
                <c:pt idx="3154">
                  <c:v>2.3045254629687406</c:v>
                </c:pt>
                <c:pt idx="3155">
                  <c:v>2.305243055561732</c:v>
                </c:pt>
                <c:pt idx="3156">
                  <c:v>2.3059722222242272</c:v>
                </c:pt>
                <c:pt idx="3157">
                  <c:v>2.3067013888939982</c:v>
                </c:pt>
                <c:pt idx="3158">
                  <c:v>2.3074189814869897</c:v>
                </c:pt>
                <c:pt idx="3159">
                  <c:v>2.3081481481494848</c:v>
                </c:pt>
                <c:pt idx="3160">
                  <c:v>2.3088773148192558</c:v>
                </c:pt>
                <c:pt idx="3161">
                  <c:v>2.3095949074122473</c:v>
                </c:pt>
                <c:pt idx="3162">
                  <c:v>2.3103240740747424</c:v>
                </c:pt>
                <c:pt idx="3163">
                  <c:v>2.3110532407445135</c:v>
                </c:pt>
                <c:pt idx="3164">
                  <c:v>2.3117708333375049</c:v>
                </c:pt>
                <c:pt idx="3165">
                  <c:v>2.3125578703766223</c:v>
                </c:pt>
                <c:pt idx="3166">
                  <c:v>2.3132754629623378</c:v>
                </c:pt>
                <c:pt idx="3167">
                  <c:v>2.3140046296321088</c:v>
                </c:pt>
                <c:pt idx="3168">
                  <c:v>2.3147337963018799</c:v>
                </c:pt>
                <c:pt idx="3169">
                  <c:v>2.3154513888948713</c:v>
                </c:pt>
                <c:pt idx="3170">
                  <c:v>2.3161805555573665</c:v>
                </c:pt>
                <c:pt idx="3171">
                  <c:v>2.3169560185197042</c:v>
                </c:pt>
                <c:pt idx="3172">
                  <c:v>2.3176851851894753</c:v>
                </c:pt>
                <c:pt idx="3173">
                  <c:v>2.3184027777824667</c:v>
                </c:pt>
                <c:pt idx="3174">
                  <c:v>2.3191319444449618</c:v>
                </c:pt>
                <c:pt idx="3175">
                  <c:v>2.3198611111147329</c:v>
                </c:pt>
                <c:pt idx="3176">
                  <c:v>2.320590277777228</c:v>
                </c:pt>
                <c:pt idx="3177">
                  <c:v>2.3213078703702195</c:v>
                </c:pt>
                <c:pt idx="3178">
                  <c:v>2.3220370370399905</c:v>
                </c:pt>
                <c:pt idx="3179">
                  <c:v>2.322754629632982</c:v>
                </c:pt>
                <c:pt idx="3180">
                  <c:v>2.323483796302753</c:v>
                </c:pt>
                <c:pt idx="3181">
                  <c:v>2.3242129629652482</c:v>
                </c:pt>
                <c:pt idx="3182">
                  <c:v>2.3249305555582396</c:v>
                </c:pt>
                <c:pt idx="3183">
                  <c:v>2.3256597222280107</c:v>
                </c:pt>
                <c:pt idx="3184">
                  <c:v>2.3263888888905058</c:v>
                </c:pt>
                <c:pt idx="3185">
                  <c:v>2.3271064814834972</c:v>
                </c:pt>
                <c:pt idx="3186">
                  <c:v>2.3278356481532683</c:v>
                </c:pt>
                <c:pt idx="3187">
                  <c:v>2.3285648148157634</c:v>
                </c:pt>
                <c:pt idx="3188">
                  <c:v>2.3292824074087548</c:v>
                </c:pt>
                <c:pt idx="3189">
                  <c:v>2.3300115740785259</c:v>
                </c:pt>
                <c:pt idx="3190">
                  <c:v>2.330740740741021</c:v>
                </c:pt>
                <c:pt idx="3191">
                  <c:v>2.3314583333340124</c:v>
                </c:pt>
                <c:pt idx="3192">
                  <c:v>2.3321875000037835</c:v>
                </c:pt>
                <c:pt idx="3193">
                  <c:v>2.3329166666662786</c:v>
                </c:pt>
                <c:pt idx="3194">
                  <c:v>2.33363425925927</c:v>
                </c:pt>
                <c:pt idx="3195">
                  <c:v>2.3343634259290411</c:v>
                </c:pt>
                <c:pt idx="3196">
                  <c:v>2.3350925925988122</c:v>
                </c:pt>
                <c:pt idx="3197">
                  <c:v>2.33586805556115</c:v>
                </c:pt>
                <c:pt idx="3198">
                  <c:v>2.3365856481541414</c:v>
                </c:pt>
                <c:pt idx="3199">
                  <c:v>2.3373148148166365</c:v>
                </c:pt>
                <c:pt idx="3200">
                  <c:v>2.3380439814864076</c:v>
                </c:pt>
                <c:pt idx="3201">
                  <c:v>2.338761574079399</c:v>
                </c:pt>
                <c:pt idx="3202">
                  <c:v>2.3394907407418941</c:v>
                </c:pt>
                <c:pt idx="3203">
                  <c:v>2.3402199074116652</c:v>
                </c:pt>
                <c:pt idx="3204">
                  <c:v>2.3409375000046566</c:v>
                </c:pt>
                <c:pt idx="3205">
                  <c:v>2.3416666666671517</c:v>
                </c:pt>
                <c:pt idx="3206">
                  <c:v>2.3423958333369228</c:v>
                </c:pt>
                <c:pt idx="3207">
                  <c:v>2.3431134259299142</c:v>
                </c:pt>
                <c:pt idx="3208">
                  <c:v>2.3438425925924093</c:v>
                </c:pt>
                <c:pt idx="3209">
                  <c:v>2.3445717592621804</c:v>
                </c:pt>
                <c:pt idx="3210">
                  <c:v>2.3452893518551718</c:v>
                </c:pt>
                <c:pt idx="3211">
                  <c:v>2.3460185185249429</c:v>
                </c:pt>
                <c:pt idx="3212">
                  <c:v>2.346747685187438</c:v>
                </c:pt>
                <c:pt idx="3213">
                  <c:v>2.3474652777804295</c:v>
                </c:pt>
                <c:pt idx="3214">
                  <c:v>2.3481944444502005</c:v>
                </c:pt>
                <c:pt idx="3215">
                  <c:v>2.3489236111126957</c:v>
                </c:pt>
                <c:pt idx="3216">
                  <c:v>2.3496412037056871</c:v>
                </c:pt>
                <c:pt idx="3217">
                  <c:v>2.3503703703754582</c:v>
                </c:pt>
                <c:pt idx="3218">
                  <c:v>2.3510995370379533</c:v>
                </c:pt>
                <c:pt idx="3219">
                  <c:v>2.3518171296309447</c:v>
                </c:pt>
                <c:pt idx="3220">
                  <c:v>2.3525462963007158</c:v>
                </c:pt>
                <c:pt idx="3221">
                  <c:v>2.3532754629632109</c:v>
                </c:pt>
                <c:pt idx="3222">
                  <c:v>2.3539930555562023</c:v>
                </c:pt>
                <c:pt idx="3223">
                  <c:v>2.3547222222259734</c:v>
                </c:pt>
                <c:pt idx="3224">
                  <c:v>2.3554513888884685</c:v>
                </c:pt>
                <c:pt idx="3225">
                  <c:v>2.3561689814814599</c:v>
                </c:pt>
                <c:pt idx="3226">
                  <c:v>2.356898148151231</c:v>
                </c:pt>
                <c:pt idx="3227">
                  <c:v>2.3576273148210021</c:v>
                </c:pt>
                <c:pt idx="3228">
                  <c:v>2.3583449074139935</c:v>
                </c:pt>
                <c:pt idx="3229">
                  <c:v>2.3590740740764886</c:v>
                </c:pt>
                <c:pt idx="3230">
                  <c:v>2.35979166666948</c:v>
                </c:pt>
                <c:pt idx="3231">
                  <c:v>2.3605208333392511</c:v>
                </c:pt>
                <c:pt idx="3232">
                  <c:v>2.3612500000017462</c:v>
                </c:pt>
                <c:pt idx="3233">
                  <c:v>2.3619675925947377</c:v>
                </c:pt>
                <c:pt idx="3234">
                  <c:v>2.3626967592645087</c:v>
                </c:pt>
                <c:pt idx="3235">
                  <c:v>2.3634259259270038</c:v>
                </c:pt>
                <c:pt idx="3236">
                  <c:v>2.3641435185199953</c:v>
                </c:pt>
                <c:pt idx="3237">
                  <c:v>2.3648726851897663</c:v>
                </c:pt>
                <c:pt idx="3238">
                  <c:v>2.3656018518522615</c:v>
                </c:pt>
                <c:pt idx="3239">
                  <c:v>2.3663194444452529</c:v>
                </c:pt>
                <c:pt idx="3240">
                  <c:v>2.367048611115024</c:v>
                </c:pt>
                <c:pt idx="3241">
                  <c:v>2.3677777777775191</c:v>
                </c:pt>
                <c:pt idx="3242">
                  <c:v>2.3684953703705105</c:v>
                </c:pt>
                <c:pt idx="3243">
                  <c:v>2.3692245370402816</c:v>
                </c:pt>
                <c:pt idx="3244">
                  <c:v>2.3699537037100527</c:v>
                </c:pt>
                <c:pt idx="3245">
                  <c:v>2.3706712962957681</c:v>
                </c:pt>
                <c:pt idx="3246">
                  <c:v>2.3714004629655392</c:v>
                </c:pt>
                <c:pt idx="3247">
                  <c:v>2.3721296296353103</c:v>
                </c:pt>
                <c:pt idx="3248">
                  <c:v>2.3728472222283017</c:v>
                </c:pt>
                <c:pt idx="3249">
                  <c:v>2.3735763888907968</c:v>
                </c:pt>
                <c:pt idx="3250">
                  <c:v>2.3743055555605679</c:v>
                </c:pt>
                <c:pt idx="3251">
                  <c:v>2.3750231481535593</c:v>
                </c:pt>
                <c:pt idx="3252">
                  <c:v>2.3757523148160544</c:v>
                </c:pt>
                <c:pt idx="3253">
                  <c:v>2.3764814814858255</c:v>
                </c:pt>
                <c:pt idx="3254">
                  <c:v>2.3771990740788169</c:v>
                </c:pt>
                <c:pt idx="3255">
                  <c:v>2.377928240741312</c:v>
                </c:pt>
                <c:pt idx="3256">
                  <c:v>2.3786574074110831</c:v>
                </c:pt>
                <c:pt idx="3257">
                  <c:v>2.3793750000040745</c:v>
                </c:pt>
                <c:pt idx="3258">
                  <c:v>2.380162037043192</c:v>
                </c:pt>
                <c:pt idx="3259">
                  <c:v>2.3808912037056871</c:v>
                </c:pt>
                <c:pt idx="3260">
                  <c:v>2.3816203703754582</c:v>
                </c:pt>
                <c:pt idx="3261">
                  <c:v>2.3823379629684496</c:v>
                </c:pt>
                <c:pt idx="3262">
                  <c:v>2.3830671296309447</c:v>
                </c:pt>
                <c:pt idx="3263">
                  <c:v>2.3837847222239361</c:v>
                </c:pt>
                <c:pt idx="3264">
                  <c:v>2.3845138888937072</c:v>
                </c:pt>
                <c:pt idx="3265">
                  <c:v>2.3852430555562023</c:v>
                </c:pt>
                <c:pt idx="3266">
                  <c:v>2.3859606481491937</c:v>
                </c:pt>
                <c:pt idx="3267">
                  <c:v>2.3866898148189648</c:v>
                </c:pt>
                <c:pt idx="3268">
                  <c:v>2.3874189814814599</c:v>
                </c:pt>
                <c:pt idx="3269">
                  <c:v>2.3881944444437977</c:v>
                </c:pt>
                <c:pt idx="3270">
                  <c:v>2.3889236111135688</c:v>
                </c:pt>
                <c:pt idx="3271">
                  <c:v>2.3896412037065602</c:v>
                </c:pt>
                <c:pt idx="3272">
                  <c:v>2.3903703703763313</c:v>
                </c:pt>
                <c:pt idx="3273">
                  <c:v>2.3910995370388264</c:v>
                </c:pt>
                <c:pt idx="3274">
                  <c:v>2.3918171296318178</c:v>
                </c:pt>
                <c:pt idx="3275">
                  <c:v>2.3925462963015889</c:v>
                </c:pt>
                <c:pt idx="3276">
                  <c:v>2.393275462964084</c:v>
                </c:pt>
                <c:pt idx="3277">
                  <c:v>2.3939930555570754</c:v>
                </c:pt>
                <c:pt idx="3278">
                  <c:v>2.3947222222268465</c:v>
                </c:pt>
                <c:pt idx="3279">
                  <c:v>2.3954513888893416</c:v>
                </c:pt>
                <c:pt idx="3280">
                  <c:v>2.396168981482333</c:v>
                </c:pt>
                <c:pt idx="3281">
                  <c:v>2.3968981481521041</c:v>
                </c:pt>
                <c:pt idx="3282">
                  <c:v>2.3976273148145992</c:v>
                </c:pt>
                <c:pt idx="3283">
                  <c:v>2.3983449074075907</c:v>
                </c:pt>
                <c:pt idx="3284">
                  <c:v>2.3990740740773617</c:v>
                </c:pt>
                <c:pt idx="3285">
                  <c:v>2.3998032407471328</c:v>
                </c:pt>
                <c:pt idx="3286">
                  <c:v>2.4005208333328483</c:v>
                </c:pt>
                <c:pt idx="3287">
                  <c:v>2.4012500000026193</c:v>
                </c:pt>
                <c:pt idx="3288">
                  <c:v>2.4019791666723904</c:v>
                </c:pt>
                <c:pt idx="3289">
                  <c:v>2.4026967592653818</c:v>
                </c:pt>
                <c:pt idx="3290">
                  <c:v>2.4034722222277196</c:v>
                </c:pt>
                <c:pt idx="3291">
                  <c:v>2.4042013888902147</c:v>
                </c:pt>
                <c:pt idx="3292">
                  <c:v>2.4049305555599858</c:v>
                </c:pt>
                <c:pt idx="3293">
                  <c:v>2.4056481481529772</c:v>
                </c:pt>
                <c:pt idx="3294">
                  <c:v>2.4063773148154723</c:v>
                </c:pt>
                <c:pt idx="3295">
                  <c:v>2.4071064814852434</c:v>
                </c:pt>
                <c:pt idx="3296">
                  <c:v>2.4078240740782348</c:v>
                </c:pt>
                <c:pt idx="3297">
                  <c:v>2.40855324074073</c:v>
                </c:pt>
                <c:pt idx="3298">
                  <c:v>2.409282407410501</c:v>
                </c:pt>
                <c:pt idx="3299">
                  <c:v>2.4100000000034925</c:v>
                </c:pt>
                <c:pt idx="3300">
                  <c:v>2.4107291666732635</c:v>
                </c:pt>
                <c:pt idx="3301">
                  <c:v>2.4114583333357587</c:v>
                </c:pt>
                <c:pt idx="3302">
                  <c:v>2.4121759259287501</c:v>
                </c:pt>
                <c:pt idx="3303">
                  <c:v>2.4129050925985212</c:v>
                </c:pt>
                <c:pt idx="3304">
                  <c:v>2.4136342592610163</c:v>
                </c:pt>
                <c:pt idx="3305">
                  <c:v>2.4143518518540077</c:v>
                </c:pt>
                <c:pt idx="3306">
                  <c:v>2.4150810185237788</c:v>
                </c:pt>
                <c:pt idx="3307">
                  <c:v>2.4158101851862739</c:v>
                </c:pt>
                <c:pt idx="3308">
                  <c:v>2.4165277777792653</c:v>
                </c:pt>
                <c:pt idx="3309">
                  <c:v>2.4172569444490364</c:v>
                </c:pt>
                <c:pt idx="3310">
                  <c:v>2.4179861111115315</c:v>
                </c:pt>
                <c:pt idx="3311">
                  <c:v>2.4187037037045229</c:v>
                </c:pt>
                <c:pt idx="3312">
                  <c:v>2.419432870374294</c:v>
                </c:pt>
                <c:pt idx="3313">
                  <c:v>2.4201620370367891</c:v>
                </c:pt>
                <c:pt idx="3314">
                  <c:v>2.4208796296297805</c:v>
                </c:pt>
                <c:pt idx="3315">
                  <c:v>2.4216087962995516</c:v>
                </c:pt>
                <c:pt idx="3316">
                  <c:v>2.4223379629693227</c:v>
                </c:pt>
                <c:pt idx="3317">
                  <c:v>2.4230555555550382</c:v>
                </c:pt>
                <c:pt idx="3318">
                  <c:v>2.4237847222248092</c:v>
                </c:pt>
                <c:pt idx="3319">
                  <c:v>2.4245138888945803</c:v>
                </c:pt>
                <c:pt idx="3320">
                  <c:v>2.4252314814875717</c:v>
                </c:pt>
                <c:pt idx="3321">
                  <c:v>2.4259606481500668</c:v>
                </c:pt>
                <c:pt idx="3322">
                  <c:v>2.4266898148198379</c:v>
                </c:pt>
                <c:pt idx="3323">
                  <c:v>2.4274074074128293</c:v>
                </c:pt>
                <c:pt idx="3324">
                  <c:v>2.4281365740753245</c:v>
                </c:pt>
                <c:pt idx="3325">
                  <c:v>2.4288657407450955</c:v>
                </c:pt>
                <c:pt idx="3326">
                  <c:v>2.429583333338087</c:v>
                </c:pt>
                <c:pt idx="3327">
                  <c:v>2.4303125000005821</c:v>
                </c:pt>
                <c:pt idx="3328">
                  <c:v>2.4310416666703532</c:v>
                </c:pt>
                <c:pt idx="3329">
                  <c:v>2.4317592592633446</c:v>
                </c:pt>
                <c:pt idx="3330">
                  <c:v>2.4324884259258397</c:v>
                </c:pt>
                <c:pt idx="3331">
                  <c:v>2.4332638888954534</c:v>
                </c:pt>
                <c:pt idx="3332">
                  <c:v>2.4339930555579485</c:v>
                </c:pt>
                <c:pt idx="3333">
                  <c:v>2.4347222222277196</c:v>
                </c:pt>
                <c:pt idx="3334">
                  <c:v>2.435439814820711</c:v>
                </c:pt>
                <c:pt idx="3335">
                  <c:v>2.4361689814832062</c:v>
                </c:pt>
                <c:pt idx="3336">
                  <c:v>2.4368981481529772</c:v>
                </c:pt>
                <c:pt idx="3337">
                  <c:v>2.437673611115315</c:v>
                </c:pt>
                <c:pt idx="3338">
                  <c:v>2.4384027777778101</c:v>
                </c:pt>
                <c:pt idx="3339">
                  <c:v>2.4391203703708015</c:v>
                </c:pt>
                <c:pt idx="3340">
                  <c:v>2.4398495370405726</c:v>
                </c:pt>
                <c:pt idx="3341">
                  <c:v>2.4405787037030677</c:v>
                </c:pt>
                <c:pt idx="3342">
                  <c:v>2.4412962962960592</c:v>
                </c:pt>
                <c:pt idx="3343">
                  <c:v>2.4420717592656729</c:v>
                </c:pt>
                <c:pt idx="3344">
                  <c:v>2.442800925928168</c:v>
                </c:pt>
                <c:pt idx="3345">
                  <c:v>2.4435300925979391</c:v>
                </c:pt>
                <c:pt idx="3346">
                  <c:v>2.4442476851909305</c:v>
                </c:pt>
                <c:pt idx="3347">
                  <c:v>2.4449768518534256</c:v>
                </c:pt>
                <c:pt idx="3348">
                  <c:v>2.4457060185231967</c:v>
                </c:pt>
                <c:pt idx="3349">
                  <c:v>2.4464236111161881</c:v>
                </c:pt>
                <c:pt idx="3350">
                  <c:v>2.4471527777786832</c:v>
                </c:pt>
                <c:pt idx="3351">
                  <c:v>2.4478819444484543</c:v>
                </c:pt>
                <c:pt idx="3352">
                  <c:v>2.4485995370414457</c:v>
                </c:pt>
                <c:pt idx="3353">
                  <c:v>2.4493287037039408</c:v>
                </c:pt>
                <c:pt idx="3354">
                  <c:v>2.4500578703737119</c:v>
                </c:pt>
                <c:pt idx="3355">
                  <c:v>2.4507754629667033</c:v>
                </c:pt>
                <c:pt idx="3356">
                  <c:v>2.4515046296291985</c:v>
                </c:pt>
                <c:pt idx="3357">
                  <c:v>2.4522337962989695</c:v>
                </c:pt>
                <c:pt idx="3358">
                  <c:v>2.452951388891961</c:v>
                </c:pt>
                <c:pt idx="3359">
                  <c:v>2.453680555561732</c:v>
                </c:pt>
                <c:pt idx="3360">
                  <c:v>2.4544097222242272</c:v>
                </c:pt>
                <c:pt idx="3361">
                  <c:v>2.4551388888939982</c:v>
                </c:pt>
                <c:pt idx="3362">
                  <c:v>2.4558564814869897</c:v>
                </c:pt>
                <c:pt idx="3363">
                  <c:v>2.4565856481494848</c:v>
                </c:pt>
                <c:pt idx="3364">
                  <c:v>2.4573611111118225</c:v>
                </c:pt>
                <c:pt idx="3365">
                  <c:v>2.4580902777815936</c:v>
                </c:pt>
                <c:pt idx="3366">
                  <c:v>2.458807870374585</c:v>
                </c:pt>
                <c:pt idx="3367">
                  <c:v>2.4595370370370802</c:v>
                </c:pt>
                <c:pt idx="3368">
                  <c:v>2.4602662037068512</c:v>
                </c:pt>
                <c:pt idx="3369">
                  <c:v>2.4609837962998427</c:v>
                </c:pt>
                <c:pt idx="3370">
                  <c:v>2.4617129629623378</c:v>
                </c:pt>
                <c:pt idx="3371">
                  <c:v>2.4624421296321088</c:v>
                </c:pt>
                <c:pt idx="3372">
                  <c:v>2.4631597222251003</c:v>
                </c:pt>
                <c:pt idx="3373">
                  <c:v>2.4638888888948713</c:v>
                </c:pt>
                <c:pt idx="3374">
                  <c:v>2.4646180555573665</c:v>
                </c:pt>
                <c:pt idx="3375">
                  <c:v>2.4653356481503579</c:v>
                </c:pt>
                <c:pt idx="3376">
                  <c:v>2.466064814820129</c:v>
                </c:pt>
                <c:pt idx="3377">
                  <c:v>2.4667939814826241</c:v>
                </c:pt>
                <c:pt idx="3378">
                  <c:v>2.4675115740756155</c:v>
                </c:pt>
                <c:pt idx="3379">
                  <c:v>2.4682407407453866</c:v>
                </c:pt>
                <c:pt idx="3380">
                  <c:v>2.4689699074078817</c:v>
                </c:pt>
                <c:pt idx="3381">
                  <c:v>2.4696875000008731</c:v>
                </c:pt>
                <c:pt idx="3382">
                  <c:v>2.4704166666706442</c:v>
                </c:pt>
                <c:pt idx="3383">
                  <c:v>2.4711458333331393</c:v>
                </c:pt>
                <c:pt idx="3384">
                  <c:v>2.4718634259261307</c:v>
                </c:pt>
                <c:pt idx="3385">
                  <c:v>2.4725925925959018</c:v>
                </c:pt>
                <c:pt idx="3386">
                  <c:v>2.4733217592656729</c:v>
                </c:pt>
                <c:pt idx="3387">
                  <c:v>2.4740393518513883</c:v>
                </c:pt>
                <c:pt idx="3388">
                  <c:v>2.4747685185211594</c:v>
                </c:pt>
                <c:pt idx="3389">
                  <c:v>2.4754976851909305</c:v>
                </c:pt>
                <c:pt idx="3390">
                  <c:v>2.4762268518534256</c:v>
                </c:pt>
                <c:pt idx="3391">
                  <c:v>2.476944444446417</c:v>
                </c:pt>
                <c:pt idx="3392">
                  <c:v>2.4776736111161881</c:v>
                </c:pt>
                <c:pt idx="3393">
                  <c:v>2.4784027777786832</c:v>
                </c:pt>
                <c:pt idx="3394">
                  <c:v>2.4791203703716747</c:v>
                </c:pt>
                <c:pt idx="3395">
                  <c:v>2.4798495370414457</c:v>
                </c:pt>
                <c:pt idx="3396">
                  <c:v>2.4805787037039408</c:v>
                </c:pt>
                <c:pt idx="3397">
                  <c:v>2.4812962962969323</c:v>
                </c:pt>
                <c:pt idx="3398">
                  <c:v>2.4820254629667033</c:v>
                </c:pt>
                <c:pt idx="3399">
                  <c:v>2.4827546296291985</c:v>
                </c:pt>
                <c:pt idx="3400">
                  <c:v>2.4834722222221899</c:v>
                </c:pt>
                <c:pt idx="3401">
                  <c:v>2.484201388891961</c:v>
                </c:pt>
                <c:pt idx="3402">
                  <c:v>2.484930555561732</c:v>
                </c:pt>
                <c:pt idx="3403">
                  <c:v>2.4856481481547235</c:v>
                </c:pt>
                <c:pt idx="3404">
                  <c:v>2.4863773148172186</c:v>
                </c:pt>
                <c:pt idx="3405">
                  <c:v>2.4871064814869897</c:v>
                </c:pt>
                <c:pt idx="3406">
                  <c:v>2.4878240740799811</c:v>
                </c:pt>
                <c:pt idx="3407">
                  <c:v>2.4885532407424762</c:v>
                </c:pt>
                <c:pt idx="3408">
                  <c:v>2.4892708333354676</c:v>
                </c:pt>
                <c:pt idx="3409">
                  <c:v>2.4900000000052387</c:v>
                </c:pt>
                <c:pt idx="3410">
                  <c:v>2.4907291666677338</c:v>
                </c:pt>
                <c:pt idx="3411">
                  <c:v>2.4914583333375049</c:v>
                </c:pt>
                <c:pt idx="3412">
                  <c:v>2.4921759259304963</c:v>
                </c:pt>
                <c:pt idx="3413">
                  <c:v>2.4929050925929914</c:v>
                </c:pt>
                <c:pt idx="3414">
                  <c:v>2.4936342592627625</c:v>
                </c:pt>
                <c:pt idx="3415">
                  <c:v>2.4943518518557539</c:v>
                </c:pt>
                <c:pt idx="3416">
                  <c:v>2.495081018518249</c:v>
                </c:pt>
                <c:pt idx="3417">
                  <c:v>2.4958101851880201</c:v>
                </c:pt>
                <c:pt idx="3418">
                  <c:v>2.4965277777810115</c:v>
                </c:pt>
                <c:pt idx="3419">
                  <c:v>2.4972569444507826</c:v>
                </c:pt>
                <c:pt idx="3420">
                  <c:v>2.4979861111132777</c:v>
                </c:pt>
                <c:pt idx="3421">
                  <c:v>2.4987037037062692</c:v>
                </c:pt>
                <c:pt idx="3422">
                  <c:v>2.4994328703760402</c:v>
                </c:pt>
                <c:pt idx="3423">
                  <c:v>2.5001620370385353</c:v>
                </c:pt>
                <c:pt idx="3424">
                  <c:v>2.5008796296315268</c:v>
                </c:pt>
                <c:pt idx="3425">
                  <c:v>2.5016550925938645</c:v>
                </c:pt>
                <c:pt idx="3426">
                  <c:v>2.5023842592636356</c:v>
                </c:pt>
                <c:pt idx="3427">
                  <c:v>2.5031134259261307</c:v>
                </c:pt>
                <c:pt idx="3428">
                  <c:v>2.5038310185191222</c:v>
                </c:pt>
                <c:pt idx="3429">
                  <c:v>2.5045601851888932</c:v>
                </c:pt>
                <c:pt idx="3430">
                  <c:v>2.5052893518513883</c:v>
                </c:pt>
                <c:pt idx="3431">
                  <c:v>2.5060648148210021</c:v>
                </c:pt>
                <c:pt idx="3432">
                  <c:v>2.5067824074139935</c:v>
                </c:pt>
                <c:pt idx="3433">
                  <c:v>2.5075115740764886</c:v>
                </c:pt>
                <c:pt idx="3434">
                  <c:v>2.5082407407462597</c:v>
                </c:pt>
                <c:pt idx="3435">
                  <c:v>2.5089583333392511</c:v>
                </c:pt>
                <c:pt idx="3436">
                  <c:v>2.5096875000017462</c:v>
                </c:pt>
                <c:pt idx="3437">
                  <c:v>2.510462962964084</c:v>
                </c:pt>
                <c:pt idx="3438">
                  <c:v>2.5111805555570754</c:v>
                </c:pt>
                <c:pt idx="3439">
                  <c:v>2.5119097222268465</c:v>
                </c:pt>
                <c:pt idx="3440">
                  <c:v>2.5126388888893416</c:v>
                </c:pt>
                <c:pt idx="3441">
                  <c:v>2.513356481482333</c:v>
                </c:pt>
                <c:pt idx="3442">
                  <c:v>2.5140856481521041</c:v>
                </c:pt>
                <c:pt idx="3443">
                  <c:v>2.5148611111144419</c:v>
                </c:pt>
                <c:pt idx="3444">
                  <c:v>2.5155787037074333</c:v>
                </c:pt>
                <c:pt idx="3445">
                  <c:v>2.5163078703699284</c:v>
                </c:pt>
                <c:pt idx="3446">
                  <c:v>2.5170370370396995</c:v>
                </c:pt>
                <c:pt idx="3447">
                  <c:v>2.5177546296326909</c:v>
                </c:pt>
                <c:pt idx="3448">
                  <c:v>2.518483796302462</c:v>
                </c:pt>
                <c:pt idx="3449">
                  <c:v>2.5192592592647998</c:v>
                </c:pt>
                <c:pt idx="3450">
                  <c:v>2.5199884259272949</c:v>
                </c:pt>
                <c:pt idx="3451">
                  <c:v>2.520717592597066</c:v>
                </c:pt>
                <c:pt idx="3452">
                  <c:v>2.5214351851900574</c:v>
                </c:pt>
                <c:pt idx="3453">
                  <c:v>2.5221643518525525</c:v>
                </c:pt>
                <c:pt idx="3454">
                  <c:v>2.5228935185223236</c:v>
                </c:pt>
                <c:pt idx="3455">
                  <c:v>2.523611111115315</c:v>
                </c:pt>
                <c:pt idx="3456">
                  <c:v>2.5243402777778101</c:v>
                </c:pt>
                <c:pt idx="3457">
                  <c:v>2.5250694444475812</c:v>
                </c:pt>
                <c:pt idx="3458">
                  <c:v>2.5257870370405726</c:v>
                </c:pt>
                <c:pt idx="3459">
                  <c:v>2.5265162037030677</c:v>
                </c:pt>
                <c:pt idx="3460">
                  <c:v>2.5272337962960592</c:v>
                </c:pt>
                <c:pt idx="3461">
                  <c:v>2.5279629629658302</c:v>
                </c:pt>
                <c:pt idx="3462">
                  <c:v>2.5286921296356013</c:v>
                </c:pt>
                <c:pt idx="3463">
                  <c:v>2.5294097222285927</c:v>
                </c:pt>
                <c:pt idx="3464">
                  <c:v>2.5301388888910878</c:v>
                </c:pt>
                <c:pt idx="3465">
                  <c:v>2.5309143518534256</c:v>
                </c:pt>
                <c:pt idx="3466">
                  <c:v>2.5316435185231967</c:v>
                </c:pt>
                <c:pt idx="3467">
                  <c:v>2.5323726851856918</c:v>
                </c:pt>
                <c:pt idx="3468">
                  <c:v>2.5330902777786832</c:v>
                </c:pt>
                <c:pt idx="3469">
                  <c:v>2.5338194444484543</c:v>
                </c:pt>
                <c:pt idx="3470">
                  <c:v>2.5345486111109494</c:v>
                </c:pt>
                <c:pt idx="3471">
                  <c:v>2.5352662037039408</c:v>
                </c:pt>
                <c:pt idx="3472">
                  <c:v>2.5359953703737119</c:v>
                </c:pt>
                <c:pt idx="3473">
                  <c:v>2.536724537043483</c:v>
                </c:pt>
                <c:pt idx="3474">
                  <c:v>2.5374421296291985</c:v>
                </c:pt>
                <c:pt idx="3475">
                  <c:v>2.5381712962989695</c:v>
                </c:pt>
                <c:pt idx="3476">
                  <c:v>2.5389467592613073</c:v>
                </c:pt>
                <c:pt idx="3477">
                  <c:v>2.5396759259310784</c:v>
                </c:pt>
                <c:pt idx="3478">
                  <c:v>2.5403935185240698</c:v>
                </c:pt>
                <c:pt idx="3479">
                  <c:v>2.5411226851865649</c:v>
                </c:pt>
                <c:pt idx="3480">
                  <c:v>2.541851851856336</c:v>
                </c:pt>
                <c:pt idx="3481">
                  <c:v>2.5425694444493274</c:v>
                </c:pt>
                <c:pt idx="3482">
                  <c:v>2.5433564814811689</c:v>
                </c:pt>
                <c:pt idx="3483">
                  <c:v>2.5440740740741603</c:v>
                </c:pt>
                <c:pt idx="3484">
                  <c:v>2.5448032407439314</c:v>
                </c:pt>
                <c:pt idx="3485">
                  <c:v>2.5455324074137025</c:v>
                </c:pt>
                <c:pt idx="3486">
                  <c:v>2.5462499999994179</c:v>
                </c:pt>
                <c:pt idx="3487">
                  <c:v>2.546979166669189</c:v>
                </c:pt>
                <c:pt idx="3488">
                  <c:v>2.5477546296315268</c:v>
                </c:pt>
                <c:pt idx="3489">
                  <c:v>2.5484837963012978</c:v>
                </c:pt>
                <c:pt idx="3490">
                  <c:v>2.549212962963793</c:v>
                </c:pt>
                <c:pt idx="3491">
                  <c:v>2.5499305555567844</c:v>
                </c:pt>
                <c:pt idx="3492">
                  <c:v>2.5506597222265555</c:v>
                </c:pt>
                <c:pt idx="3493">
                  <c:v>2.5513888888890506</c:v>
                </c:pt>
                <c:pt idx="3494">
                  <c:v>2.5521643518513883</c:v>
                </c:pt>
                <c:pt idx="3495">
                  <c:v>2.5528819444443798</c:v>
                </c:pt>
                <c:pt idx="3496">
                  <c:v>2.5536111111141508</c:v>
                </c:pt>
                <c:pt idx="3497">
                  <c:v>2.5543402777839219</c:v>
                </c:pt>
                <c:pt idx="3498">
                  <c:v>2.555069444446417</c:v>
                </c:pt>
                <c:pt idx="3499">
                  <c:v>2.5557870370394085</c:v>
                </c:pt>
                <c:pt idx="3500">
                  <c:v>2.5565162037091795</c:v>
                </c:pt>
                <c:pt idx="3501">
                  <c:v>2.5572453703716747</c:v>
                </c:pt>
                <c:pt idx="3502">
                  <c:v>2.5579629629646661</c:v>
                </c:pt>
                <c:pt idx="3503">
                  <c:v>2.5586921296344372</c:v>
                </c:pt>
                <c:pt idx="3504">
                  <c:v>2.5594212962969323</c:v>
                </c:pt>
                <c:pt idx="3505">
                  <c:v>2.5601504629667033</c:v>
                </c:pt>
                <c:pt idx="3506">
                  <c:v>2.5608680555596948</c:v>
                </c:pt>
                <c:pt idx="3507">
                  <c:v>2.5615972222221899</c:v>
                </c:pt>
                <c:pt idx="3508">
                  <c:v>2.562326388891961</c:v>
                </c:pt>
                <c:pt idx="3509">
                  <c:v>2.563055555561732</c:v>
                </c:pt>
                <c:pt idx="3510">
                  <c:v>2.5637731481547235</c:v>
                </c:pt>
                <c:pt idx="3511">
                  <c:v>2.5645023148172186</c:v>
                </c:pt>
                <c:pt idx="3512">
                  <c:v>2.5652314814869897</c:v>
                </c:pt>
                <c:pt idx="3513">
                  <c:v>2.5659606481494848</c:v>
                </c:pt>
                <c:pt idx="3514">
                  <c:v>2.5666782407424762</c:v>
                </c:pt>
                <c:pt idx="3515">
                  <c:v>2.5674074074122473</c:v>
                </c:pt>
                <c:pt idx="3516">
                  <c:v>2.5681365740747424</c:v>
                </c:pt>
                <c:pt idx="3517">
                  <c:v>2.5688657407445135</c:v>
                </c:pt>
                <c:pt idx="3518">
                  <c:v>2.5695833333375049</c:v>
                </c:pt>
                <c:pt idx="3519">
                  <c:v>2.5703125</c:v>
                </c:pt>
                <c:pt idx="3520">
                  <c:v>2.5710879629623378</c:v>
                </c:pt>
                <c:pt idx="3521">
                  <c:v>2.5718171296321088</c:v>
                </c:pt>
                <c:pt idx="3522">
                  <c:v>2.5725347222251003</c:v>
                </c:pt>
                <c:pt idx="3523">
                  <c:v>2.5732638888948713</c:v>
                </c:pt>
                <c:pt idx="3524">
                  <c:v>2.5739930555573665</c:v>
                </c:pt>
                <c:pt idx="3525">
                  <c:v>2.5747222222271375</c:v>
                </c:pt>
                <c:pt idx="3526">
                  <c:v>2.5754976851894753</c:v>
                </c:pt>
                <c:pt idx="3527">
                  <c:v>2.5762152777824667</c:v>
                </c:pt>
                <c:pt idx="3528">
                  <c:v>2.5769444444449618</c:v>
                </c:pt>
                <c:pt idx="3529">
                  <c:v>2.5776736111147329</c:v>
                </c:pt>
                <c:pt idx="3530">
                  <c:v>2.5783912037077243</c:v>
                </c:pt>
                <c:pt idx="3531">
                  <c:v>2.5791203703702195</c:v>
                </c:pt>
                <c:pt idx="3532">
                  <c:v>2.5798958333398332</c:v>
                </c:pt>
                <c:pt idx="3533">
                  <c:v>2.5806134259255487</c:v>
                </c:pt>
                <c:pt idx="3534">
                  <c:v>2.5813425925953197</c:v>
                </c:pt>
                <c:pt idx="3535">
                  <c:v>2.5820717592650908</c:v>
                </c:pt>
                <c:pt idx="3536">
                  <c:v>2.5827893518580822</c:v>
                </c:pt>
                <c:pt idx="3537">
                  <c:v>2.5835185185205773</c:v>
                </c:pt>
                <c:pt idx="3538">
                  <c:v>2.5842939814829151</c:v>
                </c:pt>
                <c:pt idx="3539">
                  <c:v>2.5850115740759065</c:v>
                </c:pt>
                <c:pt idx="3540">
                  <c:v>2.5857407407456776</c:v>
                </c:pt>
                <c:pt idx="3541">
                  <c:v>2.5864699074081727</c:v>
                </c:pt>
                <c:pt idx="3542">
                  <c:v>2.5871875000011642</c:v>
                </c:pt>
                <c:pt idx="3543">
                  <c:v>2.5879166666709352</c:v>
                </c:pt>
                <c:pt idx="3544">
                  <c:v>2.588692129633273</c:v>
                </c:pt>
                <c:pt idx="3545">
                  <c:v>2.5894212962957681</c:v>
                </c:pt>
                <c:pt idx="3546">
                  <c:v>2.5901388888887595</c:v>
                </c:pt>
                <c:pt idx="3547">
                  <c:v>2.5908680555585306</c:v>
                </c:pt>
                <c:pt idx="3548">
                  <c:v>2.5915972222283017</c:v>
                </c:pt>
                <c:pt idx="3549">
                  <c:v>2.5923148148212931</c:v>
                </c:pt>
                <c:pt idx="3550">
                  <c:v>2.5930902777836309</c:v>
                </c:pt>
                <c:pt idx="3551">
                  <c:v>2.5938078703766223</c:v>
                </c:pt>
                <c:pt idx="3552">
                  <c:v>2.5945370370391174</c:v>
                </c:pt>
                <c:pt idx="3553">
                  <c:v>2.5952662037088885</c:v>
                </c:pt>
                <c:pt idx="3554">
                  <c:v>2.5959837963018799</c:v>
                </c:pt>
                <c:pt idx="3555">
                  <c:v>2.596712962964375</c:v>
                </c:pt>
                <c:pt idx="3556">
                  <c:v>2.5974768518572091</c:v>
                </c:pt>
                <c:pt idx="3557">
                  <c:v>2.5982060185197042</c:v>
                </c:pt>
                <c:pt idx="3558">
                  <c:v>2.5989236111126957</c:v>
                </c:pt>
                <c:pt idx="3559">
                  <c:v>2.5996527777824667</c:v>
                </c:pt>
                <c:pt idx="3560">
                  <c:v>2.6003819444449618</c:v>
                </c:pt>
                <c:pt idx="3561">
                  <c:v>2.6010995370379533</c:v>
                </c:pt>
                <c:pt idx="3562">
                  <c:v>2.601875000000291</c:v>
                </c:pt>
                <c:pt idx="3563">
                  <c:v>2.6025925925932825</c:v>
                </c:pt>
                <c:pt idx="3564">
                  <c:v>2.6033217592630535</c:v>
                </c:pt>
                <c:pt idx="3565">
                  <c:v>2.6040509259255487</c:v>
                </c:pt>
                <c:pt idx="3566">
                  <c:v>2.6047685185185401</c:v>
                </c:pt>
                <c:pt idx="3567">
                  <c:v>2.6054976851883112</c:v>
                </c:pt>
                <c:pt idx="3568">
                  <c:v>2.6062615740738693</c:v>
                </c:pt>
                <c:pt idx="3569">
                  <c:v>2.6069907407436403</c:v>
                </c:pt>
                <c:pt idx="3570">
                  <c:v>2.6077083333366318</c:v>
                </c:pt>
                <c:pt idx="3571">
                  <c:v>2.6084375000064028</c:v>
                </c:pt>
                <c:pt idx="3572">
                  <c:v>2.609166666668898</c:v>
                </c:pt>
                <c:pt idx="3573">
                  <c:v>2.6098842592618894</c:v>
                </c:pt>
                <c:pt idx="3574">
                  <c:v>2.6106597222242272</c:v>
                </c:pt>
                <c:pt idx="3575">
                  <c:v>2.6113888888939982</c:v>
                </c:pt>
                <c:pt idx="3576">
                  <c:v>2.6121064814869897</c:v>
                </c:pt>
                <c:pt idx="3577">
                  <c:v>2.6128356481494848</c:v>
                </c:pt>
                <c:pt idx="3578">
                  <c:v>2.6135648148192558</c:v>
                </c:pt>
                <c:pt idx="3579">
                  <c:v>2.6142824074122473</c:v>
                </c:pt>
                <c:pt idx="3580">
                  <c:v>2.615057870374585</c:v>
                </c:pt>
                <c:pt idx="3581">
                  <c:v>2.6157754629675765</c:v>
                </c:pt>
                <c:pt idx="3582">
                  <c:v>2.6165046296300716</c:v>
                </c:pt>
                <c:pt idx="3583">
                  <c:v>2.6172337962998427</c:v>
                </c:pt>
                <c:pt idx="3584">
                  <c:v>2.6179513888928341</c:v>
                </c:pt>
                <c:pt idx="3585">
                  <c:v>2.6186805555553292</c:v>
                </c:pt>
                <c:pt idx="3586">
                  <c:v>2.6194444444481633</c:v>
                </c:pt>
                <c:pt idx="3587">
                  <c:v>2.6201736111106584</c:v>
                </c:pt>
                <c:pt idx="3588">
                  <c:v>2.6209027777804295</c:v>
                </c:pt>
                <c:pt idx="3589">
                  <c:v>2.6216203703734209</c:v>
                </c:pt>
                <c:pt idx="3590">
                  <c:v>2.622349537043192</c:v>
                </c:pt>
                <c:pt idx="3591">
                  <c:v>2.6230787037056871</c:v>
                </c:pt>
                <c:pt idx="3592">
                  <c:v>2.6238541666680248</c:v>
                </c:pt>
                <c:pt idx="3593">
                  <c:v>2.6245717592610163</c:v>
                </c:pt>
                <c:pt idx="3594">
                  <c:v>2.6253009259307873</c:v>
                </c:pt>
                <c:pt idx="3595">
                  <c:v>2.6260300925932825</c:v>
                </c:pt>
                <c:pt idx="3596">
                  <c:v>2.6267476851862739</c:v>
                </c:pt>
                <c:pt idx="3597">
                  <c:v>2.627476851856045</c:v>
                </c:pt>
                <c:pt idx="3598">
                  <c:v>2.6282523148183827</c:v>
                </c:pt>
                <c:pt idx="3599">
                  <c:v>2.6289699074113742</c:v>
                </c:pt>
                <c:pt idx="3600">
                  <c:v>2.6296990740738693</c:v>
                </c:pt>
                <c:pt idx="3601">
                  <c:v>2.6304282407436403</c:v>
                </c:pt>
                <c:pt idx="3602">
                  <c:v>2.6311458333366318</c:v>
                </c:pt>
                <c:pt idx="3603">
                  <c:v>2.6318750000064028</c:v>
                </c:pt>
                <c:pt idx="3604">
                  <c:v>2.6326504629687406</c:v>
                </c:pt>
                <c:pt idx="3605">
                  <c:v>2.633368055561732</c:v>
                </c:pt>
                <c:pt idx="3606">
                  <c:v>2.6340972222242272</c:v>
                </c:pt>
                <c:pt idx="3607">
                  <c:v>2.6348148148172186</c:v>
                </c:pt>
                <c:pt idx="3608">
                  <c:v>2.6355439814869897</c:v>
                </c:pt>
                <c:pt idx="3609">
                  <c:v>2.6362731481494848</c:v>
                </c:pt>
                <c:pt idx="3610">
                  <c:v>2.6370370370423188</c:v>
                </c:pt>
                <c:pt idx="3611">
                  <c:v>2.637766203704814</c:v>
                </c:pt>
                <c:pt idx="3612">
                  <c:v>2.638495370374585</c:v>
                </c:pt>
                <c:pt idx="3613">
                  <c:v>2.6392129629675765</c:v>
                </c:pt>
                <c:pt idx="3614">
                  <c:v>2.6399421296300716</c:v>
                </c:pt>
                <c:pt idx="3615">
                  <c:v>2.6406712962998427</c:v>
                </c:pt>
                <c:pt idx="3616">
                  <c:v>2.6414351851854008</c:v>
                </c:pt>
                <c:pt idx="3617">
                  <c:v>2.6421643518551718</c:v>
                </c:pt>
                <c:pt idx="3618">
                  <c:v>2.6428935185249429</c:v>
                </c:pt>
                <c:pt idx="3619">
                  <c:v>2.643622685187438</c:v>
                </c:pt>
                <c:pt idx="3620">
                  <c:v>2.6443402777804295</c:v>
                </c:pt>
                <c:pt idx="3621">
                  <c:v>2.6450694444502005</c:v>
                </c:pt>
                <c:pt idx="3622">
                  <c:v>2.6458449074125383</c:v>
                </c:pt>
                <c:pt idx="3623">
                  <c:v>2.6465625000055297</c:v>
                </c:pt>
                <c:pt idx="3624">
                  <c:v>2.6472916666680248</c:v>
                </c:pt>
                <c:pt idx="3625">
                  <c:v>2.6480208333377959</c:v>
                </c:pt>
                <c:pt idx="3626">
                  <c:v>2.6487384259307873</c:v>
                </c:pt>
                <c:pt idx="3627">
                  <c:v>2.6494675925932825</c:v>
                </c:pt>
                <c:pt idx="3628">
                  <c:v>2.6502430555556202</c:v>
                </c:pt>
                <c:pt idx="3629">
                  <c:v>2.6509722222253913</c:v>
                </c:pt>
                <c:pt idx="3630">
                  <c:v>2.6517013888951624</c:v>
                </c:pt>
                <c:pt idx="3631">
                  <c:v>2.6524189814808778</c:v>
                </c:pt>
                <c:pt idx="3632">
                  <c:v>2.6531481481506489</c:v>
                </c:pt>
                <c:pt idx="3633">
                  <c:v>2.65387731482042</c:v>
                </c:pt>
                <c:pt idx="3634">
                  <c:v>2.6546527777827578</c:v>
                </c:pt>
                <c:pt idx="3635">
                  <c:v>2.6553703703757492</c:v>
                </c:pt>
                <c:pt idx="3636">
                  <c:v>2.6560995370382443</c:v>
                </c:pt>
                <c:pt idx="3637">
                  <c:v>2.6568287037080154</c:v>
                </c:pt>
                <c:pt idx="3638">
                  <c:v>2.6575462963010068</c:v>
                </c:pt>
                <c:pt idx="3639">
                  <c:v>2.6582754629635019</c:v>
                </c:pt>
                <c:pt idx="3640">
                  <c:v>2.659004629633273</c:v>
                </c:pt>
                <c:pt idx="3641">
                  <c:v>2.6597222222262644</c:v>
                </c:pt>
                <c:pt idx="3642">
                  <c:v>2.6604513888887595</c:v>
                </c:pt>
                <c:pt idx="3643">
                  <c:v>2.6611805555585306</c:v>
                </c:pt>
                <c:pt idx="3644">
                  <c:v>2.6619097222283017</c:v>
                </c:pt>
                <c:pt idx="3645">
                  <c:v>2.6626273148212931</c:v>
                </c:pt>
                <c:pt idx="3646">
                  <c:v>2.6633564814837882</c:v>
                </c:pt>
                <c:pt idx="3647">
                  <c:v>2.6640856481535593</c:v>
                </c:pt>
                <c:pt idx="3648">
                  <c:v>2.6648032407465507</c:v>
                </c:pt>
                <c:pt idx="3649">
                  <c:v>2.6655324074090458</c:v>
                </c:pt>
                <c:pt idx="3650">
                  <c:v>2.6662615740788169</c:v>
                </c:pt>
                <c:pt idx="3651">
                  <c:v>2.6669791666718083</c:v>
                </c:pt>
                <c:pt idx="3652">
                  <c:v>2.6677083333343035</c:v>
                </c:pt>
                <c:pt idx="3653">
                  <c:v>2.6684375000040745</c:v>
                </c:pt>
                <c:pt idx="3654">
                  <c:v>2.669155092597066</c:v>
                </c:pt>
                <c:pt idx="3655">
                  <c:v>2.6698842592595611</c:v>
                </c:pt>
                <c:pt idx="3656">
                  <c:v>2.6706134259293322</c:v>
                </c:pt>
                <c:pt idx="3657">
                  <c:v>2.6713310185223236</c:v>
                </c:pt>
                <c:pt idx="3658">
                  <c:v>2.6720601851848187</c:v>
                </c:pt>
                <c:pt idx="3659">
                  <c:v>2.6727893518545898</c:v>
                </c:pt>
                <c:pt idx="3660">
                  <c:v>2.6735069444475812</c:v>
                </c:pt>
                <c:pt idx="3661">
                  <c:v>2.6742361111173523</c:v>
                </c:pt>
                <c:pt idx="3662">
                  <c:v>2.6749652777798474</c:v>
                </c:pt>
                <c:pt idx="3663">
                  <c:v>2.6756828703728388</c:v>
                </c:pt>
                <c:pt idx="3664">
                  <c:v>2.6764120370426099</c:v>
                </c:pt>
                <c:pt idx="3665">
                  <c:v>2.677141203705105</c:v>
                </c:pt>
                <c:pt idx="3666">
                  <c:v>2.6778587962980964</c:v>
                </c:pt>
                <c:pt idx="3667">
                  <c:v>2.6785879629678675</c:v>
                </c:pt>
                <c:pt idx="3668">
                  <c:v>2.6793171296303626</c:v>
                </c:pt>
                <c:pt idx="3669">
                  <c:v>2.680034722223354</c:v>
                </c:pt>
                <c:pt idx="3670">
                  <c:v>2.6807638888931251</c:v>
                </c:pt>
                <c:pt idx="3671">
                  <c:v>2.6814930555556202</c:v>
                </c:pt>
                <c:pt idx="3672">
                  <c:v>2.6822106481486117</c:v>
                </c:pt>
                <c:pt idx="3673">
                  <c:v>2.6829398148183827</c:v>
                </c:pt>
                <c:pt idx="3674">
                  <c:v>2.6836689814808778</c:v>
                </c:pt>
                <c:pt idx="3675">
                  <c:v>2.6844444444504916</c:v>
                </c:pt>
                <c:pt idx="3676">
                  <c:v>2.685162037043483</c:v>
                </c:pt>
                <c:pt idx="3677">
                  <c:v>2.6858912037059781</c:v>
                </c:pt>
                <c:pt idx="3678">
                  <c:v>2.6866203703757492</c:v>
                </c:pt>
                <c:pt idx="3679">
                  <c:v>2.6873379629687406</c:v>
                </c:pt>
                <c:pt idx="3680">
                  <c:v>2.6880671296312357</c:v>
                </c:pt>
                <c:pt idx="3681">
                  <c:v>2.6888310185240698</c:v>
                </c:pt>
                <c:pt idx="3682">
                  <c:v>2.6895601851865649</c:v>
                </c:pt>
                <c:pt idx="3683">
                  <c:v>2.6902777777795563</c:v>
                </c:pt>
                <c:pt idx="3684">
                  <c:v>2.6910069444493274</c:v>
                </c:pt>
                <c:pt idx="3685">
                  <c:v>2.6917245370423188</c:v>
                </c:pt>
                <c:pt idx="3686">
                  <c:v>2.692453703704814</c:v>
                </c:pt>
                <c:pt idx="3687">
                  <c:v>2.693182870374585</c:v>
                </c:pt>
                <c:pt idx="3688">
                  <c:v>2.6939004629675765</c:v>
                </c:pt>
                <c:pt idx="3689">
                  <c:v>2.6946296296300716</c:v>
                </c:pt>
                <c:pt idx="3690">
                  <c:v>2.6953587962998427</c:v>
                </c:pt>
                <c:pt idx="3691">
                  <c:v>2.6960763888928341</c:v>
                </c:pt>
                <c:pt idx="3692">
                  <c:v>2.6968518518551718</c:v>
                </c:pt>
                <c:pt idx="3693">
                  <c:v>2.6975810185249429</c:v>
                </c:pt>
                <c:pt idx="3694">
                  <c:v>2.698310185187438</c:v>
                </c:pt>
                <c:pt idx="3695">
                  <c:v>2.6990277777804295</c:v>
                </c:pt>
                <c:pt idx="3696">
                  <c:v>2.6997569444502005</c:v>
                </c:pt>
                <c:pt idx="3697">
                  <c:v>2.7004861111126957</c:v>
                </c:pt>
                <c:pt idx="3698">
                  <c:v>2.7012615740750334</c:v>
                </c:pt>
                <c:pt idx="3699">
                  <c:v>2.7019907407448045</c:v>
                </c:pt>
                <c:pt idx="3700">
                  <c:v>2.7027083333377959</c:v>
                </c:pt>
                <c:pt idx="3701">
                  <c:v>2.703437500000291</c:v>
                </c:pt>
                <c:pt idx="3702">
                  <c:v>2.7041666666700621</c:v>
                </c:pt>
                <c:pt idx="3703">
                  <c:v>2.7048842592630535</c:v>
                </c:pt>
                <c:pt idx="3704">
                  <c:v>2.7056134259255487</c:v>
                </c:pt>
                <c:pt idx="3705">
                  <c:v>2.7063425925953197</c:v>
                </c:pt>
                <c:pt idx="3706">
                  <c:v>2.7070601851883112</c:v>
                </c:pt>
                <c:pt idx="3707">
                  <c:v>2.7077893518580822</c:v>
                </c:pt>
                <c:pt idx="3708">
                  <c:v>2.7085185185205773</c:v>
                </c:pt>
                <c:pt idx="3709">
                  <c:v>2.7092361111135688</c:v>
                </c:pt>
                <c:pt idx="3710">
                  <c:v>2.7099652777833398</c:v>
                </c:pt>
                <c:pt idx="3711">
                  <c:v>2.7106828703763313</c:v>
                </c:pt>
                <c:pt idx="3712">
                  <c:v>2.7114120370388264</c:v>
                </c:pt>
                <c:pt idx="3713">
                  <c:v>2.7121412037085975</c:v>
                </c:pt>
                <c:pt idx="3714">
                  <c:v>2.7128587963015889</c:v>
                </c:pt>
                <c:pt idx="3715">
                  <c:v>2.713587962964084</c:v>
                </c:pt>
                <c:pt idx="3716">
                  <c:v>2.7143171296338551</c:v>
                </c:pt>
                <c:pt idx="3717">
                  <c:v>2.7150347222268465</c:v>
                </c:pt>
                <c:pt idx="3718">
                  <c:v>2.7157638888893416</c:v>
                </c:pt>
                <c:pt idx="3719">
                  <c:v>2.7165393518516794</c:v>
                </c:pt>
                <c:pt idx="3720">
                  <c:v>2.7172685185214505</c:v>
                </c:pt>
                <c:pt idx="3721">
                  <c:v>2.7179861111144419</c:v>
                </c:pt>
                <c:pt idx="3722">
                  <c:v>2.718715277784213</c:v>
                </c:pt>
                <c:pt idx="3723">
                  <c:v>2.7194444444467081</c:v>
                </c:pt>
                <c:pt idx="3724">
                  <c:v>2.7201620370396995</c:v>
                </c:pt>
                <c:pt idx="3725">
                  <c:v>2.7208912037094706</c:v>
                </c:pt>
                <c:pt idx="3726">
                  <c:v>2.7216203703719657</c:v>
                </c:pt>
                <c:pt idx="3727">
                  <c:v>2.7223379629649571</c:v>
                </c:pt>
                <c:pt idx="3728">
                  <c:v>2.7230671296347282</c:v>
                </c:pt>
                <c:pt idx="3729">
                  <c:v>2.7237962962972233</c:v>
                </c:pt>
                <c:pt idx="3730">
                  <c:v>2.7245138888902147</c:v>
                </c:pt>
                <c:pt idx="3731">
                  <c:v>2.7252430555599858</c:v>
                </c:pt>
                <c:pt idx="3732">
                  <c:v>2.7259606481529772</c:v>
                </c:pt>
                <c:pt idx="3733">
                  <c:v>2.7266898148154723</c:v>
                </c:pt>
                <c:pt idx="3734">
                  <c:v>2.7274189814852434</c:v>
                </c:pt>
                <c:pt idx="3735">
                  <c:v>2.7281944444475812</c:v>
                </c:pt>
                <c:pt idx="3736">
                  <c:v>2.7289120370405726</c:v>
                </c:pt>
                <c:pt idx="3737">
                  <c:v>2.7296412037030677</c:v>
                </c:pt>
                <c:pt idx="3738">
                  <c:v>2.7303703703728388</c:v>
                </c:pt>
                <c:pt idx="3739">
                  <c:v>2.7310879629658302</c:v>
                </c:pt>
                <c:pt idx="3740">
                  <c:v>2.7318171296356013</c:v>
                </c:pt>
                <c:pt idx="3741">
                  <c:v>2.7325462962980964</c:v>
                </c:pt>
                <c:pt idx="3742">
                  <c:v>2.7332638888910878</c:v>
                </c:pt>
                <c:pt idx="3743">
                  <c:v>2.7339930555608589</c:v>
                </c:pt>
                <c:pt idx="3744">
                  <c:v>2.734722222223354</c:v>
                </c:pt>
                <c:pt idx="3745">
                  <c:v>2.7354398148163455</c:v>
                </c:pt>
                <c:pt idx="3746">
                  <c:v>2.7361689814861165</c:v>
                </c:pt>
                <c:pt idx="3747">
                  <c:v>2.736886574079108</c:v>
                </c:pt>
                <c:pt idx="3748">
                  <c:v>2.7376157407416031</c:v>
                </c:pt>
                <c:pt idx="3749">
                  <c:v>2.7383449074113742</c:v>
                </c:pt>
                <c:pt idx="3750">
                  <c:v>2.7390625000043656</c:v>
                </c:pt>
                <c:pt idx="3751">
                  <c:v>2.7398379629667033</c:v>
                </c:pt>
                <c:pt idx="3752">
                  <c:v>2.7405671296291985</c:v>
                </c:pt>
                <c:pt idx="3753">
                  <c:v>2.7412962962989695</c:v>
                </c:pt>
                <c:pt idx="3754">
                  <c:v>2.7420254629687406</c:v>
                </c:pt>
                <c:pt idx="3755">
                  <c:v>2.742743055561732</c:v>
                </c:pt>
                <c:pt idx="3756">
                  <c:v>2.7434722222242272</c:v>
                </c:pt>
                <c:pt idx="3757">
                  <c:v>2.7441898148172186</c:v>
                </c:pt>
                <c:pt idx="3758">
                  <c:v>2.7449189814869897</c:v>
                </c:pt>
                <c:pt idx="3759">
                  <c:v>2.7456481481494848</c:v>
                </c:pt>
                <c:pt idx="3760">
                  <c:v>2.7463657407424762</c:v>
                </c:pt>
                <c:pt idx="3761">
                  <c:v>2.7470949074122473</c:v>
                </c:pt>
                <c:pt idx="3762">
                  <c:v>2.7478240740747424</c:v>
                </c:pt>
                <c:pt idx="3763">
                  <c:v>2.7485416666677338</c:v>
                </c:pt>
                <c:pt idx="3764">
                  <c:v>2.7492708333375049</c:v>
                </c:pt>
                <c:pt idx="3765">
                  <c:v>2.75</c:v>
                </c:pt>
                <c:pt idx="3766">
                  <c:v>2.7507175925929914</c:v>
                </c:pt>
                <c:pt idx="3767">
                  <c:v>2.7514467592627625</c:v>
                </c:pt>
                <c:pt idx="3768">
                  <c:v>2.7521759259252576</c:v>
                </c:pt>
                <c:pt idx="3769">
                  <c:v>2.752893518518249</c:v>
                </c:pt>
                <c:pt idx="3770">
                  <c:v>2.7536226851880201</c:v>
                </c:pt>
                <c:pt idx="3771">
                  <c:v>2.7543518518577912</c:v>
                </c:pt>
                <c:pt idx="3772">
                  <c:v>2.7550694444507826</c:v>
                </c:pt>
                <c:pt idx="3773">
                  <c:v>2.7557986111132777</c:v>
                </c:pt>
                <c:pt idx="3774">
                  <c:v>2.7565277777830488</c:v>
                </c:pt>
                <c:pt idx="3775">
                  <c:v>2.7572453703760402</c:v>
                </c:pt>
                <c:pt idx="3776">
                  <c:v>2.7579745370385353</c:v>
                </c:pt>
                <c:pt idx="3777">
                  <c:v>2.7587037037083064</c:v>
                </c:pt>
                <c:pt idx="3778">
                  <c:v>2.7594212963012978</c:v>
                </c:pt>
                <c:pt idx="3779">
                  <c:v>2.760150462963793</c:v>
                </c:pt>
                <c:pt idx="3780">
                  <c:v>2.7608680555567844</c:v>
                </c:pt>
                <c:pt idx="3781">
                  <c:v>2.7615972222265555</c:v>
                </c:pt>
                <c:pt idx="3782">
                  <c:v>2.7623263888890506</c:v>
                </c:pt>
                <c:pt idx="3783">
                  <c:v>2.7630555555588217</c:v>
                </c:pt>
                <c:pt idx="3784">
                  <c:v>2.7637731481518131</c:v>
                </c:pt>
                <c:pt idx="3785">
                  <c:v>2.7645023148143082</c:v>
                </c:pt>
                <c:pt idx="3786">
                  <c:v>2.7652199074072996</c:v>
                </c:pt>
                <c:pt idx="3787">
                  <c:v>2.766006944446417</c:v>
                </c:pt>
                <c:pt idx="3788">
                  <c:v>2.7667245370394085</c:v>
                </c:pt>
                <c:pt idx="3789">
                  <c:v>2.7674537037091795</c:v>
                </c:pt>
                <c:pt idx="3790">
                  <c:v>2.7681828703716747</c:v>
                </c:pt>
                <c:pt idx="3791">
                  <c:v>2.7689004629646661</c:v>
                </c:pt>
                <c:pt idx="3792">
                  <c:v>2.7696296296344372</c:v>
                </c:pt>
                <c:pt idx="3793">
                  <c:v>2.7703472222274286</c:v>
                </c:pt>
                <c:pt idx="3794">
                  <c:v>2.7710763888899237</c:v>
                </c:pt>
                <c:pt idx="3795">
                  <c:v>2.7718055555596948</c:v>
                </c:pt>
                <c:pt idx="3796">
                  <c:v>2.7725231481526862</c:v>
                </c:pt>
                <c:pt idx="3797">
                  <c:v>2.7732523148151813</c:v>
                </c:pt>
                <c:pt idx="3798">
                  <c:v>2.7739814814849524</c:v>
                </c:pt>
                <c:pt idx="3799">
                  <c:v>2.7746990740779438</c:v>
                </c:pt>
                <c:pt idx="3800">
                  <c:v>2.7754282407404389</c:v>
                </c:pt>
                <c:pt idx="3801">
                  <c:v>2.77615740741021</c:v>
                </c:pt>
                <c:pt idx="3802">
                  <c:v>2.7768750000032014</c:v>
                </c:pt>
                <c:pt idx="3803">
                  <c:v>2.7776504629655392</c:v>
                </c:pt>
                <c:pt idx="3804">
                  <c:v>2.7783796296353103</c:v>
                </c:pt>
                <c:pt idx="3805">
                  <c:v>2.7790972222283017</c:v>
                </c:pt>
                <c:pt idx="3806">
                  <c:v>2.7798263888907968</c:v>
                </c:pt>
                <c:pt idx="3807">
                  <c:v>2.7805555555605679</c:v>
                </c:pt>
                <c:pt idx="3808">
                  <c:v>2.7812731481535593</c:v>
                </c:pt>
                <c:pt idx="3809">
                  <c:v>2.7820486111158971</c:v>
                </c:pt>
                <c:pt idx="3810">
                  <c:v>2.7827777777783922</c:v>
                </c:pt>
                <c:pt idx="3811">
                  <c:v>2.7835069444481633</c:v>
                </c:pt>
                <c:pt idx="3812">
                  <c:v>2.7842245370411547</c:v>
                </c:pt>
                <c:pt idx="3813">
                  <c:v>2.7849537037036498</c:v>
                </c:pt>
                <c:pt idx="3814">
                  <c:v>2.7856828703734209</c:v>
                </c:pt>
                <c:pt idx="3815">
                  <c:v>2.7864583333357587</c:v>
                </c:pt>
                <c:pt idx="3816">
                  <c:v>2.7871759259287501</c:v>
                </c:pt>
                <c:pt idx="3817">
                  <c:v>2.7879050925985212</c:v>
                </c:pt>
                <c:pt idx="3818">
                  <c:v>2.7886226851915126</c:v>
                </c:pt>
                <c:pt idx="3819">
                  <c:v>2.7893518518540077</c:v>
                </c:pt>
                <c:pt idx="3820">
                  <c:v>2.7900810185237788</c:v>
                </c:pt>
                <c:pt idx="3821">
                  <c:v>2.7908564814861165</c:v>
                </c:pt>
                <c:pt idx="3822">
                  <c:v>2.7915856481486117</c:v>
                </c:pt>
                <c:pt idx="3823">
                  <c:v>2.7923032407416031</c:v>
                </c:pt>
                <c:pt idx="3824">
                  <c:v>2.7930324074113742</c:v>
                </c:pt>
                <c:pt idx="3825">
                  <c:v>2.7937615740738693</c:v>
                </c:pt>
                <c:pt idx="3826">
                  <c:v>2.7944791666668607</c:v>
                </c:pt>
                <c:pt idx="3827">
                  <c:v>2.7952083333366318</c:v>
                </c:pt>
                <c:pt idx="3828">
                  <c:v>2.7959375000064028</c:v>
                </c:pt>
                <c:pt idx="3829">
                  <c:v>2.7966550925921183</c:v>
                </c:pt>
                <c:pt idx="3830">
                  <c:v>2.7973842592618894</c:v>
                </c:pt>
                <c:pt idx="3831">
                  <c:v>2.7981134259316605</c:v>
                </c:pt>
                <c:pt idx="3832">
                  <c:v>2.7988888888939982</c:v>
                </c:pt>
                <c:pt idx="3833">
                  <c:v>2.7996064814869897</c:v>
                </c:pt>
                <c:pt idx="3834">
                  <c:v>2.8003356481494848</c:v>
                </c:pt>
                <c:pt idx="3835">
                  <c:v>2.8010648148192558</c:v>
                </c:pt>
                <c:pt idx="3836">
                  <c:v>2.8017824074122473</c:v>
                </c:pt>
                <c:pt idx="3837">
                  <c:v>2.8025115740747424</c:v>
                </c:pt>
                <c:pt idx="3838">
                  <c:v>2.8032291666677338</c:v>
                </c:pt>
                <c:pt idx="3839">
                  <c:v>2.8039583333375049</c:v>
                </c:pt>
                <c:pt idx="3840">
                  <c:v>2.8046875</c:v>
                </c:pt>
                <c:pt idx="3841">
                  <c:v>2.8054050925929914</c:v>
                </c:pt>
                <c:pt idx="3842">
                  <c:v>2.8061342592627625</c:v>
                </c:pt>
                <c:pt idx="3843">
                  <c:v>2.8068634259252576</c:v>
                </c:pt>
                <c:pt idx="3844">
                  <c:v>2.807581018518249</c:v>
                </c:pt>
                <c:pt idx="3845">
                  <c:v>2.8083101851880201</c:v>
                </c:pt>
                <c:pt idx="3846">
                  <c:v>2.8090393518577912</c:v>
                </c:pt>
                <c:pt idx="3847">
                  <c:v>2.8097569444507826</c:v>
                </c:pt>
                <c:pt idx="3848">
                  <c:v>2.8104861111132777</c:v>
                </c:pt>
                <c:pt idx="3849">
                  <c:v>2.8112152777830488</c:v>
                </c:pt>
                <c:pt idx="3850">
                  <c:v>2.8119328703760402</c:v>
                </c:pt>
                <c:pt idx="3851">
                  <c:v>2.8126620370385353</c:v>
                </c:pt>
                <c:pt idx="3852">
                  <c:v>2.8133912037083064</c:v>
                </c:pt>
                <c:pt idx="3853">
                  <c:v>2.8141666666706442</c:v>
                </c:pt>
                <c:pt idx="3854">
                  <c:v>2.8148842592636356</c:v>
                </c:pt>
                <c:pt idx="3855">
                  <c:v>2.8156134259261307</c:v>
                </c:pt>
                <c:pt idx="3856">
                  <c:v>2.8163425925959018</c:v>
                </c:pt>
                <c:pt idx="3857">
                  <c:v>2.8170601851888932</c:v>
                </c:pt>
                <c:pt idx="3858">
                  <c:v>2.8177893518513883</c:v>
                </c:pt>
                <c:pt idx="3859">
                  <c:v>2.8185648148210021</c:v>
                </c:pt>
                <c:pt idx="3860">
                  <c:v>2.8192939814834972</c:v>
                </c:pt>
                <c:pt idx="3861">
                  <c:v>2.8200115740764886</c:v>
                </c:pt>
                <c:pt idx="3862">
                  <c:v>2.8207407407462597</c:v>
                </c:pt>
                <c:pt idx="3863">
                  <c:v>2.8214699074087548</c:v>
                </c:pt>
                <c:pt idx="3864">
                  <c:v>2.8221875000017462</c:v>
                </c:pt>
                <c:pt idx="3865">
                  <c:v>2.8229166666715173</c:v>
                </c:pt>
                <c:pt idx="3866">
                  <c:v>2.8236458333340124</c:v>
                </c:pt>
                <c:pt idx="3867">
                  <c:v>2.8243634259270038</c:v>
                </c:pt>
                <c:pt idx="3868">
                  <c:v>2.8250925925967749</c:v>
                </c:pt>
                <c:pt idx="3869">
                  <c:v>2.8258101851897663</c:v>
                </c:pt>
                <c:pt idx="3870">
                  <c:v>2.8265972222216078</c:v>
                </c:pt>
                <c:pt idx="3871">
                  <c:v>2.8273148148145992</c:v>
                </c:pt>
                <c:pt idx="3872">
                  <c:v>2.8280439814843703</c:v>
                </c:pt>
                <c:pt idx="3873">
                  <c:v>2.8287731481541414</c:v>
                </c:pt>
                <c:pt idx="3874">
                  <c:v>2.8294907407471328</c:v>
                </c:pt>
                <c:pt idx="3875">
                  <c:v>2.8302199074096279</c:v>
                </c:pt>
                <c:pt idx="3876">
                  <c:v>2.8309953703719657</c:v>
                </c:pt>
                <c:pt idx="3877">
                  <c:v>2.8317245370417368</c:v>
                </c:pt>
                <c:pt idx="3878">
                  <c:v>2.8324421296347282</c:v>
                </c:pt>
                <c:pt idx="3879">
                  <c:v>2.8331712962972233</c:v>
                </c:pt>
                <c:pt idx="3880">
                  <c:v>2.8339004629669944</c:v>
                </c:pt>
                <c:pt idx="3881">
                  <c:v>2.8346180555599858</c:v>
                </c:pt>
                <c:pt idx="3882">
                  <c:v>2.8354050925991032</c:v>
                </c:pt>
                <c:pt idx="3883">
                  <c:v>2.8361226851848187</c:v>
                </c:pt>
                <c:pt idx="3884">
                  <c:v>2.8368518518545898</c:v>
                </c:pt>
                <c:pt idx="3885">
                  <c:v>2.8375810185243608</c:v>
                </c:pt>
                <c:pt idx="3886">
                  <c:v>2.8382986111173523</c:v>
                </c:pt>
                <c:pt idx="3887">
                  <c:v>2.8390277777798474</c:v>
                </c:pt>
                <c:pt idx="3888">
                  <c:v>2.8397453703728388</c:v>
                </c:pt>
                <c:pt idx="3889">
                  <c:v>2.8404745370426099</c:v>
                </c:pt>
                <c:pt idx="3890">
                  <c:v>2.841203703705105</c:v>
                </c:pt>
                <c:pt idx="3891">
                  <c:v>2.8419212962980964</c:v>
                </c:pt>
                <c:pt idx="3892">
                  <c:v>2.8426504629678675</c:v>
                </c:pt>
                <c:pt idx="3893">
                  <c:v>2.8433796296303626</c:v>
                </c:pt>
                <c:pt idx="3894">
                  <c:v>2.844097222223354</c:v>
                </c:pt>
                <c:pt idx="3895">
                  <c:v>2.8448263888931251</c:v>
                </c:pt>
                <c:pt idx="3896">
                  <c:v>2.8455555555556202</c:v>
                </c:pt>
                <c:pt idx="3897">
                  <c:v>2.8462731481486117</c:v>
                </c:pt>
                <c:pt idx="3898">
                  <c:v>2.8470023148183827</c:v>
                </c:pt>
                <c:pt idx="3899">
                  <c:v>2.8477314814808778</c:v>
                </c:pt>
                <c:pt idx="3900">
                  <c:v>2.8484490740738693</c:v>
                </c:pt>
                <c:pt idx="3901">
                  <c:v>2.8491782407436403</c:v>
                </c:pt>
                <c:pt idx="3902">
                  <c:v>2.8499074074134114</c:v>
                </c:pt>
                <c:pt idx="3903">
                  <c:v>2.8506250000064028</c:v>
                </c:pt>
                <c:pt idx="3904">
                  <c:v>2.851354166668898</c:v>
                </c:pt>
                <c:pt idx="3905">
                  <c:v>2.852083333338669</c:v>
                </c:pt>
                <c:pt idx="3906">
                  <c:v>2.8528009259316605</c:v>
                </c:pt>
                <c:pt idx="3907">
                  <c:v>2.8535300925941556</c:v>
                </c:pt>
                <c:pt idx="3908">
                  <c:v>2.8542592592639267</c:v>
                </c:pt>
                <c:pt idx="3909">
                  <c:v>2.8549768518569181</c:v>
                </c:pt>
                <c:pt idx="3910">
                  <c:v>2.8557060185194132</c:v>
                </c:pt>
                <c:pt idx="3911">
                  <c:v>2.8564351851891843</c:v>
                </c:pt>
                <c:pt idx="3912">
                  <c:v>2.8571527777821757</c:v>
                </c:pt>
                <c:pt idx="3913">
                  <c:v>2.8579282407445135</c:v>
                </c:pt>
                <c:pt idx="3914">
                  <c:v>2.8586574074070086</c:v>
                </c:pt>
                <c:pt idx="3915">
                  <c:v>2.8593865740767797</c:v>
                </c:pt>
                <c:pt idx="3916">
                  <c:v>2.8601041666697711</c:v>
                </c:pt>
                <c:pt idx="3917">
                  <c:v>2.8608333333395422</c:v>
                </c:pt>
                <c:pt idx="3918">
                  <c:v>2.8615625000020373</c:v>
                </c:pt>
                <c:pt idx="3919">
                  <c:v>2.862337962964375</c:v>
                </c:pt>
                <c:pt idx="3920">
                  <c:v>2.8630555555573665</c:v>
                </c:pt>
                <c:pt idx="3921">
                  <c:v>2.8637847222271375</c:v>
                </c:pt>
                <c:pt idx="3922">
                  <c:v>2.8645138888896327</c:v>
                </c:pt>
                <c:pt idx="3923">
                  <c:v>2.8652430555594037</c:v>
                </c:pt>
                <c:pt idx="3924">
                  <c:v>2.8659722222218988</c:v>
                </c:pt>
                <c:pt idx="3925">
                  <c:v>2.8667476851915126</c:v>
                </c:pt>
                <c:pt idx="3926">
                  <c:v>2.867465277777228</c:v>
                </c:pt>
                <c:pt idx="3927">
                  <c:v>2.8681944444469991</c:v>
                </c:pt>
                <c:pt idx="3928">
                  <c:v>2.8689236111167702</c:v>
                </c:pt>
                <c:pt idx="3929">
                  <c:v>2.8696412037097616</c:v>
                </c:pt>
                <c:pt idx="3930">
                  <c:v>2.8703703703722567</c:v>
                </c:pt>
                <c:pt idx="3931">
                  <c:v>2.8710995370420278</c:v>
                </c:pt>
                <c:pt idx="3932">
                  <c:v>2.8718171296350192</c:v>
                </c:pt>
                <c:pt idx="3933">
                  <c:v>2.8725462962975143</c:v>
                </c:pt>
                <c:pt idx="3934">
                  <c:v>2.8732754629672854</c:v>
                </c:pt>
                <c:pt idx="3935">
                  <c:v>2.8739930555602768</c:v>
                </c:pt>
                <c:pt idx="3936">
                  <c:v>2.874722222222772</c:v>
                </c:pt>
                <c:pt idx="3937">
                  <c:v>2.875451388892543</c:v>
                </c:pt>
                <c:pt idx="3938">
                  <c:v>2.8761689814855345</c:v>
                </c:pt>
                <c:pt idx="3939">
                  <c:v>2.8768981481480296</c:v>
                </c:pt>
                <c:pt idx="3940">
                  <c:v>2.8776273148178007</c:v>
                </c:pt>
                <c:pt idx="3941">
                  <c:v>2.8783449074107921</c:v>
                </c:pt>
                <c:pt idx="3942">
                  <c:v>2.8790740740805632</c:v>
                </c:pt>
                <c:pt idx="3943">
                  <c:v>2.8798032407430583</c:v>
                </c:pt>
                <c:pt idx="3944">
                  <c:v>2.8805208333360497</c:v>
                </c:pt>
                <c:pt idx="3945">
                  <c:v>2.8812500000058208</c:v>
                </c:pt>
                <c:pt idx="3946">
                  <c:v>2.8819791666683159</c:v>
                </c:pt>
                <c:pt idx="3947">
                  <c:v>2.8826967592613073</c:v>
                </c:pt>
                <c:pt idx="3948">
                  <c:v>2.8834259259310784</c:v>
                </c:pt>
                <c:pt idx="3949">
                  <c:v>2.8841435185240698</c:v>
                </c:pt>
                <c:pt idx="3950">
                  <c:v>2.8848726851865649</c:v>
                </c:pt>
                <c:pt idx="3951">
                  <c:v>2.885601851856336</c:v>
                </c:pt>
                <c:pt idx="3952">
                  <c:v>2.8863194444493274</c:v>
                </c:pt>
                <c:pt idx="3953">
                  <c:v>2.8870486111118225</c:v>
                </c:pt>
                <c:pt idx="3954">
                  <c:v>2.8877777777815936</c:v>
                </c:pt>
                <c:pt idx="3955">
                  <c:v>2.888495370374585</c:v>
                </c:pt>
                <c:pt idx="3956">
                  <c:v>2.8892245370370802</c:v>
                </c:pt>
                <c:pt idx="3957">
                  <c:v>2.8899537037068512</c:v>
                </c:pt>
                <c:pt idx="3958">
                  <c:v>2.8906712962998427</c:v>
                </c:pt>
                <c:pt idx="3959">
                  <c:v>2.8914004629623378</c:v>
                </c:pt>
                <c:pt idx="3960">
                  <c:v>2.8921296296321088</c:v>
                </c:pt>
                <c:pt idx="3961">
                  <c:v>2.8929050925944466</c:v>
                </c:pt>
                <c:pt idx="3962">
                  <c:v>2.893622685187438</c:v>
                </c:pt>
                <c:pt idx="3963">
                  <c:v>2.8943518518572091</c:v>
                </c:pt>
                <c:pt idx="3964">
                  <c:v>2.8950810185197042</c:v>
                </c:pt>
                <c:pt idx="3965">
                  <c:v>2.8957986111126957</c:v>
                </c:pt>
                <c:pt idx="3966">
                  <c:v>2.8965277777824667</c:v>
                </c:pt>
                <c:pt idx="3967">
                  <c:v>2.8972569444449618</c:v>
                </c:pt>
                <c:pt idx="3968">
                  <c:v>2.8979745370379533</c:v>
                </c:pt>
                <c:pt idx="3969">
                  <c:v>2.8987037037077243</c:v>
                </c:pt>
                <c:pt idx="3970">
                  <c:v>2.8994328703702195</c:v>
                </c:pt>
                <c:pt idx="3971">
                  <c:v>2.9001504629632109</c:v>
                </c:pt>
                <c:pt idx="3972">
                  <c:v>2.900879629632982</c:v>
                </c:pt>
                <c:pt idx="3973">
                  <c:v>2.901608796302753</c:v>
                </c:pt>
                <c:pt idx="3974">
                  <c:v>2.9023263888884685</c:v>
                </c:pt>
                <c:pt idx="3975">
                  <c:v>2.9030555555582396</c:v>
                </c:pt>
                <c:pt idx="3976">
                  <c:v>2.9037847222280107</c:v>
                </c:pt>
                <c:pt idx="3977">
                  <c:v>2.9045023148210021</c:v>
                </c:pt>
                <c:pt idx="3978">
                  <c:v>2.9052314814834972</c:v>
                </c:pt>
                <c:pt idx="3979">
                  <c:v>2.9059606481532683</c:v>
                </c:pt>
                <c:pt idx="3980">
                  <c:v>2.9066782407462597</c:v>
                </c:pt>
                <c:pt idx="3981">
                  <c:v>2.9074074074087548</c:v>
                </c:pt>
                <c:pt idx="3982">
                  <c:v>2.9081365740785259</c:v>
                </c:pt>
                <c:pt idx="3983">
                  <c:v>2.9088541666715173</c:v>
                </c:pt>
                <c:pt idx="3984">
                  <c:v>2.9095833333340124</c:v>
                </c:pt>
                <c:pt idx="3985">
                  <c:v>2.9103125000037835</c:v>
                </c:pt>
                <c:pt idx="3986">
                  <c:v>2.9110300925967749</c:v>
                </c:pt>
                <c:pt idx="3987">
                  <c:v>2.91175925925927</c:v>
                </c:pt>
                <c:pt idx="3988">
                  <c:v>2.9124884259290411</c:v>
                </c:pt>
                <c:pt idx="3989">
                  <c:v>2.9132060185220325</c:v>
                </c:pt>
                <c:pt idx="3990">
                  <c:v>2.9139351851845277</c:v>
                </c:pt>
                <c:pt idx="3991">
                  <c:v>2.9146643518542987</c:v>
                </c:pt>
                <c:pt idx="3992">
                  <c:v>2.9154398148166365</c:v>
                </c:pt>
                <c:pt idx="3993">
                  <c:v>2.9161574074096279</c:v>
                </c:pt>
                <c:pt idx="3994">
                  <c:v>2.916886574079399</c:v>
                </c:pt>
                <c:pt idx="3995">
                  <c:v>2.9176157407418941</c:v>
                </c:pt>
                <c:pt idx="3996">
                  <c:v>2.9183333333348855</c:v>
                </c:pt>
                <c:pt idx="3997">
                  <c:v>2.9190625000046566</c:v>
                </c:pt>
                <c:pt idx="3998">
                  <c:v>2.9197916666671517</c:v>
                </c:pt>
                <c:pt idx="3999">
                  <c:v>2.9205092592601432</c:v>
                </c:pt>
                <c:pt idx="4000">
                  <c:v>2.9212384259299142</c:v>
                </c:pt>
                <c:pt idx="4001">
                  <c:v>2.9219675925924093</c:v>
                </c:pt>
                <c:pt idx="4002">
                  <c:v>2.9226851851854008</c:v>
                </c:pt>
                <c:pt idx="4003">
                  <c:v>2.9234143518551718</c:v>
                </c:pt>
                <c:pt idx="4004">
                  <c:v>2.9241435185249429</c:v>
                </c:pt>
                <c:pt idx="4005">
                  <c:v>2.9248611111106584</c:v>
                </c:pt>
                <c:pt idx="4006">
                  <c:v>2.9255902777804295</c:v>
                </c:pt>
                <c:pt idx="4007">
                  <c:v>2.9263194444502005</c:v>
                </c:pt>
                <c:pt idx="4008">
                  <c:v>2.927037037043192</c:v>
                </c:pt>
                <c:pt idx="4009">
                  <c:v>2.9277662037056871</c:v>
                </c:pt>
                <c:pt idx="4010">
                  <c:v>2.9284953703754582</c:v>
                </c:pt>
                <c:pt idx="4011">
                  <c:v>2.9292245370379533</c:v>
                </c:pt>
                <c:pt idx="4012">
                  <c:v>2.9299421296309447</c:v>
                </c:pt>
                <c:pt idx="4013">
                  <c:v>2.9306712963007158</c:v>
                </c:pt>
                <c:pt idx="4014">
                  <c:v>2.9314004629632109</c:v>
                </c:pt>
                <c:pt idx="4015">
                  <c:v>2.9321180555562023</c:v>
                </c:pt>
                <c:pt idx="4016">
                  <c:v>2.9328472222259734</c:v>
                </c:pt>
                <c:pt idx="4017">
                  <c:v>2.9335763888884685</c:v>
                </c:pt>
                <c:pt idx="4018">
                  <c:v>2.9342939814814599</c:v>
                </c:pt>
                <c:pt idx="4019">
                  <c:v>2.935023148151231</c:v>
                </c:pt>
                <c:pt idx="4020">
                  <c:v>2.9357407407442224</c:v>
                </c:pt>
                <c:pt idx="4021">
                  <c:v>2.9364699074139935</c:v>
                </c:pt>
                <c:pt idx="4022">
                  <c:v>2.9371990740764886</c:v>
                </c:pt>
                <c:pt idx="4023">
                  <c:v>2.9379745370388264</c:v>
                </c:pt>
                <c:pt idx="4024">
                  <c:v>2.9386921296318178</c:v>
                </c:pt>
                <c:pt idx="4025">
                  <c:v>2.9394212963015889</c:v>
                </c:pt>
                <c:pt idx="4026">
                  <c:v>2.940150462964084</c:v>
                </c:pt>
                <c:pt idx="4027">
                  <c:v>2.9408680555570754</c:v>
                </c:pt>
                <c:pt idx="4028">
                  <c:v>2.9415972222268465</c:v>
                </c:pt>
                <c:pt idx="4029">
                  <c:v>2.9423263888893416</c:v>
                </c:pt>
                <c:pt idx="4030">
                  <c:v>2.943043981482333</c:v>
                </c:pt>
                <c:pt idx="4031">
                  <c:v>2.9437731481521041</c:v>
                </c:pt>
                <c:pt idx="4032">
                  <c:v>2.9445023148145992</c:v>
                </c:pt>
                <c:pt idx="4033">
                  <c:v>2.9452199074075907</c:v>
                </c:pt>
                <c:pt idx="4034">
                  <c:v>2.9459490740773617</c:v>
                </c:pt>
                <c:pt idx="4035">
                  <c:v>2.9466782407471328</c:v>
                </c:pt>
                <c:pt idx="4036">
                  <c:v>2.9474074074096279</c:v>
                </c:pt>
                <c:pt idx="4037">
                  <c:v>2.9481250000026193</c:v>
                </c:pt>
                <c:pt idx="4038">
                  <c:v>2.9488541666723904</c:v>
                </c:pt>
                <c:pt idx="4039">
                  <c:v>2.9495833333348855</c:v>
                </c:pt>
                <c:pt idx="4040">
                  <c:v>2.9503125000046566</c:v>
                </c:pt>
                <c:pt idx="4041">
                  <c:v>2.951030092597648</c:v>
                </c:pt>
                <c:pt idx="4042">
                  <c:v>2.9517592592601432</c:v>
                </c:pt>
                <c:pt idx="4043">
                  <c:v>2.9524768518531346</c:v>
                </c:pt>
                <c:pt idx="4044">
                  <c:v>2.9532060185229057</c:v>
                </c:pt>
                <c:pt idx="4045">
                  <c:v>2.9539351851854008</c:v>
                </c:pt>
                <c:pt idx="4046">
                  <c:v>2.9546527777783922</c:v>
                </c:pt>
                <c:pt idx="4047">
                  <c:v>2.9553819444481633</c:v>
                </c:pt>
                <c:pt idx="4048">
                  <c:v>2.9561111111106584</c:v>
                </c:pt>
                <c:pt idx="4049">
                  <c:v>2.9568865740802721</c:v>
                </c:pt>
                <c:pt idx="4050">
                  <c:v>2.9576041666732635</c:v>
                </c:pt>
                <c:pt idx="4051">
                  <c:v>2.9583333333357587</c:v>
                </c:pt>
                <c:pt idx="4052">
                  <c:v>2.9590625000055297</c:v>
                </c:pt>
                <c:pt idx="4053">
                  <c:v>2.9597800925985212</c:v>
                </c:pt>
                <c:pt idx="4054">
                  <c:v>2.9605092592610163</c:v>
                </c:pt>
                <c:pt idx="4055">
                  <c:v>2.961284722223354</c:v>
                </c:pt>
                <c:pt idx="4056">
                  <c:v>2.9620138888931251</c:v>
                </c:pt>
                <c:pt idx="4057">
                  <c:v>2.9627314814861165</c:v>
                </c:pt>
                <c:pt idx="4058">
                  <c:v>2.9634606481486117</c:v>
                </c:pt>
                <c:pt idx="4059">
                  <c:v>2.9641898148183827</c:v>
                </c:pt>
                <c:pt idx="4060">
                  <c:v>2.9649074074113742</c:v>
                </c:pt>
                <c:pt idx="4061">
                  <c:v>2.9656944444504916</c:v>
                </c:pt>
                <c:pt idx="4062">
                  <c:v>2.966412037043483</c:v>
                </c:pt>
                <c:pt idx="4063">
                  <c:v>2.9671412037059781</c:v>
                </c:pt>
                <c:pt idx="4064">
                  <c:v>2.9678703703757492</c:v>
                </c:pt>
                <c:pt idx="4065">
                  <c:v>2.9685879629687406</c:v>
                </c:pt>
                <c:pt idx="4066">
                  <c:v>2.9693171296312357</c:v>
                </c:pt>
                <c:pt idx="4067">
                  <c:v>2.9700462963010068</c:v>
                </c:pt>
                <c:pt idx="4068">
                  <c:v>2.9707638888939982</c:v>
                </c:pt>
                <c:pt idx="4069">
                  <c:v>2.9714930555564933</c:v>
                </c:pt>
                <c:pt idx="4070">
                  <c:v>2.9722222222262644</c:v>
                </c:pt>
                <c:pt idx="4071">
                  <c:v>2.9729398148192558</c:v>
                </c:pt>
                <c:pt idx="4072">
                  <c:v>2.9737152777815936</c:v>
                </c:pt>
                <c:pt idx="4073">
                  <c:v>2.9744444444440887</c:v>
                </c:pt>
                <c:pt idx="4074">
                  <c:v>2.9751736111138598</c:v>
                </c:pt>
                <c:pt idx="4075">
                  <c:v>2.9758912037068512</c:v>
                </c:pt>
                <c:pt idx="4076">
                  <c:v>2.9766203703766223</c:v>
                </c:pt>
                <c:pt idx="4077">
                  <c:v>2.9773495370391174</c:v>
                </c:pt>
                <c:pt idx="4078">
                  <c:v>2.9780671296321088</c:v>
                </c:pt>
                <c:pt idx="4079">
                  <c:v>2.9787962963018799</c:v>
                </c:pt>
                <c:pt idx="4080">
                  <c:v>2.979525462964375</c:v>
                </c:pt>
                <c:pt idx="4081">
                  <c:v>2.9802430555573665</c:v>
                </c:pt>
                <c:pt idx="4082">
                  <c:v>2.9809722222271375</c:v>
                </c:pt>
                <c:pt idx="4083">
                  <c:v>2.9817013888896327</c:v>
                </c:pt>
                <c:pt idx="4084">
                  <c:v>2.9824189814826241</c:v>
                </c:pt>
                <c:pt idx="4085">
                  <c:v>2.9831481481523952</c:v>
                </c:pt>
                <c:pt idx="4086">
                  <c:v>2.9838773148148903</c:v>
                </c:pt>
                <c:pt idx="4087">
                  <c:v>2.9845949074078817</c:v>
                </c:pt>
                <c:pt idx="4088">
                  <c:v>2.9853819444469991</c:v>
                </c:pt>
                <c:pt idx="4089">
                  <c:v>2.9860995370399905</c:v>
                </c:pt>
                <c:pt idx="4090">
                  <c:v>2.9868287037097616</c:v>
                </c:pt>
                <c:pt idx="4091">
                  <c:v>2.9875578703722567</c:v>
                </c:pt>
                <c:pt idx="4092">
                  <c:v>2.9882754629652482</c:v>
                </c:pt>
                <c:pt idx="4093">
                  <c:v>2.9890046296350192</c:v>
                </c:pt>
                <c:pt idx="4094">
                  <c:v>2.989780092597357</c:v>
                </c:pt>
                <c:pt idx="4095">
                  <c:v>2.9905092592598521</c:v>
                </c:pt>
                <c:pt idx="4096">
                  <c:v>2.9912384259296232</c:v>
                </c:pt>
                <c:pt idx="4097">
                  <c:v>2.9919560185226146</c:v>
                </c:pt>
                <c:pt idx="4098">
                  <c:v>2.9926851851851097</c:v>
                </c:pt>
                <c:pt idx="4099">
                  <c:v>2.9934143518548808</c:v>
                </c:pt>
                <c:pt idx="4100">
                  <c:v>2.9941319444478722</c:v>
                </c:pt>
                <c:pt idx="4101">
                  <c:v>2.9948611111176433</c:v>
                </c:pt>
                <c:pt idx="4102">
                  <c:v>2.9955902777801384</c:v>
                </c:pt>
                <c:pt idx="4103">
                  <c:v>2.9963078703731298</c:v>
                </c:pt>
                <c:pt idx="4104">
                  <c:v>2.9970370370429009</c:v>
                </c:pt>
                <c:pt idx="4105">
                  <c:v>2.9978125000052387</c:v>
                </c:pt>
                <c:pt idx="4106">
                  <c:v>2.9985416666677338</c:v>
                </c:pt>
                <c:pt idx="4107">
                  <c:v>2.9992592592607252</c:v>
                </c:pt>
                <c:pt idx="4108">
                  <c:v>2.9999884259304963</c:v>
                </c:pt>
                <c:pt idx="4109">
                  <c:v>3.0007175925929914</c:v>
                </c:pt>
                <c:pt idx="4110">
                  <c:v>3.0014351851859828</c:v>
                </c:pt>
                <c:pt idx="4111">
                  <c:v>3.0021643518557539</c:v>
                </c:pt>
                <c:pt idx="4112">
                  <c:v>3.002893518518249</c:v>
                </c:pt>
                <c:pt idx="4113">
                  <c:v>3.0036226851880201</c:v>
                </c:pt>
                <c:pt idx="4114">
                  <c:v>3.0043402777810115</c:v>
                </c:pt>
                <c:pt idx="4115">
                  <c:v>3.0050694444507826</c:v>
                </c:pt>
                <c:pt idx="4116">
                  <c:v>3.0058449074131204</c:v>
                </c:pt>
                <c:pt idx="4117">
                  <c:v>3.0065740740756155</c:v>
                </c:pt>
                <c:pt idx="4118">
                  <c:v>3.0072916666686069</c:v>
                </c:pt>
                <c:pt idx="4119">
                  <c:v>3.008020833338378</c:v>
                </c:pt>
                <c:pt idx="4120">
                  <c:v>3.0087500000008731</c:v>
                </c:pt>
                <c:pt idx="4121">
                  <c:v>3.0094675925938645</c:v>
                </c:pt>
                <c:pt idx="4122">
                  <c:v>3.0101967592636356</c:v>
                </c:pt>
                <c:pt idx="4123">
                  <c:v>3.010914351856627</c:v>
                </c:pt>
                <c:pt idx="4124">
                  <c:v>3.0116435185191222</c:v>
                </c:pt>
                <c:pt idx="4125">
                  <c:v>3.0123726851888932</c:v>
                </c:pt>
                <c:pt idx="4126">
                  <c:v>3.0131018518513883</c:v>
                </c:pt>
                <c:pt idx="4127">
                  <c:v>3.0138773148210021</c:v>
                </c:pt>
                <c:pt idx="4128">
                  <c:v>3.0146064814834972</c:v>
                </c:pt>
                <c:pt idx="4129">
                  <c:v>3.0153240740764886</c:v>
                </c:pt>
                <c:pt idx="4130">
                  <c:v>3.0160532407462597</c:v>
                </c:pt>
                <c:pt idx="4131">
                  <c:v>3.0167824074087548</c:v>
                </c:pt>
                <c:pt idx="4132">
                  <c:v>3.0175000000017462</c:v>
                </c:pt>
                <c:pt idx="4133">
                  <c:v>3.0182291666715173</c:v>
                </c:pt>
                <c:pt idx="4134">
                  <c:v>3.0189583333340124</c:v>
                </c:pt>
                <c:pt idx="4135">
                  <c:v>3.0196759259270038</c:v>
                </c:pt>
                <c:pt idx="4136">
                  <c:v>3.0204050925967749</c:v>
                </c:pt>
                <c:pt idx="4137">
                  <c:v>3.02113425925927</c:v>
                </c:pt>
                <c:pt idx="4138">
                  <c:v>3.0218518518522615</c:v>
                </c:pt>
                <c:pt idx="4139">
                  <c:v>3.0225810185220325</c:v>
                </c:pt>
                <c:pt idx="4140">
                  <c:v>3.0233101851845277</c:v>
                </c:pt>
                <c:pt idx="4141">
                  <c:v>3.0240277777775191</c:v>
                </c:pt>
                <c:pt idx="4142">
                  <c:v>3.0247569444472902</c:v>
                </c:pt>
                <c:pt idx="4143">
                  <c:v>3.0254861111170612</c:v>
                </c:pt>
                <c:pt idx="4144">
                  <c:v>3.0262037037100527</c:v>
                </c:pt>
                <c:pt idx="4145">
                  <c:v>3.0269328703725478</c:v>
                </c:pt>
                <c:pt idx="4146">
                  <c:v>3.0276620370423188</c:v>
                </c:pt>
                <c:pt idx="4147">
                  <c:v>3.0283796296353103</c:v>
                </c:pt>
                <c:pt idx="4148">
                  <c:v>3.0291087962978054</c:v>
                </c:pt>
                <c:pt idx="4149">
                  <c:v>3.0298263888907968</c:v>
                </c:pt>
                <c:pt idx="4150">
                  <c:v>3.0305555555605679</c:v>
                </c:pt>
                <c:pt idx="4151">
                  <c:v>3.031284722223063</c:v>
                </c:pt>
                <c:pt idx="4152">
                  <c:v>3.0320023148160544</c:v>
                </c:pt>
                <c:pt idx="4153">
                  <c:v>3.0327314814858255</c:v>
                </c:pt>
                <c:pt idx="4154">
                  <c:v>3.0334606481483206</c:v>
                </c:pt>
                <c:pt idx="4155">
                  <c:v>3.034178240741312</c:v>
                </c:pt>
                <c:pt idx="4156">
                  <c:v>3.0349074074110831</c:v>
                </c:pt>
                <c:pt idx="4157">
                  <c:v>3.0356365740735782</c:v>
                </c:pt>
                <c:pt idx="4158">
                  <c:v>3.036412037043192</c:v>
                </c:pt>
                <c:pt idx="4159">
                  <c:v>3.0371296296361834</c:v>
                </c:pt>
                <c:pt idx="4160">
                  <c:v>3.0378587962986785</c:v>
                </c:pt>
                <c:pt idx="4161">
                  <c:v>3.0385879629684496</c:v>
                </c:pt>
                <c:pt idx="4162">
                  <c:v>3.0393171296309447</c:v>
                </c:pt>
                <c:pt idx="4163">
                  <c:v>3.0400347222239361</c:v>
                </c:pt>
                <c:pt idx="4164">
                  <c:v>3.0407638888937072</c:v>
                </c:pt>
                <c:pt idx="4165">
                  <c:v>3.0414814814866986</c:v>
                </c:pt>
                <c:pt idx="4166">
                  <c:v>3.0422106481491937</c:v>
                </c:pt>
                <c:pt idx="4167">
                  <c:v>3.0429398148189648</c:v>
                </c:pt>
                <c:pt idx="4168">
                  <c:v>3.0436574074119562</c:v>
                </c:pt>
                <c:pt idx="4169">
                  <c:v>3.044432870374294</c:v>
                </c:pt>
                <c:pt idx="4170">
                  <c:v>3.0451620370367891</c:v>
                </c:pt>
                <c:pt idx="4171">
                  <c:v>3.0458912037065602</c:v>
                </c:pt>
                <c:pt idx="4172">
                  <c:v>3.0466087962995516</c:v>
                </c:pt>
                <c:pt idx="4173">
                  <c:v>3.0473379629693227</c:v>
                </c:pt>
                <c:pt idx="4174">
                  <c:v>3.0480671296318178</c:v>
                </c:pt>
                <c:pt idx="4175">
                  <c:v>3.0488425925941556</c:v>
                </c:pt>
                <c:pt idx="4176">
                  <c:v>3.049560185187147</c:v>
                </c:pt>
                <c:pt idx="4177">
                  <c:v>3.0502893518569181</c:v>
                </c:pt>
                <c:pt idx="4178">
                  <c:v>3.0510185185194132</c:v>
                </c:pt>
                <c:pt idx="4179">
                  <c:v>3.0517361111124046</c:v>
                </c:pt>
                <c:pt idx="4180">
                  <c:v>3.0524652777821757</c:v>
                </c:pt>
                <c:pt idx="4181">
                  <c:v>3.0532407407445135</c:v>
                </c:pt>
                <c:pt idx="4182">
                  <c:v>3.0539699074070086</c:v>
                </c:pt>
                <c:pt idx="4183">
                  <c:v>3.0546875</c:v>
                </c:pt>
                <c:pt idx="4184">
                  <c:v>3.0554166666697711</c:v>
                </c:pt>
                <c:pt idx="4185">
                  <c:v>3.0561458333395422</c:v>
                </c:pt>
                <c:pt idx="4186">
                  <c:v>3.0568634259252576</c:v>
                </c:pt>
                <c:pt idx="4187">
                  <c:v>3.0575925925950287</c:v>
                </c:pt>
                <c:pt idx="4188">
                  <c:v>3.0583217592647998</c:v>
                </c:pt>
                <c:pt idx="4189">
                  <c:v>3.0590509259272949</c:v>
                </c:pt>
                <c:pt idx="4190">
                  <c:v>3.0597685185202863</c:v>
                </c:pt>
                <c:pt idx="4191">
                  <c:v>3.0604976851900574</c:v>
                </c:pt>
                <c:pt idx="4192">
                  <c:v>3.0612268518525525</c:v>
                </c:pt>
                <c:pt idx="4193">
                  <c:v>3.0619444444455439</c:v>
                </c:pt>
                <c:pt idx="4194">
                  <c:v>3.062673611115315</c:v>
                </c:pt>
                <c:pt idx="4195">
                  <c:v>3.0633912037083064</c:v>
                </c:pt>
                <c:pt idx="4196">
                  <c:v>3.0641203703708015</c:v>
                </c:pt>
                <c:pt idx="4197">
                  <c:v>3.0648495370405726</c:v>
                </c:pt>
                <c:pt idx="4198">
                  <c:v>3.065567129633564</c:v>
                </c:pt>
                <c:pt idx="4199">
                  <c:v>3.0662962962960592</c:v>
                </c:pt>
                <c:pt idx="4200">
                  <c:v>3.0670254629658302</c:v>
                </c:pt>
                <c:pt idx="4201">
                  <c:v>3.0677430555588217</c:v>
                </c:pt>
                <c:pt idx="4202">
                  <c:v>3.0685300925979391</c:v>
                </c:pt>
                <c:pt idx="4203">
                  <c:v>3.0692476851909305</c:v>
                </c:pt>
                <c:pt idx="4204">
                  <c:v>3.0699768518534256</c:v>
                </c:pt>
                <c:pt idx="4205">
                  <c:v>3.0707060185231967</c:v>
                </c:pt>
                <c:pt idx="4206">
                  <c:v>3.0714351851856918</c:v>
                </c:pt>
                <c:pt idx="4207">
                  <c:v>3.0721527777786832</c:v>
                </c:pt>
                <c:pt idx="4208">
                  <c:v>3.0728819444484543</c:v>
                </c:pt>
                <c:pt idx="4209">
                  <c:v>3.0736111111109494</c:v>
                </c:pt>
                <c:pt idx="4210">
                  <c:v>3.0743287037039408</c:v>
                </c:pt>
                <c:pt idx="4211">
                  <c:v>3.0750578703737119</c:v>
                </c:pt>
                <c:pt idx="4212">
                  <c:v>3.075787037043483</c:v>
                </c:pt>
                <c:pt idx="4213">
                  <c:v>3.0765625000058208</c:v>
                </c:pt>
                <c:pt idx="4214">
                  <c:v>3.0772800925988122</c:v>
                </c:pt>
                <c:pt idx="4215">
                  <c:v>3.0780092592613073</c:v>
                </c:pt>
                <c:pt idx="4216">
                  <c:v>3.0787384259310784</c:v>
                </c:pt>
                <c:pt idx="4217">
                  <c:v>3.0794560185240698</c:v>
                </c:pt>
                <c:pt idx="4218">
                  <c:v>3.0801851851865649</c:v>
                </c:pt>
                <c:pt idx="4219">
                  <c:v>3.080914351856336</c:v>
                </c:pt>
                <c:pt idx="4220">
                  <c:v>3.0816319444493274</c:v>
                </c:pt>
                <c:pt idx="4221">
                  <c:v>3.0823611111118225</c:v>
                </c:pt>
                <c:pt idx="4222">
                  <c:v>3.0830902777815936</c:v>
                </c:pt>
                <c:pt idx="4223">
                  <c:v>3.083807870374585</c:v>
                </c:pt>
                <c:pt idx="4224">
                  <c:v>3.0845370370370802</c:v>
                </c:pt>
                <c:pt idx="4225">
                  <c:v>3.0852662037068512</c:v>
                </c:pt>
                <c:pt idx="4226">
                  <c:v>3.0859837962998427</c:v>
                </c:pt>
                <c:pt idx="4227">
                  <c:v>3.0867129629623378</c:v>
                </c:pt>
                <c:pt idx="4228">
                  <c:v>3.0874421296321088</c:v>
                </c:pt>
                <c:pt idx="4229">
                  <c:v>3.0882175925944466</c:v>
                </c:pt>
                <c:pt idx="4230">
                  <c:v>3.088935185187438</c:v>
                </c:pt>
                <c:pt idx="4231">
                  <c:v>3.0896643518572091</c:v>
                </c:pt>
                <c:pt idx="4232">
                  <c:v>3.0903935185197042</c:v>
                </c:pt>
                <c:pt idx="4233">
                  <c:v>3.0911111111126957</c:v>
                </c:pt>
                <c:pt idx="4234">
                  <c:v>3.0918402777824667</c:v>
                </c:pt>
                <c:pt idx="4235">
                  <c:v>3.0926157407448045</c:v>
                </c:pt>
                <c:pt idx="4236">
                  <c:v>3.0933449074072996</c:v>
                </c:pt>
                <c:pt idx="4237">
                  <c:v>3.094062500000291</c:v>
                </c:pt>
                <c:pt idx="4238">
                  <c:v>3.0947916666700621</c:v>
                </c:pt>
                <c:pt idx="4239">
                  <c:v>3.0955208333398332</c:v>
                </c:pt>
                <c:pt idx="4240">
                  <c:v>3.0962384259255487</c:v>
                </c:pt>
                <c:pt idx="4241">
                  <c:v>3.0969675925953197</c:v>
                </c:pt>
                <c:pt idx="4242">
                  <c:v>3.0976967592650908</c:v>
                </c:pt>
                <c:pt idx="4243">
                  <c:v>3.0984143518580822</c:v>
                </c:pt>
                <c:pt idx="4244">
                  <c:v>3.0991435185205773</c:v>
                </c:pt>
                <c:pt idx="4245">
                  <c:v>3.0998726851903484</c:v>
                </c:pt>
                <c:pt idx="4246">
                  <c:v>3.1006481481526862</c:v>
                </c:pt>
                <c:pt idx="4247">
                  <c:v>3.1013657407456776</c:v>
                </c:pt>
                <c:pt idx="4248">
                  <c:v>3.1020949074081727</c:v>
                </c:pt>
                <c:pt idx="4249">
                  <c:v>3.1028240740779438</c:v>
                </c:pt>
                <c:pt idx="4250">
                  <c:v>3.1035416666709352</c:v>
                </c:pt>
                <c:pt idx="4251">
                  <c:v>3.1042708333334303</c:v>
                </c:pt>
                <c:pt idx="4252">
                  <c:v>3.1050000000032014</c:v>
                </c:pt>
                <c:pt idx="4253">
                  <c:v>3.1057175925961928</c:v>
                </c:pt>
                <c:pt idx="4254">
                  <c:v>3.106446759258688</c:v>
                </c:pt>
                <c:pt idx="4255">
                  <c:v>3.107175925928459</c:v>
                </c:pt>
                <c:pt idx="4256">
                  <c:v>3.1078935185214505</c:v>
                </c:pt>
                <c:pt idx="4257">
                  <c:v>3.1086226851912215</c:v>
                </c:pt>
                <c:pt idx="4258">
                  <c:v>3.1093518518537167</c:v>
                </c:pt>
                <c:pt idx="4259">
                  <c:v>3.1100694444467081</c:v>
                </c:pt>
                <c:pt idx="4260">
                  <c:v>3.1107986111164792</c:v>
                </c:pt>
                <c:pt idx="4261">
                  <c:v>3.1115277777789743</c:v>
                </c:pt>
                <c:pt idx="4262">
                  <c:v>3.1122453703719657</c:v>
                </c:pt>
                <c:pt idx="4263">
                  <c:v>3.1129745370417368</c:v>
                </c:pt>
                <c:pt idx="4264">
                  <c:v>3.1137037037042319</c:v>
                </c:pt>
                <c:pt idx="4265">
                  <c:v>3.1144212962972233</c:v>
                </c:pt>
                <c:pt idx="4266">
                  <c:v>3.1151504629669944</c:v>
                </c:pt>
                <c:pt idx="4267">
                  <c:v>3.1158796296294895</c:v>
                </c:pt>
                <c:pt idx="4268">
                  <c:v>3.1165972222224809</c:v>
                </c:pt>
                <c:pt idx="4269">
                  <c:v>3.117326388892252</c:v>
                </c:pt>
                <c:pt idx="4270">
                  <c:v>3.1180555555620231</c:v>
                </c:pt>
                <c:pt idx="4271">
                  <c:v>3.1187731481477385</c:v>
                </c:pt>
                <c:pt idx="4272">
                  <c:v>3.1195023148175096</c:v>
                </c:pt>
                <c:pt idx="4273">
                  <c:v>3.1202314814872807</c:v>
                </c:pt>
                <c:pt idx="4274">
                  <c:v>3.1209490740802721</c:v>
                </c:pt>
                <c:pt idx="4275">
                  <c:v>3.1216782407427672</c:v>
                </c:pt>
                <c:pt idx="4276">
                  <c:v>3.1224074074125383</c:v>
                </c:pt>
                <c:pt idx="4277">
                  <c:v>3.1231712962980964</c:v>
                </c:pt>
                <c:pt idx="4278">
                  <c:v>3.1239004629678675</c:v>
                </c:pt>
                <c:pt idx="4279">
                  <c:v>3.1246296296303626</c:v>
                </c:pt>
                <c:pt idx="4280">
                  <c:v>3.125347222223354</c:v>
                </c:pt>
                <c:pt idx="4281">
                  <c:v>3.1260763888931251</c:v>
                </c:pt>
                <c:pt idx="4282">
                  <c:v>3.1268055555556202</c:v>
                </c:pt>
                <c:pt idx="4283">
                  <c:v>3.1275231481486117</c:v>
                </c:pt>
                <c:pt idx="4284">
                  <c:v>3.1282523148183827</c:v>
                </c:pt>
                <c:pt idx="4285">
                  <c:v>3.1289814814808778</c:v>
                </c:pt>
                <c:pt idx="4286">
                  <c:v>3.1296990740738693</c:v>
                </c:pt>
                <c:pt idx="4287">
                  <c:v>3.1304282407436403</c:v>
                </c:pt>
                <c:pt idx="4288">
                  <c:v>3.1312037037059781</c:v>
                </c:pt>
                <c:pt idx="4289">
                  <c:v>3.1319328703757492</c:v>
                </c:pt>
                <c:pt idx="4290">
                  <c:v>3.1326504629687406</c:v>
                </c:pt>
                <c:pt idx="4291">
                  <c:v>3.1333796296312357</c:v>
                </c:pt>
                <c:pt idx="4292">
                  <c:v>3.1341087963010068</c:v>
                </c:pt>
                <c:pt idx="4293">
                  <c:v>3.1348263888939982</c:v>
                </c:pt>
                <c:pt idx="4294">
                  <c:v>3.1356134259258397</c:v>
                </c:pt>
                <c:pt idx="4295">
                  <c:v>3.1363310185188311</c:v>
                </c:pt>
                <c:pt idx="4296">
                  <c:v>3.1370601851886022</c:v>
                </c:pt>
                <c:pt idx="4297">
                  <c:v>3.1377777777815936</c:v>
                </c:pt>
                <c:pt idx="4298">
                  <c:v>3.1385069444440887</c:v>
                </c:pt>
                <c:pt idx="4299">
                  <c:v>3.1392361111138598</c:v>
                </c:pt>
                <c:pt idx="4300">
                  <c:v>3.1399537037068512</c:v>
                </c:pt>
                <c:pt idx="4301">
                  <c:v>3.1406828703766223</c:v>
                </c:pt>
                <c:pt idx="4302">
                  <c:v>3.1414120370391174</c:v>
                </c:pt>
                <c:pt idx="4303">
                  <c:v>3.1421296296321088</c:v>
                </c:pt>
                <c:pt idx="4304">
                  <c:v>3.1428587963018799</c:v>
                </c:pt>
                <c:pt idx="4305">
                  <c:v>3.143587962964375</c:v>
                </c:pt>
                <c:pt idx="4306">
                  <c:v>3.1443055555573665</c:v>
                </c:pt>
                <c:pt idx="4307">
                  <c:v>3.1450347222271375</c:v>
                </c:pt>
                <c:pt idx="4308">
                  <c:v>3.1457638888896327</c:v>
                </c:pt>
                <c:pt idx="4309">
                  <c:v>3.1464814814826241</c:v>
                </c:pt>
                <c:pt idx="4310">
                  <c:v>3.1472106481523952</c:v>
                </c:pt>
                <c:pt idx="4311">
                  <c:v>3.1479398148148903</c:v>
                </c:pt>
                <c:pt idx="4312">
                  <c:v>3.1486574074078817</c:v>
                </c:pt>
                <c:pt idx="4313">
                  <c:v>3.1493865740776528</c:v>
                </c:pt>
                <c:pt idx="4314">
                  <c:v>3.1501157407401479</c:v>
                </c:pt>
                <c:pt idx="4315">
                  <c:v>3.150879629632982</c:v>
                </c:pt>
                <c:pt idx="4316">
                  <c:v>3.151608796302753</c:v>
                </c:pt>
                <c:pt idx="4317">
                  <c:v>3.1523379629652482</c:v>
                </c:pt>
                <c:pt idx="4318">
                  <c:v>3.1530555555582396</c:v>
                </c:pt>
                <c:pt idx="4319">
                  <c:v>3.1537847222280107</c:v>
                </c:pt>
                <c:pt idx="4320">
                  <c:v>3.1545138888905058</c:v>
                </c:pt>
                <c:pt idx="4321">
                  <c:v>3.1552314814834972</c:v>
                </c:pt>
                <c:pt idx="4322">
                  <c:v>3.1559606481532683</c:v>
                </c:pt>
                <c:pt idx="4323">
                  <c:v>3.1566898148157634</c:v>
                </c:pt>
                <c:pt idx="4324">
                  <c:v>3.1574074074087548</c:v>
                </c:pt>
                <c:pt idx="4325">
                  <c:v>3.1581365740785259</c:v>
                </c:pt>
                <c:pt idx="4326">
                  <c:v>3.1589120370408637</c:v>
                </c:pt>
                <c:pt idx="4327">
                  <c:v>3.1596412037033588</c:v>
                </c:pt>
                <c:pt idx="4328">
                  <c:v>3.1603587962963502</c:v>
                </c:pt>
                <c:pt idx="4329">
                  <c:v>3.1610879629661213</c:v>
                </c:pt>
                <c:pt idx="4330">
                  <c:v>3.1618171296358923</c:v>
                </c:pt>
                <c:pt idx="4331">
                  <c:v>3.1625347222216078</c:v>
                </c:pt>
                <c:pt idx="4332">
                  <c:v>3.1632638888913789</c:v>
                </c:pt>
                <c:pt idx="4333">
                  <c:v>3.1639814814843703</c:v>
                </c:pt>
                <c:pt idx="4334">
                  <c:v>3.1647106481541414</c:v>
                </c:pt>
                <c:pt idx="4335">
                  <c:v>3.1654398148166365</c:v>
                </c:pt>
                <c:pt idx="4336">
                  <c:v>3.1661689814864076</c:v>
                </c:pt>
                <c:pt idx="4337">
                  <c:v>3.166886574079399</c:v>
                </c:pt>
                <c:pt idx="4338">
                  <c:v>3.1676157407418941</c:v>
                </c:pt>
                <c:pt idx="4339">
                  <c:v>3.1683333333348855</c:v>
                </c:pt>
                <c:pt idx="4340">
                  <c:v>3.1690625000046566</c:v>
                </c:pt>
                <c:pt idx="4341">
                  <c:v>3.1697916666671517</c:v>
                </c:pt>
                <c:pt idx="4342">
                  <c:v>3.1705092592601432</c:v>
                </c:pt>
                <c:pt idx="4343">
                  <c:v>3.1712384259299142</c:v>
                </c:pt>
                <c:pt idx="4344">
                  <c:v>3.1719675925924093</c:v>
                </c:pt>
                <c:pt idx="4345">
                  <c:v>3.1726851851854008</c:v>
                </c:pt>
                <c:pt idx="4346">
                  <c:v>3.1734143518551718</c:v>
                </c:pt>
                <c:pt idx="4347">
                  <c:v>3.1741435185249429</c:v>
                </c:pt>
                <c:pt idx="4348">
                  <c:v>3.1748611111106584</c:v>
                </c:pt>
                <c:pt idx="4349">
                  <c:v>3.1755902777804295</c:v>
                </c:pt>
                <c:pt idx="4350">
                  <c:v>3.1763194444502005</c:v>
                </c:pt>
                <c:pt idx="4351">
                  <c:v>3.177037037043192</c:v>
                </c:pt>
                <c:pt idx="4352">
                  <c:v>3.1778240740750334</c:v>
                </c:pt>
                <c:pt idx="4353">
                  <c:v>3.1785416666680248</c:v>
                </c:pt>
                <c:pt idx="4354">
                  <c:v>3.1792708333377959</c:v>
                </c:pt>
                <c:pt idx="4355">
                  <c:v>3.180000000000291</c:v>
                </c:pt>
                <c:pt idx="4356">
                  <c:v>3.1807175925932825</c:v>
                </c:pt>
                <c:pt idx="4357">
                  <c:v>3.1814467592630535</c:v>
                </c:pt>
                <c:pt idx="4358">
                  <c:v>3.1821759259255487</c:v>
                </c:pt>
                <c:pt idx="4359">
                  <c:v>3.1828935185185401</c:v>
                </c:pt>
                <c:pt idx="4360">
                  <c:v>3.1836226851883112</c:v>
                </c:pt>
                <c:pt idx="4361">
                  <c:v>3.1843518518580822</c:v>
                </c:pt>
                <c:pt idx="4362">
                  <c:v>3.1850694444437977</c:v>
                </c:pt>
                <c:pt idx="4363">
                  <c:v>3.1858449074134114</c:v>
                </c:pt>
                <c:pt idx="4364">
                  <c:v>3.1865740740759065</c:v>
                </c:pt>
                <c:pt idx="4365">
                  <c:v>3.1873032407456776</c:v>
                </c:pt>
                <c:pt idx="4366">
                  <c:v>3.188020833338669</c:v>
                </c:pt>
                <c:pt idx="4367">
                  <c:v>3.1887500000011642</c:v>
                </c:pt>
                <c:pt idx="4368">
                  <c:v>3.1894791666709352</c:v>
                </c:pt>
                <c:pt idx="4369">
                  <c:v>3.1901967592639267</c:v>
                </c:pt>
                <c:pt idx="4370">
                  <c:v>3.1909259259264218</c:v>
                </c:pt>
                <c:pt idx="4371">
                  <c:v>3.1916550925961928</c:v>
                </c:pt>
                <c:pt idx="4372">
                  <c:v>3.1923726851891843</c:v>
                </c:pt>
                <c:pt idx="4373">
                  <c:v>3.1931018518516794</c:v>
                </c:pt>
                <c:pt idx="4374">
                  <c:v>3.1938773148212931</c:v>
                </c:pt>
                <c:pt idx="4375">
                  <c:v>3.1946064814837882</c:v>
                </c:pt>
                <c:pt idx="4376">
                  <c:v>3.1953240740767797</c:v>
                </c:pt>
                <c:pt idx="4377">
                  <c:v>3.1960532407465507</c:v>
                </c:pt>
                <c:pt idx="4378">
                  <c:v>3.1967824074090458</c:v>
                </c:pt>
                <c:pt idx="4379">
                  <c:v>3.1975000000020373</c:v>
                </c:pt>
                <c:pt idx="4380">
                  <c:v>3.1982291666718083</c:v>
                </c:pt>
                <c:pt idx="4381">
                  <c:v>3.1989583333343035</c:v>
                </c:pt>
                <c:pt idx="4382">
                  <c:v>3.1996759259272949</c:v>
                </c:pt>
                <c:pt idx="4383">
                  <c:v>3.200405092597066</c:v>
                </c:pt>
                <c:pt idx="4384">
                  <c:v>3.2011342592595611</c:v>
                </c:pt>
                <c:pt idx="4385">
                  <c:v>3.2018518518525525</c:v>
                </c:pt>
                <c:pt idx="4386">
                  <c:v>3.2025810185223236</c:v>
                </c:pt>
                <c:pt idx="4387">
                  <c:v>3.2033101851848187</c:v>
                </c:pt>
                <c:pt idx="4388">
                  <c:v>3.2040393518545898</c:v>
                </c:pt>
                <c:pt idx="4389">
                  <c:v>3.2047569444475812</c:v>
                </c:pt>
                <c:pt idx="4390">
                  <c:v>3.2054861111173523</c:v>
                </c:pt>
                <c:pt idx="4391">
                  <c:v>3.2062152777798474</c:v>
                </c:pt>
                <c:pt idx="4392">
                  <c:v>3.2069328703728388</c:v>
                </c:pt>
                <c:pt idx="4393">
                  <c:v>3.2076620370426099</c:v>
                </c:pt>
                <c:pt idx="4394">
                  <c:v>3.2083796296356013</c:v>
                </c:pt>
                <c:pt idx="4395">
                  <c:v>3.2091087962980964</c:v>
                </c:pt>
                <c:pt idx="4396">
                  <c:v>3.2098379629678675</c:v>
                </c:pt>
                <c:pt idx="4397">
                  <c:v>3.2105555555608589</c:v>
                </c:pt>
                <c:pt idx="4398">
                  <c:v>3.211284722223354</c:v>
                </c:pt>
                <c:pt idx="4399">
                  <c:v>3.2120138888931251</c:v>
                </c:pt>
                <c:pt idx="4400">
                  <c:v>3.2127314814861165</c:v>
                </c:pt>
                <c:pt idx="4401">
                  <c:v>3.2134606481486117</c:v>
                </c:pt>
                <c:pt idx="4402">
                  <c:v>3.2141898148183827</c:v>
                </c:pt>
                <c:pt idx="4403">
                  <c:v>3.2149074074113742</c:v>
                </c:pt>
                <c:pt idx="4404">
                  <c:v>3.2156365740738693</c:v>
                </c:pt>
                <c:pt idx="4405">
                  <c:v>3.2163657407436403</c:v>
                </c:pt>
                <c:pt idx="4406">
                  <c:v>3.2170833333366318</c:v>
                </c:pt>
                <c:pt idx="4407">
                  <c:v>3.2178125000064028</c:v>
                </c:pt>
                <c:pt idx="4408">
                  <c:v>3.218541666668898</c:v>
                </c:pt>
                <c:pt idx="4409">
                  <c:v>3.2192592592618894</c:v>
                </c:pt>
                <c:pt idx="4410">
                  <c:v>3.2200462963010068</c:v>
                </c:pt>
                <c:pt idx="4411">
                  <c:v>3.2207638888939982</c:v>
                </c:pt>
                <c:pt idx="4412">
                  <c:v>3.2214930555564933</c:v>
                </c:pt>
                <c:pt idx="4413">
                  <c:v>3.2222222222262644</c:v>
                </c:pt>
                <c:pt idx="4414">
                  <c:v>3.2229398148192558</c:v>
                </c:pt>
                <c:pt idx="4415">
                  <c:v>3.223668981481751</c:v>
                </c:pt>
                <c:pt idx="4416">
                  <c:v>3.224398148151522</c:v>
                </c:pt>
                <c:pt idx="4417">
                  <c:v>3.2251157407445135</c:v>
                </c:pt>
                <c:pt idx="4418">
                  <c:v>3.2258449074070086</c:v>
                </c:pt>
                <c:pt idx="4419">
                  <c:v>3.2265740740767797</c:v>
                </c:pt>
                <c:pt idx="4420">
                  <c:v>3.2272916666697711</c:v>
                </c:pt>
                <c:pt idx="4421">
                  <c:v>3.2280208333395422</c:v>
                </c:pt>
                <c:pt idx="4422">
                  <c:v>3.2287500000020373</c:v>
                </c:pt>
                <c:pt idx="4423">
                  <c:v>3.2294675925950287</c:v>
                </c:pt>
                <c:pt idx="4424">
                  <c:v>3.2301967592647998</c:v>
                </c:pt>
                <c:pt idx="4425">
                  <c:v>3.2309259259272949</c:v>
                </c:pt>
                <c:pt idx="4426">
                  <c:v>3.2316435185202863</c:v>
                </c:pt>
                <c:pt idx="4427">
                  <c:v>3.2323726851900574</c:v>
                </c:pt>
                <c:pt idx="4428">
                  <c:v>3.2331018518525525</c:v>
                </c:pt>
                <c:pt idx="4429">
                  <c:v>3.2338194444455439</c:v>
                </c:pt>
                <c:pt idx="4430">
                  <c:v>3.234548611115315</c:v>
                </c:pt>
                <c:pt idx="4431">
                  <c:v>3.2353240740776528</c:v>
                </c:pt>
                <c:pt idx="4432">
                  <c:v>3.2360532407401479</c:v>
                </c:pt>
                <c:pt idx="4433">
                  <c:v>3.236782407409919</c:v>
                </c:pt>
                <c:pt idx="4434">
                  <c:v>3.2375000000029104</c:v>
                </c:pt>
                <c:pt idx="4435">
                  <c:v>3.2382291666726815</c:v>
                </c:pt>
                <c:pt idx="4436">
                  <c:v>3.2389583333351766</c:v>
                </c:pt>
                <c:pt idx="4437">
                  <c:v>3.2397337962975143</c:v>
                </c:pt>
                <c:pt idx="4438">
                  <c:v>3.2404513888905058</c:v>
                </c:pt>
                <c:pt idx="4439">
                  <c:v>3.2411805555602768</c:v>
                </c:pt>
                <c:pt idx="4440">
                  <c:v>3.241909722222772</c:v>
                </c:pt>
                <c:pt idx="4441">
                  <c:v>3.242638888892543</c:v>
                </c:pt>
                <c:pt idx="4442">
                  <c:v>3.2433564814855345</c:v>
                </c:pt>
                <c:pt idx="4443">
                  <c:v>3.2440856481480296</c:v>
                </c:pt>
                <c:pt idx="4444">
                  <c:v>3.244803240741021</c:v>
                </c:pt>
                <c:pt idx="4445">
                  <c:v>3.2455324074107921</c:v>
                </c:pt>
                <c:pt idx="4446">
                  <c:v>3.2462615740805632</c:v>
                </c:pt>
                <c:pt idx="4447">
                  <c:v>3.2469907407430583</c:v>
                </c:pt>
                <c:pt idx="4448">
                  <c:v>3.2477083333360497</c:v>
                </c:pt>
                <c:pt idx="4449">
                  <c:v>3.2484375000058208</c:v>
                </c:pt>
                <c:pt idx="4450">
                  <c:v>3.2491550925988122</c:v>
                </c:pt>
                <c:pt idx="4451">
                  <c:v>3.2498842592613073</c:v>
                </c:pt>
                <c:pt idx="4452">
                  <c:v>3.2506134259310784</c:v>
                </c:pt>
                <c:pt idx="4453">
                  <c:v>3.2513425925935735</c:v>
                </c:pt>
                <c:pt idx="4454">
                  <c:v>3.2520601851865649</c:v>
                </c:pt>
                <c:pt idx="4455">
                  <c:v>3.252789351856336</c:v>
                </c:pt>
                <c:pt idx="4456">
                  <c:v>3.2535069444493274</c:v>
                </c:pt>
                <c:pt idx="4457">
                  <c:v>3.2542361111118225</c:v>
                </c:pt>
                <c:pt idx="4458">
                  <c:v>3.2549652777815936</c:v>
                </c:pt>
                <c:pt idx="4459">
                  <c:v>3.255682870374585</c:v>
                </c:pt>
                <c:pt idx="4460">
                  <c:v>3.2564120370370802</c:v>
                </c:pt>
                <c:pt idx="4461">
                  <c:v>3.2571412037068512</c:v>
                </c:pt>
                <c:pt idx="4462">
                  <c:v>3.2578587962998427</c:v>
                </c:pt>
                <c:pt idx="4463">
                  <c:v>3.2585879629623378</c:v>
                </c:pt>
                <c:pt idx="4464">
                  <c:v>3.2593171296321088</c:v>
                </c:pt>
                <c:pt idx="4465">
                  <c:v>3.2600347222251003</c:v>
                </c:pt>
                <c:pt idx="4466">
                  <c:v>3.2607638888948713</c:v>
                </c:pt>
                <c:pt idx="4467">
                  <c:v>3.2614930555573665</c:v>
                </c:pt>
                <c:pt idx="4468">
                  <c:v>3.2622222222271375</c:v>
                </c:pt>
                <c:pt idx="4469">
                  <c:v>3.262939814820129</c:v>
                </c:pt>
                <c:pt idx="4470">
                  <c:v>3.2636689814826241</c:v>
                </c:pt>
                <c:pt idx="4471">
                  <c:v>3.2643865740756155</c:v>
                </c:pt>
                <c:pt idx="4472">
                  <c:v>3.2651157407453866</c:v>
                </c:pt>
                <c:pt idx="4473">
                  <c:v>3.2658449074078817</c:v>
                </c:pt>
                <c:pt idx="4474">
                  <c:v>3.2665625000008731</c:v>
                </c:pt>
                <c:pt idx="4475">
                  <c:v>3.2672916666706442</c:v>
                </c:pt>
                <c:pt idx="4476">
                  <c:v>3.2680208333331393</c:v>
                </c:pt>
                <c:pt idx="4477">
                  <c:v>3.2687384259261307</c:v>
                </c:pt>
                <c:pt idx="4478">
                  <c:v>3.2694675925959018</c:v>
                </c:pt>
                <c:pt idx="4479">
                  <c:v>3.2701967592656729</c:v>
                </c:pt>
                <c:pt idx="4480">
                  <c:v>3.2709143518513883</c:v>
                </c:pt>
                <c:pt idx="4481">
                  <c:v>3.2716435185211594</c:v>
                </c:pt>
                <c:pt idx="4482">
                  <c:v>3.2723726851909305</c:v>
                </c:pt>
                <c:pt idx="4483">
                  <c:v>3.2731481481532683</c:v>
                </c:pt>
                <c:pt idx="4484">
                  <c:v>3.2738657407462597</c:v>
                </c:pt>
                <c:pt idx="4485">
                  <c:v>3.2745949074087548</c:v>
                </c:pt>
                <c:pt idx="4486">
                  <c:v>3.2753240740785259</c:v>
                </c:pt>
                <c:pt idx="4487">
                  <c:v>3.2760416666715173</c:v>
                </c:pt>
                <c:pt idx="4488">
                  <c:v>3.2767708333340124</c:v>
                </c:pt>
                <c:pt idx="4489">
                  <c:v>3.2775462962963502</c:v>
                </c:pt>
                <c:pt idx="4490">
                  <c:v>3.2782754629661213</c:v>
                </c:pt>
                <c:pt idx="4491">
                  <c:v>3.2789930555591127</c:v>
                </c:pt>
                <c:pt idx="4492">
                  <c:v>3.2797222222216078</c:v>
                </c:pt>
                <c:pt idx="4493">
                  <c:v>3.2804513888913789</c:v>
                </c:pt>
                <c:pt idx="4494">
                  <c:v>3.2811689814843703</c:v>
                </c:pt>
                <c:pt idx="4495">
                  <c:v>3.2819560185234877</c:v>
                </c:pt>
                <c:pt idx="4496">
                  <c:v>3.2826736111164792</c:v>
                </c:pt>
                <c:pt idx="4497">
                  <c:v>3.2834027777789743</c:v>
                </c:pt>
                <c:pt idx="4498">
                  <c:v>3.2841319444487453</c:v>
                </c:pt>
                <c:pt idx="4499">
                  <c:v>3.2848495370417368</c:v>
                </c:pt>
                <c:pt idx="4500">
                  <c:v>3.2855787037042319</c:v>
                </c:pt>
                <c:pt idx="4501">
                  <c:v>3.286307870374003</c:v>
                </c:pt>
                <c:pt idx="4502">
                  <c:v>3.2870254629669944</c:v>
                </c:pt>
                <c:pt idx="4503">
                  <c:v>3.2877546296294895</c:v>
                </c:pt>
                <c:pt idx="4504">
                  <c:v>3.2884837962992606</c:v>
                </c:pt>
                <c:pt idx="4505">
                  <c:v>3.289201388892252</c:v>
                </c:pt>
                <c:pt idx="4506">
                  <c:v>3.2899305555620231</c:v>
                </c:pt>
                <c:pt idx="4507">
                  <c:v>3.2906597222245182</c:v>
                </c:pt>
                <c:pt idx="4508">
                  <c:v>3.2913773148175096</c:v>
                </c:pt>
                <c:pt idx="4509">
                  <c:v>3.2921064814872807</c:v>
                </c:pt>
                <c:pt idx="4510">
                  <c:v>3.2928356481497758</c:v>
                </c:pt>
                <c:pt idx="4511">
                  <c:v>3.2936111111121136</c:v>
                </c:pt>
                <c:pt idx="4512">
                  <c:v>3.294328703705105</c:v>
                </c:pt>
                <c:pt idx="4513">
                  <c:v>3.2950578703748761</c:v>
                </c:pt>
                <c:pt idx="4514">
                  <c:v>3.2957870370373712</c:v>
                </c:pt>
                <c:pt idx="4515">
                  <c:v>3.2965046296303626</c:v>
                </c:pt>
                <c:pt idx="4516">
                  <c:v>3.2972337963001337</c:v>
                </c:pt>
                <c:pt idx="4517">
                  <c:v>3.2979513888931251</c:v>
                </c:pt>
                <c:pt idx="4518">
                  <c:v>3.2986805555556202</c:v>
                </c:pt>
                <c:pt idx="4519">
                  <c:v>3.2994097222253913</c:v>
                </c:pt>
                <c:pt idx="4520">
                  <c:v>3.3001388888951624</c:v>
                </c:pt>
                <c:pt idx="4521">
                  <c:v>3.3008564814808778</c:v>
                </c:pt>
                <c:pt idx="4522">
                  <c:v>3.3016319444504916</c:v>
                </c:pt>
                <c:pt idx="4523">
                  <c:v>3.3023611111129867</c:v>
                </c:pt>
                <c:pt idx="4524">
                  <c:v>3.3030902777827578</c:v>
                </c:pt>
                <c:pt idx="4525">
                  <c:v>3.3038078703757492</c:v>
                </c:pt>
                <c:pt idx="4526">
                  <c:v>3.3045370370382443</c:v>
                </c:pt>
                <c:pt idx="4527">
                  <c:v>3.3052662037080154</c:v>
                </c:pt>
                <c:pt idx="4528">
                  <c:v>3.3060416666703532</c:v>
                </c:pt>
                <c:pt idx="4529">
                  <c:v>3.3067592592633446</c:v>
                </c:pt>
                <c:pt idx="4530">
                  <c:v>3.3074884259258397</c:v>
                </c:pt>
                <c:pt idx="4531">
                  <c:v>3.3082175925956108</c:v>
                </c:pt>
                <c:pt idx="4532">
                  <c:v>3.3089351851886022</c:v>
                </c:pt>
                <c:pt idx="4533">
                  <c:v>3.3096643518583733</c:v>
                </c:pt>
                <c:pt idx="4534">
                  <c:v>3.3103935185208684</c:v>
                </c:pt>
                <c:pt idx="4535">
                  <c:v>3.3111111111138598</c:v>
                </c:pt>
                <c:pt idx="4536">
                  <c:v>3.3118402777836309</c:v>
                </c:pt>
                <c:pt idx="4537">
                  <c:v>3.312569444446126</c:v>
                </c:pt>
                <c:pt idx="4538">
                  <c:v>3.3132870370391174</c:v>
                </c:pt>
                <c:pt idx="4539">
                  <c:v>3.3140162037088885</c:v>
                </c:pt>
                <c:pt idx="4540">
                  <c:v>3.3147453703713836</c:v>
                </c:pt>
                <c:pt idx="4541">
                  <c:v>3.315462962964375</c:v>
                </c:pt>
                <c:pt idx="4542">
                  <c:v>3.3161921296341461</c:v>
                </c:pt>
                <c:pt idx="4543">
                  <c:v>3.3169212962966412</c:v>
                </c:pt>
                <c:pt idx="4544">
                  <c:v>3.317696759258979</c:v>
                </c:pt>
                <c:pt idx="4545">
                  <c:v>3.3184143518519704</c:v>
                </c:pt>
                <c:pt idx="4546">
                  <c:v>3.3191435185217415</c:v>
                </c:pt>
                <c:pt idx="4547">
                  <c:v>3.3198726851915126</c:v>
                </c:pt>
                <c:pt idx="4548">
                  <c:v>3.320590277777228</c:v>
                </c:pt>
                <c:pt idx="4549">
                  <c:v>3.3213194444469991</c:v>
                </c:pt>
                <c:pt idx="4550">
                  <c:v>3.3220949074093369</c:v>
                </c:pt>
                <c:pt idx="4551">
                  <c:v>3.322824074079108</c:v>
                </c:pt>
                <c:pt idx="4552">
                  <c:v>3.3235416666720994</c:v>
                </c:pt>
                <c:pt idx="4553">
                  <c:v>3.3242708333345945</c:v>
                </c:pt>
                <c:pt idx="4554">
                  <c:v>3.3250000000043656</c:v>
                </c:pt>
                <c:pt idx="4555">
                  <c:v>3.325717592597357</c:v>
                </c:pt>
                <c:pt idx="4556">
                  <c:v>3.3264467592598521</c:v>
                </c:pt>
                <c:pt idx="4557">
                  <c:v>3.3271759259296232</c:v>
                </c:pt>
                <c:pt idx="4558">
                  <c:v>3.3278935185226146</c:v>
                </c:pt>
                <c:pt idx="4559">
                  <c:v>3.3286226851851097</c:v>
                </c:pt>
                <c:pt idx="4560">
                  <c:v>3.3293518518548808</c:v>
                </c:pt>
                <c:pt idx="4561">
                  <c:v>3.3300694444478722</c:v>
                </c:pt>
                <c:pt idx="4562">
                  <c:v>3.3307986111176433</c:v>
                </c:pt>
                <c:pt idx="4563">
                  <c:v>3.3315277777801384</c:v>
                </c:pt>
                <c:pt idx="4564">
                  <c:v>3.3322453703731298</c:v>
                </c:pt>
                <c:pt idx="4565">
                  <c:v>3.3329745370429009</c:v>
                </c:pt>
                <c:pt idx="4566">
                  <c:v>3.333703703705396</c:v>
                </c:pt>
                <c:pt idx="4567">
                  <c:v>3.3344328703751671</c:v>
                </c:pt>
                <c:pt idx="4568">
                  <c:v>3.3351504629681585</c:v>
                </c:pt>
                <c:pt idx="4569">
                  <c:v>3.3358796296306537</c:v>
                </c:pt>
                <c:pt idx="4570">
                  <c:v>3.3366087963004247</c:v>
                </c:pt>
                <c:pt idx="4571">
                  <c:v>3.3373263888934162</c:v>
                </c:pt>
                <c:pt idx="4572">
                  <c:v>3.3380555555559113</c:v>
                </c:pt>
                <c:pt idx="4573">
                  <c:v>3.3387847222256823</c:v>
                </c:pt>
                <c:pt idx="4574">
                  <c:v>3.3395023148186738</c:v>
                </c:pt>
                <c:pt idx="4575">
                  <c:v>3.3402314814811689</c:v>
                </c:pt>
                <c:pt idx="4576">
                  <c:v>3.3409490740741603</c:v>
                </c:pt>
                <c:pt idx="4577">
                  <c:v>3.3416782407439314</c:v>
                </c:pt>
                <c:pt idx="4578">
                  <c:v>3.3424074074137025</c:v>
                </c:pt>
                <c:pt idx="4579">
                  <c:v>3.3431365740761976</c:v>
                </c:pt>
                <c:pt idx="4580">
                  <c:v>3.343854166669189</c:v>
                </c:pt>
                <c:pt idx="4581">
                  <c:v>3.3445833333389601</c:v>
                </c:pt>
                <c:pt idx="4582">
                  <c:v>3.3453125000014552</c:v>
                </c:pt>
                <c:pt idx="4583">
                  <c:v>3.3460300925944466</c:v>
                </c:pt>
                <c:pt idx="4584">
                  <c:v>3.3467592592642177</c:v>
                </c:pt>
                <c:pt idx="4585">
                  <c:v>3.3474884259267128</c:v>
                </c:pt>
                <c:pt idx="4586">
                  <c:v>3.3482060185197042</c:v>
                </c:pt>
                <c:pt idx="4587">
                  <c:v>3.3489351851894753</c:v>
                </c:pt>
                <c:pt idx="4588">
                  <c:v>3.3496527777824667</c:v>
                </c:pt>
                <c:pt idx="4589">
                  <c:v>3.3503819444449618</c:v>
                </c:pt>
                <c:pt idx="4590">
                  <c:v>3.3511111111147329</c:v>
                </c:pt>
                <c:pt idx="4591">
                  <c:v>3.3518287037077243</c:v>
                </c:pt>
                <c:pt idx="4592">
                  <c:v>3.3525578703702195</c:v>
                </c:pt>
                <c:pt idx="4593">
                  <c:v>3.3532870370399905</c:v>
                </c:pt>
                <c:pt idx="4594">
                  <c:v>3.354004629632982</c:v>
                </c:pt>
                <c:pt idx="4595">
                  <c:v>3.354733796302753</c:v>
                </c:pt>
                <c:pt idx="4596">
                  <c:v>3.3555092592650908</c:v>
                </c:pt>
                <c:pt idx="4597">
                  <c:v>3.3562384259275859</c:v>
                </c:pt>
                <c:pt idx="4598">
                  <c:v>3.356967592597357</c:v>
                </c:pt>
                <c:pt idx="4599">
                  <c:v>3.3576851851903484</c:v>
                </c:pt>
                <c:pt idx="4600">
                  <c:v>3.3584143518528435</c:v>
                </c:pt>
                <c:pt idx="4601">
                  <c:v>3.3591435185226146</c:v>
                </c:pt>
                <c:pt idx="4602">
                  <c:v>3.3598726851851097</c:v>
                </c:pt>
                <c:pt idx="4603">
                  <c:v>3.3606018518548808</c:v>
                </c:pt>
                <c:pt idx="4604">
                  <c:v>3.3613194444478722</c:v>
                </c:pt>
                <c:pt idx="4605">
                  <c:v>3.3620486111176433</c:v>
                </c:pt>
                <c:pt idx="4606">
                  <c:v>3.3627777777801384</c:v>
                </c:pt>
                <c:pt idx="4607">
                  <c:v>3.3634953703731298</c:v>
                </c:pt>
                <c:pt idx="4608">
                  <c:v>3.3642245370429009</c:v>
                </c:pt>
                <c:pt idx="4609">
                  <c:v>3.364953703705396</c:v>
                </c:pt>
                <c:pt idx="4610">
                  <c:v>3.3656712962983875</c:v>
                </c:pt>
                <c:pt idx="4611">
                  <c:v>3.3664004629681585</c:v>
                </c:pt>
                <c:pt idx="4612">
                  <c:v>3.3671296296306537</c:v>
                </c:pt>
                <c:pt idx="4613">
                  <c:v>3.3678472222236451</c:v>
                </c:pt>
                <c:pt idx="4614">
                  <c:v>3.3685763888934162</c:v>
                </c:pt>
                <c:pt idx="4615">
                  <c:v>3.3693055555559113</c:v>
                </c:pt>
                <c:pt idx="4616">
                  <c:v>3.3700231481489027</c:v>
                </c:pt>
                <c:pt idx="4617">
                  <c:v>3.3707523148186738</c:v>
                </c:pt>
                <c:pt idx="4618">
                  <c:v>3.3714814814811689</c:v>
                </c:pt>
                <c:pt idx="4619">
                  <c:v>3.3721990740741603</c:v>
                </c:pt>
                <c:pt idx="4620">
                  <c:v>3.3729282407439314</c:v>
                </c:pt>
                <c:pt idx="4621">
                  <c:v>3.3736574074137025</c:v>
                </c:pt>
                <c:pt idx="4622">
                  <c:v>3.3744328703760402</c:v>
                </c:pt>
                <c:pt idx="4623">
                  <c:v>3.3751620370385353</c:v>
                </c:pt>
                <c:pt idx="4624">
                  <c:v>3.3758796296315268</c:v>
                </c:pt>
                <c:pt idx="4625">
                  <c:v>3.3766087963012978</c:v>
                </c:pt>
                <c:pt idx="4626">
                  <c:v>3.377337962963793</c:v>
                </c:pt>
                <c:pt idx="4627">
                  <c:v>3.378067129633564</c:v>
                </c:pt>
                <c:pt idx="4628">
                  <c:v>3.3787847222265555</c:v>
                </c:pt>
                <c:pt idx="4629">
                  <c:v>3.3795138888890506</c:v>
                </c:pt>
                <c:pt idx="4630">
                  <c:v>3.3802430555588217</c:v>
                </c:pt>
                <c:pt idx="4631">
                  <c:v>3.3809606481518131</c:v>
                </c:pt>
                <c:pt idx="4632">
                  <c:v>3.3816898148143082</c:v>
                </c:pt>
                <c:pt idx="4633">
                  <c:v>3.3824074074072996</c:v>
                </c:pt>
                <c:pt idx="4634">
                  <c:v>3.3831365740770707</c:v>
                </c:pt>
                <c:pt idx="4635">
                  <c:v>3.3838657407468418</c:v>
                </c:pt>
                <c:pt idx="4636">
                  <c:v>3.3845949074093369</c:v>
                </c:pt>
                <c:pt idx="4637">
                  <c:v>3.3853125000023283</c:v>
                </c:pt>
                <c:pt idx="4638">
                  <c:v>3.3860879629646661</c:v>
                </c:pt>
                <c:pt idx="4639">
                  <c:v>3.3868171296344372</c:v>
                </c:pt>
                <c:pt idx="4640">
                  <c:v>3.3875462962969323</c:v>
                </c:pt>
                <c:pt idx="4641">
                  <c:v>3.3882638888899237</c:v>
                </c:pt>
                <c:pt idx="4642">
                  <c:v>3.3889930555596948</c:v>
                </c:pt>
                <c:pt idx="4643">
                  <c:v>3.3897222222221899</c:v>
                </c:pt>
                <c:pt idx="4644">
                  <c:v>3.3904976851845277</c:v>
                </c:pt>
                <c:pt idx="4645">
                  <c:v>3.3912268518542987</c:v>
                </c:pt>
                <c:pt idx="4646">
                  <c:v>3.3919560185240698</c:v>
                </c:pt>
                <c:pt idx="4647">
                  <c:v>3.3926736111170612</c:v>
                </c:pt>
                <c:pt idx="4648">
                  <c:v>3.3934027777795563</c:v>
                </c:pt>
                <c:pt idx="4649">
                  <c:v>3.3941203703725478</c:v>
                </c:pt>
                <c:pt idx="4650">
                  <c:v>3.3948495370423188</c:v>
                </c:pt>
                <c:pt idx="4651">
                  <c:v>3.395578703704814</c:v>
                </c:pt>
                <c:pt idx="4652">
                  <c:v>3.396307870374585</c:v>
                </c:pt>
                <c:pt idx="4653">
                  <c:v>3.3970254629675765</c:v>
                </c:pt>
                <c:pt idx="4654">
                  <c:v>3.3977546296300716</c:v>
                </c:pt>
                <c:pt idx="4655">
                  <c:v>3.3984837962998427</c:v>
                </c:pt>
                <c:pt idx="4656">
                  <c:v>3.3992013888928341</c:v>
                </c:pt>
                <c:pt idx="4657">
                  <c:v>3.3999305555553292</c:v>
                </c:pt>
                <c:pt idx="4658">
                  <c:v>3.4006481481483206</c:v>
                </c:pt>
                <c:pt idx="4659">
                  <c:v>3.4013773148180917</c:v>
                </c:pt>
                <c:pt idx="4660">
                  <c:v>3.4021527777804295</c:v>
                </c:pt>
                <c:pt idx="4661">
                  <c:v>3.4028819444502005</c:v>
                </c:pt>
                <c:pt idx="4662">
                  <c:v>3.4036111111126957</c:v>
                </c:pt>
                <c:pt idx="4663">
                  <c:v>3.4043287037056871</c:v>
                </c:pt>
                <c:pt idx="4664">
                  <c:v>3.4050578703754582</c:v>
                </c:pt>
                <c:pt idx="4665">
                  <c:v>3.4057870370379533</c:v>
                </c:pt>
                <c:pt idx="4666">
                  <c:v>3.4065046296309447</c:v>
                </c:pt>
                <c:pt idx="4667">
                  <c:v>3.4072337963007158</c:v>
                </c:pt>
                <c:pt idx="4668">
                  <c:v>3.4079629629632109</c:v>
                </c:pt>
                <c:pt idx="4669">
                  <c:v>3.4086805555562023</c:v>
                </c:pt>
                <c:pt idx="4670">
                  <c:v>3.4094097222259734</c:v>
                </c:pt>
                <c:pt idx="4671">
                  <c:v>3.4101388888884685</c:v>
                </c:pt>
                <c:pt idx="4672">
                  <c:v>3.4108564814814599</c:v>
                </c:pt>
                <c:pt idx="4673">
                  <c:v>3.411585648151231</c:v>
                </c:pt>
                <c:pt idx="4674">
                  <c:v>3.4123148148210021</c:v>
                </c:pt>
                <c:pt idx="4675">
                  <c:v>3.4130439814834972</c:v>
                </c:pt>
                <c:pt idx="4676">
                  <c:v>3.413819444445835</c:v>
                </c:pt>
                <c:pt idx="4677">
                  <c:v>3.4145370370388264</c:v>
                </c:pt>
                <c:pt idx="4678">
                  <c:v>3.4152662037085975</c:v>
                </c:pt>
                <c:pt idx="4679">
                  <c:v>3.4159953703710926</c:v>
                </c:pt>
                <c:pt idx="4680">
                  <c:v>3.416712962964084</c:v>
                </c:pt>
                <c:pt idx="4681">
                  <c:v>3.4174421296338551</c:v>
                </c:pt>
                <c:pt idx="4682">
                  <c:v>3.4181712962963502</c:v>
                </c:pt>
                <c:pt idx="4683">
                  <c:v>3.4188888888893416</c:v>
                </c:pt>
                <c:pt idx="4684">
                  <c:v>3.4196180555591127</c:v>
                </c:pt>
                <c:pt idx="4685">
                  <c:v>3.4203472222216078</c:v>
                </c:pt>
                <c:pt idx="4686">
                  <c:v>3.4210648148145992</c:v>
                </c:pt>
                <c:pt idx="4687">
                  <c:v>3.421840277784213</c:v>
                </c:pt>
                <c:pt idx="4688">
                  <c:v>3.4225694444467081</c:v>
                </c:pt>
                <c:pt idx="4689">
                  <c:v>3.4232986111164792</c:v>
                </c:pt>
                <c:pt idx="4690">
                  <c:v>3.4240162037094706</c:v>
                </c:pt>
                <c:pt idx="4691">
                  <c:v>3.4247453703719657</c:v>
                </c:pt>
                <c:pt idx="4692">
                  <c:v>3.4254745370417368</c:v>
                </c:pt>
                <c:pt idx="4693">
                  <c:v>3.4262500000040745</c:v>
                </c:pt>
                <c:pt idx="4694">
                  <c:v>3.4269791666665697</c:v>
                </c:pt>
                <c:pt idx="4695">
                  <c:v>3.4276967592595611</c:v>
                </c:pt>
                <c:pt idx="4696">
                  <c:v>3.4284259259293322</c:v>
                </c:pt>
                <c:pt idx="4697">
                  <c:v>3.4291550925991032</c:v>
                </c:pt>
                <c:pt idx="4698">
                  <c:v>3.4298726851848187</c:v>
                </c:pt>
                <c:pt idx="4699">
                  <c:v>3.4306481481544324</c:v>
                </c:pt>
                <c:pt idx="4700">
                  <c:v>3.4313773148169275</c:v>
                </c:pt>
                <c:pt idx="4701">
                  <c:v>3.4321064814866986</c:v>
                </c:pt>
                <c:pt idx="4702">
                  <c:v>3.43282407407969</c:v>
                </c:pt>
                <c:pt idx="4703">
                  <c:v>3.4335532407421852</c:v>
                </c:pt>
                <c:pt idx="4704">
                  <c:v>3.4342824074119562</c:v>
                </c:pt>
                <c:pt idx="4705">
                  <c:v>3.4350000000049477</c:v>
                </c:pt>
                <c:pt idx="4706">
                  <c:v>3.4357291666674428</c:v>
                </c:pt>
                <c:pt idx="4707">
                  <c:v>3.4364583333372138</c:v>
                </c:pt>
                <c:pt idx="4708">
                  <c:v>3.4371759259302053</c:v>
                </c:pt>
                <c:pt idx="4709">
                  <c:v>3.4379050925927004</c:v>
                </c:pt>
                <c:pt idx="4710">
                  <c:v>3.4386342592624715</c:v>
                </c:pt>
                <c:pt idx="4711">
                  <c:v>3.4393518518554629</c:v>
                </c:pt>
                <c:pt idx="4712">
                  <c:v>3.440081018517958</c:v>
                </c:pt>
                <c:pt idx="4713">
                  <c:v>3.4408101851877291</c:v>
                </c:pt>
                <c:pt idx="4714">
                  <c:v>3.4415277777807205</c:v>
                </c:pt>
                <c:pt idx="4715">
                  <c:v>3.4423032407430583</c:v>
                </c:pt>
                <c:pt idx="4716">
                  <c:v>3.4430324074128293</c:v>
                </c:pt>
                <c:pt idx="4717">
                  <c:v>3.4437615740753245</c:v>
                </c:pt>
                <c:pt idx="4718">
                  <c:v>3.4444791666683159</c:v>
                </c:pt>
                <c:pt idx="4719">
                  <c:v>3.445208333338087</c:v>
                </c:pt>
                <c:pt idx="4720">
                  <c:v>3.4459375000005821</c:v>
                </c:pt>
                <c:pt idx="4721">
                  <c:v>3.4466550925935735</c:v>
                </c:pt>
                <c:pt idx="4722">
                  <c:v>3.4473842592633446</c:v>
                </c:pt>
                <c:pt idx="4723">
                  <c:v>3.4481134259258397</c:v>
                </c:pt>
                <c:pt idx="4724">
                  <c:v>3.4488310185188311</c:v>
                </c:pt>
                <c:pt idx="4725">
                  <c:v>3.4495601851886022</c:v>
                </c:pt>
                <c:pt idx="4726">
                  <c:v>3.4502893518583733</c:v>
                </c:pt>
                <c:pt idx="4727">
                  <c:v>3.4510069444440887</c:v>
                </c:pt>
                <c:pt idx="4728">
                  <c:v>3.4517361111138598</c:v>
                </c:pt>
                <c:pt idx="4729">
                  <c:v>3.4524652777836309</c:v>
                </c:pt>
                <c:pt idx="4730">
                  <c:v>3.453194444446126</c:v>
                </c:pt>
                <c:pt idx="4731">
                  <c:v>3.4539120370391174</c:v>
                </c:pt>
                <c:pt idx="4732">
                  <c:v>3.4546412037088885</c:v>
                </c:pt>
                <c:pt idx="4733">
                  <c:v>3.4553703703713836</c:v>
                </c:pt>
                <c:pt idx="4734">
                  <c:v>3.456087962964375</c:v>
                </c:pt>
                <c:pt idx="4735">
                  <c:v>3.4568171296341461</c:v>
                </c:pt>
                <c:pt idx="4736">
                  <c:v>3.4575462962966412</c:v>
                </c:pt>
                <c:pt idx="4737">
                  <c:v>3.4582638888896327</c:v>
                </c:pt>
                <c:pt idx="4738">
                  <c:v>3.4589930555594037</c:v>
                </c:pt>
                <c:pt idx="4739">
                  <c:v>3.4597222222218988</c:v>
                </c:pt>
                <c:pt idx="4740">
                  <c:v>3.4604398148148903</c:v>
                </c:pt>
                <c:pt idx="4741">
                  <c:v>3.4611689814846613</c:v>
                </c:pt>
                <c:pt idx="4742">
                  <c:v>3.4618981481544324</c:v>
                </c:pt>
                <c:pt idx="4743">
                  <c:v>3.4626157407401479</c:v>
                </c:pt>
                <c:pt idx="4744">
                  <c:v>3.463344907409919</c:v>
                </c:pt>
                <c:pt idx="4745">
                  <c:v>3.46407407407969</c:v>
                </c:pt>
                <c:pt idx="4746">
                  <c:v>3.4647916666726815</c:v>
                </c:pt>
                <c:pt idx="4747">
                  <c:v>3.4655208333351766</c:v>
                </c:pt>
                <c:pt idx="4748">
                  <c:v>3.4662500000049477</c:v>
                </c:pt>
                <c:pt idx="4749">
                  <c:v>3.4669675925979391</c:v>
                </c:pt>
                <c:pt idx="4750">
                  <c:v>3.4676967592604342</c:v>
                </c:pt>
                <c:pt idx="4751">
                  <c:v>3.4684259259302053</c:v>
                </c:pt>
                <c:pt idx="4752">
                  <c:v>3.4691435185231967</c:v>
                </c:pt>
                <c:pt idx="4753">
                  <c:v>3.4698726851856918</c:v>
                </c:pt>
                <c:pt idx="4754">
                  <c:v>3.4706018518554629</c:v>
                </c:pt>
                <c:pt idx="4755">
                  <c:v>3.4713194444484543</c:v>
                </c:pt>
                <c:pt idx="4756">
                  <c:v>3.4720486111109494</c:v>
                </c:pt>
                <c:pt idx="4757">
                  <c:v>3.4727777777807205</c:v>
                </c:pt>
                <c:pt idx="4758">
                  <c:v>3.4734953703737119</c:v>
                </c:pt>
                <c:pt idx="4759">
                  <c:v>3.474224537043483</c:v>
                </c:pt>
                <c:pt idx="4760">
                  <c:v>3.4749537037059781</c:v>
                </c:pt>
                <c:pt idx="4761">
                  <c:v>3.4757291666683159</c:v>
                </c:pt>
                <c:pt idx="4762">
                  <c:v>3.476458333338087</c:v>
                </c:pt>
                <c:pt idx="4763">
                  <c:v>3.4771759259310784</c:v>
                </c:pt>
                <c:pt idx="4764">
                  <c:v>3.4779050925935735</c:v>
                </c:pt>
                <c:pt idx="4765">
                  <c:v>3.4786342592633446</c:v>
                </c:pt>
                <c:pt idx="4766">
                  <c:v>3.479351851856336</c:v>
                </c:pt>
                <c:pt idx="4767">
                  <c:v>3.4800810185188311</c:v>
                </c:pt>
                <c:pt idx="4768">
                  <c:v>3.4808101851886022</c:v>
                </c:pt>
                <c:pt idx="4769">
                  <c:v>3.4815277777815936</c:v>
                </c:pt>
                <c:pt idx="4770">
                  <c:v>3.4822569444440887</c:v>
                </c:pt>
                <c:pt idx="4771">
                  <c:v>3.4829861111138598</c:v>
                </c:pt>
                <c:pt idx="4772">
                  <c:v>3.4837615740761976</c:v>
                </c:pt>
                <c:pt idx="4773">
                  <c:v>3.4844907407459687</c:v>
                </c:pt>
                <c:pt idx="4774">
                  <c:v>3.4852083333389601</c:v>
                </c:pt>
                <c:pt idx="4775">
                  <c:v>3.4859375000014552</c:v>
                </c:pt>
                <c:pt idx="4776">
                  <c:v>3.4866666666712263</c:v>
                </c:pt>
                <c:pt idx="4777">
                  <c:v>3.4873842592642177</c:v>
                </c:pt>
                <c:pt idx="4778">
                  <c:v>3.4881134259267128</c:v>
                </c:pt>
                <c:pt idx="4779">
                  <c:v>3.4888425925964839</c:v>
                </c:pt>
                <c:pt idx="4780">
                  <c:v>3.4895601851894753</c:v>
                </c:pt>
                <c:pt idx="4781">
                  <c:v>3.4902893518519704</c:v>
                </c:pt>
                <c:pt idx="4782">
                  <c:v>3.4910185185217415</c:v>
                </c:pt>
                <c:pt idx="4783">
                  <c:v>3.4917361111147329</c:v>
                </c:pt>
                <c:pt idx="4784">
                  <c:v>3.492465277777228</c:v>
                </c:pt>
                <c:pt idx="4785">
                  <c:v>3.4931944444469991</c:v>
                </c:pt>
                <c:pt idx="4786">
                  <c:v>3.4939236111167702</c:v>
                </c:pt>
                <c:pt idx="4787">
                  <c:v>3.4946412037097616</c:v>
                </c:pt>
                <c:pt idx="4788">
                  <c:v>3.4953703703722567</c:v>
                </c:pt>
                <c:pt idx="4789">
                  <c:v>3.4960995370420278</c:v>
                </c:pt>
                <c:pt idx="4790">
                  <c:v>3.4968171296350192</c:v>
                </c:pt>
                <c:pt idx="4791">
                  <c:v>3.4975462962975143</c:v>
                </c:pt>
                <c:pt idx="4792">
                  <c:v>3.4982638888905058</c:v>
                </c:pt>
                <c:pt idx="4793">
                  <c:v>3.4989930555602768</c:v>
                </c:pt>
                <c:pt idx="4794">
                  <c:v>3.499722222222772</c:v>
                </c:pt>
                <c:pt idx="4795">
                  <c:v>3.5004398148157634</c:v>
                </c:pt>
                <c:pt idx="4796">
                  <c:v>3.5011689814855345</c:v>
                </c:pt>
                <c:pt idx="4797">
                  <c:v>3.5018981481480296</c:v>
                </c:pt>
                <c:pt idx="4798">
                  <c:v>3.502615740741021</c:v>
                </c:pt>
                <c:pt idx="4799">
                  <c:v>3.5033449074107921</c:v>
                </c:pt>
                <c:pt idx="4800">
                  <c:v>3.5040740740805632</c:v>
                </c:pt>
                <c:pt idx="4801">
                  <c:v>3.5047916666662786</c:v>
                </c:pt>
                <c:pt idx="4802">
                  <c:v>3.5055208333360497</c:v>
                </c:pt>
                <c:pt idx="4803">
                  <c:v>3.5062500000058208</c:v>
                </c:pt>
                <c:pt idx="4804">
                  <c:v>3.5069675925988122</c:v>
                </c:pt>
                <c:pt idx="4805">
                  <c:v>3.5076967592613073</c:v>
                </c:pt>
                <c:pt idx="4806">
                  <c:v>3.5084259259310784</c:v>
                </c:pt>
                <c:pt idx="4807">
                  <c:v>3.5091435185240698</c:v>
                </c:pt>
                <c:pt idx="4808">
                  <c:v>3.5099305555559113</c:v>
                </c:pt>
                <c:pt idx="4809">
                  <c:v>3.5106481481489027</c:v>
                </c:pt>
                <c:pt idx="4810">
                  <c:v>3.5113773148186738</c:v>
                </c:pt>
                <c:pt idx="4811">
                  <c:v>3.5121064814811689</c:v>
                </c:pt>
                <c:pt idx="4812">
                  <c:v>3.5128240740741603</c:v>
                </c:pt>
                <c:pt idx="4813">
                  <c:v>3.5135532407439314</c:v>
                </c:pt>
                <c:pt idx="4814">
                  <c:v>3.5142708333369228</c:v>
                </c:pt>
                <c:pt idx="4815">
                  <c:v>3.5149999999994179</c:v>
                </c:pt>
                <c:pt idx="4816">
                  <c:v>3.515729166669189</c:v>
                </c:pt>
                <c:pt idx="4817">
                  <c:v>3.5164467592621804</c:v>
                </c:pt>
                <c:pt idx="4818">
                  <c:v>3.5171759259319515</c:v>
                </c:pt>
                <c:pt idx="4819">
                  <c:v>3.5179050925944466</c:v>
                </c:pt>
                <c:pt idx="4820">
                  <c:v>3.5186342592642177</c:v>
                </c:pt>
                <c:pt idx="4821">
                  <c:v>3.5193518518572091</c:v>
                </c:pt>
                <c:pt idx="4822">
                  <c:v>3.5200810185197042</c:v>
                </c:pt>
                <c:pt idx="4823">
                  <c:v>3.5208101851894753</c:v>
                </c:pt>
                <c:pt idx="4824">
                  <c:v>3.5215277777824667</c:v>
                </c:pt>
                <c:pt idx="4825">
                  <c:v>3.5222569444449618</c:v>
                </c:pt>
                <c:pt idx="4826">
                  <c:v>3.5229861111147329</c:v>
                </c:pt>
                <c:pt idx="4827">
                  <c:v>3.5237037037077243</c:v>
                </c:pt>
                <c:pt idx="4828">
                  <c:v>3.5244328703702195</c:v>
                </c:pt>
                <c:pt idx="4829">
                  <c:v>3.5252083333398332</c:v>
                </c:pt>
                <c:pt idx="4830">
                  <c:v>3.5259259259255487</c:v>
                </c:pt>
                <c:pt idx="4831">
                  <c:v>3.5266550925953197</c:v>
                </c:pt>
                <c:pt idx="4832">
                  <c:v>3.5273842592650908</c:v>
                </c:pt>
                <c:pt idx="4833">
                  <c:v>3.5281018518580822</c:v>
                </c:pt>
                <c:pt idx="4834">
                  <c:v>3.5288310185205773</c:v>
                </c:pt>
                <c:pt idx="4835">
                  <c:v>3.5296064814829151</c:v>
                </c:pt>
                <c:pt idx="4836">
                  <c:v>3.5303356481526862</c:v>
                </c:pt>
                <c:pt idx="4837">
                  <c:v>3.5310648148151813</c:v>
                </c:pt>
                <c:pt idx="4838">
                  <c:v>3.5317824074081727</c:v>
                </c:pt>
                <c:pt idx="4839">
                  <c:v>3.5325115740779438</c:v>
                </c:pt>
                <c:pt idx="4840">
                  <c:v>3.5332407407404389</c:v>
                </c:pt>
                <c:pt idx="4841">
                  <c:v>3.5339583333334303</c:v>
                </c:pt>
                <c:pt idx="4842">
                  <c:v>3.5346875000032014</c:v>
                </c:pt>
                <c:pt idx="4843">
                  <c:v>3.5354166666729725</c:v>
                </c:pt>
                <c:pt idx="4844">
                  <c:v>3.536134259258688</c:v>
                </c:pt>
                <c:pt idx="4845">
                  <c:v>3.536863425928459</c:v>
                </c:pt>
                <c:pt idx="4846">
                  <c:v>3.5376388888907968</c:v>
                </c:pt>
                <c:pt idx="4847">
                  <c:v>3.5383680555605679</c:v>
                </c:pt>
                <c:pt idx="4848">
                  <c:v>3.5390856481535593</c:v>
                </c:pt>
                <c:pt idx="4849">
                  <c:v>3.5398148148160544</c:v>
                </c:pt>
                <c:pt idx="4850">
                  <c:v>3.5405439814858255</c:v>
                </c:pt>
                <c:pt idx="4851">
                  <c:v>3.5412615740788169</c:v>
                </c:pt>
                <c:pt idx="4852">
                  <c:v>3.541990740741312</c:v>
                </c:pt>
                <c:pt idx="4853">
                  <c:v>3.5427199074110831</c:v>
                </c:pt>
                <c:pt idx="4854">
                  <c:v>3.5434375000040745</c:v>
                </c:pt>
                <c:pt idx="4855">
                  <c:v>3.5441666666665697</c:v>
                </c:pt>
                <c:pt idx="4856">
                  <c:v>3.5448958333363407</c:v>
                </c:pt>
                <c:pt idx="4857">
                  <c:v>3.5456134259293322</c:v>
                </c:pt>
                <c:pt idx="4858">
                  <c:v>3.5463425925991032</c:v>
                </c:pt>
                <c:pt idx="4859">
                  <c:v>3.5470717592615983</c:v>
                </c:pt>
                <c:pt idx="4860">
                  <c:v>3.5477893518545898</c:v>
                </c:pt>
                <c:pt idx="4861">
                  <c:v>3.5485185185243608</c:v>
                </c:pt>
                <c:pt idx="4862">
                  <c:v>3.549247685186856</c:v>
                </c:pt>
                <c:pt idx="4863">
                  <c:v>3.549976851856627</c:v>
                </c:pt>
                <c:pt idx="4864">
                  <c:v>3.5506944444496185</c:v>
                </c:pt>
                <c:pt idx="4865">
                  <c:v>3.5514236111121136</c:v>
                </c:pt>
                <c:pt idx="4866">
                  <c:v>3.5521527777818847</c:v>
                </c:pt>
                <c:pt idx="4867">
                  <c:v>3.5528703703748761</c:v>
                </c:pt>
                <c:pt idx="4868">
                  <c:v>3.5535995370373712</c:v>
                </c:pt>
                <c:pt idx="4869">
                  <c:v>3.5543287037071423</c:v>
                </c:pt>
                <c:pt idx="4870">
                  <c:v>3.5550462963001337</c:v>
                </c:pt>
                <c:pt idx="4871">
                  <c:v>3.5557754629626288</c:v>
                </c:pt>
                <c:pt idx="4872">
                  <c:v>3.5565046296323999</c:v>
                </c:pt>
                <c:pt idx="4873">
                  <c:v>3.557233796302171</c:v>
                </c:pt>
                <c:pt idx="4874">
                  <c:v>3.5579513888951624</c:v>
                </c:pt>
                <c:pt idx="4875">
                  <c:v>3.5586805555576575</c:v>
                </c:pt>
                <c:pt idx="4876">
                  <c:v>3.5594097222274286</c:v>
                </c:pt>
                <c:pt idx="4877">
                  <c:v>3.56012731482042</c:v>
                </c:pt>
                <c:pt idx="4878">
                  <c:v>3.5608564814829151</c:v>
                </c:pt>
                <c:pt idx="4879">
                  <c:v>3.5615856481526862</c:v>
                </c:pt>
                <c:pt idx="4880">
                  <c:v>3.5623148148151813</c:v>
                </c:pt>
                <c:pt idx="4881">
                  <c:v>3.5630324074081727</c:v>
                </c:pt>
                <c:pt idx="4882">
                  <c:v>3.5637615740779438</c:v>
                </c:pt>
                <c:pt idx="4883">
                  <c:v>3.5644907407404389</c:v>
                </c:pt>
                <c:pt idx="4884">
                  <c:v>3.5652083333334303</c:v>
                </c:pt>
                <c:pt idx="4885">
                  <c:v>3.5659375000032014</c:v>
                </c:pt>
                <c:pt idx="4886">
                  <c:v>3.5666666666729725</c:v>
                </c:pt>
                <c:pt idx="4887">
                  <c:v>3.5673958333354676</c:v>
                </c:pt>
                <c:pt idx="4888">
                  <c:v>3.568113425928459</c:v>
                </c:pt>
                <c:pt idx="4889">
                  <c:v>3.5688425925982301</c:v>
                </c:pt>
                <c:pt idx="4890">
                  <c:v>3.5695717592607252</c:v>
                </c:pt>
                <c:pt idx="4891">
                  <c:v>3.5702893518537167</c:v>
                </c:pt>
                <c:pt idx="4892">
                  <c:v>3.5710185185234877</c:v>
                </c:pt>
                <c:pt idx="4893">
                  <c:v>3.5717476851859828</c:v>
                </c:pt>
                <c:pt idx="4894">
                  <c:v>3.5724652777789743</c:v>
                </c:pt>
                <c:pt idx="4895">
                  <c:v>3.5731944444487453</c:v>
                </c:pt>
                <c:pt idx="4896">
                  <c:v>3.5739236111112405</c:v>
                </c:pt>
                <c:pt idx="4897">
                  <c:v>3.5746527777810115</c:v>
                </c:pt>
                <c:pt idx="4898">
                  <c:v>3.575370370374003</c:v>
                </c:pt>
                <c:pt idx="4899">
                  <c:v>3.5760995370364981</c:v>
                </c:pt>
                <c:pt idx="4900">
                  <c:v>3.5768287037062692</c:v>
                </c:pt>
                <c:pt idx="4901">
                  <c:v>3.5775462962992606</c:v>
                </c:pt>
                <c:pt idx="4902">
                  <c:v>3.5783217592615983</c:v>
                </c:pt>
                <c:pt idx="4903">
                  <c:v>3.5790509259313694</c:v>
                </c:pt>
                <c:pt idx="4904">
                  <c:v>3.5797685185243608</c:v>
                </c:pt>
                <c:pt idx="4905">
                  <c:v>3.580497685186856</c:v>
                </c:pt>
                <c:pt idx="4906">
                  <c:v>3.581226851856627</c:v>
                </c:pt>
                <c:pt idx="4907">
                  <c:v>3.5819444444496185</c:v>
                </c:pt>
                <c:pt idx="4908">
                  <c:v>3.5827199074119562</c:v>
                </c:pt>
                <c:pt idx="4909">
                  <c:v>3.5834490740744513</c:v>
                </c:pt>
                <c:pt idx="4910">
                  <c:v>3.5841666666674428</c:v>
                </c:pt>
                <c:pt idx="4911">
                  <c:v>3.5848958333372138</c:v>
                </c:pt>
                <c:pt idx="4912">
                  <c:v>3.5856134259302053</c:v>
                </c:pt>
                <c:pt idx="4913">
                  <c:v>3.5863425925927004</c:v>
                </c:pt>
                <c:pt idx="4914">
                  <c:v>3.5871180555550382</c:v>
                </c:pt>
                <c:pt idx="4915">
                  <c:v>3.5878356481480296</c:v>
                </c:pt>
                <c:pt idx="4916">
                  <c:v>3.5885648148178007</c:v>
                </c:pt>
                <c:pt idx="4917">
                  <c:v>3.5892939814875717</c:v>
                </c:pt>
                <c:pt idx="4918">
                  <c:v>3.5900115740805632</c:v>
                </c:pt>
                <c:pt idx="4919">
                  <c:v>3.5907407407430583</c:v>
                </c:pt>
                <c:pt idx="4920">
                  <c:v>3.591516203705396</c:v>
                </c:pt>
                <c:pt idx="4921">
                  <c:v>3.5922453703751671</c:v>
                </c:pt>
                <c:pt idx="4922">
                  <c:v>3.5929629629681585</c:v>
                </c:pt>
                <c:pt idx="4923">
                  <c:v>3.5936921296306537</c:v>
                </c:pt>
                <c:pt idx="4924">
                  <c:v>3.5944212963004247</c:v>
                </c:pt>
                <c:pt idx="4925">
                  <c:v>3.5951388888934162</c:v>
                </c:pt>
                <c:pt idx="4926">
                  <c:v>3.5958680555559113</c:v>
                </c:pt>
                <c:pt idx="4927">
                  <c:v>3.5965972222256823</c:v>
                </c:pt>
                <c:pt idx="4928">
                  <c:v>3.5973148148186738</c:v>
                </c:pt>
                <c:pt idx="4929">
                  <c:v>3.5980439814811689</c:v>
                </c:pt>
                <c:pt idx="4930">
                  <c:v>3.5987615740741603</c:v>
                </c:pt>
                <c:pt idx="4931">
                  <c:v>3.5995486111132777</c:v>
                </c:pt>
                <c:pt idx="4932">
                  <c:v>3.6002662037062692</c:v>
                </c:pt>
                <c:pt idx="4933">
                  <c:v>3.6009953703760402</c:v>
                </c:pt>
                <c:pt idx="4934">
                  <c:v>3.6017245370385353</c:v>
                </c:pt>
                <c:pt idx="4935">
                  <c:v>3.6024421296315268</c:v>
                </c:pt>
                <c:pt idx="4936">
                  <c:v>3.6031712963012978</c:v>
                </c:pt>
                <c:pt idx="4937">
                  <c:v>3.6039467592636356</c:v>
                </c:pt>
                <c:pt idx="4938">
                  <c:v>3.604664351856627</c:v>
                </c:pt>
                <c:pt idx="4939">
                  <c:v>3.6053935185191222</c:v>
                </c:pt>
                <c:pt idx="4940">
                  <c:v>3.6061111111121136</c:v>
                </c:pt>
                <c:pt idx="4941">
                  <c:v>3.6068402777818847</c:v>
                </c:pt>
                <c:pt idx="4942">
                  <c:v>3.6075694444443798</c:v>
                </c:pt>
                <c:pt idx="4943">
                  <c:v>3.6083449074139935</c:v>
                </c:pt>
                <c:pt idx="4944">
                  <c:v>3.609062499999709</c:v>
                </c:pt>
                <c:pt idx="4945">
                  <c:v>3.60979166666948</c:v>
                </c:pt>
                <c:pt idx="4946">
                  <c:v>3.6105092592624715</c:v>
                </c:pt>
                <c:pt idx="4947">
                  <c:v>3.6112384259322425</c:v>
                </c:pt>
                <c:pt idx="4948">
                  <c:v>3.6119675925947377</c:v>
                </c:pt>
                <c:pt idx="4949">
                  <c:v>3.6127314814875717</c:v>
                </c:pt>
                <c:pt idx="4950">
                  <c:v>3.6134606481500668</c:v>
                </c:pt>
                <c:pt idx="4951">
                  <c:v>3.6141898148198379</c:v>
                </c:pt>
                <c:pt idx="4952">
                  <c:v>3.6149074074128293</c:v>
                </c:pt>
                <c:pt idx="4953">
                  <c:v>3.6156365740753245</c:v>
                </c:pt>
                <c:pt idx="4954">
                  <c:v>3.6163657407450955</c:v>
                </c:pt>
                <c:pt idx="4955">
                  <c:v>3.6171296296306537</c:v>
                </c:pt>
                <c:pt idx="4956">
                  <c:v>3.6178587963004247</c:v>
                </c:pt>
                <c:pt idx="4957">
                  <c:v>3.6185879629629198</c:v>
                </c:pt>
                <c:pt idx="4958">
                  <c:v>3.6193055555559113</c:v>
                </c:pt>
                <c:pt idx="4959">
                  <c:v>3.6200347222256823</c:v>
                </c:pt>
                <c:pt idx="4960">
                  <c:v>3.6207638888954534</c:v>
                </c:pt>
                <c:pt idx="4961">
                  <c:v>3.6215277777810115</c:v>
                </c:pt>
                <c:pt idx="4962">
                  <c:v>3.6222569444507826</c:v>
                </c:pt>
                <c:pt idx="4963">
                  <c:v>3.6229861111132777</c:v>
                </c:pt>
                <c:pt idx="4964">
                  <c:v>3.6237152777830488</c:v>
                </c:pt>
                <c:pt idx="4965">
                  <c:v>3.6244328703760402</c:v>
                </c:pt>
                <c:pt idx="4966">
                  <c:v>3.6251620370385353</c:v>
                </c:pt>
                <c:pt idx="4967">
                  <c:v>3.6259375000008731</c:v>
                </c:pt>
                <c:pt idx="4968">
                  <c:v>3.6266550925938645</c:v>
                </c:pt>
                <c:pt idx="4969">
                  <c:v>3.6273842592636356</c:v>
                </c:pt>
                <c:pt idx="4970">
                  <c:v>3.6281134259261307</c:v>
                </c:pt>
                <c:pt idx="4971">
                  <c:v>3.6288310185191222</c:v>
                </c:pt>
                <c:pt idx="4972">
                  <c:v>3.6295601851888932</c:v>
                </c:pt>
                <c:pt idx="4973">
                  <c:v>3.630335648151231</c:v>
                </c:pt>
                <c:pt idx="4974">
                  <c:v>3.6310648148210021</c:v>
                </c:pt>
                <c:pt idx="4975">
                  <c:v>3.6317824074139935</c:v>
                </c:pt>
                <c:pt idx="4976">
                  <c:v>3.6325115740764886</c:v>
                </c:pt>
                <c:pt idx="4977">
                  <c:v>3.6332407407462597</c:v>
                </c:pt>
                <c:pt idx="4978">
                  <c:v>3.6339583333392511</c:v>
                </c:pt>
                <c:pt idx="4979">
                  <c:v>3.6347337963015889</c:v>
                </c:pt>
                <c:pt idx="4980">
                  <c:v>3.635462962964084</c:v>
                </c:pt>
                <c:pt idx="4981">
                  <c:v>3.6361805555570754</c:v>
                </c:pt>
                <c:pt idx="4982">
                  <c:v>3.6369097222268465</c:v>
                </c:pt>
                <c:pt idx="4983">
                  <c:v>3.6376388888893416</c:v>
                </c:pt>
                <c:pt idx="4984">
                  <c:v>3.638356481482333</c:v>
                </c:pt>
                <c:pt idx="4985">
                  <c:v>3.6391435185214505</c:v>
                </c:pt>
                <c:pt idx="4986">
                  <c:v>3.6398611111144419</c:v>
                </c:pt>
                <c:pt idx="4987">
                  <c:v>3.640590277784213</c:v>
                </c:pt>
                <c:pt idx="4988">
                  <c:v>3.6413194444467081</c:v>
                </c:pt>
                <c:pt idx="4989">
                  <c:v>3.6420370370396995</c:v>
                </c:pt>
                <c:pt idx="4990">
                  <c:v>3.6427662037094706</c:v>
                </c:pt>
                <c:pt idx="4991">
                  <c:v>3.6435416666718083</c:v>
                </c:pt>
                <c:pt idx="4992">
                  <c:v>3.6442708333343035</c:v>
                </c:pt>
                <c:pt idx="4993">
                  <c:v>3.6449884259272949</c:v>
                </c:pt>
                <c:pt idx="4994">
                  <c:v>3.645717592597066</c:v>
                </c:pt>
                <c:pt idx="4995">
                  <c:v>3.6464351851900574</c:v>
                </c:pt>
                <c:pt idx="4996">
                  <c:v>3.6471643518525525</c:v>
                </c:pt>
                <c:pt idx="4997">
                  <c:v>3.6479398148148903</c:v>
                </c:pt>
                <c:pt idx="4998">
                  <c:v>3.6486574074078817</c:v>
                </c:pt>
                <c:pt idx="4999">
                  <c:v>3.6493865740776528</c:v>
                </c:pt>
                <c:pt idx="5000">
                  <c:v>3.6501157407401479</c:v>
                </c:pt>
                <c:pt idx="5001">
                  <c:v>3.650844907409919</c:v>
                </c:pt>
                <c:pt idx="5002">
                  <c:v>3.6515625000029104</c:v>
                </c:pt>
                <c:pt idx="5003">
                  <c:v>3.6523379629652482</c:v>
                </c:pt>
                <c:pt idx="5004">
                  <c:v>3.6530671296350192</c:v>
                </c:pt>
                <c:pt idx="5005">
                  <c:v>3.6537847222280107</c:v>
                </c:pt>
                <c:pt idx="5006">
                  <c:v>3.6545138888905058</c:v>
                </c:pt>
                <c:pt idx="5007">
                  <c:v>3.6552430555602768</c:v>
                </c:pt>
                <c:pt idx="5008">
                  <c:v>3.6559606481532683</c:v>
                </c:pt>
                <c:pt idx="5009">
                  <c:v>3.656736111115606</c:v>
                </c:pt>
                <c:pt idx="5010">
                  <c:v>3.6574652777781012</c:v>
                </c:pt>
                <c:pt idx="5011">
                  <c:v>3.6581828703710926</c:v>
                </c:pt>
                <c:pt idx="5012">
                  <c:v>3.6589120370408637</c:v>
                </c:pt>
                <c:pt idx="5013">
                  <c:v>3.6596412037033588</c:v>
                </c:pt>
                <c:pt idx="5014">
                  <c:v>3.6603587962963502</c:v>
                </c:pt>
                <c:pt idx="5015">
                  <c:v>3.6610879629661213</c:v>
                </c:pt>
                <c:pt idx="5016">
                  <c:v>3.6618171296358923</c:v>
                </c:pt>
                <c:pt idx="5017">
                  <c:v>3.6625347222216078</c:v>
                </c:pt>
                <c:pt idx="5018">
                  <c:v>3.6632638888913789</c:v>
                </c:pt>
                <c:pt idx="5019">
                  <c:v>3.66399305556115</c:v>
                </c:pt>
                <c:pt idx="5020">
                  <c:v>3.6647106481541414</c:v>
                </c:pt>
                <c:pt idx="5021">
                  <c:v>3.6654398148166365</c:v>
                </c:pt>
                <c:pt idx="5022">
                  <c:v>3.6661689814864076</c:v>
                </c:pt>
                <c:pt idx="5023">
                  <c:v>3.666886574079399</c:v>
                </c:pt>
                <c:pt idx="5024">
                  <c:v>3.6676157407418941</c:v>
                </c:pt>
                <c:pt idx="5025">
                  <c:v>3.6683449074116652</c:v>
                </c:pt>
                <c:pt idx="5026">
                  <c:v>3.6690625000046566</c:v>
                </c:pt>
                <c:pt idx="5027">
                  <c:v>3.6697916666671517</c:v>
                </c:pt>
                <c:pt idx="5028">
                  <c:v>3.6705208333369228</c:v>
                </c:pt>
                <c:pt idx="5029">
                  <c:v>3.6712499999994179</c:v>
                </c:pt>
                <c:pt idx="5030">
                  <c:v>3.6719675925924093</c:v>
                </c:pt>
                <c:pt idx="5031">
                  <c:v>3.6726967592621804</c:v>
                </c:pt>
                <c:pt idx="5032">
                  <c:v>3.6734259259319515</c:v>
                </c:pt>
                <c:pt idx="5033">
                  <c:v>3.6741435185249429</c:v>
                </c:pt>
                <c:pt idx="5034">
                  <c:v>3.674872685187438</c:v>
                </c:pt>
                <c:pt idx="5035">
                  <c:v>3.6756018518572091</c:v>
                </c:pt>
                <c:pt idx="5036">
                  <c:v>3.6763194444502005</c:v>
                </c:pt>
                <c:pt idx="5037">
                  <c:v>3.6770486111126957</c:v>
                </c:pt>
                <c:pt idx="5038">
                  <c:v>3.6777777777824667</c:v>
                </c:pt>
                <c:pt idx="5039">
                  <c:v>3.6784953703754582</c:v>
                </c:pt>
                <c:pt idx="5040">
                  <c:v>3.6792245370379533</c:v>
                </c:pt>
                <c:pt idx="5041">
                  <c:v>3.6799537037077243</c:v>
                </c:pt>
                <c:pt idx="5042">
                  <c:v>3.6806828703702195</c:v>
                </c:pt>
                <c:pt idx="5043">
                  <c:v>3.6814004629632109</c:v>
                </c:pt>
                <c:pt idx="5044">
                  <c:v>3.682129629632982</c:v>
                </c:pt>
                <c:pt idx="5045">
                  <c:v>3.682858796302753</c:v>
                </c:pt>
                <c:pt idx="5046">
                  <c:v>3.6835879629652482</c:v>
                </c:pt>
                <c:pt idx="5047">
                  <c:v>3.6843171296350192</c:v>
                </c:pt>
                <c:pt idx="5048">
                  <c:v>3.6850347222280107</c:v>
                </c:pt>
                <c:pt idx="5049">
                  <c:v>3.6857638888905058</c:v>
                </c:pt>
                <c:pt idx="5050">
                  <c:v>3.6864930555602768</c:v>
                </c:pt>
                <c:pt idx="5051">
                  <c:v>3.687222222222772</c:v>
                </c:pt>
                <c:pt idx="5052">
                  <c:v>3.6879398148157634</c:v>
                </c:pt>
                <c:pt idx="5053">
                  <c:v>3.6886689814855345</c:v>
                </c:pt>
                <c:pt idx="5054">
                  <c:v>3.6893981481480296</c:v>
                </c:pt>
                <c:pt idx="5055">
                  <c:v>3.6901736111176433</c:v>
                </c:pt>
                <c:pt idx="5056">
                  <c:v>3.6908912037033588</c:v>
                </c:pt>
                <c:pt idx="5057">
                  <c:v>3.6916203703731298</c:v>
                </c:pt>
                <c:pt idx="5058">
                  <c:v>3.6923495370429009</c:v>
                </c:pt>
                <c:pt idx="5059">
                  <c:v>3.6930671296358923</c:v>
                </c:pt>
                <c:pt idx="5060">
                  <c:v>3.6937962962983875</c:v>
                </c:pt>
                <c:pt idx="5061">
                  <c:v>3.6945717592607252</c:v>
                </c:pt>
                <c:pt idx="5062">
                  <c:v>3.6953009259304963</c:v>
                </c:pt>
                <c:pt idx="5063">
                  <c:v>3.6960185185234877</c:v>
                </c:pt>
                <c:pt idx="5064">
                  <c:v>3.6967476851859828</c:v>
                </c:pt>
                <c:pt idx="5065">
                  <c:v>3.6974768518557539</c:v>
                </c:pt>
                <c:pt idx="5066">
                  <c:v>3.6981944444487453</c:v>
                </c:pt>
                <c:pt idx="5067">
                  <c:v>3.6989236111112405</c:v>
                </c:pt>
                <c:pt idx="5068">
                  <c:v>3.6996527777810115</c:v>
                </c:pt>
                <c:pt idx="5069">
                  <c:v>3.700370370374003</c:v>
                </c:pt>
                <c:pt idx="5070">
                  <c:v>3.7010995370364981</c:v>
                </c:pt>
                <c:pt idx="5071">
                  <c:v>3.7018287037062692</c:v>
                </c:pt>
                <c:pt idx="5072">
                  <c:v>3.7026041666686069</c:v>
                </c:pt>
                <c:pt idx="5073">
                  <c:v>3.703333333338378</c:v>
                </c:pt>
                <c:pt idx="5074">
                  <c:v>3.7040509259313694</c:v>
                </c:pt>
                <c:pt idx="5075">
                  <c:v>3.7047800925938645</c:v>
                </c:pt>
                <c:pt idx="5076">
                  <c:v>3.7055092592636356</c:v>
                </c:pt>
                <c:pt idx="5077">
                  <c:v>3.706226851856627</c:v>
                </c:pt>
                <c:pt idx="5078">
                  <c:v>3.7069560185191222</c:v>
                </c:pt>
                <c:pt idx="5079">
                  <c:v>3.7076851851888932</c:v>
                </c:pt>
                <c:pt idx="5080">
                  <c:v>3.7084027777818847</c:v>
                </c:pt>
                <c:pt idx="5081">
                  <c:v>3.7091319444443798</c:v>
                </c:pt>
                <c:pt idx="5082">
                  <c:v>3.7098611111141508</c:v>
                </c:pt>
                <c:pt idx="5083">
                  <c:v>3.7105787037071423</c:v>
                </c:pt>
                <c:pt idx="5084">
                  <c:v>3.7113078703769133</c:v>
                </c:pt>
                <c:pt idx="5085">
                  <c:v>3.7120370370394085</c:v>
                </c:pt>
                <c:pt idx="5086">
                  <c:v>3.7127546296323999</c:v>
                </c:pt>
                <c:pt idx="5087">
                  <c:v>3.713483796302171</c:v>
                </c:pt>
                <c:pt idx="5088">
                  <c:v>3.7142129629646661</c:v>
                </c:pt>
                <c:pt idx="5089">
                  <c:v>3.7149305555576575</c:v>
                </c:pt>
                <c:pt idx="5090">
                  <c:v>3.7156597222274286</c:v>
                </c:pt>
                <c:pt idx="5091">
                  <c:v>3.7163888888899237</c:v>
                </c:pt>
                <c:pt idx="5092">
                  <c:v>3.7171064814829151</c:v>
                </c:pt>
                <c:pt idx="5093">
                  <c:v>3.7178356481526862</c:v>
                </c:pt>
                <c:pt idx="5094">
                  <c:v>3.7185648148151813</c:v>
                </c:pt>
                <c:pt idx="5095">
                  <c:v>3.7192824074081727</c:v>
                </c:pt>
                <c:pt idx="5096">
                  <c:v>3.7200115740779438</c:v>
                </c:pt>
                <c:pt idx="5097">
                  <c:v>3.7207291666709352</c:v>
                </c:pt>
                <c:pt idx="5098">
                  <c:v>3.7214583333334303</c:v>
                </c:pt>
                <c:pt idx="5099">
                  <c:v>3.7221875000032014</c:v>
                </c:pt>
                <c:pt idx="5100">
                  <c:v>3.7229050925961928</c:v>
                </c:pt>
                <c:pt idx="5101">
                  <c:v>3.723634259258688</c:v>
                </c:pt>
                <c:pt idx="5102">
                  <c:v>3.724363425928459</c:v>
                </c:pt>
                <c:pt idx="5103">
                  <c:v>3.7251388888907968</c:v>
                </c:pt>
                <c:pt idx="5104">
                  <c:v>3.7258680555605679</c:v>
                </c:pt>
                <c:pt idx="5105">
                  <c:v>3.7265856481535593</c:v>
                </c:pt>
                <c:pt idx="5106">
                  <c:v>3.7273148148160544</c:v>
                </c:pt>
                <c:pt idx="5107">
                  <c:v>3.7280439814858255</c:v>
                </c:pt>
                <c:pt idx="5108">
                  <c:v>3.7287615740788169</c:v>
                </c:pt>
                <c:pt idx="5109">
                  <c:v>3.729490740741312</c:v>
                </c:pt>
                <c:pt idx="5110">
                  <c:v>3.7302199074110831</c:v>
                </c:pt>
                <c:pt idx="5111">
                  <c:v>3.7309375000040745</c:v>
                </c:pt>
                <c:pt idx="5112">
                  <c:v>3.7316666666665697</c:v>
                </c:pt>
                <c:pt idx="5113">
                  <c:v>3.7323958333363407</c:v>
                </c:pt>
                <c:pt idx="5114">
                  <c:v>3.7331712962986785</c:v>
                </c:pt>
                <c:pt idx="5115">
                  <c:v>3.7338888888916699</c:v>
                </c:pt>
                <c:pt idx="5116">
                  <c:v>3.734618055561441</c:v>
                </c:pt>
                <c:pt idx="5117">
                  <c:v>3.7353472222239361</c:v>
                </c:pt>
                <c:pt idx="5118">
                  <c:v>3.7360648148169275</c:v>
                </c:pt>
                <c:pt idx="5119">
                  <c:v>3.7367939814866986</c:v>
                </c:pt>
                <c:pt idx="5120">
                  <c:v>3.7375231481491937</c:v>
                </c:pt>
                <c:pt idx="5121">
                  <c:v>3.7382407407421852</c:v>
                </c:pt>
                <c:pt idx="5122">
                  <c:v>3.7389699074119562</c:v>
                </c:pt>
                <c:pt idx="5123">
                  <c:v>3.7396990740744513</c:v>
                </c:pt>
                <c:pt idx="5124">
                  <c:v>3.7404166666674428</c:v>
                </c:pt>
                <c:pt idx="5125">
                  <c:v>3.7411458333372138</c:v>
                </c:pt>
                <c:pt idx="5126">
                  <c:v>3.741874999999709</c:v>
                </c:pt>
                <c:pt idx="5127">
                  <c:v>3.7425925925927004</c:v>
                </c:pt>
                <c:pt idx="5128">
                  <c:v>3.7433217592624715</c:v>
                </c:pt>
                <c:pt idx="5129">
                  <c:v>3.7440509259322425</c:v>
                </c:pt>
                <c:pt idx="5130">
                  <c:v>3.7448263888945803</c:v>
                </c:pt>
                <c:pt idx="5131">
                  <c:v>3.7455439814875717</c:v>
                </c:pt>
                <c:pt idx="5132">
                  <c:v>3.7462731481500668</c:v>
                </c:pt>
                <c:pt idx="5133">
                  <c:v>3.7470023148198379</c:v>
                </c:pt>
                <c:pt idx="5134">
                  <c:v>3.7477199074128293</c:v>
                </c:pt>
                <c:pt idx="5135">
                  <c:v>3.7484490740753245</c:v>
                </c:pt>
                <c:pt idx="5136">
                  <c:v>3.7491782407450955</c:v>
                </c:pt>
                <c:pt idx="5137">
                  <c:v>3.749895833338087</c:v>
                </c:pt>
                <c:pt idx="5138">
                  <c:v>3.7506250000005821</c:v>
                </c:pt>
                <c:pt idx="5139">
                  <c:v>3.7513541666703532</c:v>
                </c:pt>
                <c:pt idx="5140">
                  <c:v>3.7520717592633446</c:v>
                </c:pt>
                <c:pt idx="5141">
                  <c:v>3.7528009259258397</c:v>
                </c:pt>
                <c:pt idx="5142">
                  <c:v>3.7535300925956108</c:v>
                </c:pt>
                <c:pt idx="5143">
                  <c:v>3.7542476851886022</c:v>
                </c:pt>
                <c:pt idx="5144">
                  <c:v>3.7549768518583733</c:v>
                </c:pt>
                <c:pt idx="5145">
                  <c:v>3.7557060185208684</c:v>
                </c:pt>
                <c:pt idx="5146">
                  <c:v>3.7564236111138598</c:v>
                </c:pt>
                <c:pt idx="5147">
                  <c:v>3.7571527777836309</c:v>
                </c:pt>
                <c:pt idx="5148">
                  <c:v>3.757881944446126</c:v>
                </c:pt>
                <c:pt idx="5149">
                  <c:v>3.7585995370391174</c:v>
                </c:pt>
                <c:pt idx="5150">
                  <c:v>3.7593287037088885</c:v>
                </c:pt>
                <c:pt idx="5151">
                  <c:v>3.7600578703713836</c:v>
                </c:pt>
                <c:pt idx="5152">
                  <c:v>3.760775462964375</c:v>
                </c:pt>
                <c:pt idx="5153">
                  <c:v>3.7615046296341461</c:v>
                </c:pt>
                <c:pt idx="5154">
                  <c:v>3.7622337962966412</c:v>
                </c:pt>
                <c:pt idx="5155">
                  <c:v>3.7629513888896327</c:v>
                </c:pt>
                <c:pt idx="5156">
                  <c:v>3.7636805555594037</c:v>
                </c:pt>
                <c:pt idx="5157">
                  <c:v>3.7644097222218988</c:v>
                </c:pt>
                <c:pt idx="5158">
                  <c:v>3.7651273148148903</c:v>
                </c:pt>
                <c:pt idx="5159">
                  <c:v>3.7658564814846613</c:v>
                </c:pt>
                <c:pt idx="5160">
                  <c:v>3.7665740740776528</c:v>
                </c:pt>
                <c:pt idx="5161">
                  <c:v>3.7673032407401479</c:v>
                </c:pt>
                <c:pt idx="5162">
                  <c:v>3.768032407409919</c:v>
                </c:pt>
                <c:pt idx="5163">
                  <c:v>3.76876157407969</c:v>
                </c:pt>
                <c:pt idx="5164">
                  <c:v>3.7694791666726815</c:v>
                </c:pt>
                <c:pt idx="5165">
                  <c:v>3.7702083333351766</c:v>
                </c:pt>
                <c:pt idx="5166">
                  <c:v>3.770925925928168</c:v>
                </c:pt>
                <c:pt idx="5167">
                  <c:v>3.7716550925979391</c:v>
                </c:pt>
                <c:pt idx="5168">
                  <c:v>3.7723842592604342</c:v>
                </c:pt>
                <c:pt idx="5169">
                  <c:v>3.7731018518534256</c:v>
                </c:pt>
                <c:pt idx="5170">
                  <c:v>3.7738310185231967</c:v>
                </c:pt>
                <c:pt idx="5171">
                  <c:v>3.7745601851856918</c:v>
                </c:pt>
                <c:pt idx="5172">
                  <c:v>3.7752777777786832</c:v>
                </c:pt>
                <c:pt idx="5173">
                  <c:v>3.7760069444484543</c:v>
                </c:pt>
                <c:pt idx="5174">
                  <c:v>3.7767361111109494</c:v>
                </c:pt>
                <c:pt idx="5175">
                  <c:v>3.7774537037039408</c:v>
                </c:pt>
                <c:pt idx="5176">
                  <c:v>3.7781828703737119</c:v>
                </c:pt>
                <c:pt idx="5177">
                  <c:v>3.778912037043483</c:v>
                </c:pt>
                <c:pt idx="5178">
                  <c:v>3.7796412037059781</c:v>
                </c:pt>
                <c:pt idx="5179">
                  <c:v>3.7803587962989695</c:v>
                </c:pt>
                <c:pt idx="5180">
                  <c:v>3.7810879629687406</c:v>
                </c:pt>
                <c:pt idx="5181">
                  <c:v>3.7818634259310784</c:v>
                </c:pt>
                <c:pt idx="5182">
                  <c:v>3.7825925925935735</c:v>
                </c:pt>
                <c:pt idx="5183">
                  <c:v>3.7833101851865649</c:v>
                </c:pt>
                <c:pt idx="5184">
                  <c:v>3.784039351856336</c:v>
                </c:pt>
                <c:pt idx="5185">
                  <c:v>3.7847685185188311</c:v>
                </c:pt>
                <c:pt idx="5186">
                  <c:v>3.7854861111118225</c:v>
                </c:pt>
                <c:pt idx="5187">
                  <c:v>3.7862615740741603</c:v>
                </c:pt>
                <c:pt idx="5188">
                  <c:v>3.7869907407439314</c:v>
                </c:pt>
                <c:pt idx="5189">
                  <c:v>3.7877199074137025</c:v>
                </c:pt>
                <c:pt idx="5190">
                  <c:v>3.7884374999994179</c:v>
                </c:pt>
                <c:pt idx="5191">
                  <c:v>3.789166666669189</c:v>
                </c:pt>
                <c:pt idx="5192">
                  <c:v>3.7898958333389601</c:v>
                </c:pt>
                <c:pt idx="5193">
                  <c:v>3.7906134259319515</c:v>
                </c:pt>
                <c:pt idx="5194">
                  <c:v>3.7913425925944466</c:v>
                </c:pt>
                <c:pt idx="5195">
                  <c:v>3.7920717592642177</c:v>
                </c:pt>
                <c:pt idx="5196">
                  <c:v>3.7927893518572091</c:v>
                </c:pt>
                <c:pt idx="5197">
                  <c:v>3.7935185185197042</c:v>
                </c:pt>
                <c:pt idx="5198">
                  <c:v>3.7942476851894753</c:v>
                </c:pt>
                <c:pt idx="5199">
                  <c:v>3.7949652777824667</c:v>
                </c:pt>
                <c:pt idx="5200">
                  <c:v>3.7956944444449618</c:v>
                </c:pt>
                <c:pt idx="5201">
                  <c:v>3.7964236111147329</c:v>
                </c:pt>
                <c:pt idx="5202">
                  <c:v>3.7971412037077243</c:v>
                </c:pt>
                <c:pt idx="5203">
                  <c:v>3.7979166666700621</c:v>
                </c:pt>
                <c:pt idx="5204">
                  <c:v>3.7986458333398332</c:v>
                </c:pt>
                <c:pt idx="5205">
                  <c:v>3.7993750000023283</c:v>
                </c:pt>
                <c:pt idx="5206">
                  <c:v>3.8001041666720994</c:v>
                </c:pt>
                <c:pt idx="5207">
                  <c:v>3.8008217592650908</c:v>
                </c:pt>
                <c:pt idx="5208">
                  <c:v>3.8015509259275859</c:v>
                </c:pt>
                <c:pt idx="5209">
                  <c:v>3.802280092597357</c:v>
                </c:pt>
                <c:pt idx="5210">
                  <c:v>3.8029976851903484</c:v>
                </c:pt>
                <c:pt idx="5211">
                  <c:v>3.8037268518528435</c:v>
                </c:pt>
                <c:pt idx="5212">
                  <c:v>3.8044560185226146</c:v>
                </c:pt>
                <c:pt idx="5213">
                  <c:v>3.805173611115606</c:v>
                </c:pt>
                <c:pt idx="5214">
                  <c:v>3.8059490740779438</c:v>
                </c:pt>
                <c:pt idx="5215">
                  <c:v>3.8066782407404389</c:v>
                </c:pt>
                <c:pt idx="5216">
                  <c:v>3.80740740741021</c:v>
                </c:pt>
                <c:pt idx="5217">
                  <c:v>3.8081250000032014</c:v>
                </c:pt>
                <c:pt idx="5218">
                  <c:v>3.8088541666729725</c:v>
                </c:pt>
                <c:pt idx="5219">
                  <c:v>3.8095833333354676</c:v>
                </c:pt>
                <c:pt idx="5220">
                  <c:v>3.8103587962978054</c:v>
                </c:pt>
                <c:pt idx="5221">
                  <c:v>3.8110879629675765</c:v>
                </c:pt>
                <c:pt idx="5222">
                  <c:v>3.8118055555605679</c:v>
                </c:pt>
                <c:pt idx="5223">
                  <c:v>3.812534722223063</c:v>
                </c:pt>
                <c:pt idx="5224">
                  <c:v>3.8132638888928341</c:v>
                </c:pt>
                <c:pt idx="5225">
                  <c:v>3.8139814814858255</c:v>
                </c:pt>
                <c:pt idx="5226">
                  <c:v>3.8147106481483206</c:v>
                </c:pt>
                <c:pt idx="5227">
                  <c:v>3.8154398148180917</c:v>
                </c:pt>
                <c:pt idx="5228">
                  <c:v>3.8161574074110831</c:v>
                </c:pt>
                <c:pt idx="5229">
                  <c:v>3.8168865740735782</c:v>
                </c:pt>
                <c:pt idx="5230">
                  <c:v>3.8176157407433493</c:v>
                </c:pt>
                <c:pt idx="5231">
                  <c:v>3.8183912037056871</c:v>
                </c:pt>
                <c:pt idx="5232">
                  <c:v>3.8191087962986785</c:v>
                </c:pt>
                <c:pt idx="5233">
                  <c:v>3.8198379629684496</c:v>
                </c:pt>
                <c:pt idx="5234">
                  <c:v>3.8205671296309447</c:v>
                </c:pt>
                <c:pt idx="5235">
                  <c:v>3.8212847222239361</c:v>
                </c:pt>
                <c:pt idx="5236">
                  <c:v>3.8220138888937072</c:v>
                </c:pt>
                <c:pt idx="5237">
                  <c:v>3.8227430555562023</c:v>
                </c:pt>
                <c:pt idx="5238">
                  <c:v>3.8234606481491937</c:v>
                </c:pt>
                <c:pt idx="5239">
                  <c:v>3.8241898148189648</c:v>
                </c:pt>
                <c:pt idx="5240">
                  <c:v>3.8249189814814599</c:v>
                </c:pt>
                <c:pt idx="5241">
                  <c:v>3.8256365740744513</c:v>
                </c:pt>
                <c:pt idx="5242">
                  <c:v>3.8263657407442224</c:v>
                </c:pt>
                <c:pt idx="5243">
                  <c:v>3.8270949074139935</c:v>
                </c:pt>
                <c:pt idx="5244">
                  <c:v>3.827812499999709</c:v>
                </c:pt>
                <c:pt idx="5245">
                  <c:v>3.82854166666948</c:v>
                </c:pt>
                <c:pt idx="5246">
                  <c:v>3.8292708333392511</c:v>
                </c:pt>
                <c:pt idx="5247">
                  <c:v>3.8299884259322425</c:v>
                </c:pt>
                <c:pt idx="5248">
                  <c:v>3.8307175925947377</c:v>
                </c:pt>
                <c:pt idx="5249">
                  <c:v>3.8314467592645087</c:v>
                </c:pt>
                <c:pt idx="5250">
                  <c:v>3.8321643518575002</c:v>
                </c:pt>
                <c:pt idx="5251">
                  <c:v>3.8328935185199953</c:v>
                </c:pt>
                <c:pt idx="5252">
                  <c:v>3.8336226851897663</c:v>
                </c:pt>
                <c:pt idx="5253">
                  <c:v>3.8343402777827578</c:v>
                </c:pt>
                <c:pt idx="5254">
                  <c:v>3.8350694444452529</c:v>
                </c:pt>
                <c:pt idx="5255">
                  <c:v>3.8357870370382443</c:v>
                </c:pt>
                <c:pt idx="5256">
                  <c:v>3.8365162037080154</c:v>
                </c:pt>
                <c:pt idx="5257">
                  <c:v>3.8372453703705105</c:v>
                </c:pt>
                <c:pt idx="5258">
                  <c:v>3.8379745370402816</c:v>
                </c:pt>
                <c:pt idx="5259">
                  <c:v>3.838692129633273</c:v>
                </c:pt>
                <c:pt idx="5260">
                  <c:v>3.8394212962957681</c:v>
                </c:pt>
                <c:pt idx="5261">
                  <c:v>3.8401504629655392</c:v>
                </c:pt>
                <c:pt idx="5262">
                  <c:v>3.8408680555585306</c:v>
                </c:pt>
                <c:pt idx="5263">
                  <c:v>3.8415972222283017</c:v>
                </c:pt>
                <c:pt idx="5264">
                  <c:v>3.8423263888907968</c:v>
                </c:pt>
                <c:pt idx="5265">
                  <c:v>3.8430439814837882</c:v>
                </c:pt>
                <c:pt idx="5266">
                  <c:v>3.8437731481535593</c:v>
                </c:pt>
                <c:pt idx="5267">
                  <c:v>3.8445023148160544</c:v>
                </c:pt>
                <c:pt idx="5268">
                  <c:v>3.8452199074090458</c:v>
                </c:pt>
                <c:pt idx="5269">
                  <c:v>3.8459490740788169</c:v>
                </c:pt>
                <c:pt idx="5270">
                  <c:v>3.846678240741312</c:v>
                </c:pt>
                <c:pt idx="5271">
                  <c:v>3.8473958333343035</c:v>
                </c:pt>
                <c:pt idx="5272">
                  <c:v>3.8481250000040745</c:v>
                </c:pt>
                <c:pt idx="5273">
                  <c:v>3.848842592597066</c:v>
                </c:pt>
                <c:pt idx="5274">
                  <c:v>3.8495717592595611</c:v>
                </c:pt>
                <c:pt idx="5275">
                  <c:v>3.8503009259293322</c:v>
                </c:pt>
                <c:pt idx="5276">
                  <c:v>3.8510185185223236</c:v>
                </c:pt>
                <c:pt idx="5277">
                  <c:v>3.8517476851848187</c:v>
                </c:pt>
                <c:pt idx="5278">
                  <c:v>3.8524768518545898</c:v>
                </c:pt>
                <c:pt idx="5279">
                  <c:v>3.8532060185243608</c:v>
                </c:pt>
                <c:pt idx="5280">
                  <c:v>3.8539236111173523</c:v>
                </c:pt>
                <c:pt idx="5281">
                  <c:v>3.8546527777798474</c:v>
                </c:pt>
                <c:pt idx="5282">
                  <c:v>3.8553819444496185</c:v>
                </c:pt>
                <c:pt idx="5283">
                  <c:v>3.8560995370426099</c:v>
                </c:pt>
                <c:pt idx="5284">
                  <c:v>3.856828703705105</c:v>
                </c:pt>
                <c:pt idx="5285">
                  <c:v>3.8575578703748761</c:v>
                </c:pt>
                <c:pt idx="5286">
                  <c:v>3.8582754629678675</c:v>
                </c:pt>
                <c:pt idx="5287">
                  <c:v>3.8590046296303626</c:v>
                </c:pt>
                <c:pt idx="5288">
                  <c:v>3.8597337963001337</c:v>
                </c:pt>
                <c:pt idx="5289">
                  <c:v>3.8604513888931251</c:v>
                </c:pt>
                <c:pt idx="5290">
                  <c:v>3.8611805555556202</c:v>
                </c:pt>
                <c:pt idx="5291">
                  <c:v>3.8618981481486117</c:v>
                </c:pt>
                <c:pt idx="5292">
                  <c:v>3.8626273148183827</c:v>
                </c:pt>
                <c:pt idx="5293">
                  <c:v>3.8633564814808778</c:v>
                </c:pt>
                <c:pt idx="5294">
                  <c:v>3.8640856481506489</c:v>
                </c:pt>
                <c:pt idx="5295">
                  <c:v>3.8648032407436403</c:v>
                </c:pt>
                <c:pt idx="5296">
                  <c:v>3.8655324074134114</c:v>
                </c:pt>
                <c:pt idx="5297">
                  <c:v>3.8663078703757492</c:v>
                </c:pt>
                <c:pt idx="5298">
                  <c:v>3.8670370370382443</c:v>
                </c:pt>
                <c:pt idx="5299">
                  <c:v>3.8677546296312357</c:v>
                </c:pt>
                <c:pt idx="5300">
                  <c:v>3.8684837963010068</c:v>
                </c:pt>
                <c:pt idx="5301">
                  <c:v>3.8692129629635019</c:v>
                </c:pt>
                <c:pt idx="5302">
                  <c:v>3.8699305555564933</c:v>
                </c:pt>
                <c:pt idx="5303">
                  <c:v>3.8706597222262644</c:v>
                </c:pt>
                <c:pt idx="5304">
                  <c:v>3.8713888888887595</c:v>
                </c:pt>
                <c:pt idx="5305">
                  <c:v>3.872106481481751</c:v>
                </c:pt>
                <c:pt idx="5306">
                  <c:v>3.872835648151522</c:v>
                </c:pt>
                <c:pt idx="5307">
                  <c:v>3.8735532407445135</c:v>
                </c:pt>
                <c:pt idx="5308">
                  <c:v>3.8743402777836309</c:v>
                </c:pt>
                <c:pt idx="5309">
                  <c:v>3.8750578703766223</c:v>
                </c:pt>
                <c:pt idx="5310">
                  <c:v>3.8757870370391174</c:v>
                </c:pt>
                <c:pt idx="5311">
                  <c:v>3.8765162037088885</c:v>
                </c:pt>
                <c:pt idx="5312">
                  <c:v>3.8772337963018799</c:v>
                </c:pt>
                <c:pt idx="5313">
                  <c:v>3.877962962964375</c:v>
                </c:pt>
                <c:pt idx="5314">
                  <c:v>3.8786921296341461</c:v>
                </c:pt>
                <c:pt idx="5315">
                  <c:v>3.8794097222271375</c:v>
                </c:pt>
                <c:pt idx="5316">
                  <c:v>3.8801388888896327</c:v>
                </c:pt>
                <c:pt idx="5317">
                  <c:v>3.8808680555594037</c:v>
                </c:pt>
                <c:pt idx="5318">
                  <c:v>3.8815856481523952</c:v>
                </c:pt>
                <c:pt idx="5319">
                  <c:v>3.8823611111147329</c:v>
                </c:pt>
                <c:pt idx="5320">
                  <c:v>3.883090277777228</c:v>
                </c:pt>
                <c:pt idx="5321">
                  <c:v>3.8838194444469991</c:v>
                </c:pt>
                <c:pt idx="5322">
                  <c:v>3.8845370370399905</c:v>
                </c:pt>
                <c:pt idx="5323">
                  <c:v>3.8852662037097616</c:v>
                </c:pt>
                <c:pt idx="5324">
                  <c:v>3.8859953703722567</c:v>
                </c:pt>
                <c:pt idx="5325">
                  <c:v>3.8867129629652482</c:v>
                </c:pt>
                <c:pt idx="5326">
                  <c:v>3.8874421296350192</c:v>
                </c:pt>
                <c:pt idx="5327">
                  <c:v>3.8881712962975143</c:v>
                </c:pt>
                <c:pt idx="5328">
                  <c:v>3.8889004629672854</c:v>
                </c:pt>
                <c:pt idx="5329">
                  <c:v>3.8896180555602768</c:v>
                </c:pt>
                <c:pt idx="5330">
                  <c:v>3.890347222222772</c:v>
                </c:pt>
                <c:pt idx="5331">
                  <c:v>3.891076388892543</c:v>
                </c:pt>
                <c:pt idx="5332">
                  <c:v>3.8917939814855345</c:v>
                </c:pt>
                <c:pt idx="5333">
                  <c:v>3.8925231481480296</c:v>
                </c:pt>
                <c:pt idx="5334">
                  <c:v>3.8932523148178007</c:v>
                </c:pt>
                <c:pt idx="5335">
                  <c:v>3.8939699074107921</c:v>
                </c:pt>
                <c:pt idx="5336">
                  <c:v>3.8946990740805632</c:v>
                </c:pt>
                <c:pt idx="5337">
                  <c:v>3.8954282407430583</c:v>
                </c:pt>
                <c:pt idx="5338">
                  <c:v>3.8961458333360497</c:v>
                </c:pt>
                <c:pt idx="5339">
                  <c:v>3.8968750000058208</c:v>
                </c:pt>
                <c:pt idx="5340">
                  <c:v>3.8976504629681585</c:v>
                </c:pt>
                <c:pt idx="5341">
                  <c:v>3.8983796296306537</c:v>
                </c:pt>
                <c:pt idx="5342">
                  <c:v>3.8990972222236451</c:v>
                </c:pt>
                <c:pt idx="5343">
                  <c:v>3.8998263888934162</c:v>
                </c:pt>
                <c:pt idx="5344">
                  <c:v>3.9005555555559113</c:v>
                </c:pt>
                <c:pt idx="5345">
                  <c:v>3.9012847222256823</c:v>
                </c:pt>
                <c:pt idx="5346">
                  <c:v>3.9020601851880201</c:v>
                </c:pt>
                <c:pt idx="5347">
                  <c:v>3.9027777777810115</c:v>
                </c:pt>
                <c:pt idx="5348">
                  <c:v>3.9035069444507826</c:v>
                </c:pt>
                <c:pt idx="5349">
                  <c:v>3.9042361111132777</c:v>
                </c:pt>
                <c:pt idx="5350">
                  <c:v>3.9049537037062692</c:v>
                </c:pt>
                <c:pt idx="5351">
                  <c:v>3.9056828703760402</c:v>
                </c:pt>
                <c:pt idx="5352">
                  <c:v>3.9064120370385353</c:v>
                </c:pt>
                <c:pt idx="5353">
                  <c:v>3.9071296296315268</c:v>
                </c:pt>
                <c:pt idx="5354">
                  <c:v>3.9078587963012978</c:v>
                </c:pt>
                <c:pt idx="5355">
                  <c:v>3.908587962963793</c:v>
                </c:pt>
                <c:pt idx="5356">
                  <c:v>3.9093055555567844</c:v>
                </c:pt>
                <c:pt idx="5357">
                  <c:v>3.9100347222265555</c:v>
                </c:pt>
                <c:pt idx="5358">
                  <c:v>3.9107523148195469</c:v>
                </c:pt>
                <c:pt idx="5359">
                  <c:v>3.911481481482042</c:v>
                </c:pt>
                <c:pt idx="5360">
                  <c:v>3.9122106481518131</c:v>
                </c:pt>
                <c:pt idx="5361">
                  <c:v>3.9129282407448045</c:v>
                </c:pt>
                <c:pt idx="5362">
                  <c:v>3.9136574074072996</c:v>
                </c:pt>
                <c:pt idx="5363">
                  <c:v>3.9143865740770707</c:v>
                </c:pt>
                <c:pt idx="5364">
                  <c:v>3.9151157407468418</c:v>
                </c:pt>
                <c:pt idx="5365">
                  <c:v>3.9158333333398332</c:v>
                </c:pt>
                <c:pt idx="5366">
                  <c:v>3.9165625000023283</c:v>
                </c:pt>
                <c:pt idx="5367">
                  <c:v>3.9172916666720994</c:v>
                </c:pt>
                <c:pt idx="5368">
                  <c:v>3.9180092592650908</c:v>
                </c:pt>
                <c:pt idx="5369">
                  <c:v>3.9187384259275859</c:v>
                </c:pt>
                <c:pt idx="5370">
                  <c:v>3.919467592597357</c:v>
                </c:pt>
                <c:pt idx="5371">
                  <c:v>3.9201851851903484</c:v>
                </c:pt>
                <c:pt idx="5372">
                  <c:v>3.9209143518528435</c:v>
                </c:pt>
                <c:pt idx="5373">
                  <c:v>3.9216435185226146</c:v>
                </c:pt>
                <c:pt idx="5374">
                  <c:v>3.922361111115606</c:v>
                </c:pt>
                <c:pt idx="5375">
                  <c:v>3.9230902777781012</c:v>
                </c:pt>
                <c:pt idx="5376">
                  <c:v>3.9238194444478722</c:v>
                </c:pt>
                <c:pt idx="5377">
                  <c:v>3.9245370370408637</c:v>
                </c:pt>
                <c:pt idx="5378">
                  <c:v>3.9252662037033588</c:v>
                </c:pt>
                <c:pt idx="5379">
                  <c:v>3.9259953703731298</c:v>
                </c:pt>
                <c:pt idx="5380">
                  <c:v>3.9267129629661213</c:v>
                </c:pt>
                <c:pt idx="5381">
                  <c:v>3.9274421296358923</c:v>
                </c:pt>
                <c:pt idx="5382">
                  <c:v>3.9281712962983875</c:v>
                </c:pt>
                <c:pt idx="5383">
                  <c:v>3.9288888888913789</c:v>
                </c:pt>
                <c:pt idx="5384">
                  <c:v>3.92961805556115</c:v>
                </c:pt>
                <c:pt idx="5385">
                  <c:v>3.9303472222236451</c:v>
                </c:pt>
                <c:pt idx="5386">
                  <c:v>3.9310648148166365</c:v>
                </c:pt>
                <c:pt idx="5387">
                  <c:v>3.9318402777789743</c:v>
                </c:pt>
                <c:pt idx="5388">
                  <c:v>3.9325694444487453</c:v>
                </c:pt>
                <c:pt idx="5389">
                  <c:v>3.9332986111112405</c:v>
                </c:pt>
                <c:pt idx="5390">
                  <c:v>3.9340277777810115</c:v>
                </c:pt>
                <c:pt idx="5391">
                  <c:v>3.934745370374003</c:v>
                </c:pt>
                <c:pt idx="5392">
                  <c:v>3.9354745370364981</c:v>
                </c:pt>
                <c:pt idx="5393">
                  <c:v>3.9362500000061118</c:v>
                </c:pt>
                <c:pt idx="5394">
                  <c:v>3.9369791666686069</c:v>
                </c:pt>
                <c:pt idx="5395">
                  <c:v>3.9376967592615983</c:v>
                </c:pt>
                <c:pt idx="5396">
                  <c:v>3.9384259259313694</c:v>
                </c:pt>
                <c:pt idx="5397">
                  <c:v>3.9391550925938645</c:v>
                </c:pt>
                <c:pt idx="5398">
                  <c:v>3.939872685186856</c:v>
                </c:pt>
                <c:pt idx="5399">
                  <c:v>3.940601851856627</c:v>
                </c:pt>
                <c:pt idx="5400">
                  <c:v>3.9413310185191222</c:v>
                </c:pt>
                <c:pt idx="5401">
                  <c:v>3.9420486111121136</c:v>
                </c:pt>
                <c:pt idx="5402">
                  <c:v>3.9427777777818847</c:v>
                </c:pt>
                <c:pt idx="5403">
                  <c:v>3.9435069444443798</c:v>
                </c:pt>
                <c:pt idx="5404">
                  <c:v>3.9442824074139935</c:v>
                </c:pt>
                <c:pt idx="5405">
                  <c:v>3.944999999999709</c:v>
                </c:pt>
                <c:pt idx="5406">
                  <c:v>3.94572916666948</c:v>
                </c:pt>
                <c:pt idx="5407">
                  <c:v>3.9464583333392511</c:v>
                </c:pt>
                <c:pt idx="5408">
                  <c:v>3.9471759259322425</c:v>
                </c:pt>
                <c:pt idx="5409">
                  <c:v>3.9479050925947377</c:v>
                </c:pt>
                <c:pt idx="5410">
                  <c:v>3.9486805555570754</c:v>
                </c:pt>
                <c:pt idx="5411">
                  <c:v>3.9494097222268465</c:v>
                </c:pt>
                <c:pt idx="5412">
                  <c:v>3.9501388888893416</c:v>
                </c:pt>
                <c:pt idx="5413">
                  <c:v>3.950856481482333</c:v>
                </c:pt>
                <c:pt idx="5414">
                  <c:v>3.9515856481521041</c:v>
                </c:pt>
                <c:pt idx="5415">
                  <c:v>3.9523032407450955</c:v>
                </c:pt>
                <c:pt idx="5416">
                  <c:v>3.9530324074075907</c:v>
                </c:pt>
                <c:pt idx="5417">
                  <c:v>3.9537615740773617</c:v>
                </c:pt>
                <c:pt idx="5418">
                  <c:v>3.9544791666703532</c:v>
                </c:pt>
                <c:pt idx="5419">
                  <c:v>3.9552083333328483</c:v>
                </c:pt>
                <c:pt idx="5420">
                  <c:v>3.9559375000026193</c:v>
                </c:pt>
                <c:pt idx="5421">
                  <c:v>3.9566550925956108</c:v>
                </c:pt>
                <c:pt idx="5422">
                  <c:v>3.9573842592653818</c:v>
                </c:pt>
                <c:pt idx="5423">
                  <c:v>3.958113425927877</c:v>
                </c:pt>
                <c:pt idx="5424">
                  <c:v>3.9588310185208684</c:v>
                </c:pt>
                <c:pt idx="5425">
                  <c:v>3.9595601851906395</c:v>
                </c:pt>
                <c:pt idx="5426">
                  <c:v>3.9602893518531346</c:v>
                </c:pt>
                <c:pt idx="5427">
                  <c:v>3.961006944446126</c:v>
                </c:pt>
                <c:pt idx="5428">
                  <c:v>3.9617361111158971</c:v>
                </c:pt>
                <c:pt idx="5429">
                  <c:v>3.9624652777783922</c:v>
                </c:pt>
                <c:pt idx="5430">
                  <c:v>3.9631828703713836</c:v>
                </c:pt>
                <c:pt idx="5431">
                  <c:v>3.9639120370411547</c:v>
                </c:pt>
                <c:pt idx="5432">
                  <c:v>3.9646412037036498</c:v>
                </c:pt>
                <c:pt idx="5433">
                  <c:v>3.9653587962966412</c:v>
                </c:pt>
                <c:pt idx="5434">
                  <c:v>3.9660879629664123</c:v>
                </c:pt>
                <c:pt idx="5435">
                  <c:v>3.9668171296361834</c:v>
                </c:pt>
                <c:pt idx="5436">
                  <c:v>3.9675347222218988</c:v>
                </c:pt>
                <c:pt idx="5437">
                  <c:v>3.9682638888916699</c:v>
                </c:pt>
                <c:pt idx="5438">
                  <c:v>3.968993055561441</c:v>
                </c:pt>
                <c:pt idx="5439">
                  <c:v>3.9697106481544324</c:v>
                </c:pt>
                <c:pt idx="5440">
                  <c:v>3.9704398148169275</c:v>
                </c:pt>
                <c:pt idx="5441">
                  <c:v>3.9712152777792653</c:v>
                </c:pt>
                <c:pt idx="5442">
                  <c:v>3.9719444444490364</c:v>
                </c:pt>
                <c:pt idx="5443">
                  <c:v>3.9726736111115315</c:v>
                </c:pt>
                <c:pt idx="5444">
                  <c:v>3.9733912037045229</c:v>
                </c:pt>
                <c:pt idx="5445">
                  <c:v>3.974120370374294</c:v>
                </c:pt>
                <c:pt idx="5446">
                  <c:v>3.9748495370367891</c:v>
                </c:pt>
                <c:pt idx="5447">
                  <c:v>3.9755671296297805</c:v>
                </c:pt>
                <c:pt idx="5448">
                  <c:v>3.9762962962995516</c:v>
                </c:pt>
                <c:pt idx="5449">
                  <c:v>3.9770254629693227</c:v>
                </c:pt>
                <c:pt idx="5450">
                  <c:v>3.9777430555550382</c:v>
                </c:pt>
                <c:pt idx="5451">
                  <c:v>3.9784722222248092</c:v>
                </c:pt>
                <c:pt idx="5452">
                  <c:v>3.9792013888945803</c:v>
                </c:pt>
                <c:pt idx="5453">
                  <c:v>3.9799189814875717</c:v>
                </c:pt>
                <c:pt idx="5454">
                  <c:v>3.9806481481500668</c:v>
                </c:pt>
                <c:pt idx="5455">
                  <c:v>3.9813773148198379</c:v>
                </c:pt>
                <c:pt idx="5456">
                  <c:v>3.9820949074128293</c:v>
                </c:pt>
                <c:pt idx="5457">
                  <c:v>3.9828240740753245</c:v>
                </c:pt>
                <c:pt idx="5458">
                  <c:v>3.9835532407450955</c:v>
                </c:pt>
                <c:pt idx="5459">
                  <c:v>3.984270833338087</c:v>
                </c:pt>
                <c:pt idx="5460">
                  <c:v>3.9850000000005821</c:v>
                </c:pt>
                <c:pt idx="5461">
                  <c:v>3.9857291666703532</c:v>
                </c:pt>
                <c:pt idx="5462">
                  <c:v>3.9864467592633446</c:v>
                </c:pt>
                <c:pt idx="5463">
                  <c:v>3.9871759259258397</c:v>
                </c:pt>
                <c:pt idx="5464">
                  <c:v>3.9879050925956108</c:v>
                </c:pt>
                <c:pt idx="5465">
                  <c:v>3.9886226851886022</c:v>
                </c:pt>
                <c:pt idx="5466">
                  <c:v>3.9893518518583733</c:v>
                </c:pt>
                <c:pt idx="5467">
                  <c:v>3.9900694444440887</c:v>
                </c:pt>
                <c:pt idx="5468">
                  <c:v>3.9907986111138598</c:v>
                </c:pt>
                <c:pt idx="5469">
                  <c:v>3.9915277777836309</c:v>
                </c:pt>
                <c:pt idx="5470">
                  <c:v>3.992256944446126</c:v>
                </c:pt>
                <c:pt idx="5471">
                  <c:v>3.9929745370391174</c:v>
                </c:pt>
                <c:pt idx="5472">
                  <c:v>3.9937037037088885</c:v>
                </c:pt>
                <c:pt idx="5473">
                  <c:v>3.9944328703713836</c:v>
                </c:pt>
                <c:pt idx="5474">
                  <c:v>3.995150462964375</c:v>
                </c:pt>
                <c:pt idx="5475">
                  <c:v>3.9958796296341461</c:v>
                </c:pt>
                <c:pt idx="5476">
                  <c:v>3.9966087962966412</c:v>
                </c:pt>
                <c:pt idx="5477">
                  <c:v>3.9973263888896327</c:v>
                </c:pt>
                <c:pt idx="5478">
                  <c:v>3.9980555555594037</c:v>
                </c:pt>
                <c:pt idx="5479">
                  <c:v>3.9987731481523952</c:v>
                </c:pt>
                <c:pt idx="5480">
                  <c:v>3.9995023148148903</c:v>
                </c:pt>
                <c:pt idx="5481">
                  <c:v>4.0002314814846613</c:v>
                </c:pt>
                <c:pt idx="5482">
                  <c:v>4.0009490740776528</c:v>
                </c:pt>
                <c:pt idx="5483">
                  <c:v>4.0016782407401479</c:v>
                </c:pt>
                <c:pt idx="5484">
                  <c:v>4.002407407409919</c:v>
                </c:pt>
                <c:pt idx="5485">
                  <c:v>4.0031250000029104</c:v>
                </c:pt>
                <c:pt idx="5486">
                  <c:v>4.0038541666726815</c:v>
                </c:pt>
                <c:pt idx="5487">
                  <c:v>4.0046296296350192</c:v>
                </c:pt>
                <c:pt idx="5488">
                  <c:v>4.0053587962975143</c:v>
                </c:pt>
                <c:pt idx="5489">
                  <c:v>4.0060763888905058</c:v>
                </c:pt>
                <c:pt idx="5490">
                  <c:v>4.0068055555602768</c:v>
                </c:pt>
                <c:pt idx="5491">
                  <c:v>4.007534722222772</c:v>
                </c:pt>
                <c:pt idx="5492">
                  <c:v>4.0082523148157634</c:v>
                </c:pt>
                <c:pt idx="5493">
                  <c:v>4.0090277777781012</c:v>
                </c:pt>
                <c:pt idx="5494">
                  <c:v>4.0097569444478722</c:v>
                </c:pt>
                <c:pt idx="5495">
                  <c:v>4.0104861111176433</c:v>
                </c:pt>
                <c:pt idx="5496">
                  <c:v>4.0112037037033588</c:v>
                </c:pt>
                <c:pt idx="5497">
                  <c:v>4.0119328703731298</c:v>
                </c:pt>
                <c:pt idx="5498">
                  <c:v>4.0126504629661213</c:v>
                </c:pt>
                <c:pt idx="5499">
                  <c:v>4.0133796296358923</c:v>
                </c:pt>
                <c:pt idx="5500">
                  <c:v>4.0141087962983875</c:v>
                </c:pt>
                <c:pt idx="5501">
                  <c:v>4.0148263888913789</c:v>
                </c:pt>
                <c:pt idx="5502">
                  <c:v>4.01555555556115</c:v>
                </c:pt>
                <c:pt idx="5503">
                  <c:v>4.0162847222236451</c:v>
                </c:pt>
                <c:pt idx="5504">
                  <c:v>4.0170023148166365</c:v>
                </c:pt>
                <c:pt idx="5505">
                  <c:v>4.0177314814864076</c:v>
                </c:pt>
                <c:pt idx="5506">
                  <c:v>4.0184606481489027</c:v>
                </c:pt>
                <c:pt idx="5507">
                  <c:v>4.0191782407418941</c:v>
                </c:pt>
                <c:pt idx="5508">
                  <c:v>4.0199074074116652</c:v>
                </c:pt>
                <c:pt idx="5509">
                  <c:v>4.020682870374003</c:v>
                </c:pt>
                <c:pt idx="5510">
                  <c:v>4.0214120370364981</c:v>
                </c:pt>
                <c:pt idx="5511">
                  <c:v>4.0221296296294895</c:v>
                </c:pt>
                <c:pt idx="5512">
                  <c:v>4.0228587962992606</c:v>
                </c:pt>
                <c:pt idx="5513">
                  <c:v>4.0235879629690317</c:v>
                </c:pt>
                <c:pt idx="5514">
                  <c:v>4.0243055555620231</c:v>
                </c:pt>
                <c:pt idx="5515">
                  <c:v>4.0250925925938645</c:v>
                </c:pt>
                <c:pt idx="5516">
                  <c:v>4.025810185186856</c:v>
                </c:pt>
                <c:pt idx="5517">
                  <c:v>4.026539351856627</c:v>
                </c:pt>
                <c:pt idx="5518">
                  <c:v>4.0272685185191222</c:v>
                </c:pt>
                <c:pt idx="5519">
                  <c:v>4.0279861111121136</c:v>
                </c:pt>
                <c:pt idx="5520">
                  <c:v>4.0287152777818847</c:v>
                </c:pt>
                <c:pt idx="5521">
                  <c:v>4.0294328703748761</c:v>
                </c:pt>
                <c:pt idx="5522">
                  <c:v>4.0301620370373712</c:v>
                </c:pt>
                <c:pt idx="5523">
                  <c:v>4.0308912037071423</c:v>
                </c:pt>
                <c:pt idx="5524">
                  <c:v>4.0316087963001337</c:v>
                </c:pt>
                <c:pt idx="5525">
                  <c:v>4.0323379629626288</c:v>
                </c:pt>
                <c:pt idx="5526">
                  <c:v>4.0330671296323999</c:v>
                </c:pt>
                <c:pt idx="5527">
                  <c:v>4.0337847222253913</c:v>
                </c:pt>
                <c:pt idx="5528">
                  <c:v>4.0345138888951624</c:v>
                </c:pt>
                <c:pt idx="5529">
                  <c:v>4.0352430555576575</c:v>
                </c:pt>
                <c:pt idx="5530">
                  <c:v>4.0359606481506489</c:v>
                </c:pt>
                <c:pt idx="5531">
                  <c:v>4.03668981482042</c:v>
                </c:pt>
                <c:pt idx="5532">
                  <c:v>4.0374189814829151</c:v>
                </c:pt>
                <c:pt idx="5533">
                  <c:v>4.0381365740759065</c:v>
                </c:pt>
                <c:pt idx="5534">
                  <c:v>4.0388657407456776</c:v>
                </c:pt>
                <c:pt idx="5535">
                  <c:v>4.0395949074081727</c:v>
                </c:pt>
                <c:pt idx="5536">
                  <c:v>4.0403125000011642</c:v>
                </c:pt>
                <c:pt idx="5537">
                  <c:v>4.0410416666709352</c:v>
                </c:pt>
                <c:pt idx="5538">
                  <c:v>4.0417708333334303</c:v>
                </c:pt>
                <c:pt idx="5539">
                  <c:v>4.0424884259264218</c:v>
                </c:pt>
                <c:pt idx="5540">
                  <c:v>4.0432175925961928</c:v>
                </c:pt>
                <c:pt idx="5541">
                  <c:v>4.043946759258688</c:v>
                </c:pt>
                <c:pt idx="5542">
                  <c:v>4.044675925928459</c:v>
                </c:pt>
                <c:pt idx="5543">
                  <c:v>4.0453935185214505</c:v>
                </c:pt>
                <c:pt idx="5544">
                  <c:v>4.0461226851912215</c:v>
                </c:pt>
                <c:pt idx="5545">
                  <c:v>4.0468518518537167</c:v>
                </c:pt>
                <c:pt idx="5546">
                  <c:v>4.0475694444467081</c:v>
                </c:pt>
                <c:pt idx="5547">
                  <c:v>4.0482986111164792</c:v>
                </c:pt>
                <c:pt idx="5548">
                  <c:v>4.0490277777789743</c:v>
                </c:pt>
                <c:pt idx="5549">
                  <c:v>4.0497453703719657</c:v>
                </c:pt>
                <c:pt idx="5550">
                  <c:v>4.0504745370417368</c:v>
                </c:pt>
                <c:pt idx="5551">
                  <c:v>4.0512037037042319</c:v>
                </c:pt>
                <c:pt idx="5552">
                  <c:v>4.0519212962972233</c:v>
                </c:pt>
                <c:pt idx="5553">
                  <c:v>4.0526504629669944</c:v>
                </c:pt>
                <c:pt idx="5554">
                  <c:v>4.0533796296294895</c:v>
                </c:pt>
                <c:pt idx="5555">
                  <c:v>4.0540972222224809</c:v>
                </c:pt>
                <c:pt idx="5556">
                  <c:v>4.0548842592615983</c:v>
                </c:pt>
                <c:pt idx="5557">
                  <c:v>4.0556018518545898</c:v>
                </c:pt>
                <c:pt idx="5558">
                  <c:v>4.0563310185243608</c:v>
                </c:pt>
                <c:pt idx="5559">
                  <c:v>4.057060185186856</c:v>
                </c:pt>
                <c:pt idx="5560">
                  <c:v>4.0577777777798474</c:v>
                </c:pt>
                <c:pt idx="5561">
                  <c:v>4.0585069444496185</c:v>
                </c:pt>
                <c:pt idx="5562">
                  <c:v>4.0592361111121136</c:v>
                </c:pt>
                <c:pt idx="5563">
                  <c:v>4.059953703705105</c:v>
                </c:pt>
                <c:pt idx="5564">
                  <c:v>4.0606828703748761</c:v>
                </c:pt>
                <c:pt idx="5565">
                  <c:v>4.0614120370373712</c:v>
                </c:pt>
                <c:pt idx="5566">
                  <c:v>4.0621296296303626</c:v>
                </c:pt>
                <c:pt idx="5567">
                  <c:v>4.0628587963001337</c:v>
                </c:pt>
                <c:pt idx="5568">
                  <c:v>4.0635879629626288</c:v>
                </c:pt>
                <c:pt idx="5569">
                  <c:v>4.0643055555556202</c:v>
                </c:pt>
                <c:pt idx="5570">
                  <c:v>4.0650347222253913</c:v>
                </c:pt>
                <c:pt idx="5571">
                  <c:v>4.0657638888951624</c:v>
                </c:pt>
                <c:pt idx="5572">
                  <c:v>4.0664814814808778</c:v>
                </c:pt>
                <c:pt idx="5573">
                  <c:v>4.0672106481506489</c:v>
                </c:pt>
                <c:pt idx="5574">
                  <c:v>4.06793981482042</c:v>
                </c:pt>
                <c:pt idx="5575">
                  <c:v>4.0686574074134114</c:v>
                </c:pt>
                <c:pt idx="5576">
                  <c:v>4.0693865740759065</c:v>
                </c:pt>
                <c:pt idx="5577">
                  <c:v>4.0701620370382443</c:v>
                </c:pt>
                <c:pt idx="5578">
                  <c:v>4.0708912037080154</c:v>
                </c:pt>
                <c:pt idx="5579">
                  <c:v>4.0716203703705105</c:v>
                </c:pt>
                <c:pt idx="5580">
                  <c:v>4.0723379629635019</c:v>
                </c:pt>
                <c:pt idx="5581">
                  <c:v>4.073067129633273</c:v>
                </c:pt>
                <c:pt idx="5582">
                  <c:v>4.0737962962957681</c:v>
                </c:pt>
                <c:pt idx="5583">
                  <c:v>4.0745138888887595</c:v>
                </c:pt>
                <c:pt idx="5584">
                  <c:v>4.0752430555585306</c:v>
                </c:pt>
                <c:pt idx="5585">
                  <c:v>4.075960648151522</c:v>
                </c:pt>
                <c:pt idx="5586">
                  <c:v>4.0766898148212931</c:v>
                </c:pt>
                <c:pt idx="5587">
                  <c:v>4.0774189814837882</c:v>
                </c:pt>
                <c:pt idx="5588">
                  <c:v>4.0781481481535593</c:v>
                </c:pt>
                <c:pt idx="5589">
                  <c:v>4.0788657407465507</c:v>
                </c:pt>
                <c:pt idx="5590">
                  <c:v>4.0795949074090458</c:v>
                </c:pt>
                <c:pt idx="5591">
                  <c:v>4.0803240740788169</c:v>
                </c:pt>
                <c:pt idx="5592">
                  <c:v>4.0810416666718083</c:v>
                </c:pt>
                <c:pt idx="5593">
                  <c:v>4.0817708333343035</c:v>
                </c:pt>
                <c:pt idx="5594">
                  <c:v>4.0825000000040745</c:v>
                </c:pt>
                <c:pt idx="5595">
                  <c:v>4.083217592597066</c:v>
                </c:pt>
                <c:pt idx="5596">
                  <c:v>4.0839467592595611</c:v>
                </c:pt>
                <c:pt idx="5597">
                  <c:v>4.0846759259293322</c:v>
                </c:pt>
                <c:pt idx="5598">
                  <c:v>4.0854050925991032</c:v>
                </c:pt>
                <c:pt idx="5599">
                  <c:v>4.0861226851848187</c:v>
                </c:pt>
                <c:pt idx="5600">
                  <c:v>4.0868518518545898</c:v>
                </c:pt>
                <c:pt idx="5601">
                  <c:v>4.0875810185243608</c:v>
                </c:pt>
                <c:pt idx="5602">
                  <c:v>4.0882986111173523</c:v>
                </c:pt>
                <c:pt idx="5603">
                  <c:v>4.0890856481491937</c:v>
                </c:pt>
                <c:pt idx="5604">
                  <c:v>4.0898032407421852</c:v>
                </c:pt>
                <c:pt idx="5605">
                  <c:v>4.0905324074119562</c:v>
                </c:pt>
                <c:pt idx="5606">
                  <c:v>4.0912615740744513</c:v>
                </c:pt>
                <c:pt idx="5607">
                  <c:v>4.0919791666674428</c:v>
                </c:pt>
                <c:pt idx="5608">
                  <c:v>4.0927083333372138</c:v>
                </c:pt>
                <c:pt idx="5609">
                  <c:v>4.0934259259302053</c:v>
                </c:pt>
                <c:pt idx="5610">
                  <c:v>4.0941550925927004</c:v>
                </c:pt>
                <c:pt idx="5611">
                  <c:v>4.0948842592624715</c:v>
                </c:pt>
                <c:pt idx="5612">
                  <c:v>4.0956134259322425</c:v>
                </c:pt>
                <c:pt idx="5613">
                  <c:v>4.096331018517958</c:v>
                </c:pt>
                <c:pt idx="5614">
                  <c:v>4.0970601851877291</c:v>
                </c:pt>
                <c:pt idx="5615">
                  <c:v>4.0977893518575002</c:v>
                </c:pt>
                <c:pt idx="5616">
                  <c:v>4.0985069444504916</c:v>
                </c:pt>
                <c:pt idx="5617">
                  <c:v>4.0992361111129867</c:v>
                </c:pt>
                <c:pt idx="5618">
                  <c:v>4.0999537037059781</c:v>
                </c:pt>
                <c:pt idx="5619">
                  <c:v>4.1007407407450955</c:v>
                </c:pt>
                <c:pt idx="5620">
                  <c:v>4.101458333338087</c:v>
                </c:pt>
                <c:pt idx="5621">
                  <c:v>4.1021875000005821</c:v>
                </c:pt>
                <c:pt idx="5622">
                  <c:v>4.1029166666703532</c:v>
                </c:pt>
                <c:pt idx="5623">
                  <c:v>4.1036342592633446</c:v>
                </c:pt>
                <c:pt idx="5624">
                  <c:v>4.1043634259258397</c:v>
                </c:pt>
                <c:pt idx="5625">
                  <c:v>4.1051388888954534</c:v>
                </c:pt>
                <c:pt idx="5626">
                  <c:v>4.1058680555579485</c:v>
                </c:pt>
                <c:pt idx="5627">
                  <c:v>4.10658564815094</c:v>
                </c:pt>
                <c:pt idx="5628">
                  <c:v>4.107314814820711</c:v>
                </c:pt>
                <c:pt idx="5629">
                  <c:v>4.1080439814832062</c:v>
                </c:pt>
                <c:pt idx="5630">
                  <c:v>4.1087615740761976</c:v>
                </c:pt>
                <c:pt idx="5631">
                  <c:v>4.1094907407459687</c:v>
                </c:pt>
                <c:pt idx="5632">
                  <c:v>4.1102199074084638</c:v>
                </c:pt>
                <c:pt idx="5633">
                  <c:v>4.1109375000014552</c:v>
                </c:pt>
                <c:pt idx="5634">
                  <c:v>4.1116666666712263</c:v>
                </c:pt>
                <c:pt idx="5635">
                  <c:v>4.1123958333337214</c:v>
                </c:pt>
                <c:pt idx="5636">
                  <c:v>4.1131712962960592</c:v>
                </c:pt>
                <c:pt idx="5637">
                  <c:v>4.1138888888890506</c:v>
                </c:pt>
                <c:pt idx="5638">
                  <c:v>4.1146180555588217</c:v>
                </c:pt>
                <c:pt idx="5639">
                  <c:v>4.1153472222285927</c:v>
                </c:pt>
                <c:pt idx="5640">
                  <c:v>4.1160648148143082</c:v>
                </c:pt>
                <c:pt idx="5641">
                  <c:v>4.1167939814840793</c:v>
                </c:pt>
                <c:pt idx="5642">
                  <c:v>4.1175231481538503</c:v>
                </c:pt>
                <c:pt idx="5643">
                  <c:v>4.1182407407468418</c:v>
                </c:pt>
                <c:pt idx="5644">
                  <c:v>4.1189699074093369</c:v>
                </c:pt>
                <c:pt idx="5645">
                  <c:v>4.119699074079108</c:v>
                </c:pt>
                <c:pt idx="5646">
                  <c:v>4.1204166666720994</c:v>
                </c:pt>
                <c:pt idx="5647">
                  <c:v>4.1211458333345945</c:v>
                </c:pt>
                <c:pt idx="5648">
                  <c:v>4.1218750000043656</c:v>
                </c:pt>
                <c:pt idx="5649">
                  <c:v>4.122592592597357</c:v>
                </c:pt>
                <c:pt idx="5650">
                  <c:v>4.1233217592598521</c:v>
                </c:pt>
                <c:pt idx="5651">
                  <c:v>4.1240509259296232</c:v>
                </c:pt>
                <c:pt idx="5652">
                  <c:v>4.1247685185226146</c:v>
                </c:pt>
                <c:pt idx="5653">
                  <c:v>4.1254976851851097</c:v>
                </c:pt>
                <c:pt idx="5654">
                  <c:v>4.1262152777781012</c:v>
                </c:pt>
                <c:pt idx="5655">
                  <c:v>4.1269444444478722</c:v>
                </c:pt>
                <c:pt idx="5656">
                  <c:v>4.1276736111176433</c:v>
                </c:pt>
                <c:pt idx="5657">
                  <c:v>4.1283912037033588</c:v>
                </c:pt>
                <c:pt idx="5658">
                  <c:v>4.1291203703731298</c:v>
                </c:pt>
                <c:pt idx="5659">
                  <c:v>4.1298495370429009</c:v>
                </c:pt>
                <c:pt idx="5660">
                  <c:v>4.1305671296358923</c:v>
                </c:pt>
                <c:pt idx="5661">
                  <c:v>4.1312962962983875</c:v>
                </c:pt>
                <c:pt idx="5662">
                  <c:v>4.1320717592607252</c:v>
                </c:pt>
                <c:pt idx="5663">
                  <c:v>4.1328009259304963</c:v>
                </c:pt>
                <c:pt idx="5664">
                  <c:v>4.1335300925929914</c:v>
                </c:pt>
                <c:pt idx="5665">
                  <c:v>4.1342476851859828</c:v>
                </c:pt>
                <c:pt idx="5666">
                  <c:v>4.1349768518557539</c:v>
                </c:pt>
                <c:pt idx="5667">
                  <c:v>4.1356944444487453</c:v>
                </c:pt>
                <c:pt idx="5668">
                  <c:v>4.1364236111112405</c:v>
                </c:pt>
                <c:pt idx="5669">
                  <c:v>4.1371527777810115</c:v>
                </c:pt>
                <c:pt idx="5670">
                  <c:v>4.1378819444507826</c:v>
                </c:pt>
                <c:pt idx="5671">
                  <c:v>4.1385995370364981</c:v>
                </c:pt>
                <c:pt idx="5672">
                  <c:v>4.1393287037062692</c:v>
                </c:pt>
                <c:pt idx="5673">
                  <c:v>4.1400462962992606</c:v>
                </c:pt>
                <c:pt idx="5674">
                  <c:v>4.1407754629690317</c:v>
                </c:pt>
                <c:pt idx="5675">
                  <c:v>4.1415046296315268</c:v>
                </c:pt>
                <c:pt idx="5676">
                  <c:v>4.1422222222245182</c:v>
                </c:pt>
                <c:pt idx="5677">
                  <c:v>4.1429513888942893</c:v>
                </c:pt>
                <c:pt idx="5678">
                  <c:v>4.143726851856627</c:v>
                </c:pt>
                <c:pt idx="5679">
                  <c:v>4.1444560185191222</c:v>
                </c:pt>
                <c:pt idx="5680">
                  <c:v>4.1451736111121136</c:v>
                </c:pt>
                <c:pt idx="5681">
                  <c:v>4.1459027777818847</c:v>
                </c:pt>
                <c:pt idx="5682">
                  <c:v>4.1466319444443798</c:v>
                </c:pt>
                <c:pt idx="5683">
                  <c:v>4.1473495370373712</c:v>
                </c:pt>
                <c:pt idx="5684">
                  <c:v>4.1480787037071423</c:v>
                </c:pt>
                <c:pt idx="5685">
                  <c:v>4.1488078703769133</c:v>
                </c:pt>
                <c:pt idx="5686">
                  <c:v>4.1495370370394085</c:v>
                </c:pt>
                <c:pt idx="5687">
                  <c:v>4.1502546296323999</c:v>
                </c:pt>
                <c:pt idx="5688">
                  <c:v>4.150983796302171</c:v>
                </c:pt>
                <c:pt idx="5689">
                  <c:v>4.1517013888951624</c:v>
                </c:pt>
                <c:pt idx="5690">
                  <c:v>4.1524305555576575</c:v>
                </c:pt>
                <c:pt idx="5691">
                  <c:v>4.1531597222274286</c:v>
                </c:pt>
                <c:pt idx="5692">
                  <c:v>4.1538888888899237</c:v>
                </c:pt>
                <c:pt idx="5693">
                  <c:v>4.1546064814829151</c:v>
                </c:pt>
                <c:pt idx="5694">
                  <c:v>4.1553356481526862</c:v>
                </c:pt>
                <c:pt idx="5695">
                  <c:v>4.1560648148151813</c:v>
                </c:pt>
                <c:pt idx="5696">
                  <c:v>4.1567824074081727</c:v>
                </c:pt>
                <c:pt idx="5697">
                  <c:v>4.1575115740779438</c:v>
                </c:pt>
                <c:pt idx="5698">
                  <c:v>4.1582407407404389</c:v>
                </c:pt>
                <c:pt idx="5699">
                  <c:v>4.1589583333334303</c:v>
                </c:pt>
                <c:pt idx="5700">
                  <c:v>4.1596875000032014</c:v>
                </c:pt>
                <c:pt idx="5701">
                  <c:v>4.1604166666729725</c:v>
                </c:pt>
                <c:pt idx="5702">
                  <c:v>4.161134259258688</c:v>
                </c:pt>
                <c:pt idx="5703">
                  <c:v>4.161863425928459</c:v>
                </c:pt>
                <c:pt idx="5704">
                  <c:v>4.1625925925982301</c:v>
                </c:pt>
                <c:pt idx="5705">
                  <c:v>4.1633101851912215</c:v>
                </c:pt>
                <c:pt idx="5706">
                  <c:v>4.1640393518537167</c:v>
                </c:pt>
                <c:pt idx="5707">
                  <c:v>4.1647685185234877</c:v>
                </c:pt>
                <c:pt idx="5708">
                  <c:v>4.1654861111164792</c:v>
                </c:pt>
                <c:pt idx="5709">
                  <c:v>4.1662152777789743</c:v>
                </c:pt>
                <c:pt idx="5710">
                  <c:v>4.1669444444487453</c:v>
                </c:pt>
                <c:pt idx="5711">
                  <c:v>4.1676620370417368</c:v>
                </c:pt>
                <c:pt idx="5712">
                  <c:v>4.1683912037042319</c:v>
                </c:pt>
                <c:pt idx="5713">
                  <c:v>4.169120370374003</c:v>
                </c:pt>
                <c:pt idx="5714">
                  <c:v>4.1698379629669944</c:v>
                </c:pt>
                <c:pt idx="5715">
                  <c:v>4.1705671296294895</c:v>
                </c:pt>
                <c:pt idx="5716">
                  <c:v>4.1712847222224809</c:v>
                </c:pt>
                <c:pt idx="5717">
                  <c:v>4.172013888892252</c:v>
                </c:pt>
                <c:pt idx="5718">
                  <c:v>4.1727430555620231</c:v>
                </c:pt>
                <c:pt idx="5719">
                  <c:v>4.1735185185243608</c:v>
                </c:pt>
                <c:pt idx="5720">
                  <c:v>4.174247685186856</c:v>
                </c:pt>
                <c:pt idx="5721">
                  <c:v>4.1749652777798474</c:v>
                </c:pt>
                <c:pt idx="5722">
                  <c:v>4.1756944444496185</c:v>
                </c:pt>
                <c:pt idx="5723">
                  <c:v>4.1764236111121136</c:v>
                </c:pt>
                <c:pt idx="5724">
                  <c:v>4.177141203705105</c:v>
                </c:pt>
                <c:pt idx="5725">
                  <c:v>4.1778703703748761</c:v>
                </c:pt>
                <c:pt idx="5726">
                  <c:v>4.1785995370373712</c:v>
                </c:pt>
                <c:pt idx="5727">
                  <c:v>4.1793171296303626</c:v>
                </c:pt>
                <c:pt idx="5728">
                  <c:v>4.1800462963001337</c:v>
                </c:pt>
                <c:pt idx="5729">
                  <c:v>4.1807754629626288</c:v>
                </c:pt>
                <c:pt idx="5730">
                  <c:v>4.1815509259322425</c:v>
                </c:pt>
                <c:pt idx="5731">
                  <c:v>4.182268518517958</c:v>
                </c:pt>
                <c:pt idx="5732">
                  <c:v>4.1829976851877291</c:v>
                </c:pt>
                <c:pt idx="5733">
                  <c:v>4.1837268518575002</c:v>
                </c:pt>
                <c:pt idx="5734">
                  <c:v>4.1844444444504916</c:v>
                </c:pt>
                <c:pt idx="5735">
                  <c:v>4.1851736111129867</c:v>
                </c:pt>
                <c:pt idx="5736">
                  <c:v>4.1859027777827578</c:v>
                </c:pt>
                <c:pt idx="5737">
                  <c:v>4.1866203703757492</c:v>
                </c:pt>
                <c:pt idx="5738">
                  <c:v>4.1873495370382443</c:v>
                </c:pt>
                <c:pt idx="5739">
                  <c:v>4.1880787037080154</c:v>
                </c:pt>
                <c:pt idx="5740">
                  <c:v>4.1887962963010068</c:v>
                </c:pt>
                <c:pt idx="5741">
                  <c:v>4.1895254629635019</c:v>
                </c:pt>
                <c:pt idx="5742">
                  <c:v>4.190254629633273</c:v>
                </c:pt>
                <c:pt idx="5743">
                  <c:v>4.1909722222262644</c:v>
                </c:pt>
                <c:pt idx="5744">
                  <c:v>4.1917013888887595</c:v>
                </c:pt>
                <c:pt idx="5745">
                  <c:v>4.192418981481751</c:v>
                </c:pt>
                <c:pt idx="5746">
                  <c:v>4.193148148151522</c:v>
                </c:pt>
                <c:pt idx="5747">
                  <c:v>4.1938773148212931</c:v>
                </c:pt>
                <c:pt idx="5748">
                  <c:v>4.1945949074070086</c:v>
                </c:pt>
                <c:pt idx="5749">
                  <c:v>4.1953240740767797</c:v>
                </c:pt>
                <c:pt idx="5750">
                  <c:v>4.1960416666697711</c:v>
                </c:pt>
                <c:pt idx="5751">
                  <c:v>4.1968171296321088</c:v>
                </c:pt>
                <c:pt idx="5752">
                  <c:v>4.1975462963018799</c:v>
                </c:pt>
                <c:pt idx="5753">
                  <c:v>4.198275462964375</c:v>
                </c:pt>
                <c:pt idx="5754">
                  <c:v>4.1989930555573665</c:v>
                </c:pt>
                <c:pt idx="5755">
                  <c:v>4.1997222222271375</c:v>
                </c:pt>
                <c:pt idx="5756">
                  <c:v>4.2004513888896327</c:v>
                </c:pt>
                <c:pt idx="5757">
                  <c:v>4.2012268518519704</c:v>
                </c:pt>
                <c:pt idx="5758">
                  <c:v>4.2019444444449618</c:v>
                </c:pt>
                <c:pt idx="5759">
                  <c:v>4.2026736111147329</c:v>
                </c:pt>
                <c:pt idx="5760">
                  <c:v>4.2033912037077243</c:v>
                </c:pt>
                <c:pt idx="5761">
                  <c:v>4.2041203703702195</c:v>
                </c:pt>
                <c:pt idx="5762">
                  <c:v>4.2048495370399905</c:v>
                </c:pt>
                <c:pt idx="5763">
                  <c:v>4.2056250000023283</c:v>
                </c:pt>
                <c:pt idx="5764">
                  <c:v>4.2063425925953197</c:v>
                </c:pt>
                <c:pt idx="5765">
                  <c:v>4.2070717592650908</c:v>
                </c:pt>
                <c:pt idx="5766">
                  <c:v>4.2078009259275859</c:v>
                </c:pt>
                <c:pt idx="5767">
                  <c:v>4.2085185185205773</c:v>
                </c:pt>
                <c:pt idx="5768">
                  <c:v>4.2092476851903484</c:v>
                </c:pt>
                <c:pt idx="5769">
                  <c:v>4.2100231481526862</c:v>
                </c:pt>
                <c:pt idx="5770">
                  <c:v>4.2107407407456776</c:v>
                </c:pt>
                <c:pt idx="5771">
                  <c:v>4.2114699074081727</c:v>
                </c:pt>
                <c:pt idx="5772">
                  <c:v>4.2121875000011642</c:v>
                </c:pt>
                <c:pt idx="5773">
                  <c:v>4.2129166666709352</c:v>
                </c:pt>
                <c:pt idx="5774">
                  <c:v>4.2136458333334303</c:v>
                </c:pt>
                <c:pt idx="5775">
                  <c:v>4.2144212962957681</c:v>
                </c:pt>
                <c:pt idx="5776">
                  <c:v>4.2151388888887595</c:v>
                </c:pt>
                <c:pt idx="5777">
                  <c:v>4.2158680555585306</c:v>
                </c:pt>
                <c:pt idx="5778">
                  <c:v>4.2165972222283017</c:v>
                </c:pt>
                <c:pt idx="5779">
                  <c:v>4.2173148148212931</c:v>
                </c:pt>
                <c:pt idx="5780">
                  <c:v>4.2180439814837882</c:v>
                </c:pt>
                <c:pt idx="5781">
                  <c:v>4.218819444446126</c:v>
                </c:pt>
                <c:pt idx="5782">
                  <c:v>4.2195486111158971</c:v>
                </c:pt>
                <c:pt idx="5783">
                  <c:v>4.2202662037088885</c:v>
                </c:pt>
                <c:pt idx="5784">
                  <c:v>4.2209953703713836</c:v>
                </c:pt>
                <c:pt idx="5785">
                  <c:v>4.2217245370411547</c:v>
                </c:pt>
                <c:pt idx="5786">
                  <c:v>4.2224421296341461</c:v>
                </c:pt>
                <c:pt idx="5787">
                  <c:v>4.2232175925964839</c:v>
                </c:pt>
                <c:pt idx="5788">
                  <c:v>4.223946759258979</c:v>
                </c:pt>
                <c:pt idx="5789">
                  <c:v>4.2246643518519704</c:v>
                </c:pt>
                <c:pt idx="5790">
                  <c:v>4.2253935185217415</c:v>
                </c:pt>
                <c:pt idx="5791">
                  <c:v>4.2261226851915126</c:v>
                </c:pt>
                <c:pt idx="5792">
                  <c:v>4.226840277777228</c:v>
                </c:pt>
                <c:pt idx="5793">
                  <c:v>4.2276157407468418</c:v>
                </c:pt>
                <c:pt idx="5794">
                  <c:v>4.2283449074093369</c:v>
                </c:pt>
                <c:pt idx="5795">
                  <c:v>4.2290625000023283</c:v>
                </c:pt>
                <c:pt idx="5796">
                  <c:v>4.2297916666720994</c:v>
                </c:pt>
                <c:pt idx="5797">
                  <c:v>4.2305208333345945</c:v>
                </c:pt>
                <c:pt idx="5798">
                  <c:v>4.2312384259275859</c:v>
                </c:pt>
                <c:pt idx="5799">
                  <c:v>4.2320138888899237</c:v>
                </c:pt>
                <c:pt idx="5800">
                  <c:v>4.2327430555596948</c:v>
                </c:pt>
                <c:pt idx="5801">
                  <c:v>4.2334722222221899</c:v>
                </c:pt>
                <c:pt idx="5802">
                  <c:v>4.2341898148151813</c:v>
                </c:pt>
                <c:pt idx="5803">
                  <c:v>4.2349189814849524</c:v>
                </c:pt>
                <c:pt idx="5804">
                  <c:v>4.2356365740779438</c:v>
                </c:pt>
                <c:pt idx="5805">
                  <c:v>4.2364120370402816</c:v>
                </c:pt>
                <c:pt idx="5806">
                  <c:v>4.2371412037100527</c:v>
                </c:pt>
                <c:pt idx="5807">
                  <c:v>4.2378587962957681</c:v>
                </c:pt>
                <c:pt idx="5808">
                  <c:v>4.2385879629655392</c:v>
                </c:pt>
                <c:pt idx="5809">
                  <c:v>4.239328703704814</c:v>
                </c:pt>
              </c:numCache>
            </c:numRef>
          </c:xVal>
          <c:yVal>
            <c:numRef>
              <c:f>[2]Sheet2!$G$2:$G$5811</c:f>
              <c:numCache>
                <c:formatCode>General</c:formatCode>
                <c:ptCount val="5810"/>
                <c:pt idx="0">
                  <c:v>1.295E-9</c:v>
                </c:pt>
                <c:pt idx="1">
                  <c:v>1.26E-9</c:v>
                </c:pt>
                <c:pt idx="2">
                  <c:v>1.2259999999999999E-9</c:v>
                </c:pt>
                <c:pt idx="3">
                  <c:v>1.179E-9</c:v>
                </c:pt>
                <c:pt idx="4">
                  <c:v>1.171E-9</c:v>
                </c:pt>
                <c:pt idx="5">
                  <c:v>9.76E-8</c:v>
                </c:pt>
                <c:pt idx="6">
                  <c:v>1.0050000000000001E-7</c:v>
                </c:pt>
                <c:pt idx="7">
                  <c:v>1.015E-7</c:v>
                </c:pt>
                <c:pt idx="8">
                  <c:v>1.022E-7</c:v>
                </c:pt>
                <c:pt idx="9">
                  <c:v>1.029E-7</c:v>
                </c:pt>
                <c:pt idx="10">
                  <c:v>1.034E-7</c:v>
                </c:pt>
                <c:pt idx="11">
                  <c:v>1.039E-7</c:v>
                </c:pt>
                <c:pt idx="12">
                  <c:v>1.041E-7</c:v>
                </c:pt>
                <c:pt idx="13">
                  <c:v>1.046E-7</c:v>
                </c:pt>
                <c:pt idx="14">
                  <c:v>1.048E-7</c:v>
                </c:pt>
                <c:pt idx="15">
                  <c:v>1.0509999999999999E-7</c:v>
                </c:pt>
                <c:pt idx="16">
                  <c:v>1.054E-7</c:v>
                </c:pt>
                <c:pt idx="17">
                  <c:v>1.057E-7</c:v>
                </c:pt>
                <c:pt idx="18">
                  <c:v>1.06E-7</c:v>
                </c:pt>
                <c:pt idx="19">
                  <c:v>1.061E-7</c:v>
                </c:pt>
                <c:pt idx="20">
                  <c:v>1.062E-7</c:v>
                </c:pt>
                <c:pt idx="21">
                  <c:v>1.066E-7</c:v>
                </c:pt>
                <c:pt idx="22">
                  <c:v>1.068E-7</c:v>
                </c:pt>
                <c:pt idx="23">
                  <c:v>1.069E-7</c:v>
                </c:pt>
                <c:pt idx="24">
                  <c:v>1.071E-7</c:v>
                </c:pt>
                <c:pt idx="25">
                  <c:v>1.0719999999999999E-7</c:v>
                </c:pt>
                <c:pt idx="26">
                  <c:v>1.075E-7</c:v>
                </c:pt>
                <c:pt idx="27">
                  <c:v>1.077E-7</c:v>
                </c:pt>
                <c:pt idx="28">
                  <c:v>1.0789999999999999E-7</c:v>
                </c:pt>
                <c:pt idx="29">
                  <c:v>1.078E-7</c:v>
                </c:pt>
                <c:pt idx="30">
                  <c:v>1.08E-7</c:v>
                </c:pt>
                <c:pt idx="31">
                  <c:v>1.082E-7</c:v>
                </c:pt>
                <c:pt idx="32">
                  <c:v>1.085E-7</c:v>
                </c:pt>
                <c:pt idx="33">
                  <c:v>1.083E-7</c:v>
                </c:pt>
                <c:pt idx="34">
                  <c:v>1.085E-7</c:v>
                </c:pt>
                <c:pt idx="35">
                  <c:v>1.085E-7</c:v>
                </c:pt>
                <c:pt idx="36">
                  <c:v>1.087E-7</c:v>
                </c:pt>
                <c:pt idx="37">
                  <c:v>1.089E-7</c:v>
                </c:pt>
                <c:pt idx="38">
                  <c:v>1.089E-7</c:v>
                </c:pt>
                <c:pt idx="39">
                  <c:v>1.092E-7</c:v>
                </c:pt>
                <c:pt idx="40">
                  <c:v>1.0949999999999999E-7</c:v>
                </c:pt>
                <c:pt idx="41">
                  <c:v>1.096E-7</c:v>
                </c:pt>
                <c:pt idx="42">
                  <c:v>1.094E-7</c:v>
                </c:pt>
                <c:pt idx="43">
                  <c:v>1.096E-7</c:v>
                </c:pt>
                <c:pt idx="44">
                  <c:v>1.098E-7</c:v>
                </c:pt>
                <c:pt idx="45">
                  <c:v>1.098E-7</c:v>
                </c:pt>
                <c:pt idx="46">
                  <c:v>1.1000000000000001E-7</c:v>
                </c:pt>
                <c:pt idx="47">
                  <c:v>1.103E-7</c:v>
                </c:pt>
                <c:pt idx="48">
                  <c:v>1.103E-7</c:v>
                </c:pt>
                <c:pt idx="49">
                  <c:v>1.105E-7</c:v>
                </c:pt>
                <c:pt idx="50">
                  <c:v>1.106E-7</c:v>
                </c:pt>
                <c:pt idx="51">
                  <c:v>1.1070000000000001E-7</c:v>
                </c:pt>
                <c:pt idx="52">
                  <c:v>1.1089999999999999E-7</c:v>
                </c:pt>
                <c:pt idx="53">
                  <c:v>1.11E-7</c:v>
                </c:pt>
                <c:pt idx="54">
                  <c:v>1.112E-7</c:v>
                </c:pt>
                <c:pt idx="55">
                  <c:v>1.113E-7</c:v>
                </c:pt>
                <c:pt idx="56">
                  <c:v>1.114E-7</c:v>
                </c:pt>
                <c:pt idx="57">
                  <c:v>1.114E-7</c:v>
                </c:pt>
                <c:pt idx="58">
                  <c:v>1.1159999999999999E-7</c:v>
                </c:pt>
                <c:pt idx="59">
                  <c:v>1.118E-7</c:v>
                </c:pt>
                <c:pt idx="60">
                  <c:v>1.119E-7</c:v>
                </c:pt>
                <c:pt idx="61">
                  <c:v>1.119E-7</c:v>
                </c:pt>
                <c:pt idx="62">
                  <c:v>1.121E-7</c:v>
                </c:pt>
                <c:pt idx="63">
                  <c:v>1.122E-7</c:v>
                </c:pt>
                <c:pt idx="64">
                  <c:v>1.1230000000000001E-7</c:v>
                </c:pt>
                <c:pt idx="65">
                  <c:v>1.124E-7</c:v>
                </c:pt>
                <c:pt idx="66">
                  <c:v>1.126E-7</c:v>
                </c:pt>
                <c:pt idx="67">
                  <c:v>1.129E-7</c:v>
                </c:pt>
                <c:pt idx="68">
                  <c:v>1.129E-7</c:v>
                </c:pt>
                <c:pt idx="69">
                  <c:v>1.129E-7</c:v>
                </c:pt>
                <c:pt idx="70">
                  <c:v>1.1300000000000001E-7</c:v>
                </c:pt>
                <c:pt idx="71">
                  <c:v>1.131E-7</c:v>
                </c:pt>
                <c:pt idx="72">
                  <c:v>1.1319999999999999E-7</c:v>
                </c:pt>
                <c:pt idx="73">
                  <c:v>1.133E-7</c:v>
                </c:pt>
                <c:pt idx="74">
                  <c:v>1.135E-7</c:v>
                </c:pt>
                <c:pt idx="75">
                  <c:v>1.134E-7</c:v>
                </c:pt>
                <c:pt idx="76">
                  <c:v>1.136E-7</c:v>
                </c:pt>
                <c:pt idx="77">
                  <c:v>1.1389999999999999E-7</c:v>
                </c:pt>
                <c:pt idx="78">
                  <c:v>1.1370000000000001E-7</c:v>
                </c:pt>
                <c:pt idx="79">
                  <c:v>1.1389999999999999E-7</c:v>
                </c:pt>
                <c:pt idx="80">
                  <c:v>1.14E-7</c:v>
                </c:pt>
                <c:pt idx="81">
                  <c:v>1.141E-7</c:v>
                </c:pt>
                <c:pt idx="82">
                  <c:v>1.14E-7</c:v>
                </c:pt>
                <c:pt idx="83">
                  <c:v>1.142E-7</c:v>
                </c:pt>
                <c:pt idx="84">
                  <c:v>1.142E-7</c:v>
                </c:pt>
                <c:pt idx="85">
                  <c:v>1.141E-7</c:v>
                </c:pt>
                <c:pt idx="86">
                  <c:v>1.1440000000000001E-7</c:v>
                </c:pt>
                <c:pt idx="87">
                  <c:v>1.1459999999999999E-7</c:v>
                </c:pt>
                <c:pt idx="88">
                  <c:v>1.145E-7</c:v>
                </c:pt>
                <c:pt idx="89">
                  <c:v>1.1459999999999999E-7</c:v>
                </c:pt>
                <c:pt idx="90">
                  <c:v>1.147E-7</c:v>
                </c:pt>
                <c:pt idx="91">
                  <c:v>1.148E-7</c:v>
                </c:pt>
                <c:pt idx="92">
                  <c:v>1.148E-7</c:v>
                </c:pt>
                <c:pt idx="93">
                  <c:v>1.149E-7</c:v>
                </c:pt>
                <c:pt idx="94">
                  <c:v>1.149E-7</c:v>
                </c:pt>
                <c:pt idx="95">
                  <c:v>1.1529999999999999E-7</c:v>
                </c:pt>
                <c:pt idx="96">
                  <c:v>1.1529999999999999E-7</c:v>
                </c:pt>
                <c:pt idx="97">
                  <c:v>1.151E-7</c:v>
                </c:pt>
                <c:pt idx="98">
                  <c:v>1.152E-7</c:v>
                </c:pt>
                <c:pt idx="99">
                  <c:v>1.1529999999999999E-7</c:v>
                </c:pt>
                <c:pt idx="100">
                  <c:v>1.154E-7</c:v>
                </c:pt>
                <c:pt idx="101">
                  <c:v>1.156E-7</c:v>
                </c:pt>
                <c:pt idx="102">
                  <c:v>1.154E-7</c:v>
                </c:pt>
                <c:pt idx="103">
                  <c:v>1.157E-7</c:v>
                </c:pt>
                <c:pt idx="104">
                  <c:v>1.158E-7</c:v>
                </c:pt>
                <c:pt idx="105">
                  <c:v>1.161E-7</c:v>
                </c:pt>
                <c:pt idx="106">
                  <c:v>1.161E-7</c:v>
                </c:pt>
                <c:pt idx="107">
                  <c:v>1.161E-7</c:v>
                </c:pt>
                <c:pt idx="108">
                  <c:v>1.1619999999999999E-7</c:v>
                </c:pt>
                <c:pt idx="109">
                  <c:v>1.1619999999999999E-7</c:v>
                </c:pt>
                <c:pt idx="110">
                  <c:v>1.1619999999999999E-7</c:v>
                </c:pt>
                <c:pt idx="111">
                  <c:v>1.164E-7</c:v>
                </c:pt>
                <c:pt idx="112">
                  <c:v>1.165E-7</c:v>
                </c:pt>
                <c:pt idx="113">
                  <c:v>1.164E-7</c:v>
                </c:pt>
                <c:pt idx="114">
                  <c:v>1.166E-7</c:v>
                </c:pt>
                <c:pt idx="115">
                  <c:v>1.166E-7</c:v>
                </c:pt>
                <c:pt idx="116">
                  <c:v>1.168E-7</c:v>
                </c:pt>
                <c:pt idx="117">
                  <c:v>1.1689999999999999E-7</c:v>
                </c:pt>
                <c:pt idx="118">
                  <c:v>1.1689999999999999E-7</c:v>
                </c:pt>
                <c:pt idx="119">
                  <c:v>1.17E-7</c:v>
                </c:pt>
                <c:pt idx="120">
                  <c:v>1.17E-7</c:v>
                </c:pt>
                <c:pt idx="121">
                  <c:v>1.171E-7</c:v>
                </c:pt>
                <c:pt idx="122">
                  <c:v>1.173E-7</c:v>
                </c:pt>
                <c:pt idx="123">
                  <c:v>1.173E-7</c:v>
                </c:pt>
                <c:pt idx="124">
                  <c:v>1.1740000000000001E-7</c:v>
                </c:pt>
                <c:pt idx="125">
                  <c:v>1.172E-7</c:v>
                </c:pt>
                <c:pt idx="126">
                  <c:v>1.173E-7</c:v>
                </c:pt>
                <c:pt idx="127">
                  <c:v>1.1740000000000001E-7</c:v>
                </c:pt>
                <c:pt idx="128">
                  <c:v>1.175E-7</c:v>
                </c:pt>
                <c:pt idx="129">
                  <c:v>1.177E-7</c:v>
                </c:pt>
                <c:pt idx="130">
                  <c:v>1.177E-7</c:v>
                </c:pt>
                <c:pt idx="131">
                  <c:v>1.178E-7</c:v>
                </c:pt>
                <c:pt idx="132">
                  <c:v>1.177E-7</c:v>
                </c:pt>
                <c:pt idx="133">
                  <c:v>1.178E-7</c:v>
                </c:pt>
                <c:pt idx="134">
                  <c:v>1.179E-7</c:v>
                </c:pt>
                <c:pt idx="135">
                  <c:v>1.179E-7</c:v>
                </c:pt>
                <c:pt idx="136">
                  <c:v>1.18E-7</c:v>
                </c:pt>
                <c:pt idx="137">
                  <c:v>1.18E-7</c:v>
                </c:pt>
                <c:pt idx="138">
                  <c:v>1.18E-7</c:v>
                </c:pt>
                <c:pt idx="139">
                  <c:v>1.1810000000000001E-7</c:v>
                </c:pt>
                <c:pt idx="140">
                  <c:v>1.1829999999999999E-7</c:v>
                </c:pt>
                <c:pt idx="141">
                  <c:v>1.1810000000000001E-7</c:v>
                </c:pt>
                <c:pt idx="142">
                  <c:v>1.186E-7</c:v>
                </c:pt>
                <c:pt idx="143">
                  <c:v>1.187E-7</c:v>
                </c:pt>
                <c:pt idx="144">
                  <c:v>1.184E-7</c:v>
                </c:pt>
                <c:pt idx="145">
                  <c:v>1.186E-7</c:v>
                </c:pt>
                <c:pt idx="146">
                  <c:v>1.187E-7</c:v>
                </c:pt>
                <c:pt idx="147">
                  <c:v>1.1880000000000001E-7</c:v>
                </c:pt>
                <c:pt idx="148">
                  <c:v>1.189E-7</c:v>
                </c:pt>
                <c:pt idx="149">
                  <c:v>1.189E-7</c:v>
                </c:pt>
                <c:pt idx="150">
                  <c:v>1.189E-7</c:v>
                </c:pt>
                <c:pt idx="151">
                  <c:v>1.1899999999999999E-7</c:v>
                </c:pt>
                <c:pt idx="152">
                  <c:v>1.192E-7</c:v>
                </c:pt>
                <c:pt idx="153">
                  <c:v>1.1929999999999999E-7</c:v>
                </c:pt>
                <c:pt idx="154">
                  <c:v>1.1929999999999999E-7</c:v>
                </c:pt>
                <c:pt idx="155">
                  <c:v>1.1960000000000001E-7</c:v>
                </c:pt>
                <c:pt idx="156">
                  <c:v>1.1960000000000001E-7</c:v>
                </c:pt>
                <c:pt idx="157">
                  <c:v>1.195E-7</c:v>
                </c:pt>
                <c:pt idx="158">
                  <c:v>1.1960000000000001E-7</c:v>
                </c:pt>
                <c:pt idx="159">
                  <c:v>1.1969999999999999E-7</c:v>
                </c:pt>
                <c:pt idx="160">
                  <c:v>1.1969999999999999E-7</c:v>
                </c:pt>
                <c:pt idx="161">
                  <c:v>1.1990000000000001E-7</c:v>
                </c:pt>
                <c:pt idx="162">
                  <c:v>1.1990000000000001E-7</c:v>
                </c:pt>
                <c:pt idx="163">
                  <c:v>1.1999999999999999E-7</c:v>
                </c:pt>
                <c:pt idx="164">
                  <c:v>1.201E-7</c:v>
                </c:pt>
                <c:pt idx="165">
                  <c:v>1.1999999999999999E-7</c:v>
                </c:pt>
                <c:pt idx="166">
                  <c:v>1.1999999999999999E-7</c:v>
                </c:pt>
                <c:pt idx="167">
                  <c:v>1.2030000000000001E-7</c:v>
                </c:pt>
                <c:pt idx="168">
                  <c:v>1.2030000000000001E-7</c:v>
                </c:pt>
                <c:pt idx="169">
                  <c:v>1.205E-7</c:v>
                </c:pt>
                <c:pt idx="170">
                  <c:v>1.205E-7</c:v>
                </c:pt>
                <c:pt idx="171">
                  <c:v>1.2060000000000001E-7</c:v>
                </c:pt>
                <c:pt idx="172">
                  <c:v>1.2069999999999999E-7</c:v>
                </c:pt>
                <c:pt idx="173">
                  <c:v>1.2060000000000001E-7</c:v>
                </c:pt>
                <c:pt idx="174">
                  <c:v>1.2060000000000001E-7</c:v>
                </c:pt>
                <c:pt idx="175">
                  <c:v>1.2060000000000001E-7</c:v>
                </c:pt>
                <c:pt idx="176">
                  <c:v>1.2069999999999999E-7</c:v>
                </c:pt>
                <c:pt idx="177">
                  <c:v>1.208E-7</c:v>
                </c:pt>
                <c:pt idx="178">
                  <c:v>1.209E-7</c:v>
                </c:pt>
                <c:pt idx="179">
                  <c:v>1.208E-7</c:v>
                </c:pt>
                <c:pt idx="180">
                  <c:v>1.2100000000000001E-7</c:v>
                </c:pt>
                <c:pt idx="181">
                  <c:v>1.2109999999999999E-7</c:v>
                </c:pt>
                <c:pt idx="182">
                  <c:v>1.212E-7</c:v>
                </c:pt>
                <c:pt idx="183">
                  <c:v>1.212E-7</c:v>
                </c:pt>
                <c:pt idx="184">
                  <c:v>1.2139999999999999E-7</c:v>
                </c:pt>
                <c:pt idx="185">
                  <c:v>1.2139999999999999E-7</c:v>
                </c:pt>
                <c:pt idx="186">
                  <c:v>1.2139999999999999E-7</c:v>
                </c:pt>
                <c:pt idx="187">
                  <c:v>1.215E-7</c:v>
                </c:pt>
                <c:pt idx="188">
                  <c:v>1.215E-7</c:v>
                </c:pt>
                <c:pt idx="189">
                  <c:v>1.215E-7</c:v>
                </c:pt>
                <c:pt idx="190">
                  <c:v>1.216E-7</c:v>
                </c:pt>
                <c:pt idx="191">
                  <c:v>1.2170000000000001E-7</c:v>
                </c:pt>
                <c:pt idx="192">
                  <c:v>1.2179999999999999E-7</c:v>
                </c:pt>
                <c:pt idx="193">
                  <c:v>1.2179999999999999E-7</c:v>
                </c:pt>
                <c:pt idx="194">
                  <c:v>1.2209999999999999E-7</c:v>
                </c:pt>
                <c:pt idx="195">
                  <c:v>1.2200000000000001E-7</c:v>
                </c:pt>
                <c:pt idx="196">
                  <c:v>1.2209999999999999E-7</c:v>
                </c:pt>
                <c:pt idx="197">
                  <c:v>1.2209999999999999E-7</c:v>
                </c:pt>
                <c:pt idx="198">
                  <c:v>1.223E-7</c:v>
                </c:pt>
                <c:pt idx="199">
                  <c:v>1.223E-7</c:v>
                </c:pt>
                <c:pt idx="200">
                  <c:v>1.223E-7</c:v>
                </c:pt>
                <c:pt idx="201">
                  <c:v>1.2240000000000001E-7</c:v>
                </c:pt>
                <c:pt idx="202">
                  <c:v>1.223E-7</c:v>
                </c:pt>
                <c:pt idx="203">
                  <c:v>1.2240000000000001E-7</c:v>
                </c:pt>
                <c:pt idx="204">
                  <c:v>1.2249999999999999E-7</c:v>
                </c:pt>
                <c:pt idx="205">
                  <c:v>1.2249999999999999E-7</c:v>
                </c:pt>
                <c:pt idx="206">
                  <c:v>1.2270000000000001E-7</c:v>
                </c:pt>
                <c:pt idx="207">
                  <c:v>1.226E-7</c:v>
                </c:pt>
                <c:pt idx="208">
                  <c:v>1.2270000000000001E-7</c:v>
                </c:pt>
                <c:pt idx="209">
                  <c:v>1.229E-7</c:v>
                </c:pt>
                <c:pt idx="210">
                  <c:v>1.229E-7</c:v>
                </c:pt>
                <c:pt idx="211">
                  <c:v>1.23E-7</c:v>
                </c:pt>
                <c:pt idx="212">
                  <c:v>1.2319999999999999E-7</c:v>
                </c:pt>
                <c:pt idx="213">
                  <c:v>1.2319999999999999E-7</c:v>
                </c:pt>
                <c:pt idx="214">
                  <c:v>1.229E-7</c:v>
                </c:pt>
                <c:pt idx="215">
                  <c:v>1.2319999999999999E-7</c:v>
                </c:pt>
                <c:pt idx="216">
                  <c:v>1.233E-7</c:v>
                </c:pt>
                <c:pt idx="217">
                  <c:v>1.233E-7</c:v>
                </c:pt>
                <c:pt idx="218">
                  <c:v>1.233E-7</c:v>
                </c:pt>
                <c:pt idx="219">
                  <c:v>1.2349999999999999E-7</c:v>
                </c:pt>
                <c:pt idx="220">
                  <c:v>1.2349999999999999E-7</c:v>
                </c:pt>
                <c:pt idx="221">
                  <c:v>1.2340000000000001E-7</c:v>
                </c:pt>
                <c:pt idx="222">
                  <c:v>1.236E-7</c:v>
                </c:pt>
                <c:pt idx="223">
                  <c:v>1.237E-7</c:v>
                </c:pt>
                <c:pt idx="224">
                  <c:v>1.2380000000000001E-7</c:v>
                </c:pt>
                <c:pt idx="225">
                  <c:v>1.237E-7</c:v>
                </c:pt>
                <c:pt idx="226">
                  <c:v>1.2380000000000001E-7</c:v>
                </c:pt>
                <c:pt idx="227">
                  <c:v>1.2389999999999999E-7</c:v>
                </c:pt>
                <c:pt idx="228">
                  <c:v>1.2389999999999999E-7</c:v>
                </c:pt>
                <c:pt idx="229">
                  <c:v>1.2410000000000001E-7</c:v>
                </c:pt>
                <c:pt idx="230">
                  <c:v>1.2419999999999999E-7</c:v>
                </c:pt>
                <c:pt idx="231">
                  <c:v>1.2410000000000001E-7</c:v>
                </c:pt>
                <c:pt idx="232">
                  <c:v>1.2419999999999999E-7</c:v>
                </c:pt>
                <c:pt idx="233">
                  <c:v>1.2429999999999999E-7</c:v>
                </c:pt>
                <c:pt idx="234">
                  <c:v>1.2410000000000001E-7</c:v>
                </c:pt>
                <c:pt idx="235">
                  <c:v>1.2419999999999999E-7</c:v>
                </c:pt>
                <c:pt idx="236">
                  <c:v>1.2450000000000001E-7</c:v>
                </c:pt>
                <c:pt idx="237">
                  <c:v>1.2459999999999999E-7</c:v>
                </c:pt>
                <c:pt idx="238">
                  <c:v>1.2450000000000001E-7</c:v>
                </c:pt>
                <c:pt idx="239">
                  <c:v>1.244E-7</c:v>
                </c:pt>
                <c:pt idx="240">
                  <c:v>1.2459999999999999E-7</c:v>
                </c:pt>
                <c:pt idx="241">
                  <c:v>1.2459999999999999E-7</c:v>
                </c:pt>
                <c:pt idx="242">
                  <c:v>1.2459999999999999E-7</c:v>
                </c:pt>
                <c:pt idx="243">
                  <c:v>1.247E-7</c:v>
                </c:pt>
                <c:pt idx="244">
                  <c:v>1.2480000000000001E-7</c:v>
                </c:pt>
                <c:pt idx="245">
                  <c:v>1.2480000000000001E-7</c:v>
                </c:pt>
                <c:pt idx="246">
                  <c:v>1.2480000000000001E-7</c:v>
                </c:pt>
                <c:pt idx="247">
                  <c:v>1.2499999999999999E-7</c:v>
                </c:pt>
                <c:pt idx="248">
                  <c:v>1.2480000000000001E-7</c:v>
                </c:pt>
                <c:pt idx="249">
                  <c:v>1.251E-7</c:v>
                </c:pt>
                <c:pt idx="250">
                  <c:v>1.251E-7</c:v>
                </c:pt>
                <c:pt idx="251">
                  <c:v>1.251E-7</c:v>
                </c:pt>
                <c:pt idx="252">
                  <c:v>1.251E-7</c:v>
                </c:pt>
                <c:pt idx="253">
                  <c:v>1.2520000000000001E-7</c:v>
                </c:pt>
                <c:pt idx="254">
                  <c:v>1.2520000000000001E-7</c:v>
                </c:pt>
                <c:pt idx="255">
                  <c:v>1.2529999999999999E-7</c:v>
                </c:pt>
                <c:pt idx="256">
                  <c:v>1.2520000000000001E-7</c:v>
                </c:pt>
                <c:pt idx="257">
                  <c:v>1.2520000000000001E-7</c:v>
                </c:pt>
                <c:pt idx="258">
                  <c:v>1.2560000000000001E-7</c:v>
                </c:pt>
                <c:pt idx="259">
                  <c:v>1.254E-7</c:v>
                </c:pt>
                <c:pt idx="260">
                  <c:v>1.254E-7</c:v>
                </c:pt>
                <c:pt idx="261">
                  <c:v>1.254E-7</c:v>
                </c:pt>
                <c:pt idx="262">
                  <c:v>1.254E-7</c:v>
                </c:pt>
                <c:pt idx="263">
                  <c:v>1.2560000000000001E-7</c:v>
                </c:pt>
                <c:pt idx="264">
                  <c:v>1.2560000000000001E-7</c:v>
                </c:pt>
                <c:pt idx="265">
                  <c:v>1.2560000000000001E-7</c:v>
                </c:pt>
                <c:pt idx="266">
                  <c:v>1.2569999999999999E-7</c:v>
                </c:pt>
                <c:pt idx="267">
                  <c:v>1.2560000000000001E-7</c:v>
                </c:pt>
                <c:pt idx="268">
                  <c:v>1.2590000000000001E-7</c:v>
                </c:pt>
                <c:pt idx="269">
                  <c:v>1.2569999999999999E-7</c:v>
                </c:pt>
                <c:pt idx="270">
                  <c:v>1.261E-7</c:v>
                </c:pt>
                <c:pt idx="271">
                  <c:v>1.2599999999999999E-7</c:v>
                </c:pt>
                <c:pt idx="272">
                  <c:v>1.261E-7</c:v>
                </c:pt>
                <c:pt idx="273">
                  <c:v>1.2599999999999999E-7</c:v>
                </c:pt>
                <c:pt idx="274">
                  <c:v>1.2620000000000001E-7</c:v>
                </c:pt>
                <c:pt idx="275">
                  <c:v>1.261E-7</c:v>
                </c:pt>
                <c:pt idx="276">
                  <c:v>1.265E-7</c:v>
                </c:pt>
                <c:pt idx="277">
                  <c:v>1.2639999999999999E-7</c:v>
                </c:pt>
                <c:pt idx="278">
                  <c:v>1.2639999999999999E-7</c:v>
                </c:pt>
                <c:pt idx="279">
                  <c:v>1.2660000000000001E-7</c:v>
                </c:pt>
                <c:pt idx="280">
                  <c:v>1.2660000000000001E-7</c:v>
                </c:pt>
                <c:pt idx="281">
                  <c:v>1.268E-7</c:v>
                </c:pt>
                <c:pt idx="282">
                  <c:v>1.268E-7</c:v>
                </c:pt>
                <c:pt idx="283">
                  <c:v>1.268E-7</c:v>
                </c:pt>
                <c:pt idx="284">
                  <c:v>1.268E-7</c:v>
                </c:pt>
                <c:pt idx="285">
                  <c:v>1.269E-7</c:v>
                </c:pt>
                <c:pt idx="286">
                  <c:v>1.268E-7</c:v>
                </c:pt>
                <c:pt idx="287">
                  <c:v>1.2700000000000001E-7</c:v>
                </c:pt>
                <c:pt idx="288">
                  <c:v>1.269E-7</c:v>
                </c:pt>
                <c:pt idx="289">
                  <c:v>1.2709999999999999E-7</c:v>
                </c:pt>
                <c:pt idx="290">
                  <c:v>1.2700000000000001E-7</c:v>
                </c:pt>
                <c:pt idx="291">
                  <c:v>1.272E-7</c:v>
                </c:pt>
                <c:pt idx="292">
                  <c:v>1.2730000000000001E-7</c:v>
                </c:pt>
                <c:pt idx="293">
                  <c:v>1.272E-7</c:v>
                </c:pt>
                <c:pt idx="294">
                  <c:v>1.2730000000000001E-7</c:v>
                </c:pt>
                <c:pt idx="295">
                  <c:v>1.2730000000000001E-7</c:v>
                </c:pt>
                <c:pt idx="296">
                  <c:v>1.2730000000000001E-7</c:v>
                </c:pt>
                <c:pt idx="297">
                  <c:v>1.2709999999999999E-7</c:v>
                </c:pt>
                <c:pt idx="298">
                  <c:v>1.2730000000000001E-7</c:v>
                </c:pt>
                <c:pt idx="299">
                  <c:v>1.2730000000000001E-7</c:v>
                </c:pt>
                <c:pt idx="300">
                  <c:v>1.2739999999999999E-7</c:v>
                </c:pt>
                <c:pt idx="301">
                  <c:v>1.2730000000000001E-7</c:v>
                </c:pt>
                <c:pt idx="302">
                  <c:v>1.2739999999999999E-7</c:v>
                </c:pt>
                <c:pt idx="303">
                  <c:v>1.275E-7</c:v>
                </c:pt>
                <c:pt idx="304">
                  <c:v>1.2739999999999999E-7</c:v>
                </c:pt>
                <c:pt idx="305">
                  <c:v>1.2739999999999999E-7</c:v>
                </c:pt>
                <c:pt idx="306">
                  <c:v>1.2770000000000001E-7</c:v>
                </c:pt>
                <c:pt idx="307">
                  <c:v>1.2770000000000001E-7</c:v>
                </c:pt>
                <c:pt idx="308">
                  <c:v>1.2770000000000001E-7</c:v>
                </c:pt>
                <c:pt idx="309">
                  <c:v>1.2770000000000001E-7</c:v>
                </c:pt>
                <c:pt idx="310">
                  <c:v>1.2779999999999999E-7</c:v>
                </c:pt>
                <c:pt idx="311">
                  <c:v>1.279E-7</c:v>
                </c:pt>
                <c:pt idx="312">
                  <c:v>1.279E-7</c:v>
                </c:pt>
                <c:pt idx="313">
                  <c:v>1.2779999999999999E-7</c:v>
                </c:pt>
                <c:pt idx="314">
                  <c:v>1.279E-7</c:v>
                </c:pt>
                <c:pt idx="315">
                  <c:v>1.2809999999999999E-7</c:v>
                </c:pt>
                <c:pt idx="316">
                  <c:v>1.279E-7</c:v>
                </c:pt>
                <c:pt idx="317">
                  <c:v>1.2800000000000001E-7</c:v>
                </c:pt>
                <c:pt idx="318">
                  <c:v>1.2800000000000001E-7</c:v>
                </c:pt>
                <c:pt idx="319">
                  <c:v>1.282E-7</c:v>
                </c:pt>
                <c:pt idx="320">
                  <c:v>1.2800000000000001E-7</c:v>
                </c:pt>
                <c:pt idx="321">
                  <c:v>1.283E-7</c:v>
                </c:pt>
                <c:pt idx="322">
                  <c:v>1.282E-7</c:v>
                </c:pt>
                <c:pt idx="323">
                  <c:v>1.2840000000000001E-7</c:v>
                </c:pt>
                <c:pt idx="324">
                  <c:v>1.282E-7</c:v>
                </c:pt>
                <c:pt idx="325">
                  <c:v>1.2840000000000001E-7</c:v>
                </c:pt>
                <c:pt idx="326">
                  <c:v>1.2840000000000001E-7</c:v>
                </c:pt>
                <c:pt idx="327">
                  <c:v>1.2840000000000001E-7</c:v>
                </c:pt>
                <c:pt idx="328">
                  <c:v>1.286E-7</c:v>
                </c:pt>
                <c:pt idx="329">
                  <c:v>1.286E-7</c:v>
                </c:pt>
                <c:pt idx="330">
                  <c:v>1.2870000000000001E-7</c:v>
                </c:pt>
                <c:pt idx="331">
                  <c:v>1.286E-7</c:v>
                </c:pt>
                <c:pt idx="332">
                  <c:v>1.289E-7</c:v>
                </c:pt>
                <c:pt idx="333">
                  <c:v>1.2870000000000001E-7</c:v>
                </c:pt>
                <c:pt idx="334">
                  <c:v>1.2870000000000001E-7</c:v>
                </c:pt>
                <c:pt idx="335">
                  <c:v>1.289E-7</c:v>
                </c:pt>
                <c:pt idx="336">
                  <c:v>1.289E-7</c:v>
                </c:pt>
                <c:pt idx="337">
                  <c:v>1.2910000000000001E-7</c:v>
                </c:pt>
                <c:pt idx="338">
                  <c:v>1.29E-7</c:v>
                </c:pt>
                <c:pt idx="339">
                  <c:v>1.29E-7</c:v>
                </c:pt>
                <c:pt idx="340">
                  <c:v>1.29E-7</c:v>
                </c:pt>
                <c:pt idx="341">
                  <c:v>1.2910000000000001E-7</c:v>
                </c:pt>
                <c:pt idx="342">
                  <c:v>1.293E-7</c:v>
                </c:pt>
                <c:pt idx="343">
                  <c:v>1.293E-7</c:v>
                </c:pt>
                <c:pt idx="344">
                  <c:v>1.293E-7</c:v>
                </c:pt>
                <c:pt idx="345">
                  <c:v>1.2919999999999999E-7</c:v>
                </c:pt>
                <c:pt idx="346">
                  <c:v>1.293E-7</c:v>
                </c:pt>
                <c:pt idx="347">
                  <c:v>1.293E-7</c:v>
                </c:pt>
                <c:pt idx="348">
                  <c:v>1.2919999999999999E-7</c:v>
                </c:pt>
                <c:pt idx="349">
                  <c:v>1.2949999999999999E-7</c:v>
                </c:pt>
                <c:pt idx="350">
                  <c:v>1.2949999999999999E-7</c:v>
                </c:pt>
                <c:pt idx="351">
                  <c:v>1.293E-7</c:v>
                </c:pt>
                <c:pt idx="352">
                  <c:v>1.296E-7</c:v>
                </c:pt>
                <c:pt idx="353">
                  <c:v>1.296E-7</c:v>
                </c:pt>
                <c:pt idx="354">
                  <c:v>1.297E-7</c:v>
                </c:pt>
                <c:pt idx="355">
                  <c:v>1.297E-7</c:v>
                </c:pt>
                <c:pt idx="356">
                  <c:v>1.2980000000000001E-7</c:v>
                </c:pt>
                <c:pt idx="357">
                  <c:v>1.297E-7</c:v>
                </c:pt>
                <c:pt idx="358">
                  <c:v>1.297E-7</c:v>
                </c:pt>
                <c:pt idx="359">
                  <c:v>1.2980000000000001E-7</c:v>
                </c:pt>
                <c:pt idx="360">
                  <c:v>1.2980000000000001E-7</c:v>
                </c:pt>
                <c:pt idx="361">
                  <c:v>1.2980000000000001E-7</c:v>
                </c:pt>
                <c:pt idx="362">
                  <c:v>1.3E-7</c:v>
                </c:pt>
                <c:pt idx="363">
                  <c:v>1.3E-7</c:v>
                </c:pt>
                <c:pt idx="364">
                  <c:v>1.2980000000000001E-7</c:v>
                </c:pt>
                <c:pt idx="365">
                  <c:v>1.3010000000000001E-7</c:v>
                </c:pt>
                <c:pt idx="366">
                  <c:v>1.3010000000000001E-7</c:v>
                </c:pt>
                <c:pt idx="367">
                  <c:v>1.303E-7</c:v>
                </c:pt>
                <c:pt idx="368">
                  <c:v>1.3010000000000001E-7</c:v>
                </c:pt>
                <c:pt idx="369">
                  <c:v>1.3010000000000001E-7</c:v>
                </c:pt>
                <c:pt idx="370">
                  <c:v>1.3010000000000001E-7</c:v>
                </c:pt>
                <c:pt idx="371">
                  <c:v>1.3010000000000001E-7</c:v>
                </c:pt>
                <c:pt idx="372">
                  <c:v>1.3010000000000001E-7</c:v>
                </c:pt>
                <c:pt idx="373">
                  <c:v>1.304E-7</c:v>
                </c:pt>
                <c:pt idx="374">
                  <c:v>1.303E-7</c:v>
                </c:pt>
                <c:pt idx="375">
                  <c:v>1.304E-7</c:v>
                </c:pt>
                <c:pt idx="376">
                  <c:v>1.304E-7</c:v>
                </c:pt>
                <c:pt idx="377">
                  <c:v>1.3050000000000001E-7</c:v>
                </c:pt>
                <c:pt idx="378">
                  <c:v>1.304E-7</c:v>
                </c:pt>
                <c:pt idx="379">
                  <c:v>1.3050000000000001E-7</c:v>
                </c:pt>
                <c:pt idx="380">
                  <c:v>1.3050000000000001E-7</c:v>
                </c:pt>
                <c:pt idx="381">
                  <c:v>1.3059999999999999E-7</c:v>
                </c:pt>
                <c:pt idx="382">
                  <c:v>1.3059999999999999E-7</c:v>
                </c:pt>
                <c:pt idx="383">
                  <c:v>1.3059999999999999E-7</c:v>
                </c:pt>
                <c:pt idx="384">
                  <c:v>1.3089999999999999E-7</c:v>
                </c:pt>
                <c:pt idx="385">
                  <c:v>1.3080000000000001E-7</c:v>
                </c:pt>
                <c:pt idx="386">
                  <c:v>1.3080000000000001E-7</c:v>
                </c:pt>
                <c:pt idx="387">
                  <c:v>1.3089999999999999E-7</c:v>
                </c:pt>
                <c:pt idx="388">
                  <c:v>1.31E-7</c:v>
                </c:pt>
                <c:pt idx="389">
                  <c:v>1.311E-7</c:v>
                </c:pt>
                <c:pt idx="390">
                  <c:v>1.311E-7</c:v>
                </c:pt>
                <c:pt idx="391">
                  <c:v>1.311E-7</c:v>
                </c:pt>
                <c:pt idx="392">
                  <c:v>1.31E-7</c:v>
                </c:pt>
                <c:pt idx="393">
                  <c:v>1.314E-7</c:v>
                </c:pt>
                <c:pt idx="394">
                  <c:v>1.314E-7</c:v>
                </c:pt>
                <c:pt idx="395">
                  <c:v>1.3150000000000001E-7</c:v>
                </c:pt>
                <c:pt idx="396">
                  <c:v>1.314E-7</c:v>
                </c:pt>
                <c:pt idx="397">
                  <c:v>1.314E-7</c:v>
                </c:pt>
                <c:pt idx="398">
                  <c:v>1.3150000000000001E-7</c:v>
                </c:pt>
                <c:pt idx="399">
                  <c:v>1.3159999999999999E-7</c:v>
                </c:pt>
                <c:pt idx="400">
                  <c:v>1.3150000000000001E-7</c:v>
                </c:pt>
                <c:pt idx="401">
                  <c:v>1.3169999999999999E-7</c:v>
                </c:pt>
                <c:pt idx="402">
                  <c:v>1.3159999999999999E-7</c:v>
                </c:pt>
                <c:pt idx="403">
                  <c:v>1.318E-7</c:v>
                </c:pt>
                <c:pt idx="404">
                  <c:v>1.321E-7</c:v>
                </c:pt>
                <c:pt idx="405">
                  <c:v>1.318E-7</c:v>
                </c:pt>
                <c:pt idx="406">
                  <c:v>1.3199999999999999E-7</c:v>
                </c:pt>
                <c:pt idx="407">
                  <c:v>1.3199999999999999E-7</c:v>
                </c:pt>
                <c:pt idx="408">
                  <c:v>1.3220000000000001E-7</c:v>
                </c:pt>
                <c:pt idx="409">
                  <c:v>1.3199999999999999E-7</c:v>
                </c:pt>
                <c:pt idx="410">
                  <c:v>1.3199999999999999E-7</c:v>
                </c:pt>
                <c:pt idx="411">
                  <c:v>1.3220000000000001E-7</c:v>
                </c:pt>
                <c:pt idx="412">
                  <c:v>1.321E-7</c:v>
                </c:pt>
                <c:pt idx="413">
                  <c:v>1.3229999999999999E-7</c:v>
                </c:pt>
                <c:pt idx="414">
                  <c:v>1.3229999999999999E-7</c:v>
                </c:pt>
                <c:pt idx="415">
                  <c:v>1.3229999999999999E-7</c:v>
                </c:pt>
                <c:pt idx="416">
                  <c:v>1.3220000000000001E-7</c:v>
                </c:pt>
                <c:pt idx="417">
                  <c:v>1.325E-7</c:v>
                </c:pt>
                <c:pt idx="418">
                  <c:v>1.3220000000000001E-7</c:v>
                </c:pt>
                <c:pt idx="419">
                  <c:v>1.3229999999999999E-7</c:v>
                </c:pt>
                <c:pt idx="420">
                  <c:v>1.3229999999999999E-7</c:v>
                </c:pt>
                <c:pt idx="421">
                  <c:v>1.3260000000000001E-7</c:v>
                </c:pt>
                <c:pt idx="422">
                  <c:v>1.3260000000000001E-7</c:v>
                </c:pt>
                <c:pt idx="423">
                  <c:v>1.3260000000000001E-7</c:v>
                </c:pt>
                <c:pt idx="424">
                  <c:v>1.3260000000000001E-7</c:v>
                </c:pt>
                <c:pt idx="425">
                  <c:v>1.328E-7</c:v>
                </c:pt>
                <c:pt idx="426">
                  <c:v>1.3269999999999999E-7</c:v>
                </c:pt>
                <c:pt idx="427">
                  <c:v>1.328E-7</c:v>
                </c:pt>
                <c:pt idx="428">
                  <c:v>1.3269999999999999E-7</c:v>
                </c:pt>
                <c:pt idx="429">
                  <c:v>1.328E-7</c:v>
                </c:pt>
                <c:pt idx="430">
                  <c:v>1.3290000000000001E-7</c:v>
                </c:pt>
                <c:pt idx="431">
                  <c:v>1.3290000000000001E-7</c:v>
                </c:pt>
                <c:pt idx="432">
                  <c:v>1.3309999999999999E-7</c:v>
                </c:pt>
                <c:pt idx="433">
                  <c:v>1.3290000000000001E-7</c:v>
                </c:pt>
                <c:pt idx="434">
                  <c:v>1.3309999999999999E-7</c:v>
                </c:pt>
                <c:pt idx="435">
                  <c:v>1.332E-7</c:v>
                </c:pt>
                <c:pt idx="436">
                  <c:v>1.3330000000000001E-7</c:v>
                </c:pt>
                <c:pt idx="437">
                  <c:v>1.332E-7</c:v>
                </c:pt>
                <c:pt idx="438">
                  <c:v>1.3330000000000001E-7</c:v>
                </c:pt>
                <c:pt idx="439">
                  <c:v>1.332E-7</c:v>
                </c:pt>
                <c:pt idx="440">
                  <c:v>1.332E-7</c:v>
                </c:pt>
                <c:pt idx="441">
                  <c:v>1.3339999999999999E-7</c:v>
                </c:pt>
                <c:pt idx="442">
                  <c:v>1.3330000000000001E-7</c:v>
                </c:pt>
                <c:pt idx="443">
                  <c:v>1.3330000000000001E-7</c:v>
                </c:pt>
                <c:pt idx="444">
                  <c:v>1.3339999999999999E-7</c:v>
                </c:pt>
                <c:pt idx="445">
                  <c:v>1.3339999999999999E-7</c:v>
                </c:pt>
                <c:pt idx="446">
                  <c:v>1.3339999999999999E-7</c:v>
                </c:pt>
                <c:pt idx="447">
                  <c:v>1.3339999999999999E-7</c:v>
                </c:pt>
                <c:pt idx="448">
                  <c:v>1.3360000000000001E-7</c:v>
                </c:pt>
                <c:pt idx="449">
                  <c:v>1.3360000000000001E-7</c:v>
                </c:pt>
                <c:pt idx="450">
                  <c:v>1.3360000000000001E-7</c:v>
                </c:pt>
                <c:pt idx="451">
                  <c:v>1.3379999999999999E-7</c:v>
                </c:pt>
                <c:pt idx="452">
                  <c:v>1.339E-7</c:v>
                </c:pt>
                <c:pt idx="453">
                  <c:v>1.3370000000000001E-7</c:v>
                </c:pt>
                <c:pt idx="454">
                  <c:v>1.3400000000000001E-7</c:v>
                </c:pt>
                <c:pt idx="455">
                  <c:v>1.3400000000000001E-7</c:v>
                </c:pt>
                <c:pt idx="456">
                  <c:v>1.339E-7</c:v>
                </c:pt>
                <c:pt idx="457">
                  <c:v>1.342E-7</c:v>
                </c:pt>
                <c:pt idx="458">
                  <c:v>1.342E-7</c:v>
                </c:pt>
                <c:pt idx="459">
                  <c:v>1.342E-7</c:v>
                </c:pt>
                <c:pt idx="460">
                  <c:v>1.343E-7</c:v>
                </c:pt>
                <c:pt idx="461">
                  <c:v>1.3440000000000001E-7</c:v>
                </c:pt>
                <c:pt idx="462">
                  <c:v>1.343E-7</c:v>
                </c:pt>
                <c:pt idx="463">
                  <c:v>1.3449999999999999E-7</c:v>
                </c:pt>
                <c:pt idx="464">
                  <c:v>1.3440000000000001E-7</c:v>
                </c:pt>
                <c:pt idx="465">
                  <c:v>1.3440000000000001E-7</c:v>
                </c:pt>
                <c:pt idx="466">
                  <c:v>1.3449999999999999E-7</c:v>
                </c:pt>
                <c:pt idx="467">
                  <c:v>1.346E-7</c:v>
                </c:pt>
                <c:pt idx="468">
                  <c:v>1.3440000000000001E-7</c:v>
                </c:pt>
                <c:pt idx="469">
                  <c:v>1.3440000000000001E-7</c:v>
                </c:pt>
                <c:pt idx="470">
                  <c:v>1.346E-7</c:v>
                </c:pt>
                <c:pt idx="471">
                  <c:v>1.3479999999999999E-7</c:v>
                </c:pt>
                <c:pt idx="472">
                  <c:v>1.3479999999999999E-7</c:v>
                </c:pt>
                <c:pt idx="473">
                  <c:v>1.3479999999999999E-7</c:v>
                </c:pt>
                <c:pt idx="474">
                  <c:v>1.3479999999999999E-7</c:v>
                </c:pt>
                <c:pt idx="475">
                  <c:v>1.35E-7</c:v>
                </c:pt>
                <c:pt idx="476">
                  <c:v>1.35E-7</c:v>
                </c:pt>
                <c:pt idx="477">
                  <c:v>1.35E-7</c:v>
                </c:pt>
                <c:pt idx="478">
                  <c:v>1.349E-7</c:v>
                </c:pt>
                <c:pt idx="479">
                  <c:v>1.3510000000000001E-7</c:v>
                </c:pt>
                <c:pt idx="480">
                  <c:v>1.353E-7</c:v>
                </c:pt>
                <c:pt idx="481">
                  <c:v>1.3540000000000001E-7</c:v>
                </c:pt>
                <c:pt idx="482">
                  <c:v>1.353E-7</c:v>
                </c:pt>
                <c:pt idx="483">
                  <c:v>1.353E-7</c:v>
                </c:pt>
                <c:pt idx="484">
                  <c:v>1.353E-7</c:v>
                </c:pt>
                <c:pt idx="485">
                  <c:v>1.353E-7</c:v>
                </c:pt>
                <c:pt idx="486">
                  <c:v>1.3549999999999999E-7</c:v>
                </c:pt>
                <c:pt idx="487">
                  <c:v>1.356E-7</c:v>
                </c:pt>
                <c:pt idx="488">
                  <c:v>1.3549999999999999E-7</c:v>
                </c:pt>
                <c:pt idx="489">
                  <c:v>1.3540000000000001E-7</c:v>
                </c:pt>
                <c:pt idx="490">
                  <c:v>1.3540000000000001E-7</c:v>
                </c:pt>
                <c:pt idx="491">
                  <c:v>1.356E-7</c:v>
                </c:pt>
                <c:pt idx="492">
                  <c:v>1.3549999999999999E-7</c:v>
                </c:pt>
                <c:pt idx="493">
                  <c:v>1.3540000000000001E-7</c:v>
                </c:pt>
                <c:pt idx="494">
                  <c:v>1.3549999999999999E-7</c:v>
                </c:pt>
                <c:pt idx="495">
                  <c:v>1.356E-7</c:v>
                </c:pt>
                <c:pt idx="496">
                  <c:v>1.3589999999999999E-7</c:v>
                </c:pt>
                <c:pt idx="497">
                  <c:v>1.357E-7</c:v>
                </c:pt>
                <c:pt idx="498">
                  <c:v>1.356E-7</c:v>
                </c:pt>
                <c:pt idx="499">
                  <c:v>1.3589999999999999E-7</c:v>
                </c:pt>
                <c:pt idx="500">
                  <c:v>1.3589999999999999E-7</c:v>
                </c:pt>
                <c:pt idx="501">
                  <c:v>1.36E-7</c:v>
                </c:pt>
                <c:pt idx="502">
                  <c:v>1.3589999999999999E-7</c:v>
                </c:pt>
                <c:pt idx="503">
                  <c:v>1.3589999999999999E-7</c:v>
                </c:pt>
                <c:pt idx="504">
                  <c:v>1.3589999999999999E-7</c:v>
                </c:pt>
                <c:pt idx="505">
                  <c:v>1.357E-7</c:v>
                </c:pt>
                <c:pt idx="506">
                  <c:v>1.36E-7</c:v>
                </c:pt>
                <c:pt idx="507">
                  <c:v>1.3610000000000001E-7</c:v>
                </c:pt>
                <c:pt idx="508">
                  <c:v>1.3610000000000001E-7</c:v>
                </c:pt>
                <c:pt idx="509">
                  <c:v>1.3610000000000001E-7</c:v>
                </c:pt>
                <c:pt idx="510">
                  <c:v>1.36E-7</c:v>
                </c:pt>
                <c:pt idx="511">
                  <c:v>1.36E-7</c:v>
                </c:pt>
                <c:pt idx="512">
                  <c:v>1.3619999999999999E-7</c:v>
                </c:pt>
                <c:pt idx="513">
                  <c:v>1.3610000000000001E-7</c:v>
                </c:pt>
                <c:pt idx="514">
                  <c:v>1.3610000000000001E-7</c:v>
                </c:pt>
                <c:pt idx="515">
                  <c:v>1.3610000000000001E-7</c:v>
                </c:pt>
                <c:pt idx="516">
                  <c:v>1.363E-7</c:v>
                </c:pt>
                <c:pt idx="517">
                  <c:v>1.363E-7</c:v>
                </c:pt>
                <c:pt idx="518">
                  <c:v>1.3650000000000001E-7</c:v>
                </c:pt>
                <c:pt idx="519">
                  <c:v>1.363E-7</c:v>
                </c:pt>
                <c:pt idx="520">
                  <c:v>1.3650000000000001E-7</c:v>
                </c:pt>
                <c:pt idx="521">
                  <c:v>1.363E-7</c:v>
                </c:pt>
                <c:pt idx="522">
                  <c:v>1.3659999999999999E-7</c:v>
                </c:pt>
                <c:pt idx="523">
                  <c:v>1.3650000000000001E-7</c:v>
                </c:pt>
                <c:pt idx="524">
                  <c:v>1.367E-7</c:v>
                </c:pt>
                <c:pt idx="525">
                  <c:v>1.367E-7</c:v>
                </c:pt>
                <c:pt idx="526">
                  <c:v>1.3680000000000001E-7</c:v>
                </c:pt>
                <c:pt idx="527">
                  <c:v>1.367E-7</c:v>
                </c:pt>
                <c:pt idx="528">
                  <c:v>1.371E-7</c:v>
                </c:pt>
                <c:pt idx="529">
                  <c:v>1.3680000000000001E-7</c:v>
                </c:pt>
                <c:pt idx="530">
                  <c:v>1.3680000000000001E-7</c:v>
                </c:pt>
                <c:pt idx="531">
                  <c:v>1.37E-7</c:v>
                </c:pt>
                <c:pt idx="532">
                  <c:v>1.371E-7</c:v>
                </c:pt>
                <c:pt idx="533">
                  <c:v>1.37E-7</c:v>
                </c:pt>
                <c:pt idx="534">
                  <c:v>1.371E-7</c:v>
                </c:pt>
                <c:pt idx="535">
                  <c:v>1.371E-7</c:v>
                </c:pt>
                <c:pt idx="536">
                  <c:v>1.3720000000000001E-7</c:v>
                </c:pt>
                <c:pt idx="537">
                  <c:v>1.3720000000000001E-7</c:v>
                </c:pt>
                <c:pt idx="538">
                  <c:v>1.3729999999999999E-7</c:v>
                </c:pt>
                <c:pt idx="539">
                  <c:v>1.3720000000000001E-7</c:v>
                </c:pt>
                <c:pt idx="540">
                  <c:v>1.3720000000000001E-7</c:v>
                </c:pt>
                <c:pt idx="541">
                  <c:v>1.374E-7</c:v>
                </c:pt>
                <c:pt idx="542">
                  <c:v>1.3720000000000001E-7</c:v>
                </c:pt>
                <c:pt idx="543">
                  <c:v>1.3729999999999999E-7</c:v>
                </c:pt>
                <c:pt idx="544">
                  <c:v>1.374E-7</c:v>
                </c:pt>
                <c:pt idx="545">
                  <c:v>1.374E-7</c:v>
                </c:pt>
                <c:pt idx="546">
                  <c:v>1.3720000000000001E-7</c:v>
                </c:pt>
                <c:pt idx="547">
                  <c:v>1.374E-7</c:v>
                </c:pt>
                <c:pt idx="548">
                  <c:v>1.3759999999999999E-7</c:v>
                </c:pt>
                <c:pt idx="549">
                  <c:v>1.378E-7</c:v>
                </c:pt>
                <c:pt idx="550">
                  <c:v>1.378E-7</c:v>
                </c:pt>
                <c:pt idx="551">
                  <c:v>1.3759999999999999E-7</c:v>
                </c:pt>
                <c:pt idx="552">
                  <c:v>1.3790000000000001E-7</c:v>
                </c:pt>
                <c:pt idx="553">
                  <c:v>1.378E-7</c:v>
                </c:pt>
                <c:pt idx="554">
                  <c:v>1.378E-7</c:v>
                </c:pt>
                <c:pt idx="555">
                  <c:v>1.3799999999999999E-7</c:v>
                </c:pt>
                <c:pt idx="556">
                  <c:v>1.3799999999999999E-7</c:v>
                </c:pt>
                <c:pt idx="557">
                  <c:v>1.3799999999999999E-7</c:v>
                </c:pt>
                <c:pt idx="558">
                  <c:v>1.3820000000000001E-7</c:v>
                </c:pt>
                <c:pt idx="559">
                  <c:v>1.3820000000000001E-7</c:v>
                </c:pt>
                <c:pt idx="560">
                  <c:v>1.3799999999999999E-7</c:v>
                </c:pt>
                <c:pt idx="561">
                  <c:v>1.3820000000000001E-7</c:v>
                </c:pt>
                <c:pt idx="562">
                  <c:v>1.3820000000000001E-7</c:v>
                </c:pt>
                <c:pt idx="563">
                  <c:v>1.3820000000000001E-7</c:v>
                </c:pt>
                <c:pt idx="564">
                  <c:v>1.384E-7</c:v>
                </c:pt>
                <c:pt idx="565">
                  <c:v>1.3799999999999999E-7</c:v>
                </c:pt>
                <c:pt idx="566">
                  <c:v>1.3829999999999999E-7</c:v>
                </c:pt>
                <c:pt idx="567">
                  <c:v>1.3829999999999999E-7</c:v>
                </c:pt>
                <c:pt idx="568">
                  <c:v>1.3820000000000001E-7</c:v>
                </c:pt>
                <c:pt idx="569">
                  <c:v>1.384E-7</c:v>
                </c:pt>
                <c:pt idx="570">
                  <c:v>1.3829999999999999E-7</c:v>
                </c:pt>
                <c:pt idx="571">
                  <c:v>1.3799999999999999E-7</c:v>
                </c:pt>
                <c:pt idx="572">
                  <c:v>1.384E-7</c:v>
                </c:pt>
                <c:pt idx="573">
                  <c:v>1.384E-7</c:v>
                </c:pt>
                <c:pt idx="574">
                  <c:v>1.3869999999999999E-7</c:v>
                </c:pt>
                <c:pt idx="575">
                  <c:v>1.385E-7</c:v>
                </c:pt>
                <c:pt idx="576">
                  <c:v>1.388E-7</c:v>
                </c:pt>
                <c:pt idx="577">
                  <c:v>1.388E-7</c:v>
                </c:pt>
                <c:pt idx="578">
                  <c:v>1.388E-7</c:v>
                </c:pt>
                <c:pt idx="579">
                  <c:v>1.3869999999999999E-7</c:v>
                </c:pt>
                <c:pt idx="580">
                  <c:v>1.3869999999999999E-7</c:v>
                </c:pt>
                <c:pt idx="581">
                  <c:v>1.388E-7</c:v>
                </c:pt>
                <c:pt idx="582">
                  <c:v>1.388E-7</c:v>
                </c:pt>
                <c:pt idx="583">
                  <c:v>1.3890000000000001E-7</c:v>
                </c:pt>
                <c:pt idx="584">
                  <c:v>1.3899999999999999E-7</c:v>
                </c:pt>
                <c:pt idx="585">
                  <c:v>1.3890000000000001E-7</c:v>
                </c:pt>
                <c:pt idx="586">
                  <c:v>1.3909999999999999E-7</c:v>
                </c:pt>
                <c:pt idx="587">
                  <c:v>1.3899999999999999E-7</c:v>
                </c:pt>
                <c:pt idx="588">
                  <c:v>1.3909999999999999E-7</c:v>
                </c:pt>
                <c:pt idx="589">
                  <c:v>1.3899999999999999E-7</c:v>
                </c:pt>
                <c:pt idx="590">
                  <c:v>1.3909999999999999E-7</c:v>
                </c:pt>
                <c:pt idx="591">
                  <c:v>1.3909999999999999E-7</c:v>
                </c:pt>
                <c:pt idx="592">
                  <c:v>1.3909999999999999E-7</c:v>
                </c:pt>
                <c:pt idx="593">
                  <c:v>1.3939999999999999E-7</c:v>
                </c:pt>
                <c:pt idx="594">
                  <c:v>1.3930000000000001E-7</c:v>
                </c:pt>
                <c:pt idx="595">
                  <c:v>1.3939999999999999E-7</c:v>
                </c:pt>
                <c:pt idx="596">
                  <c:v>1.3939999999999999E-7</c:v>
                </c:pt>
                <c:pt idx="597">
                  <c:v>1.3930000000000001E-7</c:v>
                </c:pt>
                <c:pt idx="598">
                  <c:v>1.3960000000000001E-7</c:v>
                </c:pt>
                <c:pt idx="599">
                  <c:v>1.395E-7</c:v>
                </c:pt>
                <c:pt idx="600">
                  <c:v>1.395E-7</c:v>
                </c:pt>
                <c:pt idx="601">
                  <c:v>1.3960000000000001E-7</c:v>
                </c:pt>
                <c:pt idx="602">
                  <c:v>1.399E-7</c:v>
                </c:pt>
                <c:pt idx="603">
                  <c:v>1.3930000000000001E-7</c:v>
                </c:pt>
                <c:pt idx="604">
                  <c:v>1.3960000000000001E-7</c:v>
                </c:pt>
                <c:pt idx="605">
                  <c:v>1.395E-7</c:v>
                </c:pt>
                <c:pt idx="606">
                  <c:v>1.3969999999999999E-7</c:v>
                </c:pt>
                <c:pt idx="607">
                  <c:v>1.3960000000000001E-7</c:v>
                </c:pt>
                <c:pt idx="608">
                  <c:v>1.3969999999999999E-7</c:v>
                </c:pt>
                <c:pt idx="609">
                  <c:v>1.399E-7</c:v>
                </c:pt>
                <c:pt idx="610">
                  <c:v>1.399E-7</c:v>
                </c:pt>
                <c:pt idx="611">
                  <c:v>1.3969999999999999E-7</c:v>
                </c:pt>
                <c:pt idx="612">
                  <c:v>1.4000000000000001E-7</c:v>
                </c:pt>
                <c:pt idx="613">
                  <c:v>1.4000000000000001E-7</c:v>
                </c:pt>
                <c:pt idx="614">
                  <c:v>1.4009999999999999E-7</c:v>
                </c:pt>
                <c:pt idx="615">
                  <c:v>1.4000000000000001E-7</c:v>
                </c:pt>
                <c:pt idx="616">
                  <c:v>1.4000000000000001E-7</c:v>
                </c:pt>
                <c:pt idx="617">
                  <c:v>1.4009999999999999E-7</c:v>
                </c:pt>
                <c:pt idx="618">
                  <c:v>1.4000000000000001E-7</c:v>
                </c:pt>
                <c:pt idx="619">
                  <c:v>1.4030000000000001E-7</c:v>
                </c:pt>
                <c:pt idx="620">
                  <c:v>1.4030000000000001E-7</c:v>
                </c:pt>
                <c:pt idx="621">
                  <c:v>1.4030000000000001E-7</c:v>
                </c:pt>
                <c:pt idx="622">
                  <c:v>1.4009999999999999E-7</c:v>
                </c:pt>
                <c:pt idx="623">
                  <c:v>1.4040000000000001E-7</c:v>
                </c:pt>
                <c:pt idx="624">
                  <c:v>1.4040000000000001E-7</c:v>
                </c:pt>
                <c:pt idx="625">
                  <c:v>1.406E-7</c:v>
                </c:pt>
                <c:pt idx="626">
                  <c:v>1.406E-7</c:v>
                </c:pt>
                <c:pt idx="627">
                  <c:v>1.4049999999999999E-7</c:v>
                </c:pt>
                <c:pt idx="628">
                  <c:v>1.4049999999999999E-7</c:v>
                </c:pt>
                <c:pt idx="629">
                  <c:v>1.4049999999999999E-7</c:v>
                </c:pt>
                <c:pt idx="630">
                  <c:v>1.4049999999999999E-7</c:v>
                </c:pt>
                <c:pt idx="631">
                  <c:v>1.406E-7</c:v>
                </c:pt>
                <c:pt idx="632">
                  <c:v>1.4049999999999999E-7</c:v>
                </c:pt>
                <c:pt idx="633">
                  <c:v>1.4049999999999999E-7</c:v>
                </c:pt>
                <c:pt idx="634">
                  <c:v>1.406E-7</c:v>
                </c:pt>
                <c:pt idx="635">
                  <c:v>1.4079999999999999E-7</c:v>
                </c:pt>
                <c:pt idx="636">
                  <c:v>1.409E-7</c:v>
                </c:pt>
                <c:pt idx="637">
                  <c:v>1.406E-7</c:v>
                </c:pt>
                <c:pt idx="638">
                  <c:v>1.4079999999999999E-7</c:v>
                </c:pt>
                <c:pt idx="639">
                  <c:v>1.406E-7</c:v>
                </c:pt>
                <c:pt idx="640">
                  <c:v>1.4079999999999999E-7</c:v>
                </c:pt>
                <c:pt idx="641">
                  <c:v>1.4100000000000001E-7</c:v>
                </c:pt>
                <c:pt idx="642">
                  <c:v>1.409E-7</c:v>
                </c:pt>
                <c:pt idx="643">
                  <c:v>1.409E-7</c:v>
                </c:pt>
                <c:pt idx="644">
                  <c:v>1.4100000000000001E-7</c:v>
                </c:pt>
                <c:pt idx="645">
                  <c:v>1.4100000000000001E-7</c:v>
                </c:pt>
                <c:pt idx="646">
                  <c:v>1.4100000000000001E-7</c:v>
                </c:pt>
                <c:pt idx="647">
                  <c:v>1.4100000000000001E-7</c:v>
                </c:pt>
                <c:pt idx="648">
                  <c:v>1.4119999999999999E-7</c:v>
                </c:pt>
                <c:pt idx="649">
                  <c:v>1.4100000000000001E-7</c:v>
                </c:pt>
                <c:pt idx="650">
                  <c:v>1.4119999999999999E-7</c:v>
                </c:pt>
                <c:pt idx="651">
                  <c:v>1.413E-7</c:v>
                </c:pt>
                <c:pt idx="652">
                  <c:v>1.4119999999999999E-7</c:v>
                </c:pt>
                <c:pt idx="653">
                  <c:v>1.4119999999999999E-7</c:v>
                </c:pt>
                <c:pt idx="654">
                  <c:v>1.413E-7</c:v>
                </c:pt>
                <c:pt idx="655">
                  <c:v>1.416E-7</c:v>
                </c:pt>
                <c:pt idx="656">
                  <c:v>1.416E-7</c:v>
                </c:pt>
                <c:pt idx="657">
                  <c:v>1.416E-7</c:v>
                </c:pt>
                <c:pt idx="658">
                  <c:v>1.416E-7</c:v>
                </c:pt>
                <c:pt idx="659">
                  <c:v>1.4140000000000001E-7</c:v>
                </c:pt>
                <c:pt idx="660">
                  <c:v>1.4140000000000001E-7</c:v>
                </c:pt>
                <c:pt idx="661">
                  <c:v>1.416E-7</c:v>
                </c:pt>
                <c:pt idx="662">
                  <c:v>1.4210000000000001E-7</c:v>
                </c:pt>
                <c:pt idx="663">
                  <c:v>1.4180000000000001E-7</c:v>
                </c:pt>
                <c:pt idx="664">
                  <c:v>1.4180000000000001E-7</c:v>
                </c:pt>
                <c:pt idx="665">
                  <c:v>1.4189999999999999E-7</c:v>
                </c:pt>
                <c:pt idx="666">
                  <c:v>1.4189999999999999E-7</c:v>
                </c:pt>
                <c:pt idx="667">
                  <c:v>1.4210000000000001E-7</c:v>
                </c:pt>
                <c:pt idx="668">
                  <c:v>1.4210000000000001E-7</c:v>
                </c:pt>
                <c:pt idx="669">
                  <c:v>1.4219999999999999E-7</c:v>
                </c:pt>
                <c:pt idx="670">
                  <c:v>1.4210000000000001E-7</c:v>
                </c:pt>
                <c:pt idx="671">
                  <c:v>1.4219999999999999E-7</c:v>
                </c:pt>
                <c:pt idx="672">
                  <c:v>1.4189999999999999E-7</c:v>
                </c:pt>
                <c:pt idx="673">
                  <c:v>1.4210000000000001E-7</c:v>
                </c:pt>
                <c:pt idx="674">
                  <c:v>1.4219999999999999E-7</c:v>
                </c:pt>
                <c:pt idx="675">
                  <c:v>1.423E-7</c:v>
                </c:pt>
                <c:pt idx="676">
                  <c:v>1.423E-7</c:v>
                </c:pt>
                <c:pt idx="677">
                  <c:v>1.4250000000000001E-7</c:v>
                </c:pt>
                <c:pt idx="678">
                  <c:v>1.4219999999999999E-7</c:v>
                </c:pt>
                <c:pt idx="679">
                  <c:v>1.423E-7</c:v>
                </c:pt>
                <c:pt idx="680">
                  <c:v>1.4259999999999999E-7</c:v>
                </c:pt>
                <c:pt idx="681">
                  <c:v>1.423E-7</c:v>
                </c:pt>
                <c:pt idx="682">
                  <c:v>1.427E-7</c:v>
                </c:pt>
                <c:pt idx="683">
                  <c:v>1.4259999999999999E-7</c:v>
                </c:pt>
                <c:pt idx="684">
                  <c:v>1.4259999999999999E-7</c:v>
                </c:pt>
                <c:pt idx="685">
                  <c:v>1.4259999999999999E-7</c:v>
                </c:pt>
                <c:pt idx="686">
                  <c:v>1.4259999999999999E-7</c:v>
                </c:pt>
                <c:pt idx="687">
                  <c:v>1.4259999999999999E-7</c:v>
                </c:pt>
                <c:pt idx="688">
                  <c:v>1.4289999999999999E-7</c:v>
                </c:pt>
                <c:pt idx="689">
                  <c:v>1.4250000000000001E-7</c:v>
                </c:pt>
                <c:pt idx="690">
                  <c:v>1.427E-7</c:v>
                </c:pt>
                <c:pt idx="691">
                  <c:v>1.4289999999999999E-7</c:v>
                </c:pt>
                <c:pt idx="692">
                  <c:v>1.43E-7</c:v>
                </c:pt>
                <c:pt idx="693">
                  <c:v>1.431E-7</c:v>
                </c:pt>
                <c:pt idx="694">
                  <c:v>1.43E-7</c:v>
                </c:pt>
                <c:pt idx="695">
                  <c:v>1.43E-7</c:v>
                </c:pt>
                <c:pt idx="696">
                  <c:v>1.43E-7</c:v>
                </c:pt>
                <c:pt idx="697">
                  <c:v>1.4289999999999999E-7</c:v>
                </c:pt>
                <c:pt idx="698">
                  <c:v>1.431E-7</c:v>
                </c:pt>
                <c:pt idx="699">
                  <c:v>1.43E-7</c:v>
                </c:pt>
                <c:pt idx="700">
                  <c:v>1.431E-7</c:v>
                </c:pt>
                <c:pt idx="701">
                  <c:v>1.43E-7</c:v>
                </c:pt>
                <c:pt idx="702">
                  <c:v>1.4329999999999999E-7</c:v>
                </c:pt>
                <c:pt idx="703">
                  <c:v>1.4329999999999999E-7</c:v>
                </c:pt>
                <c:pt idx="704">
                  <c:v>1.434E-7</c:v>
                </c:pt>
                <c:pt idx="705">
                  <c:v>1.434E-7</c:v>
                </c:pt>
                <c:pt idx="706">
                  <c:v>1.4329999999999999E-7</c:v>
                </c:pt>
                <c:pt idx="707">
                  <c:v>1.4329999999999999E-7</c:v>
                </c:pt>
                <c:pt idx="708">
                  <c:v>1.434E-7</c:v>
                </c:pt>
                <c:pt idx="709">
                  <c:v>1.4350000000000001E-7</c:v>
                </c:pt>
                <c:pt idx="710">
                  <c:v>1.4359999999999999E-7</c:v>
                </c:pt>
                <c:pt idx="711">
                  <c:v>1.4350000000000001E-7</c:v>
                </c:pt>
                <c:pt idx="712">
                  <c:v>1.4350000000000001E-7</c:v>
                </c:pt>
                <c:pt idx="713">
                  <c:v>1.434E-7</c:v>
                </c:pt>
                <c:pt idx="714">
                  <c:v>1.434E-7</c:v>
                </c:pt>
                <c:pt idx="715">
                  <c:v>1.4350000000000001E-7</c:v>
                </c:pt>
                <c:pt idx="716">
                  <c:v>1.4359999999999999E-7</c:v>
                </c:pt>
                <c:pt idx="717">
                  <c:v>1.4359999999999999E-7</c:v>
                </c:pt>
                <c:pt idx="718">
                  <c:v>1.4359999999999999E-7</c:v>
                </c:pt>
                <c:pt idx="719">
                  <c:v>1.4350000000000001E-7</c:v>
                </c:pt>
                <c:pt idx="720">
                  <c:v>1.4390000000000001E-7</c:v>
                </c:pt>
                <c:pt idx="721">
                  <c:v>1.438E-7</c:v>
                </c:pt>
                <c:pt idx="722">
                  <c:v>1.438E-7</c:v>
                </c:pt>
                <c:pt idx="723">
                  <c:v>1.438E-7</c:v>
                </c:pt>
                <c:pt idx="724">
                  <c:v>1.438E-7</c:v>
                </c:pt>
                <c:pt idx="725">
                  <c:v>1.4399999999999999E-7</c:v>
                </c:pt>
                <c:pt idx="726">
                  <c:v>1.4399999999999999E-7</c:v>
                </c:pt>
                <c:pt idx="727">
                  <c:v>1.4390000000000001E-7</c:v>
                </c:pt>
                <c:pt idx="728">
                  <c:v>1.4420000000000001E-7</c:v>
                </c:pt>
                <c:pt idx="729">
                  <c:v>1.4390000000000001E-7</c:v>
                </c:pt>
                <c:pt idx="730">
                  <c:v>1.4420000000000001E-7</c:v>
                </c:pt>
                <c:pt idx="731">
                  <c:v>1.4399999999999999E-7</c:v>
                </c:pt>
                <c:pt idx="732">
                  <c:v>1.4399999999999999E-7</c:v>
                </c:pt>
                <c:pt idx="733">
                  <c:v>1.4420000000000001E-7</c:v>
                </c:pt>
                <c:pt idx="734">
                  <c:v>1.4399999999999999E-7</c:v>
                </c:pt>
                <c:pt idx="735">
                  <c:v>1.444E-7</c:v>
                </c:pt>
                <c:pt idx="736">
                  <c:v>1.4420000000000001E-7</c:v>
                </c:pt>
                <c:pt idx="737">
                  <c:v>1.4420000000000001E-7</c:v>
                </c:pt>
                <c:pt idx="738">
                  <c:v>1.4429999999999999E-7</c:v>
                </c:pt>
                <c:pt idx="739">
                  <c:v>1.4429999999999999E-7</c:v>
                </c:pt>
                <c:pt idx="740">
                  <c:v>1.4429999999999999E-7</c:v>
                </c:pt>
                <c:pt idx="741">
                  <c:v>1.444E-7</c:v>
                </c:pt>
                <c:pt idx="742">
                  <c:v>1.4429999999999999E-7</c:v>
                </c:pt>
                <c:pt idx="743">
                  <c:v>1.444E-7</c:v>
                </c:pt>
                <c:pt idx="744">
                  <c:v>1.444E-7</c:v>
                </c:pt>
                <c:pt idx="745">
                  <c:v>1.444E-7</c:v>
                </c:pt>
                <c:pt idx="746">
                  <c:v>1.444E-7</c:v>
                </c:pt>
                <c:pt idx="747">
                  <c:v>1.4469999999999999E-7</c:v>
                </c:pt>
                <c:pt idx="748">
                  <c:v>1.4460000000000001E-7</c:v>
                </c:pt>
                <c:pt idx="749">
                  <c:v>1.4429999999999999E-7</c:v>
                </c:pt>
                <c:pt idx="750">
                  <c:v>1.4469999999999999E-7</c:v>
                </c:pt>
                <c:pt idx="751">
                  <c:v>1.4460000000000001E-7</c:v>
                </c:pt>
                <c:pt idx="752">
                  <c:v>1.4469999999999999E-7</c:v>
                </c:pt>
                <c:pt idx="753">
                  <c:v>1.4460000000000001E-7</c:v>
                </c:pt>
                <c:pt idx="754">
                  <c:v>1.4469999999999999E-7</c:v>
                </c:pt>
                <c:pt idx="755">
                  <c:v>1.4460000000000001E-7</c:v>
                </c:pt>
                <c:pt idx="756">
                  <c:v>1.4499999999999999E-7</c:v>
                </c:pt>
                <c:pt idx="757">
                  <c:v>1.4469999999999999E-7</c:v>
                </c:pt>
                <c:pt idx="758">
                  <c:v>1.4469999999999999E-7</c:v>
                </c:pt>
                <c:pt idx="759">
                  <c:v>1.4499999999999999E-7</c:v>
                </c:pt>
                <c:pt idx="760">
                  <c:v>1.4499999999999999E-7</c:v>
                </c:pt>
                <c:pt idx="761">
                  <c:v>1.451E-7</c:v>
                </c:pt>
                <c:pt idx="762">
                  <c:v>1.4499999999999999E-7</c:v>
                </c:pt>
                <c:pt idx="763">
                  <c:v>1.4499999999999999E-7</c:v>
                </c:pt>
                <c:pt idx="764">
                  <c:v>1.452E-7</c:v>
                </c:pt>
                <c:pt idx="765">
                  <c:v>1.452E-7</c:v>
                </c:pt>
                <c:pt idx="766">
                  <c:v>1.452E-7</c:v>
                </c:pt>
                <c:pt idx="767">
                  <c:v>1.452E-7</c:v>
                </c:pt>
                <c:pt idx="768">
                  <c:v>1.452E-7</c:v>
                </c:pt>
                <c:pt idx="769">
                  <c:v>1.452E-7</c:v>
                </c:pt>
                <c:pt idx="770">
                  <c:v>1.4530000000000001E-7</c:v>
                </c:pt>
                <c:pt idx="771">
                  <c:v>1.455E-7</c:v>
                </c:pt>
                <c:pt idx="772">
                  <c:v>1.452E-7</c:v>
                </c:pt>
                <c:pt idx="773">
                  <c:v>1.455E-7</c:v>
                </c:pt>
                <c:pt idx="774">
                  <c:v>1.455E-7</c:v>
                </c:pt>
                <c:pt idx="775">
                  <c:v>1.452E-7</c:v>
                </c:pt>
                <c:pt idx="776">
                  <c:v>1.4530000000000001E-7</c:v>
                </c:pt>
                <c:pt idx="777">
                  <c:v>1.455E-7</c:v>
                </c:pt>
                <c:pt idx="778">
                  <c:v>1.455E-7</c:v>
                </c:pt>
                <c:pt idx="779">
                  <c:v>1.4560000000000001E-7</c:v>
                </c:pt>
                <c:pt idx="780">
                  <c:v>1.455E-7</c:v>
                </c:pt>
                <c:pt idx="781">
                  <c:v>1.4560000000000001E-7</c:v>
                </c:pt>
                <c:pt idx="782">
                  <c:v>1.4560000000000001E-7</c:v>
                </c:pt>
                <c:pt idx="783">
                  <c:v>1.4560000000000001E-7</c:v>
                </c:pt>
                <c:pt idx="784">
                  <c:v>1.4560000000000001E-7</c:v>
                </c:pt>
                <c:pt idx="785">
                  <c:v>1.4560000000000001E-7</c:v>
                </c:pt>
                <c:pt idx="786">
                  <c:v>1.4569999999999999E-7</c:v>
                </c:pt>
                <c:pt idx="787">
                  <c:v>1.459E-7</c:v>
                </c:pt>
                <c:pt idx="788">
                  <c:v>1.4569999999999999E-7</c:v>
                </c:pt>
                <c:pt idx="789">
                  <c:v>1.4560000000000001E-7</c:v>
                </c:pt>
                <c:pt idx="790">
                  <c:v>1.4569999999999999E-7</c:v>
                </c:pt>
                <c:pt idx="791">
                  <c:v>1.4569999999999999E-7</c:v>
                </c:pt>
                <c:pt idx="792">
                  <c:v>1.4600000000000001E-7</c:v>
                </c:pt>
                <c:pt idx="793">
                  <c:v>1.459E-7</c:v>
                </c:pt>
                <c:pt idx="794">
                  <c:v>1.4630000000000001E-7</c:v>
                </c:pt>
                <c:pt idx="795">
                  <c:v>1.459E-7</c:v>
                </c:pt>
                <c:pt idx="796">
                  <c:v>1.4609999999999999E-7</c:v>
                </c:pt>
                <c:pt idx="797">
                  <c:v>1.4609999999999999E-7</c:v>
                </c:pt>
                <c:pt idx="798">
                  <c:v>1.4600000000000001E-7</c:v>
                </c:pt>
                <c:pt idx="799">
                  <c:v>1.4630000000000001E-7</c:v>
                </c:pt>
                <c:pt idx="800">
                  <c:v>1.4609999999999999E-7</c:v>
                </c:pt>
                <c:pt idx="801">
                  <c:v>1.4630000000000001E-7</c:v>
                </c:pt>
                <c:pt idx="802">
                  <c:v>1.4609999999999999E-7</c:v>
                </c:pt>
                <c:pt idx="803">
                  <c:v>1.4609999999999999E-7</c:v>
                </c:pt>
                <c:pt idx="804">
                  <c:v>1.4639999999999999E-7</c:v>
                </c:pt>
                <c:pt idx="805">
                  <c:v>1.4639999999999999E-7</c:v>
                </c:pt>
                <c:pt idx="806">
                  <c:v>1.4639999999999999E-7</c:v>
                </c:pt>
                <c:pt idx="807">
                  <c:v>1.4639999999999999E-7</c:v>
                </c:pt>
                <c:pt idx="808">
                  <c:v>1.4639999999999999E-7</c:v>
                </c:pt>
                <c:pt idx="809">
                  <c:v>1.4649999999999999E-7</c:v>
                </c:pt>
                <c:pt idx="810">
                  <c:v>1.4649999999999999E-7</c:v>
                </c:pt>
                <c:pt idx="811">
                  <c:v>1.4639999999999999E-7</c:v>
                </c:pt>
                <c:pt idx="812">
                  <c:v>1.4670000000000001E-7</c:v>
                </c:pt>
                <c:pt idx="813">
                  <c:v>1.4649999999999999E-7</c:v>
                </c:pt>
                <c:pt idx="814">
                  <c:v>1.4670000000000001E-7</c:v>
                </c:pt>
                <c:pt idx="815">
                  <c:v>1.4679999999999999E-7</c:v>
                </c:pt>
                <c:pt idx="816">
                  <c:v>1.4649999999999999E-7</c:v>
                </c:pt>
                <c:pt idx="817">
                  <c:v>1.4670000000000001E-7</c:v>
                </c:pt>
                <c:pt idx="818">
                  <c:v>1.4670000000000001E-7</c:v>
                </c:pt>
                <c:pt idx="819">
                  <c:v>1.4649999999999999E-7</c:v>
                </c:pt>
                <c:pt idx="820">
                  <c:v>1.4670000000000001E-7</c:v>
                </c:pt>
                <c:pt idx="821">
                  <c:v>1.4679999999999999E-7</c:v>
                </c:pt>
                <c:pt idx="822">
                  <c:v>1.4670000000000001E-7</c:v>
                </c:pt>
                <c:pt idx="823">
                  <c:v>1.4700000000000001E-7</c:v>
                </c:pt>
                <c:pt idx="824">
                  <c:v>1.469E-7</c:v>
                </c:pt>
                <c:pt idx="825">
                  <c:v>1.469E-7</c:v>
                </c:pt>
                <c:pt idx="826">
                  <c:v>1.4700000000000001E-7</c:v>
                </c:pt>
                <c:pt idx="827">
                  <c:v>1.4700000000000001E-7</c:v>
                </c:pt>
                <c:pt idx="828">
                  <c:v>1.4719999999999999E-7</c:v>
                </c:pt>
                <c:pt idx="829">
                  <c:v>1.469E-7</c:v>
                </c:pt>
                <c:pt idx="830">
                  <c:v>1.473E-7</c:v>
                </c:pt>
                <c:pt idx="831">
                  <c:v>1.469E-7</c:v>
                </c:pt>
                <c:pt idx="832">
                  <c:v>1.4719999999999999E-7</c:v>
                </c:pt>
                <c:pt idx="833">
                  <c:v>1.476E-7</c:v>
                </c:pt>
                <c:pt idx="834">
                  <c:v>1.4740000000000001E-7</c:v>
                </c:pt>
                <c:pt idx="835">
                  <c:v>1.4770000000000001E-7</c:v>
                </c:pt>
                <c:pt idx="836">
                  <c:v>1.476E-7</c:v>
                </c:pt>
                <c:pt idx="837">
                  <c:v>1.4740000000000001E-7</c:v>
                </c:pt>
                <c:pt idx="838">
                  <c:v>1.4740000000000001E-7</c:v>
                </c:pt>
                <c:pt idx="839">
                  <c:v>1.4740000000000001E-7</c:v>
                </c:pt>
                <c:pt idx="840">
                  <c:v>1.476E-7</c:v>
                </c:pt>
                <c:pt idx="841">
                  <c:v>1.476E-7</c:v>
                </c:pt>
                <c:pt idx="842">
                  <c:v>1.4770000000000001E-7</c:v>
                </c:pt>
                <c:pt idx="843">
                  <c:v>1.4770000000000001E-7</c:v>
                </c:pt>
                <c:pt idx="844">
                  <c:v>1.476E-7</c:v>
                </c:pt>
                <c:pt idx="845">
                  <c:v>1.4770000000000001E-7</c:v>
                </c:pt>
                <c:pt idx="846">
                  <c:v>1.4780000000000001E-7</c:v>
                </c:pt>
                <c:pt idx="847">
                  <c:v>1.4770000000000001E-7</c:v>
                </c:pt>
                <c:pt idx="848">
                  <c:v>1.4780000000000001E-7</c:v>
                </c:pt>
                <c:pt idx="849">
                  <c:v>1.4770000000000001E-7</c:v>
                </c:pt>
                <c:pt idx="850">
                  <c:v>1.48E-7</c:v>
                </c:pt>
                <c:pt idx="851">
                  <c:v>1.4770000000000001E-7</c:v>
                </c:pt>
                <c:pt idx="852">
                  <c:v>1.48E-7</c:v>
                </c:pt>
                <c:pt idx="853">
                  <c:v>1.48E-7</c:v>
                </c:pt>
                <c:pt idx="854">
                  <c:v>1.4780000000000001E-7</c:v>
                </c:pt>
                <c:pt idx="855">
                  <c:v>1.4819999999999999E-7</c:v>
                </c:pt>
                <c:pt idx="856">
                  <c:v>1.4819999999999999E-7</c:v>
                </c:pt>
                <c:pt idx="857">
                  <c:v>1.483E-7</c:v>
                </c:pt>
                <c:pt idx="858">
                  <c:v>1.4819999999999999E-7</c:v>
                </c:pt>
                <c:pt idx="859">
                  <c:v>1.483E-7</c:v>
                </c:pt>
                <c:pt idx="860">
                  <c:v>1.483E-7</c:v>
                </c:pt>
                <c:pt idx="861">
                  <c:v>1.483E-7</c:v>
                </c:pt>
                <c:pt idx="862">
                  <c:v>1.4819999999999999E-7</c:v>
                </c:pt>
                <c:pt idx="863">
                  <c:v>1.483E-7</c:v>
                </c:pt>
                <c:pt idx="864">
                  <c:v>1.4850000000000001E-7</c:v>
                </c:pt>
                <c:pt idx="865">
                  <c:v>1.4819999999999999E-7</c:v>
                </c:pt>
                <c:pt idx="866">
                  <c:v>1.487E-7</c:v>
                </c:pt>
                <c:pt idx="867">
                  <c:v>1.4850000000000001E-7</c:v>
                </c:pt>
                <c:pt idx="868">
                  <c:v>1.4850000000000001E-7</c:v>
                </c:pt>
                <c:pt idx="869">
                  <c:v>1.4850000000000001E-7</c:v>
                </c:pt>
                <c:pt idx="870">
                  <c:v>1.4850000000000001E-7</c:v>
                </c:pt>
                <c:pt idx="871">
                  <c:v>1.487E-7</c:v>
                </c:pt>
                <c:pt idx="872">
                  <c:v>1.487E-7</c:v>
                </c:pt>
                <c:pt idx="873">
                  <c:v>1.4859999999999999E-7</c:v>
                </c:pt>
                <c:pt idx="874">
                  <c:v>1.487E-7</c:v>
                </c:pt>
                <c:pt idx="875">
                  <c:v>1.49E-7</c:v>
                </c:pt>
                <c:pt idx="876">
                  <c:v>1.487E-7</c:v>
                </c:pt>
                <c:pt idx="877">
                  <c:v>1.4889999999999999E-7</c:v>
                </c:pt>
                <c:pt idx="878">
                  <c:v>1.4889999999999999E-7</c:v>
                </c:pt>
                <c:pt idx="879">
                  <c:v>1.4910000000000001E-7</c:v>
                </c:pt>
                <c:pt idx="880">
                  <c:v>1.4859999999999999E-7</c:v>
                </c:pt>
                <c:pt idx="881">
                  <c:v>1.487E-7</c:v>
                </c:pt>
                <c:pt idx="882">
                  <c:v>1.49E-7</c:v>
                </c:pt>
                <c:pt idx="883">
                  <c:v>1.4889999999999999E-7</c:v>
                </c:pt>
                <c:pt idx="884">
                  <c:v>1.4929999999999999E-7</c:v>
                </c:pt>
                <c:pt idx="885">
                  <c:v>1.4929999999999999E-7</c:v>
                </c:pt>
                <c:pt idx="886">
                  <c:v>1.494E-7</c:v>
                </c:pt>
                <c:pt idx="887">
                  <c:v>1.4929999999999999E-7</c:v>
                </c:pt>
                <c:pt idx="888">
                  <c:v>1.4929999999999999E-7</c:v>
                </c:pt>
                <c:pt idx="889">
                  <c:v>1.4929999999999999E-7</c:v>
                </c:pt>
                <c:pt idx="890">
                  <c:v>1.4910000000000001E-7</c:v>
                </c:pt>
                <c:pt idx="891">
                  <c:v>1.4929999999999999E-7</c:v>
                </c:pt>
                <c:pt idx="892">
                  <c:v>1.494E-7</c:v>
                </c:pt>
                <c:pt idx="893">
                  <c:v>1.4929999999999999E-7</c:v>
                </c:pt>
                <c:pt idx="894">
                  <c:v>1.494E-7</c:v>
                </c:pt>
                <c:pt idx="895">
                  <c:v>1.494E-7</c:v>
                </c:pt>
                <c:pt idx="896">
                  <c:v>1.494E-7</c:v>
                </c:pt>
                <c:pt idx="897">
                  <c:v>1.4950000000000001E-7</c:v>
                </c:pt>
                <c:pt idx="898">
                  <c:v>1.4929999999999999E-7</c:v>
                </c:pt>
                <c:pt idx="899">
                  <c:v>1.4950000000000001E-7</c:v>
                </c:pt>
                <c:pt idx="900">
                  <c:v>1.4950000000000001E-7</c:v>
                </c:pt>
                <c:pt idx="901">
                  <c:v>1.498E-7</c:v>
                </c:pt>
                <c:pt idx="902">
                  <c:v>1.497E-7</c:v>
                </c:pt>
                <c:pt idx="903">
                  <c:v>1.497E-7</c:v>
                </c:pt>
                <c:pt idx="904">
                  <c:v>1.497E-7</c:v>
                </c:pt>
                <c:pt idx="905">
                  <c:v>1.4950000000000001E-7</c:v>
                </c:pt>
                <c:pt idx="906">
                  <c:v>1.497E-7</c:v>
                </c:pt>
                <c:pt idx="907">
                  <c:v>1.498E-7</c:v>
                </c:pt>
                <c:pt idx="908">
                  <c:v>1.501E-7</c:v>
                </c:pt>
                <c:pt idx="909">
                  <c:v>1.498E-7</c:v>
                </c:pt>
                <c:pt idx="910">
                  <c:v>1.4990000000000001E-7</c:v>
                </c:pt>
                <c:pt idx="911">
                  <c:v>1.4990000000000001E-7</c:v>
                </c:pt>
                <c:pt idx="912">
                  <c:v>1.501E-7</c:v>
                </c:pt>
                <c:pt idx="913">
                  <c:v>1.5020000000000001E-7</c:v>
                </c:pt>
                <c:pt idx="914">
                  <c:v>1.4990000000000001E-7</c:v>
                </c:pt>
                <c:pt idx="915">
                  <c:v>1.5029999999999999E-7</c:v>
                </c:pt>
                <c:pt idx="916">
                  <c:v>1.5020000000000001E-7</c:v>
                </c:pt>
                <c:pt idx="917">
                  <c:v>1.5029999999999999E-7</c:v>
                </c:pt>
                <c:pt idx="918">
                  <c:v>1.5029999999999999E-7</c:v>
                </c:pt>
                <c:pt idx="919">
                  <c:v>1.505E-7</c:v>
                </c:pt>
                <c:pt idx="920">
                  <c:v>1.505E-7</c:v>
                </c:pt>
                <c:pt idx="921">
                  <c:v>1.5029999999999999E-7</c:v>
                </c:pt>
                <c:pt idx="922">
                  <c:v>1.5060000000000001E-7</c:v>
                </c:pt>
                <c:pt idx="923">
                  <c:v>1.5060000000000001E-7</c:v>
                </c:pt>
                <c:pt idx="924">
                  <c:v>1.5060000000000001E-7</c:v>
                </c:pt>
                <c:pt idx="925">
                  <c:v>1.5069999999999999E-7</c:v>
                </c:pt>
                <c:pt idx="926">
                  <c:v>1.5060000000000001E-7</c:v>
                </c:pt>
                <c:pt idx="927">
                  <c:v>1.5060000000000001E-7</c:v>
                </c:pt>
                <c:pt idx="928">
                  <c:v>1.5069999999999999E-7</c:v>
                </c:pt>
                <c:pt idx="929">
                  <c:v>1.5069999999999999E-7</c:v>
                </c:pt>
                <c:pt idx="930">
                  <c:v>1.5069999999999999E-7</c:v>
                </c:pt>
                <c:pt idx="931">
                  <c:v>1.5069999999999999E-7</c:v>
                </c:pt>
                <c:pt idx="932">
                  <c:v>1.5069999999999999E-7</c:v>
                </c:pt>
                <c:pt idx="933">
                  <c:v>1.5099999999999999E-7</c:v>
                </c:pt>
                <c:pt idx="934">
                  <c:v>1.5130000000000001E-7</c:v>
                </c:pt>
                <c:pt idx="935">
                  <c:v>1.5099999999999999E-7</c:v>
                </c:pt>
                <c:pt idx="936">
                  <c:v>1.5099999999999999E-7</c:v>
                </c:pt>
                <c:pt idx="937">
                  <c:v>1.512E-7</c:v>
                </c:pt>
                <c:pt idx="938">
                  <c:v>1.5139999999999999E-7</c:v>
                </c:pt>
                <c:pt idx="939">
                  <c:v>1.512E-7</c:v>
                </c:pt>
                <c:pt idx="940">
                  <c:v>1.5130000000000001E-7</c:v>
                </c:pt>
                <c:pt idx="941">
                  <c:v>1.5130000000000001E-7</c:v>
                </c:pt>
                <c:pt idx="942">
                  <c:v>1.5139999999999999E-7</c:v>
                </c:pt>
                <c:pt idx="943">
                  <c:v>1.5130000000000001E-7</c:v>
                </c:pt>
                <c:pt idx="944">
                  <c:v>1.512E-7</c:v>
                </c:pt>
                <c:pt idx="945">
                  <c:v>1.5139999999999999E-7</c:v>
                </c:pt>
                <c:pt idx="946">
                  <c:v>1.5160000000000001E-7</c:v>
                </c:pt>
                <c:pt idx="947">
                  <c:v>1.5160000000000001E-7</c:v>
                </c:pt>
                <c:pt idx="948">
                  <c:v>1.5160000000000001E-7</c:v>
                </c:pt>
                <c:pt idx="949">
                  <c:v>1.5160000000000001E-7</c:v>
                </c:pt>
                <c:pt idx="950">
                  <c:v>1.5169999999999999E-7</c:v>
                </c:pt>
                <c:pt idx="951">
                  <c:v>1.5160000000000001E-7</c:v>
                </c:pt>
                <c:pt idx="952">
                  <c:v>1.519E-7</c:v>
                </c:pt>
                <c:pt idx="953">
                  <c:v>1.5160000000000001E-7</c:v>
                </c:pt>
                <c:pt idx="954">
                  <c:v>1.5169999999999999E-7</c:v>
                </c:pt>
                <c:pt idx="955">
                  <c:v>1.5160000000000001E-7</c:v>
                </c:pt>
                <c:pt idx="956">
                  <c:v>1.5139999999999999E-7</c:v>
                </c:pt>
                <c:pt idx="957">
                  <c:v>1.5160000000000001E-7</c:v>
                </c:pt>
                <c:pt idx="958">
                  <c:v>1.5169999999999999E-7</c:v>
                </c:pt>
                <c:pt idx="959">
                  <c:v>1.5169999999999999E-7</c:v>
                </c:pt>
                <c:pt idx="960">
                  <c:v>1.519E-7</c:v>
                </c:pt>
                <c:pt idx="961">
                  <c:v>1.519E-7</c:v>
                </c:pt>
                <c:pt idx="962">
                  <c:v>1.5200000000000001E-7</c:v>
                </c:pt>
                <c:pt idx="963">
                  <c:v>1.5200000000000001E-7</c:v>
                </c:pt>
                <c:pt idx="964">
                  <c:v>1.5200000000000001E-7</c:v>
                </c:pt>
                <c:pt idx="965">
                  <c:v>1.519E-7</c:v>
                </c:pt>
                <c:pt idx="966">
                  <c:v>1.5209999999999999E-7</c:v>
                </c:pt>
                <c:pt idx="967">
                  <c:v>1.5200000000000001E-7</c:v>
                </c:pt>
                <c:pt idx="968">
                  <c:v>1.5230000000000001E-7</c:v>
                </c:pt>
                <c:pt idx="969">
                  <c:v>1.5230000000000001E-7</c:v>
                </c:pt>
                <c:pt idx="970">
                  <c:v>1.5209999999999999E-7</c:v>
                </c:pt>
                <c:pt idx="971">
                  <c:v>1.5239999999999999E-7</c:v>
                </c:pt>
                <c:pt idx="972">
                  <c:v>1.5209999999999999E-7</c:v>
                </c:pt>
                <c:pt idx="973">
                  <c:v>1.5239999999999999E-7</c:v>
                </c:pt>
                <c:pt idx="974">
                  <c:v>1.5239999999999999E-7</c:v>
                </c:pt>
                <c:pt idx="975">
                  <c:v>1.5209999999999999E-7</c:v>
                </c:pt>
                <c:pt idx="976">
                  <c:v>1.5230000000000001E-7</c:v>
                </c:pt>
                <c:pt idx="977">
                  <c:v>1.5239999999999999E-7</c:v>
                </c:pt>
                <c:pt idx="978">
                  <c:v>1.526E-7</c:v>
                </c:pt>
                <c:pt idx="979">
                  <c:v>1.5230000000000001E-7</c:v>
                </c:pt>
                <c:pt idx="980">
                  <c:v>1.526E-7</c:v>
                </c:pt>
                <c:pt idx="981">
                  <c:v>1.5239999999999999E-7</c:v>
                </c:pt>
                <c:pt idx="982">
                  <c:v>1.526E-7</c:v>
                </c:pt>
                <c:pt idx="983">
                  <c:v>1.5239999999999999E-7</c:v>
                </c:pt>
                <c:pt idx="984">
                  <c:v>1.526E-7</c:v>
                </c:pt>
                <c:pt idx="985">
                  <c:v>1.5270000000000001E-7</c:v>
                </c:pt>
                <c:pt idx="986">
                  <c:v>1.526E-7</c:v>
                </c:pt>
                <c:pt idx="987">
                  <c:v>1.526E-7</c:v>
                </c:pt>
                <c:pt idx="988">
                  <c:v>1.5270000000000001E-7</c:v>
                </c:pt>
                <c:pt idx="989">
                  <c:v>1.526E-7</c:v>
                </c:pt>
                <c:pt idx="990">
                  <c:v>1.526E-7</c:v>
                </c:pt>
                <c:pt idx="991">
                  <c:v>1.5270000000000001E-7</c:v>
                </c:pt>
                <c:pt idx="992">
                  <c:v>1.5270000000000001E-7</c:v>
                </c:pt>
                <c:pt idx="993">
                  <c:v>1.5270000000000001E-7</c:v>
                </c:pt>
                <c:pt idx="994">
                  <c:v>1.5279999999999999E-7</c:v>
                </c:pt>
                <c:pt idx="995">
                  <c:v>1.5300000000000001E-7</c:v>
                </c:pt>
                <c:pt idx="996">
                  <c:v>1.5300000000000001E-7</c:v>
                </c:pt>
                <c:pt idx="997">
                  <c:v>1.5300000000000001E-7</c:v>
                </c:pt>
                <c:pt idx="998">
                  <c:v>1.5279999999999999E-7</c:v>
                </c:pt>
                <c:pt idx="999">
                  <c:v>1.533E-7</c:v>
                </c:pt>
                <c:pt idx="1000">
                  <c:v>1.5279999999999999E-7</c:v>
                </c:pt>
                <c:pt idx="1001">
                  <c:v>1.5300000000000001E-7</c:v>
                </c:pt>
                <c:pt idx="1002">
                  <c:v>1.5309999999999999E-7</c:v>
                </c:pt>
                <c:pt idx="1003">
                  <c:v>1.5309999999999999E-7</c:v>
                </c:pt>
                <c:pt idx="1004">
                  <c:v>1.5309999999999999E-7</c:v>
                </c:pt>
                <c:pt idx="1005">
                  <c:v>1.5340000000000001E-7</c:v>
                </c:pt>
                <c:pt idx="1006">
                  <c:v>1.5309999999999999E-7</c:v>
                </c:pt>
                <c:pt idx="1007">
                  <c:v>1.5340000000000001E-7</c:v>
                </c:pt>
                <c:pt idx="1008">
                  <c:v>1.5349999999999999E-7</c:v>
                </c:pt>
                <c:pt idx="1009">
                  <c:v>1.533E-7</c:v>
                </c:pt>
                <c:pt idx="1010">
                  <c:v>1.5349999999999999E-7</c:v>
                </c:pt>
                <c:pt idx="1011">
                  <c:v>1.533E-7</c:v>
                </c:pt>
                <c:pt idx="1012">
                  <c:v>1.5340000000000001E-7</c:v>
                </c:pt>
                <c:pt idx="1013">
                  <c:v>1.5370000000000001E-7</c:v>
                </c:pt>
                <c:pt idx="1014">
                  <c:v>1.5340000000000001E-7</c:v>
                </c:pt>
                <c:pt idx="1015">
                  <c:v>1.5349999999999999E-7</c:v>
                </c:pt>
                <c:pt idx="1016">
                  <c:v>1.5340000000000001E-7</c:v>
                </c:pt>
                <c:pt idx="1017">
                  <c:v>1.5379999999999999E-7</c:v>
                </c:pt>
                <c:pt idx="1018">
                  <c:v>1.5379999999999999E-7</c:v>
                </c:pt>
                <c:pt idx="1019">
                  <c:v>1.5349999999999999E-7</c:v>
                </c:pt>
                <c:pt idx="1020">
                  <c:v>1.5370000000000001E-7</c:v>
                </c:pt>
                <c:pt idx="1021">
                  <c:v>1.54E-7</c:v>
                </c:pt>
                <c:pt idx="1022">
                  <c:v>1.5379999999999999E-7</c:v>
                </c:pt>
                <c:pt idx="1023">
                  <c:v>1.5379999999999999E-7</c:v>
                </c:pt>
                <c:pt idx="1024">
                  <c:v>1.5379999999999999E-7</c:v>
                </c:pt>
                <c:pt idx="1025">
                  <c:v>1.5379999999999999E-7</c:v>
                </c:pt>
                <c:pt idx="1026">
                  <c:v>1.5379999999999999E-7</c:v>
                </c:pt>
                <c:pt idx="1027">
                  <c:v>1.5410000000000001E-7</c:v>
                </c:pt>
                <c:pt idx="1028">
                  <c:v>1.5410000000000001E-7</c:v>
                </c:pt>
                <c:pt idx="1029">
                  <c:v>1.5419999999999999E-7</c:v>
                </c:pt>
                <c:pt idx="1030">
                  <c:v>1.5410000000000001E-7</c:v>
                </c:pt>
                <c:pt idx="1031">
                  <c:v>1.54E-7</c:v>
                </c:pt>
                <c:pt idx="1032">
                  <c:v>1.5410000000000001E-7</c:v>
                </c:pt>
                <c:pt idx="1033">
                  <c:v>1.5410000000000001E-7</c:v>
                </c:pt>
                <c:pt idx="1034">
                  <c:v>1.5410000000000001E-7</c:v>
                </c:pt>
                <c:pt idx="1035">
                  <c:v>1.54E-7</c:v>
                </c:pt>
                <c:pt idx="1036">
                  <c:v>1.5410000000000001E-7</c:v>
                </c:pt>
                <c:pt idx="1037">
                  <c:v>1.5419999999999999E-7</c:v>
                </c:pt>
                <c:pt idx="1038">
                  <c:v>1.5410000000000001E-7</c:v>
                </c:pt>
                <c:pt idx="1039">
                  <c:v>1.5440000000000001E-7</c:v>
                </c:pt>
                <c:pt idx="1040">
                  <c:v>1.5419999999999999E-7</c:v>
                </c:pt>
                <c:pt idx="1041">
                  <c:v>1.5480000000000001E-7</c:v>
                </c:pt>
                <c:pt idx="1042">
                  <c:v>1.547E-7</c:v>
                </c:pt>
                <c:pt idx="1043">
                  <c:v>1.5489999999999999E-7</c:v>
                </c:pt>
                <c:pt idx="1044">
                  <c:v>1.5480000000000001E-7</c:v>
                </c:pt>
                <c:pt idx="1045">
                  <c:v>1.5449999999999999E-7</c:v>
                </c:pt>
                <c:pt idx="1046">
                  <c:v>1.547E-7</c:v>
                </c:pt>
                <c:pt idx="1047">
                  <c:v>1.5480000000000001E-7</c:v>
                </c:pt>
                <c:pt idx="1048">
                  <c:v>1.5489999999999999E-7</c:v>
                </c:pt>
                <c:pt idx="1049">
                  <c:v>1.5480000000000001E-7</c:v>
                </c:pt>
                <c:pt idx="1050">
                  <c:v>1.5489999999999999E-7</c:v>
                </c:pt>
                <c:pt idx="1051">
                  <c:v>1.5510000000000001E-7</c:v>
                </c:pt>
                <c:pt idx="1052">
                  <c:v>1.5510000000000001E-7</c:v>
                </c:pt>
                <c:pt idx="1053">
                  <c:v>1.5489999999999999E-7</c:v>
                </c:pt>
                <c:pt idx="1054">
                  <c:v>1.5480000000000001E-7</c:v>
                </c:pt>
                <c:pt idx="1055">
                  <c:v>1.5510000000000001E-7</c:v>
                </c:pt>
                <c:pt idx="1056">
                  <c:v>1.5510000000000001E-7</c:v>
                </c:pt>
                <c:pt idx="1057">
                  <c:v>1.5510000000000001E-7</c:v>
                </c:pt>
                <c:pt idx="1058">
                  <c:v>1.5519999999999999E-7</c:v>
                </c:pt>
                <c:pt idx="1059">
                  <c:v>1.5510000000000001E-7</c:v>
                </c:pt>
                <c:pt idx="1060">
                  <c:v>1.5519999999999999E-7</c:v>
                </c:pt>
                <c:pt idx="1061">
                  <c:v>1.5510000000000001E-7</c:v>
                </c:pt>
                <c:pt idx="1062">
                  <c:v>1.5510000000000001E-7</c:v>
                </c:pt>
                <c:pt idx="1063">
                  <c:v>1.5519999999999999E-7</c:v>
                </c:pt>
                <c:pt idx="1064">
                  <c:v>1.5519999999999999E-7</c:v>
                </c:pt>
                <c:pt idx="1065">
                  <c:v>1.554E-7</c:v>
                </c:pt>
                <c:pt idx="1066">
                  <c:v>1.5559999999999999E-7</c:v>
                </c:pt>
                <c:pt idx="1067">
                  <c:v>1.554E-7</c:v>
                </c:pt>
                <c:pt idx="1068">
                  <c:v>1.5550000000000001E-7</c:v>
                </c:pt>
                <c:pt idx="1069">
                  <c:v>1.5550000000000001E-7</c:v>
                </c:pt>
                <c:pt idx="1070">
                  <c:v>1.5550000000000001E-7</c:v>
                </c:pt>
                <c:pt idx="1071">
                  <c:v>1.5550000000000001E-7</c:v>
                </c:pt>
                <c:pt idx="1072">
                  <c:v>1.5580000000000001E-7</c:v>
                </c:pt>
                <c:pt idx="1073">
                  <c:v>1.5550000000000001E-7</c:v>
                </c:pt>
                <c:pt idx="1074">
                  <c:v>1.5590000000000001E-7</c:v>
                </c:pt>
                <c:pt idx="1075">
                  <c:v>1.5580000000000001E-7</c:v>
                </c:pt>
                <c:pt idx="1076">
                  <c:v>1.5590000000000001E-7</c:v>
                </c:pt>
                <c:pt idx="1077">
                  <c:v>1.5580000000000001E-7</c:v>
                </c:pt>
                <c:pt idx="1078">
                  <c:v>1.5559999999999999E-7</c:v>
                </c:pt>
                <c:pt idx="1079">
                  <c:v>1.5580000000000001E-7</c:v>
                </c:pt>
                <c:pt idx="1080">
                  <c:v>1.5599999999999999E-7</c:v>
                </c:pt>
                <c:pt idx="1081">
                  <c:v>1.5599999999999999E-7</c:v>
                </c:pt>
                <c:pt idx="1082">
                  <c:v>1.5599999999999999E-7</c:v>
                </c:pt>
                <c:pt idx="1083">
                  <c:v>1.5620000000000001E-7</c:v>
                </c:pt>
                <c:pt idx="1084">
                  <c:v>1.5599999999999999E-7</c:v>
                </c:pt>
                <c:pt idx="1085">
                  <c:v>1.5599999999999999E-7</c:v>
                </c:pt>
                <c:pt idx="1086">
                  <c:v>1.5599999999999999E-7</c:v>
                </c:pt>
                <c:pt idx="1087">
                  <c:v>1.5629999999999999E-7</c:v>
                </c:pt>
                <c:pt idx="1088">
                  <c:v>1.5629999999999999E-7</c:v>
                </c:pt>
                <c:pt idx="1089">
                  <c:v>1.5650000000000001E-7</c:v>
                </c:pt>
                <c:pt idx="1090">
                  <c:v>1.5620000000000001E-7</c:v>
                </c:pt>
                <c:pt idx="1091">
                  <c:v>1.5629999999999999E-7</c:v>
                </c:pt>
                <c:pt idx="1092">
                  <c:v>1.5629999999999999E-7</c:v>
                </c:pt>
                <c:pt idx="1093">
                  <c:v>1.5629999999999999E-7</c:v>
                </c:pt>
                <c:pt idx="1094">
                  <c:v>1.5629999999999999E-7</c:v>
                </c:pt>
                <c:pt idx="1095">
                  <c:v>1.5650000000000001E-7</c:v>
                </c:pt>
                <c:pt idx="1096">
                  <c:v>1.5629999999999999E-7</c:v>
                </c:pt>
                <c:pt idx="1097">
                  <c:v>1.5629999999999999E-7</c:v>
                </c:pt>
                <c:pt idx="1098">
                  <c:v>1.5660000000000001E-7</c:v>
                </c:pt>
                <c:pt idx="1099">
                  <c:v>1.5660000000000001E-7</c:v>
                </c:pt>
                <c:pt idx="1100">
                  <c:v>1.5629999999999999E-7</c:v>
                </c:pt>
                <c:pt idx="1101">
                  <c:v>1.5650000000000001E-7</c:v>
                </c:pt>
                <c:pt idx="1102">
                  <c:v>1.5660000000000001E-7</c:v>
                </c:pt>
                <c:pt idx="1103">
                  <c:v>1.5629999999999999E-7</c:v>
                </c:pt>
                <c:pt idx="1104">
                  <c:v>1.5650000000000001E-7</c:v>
                </c:pt>
                <c:pt idx="1105">
                  <c:v>1.5669999999999999E-7</c:v>
                </c:pt>
                <c:pt idx="1106">
                  <c:v>1.5660000000000001E-7</c:v>
                </c:pt>
                <c:pt idx="1107">
                  <c:v>1.5660000000000001E-7</c:v>
                </c:pt>
                <c:pt idx="1108">
                  <c:v>1.5669999999999999E-7</c:v>
                </c:pt>
                <c:pt idx="1109">
                  <c:v>1.5690000000000001E-7</c:v>
                </c:pt>
                <c:pt idx="1110">
                  <c:v>1.5690000000000001E-7</c:v>
                </c:pt>
                <c:pt idx="1111">
                  <c:v>1.5690000000000001E-7</c:v>
                </c:pt>
                <c:pt idx="1112">
                  <c:v>1.572E-7</c:v>
                </c:pt>
                <c:pt idx="1113">
                  <c:v>1.5699999999999999E-7</c:v>
                </c:pt>
                <c:pt idx="1114">
                  <c:v>1.572E-7</c:v>
                </c:pt>
                <c:pt idx="1115">
                  <c:v>1.5699999999999999E-7</c:v>
                </c:pt>
                <c:pt idx="1116">
                  <c:v>1.572E-7</c:v>
                </c:pt>
                <c:pt idx="1117">
                  <c:v>1.5730000000000001E-7</c:v>
                </c:pt>
                <c:pt idx="1118">
                  <c:v>1.5699999999999999E-7</c:v>
                </c:pt>
                <c:pt idx="1119">
                  <c:v>1.572E-7</c:v>
                </c:pt>
                <c:pt idx="1120">
                  <c:v>1.5730000000000001E-7</c:v>
                </c:pt>
                <c:pt idx="1121">
                  <c:v>1.5730000000000001E-7</c:v>
                </c:pt>
                <c:pt idx="1122">
                  <c:v>1.5739999999999999E-7</c:v>
                </c:pt>
                <c:pt idx="1123">
                  <c:v>1.5739999999999999E-7</c:v>
                </c:pt>
                <c:pt idx="1124">
                  <c:v>1.5730000000000001E-7</c:v>
                </c:pt>
                <c:pt idx="1125">
                  <c:v>1.5739999999999999E-7</c:v>
                </c:pt>
                <c:pt idx="1126">
                  <c:v>1.5730000000000001E-7</c:v>
                </c:pt>
                <c:pt idx="1127">
                  <c:v>1.5730000000000001E-7</c:v>
                </c:pt>
                <c:pt idx="1128">
                  <c:v>1.5769999999999999E-7</c:v>
                </c:pt>
                <c:pt idx="1129">
                  <c:v>1.5739999999999999E-7</c:v>
                </c:pt>
                <c:pt idx="1130">
                  <c:v>1.5769999999999999E-7</c:v>
                </c:pt>
                <c:pt idx="1131">
                  <c:v>1.5730000000000001E-7</c:v>
                </c:pt>
                <c:pt idx="1132">
                  <c:v>1.5760000000000001E-7</c:v>
                </c:pt>
                <c:pt idx="1133">
                  <c:v>1.5769999999999999E-7</c:v>
                </c:pt>
                <c:pt idx="1134">
                  <c:v>1.5739999999999999E-7</c:v>
                </c:pt>
                <c:pt idx="1135">
                  <c:v>1.5739999999999999E-7</c:v>
                </c:pt>
                <c:pt idx="1136">
                  <c:v>1.5739999999999999E-7</c:v>
                </c:pt>
                <c:pt idx="1137">
                  <c:v>1.5760000000000001E-7</c:v>
                </c:pt>
                <c:pt idx="1138">
                  <c:v>1.5769999999999999E-7</c:v>
                </c:pt>
                <c:pt idx="1139">
                  <c:v>1.5760000000000001E-7</c:v>
                </c:pt>
                <c:pt idx="1140">
                  <c:v>1.5760000000000001E-7</c:v>
                </c:pt>
                <c:pt idx="1141">
                  <c:v>1.5739999999999999E-7</c:v>
                </c:pt>
                <c:pt idx="1142">
                  <c:v>1.5760000000000001E-7</c:v>
                </c:pt>
                <c:pt idx="1143">
                  <c:v>1.5760000000000001E-7</c:v>
                </c:pt>
                <c:pt idx="1144">
                  <c:v>1.5760000000000001E-7</c:v>
                </c:pt>
                <c:pt idx="1145">
                  <c:v>1.5769999999999999E-7</c:v>
                </c:pt>
                <c:pt idx="1146">
                  <c:v>1.5769999999999999E-7</c:v>
                </c:pt>
                <c:pt idx="1147">
                  <c:v>1.579E-7</c:v>
                </c:pt>
                <c:pt idx="1148">
                  <c:v>1.5809999999999999E-7</c:v>
                </c:pt>
                <c:pt idx="1149">
                  <c:v>1.5800000000000001E-7</c:v>
                </c:pt>
                <c:pt idx="1150">
                  <c:v>1.5800000000000001E-7</c:v>
                </c:pt>
                <c:pt idx="1151">
                  <c:v>1.5809999999999999E-7</c:v>
                </c:pt>
                <c:pt idx="1152">
                  <c:v>1.579E-7</c:v>
                </c:pt>
                <c:pt idx="1153">
                  <c:v>1.5800000000000001E-7</c:v>
                </c:pt>
                <c:pt idx="1154">
                  <c:v>1.5800000000000001E-7</c:v>
                </c:pt>
                <c:pt idx="1155">
                  <c:v>1.5809999999999999E-7</c:v>
                </c:pt>
                <c:pt idx="1156">
                  <c:v>1.5830000000000001E-7</c:v>
                </c:pt>
                <c:pt idx="1157">
                  <c:v>1.5809999999999999E-7</c:v>
                </c:pt>
                <c:pt idx="1158">
                  <c:v>1.5830000000000001E-7</c:v>
                </c:pt>
                <c:pt idx="1159">
                  <c:v>1.5830000000000001E-7</c:v>
                </c:pt>
                <c:pt idx="1160">
                  <c:v>1.5830000000000001E-7</c:v>
                </c:pt>
                <c:pt idx="1161">
                  <c:v>1.5839999999999999E-7</c:v>
                </c:pt>
                <c:pt idx="1162">
                  <c:v>1.5839999999999999E-7</c:v>
                </c:pt>
                <c:pt idx="1163">
                  <c:v>1.5830000000000001E-7</c:v>
                </c:pt>
                <c:pt idx="1164">
                  <c:v>1.5839999999999999E-7</c:v>
                </c:pt>
                <c:pt idx="1165">
                  <c:v>1.586E-7</c:v>
                </c:pt>
                <c:pt idx="1166">
                  <c:v>1.5839999999999999E-7</c:v>
                </c:pt>
                <c:pt idx="1167">
                  <c:v>1.586E-7</c:v>
                </c:pt>
                <c:pt idx="1168">
                  <c:v>1.5870000000000001E-7</c:v>
                </c:pt>
                <c:pt idx="1169">
                  <c:v>1.5839999999999999E-7</c:v>
                </c:pt>
                <c:pt idx="1170">
                  <c:v>1.5870000000000001E-7</c:v>
                </c:pt>
                <c:pt idx="1171">
                  <c:v>1.5870000000000001E-7</c:v>
                </c:pt>
                <c:pt idx="1172">
                  <c:v>1.586E-7</c:v>
                </c:pt>
                <c:pt idx="1173">
                  <c:v>1.5879999999999999E-7</c:v>
                </c:pt>
                <c:pt idx="1174">
                  <c:v>1.5879999999999999E-7</c:v>
                </c:pt>
                <c:pt idx="1175">
                  <c:v>1.586E-7</c:v>
                </c:pt>
                <c:pt idx="1176">
                  <c:v>1.5870000000000001E-7</c:v>
                </c:pt>
                <c:pt idx="1177">
                  <c:v>1.5900000000000001E-7</c:v>
                </c:pt>
                <c:pt idx="1178">
                  <c:v>1.5870000000000001E-7</c:v>
                </c:pt>
                <c:pt idx="1179">
                  <c:v>1.5909999999999999E-7</c:v>
                </c:pt>
                <c:pt idx="1180">
                  <c:v>1.5879999999999999E-7</c:v>
                </c:pt>
                <c:pt idx="1181">
                  <c:v>1.5900000000000001E-7</c:v>
                </c:pt>
                <c:pt idx="1182">
                  <c:v>1.5900000000000001E-7</c:v>
                </c:pt>
                <c:pt idx="1183">
                  <c:v>1.593E-7</c:v>
                </c:pt>
                <c:pt idx="1184">
                  <c:v>1.5900000000000001E-7</c:v>
                </c:pt>
                <c:pt idx="1185">
                  <c:v>1.5900000000000001E-7</c:v>
                </c:pt>
                <c:pt idx="1186">
                  <c:v>1.5900000000000001E-7</c:v>
                </c:pt>
                <c:pt idx="1187">
                  <c:v>1.5909999999999999E-7</c:v>
                </c:pt>
                <c:pt idx="1188">
                  <c:v>1.593E-7</c:v>
                </c:pt>
                <c:pt idx="1189">
                  <c:v>1.5909999999999999E-7</c:v>
                </c:pt>
                <c:pt idx="1190">
                  <c:v>1.593E-7</c:v>
                </c:pt>
                <c:pt idx="1191">
                  <c:v>1.5900000000000001E-7</c:v>
                </c:pt>
                <c:pt idx="1192">
                  <c:v>1.5940000000000001E-7</c:v>
                </c:pt>
                <c:pt idx="1193">
                  <c:v>1.593E-7</c:v>
                </c:pt>
                <c:pt idx="1194">
                  <c:v>1.593E-7</c:v>
                </c:pt>
                <c:pt idx="1195">
                  <c:v>1.5949999999999999E-7</c:v>
                </c:pt>
                <c:pt idx="1196">
                  <c:v>1.5940000000000001E-7</c:v>
                </c:pt>
                <c:pt idx="1197">
                  <c:v>1.5940000000000001E-7</c:v>
                </c:pt>
                <c:pt idx="1198">
                  <c:v>1.5949999999999999E-7</c:v>
                </c:pt>
                <c:pt idx="1199">
                  <c:v>1.5979999999999999E-7</c:v>
                </c:pt>
                <c:pt idx="1200">
                  <c:v>1.5940000000000001E-7</c:v>
                </c:pt>
                <c:pt idx="1201">
                  <c:v>1.5970000000000001E-7</c:v>
                </c:pt>
                <c:pt idx="1202">
                  <c:v>1.5949999999999999E-7</c:v>
                </c:pt>
                <c:pt idx="1203">
                  <c:v>1.5970000000000001E-7</c:v>
                </c:pt>
                <c:pt idx="1204">
                  <c:v>1.5979999999999999E-7</c:v>
                </c:pt>
                <c:pt idx="1205">
                  <c:v>1.5979999999999999E-7</c:v>
                </c:pt>
                <c:pt idx="1206">
                  <c:v>1.5979999999999999E-7</c:v>
                </c:pt>
                <c:pt idx="1207">
                  <c:v>1.5979999999999999E-7</c:v>
                </c:pt>
                <c:pt idx="1208">
                  <c:v>1.5979999999999999E-7</c:v>
                </c:pt>
                <c:pt idx="1209">
                  <c:v>1.6E-7</c:v>
                </c:pt>
                <c:pt idx="1210">
                  <c:v>1.6E-7</c:v>
                </c:pt>
                <c:pt idx="1211">
                  <c:v>1.6040000000000001E-7</c:v>
                </c:pt>
                <c:pt idx="1212">
                  <c:v>1.603E-7</c:v>
                </c:pt>
                <c:pt idx="1213">
                  <c:v>1.6E-7</c:v>
                </c:pt>
                <c:pt idx="1214">
                  <c:v>1.603E-7</c:v>
                </c:pt>
                <c:pt idx="1215">
                  <c:v>1.606E-7</c:v>
                </c:pt>
                <c:pt idx="1216">
                  <c:v>1.603E-7</c:v>
                </c:pt>
                <c:pt idx="1217">
                  <c:v>1.606E-7</c:v>
                </c:pt>
                <c:pt idx="1218">
                  <c:v>1.606E-7</c:v>
                </c:pt>
                <c:pt idx="1219">
                  <c:v>1.6040000000000001E-7</c:v>
                </c:pt>
                <c:pt idx="1220">
                  <c:v>1.607E-7</c:v>
                </c:pt>
                <c:pt idx="1221">
                  <c:v>1.606E-7</c:v>
                </c:pt>
                <c:pt idx="1222">
                  <c:v>1.607E-7</c:v>
                </c:pt>
                <c:pt idx="1223">
                  <c:v>1.6080000000000001E-7</c:v>
                </c:pt>
                <c:pt idx="1224">
                  <c:v>1.607E-7</c:v>
                </c:pt>
                <c:pt idx="1225">
                  <c:v>1.607E-7</c:v>
                </c:pt>
                <c:pt idx="1226">
                  <c:v>1.6080000000000001E-7</c:v>
                </c:pt>
                <c:pt idx="1227">
                  <c:v>1.6080000000000001E-7</c:v>
                </c:pt>
                <c:pt idx="1228">
                  <c:v>1.607E-7</c:v>
                </c:pt>
                <c:pt idx="1229">
                  <c:v>1.61E-7</c:v>
                </c:pt>
                <c:pt idx="1230">
                  <c:v>1.607E-7</c:v>
                </c:pt>
                <c:pt idx="1231">
                  <c:v>1.6080000000000001E-7</c:v>
                </c:pt>
                <c:pt idx="1232">
                  <c:v>1.6080000000000001E-7</c:v>
                </c:pt>
                <c:pt idx="1233">
                  <c:v>1.6080000000000001E-7</c:v>
                </c:pt>
                <c:pt idx="1234">
                  <c:v>1.61E-7</c:v>
                </c:pt>
                <c:pt idx="1235">
                  <c:v>1.61E-7</c:v>
                </c:pt>
                <c:pt idx="1236">
                  <c:v>1.61E-7</c:v>
                </c:pt>
                <c:pt idx="1237">
                  <c:v>1.61E-7</c:v>
                </c:pt>
                <c:pt idx="1238">
                  <c:v>1.61E-7</c:v>
                </c:pt>
                <c:pt idx="1239">
                  <c:v>1.613E-7</c:v>
                </c:pt>
                <c:pt idx="1240">
                  <c:v>1.6110000000000001E-7</c:v>
                </c:pt>
                <c:pt idx="1241">
                  <c:v>1.613E-7</c:v>
                </c:pt>
                <c:pt idx="1242">
                  <c:v>1.614E-7</c:v>
                </c:pt>
                <c:pt idx="1243">
                  <c:v>1.6110000000000001E-7</c:v>
                </c:pt>
                <c:pt idx="1244">
                  <c:v>1.6159999999999999E-7</c:v>
                </c:pt>
                <c:pt idx="1245">
                  <c:v>1.614E-7</c:v>
                </c:pt>
                <c:pt idx="1246">
                  <c:v>1.614E-7</c:v>
                </c:pt>
                <c:pt idx="1247">
                  <c:v>1.613E-7</c:v>
                </c:pt>
                <c:pt idx="1248">
                  <c:v>1.614E-7</c:v>
                </c:pt>
                <c:pt idx="1249">
                  <c:v>1.617E-7</c:v>
                </c:pt>
                <c:pt idx="1250">
                  <c:v>1.6159999999999999E-7</c:v>
                </c:pt>
                <c:pt idx="1251">
                  <c:v>1.614E-7</c:v>
                </c:pt>
                <c:pt idx="1252">
                  <c:v>1.6159999999999999E-7</c:v>
                </c:pt>
                <c:pt idx="1253">
                  <c:v>1.6159999999999999E-7</c:v>
                </c:pt>
                <c:pt idx="1254">
                  <c:v>1.617E-7</c:v>
                </c:pt>
                <c:pt idx="1255">
                  <c:v>1.6159999999999999E-7</c:v>
                </c:pt>
                <c:pt idx="1256">
                  <c:v>1.617E-7</c:v>
                </c:pt>
                <c:pt idx="1257">
                  <c:v>1.6189999999999999E-7</c:v>
                </c:pt>
                <c:pt idx="1258">
                  <c:v>1.6199999999999999E-7</c:v>
                </c:pt>
                <c:pt idx="1259">
                  <c:v>1.6199999999999999E-7</c:v>
                </c:pt>
                <c:pt idx="1260">
                  <c:v>1.6189999999999999E-7</c:v>
                </c:pt>
                <c:pt idx="1261">
                  <c:v>1.6199999999999999E-7</c:v>
                </c:pt>
                <c:pt idx="1262">
                  <c:v>1.6220000000000001E-7</c:v>
                </c:pt>
                <c:pt idx="1263">
                  <c:v>1.6220000000000001E-7</c:v>
                </c:pt>
                <c:pt idx="1264">
                  <c:v>1.6220000000000001E-7</c:v>
                </c:pt>
                <c:pt idx="1265">
                  <c:v>1.6199999999999999E-7</c:v>
                </c:pt>
                <c:pt idx="1266">
                  <c:v>1.6199999999999999E-7</c:v>
                </c:pt>
                <c:pt idx="1267">
                  <c:v>1.6199999999999999E-7</c:v>
                </c:pt>
                <c:pt idx="1268">
                  <c:v>1.6220000000000001E-7</c:v>
                </c:pt>
                <c:pt idx="1269">
                  <c:v>1.6229999999999999E-7</c:v>
                </c:pt>
                <c:pt idx="1270">
                  <c:v>1.6220000000000001E-7</c:v>
                </c:pt>
                <c:pt idx="1271">
                  <c:v>1.6229999999999999E-7</c:v>
                </c:pt>
                <c:pt idx="1272">
                  <c:v>1.6229999999999999E-7</c:v>
                </c:pt>
                <c:pt idx="1273">
                  <c:v>1.6250000000000001E-7</c:v>
                </c:pt>
                <c:pt idx="1274">
                  <c:v>1.6250000000000001E-7</c:v>
                </c:pt>
                <c:pt idx="1275">
                  <c:v>1.6250000000000001E-7</c:v>
                </c:pt>
                <c:pt idx="1276">
                  <c:v>1.6250000000000001E-7</c:v>
                </c:pt>
                <c:pt idx="1277">
                  <c:v>1.6229999999999999E-7</c:v>
                </c:pt>
                <c:pt idx="1278">
                  <c:v>1.6229999999999999E-7</c:v>
                </c:pt>
                <c:pt idx="1279">
                  <c:v>1.6229999999999999E-7</c:v>
                </c:pt>
                <c:pt idx="1280">
                  <c:v>1.6250000000000001E-7</c:v>
                </c:pt>
                <c:pt idx="1281">
                  <c:v>1.6290000000000001E-7</c:v>
                </c:pt>
                <c:pt idx="1282">
                  <c:v>1.628E-7</c:v>
                </c:pt>
                <c:pt idx="1283">
                  <c:v>1.6259999999999999E-7</c:v>
                </c:pt>
                <c:pt idx="1284">
                  <c:v>1.6259999999999999E-7</c:v>
                </c:pt>
                <c:pt idx="1285">
                  <c:v>1.628E-7</c:v>
                </c:pt>
                <c:pt idx="1286">
                  <c:v>1.631E-7</c:v>
                </c:pt>
                <c:pt idx="1287">
                  <c:v>1.628E-7</c:v>
                </c:pt>
                <c:pt idx="1288">
                  <c:v>1.6290000000000001E-7</c:v>
                </c:pt>
                <c:pt idx="1289">
                  <c:v>1.631E-7</c:v>
                </c:pt>
                <c:pt idx="1290">
                  <c:v>1.631E-7</c:v>
                </c:pt>
                <c:pt idx="1291">
                  <c:v>1.631E-7</c:v>
                </c:pt>
                <c:pt idx="1292">
                  <c:v>1.6290000000000001E-7</c:v>
                </c:pt>
                <c:pt idx="1293">
                  <c:v>1.631E-7</c:v>
                </c:pt>
                <c:pt idx="1294">
                  <c:v>1.6320000000000001E-7</c:v>
                </c:pt>
                <c:pt idx="1295">
                  <c:v>1.631E-7</c:v>
                </c:pt>
                <c:pt idx="1296">
                  <c:v>1.631E-7</c:v>
                </c:pt>
                <c:pt idx="1297">
                  <c:v>1.631E-7</c:v>
                </c:pt>
                <c:pt idx="1298">
                  <c:v>1.6320000000000001E-7</c:v>
                </c:pt>
                <c:pt idx="1299">
                  <c:v>1.6320000000000001E-7</c:v>
                </c:pt>
                <c:pt idx="1300">
                  <c:v>1.6320000000000001E-7</c:v>
                </c:pt>
                <c:pt idx="1301">
                  <c:v>1.6320000000000001E-7</c:v>
                </c:pt>
                <c:pt idx="1302">
                  <c:v>1.6339999999999999E-7</c:v>
                </c:pt>
                <c:pt idx="1303">
                  <c:v>1.6339999999999999E-7</c:v>
                </c:pt>
                <c:pt idx="1304">
                  <c:v>1.6369999999999999E-7</c:v>
                </c:pt>
                <c:pt idx="1305">
                  <c:v>1.635E-7</c:v>
                </c:pt>
                <c:pt idx="1306">
                  <c:v>1.6369999999999999E-7</c:v>
                </c:pt>
                <c:pt idx="1307">
                  <c:v>1.635E-7</c:v>
                </c:pt>
                <c:pt idx="1308">
                  <c:v>1.6369999999999999E-7</c:v>
                </c:pt>
                <c:pt idx="1309">
                  <c:v>1.6369999999999999E-7</c:v>
                </c:pt>
                <c:pt idx="1310">
                  <c:v>1.6369999999999999E-7</c:v>
                </c:pt>
                <c:pt idx="1311">
                  <c:v>1.6369999999999999E-7</c:v>
                </c:pt>
                <c:pt idx="1312">
                  <c:v>1.6369999999999999E-7</c:v>
                </c:pt>
                <c:pt idx="1313">
                  <c:v>1.6369999999999999E-7</c:v>
                </c:pt>
                <c:pt idx="1314">
                  <c:v>1.638E-7</c:v>
                </c:pt>
                <c:pt idx="1315">
                  <c:v>1.638E-7</c:v>
                </c:pt>
                <c:pt idx="1316">
                  <c:v>1.6409999999999999E-7</c:v>
                </c:pt>
                <c:pt idx="1317">
                  <c:v>1.6409999999999999E-7</c:v>
                </c:pt>
                <c:pt idx="1318">
                  <c:v>1.6400000000000001E-7</c:v>
                </c:pt>
                <c:pt idx="1319">
                  <c:v>1.6400000000000001E-7</c:v>
                </c:pt>
                <c:pt idx="1320">
                  <c:v>1.6430000000000001E-7</c:v>
                </c:pt>
                <c:pt idx="1321">
                  <c:v>1.6409999999999999E-7</c:v>
                </c:pt>
                <c:pt idx="1322">
                  <c:v>1.6409999999999999E-7</c:v>
                </c:pt>
                <c:pt idx="1323">
                  <c:v>1.6439999999999999E-7</c:v>
                </c:pt>
                <c:pt idx="1324">
                  <c:v>1.6409999999999999E-7</c:v>
                </c:pt>
                <c:pt idx="1325">
                  <c:v>1.6430000000000001E-7</c:v>
                </c:pt>
                <c:pt idx="1326">
                  <c:v>1.6400000000000001E-7</c:v>
                </c:pt>
                <c:pt idx="1327">
                  <c:v>1.6430000000000001E-7</c:v>
                </c:pt>
                <c:pt idx="1328">
                  <c:v>1.6430000000000001E-7</c:v>
                </c:pt>
                <c:pt idx="1329">
                  <c:v>1.6430000000000001E-7</c:v>
                </c:pt>
                <c:pt idx="1330">
                  <c:v>1.6430000000000001E-7</c:v>
                </c:pt>
                <c:pt idx="1331">
                  <c:v>1.6430000000000001E-7</c:v>
                </c:pt>
                <c:pt idx="1332">
                  <c:v>1.6430000000000001E-7</c:v>
                </c:pt>
                <c:pt idx="1333">
                  <c:v>1.6470000000000001E-7</c:v>
                </c:pt>
                <c:pt idx="1334">
                  <c:v>1.6439999999999999E-7</c:v>
                </c:pt>
                <c:pt idx="1335">
                  <c:v>1.6439999999999999E-7</c:v>
                </c:pt>
                <c:pt idx="1336">
                  <c:v>1.646E-7</c:v>
                </c:pt>
                <c:pt idx="1337">
                  <c:v>1.646E-7</c:v>
                </c:pt>
                <c:pt idx="1338">
                  <c:v>1.6439999999999999E-7</c:v>
                </c:pt>
                <c:pt idx="1339">
                  <c:v>1.6470000000000001E-7</c:v>
                </c:pt>
                <c:pt idx="1340">
                  <c:v>1.646E-7</c:v>
                </c:pt>
                <c:pt idx="1341">
                  <c:v>1.649E-7</c:v>
                </c:pt>
                <c:pt idx="1342">
                  <c:v>1.6500000000000001E-7</c:v>
                </c:pt>
                <c:pt idx="1343">
                  <c:v>1.652E-7</c:v>
                </c:pt>
                <c:pt idx="1344">
                  <c:v>1.649E-7</c:v>
                </c:pt>
                <c:pt idx="1345">
                  <c:v>1.649E-7</c:v>
                </c:pt>
                <c:pt idx="1346">
                  <c:v>1.6470000000000001E-7</c:v>
                </c:pt>
                <c:pt idx="1347">
                  <c:v>1.6500000000000001E-7</c:v>
                </c:pt>
                <c:pt idx="1348">
                  <c:v>1.6500000000000001E-7</c:v>
                </c:pt>
                <c:pt idx="1349">
                  <c:v>1.652E-7</c:v>
                </c:pt>
                <c:pt idx="1350">
                  <c:v>1.652E-7</c:v>
                </c:pt>
                <c:pt idx="1351">
                  <c:v>1.652E-7</c:v>
                </c:pt>
                <c:pt idx="1352">
                  <c:v>1.652E-7</c:v>
                </c:pt>
                <c:pt idx="1353">
                  <c:v>1.652E-7</c:v>
                </c:pt>
                <c:pt idx="1354">
                  <c:v>1.653E-7</c:v>
                </c:pt>
                <c:pt idx="1355">
                  <c:v>1.653E-7</c:v>
                </c:pt>
                <c:pt idx="1356">
                  <c:v>1.6549999999999999E-7</c:v>
                </c:pt>
                <c:pt idx="1357">
                  <c:v>1.6549999999999999E-7</c:v>
                </c:pt>
                <c:pt idx="1358">
                  <c:v>1.653E-7</c:v>
                </c:pt>
                <c:pt idx="1359">
                  <c:v>1.6549999999999999E-7</c:v>
                </c:pt>
                <c:pt idx="1360">
                  <c:v>1.656E-7</c:v>
                </c:pt>
                <c:pt idx="1361">
                  <c:v>1.6549999999999999E-7</c:v>
                </c:pt>
                <c:pt idx="1362">
                  <c:v>1.656E-7</c:v>
                </c:pt>
                <c:pt idx="1363">
                  <c:v>1.6570000000000001E-7</c:v>
                </c:pt>
                <c:pt idx="1364">
                  <c:v>1.6549999999999999E-7</c:v>
                </c:pt>
                <c:pt idx="1365">
                  <c:v>1.659E-7</c:v>
                </c:pt>
                <c:pt idx="1366">
                  <c:v>1.6570000000000001E-7</c:v>
                </c:pt>
                <c:pt idx="1367">
                  <c:v>1.6570000000000001E-7</c:v>
                </c:pt>
                <c:pt idx="1368">
                  <c:v>1.656E-7</c:v>
                </c:pt>
                <c:pt idx="1369">
                  <c:v>1.6570000000000001E-7</c:v>
                </c:pt>
                <c:pt idx="1370">
                  <c:v>1.6570000000000001E-7</c:v>
                </c:pt>
                <c:pt idx="1371">
                  <c:v>1.6570000000000001E-7</c:v>
                </c:pt>
                <c:pt idx="1372">
                  <c:v>1.6570000000000001E-7</c:v>
                </c:pt>
                <c:pt idx="1373">
                  <c:v>1.6570000000000001E-7</c:v>
                </c:pt>
                <c:pt idx="1374">
                  <c:v>1.66E-7</c:v>
                </c:pt>
                <c:pt idx="1375">
                  <c:v>1.6619999999999999E-7</c:v>
                </c:pt>
                <c:pt idx="1376">
                  <c:v>1.66E-7</c:v>
                </c:pt>
                <c:pt idx="1377">
                  <c:v>1.6619999999999999E-7</c:v>
                </c:pt>
                <c:pt idx="1378">
                  <c:v>1.659E-7</c:v>
                </c:pt>
                <c:pt idx="1379">
                  <c:v>1.659E-7</c:v>
                </c:pt>
                <c:pt idx="1380">
                  <c:v>1.66E-7</c:v>
                </c:pt>
                <c:pt idx="1381">
                  <c:v>1.663E-7</c:v>
                </c:pt>
                <c:pt idx="1382">
                  <c:v>1.6619999999999999E-7</c:v>
                </c:pt>
                <c:pt idx="1383">
                  <c:v>1.6649999999999999E-7</c:v>
                </c:pt>
                <c:pt idx="1384">
                  <c:v>1.6649999999999999E-7</c:v>
                </c:pt>
                <c:pt idx="1385">
                  <c:v>1.6649999999999999E-7</c:v>
                </c:pt>
                <c:pt idx="1386">
                  <c:v>1.6649999999999999E-7</c:v>
                </c:pt>
                <c:pt idx="1387">
                  <c:v>1.6649999999999999E-7</c:v>
                </c:pt>
                <c:pt idx="1388">
                  <c:v>1.666E-7</c:v>
                </c:pt>
                <c:pt idx="1389">
                  <c:v>1.6649999999999999E-7</c:v>
                </c:pt>
                <c:pt idx="1390">
                  <c:v>1.6680000000000001E-7</c:v>
                </c:pt>
                <c:pt idx="1391">
                  <c:v>1.666E-7</c:v>
                </c:pt>
                <c:pt idx="1392">
                  <c:v>1.666E-7</c:v>
                </c:pt>
                <c:pt idx="1393">
                  <c:v>1.6680000000000001E-7</c:v>
                </c:pt>
                <c:pt idx="1394">
                  <c:v>1.6689999999999999E-7</c:v>
                </c:pt>
                <c:pt idx="1395">
                  <c:v>1.666E-7</c:v>
                </c:pt>
                <c:pt idx="1396">
                  <c:v>1.6680000000000001E-7</c:v>
                </c:pt>
                <c:pt idx="1397">
                  <c:v>1.6680000000000001E-7</c:v>
                </c:pt>
                <c:pt idx="1398">
                  <c:v>1.6680000000000001E-7</c:v>
                </c:pt>
                <c:pt idx="1399">
                  <c:v>1.6689999999999999E-7</c:v>
                </c:pt>
                <c:pt idx="1400">
                  <c:v>1.666E-7</c:v>
                </c:pt>
                <c:pt idx="1401">
                  <c:v>1.6689999999999999E-7</c:v>
                </c:pt>
                <c:pt idx="1402">
                  <c:v>1.6689999999999999E-7</c:v>
                </c:pt>
                <c:pt idx="1403">
                  <c:v>1.6710000000000001E-7</c:v>
                </c:pt>
                <c:pt idx="1404">
                  <c:v>1.6710000000000001E-7</c:v>
                </c:pt>
                <c:pt idx="1405">
                  <c:v>1.6689999999999999E-7</c:v>
                </c:pt>
                <c:pt idx="1406">
                  <c:v>1.6710000000000001E-7</c:v>
                </c:pt>
                <c:pt idx="1407">
                  <c:v>1.6710000000000001E-7</c:v>
                </c:pt>
                <c:pt idx="1408">
                  <c:v>1.6710000000000001E-7</c:v>
                </c:pt>
                <c:pt idx="1409">
                  <c:v>1.6719999999999999E-7</c:v>
                </c:pt>
                <c:pt idx="1410">
                  <c:v>1.6750000000000001E-7</c:v>
                </c:pt>
                <c:pt idx="1411">
                  <c:v>1.677E-7</c:v>
                </c:pt>
                <c:pt idx="1412">
                  <c:v>1.674E-7</c:v>
                </c:pt>
                <c:pt idx="1413">
                  <c:v>1.674E-7</c:v>
                </c:pt>
                <c:pt idx="1414">
                  <c:v>1.6750000000000001E-7</c:v>
                </c:pt>
                <c:pt idx="1415">
                  <c:v>1.677E-7</c:v>
                </c:pt>
                <c:pt idx="1416">
                  <c:v>1.6750000000000001E-7</c:v>
                </c:pt>
                <c:pt idx="1417">
                  <c:v>1.6750000000000001E-7</c:v>
                </c:pt>
                <c:pt idx="1418">
                  <c:v>1.6750000000000001E-7</c:v>
                </c:pt>
                <c:pt idx="1419">
                  <c:v>1.6780000000000001E-7</c:v>
                </c:pt>
                <c:pt idx="1420">
                  <c:v>1.677E-7</c:v>
                </c:pt>
                <c:pt idx="1421">
                  <c:v>1.6780000000000001E-7</c:v>
                </c:pt>
                <c:pt idx="1422">
                  <c:v>1.6780000000000001E-7</c:v>
                </c:pt>
                <c:pt idx="1423">
                  <c:v>1.677E-7</c:v>
                </c:pt>
                <c:pt idx="1424">
                  <c:v>1.6780000000000001E-7</c:v>
                </c:pt>
                <c:pt idx="1425">
                  <c:v>1.681E-7</c:v>
                </c:pt>
                <c:pt idx="1426">
                  <c:v>1.6829999999999999E-7</c:v>
                </c:pt>
                <c:pt idx="1427">
                  <c:v>1.681E-7</c:v>
                </c:pt>
                <c:pt idx="1428">
                  <c:v>1.68E-7</c:v>
                </c:pt>
                <c:pt idx="1429">
                  <c:v>1.6780000000000001E-7</c:v>
                </c:pt>
                <c:pt idx="1430">
                  <c:v>1.6829999999999999E-7</c:v>
                </c:pt>
                <c:pt idx="1431">
                  <c:v>1.681E-7</c:v>
                </c:pt>
                <c:pt idx="1432">
                  <c:v>1.681E-7</c:v>
                </c:pt>
                <c:pt idx="1433">
                  <c:v>1.687E-7</c:v>
                </c:pt>
                <c:pt idx="1434">
                  <c:v>1.684E-7</c:v>
                </c:pt>
                <c:pt idx="1435">
                  <c:v>1.6829999999999999E-7</c:v>
                </c:pt>
                <c:pt idx="1436">
                  <c:v>1.6829999999999999E-7</c:v>
                </c:pt>
                <c:pt idx="1437">
                  <c:v>1.687E-7</c:v>
                </c:pt>
                <c:pt idx="1438">
                  <c:v>1.687E-7</c:v>
                </c:pt>
                <c:pt idx="1439">
                  <c:v>1.687E-7</c:v>
                </c:pt>
                <c:pt idx="1440">
                  <c:v>1.687E-7</c:v>
                </c:pt>
                <c:pt idx="1441">
                  <c:v>1.6859999999999999E-7</c:v>
                </c:pt>
                <c:pt idx="1442">
                  <c:v>1.6859999999999999E-7</c:v>
                </c:pt>
                <c:pt idx="1443">
                  <c:v>1.684E-7</c:v>
                </c:pt>
                <c:pt idx="1444">
                  <c:v>1.6859999999999999E-7</c:v>
                </c:pt>
                <c:pt idx="1445">
                  <c:v>1.6890000000000001E-7</c:v>
                </c:pt>
                <c:pt idx="1446">
                  <c:v>1.687E-7</c:v>
                </c:pt>
                <c:pt idx="1447">
                  <c:v>1.6890000000000001E-7</c:v>
                </c:pt>
                <c:pt idx="1448">
                  <c:v>1.6890000000000001E-7</c:v>
                </c:pt>
                <c:pt idx="1449">
                  <c:v>1.6890000000000001E-7</c:v>
                </c:pt>
                <c:pt idx="1450">
                  <c:v>1.687E-7</c:v>
                </c:pt>
                <c:pt idx="1451">
                  <c:v>1.6899999999999999E-7</c:v>
                </c:pt>
                <c:pt idx="1452">
                  <c:v>1.6890000000000001E-7</c:v>
                </c:pt>
                <c:pt idx="1453">
                  <c:v>1.6899999999999999E-7</c:v>
                </c:pt>
                <c:pt idx="1454">
                  <c:v>1.6929999999999999E-7</c:v>
                </c:pt>
                <c:pt idx="1455">
                  <c:v>1.6920000000000001E-7</c:v>
                </c:pt>
                <c:pt idx="1456">
                  <c:v>1.6920000000000001E-7</c:v>
                </c:pt>
                <c:pt idx="1457">
                  <c:v>1.6920000000000001E-7</c:v>
                </c:pt>
                <c:pt idx="1458">
                  <c:v>1.6920000000000001E-7</c:v>
                </c:pt>
                <c:pt idx="1459">
                  <c:v>1.6899999999999999E-7</c:v>
                </c:pt>
                <c:pt idx="1460">
                  <c:v>1.6929999999999999E-7</c:v>
                </c:pt>
                <c:pt idx="1461">
                  <c:v>1.695E-7</c:v>
                </c:pt>
                <c:pt idx="1462">
                  <c:v>1.695E-7</c:v>
                </c:pt>
                <c:pt idx="1463">
                  <c:v>1.695E-7</c:v>
                </c:pt>
                <c:pt idx="1464">
                  <c:v>1.6920000000000001E-7</c:v>
                </c:pt>
                <c:pt idx="1465">
                  <c:v>1.695E-7</c:v>
                </c:pt>
                <c:pt idx="1466">
                  <c:v>1.695E-7</c:v>
                </c:pt>
                <c:pt idx="1467">
                  <c:v>1.6960000000000001E-7</c:v>
                </c:pt>
                <c:pt idx="1468">
                  <c:v>1.695E-7</c:v>
                </c:pt>
                <c:pt idx="1469">
                  <c:v>1.698E-7</c:v>
                </c:pt>
                <c:pt idx="1470">
                  <c:v>1.6990000000000001E-7</c:v>
                </c:pt>
                <c:pt idx="1471">
                  <c:v>1.6960000000000001E-7</c:v>
                </c:pt>
                <c:pt idx="1472">
                  <c:v>1.698E-7</c:v>
                </c:pt>
                <c:pt idx="1473">
                  <c:v>1.6990000000000001E-7</c:v>
                </c:pt>
                <c:pt idx="1474">
                  <c:v>1.698E-7</c:v>
                </c:pt>
                <c:pt idx="1475">
                  <c:v>1.6990000000000001E-7</c:v>
                </c:pt>
                <c:pt idx="1476">
                  <c:v>1.6990000000000001E-7</c:v>
                </c:pt>
                <c:pt idx="1477">
                  <c:v>1.702E-7</c:v>
                </c:pt>
                <c:pt idx="1478">
                  <c:v>1.702E-7</c:v>
                </c:pt>
                <c:pt idx="1479">
                  <c:v>1.7009999999999999E-7</c:v>
                </c:pt>
                <c:pt idx="1480">
                  <c:v>1.702E-7</c:v>
                </c:pt>
                <c:pt idx="1481">
                  <c:v>1.7009999999999999E-7</c:v>
                </c:pt>
                <c:pt idx="1482">
                  <c:v>1.702E-7</c:v>
                </c:pt>
                <c:pt idx="1483">
                  <c:v>1.702E-7</c:v>
                </c:pt>
                <c:pt idx="1484">
                  <c:v>1.7039999999999999E-7</c:v>
                </c:pt>
                <c:pt idx="1485">
                  <c:v>1.702E-7</c:v>
                </c:pt>
                <c:pt idx="1486">
                  <c:v>1.702E-7</c:v>
                </c:pt>
                <c:pt idx="1487">
                  <c:v>1.7070000000000001E-7</c:v>
                </c:pt>
                <c:pt idx="1488">
                  <c:v>1.7039999999999999E-7</c:v>
                </c:pt>
                <c:pt idx="1489">
                  <c:v>1.705E-7</c:v>
                </c:pt>
                <c:pt idx="1490">
                  <c:v>1.7039999999999999E-7</c:v>
                </c:pt>
                <c:pt idx="1491">
                  <c:v>1.705E-7</c:v>
                </c:pt>
                <c:pt idx="1492">
                  <c:v>1.7039999999999999E-7</c:v>
                </c:pt>
                <c:pt idx="1493">
                  <c:v>1.7070000000000001E-7</c:v>
                </c:pt>
                <c:pt idx="1494">
                  <c:v>1.7070000000000001E-7</c:v>
                </c:pt>
                <c:pt idx="1495">
                  <c:v>1.709E-7</c:v>
                </c:pt>
                <c:pt idx="1496">
                  <c:v>1.705E-7</c:v>
                </c:pt>
                <c:pt idx="1497">
                  <c:v>1.7070000000000001E-7</c:v>
                </c:pt>
                <c:pt idx="1498">
                  <c:v>1.7070000000000001E-7</c:v>
                </c:pt>
                <c:pt idx="1499">
                  <c:v>1.7070000000000001E-7</c:v>
                </c:pt>
                <c:pt idx="1500">
                  <c:v>1.7070000000000001E-7</c:v>
                </c:pt>
                <c:pt idx="1501">
                  <c:v>1.7100000000000001E-7</c:v>
                </c:pt>
                <c:pt idx="1502">
                  <c:v>1.709E-7</c:v>
                </c:pt>
                <c:pt idx="1503">
                  <c:v>1.712E-7</c:v>
                </c:pt>
                <c:pt idx="1504">
                  <c:v>1.7100000000000001E-7</c:v>
                </c:pt>
                <c:pt idx="1505">
                  <c:v>1.709E-7</c:v>
                </c:pt>
                <c:pt idx="1506">
                  <c:v>1.709E-7</c:v>
                </c:pt>
                <c:pt idx="1507">
                  <c:v>1.7100000000000001E-7</c:v>
                </c:pt>
                <c:pt idx="1508">
                  <c:v>1.7130000000000001E-7</c:v>
                </c:pt>
                <c:pt idx="1509">
                  <c:v>1.712E-7</c:v>
                </c:pt>
                <c:pt idx="1510">
                  <c:v>1.716E-7</c:v>
                </c:pt>
                <c:pt idx="1511">
                  <c:v>1.712E-7</c:v>
                </c:pt>
                <c:pt idx="1512">
                  <c:v>1.7149999999999999E-7</c:v>
                </c:pt>
                <c:pt idx="1513">
                  <c:v>1.7149999999999999E-7</c:v>
                </c:pt>
                <c:pt idx="1514">
                  <c:v>1.7130000000000001E-7</c:v>
                </c:pt>
                <c:pt idx="1515">
                  <c:v>1.7149999999999999E-7</c:v>
                </c:pt>
                <c:pt idx="1516">
                  <c:v>1.7179999999999999E-7</c:v>
                </c:pt>
                <c:pt idx="1517">
                  <c:v>1.7179999999999999E-7</c:v>
                </c:pt>
                <c:pt idx="1518">
                  <c:v>1.72E-7</c:v>
                </c:pt>
                <c:pt idx="1519">
                  <c:v>1.7149999999999999E-7</c:v>
                </c:pt>
                <c:pt idx="1520">
                  <c:v>1.7179999999999999E-7</c:v>
                </c:pt>
                <c:pt idx="1521">
                  <c:v>1.716E-7</c:v>
                </c:pt>
                <c:pt idx="1522">
                  <c:v>1.7179999999999999E-7</c:v>
                </c:pt>
                <c:pt idx="1523">
                  <c:v>1.7179999999999999E-7</c:v>
                </c:pt>
                <c:pt idx="1524">
                  <c:v>1.72E-7</c:v>
                </c:pt>
                <c:pt idx="1525">
                  <c:v>1.72E-7</c:v>
                </c:pt>
                <c:pt idx="1526">
                  <c:v>1.72E-7</c:v>
                </c:pt>
                <c:pt idx="1527">
                  <c:v>1.72E-7</c:v>
                </c:pt>
                <c:pt idx="1528">
                  <c:v>1.723E-7</c:v>
                </c:pt>
                <c:pt idx="1529">
                  <c:v>1.723E-7</c:v>
                </c:pt>
                <c:pt idx="1530">
                  <c:v>1.7240000000000001E-7</c:v>
                </c:pt>
                <c:pt idx="1531">
                  <c:v>1.723E-7</c:v>
                </c:pt>
                <c:pt idx="1532">
                  <c:v>1.7240000000000001E-7</c:v>
                </c:pt>
                <c:pt idx="1533">
                  <c:v>1.723E-7</c:v>
                </c:pt>
                <c:pt idx="1534">
                  <c:v>1.7240000000000001E-7</c:v>
                </c:pt>
                <c:pt idx="1535">
                  <c:v>1.7240000000000001E-7</c:v>
                </c:pt>
                <c:pt idx="1536">
                  <c:v>1.7240000000000001E-7</c:v>
                </c:pt>
                <c:pt idx="1537">
                  <c:v>1.727E-7</c:v>
                </c:pt>
                <c:pt idx="1538">
                  <c:v>1.727E-7</c:v>
                </c:pt>
                <c:pt idx="1539">
                  <c:v>1.7240000000000001E-7</c:v>
                </c:pt>
                <c:pt idx="1540">
                  <c:v>1.726E-7</c:v>
                </c:pt>
                <c:pt idx="1541">
                  <c:v>1.726E-7</c:v>
                </c:pt>
                <c:pt idx="1542">
                  <c:v>1.726E-7</c:v>
                </c:pt>
                <c:pt idx="1543">
                  <c:v>1.726E-7</c:v>
                </c:pt>
                <c:pt idx="1544">
                  <c:v>1.727E-7</c:v>
                </c:pt>
                <c:pt idx="1545">
                  <c:v>1.7289999999999999E-7</c:v>
                </c:pt>
                <c:pt idx="1546">
                  <c:v>1.7289999999999999E-7</c:v>
                </c:pt>
                <c:pt idx="1547">
                  <c:v>1.727E-7</c:v>
                </c:pt>
                <c:pt idx="1548">
                  <c:v>1.7289999999999999E-7</c:v>
                </c:pt>
                <c:pt idx="1549">
                  <c:v>1.734E-7</c:v>
                </c:pt>
                <c:pt idx="1550">
                  <c:v>1.7289999999999999E-7</c:v>
                </c:pt>
                <c:pt idx="1551">
                  <c:v>1.7310000000000001E-7</c:v>
                </c:pt>
                <c:pt idx="1552">
                  <c:v>1.7310000000000001E-7</c:v>
                </c:pt>
                <c:pt idx="1553">
                  <c:v>1.7319999999999999E-7</c:v>
                </c:pt>
                <c:pt idx="1554">
                  <c:v>1.7310000000000001E-7</c:v>
                </c:pt>
                <c:pt idx="1555">
                  <c:v>1.7310000000000001E-7</c:v>
                </c:pt>
                <c:pt idx="1556">
                  <c:v>1.737E-7</c:v>
                </c:pt>
                <c:pt idx="1557">
                  <c:v>1.737E-7</c:v>
                </c:pt>
                <c:pt idx="1558">
                  <c:v>1.7350000000000001E-7</c:v>
                </c:pt>
                <c:pt idx="1559">
                  <c:v>1.737E-7</c:v>
                </c:pt>
                <c:pt idx="1560">
                  <c:v>1.7380000000000001E-7</c:v>
                </c:pt>
                <c:pt idx="1561">
                  <c:v>1.7380000000000001E-7</c:v>
                </c:pt>
                <c:pt idx="1562">
                  <c:v>1.737E-7</c:v>
                </c:pt>
                <c:pt idx="1563">
                  <c:v>1.74E-7</c:v>
                </c:pt>
                <c:pt idx="1564">
                  <c:v>1.7380000000000001E-7</c:v>
                </c:pt>
                <c:pt idx="1565">
                  <c:v>1.7420000000000001E-7</c:v>
                </c:pt>
                <c:pt idx="1566">
                  <c:v>1.7420000000000001E-7</c:v>
                </c:pt>
                <c:pt idx="1567">
                  <c:v>1.74E-7</c:v>
                </c:pt>
                <c:pt idx="1568">
                  <c:v>1.74E-7</c:v>
                </c:pt>
                <c:pt idx="1569">
                  <c:v>1.7420000000000001E-7</c:v>
                </c:pt>
                <c:pt idx="1570">
                  <c:v>1.7450000000000001E-7</c:v>
                </c:pt>
                <c:pt idx="1571">
                  <c:v>1.7420000000000001E-7</c:v>
                </c:pt>
                <c:pt idx="1572">
                  <c:v>1.7420000000000001E-7</c:v>
                </c:pt>
                <c:pt idx="1573">
                  <c:v>1.74E-7</c:v>
                </c:pt>
                <c:pt idx="1574">
                  <c:v>1.7429999999999999E-7</c:v>
                </c:pt>
                <c:pt idx="1575">
                  <c:v>1.7429999999999999E-7</c:v>
                </c:pt>
                <c:pt idx="1576">
                  <c:v>1.748E-7</c:v>
                </c:pt>
                <c:pt idx="1577">
                  <c:v>1.7459999999999999E-7</c:v>
                </c:pt>
                <c:pt idx="1578">
                  <c:v>1.748E-7</c:v>
                </c:pt>
                <c:pt idx="1579">
                  <c:v>1.7459999999999999E-7</c:v>
                </c:pt>
                <c:pt idx="1580">
                  <c:v>1.7499999999999999E-7</c:v>
                </c:pt>
                <c:pt idx="1581">
                  <c:v>1.748E-7</c:v>
                </c:pt>
                <c:pt idx="1582">
                  <c:v>1.748E-7</c:v>
                </c:pt>
                <c:pt idx="1583">
                  <c:v>1.7499999999999999E-7</c:v>
                </c:pt>
                <c:pt idx="1584">
                  <c:v>1.7499999999999999E-7</c:v>
                </c:pt>
                <c:pt idx="1585">
                  <c:v>1.7499999999999999E-7</c:v>
                </c:pt>
                <c:pt idx="1586">
                  <c:v>1.7529999999999999E-7</c:v>
                </c:pt>
                <c:pt idx="1587">
                  <c:v>1.7529999999999999E-7</c:v>
                </c:pt>
                <c:pt idx="1588">
                  <c:v>1.7529999999999999E-7</c:v>
                </c:pt>
                <c:pt idx="1589">
                  <c:v>1.754E-7</c:v>
                </c:pt>
                <c:pt idx="1590">
                  <c:v>1.7529999999999999E-7</c:v>
                </c:pt>
                <c:pt idx="1591">
                  <c:v>1.7529999999999999E-7</c:v>
                </c:pt>
                <c:pt idx="1592">
                  <c:v>1.7560000000000001E-7</c:v>
                </c:pt>
                <c:pt idx="1593">
                  <c:v>1.754E-7</c:v>
                </c:pt>
                <c:pt idx="1594">
                  <c:v>1.7560000000000001E-7</c:v>
                </c:pt>
                <c:pt idx="1595">
                  <c:v>1.754E-7</c:v>
                </c:pt>
                <c:pt idx="1596">
                  <c:v>1.7569999999999999E-7</c:v>
                </c:pt>
                <c:pt idx="1597">
                  <c:v>1.7569999999999999E-7</c:v>
                </c:pt>
                <c:pt idx="1598">
                  <c:v>1.754E-7</c:v>
                </c:pt>
                <c:pt idx="1599">
                  <c:v>1.7569999999999999E-7</c:v>
                </c:pt>
                <c:pt idx="1600">
                  <c:v>1.7590000000000001E-7</c:v>
                </c:pt>
                <c:pt idx="1601">
                  <c:v>1.761E-7</c:v>
                </c:pt>
                <c:pt idx="1602">
                  <c:v>1.761E-7</c:v>
                </c:pt>
                <c:pt idx="1603">
                  <c:v>1.761E-7</c:v>
                </c:pt>
                <c:pt idx="1604">
                  <c:v>1.761E-7</c:v>
                </c:pt>
                <c:pt idx="1605">
                  <c:v>1.761E-7</c:v>
                </c:pt>
                <c:pt idx="1606">
                  <c:v>1.7569999999999999E-7</c:v>
                </c:pt>
                <c:pt idx="1607">
                  <c:v>1.7639999999999999E-7</c:v>
                </c:pt>
                <c:pt idx="1608">
                  <c:v>1.761E-7</c:v>
                </c:pt>
                <c:pt idx="1609">
                  <c:v>1.7639999999999999E-7</c:v>
                </c:pt>
                <c:pt idx="1610">
                  <c:v>1.762E-7</c:v>
                </c:pt>
                <c:pt idx="1611">
                  <c:v>1.7639999999999999E-7</c:v>
                </c:pt>
                <c:pt idx="1612">
                  <c:v>1.765E-7</c:v>
                </c:pt>
                <c:pt idx="1613">
                  <c:v>1.7639999999999999E-7</c:v>
                </c:pt>
                <c:pt idx="1614">
                  <c:v>1.765E-7</c:v>
                </c:pt>
                <c:pt idx="1615">
                  <c:v>1.7669999999999999E-7</c:v>
                </c:pt>
                <c:pt idx="1616">
                  <c:v>1.7669999999999999E-7</c:v>
                </c:pt>
                <c:pt idx="1617">
                  <c:v>1.7669999999999999E-7</c:v>
                </c:pt>
                <c:pt idx="1618">
                  <c:v>1.765E-7</c:v>
                </c:pt>
                <c:pt idx="1619">
                  <c:v>1.7669999999999999E-7</c:v>
                </c:pt>
                <c:pt idx="1620">
                  <c:v>1.7669999999999999E-7</c:v>
                </c:pt>
                <c:pt idx="1621">
                  <c:v>1.7679999999999999E-7</c:v>
                </c:pt>
                <c:pt idx="1622">
                  <c:v>1.7700000000000001E-7</c:v>
                </c:pt>
                <c:pt idx="1623">
                  <c:v>1.7679999999999999E-7</c:v>
                </c:pt>
                <c:pt idx="1624">
                  <c:v>1.7679999999999999E-7</c:v>
                </c:pt>
                <c:pt idx="1625">
                  <c:v>1.772E-7</c:v>
                </c:pt>
                <c:pt idx="1626">
                  <c:v>1.7700000000000001E-7</c:v>
                </c:pt>
                <c:pt idx="1627">
                  <c:v>1.7749999999999999E-7</c:v>
                </c:pt>
                <c:pt idx="1628">
                  <c:v>1.772E-7</c:v>
                </c:pt>
                <c:pt idx="1629">
                  <c:v>1.7700000000000001E-7</c:v>
                </c:pt>
                <c:pt idx="1630">
                  <c:v>1.7749999999999999E-7</c:v>
                </c:pt>
                <c:pt idx="1631">
                  <c:v>1.7749999999999999E-7</c:v>
                </c:pt>
                <c:pt idx="1632">
                  <c:v>1.7749999999999999E-7</c:v>
                </c:pt>
                <c:pt idx="1633">
                  <c:v>1.7749999999999999E-7</c:v>
                </c:pt>
                <c:pt idx="1634">
                  <c:v>1.776E-7</c:v>
                </c:pt>
                <c:pt idx="1635">
                  <c:v>1.7779999999999999E-7</c:v>
                </c:pt>
                <c:pt idx="1636">
                  <c:v>1.7779999999999999E-7</c:v>
                </c:pt>
                <c:pt idx="1637">
                  <c:v>1.7779999999999999E-7</c:v>
                </c:pt>
                <c:pt idx="1638">
                  <c:v>1.779E-7</c:v>
                </c:pt>
                <c:pt idx="1639">
                  <c:v>1.779E-7</c:v>
                </c:pt>
                <c:pt idx="1640">
                  <c:v>1.779E-7</c:v>
                </c:pt>
                <c:pt idx="1641">
                  <c:v>1.7779999999999999E-7</c:v>
                </c:pt>
                <c:pt idx="1642">
                  <c:v>1.779E-7</c:v>
                </c:pt>
                <c:pt idx="1643">
                  <c:v>1.7810000000000001E-7</c:v>
                </c:pt>
                <c:pt idx="1644">
                  <c:v>1.783E-7</c:v>
                </c:pt>
                <c:pt idx="1645">
                  <c:v>1.783E-7</c:v>
                </c:pt>
                <c:pt idx="1646">
                  <c:v>1.783E-7</c:v>
                </c:pt>
                <c:pt idx="1647">
                  <c:v>1.786E-7</c:v>
                </c:pt>
                <c:pt idx="1648">
                  <c:v>1.783E-7</c:v>
                </c:pt>
                <c:pt idx="1649">
                  <c:v>1.7840000000000001E-7</c:v>
                </c:pt>
                <c:pt idx="1650">
                  <c:v>1.7840000000000001E-7</c:v>
                </c:pt>
                <c:pt idx="1651">
                  <c:v>1.786E-7</c:v>
                </c:pt>
                <c:pt idx="1652">
                  <c:v>1.786E-7</c:v>
                </c:pt>
                <c:pt idx="1653">
                  <c:v>1.7870000000000001E-7</c:v>
                </c:pt>
                <c:pt idx="1654">
                  <c:v>1.7889999999999999E-7</c:v>
                </c:pt>
                <c:pt idx="1655">
                  <c:v>1.7889999999999999E-7</c:v>
                </c:pt>
                <c:pt idx="1656">
                  <c:v>1.7870000000000001E-7</c:v>
                </c:pt>
                <c:pt idx="1657">
                  <c:v>1.7889999999999999E-7</c:v>
                </c:pt>
                <c:pt idx="1658">
                  <c:v>1.7870000000000001E-7</c:v>
                </c:pt>
                <c:pt idx="1659">
                  <c:v>1.7870000000000001E-7</c:v>
                </c:pt>
                <c:pt idx="1660">
                  <c:v>1.7889999999999999E-7</c:v>
                </c:pt>
                <c:pt idx="1661">
                  <c:v>1.79E-7</c:v>
                </c:pt>
                <c:pt idx="1662">
                  <c:v>1.79E-7</c:v>
                </c:pt>
                <c:pt idx="1663">
                  <c:v>1.79E-7</c:v>
                </c:pt>
                <c:pt idx="1664">
                  <c:v>1.79E-7</c:v>
                </c:pt>
                <c:pt idx="1665">
                  <c:v>1.79E-7</c:v>
                </c:pt>
                <c:pt idx="1666">
                  <c:v>1.7919999999999999E-7</c:v>
                </c:pt>
                <c:pt idx="1667">
                  <c:v>1.7919999999999999E-7</c:v>
                </c:pt>
                <c:pt idx="1668">
                  <c:v>1.79E-7</c:v>
                </c:pt>
                <c:pt idx="1669">
                  <c:v>1.7919999999999999E-7</c:v>
                </c:pt>
                <c:pt idx="1670">
                  <c:v>1.7919999999999999E-7</c:v>
                </c:pt>
                <c:pt idx="1671">
                  <c:v>1.7919999999999999E-7</c:v>
                </c:pt>
                <c:pt idx="1672">
                  <c:v>1.7940000000000001E-7</c:v>
                </c:pt>
                <c:pt idx="1673">
                  <c:v>1.7940000000000001E-7</c:v>
                </c:pt>
                <c:pt idx="1674">
                  <c:v>1.7940000000000001E-7</c:v>
                </c:pt>
                <c:pt idx="1675">
                  <c:v>1.7950000000000001E-7</c:v>
                </c:pt>
                <c:pt idx="1676">
                  <c:v>1.7950000000000001E-7</c:v>
                </c:pt>
                <c:pt idx="1677">
                  <c:v>1.7980000000000001E-7</c:v>
                </c:pt>
                <c:pt idx="1678">
                  <c:v>1.797E-7</c:v>
                </c:pt>
                <c:pt idx="1679">
                  <c:v>1.7980000000000001E-7</c:v>
                </c:pt>
                <c:pt idx="1680">
                  <c:v>1.8E-7</c:v>
                </c:pt>
                <c:pt idx="1681">
                  <c:v>1.8020000000000001E-7</c:v>
                </c:pt>
                <c:pt idx="1682">
                  <c:v>1.8E-7</c:v>
                </c:pt>
                <c:pt idx="1683">
                  <c:v>1.7980000000000001E-7</c:v>
                </c:pt>
                <c:pt idx="1684">
                  <c:v>1.8020000000000001E-7</c:v>
                </c:pt>
                <c:pt idx="1685">
                  <c:v>1.8050000000000001E-7</c:v>
                </c:pt>
                <c:pt idx="1686">
                  <c:v>1.8020000000000001E-7</c:v>
                </c:pt>
                <c:pt idx="1687">
                  <c:v>1.8050000000000001E-7</c:v>
                </c:pt>
                <c:pt idx="1688">
                  <c:v>1.8029999999999999E-7</c:v>
                </c:pt>
                <c:pt idx="1689">
                  <c:v>1.8029999999999999E-7</c:v>
                </c:pt>
                <c:pt idx="1690">
                  <c:v>1.8029999999999999E-7</c:v>
                </c:pt>
                <c:pt idx="1691">
                  <c:v>1.8050000000000001E-7</c:v>
                </c:pt>
                <c:pt idx="1692">
                  <c:v>1.808E-7</c:v>
                </c:pt>
                <c:pt idx="1693">
                  <c:v>1.8050000000000001E-7</c:v>
                </c:pt>
                <c:pt idx="1694">
                  <c:v>1.808E-7</c:v>
                </c:pt>
                <c:pt idx="1695">
                  <c:v>1.808E-7</c:v>
                </c:pt>
                <c:pt idx="1696">
                  <c:v>1.808E-7</c:v>
                </c:pt>
                <c:pt idx="1697">
                  <c:v>1.8099999999999999E-7</c:v>
                </c:pt>
                <c:pt idx="1698">
                  <c:v>1.808E-7</c:v>
                </c:pt>
                <c:pt idx="1699">
                  <c:v>1.8129999999999999E-7</c:v>
                </c:pt>
                <c:pt idx="1700">
                  <c:v>1.8120000000000001E-7</c:v>
                </c:pt>
                <c:pt idx="1701">
                  <c:v>1.8120000000000001E-7</c:v>
                </c:pt>
                <c:pt idx="1702">
                  <c:v>1.8099999999999999E-7</c:v>
                </c:pt>
                <c:pt idx="1703">
                  <c:v>1.8120000000000001E-7</c:v>
                </c:pt>
                <c:pt idx="1704">
                  <c:v>1.8129999999999999E-7</c:v>
                </c:pt>
                <c:pt idx="1705">
                  <c:v>1.8129999999999999E-7</c:v>
                </c:pt>
                <c:pt idx="1706">
                  <c:v>1.815E-7</c:v>
                </c:pt>
                <c:pt idx="1707">
                  <c:v>1.815E-7</c:v>
                </c:pt>
                <c:pt idx="1708">
                  <c:v>1.8169999999999999E-7</c:v>
                </c:pt>
                <c:pt idx="1709">
                  <c:v>1.8169999999999999E-7</c:v>
                </c:pt>
                <c:pt idx="1710">
                  <c:v>1.8169999999999999E-7</c:v>
                </c:pt>
                <c:pt idx="1711">
                  <c:v>1.818E-7</c:v>
                </c:pt>
                <c:pt idx="1712">
                  <c:v>1.818E-7</c:v>
                </c:pt>
                <c:pt idx="1713">
                  <c:v>1.822E-7</c:v>
                </c:pt>
                <c:pt idx="1714">
                  <c:v>1.8169999999999999E-7</c:v>
                </c:pt>
                <c:pt idx="1715">
                  <c:v>1.818E-7</c:v>
                </c:pt>
                <c:pt idx="1716">
                  <c:v>1.8199999999999999E-7</c:v>
                </c:pt>
                <c:pt idx="1717">
                  <c:v>1.8199999999999999E-7</c:v>
                </c:pt>
                <c:pt idx="1718">
                  <c:v>1.825E-7</c:v>
                </c:pt>
                <c:pt idx="1719">
                  <c:v>1.822E-7</c:v>
                </c:pt>
                <c:pt idx="1720">
                  <c:v>1.822E-7</c:v>
                </c:pt>
                <c:pt idx="1721">
                  <c:v>1.8269999999999999E-7</c:v>
                </c:pt>
                <c:pt idx="1722">
                  <c:v>1.8269999999999999E-7</c:v>
                </c:pt>
                <c:pt idx="1723">
                  <c:v>1.8230000000000001E-7</c:v>
                </c:pt>
                <c:pt idx="1724">
                  <c:v>1.8269999999999999E-7</c:v>
                </c:pt>
                <c:pt idx="1725">
                  <c:v>1.8269999999999999E-7</c:v>
                </c:pt>
                <c:pt idx="1726">
                  <c:v>1.828E-7</c:v>
                </c:pt>
                <c:pt idx="1727">
                  <c:v>1.828E-7</c:v>
                </c:pt>
                <c:pt idx="1728">
                  <c:v>1.8300000000000001E-7</c:v>
                </c:pt>
                <c:pt idx="1729">
                  <c:v>1.828E-7</c:v>
                </c:pt>
                <c:pt idx="1730">
                  <c:v>1.8300000000000001E-7</c:v>
                </c:pt>
                <c:pt idx="1731">
                  <c:v>1.828E-7</c:v>
                </c:pt>
                <c:pt idx="1732">
                  <c:v>1.828E-7</c:v>
                </c:pt>
                <c:pt idx="1733">
                  <c:v>1.828E-7</c:v>
                </c:pt>
                <c:pt idx="1734">
                  <c:v>1.8300000000000001E-7</c:v>
                </c:pt>
                <c:pt idx="1735">
                  <c:v>1.832E-7</c:v>
                </c:pt>
                <c:pt idx="1736">
                  <c:v>1.8300000000000001E-7</c:v>
                </c:pt>
                <c:pt idx="1737">
                  <c:v>1.8330000000000001E-7</c:v>
                </c:pt>
                <c:pt idx="1738">
                  <c:v>1.832E-7</c:v>
                </c:pt>
                <c:pt idx="1739">
                  <c:v>1.832E-7</c:v>
                </c:pt>
                <c:pt idx="1740">
                  <c:v>1.8370000000000001E-7</c:v>
                </c:pt>
                <c:pt idx="1741">
                  <c:v>1.8330000000000001E-7</c:v>
                </c:pt>
                <c:pt idx="1742">
                  <c:v>1.8330000000000001E-7</c:v>
                </c:pt>
                <c:pt idx="1743">
                  <c:v>1.835E-7</c:v>
                </c:pt>
                <c:pt idx="1744">
                  <c:v>1.835E-7</c:v>
                </c:pt>
                <c:pt idx="1745">
                  <c:v>1.8379999999999999E-7</c:v>
                </c:pt>
                <c:pt idx="1746">
                  <c:v>1.8370000000000001E-7</c:v>
                </c:pt>
                <c:pt idx="1747">
                  <c:v>1.8400000000000001E-7</c:v>
                </c:pt>
                <c:pt idx="1748">
                  <c:v>1.842E-7</c:v>
                </c:pt>
                <c:pt idx="1749">
                  <c:v>1.8400000000000001E-7</c:v>
                </c:pt>
                <c:pt idx="1750">
                  <c:v>1.842E-7</c:v>
                </c:pt>
                <c:pt idx="1751">
                  <c:v>1.8400000000000001E-7</c:v>
                </c:pt>
                <c:pt idx="1752">
                  <c:v>1.842E-7</c:v>
                </c:pt>
                <c:pt idx="1753">
                  <c:v>1.842E-7</c:v>
                </c:pt>
                <c:pt idx="1754">
                  <c:v>1.843E-7</c:v>
                </c:pt>
                <c:pt idx="1755">
                  <c:v>1.8470000000000001E-7</c:v>
                </c:pt>
                <c:pt idx="1756">
                  <c:v>1.843E-7</c:v>
                </c:pt>
                <c:pt idx="1757">
                  <c:v>1.8449999999999999E-7</c:v>
                </c:pt>
                <c:pt idx="1758">
                  <c:v>1.8479999999999999E-7</c:v>
                </c:pt>
                <c:pt idx="1759">
                  <c:v>1.8470000000000001E-7</c:v>
                </c:pt>
                <c:pt idx="1760">
                  <c:v>1.8470000000000001E-7</c:v>
                </c:pt>
                <c:pt idx="1761">
                  <c:v>1.8470000000000001E-7</c:v>
                </c:pt>
                <c:pt idx="1762">
                  <c:v>1.8479999999999999E-7</c:v>
                </c:pt>
                <c:pt idx="1763">
                  <c:v>1.8470000000000001E-7</c:v>
                </c:pt>
                <c:pt idx="1764">
                  <c:v>1.85E-7</c:v>
                </c:pt>
                <c:pt idx="1765">
                  <c:v>1.85E-7</c:v>
                </c:pt>
                <c:pt idx="1766">
                  <c:v>1.8479999999999999E-7</c:v>
                </c:pt>
                <c:pt idx="1767">
                  <c:v>1.853E-7</c:v>
                </c:pt>
                <c:pt idx="1768">
                  <c:v>1.853E-7</c:v>
                </c:pt>
                <c:pt idx="1769">
                  <c:v>1.857E-7</c:v>
                </c:pt>
                <c:pt idx="1770">
                  <c:v>1.8519999999999999E-7</c:v>
                </c:pt>
                <c:pt idx="1771">
                  <c:v>1.853E-7</c:v>
                </c:pt>
                <c:pt idx="1772">
                  <c:v>1.857E-7</c:v>
                </c:pt>
                <c:pt idx="1773">
                  <c:v>1.8549999999999999E-7</c:v>
                </c:pt>
                <c:pt idx="1774">
                  <c:v>1.8549999999999999E-7</c:v>
                </c:pt>
                <c:pt idx="1775">
                  <c:v>1.857E-7</c:v>
                </c:pt>
                <c:pt idx="1776">
                  <c:v>1.86E-7</c:v>
                </c:pt>
                <c:pt idx="1777">
                  <c:v>1.8580000000000001E-7</c:v>
                </c:pt>
                <c:pt idx="1778">
                  <c:v>1.8580000000000001E-7</c:v>
                </c:pt>
                <c:pt idx="1779">
                  <c:v>1.8620000000000001E-7</c:v>
                </c:pt>
                <c:pt idx="1780">
                  <c:v>1.86E-7</c:v>
                </c:pt>
                <c:pt idx="1781">
                  <c:v>1.8650000000000001E-7</c:v>
                </c:pt>
                <c:pt idx="1782">
                  <c:v>1.8620000000000001E-7</c:v>
                </c:pt>
                <c:pt idx="1783">
                  <c:v>1.8620000000000001E-7</c:v>
                </c:pt>
                <c:pt idx="1784">
                  <c:v>1.8620000000000001E-7</c:v>
                </c:pt>
                <c:pt idx="1785">
                  <c:v>1.8620000000000001E-7</c:v>
                </c:pt>
                <c:pt idx="1786">
                  <c:v>1.8629999999999999E-7</c:v>
                </c:pt>
                <c:pt idx="1787">
                  <c:v>1.867E-7</c:v>
                </c:pt>
                <c:pt idx="1788">
                  <c:v>1.867E-7</c:v>
                </c:pt>
                <c:pt idx="1789">
                  <c:v>1.8699999999999999E-7</c:v>
                </c:pt>
                <c:pt idx="1790">
                  <c:v>1.8680000000000001E-7</c:v>
                </c:pt>
                <c:pt idx="1791">
                  <c:v>1.8680000000000001E-7</c:v>
                </c:pt>
                <c:pt idx="1792">
                  <c:v>1.8680000000000001E-7</c:v>
                </c:pt>
                <c:pt idx="1793">
                  <c:v>1.8699999999999999E-7</c:v>
                </c:pt>
                <c:pt idx="1794">
                  <c:v>1.8699999999999999E-7</c:v>
                </c:pt>
                <c:pt idx="1795">
                  <c:v>1.8680000000000001E-7</c:v>
                </c:pt>
                <c:pt idx="1796">
                  <c:v>1.8699999999999999E-7</c:v>
                </c:pt>
                <c:pt idx="1797">
                  <c:v>1.8720000000000001E-7</c:v>
                </c:pt>
                <c:pt idx="1798">
                  <c:v>1.8720000000000001E-7</c:v>
                </c:pt>
                <c:pt idx="1799">
                  <c:v>1.8720000000000001E-7</c:v>
                </c:pt>
                <c:pt idx="1800">
                  <c:v>1.8729999999999999E-7</c:v>
                </c:pt>
                <c:pt idx="1801">
                  <c:v>1.8729999999999999E-7</c:v>
                </c:pt>
                <c:pt idx="1802">
                  <c:v>1.8729999999999999E-7</c:v>
                </c:pt>
                <c:pt idx="1803">
                  <c:v>1.8729999999999999E-7</c:v>
                </c:pt>
                <c:pt idx="1804">
                  <c:v>1.8769999999999999E-7</c:v>
                </c:pt>
                <c:pt idx="1805">
                  <c:v>1.8769999999999999E-7</c:v>
                </c:pt>
                <c:pt idx="1806">
                  <c:v>1.8769999999999999E-7</c:v>
                </c:pt>
                <c:pt idx="1807">
                  <c:v>1.878E-7</c:v>
                </c:pt>
                <c:pt idx="1808">
                  <c:v>1.878E-7</c:v>
                </c:pt>
                <c:pt idx="1809">
                  <c:v>1.8799999999999999E-7</c:v>
                </c:pt>
                <c:pt idx="1810">
                  <c:v>1.882E-7</c:v>
                </c:pt>
                <c:pt idx="1811">
                  <c:v>1.8830000000000001E-7</c:v>
                </c:pt>
                <c:pt idx="1812">
                  <c:v>1.8830000000000001E-7</c:v>
                </c:pt>
                <c:pt idx="1813">
                  <c:v>1.8830000000000001E-7</c:v>
                </c:pt>
                <c:pt idx="1814">
                  <c:v>1.8830000000000001E-7</c:v>
                </c:pt>
                <c:pt idx="1815">
                  <c:v>1.8830000000000001E-7</c:v>
                </c:pt>
                <c:pt idx="1816">
                  <c:v>1.885E-7</c:v>
                </c:pt>
                <c:pt idx="1817">
                  <c:v>1.8900000000000001E-7</c:v>
                </c:pt>
                <c:pt idx="1818">
                  <c:v>1.885E-7</c:v>
                </c:pt>
                <c:pt idx="1819">
                  <c:v>1.885E-7</c:v>
                </c:pt>
                <c:pt idx="1820">
                  <c:v>1.888E-7</c:v>
                </c:pt>
                <c:pt idx="1821">
                  <c:v>1.8869999999999999E-7</c:v>
                </c:pt>
                <c:pt idx="1822">
                  <c:v>1.888E-7</c:v>
                </c:pt>
                <c:pt idx="1823">
                  <c:v>1.8869999999999999E-7</c:v>
                </c:pt>
                <c:pt idx="1824">
                  <c:v>1.888E-7</c:v>
                </c:pt>
                <c:pt idx="1825">
                  <c:v>1.8930000000000001E-7</c:v>
                </c:pt>
                <c:pt idx="1826">
                  <c:v>1.892E-7</c:v>
                </c:pt>
                <c:pt idx="1827">
                  <c:v>1.892E-7</c:v>
                </c:pt>
                <c:pt idx="1828">
                  <c:v>1.8930000000000001E-7</c:v>
                </c:pt>
                <c:pt idx="1829">
                  <c:v>1.8930000000000001E-7</c:v>
                </c:pt>
                <c:pt idx="1830">
                  <c:v>1.895E-7</c:v>
                </c:pt>
                <c:pt idx="1831">
                  <c:v>1.8930000000000001E-7</c:v>
                </c:pt>
                <c:pt idx="1832">
                  <c:v>1.895E-7</c:v>
                </c:pt>
                <c:pt idx="1833">
                  <c:v>1.895E-7</c:v>
                </c:pt>
                <c:pt idx="1834">
                  <c:v>1.8979999999999999E-7</c:v>
                </c:pt>
                <c:pt idx="1835">
                  <c:v>1.8979999999999999E-7</c:v>
                </c:pt>
                <c:pt idx="1836">
                  <c:v>1.9000000000000001E-7</c:v>
                </c:pt>
                <c:pt idx="1837">
                  <c:v>1.8979999999999999E-7</c:v>
                </c:pt>
                <c:pt idx="1838">
                  <c:v>1.9000000000000001E-7</c:v>
                </c:pt>
                <c:pt idx="1839">
                  <c:v>1.903E-7</c:v>
                </c:pt>
                <c:pt idx="1840">
                  <c:v>1.902E-7</c:v>
                </c:pt>
                <c:pt idx="1841">
                  <c:v>1.903E-7</c:v>
                </c:pt>
                <c:pt idx="1842">
                  <c:v>1.9070000000000001E-7</c:v>
                </c:pt>
                <c:pt idx="1843">
                  <c:v>1.9049999999999999E-7</c:v>
                </c:pt>
                <c:pt idx="1844">
                  <c:v>1.9070000000000001E-7</c:v>
                </c:pt>
                <c:pt idx="1845">
                  <c:v>1.909E-7</c:v>
                </c:pt>
                <c:pt idx="1846">
                  <c:v>1.91E-7</c:v>
                </c:pt>
                <c:pt idx="1847">
                  <c:v>1.91E-7</c:v>
                </c:pt>
                <c:pt idx="1848">
                  <c:v>1.9070000000000001E-7</c:v>
                </c:pt>
                <c:pt idx="1849">
                  <c:v>1.909E-7</c:v>
                </c:pt>
                <c:pt idx="1850">
                  <c:v>1.9119999999999999E-7</c:v>
                </c:pt>
                <c:pt idx="1851">
                  <c:v>1.9119999999999999E-7</c:v>
                </c:pt>
                <c:pt idx="1852">
                  <c:v>1.9119999999999999E-7</c:v>
                </c:pt>
                <c:pt idx="1853">
                  <c:v>1.916E-7</c:v>
                </c:pt>
                <c:pt idx="1854">
                  <c:v>1.9119999999999999E-7</c:v>
                </c:pt>
                <c:pt idx="1855">
                  <c:v>1.9140000000000001E-7</c:v>
                </c:pt>
                <c:pt idx="1856">
                  <c:v>1.9140000000000001E-7</c:v>
                </c:pt>
                <c:pt idx="1857">
                  <c:v>1.916E-7</c:v>
                </c:pt>
                <c:pt idx="1858">
                  <c:v>1.917E-7</c:v>
                </c:pt>
                <c:pt idx="1859">
                  <c:v>1.9189999999999999E-7</c:v>
                </c:pt>
                <c:pt idx="1860">
                  <c:v>1.9189999999999999E-7</c:v>
                </c:pt>
                <c:pt idx="1861">
                  <c:v>1.917E-7</c:v>
                </c:pt>
                <c:pt idx="1862">
                  <c:v>1.917E-7</c:v>
                </c:pt>
                <c:pt idx="1863">
                  <c:v>1.9210000000000001E-7</c:v>
                </c:pt>
                <c:pt idx="1864">
                  <c:v>1.9189999999999999E-7</c:v>
                </c:pt>
                <c:pt idx="1865">
                  <c:v>1.9229999999999999E-7</c:v>
                </c:pt>
                <c:pt idx="1866">
                  <c:v>1.9210000000000001E-7</c:v>
                </c:pt>
                <c:pt idx="1867">
                  <c:v>1.924E-7</c:v>
                </c:pt>
                <c:pt idx="1868">
                  <c:v>1.9229999999999999E-7</c:v>
                </c:pt>
                <c:pt idx="1869">
                  <c:v>1.9229999999999999E-7</c:v>
                </c:pt>
                <c:pt idx="1870">
                  <c:v>1.924E-7</c:v>
                </c:pt>
                <c:pt idx="1871">
                  <c:v>1.9259999999999999E-7</c:v>
                </c:pt>
                <c:pt idx="1872">
                  <c:v>1.924E-7</c:v>
                </c:pt>
                <c:pt idx="1873">
                  <c:v>1.9229999999999999E-7</c:v>
                </c:pt>
                <c:pt idx="1874">
                  <c:v>1.9259999999999999E-7</c:v>
                </c:pt>
                <c:pt idx="1875">
                  <c:v>1.924E-7</c:v>
                </c:pt>
                <c:pt idx="1876">
                  <c:v>1.9280000000000001E-7</c:v>
                </c:pt>
                <c:pt idx="1877">
                  <c:v>1.9259999999999999E-7</c:v>
                </c:pt>
                <c:pt idx="1878">
                  <c:v>1.9280000000000001E-7</c:v>
                </c:pt>
                <c:pt idx="1879">
                  <c:v>1.9329999999999999E-7</c:v>
                </c:pt>
                <c:pt idx="1880">
                  <c:v>1.9320000000000001E-7</c:v>
                </c:pt>
                <c:pt idx="1881">
                  <c:v>1.9320000000000001E-7</c:v>
                </c:pt>
                <c:pt idx="1882">
                  <c:v>1.9299999999999999E-7</c:v>
                </c:pt>
                <c:pt idx="1883">
                  <c:v>1.9299999999999999E-7</c:v>
                </c:pt>
                <c:pt idx="1884">
                  <c:v>1.9320000000000001E-7</c:v>
                </c:pt>
                <c:pt idx="1885">
                  <c:v>1.9369999999999999E-7</c:v>
                </c:pt>
                <c:pt idx="1886">
                  <c:v>1.9369999999999999E-7</c:v>
                </c:pt>
                <c:pt idx="1887">
                  <c:v>1.9350000000000001E-7</c:v>
                </c:pt>
                <c:pt idx="1888">
                  <c:v>1.9369999999999999E-7</c:v>
                </c:pt>
                <c:pt idx="1889">
                  <c:v>1.9350000000000001E-7</c:v>
                </c:pt>
                <c:pt idx="1890">
                  <c:v>1.9369999999999999E-7</c:v>
                </c:pt>
                <c:pt idx="1891">
                  <c:v>1.9369999999999999E-7</c:v>
                </c:pt>
                <c:pt idx="1892">
                  <c:v>1.9390000000000001E-7</c:v>
                </c:pt>
                <c:pt idx="1893">
                  <c:v>1.9390000000000001E-7</c:v>
                </c:pt>
                <c:pt idx="1894">
                  <c:v>1.9369999999999999E-7</c:v>
                </c:pt>
                <c:pt idx="1895">
                  <c:v>1.9399999999999999E-7</c:v>
                </c:pt>
                <c:pt idx="1896">
                  <c:v>1.9399999999999999E-7</c:v>
                </c:pt>
                <c:pt idx="1897">
                  <c:v>1.9420000000000001E-7</c:v>
                </c:pt>
                <c:pt idx="1898">
                  <c:v>1.9420000000000001E-7</c:v>
                </c:pt>
                <c:pt idx="1899">
                  <c:v>1.9399999999999999E-7</c:v>
                </c:pt>
                <c:pt idx="1900">
                  <c:v>1.9420000000000001E-7</c:v>
                </c:pt>
                <c:pt idx="1901">
                  <c:v>1.9469999999999999E-7</c:v>
                </c:pt>
                <c:pt idx="1902">
                  <c:v>1.9439999999999999E-7</c:v>
                </c:pt>
                <c:pt idx="1903">
                  <c:v>1.9469999999999999E-7</c:v>
                </c:pt>
                <c:pt idx="1904">
                  <c:v>1.9439999999999999E-7</c:v>
                </c:pt>
                <c:pt idx="1905">
                  <c:v>1.9469999999999999E-7</c:v>
                </c:pt>
                <c:pt idx="1906">
                  <c:v>1.9469999999999999E-7</c:v>
                </c:pt>
                <c:pt idx="1907">
                  <c:v>1.949E-7</c:v>
                </c:pt>
                <c:pt idx="1908">
                  <c:v>1.9460000000000001E-7</c:v>
                </c:pt>
                <c:pt idx="1909">
                  <c:v>1.9509999999999999E-7</c:v>
                </c:pt>
                <c:pt idx="1910">
                  <c:v>1.9509999999999999E-7</c:v>
                </c:pt>
                <c:pt idx="1911">
                  <c:v>1.9530000000000001E-7</c:v>
                </c:pt>
                <c:pt idx="1912">
                  <c:v>1.9530000000000001E-7</c:v>
                </c:pt>
                <c:pt idx="1913">
                  <c:v>1.9530000000000001E-7</c:v>
                </c:pt>
                <c:pt idx="1914">
                  <c:v>1.9539999999999999E-7</c:v>
                </c:pt>
                <c:pt idx="1915">
                  <c:v>1.956E-7</c:v>
                </c:pt>
                <c:pt idx="1916">
                  <c:v>1.9539999999999999E-7</c:v>
                </c:pt>
                <c:pt idx="1917">
                  <c:v>1.9539999999999999E-7</c:v>
                </c:pt>
                <c:pt idx="1918">
                  <c:v>1.956E-7</c:v>
                </c:pt>
                <c:pt idx="1919">
                  <c:v>1.956E-7</c:v>
                </c:pt>
                <c:pt idx="1920">
                  <c:v>1.9579999999999999E-7</c:v>
                </c:pt>
                <c:pt idx="1921">
                  <c:v>1.9579999999999999E-7</c:v>
                </c:pt>
                <c:pt idx="1922">
                  <c:v>1.9600000000000001E-7</c:v>
                </c:pt>
                <c:pt idx="1923">
                  <c:v>1.9609999999999999E-7</c:v>
                </c:pt>
                <c:pt idx="1924">
                  <c:v>1.9609999999999999E-7</c:v>
                </c:pt>
                <c:pt idx="1925">
                  <c:v>1.963E-7</c:v>
                </c:pt>
                <c:pt idx="1926">
                  <c:v>1.963E-7</c:v>
                </c:pt>
                <c:pt idx="1927">
                  <c:v>1.963E-7</c:v>
                </c:pt>
                <c:pt idx="1928">
                  <c:v>1.9679999999999999E-7</c:v>
                </c:pt>
                <c:pt idx="1929">
                  <c:v>1.9679999999999999E-7</c:v>
                </c:pt>
                <c:pt idx="1930">
                  <c:v>1.9670000000000001E-7</c:v>
                </c:pt>
                <c:pt idx="1931">
                  <c:v>1.9679999999999999E-7</c:v>
                </c:pt>
                <c:pt idx="1932">
                  <c:v>1.97E-7</c:v>
                </c:pt>
                <c:pt idx="1933">
                  <c:v>1.9679999999999999E-7</c:v>
                </c:pt>
                <c:pt idx="1934">
                  <c:v>1.9719999999999999E-7</c:v>
                </c:pt>
                <c:pt idx="1935">
                  <c:v>1.97E-7</c:v>
                </c:pt>
                <c:pt idx="1936">
                  <c:v>1.97E-7</c:v>
                </c:pt>
                <c:pt idx="1937">
                  <c:v>1.9740000000000001E-7</c:v>
                </c:pt>
                <c:pt idx="1938">
                  <c:v>1.9749999999999999E-7</c:v>
                </c:pt>
                <c:pt idx="1939">
                  <c:v>1.9740000000000001E-7</c:v>
                </c:pt>
                <c:pt idx="1940">
                  <c:v>1.9749999999999999E-7</c:v>
                </c:pt>
                <c:pt idx="1941">
                  <c:v>1.9789999999999999E-7</c:v>
                </c:pt>
                <c:pt idx="1942">
                  <c:v>1.9749999999999999E-7</c:v>
                </c:pt>
                <c:pt idx="1943">
                  <c:v>1.9749999999999999E-7</c:v>
                </c:pt>
                <c:pt idx="1944">
                  <c:v>1.9749999999999999E-7</c:v>
                </c:pt>
                <c:pt idx="1945">
                  <c:v>1.9789999999999999E-7</c:v>
                </c:pt>
                <c:pt idx="1946">
                  <c:v>1.9819999999999999E-7</c:v>
                </c:pt>
                <c:pt idx="1947">
                  <c:v>1.9819999999999999E-7</c:v>
                </c:pt>
                <c:pt idx="1948">
                  <c:v>1.9819999999999999E-7</c:v>
                </c:pt>
                <c:pt idx="1949">
                  <c:v>1.984E-7</c:v>
                </c:pt>
                <c:pt idx="1950">
                  <c:v>1.984E-7</c:v>
                </c:pt>
                <c:pt idx="1951">
                  <c:v>1.9880000000000001E-7</c:v>
                </c:pt>
                <c:pt idx="1952">
                  <c:v>1.984E-7</c:v>
                </c:pt>
                <c:pt idx="1953">
                  <c:v>1.9859999999999999E-7</c:v>
                </c:pt>
                <c:pt idx="1954">
                  <c:v>1.9859999999999999E-7</c:v>
                </c:pt>
                <c:pt idx="1955">
                  <c:v>1.991E-7</c:v>
                </c:pt>
                <c:pt idx="1956">
                  <c:v>1.991E-7</c:v>
                </c:pt>
                <c:pt idx="1957">
                  <c:v>1.9889999999999999E-7</c:v>
                </c:pt>
                <c:pt idx="1958">
                  <c:v>1.9929999999999999E-7</c:v>
                </c:pt>
                <c:pt idx="1959">
                  <c:v>1.9950000000000001E-7</c:v>
                </c:pt>
                <c:pt idx="1960">
                  <c:v>1.991E-7</c:v>
                </c:pt>
                <c:pt idx="1961">
                  <c:v>1.9929999999999999E-7</c:v>
                </c:pt>
                <c:pt idx="1962">
                  <c:v>1.9929999999999999E-7</c:v>
                </c:pt>
                <c:pt idx="1963">
                  <c:v>1.9929999999999999E-7</c:v>
                </c:pt>
                <c:pt idx="1964">
                  <c:v>1.9950000000000001E-7</c:v>
                </c:pt>
                <c:pt idx="1965">
                  <c:v>1.998E-7</c:v>
                </c:pt>
                <c:pt idx="1966">
                  <c:v>1.9959999999999999E-7</c:v>
                </c:pt>
                <c:pt idx="1967">
                  <c:v>1.998E-7</c:v>
                </c:pt>
                <c:pt idx="1968">
                  <c:v>1.9950000000000001E-7</c:v>
                </c:pt>
                <c:pt idx="1969">
                  <c:v>1.998E-7</c:v>
                </c:pt>
                <c:pt idx="1970">
                  <c:v>1.998E-7</c:v>
                </c:pt>
                <c:pt idx="1971">
                  <c:v>2.005E-7</c:v>
                </c:pt>
                <c:pt idx="1972">
                  <c:v>2.005E-7</c:v>
                </c:pt>
                <c:pt idx="1973">
                  <c:v>2.0020000000000001E-7</c:v>
                </c:pt>
                <c:pt idx="1974">
                  <c:v>2.0039999999999999E-7</c:v>
                </c:pt>
                <c:pt idx="1975">
                  <c:v>2.005E-7</c:v>
                </c:pt>
                <c:pt idx="1976">
                  <c:v>2.0090000000000001E-7</c:v>
                </c:pt>
                <c:pt idx="1977">
                  <c:v>2.0069999999999999E-7</c:v>
                </c:pt>
                <c:pt idx="1978">
                  <c:v>2.0069999999999999E-7</c:v>
                </c:pt>
                <c:pt idx="1979">
                  <c:v>2.0090000000000001E-7</c:v>
                </c:pt>
                <c:pt idx="1980">
                  <c:v>2.0069999999999999E-7</c:v>
                </c:pt>
                <c:pt idx="1981">
                  <c:v>2.0090000000000001E-7</c:v>
                </c:pt>
                <c:pt idx="1982">
                  <c:v>2.0109999999999999E-7</c:v>
                </c:pt>
                <c:pt idx="1983">
                  <c:v>2.0109999999999999E-7</c:v>
                </c:pt>
                <c:pt idx="1984">
                  <c:v>2.0130000000000001E-7</c:v>
                </c:pt>
                <c:pt idx="1985">
                  <c:v>2.015E-7</c:v>
                </c:pt>
                <c:pt idx="1986">
                  <c:v>2.0130000000000001E-7</c:v>
                </c:pt>
                <c:pt idx="1987">
                  <c:v>2.0170000000000001E-7</c:v>
                </c:pt>
                <c:pt idx="1988">
                  <c:v>2.015E-7</c:v>
                </c:pt>
                <c:pt idx="1989">
                  <c:v>2.0200000000000001E-7</c:v>
                </c:pt>
                <c:pt idx="1990">
                  <c:v>2.0200000000000001E-7</c:v>
                </c:pt>
                <c:pt idx="1991">
                  <c:v>2.0200000000000001E-7</c:v>
                </c:pt>
                <c:pt idx="1992">
                  <c:v>2.0170000000000001E-7</c:v>
                </c:pt>
                <c:pt idx="1993">
                  <c:v>2.022E-7</c:v>
                </c:pt>
                <c:pt idx="1994">
                  <c:v>2.0200000000000001E-7</c:v>
                </c:pt>
                <c:pt idx="1995">
                  <c:v>2.026E-7</c:v>
                </c:pt>
                <c:pt idx="1996">
                  <c:v>2.0240000000000001E-7</c:v>
                </c:pt>
                <c:pt idx="1997">
                  <c:v>2.0240000000000001E-7</c:v>
                </c:pt>
                <c:pt idx="1998">
                  <c:v>2.0240000000000001E-7</c:v>
                </c:pt>
                <c:pt idx="1999">
                  <c:v>2.026E-7</c:v>
                </c:pt>
                <c:pt idx="2000">
                  <c:v>2.0279999999999999E-7</c:v>
                </c:pt>
                <c:pt idx="2001">
                  <c:v>2.0240000000000001E-7</c:v>
                </c:pt>
                <c:pt idx="2002">
                  <c:v>2.029E-7</c:v>
                </c:pt>
                <c:pt idx="2003">
                  <c:v>2.0310000000000001E-7</c:v>
                </c:pt>
                <c:pt idx="2004">
                  <c:v>2.0310000000000001E-7</c:v>
                </c:pt>
                <c:pt idx="2005">
                  <c:v>2.0279999999999999E-7</c:v>
                </c:pt>
                <c:pt idx="2006">
                  <c:v>2.037E-7</c:v>
                </c:pt>
                <c:pt idx="2007">
                  <c:v>2.0349999999999999E-7</c:v>
                </c:pt>
                <c:pt idx="2008">
                  <c:v>2.033E-7</c:v>
                </c:pt>
                <c:pt idx="2009">
                  <c:v>2.0349999999999999E-7</c:v>
                </c:pt>
                <c:pt idx="2010">
                  <c:v>2.037E-7</c:v>
                </c:pt>
                <c:pt idx="2011">
                  <c:v>2.0349999999999999E-7</c:v>
                </c:pt>
                <c:pt idx="2012">
                  <c:v>2.0389999999999999E-7</c:v>
                </c:pt>
                <c:pt idx="2013">
                  <c:v>2.0389999999999999E-7</c:v>
                </c:pt>
                <c:pt idx="2014">
                  <c:v>2.0389999999999999E-7</c:v>
                </c:pt>
                <c:pt idx="2015">
                  <c:v>2.0389999999999999E-7</c:v>
                </c:pt>
                <c:pt idx="2016">
                  <c:v>2.0410000000000001E-7</c:v>
                </c:pt>
                <c:pt idx="2017">
                  <c:v>2.0419999999999999E-7</c:v>
                </c:pt>
                <c:pt idx="2018">
                  <c:v>2.0410000000000001E-7</c:v>
                </c:pt>
                <c:pt idx="2019">
                  <c:v>2.0419999999999999E-7</c:v>
                </c:pt>
                <c:pt idx="2020">
                  <c:v>2.0419999999999999E-7</c:v>
                </c:pt>
                <c:pt idx="2021">
                  <c:v>2.044E-7</c:v>
                </c:pt>
                <c:pt idx="2022">
                  <c:v>2.0419999999999999E-7</c:v>
                </c:pt>
                <c:pt idx="2023">
                  <c:v>2.0459999999999999E-7</c:v>
                </c:pt>
                <c:pt idx="2024">
                  <c:v>2.05E-7</c:v>
                </c:pt>
                <c:pt idx="2025">
                  <c:v>2.05E-7</c:v>
                </c:pt>
                <c:pt idx="2026">
                  <c:v>2.0520000000000001E-7</c:v>
                </c:pt>
                <c:pt idx="2027">
                  <c:v>2.05E-7</c:v>
                </c:pt>
                <c:pt idx="2028">
                  <c:v>2.0529999999999999E-7</c:v>
                </c:pt>
                <c:pt idx="2029">
                  <c:v>2.0520000000000001E-7</c:v>
                </c:pt>
                <c:pt idx="2030">
                  <c:v>2.0550000000000001E-7</c:v>
                </c:pt>
                <c:pt idx="2031">
                  <c:v>2.0550000000000001E-7</c:v>
                </c:pt>
                <c:pt idx="2032">
                  <c:v>2.0529999999999999E-7</c:v>
                </c:pt>
                <c:pt idx="2033">
                  <c:v>2.057E-7</c:v>
                </c:pt>
                <c:pt idx="2034">
                  <c:v>2.0590000000000001E-7</c:v>
                </c:pt>
                <c:pt idx="2035">
                  <c:v>2.057E-7</c:v>
                </c:pt>
                <c:pt idx="2036">
                  <c:v>2.057E-7</c:v>
                </c:pt>
                <c:pt idx="2037">
                  <c:v>2.0590000000000001E-7</c:v>
                </c:pt>
                <c:pt idx="2038">
                  <c:v>2.0590000000000001E-7</c:v>
                </c:pt>
                <c:pt idx="2039">
                  <c:v>2.0590000000000001E-7</c:v>
                </c:pt>
                <c:pt idx="2040">
                  <c:v>2.0629999999999999E-7</c:v>
                </c:pt>
                <c:pt idx="2041">
                  <c:v>2.0629999999999999E-7</c:v>
                </c:pt>
                <c:pt idx="2042">
                  <c:v>2.061E-7</c:v>
                </c:pt>
                <c:pt idx="2043">
                  <c:v>2.061E-7</c:v>
                </c:pt>
                <c:pt idx="2044">
                  <c:v>2.0629999999999999E-7</c:v>
                </c:pt>
                <c:pt idx="2045">
                  <c:v>2.065E-7</c:v>
                </c:pt>
                <c:pt idx="2046">
                  <c:v>2.0660000000000001E-7</c:v>
                </c:pt>
                <c:pt idx="2047">
                  <c:v>2.065E-7</c:v>
                </c:pt>
                <c:pt idx="2048">
                  <c:v>2.0660000000000001E-7</c:v>
                </c:pt>
                <c:pt idx="2049">
                  <c:v>2.068E-7</c:v>
                </c:pt>
                <c:pt idx="2050">
                  <c:v>2.0660000000000001E-7</c:v>
                </c:pt>
                <c:pt idx="2051">
                  <c:v>2.068E-7</c:v>
                </c:pt>
                <c:pt idx="2052">
                  <c:v>2.068E-7</c:v>
                </c:pt>
                <c:pt idx="2053">
                  <c:v>2.0699999999999999E-7</c:v>
                </c:pt>
                <c:pt idx="2054">
                  <c:v>2.072E-7</c:v>
                </c:pt>
                <c:pt idx="2055">
                  <c:v>2.0739999999999999E-7</c:v>
                </c:pt>
                <c:pt idx="2056">
                  <c:v>2.0699999999999999E-7</c:v>
                </c:pt>
                <c:pt idx="2057">
                  <c:v>2.0769999999999999E-7</c:v>
                </c:pt>
                <c:pt idx="2058">
                  <c:v>2.0769999999999999E-7</c:v>
                </c:pt>
                <c:pt idx="2059">
                  <c:v>2.0760000000000001E-7</c:v>
                </c:pt>
                <c:pt idx="2060">
                  <c:v>2.0849999999999999E-7</c:v>
                </c:pt>
                <c:pt idx="2061">
                  <c:v>2.0769999999999999E-7</c:v>
                </c:pt>
                <c:pt idx="2062">
                  <c:v>2.079E-7</c:v>
                </c:pt>
                <c:pt idx="2063">
                  <c:v>2.079E-7</c:v>
                </c:pt>
                <c:pt idx="2064">
                  <c:v>2.0809999999999999E-7</c:v>
                </c:pt>
                <c:pt idx="2065">
                  <c:v>2.0830000000000001E-7</c:v>
                </c:pt>
                <c:pt idx="2066">
                  <c:v>2.0830000000000001E-7</c:v>
                </c:pt>
                <c:pt idx="2067">
                  <c:v>2.0849999999999999E-7</c:v>
                </c:pt>
                <c:pt idx="2068">
                  <c:v>2.0870000000000001E-7</c:v>
                </c:pt>
                <c:pt idx="2069">
                  <c:v>2.0980000000000001E-7</c:v>
                </c:pt>
                <c:pt idx="2070">
                  <c:v>2.089E-7</c:v>
                </c:pt>
                <c:pt idx="2071">
                  <c:v>2.0919999999999999E-7</c:v>
                </c:pt>
                <c:pt idx="2072">
                  <c:v>2.0900000000000001E-7</c:v>
                </c:pt>
                <c:pt idx="2073">
                  <c:v>2.0900000000000001E-7</c:v>
                </c:pt>
                <c:pt idx="2074">
                  <c:v>2.0919999999999999E-7</c:v>
                </c:pt>
                <c:pt idx="2075">
                  <c:v>2.0919999999999999E-7</c:v>
                </c:pt>
                <c:pt idx="2076">
                  <c:v>2.0940000000000001E-7</c:v>
                </c:pt>
                <c:pt idx="2077">
                  <c:v>2.0919999999999999E-7</c:v>
                </c:pt>
                <c:pt idx="2078">
                  <c:v>2.0940000000000001E-7</c:v>
                </c:pt>
                <c:pt idx="2079">
                  <c:v>2.0940000000000001E-7</c:v>
                </c:pt>
                <c:pt idx="2080">
                  <c:v>2.096E-7</c:v>
                </c:pt>
                <c:pt idx="2081">
                  <c:v>2.1E-7</c:v>
                </c:pt>
                <c:pt idx="2082">
                  <c:v>2.0980000000000001E-7</c:v>
                </c:pt>
                <c:pt idx="2083">
                  <c:v>2.1E-7</c:v>
                </c:pt>
                <c:pt idx="2084">
                  <c:v>2.1E-7</c:v>
                </c:pt>
                <c:pt idx="2085">
                  <c:v>2.1019999999999999E-7</c:v>
                </c:pt>
                <c:pt idx="2086">
                  <c:v>2.1019999999999999E-7</c:v>
                </c:pt>
                <c:pt idx="2087">
                  <c:v>2.104E-7</c:v>
                </c:pt>
                <c:pt idx="2088">
                  <c:v>2.104E-7</c:v>
                </c:pt>
                <c:pt idx="2089">
                  <c:v>2.107E-7</c:v>
                </c:pt>
                <c:pt idx="2090">
                  <c:v>2.107E-7</c:v>
                </c:pt>
                <c:pt idx="2091">
                  <c:v>2.1059999999999999E-7</c:v>
                </c:pt>
                <c:pt idx="2092">
                  <c:v>2.111E-7</c:v>
                </c:pt>
                <c:pt idx="2093">
                  <c:v>2.111E-7</c:v>
                </c:pt>
                <c:pt idx="2094">
                  <c:v>2.1129999999999999E-7</c:v>
                </c:pt>
                <c:pt idx="2095">
                  <c:v>2.1150000000000001E-7</c:v>
                </c:pt>
                <c:pt idx="2096">
                  <c:v>2.1129999999999999E-7</c:v>
                </c:pt>
                <c:pt idx="2097">
                  <c:v>2.1150000000000001E-7</c:v>
                </c:pt>
                <c:pt idx="2098">
                  <c:v>2.1150000000000001E-7</c:v>
                </c:pt>
                <c:pt idx="2099">
                  <c:v>2.117E-7</c:v>
                </c:pt>
                <c:pt idx="2100">
                  <c:v>2.1190000000000001E-7</c:v>
                </c:pt>
                <c:pt idx="2101">
                  <c:v>2.1190000000000001E-7</c:v>
                </c:pt>
                <c:pt idx="2102">
                  <c:v>2.1229999999999999E-7</c:v>
                </c:pt>
                <c:pt idx="2103">
                  <c:v>2.125E-7</c:v>
                </c:pt>
                <c:pt idx="2104">
                  <c:v>2.1290000000000001E-7</c:v>
                </c:pt>
                <c:pt idx="2105">
                  <c:v>2.1269999999999999E-7</c:v>
                </c:pt>
                <c:pt idx="2106">
                  <c:v>2.1290000000000001E-7</c:v>
                </c:pt>
                <c:pt idx="2107">
                  <c:v>2.131E-7</c:v>
                </c:pt>
                <c:pt idx="2108">
                  <c:v>2.131E-7</c:v>
                </c:pt>
                <c:pt idx="2109">
                  <c:v>2.1290000000000001E-7</c:v>
                </c:pt>
                <c:pt idx="2110">
                  <c:v>2.1330000000000001E-7</c:v>
                </c:pt>
                <c:pt idx="2111">
                  <c:v>2.1330000000000001E-7</c:v>
                </c:pt>
                <c:pt idx="2112">
                  <c:v>2.135E-7</c:v>
                </c:pt>
                <c:pt idx="2113">
                  <c:v>2.1400000000000001E-7</c:v>
                </c:pt>
                <c:pt idx="2114">
                  <c:v>2.1360000000000001E-7</c:v>
                </c:pt>
                <c:pt idx="2115">
                  <c:v>2.1360000000000001E-7</c:v>
                </c:pt>
                <c:pt idx="2116">
                  <c:v>2.142E-7</c:v>
                </c:pt>
                <c:pt idx="2117">
                  <c:v>2.1439999999999999E-7</c:v>
                </c:pt>
                <c:pt idx="2118">
                  <c:v>2.1439999999999999E-7</c:v>
                </c:pt>
                <c:pt idx="2119">
                  <c:v>2.142E-7</c:v>
                </c:pt>
                <c:pt idx="2120">
                  <c:v>2.1439999999999999E-7</c:v>
                </c:pt>
                <c:pt idx="2121">
                  <c:v>2.146E-7</c:v>
                </c:pt>
                <c:pt idx="2122">
                  <c:v>2.146E-7</c:v>
                </c:pt>
                <c:pt idx="2123">
                  <c:v>2.1439999999999999E-7</c:v>
                </c:pt>
                <c:pt idx="2124">
                  <c:v>2.146E-7</c:v>
                </c:pt>
                <c:pt idx="2125">
                  <c:v>2.146E-7</c:v>
                </c:pt>
                <c:pt idx="2126">
                  <c:v>2.1500000000000001E-7</c:v>
                </c:pt>
                <c:pt idx="2127">
                  <c:v>2.1500000000000001E-7</c:v>
                </c:pt>
                <c:pt idx="2128">
                  <c:v>2.1519999999999999E-7</c:v>
                </c:pt>
                <c:pt idx="2129">
                  <c:v>2.1500000000000001E-7</c:v>
                </c:pt>
                <c:pt idx="2130">
                  <c:v>2.156E-7</c:v>
                </c:pt>
                <c:pt idx="2131">
                  <c:v>2.1579999999999999E-7</c:v>
                </c:pt>
                <c:pt idx="2132">
                  <c:v>2.1540000000000001E-7</c:v>
                </c:pt>
                <c:pt idx="2133">
                  <c:v>2.156E-7</c:v>
                </c:pt>
                <c:pt idx="2134">
                  <c:v>2.1579999999999999E-7</c:v>
                </c:pt>
                <c:pt idx="2135">
                  <c:v>2.156E-7</c:v>
                </c:pt>
                <c:pt idx="2136">
                  <c:v>2.16E-7</c:v>
                </c:pt>
                <c:pt idx="2137">
                  <c:v>2.1619999999999999E-7</c:v>
                </c:pt>
                <c:pt idx="2138">
                  <c:v>2.1619999999999999E-7</c:v>
                </c:pt>
                <c:pt idx="2139">
                  <c:v>2.1640000000000001E-7</c:v>
                </c:pt>
                <c:pt idx="2140">
                  <c:v>2.167E-7</c:v>
                </c:pt>
                <c:pt idx="2141">
                  <c:v>2.1619999999999999E-7</c:v>
                </c:pt>
                <c:pt idx="2142">
                  <c:v>2.1640000000000001E-7</c:v>
                </c:pt>
                <c:pt idx="2143">
                  <c:v>2.1659999999999999E-7</c:v>
                </c:pt>
                <c:pt idx="2144">
                  <c:v>2.1640000000000001E-7</c:v>
                </c:pt>
                <c:pt idx="2145">
                  <c:v>2.167E-7</c:v>
                </c:pt>
                <c:pt idx="2146">
                  <c:v>2.1640000000000001E-7</c:v>
                </c:pt>
                <c:pt idx="2147">
                  <c:v>2.1710000000000001E-7</c:v>
                </c:pt>
                <c:pt idx="2148">
                  <c:v>2.1710000000000001E-7</c:v>
                </c:pt>
                <c:pt idx="2149">
                  <c:v>2.1729999999999999E-7</c:v>
                </c:pt>
                <c:pt idx="2150">
                  <c:v>2.1710000000000001E-7</c:v>
                </c:pt>
                <c:pt idx="2151">
                  <c:v>2.1750000000000001E-7</c:v>
                </c:pt>
                <c:pt idx="2152">
                  <c:v>2.1750000000000001E-7</c:v>
                </c:pt>
                <c:pt idx="2153">
                  <c:v>2.1750000000000001E-7</c:v>
                </c:pt>
                <c:pt idx="2154">
                  <c:v>2.1729999999999999E-7</c:v>
                </c:pt>
                <c:pt idx="2155">
                  <c:v>2.177E-7</c:v>
                </c:pt>
                <c:pt idx="2156">
                  <c:v>2.1750000000000001E-7</c:v>
                </c:pt>
                <c:pt idx="2157">
                  <c:v>2.181E-7</c:v>
                </c:pt>
                <c:pt idx="2158">
                  <c:v>2.1790000000000001E-7</c:v>
                </c:pt>
                <c:pt idx="2159">
                  <c:v>2.1829999999999999E-7</c:v>
                </c:pt>
                <c:pt idx="2160">
                  <c:v>2.181E-7</c:v>
                </c:pt>
                <c:pt idx="2161">
                  <c:v>2.181E-7</c:v>
                </c:pt>
                <c:pt idx="2162">
                  <c:v>2.177E-7</c:v>
                </c:pt>
                <c:pt idx="2163">
                  <c:v>2.1869999999999999E-7</c:v>
                </c:pt>
                <c:pt idx="2164">
                  <c:v>2.1869999999999999E-7</c:v>
                </c:pt>
                <c:pt idx="2165">
                  <c:v>2.1869999999999999E-7</c:v>
                </c:pt>
                <c:pt idx="2166">
                  <c:v>2.1869999999999999E-7</c:v>
                </c:pt>
                <c:pt idx="2167">
                  <c:v>2.1890000000000001E-7</c:v>
                </c:pt>
                <c:pt idx="2168">
                  <c:v>2.191E-7</c:v>
                </c:pt>
                <c:pt idx="2169">
                  <c:v>2.191E-7</c:v>
                </c:pt>
                <c:pt idx="2170">
                  <c:v>2.191E-7</c:v>
                </c:pt>
                <c:pt idx="2171">
                  <c:v>2.1930000000000001E-7</c:v>
                </c:pt>
                <c:pt idx="2172">
                  <c:v>2.1930000000000001E-7</c:v>
                </c:pt>
                <c:pt idx="2173">
                  <c:v>2.191E-7</c:v>
                </c:pt>
                <c:pt idx="2174">
                  <c:v>2.1930000000000001E-7</c:v>
                </c:pt>
                <c:pt idx="2175">
                  <c:v>2.2000000000000001E-7</c:v>
                </c:pt>
                <c:pt idx="2176">
                  <c:v>2.198E-7</c:v>
                </c:pt>
                <c:pt idx="2177">
                  <c:v>2.2000000000000001E-7</c:v>
                </c:pt>
                <c:pt idx="2178">
                  <c:v>2.2039999999999999E-7</c:v>
                </c:pt>
                <c:pt idx="2179">
                  <c:v>2.2000000000000001E-7</c:v>
                </c:pt>
                <c:pt idx="2180">
                  <c:v>2.2000000000000001E-7</c:v>
                </c:pt>
                <c:pt idx="2181">
                  <c:v>2.2039999999999999E-7</c:v>
                </c:pt>
                <c:pt idx="2182">
                  <c:v>2.2039999999999999E-7</c:v>
                </c:pt>
                <c:pt idx="2183">
                  <c:v>2.2039999999999999E-7</c:v>
                </c:pt>
                <c:pt idx="2184">
                  <c:v>2.206E-7</c:v>
                </c:pt>
                <c:pt idx="2185">
                  <c:v>2.2079999999999999E-7</c:v>
                </c:pt>
                <c:pt idx="2186">
                  <c:v>2.2109999999999999E-7</c:v>
                </c:pt>
                <c:pt idx="2187">
                  <c:v>2.2079999999999999E-7</c:v>
                </c:pt>
                <c:pt idx="2188">
                  <c:v>2.213E-7</c:v>
                </c:pt>
                <c:pt idx="2189">
                  <c:v>2.213E-7</c:v>
                </c:pt>
                <c:pt idx="2190">
                  <c:v>2.2149999999999999E-7</c:v>
                </c:pt>
                <c:pt idx="2191">
                  <c:v>2.219E-7</c:v>
                </c:pt>
                <c:pt idx="2192">
                  <c:v>2.2170000000000001E-7</c:v>
                </c:pt>
                <c:pt idx="2193">
                  <c:v>2.219E-7</c:v>
                </c:pt>
                <c:pt idx="2194">
                  <c:v>2.2210000000000001E-7</c:v>
                </c:pt>
                <c:pt idx="2195">
                  <c:v>2.2210000000000001E-7</c:v>
                </c:pt>
                <c:pt idx="2196">
                  <c:v>2.2249999999999999E-7</c:v>
                </c:pt>
                <c:pt idx="2197">
                  <c:v>2.223E-7</c:v>
                </c:pt>
                <c:pt idx="2198">
                  <c:v>2.227E-7</c:v>
                </c:pt>
                <c:pt idx="2199">
                  <c:v>2.227E-7</c:v>
                </c:pt>
                <c:pt idx="2200">
                  <c:v>2.2310000000000001E-7</c:v>
                </c:pt>
                <c:pt idx="2201">
                  <c:v>2.2289999999999999E-7</c:v>
                </c:pt>
                <c:pt idx="2202">
                  <c:v>2.2289999999999999E-7</c:v>
                </c:pt>
                <c:pt idx="2203">
                  <c:v>2.2329999999999999E-7</c:v>
                </c:pt>
                <c:pt idx="2204">
                  <c:v>2.2350000000000001E-7</c:v>
                </c:pt>
                <c:pt idx="2205">
                  <c:v>2.237E-7</c:v>
                </c:pt>
                <c:pt idx="2206">
                  <c:v>2.2350000000000001E-7</c:v>
                </c:pt>
                <c:pt idx="2207">
                  <c:v>2.2390000000000001E-7</c:v>
                </c:pt>
                <c:pt idx="2208">
                  <c:v>2.2329999999999999E-7</c:v>
                </c:pt>
                <c:pt idx="2209">
                  <c:v>2.2390000000000001E-7</c:v>
                </c:pt>
                <c:pt idx="2210">
                  <c:v>2.2390000000000001E-7</c:v>
                </c:pt>
                <c:pt idx="2211">
                  <c:v>2.241E-7</c:v>
                </c:pt>
                <c:pt idx="2212">
                  <c:v>2.241E-7</c:v>
                </c:pt>
                <c:pt idx="2213">
                  <c:v>2.241E-7</c:v>
                </c:pt>
                <c:pt idx="2214">
                  <c:v>2.2429999999999999E-7</c:v>
                </c:pt>
                <c:pt idx="2215">
                  <c:v>2.2450000000000001E-7</c:v>
                </c:pt>
                <c:pt idx="2216">
                  <c:v>2.241E-7</c:v>
                </c:pt>
                <c:pt idx="2217">
                  <c:v>2.2450000000000001E-7</c:v>
                </c:pt>
                <c:pt idx="2218">
                  <c:v>2.2469999999999999E-7</c:v>
                </c:pt>
                <c:pt idx="2219">
                  <c:v>2.251E-7</c:v>
                </c:pt>
                <c:pt idx="2220">
                  <c:v>2.251E-7</c:v>
                </c:pt>
                <c:pt idx="2221">
                  <c:v>2.251E-7</c:v>
                </c:pt>
                <c:pt idx="2222">
                  <c:v>2.255E-7</c:v>
                </c:pt>
                <c:pt idx="2223">
                  <c:v>2.2530000000000001E-7</c:v>
                </c:pt>
                <c:pt idx="2224">
                  <c:v>2.255E-7</c:v>
                </c:pt>
                <c:pt idx="2225">
                  <c:v>2.2569999999999999E-7</c:v>
                </c:pt>
                <c:pt idx="2226">
                  <c:v>2.2569999999999999E-7</c:v>
                </c:pt>
                <c:pt idx="2227">
                  <c:v>2.2609999999999999E-7</c:v>
                </c:pt>
                <c:pt idx="2228">
                  <c:v>2.259E-7</c:v>
                </c:pt>
                <c:pt idx="2229">
                  <c:v>2.2609999999999999E-7</c:v>
                </c:pt>
                <c:pt idx="2230">
                  <c:v>2.259E-7</c:v>
                </c:pt>
                <c:pt idx="2231">
                  <c:v>2.265E-7</c:v>
                </c:pt>
                <c:pt idx="2232">
                  <c:v>2.265E-7</c:v>
                </c:pt>
                <c:pt idx="2233">
                  <c:v>2.265E-7</c:v>
                </c:pt>
                <c:pt idx="2234">
                  <c:v>2.265E-7</c:v>
                </c:pt>
                <c:pt idx="2235">
                  <c:v>2.269E-7</c:v>
                </c:pt>
                <c:pt idx="2236">
                  <c:v>2.2670000000000001E-7</c:v>
                </c:pt>
                <c:pt idx="2237">
                  <c:v>2.2670000000000001E-7</c:v>
                </c:pt>
                <c:pt idx="2238">
                  <c:v>2.2709999999999999E-7</c:v>
                </c:pt>
                <c:pt idx="2239">
                  <c:v>2.2709999999999999E-7</c:v>
                </c:pt>
                <c:pt idx="2240">
                  <c:v>2.273E-7</c:v>
                </c:pt>
                <c:pt idx="2241">
                  <c:v>2.273E-7</c:v>
                </c:pt>
                <c:pt idx="2242">
                  <c:v>2.2749999999999999E-7</c:v>
                </c:pt>
                <c:pt idx="2243">
                  <c:v>2.279E-7</c:v>
                </c:pt>
                <c:pt idx="2244">
                  <c:v>2.279E-7</c:v>
                </c:pt>
                <c:pt idx="2245">
                  <c:v>2.279E-7</c:v>
                </c:pt>
                <c:pt idx="2246">
                  <c:v>2.279E-7</c:v>
                </c:pt>
                <c:pt idx="2247">
                  <c:v>2.279E-7</c:v>
                </c:pt>
                <c:pt idx="2248">
                  <c:v>2.283E-7</c:v>
                </c:pt>
                <c:pt idx="2249">
                  <c:v>2.283E-7</c:v>
                </c:pt>
                <c:pt idx="2250">
                  <c:v>2.2810000000000001E-7</c:v>
                </c:pt>
                <c:pt idx="2251">
                  <c:v>2.2880000000000001E-7</c:v>
                </c:pt>
                <c:pt idx="2252">
                  <c:v>2.2880000000000001E-7</c:v>
                </c:pt>
                <c:pt idx="2253">
                  <c:v>2.2880000000000001E-7</c:v>
                </c:pt>
                <c:pt idx="2254">
                  <c:v>2.29E-7</c:v>
                </c:pt>
                <c:pt idx="2255">
                  <c:v>2.2880000000000001E-7</c:v>
                </c:pt>
                <c:pt idx="2256">
                  <c:v>2.29E-7</c:v>
                </c:pt>
                <c:pt idx="2257">
                  <c:v>2.29E-7</c:v>
                </c:pt>
                <c:pt idx="2258">
                  <c:v>2.2919999999999999E-7</c:v>
                </c:pt>
                <c:pt idx="2259">
                  <c:v>2.294E-7</c:v>
                </c:pt>
                <c:pt idx="2260">
                  <c:v>2.294E-7</c:v>
                </c:pt>
                <c:pt idx="2261">
                  <c:v>2.2980000000000001E-7</c:v>
                </c:pt>
                <c:pt idx="2262">
                  <c:v>2.2999999999999999E-7</c:v>
                </c:pt>
                <c:pt idx="2263">
                  <c:v>2.2959999999999999E-7</c:v>
                </c:pt>
                <c:pt idx="2264">
                  <c:v>2.2999999999999999E-7</c:v>
                </c:pt>
                <c:pt idx="2265">
                  <c:v>2.3020000000000001E-7</c:v>
                </c:pt>
                <c:pt idx="2266">
                  <c:v>2.304E-7</c:v>
                </c:pt>
                <c:pt idx="2267">
                  <c:v>2.304E-7</c:v>
                </c:pt>
                <c:pt idx="2268">
                  <c:v>2.304E-7</c:v>
                </c:pt>
                <c:pt idx="2269">
                  <c:v>2.304E-7</c:v>
                </c:pt>
                <c:pt idx="2270">
                  <c:v>2.304E-7</c:v>
                </c:pt>
                <c:pt idx="2271">
                  <c:v>2.3099999999999999E-7</c:v>
                </c:pt>
                <c:pt idx="2272">
                  <c:v>2.308E-7</c:v>
                </c:pt>
                <c:pt idx="2273">
                  <c:v>2.3099999999999999E-7</c:v>
                </c:pt>
                <c:pt idx="2274">
                  <c:v>2.308E-7</c:v>
                </c:pt>
                <c:pt idx="2275">
                  <c:v>2.3139999999999999E-7</c:v>
                </c:pt>
                <c:pt idx="2276">
                  <c:v>2.3139999999999999E-7</c:v>
                </c:pt>
                <c:pt idx="2277">
                  <c:v>2.3169999999999999E-7</c:v>
                </c:pt>
                <c:pt idx="2278">
                  <c:v>2.3139999999999999E-7</c:v>
                </c:pt>
                <c:pt idx="2279">
                  <c:v>2.3190000000000001E-7</c:v>
                </c:pt>
                <c:pt idx="2280">
                  <c:v>2.3190000000000001E-7</c:v>
                </c:pt>
                <c:pt idx="2281">
                  <c:v>2.3190000000000001E-7</c:v>
                </c:pt>
                <c:pt idx="2282">
                  <c:v>2.3169999999999999E-7</c:v>
                </c:pt>
                <c:pt idx="2283">
                  <c:v>2.3209999999999999E-7</c:v>
                </c:pt>
                <c:pt idx="2284">
                  <c:v>2.3209999999999999E-7</c:v>
                </c:pt>
                <c:pt idx="2285">
                  <c:v>2.3209999999999999E-7</c:v>
                </c:pt>
                <c:pt idx="2286">
                  <c:v>2.325E-7</c:v>
                </c:pt>
                <c:pt idx="2287">
                  <c:v>2.3230000000000001E-7</c:v>
                </c:pt>
                <c:pt idx="2288">
                  <c:v>2.325E-7</c:v>
                </c:pt>
                <c:pt idx="2289">
                  <c:v>2.325E-7</c:v>
                </c:pt>
                <c:pt idx="2290">
                  <c:v>2.3270000000000001E-7</c:v>
                </c:pt>
                <c:pt idx="2291">
                  <c:v>2.3309999999999999E-7</c:v>
                </c:pt>
                <c:pt idx="2292">
                  <c:v>2.3340000000000001E-7</c:v>
                </c:pt>
                <c:pt idx="2293">
                  <c:v>2.3309999999999999E-7</c:v>
                </c:pt>
                <c:pt idx="2294">
                  <c:v>2.336E-7</c:v>
                </c:pt>
                <c:pt idx="2295">
                  <c:v>2.336E-7</c:v>
                </c:pt>
                <c:pt idx="2296">
                  <c:v>2.3379999999999999E-7</c:v>
                </c:pt>
                <c:pt idx="2297">
                  <c:v>2.34E-7</c:v>
                </c:pt>
                <c:pt idx="2298">
                  <c:v>2.3419999999999999E-7</c:v>
                </c:pt>
                <c:pt idx="2299">
                  <c:v>2.34E-7</c:v>
                </c:pt>
                <c:pt idx="2300">
                  <c:v>2.3419999999999999E-7</c:v>
                </c:pt>
                <c:pt idx="2301">
                  <c:v>2.3440000000000001E-7</c:v>
                </c:pt>
                <c:pt idx="2302">
                  <c:v>2.3440000000000001E-7</c:v>
                </c:pt>
                <c:pt idx="2303">
                  <c:v>2.3440000000000001E-7</c:v>
                </c:pt>
                <c:pt idx="2304">
                  <c:v>2.346E-7</c:v>
                </c:pt>
                <c:pt idx="2305">
                  <c:v>2.35E-7</c:v>
                </c:pt>
                <c:pt idx="2306">
                  <c:v>2.35E-7</c:v>
                </c:pt>
                <c:pt idx="2307">
                  <c:v>2.353E-7</c:v>
                </c:pt>
                <c:pt idx="2308">
                  <c:v>2.3550000000000001E-7</c:v>
                </c:pt>
                <c:pt idx="2309">
                  <c:v>2.357E-7</c:v>
                </c:pt>
                <c:pt idx="2310">
                  <c:v>2.357E-7</c:v>
                </c:pt>
                <c:pt idx="2311">
                  <c:v>2.357E-7</c:v>
                </c:pt>
                <c:pt idx="2312">
                  <c:v>2.3589999999999999E-7</c:v>
                </c:pt>
                <c:pt idx="2313">
                  <c:v>2.3589999999999999E-7</c:v>
                </c:pt>
                <c:pt idx="2314">
                  <c:v>2.361E-7</c:v>
                </c:pt>
                <c:pt idx="2315">
                  <c:v>2.3629999999999999E-7</c:v>
                </c:pt>
                <c:pt idx="2316">
                  <c:v>2.3629999999999999E-7</c:v>
                </c:pt>
                <c:pt idx="2317">
                  <c:v>2.367E-7</c:v>
                </c:pt>
                <c:pt idx="2318">
                  <c:v>2.3650000000000001E-7</c:v>
                </c:pt>
                <c:pt idx="2319">
                  <c:v>2.3690000000000001E-7</c:v>
                </c:pt>
                <c:pt idx="2320">
                  <c:v>2.367E-7</c:v>
                </c:pt>
                <c:pt idx="2321">
                  <c:v>2.3690000000000001E-7</c:v>
                </c:pt>
                <c:pt idx="2322">
                  <c:v>2.3720000000000001E-7</c:v>
                </c:pt>
                <c:pt idx="2323">
                  <c:v>2.3720000000000001E-7</c:v>
                </c:pt>
                <c:pt idx="2324">
                  <c:v>2.3739999999999999E-7</c:v>
                </c:pt>
                <c:pt idx="2325">
                  <c:v>2.3739999999999999E-7</c:v>
                </c:pt>
                <c:pt idx="2326">
                  <c:v>2.3739999999999999E-7</c:v>
                </c:pt>
                <c:pt idx="2327">
                  <c:v>2.3760000000000001E-7</c:v>
                </c:pt>
                <c:pt idx="2328">
                  <c:v>2.3799999999999999E-7</c:v>
                </c:pt>
                <c:pt idx="2329">
                  <c:v>2.378E-7</c:v>
                </c:pt>
                <c:pt idx="2330">
                  <c:v>2.382E-7</c:v>
                </c:pt>
                <c:pt idx="2331">
                  <c:v>2.389E-7</c:v>
                </c:pt>
                <c:pt idx="2332">
                  <c:v>2.3859999999999998E-7</c:v>
                </c:pt>
                <c:pt idx="2333">
                  <c:v>2.389E-7</c:v>
                </c:pt>
                <c:pt idx="2334">
                  <c:v>2.3859999999999998E-7</c:v>
                </c:pt>
                <c:pt idx="2335">
                  <c:v>2.389E-7</c:v>
                </c:pt>
                <c:pt idx="2336">
                  <c:v>2.3929999999999998E-7</c:v>
                </c:pt>
                <c:pt idx="2337">
                  <c:v>2.3910000000000002E-7</c:v>
                </c:pt>
                <c:pt idx="2338">
                  <c:v>2.389E-7</c:v>
                </c:pt>
                <c:pt idx="2339">
                  <c:v>2.3949999999999999E-7</c:v>
                </c:pt>
                <c:pt idx="2340">
                  <c:v>2.3949999999999999E-7</c:v>
                </c:pt>
                <c:pt idx="2341">
                  <c:v>2.3929999999999998E-7</c:v>
                </c:pt>
                <c:pt idx="2342">
                  <c:v>2.4009999999999999E-7</c:v>
                </c:pt>
                <c:pt idx="2343">
                  <c:v>2.403E-7</c:v>
                </c:pt>
                <c:pt idx="2344">
                  <c:v>2.4009999999999999E-7</c:v>
                </c:pt>
                <c:pt idx="2345">
                  <c:v>2.4060000000000002E-7</c:v>
                </c:pt>
                <c:pt idx="2346">
                  <c:v>2.403E-7</c:v>
                </c:pt>
                <c:pt idx="2347">
                  <c:v>2.4060000000000002E-7</c:v>
                </c:pt>
                <c:pt idx="2348">
                  <c:v>2.41E-7</c:v>
                </c:pt>
                <c:pt idx="2349">
                  <c:v>2.41E-7</c:v>
                </c:pt>
                <c:pt idx="2350">
                  <c:v>2.4079999999999999E-7</c:v>
                </c:pt>
                <c:pt idx="2351">
                  <c:v>2.4139999999999998E-7</c:v>
                </c:pt>
                <c:pt idx="2352">
                  <c:v>2.4120000000000002E-7</c:v>
                </c:pt>
                <c:pt idx="2353">
                  <c:v>2.4120000000000002E-7</c:v>
                </c:pt>
                <c:pt idx="2354">
                  <c:v>2.4139999999999998E-7</c:v>
                </c:pt>
                <c:pt idx="2355">
                  <c:v>2.4190000000000002E-7</c:v>
                </c:pt>
                <c:pt idx="2356">
                  <c:v>2.4209999999999998E-7</c:v>
                </c:pt>
                <c:pt idx="2357">
                  <c:v>2.4209999999999998E-7</c:v>
                </c:pt>
                <c:pt idx="2358">
                  <c:v>2.4209999999999998E-7</c:v>
                </c:pt>
                <c:pt idx="2359">
                  <c:v>2.4260000000000002E-7</c:v>
                </c:pt>
                <c:pt idx="2360">
                  <c:v>2.4260000000000002E-7</c:v>
                </c:pt>
                <c:pt idx="2361">
                  <c:v>2.4279999999999998E-7</c:v>
                </c:pt>
                <c:pt idx="2362">
                  <c:v>2.4260000000000002E-7</c:v>
                </c:pt>
                <c:pt idx="2363">
                  <c:v>2.4299999999999999E-7</c:v>
                </c:pt>
                <c:pt idx="2364">
                  <c:v>2.4320000000000001E-7</c:v>
                </c:pt>
                <c:pt idx="2365">
                  <c:v>2.4320000000000001E-7</c:v>
                </c:pt>
                <c:pt idx="2366">
                  <c:v>2.4299999999999999E-7</c:v>
                </c:pt>
                <c:pt idx="2367">
                  <c:v>2.4340000000000002E-7</c:v>
                </c:pt>
                <c:pt idx="2368">
                  <c:v>2.4340000000000002E-7</c:v>
                </c:pt>
                <c:pt idx="2369">
                  <c:v>2.4390000000000001E-7</c:v>
                </c:pt>
                <c:pt idx="2370">
                  <c:v>2.4410000000000002E-7</c:v>
                </c:pt>
                <c:pt idx="2371">
                  <c:v>2.4390000000000001E-7</c:v>
                </c:pt>
                <c:pt idx="2372">
                  <c:v>2.4429999999999998E-7</c:v>
                </c:pt>
                <c:pt idx="2373">
                  <c:v>2.4410000000000002E-7</c:v>
                </c:pt>
                <c:pt idx="2374">
                  <c:v>2.4429999999999998E-7</c:v>
                </c:pt>
                <c:pt idx="2375">
                  <c:v>2.445E-7</c:v>
                </c:pt>
                <c:pt idx="2376">
                  <c:v>2.4429999999999998E-7</c:v>
                </c:pt>
                <c:pt idx="2377">
                  <c:v>2.4480000000000002E-7</c:v>
                </c:pt>
                <c:pt idx="2378">
                  <c:v>2.4480000000000002E-7</c:v>
                </c:pt>
                <c:pt idx="2379">
                  <c:v>2.4499999999999998E-7</c:v>
                </c:pt>
                <c:pt idx="2380">
                  <c:v>2.4540000000000001E-7</c:v>
                </c:pt>
                <c:pt idx="2381">
                  <c:v>2.4540000000000001E-7</c:v>
                </c:pt>
                <c:pt idx="2382">
                  <c:v>2.4540000000000001E-7</c:v>
                </c:pt>
                <c:pt idx="2383">
                  <c:v>2.459E-7</c:v>
                </c:pt>
                <c:pt idx="2384">
                  <c:v>2.4540000000000001E-7</c:v>
                </c:pt>
                <c:pt idx="2385">
                  <c:v>2.4559999999999998E-7</c:v>
                </c:pt>
                <c:pt idx="2386">
                  <c:v>2.459E-7</c:v>
                </c:pt>
                <c:pt idx="2387">
                  <c:v>2.4610000000000001E-7</c:v>
                </c:pt>
                <c:pt idx="2388">
                  <c:v>2.4610000000000001E-7</c:v>
                </c:pt>
                <c:pt idx="2389">
                  <c:v>2.4629999999999998E-7</c:v>
                </c:pt>
                <c:pt idx="2390">
                  <c:v>2.4649999999999999E-7</c:v>
                </c:pt>
                <c:pt idx="2391">
                  <c:v>2.4629999999999998E-7</c:v>
                </c:pt>
                <c:pt idx="2392">
                  <c:v>2.4719999999999999E-7</c:v>
                </c:pt>
                <c:pt idx="2393">
                  <c:v>2.4670000000000001E-7</c:v>
                </c:pt>
                <c:pt idx="2394">
                  <c:v>2.4740000000000001E-7</c:v>
                </c:pt>
                <c:pt idx="2395">
                  <c:v>2.4740000000000001E-7</c:v>
                </c:pt>
                <c:pt idx="2396">
                  <c:v>2.4760000000000002E-7</c:v>
                </c:pt>
                <c:pt idx="2397">
                  <c:v>2.4760000000000002E-7</c:v>
                </c:pt>
                <c:pt idx="2398">
                  <c:v>2.4760000000000002E-7</c:v>
                </c:pt>
                <c:pt idx="2399">
                  <c:v>2.4779999999999998E-7</c:v>
                </c:pt>
                <c:pt idx="2400">
                  <c:v>2.4779999999999998E-7</c:v>
                </c:pt>
                <c:pt idx="2401">
                  <c:v>2.4830000000000002E-7</c:v>
                </c:pt>
                <c:pt idx="2402">
                  <c:v>2.487E-7</c:v>
                </c:pt>
                <c:pt idx="2403">
                  <c:v>2.487E-7</c:v>
                </c:pt>
                <c:pt idx="2404">
                  <c:v>2.487E-7</c:v>
                </c:pt>
                <c:pt idx="2405">
                  <c:v>2.4919999999999998E-7</c:v>
                </c:pt>
                <c:pt idx="2406">
                  <c:v>2.4919999999999998E-7</c:v>
                </c:pt>
                <c:pt idx="2407">
                  <c:v>2.4919999999999998E-7</c:v>
                </c:pt>
                <c:pt idx="2408">
                  <c:v>2.494E-7</c:v>
                </c:pt>
                <c:pt idx="2409">
                  <c:v>2.4960000000000001E-7</c:v>
                </c:pt>
                <c:pt idx="2410">
                  <c:v>2.4979999999999997E-7</c:v>
                </c:pt>
                <c:pt idx="2411">
                  <c:v>2.4979999999999997E-7</c:v>
                </c:pt>
                <c:pt idx="2412">
                  <c:v>2.501E-7</c:v>
                </c:pt>
                <c:pt idx="2413">
                  <c:v>2.4960000000000001E-7</c:v>
                </c:pt>
                <c:pt idx="2414">
                  <c:v>2.5100000000000001E-7</c:v>
                </c:pt>
                <c:pt idx="2415">
                  <c:v>2.5050000000000003E-7</c:v>
                </c:pt>
                <c:pt idx="2416">
                  <c:v>2.5050000000000003E-7</c:v>
                </c:pt>
                <c:pt idx="2417">
                  <c:v>2.5030000000000001E-7</c:v>
                </c:pt>
                <c:pt idx="2418">
                  <c:v>2.5120000000000003E-7</c:v>
                </c:pt>
                <c:pt idx="2419">
                  <c:v>2.5100000000000001E-7</c:v>
                </c:pt>
                <c:pt idx="2420">
                  <c:v>2.5050000000000003E-7</c:v>
                </c:pt>
                <c:pt idx="2421">
                  <c:v>2.5139999999999999E-7</c:v>
                </c:pt>
                <c:pt idx="2422">
                  <c:v>2.5120000000000003E-7</c:v>
                </c:pt>
                <c:pt idx="2423">
                  <c:v>2.5100000000000001E-7</c:v>
                </c:pt>
                <c:pt idx="2424">
                  <c:v>2.5139999999999999E-7</c:v>
                </c:pt>
                <c:pt idx="2425">
                  <c:v>2.5139999999999999E-7</c:v>
                </c:pt>
                <c:pt idx="2426">
                  <c:v>2.5170000000000001E-7</c:v>
                </c:pt>
                <c:pt idx="2427">
                  <c:v>2.5170000000000001E-7</c:v>
                </c:pt>
                <c:pt idx="2428">
                  <c:v>2.5260000000000003E-7</c:v>
                </c:pt>
                <c:pt idx="2429">
                  <c:v>2.5279999999999999E-7</c:v>
                </c:pt>
                <c:pt idx="2430">
                  <c:v>2.5240000000000001E-7</c:v>
                </c:pt>
                <c:pt idx="2431">
                  <c:v>2.53E-7</c:v>
                </c:pt>
                <c:pt idx="2432">
                  <c:v>2.5260000000000003E-7</c:v>
                </c:pt>
                <c:pt idx="2433">
                  <c:v>2.53E-7</c:v>
                </c:pt>
                <c:pt idx="2434">
                  <c:v>2.5279999999999999E-7</c:v>
                </c:pt>
                <c:pt idx="2435">
                  <c:v>2.5330000000000002E-7</c:v>
                </c:pt>
                <c:pt idx="2436">
                  <c:v>2.5330000000000002E-7</c:v>
                </c:pt>
                <c:pt idx="2437">
                  <c:v>2.5330000000000002E-7</c:v>
                </c:pt>
                <c:pt idx="2438">
                  <c:v>2.537E-7</c:v>
                </c:pt>
                <c:pt idx="2439">
                  <c:v>2.5349999999999999E-7</c:v>
                </c:pt>
                <c:pt idx="2440">
                  <c:v>2.537E-7</c:v>
                </c:pt>
                <c:pt idx="2441">
                  <c:v>2.544E-7</c:v>
                </c:pt>
                <c:pt idx="2442">
                  <c:v>2.5470000000000002E-7</c:v>
                </c:pt>
                <c:pt idx="2443">
                  <c:v>2.544E-7</c:v>
                </c:pt>
                <c:pt idx="2444">
                  <c:v>2.5489999999999999E-7</c:v>
                </c:pt>
                <c:pt idx="2445">
                  <c:v>2.5470000000000002E-7</c:v>
                </c:pt>
                <c:pt idx="2446">
                  <c:v>2.551E-7</c:v>
                </c:pt>
                <c:pt idx="2447">
                  <c:v>2.5489999999999999E-7</c:v>
                </c:pt>
                <c:pt idx="2448">
                  <c:v>2.5530000000000002E-7</c:v>
                </c:pt>
                <c:pt idx="2449">
                  <c:v>2.5530000000000002E-7</c:v>
                </c:pt>
                <c:pt idx="2450">
                  <c:v>2.5559999999999999E-7</c:v>
                </c:pt>
                <c:pt idx="2451">
                  <c:v>2.5530000000000002E-7</c:v>
                </c:pt>
                <c:pt idx="2452">
                  <c:v>2.558E-7</c:v>
                </c:pt>
                <c:pt idx="2453">
                  <c:v>2.5600000000000002E-7</c:v>
                </c:pt>
                <c:pt idx="2454">
                  <c:v>2.5629999999999999E-7</c:v>
                </c:pt>
                <c:pt idx="2455">
                  <c:v>2.565E-7</c:v>
                </c:pt>
                <c:pt idx="2456">
                  <c:v>2.565E-7</c:v>
                </c:pt>
                <c:pt idx="2457">
                  <c:v>2.565E-7</c:v>
                </c:pt>
                <c:pt idx="2458">
                  <c:v>2.5670000000000002E-7</c:v>
                </c:pt>
                <c:pt idx="2459">
                  <c:v>2.5689999999999998E-7</c:v>
                </c:pt>
                <c:pt idx="2460">
                  <c:v>2.572E-7</c:v>
                </c:pt>
                <c:pt idx="2461">
                  <c:v>2.572E-7</c:v>
                </c:pt>
                <c:pt idx="2462">
                  <c:v>2.5740000000000002E-7</c:v>
                </c:pt>
                <c:pt idx="2463">
                  <c:v>2.5740000000000002E-7</c:v>
                </c:pt>
                <c:pt idx="2464">
                  <c:v>2.5759999999999998E-7</c:v>
                </c:pt>
                <c:pt idx="2465">
                  <c:v>2.5740000000000002E-7</c:v>
                </c:pt>
                <c:pt idx="2466">
                  <c:v>2.579E-7</c:v>
                </c:pt>
                <c:pt idx="2467">
                  <c:v>2.5810000000000001E-7</c:v>
                </c:pt>
                <c:pt idx="2468">
                  <c:v>2.5810000000000001E-7</c:v>
                </c:pt>
                <c:pt idx="2469">
                  <c:v>2.5829999999999998E-7</c:v>
                </c:pt>
                <c:pt idx="2470">
                  <c:v>2.5829999999999998E-7</c:v>
                </c:pt>
                <c:pt idx="2471">
                  <c:v>2.586E-7</c:v>
                </c:pt>
                <c:pt idx="2472">
                  <c:v>2.586E-7</c:v>
                </c:pt>
                <c:pt idx="2473">
                  <c:v>2.5880000000000001E-7</c:v>
                </c:pt>
                <c:pt idx="2474">
                  <c:v>2.5880000000000001E-7</c:v>
                </c:pt>
                <c:pt idx="2475">
                  <c:v>2.5899999999999998E-7</c:v>
                </c:pt>
                <c:pt idx="2476">
                  <c:v>2.5919999999999999E-7</c:v>
                </c:pt>
                <c:pt idx="2477">
                  <c:v>2.5950000000000001E-7</c:v>
                </c:pt>
                <c:pt idx="2478">
                  <c:v>2.5989999999999999E-7</c:v>
                </c:pt>
                <c:pt idx="2479">
                  <c:v>2.5919999999999999E-7</c:v>
                </c:pt>
                <c:pt idx="2480">
                  <c:v>2.5989999999999999E-7</c:v>
                </c:pt>
                <c:pt idx="2481">
                  <c:v>2.6020000000000001E-7</c:v>
                </c:pt>
                <c:pt idx="2482">
                  <c:v>2.6020000000000001E-7</c:v>
                </c:pt>
                <c:pt idx="2483">
                  <c:v>2.6059999999999999E-7</c:v>
                </c:pt>
                <c:pt idx="2484">
                  <c:v>2.6039999999999998E-7</c:v>
                </c:pt>
                <c:pt idx="2485">
                  <c:v>2.6109999999999998E-7</c:v>
                </c:pt>
                <c:pt idx="2486">
                  <c:v>2.6059999999999999E-7</c:v>
                </c:pt>
                <c:pt idx="2487">
                  <c:v>2.6090000000000001E-7</c:v>
                </c:pt>
                <c:pt idx="2488">
                  <c:v>2.6109999999999998E-7</c:v>
                </c:pt>
                <c:pt idx="2489">
                  <c:v>2.614E-7</c:v>
                </c:pt>
                <c:pt idx="2490">
                  <c:v>2.614E-7</c:v>
                </c:pt>
                <c:pt idx="2491">
                  <c:v>2.6179999999999998E-7</c:v>
                </c:pt>
                <c:pt idx="2492">
                  <c:v>2.621E-7</c:v>
                </c:pt>
                <c:pt idx="2493">
                  <c:v>2.6160000000000001E-7</c:v>
                </c:pt>
                <c:pt idx="2494">
                  <c:v>2.6230000000000001E-7</c:v>
                </c:pt>
                <c:pt idx="2495">
                  <c:v>2.6230000000000001E-7</c:v>
                </c:pt>
                <c:pt idx="2496">
                  <c:v>2.6230000000000001E-7</c:v>
                </c:pt>
                <c:pt idx="2497">
                  <c:v>2.6259999999999998E-7</c:v>
                </c:pt>
                <c:pt idx="2498">
                  <c:v>2.6259999999999998E-7</c:v>
                </c:pt>
                <c:pt idx="2499">
                  <c:v>2.628E-7</c:v>
                </c:pt>
                <c:pt idx="2500">
                  <c:v>2.6300000000000001E-7</c:v>
                </c:pt>
                <c:pt idx="2501">
                  <c:v>2.6329999999999998E-7</c:v>
                </c:pt>
                <c:pt idx="2502">
                  <c:v>2.6399999999999998E-7</c:v>
                </c:pt>
                <c:pt idx="2503">
                  <c:v>2.635E-7</c:v>
                </c:pt>
                <c:pt idx="2504">
                  <c:v>2.6370000000000001E-7</c:v>
                </c:pt>
                <c:pt idx="2505">
                  <c:v>2.6370000000000001E-7</c:v>
                </c:pt>
                <c:pt idx="2506">
                  <c:v>2.6370000000000001E-7</c:v>
                </c:pt>
                <c:pt idx="2507">
                  <c:v>2.642E-7</c:v>
                </c:pt>
                <c:pt idx="2508">
                  <c:v>2.642E-7</c:v>
                </c:pt>
                <c:pt idx="2509">
                  <c:v>2.6450000000000002E-7</c:v>
                </c:pt>
                <c:pt idx="2510">
                  <c:v>2.642E-7</c:v>
                </c:pt>
                <c:pt idx="2511">
                  <c:v>2.642E-7</c:v>
                </c:pt>
                <c:pt idx="2512">
                  <c:v>2.649E-7</c:v>
                </c:pt>
                <c:pt idx="2513">
                  <c:v>2.6520000000000002E-7</c:v>
                </c:pt>
                <c:pt idx="2514">
                  <c:v>2.6469999999999998E-7</c:v>
                </c:pt>
                <c:pt idx="2515">
                  <c:v>2.6520000000000002E-7</c:v>
                </c:pt>
                <c:pt idx="2516">
                  <c:v>2.6539999999999998E-7</c:v>
                </c:pt>
                <c:pt idx="2517">
                  <c:v>2.657E-7</c:v>
                </c:pt>
                <c:pt idx="2518">
                  <c:v>2.657E-7</c:v>
                </c:pt>
                <c:pt idx="2519">
                  <c:v>2.6609999999999998E-7</c:v>
                </c:pt>
                <c:pt idx="2520">
                  <c:v>2.664E-7</c:v>
                </c:pt>
                <c:pt idx="2521">
                  <c:v>2.6609999999999998E-7</c:v>
                </c:pt>
                <c:pt idx="2522">
                  <c:v>2.664E-7</c:v>
                </c:pt>
                <c:pt idx="2523">
                  <c:v>2.6679999999999998E-7</c:v>
                </c:pt>
                <c:pt idx="2524">
                  <c:v>2.6679999999999998E-7</c:v>
                </c:pt>
                <c:pt idx="2525">
                  <c:v>2.6679999999999998E-7</c:v>
                </c:pt>
                <c:pt idx="2526">
                  <c:v>2.6679999999999998E-7</c:v>
                </c:pt>
                <c:pt idx="2527">
                  <c:v>2.6679999999999998E-7</c:v>
                </c:pt>
                <c:pt idx="2528">
                  <c:v>2.6730000000000002E-7</c:v>
                </c:pt>
                <c:pt idx="2529">
                  <c:v>2.6759999999999999E-7</c:v>
                </c:pt>
                <c:pt idx="2530">
                  <c:v>2.6730000000000002E-7</c:v>
                </c:pt>
                <c:pt idx="2531">
                  <c:v>2.6759999999999999E-7</c:v>
                </c:pt>
                <c:pt idx="2532">
                  <c:v>2.6800000000000002E-7</c:v>
                </c:pt>
                <c:pt idx="2533">
                  <c:v>2.6800000000000002E-7</c:v>
                </c:pt>
                <c:pt idx="2534">
                  <c:v>2.6829999999999999E-7</c:v>
                </c:pt>
                <c:pt idx="2535">
                  <c:v>2.6829999999999999E-7</c:v>
                </c:pt>
                <c:pt idx="2536">
                  <c:v>2.685E-7</c:v>
                </c:pt>
                <c:pt idx="2537">
                  <c:v>2.6880000000000002E-7</c:v>
                </c:pt>
                <c:pt idx="2538">
                  <c:v>2.6880000000000002E-7</c:v>
                </c:pt>
                <c:pt idx="2539">
                  <c:v>2.6899999999999999E-7</c:v>
                </c:pt>
                <c:pt idx="2540">
                  <c:v>2.692E-7</c:v>
                </c:pt>
                <c:pt idx="2541">
                  <c:v>2.692E-7</c:v>
                </c:pt>
                <c:pt idx="2542">
                  <c:v>2.6969999999999999E-7</c:v>
                </c:pt>
                <c:pt idx="2543">
                  <c:v>2.6969999999999999E-7</c:v>
                </c:pt>
                <c:pt idx="2544">
                  <c:v>2.7000000000000001E-7</c:v>
                </c:pt>
                <c:pt idx="2545">
                  <c:v>2.6969999999999999E-7</c:v>
                </c:pt>
                <c:pt idx="2546">
                  <c:v>2.7020000000000002E-7</c:v>
                </c:pt>
                <c:pt idx="2547">
                  <c:v>2.7070000000000001E-7</c:v>
                </c:pt>
                <c:pt idx="2548">
                  <c:v>2.7020000000000002E-7</c:v>
                </c:pt>
                <c:pt idx="2549">
                  <c:v>2.7020000000000002E-7</c:v>
                </c:pt>
                <c:pt idx="2550">
                  <c:v>2.7070000000000001E-7</c:v>
                </c:pt>
                <c:pt idx="2551">
                  <c:v>2.7119999999999999E-7</c:v>
                </c:pt>
                <c:pt idx="2552">
                  <c:v>2.7070000000000001E-7</c:v>
                </c:pt>
                <c:pt idx="2553">
                  <c:v>2.7169999999999998E-7</c:v>
                </c:pt>
                <c:pt idx="2554">
                  <c:v>2.7189999999999999E-7</c:v>
                </c:pt>
                <c:pt idx="2555">
                  <c:v>2.7189999999999999E-7</c:v>
                </c:pt>
                <c:pt idx="2556">
                  <c:v>2.7169999999999998E-7</c:v>
                </c:pt>
                <c:pt idx="2557">
                  <c:v>2.7189999999999999E-7</c:v>
                </c:pt>
                <c:pt idx="2558">
                  <c:v>2.7220000000000002E-7</c:v>
                </c:pt>
                <c:pt idx="2559">
                  <c:v>2.7239999999999998E-7</c:v>
                </c:pt>
                <c:pt idx="2560">
                  <c:v>2.7239999999999998E-7</c:v>
                </c:pt>
                <c:pt idx="2561">
                  <c:v>2.7239999999999998E-7</c:v>
                </c:pt>
                <c:pt idx="2562">
                  <c:v>2.727E-7</c:v>
                </c:pt>
                <c:pt idx="2563">
                  <c:v>2.727E-7</c:v>
                </c:pt>
                <c:pt idx="2564">
                  <c:v>2.7319999999999998E-7</c:v>
                </c:pt>
                <c:pt idx="2565">
                  <c:v>2.734E-7</c:v>
                </c:pt>
                <c:pt idx="2566">
                  <c:v>2.734E-7</c:v>
                </c:pt>
                <c:pt idx="2567">
                  <c:v>2.7370000000000002E-7</c:v>
                </c:pt>
                <c:pt idx="2568">
                  <c:v>2.7389999999999998E-7</c:v>
                </c:pt>
                <c:pt idx="2569">
                  <c:v>2.7389999999999998E-7</c:v>
                </c:pt>
                <c:pt idx="2570">
                  <c:v>2.7420000000000001E-7</c:v>
                </c:pt>
                <c:pt idx="2571">
                  <c:v>2.7420000000000001E-7</c:v>
                </c:pt>
                <c:pt idx="2572">
                  <c:v>2.7440000000000002E-7</c:v>
                </c:pt>
                <c:pt idx="2573">
                  <c:v>2.7490000000000001E-7</c:v>
                </c:pt>
                <c:pt idx="2574">
                  <c:v>2.7469999999999999E-7</c:v>
                </c:pt>
                <c:pt idx="2575">
                  <c:v>2.7490000000000001E-7</c:v>
                </c:pt>
                <c:pt idx="2576">
                  <c:v>2.7560000000000001E-7</c:v>
                </c:pt>
                <c:pt idx="2577">
                  <c:v>2.7519999999999998E-7</c:v>
                </c:pt>
                <c:pt idx="2578">
                  <c:v>2.7539999999999999E-7</c:v>
                </c:pt>
                <c:pt idx="2579">
                  <c:v>2.7589999999999998E-7</c:v>
                </c:pt>
                <c:pt idx="2580">
                  <c:v>2.7589999999999998E-7</c:v>
                </c:pt>
                <c:pt idx="2581">
                  <c:v>2.7609999999999999E-7</c:v>
                </c:pt>
                <c:pt idx="2582">
                  <c:v>2.7659999999999998E-7</c:v>
                </c:pt>
                <c:pt idx="2583">
                  <c:v>2.7640000000000001E-7</c:v>
                </c:pt>
                <c:pt idx="2584">
                  <c:v>2.7659999999999998E-7</c:v>
                </c:pt>
                <c:pt idx="2585">
                  <c:v>2.7659999999999998E-7</c:v>
                </c:pt>
                <c:pt idx="2586">
                  <c:v>2.7710000000000001E-7</c:v>
                </c:pt>
                <c:pt idx="2587">
                  <c:v>2.776E-7</c:v>
                </c:pt>
                <c:pt idx="2588">
                  <c:v>2.769E-7</c:v>
                </c:pt>
                <c:pt idx="2589">
                  <c:v>2.7739999999999998E-7</c:v>
                </c:pt>
                <c:pt idx="2590">
                  <c:v>2.776E-7</c:v>
                </c:pt>
                <c:pt idx="2591">
                  <c:v>2.776E-7</c:v>
                </c:pt>
                <c:pt idx="2592">
                  <c:v>2.7790000000000002E-7</c:v>
                </c:pt>
                <c:pt idx="2593">
                  <c:v>2.7790000000000002E-7</c:v>
                </c:pt>
                <c:pt idx="2594">
                  <c:v>2.7809999999999998E-7</c:v>
                </c:pt>
                <c:pt idx="2595">
                  <c:v>2.784E-7</c:v>
                </c:pt>
                <c:pt idx="2596">
                  <c:v>2.7809999999999998E-7</c:v>
                </c:pt>
                <c:pt idx="2597">
                  <c:v>2.7860000000000002E-7</c:v>
                </c:pt>
                <c:pt idx="2598">
                  <c:v>2.784E-7</c:v>
                </c:pt>
                <c:pt idx="2599">
                  <c:v>2.7889999999999999E-7</c:v>
                </c:pt>
                <c:pt idx="2600">
                  <c:v>2.791E-7</c:v>
                </c:pt>
                <c:pt idx="2601">
                  <c:v>2.791E-7</c:v>
                </c:pt>
                <c:pt idx="2602">
                  <c:v>2.791E-7</c:v>
                </c:pt>
                <c:pt idx="2603">
                  <c:v>2.7959999999999999E-7</c:v>
                </c:pt>
                <c:pt idx="2604">
                  <c:v>2.7939999999999997E-7</c:v>
                </c:pt>
                <c:pt idx="2605">
                  <c:v>2.8009999999999997E-7</c:v>
                </c:pt>
                <c:pt idx="2606">
                  <c:v>2.8009999999999997E-7</c:v>
                </c:pt>
                <c:pt idx="2607">
                  <c:v>2.8009999999999997E-7</c:v>
                </c:pt>
                <c:pt idx="2608">
                  <c:v>2.804E-7</c:v>
                </c:pt>
                <c:pt idx="2609">
                  <c:v>2.8009999999999997E-7</c:v>
                </c:pt>
                <c:pt idx="2610">
                  <c:v>2.804E-7</c:v>
                </c:pt>
                <c:pt idx="2611">
                  <c:v>2.811E-7</c:v>
                </c:pt>
                <c:pt idx="2612">
                  <c:v>2.811E-7</c:v>
                </c:pt>
                <c:pt idx="2613">
                  <c:v>2.811E-7</c:v>
                </c:pt>
                <c:pt idx="2614">
                  <c:v>2.811E-7</c:v>
                </c:pt>
                <c:pt idx="2615">
                  <c:v>2.811E-7</c:v>
                </c:pt>
                <c:pt idx="2616">
                  <c:v>2.819E-7</c:v>
                </c:pt>
                <c:pt idx="2617">
                  <c:v>2.819E-7</c:v>
                </c:pt>
                <c:pt idx="2618">
                  <c:v>2.8220000000000003E-7</c:v>
                </c:pt>
                <c:pt idx="2619">
                  <c:v>2.8220000000000003E-7</c:v>
                </c:pt>
                <c:pt idx="2620">
                  <c:v>2.8239999999999999E-7</c:v>
                </c:pt>
                <c:pt idx="2621">
                  <c:v>2.8290000000000003E-7</c:v>
                </c:pt>
                <c:pt idx="2622">
                  <c:v>2.8319999999999999E-7</c:v>
                </c:pt>
                <c:pt idx="2623">
                  <c:v>2.8290000000000003E-7</c:v>
                </c:pt>
                <c:pt idx="2624">
                  <c:v>2.8340000000000001E-7</c:v>
                </c:pt>
                <c:pt idx="2625">
                  <c:v>2.8340000000000001E-7</c:v>
                </c:pt>
                <c:pt idx="2626">
                  <c:v>2.8369999999999998E-7</c:v>
                </c:pt>
                <c:pt idx="2627">
                  <c:v>2.8369999999999998E-7</c:v>
                </c:pt>
                <c:pt idx="2628">
                  <c:v>2.84E-7</c:v>
                </c:pt>
                <c:pt idx="2629">
                  <c:v>2.84E-7</c:v>
                </c:pt>
                <c:pt idx="2630">
                  <c:v>2.84E-7</c:v>
                </c:pt>
                <c:pt idx="2631">
                  <c:v>2.8420000000000002E-7</c:v>
                </c:pt>
                <c:pt idx="2632">
                  <c:v>2.8449999999999999E-7</c:v>
                </c:pt>
                <c:pt idx="2633">
                  <c:v>2.847E-7</c:v>
                </c:pt>
                <c:pt idx="2634">
                  <c:v>2.8500000000000002E-7</c:v>
                </c:pt>
                <c:pt idx="2635">
                  <c:v>2.847E-7</c:v>
                </c:pt>
                <c:pt idx="2636">
                  <c:v>2.8550000000000001E-7</c:v>
                </c:pt>
                <c:pt idx="2637">
                  <c:v>2.8519999999999999E-7</c:v>
                </c:pt>
                <c:pt idx="2638">
                  <c:v>2.8550000000000001E-7</c:v>
                </c:pt>
                <c:pt idx="2639">
                  <c:v>2.8550000000000001E-7</c:v>
                </c:pt>
                <c:pt idx="2640">
                  <c:v>2.8579999999999998E-7</c:v>
                </c:pt>
                <c:pt idx="2641">
                  <c:v>2.8579999999999998E-7</c:v>
                </c:pt>
                <c:pt idx="2642">
                  <c:v>2.8579999999999998E-7</c:v>
                </c:pt>
                <c:pt idx="2643">
                  <c:v>2.8599999999999999E-7</c:v>
                </c:pt>
                <c:pt idx="2644">
                  <c:v>2.8630000000000002E-7</c:v>
                </c:pt>
                <c:pt idx="2645">
                  <c:v>2.8630000000000002E-7</c:v>
                </c:pt>
                <c:pt idx="2646">
                  <c:v>2.868E-7</c:v>
                </c:pt>
                <c:pt idx="2647">
                  <c:v>2.8649999999999998E-7</c:v>
                </c:pt>
                <c:pt idx="2648">
                  <c:v>2.8729999999999999E-7</c:v>
                </c:pt>
                <c:pt idx="2649">
                  <c:v>2.8700000000000002E-7</c:v>
                </c:pt>
                <c:pt idx="2650">
                  <c:v>2.868E-7</c:v>
                </c:pt>
                <c:pt idx="2651">
                  <c:v>2.8780000000000002E-7</c:v>
                </c:pt>
                <c:pt idx="2652">
                  <c:v>2.8780000000000002E-7</c:v>
                </c:pt>
                <c:pt idx="2653">
                  <c:v>2.8760000000000001E-7</c:v>
                </c:pt>
                <c:pt idx="2654">
                  <c:v>2.8780000000000002E-7</c:v>
                </c:pt>
                <c:pt idx="2655">
                  <c:v>2.8809999999999999E-7</c:v>
                </c:pt>
                <c:pt idx="2656">
                  <c:v>2.8830000000000001E-7</c:v>
                </c:pt>
                <c:pt idx="2657">
                  <c:v>2.8879999999999999E-7</c:v>
                </c:pt>
                <c:pt idx="2658">
                  <c:v>2.8830000000000001E-7</c:v>
                </c:pt>
                <c:pt idx="2659">
                  <c:v>2.8830000000000001E-7</c:v>
                </c:pt>
                <c:pt idx="2660">
                  <c:v>2.8830000000000001E-7</c:v>
                </c:pt>
                <c:pt idx="2661">
                  <c:v>2.8929999999999998E-7</c:v>
                </c:pt>
                <c:pt idx="2662">
                  <c:v>2.8879999999999999E-7</c:v>
                </c:pt>
                <c:pt idx="2663">
                  <c:v>2.8929999999999998E-7</c:v>
                </c:pt>
                <c:pt idx="2664">
                  <c:v>2.8929999999999998E-7</c:v>
                </c:pt>
                <c:pt idx="2665">
                  <c:v>2.8929999999999998E-7</c:v>
                </c:pt>
                <c:pt idx="2666">
                  <c:v>2.8910000000000001E-7</c:v>
                </c:pt>
                <c:pt idx="2667">
                  <c:v>2.8990000000000002E-7</c:v>
                </c:pt>
                <c:pt idx="2668">
                  <c:v>2.8929999999999998E-7</c:v>
                </c:pt>
                <c:pt idx="2669">
                  <c:v>2.8990000000000002E-7</c:v>
                </c:pt>
                <c:pt idx="2670">
                  <c:v>2.8929999999999998E-7</c:v>
                </c:pt>
                <c:pt idx="2671">
                  <c:v>2.8990000000000002E-7</c:v>
                </c:pt>
                <c:pt idx="2672">
                  <c:v>2.9009999999999998E-7</c:v>
                </c:pt>
                <c:pt idx="2673">
                  <c:v>2.9009999999999998E-7</c:v>
                </c:pt>
                <c:pt idx="2674">
                  <c:v>2.9009999999999998E-7</c:v>
                </c:pt>
                <c:pt idx="2675">
                  <c:v>2.9009999999999998E-7</c:v>
                </c:pt>
                <c:pt idx="2676">
                  <c:v>2.9089999999999999E-7</c:v>
                </c:pt>
                <c:pt idx="2677">
                  <c:v>2.9069999999999998E-7</c:v>
                </c:pt>
                <c:pt idx="2678">
                  <c:v>2.9120000000000001E-7</c:v>
                </c:pt>
                <c:pt idx="2679">
                  <c:v>2.9139999999999998E-7</c:v>
                </c:pt>
                <c:pt idx="2680">
                  <c:v>2.917E-7</c:v>
                </c:pt>
                <c:pt idx="2681">
                  <c:v>2.917E-7</c:v>
                </c:pt>
                <c:pt idx="2682">
                  <c:v>2.9200000000000002E-7</c:v>
                </c:pt>
                <c:pt idx="2683">
                  <c:v>2.917E-7</c:v>
                </c:pt>
                <c:pt idx="2684">
                  <c:v>2.9200000000000002E-7</c:v>
                </c:pt>
                <c:pt idx="2685">
                  <c:v>2.9219999999999998E-7</c:v>
                </c:pt>
                <c:pt idx="2686">
                  <c:v>2.9219999999999998E-7</c:v>
                </c:pt>
                <c:pt idx="2687">
                  <c:v>2.9250000000000001E-7</c:v>
                </c:pt>
                <c:pt idx="2688">
                  <c:v>2.9250000000000001E-7</c:v>
                </c:pt>
                <c:pt idx="2689">
                  <c:v>2.9250000000000001E-7</c:v>
                </c:pt>
                <c:pt idx="2690">
                  <c:v>2.9250000000000001E-7</c:v>
                </c:pt>
                <c:pt idx="2691">
                  <c:v>2.9330000000000001E-7</c:v>
                </c:pt>
                <c:pt idx="2692">
                  <c:v>2.9330000000000001E-7</c:v>
                </c:pt>
                <c:pt idx="2693">
                  <c:v>2.9359999999999998E-7</c:v>
                </c:pt>
                <c:pt idx="2694">
                  <c:v>2.9359999999999998E-7</c:v>
                </c:pt>
                <c:pt idx="2695">
                  <c:v>2.938E-7</c:v>
                </c:pt>
                <c:pt idx="2696">
                  <c:v>2.9410000000000002E-7</c:v>
                </c:pt>
                <c:pt idx="2697">
                  <c:v>2.9410000000000002E-7</c:v>
                </c:pt>
                <c:pt idx="2698">
                  <c:v>2.946E-7</c:v>
                </c:pt>
                <c:pt idx="2699">
                  <c:v>2.9489999999999997E-7</c:v>
                </c:pt>
                <c:pt idx="2700">
                  <c:v>2.9439999999999999E-7</c:v>
                </c:pt>
                <c:pt idx="2701">
                  <c:v>2.9540000000000001E-7</c:v>
                </c:pt>
                <c:pt idx="2702">
                  <c:v>2.9489999999999997E-7</c:v>
                </c:pt>
                <c:pt idx="2703">
                  <c:v>2.952E-7</c:v>
                </c:pt>
                <c:pt idx="2704">
                  <c:v>2.9540000000000001E-7</c:v>
                </c:pt>
                <c:pt idx="2705">
                  <c:v>2.96E-7</c:v>
                </c:pt>
                <c:pt idx="2706">
                  <c:v>2.96E-7</c:v>
                </c:pt>
                <c:pt idx="2707">
                  <c:v>2.96E-7</c:v>
                </c:pt>
                <c:pt idx="2708">
                  <c:v>2.96E-7</c:v>
                </c:pt>
                <c:pt idx="2709">
                  <c:v>2.9620000000000002E-7</c:v>
                </c:pt>
                <c:pt idx="2710">
                  <c:v>2.9649999999999999E-7</c:v>
                </c:pt>
                <c:pt idx="2711">
                  <c:v>2.9649999999999999E-7</c:v>
                </c:pt>
                <c:pt idx="2712">
                  <c:v>2.9700000000000003E-7</c:v>
                </c:pt>
                <c:pt idx="2713">
                  <c:v>2.9680000000000001E-7</c:v>
                </c:pt>
                <c:pt idx="2714">
                  <c:v>2.9700000000000003E-7</c:v>
                </c:pt>
                <c:pt idx="2715">
                  <c:v>2.9779999999999998E-7</c:v>
                </c:pt>
                <c:pt idx="2716">
                  <c:v>2.9779999999999998E-7</c:v>
                </c:pt>
                <c:pt idx="2717">
                  <c:v>2.9779999999999998E-7</c:v>
                </c:pt>
                <c:pt idx="2718">
                  <c:v>2.981E-7</c:v>
                </c:pt>
                <c:pt idx="2719">
                  <c:v>2.9779999999999998E-7</c:v>
                </c:pt>
                <c:pt idx="2720">
                  <c:v>2.981E-7</c:v>
                </c:pt>
                <c:pt idx="2721">
                  <c:v>2.9840000000000003E-7</c:v>
                </c:pt>
                <c:pt idx="2722">
                  <c:v>2.9859999999999999E-7</c:v>
                </c:pt>
                <c:pt idx="2723">
                  <c:v>2.9859999999999999E-7</c:v>
                </c:pt>
                <c:pt idx="2724">
                  <c:v>2.9859999999999999E-7</c:v>
                </c:pt>
                <c:pt idx="2725">
                  <c:v>2.9890000000000001E-7</c:v>
                </c:pt>
                <c:pt idx="2726">
                  <c:v>2.9939999999999999E-7</c:v>
                </c:pt>
                <c:pt idx="2727">
                  <c:v>2.9999999999999999E-7</c:v>
                </c:pt>
                <c:pt idx="2728">
                  <c:v>2.9999999999999999E-7</c:v>
                </c:pt>
                <c:pt idx="2729">
                  <c:v>2.9970000000000002E-7</c:v>
                </c:pt>
                <c:pt idx="2730">
                  <c:v>2.9970000000000002E-7</c:v>
                </c:pt>
                <c:pt idx="2731">
                  <c:v>2.9999999999999999E-7</c:v>
                </c:pt>
                <c:pt idx="2732">
                  <c:v>3.0050000000000002E-7</c:v>
                </c:pt>
                <c:pt idx="2733">
                  <c:v>3.0050000000000002E-7</c:v>
                </c:pt>
                <c:pt idx="2734">
                  <c:v>3.0079999999999999E-7</c:v>
                </c:pt>
                <c:pt idx="2735">
                  <c:v>3.0079999999999999E-7</c:v>
                </c:pt>
                <c:pt idx="2736">
                  <c:v>3.0079999999999999E-7</c:v>
                </c:pt>
                <c:pt idx="2737">
                  <c:v>3.0100000000000001E-7</c:v>
                </c:pt>
                <c:pt idx="2738">
                  <c:v>3.0129999999999998E-7</c:v>
                </c:pt>
                <c:pt idx="2739">
                  <c:v>3.0129999999999998E-7</c:v>
                </c:pt>
                <c:pt idx="2740">
                  <c:v>3.0190000000000002E-7</c:v>
                </c:pt>
                <c:pt idx="2741">
                  <c:v>3.0190000000000002E-7</c:v>
                </c:pt>
                <c:pt idx="2742">
                  <c:v>3.0240000000000001E-7</c:v>
                </c:pt>
                <c:pt idx="2743">
                  <c:v>3.016E-7</c:v>
                </c:pt>
                <c:pt idx="2744">
                  <c:v>3.0240000000000001E-7</c:v>
                </c:pt>
                <c:pt idx="2745">
                  <c:v>3.0269999999999998E-7</c:v>
                </c:pt>
                <c:pt idx="2746">
                  <c:v>3.03E-7</c:v>
                </c:pt>
                <c:pt idx="2747">
                  <c:v>3.03E-7</c:v>
                </c:pt>
                <c:pt idx="2748">
                  <c:v>3.0349999999999998E-7</c:v>
                </c:pt>
                <c:pt idx="2749">
                  <c:v>3.03E-7</c:v>
                </c:pt>
                <c:pt idx="2750">
                  <c:v>3.0330000000000002E-7</c:v>
                </c:pt>
                <c:pt idx="2751">
                  <c:v>3.0349999999999998E-7</c:v>
                </c:pt>
                <c:pt idx="2752">
                  <c:v>3.0330000000000002E-7</c:v>
                </c:pt>
                <c:pt idx="2753">
                  <c:v>3.0349999999999998E-7</c:v>
                </c:pt>
                <c:pt idx="2754">
                  <c:v>3.0330000000000002E-7</c:v>
                </c:pt>
                <c:pt idx="2755">
                  <c:v>3.0380000000000001E-7</c:v>
                </c:pt>
                <c:pt idx="2756">
                  <c:v>3.044E-7</c:v>
                </c:pt>
                <c:pt idx="2757">
                  <c:v>3.0409999999999998E-7</c:v>
                </c:pt>
                <c:pt idx="2758">
                  <c:v>3.044E-7</c:v>
                </c:pt>
                <c:pt idx="2759">
                  <c:v>3.0460000000000001E-7</c:v>
                </c:pt>
                <c:pt idx="2760">
                  <c:v>3.0520000000000001E-7</c:v>
                </c:pt>
                <c:pt idx="2761">
                  <c:v>3.0489999999999998E-7</c:v>
                </c:pt>
                <c:pt idx="2762">
                  <c:v>3.0540000000000002E-7</c:v>
                </c:pt>
                <c:pt idx="2763">
                  <c:v>3.0600000000000001E-7</c:v>
                </c:pt>
                <c:pt idx="2764">
                  <c:v>3.0540000000000002E-7</c:v>
                </c:pt>
                <c:pt idx="2765">
                  <c:v>3.0569999999999999E-7</c:v>
                </c:pt>
                <c:pt idx="2766">
                  <c:v>3.0569999999999999E-7</c:v>
                </c:pt>
                <c:pt idx="2767">
                  <c:v>3.0569999999999999E-7</c:v>
                </c:pt>
                <c:pt idx="2768">
                  <c:v>3.0629999999999998E-7</c:v>
                </c:pt>
                <c:pt idx="2769">
                  <c:v>3.0600000000000001E-7</c:v>
                </c:pt>
                <c:pt idx="2770">
                  <c:v>3.065E-7</c:v>
                </c:pt>
                <c:pt idx="2771">
                  <c:v>3.065E-7</c:v>
                </c:pt>
                <c:pt idx="2772">
                  <c:v>3.065E-7</c:v>
                </c:pt>
                <c:pt idx="2773">
                  <c:v>3.0709999999999999E-7</c:v>
                </c:pt>
                <c:pt idx="2774">
                  <c:v>3.0709999999999999E-7</c:v>
                </c:pt>
                <c:pt idx="2775">
                  <c:v>3.0740000000000001E-7</c:v>
                </c:pt>
                <c:pt idx="2776">
                  <c:v>3.0759999999999998E-7</c:v>
                </c:pt>
                <c:pt idx="2777">
                  <c:v>3.0759999999999998E-7</c:v>
                </c:pt>
                <c:pt idx="2778">
                  <c:v>3.0759999999999998E-7</c:v>
                </c:pt>
                <c:pt idx="2779">
                  <c:v>3.0759999999999998E-7</c:v>
                </c:pt>
                <c:pt idx="2780">
                  <c:v>3.079E-7</c:v>
                </c:pt>
                <c:pt idx="2781">
                  <c:v>3.0820000000000002E-7</c:v>
                </c:pt>
                <c:pt idx="2782">
                  <c:v>3.0820000000000002E-7</c:v>
                </c:pt>
                <c:pt idx="2783">
                  <c:v>3.087E-7</c:v>
                </c:pt>
                <c:pt idx="2784">
                  <c:v>3.079E-7</c:v>
                </c:pt>
                <c:pt idx="2785">
                  <c:v>3.087E-7</c:v>
                </c:pt>
                <c:pt idx="2786">
                  <c:v>3.0899999999999997E-7</c:v>
                </c:pt>
                <c:pt idx="2787">
                  <c:v>3.0899999999999997E-7</c:v>
                </c:pt>
                <c:pt idx="2788">
                  <c:v>3.0899999999999997E-7</c:v>
                </c:pt>
                <c:pt idx="2789">
                  <c:v>3.0960000000000002E-7</c:v>
                </c:pt>
                <c:pt idx="2790">
                  <c:v>3.093E-7</c:v>
                </c:pt>
                <c:pt idx="2791">
                  <c:v>3.0979999999999998E-7</c:v>
                </c:pt>
                <c:pt idx="2792">
                  <c:v>3.0979999999999998E-7</c:v>
                </c:pt>
                <c:pt idx="2793">
                  <c:v>3.1039999999999997E-7</c:v>
                </c:pt>
                <c:pt idx="2794">
                  <c:v>3.101E-7</c:v>
                </c:pt>
                <c:pt idx="2795">
                  <c:v>3.1039999999999997E-7</c:v>
                </c:pt>
                <c:pt idx="2796">
                  <c:v>3.107E-7</c:v>
                </c:pt>
                <c:pt idx="2797">
                  <c:v>3.107E-7</c:v>
                </c:pt>
                <c:pt idx="2798">
                  <c:v>3.1100000000000002E-7</c:v>
                </c:pt>
                <c:pt idx="2799">
                  <c:v>3.1100000000000002E-7</c:v>
                </c:pt>
                <c:pt idx="2800">
                  <c:v>3.1100000000000002E-7</c:v>
                </c:pt>
                <c:pt idx="2801">
                  <c:v>3.1129999999999999E-7</c:v>
                </c:pt>
                <c:pt idx="2802">
                  <c:v>3.1180000000000003E-7</c:v>
                </c:pt>
                <c:pt idx="2803">
                  <c:v>3.115E-7</c:v>
                </c:pt>
                <c:pt idx="2804">
                  <c:v>3.1180000000000003E-7</c:v>
                </c:pt>
                <c:pt idx="2805">
                  <c:v>3.115E-7</c:v>
                </c:pt>
                <c:pt idx="2806">
                  <c:v>3.1240000000000002E-7</c:v>
                </c:pt>
                <c:pt idx="2807">
                  <c:v>3.1180000000000003E-7</c:v>
                </c:pt>
                <c:pt idx="2808">
                  <c:v>3.1240000000000002E-7</c:v>
                </c:pt>
                <c:pt idx="2809">
                  <c:v>3.1269999999999999E-7</c:v>
                </c:pt>
                <c:pt idx="2810">
                  <c:v>3.1320000000000003E-7</c:v>
                </c:pt>
                <c:pt idx="2811">
                  <c:v>3.1269999999999999E-7</c:v>
                </c:pt>
                <c:pt idx="2812">
                  <c:v>3.1349999999999999E-7</c:v>
                </c:pt>
                <c:pt idx="2813">
                  <c:v>3.1320000000000003E-7</c:v>
                </c:pt>
                <c:pt idx="2814">
                  <c:v>3.1349999999999999E-7</c:v>
                </c:pt>
                <c:pt idx="2815">
                  <c:v>3.1320000000000003E-7</c:v>
                </c:pt>
                <c:pt idx="2816">
                  <c:v>3.1380000000000002E-7</c:v>
                </c:pt>
                <c:pt idx="2817">
                  <c:v>3.1409999999999999E-7</c:v>
                </c:pt>
                <c:pt idx="2818">
                  <c:v>3.1409999999999999E-7</c:v>
                </c:pt>
                <c:pt idx="2819">
                  <c:v>3.1440000000000001E-7</c:v>
                </c:pt>
                <c:pt idx="2820">
                  <c:v>3.1469999999999998E-7</c:v>
                </c:pt>
                <c:pt idx="2821">
                  <c:v>3.1440000000000001E-7</c:v>
                </c:pt>
                <c:pt idx="2822">
                  <c:v>3.1489999999999999E-7</c:v>
                </c:pt>
                <c:pt idx="2823">
                  <c:v>3.1489999999999999E-7</c:v>
                </c:pt>
                <c:pt idx="2824">
                  <c:v>3.1549999999999999E-7</c:v>
                </c:pt>
                <c:pt idx="2825">
                  <c:v>3.1549999999999999E-7</c:v>
                </c:pt>
                <c:pt idx="2826">
                  <c:v>3.1549999999999999E-7</c:v>
                </c:pt>
                <c:pt idx="2827">
                  <c:v>3.1580000000000001E-7</c:v>
                </c:pt>
                <c:pt idx="2828">
                  <c:v>3.1609999999999998E-7</c:v>
                </c:pt>
                <c:pt idx="2829">
                  <c:v>3.1609999999999998E-7</c:v>
                </c:pt>
                <c:pt idx="2830">
                  <c:v>3.164E-7</c:v>
                </c:pt>
                <c:pt idx="2831">
                  <c:v>3.1660000000000002E-7</c:v>
                </c:pt>
                <c:pt idx="2832">
                  <c:v>3.1660000000000002E-7</c:v>
                </c:pt>
                <c:pt idx="2833">
                  <c:v>3.1720000000000001E-7</c:v>
                </c:pt>
                <c:pt idx="2834">
                  <c:v>3.1689999999999999E-7</c:v>
                </c:pt>
                <c:pt idx="2835">
                  <c:v>3.1749999999999998E-7</c:v>
                </c:pt>
                <c:pt idx="2836">
                  <c:v>3.1749999999999998E-7</c:v>
                </c:pt>
                <c:pt idx="2837">
                  <c:v>3.1749999999999998E-7</c:v>
                </c:pt>
                <c:pt idx="2838">
                  <c:v>3.1810000000000002E-7</c:v>
                </c:pt>
                <c:pt idx="2839">
                  <c:v>3.1810000000000002E-7</c:v>
                </c:pt>
                <c:pt idx="2840">
                  <c:v>3.1829999999999998E-7</c:v>
                </c:pt>
                <c:pt idx="2841">
                  <c:v>3.1829999999999998E-7</c:v>
                </c:pt>
                <c:pt idx="2842">
                  <c:v>3.1889999999999998E-7</c:v>
                </c:pt>
                <c:pt idx="2843">
                  <c:v>3.1860000000000001E-7</c:v>
                </c:pt>
                <c:pt idx="2844">
                  <c:v>3.1860000000000001E-7</c:v>
                </c:pt>
                <c:pt idx="2845">
                  <c:v>3.1860000000000001E-7</c:v>
                </c:pt>
                <c:pt idx="2846">
                  <c:v>3.1860000000000001E-7</c:v>
                </c:pt>
                <c:pt idx="2847">
                  <c:v>3.192E-7</c:v>
                </c:pt>
                <c:pt idx="2848">
                  <c:v>3.1979999999999999E-7</c:v>
                </c:pt>
                <c:pt idx="2849">
                  <c:v>3.1950000000000002E-7</c:v>
                </c:pt>
                <c:pt idx="2850">
                  <c:v>3.1979999999999999E-7</c:v>
                </c:pt>
                <c:pt idx="2851">
                  <c:v>3.1979999999999999E-7</c:v>
                </c:pt>
                <c:pt idx="2852">
                  <c:v>3.1950000000000002E-7</c:v>
                </c:pt>
                <c:pt idx="2853">
                  <c:v>3.2029999999999998E-7</c:v>
                </c:pt>
                <c:pt idx="2854">
                  <c:v>3.2010000000000001E-7</c:v>
                </c:pt>
                <c:pt idx="2855">
                  <c:v>3.2029999999999998E-7</c:v>
                </c:pt>
                <c:pt idx="2856">
                  <c:v>3.2029999999999998E-7</c:v>
                </c:pt>
                <c:pt idx="2857">
                  <c:v>3.206E-7</c:v>
                </c:pt>
                <c:pt idx="2858">
                  <c:v>3.2090000000000002E-7</c:v>
                </c:pt>
                <c:pt idx="2859">
                  <c:v>3.2090000000000002E-7</c:v>
                </c:pt>
                <c:pt idx="2860">
                  <c:v>3.2090000000000002E-7</c:v>
                </c:pt>
                <c:pt idx="2861">
                  <c:v>3.2150000000000001E-7</c:v>
                </c:pt>
                <c:pt idx="2862">
                  <c:v>3.2119999999999999E-7</c:v>
                </c:pt>
                <c:pt idx="2863">
                  <c:v>3.2090000000000002E-7</c:v>
                </c:pt>
                <c:pt idx="2864">
                  <c:v>3.2119999999999999E-7</c:v>
                </c:pt>
                <c:pt idx="2865">
                  <c:v>3.2179999999999998E-7</c:v>
                </c:pt>
                <c:pt idx="2866">
                  <c:v>3.2210000000000001E-7</c:v>
                </c:pt>
                <c:pt idx="2867">
                  <c:v>3.2210000000000001E-7</c:v>
                </c:pt>
                <c:pt idx="2868">
                  <c:v>3.2239999999999998E-7</c:v>
                </c:pt>
                <c:pt idx="2869">
                  <c:v>3.2210000000000001E-7</c:v>
                </c:pt>
                <c:pt idx="2870">
                  <c:v>3.2210000000000001E-7</c:v>
                </c:pt>
                <c:pt idx="2871">
                  <c:v>3.2239999999999998E-7</c:v>
                </c:pt>
                <c:pt idx="2872">
                  <c:v>3.2300000000000002E-7</c:v>
                </c:pt>
                <c:pt idx="2873">
                  <c:v>3.227E-7</c:v>
                </c:pt>
                <c:pt idx="2874">
                  <c:v>3.2300000000000002E-7</c:v>
                </c:pt>
                <c:pt idx="2875">
                  <c:v>3.2300000000000002E-7</c:v>
                </c:pt>
                <c:pt idx="2876">
                  <c:v>3.2329999999999999E-7</c:v>
                </c:pt>
                <c:pt idx="2877">
                  <c:v>3.2360000000000001E-7</c:v>
                </c:pt>
                <c:pt idx="2878">
                  <c:v>3.2360000000000001E-7</c:v>
                </c:pt>
                <c:pt idx="2879">
                  <c:v>3.2329999999999999E-7</c:v>
                </c:pt>
                <c:pt idx="2880">
                  <c:v>3.2360000000000001E-7</c:v>
                </c:pt>
                <c:pt idx="2881">
                  <c:v>3.2360000000000001E-7</c:v>
                </c:pt>
                <c:pt idx="2882">
                  <c:v>3.2389999999999998E-7</c:v>
                </c:pt>
                <c:pt idx="2883">
                  <c:v>3.2440000000000002E-7</c:v>
                </c:pt>
                <c:pt idx="2884">
                  <c:v>3.241E-7</c:v>
                </c:pt>
                <c:pt idx="2885">
                  <c:v>3.241E-7</c:v>
                </c:pt>
                <c:pt idx="2886">
                  <c:v>3.2469999999999999E-7</c:v>
                </c:pt>
                <c:pt idx="2887">
                  <c:v>3.2469999999999999E-7</c:v>
                </c:pt>
                <c:pt idx="2888">
                  <c:v>3.2469999999999999E-7</c:v>
                </c:pt>
                <c:pt idx="2889">
                  <c:v>3.2500000000000001E-7</c:v>
                </c:pt>
                <c:pt idx="2890">
                  <c:v>3.2500000000000001E-7</c:v>
                </c:pt>
                <c:pt idx="2891">
                  <c:v>3.2500000000000001E-7</c:v>
                </c:pt>
                <c:pt idx="2892">
                  <c:v>3.256E-7</c:v>
                </c:pt>
                <c:pt idx="2893">
                  <c:v>3.256E-7</c:v>
                </c:pt>
                <c:pt idx="2894">
                  <c:v>3.2529999999999998E-7</c:v>
                </c:pt>
                <c:pt idx="2895">
                  <c:v>3.256E-7</c:v>
                </c:pt>
                <c:pt idx="2896">
                  <c:v>3.2590000000000003E-7</c:v>
                </c:pt>
                <c:pt idx="2897">
                  <c:v>3.2650000000000002E-7</c:v>
                </c:pt>
                <c:pt idx="2898">
                  <c:v>3.262E-7</c:v>
                </c:pt>
                <c:pt idx="2899">
                  <c:v>3.2650000000000002E-7</c:v>
                </c:pt>
                <c:pt idx="2900">
                  <c:v>3.262E-7</c:v>
                </c:pt>
                <c:pt idx="2901">
                  <c:v>3.2679999999999999E-7</c:v>
                </c:pt>
                <c:pt idx="2902">
                  <c:v>3.2710000000000001E-7</c:v>
                </c:pt>
                <c:pt idx="2903">
                  <c:v>3.2739999999999998E-7</c:v>
                </c:pt>
                <c:pt idx="2904">
                  <c:v>3.277E-7</c:v>
                </c:pt>
                <c:pt idx="2905">
                  <c:v>3.277E-7</c:v>
                </c:pt>
                <c:pt idx="2906">
                  <c:v>3.2800000000000003E-7</c:v>
                </c:pt>
                <c:pt idx="2907">
                  <c:v>3.2800000000000003E-7</c:v>
                </c:pt>
                <c:pt idx="2908">
                  <c:v>3.2800000000000003E-7</c:v>
                </c:pt>
                <c:pt idx="2909">
                  <c:v>3.2800000000000003E-7</c:v>
                </c:pt>
                <c:pt idx="2910">
                  <c:v>3.2819999999999999E-7</c:v>
                </c:pt>
                <c:pt idx="2911">
                  <c:v>3.2850000000000001E-7</c:v>
                </c:pt>
                <c:pt idx="2912">
                  <c:v>3.2850000000000001E-7</c:v>
                </c:pt>
                <c:pt idx="2913">
                  <c:v>3.2879999999999998E-7</c:v>
                </c:pt>
                <c:pt idx="2914">
                  <c:v>3.2879999999999998E-7</c:v>
                </c:pt>
                <c:pt idx="2915">
                  <c:v>3.2879999999999998E-7</c:v>
                </c:pt>
                <c:pt idx="2916">
                  <c:v>3.2940000000000002E-7</c:v>
                </c:pt>
                <c:pt idx="2917">
                  <c:v>3.291E-7</c:v>
                </c:pt>
                <c:pt idx="2918">
                  <c:v>3.2969999999999999E-7</c:v>
                </c:pt>
                <c:pt idx="2919">
                  <c:v>3.2969999999999999E-7</c:v>
                </c:pt>
                <c:pt idx="2920">
                  <c:v>3.3029999999999999E-7</c:v>
                </c:pt>
                <c:pt idx="2921">
                  <c:v>3.3029999999999999E-7</c:v>
                </c:pt>
                <c:pt idx="2922">
                  <c:v>3.3029999999999999E-7</c:v>
                </c:pt>
                <c:pt idx="2923">
                  <c:v>3.3000000000000002E-7</c:v>
                </c:pt>
                <c:pt idx="2924">
                  <c:v>3.3029999999999999E-7</c:v>
                </c:pt>
                <c:pt idx="2925">
                  <c:v>3.3029999999999999E-7</c:v>
                </c:pt>
                <c:pt idx="2926">
                  <c:v>3.3089999999999998E-7</c:v>
                </c:pt>
                <c:pt idx="2927">
                  <c:v>3.312E-7</c:v>
                </c:pt>
                <c:pt idx="2928">
                  <c:v>3.3150000000000002E-7</c:v>
                </c:pt>
                <c:pt idx="2929">
                  <c:v>3.312E-7</c:v>
                </c:pt>
                <c:pt idx="2930">
                  <c:v>3.3179999999999999E-7</c:v>
                </c:pt>
                <c:pt idx="2931">
                  <c:v>3.3150000000000002E-7</c:v>
                </c:pt>
                <c:pt idx="2932">
                  <c:v>3.3239999999999999E-7</c:v>
                </c:pt>
                <c:pt idx="2933">
                  <c:v>3.3210000000000002E-7</c:v>
                </c:pt>
                <c:pt idx="2934">
                  <c:v>3.3270000000000001E-7</c:v>
                </c:pt>
                <c:pt idx="2935">
                  <c:v>3.3270000000000001E-7</c:v>
                </c:pt>
                <c:pt idx="2936">
                  <c:v>3.3299999999999998E-7</c:v>
                </c:pt>
                <c:pt idx="2937">
                  <c:v>3.3299999999999998E-7</c:v>
                </c:pt>
                <c:pt idx="2938">
                  <c:v>3.3299999999999998E-7</c:v>
                </c:pt>
                <c:pt idx="2939">
                  <c:v>3.3299999999999998E-7</c:v>
                </c:pt>
                <c:pt idx="2940">
                  <c:v>3.3299999999999998E-7</c:v>
                </c:pt>
                <c:pt idx="2941">
                  <c:v>3.3299999999999998E-7</c:v>
                </c:pt>
                <c:pt idx="2942">
                  <c:v>3.3420000000000001E-7</c:v>
                </c:pt>
                <c:pt idx="2943">
                  <c:v>3.3389999999999999E-7</c:v>
                </c:pt>
                <c:pt idx="2944">
                  <c:v>3.3449999999999998E-7</c:v>
                </c:pt>
                <c:pt idx="2945">
                  <c:v>3.3389999999999999E-7</c:v>
                </c:pt>
                <c:pt idx="2946">
                  <c:v>3.3480000000000001E-7</c:v>
                </c:pt>
                <c:pt idx="2947">
                  <c:v>3.3480000000000001E-7</c:v>
                </c:pt>
                <c:pt idx="2948">
                  <c:v>3.3449999999999998E-7</c:v>
                </c:pt>
                <c:pt idx="2949">
                  <c:v>3.3509999999999998E-7</c:v>
                </c:pt>
                <c:pt idx="2950">
                  <c:v>3.3480000000000001E-7</c:v>
                </c:pt>
                <c:pt idx="2951">
                  <c:v>3.354E-7</c:v>
                </c:pt>
                <c:pt idx="2952">
                  <c:v>3.3570000000000002E-7</c:v>
                </c:pt>
                <c:pt idx="2953">
                  <c:v>3.354E-7</c:v>
                </c:pt>
                <c:pt idx="2954">
                  <c:v>3.354E-7</c:v>
                </c:pt>
                <c:pt idx="2955">
                  <c:v>3.3599999999999999E-7</c:v>
                </c:pt>
                <c:pt idx="2956">
                  <c:v>3.3570000000000002E-7</c:v>
                </c:pt>
                <c:pt idx="2957">
                  <c:v>3.3659999999999998E-7</c:v>
                </c:pt>
                <c:pt idx="2958">
                  <c:v>3.3659999999999998E-7</c:v>
                </c:pt>
                <c:pt idx="2959">
                  <c:v>3.3659999999999998E-7</c:v>
                </c:pt>
                <c:pt idx="2960">
                  <c:v>3.3690000000000001E-7</c:v>
                </c:pt>
                <c:pt idx="2961">
                  <c:v>3.3780000000000002E-7</c:v>
                </c:pt>
                <c:pt idx="2962">
                  <c:v>3.375E-7</c:v>
                </c:pt>
                <c:pt idx="2963">
                  <c:v>3.3719999999999998E-7</c:v>
                </c:pt>
                <c:pt idx="2964">
                  <c:v>3.3809999999999999E-7</c:v>
                </c:pt>
                <c:pt idx="2965">
                  <c:v>3.3780000000000002E-7</c:v>
                </c:pt>
                <c:pt idx="2966">
                  <c:v>3.3840000000000001E-7</c:v>
                </c:pt>
                <c:pt idx="2967">
                  <c:v>3.3809999999999999E-7</c:v>
                </c:pt>
                <c:pt idx="2968">
                  <c:v>3.3809999999999999E-7</c:v>
                </c:pt>
                <c:pt idx="2969">
                  <c:v>3.3869999999999998E-7</c:v>
                </c:pt>
                <c:pt idx="2970">
                  <c:v>3.3869999999999998E-7</c:v>
                </c:pt>
                <c:pt idx="2971">
                  <c:v>3.39E-7</c:v>
                </c:pt>
                <c:pt idx="2972">
                  <c:v>3.3869999999999998E-7</c:v>
                </c:pt>
                <c:pt idx="2973">
                  <c:v>3.39E-7</c:v>
                </c:pt>
                <c:pt idx="2974">
                  <c:v>3.3929999999999997E-7</c:v>
                </c:pt>
                <c:pt idx="2975">
                  <c:v>3.3999999999999997E-7</c:v>
                </c:pt>
                <c:pt idx="2976">
                  <c:v>3.3999999999999997E-7</c:v>
                </c:pt>
                <c:pt idx="2977">
                  <c:v>3.4060000000000002E-7</c:v>
                </c:pt>
                <c:pt idx="2978">
                  <c:v>3.4060000000000002E-7</c:v>
                </c:pt>
                <c:pt idx="2979">
                  <c:v>3.4060000000000002E-7</c:v>
                </c:pt>
                <c:pt idx="2980">
                  <c:v>3.4060000000000002E-7</c:v>
                </c:pt>
                <c:pt idx="2981">
                  <c:v>3.4060000000000002E-7</c:v>
                </c:pt>
                <c:pt idx="2982">
                  <c:v>3.4060000000000002E-7</c:v>
                </c:pt>
                <c:pt idx="2983">
                  <c:v>3.4149999999999998E-7</c:v>
                </c:pt>
                <c:pt idx="2984">
                  <c:v>3.4149999999999998E-7</c:v>
                </c:pt>
                <c:pt idx="2985">
                  <c:v>3.4210000000000003E-7</c:v>
                </c:pt>
                <c:pt idx="2986">
                  <c:v>3.4210000000000003E-7</c:v>
                </c:pt>
                <c:pt idx="2987">
                  <c:v>3.4210000000000003E-7</c:v>
                </c:pt>
                <c:pt idx="2988">
                  <c:v>3.4210000000000003E-7</c:v>
                </c:pt>
                <c:pt idx="2989">
                  <c:v>3.424E-7</c:v>
                </c:pt>
                <c:pt idx="2990">
                  <c:v>3.431E-7</c:v>
                </c:pt>
                <c:pt idx="2991">
                  <c:v>3.424E-7</c:v>
                </c:pt>
                <c:pt idx="2992">
                  <c:v>3.424E-7</c:v>
                </c:pt>
                <c:pt idx="2993">
                  <c:v>3.431E-7</c:v>
                </c:pt>
                <c:pt idx="2994">
                  <c:v>3.431E-7</c:v>
                </c:pt>
                <c:pt idx="2995">
                  <c:v>3.431E-7</c:v>
                </c:pt>
                <c:pt idx="2996">
                  <c:v>3.4270000000000002E-7</c:v>
                </c:pt>
                <c:pt idx="2997">
                  <c:v>3.4340000000000002E-7</c:v>
                </c:pt>
                <c:pt idx="2998">
                  <c:v>3.4340000000000002E-7</c:v>
                </c:pt>
                <c:pt idx="2999">
                  <c:v>3.4429999999999998E-7</c:v>
                </c:pt>
                <c:pt idx="3000">
                  <c:v>3.446E-7</c:v>
                </c:pt>
                <c:pt idx="3001">
                  <c:v>3.4400000000000001E-7</c:v>
                </c:pt>
                <c:pt idx="3002">
                  <c:v>3.4429999999999998E-7</c:v>
                </c:pt>
                <c:pt idx="3003">
                  <c:v>3.446E-7</c:v>
                </c:pt>
                <c:pt idx="3004">
                  <c:v>3.446E-7</c:v>
                </c:pt>
                <c:pt idx="3005">
                  <c:v>3.446E-7</c:v>
                </c:pt>
                <c:pt idx="3006">
                  <c:v>3.4490000000000002E-7</c:v>
                </c:pt>
                <c:pt idx="3007">
                  <c:v>3.4519999999999999E-7</c:v>
                </c:pt>
                <c:pt idx="3008">
                  <c:v>3.4550000000000002E-7</c:v>
                </c:pt>
                <c:pt idx="3009">
                  <c:v>3.4519999999999999E-7</c:v>
                </c:pt>
                <c:pt idx="3010">
                  <c:v>3.4519999999999999E-7</c:v>
                </c:pt>
                <c:pt idx="3011">
                  <c:v>3.4589999999999999E-7</c:v>
                </c:pt>
                <c:pt idx="3012">
                  <c:v>3.4550000000000002E-7</c:v>
                </c:pt>
                <c:pt idx="3013">
                  <c:v>3.4519999999999999E-7</c:v>
                </c:pt>
                <c:pt idx="3014">
                  <c:v>3.4589999999999999E-7</c:v>
                </c:pt>
                <c:pt idx="3015">
                  <c:v>3.4620000000000002E-7</c:v>
                </c:pt>
                <c:pt idx="3016">
                  <c:v>3.4620000000000002E-7</c:v>
                </c:pt>
                <c:pt idx="3017">
                  <c:v>3.4620000000000002E-7</c:v>
                </c:pt>
                <c:pt idx="3018">
                  <c:v>3.4649999999999999E-7</c:v>
                </c:pt>
                <c:pt idx="3019">
                  <c:v>3.4680000000000001E-7</c:v>
                </c:pt>
                <c:pt idx="3020">
                  <c:v>3.474E-7</c:v>
                </c:pt>
                <c:pt idx="3021">
                  <c:v>3.4680000000000001E-7</c:v>
                </c:pt>
                <c:pt idx="3022">
                  <c:v>3.4770000000000002E-7</c:v>
                </c:pt>
                <c:pt idx="3023">
                  <c:v>3.474E-7</c:v>
                </c:pt>
                <c:pt idx="3024">
                  <c:v>3.474E-7</c:v>
                </c:pt>
                <c:pt idx="3025">
                  <c:v>3.474E-7</c:v>
                </c:pt>
                <c:pt idx="3026">
                  <c:v>3.4770000000000002E-7</c:v>
                </c:pt>
                <c:pt idx="3027">
                  <c:v>3.4799999999999999E-7</c:v>
                </c:pt>
                <c:pt idx="3028">
                  <c:v>3.4770000000000002E-7</c:v>
                </c:pt>
                <c:pt idx="3029">
                  <c:v>3.4830000000000002E-7</c:v>
                </c:pt>
                <c:pt idx="3030">
                  <c:v>3.4900000000000001E-7</c:v>
                </c:pt>
                <c:pt idx="3031">
                  <c:v>3.4859999999999998E-7</c:v>
                </c:pt>
                <c:pt idx="3032">
                  <c:v>3.4830000000000002E-7</c:v>
                </c:pt>
                <c:pt idx="3033">
                  <c:v>3.4900000000000001E-7</c:v>
                </c:pt>
                <c:pt idx="3034">
                  <c:v>3.4900000000000001E-7</c:v>
                </c:pt>
                <c:pt idx="3035">
                  <c:v>3.4900000000000001E-7</c:v>
                </c:pt>
                <c:pt idx="3036">
                  <c:v>3.4929999999999998E-7</c:v>
                </c:pt>
                <c:pt idx="3037">
                  <c:v>3.4960000000000001E-7</c:v>
                </c:pt>
                <c:pt idx="3038">
                  <c:v>3.4989999999999998E-7</c:v>
                </c:pt>
                <c:pt idx="3039">
                  <c:v>3.5050000000000002E-7</c:v>
                </c:pt>
                <c:pt idx="3040">
                  <c:v>3.502E-7</c:v>
                </c:pt>
                <c:pt idx="3041">
                  <c:v>3.502E-7</c:v>
                </c:pt>
                <c:pt idx="3042">
                  <c:v>3.502E-7</c:v>
                </c:pt>
                <c:pt idx="3043">
                  <c:v>3.5050000000000002E-7</c:v>
                </c:pt>
                <c:pt idx="3044">
                  <c:v>3.5079999999999999E-7</c:v>
                </c:pt>
                <c:pt idx="3045">
                  <c:v>3.5050000000000002E-7</c:v>
                </c:pt>
                <c:pt idx="3046">
                  <c:v>3.5180000000000001E-7</c:v>
                </c:pt>
                <c:pt idx="3047">
                  <c:v>3.5149999999999999E-7</c:v>
                </c:pt>
                <c:pt idx="3048">
                  <c:v>3.5120000000000002E-7</c:v>
                </c:pt>
                <c:pt idx="3049">
                  <c:v>3.5149999999999999E-7</c:v>
                </c:pt>
                <c:pt idx="3050">
                  <c:v>3.5149999999999999E-7</c:v>
                </c:pt>
                <c:pt idx="3051">
                  <c:v>3.5180000000000001E-7</c:v>
                </c:pt>
                <c:pt idx="3052">
                  <c:v>3.5209999999999998E-7</c:v>
                </c:pt>
                <c:pt idx="3053">
                  <c:v>3.5279999999999998E-7</c:v>
                </c:pt>
                <c:pt idx="3054">
                  <c:v>3.5279999999999998E-7</c:v>
                </c:pt>
                <c:pt idx="3055">
                  <c:v>3.5240000000000001E-7</c:v>
                </c:pt>
                <c:pt idx="3056">
                  <c:v>3.5240000000000001E-7</c:v>
                </c:pt>
                <c:pt idx="3057">
                  <c:v>3.5279999999999998E-7</c:v>
                </c:pt>
                <c:pt idx="3058">
                  <c:v>3.537E-7</c:v>
                </c:pt>
                <c:pt idx="3059">
                  <c:v>3.5339999999999997E-7</c:v>
                </c:pt>
                <c:pt idx="3060">
                  <c:v>3.5339999999999997E-7</c:v>
                </c:pt>
                <c:pt idx="3061">
                  <c:v>3.5339999999999997E-7</c:v>
                </c:pt>
                <c:pt idx="3062">
                  <c:v>3.5339999999999997E-7</c:v>
                </c:pt>
                <c:pt idx="3063">
                  <c:v>3.544E-7</c:v>
                </c:pt>
                <c:pt idx="3064">
                  <c:v>3.5400000000000002E-7</c:v>
                </c:pt>
                <c:pt idx="3065">
                  <c:v>3.5470000000000002E-7</c:v>
                </c:pt>
                <c:pt idx="3066">
                  <c:v>3.5499999999999999E-7</c:v>
                </c:pt>
                <c:pt idx="3067">
                  <c:v>3.5470000000000002E-7</c:v>
                </c:pt>
                <c:pt idx="3068">
                  <c:v>3.544E-7</c:v>
                </c:pt>
                <c:pt idx="3069">
                  <c:v>3.5499999999999999E-7</c:v>
                </c:pt>
                <c:pt idx="3070">
                  <c:v>3.5499999999999999E-7</c:v>
                </c:pt>
                <c:pt idx="3071">
                  <c:v>3.5530000000000001E-7</c:v>
                </c:pt>
                <c:pt idx="3072">
                  <c:v>3.5499999999999999E-7</c:v>
                </c:pt>
                <c:pt idx="3073">
                  <c:v>3.5530000000000001E-7</c:v>
                </c:pt>
                <c:pt idx="3074">
                  <c:v>3.5559999999999998E-7</c:v>
                </c:pt>
                <c:pt idx="3075">
                  <c:v>3.5600000000000001E-7</c:v>
                </c:pt>
                <c:pt idx="3076">
                  <c:v>3.5690000000000003E-7</c:v>
                </c:pt>
                <c:pt idx="3077">
                  <c:v>3.5600000000000001E-7</c:v>
                </c:pt>
                <c:pt idx="3078">
                  <c:v>3.566E-7</c:v>
                </c:pt>
                <c:pt idx="3079">
                  <c:v>3.5690000000000003E-7</c:v>
                </c:pt>
                <c:pt idx="3080">
                  <c:v>3.572E-7</c:v>
                </c:pt>
                <c:pt idx="3081">
                  <c:v>3.5760000000000003E-7</c:v>
                </c:pt>
                <c:pt idx="3082">
                  <c:v>3.5760000000000003E-7</c:v>
                </c:pt>
                <c:pt idx="3083">
                  <c:v>3.5760000000000003E-7</c:v>
                </c:pt>
                <c:pt idx="3084">
                  <c:v>3.5760000000000003E-7</c:v>
                </c:pt>
                <c:pt idx="3085">
                  <c:v>3.579E-7</c:v>
                </c:pt>
                <c:pt idx="3086">
                  <c:v>3.5760000000000003E-7</c:v>
                </c:pt>
                <c:pt idx="3087">
                  <c:v>3.5760000000000003E-7</c:v>
                </c:pt>
                <c:pt idx="3088">
                  <c:v>3.579E-7</c:v>
                </c:pt>
                <c:pt idx="3089">
                  <c:v>3.5760000000000003E-7</c:v>
                </c:pt>
                <c:pt idx="3090">
                  <c:v>3.5849999999999999E-7</c:v>
                </c:pt>
                <c:pt idx="3091">
                  <c:v>3.5820000000000002E-7</c:v>
                </c:pt>
                <c:pt idx="3092">
                  <c:v>3.5849999999999999E-7</c:v>
                </c:pt>
                <c:pt idx="3093">
                  <c:v>3.5919999999999999E-7</c:v>
                </c:pt>
                <c:pt idx="3094">
                  <c:v>3.5919999999999999E-7</c:v>
                </c:pt>
                <c:pt idx="3095">
                  <c:v>3.5950000000000001E-7</c:v>
                </c:pt>
                <c:pt idx="3096">
                  <c:v>3.5950000000000001E-7</c:v>
                </c:pt>
                <c:pt idx="3097">
                  <c:v>3.5979999999999998E-7</c:v>
                </c:pt>
                <c:pt idx="3098">
                  <c:v>3.5979999999999998E-7</c:v>
                </c:pt>
                <c:pt idx="3099">
                  <c:v>3.601E-7</c:v>
                </c:pt>
                <c:pt idx="3100">
                  <c:v>3.601E-7</c:v>
                </c:pt>
                <c:pt idx="3101">
                  <c:v>3.601E-7</c:v>
                </c:pt>
                <c:pt idx="3102">
                  <c:v>3.601E-7</c:v>
                </c:pt>
                <c:pt idx="3103">
                  <c:v>3.601E-7</c:v>
                </c:pt>
                <c:pt idx="3104">
                  <c:v>3.6040000000000002E-7</c:v>
                </c:pt>
                <c:pt idx="3105">
                  <c:v>3.608E-7</c:v>
                </c:pt>
                <c:pt idx="3106">
                  <c:v>3.6110000000000002E-7</c:v>
                </c:pt>
                <c:pt idx="3107">
                  <c:v>3.6110000000000002E-7</c:v>
                </c:pt>
                <c:pt idx="3108">
                  <c:v>3.6139999999999999E-7</c:v>
                </c:pt>
                <c:pt idx="3109">
                  <c:v>3.6139999999999999E-7</c:v>
                </c:pt>
                <c:pt idx="3110">
                  <c:v>3.6209999999999999E-7</c:v>
                </c:pt>
                <c:pt idx="3111">
                  <c:v>3.6180000000000002E-7</c:v>
                </c:pt>
                <c:pt idx="3112">
                  <c:v>3.6180000000000002E-7</c:v>
                </c:pt>
                <c:pt idx="3113">
                  <c:v>3.6209999999999999E-7</c:v>
                </c:pt>
                <c:pt idx="3114">
                  <c:v>3.6240000000000002E-7</c:v>
                </c:pt>
                <c:pt idx="3115">
                  <c:v>3.6209999999999999E-7</c:v>
                </c:pt>
                <c:pt idx="3116">
                  <c:v>3.6240000000000002E-7</c:v>
                </c:pt>
                <c:pt idx="3117">
                  <c:v>3.6269999999999999E-7</c:v>
                </c:pt>
                <c:pt idx="3118">
                  <c:v>3.6269999999999999E-7</c:v>
                </c:pt>
                <c:pt idx="3119">
                  <c:v>3.6339999999999999E-7</c:v>
                </c:pt>
                <c:pt idx="3120">
                  <c:v>3.6269999999999999E-7</c:v>
                </c:pt>
                <c:pt idx="3121">
                  <c:v>3.6310000000000002E-7</c:v>
                </c:pt>
                <c:pt idx="3122">
                  <c:v>3.6310000000000002E-7</c:v>
                </c:pt>
                <c:pt idx="3123">
                  <c:v>3.6370000000000001E-7</c:v>
                </c:pt>
                <c:pt idx="3124">
                  <c:v>3.6409999999999998E-7</c:v>
                </c:pt>
                <c:pt idx="3125">
                  <c:v>3.6409999999999998E-7</c:v>
                </c:pt>
                <c:pt idx="3126">
                  <c:v>3.6440000000000001E-7</c:v>
                </c:pt>
                <c:pt idx="3127">
                  <c:v>3.6409999999999998E-7</c:v>
                </c:pt>
                <c:pt idx="3128">
                  <c:v>3.6409999999999998E-7</c:v>
                </c:pt>
                <c:pt idx="3129">
                  <c:v>3.6440000000000001E-7</c:v>
                </c:pt>
                <c:pt idx="3130">
                  <c:v>3.6469999999999998E-7</c:v>
                </c:pt>
                <c:pt idx="3131">
                  <c:v>3.6510000000000001E-7</c:v>
                </c:pt>
                <c:pt idx="3132">
                  <c:v>3.6510000000000001E-7</c:v>
                </c:pt>
                <c:pt idx="3133">
                  <c:v>3.6539999999999998E-7</c:v>
                </c:pt>
                <c:pt idx="3134">
                  <c:v>3.6539999999999998E-7</c:v>
                </c:pt>
                <c:pt idx="3135">
                  <c:v>3.6539999999999998E-7</c:v>
                </c:pt>
                <c:pt idx="3136">
                  <c:v>3.657E-7</c:v>
                </c:pt>
                <c:pt idx="3137">
                  <c:v>3.657E-7</c:v>
                </c:pt>
                <c:pt idx="3138">
                  <c:v>3.657E-7</c:v>
                </c:pt>
                <c:pt idx="3139">
                  <c:v>3.6600000000000002E-7</c:v>
                </c:pt>
                <c:pt idx="3140">
                  <c:v>3.6600000000000002E-7</c:v>
                </c:pt>
                <c:pt idx="3141">
                  <c:v>3.6600000000000002E-7</c:v>
                </c:pt>
                <c:pt idx="3142">
                  <c:v>3.664E-7</c:v>
                </c:pt>
                <c:pt idx="3143">
                  <c:v>3.6600000000000002E-7</c:v>
                </c:pt>
                <c:pt idx="3144">
                  <c:v>3.6670000000000002E-7</c:v>
                </c:pt>
                <c:pt idx="3145">
                  <c:v>3.6740000000000002E-7</c:v>
                </c:pt>
                <c:pt idx="3146">
                  <c:v>3.6699999999999999E-7</c:v>
                </c:pt>
                <c:pt idx="3147">
                  <c:v>3.6740000000000002E-7</c:v>
                </c:pt>
                <c:pt idx="3148">
                  <c:v>3.6769999999999999E-7</c:v>
                </c:pt>
                <c:pt idx="3149">
                  <c:v>3.6769999999999999E-7</c:v>
                </c:pt>
                <c:pt idx="3150">
                  <c:v>3.6769999999999999E-7</c:v>
                </c:pt>
                <c:pt idx="3151">
                  <c:v>3.6769999999999999E-7</c:v>
                </c:pt>
                <c:pt idx="3152">
                  <c:v>3.6800000000000001E-7</c:v>
                </c:pt>
                <c:pt idx="3153">
                  <c:v>3.6769999999999999E-7</c:v>
                </c:pt>
                <c:pt idx="3154">
                  <c:v>3.6829999999999998E-7</c:v>
                </c:pt>
                <c:pt idx="3155">
                  <c:v>3.6829999999999998E-7</c:v>
                </c:pt>
                <c:pt idx="3156">
                  <c:v>3.6800000000000001E-7</c:v>
                </c:pt>
                <c:pt idx="3157">
                  <c:v>3.6829999999999998E-7</c:v>
                </c:pt>
                <c:pt idx="3158">
                  <c:v>3.6870000000000001E-7</c:v>
                </c:pt>
                <c:pt idx="3159">
                  <c:v>3.693E-7</c:v>
                </c:pt>
                <c:pt idx="3160">
                  <c:v>3.693E-7</c:v>
                </c:pt>
                <c:pt idx="3161">
                  <c:v>3.693E-7</c:v>
                </c:pt>
                <c:pt idx="3162">
                  <c:v>3.6969999999999998E-7</c:v>
                </c:pt>
                <c:pt idx="3163">
                  <c:v>3.6969999999999998E-7</c:v>
                </c:pt>
                <c:pt idx="3164">
                  <c:v>3.7029999999999997E-7</c:v>
                </c:pt>
                <c:pt idx="3165">
                  <c:v>3.6969999999999998E-7</c:v>
                </c:pt>
                <c:pt idx="3166">
                  <c:v>3.707E-7</c:v>
                </c:pt>
                <c:pt idx="3167">
                  <c:v>3.7029999999999997E-7</c:v>
                </c:pt>
                <c:pt idx="3168">
                  <c:v>3.7029999999999997E-7</c:v>
                </c:pt>
                <c:pt idx="3169">
                  <c:v>3.7099999999999997E-7</c:v>
                </c:pt>
                <c:pt idx="3170">
                  <c:v>3.7099999999999997E-7</c:v>
                </c:pt>
                <c:pt idx="3171">
                  <c:v>3.713E-7</c:v>
                </c:pt>
                <c:pt idx="3172">
                  <c:v>3.7099999999999997E-7</c:v>
                </c:pt>
                <c:pt idx="3173">
                  <c:v>3.713E-7</c:v>
                </c:pt>
                <c:pt idx="3174">
                  <c:v>3.7099999999999997E-7</c:v>
                </c:pt>
                <c:pt idx="3175">
                  <c:v>3.713E-7</c:v>
                </c:pt>
                <c:pt idx="3176">
                  <c:v>3.7170000000000003E-7</c:v>
                </c:pt>
                <c:pt idx="3177">
                  <c:v>3.7170000000000003E-7</c:v>
                </c:pt>
                <c:pt idx="3178">
                  <c:v>3.7240000000000003E-7</c:v>
                </c:pt>
                <c:pt idx="3179">
                  <c:v>3.727E-7</c:v>
                </c:pt>
                <c:pt idx="3180">
                  <c:v>3.72E-7</c:v>
                </c:pt>
                <c:pt idx="3181">
                  <c:v>3.7240000000000003E-7</c:v>
                </c:pt>
                <c:pt idx="3182">
                  <c:v>3.7240000000000003E-7</c:v>
                </c:pt>
                <c:pt idx="3183">
                  <c:v>3.7240000000000003E-7</c:v>
                </c:pt>
                <c:pt idx="3184">
                  <c:v>3.7240000000000003E-7</c:v>
                </c:pt>
                <c:pt idx="3185">
                  <c:v>3.7300000000000002E-7</c:v>
                </c:pt>
                <c:pt idx="3186">
                  <c:v>3.7300000000000002E-7</c:v>
                </c:pt>
                <c:pt idx="3187">
                  <c:v>3.7370000000000002E-7</c:v>
                </c:pt>
                <c:pt idx="3188">
                  <c:v>3.7370000000000002E-7</c:v>
                </c:pt>
                <c:pt idx="3189">
                  <c:v>3.734E-7</c:v>
                </c:pt>
                <c:pt idx="3190">
                  <c:v>3.7370000000000002E-7</c:v>
                </c:pt>
                <c:pt idx="3191">
                  <c:v>3.7399999999999999E-7</c:v>
                </c:pt>
                <c:pt idx="3192">
                  <c:v>3.7370000000000002E-7</c:v>
                </c:pt>
                <c:pt idx="3193">
                  <c:v>3.7440000000000002E-7</c:v>
                </c:pt>
                <c:pt idx="3194">
                  <c:v>3.7440000000000002E-7</c:v>
                </c:pt>
                <c:pt idx="3195">
                  <c:v>3.7399999999999999E-7</c:v>
                </c:pt>
                <c:pt idx="3196">
                  <c:v>3.7469999999999999E-7</c:v>
                </c:pt>
                <c:pt idx="3197">
                  <c:v>3.7469999999999999E-7</c:v>
                </c:pt>
                <c:pt idx="3198">
                  <c:v>3.7469999999999999E-7</c:v>
                </c:pt>
                <c:pt idx="3199">
                  <c:v>3.7539999999999999E-7</c:v>
                </c:pt>
                <c:pt idx="3200">
                  <c:v>3.7510000000000002E-7</c:v>
                </c:pt>
                <c:pt idx="3201">
                  <c:v>3.7510000000000002E-7</c:v>
                </c:pt>
                <c:pt idx="3202">
                  <c:v>3.7570000000000001E-7</c:v>
                </c:pt>
                <c:pt idx="3203">
                  <c:v>3.7570000000000001E-7</c:v>
                </c:pt>
                <c:pt idx="3204">
                  <c:v>3.7570000000000001E-7</c:v>
                </c:pt>
                <c:pt idx="3205">
                  <c:v>3.7640000000000001E-7</c:v>
                </c:pt>
                <c:pt idx="3206">
                  <c:v>3.7609999999999999E-7</c:v>
                </c:pt>
                <c:pt idx="3207">
                  <c:v>3.7640000000000001E-7</c:v>
                </c:pt>
                <c:pt idx="3208">
                  <c:v>3.7609999999999999E-7</c:v>
                </c:pt>
                <c:pt idx="3209">
                  <c:v>3.7640000000000001E-7</c:v>
                </c:pt>
                <c:pt idx="3210">
                  <c:v>3.7640000000000001E-7</c:v>
                </c:pt>
                <c:pt idx="3211">
                  <c:v>3.7710000000000001E-7</c:v>
                </c:pt>
                <c:pt idx="3212">
                  <c:v>3.7669999999999998E-7</c:v>
                </c:pt>
                <c:pt idx="3213">
                  <c:v>3.7710000000000001E-7</c:v>
                </c:pt>
                <c:pt idx="3214">
                  <c:v>3.7710000000000001E-7</c:v>
                </c:pt>
                <c:pt idx="3215">
                  <c:v>3.7739999999999998E-7</c:v>
                </c:pt>
                <c:pt idx="3216">
                  <c:v>3.7780000000000001E-7</c:v>
                </c:pt>
                <c:pt idx="3217">
                  <c:v>3.7809999999999998E-7</c:v>
                </c:pt>
                <c:pt idx="3218">
                  <c:v>3.7739999999999998E-7</c:v>
                </c:pt>
                <c:pt idx="3219">
                  <c:v>3.784E-7</c:v>
                </c:pt>
                <c:pt idx="3220">
                  <c:v>3.7809999999999998E-7</c:v>
                </c:pt>
                <c:pt idx="3221">
                  <c:v>3.7809999999999998E-7</c:v>
                </c:pt>
                <c:pt idx="3222">
                  <c:v>3.784E-7</c:v>
                </c:pt>
                <c:pt idx="3223">
                  <c:v>3.7879999999999998E-7</c:v>
                </c:pt>
                <c:pt idx="3224">
                  <c:v>3.791E-7</c:v>
                </c:pt>
                <c:pt idx="3225">
                  <c:v>3.7879999999999998E-7</c:v>
                </c:pt>
                <c:pt idx="3226">
                  <c:v>3.791E-7</c:v>
                </c:pt>
                <c:pt idx="3227">
                  <c:v>3.791E-7</c:v>
                </c:pt>
                <c:pt idx="3228">
                  <c:v>3.805E-7</c:v>
                </c:pt>
                <c:pt idx="3229">
                  <c:v>3.798E-7</c:v>
                </c:pt>
                <c:pt idx="3230">
                  <c:v>3.798E-7</c:v>
                </c:pt>
                <c:pt idx="3231">
                  <c:v>3.7949999999999998E-7</c:v>
                </c:pt>
                <c:pt idx="3232">
                  <c:v>3.8080000000000002E-7</c:v>
                </c:pt>
                <c:pt idx="3233">
                  <c:v>3.805E-7</c:v>
                </c:pt>
                <c:pt idx="3234">
                  <c:v>3.8010000000000002E-7</c:v>
                </c:pt>
                <c:pt idx="3235">
                  <c:v>3.8150000000000002E-7</c:v>
                </c:pt>
                <c:pt idx="3236">
                  <c:v>3.8150000000000002E-7</c:v>
                </c:pt>
                <c:pt idx="3237">
                  <c:v>3.805E-7</c:v>
                </c:pt>
                <c:pt idx="3238">
                  <c:v>3.8080000000000002E-7</c:v>
                </c:pt>
                <c:pt idx="3239">
                  <c:v>3.8150000000000002E-7</c:v>
                </c:pt>
                <c:pt idx="3240">
                  <c:v>3.812E-7</c:v>
                </c:pt>
                <c:pt idx="3241">
                  <c:v>3.8150000000000002E-7</c:v>
                </c:pt>
                <c:pt idx="3242">
                  <c:v>3.8150000000000002E-7</c:v>
                </c:pt>
                <c:pt idx="3243">
                  <c:v>3.8220000000000002E-7</c:v>
                </c:pt>
                <c:pt idx="3244">
                  <c:v>3.819E-7</c:v>
                </c:pt>
                <c:pt idx="3245">
                  <c:v>3.8150000000000002E-7</c:v>
                </c:pt>
                <c:pt idx="3246">
                  <c:v>3.8150000000000002E-7</c:v>
                </c:pt>
                <c:pt idx="3247">
                  <c:v>3.819E-7</c:v>
                </c:pt>
                <c:pt idx="3248">
                  <c:v>3.819E-7</c:v>
                </c:pt>
                <c:pt idx="3249">
                  <c:v>3.8220000000000002E-7</c:v>
                </c:pt>
                <c:pt idx="3250">
                  <c:v>3.8290000000000002E-7</c:v>
                </c:pt>
                <c:pt idx="3251">
                  <c:v>3.826E-7</c:v>
                </c:pt>
                <c:pt idx="3252">
                  <c:v>3.8290000000000002E-7</c:v>
                </c:pt>
                <c:pt idx="3253">
                  <c:v>3.8360000000000002E-7</c:v>
                </c:pt>
                <c:pt idx="3254">
                  <c:v>3.833E-7</c:v>
                </c:pt>
                <c:pt idx="3255">
                  <c:v>3.8290000000000002E-7</c:v>
                </c:pt>
                <c:pt idx="3256">
                  <c:v>3.8360000000000002E-7</c:v>
                </c:pt>
                <c:pt idx="3257">
                  <c:v>3.8360000000000002E-7</c:v>
                </c:pt>
                <c:pt idx="3258">
                  <c:v>3.8430000000000002E-7</c:v>
                </c:pt>
                <c:pt idx="3259">
                  <c:v>3.8389999999999999E-7</c:v>
                </c:pt>
                <c:pt idx="3260">
                  <c:v>3.8360000000000002E-7</c:v>
                </c:pt>
                <c:pt idx="3261">
                  <c:v>3.8430000000000002E-7</c:v>
                </c:pt>
                <c:pt idx="3262">
                  <c:v>3.8389999999999999E-7</c:v>
                </c:pt>
                <c:pt idx="3263">
                  <c:v>3.8430000000000002E-7</c:v>
                </c:pt>
                <c:pt idx="3264">
                  <c:v>3.8459999999999999E-7</c:v>
                </c:pt>
                <c:pt idx="3265">
                  <c:v>3.8459999999999999E-7</c:v>
                </c:pt>
                <c:pt idx="3266">
                  <c:v>3.8459999999999999E-7</c:v>
                </c:pt>
                <c:pt idx="3267">
                  <c:v>3.8459999999999999E-7</c:v>
                </c:pt>
                <c:pt idx="3268">
                  <c:v>3.8500000000000002E-7</c:v>
                </c:pt>
                <c:pt idx="3269">
                  <c:v>3.8500000000000002E-7</c:v>
                </c:pt>
                <c:pt idx="3270">
                  <c:v>3.8529999999999999E-7</c:v>
                </c:pt>
                <c:pt idx="3271">
                  <c:v>3.8599999999999999E-7</c:v>
                </c:pt>
                <c:pt idx="3272">
                  <c:v>3.8640000000000002E-7</c:v>
                </c:pt>
                <c:pt idx="3273">
                  <c:v>3.8599999999999999E-7</c:v>
                </c:pt>
                <c:pt idx="3274">
                  <c:v>3.8599999999999999E-7</c:v>
                </c:pt>
                <c:pt idx="3275">
                  <c:v>3.8599999999999999E-7</c:v>
                </c:pt>
                <c:pt idx="3276">
                  <c:v>3.8599999999999999E-7</c:v>
                </c:pt>
                <c:pt idx="3277">
                  <c:v>3.8669999999999999E-7</c:v>
                </c:pt>
                <c:pt idx="3278">
                  <c:v>3.8570000000000002E-7</c:v>
                </c:pt>
                <c:pt idx="3279">
                  <c:v>3.8669999999999999E-7</c:v>
                </c:pt>
                <c:pt idx="3280">
                  <c:v>3.8710000000000002E-7</c:v>
                </c:pt>
                <c:pt idx="3281">
                  <c:v>3.8669999999999999E-7</c:v>
                </c:pt>
                <c:pt idx="3282">
                  <c:v>3.8710000000000002E-7</c:v>
                </c:pt>
                <c:pt idx="3283">
                  <c:v>3.8739999999999999E-7</c:v>
                </c:pt>
                <c:pt idx="3284">
                  <c:v>3.8710000000000002E-7</c:v>
                </c:pt>
                <c:pt idx="3285">
                  <c:v>3.8710000000000002E-7</c:v>
                </c:pt>
                <c:pt idx="3286">
                  <c:v>3.8710000000000002E-7</c:v>
                </c:pt>
                <c:pt idx="3287">
                  <c:v>3.8780000000000002E-7</c:v>
                </c:pt>
                <c:pt idx="3288">
                  <c:v>3.8780000000000002E-7</c:v>
                </c:pt>
                <c:pt idx="3289">
                  <c:v>3.8739999999999999E-7</c:v>
                </c:pt>
                <c:pt idx="3290">
                  <c:v>3.8809999999999999E-7</c:v>
                </c:pt>
                <c:pt idx="3291">
                  <c:v>3.8809999999999999E-7</c:v>
                </c:pt>
                <c:pt idx="3292">
                  <c:v>3.8780000000000002E-7</c:v>
                </c:pt>
                <c:pt idx="3293">
                  <c:v>3.8879999999999999E-7</c:v>
                </c:pt>
                <c:pt idx="3294">
                  <c:v>3.8780000000000002E-7</c:v>
                </c:pt>
                <c:pt idx="3295">
                  <c:v>3.8910000000000001E-7</c:v>
                </c:pt>
                <c:pt idx="3296">
                  <c:v>3.8780000000000002E-7</c:v>
                </c:pt>
                <c:pt idx="3297">
                  <c:v>3.8850000000000002E-7</c:v>
                </c:pt>
                <c:pt idx="3298">
                  <c:v>3.8910000000000001E-7</c:v>
                </c:pt>
                <c:pt idx="3299">
                  <c:v>3.8910000000000001E-7</c:v>
                </c:pt>
                <c:pt idx="3300">
                  <c:v>3.8910000000000001E-7</c:v>
                </c:pt>
                <c:pt idx="3301">
                  <c:v>3.8910000000000001E-7</c:v>
                </c:pt>
                <c:pt idx="3302">
                  <c:v>3.8980000000000001E-7</c:v>
                </c:pt>
                <c:pt idx="3303">
                  <c:v>3.8949999999999999E-7</c:v>
                </c:pt>
                <c:pt idx="3304">
                  <c:v>3.8949999999999999E-7</c:v>
                </c:pt>
                <c:pt idx="3305">
                  <c:v>3.8949999999999999E-7</c:v>
                </c:pt>
                <c:pt idx="3306">
                  <c:v>3.8980000000000001E-7</c:v>
                </c:pt>
                <c:pt idx="3307">
                  <c:v>3.9019999999999999E-7</c:v>
                </c:pt>
                <c:pt idx="3308">
                  <c:v>3.9050000000000001E-7</c:v>
                </c:pt>
                <c:pt idx="3309">
                  <c:v>3.9019999999999999E-7</c:v>
                </c:pt>
                <c:pt idx="3310">
                  <c:v>3.9130000000000002E-7</c:v>
                </c:pt>
                <c:pt idx="3311">
                  <c:v>3.9089999999999999E-7</c:v>
                </c:pt>
                <c:pt idx="3312">
                  <c:v>3.9050000000000001E-7</c:v>
                </c:pt>
                <c:pt idx="3313">
                  <c:v>3.9089999999999999E-7</c:v>
                </c:pt>
                <c:pt idx="3314">
                  <c:v>3.9130000000000002E-7</c:v>
                </c:pt>
                <c:pt idx="3315">
                  <c:v>3.9130000000000002E-7</c:v>
                </c:pt>
                <c:pt idx="3316">
                  <c:v>3.9200000000000002E-7</c:v>
                </c:pt>
                <c:pt idx="3317">
                  <c:v>3.9200000000000002E-7</c:v>
                </c:pt>
                <c:pt idx="3318">
                  <c:v>3.9159999999999999E-7</c:v>
                </c:pt>
                <c:pt idx="3319">
                  <c:v>3.9200000000000002E-7</c:v>
                </c:pt>
                <c:pt idx="3320">
                  <c:v>3.9159999999999999E-7</c:v>
                </c:pt>
                <c:pt idx="3321">
                  <c:v>3.9270000000000002E-7</c:v>
                </c:pt>
                <c:pt idx="3322">
                  <c:v>3.9270000000000002E-7</c:v>
                </c:pt>
                <c:pt idx="3323">
                  <c:v>3.9299999999999999E-7</c:v>
                </c:pt>
                <c:pt idx="3324">
                  <c:v>3.9299999999999999E-7</c:v>
                </c:pt>
                <c:pt idx="3325">
                  <c:v>3.9299999999999999E-7</c:v>
                </c:pt>
                <c:pt idx="3326">
                  <c:v>3.9270000000000002E-7</c:v>
                </c:pt>
                <c:pt idx="3327">
                  <c:v>3.9299999999999999E-7</c:v>
                </c:pt>
                <c:pt idx="3328">
                  <c:v>3.9340000000000002E-7</c:v>
                </c:pt>
                <c:pt idx="3329">
                  <c:v>3.9340000000000002E-7</c:v>
                </c:pt>
                <c:pt idx="3330">
                  <c:v>3.9369999999999999E-7</c:v>
                </c:pt>
                <c:pt idx="3331">
                  <c:v>3.9340000000000002E-7</c:v>
                </c:pt>
                <c:pt idx="3332">
                  <c:v>3.9369999999999999E-7</c:v>
                </c:pt>
                <c:pt idx="3333">
                  <c:v>3.9369999999999999E-7</c:v>
                </c:pt>
                <c:pt idx="3334">
                  <c:v>3.9299999999999999E-7</c:v>
                </c:pt>
                <c:pt idx="3335">
                  <c:v>3.9369999999999999E-7</c:v>
                </c:pt>
                <c:pt idx="3336">
                  <c:v>3.9480000000000001E-7</c:v>
                </c:pt>
                <c:pt idx="3337">
                  <c:v>3.9480000000000001E-7</c:v>
                </c:pt>
                <c:pt idx="3338">
                  <c:v>3.9449999999999999E-7</c:v>
                </c:pt>
                <c:pt idx="3339">
                  <c:v>3.9449999999999999E-7</c:v>
                </c:pt>
                <c:pt idx="3340">
                  <c:v>3.9480000000000001E-7</c:v>
                </c:pt>
                <c:pt idx="3341">
                  <c:v>3.9519999999999999E-7</c:v>
                </c:pt>
                <c:pt idx="3342">
                  <c:v>3.9589999999999999E-7</c:v>
                </c:pt>
                <c:pt idx="3343">
                  <c:v>3.9550000000000001E-7</c:v>
                </c:pt>
                <c:pt idx="3344">
                  <c:v>3.9550000000000001E-7</c:v>
                </c:pt>
                <c:pt idx="3345">
                  <c:v>3.9519999999999999E-7</c:v>
                </c:pt>
                <c:pt idx="3346">
                  <c:v>3.9550000000000001E-7</c:v>
                </c:pt>
                <c:pt idx="3347">
                  <c:v>3.9589999999999999E-7</c:v>
                </c:pt>
                <c:pt idx="3348">
                  <c:v>3.9589999999999999E-7</c:v>
                </c:pt>
                <c:pt idx="3349">
                  <c:v>3.9620000000000001E-7</c:v>
                </c:pt>
                <c:pt idx="3350">
                  <c:v>3.9589999999999999E-7</c:v>
                </c:pt>
                <c:pt idx="3351">
                  <c:v>3.9589999999999999E-7</c:v>
                </c:pt>
                <c:pt idx="3352">
                  <c:v>3.9690000000000001E-7</c:v>
                </c:pt>
                <c:pt idx="3353">
                  <c:v>3.9659999999999999E-7</c:v>
                </c:pt>
                <c:pt idx="3354">
                  <c:v>3.9659999999999999E-7</c:v>
                </c:pt>
                <c:pt idx="3355">
                  <c:v>3.9659999999999999E-7</c:v>
                </c:pt>
                <c:pt idx="3356">
                  <c:v>3.9729999999999999E-7</c:v>
                </c:pt>
                <c:pt idx="3357">
                  <c:v>3.9690000000000001E-7</c:v>
                </c:pt>
                <c:pt idx="3358">
                  <c:v>3.9729999999999999E-7</c:v>
                </c:pt>
                <c:pt idx="3359">
                  <c:v>3.9799999999999999E-7</c:v>
                </c:pt>
                <c:pt idx="3360">
                  <c:v>3.9770000000000002E-7</c:v>
                </c:pt>
                <c:pt idx="3361">
                  <c:v>3.9799999999999999E-7</c:v>
                </c:pt>
                <c:pt idx="3362">
                  <c:v>3.9770000000000002E-7</c:v>
                </c:pt>
                <c:pt idx="3363">
                  <c:v>3.9770000000000002E-7</c:v>
                </c:pt>
                <c:pt idx="3364">
                  <c:v>3.9799999999999999E-7</c:v>
                </c:pt>
                <c:pt idx="3365">
                  <c:v>3.9799999999999999E-7</c:v>
                </c:pt>
                <c:pt idx="3366">
                  <c:v>3.9799999999999999E-7</c:v>
                </c:pt>
                <c:pt idx="3367">
                  <c:v>3.9869999999999999E-7</c:v>
                </c:pt>
                <c:pt idx="3368">
                  <c:v>3.9910000000000002E-7</c:v>
                </c:pt>
                <c:pt idx="3369">
                  <c:v>3.9910000000000002E-7</c:v>
                </c:pt>
                <c:pt idx="3370">
                  <c:v>3.9840000000000002E-7</c:v>
                </c:pt>
                <c:pt idx="3371">
                  <c:v>3.9910000000000002E-7</c:v>
                </c:pt>
                <c:pt idx="3372">
                  <c:v>3.9869999999999999E-7</c:v>
                </c:pt>
                <c:pt idx="3373">
                  <c:v>3.9910000000000002E-7</c:v>
                </c:pt>
                <c:pt idx="3374">
                  <c:v>3.9939999999999999E-7</c:v>
                </c:pt>
                <c:pt idx="3375">
                  <c:v>3.9980000000000002E-7</c:v>
                </c:pt>
                <c:pt idx="3376">
                  <c:v>3.9939999999999999E-7</c:v>
                </c:pt>
                <c:pt idx="3377">
                  <c:v>4.0050000000000002E-7</c:v>
                </c:pt>
                <c:pt idx="3378">
                  <c:v>4.009E-7</c:v>
                </c:pt>
                <c:pt idx="3379">
                  <c:v>4.002E-7</c:v>
                </c:pt>
                <c:pt idx="3380">
                  <c:v>4.0050000000000002E-7</c:v>
                </c:pt>
                <c:pt idx="3381">
                  <c:v>4.009E-7</c:v>
                </c:pt>
                <c:pt idx="3382">
                  <c:v>4.009E-7</c:v>
                </c:pt>
                <c:pt idx="3383">
                  <c:v>4.009E-7</c:v>
                </c:pt>
                <c:pt idx="3384">
                  <c:v>4.009E-7</c:v>
                </c:pt>
                <c:pt idx="3385">
                  <c:v>4.009E-7</c:v>
                </c:pt>
                <c:pt idx="3386">
                  <c:v>4.0120000000000002E-7</c:v>
                </c:pt>
                <c:pt idx="3387">
                  <c:v>4.0120000000000002E-7</c:v>
                </c:pt>
                <c:pt idx="3388">
                  <c:v>4.0120000000000002E-7</c:v>
                </c:pt>
                <c:pt idx="3389">
                  <c:v>4.009E-7</c:v>
                </c:pt>
                <c:pt idx="3390">
                  <c:v>4.016E-7</c:v>
                </c:pt>
                <c:pt idx="3391">
                  <c:v>4.0200000000000003E-7</c:v>
                </c:pt>
                <c:pt idx="3392">
                  <c:v>4.016E-7</c:v>
                </c:pt>
                <c:pt idx="3393">
                  <c:v>4.0200000000000003E-7</c:v>
                </c:pt>
                <c:pt idx="3394">
                  <c:v>4.0200000000000003E-7</c:v>
                </c:pt>
                <c:pt idx="3395">
                  <c:v>4.0200000000000003E-7</c:v>
                </c:pt>
                <c:pt idx="3396">
                  <c:v>4.016E-7</c:v>
                </c:pt>
                <c:pt idx="3397">
                  <c:v>4.023E-7</c:v>
                </c:pt>
                <c:pt idx="3398">
                  <c:v>4.0270000000000003E-7</c:v>
                </c:pt>
                <c:pt idx="3399">
                  <c:v>4.023E-7</c:v>
                </c:pt>
                <c:pt idx="3400">
                  <c:v>4.0270000000000003E-7</c:v>
                </c:pt>
                <c:pt idx="3401">
                  <c:v>4.0270000000000003E-7</c:v>
                </c:pt>
                <c:pt idx="3402">
                  <c:v>4.0340000000000003E-7</c:v>
                </c:pt>
                <c:pt idx="3403">
                  <c:v>4.031E-7</c:v>
                </c:pt>
                <c:pt idx="3404">
                  <c:v>4.031E-7</c:v>
                </c:pt>
                <c:pt idx="3405">
                  <c:v>4.038E-7</c:v>
                </c:pt>
                <c:pt idx="3406">
                  <c:v>4.0340000000000003E-7</c:v>
                </c:pt>
                <c:pt idx="3407">
                  <c:v>4.0340000000000003E-7</c:v>
                </c:pt>
                <c:pt idx="3408">
                  <c:v>4.038E-7</c:v>
                </c:pt>
                <c:pt idx="3409">
                  <c:v>4.0419999999999998E-7</c:v>
                </c:pt>
                <c:pt idx="3410">
                  <c:v>4.0419999999999998E-7</c:v>
                </c:pt>
                <c:pt idx="3411">
                  <c:v>4.038E-7</c:v>
                </c:pt>
                <c:pt idx="3412">
                  <c:v>4.0419999999999998E-7</c:v>
                </c:pt>
                <c:pt idx="3413">
                  <c:v>4.0419999999999998E-7</c:v>
                </c:pt>
                <c:pt idx="3414">
                  <c:v>4.0419999999999998E-7</c:v>
                </c:pt>
                <c:pt idx="3415">
                  <c:v>4.0419999999999998E-7</c:v>
                </c:pt>
                <c:pt idx="3416">
                  <c:v>4.045E-7</c:v>
                </c:pt>
                <c:pt idx="3417">
                  <c:v>4.0489999999999998E-7</c:v>
                </c:pt>
                <c:pt idx="3418">
                  <c:v>4.045E-7</c:v>
                </c:pt>
                <c:pt idx="3419">
                  <c:v>4.0489999999999998E-7</c:v>
                </c:pt>
                <c:pt idx="3420">
                  <c:v>4.0489999999999998E-7</c:v>
                </c:pt>
                <c:pt idx="3421">
                  <c:v>4.0530000000000001E-7</c:v>
                </c:pt>
                <c:pt idx="3422">
                  <c:v>4.0600000000000001E-7</c:v>
                </c:pt>
                <c:pt idx="3423">
                  <c:v>4.0559999999999998E-7</c:v>
                </c:pt>
                <c:pt idx="3424">
                  <c:v>4.0559999999999998E-7</c:v>
                </c:pt>
                <c:pt idx="3425">
                  <c:v>4.0600000000000001E-7</c:v>
                </c:pt>
                <c:pt idx="3426">
                  <c:v>4.0670000000000001E-7</c:v>
                </c:pt>
                <c:pt idx="3427">
                  <c:v>4.0629999999999998E-7</c:v>
                </c:pt>
                <c:pt idx="3428">
                  <c:v>4.0629999999999998E-7</c:v>
                </c:pt>
                <c:pt idx="3429">
                  <c:v>4.0629999999999998E-7</c:v>
                </c:pt>
                <c:pt idx="3430">
                  <c:v>4.0629999999999998E-7</c:v>
                </c:pt>
                <c:pt idx="3431">
                  <c:v>4.0709999999999999E-7</c:v>
                </c:pt>
                <c:pt idx="3432">
                  <c:v>4.0629999999999998E-7</c:v>
                </c:pt>
                <c:pt idx="3433">
                  <c:v>4.0670000000000001E-7</c:v>
                </c:pt>
                <c:pt idx="3434">
                  <c:v>4.0709999999999999E-7</c:v>
                </c:pt>
                <c:pt idx="3435">
                  <c:v>4.0629999999999998E-7</c:v>
                </c:pt>
                <c:pt idx="3436">
                  <c:v>4.0670000000000001E-7</c:v>
                </c:pt>
                <c:pt idx="3437">
                  <c:v>4.0779999999999999E-7</c:v>
                </c:pt>
                <c:pt idx="3438">
                  <c:v>4.0709999999999999E-7</c:v>
                </c:pt>
                <c:pt idx="3439">
                  <c:v>4.0740000000000001E-7</c:v>
                </c:pt>
                <c:pt idx="3440">
                  <c:v>4.0779999999999999E-7</c:v>
                </c:pt>
                <c:pt idx="3441">
                  <c:v>4.0779999999999999E-7</c:v>
                </c:pt>
                <c:pt idx="3442">
                  <c:v>4.0779999999999999E-7</c:v>
                </c:pt>
                <c:pt idx="3443">
                  <c:v>4.0820000000000002E-7</c:v>
                </c:pt>
                <c:pt idx="3444">
                  <c:v>4.0779999999999999E-7</c:v>
                </c:pt>
                <c:pt idx="3445">
                  <c:v>4.0820000000000002E-7</c:v>
                </c:pt>
                <c:pt idx="3446">
                  <c:v>4.0890000000000002E-7</c:v>
                </c:pt>
                <c:pt idx="3447">
                  <c:v>4.0820000000000002E-7</c:v>
                </c:pt>
                <c:pt idx="3448">
                  <c:v>4.0890000000000002E-7</c:v>
                </c:pt>
                <c:pt idx="3449">
                  <c:v>4.0849999999999999E-7</c:v>
                </c:pt>
                <c:pt idx="3450">
                  <c:v>4.0890000000000002E-7</c:v>
                </c:pt>
                <c:pt idx="3451">
                  <c:v>4.0929999999999999E-7</c:v>
                </c:pt>
                <c:pt idx="3452">
                  <c:v>4.0890000000000002E-7</c:v>
                </c:pt>
                <c:pt idx="3453">
                  <c:v>4.0929999999999999E-7</c:v>
                </c:pt>
                <c:pt idx="3454">
                  <c:v>4.0999999999999999E-7</c:v>
                </c:pt>
                <c:pt idx="3455">
                  <c:v>4.0999999999999999E-7</c:v>
                </c:pt>
                <c:pt idx="3456">
                  <c:v>4.0999999999999999E-7</c:v>
                </c:pt>
                <c:pt idx="3457">
                  <c:v>4.0960000000000001E-7</c:v>
                </c:pt>
                <c:pt idx="3458">
                  <c:v>4.0960000000000001E-7</c:v>
                </c:pt>
                <c:pt idx="3459">
                  <c:v>4.0999999999999999E-7</c:v>
                </c:pt>
                <c:pt idx="3460">
                  <c:v>4.0999999999999999E-7</c:v>
                </c:pt>
                <c:pt idx="3461">
                  <c:v>4.1040000000000002E-7</c:v>
                </c:pt>
                <c:pt idx="3462">
                  <c:v>4.0999999999999999E-7</c:v>
                </c:pt>
                <c:pt idx="3463">
                  <c:v>4.1040000000000002E-7</c:v>
                </c:pt>
                <c:pt idx="3464">
                  <c:v>4.0999999999999999E-7</c:v>
                </c:pt>
                <c:pt idx="3465">
                  <c:v>4.1040000000000002E-7</c:v>
                </c:pt>
                <c:pt idx="3466">
                  <c:v>4.1040000000000002E-7</c:v>
                </c:pt>
                <c:pt idx="3467">
                  <c:v>4.1040000000000002E-7</c:v>
                </c:pt>
                <c:pt idx="3468">
                  <c:v>4.1069999999999999E-7</c:v>
                </c:pt>
                <c:pt idx="3469">
                  <c:v>4.1110000000000002E-7</c:v>
                </c:pt>
                <c:pt idx="3470">
                  <c:v>4.1069999999999999E-7</c:v>
                </c:pt>
                <c:pt idx="3471">
                  <c:v>4.115E-7</c:v>
                </c:pt>
                <c:pt idx="3472">
                  <c:v>4.1110000000000002E-7</c:v>
                </c:pt>
                <c:pt idx="3473">
                  <c:v>4.122E-7</c:v>
                </c:pt>
                <c:pt idx="3474">
                  <c:v>4.115E-7</c:v>
                </c:pt>
                <c:pt idx="3475">
                  <c:v>4.1189999999999998E-7</c:v>
                </c:pt>
                <c:pt idx="3476">
                  <c:v>4.1189999999999998E-7</c:v>
                </c:pt>
                <c:pt idx="3477">
                  <c:v>4.1259999999999998E-7</c:v>
                </c:pt>
                <c:pt idx="3478">
                  <c:v>4.122E-7</c:v>
                </c:pt>
                <c:pt idx="3479">
                  <c:v>4.122E-7</c:v>
                </c:pt>
                <c:pt idx="3480">
                  <c:v>4.122E-7</c:v>
                </c:pt>
                <c:pt idx="3481">
                  <c:v>4.1259999999999998E-7</c:v>
                </c:pt>
                <c:pt idx="3482">
                  <c:v>4.1300000000000001E-7</c:v>
                </c:pt>
                <c:pt idx="3483">
                  <c:v>4.1300000000000001E-7</c:v>
                </c:pt>
                <c:pt idx="3484">
                  <c:v>4.1300000000000001E-7</c:v>
                </c:pt>
                <c:pt idx="3485">
                  <c:v>4.1300000000000001E-7</c:v>
                </c:pt>
                <c:pt idx="3486">
                  <c:v>4.1339999999999998E-7</c:v>
                </c:pt>
                <c:pt idx="3487">
                  <c:v>4.1339999999999998E-7</c:v>
                </c:pt>
                <c:pt idx="3488">
                  <c:v>4.1339999999999998E-7</c:v>
                </c:pt>
                <c:pt idx="3489">
                  <c:v>4.1339999999999998E-7</c:v>
                </c:pt>
                <c:pt idx="3490">
                  <c:v>4.1339999999999998E-7</c:v>
                </c:pt>
                <c:pt idx="3491">
                  <c:v>4.1409999999999998E-7</c:v>
                </c:pt>
                <c:pt idx="3492">
                  <c:v>4.1339999999999998E-7</c:v>
                </c:pt>
                <c:pt idx="3493">
                  <c:v>4.1409999999999998E-7</c:v>
                </c:pt>
                <c:pt idx="3494">
                  <c:v>4.1450000000000001E-7</c:v>
                </c:pt>
                <c:pt idx="3495">
                  <c:v>4.1489999999999999E-7</c:v>
                </c:pt>
                <c:pt idx="3496">
                  <c:v>4.1409999999999998E-7</c:v>
                </c:pt>
                <c:pt idx="3497">
                  <c:v>4.1450000000000001E-7</c:v>
                </c:pt>
                <c:pt idx="3498">
                  <c:v>4.1489999999999999E-7</c:v>
                </c:pt>
                <c:pt idx="3499">
                  <c:v>4.1520000000000001E-7</c:v>
                </c:pt>
                <c:pt idx="3500">
                  <c:v>4.1520000000000001E-7</c:v>
                </c:pt>
                <c:pt idx="3501">
                  <c:v>4.1520000000000001E-7</c:v>
                </c:pt>
                <c:pt idx="3502">
                  <c:v>4.1559999999999999E-7</c:v>
                </c:pt>
                <c:pt idx="3503">
                  <c:v>4.1559999999999999E-7</c:v>
                </c:pt>
                <c:pt idx="3504">
                  <c:v>4.1600000000000002E-7</c:v>
                </c:pt>
                <c:pt idx="3505">
                  <c:v>4.1600000000000002E-7</c:v>
                </c:pt>
                <c:pt idx="3506">
                  <c:v>4.1600000000000002E-7</c:v>
                </c:pt>
                <c:pt idx="3507">
                  <c:v>4.1559999999999999E-7</c:v>
                </c:pt>
                <c:pt idx="3508">
                  <c:v>4.1600000000000002E-7</c:v>
                </c:pt>
                <c:pt idx="3509">
                  <c:v>4.1600000000000002E-7</c:v>
                </c:pt>
                <c:pt idx="3510">
                  <c:v>4.1600000000000002E-7</c:v>
                </c:pt>
                <c:pt idx="3511">
                  <c:v>4.1670000000000002E-7</c:v>
                </c:pt>
                <c:pt idx="3512">
                  <c:v>4.1670000000000002E-7</c:v>
                </c:pt>
                <c:pt idx="3513">
                  <c:v>4.1670000000000002E-7</c:v>
                </c:pt>
                <c:pt idx="3514">
                  <c:v>4.171E-7</c:v>
                </c:pt>
                <c:pt idx="3515">
                  <c:v>4.1750000000000003E-7</c:v>
                </c:pt>
                <c:pt idx="3516">
                  <c:v>4.171E-7</c:v>
                </c:pt>
                <c:pt idx="3517">
                  <c:v>4.171E-7</c:v>
                </c:pt>
                <c:pt idx="3518">
                  <c:v>4.178E-7</c:v>
                </c:pt>
                <c:pt idx="3519">
                  <c:v>4.1750000000000003E-7</c:v>
                </c:pt>
                <c:pt idx="3520">
                  <c:v>4.186E-7</c:v>
                </c:pt>
                <c:pt idx="3521">
                  <c:v>4.178E-7</c:v>
                </c:pt>
                <c:pt idx="3522">
                  <c:v>4.186E-7</c:v>
                </c:pt>
                <c:pt idx="3523">
                  <c:v>4.178E-7</c:v>
                </c:pt>
                <c:pt idx="3524">
                  <c:v>4.178E-7</c:v>
                </c:pt>
                <c:pt idx="3525">
                  <c:v>4.1820000000000003E-7</c:v>
                </c:pt>
                <c:pt idx="3526">
                  <c:v>4.186E-7</c:v>
                </c:pt>
                <c:pt idx="3527">
                  <c:v>4.186E-7</c:v>
                </c:pt>
                <c:pt idx="3528">
                  <c:v>4.186E-7</c:v>
                </c:pt>
                <c:pt idx="3529">
                  <c:v>4.186E-7</c:v>
                </c:pt>
                <c:pt idx="3530">
                  <c:v>4.1820000000000003E-7</c:v>
                </c:pt>
                <c:pt idx="3531">
                  <c:v>4.193E-7</c:v>
                </c:pt>
                <c:pt idx="3532">
                  <c:v>4.1899999999999998E-7</c:v>
                </c:pt>
                <c:pt idx="3533">
                  <c:v>4.1899999999999998E-7</c:v>
                </c:pt>
                <c:pt idx="3534">
                  <c:v>4.193E-7</c:v>
                </c:pt>
                <c:pt idx="3535">
                  <c:v>4.193E-7</c:v>
                </c:pt>
                <c:pt idx="3536">
                  <c:v>4.193E-7</c:v>
                </c:pt>
                <c:pt idx="3537">
                  <c:v>4.193E-7</c:v>
                </c:pt>
                <c:pt idx="3538">
                  <c:v>4.2010000000000001E-7</c:v>
                </c:pt>
                <c:pt idx="3539">
                  <c:v>4.193E-7</c:v>
                </c:pt>
                <c:pt idx="3540">
                  <c:v>4.1969999999999998E-7</c:v>
                </c:pt>
                <c:pt idx="3541">
                  <c:v>4.1899999999999998E-7</c:v>
                </c:pt>
                <c:pt idx="3542">
                  <c:v>4.2010000000000001E-7</c:v>
                </c:pt>
                <c:pt idx="3543">
                  <c:v>4.2049999999999999E-7</c:v>
                </c:pt>
                <c:pt idx="3544">
                  <c:v>4.2049999999999999E-7</c:v>
                </c:pt>
                <c:pt idx="3545">
                  <c:v>4.2090000000000002E-7</c:v>
                </c:pt>
                <c:pt idx="3546">
                  <c:v>4.2090000000000002E-7</c:v>
                </c:pt>
                <c:pt idx="3547">
                  <c:v>4.2119999999999999E-7</c:v>
                </c:pt>
                <c:pt idx="3548">
                  <c:v>4.2010000000000001E-7</c:v>
                </c:pt>
                <c:pt idx="3549">
                  <c:v>4.2119999999999999E-7</c:v>
                </c:pt>
                <c:pt idx="3550">
                  <c:v>4.2049999999999999E-7</c:v>
                </c:pt>
                <c:pt idx="3551">
                  <c:v>4.2119999999999999E-7</c:v>
                </c:pt>
                <c:pt idx="3552">
                  <c:v>4.2119999999999999E-7</c:v>
                </c:pt>
                <c:pt idx="3553">
                  <c:v>4.2119999999999999E-7</c:v>
                </c:pt>
                <c:pt idx="3554">
                  <c:v>4.2119999999999999E-7</c:v>
                </c:pt>
                <c:pt idx="3555">
                  <c:v>4.2240000000000002E-7</c:v>
                </c:pt>
                <c:pt idx="3556">
                  <c:v>4.2160000000000002E-7</c:v>
                </c:pt>
                <c:pt idx="3557">
                  <c:v>4.2199999999999999E-7</c:v>
                </c:pt>
                <c:pt idx="3558">
                  <c:v>4.2199999999999999E-7</c:v>
                </c:pt>
                <c:pt idx="3559">
                  <c:v>4.2199999999999999E-7</c:v>
                </c:pt>
                <c:pt idx="3560">
                  <c:v>4.2199999999999999E-7</c:v>
                </c:pt>
                <c:pt idx="3561">
                  <c:v>4.2240000000000002E-7</c:v>
                </c:pt>
                <c:pt idx="3562">
                  <c:v>4.2240000000000002E-7</c:v>
                </c:pt>
                <c:pt idx="3563">
                  <c:v>4.235E-7</c:v>
                </c:pt>
                <c:pt idx="3564">
                  <c:v>4.2319999999999998E-7</c:v>
                </c:pt>
                <c:pt idx="3565">
                  <c:v>4.235E-7</c:v>
                </c:pt>
                <c:pt idx="3566">
                  <c:v>4.2319999999999998E-7</c:v>
                </c:pt>
                <c:pt idx="3567">
                  <c:v>4.2389999999999998E-7</c:v>
                </c:pt>
                <c:pt idx="3568">
                  <c:v>4.235E-7</c:v>
                </c:pt>
                <c:pt idx="3569">
                  <c:v>4.2430000000000001E-7</c:v>
                </c:pt>
                <c:pt idx="3570">
                  <c:v>4.2430000000000001E-7</c:v>
                </c:pt>
                <c:pt idx="3571">
                  <c:v>4.2389999999999998E-7</c:v>
                </c:pt>
                <c:pt idx="3572">
                  <c:v>4.2389999999999998E-7</c:v>
                </c:pt>
                <c:pt idx="3573">
                  <c:v>4.2430000000000001E-7</c:v>
                </c:pt>
                <c:pt idx="3574">
                  <c:v>4.2430000000000001E-7</c:v>
                </c:pt>
                <c:pt idx="3575">
                  <c:v>4.2469999999999998E-7</c:v>
                </c:pt>
                <c:pt idx="3576">
                  <c:v>4.2469999999999998E-7</c:v>
                </c:pt>
                <c:pt idx="3577">
                  <c:v>4.2469999999999998E-7</c:v>
                </c:pt>
                <c:pt idx="3578">
                  <c:v>4.2469999999999998E-7</c:v>
                </c:pt>
                <c:pt idx="3579">
                  <c:v>4.2469999999999998E-7</c:v>
                </c:pt>
                <c:pt idx="3580">
                  <c:v>4.2510000000000001E-7</c:v>
                </c:pt>
                <c:pt idx="3581">
                  <c:v>4.2510000000000001E-7</c:v>
                </c:pt>
                <c:pt idx="3582">
                  <c:v>4.2539999999999998E-7</c:v>
                </c:pt>
                <c:pt idx="3583">
                  <c:v>4.2539999999999998E-7</c:v>
                </c:pt>
                <c:pt idx="3584">
                  <c:v>4.2580000000000001E-7</c:v>
                </c:pt>
                <c:pt idx="3585">
                  <c:v>4.2539999999999998E-7</c:v>
                </c:pt>
                <c:pt idx="3586">
                  <c:v>4.2539999999999998E-7</c:v>
                </c:pt>
                <c:pt idx="3587">
                  <c:v>4.2539999999999998E-7</c:v>
                </c:pt>
                <c:pt idx="3588">
                  <c:v>4.2619999999999999E-7</c:v>
                </c:pt>
                <c:pt idx="3589">
                  <c:v>4.2619999999999999E-7</c:v>
                </c:pt>
                <c:pt idx="3590">
                  <c:v>4.2619999999999999E-7</c:v>
                </c:pt>
                <c:pt idx="3591">
                  <c:v>4.27E-7</c:v>
                </c:pt>
                <c:pt idx="3592">
                  <c:v>4.2619999999999999E-7</c:v>
                </c:pt>
                <c:pt idx="3593">
                  <c:v>4.27E-7</c:v>
                </c:pt>
                <c:pt idx="3594">
                  <c:v>4.27E-7</c:v>
                </c:pt>
                <c:pt idx="3595">
                  <c:v>4.27E-7</c:v>
                </c:pt>
                <c:pt idx="3596">
                  <c:v>4.277E-7</c:v>
                </c:pt>
                <c:pt idx="3597">
                  <c:v>4.2739999999999998E-7</c:v>
                </c:pt>
                <c:pt idx="3598">
                  <c:v>4.277E-7</c:v>
                </c:pt>
                <c:pt idx="3599">
                  <c:v>4.2739999999999998E-7</c:v>
                </c:pt>
                <c:pt idx="3600">
                  <c:v>4.277E-7</c:v>
                </c:pt>
                <c:pt idx="3601">
                  <c:v>4.277E-7</c:v>
                </c:pt>
                <c:pt idx="3602">
                  <c:v>4.277E-7</c:v>
                </c:pt>
                <c:pt idx="3603">
                  <c:v>4.2889999999999998E-7</c:v>
                </c:pt>
                <c:pt idx="3604">
                  <c:v>4.277E-7</c:v>
                </c:pt>
                <c:pt idx="3605">
                  <c:v>4.2809999999999998E-7</c:v>
                </c:pt>
                <c:pt idx="3606">
                  <c:v>4.2850000000000001E-7</c:v>
                </c:pt>
                <c:pt idx="3607">
                  <c:v>4.2889999999999998E-7</c:v>
                </c:pt>
                <c:pt idx="3608">
                  <c:v>4.2889999999999998E-7</c:v>
                </c:pt>
                <c:pt idx="3609">
                  <c:v>4.2889999999999998E-7</c:v>
                </c:pt>
                <c:pt idx="3610">
                  <c:v>4.2889999999999998E-7</c:v>
                </c:pt>
                <c:pt idx="3611">
                  <c:v>4.2930000000000001E-7</c:v>
                </c:pt>
                <c:pt idx="3612">
                  <c:v>4.2930000000000001E-7</c:v>
                </c:pt>
                <c:pt idx="3613">
                  <c:v>4.2930000000000001E-7</c:v>
                </c:pt>
                <c:pt idx="3614">
                  <c:v>4.2930000000000001E-7</c:v>
                </c:pt>
                <c:pt idx="3615">
                  <c:v>4.2969999999999999E-7</c:v>
                </c:pt>
                <c:pt idx="3616">
                  <c:v>4.3039999999999999E-7</c:v>
                </c:pt>
                <c:pt idx="3617">
                  <c:v>4.3039999999999999E-7</c:v>
                </c:pt>
                <c:pt idx="3618">
                  <c:v>4.3039999999999999E-7</c:v>
                </c:pt>
                <c:pt idx="3619">
                  <c:v>4.3039999999999999E-7</c:v>
                </c:pt>
                <c:pt idx="3620">
                  <c:v>4.3000000000000001E-7</c:v>
                </c:pt>
                <c:pt idx="3621">
                  <c:v>4.3000000000000001E-7</c:v>
                </c:pt>
                <c:pt idx="3622">
                  <c:v>4.3039999999999999E-7</c:v>
                </c:pt>
                <c:pt idx="3623">
                  <c:v>4.312E-7</c:v>
                </c:pt>
                <c:pt idx="3624">
                  <c:v>4.3080000000000002E-7</c:v>
                </c:pt>
                <c:pt idx="3625">
                  <c:v>4.3080000000000002E-7</c:v>
                </c:pt>
                <c:pt idx="3626">
                  <c:v>4.3080000000000002E-7</c:v>
                </c:pt>
                <c:pt idx="3627">
                  <c:v>4.3159999999999997E-7</c:v>
                </c:pt>
                <c:pt idx="3628">
                  <c:v>4.3080000000000002E-7</c:v>
                </c:pt>
                <c:pt idx="3629">
                  <c:v>4.312E-7</c:v>
                </c:pt>
                <c:pt idx="3630">
                  <c:v>4.312E-7</c:v>
                </c:pt>
                <c:pt idx="3631">
                  <c:v>4.32E-7</c:v>
                </c:pt>
                <c:pt idx="3632">
                  <c:v>4.3159999999999997E-7</c:v>
                </c:pt>
                <c:pt idx="3633">
                  <c:v>4.32E-7</c:v>
                </c:pt>
                <c:pt idx="3634">
                  <c:v>4.32E-7</c:v>
                </c:pt>
                <c:pt idx="3635">
                  <c:v>4.3280000000000001E-7</c:v>
                </c:pt>
                <c:pt idx="3636">
                  <c:v>4.32E-7</c:v>
                </c:pt>
                <c:pt idx="3637">
                  <c:v>4.3239999999999998E-7</c:v>
                </c:pt>
                <c:pt idx="3638">
                  <c:v>4.3239999999999998E-7</c:v>
                </c:pt>
                <c:pt idx="3639">
                  <c:v>4.3319999999999999E-7</c:v>
                </c:pt>
                <c:pt idx="3640">
                  <c:v>4.3280000000000001E-7</c:v>
                </c:pt>
                <c:pt idx="3641">
                  <c:v>4.3319999999999999E-7</c:v>
                </c:pt>
                <c:pt idx="3642">
                  <c:v>4.3319999999999999E-7</c:v>
                </c:pt>
                <c:pt idx="3643">
                  <c:v>4.3280000000000001E-7</c:v>
                </c:pt>
                <c:pt idx="3644">
                  <c:v>4.3360000000000002E-7</c:v>
                </c:pt>
                <c:pt idx="3645">
                  <c:v>4.3430000000000002E-7</c:v>
                </c:pt>
                <c:pt idx="3646">
                  <c:v>4.34E-7</c:v>
                </c:pt>
                <c:pt idx="3647">
                  <c:v>4.3430000000000002E-7</c:v>
                </c:pt>
                <c:pt idx="3648">
                  <c:v>4.34E-7</c:v>
                </c:pt>
                <c:pt idx="3649">
                  <c:v>4.3430000000000002E-7</c:v>
                </c:pt>
                <c:pt idx="3650">
                  <c:v>4.3430000000000002E-7</c:v>
                </c:pt>
                <c:pt idx="3651">
                  <c:v>4.3430000000000002E-7</c:v>
                </c:pt>
                <c:pt idx="3652">
                  <c:v>4.3469999999999999E-7</c:v>
                </c:pt>
                <c:pt idx="3653">
                  <c:v>4.3510000000000002E-7</c:v>
                </c:pt>
                <c:pt idx="3654">
                  <c:v>4.3510000000000002E-7</c:v>
                </c:pt>
                <c:pt idx="3655">
                  <c:v>4.3430000000000002E-7</c:v>
                </c:pt>
                <c:pt idx="3656">
                  <c:v>4.355E-7</c:v>
                </c:pt>
                <c:pt idx="3657">
                  <c:v>4.3589999999999998E-7</c:v>
                </c:pt>
                <c:pt idx="3658">
                  <c:v>4.3589999999999998E-7</c:v>
                </c:pt>
                <c:pt idx="3659">
                  <c:v>4.3669999999999999E-7</c:v>
                </c:pt>
                <c:pt idx="3660">
                  <c:v>4.3589999999999998E-7</c:v>
                </c:pt>
                <c:pt idx="3661">
                  <c:v>4.3669999999999999E-7</c:v>
                </c:pt>
                <c:pt idx="3662">
                  <c:v>4.3630000000000001E-7</c:v>
                </c:pt>
                <c:pt idx="3663">
                  <c:v>4.3669999999999999E-7</c:v>
                </c:pt>
                <c:pt idx="3664">
                  <c:v>4.3630000000000001E-7</c:v>
                </c:pt>
                <c:pt idx="3665">
                  <c:v>4.3669999999999999E-7</c:v>
                </c:pt>
                <c:pt idx="3666">
                  <c:v>4.3749999999999999E-7</c:v>
                </c:pt>
                <c:pt idx="3667">
                  <c:v>4.3749999999999999E-7</c:v>
                </c:pt>
                <c:pt idx="3668">
                  <c:v>4.3749999999999999E-7</c:v>
                </c:pt>
                <c:pt idx="3669">
                  <c:v>4.3749999999999999E-7</c:v>
                </c:pt>
                <c:pt idx="3670">
                  <c:v>4.3790000000000002E-7</c:v>
                </c:pt>
                <c:pt idx="3671">
                  <c:v>4.383E-7</c:v>
                </c:pt>
                <c:pt idx="3672">
                  <c:v>4.3749999999999999E-7</c:v>
                </c:pt>
                <c:pt idx="3673">
                  <c:v>4.3790000000000002E-7</c:v>
                </c:pt>
                <c:pt idx="3674">
                  <c:v>4.383E-7</c:v>
                </c:pt>
                <c:pt idx="3675">
                  <c:v>4.383E-7</c:v>
                </c:pt>
                <c:pt idx="3676">
                  <c:v>4.3869999999999998E-7</c:v>
                </c:pt>
                <c:pt idx="3677">
                  <c:v>4.3939999999999998E-7</c:v>
                </c:pt>
                <c:pt idx="3678">
                  <c:v>4.3910000000000001E-7</c:v>
                </c:pt>
                <c:pt idx="3679">
                  <c:v>4.3939999999999998E-7</c:v>
                </c:pt>
                <c:pt idx="3680">
                  <c:v>4.3910000000000001E-7</c:v>
                </c:pt>
                <c:pt idx="3681">
                  <c:v>4.3980000000000001E-7</c:v>
                </c:pt>
                <c:pt idx="3682">
                  <c:v>4.3939999999999998E-7</c:v>
                </c:pt>
                <c:pt idx="3683">
                  <c:v>4.4019999999999998E-7</c:v>
                </c:pt>
                <c:pt idx="3684">
                  <c:v>4.3910000000000001E-7</c:v>
                </c:pt>
                <c:pt idx="3685">
                  <c:v>4.3939999999999998E-7</c:v>
                </c:pt>
                <c:pt idx="3686">
                  <c:v>4.3980000000000001E-7</c:v>
                </c:pt>
                <c:pt idx="3687">
                  <c:v>4.3910000000000001E-7</c:v>
                </c:pt>
                <c:pt idx="3688">
                  <c:v>4.3939999999999998E-7</c:v>
                </c:pt>
                <c:pt idx="3689">
                  <c:v>4.3980000000000001E-7</c:v>
                </c:pt>
                <c:pt idx="3690">
                  <c:v>4.3980000000000001E-7</c:v>
                </c:pt>
                <c:pt idx="3691">
                  <c:v>4.4060000000000001E-7</c:v>
                </c:pt>
                <c:pt idx="3692">
                  <c:v>4.3980000000000001E-7</c:v>
                </c:pt>
                <c:pt idx="3693">
                  <c:v>4.4099999999999999E-7</c:v>
                </c:pt>
                <c:pt idx="3694">
                  <c:v>4.4060000000000001E-7</c:v>
                </c:pt>
                <c:pt idx="3695">
                  <c:v>4.4019999999999998E-7</c:v>
                </c:pt>
                <c:pt idx="3696">
                  <c:v>4.4060000000000001E-7</c:v>
                </c:pt>
                <c:pt idx="3697">
                  <c:v>4.4060000000000001E-7</c:v>
                </c:pt>
                <c:pt idx="3698">
                  <c:v>4.4099999999999999E-7</c:v>
                </c:pt>
                <c:pt idx="3699">
                  <c:v>4.4140000000000002E-7</c:v>
                </c:pt>
                <c:pt idx="3700">
                  <c:v>4.4099999999999999E-7</c:v>
                </c:pt>
                <c:pt idx="3701">
                  <c:v>4.418E-7</c:v>
                </c:pt>
                <c:pt idx="3702">
                  <c:v>4.4140000000000002E-7</c:v>
                </c:pt>
                <c:pt idx="3703">
                  <c:v>4.418E-7</c:v>
                </c:pt>
                <c:pt idx="3704">
                  <c:v>4.4219999999999998E-7</c:v>
                </c:pt>
                <c:pt idx="3705">
                  <c:v>4.4219999999999998E-7</c:v>
                </c:pt>
                <c:pt idx="3706">
                  <c:v>4.4260000000000001E-7</c:v>
                </c:pt>
                <c:pt idx="3707">
                  <c:v>4.4219999999999998E-7</c:v>
                </c:pt>
                <c:pt idx="3708">
                  <c:v>4.4219999999999998E-7</c:v>
                </c:pt>
                <c:pt idx="3709">
                  <c:v>4.4299999999999998E-7</c:v>
                </c:pt>
                <c:pt idx="3710">
                  <c:v>4.4260000000000001E-7</c:v>
                </c:pt>
                <c:pt idx="3711">
                  <c:v>4.4340000000000001E-7</c:v>
                </c:pt>
                <c:pt idx="3712">
                  <c:v>4.4299999999999998E-7</c:v>
                </c:pt>
                <c:pt idx="3713">
                  <c:v>4.4299999999999998E-7</c:v>
                </c:pt>
                <c:pt idx="3714">
                  <c:v>4.4260000000000001E-7</c:v>
                </c:pt>
                <c:pt idx="3715">
                  <c:v>4.4420000000000002E-7</c:v>
                </c:pt>
                <c:pt idx="3716">
                  <c:v>4.4340000000000001E-7</c:v>
                </c:pt>
                <c:pt idx="3717">
                  <c:v>4.4379999999999999E-7</c:v>
                </c:pt>
                <c:pt idx="3718">
                  <c:v>4.4299999999999998E-7</c:v>
                </c:pt>
                <c:pt idx="3719">
                  <c:v>4.4420000000000002E-7</c:v>
                </c:pt>
                <c:pt idx="3720">
                  <c:v>4.4379999999999999E-7</c:v>
                </c:pt>
                <c:pt idx="3721">
                  <c:v>4.4420000000000002E-7</c:v>
                </c:pt>
                <c:pt idx="3722">
                  <c:v>4.446E-7</c:v>
                </c:pt>
                <c:pt idx="3723">
                  <c:v>4.446E-7</c:v>
                </c:pt>
                <c:pt idx="3724">
                  <c:v>4.446E-7</c:v>
                </c:pt>
                <c:pt idx="3725">
                  <c:v>4.446E-7</c:v>
                </c:pt>
                <c:pt idx="3726">
                  <c:v>4.4499999999999997E-7</c:v>
                </c:pt>
                <c:pt idx="3727">
                  <c:v>4.446E-7</c:v>
                </c:pt>
                <c:pt idx="3728">
                  <c:v>4.446E-7</c:v>
                </c:pt>
                <c:pt idx="3729">
                  <c:v>4.4499999999999997E-7</c:v>
                </c:pt>
                <c:pt idx="3730">
                  <c:v>4.4579999999999998E-7</c:v>
                </c:pt>
                <c:pt idx="3731">
                  <c:v>4.454E-7</c:v>
                </c:pt>
                <c:pt idx="3732">
                  <c:v>4.4620000000000001E-7</c:v>
                </c:pt>
                <c:pt idx="3733">
                  <c:v>4.4620000000000001E-7</c:v>
                </c:pt>
                <c:pt idx="3734">
                  <c:v>4.4579999999999998E-7</c:v>
                </c:pt>
                <c:pt idx="3735">
                  <c:v>4.4579999999999998E-7</c:v>
                </c:pt>
                <c:pt idx="3736">
                  <c:v>4.4620000000000001E-7</c:v>
                </c:pt>
                <c:pt idx="3737">
                  <c:v>4.4620000000000001E-7</c:v>
                </c:pt>
                <c:pt idx="3738">
                  <c:v>4.4620000000000001E-7</c:v>
                </c:pt>
                <c:pt idx="3739">
                  <c:v>4.4659999999999999E-7</c:v>
                </c:pt>
                <c:pt idx="3740">
                  <c:v>4.4659999999999999E-7</c:v>
                </c:pt>
                <c:pt idx="3741">
                  <c:v>4.4620000000000001E-7</c:v>
                </c:pt>
                <c:pt idx="3742">
                  <c:v>4.4659999999999999E-7</c:v>
                </c:pt>
                <c:pt idx="3743">
                  <c:v>4.4700000000000002E-7</c:v>
                </c:pt>
                <c:pt idx="3744">
                  <c:v>4.4659999999999999E-7</c:v>
                </c:pt>
                <c:pt idx="3745">
                  <c:v>4.4659999999999999E-7</c:v>
                </c:pt>
                <c:pt idx="3746">
                  <c:v>4.4659999999999999E-7</c:v>
                </c:pt>
                <c:pt idx="3747">
                  <c:v>4.4700000000000002E-7</c:v>
                </c:pt>
                <c:pt idx="3748">
                  <c:v>4.4700000000000002E-7</c:v>
                </c:pt>
                <c:pt idx="3749">
                  <c:v>4.475E-7</c:v>
                </c:pt>
                <c:pt idx="3750">
                  <c:v>4.4659999999999999E-7</c:v>
                </c:pt>
                <c:pt idx="3751">
                  <c:v>4.4700000000000002E-7</c:v>
                </c:pt>
                <c:pt idx="3752">
                  <c:v>4.4789999999999998E-7</c:v>
                </c:pt>
                <c:pt idx="3753">
                  <c:v>4.475E-7</c:v>
                </c:pt>
                <c:pt idx="3754">
                  <c:v>4.4700000000000002E-7</c:v>
                </c:pt>
                <c:pt idx="3755">
                  <c:v>4.4789999999999998E-7</c:v>
                </c:pt>
                <c:pt idx="3756">
                  <c:v>4.475E-7</c:v>
                </c:pt>
                <c:pt idx="3757">
                  <c:v>4.475E-7</c:v>
                </c:pt>
                <c:pt idx="3758">
                  <c:v>4.475E-7</c:v>
                </c:pt>
                <c:pt idx="3759">
                  <c:v>4.4869999999999999E-7</c:v>
                </c:pt>
                <c:pt idx="3760">
                  <c:v>4.475E-7</c:v>
                </c:pt>
                <c:pt idx="3761">
                  <c:v>4.4869999999999999E-7</c:v>
                </c:pt>
                <c:pt idx="3762">
                  <c:v>4.4789999999999998E-7</c:v>
                </c:pt>
                <c:pt idx="3763">
                  <c:v>4.475E-7</c:v>
                </c:pt>
                <c:pt idx="3764">
                  <c:v>4.4700000000000002E-7</c:v>
                </c:pt>
                <c:pt idx="3765">
                  <c:v>4.4910000000000002E-7</c:v>
                </c:pt>
                <c:pt idx="3766">
                  <c:v>4.4869999999999999E-7</c:v>
                </c:pt>
                <c:pt idx="3767">
                  <c:v>4.4869999999999999E-7</c:v>
                </c:pt>
                <c:pt idx="3768">
                  <c:v>4.4830000000000001E-7</c:v>
                </c:pt>
                <c:pt idx="3769">
                  <c:v>4.4869999999999999E-7</c:v>
                </c:pt>
                <c:pt idx="3770">
                  <c:v>4.495E-7</c:v>
                </c:pt>
                <c:pt idx="3771">
                  <c:v>4.495E-7</c:v>
                </c:pt>
                <c:pt idx="3772">
                  <c:v>4.4990000000000003E-7</c:v>
                </c:pt>
                <c:pt idx="3773">
                  <c:v>4.495E-7</c:v>
                </c:pt>
                <c:pt idx="3774">
                  <c:v>4.495E-7</c:v>
                </c:pt>
                <c:pt idx="3775">
                  <c:v>4.495E-7</c:v>
                </c:pt>
                <c:pt idx="3776">
                  <c:v>4.4990000000000003E-7</c:v>
                </c:pt>
                <c:pt idx="3777">
                  <c:v>4.503E-7</c:v>
                </c:pt>
                <c:pt idx="3778">
                  <c:v>4.4990000000000003E-7</c:v>
                </c:pt>
                <c:pt idx="3779">
                  <c:v>4.4990000000000003E-7</c:v>
                </c:pt>
                <c:pt idx="3780">
                  <c:v>4.4990000000000003E-7</c:v>
                </c:pt>
                <c:pt idx="3781">
                  <c:v>4.4990000000000003E-7</c:v>
                </c:pt>
                <c:pt idx="3782">
                  <c:v>4.4990000000000003E-7</c:v>
                </c:pt>
                <c:pt idx="3783">
                  <c:v>4.4990000000000003E-7</c:v>
                </c:pt>
                <c:pt idx="3784">
                  <c:v>4.503E-7</c:v>
                </c:pt>
                <c:pt idx="3785">
                  <c:v>4.503E-7</c:v>
                </c:pt>
                <c:pt idx="3786">
                  <c:v>4.503E-7</c:v>
                </c:pt>
                <c:pt idx="3787">
                  <c:v>4.503E-7</c:v>
                </c:pt>
                <c:pt idx="3788">
                  <c:v>4.503E-7</c:v>
                </c:pt>
                <c:pt idx="3789">
                  <c:v>4.4990000000000003E-7</c:v>
                </c:pt>
                <c:pt idx="3790">
                  <c:v>4.503E-7</c:v>
                </c:pt>
                <c:pt idx="3791">
                  <c:v>4.503E-7</c:v>
                </c:pt>
                <c:pt idx="3792">
                  <c:v>4.5069999999999998E-7</c:v>
                </c:pt>
                <c:pt idx="3793">
                  <c:v>4.503E-7</c:v>
                </c:pt>
                <c:pt idx="3794">
                  <c:v>4.5149999999999999E-7</c:v>
                </c:pt>
                <c:pt idx="3795">
                  <c:v>4.5110000000000001E-7</c:v>
                </c:pt>
                <c:pt idx="3796">
                  <c:v>4.5110000000000001E-7</c:v>
                </c:pt>
                <c:pt idx="3797">
                  <c:v>4.5069999999999998E-7</c:v>
                </c:pt>
                <c:pt idx="3798">
                  <c:v>4.5149999999999999E-7</c:v>
                </c:pt>
                <c:pt idx="3799">
                  <c:v>4.5190000000000002E-7</c:v>
                </c:pt>
                <c:pt idx="3800">
                  <c:v>4.5069999999999998E-7</c:v>
                </c:pt>
                <c:pt idx="3801">
                  <c:v>4.5069999999999998E-7</c:v>
                </c:pt>
                <c:pt idx="3802">
                  <c:v>4.5069999999999998E-7</c:v>
                </c:pt>
                <c:pt idx="3803">
                  <c:v>4.5229999999999999E-7</c:v>
                </c:pt>
                <c:pt idx="3804">
                  <c:v>4.5190000000000002E-7</c:v>
                </c:pt>
                <c:pt idx="3805">
                  <c:v>4.5229999999999999E-7</c:v>
                </c:pt>
                <c:pt idx="3806">
                  <c:v>4.5270000000000002E-7</c:v>
                </c:pt>
                <c:pt idx="3807">
                  <c:v>4.5229999999999999E-7</c:v>
                </c:pt>
                <c:pt idx="3808">
                  <c:v>4.5270000000000002E-7</c:v>
                </c:pt>
                <c:pt idx="3809">
                  <c:v>4.5190000000000002E-7</c:v>
                </c:pt>
                <c:pt idx="3810">
                  <c:v>4.5270000000000002E-7</c:v>
                </c:pt>
                <c:pt idx="3811">
                  <c:v>4.5270000000000002E-7</c:v>
                </c:pt>
                <c:pt idx="3812">
                  <c:v>4.531E-7</c:v>
                </c:pt>
                <c:pt idx="3813">
                  <c:v>4.5270000000000002E-7</c:v>
                </c:pt>
                <c:pt idx="3814">
                  <c:v>4.5270000000000002E-7</c:v>
                </c:pt>
                <c:pt idx="3815">
                  <c:v>4.531E-7</c:v>
                </c:pt>
                <c:pt idx="3816">
                  <c:v>4.5349999999999998E-7</c:v>
                </c:pt>
                <c:pt idx="3817">
                  <c:v>4.5349999999999998E-7</c:v>
                </c:pt>
                <c:pt idx="3818">
                  <c:v>4.5349999999999998E-7</c:v>
                </c:pt>
                <c:pt idx="3819">
                  <c:v>4.5349999999999998E-7</c:v>
                </c:pt>
                <c:pt idx="3820">
                  <c:v>4.5349999999999998E-7</c:v>
                </c:pt>
                <c:pt idx="3821">
                  <c:v>4.531E-7</c:v>
                </c:pt>
                <c:pt idx="3822">
                  <c:v>4.5349999999999998E-7</c:v>
                </c:pt>
                <c:pt idx="3823">
                  <c:v>4.5349999999999998E-7</c:v>
                </c:pt>
                <c:pt idx="3824">
                  <c:v>4.5349999999999998E-7</c:v>
                </c:pt>
                <c:pt idx="3825">
                  <c:v>4.5349999999999998E-7</c:v>
                </c:pt>
                <c:pt idx="3826">
                  <c:v>4.531E-7</c:v>
                </c:pt>
                <c:pt idx="3827">
                  <c:v>4.5400000000000002E-7</c:v>
                </c:pt>
                <c:pt idx="3828">
                  <c:v>4.5400000000000002E-7</c:v>
                </c:pt>
                <c:pt idx="3829">
                  <c:v>4.5400000000000002E-7</c:v>
                </c:pt>
                <c:pt idx="3830">
                  <c:v>4.5439999999999999E-7</c:v>
                </c:pt>
                <c:pt idx="3831">
                  <c:v>4.5349999999999998E-7</c:v>
                </c:pt>
                <c:pt idx="3832">
                  <c:v>4.5400000000000002E-7</c:v>
                </c:pt>
                <c:pt idx="3833">
                  <c:v>4.5439999999999999E-7</c:v>
                </c:pt>
                <c:pt idx="3834">
                  <c:v>4.5439999999999999E-7</c:v>
                </c:pt>
                <c:pt idx="3835">
                  <c:v>4.5480000000000002E-7</c:v>
                </c:pt>
                <c:pt idx="3836">
                  <c:v>4.5480000000000002E-7</c:v>
                </c:pt>
                <c:pt idx="3837">
                  <c:v>4.5439999999999999E-7</c:v>
                </c:pt>
                <c:pt idx="3838">
                  <c:v>4.5480000000000002E-7</c:v>
                </c:pt>
                <c:pt idx="3839">
                  <c:v>4.5480000000000002E-7</c:v>
                </c:pt>
                <c:pt idx="3840">
                  <c:v>4.552E-7</c:v>
                </c:pt>
                <c:pt idx="3841">
                  <c:v>4.5559999999999998E-7</c:v>
                </c:pt>
                <c:pt idx="3842">
                  <c:v>4.552E-7</c:v>
                </c:pt>
                <c:pt idx="3843">
                  <c:v>4.5559999999999998E-7</c:v>
                </c:pt>
                <c:pt idx="3844">
                  <c:v>4.5559999999999998E-7</c:v>
                </c:pt>
                <c:pt idx="3845">
                  <c:v>4.5600000000000001E-7</c:v>
                </c:pt>
                <c:pt idx="3846">
                  <c:v>4.5600000000000001E-7</c:v>
                </c:pt>
                <c:pt idx="3847">
                  <c:v>4.5600000000000001E-7</c:v>
                </c:pt>
                <c:pt idx="3848">
                  <c:v>4.5559999999999998E-7</c:v>
                </c:pt>
                <c:pt idx="3849">
                  <c:v>4.5600000000000001E-7</c:v>
                </c:pt>
                <c:pt idx="3850">
                  <c:v>4.5600000000000001E-7</c:v>
                </c:pt>
                <c:pt idx="3851">
                  <c:v>4.5639999999999998E-7</c:v>
                </c:pt>
                <c:pt idx="3852">
                  <c:v>4.5639999999999998E-7</c:v>
                </c:pt>
                <c:pt idx="3853">
                  <c:v>4.5600000000000001E-7</c:v>
                </c:pt>
                <c:pt idx="3854">
                  <c:v>4.5639999999999998E-7</c:v>
                </c:pt>
                <c:pt idx="3855">
                  <c:v>4.5680000000000001E-7</c:v>
                </c:pt>
                <c:pt idx="3856">
                  <c:v>4.5600000000000001E-7</c:v>
                </c:pt>
                <c:pt idx="3857">
                  <c:v>4.5639999999999998E-7</c:v>
                </c:pt>
                <c:pt idx="3858">
                  <c:v>4.5680000000000001E-7</c:v>
                </c:pt>
                <c:pt idx="3859">
                  <c:v>4.5680000000000001E-7</c:v>
                </c:pt>
                <c:pt idx="3860">
                  <c:v>4.5680000000000001E-7</c:v>
                </c:pt>
                <c:pt idx="3861">
                  <c:v>4.5639999999999998E-7</c:v>
                </c:pt>
                <c:pt idx="3862">
                  <c:v>4.5680000000000001E-7</c:v>
                </c:pt>
                <c:pt idx="3863">
                  <c:v>4.5719999999999999E-7</c:v>
                </c:pt>
                <c:pt idx="3864">
                  <c:v>4.5719999999999999E-7</c:v>
                </c:pt>
                <c:pt idx="3865">
                  <c:v>4.5680000000000001E-7</c:v>
                </c:pt>
                <c:pt idx="3866">
                  <c:v>4.5719999999999999E-7</c:v>
                </c:pt>
                <c:pt idx="3867">
                  <c:v>4.5719999999999999E-7</c:v>
                </c:pt>
                <c:pt idx="3868">
                  <c:v>4.5719999999999999E-7</c:v>
                </c:pt>
                <c:pt idx="3869">
                  <c:v>4.5719999999999999E-7</c:v>
                </c:pt>
                <c:pt idx="3870">
                  <c:v>4.5760000000000002E-7</c:v>
                </c:pt>
                <c:pt idx="3871">
                  <c:v>4.5760000000000002E-7</c:v>
                </c:pt>
                <c:pt idx="3872">
                  <c:v>4.5719999999999999E-7</c:v>
                </c:pt>
                <c:pt idx="3873">
                  <c:v>4.5760000000000002E-7</c:v>
                </c:pt>
                <c:pt idx="3874">
                  <c:v>4.5719999999999999E-7</c:v>
                </c:pt>
                <c:pt idx="3875">
                  <c:v>4.5760000000000002E-7</c:v>
                </c:pt>
                <c:pt idx="3876">
                  <c:v>4.58E-7</c:v>
                </c:pt>
                <c:pt idx="3877">
                  <c:v>4.58E-7</c:v>
                </c:pt>
                <c:pt idx="3878">
                  <c:v>4.58E-7</c:v>
                </c:pt>
                <c:pt idx="3879">
                  <c:v>4.5760000000000002E-7</c:v>
                </c:pt>
                <c:pt idx="3880">
                  <c:v>4.5849999999999998E-7</c:v>
                </c:pt>
                <c:pt idx="3881">
                  <c:v>4.58E-7</c:v>
                </c:pt>
                <c:pt idx="3882">
                  <c:v>4.58E-7</c:v>
                </c:pt>
                <c:pt idx="3883">
                  <c:v>4.58E-7</c:v>
                </c:pt>
                <c:pt idx="3884">
                  <c:v>4.5890000000000001E-7</c:v>
                </c:pt>
                <c:pt idx="3885">
                  <c:v>4.5890000000000001E-7</c:v>
                </c:pt>
                <c:pt idx="3886">
                  <c:v>4.5890000000000001E-7</c:v>
                </c:pt>
                <c:pt idx="3887">
                  <c:v>4.5929999999999999E-7</c:v>
                </c:pt>
                <c:pt idx="3888">
                  <c:v>4.5929999999999999E-7</c:v>
                </c:pt>
                <c:pt idx="3889">
                  <c:v>4.601E-7</c:v>
                </c:pt>
                <c:pt idx="3890">
                  <c:v>4.5929999999999999E-7</c:v>
                </c:pt>
                <c:pt idx="3891">
                  <c:v>4.5890000000000001E-7</c:v>
                </c:pt>
                <c:pt idx="3892">
                  <c:v>4.5890000000000001E-7</c:v>
                </c:pt>
                <c:pt idx="3893">
                  <c:v>4.601E-7</c:v>
                </c:pt>
                <c:pt idx="3894">
                  <c:v>4.5970000000000002E-7</c:v>
                </c:pt>
                <c:pt idx="3895">
                  <c:v>4.5970000000000002E-7</c:v>
                </c:pt>
                <c:pt idx="3896">
                  <c:v>4.5970000000000002E-7</c:v>
                </c:pt>
                <c:pt idx="3897">
                  <c:v>4.5970000000000002E-7</c:v>
                </c:pt>
                <c:pt idx="3898">
                  <c:v>4.6049999999999997E-7</c:v>
                </c:pt>
                <c:pt idx="3899">
                  <c:v>4.601E-7</c:v>
                </c:pt>
                <c:pt idx="3900">
                  <c:v>4.601E-7</c:v>
                </c:pt>
                <c:pt idx="3901">
                  <c:v>4.6049999999999997E-7</c:v>
                </c:pt>
                <c:pt idx="3902">
                  <c:v>4.601E-7</c:v>
                </c:pt>
                <c:pt idx="3903">
                  <c:v>4.601E-7</c:v>
                </c:pt>
                <c:pt idx="3904">
                  <c:v>4.6049999999999997E-7</c:v>
                </c:pt>
                <c:pt idx="3905">
                  <c:v>4.601E-7</c:v>
                </c:pt>
                <c:pt idx="3906">
                  <c:v>4.601E-7</c:v>
                </c:pt>
                <c:pt idx="3907">
                  <c:v>4.609E-7</c:v>
                </c:pt>
                <c:pt idx="3908">
                  <c:v>4.6049999999999997E-7</c:v>
                </c:pt>
                <c:pt idx="3909">
                  <c:v>4.609E-7</c:v>
                </c:pt>
                <c:pt idx="3910">
                  <c:v>4.609E-7</c:v>
                </c:pt>
                <c:pt idx="3911">
                  <c:v>4.6139999999999999E-7</c:v>
                </c:pt>
                <c:pt idx="3912">
                  <c:v>4.609E-7</c:v>
                </c:pt>
                <c:pt idx="3913">
                  <c:v>4.6049999999999997E-7</c:v>
                </c:pt>
                <c:pt idx="3914">
                  <c:v>4.6139999999999999E-7</c:v>
                </c:pt>
                <c:pt idx="3915">
                  <c:v>4.6180000000000002E-7</c:v>
                </c:pt>
                <c:pt idx="3916">
                  <c:v>4.6139999999999999E-7</c:v>
                </c:pt>
                <c:pt idx="3917">
                  <c:v>4.609E-7</c:v>
                </c:pt>
                <c:pt idx="3918">
                  <c:v>4.6139999999999999E-7</c:v>
                </c:pt>
                <c:pt idx="3919">
                  <c:v>4.6139999999999999E-7</c:v>
                </c:pt>
                <c:pt idx="3920">
                  <c:v>4.622E-7</c:v>
                </c:pt>
                <c:pt idx="3921">
                  <c:v>4.6139999999999999E-7</c:v>
                </c:pt>
                <c:pt idx="3922">
                  <c:v>4.6260000000000003E-7</c:v>
                </c:pt>
                <c:pt idx="3923">
                  <c:v>4.63E-7</c:v>
                </c:pt>
                <c:pt idx="3924">
                  <c:v>4.6260000000000003E-7</c:v>
                </c:pt>
                <c:pt idx="3925">
                  <c:v>4.6260000000000003E-7</c:v>
                </c:pt>
                <c:pt idx="3926">
                  <c:v>4.63E-7</c:v>
                </c:pt>
                <c:pt idx="3927">
                  <c:v>4.6260000000000003E-7</c:v>
                </c:pt>
                <c:pt idx="3928">
                  <c:v>4.63E-7</c:v>
                </c:pt>
                <c:pt idx="3929">
                  <c:v>4.6260000000000003E-7</c:v>
                </c:pt>
                <c:pt idx="3930">
                  <c:v>4.63E-7</c:v>
                </c:pt>
                <c:pt idx="3931">
                  <c:v>4.63E-7</c:v>
                </c:pt>
                <c:pt idx="3932">
                  <c:v>4.6260000000000003E-7</c:v>
                </c:pt>
                <c:pt idx="3933">
                  <c:v>4.6349999999999999E-7</c:v>
                </c:pt>
                <c:pt idx="3934">
                  <c:v>4.6349999999999999E-7</c:v>
                </c:pt>
                <c:pt idx="3935">
                  <c:v>4.6349999999999999E-7</c:v>
                </c:pt>
                <c:pt idx="3936">
                  <c:v>4.63E-7</c:v>
                </c:pt>
                <c:pt idx="3937">
                  <c:v>4.6349999999999999E-7</c:v>
                </c:pt>
                <c:pt idx="3938">
                  <c:v>4.63E-7</c:v>
                </c:pt>
                <c:pt idx="3939">
                  <c:v>4.6349999999999999E-7</c:v>
                </c:pt>
                <c:pt idx="3940">
                  <c:v>4.6390000000000002E-7</c:v>
                </c:pt>
                <c:pt idx="3941">
                  <c:v>4.6390000000000002E-7</c:v>
                </c:pt>
                <c:pt idx="3942">
                  <c:v>4.6349999999999999E-7</c:v>
                </c:pt>
                <c:pt idx="3943">
                  <c:v>4.643E-7</c:v>
                </c:pt>
                <c:pt idx="3944">
                  <c:v>4.643E-7</c:v>
                </c:pt>
                <c:pt idx="3945">
                  <c:v>4.643E-7</c:v>
                </c:pt>
                <c:pt idx="3946">
                  <c:v>4.643E-7</c:v>
                </c:pt>
                <c:pt idx="3947">
                  <c:v>4.6470000000000003E-7</c:v>
                </c:pt>
                <c:pt idx="3948">
                  <c:v>4.6470000000000003E-7</c:v>
                </c:pt>
                <c:pt idx="3949">
                  <c:v>4.6470000000000003E-7</c:v>
                </c:pt>
                <c:pt idx="3950">
                  <c:v>4.651E-7</c:v>
                </c:pt>
                <c:pt idx="3951">
                  <c:v>4.6470000000000003E-7</c:v>
                </c:pt>
                <c:pt idx="3952">
                  <c:v>4.651E-7</c:v>
                </c:pt>
                <c:pt idx="3953">
                  <c:v>4.6549999999999998E-7</c:v>
                </c:pt>
                <c:pt idx="3954">
                  <c:v>4.651E-7</c:v>
                </c:pt>
                <c:pt idx="3955">
                  <c:v>4.6470000000000003E-7</c:v>
                </c:pt>
                <c:pt idx="3956">
                  <c:v>4.651E-7</c:v>
                </c:pt>
                <c:pt idx="3957">
                  <c:v>4.651E-7</c:v>
                </c:pt>
                <c:pt idx="3958">
                  <c:v>4.651E-7</c:v>
                </c:pt>
                <c:pt idx="3959">
                  <c:v>4.6549999999999998E-7</c:v>
                </c:pt>
                <c:pt idx="3960">
                  <c:v>4.6639999999999999E-7</c:v>
                </c:pt>
                <c:pt idx="3961">
                  <c:v>4.6549999999999998E-7</c:v>
                </c:pt>
                <c:pt idx="3962">
                  <c:v>4.6639999999999999E-7</c:v>
                </c:pt>
                <c:pt idx="3963">
                  <c:v>4.6639999999999999E-7</c:v>
                </c:pt>
                <c:pt idx="3964">
                  <c:v>4.6639999999999999E-7</c:v>
                </c:pt>
                <c:pt idx="3965">
                  <c:v>4.6639999999999999E-7</c:v>
                </c:pt>
                <c:pt idx="3966">
                  <c:v>4.6639999999999999E-7</c:v>
                </c:pt>
                <c:pt idx="3967">
                  <c:v>4.6639999999999999E-7</c:v>
                </c:pt>
                <c:pt idx="3968">
                  <c:v>4.6600000000000002E-7</c:v>
                </c:pt>
                <c:pt idx="3969">
                  <c:v>4.6680000000000002E-7</c:v>
                </c:pt>
                <c:pt idx="3970">
                  <c:v>4.6680000000000002E-7</c:v>
                </c:pt>
                <c:pt idx="3971">
                  <c:v>4.6680000000000002E-7</c:v>
                </c:pt>
                <c:pt idx="3972">
                  <c:v>4.672E-7</c:v>
                </c:pt>
                <c:pt idx="3973">
                  <c:v>4.6639999999999999E-7</c:v>
                </c:pt>
                <c:pt idx="3974">
                  <c:v>4.672E-7</c:v>
                </c:pt>
                <c:pt idx="3975">
                  <c:v>4.672E-7</c:v>
                </c:pt>
                <c:pt idx="3976">
                  <c:v>4.6680000000000002E-7</c:v>
                </c:pt>
                <c:pt idx="3977">
                  <c:v>4.672E-7</c:v>
                </c:pt>
                <c:pt idx="3978">
                  <c:v>4.672E-7</c:v>
                </c:pt>
                <c:pt idx="3979">
                  <c:v>4.6759999999999998E-7</c:v>
                </c:pt>
                <c:pt idx="3980">
                  <c:v>4.6759999999999998E-7</c:v>
                </c:pt>
                <c:pt idx="3981">
                  <c:v>4.6759999999999998E-7</c:v>
                </c:pt>
                <c:pt idx="3982">
                  <c:v>4.6810000000000002E-7</c:v>
                </c:pt>
                <c:pt idx="3983">
                  <c:v>4.6759999999999998E-7</c:v>
                </c:pt>
                <c:pt idx="3984">
                  <c:v>4.6810000000000002E-7</c:v>
                </c:pt>
                <c:pt idx="3985">
                  <c:v>4.6759999999999998E-7</c:v>
                </c:pt>
                <c:pt idx="3986">
                  <c:v>4.6759999999999998E-7</c:v>
                </c:pt>
                <c:pt idx="3987">
                  <c:v>4.6810000000000002E-7</c:v>
                </c:pt>
                <c:pt idx="3988">
                  <c:v>4.6810000000000002E-7</c:v>
                </c:pt>
                <c:pt idx="3989">
                  <c:v>4.6810000000000002E-7</c:v>
                </c:pt>
                <c:pt idx="3990">
                  <c:v>4.6849999999999999E-7</c:v>
                </c:pt>
                <c:pt idx="3991">
                  <c:v>4.6810000000000002E-7</c:v>
                </c:pt>
                <c:pt idx="3992">
                  <c:v>4.6849999999999999E-7</c:v>
                </c:pt>
                <c:pt idx="3993">
                  <c:v>4.6890000000000002E-7</c:v>
                </c:pt>
                <c:pt idx="3994">
                  <c:v>4.6810000000000002E-7</c:v>
                </c:pt>
                <c:pt idx="3995">
                  <c:v>4.693E-7</c:v>
                </c:pt>
                <c:pt idx="3996">
                  <c:v>4.6890000000000002E-7</c:v>
                </c:pt>
                <c:pt idx="3997">
                  <c:v>4.6890000000000002E-7</c:v>
                </c:pt>
                <c:pt idx="3998">
                  <c:v>4.693E-7</c:v>
                </c:pt>
                <c:pt idx="3999">
                  <c:v>4.6969999999999998E-7</c:v>
                </c:pt>
                <c:pt idx="4000">
                  <c:v>4.6969999999999998E-7</c:v>
                </c:pt>
                <c:pt idx="4001">
                  <c:v>4.693E-7</c:v>
                </c:pt>
                <c:pt idx="4002">
                  <c:v>4.6969999999999998E-7</c:v>
                </c:pt>
                <c:pt idx="4003">
                  <c:v>4.6969999999999998E-7</c:v>
                </c:pt>
                <c:pt idx="4004">
                  <c:v>4.6969999999999998E-7</c:v>
                </c:pt>
                <c:pt idx="4005">
                  <c:v>4.7059999999999999E-7</c:v>
                </c:pt>
                <c:pt idx="4006">
                  <c:v>4.693E-7</c:v>
                </c:pt>
                <c:pt idx="4007">
                  <c:v>4.7020000000000001E-7</c:v>
                </c:pt>
                <c:pt idx="4008">
                  <c:v>4.6969999999999998E-7</c:v>
                </c:pt>
                <c:pt idx="4009">
                  <c:v>4.6969999999999998E-7</c:v>
                </c:pt>
                <c:pt idx="4010">
                  <c:v>4.6969999999999998E-7</c:v>
                </c:pt>
                <c:pt idx="4011">
                  <c:v>4.6969999999999998E-7</c:v>
                </c:pt>
                <c:pt idx="4012">
                  <c:v>4.6969999999999998E-7</c:v>
                </c:pt>
                <c:pt idx="4013">
                  <c:v>4.7020000000000001E-7</c:v>
                </c:pt>
                <c:pt idx="4014">
                  <c:v>4.693E-7</c:v>
                </c:pt>
                <c:pt idx="4015">
                  <c:v>4.7020000000000001E-7</c:v>
                </c:pt>
                <c:pt idx="4016">
                  <c:v>4.7059999999999999E-7</c:v>
                </c:pt>
                <c:pt idx="4017">
                  <c:v>4.6969999999999998E-7</c:v>
                </c:pt>
                <c:pt idx="4018">
                  <c:v>4.7059999999999999E-7</c:v>
                </c:pt>
                <c:pt idx="4019">
                  <c:v>4.7059999999999999E-7</c:v>
                </c:pt>
                <c:pt idx="4020">
                  <c:v>4.7059999999999999E-7</c:v>
                </c:pt>
                <c:pt idx="4021">
                  <c:v>4.7059999999999999E-7</c:v>
                </c:pt>
                <c:pt idx="4022">
                  <c:v>4.7100000000000002E-7</c:v>
                </c:pt>
                <c:pt idx="4023">
                  <c:v>4.7100000000000002E-7</c:v>
                </c:pt>
                <c:pt idx="4024">
                  <c:v>4.7100000000000002E-7</c:v>
                </c:pt>
                <c:pt idx="4025">
                  <c:v>4.7100000000000002E-7</c:v>
                </c:pt>
                <c:pt idx="4026">
                  <c:v>4.7100000000000002E-7</c:v>
                </c:pt>
                <c:pt idx="4027">
                  <c:v>4.714E-7</c:v>
                </c:pt>
                <c:pt idx="4028">
                  <c:v>4.714E-7</c:v>
                </c:pt>
                <c:pt idx="4029">
                  <c:v>4.7230000000000001E-7</c:v>
                </c:pt>
                <c:pt idx="4030">
                  <c:v>4.7189999999999998E-7</c:v>
                </c:pt>
                <c:pt idx="4031">
                  <c:v>4.7269999999999999E-7</c:v>
                </c:pt>
                <c:pt idx="4032">
                  <c:v>4.7230000000000001E-7</c:v>
                </c:pt>
                <c:pt idx="4033">
                  <c:v>4.7310000000000002E-7</c:v>
                </c:pt>
                <c:pt idx="4034">
                  <c:v>4.7269999999999999E-7</c:v>
                </c:pt>
                <c:pt idx="4035">
                  <c:v>4.7269999999999999E-7</c:v>
                </c:pt>
                <c:pt idx="4036">
                  <c:v>4.7269999999999999E-7</c:v>
                </c:pt>
                <c:pt idx="4037">
                  <c:v>4.7269999999999999E-7</c:v>
                </c:pt>
                <c:pt idx="4038">
                  <c:v>4.7310000000000002E-7</c:v>
                </c:pt>
                <c:pt idx="4039">
                  <c:v>4.7269999999999999E-7</c:v>
                </c:pt>
                <c:pt idx="4040">
                  <c:v>4.7269999999999999E-7</c:v>
                </c:pt>
                <c:pt idx="4041">
                  <c:v>4.7269999999999999E-7</c:v>
                </c:pt>
                <c:pt idx="4042">
                  <c:v>4.7360000000000001E-7</c:v>
                </c:pt>
                <c:pt idx="4043">
                  <c:v>4.7310000000000002E-7</c:v>
                </c:pt>
                <c:pt idx="4044">
                  <c:v>4.7269999999999999E-7</c:v>
                </c:pt>
                <c:pt idx="4045">
                  <c:v>4.7360000000000001E-7</c:v>
                </c:pt>
                <c:pt idx="4046">
                  <c:v>4.7360000000000001E-7</c:v>
                </c:pt>
                <c:pt idx="4047">
                  <c:v>4.7360000000000001E-7</c:v>
                </c:pt>
                <c:pt idx="4048">
                  <c:v>4.7310000000000002E-7</c:v>
                </c:pt>
                <c:pt idx="4049">
                  <c:v>4.7360000000000001E-7</c:v>
                </c:pt>
                <c:pt idx="4050">
                  <c:v>4.7310000000000002E-7</c:v>
                </c:pt>
                <c:pt idx="4051">
                  <c:v>4.7360000000000001E-7</c:v>
                </c:pt>
                <c:pt idx="4052">
                  <c:v>4.7440000000000001E-7</c:v>
                </c:pt>
                <c:pt idx="4053">
                  <c:v>4.7360000000000001E-7</c:v>
                </c:pt>
                <c:pt idx="4054">
                  <c:v>4.7399999999999998E-7</c:v>
                </c:pt>
                <c:pt idx="4055">
                  <c:v>4.7440000000000001E-7</c:v>
                </c:pt>
                <c:pt idx="4056">
                  <c:v>4.7440000000000001E-7</c:v>
                </c:pt>
                <c:pt idx="4057">
                  <c:v>4.7399999999999998E-7</c:v>
                </c:pt>
                <c:pt idx="4058">
                  <c:v>4.7399999999999998E-7</c:v>
                </c:pt>
                <c:pt idx="4059">
                  <c:v>4.7440000000000001E-7</c:v>
                </c:pt>
                <c:pt idx="4060">
                  <c:v>4.749E-7</c:v>
                </c:pt>
                <c:pt idx="4061">
                  <c:v>4.7399999999999998E-7</c:v>
                </c:pt>
                <c:pt idx="4062">
                  <c:v>4.7399999999999998E-7</c:v>
                </c:pt>
                <c:pt idx="4063">
                  <c:v>4.7440000000000001E-7</c:v>
                </c:pt>
                <c:pt idx="4064">
                  <c:v>4.7440000000000001E-7</c:v>
                </c:pt>
                <c:pt idx="4065">
                  <c:v>4.7529999999999997E-7</c:v>
                </c:pt>
                <c:pt idx="4066">
                  <c:v>4.749E-7</c:v>
                </c:pt>
                <c:pt idx="4067">
                  <c:v>4.7609999999999998E-7</c:v>
                </c:pt>
                <c:pt idx="4068">
                  <c:v>4.757E-7</c:v>
                </c:pt>
                <c:pt idx="4069">
                  <c:v>4.7609999999999998E-7</c:v>
                </c:pt>
                <c:pt idx="4070">
                  <c:v>4.7660000000000002E-7</c:v>
                </c:pt>
                <c:pt idx="4071">
                  <c:v>4.757E-7</c:v>
                </c:pt>
                <c:pt idx="4072">
                  <c:v>4.7609999999999998E-7</c:v>
                </c:pt>
                <c:pt idx="4073">
                  <c:v>4.7609999999999998E-7</c:v>
                </c:pt>
                <c:pt idx="4074">
                  <c:v>4.7609999999999998E-7</c:v>
                </c:pt>
                <c:pt idx="4075">
                  <c:v>4.7660000000000002E-7</c:v>
                </c:pt>
                <c:pt idx="4076">
                  <c:v>4.7609999999999998E-7</c:v>
                </c:pt>
                <c:pt idx="4077">
                  <c:v>4.7660000000000002E-7</c:v>
                </c:pt>
                <c:pt idx="4078">
                  <c:v>4.7660000000000002E-7</c:v>
                </c:pt>
                <c:pt idx="4079">
                  <c:v>4.7660000000000002E-7</c:v>
                </c:pt>
                <c:pt idx="4080">
                  <c:v>4.7700000000000005E-7</c:v>
                </c:pt>
                <c:pt idx="4081">
                  <c:v>4.7700000000000005E-7</c:v>
                </c:pt>
                <c:pt idx="4082">
                  <c:v>4.7700000000000005E-7</c:v>
                </c:pt>
                <c:pt idx="4083">
                  <c:v>4.7700000000000005E-7</c:v>
                </c:pt>
                <c:pt idx="4084">
                  <c:v>4.7700000000000005E-7</c:v>
                </c:pt>
                <c:pt idx="4085">
                  <c:v>4.7739999999999997E-7</c:v>
                </c:pt>
                <c:pt idx="4086">
                  <c:v>4.7700000000000005E-7</c:v>
                </c:pt>
                <c:pt idx="4087">
                  <c:v>4.7739999999999997E-7</c:v>
                </c:pt>
                <c:pt idx="4088">
                  <c:v>4.778E-7</c:v>
                </c:pt>
                <c:pt idx="4089">
                  <c:v>4.778E-7</c:v>
                </c:pt>
                <c:pt idx="4090">
                  <c:v>4.778E-7</c:v>
                </c:pt>
                <c:pt idx="4091">
                  <c:v>4.778E-7</c:v>
                </c:pt>
                <c:pt idx="4092">
                  <c:v>4.7739999999999997E-7</c:v>
                </c:pt>
                <c:pt idx="4093">
                  <c:v>4.778E-7</c:v>
                </c:pt>
                <c:pt idx="4094">
                  <c:v>4.7739999999999997E-7</c:v>
                </c:pt>
                <c:pt idx="4095">
                  <c:v>4.7830000000000004E-7</c:v>
                </c:pt>
                <c:pt idx="4096">
                  <c:v>4.778E-7</c:v>
                </c:pt>
                <c:pt idx="4097">
                  <c:v>4.7869999999999997E-7</c:v>
                </c:pt>
                <c:pt idx="4098">
                  <c:v>4.7869999999999997E-7</c:v>
                </c:pt>
                <c:pt idx="4099">
                  <c:v>4.7830000000000004E-7</c:v>
                </c:pt>
                <c:pt idx="4100">
                  <c:v>4.7830000000000004E-7</c:v>
                </c:pt>
                <c:pt idx="4101">
                  <c:v>4.791E-7</c:v>
                </c:pt>
                <c:pt idx="4102">
                  <c:v>4.7830000000000004E-7</c:v>
                </c:pt>
                <c:pt idx="4103">
                  <c:v>4.7830000000000004E-7</c:v>
                </c:pt>
                <c:pt idx="4104">
                  <c:v>4.7960000000000003E-7</c:v>
                </c:pt>
                <c:pt idx="4105">
                  <c:v>4.791E-7</c:v>
                </c:pt>
                <c:pt idx="4106">
                  <c:v>4.7960000000000003E-7</c:v>
                </c:pt>
                <c:pt idx="4107">
                  <c:v>4.791E-7</c:v>
                </c:pt>
                <c:pt idx="4108">
                  <c:v>4.791E-7</c:v>
                </c:pt>
                <c:pt idx="4109">
                  <c:v>4.7960000000000003E-7</c:v>
                </c:pt>
                <c:pt idx="4110">
                  <c:v>4.791E-7</c:v>
                </c:pt>
                <c:pt idx="4111">
                  <c:v>4.7960000000000003E-7</c:v>
                </c:pt>
                <c:pt idx="4112">
                  <c:v>4.791E-7</c:v>
                </c:pt>
                <c:pt idx="4113">
                  <c:v>4.7999999999999996E-7</c:v>
                </c:pt>
                <c:pt idx="4114">
                  <c:v>4.7960000000000003E-7</c:v>
                </c:pt>
                <c:pt idx="4115">
                  <c:v>4.7999999999999996E-7</c:v>
                </c:pt>
                <c:pt idx="4116">
                  <c:v>4.7999999999999996E-7</c:v>
                </c:pt>
                <c:pt idx="4117">
                  <c:v>4.7999999999999996E-7</c:v>
                </c:pt>
                <c:pt idx="4118">
                  <c:v>4.8039999999999999E-7</c:v>
                </c:pt>
                <c:pt idx="4119">
                  <c:v>4.8039999999999999E-7</c:v>
                </c:pt>
                <c:pt idx="4120">
                  <c:v>4.7999999999999996E-7</c:v>
                </c:pt>
                <c:pt idx="4121">
                  <c:v>4.7999999999999996E-7</c:v>
                </c:pt>
                <c:pt idx="4122">
                  <c:v>4.7999999999999996E-7</c:v>
                </c:pt>
                <c:pt idx="4123">
                  <c:v>4.8090000000000002E-7</c:v>
                </c:pt>
                <c:pt idx="4124">
                  <c:v>4.8090000000000002E-7</c:v>
                </c:pt>
                <c:pt idx="4125">
                  <c:v>4.8129999999999995E-7</c:v>
                </c:pt>
                <c:pt idx="4126">
                  <c:v>4.8129999999999995E-7</c:v>
                </c:pt>
                <c:pt idx="4127">
                  <c:v>4.8129999999999995E-7</c:v>
                </c:pt>
                <c:pt idx="4128">
                  <c:v>4.8090000000000002E-7</c:v>
                </c:pt>
                <c:pt idx="4129">
                  <c:v>4.8090000000000002E-7</c:v>
                </c:pt>
                <c:pt idx="4130">
                  <c:v>4.8129999999999995E-7</c:v>
                </c:pt>
                <c:pt idx="4131">
                  <c:v>4.8090000000000002E-7</c:v>
                </c:pt>
                <c:pt idx="4132">
                  <c:v>4.8129999999999995E-7</c:v>
                </c:pt>
                <c:pt idx="4133">
                  <c:v>4.8129999999999995E-7</c:v>
                </c:pt>
                <c:pt idx="4134">
                  <c:v>4.8129999999999995E-7</c:v>
                </c:pt>
                <c:pt idx="4135">
                  <c:v>4.8169999999999998E-7</c:v>
                </c:pt>
                <c:pt idx="4136">
                  <c:v>4.8220000000000002E-7</c:v>
                </c:pt>
                <c:pt idx="4137">
                  <c:v>4.8169999999999998E-7</c:v>
                </c:pt>
                <c:pt idx="4138">
                  <c:v>4.8169999999999998E-7</c:v>
                </c:pt>
                <c:pt idx="4139">
                  <c:v>4.8169999999999998E-7</c:v>
                </c:pt>
                <c:pt idx="4140">
                  <c:v>4.8169999999999998E-7</c:v>
                </c:pt>
                <c:pt idx="4141">
                  <c:v>4.8169999999999998E-7</c:v>
                </c:pt>
                <c:pt idx="4142">
                  <c:v>4.8220000000000002E-7</c:v>
                </c:pt>
                <c:pt idx="4143">
                  <c:v>4.8169999999999998E-7</c:v>
                </c:pt>
                <c:pt idx="4144">
                  <c:v>4.8260000000000005E-7</c:v>
                </c:pt>
                <c:pt idx="4145">
                  <c:v>4.8220000000000002E-7</c:v>
                </c:pt>
                <c:pt idx="4146">
                  <c:v>4.8260000000000005E-7</c:v>
                </c:pt>
                <c:pt idx="4147">
                  <c:v>4.8220000000000002E-7</c:v>
                </c:pt>
                <c:pt idx="4148">
                  <c:v>4.8220000000000002E-7</c:v>
                </c:pt>
                <c:pt idx="4149">
                  <c:v>4.8260000000000005E-7</c:v>
                </c:pt>
                <c:pt idx="4150">
                  <c:v>4.8260000000000005E-7</c:v>
                </c:pt>
                <c:pt idx="4151">
                  <c:v>4.8299999999999997E-7</c:v>
                </c:pt>
                <c:pt idx="4152">
                  <c:v>4.8350000000000001E-7</c:v>
                </c:pt>
                <c:pt idx="4153">
                  <c:v>4.8299999999999997E-7</c:v>
                </c:pt>
                <c:pt idx="4154">
                  <c:v>4.8350000000000001E-7</c:v>
                </c:pt>
                <c:pt idx="4155">
                  <c:v>4.8350000000000001E-7</c:v>
                </c:pt>
                <c:pt idx="4156">
                  <c:v>4.8299999999999997E-7</c:v>
                </c:pt>
                <c:pt idx="4157">
                  <c:v>4.8299999999999997E-7</c:v>
                </c:pt>
                <c:pt idx="4158">
                  <c:v>4.8350000000000001E-7</c:v>
                </c:pt>
                <c:pt idx="4159">
                  <c:v>4.8299999999999997E-7</c:v>
                </c:pt>
                <c:pt idx="4160">
                  <c:v>4.8350000000000001E-7</c:v>
                </c:pt>
                <c:pt idx="4161">
                  <c:v>4.8350000000000001E-7</c:v>
                </c:pt>
                <c:pt idx="4162">
                  <c:v>4.8350000000000001E-7</c:v>
                </c:pt>
                <c:pt idx="4163">
                  <c:v>4.8350000000000001E-7</c:v>
                </c:pt>
                <c:pt idx="4164">
                  <c:v>4.8350000000000001E-7</c:v>
                </c:pt>
                <c:pt idx="4165">
                  <c:v>4.8390000000000004E-7</c:v>
                </c:pt>
                <c:pt idx="4166">
                  <c:v>4.8350000000000001E-7</c:v>
                </c:pt>
                <c:pt idx="4167">
                  <c:v>4.8439999999999997E-7</c:v>
                </c:pt>
                <c:pt idx="4168">
                  <c:v>4.8350000000000001E-7</c:v>
                </c:pt>
                <c:pt idx="4169">
                  <c:v>4.8390000000000004E-7</c:v>
                </c:pt>
                <c:pt idx="4170">
                  <c:v>4.8439999999999997E-7</c:v>
                </c:pt>
                <c:pt idx="4171">
                  <c:v>4.8390000000000004E-7</c:v>
                </c:pt>
                <c:pt idx="4172">
                  <c:v>4.848E-7</c:v>
                </c:pt>
                <c:pt idx="4173">
                  <c:v>4.8439999999999997E-7</c:v>
                </c:pt>
                <c:pt idx="4174">
                  <c:v>4.8439999999999997E-7</c:v>
                </c:pt>
                <c:pt idx="4175">
                  <c:v>4.8520000000000003E-7</c:v>
                </c:pt>
                <c:pt idx="4176">
                  <c:v>4.8520000000000003E-7</c:v>
                </c:pt>
                <c:pt idx="4177">
                  <c:v>4.8520000000000003E-7</c:v>
                </c:pt>
                <c:pt idx="4178">
                  <c:v>4.848E-7</c:v>
                </c:pt>
                <c:pt idx="4179">
                  <c:v>4.8569999999999996E-7</c:v>
                </c:pt>
                <c:pt idx="4180">
                  <c:v>4.8439999999999997E-7</c:v>
                </c:pt>
                <c:pt idx="4181">
                  <c:v>4.8569999999999996E-7</c:v>
                </c:pt>
                <c:pt idx="4182">
                  <c:v>4.848E-7</c:v>
                </c:pt>
                <c:pt idx="4183">
                  <c:v>4.8569999999999996E-7</c:v>
                </c:pt>
                <c:pt idx="4184">
                  <c:v>4.8569999999999996E-7</c:v>
                </c:pt>
                <c:pt idx="4185">
                  <c:v>4.8609999999999999E-7</c:v>
                </c:pt>
                <c:pt idx="4186">
                  <c:v>4.8609999999999999E-7</c:v>
                </c:pt>
                <c:pt idx="4187">
                  <c:v>4.8569999999999996E-7</c:v>
                </c:pt>
                <c:pt idx="4188">
                  <c:v>4.8569999999999996E-7</c:v>
                </c:pt>
                <c:pt idx="4189">
                  <c:v>4.8650000000000002E-7</c:v>
                </c:pt>
                <c:pt idx="4190">
                  <c:v>4.8650000000000002E-7</c:v>
                </c:pt>
                <c:pt idx="4191">
                  <c:v>4.8609999999999999E-7</c:v>
                </c:pt>
                <c:pt idx="4192">
                  <c:v>4.8609999999999999E-7</c:v>
                </c:pt>
                <c:pt idx="4193">
                  <c:v>4.8650000000000002E-7</c:v>
                </c:pt>
                <c:pt idx="4194">
                  <c:v>4.8699999999999995E-7</c:v>
                </c:pt>
                <c:pt idx="4195">
                  <c:v>4.8650000000000002E-7</c:v>
                </c:pt>
                <c:pt idx="4196">
                  <c:v>4.8650000000000002E-7</c:v>
                </c:pt>
                <c:pt idx="4197">
                  <c:v>4.8699999999999995E-7</c:v>
                </c:pt>
                <c:pt idx="4198">
                  <c:v>4.8650000000000002E-7</c:v>
                </c:pt>
                <c:pt idx="4199">
                  <c:v>4.8699999999999995E-7</c:v>
                </c:pt>
                <c:pt idx="4200">
                  <c:v>4.8699999999999995E-7</c:v>
                </c:pt>
                <c:pt idx="4201">
                  <c:v>4.8699999999999995E-7</c:v>
                </c:pt>
                <c:pt idx="4202">
                  <c:v>4.8699999999999995E-7</c:v>
                </c:pt>
                <c:pt idx="4203">
                  <c:v>4.8739999999999998E-7</c:v>
                </c:pt>
                <c:pt idx="4204">
                  <c:v>4.8739999999999998E-7</c:v>
                </c:pt>
                <c:pt idx="4205">
                  <c:v>4.8790000000000002E-7</c:v>
                </c:pt>
                <c:pt idx="4206">
                  <c:v>4.8790000000000002E-7</c:v>
                </c:pt>
                <c:pt idx="4207">
                  <c:v>4.8739999999999998E-7</c:v>
                </c:pt>
                <c:pt idx="4208">
                  <c:v>4.8830000000000005E-7</c:v>
                </c:pt>
                <c:pt idx="4209">
                  <c:v>4.8830000000000005E-7</c:v>
                </c:pt>
                <c:pt idx="4210">
                  <c:v>4.8830000000000005E-7</c:v>
                </c:pt>
                <c:pt idx="4211">
                  <c:v>4.8790000000000002E-7</c:v>
                </c:pt>
                <c:pt idx="4212">
                  <c:v>4.8790000000000002E-7</c:v>
                </c:pt>
                <c:pt idx="4213">
                  <c:v>4.8830000000000005E-7</c:v>
                </c:pt>
                <c:pt idx="4214">
                  <c:v>4.8790000000000002E-7</c:v>
                </c:pt>
                <c:pt idx="4215">
                  <c:v>4.8869999999999998E-7</c:v>
                </c:pt>
                <c:pt idx="4216">
                  <c:v>4.8830000000000005E-7</c:v>
                </c:pt>
                <c:pt idx="4217">
                  <c:v>4.8830000000000005E-7</c:v>
                </c:pt>
                <c:pt idx="4218">
                  <c:v>4.8830000000000005E-7</c:v>
                </c:pt>
                <c:pt idx="4219">
                  <c:v>4.8960000000000004E-7</c:v>
                </c:pt>
                <c:pt idx="4220">
                  <c:v>4.8830000000000005E-7</c:v>
                </c:pt>
                <c:pt idx="4221">
                  <c:v>4.8920000000000001E-7</c:v>
                </c:pt>
                <c:pt idx="4222">
                  <c:v>4.8869999999999998E-7</c:v>
                </c:pt>
                <c:pt idx="4223">
                  <c:v>4.8920000000000001E-7</c:v>
                </c:pt>
                <c:pt idx="4224">
                  <c:v>4.8960000000000004E-7</c:v>
                </c:pt>
                <c:pt idx="4225">
                  <c:v>4.8830000000000005E-7</c:v>
                </c:pt>
                <c:pt idx="4226">
                  <c:v>4.8960000000000004E-7</c:v>
                </c:pt>
                <c:pt idx="4227">
                  <c:v>4.8920000000000001E-7</c:v>
                </c:pt>
                <c:pt idx="4228">
                  <c:v>4.8960000000000004E-7</c:v>
                </c:pt>
                <c:pt idx="4229">
                  <c:v>4.8960000000000004E-7</c:v>
                </c:pt>
                <c:pt idx="4230">
                  <c:v>4.8960000000000004E-7</c:v>
                </c:pt>
                <c:pt idx="4231">
                  <c:v>4.8960000000000004E-7</c:v>
                </c:pt>
                <c:pt idx="4232">
                  <c:v>4.8999999999999997E-7</c:v>
                </c:pt>
                <c:pt idx="4233">
                  <c:v>4.8999999999999997E-7</c:v>
                </c:pt>
                <c:pt idx="4234">
                  <c:v>4.8999999999999997E-7</c:v>
                </c:pt>
                <c:pt idx="4235">
                  <c:v>4.8999999999999997E-7</c:v>
                </c:pt>
                <c:pt idx="4236">
                  <c:v>4.8999999999999997E-7</c:v>
                </c:pt>
                <c:pt idx="4237">
                  <c:v>4.905E-7</c:v>
                </c:pt>
                <c:pt idx="4238">
                  <c:v>4.905E-7</c:v>
                </c:pt>
                <c:pt idx="4239">
                  <c:v>4.8999999999999997E-7</c:v>
                </c:pt>
                <c:pt idx="4240">
                  <c:v>4.905E-7</c:v>
                </c:pt>
                <c:pt idx="4241">
                  <c:v>4.9090000000000003E-7</c:v>
                </c:pt>
                <c:pt idx="4242">
                  <c:v>4.905E-7</c:v>
                </c:pt>
                <c:pt idx="4243">
                  <c:v>4.9090000000000003E-7</c:v>
                </c:pt>
                <c:pt idx="4244">
                  <c:v>4.9090000000000003E-7</c:v>
                </c:pt>
                <c:pt idx="4245">
                  <c:v>4.905E-7</c:v>
                </c:pt>
                <c:pt idx="4246">
                  <c:v>4.905E-7</c:v>
                </c:pt>
                <c:pt idx="4247">
                  <c:v>4.9139999999999997E-7</c:v>
                </c:pt>
                <c:pt idx="4248">
                  <c:v>4.9139999999999997E-7</c:v>
                </c:pt>
                <c:pt idx="4249">
                  <c:v>4.9090000000000003E-7</c:v>
                </c:pt>
                <c:pt idx="4250">
                  <c:v>4.9090000000000003E-7</c:v>
                </c:pt>
                <c:pt idx="4251">
                  <c:v>4.9090000000000003E-7</c:v>
                </c:pt>
                <c:pt idx="4252">
                  <c:v>4.9139999999999997E-7</c:v>
                </c:pt>
                <c:pt idx="4253">
                  <c:v>4.9139999999999997E-7</c:v>
                </c:pt>
                <c:pt idx="4254">
                  <c:v>4.9139999999999997E-7</c:v>
                </c:pt>
                <c:pt idx="4255">
                  <c:v>4.9139999999999997E-7</c:v>
                </c:pt>
                <c:pt idx="4256">
                  <c:v>4.9139999999999997E-7</c:v>
                </c:pt>
                <c:pt idx="4257">
                  <c:v>4.918E-7</c:v>
                </c:pt>
                <c:pt idx="4258">
                  <c:v>4.9139999999999997E-7</c:v>
                </c:pt>
                <c:pt idx="4259">
                  <c:v>4.9230000000000003E-7</c:v>
                </c:pt>
                <c:pt idx="4260">
                  <c:v>4.918E-7</c:v>
                </c:pt>
                <c:pt idx="4261">
                  <c:v>4.9230000000000003E-7</c:v>
                </c:pt>
                <c:pt idx="4262">
                  <c:v>4.9230000000000003E-7</c:v>
                </c:pt>
                <c:pt idx="4263">
                  <c:v>4.9269999999999996E-7</c:v>
                </c:pt>
                <c:pt idx="4264">
                  <c:v>4.9230000000000003E-7</c:v>
                </c:pt>
                <c:pt idx="4265">
                  <c:v>4.918E-7</c:v>
                </c:pt>
                <c:pt idx="4266">
                  <c:v>4.9230000000000003E-7</c:v>
                </c:pt>
                <c:pt idx="4267">
                  <c:v>4.932E-7</c:v>
                </c:pt>
                <c:pt idx="4268">
                  <c:v>4.9230000000000003E-7</c:v>
                </c:pt>
                <c:pt idx="4269">
                  <c:v>4.9269999999999996E-7</c:v>
                </c:pt>
                <c:pt idx="4270">
                  <c:v>4.932E-7</c:v>
                </c:pt>
                <c:pt idx="4271">
                  <c:v>4.9269999999999996E-7</c:v>
                </c:pt>
                <c:pt idx="4272">
                  <c:v>4.9269999999999996E-7</c:v>
                </c:pt>
                <c:pt idx="4273">
                  <c:v>4.932E-7</c:v>
                </c:pt>
                <c:pt idx="4274">
                  <c:v>4.932E-7</c:v>
                </c:pt>
                <c:pt idx="4275">
                  <c:v>4.932E-7</c:v>
                </c:pt>
                <c:pt idx="4276">
                  <c:v>4.9360000000000003E-7</c:v>
                </c:pt>
                <c:pt idx="4277">
                  <c:v>4.9269999999999996E-7</c:v>
                </c:pt>
                <c:pt idx="4278">
                  <c:v>4.932E-7</c:v>
                </c:pt>
                <c:pt idx="4279">
                  <c:v>4.9360000000000003E-7</c:v>
                </c:pt>
                <c:pt idx="4280">
                  <c:v>4.9399999999999995E-7</c:v>
                </c:pt>
                <c:pt idx="4281">
                  <c:v>4.9360000000000003E-7</c:v>
                </c:pt>
                <c:pt idx="4282">
                  <c:v>4.9269999999999996E-7</c:v>
                </c:pt>
                <c:pt idx="4283">
                  <c:v>4.9399999999999995E-7</c:v>
                </c:pt>
                <c:pt idx="4284">
                  <c:v>4.9269999999999996E-7</c:v>
                </c:pt>
                <c:pt idx="4285">
                  <c:v>4.9360000000000003E-7</c:v>
                </c:pt>
                <c:pt idx="4286">
                  <c:v>4.932E-7</c:v>
                </c:pt>
                <c:pt idx="4287">
                  <c:v>4.9360000000000003E-7</c:v>
                </c:pt>
                <c:pt idx="4288">
                  <c:v>4.932E-7</c:v>
                </c:pt>
                <c:pt idx="4289">
                  <c:v>4.9360000000000003E-7</c:v>
                </c:pt>
                <c:pt idx="4290">
                  <c:v>4.9399999999999995E-7</c:v>
                </c:pt>
                <c:pt idx="4291">
                  <c:v>4.9399999999999995E-7</c:v>
                </c:pt>
                <c:pt idx="4292">
                  <c:v>4.9399999999999995E-7</c:v>
                </c:pt>
                <c:pt idx="4293">
                  <c:v>4.9399999999999995E-7</c:v>
                </c:pt>
                <c:pt idx="4294">
                  <c:v>4.9490000000000002E-7</c:v>
                </c:pt>
                <c:pt idx="4295">
                  <c:v>4.9490000000000002E-7</c:v>
                </c:pt>
                <c:pt idx="4296">
                  <c:v>4.9399999999999995E-7</c:v>
                </c:pt>
                <c:pt idx="4297">
                  <c:v>4.9449999999999999E-7</c:v>
                </c:pt>
                <c:pt idx="4298">
                  <c:v>4.9449999999999999E-7</c:v>
                </c:pt>
                <c:pt idx="4299">
                  <c:v>4.9490000000000002E-7</c:v>
                </c:pt>
                <c:pt idx="4300">
                  <c:v>4.9449999999999999E-7</c:v>
                </c:pt>
                <c:pt idx="4301">
                  <c:v>4.9490000000000002E-7</c:v>
                </c:pt>
                <c:pt idx="4302">
                  <c:v>4.9449999999999999E-7</c:v>
                </c:pt>
                <c:pt idx="4303">
                  <c:v>4.9449999999999999E-7</c:v>
                </c:pt>
                <c:pt idx="4304">
                  <c:v>4.9490000000000002E-7</c:v>
                </c:pt>
                <c:pt idx="4305">
                  <c:v>4.9490000000000002E-7</c:v>
                </c:pt>
                <c:pt idx="4306">
                  <c:v>4.9539999999999995E-7</c:v>
                </c:pt>
                <c:pt idx="4307">
                  <c:v>4.9630000000000002E-7</c:v>
                </c:pt>
                <c:pt idx="4308">
                  <c:v>4.9579999999999998E-7</c:v>
                </c:pt>
                <c:pt idx="4309">
                  <c:v>4.9490000000000002E-7</c:v>
                </c:pt>
                <c:pt idx="4310">
                  <c:v>4.9539999999999995E-7</c:v>
                </c:pt>
                <c:pt idx="4311">
                  <c:v>4.9539999999999995E-7</c:v>
                </c:pt>
                <c:pt idx="4312">
                  <c:v>4.9579999999999998E-7</c:v>
                </c:pt>
                <c:pt idx="4313">
                  <c:v>4.9630000000000002E-7</c:v>
                </c:pt>
                <c:pt idx="4314">
                  <c:v>4.9630000000000002E-7</c:v>
                </c:pt>
                <c:pt idx="4315">
                  <c:v>4.9670000000000005E-7</c:v>
                </c:pt>
                <c:pt idx="4316">
                  <c:v>4.9579999999999998E-7</c:v>
                </c:pt>
                <c:pt idx="4317">
                  <c:v>4.9670000000000005E-7</c:v>
                </c:pt>
                <c:pt idx="4318">
                  <c:v>4.9670000000000005E-7</c:v>
                </c:pt>
                <c:pt idx="4319">
                  <c:v>4.9630000000000002E-7</c:v>
                </c:pt>
                <c:pt idx="4320">
                  <c:v>4.9670000000000005E-7</c:v>
                </c:pt>
                <c:pt idx="4321">
                  <c:v>4.9630000000000002E-7</c:v>
                </c:pt>
                <c:pt idx="4322">
                  <c:v>4.9670000000000005E-7</c:v>
                </c:pt>
                <c:pt idx="4323">
                  <c:v>4.9630000000000002E-7</c:v>
                </c:pt>
                <c:pt idx="4324">
                  <c:v>4.9719999999999998E-7</c:v>
                </c:pt>
                <c:pt idx="4325">
                  <c:v>4.9719999999999998E-7</c:v>
                </c:pt>
                <c:pt idx="4326">
                  <c:v>4.9719999999999998E-7</c:v>
                </c:pt>
                <c:pt idx="4327">
                  <c:v>4.9719999999999998E-7</c:v>
                </c:pt>
                <c:pt idx="4328">
                  <c:v>4.9760000000000001E-7</c:v>
                </c:pt>
                <c:pt idx="4329">
                  <c:v>4.9760000000000001E-7</c:v>
                </c:pt>
                <c:pt idx="4330">
                  <c:v>4.9810000000000005E-7</c:v>
                </c:pt>
                <c:pt idx="4331">
                  <c:v>4.9760000000000001E-7</c:v>
                </c:pt>
                <c:pt idx="4332">
                  <c:v>4.9760000000000001E-7</c:v>
                </c:pt>
                <c:pt idx="4333">
                  <c:v>4.9719999999999998E-7</c:v>
                </c:pt>
                <c:pt idx="4334">
                  <c:v>4.9760000000000001E-7</c:v>
                </c:pt>
                <c:pt idx="4335">
                  <c:v>4.9760000000000001E-7</c:v>
                </c:pt>
                <c:pt idx="4336">
                  <c:v>4.9810000000000005E-7</c:v>
                </c:pt>
                <c:pt idx="4337">
                  <c:v>4.9810000000000005E-7</c:v>
                </c:pt>
                <c:pt idx="4338">
                  <c:v>4.9760000000000001E-7</c:v>
                </c:pt>
                <c:pt idx="4339">
                  <c:v>4.9849999999999997E-7</c:v>
                </c:pt>
                <c:pt idx="4340">
                  <c:v>4.9810000000000005E-7</c:v>
                </c:pt>
                <c:pt idx="4341">
                  <c:v>4.9810000000000005E-7</c:v>
                </c:pt>
                <c:pt idx="4342">
                  <c:v>4.9810000000000005E-7</c:v>
                </c:pt>
                <c:pt idx="4343">
                  <c:v>4.9810000000000005E-7</c:v>
                </c:pt>
                <c:pt idx="4344">
                  <c:v>4.9849999999999997E-7</c:v>
                </c:pt>
                <c:pt idx="4345">
                  <c:v>4.9849999999999997E-7</c:v>
                </c:pt>
                <c:pt idx="4346">
                  <c:v>4.9849999999999997E-7</c:v>
                </c:pt>
                <c:pt idx="4347">
                  <c:v>4.9849999999999997E-7</c:v>
                </c:pt>
                <c:pt idx="4348">
                  <c:v>4.9849999999999997E-7</c:v>
                </c:pt>
                <c:pt idx="4349">
                  <c:v>4.9900000000000001E-7</c:v>
                </c:pt>
                <c:pt idx="4350">
                  <c:v>4.9849999999999997E-7</c:v>
                </c:pt>
                <c:pt idx="4351">
                  <c:v>4.9900000000000001E-7</c:v>
                </c:pt>
                <c:pt idx="4352">
                  <c:v>4.9849999999999997E-7</c:v>
                </c:pt>
                <c:pt idx="4353">
                  <c:v>4.9979999999999996E-7</c:v>
                </c:pt>
                <c:pt idx="4354">
                  <c:v>4.9900000000000001E-7</c:v>
                </c:pt>
                <c:pt idx="4355">
                  <c:v>4.9940000000000004E-7</c:v>
                </c:pt>
                <c:pt idx="4356">
                  <c:v>5.003E-7</c:v>
                </c:pt>
                <c:pt idx="4357">
                  <c:v>4.9979999999999996E-7</c:v>
                </c:pt>
                <c:pt idx="4358">
                  <c:v>5.003E-7</c:v>
                </c:pt>
                <c:pt idx="4359">
                  <c:v>4.9940000000000004E-7</c:v>
                </c:pt>
                <c:pt idx="4360">
                  <c:v>4.9940000000000004E-7</c:v>
                </c:pt>
                <c:pt idx="4361">
                  <c:v>4.9979999999999996E-7</c:v>
                </c:pt>
                <c:pt idx="4362">
                  <c:v>4.9900000000000001E-7</c:v>
                </c:pt>
                <c:pt idx="4363">
                  <c:v>5.003E-7</c:v>
                </c:pt>
                <c:pt idx="4364">
                  <c:v>5.003E-7</c:v>
                </c:pt>
                <c:pt idx="4365">
                  <c:v>5.003E-7</c:v>
                </c:pt>
                <c:pt idx="4366">
                  <c:v>4.9940000000000004E-7</c:v>
                </c:pt>
                <c:pt idx="4367">
                  <c:v>4.9979999999999996E-7</c:v>
                </c:pt>
                <c:pt idx="4368">
                  <c:v>5.0080000000000004E-7</c:v>
                </c:pt>
                <c:pt idx="4369">
                  <c:v>5.0080000000000004E-7</c:v>
                </c:pt>
                <c:pt idx="4370">
                  <c:v>5.003E-7</c:v>
                </c:pt>
                <c:pt idx="4371">
                  <c:v>5.0119999999999996E-7</c:v>
                </c:pt>
                <c:pt idx="4372">
                  <c:v>5.0080000000000004E-7</c:v>
                </c:pt>
                <c:pt idx="4373">
                  <c:v>5.0119999999999996E-7</c:v>
                </c:pt>
                <c:pt idx="4374">
                  <c:v>5.0080000000000004E-7</c:v>
                </c:pt>
                <c:pt idx="4375">
                  <c:v>5.0080000000000004E-7</c:v>
                </c:pt>
                <c:pt idx="4376">
                  <c:v>5.0080000000000004E-7</c:v>
                </c:pt>
                <c:pt idx="4377">
                  <c:v>5.0119999999999996E-7</c:v>
                </c:pt>
                <c:pt idx="4378">
                  <c:v>5.0080000000000004E-7</c:v>
                </c:pt>
                <c:pt idx="4379">
                  <c:v>5.0119999999999996E-7</c:v>
                </c:pt>
                <c:pt idx="4380">
                  <c:v>5.0119999999999996E-7</c:v>
                </c:pt>
                <c:pt idx="4381">
                  <c:v>5.017E-7</c:v>
                </c:pt>
                <c:pt idx="4382">
                  <c:v>5.0210000000000003E-7</c:v>
                </c:pt>
                <c:pt idx="4383">
                  <c:v>5.017E-7</c:v>
                </c:pt>
                <c:pt idx="4384">
                  <c:v>5.0119999999999996E-7</c:v>
                </c:pt>
                <c:pt idx="4385">
                  <c:v>5.017E-7</c:v>
                </c:pt>
                <c:pt idx="4386">
                  <c:v>5.0119999999999996E-7</c:v>
                </c:pt>
                <c:pt idx="4387">
                  <c:v>5.0119999999999996E-7</c:v>
                </c:pt>
                <c:pt idx="4388">
                  <c:v>5.017E-7</c:v>
                </c:pt>
                <c:pt idx="4389">
                  <c:v>5.017E-7</c:v>
                </c:pt>
                <c:pt idx="4390">
                  <c:v>5.0210000000000003E-7</c:v>
                </c:pt>
                <c:pt idx="4391">
                  <c:v>5.0210000000000003E-7</c:v>
                </c:pt>
                <c:pt idx="4392">
                  <c:v>5.017E-7</c:v>
                </c:pt>
                <c:pt idx="4393">
                  <c:v>5.017E-7</c:v>
                </c:pt>
                <c:pt idx="4394">
                  <c:v>5.0210000000000003E-7</c:v>
                </c:pt>
                <c:pt idx="4395">
                  <c:v>5.017E-7</c:v>
                </c:pt>
                <c:pt idx="4396">
                  <c:v>5.017E-7</c:v>
                </c:pt>
                <c:pt idx="4397">
                  <c:v>5.0210000000000003E-7</c:v>
                </c:pt>
                <c:pt idx="4398">
                  <c:v>5.0259999999999996E-7</c:v>
                </c:pt>
                <c:pt idx="4399">
                  <c:v>5.0210000000000003E-7</c:v>
                </c:pt>
                <c:pt idx="4400">
                  <c:v>5.0259999999999996E-7</c:v>
                </c:pt>
                <c:pt idx="4401">
                  <c:v>5.0259999999999996E-7</c:v>
                </c:pt>
                <c:pt idx="4402">
                  <c:v>5.0210000000000003E-7</c:v>
                </c:pt>
                <c:pt idx="4403">
                  <c:v>5.0259999999999996E-7</c:v>
                </c:pt>
                <c:pt idx="4404">
                  <c:v>5.0259999999999996E-7</c:v>
                </c:pt>
                <c:pt idx="4405">
                  <c:v>5.0259999999999996E-7</c:v>
                </c:pt>
                <c:pt idx="4406">
                  <c:v>5.017E-7</c:v>
                </c:pt>
                <c:pt idx="4407">
                  <c:v>5.0299999999999999E-7</c:v>
                </c:pt>
                <c:pt idx="4408">
                  <c:v>5.0299999999999999E-7</c:v>
                </c:pt>
                <c:pt idx="4409">
                  <c:v>5.0259999999999996E-7</c:v>
                </c:pt>
                <c:pt idx="4410">
                  <c:v>5.0299999999999999E-7</c:v>
                </c:pt>
                <c:pt idx="4411">
                  <c:v>5.0259999999999996E-7</c:v>
                </c:pt>
                <c:pt idx="4412">
                  <c:v>5.0259999999999996E-7</c:v>
                </c:pt>
                <c:pt idx="4413">
                  <c:v>5.0350000000000003E-7</c:v>
                </c:pt>
                <c:pt idx="4414">
                  <c:v>5.0389999999999995E-7</c:v>
                </c:pt>
                <c:pt idx="4415">
                  <c:v>5.0350000000000003E-7</c:v>
                </c:pt>
                <c:pt idx="4416">
                  <c:v>5.0350000000000003E-7</c:v>
                </c:pt>
                <c:pt idx="4417">
                  <c:v>5.0389999999999995E-7</c:v>
                </c:pt>
                <c:pt idx="4418">
                  <c:v>5.0259999999999996E-7</c:v>
                </c:pt>
                <c:pt idx="4419">
                  <c:v>5.0389999999999995E-7</c:v>
                </c:pt>
                <c:pt idx="4420">
                  <c:v>5.0439999999999999E-7</c:v>
                </c:pt>
                <c:pt idx="4421">
                  <c:v>5.0389999999999995E-7</c:v>
                </c:pt>
                <c:pt idx="4422">
                  <c:v>5.0439999999999999E-7</c:v>
                </c:pt>
                <c:pt idx="4423">
                  <c:v>5.0480000000000002E-7</c:v>
                </c:pt>
                <c:pt idx="4424">
                  <c:v>5.0439999999999999E-7</c:v>
                </c:pt>
                <c:pt idx="4425">
                  <c:v>5.0480000000000002E-7</c:v>
                </c:pt>
                <c:pt idx="4426">
                  <c:v>5.0439999999999999E-7</c:v>
                </c:pt>
                <c:pt idx="4427">
                  <c:v>5.0529999999999995E-7</c:v>
                </c:pt>
                <c:pt idx="4428">
                  <c:v>5.0529999999999995E-7</c:v>
                </c:pt>
                <c:pt idx="4429">
                  <c:v>5.0529999999999995E-7</c:v>
                </c:pt>
                <c:pt idx="4430">
                  <c:v>5.0529999999999995E-7</c:v>
                </c:pt>
                <c:pt idx="4431">
                  <c:v>5.0529999999999995E-7</c:v>
                </c:pt>
                <c:pt idx="4432">
                  <c:v>5.0529999999999995E-7</c:v>
                </c:pt>
                <c:pt idx="4433">
                  <c:v>5.0529999999999995E-7</c:v>
                </c:pt>
                <c:pt idx="4434">
                  <c:v>5.0529999999999995E-7</c:v>
                </c:pt>
                <c:pt idx="4435">
                  <c:v>5.0529999999999995E-7</c:v>
                </c:pt>
                <c:pt idx="4436">
                  <c:v>5.0579999999999999E-7</c:v>
                </c:pt>
                <c:pt idx="4437">
                  <c:v>5.0579999999999999E-7</c:v>
                </c:pt>
                <c:pt idx="4438">
                  <c:v>5.0529999999999995E-7</c:v>
                </c:pt>
                <c:pt idx="4439">
                  <c:v>5.0529999999999995E-7</c:v>
                </c:pt>
                <c:pt idx="4440">
                  <c:v>5.0579999999999999E-7</c:v>
                </c:pt>
                <c:pt idx="4441">
                  <c:v>5.0529999999999995E-7</c:v>
                </c:pt>
                <c:pt idx="4442">
                  <c:v>5.0579999999999999E-7</c:v>
                </c:pt>
                <c:pt idx="4443">
                  <c:v>5.0579999999999999E-7</c:v>
                </c:pt>
                <c:pt idx="4444">
                  <c:v>5.0579999999999999E-7</c:v>
                </c:pt>
                <c:pt idx="4445">
                  <c:v>5.0579999999999999E-7</c:v>
                </c:pt>
                <c:pt idx="4446">
                  <c:v>5.0620000000000002E-7</c:v>
                </c:pt>
                <c:pt idx="4447">
                  <c:v>5.0669999999999995E-7</c:v>
                </c:pt>
                <c:pt idx="4448">
                  <c:v>5.0620000000000002E-7</c:v>
                </c:pt>
                <c:pt idx="4449">
                  <c:v>5.0620000000000002E-7</c:v>
                </c:pt>
                <c:pt idx="4450">
                  <c:v>5.0620000000000002E-7</c:v>
                </c:pt>
                <c:pt idx="4451">
                  <c:v>5.0620000000000002E-7</c:v>
                </c:pt>
                <c:pt idx="4452">
                  <c:v>5.0669999999999995E-7</c:v>
                </c:pt>
                <c:pt idx="4453">
                  <c:v>5.0669999999999995E-7</c:v>
                </c:pt>
                <c:pt idx="4454">
                  <c:v>5.0709999999999998E-7</c:v>
                </c:pt>
                <c:pt idx="4455">
                  <c:v>5.0760000000000002E-7</c:v>
                </c:pt>
                <c:pt idx="4456">
                  <c:v>5.0669999999999995E-7</c:v>
                </c:pt>
                <c:pt idx="4457">
                  <c:v>5.0579999999999999E-7</c:v>
                </c:pt>
                <c:pt idx="4458">
                  <c:v>5.0709999999999998E-7</c:v>
                </c:pt>
                <c:pt idx="4459">
                  <c:v>5.0709999999999998E-7</c:v>
                </c:pt>
                <c:pt idx="4460">
                  <c:v>5.0760000000000002E-7</c:v>
                </c:pt>
                <c:pt idx="4461">
                  <c:v>5.0709999999999998E-7</c:v>
                </c:pt>
                <c:pt idx="4462">
                  <c:v>5.0669999999999995E-7</c:v>
                </c:pt>
                <c:pt idx="4463">
                  <c:v>5.0709999999999998E-7</c:v>
                </c:pt>
                <c:pt idx="4464">
                  <c:v>5.0800000000000005E-7</c:v>
                </c:pt>
                <c:pt idx="4465">
                  <c:v>5.0800000000000005E-7</c:v>
                </c:pt>
                <c:pt idx="4466">
                  <c:v>5.0800000000000005E-7</c:v>
                </c:pt>
                <c:pt idx="4467">
                  <c:v>5.0800000000000005E-7</c:v>
                </c:pt>
                <c:pt idx="4468">
                  <c:v>5.0800000000000005E-7</c:v>
                </c:pt>
                <c:pt idx="4469">
                  <c:v>5.0800000000000005E-7</c:v>
                </c:pt>
                <c:pt idx="4470">
                  <c:v>5.0800000000000005E-7</c:v>
                </c:pt>
                <c:pt idx="4471">
                  <c:v>5.0890000000000001E-7</c:v>
                </c:pt>
                <c:pt idx="4472">
                  <c:v>5.0849999999999998E-7</c:v>
                </c:pt>
                <c:pt idx="4473">
                  <c:v>5.0849999999999998E-7</c:v>
                </c:pt>
                <c:pt idx="4474">
                  <c:v>5.0890000000000001E-7</c:v>
                </c:pt>
                <c:pt idx="4475">
                  <c:v>5.0849999999999998E-7</c:v>
                </c:pt>
                <c:pt idx="4476">
                  <c:v>5.0849999999999998E-7</c:v>
                </c:pt>
                <c:pt idx="4477">
                  <c:v>5.0890000000000001E-7</c:v>
                </c:pt>
                <c:pt idx="4478">
                  <c:v>5.0890000000000001E-7</c:v>
                </c:pt>
                <c:pt idx="4479">
                  <c:v>5.0849999999999998E-7</c:v>
                </c:pt>
                <c:pt idx="4480">
                  <c:v>5.0849999999999998E-7</c:v>
                </c:pt>
                <c:pt idx="4481">
                  <c:v>5.0849999999999998E-7</c:v>
                </c:pt>
                <c:pt idx="4482">
                  <c:v>5.0890000000000001E-7</c:v>
                </c:pt>
                <c:pt idx="4483">
                  <c:v>5.0849999999999998E-7</c:v>
                </c:pt>
                <c:pt idx="4484">
                  <c:v>5.0940000000000005E-7</c:v>
                </c:pt>
                <c:pt idx="4485">
                  <c:v>5.0940000000000005E-7</c:v>
                </c:pt>
                <c:pt idx="4486">
                  <c:v>5.0849999999999998E-7</c:v>
                </c:pt>
                <c:pt idx="4487">
                  <c:v>5.0979999999999997E-7</c:v>
                </c:pt>
                <c:pt idx="4488">
                  <c:v>5.0890000000000001E-7</c:v>
                </c:pt>
                <c:pt idx="4489">
                  <c:v>5.0940000000000005E-7</c:v>
                </c:pt>
                <c:pt idx="4490">
                  <c:v>5.0979999999999997E-7</c:v>
                </c:pt>
                <c:pt idx="4491">
                  <c:v>5.0940000000000005E-7</c:v>
                </c:pt>
                <c:pt idx="4492">
                  <c:v>5.0940000000000005E-7</c:v>
                </c:pt>
                <c:pt idx="4493">
                  <c:v>5.0890000000000001E-7</c:v>
                </c:pt>
                <c:pt idx="4494">
                  <c:v>5.0940000000000005E-7</c:v>
                </c:pt>
                <c:pt idx="4495">
                  <c:v>5.0940000000000005E-7</c:v>
                </c:pt>
                <c:pt idx="4496">
                  <c:v>5.0940000000000005E-7</c:v>
                </c:pt>
                <c:pt idx="4497">
                  <c:v>5.0940000000000005E-7</c:v>
                </c:pt>
                <c:pt idx="4498">
                  <c:v>5.0979999999999997E-7</c:v>
                </c:pt>
                <c:pt idx="4499">
                  <c:v>5.1080000000000005E-7</c:v>
                </c:pt>
                <c:pt idx="4500">
                  <c:v>5.0979999999999997E-7</c:v>
                </c:pt>
                <c:pt idx="4501">
                  <c:v>5.0979999999999997E-7</c:v>
                </c:pt>
                <c:pt idx="4502">
                  <c:v>5.1030000000000001E-7</c:v>
                </c:pt>
                <c:pt idx="4503">
                  <c:v>5.0979999999999997E-7</c:v>
                </c:pt>
                <c:pt idx="4504">
                  <c:v>5.1030000000000001E-7</c:v>
                </c:pt>
                <c:pt idx="4505">
                  <c:v>5.1080000000000005E-7</c:v>
                </c:pt>
                <c:pt idx="4506">
                  <c:v>5.1119999999999997E-7</c:v>
                </c:pt>
                <c:pt idx="4507">
                  <c:v>5.1030000000000001E-7</c:v>
                </c:pt>
                <c:pt idx="4508">
                  <c:v>5.1080000000000005E-7</c:v>
                </c:pt>
                <c:pt idx="4509">
                  <c:v>5.0979999999999997E-7</c:v>
                </c:pt>
                <c:pt idx="4510">
                  <c:v>5.1080000000000005E-7</c:v>
                </c:pt>
                <c:pt idx="4511">
                  <c:v>5.1030000000000001E-7</c:v>
                </c:pt>
                <c:pt idx="4512">
                  <c:v>5.1170000000000001E-7</c:v>
                </c:pt>
                <c:pt idx="4513">
                  <c:v>5.1080000000000005E-7</c:v>
                </c:pt>
                <c:pt idx="4514">
                  <c:v>5.1119999999999997E-7</c:v>
                </c:pt>
                <c:pt idx="4515">
                  <c:v>5.1080000000000005E-7</c:v>
                </c:pt>
                <c:pt idx="4516">
                  <c:v>5.1119999999999997E-7</c:v>
                </c:pt>
                <c:pt idx="4517">
                  <c:v>5.1080000000000005E-7</c:v>
                </c:pt>
                <c:pt idx="4518">
                  <c:v>5.1119999999999997E-7</c:v>
                </c:pt>
                <c:pt idx="4519">
                  <c:v>5.1080000000000005E-7</c:v>
                </c:pt>
                <c:pt idx="4520">
                  <c:v>5.1119999999999997E-7</c:v>
                </c:pt>
                <c:pt idx="4521">
                  <c:v>5.1080000000000005E-7</c:v>
                </c:pt>
                <c:pt idx="4522">
                  <c:v>5.1119999999999997E-7</c:v>
                </c:pt>
                <c:pt idx="4523">
                  <c:v>5.1119999999999997E-7</c:v>
                </c:pt>
                <c:pt idx="4524">
                  <c:v>5.1080000000000005E-7</c:v>
                </c:pt>
                <c:pt idx="4525">
                  <c:v>5.1170000000000001E-7</c:v>
                </c:pt>
                <c:pt idx="4526">
                  <c:v>5.1030000000000001E-7</c:v>
                </c:pt>
                <c:pt idx="4527">
                  <c:v>5.1119999999999997E-7</c:v>
                </c:pt>
                <c:pt idx="4528">
                  <c:v>5.1119999999999997E-7</c:v>
                </c:pt>
                <c:pt idx="4529">
                  <c:v>5.1119999999999997E-7</c:v>
                </c:pt>
                <c:pt idx="4530">
                  <c:v>5.1170000000000001E-7</c:v>
                </c:pt>
                <c:pt idx="4531">
                  <c:v>5.1170000000000001E-7</c:v>
                </c:pt>
                <c:pt idx="4532">
                  <c:v>5.1170000000000001E-7</c:v>
                </c:pt>
                <c:pt idx="4533">
                  <c:v>5.1220000000000005E-7</c:v>
                </c:pt>
                <c:pt idx="4534">
                  <c:v>5.1220000000000005E-7</c:v>
                </c:pt>
                <c:pt idx="4535">
                  <c:v>5.1220000000000005E-7</c:v>
                </c:pt>
                <c:pt idx="4536">
                  <c:v>5.1259999999999997E-7</c:v>
                </c:pt>
                <c:pt idx="4537">
                  <c:v>5.1220000000000005E-7</c:v>
                </c:pt>
                <c:pt idx="4538">
                  <c:v>5.1259999999999997E-7</c:v>
                </c:pt>
                <c:pt idx="4539">
                  <c:v>5.1259999999999997E-7</c:v>
                </c:pt>
                <c:pt idx="4540">
                  <c:v>5.1220000000000005E-7</c:v>
                </c:pt>
                <c:pt idx="4541">
                  <c:v>5.1310000000000001E-7</c:v>
                </c:pt>
                <c:pt idx="4542">
                  <c:v>5.1259999999999997E-7</c:v>
                </c:pt>
                <c:pt idx="4543">
                  <c:v>5.1310000000000001E-7</c:v>
                </c:pt>
                <c:pt idx="4544">
                  <c:v>5.1259999999999997E-7</c:v>
                </c:pt>
                <c:pt idx="4545">
                  <c:v>5.1310000000000001E-7</c:v>
                </c:pt>
                <c:pt idx="4546">
                  <c:v>5.1350000000000004E-7</c:v>
                </c:pt>
                <c:pt idx="4547">
                  <c:v>5.1310000000000001E-7</c:v>
                </c:pt>
                <c:pt idx="4548">
                  <c:v>5.1259999999999997E-7</c:v>
                </c:pt>
                <c:pt idx="4549">
                  <c:v>5.1259999999999997E-7</c:v>
                </c:pt>
                <c:pt idx="4550">
                  <c:v>5.1350000000000004E-7</c:v>
                </c:pt>
                <c:pt idx="4551">
                  <c:v>5.1350000000000004E-7</c:v>
                </c:pt>
                <c:pt idx="4552">
                  <c:v>5.1350000000000004E-7</c:v>
                </c:pt>
                <c:pt idx="4553">
                  <c:v>5.1350000000000004E-7</c:v>
                </c:pt>
                <c:pt idx="4554">
                  <c:v>5.1399999999999997E-7</c:v>
                </c:pt>
                <c:pt idx="4555">
                  <c:v>5.1450000000000001E-7</c:v>
                </c:pt>
                <c:pt idx="4556">
                  <c:v>5.1350000000000004E-7</c:v>
                </c:pt>
                <c:pt idx="4557">
                  <c:v>5.1399999999999997E-7</c:v>
                </c:pt>
                <c:pt idx="4558">
                  <c:v>5.1399999999999997E-7</c:v>
                </c:pt>
                <c:pt idx="4559">
                  <c:v>5.1399999999999997E-7</c:v>
                </c:pt>
                <c:pt idx="4560">
                  <c:v>5.1450000000000001E-7</c:v>
                </c:pt>
                <c:pt idx="4561">
                  <c:v>5.1450000000000001E-7</c:v>
                </c:pt>
                <c:pt idx="4562">
                  <c:v>5.1490000000000004E-7</c:v>
                </c:pt>
                <c:pt idx="4563">
                  <c:v>5.1399999999999997E-7</c:v>
                </c:pt>
                <c:pt idx="4564">
                  <c:v>5.1350000000000004E-7</c:v>
                </c:pt>
                <c:pt idx="4565">
                  <c:v>5.1450000000000001E-7</c:v>
                </c:pt>
                <c:pt idx="4566">
                  <c:v>5.1490000000000004E-7</c:v>
                </c:pt>
                <c:pt idx="4567">
                  <c:v>5.1539999999999997E-7</c:v>
                </c:pt>
                <c:pt idx="4568">
                  <c:v>5.1450000000000001E-7</c:v>
                </c:pt>
                <c:pt idx="4569">
                  <c:v>5.1539999999999997E-7</c:v>
                </c:pt>
                <c:pt idx="4570">
                  <c:v>5.1539999999999997E-7</c:v>
                </c:pt>
                <c:pt idx="4571">
                  <c:v>5.1590000000000001E-7</c:v>
                </c:pt>
                <c:pt idx="4572">
                  <c:v>5.1590000000000001E-7</c:v>
                </c:pt>
                <c:pt idx="4573">
                  <c:v>5.1590000000000001E-7</c:v>
                </c:pt>
                <c:pt idx="4574">
                  <c:v>5.1490000000000004E-7</c:v>
                </c:pt>
                <c:pt idx="4575">
                  <c:v>5.1539999999999997E-7</c:v>
                </c:pt>
                <c:pt idx="4576">
                  <c:v>5.1539999999999997E-7</c:v>
                </c:pt>
                <c:pt idx="4577">
                  <c:v>5.1539999999999997E-7</c:v>
                </c:pt>
                <c:pt idx="4578">
                  <c:v>5.1539999999999997E-7</c:v>
                </c:pt>
                <c:pt idx="4579">
                  <c:v>5.1590000000000001E-7</c:v>
                </c:pt>
                <c:pt idx="4580">
                  <c:v>5.1590000000000001E-7</c:v>
                </c:pt>
                <c:pt idx="4581">
                  <c:v>5.1590000000000001E-7</c:v>
                </c:pt>
                <c:pt idx="4582">
                  <c:v>5.1630000000000004E-7</c:v>
                </c:pt>
                <c:pt idx="4583">
                  <c:v>5.1590000000000001E-7</c:v>
                </c:pt>
                <c:pt idx="4584">
                  <c:v>5.1539999999999997E-7</c:v>
                </c:pt>
                <c:pt idx="4585">
                  <c:v>5.1630000000000004E-7</c:v>
                </c:pt>
                <c:pt idx="4586">
                  <c:v>5.1590000000000001E-7</c:v>
                </c:pt>
                <c:pt idx="4587">
                  <c:v>5.1590000000000001E-7</c:v>
                </c:pt>
                <c:pt idx="4588">
                  <c:v>5.1630000000000004E-7</c:v>
                </c:pt>
                <c:pt idx="4589">
                  <c:v>5.1630000000000004E-7</c:v>
                </c:pt>
                <c:pt idx="4590">
                  <c:v>5.1590000000000001E-7</c:v>
                </c:pt>
                <c:pt idx="4591">
                  <c:v>5.1590000000000001E-7</c:v>
                </c:pt>
                <c:pt idx="4592">
                  <c:v>5.1730000000000001E-7</c:v>
                </c:pt>
                <c:pt idx="4593">
                  <c:v>5.1630000000000004E-7</c:v>
                </c:pt>
                <c:pt idx="4594">
                  <c:v>5.1630000000000004E-7</c:v>
                </c:pt>
                <c:pt idx="4595">
                  <c:v>5.1679999999999997E-7</c:v>
                </c:pt>
                <c:pt idx="4596">
                  <c:v>5.1630000000000004E-7</c:v>
                </c:pt>
                <c:pt idx="4597">
                  <c:v>5.1679999999999997E-7</c:v>
                </c:pt>
                <c:pt idx="4598">
                  <c:v>5.1679999999999997E-7</c:v>
                </c:pt>
                <c:pt idx="4599">
                  <c:v>5.1730000000000001E-7</c:v>
                </c:pt>
                <c:pt idx="4600">
                  <c:v>5.1679999999999997E-7</c:v>
                </c:pt>
                <c:pt idx="4601">
                  <c:v>5.1630000000000004E-7</c:v>
                </c:pt>
                <c:pt idx="4602">
                  <c:v>5.1679999999999997E-7</c:v>
                </c:pt>
                <c:pt idx="4603">
                  <c:v>5.1630000000000004E-7</c:v>
                </c:pt>
                <c:pt idx="4604">
                  <c:v>5.1679999999999997E-7</c:v>
                </c:pt>
                <c:pt idx="4605">
                  <c:v>5.1679999999999997E-7</c:v>
                </c:pt>
                <c:pt idx="4606">
                  <c:v>5.1730000000000001E-7</c:v>
                </c:pt>
                <c:pt idx="4607">
                  <c:v>5.1679999999999997E-7</c:v>
                </c:pt>
                <c:pt idx="4608">
                  <c:v>5.1730000000000001E-7</c:v>
                </c:pt>
                <c:pt idx="4609">
                  <c:v>5.1730000000000001E-7</c:v>
                </c:pt>
                <c:pt idx="4610">
                  <c:v>5.1679999999999997E-7</c:v>
                </c:pt>
                <c:pt idx="4611">
                  <c:v>5.1770000000000004E-7</c:v>
                </c:pt>
                <c:pt idx="4612">
                  <c:v>5.1770000000000004E-7</c:v>
                </c:pt>
                <c:pt idx="4613">
                  <c:v>5.1770000000000004E-7</c:v>
                </c:pt>
                <c:pt idx="4614">
                  <c:v>5.1770000000000004E-7</c:v>
                </c:pt>
                <c:pt idx="4615">
                  <c:v>5.1870000000000001E-7</c:v>
                </c:pt>
                <c:pt idx="4616">
                  <c:v>5.1730000000000001E-7</c:v>
                </c:pt>
                <c:pt idx="4617">
                  <c:v>5.1770000000000004E-7</c:v>
                </c:pt>
                <c:pt idx="4618">
                  <c:v>5.1730000000000001E-7</c:v>
                </c:pt>
                <c:pt idx="4619">
                  <c:v>5.1770000000000004E-7</c:v>
                </c:pt>
                <c:pt idx="4620">
                  <c:v>5.1770000000000004E-7</c:v>
                </c:pt>
                <c:pt idx="4621">
                  <c:v>5.1819999999999997E-7</c:v>
                </c:pt>
                <c:pt idx="4622">
                  <c:v>5.1770000000000004E-7</c:v>
                </c:pt>
                <c:pt idx="4623">
                  <c:v>5.1770000000000004E-7</c:v>
                </c:pt>
                <c:pt idx="4624">
                  <c:v>5.1770000000000004E-7</c:v>
                </c:pt>
                <c:pt idx="4625">
                  <c:v>5.1819999999999997E-7</c:v>
                </c:pt>
                <c:pt idx="4626">
                  <c:v>5.1819999999999997E-7</c:v>
                </c:pt>
                <c:pt idx="4627">
                  <c:v>5.1730000000000001E-7</c:v>
                </c:pt>
                <c:pt idx="4628">
                  <c:v>5.1730000000000001E-7</c:v>
                </c:pt>
                <c:pt idx="4629">
                  <c:v>5.1819999999999997E-7</c:v>
                </c:pt>
                <c:pt idx="4630">
                  <c:v>5.1819999999999997E-7</c:v>
                </c:pt>
                <c:pt idx="4631">
                  <c:v>5.1730000000000001E-7</c:v>
                </c:pt>
                <c:pt idx="4632">
                  <c:v>5.1910000000000004E-7</c:v>
                </c:pt>
                <c:pt idx="4633">
                  <c:v>5.1819999999999997E-7</c:v>
                </c:pt>
                <c:pt idx="4634">
                  <c:v>5.1870000000000001E-7</c:v>
                </c:pt>
                <c:pt idx="4635">
                  <c:v>5.1910000000000004E-7</c:v>
                </c:pt>
                <c:pt idx="4636">
                  <c:v>5.1870000000000001E-7</c:v>
                </c:pt>
                <c:pt idx="4637">
                  <c:v>5.1910000000000004E-7</c:v>
                </c:pt>
                <c:pt idx="4638">
                  <c:v>5.1870000000000001E-7</c:v>
                </c:pt>
                <c:pt idx="4639">
                  <c:v>5.1910000000000004E-7</c:v>
                </c:pt>
                <c:pt idx="4640">
                  <c:v>5.1870000000000001E-7</c:v>
                </c:pt>
                <c:pt idx="4641">
                  <c:v>5.1910000000000004E-7</c:v>
                </c:pt>
                <c:pt idx="4642">
                  <c:v>5.1959999999999997E-7</c:v>
                </c:pt>
                <c:pt idx="4643">
                  <c:v>5.1959999999999997E-7</c:v>
                </c:pt>
                <c:pt idx="4644">
                  <c:v>5.2E-7</c:v>
                </c:pt>
                <c:pt idx="4645">
                  <c:v>5.1959999999999997E-7</c:v>
                </c:pt>
                <c:pt idx="4646">
                  <c:v>5.1910000000000004E-7</c:v>
                </c:pt>
                <c:pt idx="4647">
                  <c:v>5.1959999999999997E-7</c:v>
                </c:pt>
                <c:pt idx="4648">
                  <c:v>5.1870000000000001E-7</c:v>
                </c:pt>
                <c:pt idx="4649">
                  <c:v>5.1959999999999997E-7</c:v>
                </c:pt>
                <c:pt idx="4650">
                  <c:v>5.1959999999999997E-7</c:v>
                </c:pt>
                <c:pt idx="4651">
                  <c:v>5.2E-7</c:v>
                </c:pt>
                <c:pt idx="4652">
                  <c:v>5.2E-7</c:v>
                </c:pt>
                <c:pt idx="4653">
                  <c:v>5.2E-7</c:v>
                </c:pt>
                <c:pt idx="4654">
                  <c:v>5.2E-7</c:v>
                </c:pt>
                <c:pt idx="4655">
                  <c:v>5.1910000000000004E-7</c:v>
                </c:pt>
                <c:pt idx="4656">
                  <c:v>5.2050000000000004E-7</c:v>
                </c:pt>
                <c:pt idx="4657">
                  <c:v>5.2050000000000004E-7</c:v>
                </c:pt>
                <c:pt idx="4658">
                  <c:v>5.2099999999999997E-7</c:v>
                </c:pt>
                <c:pt idx="4659">
                  <c:v>5.2099999999999997E-7</c:v>
                </c:pt>
                <c:pt idx="4660">
                  <c:v>5.2050000000000004E-7</c:v>
                </c:pt>
                <c:pt idx="4661">
                  <c:v>5.2050000000000004E-7</c:v>
                </c:pt>
                <c:pt idx="4662">
                  <c:v>5.2099999999999997E-7</c:v>
                </c:pt>
                <c:pt idx="4663">
                  <c:v>5.2099999999999997E-7</c:v>
                </c:pt>
                <c:pt idx="4664">
                  <c:v>5.215E-7</c:v>
                </c:pt>
                <c:pt idx="4665">
                  <c:v>5.215E-7</c:v>
                </c:pt>
                <c:pt idx="4666">
                  <c:v>5.2099999999999997E-7</c:v>
                </c:pt>
                <c:pt idx="4667">
                  <c:v>5.2050000000000004E-7</c:v>
                </c:pt>
                <c:pt idx="4668">
                  <c:v>5.215E-7</c:v>
                </c:pt>
                <c:pt idx="4669">
                  <c:v>5.2099999999999997E-7</c:v>
                </c:pt>
                <c:pt idx="4670">
                  <c:v>5.215E-7</c:v>
                </c:pt>
                <c:pt idx="4671">
                  <c:v>5.215E-7</c:v>
                </c:pt>
                <c:pt idx="4672">
                  <c:v>5.215E-7</c:v>
                </c:pt>
                <c:pt idx="4673">
                  <c:v>5.2099999999999997E-7</c:v>
                </c:pt>
                <c:pt idx="4674">
                  <c:v>5.215E-7</c:v>
                </c:pt>
                <c:pt idx="4675">
                  <c:v>5.215E-7</c:v>
                </c:pt>
                <c:pt idx="4676">
                  <c:v>5.2190000000000003E-7</c:v>
                </c:pt>
                <c:pt idx="4677">
                  <c:v>5.2239999999999997E-7</c:v>
                </c:pt>
                <c:pt idx="4678">
                  <c:v>5.2190000000000003E-7</c:v>
                </c:pt>
                <c:pt idx="4679">
                  <c:v>5.215E-7</c:v>
                </c:pt>
                <c:pt idx="4680">
                  <c:v>5.215E-7</c:v>
                </c:pt>
                <c:pt idx="4681">
                  <c:v>5.2239999999999997E-7</c:v>
                </c:pt>
                <c:pt idx="4682">
                  <c:v>5.215E-7</c:v>
                </c:pt>
                <c:pt idx="4683">
                  <c:v>5.215E-7</c:v>
                </c:pt>
                <c:pt idx="4684">
                  <c:v>5.2239999999999997E-7</c:v>
                </c:pt>
                <c:pt idx="4685">
                  <c:v>5.2190000000000003E-7</c:v>
                </c:pt>
                <c:pt idx="4686">
                  <c:v>5.2239999999999997E-7</c:v>
                </c:pt>
                <c:pt idx="4687">
                  <c:v>5.2190000000000003E-7</c:v>
                </c:pt>
                <c:pt idx="4688">
                  <c:v>5.229E-7</c:v>
                </c:pt>
                <c:pt idx="4689">
                  <c:v>5.2190000000000003E-7</c:v>
                </c:pt>
                <c:pt idx="4690">
                  <c:v>5.229E-7</c:v>
                </c:pt>
                <c:pt idx="4691">
                  <c:v>5.2239999999999997E-7</c:v>
                </c:pt>
                <c:pt idx="4692">
                  <c:v>5.2239999999999997E-7</c:v>
                </c:pt>
                <c:pt idx="4693">
                  <c:v>5.2239999999999997E-7</c:v>
                </c:pt>
                <c:pt idx="4694">
                  <c:v>5.2340000000000004E-7</c:v>
                </c:pt>
                <c:pt idx="4695">
                  <c:v>5.229E-7</c:v>
                </c:pt>
                <c:pt idx="4696">
                  <c:v>5.2340000000000004E-7</c:v>
                </c:pt>
                <c:pt idx="4697">
                  <c:v>5.2340000000000004E-7</c:v>
                </c:pt>
                <c:pt idx="4698">
                  <c:v>5.2340000000000004E-7</c:v>
                </c:pt>
                <c:pt idx="4699">
                  <c:v>5.2340000000000004E-7</c:v>
                </c:pt>
                <c:pt idx="4700">
                  <c:v>5.2340000000000004E-7</c:v>
                </c:pt>
                <c:pt idx="4701">
                  <c:v>5.2340000000000004E-7</c:v>
                </c:pt>
                <c:pt idx="4702">
                  <c:v>5.2379999999999997E-7</c:v>
                </c:pt>
                <c:pt idx="4703">
                  <c:v>5.2379999999999997E-7</c:v>
                </c:pt>
                <c:pt idx="4704">
                  <c:v>5.2340000000000004E-7</c:v>
                </c:pt>
                <c:pt idx="4705">
                  <c:v>5.243E-7</c:v>
                </c:pt>
                <c:pt idx="4706">
                  <c:v>5.2340000000000004E-7</c:v>
                </c:pt>
                <c:pt idx="4707">
                  <c:v>5.2379999999999997E-7</c:v>
                </c:pt>
                <c:pt idx="4708">
                  <c:v>5.243E-7</c:v>
                </c:pt>
                <c:pt idx="4709">
                  <c:v>5.243E-7</c:v>
                </c:pt>
                <c:pt idx="4710">
                  <c:v>5.243E-7</c:v>
                </c:pt>
                <c:pt idx="4711">
                  <c:v>5.243E-7</c:v>
                </c:pt>
                <c:pt idx="4712">
                  <c:v>5.2379999999999997E-7</c:v>
                </c:pt>
                <c:pt idx="4713">
                  <c:v>5.243E-7</c:v>
                </c:pt>
                <c:pt idx="4714">
                  <c:v>5.243E-7</c:v>
                </c:pt>
                <c:pt idx="4715">
                  <c:v>5.243E-7</c:v>
                </c:pt>
                <c:pt idx="4716">
                  <c:v>5.243E-7</c:v>
                </c:pt>
                <c:pt idx="4717">
                  <c:v>5.2480000000000004E-7</c:v>
                </c:pt>
                <c:pt idx="4718">
                  <c:v>5.243E-7</c:v>
                </c:pt>
                <c:pt idx="4719">
                  <c:v>5.2480000000000004E-7</c:v>
                </c:pt>
                <c:pt idx="4720">
                  <c:v>5.2519999999999996E-7</c:v>
                </c:pt>
                <c:pt idx="4721">
                  <c:v>5.2480000000000004E-7</c:v>
                </c:pt>
                <c:pt idx="4722">
                  <c:v>5.2519999999999996E-7</c:v>
                </c:pt>
                <c:pt idx="4723">
                  <c:v>5.2480000000000004E-7</c:v>
                </c:pt>
                <c:pt idx="4724">
                  <c:v>5.2480000000000004E-7</c:v>
                </c:pt>
                <c:pt idx="4725">
                  <c:v>5.2519999999999996E-7</c:v>
                </c:pt>
                <c:pt idx="4726">
                  <c:v>5.257E-7</c:v>
                </c:pt>
                <c:pt idx="4727">
                  <c:v>5.257E-7</c:v>
                </c:pt>
                <c:pt idx="4728">
                  <c:v>5.2519999999999996E-7</c:v>
                </c:pt>
                <c:pt idx="4729">
                  <c:v>5.2519999999999996E-7</c:v>
                </c:pt>
                <c:pt idx="4730">
                  <c:v>5.2620000000000004E-7</c:v>
                </c:pt>
                <c:pt idx="4731">
                  <c:v>5.2669999999999997E-7</c:v>
                </c:pt>
                <c:pt idx="4732">
                  <c:v>5.257E-7</c:v>
                </c:pt>
                <c:pt idx="4733">
                  <c:v>5.257E-7</c:v>
                </c:pt>
                <c:pt idx="4734">
                  <c:v>5.257E-7</c:v>
                </c:pt>
                <c:pt idx="4735">
                  <c:v>5.2519999999999996E-7</c:v>
                </c:pt>
                <c:pt idx="4736">
                  <c:v>5.2620000000000004E-7</c:v>
                </c:pt>
                <c:pt idx="4737">
                  <c:v>5.2620000000000004E-7</c:v>
                </c:pt>
                <c:pt idx="4738">
                  <c:v>5.2519999999999996E-7</c:v>
                </c:pt>
                <c:pt idx="4739">
                  <c:v>5.257E-7</c:v>
                </c:pt>
                <c:pt idx="4740">
                  <c:v>5.257E-7</c:v>
                </c:pt>
                <c:pt idx="4741">
                  <c:v>5.2620000000000004E-7</c:v>
                </c:pt>
                <c:pt idx="4742">
                  <c:v>5.2620000000000004E-7</c:v>
                </c:pt>
                <c:pt idx="4743">
                  <c:v>5.2669999999999997E-7</c:v>
                </c:pt>
                <c:pt idx="4744">
                  <c:v>5.2669999999999997E-7</c:v>
                </c:pt>
                <c:pt idx="4745">
                  <c:v>5.2720000000000001E-7</c:v>
                </c:pt>
                <c:pt idx="4746">
                  <c:v>5.2669999999999997E-7</c:v>
                </c:pt>
                <c:pt idx="4747">
                  <c:v>5.2620000000000004E-7</c:v>
                </c:pt>
                <c:pt idx="4748">
                  <c:v>5.2669999999999997E-7</c:v>
                </c:pt>
                <c:pt idx="4749">
                  <c:v>5.2720000000000001E-7</c:v>
                </c:pt>
                <c:pt idx="4750">
                  <c:v>5.2720000000000001E-7</c:v>
                </c:pt>
                <c:pt idx="4751">
                  <c:v>5.2669999999999997E-7</c:v>
                </c:pt>
                <c:pt idx="4752">
                  <c:v>5.2760000000000004E-7</c:v>
                </c:pt>
                <c:pt idx="4753">
                  <c:v>5.2720000000000001E-7</c:v>
                </c:pt>
                <c:pt idx="4754">
                  <c:v>5.2720000000000001E-7</c:v>
                </c:pt>
                <c:pt idx="4755">
                  <c:v>5.2760000000000004E-7</c:v>
                </c:pt>
                <c:pt idx="4756">
                  <c:v>5.2720000000000001E-7</c:v>
                </c:pt>
                <c:pt idx="4757">
                  <c:v>5.2720000000000001E-7</c:v>
                </c:pt>
                <c:pt idx="4758">
                  <c:v>5.2720000000000001E-7</c:v>
                </c:pt>
                <c:pt idx="4759">
                  <c:v>5.2720000000000001E-7</c:v>
                </c:pt>
                <c:pt idx="4760">
                  <c:v>5.2760000000000004E-7</c:v>
                </c:pt>
                <c:pt idx="4761">
                  <c:v>5.2760000000000004E-7</c:v>
                </c:pt>
                <c:pt idx="4762">
                  <c:v>5.2760000000000004E-7</c:v>
                </c:pt>
                <c:pt idx="4763">
                  <c:v>5.2760000000000004E-7</c:v>
                </c:pt>
                <c:pt idx="4764">
                  <c:v>5.2809999999999997E-7</c:v>
                </c:pt>
                <c:pt idx="4765">
                  <c:v>5.2760000000000004E-7</c:v>
                </c:pt>
                <c:pt idx="4766">
                  <c:v>5.2809999999999997E-7</c:v>
                </c:pt>
                <c:pt idx="4767">
                  <c:v>5.2760000000000004E-7</c:v>
                </c:pt>
                <c:pt idx="4768">
                  <c:v>5.2720000000000001E-7</c:v>
                </c:pt>
                <c:pt idx="4769">
                  <c:v>5.2760000000000004E-7</c:v>
                </c:pt>
                <c:pt idx="4770">
                  <c:v>5.2760000000000004E-7</c:v>
                </c:pt>
                <c:pt idx="4771">
                  <c:v>5.2860000000000001E-7</c:v>
                </c:pt>
                <c:pt idx="4772">
                  <c:v>5.2809999999999997E-7</c:v>
                </c:pt>
                <c:pt idx="4773">
                  <c:v>5.2809999999999997E-7</c:v>
                </c:pt>
                <c:pt idx="4774">
                  <c:v>5.2860000000000001E-7</c:v>
                </c:pt>
                <c:pt idx="4775">
                  <c:v>5.2809999999999997E-7</c:v>
                </c:pt>
                <c:pt idx="4776">
                  <c:v>5.2809999999999997E-7</c:v>
                </c:pt>
                <c:pt idx="4777">
                  <c:v>5.2760000000000004E-7</c:v>
                </c:pt>
                <c:pt idx="4778">
                  <c:v>5.2860000000000001E-7</c:v>
                </c:pt>
                <c:pt idx="4779">
                  <c:v>5.2809999999999997E-7</c:v>
                </c:pt>
                <c:pt idx="4780">
                  <c:v>5.2860000000000001E-7</c:v>
                </c:pt>
                <c:pt idx="4781">
                  <c:v>5.2900000000000004E-7</c:v>
                </c:pt>
                <c:pt idx="4782">
                  <c:v>5.2860000000000001E-7</c:v>
                </c:pt>
                <c:pt idx="4783">
                  <c:v>5.2900000000000004E-7</c:v>
                </c:pt>
                <c:pt idx="4784">
                  <c:v>5.3000000000000001E-7</c:v>
                </c:pt>
                <c:pt idx="4785">
                  <c:v>5.2860000000000001E-7</c:v>
                </c:pt>
                <c:pt idx="4786">
                  <c:v>5.2900000000000004E-7</c:v>
                </c:pt>
                <c:pt idx="4787">
                  <c:v>5.2900000000000004E-7</c:v>
                </c:pt>
                <c:pt idx="4788">
                  <c:v>5.2860000000000001E-7</c:v>
                </c:pt>
                <c:pt idx="4789">
                  <c:v>5.2949999999999997E-7</c:v>
                </c:pt>
                <c:pt idx="4790">
                  <c:v>5.2949999999999997E-7</c:v>
                </c:pt>
                <c:pt idx="4791">
                  <c:v>5.3000000000000001E-7</c:v>
                </c:pt>
                <c:pt idx="4792">
                  <c:v>5.2900000000000004E-7</c:v>
                </c:pt>
                <c:pt idx="4793">
                  <c:v>5.3000000000000001E-7</c:v>
                </c:pt>
                <c:pt idx="4794">
                  <c:v>5.2949999999999997E-7</c:v>
                </c:pt>
                <c:pt idx="4795">
                  <c:v>5.3000000000000001E-7</c:v>
                </c:pt>
                <c:pt idx="4796">
                  <c:v>5.2949999999999997E-7</c:v>
                </c:pt>
                <c:pt idx="4797">
                  <c:v>5.2949999999999997E-7</c:v>
                </c:pt>
                <c:pt idx="4798">
                  <c:v>5.3050000000000005E-7</c:v>
                </c:pt>
                <c:pt idx="4799">
                  <c:v>5.3050000000000005E-7</c:v>
                </c:pt>
                <c:pt idx="4800">
                  <c:v>5.3050000000000005E-7</c:v>
                </c:pt>
                <c:pt idx="4801">
                  <c:v>5.3000000000000001E-7</c:v>
                </c:pt>
                <c:pt idx="4802">
                  <c:v>5.3050000000000005E-7</c:v>
                </c:pt>
                <c:pt idx="4803">
                  <c:v>5.3050000000000005E-7</c:v>
                </c:pt>
                <c:pt idx="4804">
                  <c:v>5.3099999999999998E-7</c:v>
                </c:pt>
                <c:pt idx="4805">
                  <c:v>5.3099999999999998E-7</c:v>
                </c:pt>
                <c:pt idx="4806">
                  <c:v>5.3099999999999998E-7</c:v>
                </c:pt>
                <c:pt idx="4807">
                  <c:v>5.3050000000000005E-7</c:v>
                </c:pt>
                <c:pt idx="4808">
                  <c:v>5.3140000000000001E-7</c:v>
                </c:pt>
                <c:pt idx="4809">
                  <c:v>5.3099999999999998E-7</c:v>
                </c:pt>
                <c:pt idx="4810">
                  <c:v>5.3099999999999998E-7</c:v>
                </c:pt>
                <c:pt idx="4811">
                  <c:v>5.3140000000000001E-7</c:v>
                </c:pt>
                <c:pt idx="4812">
                  <c:v>5.3099999999999998E-7</c:v>
                </c:pt>
                <c:pt idx="4813">
                  <c:v>5.3140000000000001E-7</c:v>
                </c:pt>
                <c:pt idx="4814">
                  <c:v>5.3099999999999998E-7</c:v>
                </c:pt>
                <c:pt idx="4815">
                  <c:v>5.3099999999999998E-7</c:v>
                </c:pt>
                <c:pt idx="4816">
                  <c:v>5.3099999999999998E-7</c:v>
                </c:pt>
                <c:pt idx="4817">
                  <c:v>5.3140000000000001E-7</c:v>
                </c:pt>
                <c:pt idx="4818">
                  <c:v>5.3140000000000001E-7</c:v>
                </c:pt>
                <c:pt idx="4819">
                  <c:v>5.3190000000000004E-7</c:v>
                </c:pt>
                <c:pt idx="4820">
                  <c:v>5.3190000000000004E-7</c:v>
                </c:pt>
                <c:pt idx="4821">
                  <c:v>5.3190000000000004E-7</c:v>
                </c:pt>
                <c:pt idx="4822">
                  <c:v>5.3140000000000001E-7</c:v>
                </c:pt>
                <c:pt idx="4823">
                  <c:v>5.3190000000000004E-7</c:v>
                </c:pt>
                <c:pt idx="4824">
                  <c:v>5.3099999999999998E-7</c:v>
                </c:pt>
                <c:pt idx="4825">
                  <c:v>5.3190000000000004E-7</c:v>
                </c:pt>
                <c:pt idx="4826">
                  <c:v>5.3140000000000001E-7</c:v>
                </c:pt>
                <c:pt idx="4827">
                  <c:v>5.3190000000000004E-7</c:v>
                </c:pt>
                <c:pt idx="4828">
                  <c:v>5.3290000000000001E-7</c:v>
                </c:pt>
                <c:pt idx="4829">
                  <c:v>5.3190000000000004E-7</c:v>
                </c:pt>
                <c:pt idx="4830">
                  <c:v>5.3190000000000004E-7</c:v>
                </c:pt>
                <c:pt idx="4831">
                  <c:v>5.3140000000000001E-7</c:v>
                </c:pt>
                <c:pt idx="4832">
                  <c:v>5.3239999999999998E-7</c:v>
                </c:pt>
                <c:pt idx="4833">
                  <c:v>5.3290000000000001E-7</c:v>
                </c:pt>
                <c:pt idx="4834">
                  <c:v>5.3290000000000001E-7</c:v>
                </c:pt>
                <c:pt idx="4835">
                  <c:v>5.3190000000000004E-7</c:v>
                </c:pt>
                <c:pt idx="4836">
                  <c:v>5.3239999999999998E-7</c:v>
                </c:pt>
                <c:pt idx="4837">
                  <c:v>5.3290000000000001E-7</c:v>
                </c:pt>
                <c:pt idx="4838">
                  <c:v>5.3239999999999998E-7</c:v>
                </c:pt>
                <c:pt idx="4839">
                  <c:v>5.3290000000000001E-7</c:v>
                </c:pt>
                <c:pt idx="4840">
                  <c:v>5.3379999999999998E-7</c:v>
                </c:pt>
                <c:pt idx="4841">
                  <c:v>5.3340000000000005E-7</c:v>
                </c:pt>
                <c:pt idx="4842">
                  <c:v>5.3379999999999998E-7</c:v>
                </c:pt>
                <c:pt idx="4843">
                  <c:v>5.3340000000000005E-7</c:v>
                </c:pt>
                <c:pt idx="4844">
                  <c:v>5.3379999999999998E-7</c:v>
                </c:pt>
                <c:pt idx="4845">
                  <c:v>5.3430000000000001E-7</c:v>
                </c:pt>
                <c:pt idx="4846">
                  <c:v>5.3379999999999998E-7</c:v>
                </c:pt>
                <c:pt idx="4847">
                  <c:v>5.3379999999999998E-7</c:v>
                </c:pt>
                <c:pt idx="4848">
                  <c:v>5.3480000000000005E-7</c:v>
                </c:pt>
                <c:pt idx="4849">
                  <c:v>5.3379999999999998E-7</c:v>
                </c:pt>
                <c:pt idx="4850">
                  <c:v>5.3430000000000001E-7</c:v>
                </c:pt>
                <c:pt idx="4851">
                  <c:v>5.3480000000000005E-7</c:v>
                </c:pt>
                <c:pt idx="4852">
                  <c:v>5.3430000000000001E-7</c:v>
                </c:pt>
                <c:pt idx="4853">
                  <c:v>5.3379999999999998E-7</c:v>
                </c:pt>
                <c:pt idx="4854">
                  <c:v>5.3480000000000005E-7</c:v>
                </c:pt>
                <c:pt idx="4855">
                  <c:v>5.3430000000000001E-7</c:v>
                </c:pt>
                <c:pt idx="4856">
                  <c:v>5.3480000000000005E-7</c:v>
                </c:pt>
                <c:pt idx="4857">
                  <c:v>5.3480000000000005E-7</c:v>
                </c:pt>
                <c:pt idx="4858">
                  <c:v>5.3430000000000001E-7</c:v>
                </c:pt>
                <c:pt idx="4859">
                  <c:v>5.3480000000000005E-7</c:v>
                </c:pt>
                <c:pt idx="4860">
                  <c:v>5.3430000000000001E-7</c:v>
                </c:pt>
                <c:pt idx="4861">
                  <c:v>5.3480000000000005E-7</c:v>
                </c:pt>
                <c:pt idx="4862">
                  <c:v>5.3480000000000005E-7</c:v>
                </c:pt>
                <c:pt idx="4863">
                  <c:v>5.3430000000000001E-7</c:v>
                </c:pt>
                <c:pt idx="4864">
                  <c:v>5.3529999999999998E-7</c:v>
                </c:pt>
                <c:pt idx="4865">
                  <c:v>5.3480000000000005E-7</c:v>
                </c:pt>
                <c:pt idx="4866">
                  <c:v>5.3430000000000001E-7</c:v>
                </c:pt>
                <c:pt idx="4867">
                  <c:v>5.3529999999999998E-7</c:v>
                </c:pt>
                <c:pt idx="4868">
                  <c:v>5.3529999999999998E-7</c:v>
                </c:pt>
                <c:pt idx="4869">
                  <c:v>5.3480000000000005E-7</c:v>
                </c:pt>
                <c:pt idx="4870">
                  <c:v>5.3529999999999998E-7</c:v>
                </c:pt>
                <c:pt idx="4871">
                  <c:v>5.3529999999999998E-7</c:v>
                </c:pt>
                <c:pt idx="4872">
                  <c:v>5.3480000000000005E-7</c:v>
                </c:pt>
                <c:pt idx="4873">
                  <c:v>5.3529999999999998E-7</c:v>
                </c:pt>
                <c:pt idx="4874">
                  <c:v>5.3529999999999998E-7</c:v>
                </c:pt>
                <c:pt idx="4875">
                  <c:v>5.3580000000000002E-7</c:v>
                </c:pt>
                <c:pt idx="4876">
                  <c:v>5.3529999999999998E-7</c:v>
                </c:pt>
                <c:pt idx="4877">
                  <c:v>5.3529999999999998E-7</c:v>
                </c:pt>
                <c:pt idx="4878">
                  <c:v>5.3529999999999998E-7</c:v>
                </c:pt>
                <c:pt idx="4879">
                  <c:v>5.3480000000000005E-7</c:v>
                </c:pt>
                <c:pt idx="4880">
                  <c:v>5.3580000000000002E-7</c:v>
                </c:pt>
                <c:pt idx="4881">
                  <c:v>5.3529999999999998E-7</c:v>
                </c:pt>
                <c:pt idx="4882">
                  <c:v>5.3580000000000002E-7</c:v>
                </c:pt>
                <c:pt idx="4883">
                  <c:v>5.3529999999999998E-7</c:v>
                </c:pt>
                <c:pt idx="4884">
                  <c:v>5.3669999999999998E-7</c:v>
                </c:pt>
                <c:pt idx="4885">
                  <c:v>5.3580000000000002E-7</c:v>
                </c:pt>
                <c:pt idx="4886">
                  <c:v>5.3669999999999998E-7</c:v>
                </c:pt>
                <c:pt idx="4887">
                  <c:v>5.3580000000000002E-7</c:v>
                </c:pt>
                <c:pt idx="4888">
                  <c:v>5.3629999999999995E-7</c:v>
                </c:pt>
                <c:pt idx="4889">
                  <c:v>5.3629999999999995E-7</c:v>
                </c:pt>
                <c:pt idx="4890">
                  <c:v>5.3669999999999998E-7</c:v>
                </c:pt>
                <c:pt idx="4891">
                  <c:v>5.3669999999999998E-7</c:v>
                </c:pt>
                <c:pt idx="4892">
                  <c:v>5.3629999999999995E-7</c:v>
                </c:pt>
                <c:pt idx="4893">
                  <c:v>5.3580000000000002E-7</c:v>
                </c:pt>
                <c:pt idx="4894">
                  <c:v>5.3629999999999995E-7</c:v>
                </c:pt>
                <c:pt idx="4895">
                  <c:v>5.3629999999999995E-7</c:v>
                </c:pt>
                <c:pt idx="4896">
                  <c:v>5.3629999999999995E-7</c:v>
                </c:pt>
                <c:pt idx="4897">
                  <c:v>5.3629999999999995E-7</c:v>
                </c:pt>
                <c:pt idx="4898">
                  <c:v>5.3669999999999998E-7</c:v>
                </c:pt>
                <c:pt idx="4899">
                  <c:v>5.3629999999999995E-7</c:v>
                </c:pt>
                <c:pt idx="4900">
                  <c:v>5.3720000000000002E-7</c:v>
                </c:pt>
                <c:pt idx="4901">
                  <c:v>5.3669999999999998E-7</c:v>
                </c:pt>
                <c:pt idx="4902">
                  <c:v>5.3669999999999998E-7</c:v>
                </c:pt>
                <c:pt idx="4903">
                  <c:v>5.3720000000000002E-7</c:v>
                </c:pt>
                <c:pt idx="4904">
                  <c:v>5.3629999999999995E-7</c:v>
                </c:pt>
                <c:pt idx="4905">
                  <c:v>5.3669999999999998E-7</c:v>
                </c:pt>
                <c:pt idx="4906">
                  <c:v>5.3669999999999998E-7</c:v>
                </c:pt>
                <c:pt idx="4907">
                  <c:v>5.3669999999999998E-7</c:v>
                </c:pt>
                <c:pt idx="4908">
                  <c:v>5.3669999999999998E-7</c:v>
                </c:pt>
                <c:pt idx="4909">
                  <c:v>5.3769999999999995E-7</c:v>
                </c:pt>
                <c:pt idx="4910">
                  <c:v>5.3720000000000002E-7</c:v>
                </c:pt>
                <c:pt idx="4911">
                  <c:v>5.3769999999999995E-7</c:v>
                </c:pt>
                <c:pt idx="4912">
                  <c:v>5.3769999999999995E-7</c:v>
                </c:pt>
                <c:pt idx="4913">
                  <c:v>5.3769999999999995E-7</c:v>
                </c:pt>
                <c:pt idx="4914">
                  <c:v>5.3819999999999999E-7</c:v>
                </c:pt>
                <c:pt idx="4915">
                  <c:v>5.3819999999999999E-7</c:v>
                </c:pt>
                <c:pt idx="4916">
                  <c:v>5.3909999999999995E-7</c:v>
                </c:pt>
                <c:pt idx="4917">
                  <c:v>5.3870000000000003E-7</c:v>
                </c:pt>
                <c:pt idx="4918">
                  <c:v>5.3909999999999995E-7</c:v>
                </c:pt>
                <c:pt idx="4919">
                  <c:v>5.3769999999999995E-7</c:v>
                </c:pt>
                <c:pt idx="4920">
                  <c:v>5.3870000000000003E-7</c:v>
                </c:pt>
                <c:pt idx="4921">
                  <c:v>5.3870000000000003E-7</c:v>
                </c:pt>
                <c:pt idx="4922">
                  <c:v>5.3870000000000003E-7</c:v>
                </c:pt>
                <c:pt idx="4923">
                  <c:v>5.3819999999999999E-7</c:v>
                </c:pt>
                <c:pt idx="4924">
                  <c:v>5.3870000000000003E-7</c:v>
                </c:pt>
                <c:pt idx="4925">
                  <c:v>5.3819999999999999E-7</c:v>
                </c:pt>
                <c:pt idx="4926">
                  <c:v>5.3870000000000003E-7</c:v>
                </c:pt>
                <c:pt idx="4927">
                  <c:v>5.3819999999999999E-7</c:v>
                </c:pt>
                <c:pt idx="4928">
                  <c:v>5.3909999999999995E-7</c:v>
                </c:pt>
                <c:pt idx="4929">
                  <c:v>5.3909999999999995E-7</c:v>
                </c:pt>
                <c:pt idx="4930">
                  <c:v>5.3959999999999999E-7</c:v>
                </c:pt>
                <c:pt idx="4931">
                  <c:v>5.3909999999999995E-7</c:v>
                </c:pt>
                <c:pt idx="4932">
                  <c:v>5.3909999999999995E-7</c:v>
                </c:pt>
                <c:pt idx="4933">
                  <c:v>5.3909999999999995E-7</c:v>
                </c:pt>
                <c:pt idx="4934">
                  <c:v>5.3909999999999995E-7</c:v>
                </c:pt>
                <c:pt idx="4935">
                  <c:v>5.3909999999999995E-7</c:v>
                </c:pt>
                <c:pt idx="4936">
                  <c:v>5.3909999999999995E-7</c:v>
                </c:pt>
                <c:pt idx="4937">
                  <c:v>5.3959999999999999E-7</c:v>
                </c:pt>
                <c:pt idx="4938">
                  <c:v>5.3959999999999999E-7</c:v>
                </c:pt>
                <c:pt idx="4939">
                  <c:v>5.3959999999999999E-7</c:v>
                </c:pt>
                <c:pt idx="4940">
                  <c:v>5.4010000000000003E-7</c:v>
                </c:pt>
                <c:pt idx="4941">
                  <c:v>5.3959999999999999E-7</c:v>
                </c:pt>
                <c:pt idx="4942">
                  <c:v>5.3959999999999999E-7</c:v>
                </c:pt>
                <c:pt idx="4943">
                  <c:v>5.3959999999999999E-7</c:v>
                </c:pt>
                <c:pt idx="4944">
                  <c:v>5.3909999999999995E-7</c:v>
                </c:pt>
                <c:pt idx="4945">
                  <c:v>5.4010000000000003E-7</c:v>
                </c:pt>
                <c:pt idx="4946">
                  <c:v>5.4010000000000003E-7</c:v>
                </c:pt>
                <c:pt idx="4947">
                  <c:v>5.3909999999999995E-7</c:v>
                </c:pt>
                <c:pt idx="4948">
                  <c:v>5.3959999999999999E-7</c:v>
                </c:pt>
                <c:pt idx="4949">
                  <c:v>5.4010000000000003E-7</c:v>
                </c:pt>
                <c:pt idx="4950">
                  <c:v>5.3959999999999999E-7</c:v>
                </c:pt>
                <c:pt idx="4951">
                  <c:v>5.4059999999999996E-7</c:v>
                </c:pt>
                <c:pt idx="4952">
                  <c:v>5.3959999999999999E-7</c:v>
                </c:pt>
                <c:pt idx="4953">
                  <c:v>5.3959999999999999E-7</c:v>
                </c:pt>
                <c:pt idx="4954">
                  <c:v>5.3959999999999999E-7</c:v>
                </c:pt>
                <c:pt idx="4955">
                  <c:v>5.4059999999999996E-7</c:v>
                </c:pt>
                <c:pt idx="4956">
                  <c:v>5.3959999999999999E-7</c:v>
                </c:pt>
                <c:pt idx="4957">
                  <c:v>5.4109999999999999E-7</c:v>
                </c:pt>
                <c:pt idx="4958">
                  <c:v>5.4010000000000003E-7</c:v>
                </c:pt>
                <c:pt idx="4959">
                  <c:v>5.4010000000000003E-7</c:v>
                </c:pt>
                <c:pt idx="4960">
                  <c:v>5.4059999999999996E-7</c:v>
                </c:pt>
                <c:pt idx="4961">
                  <c:v>5.4059999999999996E-7</c:v>
                </c:pt>
                <c:pt idx="4962">
                  <c:v>5.4160000000000003E-7</c:v>
                </c:pt>
                <c:pt idx="4963">
                  <c:v>5.4059999999999996E-7</c:v>
                </c:pt>
                <c:pt idx="4964">
                  <c:v>5.4059999999999996E-7</c:v>
                </c:pt>
                <c:pt idx="4965">
                  <c:v>5.4059999999999996E-7</c:v>
                </c:pt>
                <c:pt idx="4966">
                  <c:v>5.4059999999999996E-7</c:v>
                </c:pt>
                <c:pt idx="4967">
                  <c:v>5.4160000000000003E-7</c:v>
                </c:pt>
                <c:pt idx="4968">
                  <c:v>5.4059999999999996E-7</c:v>
                </c:pt>
                <c:pt idx="4969">
                  <c:v>5.4209999999999996E-7</c:v>
                </c:pt>
                <c:pt idx="4970">
                  <c:v>5.4209999999999996E-7</c:v>
                </c:pt>
                <c:pt idx="4971">
                  <c:v>5.4160000000000003E-7</c:v>
                </c:pt>
                <c:pt idx="4972">
                  <c:v>5.4209999999999996E-7</c:v>
                </c:pt>
                <c:pt idx="4973">
                  <c:v>5.4109999999999999E-7</c:v>
                </c:pt>
                <c:pt idx="4974">
                  <c:v>5.4160000000000003E-7</c:v>
                </c:pt>
                <c:pt idx="4975">
                  <c:v>5.4160000000000003E-7</c:v>
                </c:pt>
                <c:pt idx="4976">
                  <c:v>5.4160000000000003E-7</c:v>
                </c:pt>
                <c:pt idx="4977">
                  <c:v>5.4209999999999996E-7</c:v>
                </c:pt>
                <c:pt idx="4978">
                  <c:v>5.4109999999999999E-7</c:v>
                </c:pt>
                <c:pt idx="4979">
                  <c:v>5.4160000000000003E-7</c:v>
                </c:pt>
                <c:pt idx="4980">
                  <c:v>5.4109999999999999E-7</c:v>
                </c:pt>
                <c:pt idx="4981">
                  <c:v>5.4160000000000003E-7</c:v>
                </c:pt>
                <c:pt idx="4982">
                  <c:v>5.4109999999999999E-7</c:v>
                </c:pt>
                <c:pt idx="4983">
                  <c:v>5.4160000000000003E-7</c:v>
                </c:pt>
                <c:pt idx="4984">
                  <c:v>5.4109999999999999E-7</c:v>
                </c:pt>
                <c:pt idx="4985">
                  <c:v>5.4209999999999996E-7</c:v>
                </c:pt>
                <c:pt idx="4986">
                  <c:v>5.4109999999999999E-7</c:v>
                </c:pt>
                <c:pt idx="4987">
                  <c:v>5.426E-7</c:v>
                </c:pt>
                <c:pt idx="4988">
                  <c:v>5.426E-7</c:v>
                </c:pt>
                <c:pt idx="4989">
                  <c:v>5.4209999999999996E-7</c:v>
                </c:pt>
                <c:pt idx="4990">
                  <c:v>5.426E-7</c:v>
                </c:pt>
                <c:pt idx="4991">
                  <c:v>5.4160000000000003E-7</c:v>
                </c:pt>
                <c:pt idx="4992">
                  <c:v>5.4160000000000003E-7</c:v>
                </c:pt>
                <c:pt idx="4993">
                  <c:v>5.4160000000000003E-7</c:v>
                </c:pt>
                <c:pt idx="4994">
                  <c:v>5.426E-7</c:v>
                </c:pt>
                <c:pt idx="4995">
                  <c:v>5.4209999999999996E-7</c:v>
                </c:pt>
                <c:pt idx="4996">
                  <c:v>5.4160000000000003E-7</c:v>
                </c:pt>
                <c:pt idx="4997">
                  <c:v>5.4209999999999996E-7</c:v>
                </c:pt>
                <c:pt idx="4998">
                  <c:v>5.4160000000000003E-7</c:v>
                </c:pt>
                <c:pt idx="4999">
                  <c:v>5.4209999999999996E-7</c:v>
                </c:pt>
                <c:pt idx="5000">
                  <c:v>5.4160000000000003E-7</c:v>
                </c:pt>
                <c:pt idx="5001">
                  <c:v>5.426E-7</c:v>
                </c:pt>
                <c:pt idx="5002">
                  <c:v>5.426E-7</c:v>
                </c:pt>
                <c:pt idx="5003">
                  <c:v>5.4160000000000003E-7</c:v>
                </c:pt>
                <c:pt idx="5004">
                  <c:v>5.4300000000000003E-7</c:v>
                </c:pt>
                <c:pt idx="5005">
                  <c:v>5.4300000000000003E-7</c:v>
                </c:pt>
                <c:pt idx="5006">
                  <c:v>5.4209999999999996E-7</c:v>
                </c:pt>
                <c:pt idx="5007">
                  <c:v>5.4209999999999996E-7</c:v>
                </c:pt>
                <c:pt idx="5008">
                  <c:v>5.4300000000000003E-7</c:v>
                </c:pt>
                <c:pt idx="5009">
                  <c:v>5.4300000000000003E-7</c:v>
                </c:pt>
                <c:pt idx="5010">
                  <c:v>5.4300000000000003E-7</c:v>
                </c:pt>
                <c:pt idx="5011">
                  <c:v>5.4300000000000003E-7</c:v>
                </c:pt>
                <c:pt idx="5012">
                  <c:v>5.4349999999999996E-7</c:v>
                </c:pt>
                <c:pt idx="5013">
                  <c:v>5.4300000000000003E-7</c:v>
                </c:pt>
                <c:pt idx="5014">
                  <c:v>5.4300000000000003E-7</c:v>
                </c:pt>
                <c:pt idx="5015">
                  <c:v>5.4300000000000003E-7</c:v>
                </c:pt>
                <c:pt idx="5016">
                  <c:v>5.44E-7</c:v>
                </c:pt>
                <c:pt idx="5017">
                  <c:v>5.44E-7</c:v>
                </c:pt>
                <c:pt idx="5018">
                  <c:v>5.4349999999999996E-7</c:v>
                </c:pt>
                <c:pt idx="5019">
                  <c:v>5.4349999999999996E-7</c:v>
                </c:pt>
                <c:pt idx="5020">
                  <c:v>5.4349999999999996E-7</c:v>
                </c:pt>
                <c:pt idx="5021">
                  <c:v>5.4349999999999996E-7</c:v>
                </c:pt>
                <c:pt idx="5022">
                  <c:v>5.4349999999999996E-7</c:v>
                </c:pt>
                <c:pt idx="5023">
                  <c:v>5.4349999999999996E-7</c:v>
                </c:pt>
                <c:pt idx="5024">
                  <c:v>5.4349999999999996E-7</c:v>
                </c:pt>
                <c:pt idx="5025">
                  <c:v>5.44E-7</c:v>
                </c:pt>
                <c:pt idx="5026">
                  <c:v>5.4499999999999997E-7</c:v>
                </c:pt>
                <c:pt idx="5027">
                  <c:v>5.4450000000000004E-7</c:v>
                </c:pt>
                <c:pt idx="5028">
                  <c:v>5.4450000000000004E-7</c:v>
                </c:pt>
                <c:pt idx="5029">
                  <c:v>5.4450000000000004E-7</c:v>
                </c:pt>
                <c:pt idx="5030">
                  <c:v>5.4499999999999997E-7</c:v>
                </c:pt>
                <c:pt idx="5031">
                  <c:v>5.4450000000000004E-7</c:v>
                </c:pt>
                <c:pt idx="5032">
                  <c:v>5.44E-7</c:v>
                </c:pt>
                <c:pt idx="5033">
                  <c:v>5.4349999999999996E-7</c:v>
                </c:pt>
                <c:pt idx="5034">
                  <c:v>5.44E-7</c:v>
                </c:pt>
                <c:pt idx="5035">
                  <c:v>5.4349999999999996E-7</c:v>
                </c:pt>
                <c:pt idx="5036">
                  <c:v>5.4450000000000004E-7</c:v>
                </c:pt>
                <c:pt idx="5037">
                  <c:v>5.4450000000000004E-7</c:v>
                </c:pt>
                <c:pt idx="5038">
                  <c:v>5.4450000000000004E-7</c:v>
                </c:pt>
                <c:pt idx="5039">
                  <c:v>5.4499999999999997E-7</c:v>
                </c:pt>
                <c:pt idx="5040">
                  <c:v>5.4450000000000004E-7</c:v>
                </c:pt>
                <c:pt idx="5041">
                  <c:v>5.4450000000000004E-7</c:v>
                </c:pt>
                <c:pt idx="5042">
                  <c:v>5.4499999999999997E-7</c:v>
                </c:pt>
                <c:pt idx="5043">
                  <c:v>5.4450000000000004E-7</c:v>
                </c:pt>
                <c:pt idx="5044">
                  <c:v>5.4450000000000004E-7</c:v>
                </c:pt>
                <c:pt idx="5045">
                  <c:v>5.4450000000000004E-7</c:v>
                </c:pt>
                <c:pt idx="5046">
                  <c:v>5.4499999999999997E-7</c:v>
                </c:pt>
                <c:pt idx="5047">
                  <c:v>5.4450000000000004E-7</c:v>
                </c:pt>
                <c:pt idx="5048">
                  <c:v>5.4499999999999997E-7</c:v>
                </c:pt>
                <c:pt idx="5049">
                  <c:v>5.4499999999999997E-7</c:v>
                </c:pt>
                <c:pt idx="5050">
                  <c:v>5.4550000000000001E-7</c:v>
                </c:pt>
                <c:pt idx="5051">
                  <c:v>5.4499999999999997E-7</c:v>
                </c:pt>
                <c:pt idx="5052">
                  <c:v>5.4600000000000005E-7</c:v>
                </c:pt>
                <c:pt idx="5053">
                  <c:v>5.4499999999999997E-7</c:v>
                </c:pt>
                <c:pt idx="5054">
                  <c:v>5.4550000000000001E-7</c:v>
                </c:pt>
                <c:pt idx="5055">
                  <c:v>5.4550000000000001E-7</c:v>
                </c:pt>
                <c:pt idx="5056">
                  <c:v>5.4600000000000005E-7</c:v>
                </c:pt>
                <c:pt idx="5057">
                  <c:v>5.4550000000000001E-7</c:v>
                </c:pt>
                <c:pt idx="5058">
                  <c:v>5.4600000000000005E-7</c:v>
                </c:pt>
                <c:pt idx="5059">
                  <c:v>5.4600000000000005E-7</c:v>
                </c:pt>
                <c:pt idx="5060">
                  <c:v>5.4649999999999998E-7</c:v>
                </c:pt>
                <c:pt idx="5061">
                  <c:v>5.4600000000000005E-7</c:v>
                </c:pt>
                <c:pt idx="5062">
                  <c:v>5.4649999999999998E-7</c:v>
                </c:pt>
                <c:pt idx="5063">
                  <c:v>5.4649999999999998E-7</c:v>
                </c:pt>
                <c:pt idx="5064">
                  <c:v>5.4600000000000005E-7</c:v>
                </c:pt>
                <c:pt idx="5065">
                  <c:v>5.4600000000000005E-7</c:v>
                </c:pt>
                <c:pt idx="5066">
                  <c:v>5.4600000000000005E-7</c:v>
                </c:pt>
                <c:pt idx="5067">
                  <c:v>5.4750000000000005E-7</c:v>
                </c:pt>
                <c:pt idx="5068">
                  <c:v>5.4700000000000001E-7</c:v>
                </c:pt>
                <c:pt idx="5069">
                  <c:v>5.4600000000000005E-7</c:v>
                </c:pt>
                <c:pt idx="5070">
                  <c:v>5.4649999999999998E-7</c:v>
                </c:pt>
                <c:pt idx="5071">
                  <c:v>5.4649999999999998E-7</c:v>
                </c:pt>
                <c:pt idx="5072">
                  <c:v>5.4700000000000001E-7</c:v>
                </c:pt>
                <c:pt idx="5073">
                  <c:v>5.4649999999999998E-7</c:v>
                </c:pt>
                <c:pt idx="5074">
                  <c:v>5.4700000000000001E-7</c:v>
                </c:pt>
                <c:pt idx="5075">
                  <c:v>5.4700000000000001E-7</c:v>
                </c:pt>
                <c:pt idx="5076">
                  <c:v>5.4700000000000001E-7</c:v>
                </c:pt>
                <c:pt idx="5077">
                  <c:v>5.4649999999999998E-7</c:v>
                </c:pt>
                <c:pt idx="5078">
                  <c:v>5.4750000000000005E-7</c:v>
                </c:pt>
                <c:pt idx="5079">
                  <c:v>5.4700000000000001E-7</c:v>
                </c:pt>
                <c:pt idx="5080">
                  <c:v>5.4649999999999998E-7</c:v>
                </c:pt>
                <c:pt idx="5081">
                  <c:v>5.4750000000000005E-7</c:v>
                </c:pt>
                <c:pt idx="5082">
                  <c:v>5.4750000000000005E-7</c:v>
                </c:pt>
                <c:pt idx="5083">
                  <c:v>5.4799999999999998E-7</c:v>
                </c:pt>
                <c:pt idx="5084">
                  <c:v>5.4750000000000005E-7</c:v>
                </c:pt>
                <c:pt idx="5085">
                  <c:v>5.4750000000000005E-7</c:v>
                </c:pt>
                <c:pt idx="5086">
                  <c:v>5.4750000000000005E-7</c:v>
                </c:pt>
                <c:pt idx="5087">
                  <c:v>5.4750000000000005E-7</c:v>
                </c:pt>
                <c:pt idx="5088">
                  <c:v>5.4750000000000005E-7</c:v>
                </c:pt>
                <c:pt idx="5089">
                  <c:v>5.4700000000000001E-7</c:v>
                </c:pt>
                <c:pt idx="5090">
                  <c:v>5.4799999999999998E-7</c:v>
                </c:pt>
                <c:pt idx="5091">
                  <c:v>5.4799999999999998E-7</c:v>
                </c:pt>
                <c:pt idx="5092">
                  <c:v>5.4799999999999998E-7</c:v>
                </c:pt>
                <c:pt idx="5093">
                  <c:v>5.4799999999999998E-7</c:v>
                </c:pt>
                <c:pt idx="5094">
                  <c:v>5.4799999999999998E-7</c:v>
                </c:pt>
                <c:pt idx="5095">
                  <c:v>5.4799999999999998E-7</c:v>
                </c:pt>
                <c:pt idx="5096">
                  <c:v>5.4840000000000001E-7</c:v>
                </c:pt>
                <c:pt idx="5097">
                  <c:v>5.4799999999999998E-7</c:v>
                </c:pt>
                <c:pt idx="5098">
                  <c:v>5.4840000000000001E-7</c:v>
                </c:pt>
                <c:pt idx="5099">
                  <c:v>5.4750000000000005E-7</c:v>
                </c:pt>
                <c:pt idx="5100">
                  <c:v>5.4840000000000001E-7</c:v>
                </c:pt>
                <c:pt idx="5101">
                  <c:v>5.4799999999999998E-7</c:v>
                </c:pt>
                <c:pt idx="5102">
                  <c:v>5.4750000000000005E-7</c:v>
                </c:pt>
                <c:pt idx="5103">
                  <c:v>5.4799999999999998E-7</c:v>
                </c:pt>
                <c:pt idx="5104">
                  <c:v>5.4799999999999998E-7</c:v>
                </c:pt>
                <c:pt idx="5105">
                  <c:v>5.4750000000000005E-7</c:v>
                </c:pt>
                <c:pt idx="5106">
                  <c:v>5.4799999999999998E-7</c:v>
                </c:pt>
                <c:pt idx="5107">
                  <c:v>5.4750000000000005E-7</c:v>
                </c:pt>
                <c:pt idx="5108">
                  <c:v>5.4750000000000005E-7</c:v>
                </c:pt>
                <c:pt idx="5109">
                  <c:v>5.4799999999999998E-7</c:v>
                </c:pt>
                <c:pt idx="5110">
                  <c:v>5.4750000000000005E-7</c:v>
                </c:pt>
                <c:pt idx="5111">
                  <c:v>5.4799999999999998E-7</c:v>
                </c:pt>
                <c:pt idx="5112">
                  <c:v>5.4700000000000001E-7</c:v>
                </c:pt>
                <c:pt idx="5113">
                  <c:v>5.4799999999999998E-7</c:v>
                </c:pt>
                <c:pt idx="5114">
                  <c:v>5.4700000000000001E-7</c:v>
                </c:pt>
                <c:pt idx="5115">
                  <c:v>5.4840000000000001E-7</c:v>
                </c:pt>
                <c:pt idx="5116">
                  <c:v>5.4799999999999998E-7</c:v>
                </c:pt>
                <c:pt idx="5117">
                  <c:v>5.4890000000000005E-7</c:v>
                </c:pt>
                <c:pt idx="5118">
                  <c:v>5.4890000000000005E-7</c:v>
                </c:pt>
                <c:pt idx="5119">
                  <c:v>5.4890000000000005E-7</c:v>
                </c:pt>
                <c:pt idx="5120">
                  <c:v>5.4890000000000005E-7</c:v>
                </c:pt>
                <c:pt idx="5121">
                  <c:v>5.4939999999999998E-7</c:v>
                </c:pt>
                <c:pt idx="5122">
                  <c:v>5.4890000000000005E-7</c:v>
                </c:pt>
                <c:pt idx="5123">
                  <c:v>5.4939999999999998E-7</c:v>
                </c:pt>
                <c:pt idx="5124">
                  <c:v>5.4890000000000005E-7</c:v>
                </c:pt>
                <c:pt idx="5125">
                  <c:v>5.4990000000000002E-7</c:v>
                </c:pt>
                <c:pt idx="5126">
                  <c:v>5.4799999999999998E-7</c:v>
                </c:pt>
                <c:pt idx="5127">
                  <c:v>5.4990000000000002E-7</c:v>
                </c:pt>
                <c:pt idx="5128">
                  <c:v>5.4890000000000005E-7</c:v>
                </c:pt>
                <c:pt idx="5129">
                  <c:v>5.5039999999999995E-7</c:v>
                </c:pt>
                <c:pt idx="5130">
                  <c:v>5.4939999999999998E-7</c:v>
                </c:pt>
                <c:pt idx="5131">
                  <c:v>5.5039999999999995E-7</c:v>
                </c:pt>
                <c:pt idx="5132">
                  <c:v>5.4939999999999998E-7</c:v>
                </c:pt>
                <c:pt idx="5133">
                  <c:v>5.4990000000000002E-7</c:v>
                </c:pt>
                <c:pt idx="5134">
                  <c:v>5.4990000000000002E-7</c:v>
                </c:pt>
                <c:pt idx="5135">
                  <c:v>5.4990000000000002E-7</c:v>
                </c:pt>
                <c:pt idx="5136">
                  <c:v>5.4990000000000002E-7</c:v>
                </c:pt>
                <c:pt idx="5137">
                  <c:v>5.4990000000000002E-7</c:v>
                </c:pt>
                <c:pt idx="5138">
                  <c:v>5.4990000000000002E-7</c:v>
                </c:pt>
                <c:pt idx="5139">
                  <c:v>5.5039999999999995E-7</c:v>
                </c:pt>
                <c:pt idx="5140">
                  <c:v>5.5039999999999995E-7</c:v>
                </c:pt>
                <c:pt idx="5141">
                  <c:v>5.4990000000000002E-7</c:v>
                </c:pt>
                <c:pt idx="5142">
                  <c:v>5.5039999999999995E-7</c:v>
                </c:pt>
                <c:pt idx="5143">
                  <c:v>5.5039999999999995E-7</c:v>
                </c:pt>
                <c:pt idx="5144">
                  <c:v>5.5039999999999995E-7</c:v>
                </c:pt>
                <c:pt idx="5145">
                  <c:v>5.4990000000000002E-7</c:v>
                </c:pt>
                <c:pt idx="5146">
                  <c:v>5.5039999999999995E-7</c:v>
                </c:pt>
                <c:pt idx="5147">
                  <c:v>5.5039999999999995E-7</c:v>
                </c:pt>
                <c:pt idx="5148">
                  <c:v>5.5039999999999995E-7</c:v>
                </c:pt>
                <c:pt idx="5149">
                  <c:v>5.5089999999999999E-7</c:v>
                </c:pt>
                <c:pt idx="5150">
                  <c:v>5.5039999999999995E-7</c:v>
                </c:pt>
                <c:pt idx="5151">
                  <c:v>5.5039999999999995E-7</c:v>
                </c:pt>
                <c:pt idx="5152">
                  <c:v>5.5089999999999999E-7</c:v>
                </c:pt>
                <c:pt idx="5153">
                  <c:v>5.5089999999999999E-7</c:v>
                </c:pt>
                <c:pt idx="5154">
                  <c:v>5.5039999999999995E-7</c:v>
                </c:pt>
                <c:pt idx="5155">
                  <c:v>5.5039999999999995E-7</c:v>
                </c:pt>
                <c:pt idx="5156">
                  <c:v>5.5039999999999995E-7</c:v>
                </c:pt>
                <c:pt idx="5157">
                  <c:v>5.5089999999999999E-7</c:v>
                </c:pt>
                <c:pt idx="5158">
                  <c:v>5.5089999999999999E-7</c:v>
                </c:pt>
                <c:pt idx="5159">
                  <c:v>5.5089999999999999E-7</c:v>
                </c:pt>
                <c:pt idx="5160">
                  <c:v>5.5140000000000003E-7</c:v>
                </c:pt>
                <c:pt idx="5161">
                  <c:v>5.5089999999999999E-7</c:v>
                </c:pt>
                <c:pt idx="5162">
                  <c:v>5.5089999999999999E-7</c:v>
                </c:pt>
                <c:pt idx="5163">
                  <c:v>5.5089999999999999E-7</c:v>
                </c:pt>
                <c:pt idx="5164">
                  <c:v>5.5089999999999999E-7</c:v>
                </c:pt>
                <c:pt idx="5165">
                  <c:v>5.5189999999999996E-7</c:v>
                </c:pt>
                <c:pt idx="5166">
                  <c:v>5.5089999999999999E-7</c:v>
                </c:pt>
                <c:pt idx="5167">
                  <c:v>5.5089999999999999E-7</c:v>
                </c:pt>
                <c:pt idx="5168">
                  <c:v>5.5189999999999996E-7</c:v>
                </c:pt>
                <c:pt idx="5169">
                  <c:v>5.524E-7</c:v>
                </c:pt>
                <c:pt idx="5170">
                  <c:v>5.5189999999999996E-7</c:v>
                </c:pt>
                <c:pt idx="5171">
                  <c:v>5.5140000000000003E-7</c:v>
                </c:pt>
                <c:pt idx="5172">
                  <c:v>5.524E-7</c:v>
                </c:pt>
                <c:pt idx="5173">
                  <c:v>5.5140000000000003E-7</c:v>
                </c:pt>
                <c:pt idx="5174">
                  <c:v>5.524E-7</c:v>
                </c:pt>
                <c:pt idx="5175">
                  <c:v>5.5339999999999997E-7</c:v>
                </c:pt>
                <c:pt idx="5176">
                  <c:v>5.524E-7</c:v>
                </c:pt>
                <c:pt idx="5177">
                  <c:v>5.524E-7</c:v>
                </c:pt>
                <c:pt idx="5178">
                  <c:v>5.524E-7</c:v>
                </c:pt>
                <c:pt idx="5179">
                  <c:v>5.524E-7</c:v>
                </c:pt>
                <c:pt idx="5180">
                  <c:v>5.5339999999999997E-7</c:v>
                </c:pt>
                <c:pt idx="5181">
                  <c:v>5.5290000000000003E-7</c:v>
                </c:pt>
                <c:pt idx="5182">
                  <c:v>5.5290000000000003E-7</c:v>
                </c:pt>
                <c:pt idx="5183">
                  <c:v>5.5339999999999997E-7</c:v>
                </c:pt>
                <c:pt idx="5184">
                  <c:v>5.5290000000000003E-7</c:v>
                </c:pt>
                <c:pt idx="5185">
                  <c:v>5.5339999999999997E-7</c:v>
                </c:pt>
                <c:pt idx="5186">
                  <c:v>5.539E-7</c:v>
                </c:pt>
                <c:pt idx="5187">
                  <c:v>5.539E-7</c:v>
                </c:pt>
                <c:pt idx="5188">
                  <c:v>5.5339999999999997E-7</c:v>
                </c:pt>
                <c:pt idx="5189">
                  <c:v>5.5290000000000003E-7</c:v>
                </c:pt>
                <c:pt idx="5190">
                  <c:v>5.5339999999999997E-7</c:v>
                </c:pt>
                <c:pt idx="5191">
                  <c:v>5.5440000000000004E-7</c:v>
                </c:pt>
                <c:pt idx="5192">
                  <c:v>5.539E-7</c:v>
                </c:pt>
                <c:pt idx="5193">
                  <c:v>5.5339999999999997E-7</c:v>
                </c:pt>
                <c:pt idx="5194">
                  <c:v>5.5440000000000004E-7</c:v>
                </c:pt>
                <c:pt idx="5195">
                  <c:v>5.5339999999999997E-7</c:v>
                </c:pt>
                <c:pt idx="5196">
                  <c:v>5.539E-7</c:v>
                </c:pt>
                <c:pt idx="5197">
                  <c:v>5.539E-7</c:v>
                </c:pt>
                <c:pt idx="5198">
                  <c:v>5.5440000000000004E-7</c:v>
                </c:pt>
                <c:pt idx="5199">
                  <c:v>5.539E-7</c:v>
                </c:pt>
                <c:pt idx="5200">
                  <c:v>5.5440000000000004E-7</c:v>
                </c:pt>
                <c:pt idx="5201">
                  <c:v>5.5440000000000004E-7</c:v>
                </c:pt>
                <c:pt idx="5202">
                  <c:v>5.5290000000000003E-7</c:v>
                </c:pt>
                <c:pt idx="5203">
                  <c:v>5.5440000000000004E-7</c:v>
                </c:pt>
                <c:pt idx="5204">
                  <c:v>5.5440000000000004E-7</c:v>
                </c:pt>
                <c:pt idx="5205">
                  <c:v>5.5440000000000004E-7</c:v>
                </c:pt>
                <c:pt idx="5206">
                  <c:v>5.539E-7</c:v>
                </c:pt>
                <c:pt idx="5207">
                  <c:v>5.539E-7</c:v>
                </c:pt>
                <c:pt idx="5208">
                  <c:v>5.539E-7</c:v>
                </c:pt>
                <c:pt idx="5209">
                  <c:v>5.5339999999999997E-7</c:v>
                </c:pt>
                <c:pt idx="5210">
                  <c:v>5.5339999999999997E-7</c:v>
                </c:pt>
                <c:pt idx="5211">
                  <c:v>5.539E-7</c:v>
                </c:pt>
                <c:pt idx="5212">
                  <c:v>5.5339999999999997E-7</c:v>
                </c:pt>
                <c:pt idx="5213">
                  <c:v>5.5440000000000004E-7</c:v>
                </c:pt>
                <c:pt idx="5214">
                  <c:v>5.5440000000000004E-7</c:v>
                </c:pt>
                <c:pt idx="5215">
                  <c:v>5.5489999999999997E-7</c:v>
                </c:pt>
                <c:pt idx="5216">
                  <c:v>5.5440000000000004E-7</c:v>
                </c:pt>
                <c:pt idx="5217">
                  <c:v>5.5489999999999997E-7</c:v>
                </c:pt>
                <c:pt idx="5218">
                  <c:v>5.5489999999999997E-7</c:v>
                </c:pt>
                <c:pt idx="5219">
                  <c:v>5.5440000000000004E-7</c:v>
                </c:pt>
                <c:pt idx="5220">
                  <c:v>5.5489999999999997E-7</c:v>
                </c:pt>
                <c:pt idx="5221">
                  <c:v>5.5489999999999997E-7</c:v>
                </c:pt>
                <c:pt idx="5222">
                  <c:v>5.5540000000000001E-7</c:v>
                </c:pt>
                <c:pt idx="5223">
                  <c:v>5.5489999999999997E-7</c:v>
                </c:pt>
                <c:pt idx="5224">
                  <c:v>5.5489999999999997E-7</c:v>
                </c:pt>
                <c:pt idx="5225">
                  <c:v>5.5489999999999997E-7</c:v>
                </c:pt>
                <c:pt idx="5226">
                  <c:v>5.5540000000000001E-7</c:v>
                </c:pt>
                <c:pt idx="5227">
                  <c:v>5.5590000000000005E-7</c:v>
                </c:pt>
                <c:pt idx="5228">
                  <c:v>5.5590000000000005E-7</c:v>
                </c:pt>
                <c:pt idx="5229">
                  <c:v>5.5540000000000001E-7</c:v>
                </c:pt>
                <c:pt idx="5230">
                  <c:v>5.5590000000000005E-7</c:v>
                </c:pt>
                <c:pt idx="5231">
                  <c:v>5.5590000000000005E-7</c:v>
                </c:pt>
                <c:pt idx="5232">
                  <c:v>5.5590000000000005E-7</c:v>
                </c:pt>
                <c:pt idx="5233">
                  <c:v>5.5540000000000001E-7</c:v>
                </c:pt>
                <c:pt idx="5234">
                  <c:v>5.5639999999999998E-7</c:v>
                </c:pt>
                <c:pt idx="5235">
                  <c:v>5.5590000000000005E-7</c:v>
                </c:pt>
                <c:pt idx="5236">
                  <c:v>5.5540000000000001E-7</c:v>
                </c:pt>
                <c:pt idx="5237">
                  <c:v>5.5590000000000005E-7</c:v>
                </c:pt>
                <c:pt idx="5238">
                  <c:v>5.5590000000000005E-7</c:v>
                </c:pt>
                <c:pt idx="5239">
                  <c:v>5.5590000000000005E-7</c:v>
                </c:pt>
                <c:pt idx="5240">
                  <c:v>5.5590000000000005E-7</c:v>
                </c:pt>
                <c:pt idx="5241">
                  <c:v>5.5639999999999998E-7</c:v>
                </c:pt>
                <c:pt idx="5242">
                  <c:v>5.5639999999999998E-7</c:v>
                </c:pt>
                <c:pt idx="5243">
                  <c:v>5.5590000000000005E-7</c:v>
                </c:pt>
                <c:pt idx="5244">
                  <c:v>5.5590000000000005E-7</c:v>
                </c:pt>
                <c:pt idx="5245">
                  <c:v>5.5540000000000001E-7</c:v>
                </c:pt>
                <c:pt idx="5246">
                  <c:v>5.5639999999999998E-7</c:v>
                </c:pt>
                <c:pt idx="5247">
                  <c:v>5.5690000000000002E-7</c:v>
                </c:pt>
                <c:pt idx="5248">
                  <c:v>5.5639999999999998E-7</c:v>
                </c:pt>
                <c:pt idx="5249">
                  <c:v>5.5690000000000002E-7</c:v>
                </c:pt>
                <c:pt idx="5250">
                  <c:v>5.5690000000000002E-7</c:v>
                </c:pt>
                <c:pt idx="5251">
                  <c:v>5.5690000000000002E-7</c:v>
                </c:pt>
                <c:pt idx="5252">
                  <c:v>5.5739999999999995E-7</c:v>
                </c:pt>
                <c:pt idx="5253">
                  <c:v>5.5690000000000002E-7</c:v>
                </c:pt>
                <c:pt idx="5254">
                  <c:v>5.5690000000000002E-7</c:v>
                </c:pt>
                <c:pt idx="5255">
                  <c:v>5.5690000000000002E-7</c:v>
                </c:pt>
                <c:pt idx="5256">
                  <c:v>5.5690000000000002E-7</c:v>
                </c:pt>
                <c:pt idx="5257">
                  <c:v>5.5739999999999995E-7</c:v>
                </c:pt>
                <c:pt idx="5258">
                  <c:v>5.5739999999999995E-7</c:v>
                </c:pt>
                <c:pt idx="5259">
                  <c:v>5.5739999999999995E-7</c:v>
                </c:pt>
                <c:pt idx="5260">
                  <c:v>5.5789999999999999E-7</c:v>
                </c:pt>
                <c:pt idx="5261">
                  <c:v>5.5789999999999999E-7</c:v>
                </c:pt>
                <c:pt idx="5262">
                  <c:v>5.5690000000000002E-7</c:v>
                </c:pt>
                <c:pt idx="5263">
                  <c:v>5.5789999999999999E-7</c:v>
                </c:pt>
                <c:pt idx="5264">
                  <c:v>5.5639999999999998E-7</c:v>
                </c:pt>
                <c:pt idx="5265">
                  <c:v>5.5840000000000002E-7</c:v>
                </c:pt>
                <c:pt idx="5266">
                  <c:v>5.5789999999999999E-7</c:v>
                </c:pt>
                <c:pt idx="5267">
                  <c:v>5.5789999999999999E-7</c:v>
                </c:pt>
                <c:pt idx="5268">
                  <c:v>5.5739999999999995E-7</c:v>
                </c:pt>
                <c:pt idx="5269">
                  <c:v>5.5789999999999999E-7</c:v>
                </c:pt>
                <c:pt idx="5270">
                  <c:v>5.5789999999999999E-7</c:v>
                </c:pt>
                <c:pt idx="5271">
                  <c:v>5.5789999999999999E-7</c:v>
                </c:pt>
                <c:pt idx="5272">
                  <c:v>5.5789999999999999E-7</c:v>
                </c:pt>
                <c:pt idx="5273">
                  <c:v>5.5789999999999999E-7</c:v>
                </c:pt>
                <c:pt idx="5274">
                  <c:v>5.5789999999999999E-7</c:v>
                </c:pt>
                <c:pt idx="5275">
                  <c:v>5.5739999999999995E-7</c:v>
                </c:pt>
                <c:pt idx="5276">
                  <c:v>5.5789999999999999E-7</c:v>
                </c:pt>
                <c:pt idx="5277">
                  <c:v>5.5739999999999995E-7</c:v>
                </c:pt>
                <c:pt idx="5278">
                  <c:v>5.5840000000000002E-7</c:v>
                </c:pt>
                <c:pt idx="5279">
                  <c:v>5.5840000000000002E-7</c:v>
                </c:pt>
                <c:pt idx="5280">
                  <c:v>5.5789999999999999E-7</c:v>
                </c:pt>
                <c:pt idx="5281">
                  <c:v>5.5789999999999999E-7</c:v>
                </c:pt>
                <c:pt idx="5282">
                  <c:v>5.5840000000000002E-7</c:v>
                </c:pt>
                <c:pt idx="5283">
                  <c:v>5.5739999999999995E-7</c:v>
                </c:pt>
                <c:pt idx="5284">
                  <c:v>5.5789999999999999E-7</c:v>
                </c:pt>
                <c:pt idx="5285">
                  <c:v>5.5739999999999995E-7</c:v>
                </c:pt>
                <c:pt idx="5286">
                  <c:v>5.5840000000000002E-7</c:v>
                </c:pt>
                <c:pt idx="5287">
                  <c:v>5.5840000000000002E-7</c:v>
                </c:pt>
                <c:pt idx="5288">
                  <c:v>5.5889999999999996E-7</c:v>
                </c:pt>
                <c:pt idx="5289">
                  <c:v>5.5889999999999996E-7</c:v>
                </c:pt>
                <c:pt idx="5290">
                  <c:v>5.5789999999999999E-7</c:v>
                </c:pt>
                <c:pt idx="5291">
                  <c:v>5.5889999999999996E-7</c:v>
                </c:pt>
                <c:pt idx="5292">
                  <c:v>5.5889999999999996E-7</c:v>
                </c:pt>
                <c:pt idx="5293">
                  <c:v>5.5939999999999999E-7</c:v>
                </c:pt>
                <c:pt idx="5294">
                  <c:v>5.5889999999999996E-7</c:v>
                </c:pt>
                <c:pt idx="5295">
                  <c:v>5.5889999999999996E-7</c:v>
                </c:pt>
                <c:pt idx="5296">
                  <c:v>5.5889999999999996E-7</c:v>
                </c:pt>
                <c:pt idx="5297">
                  <c:v>5.5840000000000002E-7</c:v>
                </c:pt>
                <c:pt idx="5298">
                  <c:v>5.5889999999999996E-7</c:v>
                </c:pt>
                <c:pt idx="5299">
                  <c:v>5.5939999999999999E-7</c:v>
                </c:pt>
                <c:pt idx="5300">
                  <c:v>5.5939999999999999E-7</c:v>
                </c:pt>
                <c:pt idx="5301">
                  <c:v>5.5939999999999999E-7</c:v>
                </c:pt>
                <c:pt idx="5302">
                  <c:v>5.5939999999999999E-7</c:v>
                </c:pt>
                <c:pt idx="5303">
                  <c:v>5.5889999999999996E-7</c:v>
                </c:pt>
                <c:pt idx="5304">
                  <c:v>5.5939999999999999E-7</c:v>
                </c:pt>
                <c:pt idx="5305">
                  <c:v>5.5939999999999999E-7</c:v>
                </c:pt>
                <c:pt idx="5306">
                  <c:v>5.5990000000000003E-7</c:v>
                </c:pt>
                <c:pt idx="5307">
                  <c:v>5.5939999999999999E-7</c:v>
                </c:pt>
                <c:pt idx="5308">
                  <c:v>5.5889999999999996E-7</c:v>
                </c:pt>
                <c:pt idx="5309">
                  <c:v>5.5889999999999996E-7</c:v>
                </c:pt>
                <c:pt idx="5310">
                  <c:v>5.5990000000000003E-7</c:v>
                </c:pt>
                <c:pt idx="5311">
                  <c:v>5.5939999999999999E-7</c:v>
                </c:pt>
                <c:pt idx="5312">
                  <c:v>5.5889999999999996E-7</c:v>
                </c:pt>
                <c:pt idx="5313">
                  <c:v>5.5889999999999996E-7</c:v>
                </c:pt>
                <c:pt idx="5314">
                  <c:v>5.5990000000000003E-7</c:v>
                </c:pt>
                <c:pt idx="5315">
                  <c:v>5.6039999999999996E-7</c:v>
                </c:pt>
                <c:pt idx="5316">
                  <c:v>5.5889999999999996E-7</c:v>
                </c:pt>
                <c:pt idx="5317">
                  <c:v>5.5939999999999999E-7</c:v>
                </c:pt>
                <c:pt idx="5318">
                  <c:v>5.5939999999999999E-7</c:v>
                </c:pt>
                <c:pt idx="5319">
                  <c:v>5.5939999999999999E-7</c:v>
                </c:pt>
                <c:pt idx="5320">
                  <c:v>5.5889999999999996E-7</c:v>
                </c:pt>
                <c:pt idx="5321">
                  <c:v>5.5939999999999999E-7</c:v>
                </c:pt>
                <c:pt idx="5322">
                  <c:v>5.5939999999999999E-7</c:v>
                </c:pt>
                <c:pt idx="5323">
                  <c:v>5.5889999999999996E-7</c:v>
                </c:pt>
                <c:pt idx="5324">
                  <c:v>5.5990000000000003E-7</c:v>
                </c:pt>
                <c:pt idx="5325">
                  <c:v>5.5990000000000003E-7</c:v>
                </c:pt>
                <c:pt idx="5326">
                  <c:v>5.6039999999999996E-7</c:v>
                </c:pt>
                <c:pt idx="5327">
                  <c:v>5.5990000000000003E-7</c:v>
                </c:pt>
                <c:pt idx="5328">
                  <c:v>5.6039999999999996E-7</c:v>
                </c:pt>
                <c:pt idx="5329">
                  <c:v>5.5990000000000003E-7</c:v>
                </c:pt>
                <c:pt idx="5330">
                  <c:v>5.6039999999999996E-7</c:v>
                </c:pt>
                <c:pt idx="5331">
                  <c:v>5.5939999999999999E-7</c:v>
                </c:pt>
                <c:pt idx="5332">
                  <c:v>5.5990000000000003E-7</c:v>
                </c:pt>
                <c:pt idx="5333">
                  <c:v>5.5939999999999999E-7</c:v>
                </c:pt>
                <c:pt idx="5334">
                  <c:v>5.609E-7</c:v>
                </c:pt>
                <c:pt idx="5335">
                  <c:v>5.6039999999999996E-7</c:v>
                </c:pt>
                <c:pt idx="5336">
                  <c:v>5.5990000000000003E-7</c:v>
                </c:pt>
                <c:pt idx="5337">
                  <c:v>5.5990000000000003E-7</c:v>
                </c:pt>
                <c:pt idx="5338">
                  <c:v>5.6039999999999996E-7</c:v>
                </c:pt>
                <c:pt idx="5339">
                  <c:v>5.609E-7</c:v>
                </c:pt>
                <c:pt idx="5340">
                  <c:v>5.6039999999999996E-7</c:v>
                </c:pt>
                <c:pt idx="5341">
                  <c:v>5.6039999999999996E-7</c:v>
                </c:pt>
                <c:pt idx="5342">
                  <c:v>5.6140000000000004E-7</c:v>
                </c:pt>
                <c:pt idx="5343">
                  <c:v>5.609E-7</c:v>
                </c:pt>
                <c:pt idx="5344">
                  <c:v>5.6140000000000004E-7</c:v>
                </c:pt>
                <c:pt idx="5345">
                  <c:v>5.6140000000000004E-7</c:v>
                </c:pt>
                <c:pt idx="5346">
                  <c:v>5.6039999999999996E-7</c:v>
                </c:pt>
                <c:pt idx="5347">
                  <c:v>5.6140000000000004E-7</c:v>
                </c:pt>
                <c:pt idx="5348">
                  <c:v>5.6140000000000004E-7</c:v>
                </c:pt>
                <c:pt idx="5349">
                  <c:v>5.6250000000000001E-7</c:v>
                </c:pt>
                <c:pt idx="5350">
                  <c:v>5.6140000000000004E-7</c:v>
                </c:pt>
                <c:pt idx="5351">
                  <c:v>5.6140000000000004E-7</c:v>
                </c:pt>
                <c:pt idx="5352">
                  <c:v>5.609E-7</c:v>
                </c:pt>
                <c:pt idx="5353">
                  <c:v>5.6039999999999996E-7</c:v>
                </c:pt>
                <c:pt idx="5354">
                  <c:v>5.6140000000000004E-7</c:v>
                </c:pt>
                <c:pt idx="5355">
                  <c:v>5.6189999999999997E-7</c:v>
                </c:pt>
                <c:pt idx="5356">
                  <c:v>5.6189999999999997E-7</c:v>
                </c:pt>
                <c:pt idx="5357">
                  <c:v>5.609E-7</c:v>
                </c:pt>
                <c:pt idx="5358">
                  <c:v>5.609E-7</c:v>
                </c:pt>
                <c:pt idx="5359">
                  <c:v>5.6140000000000004E-7</c:v>
                </c:pt>
                <c:pt idx="5360">
                  <c:v>5.6189999999999997E-7</c:v>
                </c:pt>
                <c:pt idx="5361">
                  <c:v>5.6189999999999997E-7</c:v>
                </c:pt>
                <c:pt idx="5362">
                  <c:v>5.6189999999999997E-7</c:v>
                </c:pt>
                <c:pt idx="5363">
                  <c:v>5.6250000000000001E-7</c:v>
                </c:pt>
                <c:pt idx="5364">
                  <c:v>5.6189999999999997E-7</c:v>
                </c:pt>
                <c:pt idx="5365">
                  <c:v>5.609E-7</c:v>
                </c:pt>
                <c:pt idx="5366">
                  <c:v>5.6140000000000004E-7</c:v>
                </c:pt>
                <c:pt idx="5367">
                  <c:v>5.6140000000000004E-7</c:v>
                </c:pt>
                <c:pt idx="5368">
                  <c:v>5.6189999999999997E-7</c:v>
                </c:pt>
                <c:pt idx="5369">
                  <c:v>5.6189999999999997E-7</c:v>
                </c:pt>
                <c:pt idx="5370">
                  <c:v>5.6189999999999997E-7</c:v>
                </c:pt>
                <c:pt idx="5371">
                  <c:v>5.6189999999999997E-7</c:v>
                </c:pt>
                <c:pt idx="5372">
                  <c:v>5.6189999999999997E-7</c:v>
                </c:pt>
                <c:pt idx="5373">
                  <c:v>5.6189999999999997E-7</c:v>
                </c:pt>
                <c:pt idx="5374">
                  <c:v>5.6140000000000004E-7</c:v>
                </c:pt>
                <c:pt idx="5375">
                  <c:v>5.6250000000000001E-7</c:v>
                </c:pt>
                <c:pt idx="5376">
                  <c:v>5.6189999999999997E-7</c:v>
                </c:pt>
                <c:pt idx="5377">
                  <c:v>5.6189999999999997E-7</c:v>
                </c:pt>
                <c:pt idx="5378">
                  <c:v>5.6300000000000005E-7</c:v>
                </c:pt>
                <c:pt idx="5379">
                  <c:v>5.6250000000000001E-7</c:v>
                </c:pt>
                <c:pt idx="5380">
                  <c:v>5.6189999999999997E-7</c:v>
                </c:pt>
                <c:pt idx="5381">
                  <c:v>5.6300000000000005E-7</c:v>
                </c:pt>
                <c:pt idx="5382">
                  <c:v>5.6250000000000001E-7</c:v>
                </c:pt>
                <c:pt idx="5383">
                  <c:v>5.6189999999999997E-7</c:v>
                </c:pt>
                <c:pt idx="5384">
                  <c:v>5.6300000000000005E-7</c:v>
                </c:pt>
                <c:pt idx="5385">
                  <c:v>5.6300000000000005E-7</c:v>
                </c:pt>
                <c:pt idx="5386">
                  <c:v>5.6300000000000005E-7</c:v>
                </c:pt>
                <c:pt idx="5387">
                  <c:v>5.6189999999999997E-7</c:v>
                </c:pt>
                <c:pt idx="5388">
                  <c:v>5.6250000000000001E-7</c:v>
                </c:pt>
                <c:pt idx="5389">
                  <c:v>5.6250000000000001E-7</c:v>
                </c:pt>
                <c:pt idx="5390">
                  <c:v>5.6250000000000001E-7</c:v>
                </c:pt>
                <c:pt idx="5391">
                  <c:v>5.6250000000000001E-7</c:v>
                </c:pt>
                <c:pt idx="5392">
                  <c:v>5.6300000000000005E-7</c:v>
                </c:pt>
                <c:pt idx="5393">
                  <c:v>5.6300000000000005E-7</c:v>
                </c:pt>
                <c:pt idx="5394">
                  <c:v>5.6349999999999998E-7</c:v>
                </c:pt>
                <c:pt idx="5395">
                  <c:v>5.6349999999999998E-7</c:v>
                </c:pt>
                <c:pt idx="5396">
                  <c:v>5.6349999999999998E-7</c:v>
                </c:pt>
                <c:pt idx="5397">
                  <c:v>5.6300000000000005E-7</c:v>
                </c:pt>
                <c:pt idx="5398">
                  <c:v>5.6349999999999998E-7</c:v>
                </c:pt>
                <c:pt idx="5399">
                  <c:v>5.6300000000000005E-7</c:v>
                </c:pt>
                <c:pt idx="5400">
                  <c:v>5.6250000000000001E-7</c:v>
                </c:pt>
                <c:pt idx="5401">
                  <c:v>5.6250000000000001E-7</c:v>
                </c:pt>
                <c:pt idx="5402">
                  <c:v>5.6300000000000005E-7</c:v>
                </c:pt>
                <c:pt idx="5403">
                  <c:v>5.6349999999999998E-7</c:v>
                </c:pt>
                <c:pt idx="5404">
                  <c:v>5.6400000000000002E-7</c:v>
                </c:pt>
                <c:pt idx="5405">
                  <c:v>5.6300000000000005E-7</c:v>
                </c:pt>
                <c:pt idx="5406">
                  <c:v>5.6400000000000002E-7</c:v>
                </c:pt>
                <c:pt idx="5407">
                  <c:v>5.6349999999999998E-7</c:v>
                </c:pt>
                <c:pt idx="5408">
                  <c:v>5.6300000000000005E-7</c:v>
                </c:pt>
                <c:pt idx="5409">
                  <c:v>5.6349999999999998E-7</c:v>
                </c:pt>
                <c:pt idx="5410">
                  <c:v>5.6349999999999998E-7</c:v>
                </c:pt>
                <c:pt idx="5411">
                  <c:v>5.6349999999999998E-7</c:v>
                </c:pt>
                <c:pt idx="5412">
                  <c:v>5.6449999999999995E-7</c:v>
                </c:pt>
                <c:pt idx="5413">
                  <c:v>5.6400000000000002E-7</c:v>
                </c:pt>
                <c:pt idx="5414">
                  <c:v>5.6300000000000005E-7</c:v>
                </c:pt>
                <c:pt idx="5415">
                  <c:v>5.6300000000000005E-7</c:v>
                </c:pt>
                <c:pt idx="5416">
                  <c:v>5.6349999999999998E-7</c:v>
                </c:pt>
                <c:pt idx="5417">
                  <c:v>5.6349999999999998E-7</c:v>
                </c:pt>
                <c:pt idx="5418">
                  <c:v>5.6499999999999999E-7</c:v>
                </c:pt>
                <c:pt idx="5419">
                  <c:v>5.6400000000000002E-7</c:v>
                </c:pt>
                <c:pt idx="5420">
                  <c:v>5.6349999999999998E-7</c:v>
                </c:pt>
                <c:pt idx="5421">
                  <c:v>5.6349999999999998E-7</c:v>
                </c:pt>
                <c:pt idx="5422">
                  <c:v>5.6449999999999995E-7</c:v>
                </c:pt>
                <c:pt idx="5423">
                  <c:v>5.6400000000000002E-7</c:v>
                </c:pt>
                <c:pt idx="5424">
                  <c:v>5.6349999999999998E-7</c:v>
                </c:pt>
                <c:pt idx="5425">
                  <c:v>5.6400000000000002E-7</c:v>
                </c:pt>
                <c:pt idx="5426">
                  <c:v>5.6400000000000002E-7</c:v>
                </c:pt>
                <c:pt idx="5427">
                  <c:v>5.6400000000000002E-7</c:v>
                </c:pt>
                <c:pt idx="5428">
                  <c:v>5.6400000000000002E-7</c:v>
                </c:pt>
                <c:pt idx="5429">
                  <c:v>5.6499999999999999E-7</c:v>
                </c:pt>
                <c:pt idx="5430">
                  <c:v>5.6400000000000002E-7</c:v>
                </c:pt>
                <c:pt idx="5431">
                  <c:v>5.6449999999999995E-7</c:v>
                </c:pt>
                <c:pt idx="5432">
                  <c:v>5.6499999999999999E-7</c:v>
                </c:pt>
                <c:pt idx="5433">
                  <c:v>5.6499999999999999E-7</c:v>
                </c:pt>
                <c:pt idx="5434">
                  <c:v>5.6449999999999995E-7</c:v>
                </c:pt>
                <c:pt idx="5435">
                  <c:v>5.6449999999999995E-7</c:v>
                </c:pt>
                <c:pt idx="5436">
                  <c:v>5.6599999999999996E-7</c:v>
                </c:pt>
                <c:pt idx="5437">
                  <c:v>5.6499999999999999E-7</c:v>
                </c:pt>
                <c:pt idx="5438">
                  <c:v>5.6550000000000003E-7</c:v>
                </c:pt>
                <c:pt idx="5439">
                  <c:v>5.665E-7</c:v>
                </c:pt>
                <c:pt idx="5440">
                  <c:v>5.6499999999999999E-7</c:v>
                </c:pt>
                <c:pt idx="5441">
                  <c:v>5.6599999999999996E-7</c:v>
                </c:pt>
                <c:pt idx="5442">
                  <c:v>5.6599999999999996E-7</c:v>
                </c:pt>
                <c:pt idx="5443">
                  <c:v>5.6550000000000003E-7</c:v>
                </c:pt>
                <c:pt idx="5444">
                  <c:v>5.6550000000000003E-7</c:v>
                </c:pt>
                <c:pt idx="5445">
                  <c:v>5.6449999999999995E-7</c:v>
                </c:pt>
                <c:pt idx="5446">
                  <c:v>5.6599999999999996E-7</c:v>
                </c:pt>
                <c:pt idx="5447">
                  <c:v>5.6499999999999999E-7</c:v>
                </c:pt>
                <c:pt idx="5448">
                  <c:v>5.665E-7</c:v>
                </c:pt>
                <c:pt idx="5449">
                  <c:v>5.6599999999999996E-7</c:v>
                </c:pt>
                <c:pt idx="5450">
                  <c:v>5.6550000000000003E-7</c:v>
                </c:pt>
                <c:pt idx="5451">
                  <c:v>5.6550000000000003E-7</c:v>
                </c:pt>
                <c:pt idx="5452">
                  <c:v>5.6599999999999996E-7</c:v>
                </c:pt>
                <c:pt idx="5453">
                  <c:v>5.6700000000000003E-7</c:v>
                </c:pt>
                <c:pt idx="5454">
                  <c:v>5.665E-7</c:v>
                </c:pt>
                <c:pt idx="5455">
                  <c:v>5.6550000000000003E-7</c:v>
                </c:pt>
                <c:pt idx="5456">
                  <c:v>5.6599999999999996E-7</c:v>
                </c:pt>
                <c:pt idx="5457">
                  <c:v>5.6599999999999996E-7</c:v>
                </c:pt>
                <c:pt idx="5458">
                  <c:v>5.6499999999999999E-7</c:v>
                </c:pt>
                <c:pt idx="5459">
                  <c:v>5.6599999999999996E-7</c:v>
                </c:pt>
                <c:pt idx="5460">
                  <c:v>5.665E-7</c:v>
                </c:pt>
                <c:pt idx="5461">
                  <c:v>5.665E-7</c:v>
                </c:pt>
                <c:pt idx="5462">
                  <c:v>5.6599999999999996E-7</c:v>
                </c:pt>
                <c:pt idx="5463">
                  <c:v>5.6599999999999996E-7</c:v>
                </c:pt>
                <c:pt idx="5464">
                  <c:v>5.6599999999999996E-7</c:v>
                </c:pt>
                <c:pt idx="5465">
                  <c:v>5.6550000000000003E-7</c:v>
                </c:pt>
                <c:pt idx="5466">
                  <c:v>5.6599999999999996E-7</c:v>
                </c:pt>
                <c:pt idx="5467">
                  <c:v>5.665E-7</c:v>
                </c:pt>
                <c:pt idx="5468">
                  <c:v>5.6599999999999996E-7</c:v>
                </c:pt>
                <c:pt idx="5469">
                  <c:v>5.6599999999999996E-7</c:v>
                </c:pt>
                <c:pt idx="5470">
                  <c:v>5.6700000000000003E-7</c:v>
                </c:pt>
                <c:pt idx="5471">
                  <c:v>5.665E-7</c:v>
                </c:pt>
                <c:pt idx="5472">
                  <c:v>5.665E-7</c:v>
                </c:pt>
                <c:pt idx="5473">
                  <c:v>5.665E-7</c:v>
                </c:pt>
                <c:pt idx="5474">
                  <c:v>5.665E-7</c:v>
                </c:pt>
                <c:pt idx="5475">
                  <c:v>5.6550000000000003E-7</c:v>
                </c:pt>
                <c:pt idx="5476">
                  <c:v>5.6599999999999996E-7</c:v>
                </c:pt>
                <c:pt idx="5477">
                  <c:v>5.665E-7</c:v>
                </c:pt>
                <c:pt idx="5478">
                  <c:v>5.665E-7</c:v>
                </c:pt>
                <c:pt idx="5479">
                  <c:v>5.6700000000000003E-7</c:v>
                </c:pt>
                <c:pt idx="5480">
                  <c:v>5.665E-7</c:v>
                </c:pt>
                <c:pt idx="5481">
                  <c:v>5.665E-7</c:v>
                </c:pt>
                <c:pt idx="5482">
                  <c:v>5.665E-7</c:v>
                </c:pt>
                <c:pt idx="5483">
                  <c:v>5.665E-7</c:v>
                </c:pt>
                <c:pt idx="5484">
                  <c:v>5.665E-7</c:v>
                </c:pt>
                <c:pt idx="5485">
                  <c:v>5.6700000000000003E-7</c:v>
                </c:pt>
                <c:pt idx="5486">
                  <c:v>5.6700000000000003E-7</c:v>
                </c:pt>
                <c:pt idx="5487">
                  <c:v>5.6749999999999997E-7</c:v>
                </c:pt>
                <c:pt idx="5488">
                  <c:v>5.665E-7</c:v>
                </c:pt>
                <c:pt idx="5489">
                  <c:v>5.6749999999999997E-7</c:v>
                </c:pt>
                <c:pt idx="5490">
                  <c:v>5.6749999999999997E-7</c:v>
                </c:pt>
                <c:pt idx="5491">
                  <c:v>5.6700000000000003E-7</c:v>
                </c:pt>
                <c:pt idx="5492">
                  <c:v>5.6749999999999997E-7</c:v>
                </c:pt>
                <c:pt idx="5493">
                  <c:v>5.6700000000000003E-7</c:v>
                </c:pt>
                <c:pt idx="5494">
                  <c:v>5.6700000000000003E-7</c:v>
                </c:pt>
                <c:pt idx="5495">
                  <c:v>5.6749999999999997E-7</c:v>
                </c:pt>
                <c:pt idx="5496">
                  <c:v>5.6749999999999997E-7</c:v>
                </c:pt>
                <c:pt idx="5497">
                  <c:v>5.6700000000000003E-7</c:v>
                </c:pt>
                <c:pt idx="5498">
                  <c:v>5.6700000000000003E-7</c:v>
                </c:pt>
                <c:pt idx="5499">
                  <c:v>5.6749999999999997E-7</c:v>
                </c:pt>
                <c:pt idx="5500">
                  <c:v>5.6749999999999997E-7</c:v>
                </c:pt>
                <c:pt idx="5501">
                  <c:v>5.6749999999999997E-7</c:v>
                </c:pt>
                <c:pt idx="5502">
                  <c:v>5.6700000000000003E-7</c:v>
                </c:pt>
                <c:pt idx="5503">
                  <c:v>5.6749999999999997E-7</c:v>
                </c:pt>
                <c:pt idx="5504">
                  <c:v>5.6749999999999997E-7</c:v>
                </c:pt>
                <c:pt idx="5505">
                  <c:v>5.6749999999999997E-7</c:v>
                </c:pt>
                <c:pt idx="5506">
                  <c:v>5.6749999999999997E-7</c:v>
                </c:pt>
                <c:pt idx="5507">
                  <c:v>5.68E-7</c:v>
                </c:pt>
                <c:pt idx="5508">
                  <c:v>5.6749999999999997E-7</c:v>
                </c:pt>
                <c:pt idx="5509">
                  <c:v>5.68E-7</c:v>
                </c:pt>
                <c:pt idx="5510">
                  <c:v>5.6749999999999997E-7</c:v>
                </c:pt>
                <c:pt idx="5511">
                  <c:v>5.6749999999999997E-7</c:v>
                </c:pt>
                <c:pt idx="5512">
                  <c:v>5.68E-7</c:v>
                </c:pt>
                <c:pt idx="5513">
                  <c:v>5.6850000000000004E-7</c:v>
                </c:pt>
                <c:pt idx="5514">
                  <c:v>5.6850000000000004E-7</c:v>
                </c:pt>
                <c:pt idx="5515">
                  <c:v>5.68E-7</c:v>
                </c:pt>
                <c:pt idx="5516">
                  <c:v>5.6749999999999997E-7</c:v>
                </c:pt>
                <c:pt idx="5517">
                  <c:v>5.6749999999999997E-7</c:v>
                </c:pt>
                <c:pt idx="5518">
                  <c:v>5.6749999999999997E-7</c:v>
                </c:pt>
                <c:pt idx="5519">
                  <c:v>5.68E-7</c:v>
                </c:pt>
                <c:pt idx="5520">
                  <c:v>5.6749999999999997E-7</c:v>
                </c:pt>
                <c:pt idx="5521">
                  <c:v>5.6909999999999998E-7</c:v>
                </c:pt>
                <c:pt idx="5522">
                  <c:v>5.6850000000000004E-7</c:v>
                </c:pt>
                <c:pt idx="5523">
                  <c:v>5.6850000000000004E-7</c:v>
                </c:pt>
                <c:pt idx="5524">
                  <c:v>5.68E-7</c:v>
                </c:pt>
                <c:pt idx="5525">
                  <c:v>5.68E-7</c:v>
                </c:pt>
                <c:pt idx="5526">
                  <c:v>5.68E-7</c:v>
                </c:pt>
                <c:pt idx="5527">
                  <c:v>5.6909999999999998E-7</c:v>
                </c:pt>
                <c:pt idx="5528">
                  <c:v>5.68E-7</c:v>
                </c:pt>
                <c:pt idx="5529">
                  <c:v>5.6749999999999997E-7</c:v>
                </c:pt>
                <c:pt idx="5530">
                  <c:v>5.6909999999999998E-7</c:v>
                </c:pt>
                <c:pt idx="5531">
                  <c:v>5.6909999999999998E-7</c:v>
                </c:pt>
                <c:pt idx="5532">
                  <c:v>5.68E-7</c:v>
                </c:pt>
                <c:pt idx="5533">
                  <c:v>5.6850000000000004E-7</c:v>
                </c:pt>
                <c:pt idx="5534">
                  <c:v>5.6850000000000004E-7</c:v>
                </c:pt>
                <c:pt idx="5535">
                  <c:v>5.6850000000000004E-7</c:v>
                </c:pt>
                <c:pt idx="5536">
                  <c:v>5.6850000000000004E-7</c:v>
                </c:pt>
                <c:pt idx="5537">
                  <c:v>5.6850000000000004E-7</c:v>
                </c:pt>
                <c:pt idx="5538">
                  <c:v>5.6850000000000004E-7</c:v>
                </c:pt>
                <c:pt idx="5539">
                  <c:v>5.6850000000000004E-7</c:v>
                </c:pt>
                <c:pt idx="5540">
                  <c:v>5.6850000000000004E-7</c:v>
                </c:pt>
                <c:pt idx="5541">
                  <c:v>5.6960000000000002E-7</c:v>
                </c:pt>
                <c:pt idx="5542">
                  <c:v>5.68E-7</c:v>
                </c:pt>
                <c:pt idx="5543">
                  <c:v>5.6909999999999998E-7</c:v>
                </c:pt>
                <c:pt idx="5544">
                  <c:v>5.6960000000000002E-7</c:v>
                </c:pt>
                <c:pt idx="5545">
                  <c:v>5.6909999999999998E-7</c:v>
                </c:pt>
                <c:pt idx="5546">
                  <c:v>5.6960000000000002E-7</c:v>
                </c:pt>
                <c:pt idx="5547">
                  <c:v>5.6960000000000002E-7</c:v>
                </c:pt>
                <c:pt idx="5548">
                  <c:v>5.6850000000000004E-7</c:v>
                </c:pt>
                <c:pt idx="5549">
                  <c:v>5.6960000000000002E-7</c:v>
                </c:pt>
                <c:pt idx="5550">
                  <c:v>5.6850000000000004E-7</c:v>
                </c:pt>
                <c:pt idx="5551">
                  <c:v>5.6960000000000002E-7</c:v>
                </c:pt>
                <c:pt idx="5552">
                  <c:v>5.7009999999999995E-7</c:v>
                </c:pt>
                <c:pt idx="5553">
                  <c:v>5.6960000000000002E-7</c:v>
                </c:pt>
                <c:pt idx="5554">
                  <c:v>5.7009999999999995E-7</c:v>
                </c:pt>
                <c:pt idx="5555">
                  <c:v>5.6850000000000004E-7</c:v>
                </c:pt>
                <c:pt idx="5556">
                  <c:v>5.6960000000000002E-7</c:v>
                </c:pt>
                <c:pt idx="5557">
                  <c:v>5.6909999999999998E-7</c:v>
                </c:pt>
                <c:pt idx="5558">
                  <c:v>5.6909999999999998E-7</c:v>
                </c:pt>
                <c:pt idx="5559">
                  <c:v>5.7009999999999995E-7</c:v>
                </c:pt>
                <c:pt idx="5560">
                  <c:v>5.6909999999999998E-7</c:v>
                </c:pt>
                <c:pt idx="5561">
                  <c:v>5.7009999999999995E-7</c:v>
                </c:pt>
                <c:pt idx="5562">
                  <c:v>5.6909999999999998E-7</c:v>
                </c:pt>
                <c:pt idx="5563">
                  <c:v>5.6960000000000002E-7</c:v>
                </c:pt>
                <c:pt idx="5564">
                  <c:v>5.6960000000000002E-7</c:v>
                </c:pt>
                <c:pt idx="5565">
                  <c:v>5.7009999999999995E-7</c:v>
                </c:pt>
                <c:pt idx="5566">
                  <c:v>5.7009999999999995E-7</c:v>
                </c:pt>
                <c:pt idx="5567">
                  <c:v>5.6960000000000002E-7</c:v>
                </c:pt>
                <c:pt idx="5568">
                  <c:v>5.7059999999999999E-7</c:v>
                </c:pt>
                <c:pt idx="5569">
                  <c:v>5.7009999999999995E-7</c:v>
                </c:pt>
                <c:pt idx="5570">
                  <c:v>5.7059999999999999E-7</c:v>
                </c:pt>
                <c:pt idx="5571">
                  <c:v>5.7009999999999995E-7</c:v>
                </c:pt>
                <c:pt idx="5572">
                  <c:v>5.7059999999999999E-7</c:v>
                </c:pt>
                <c:pt idx="5573">
                  <c:v>5.7009999999999995E-7</c:v>
                </c:pt>
                <c:pt idx="5574">
                  <c:v>5.7110000000000003E-7</c:v>
                </c:pt>
                <c:pt idx="5575">
                  <c:v>5.7059999999999999E-7</c:v>
                </c:pt>
                <c:pt idx="5576">
                  <c:v>5.7059999999999999E-7</c:v>
                </c:pt>
                <c:pt idx="5577">
                  <c:v>5.7110000000000003E-7</c:v>
                </c:pt>
                <c:pt idx="5578">
                  <c:v>5.7159999999999996E-7</c:v>
                </c:pt>
                <c:pt idx="5579">
                  <c:v>5.7110000000000003E-7</c:v>
                </c:pt>
                <c:pt idx="5580">
                  <c:v>5.7110000000000003E-7</c:v>
                </c:pt>
                <c:pt idx="5581">
                  <c:v>5.7110000000000003E-7</c:v>
                </c:pt>
                <c:pt idx="5582">
                  <c:v>5.7110000000000003E-7</c:v>
                </c:pt>
                <c:pt idx="5583">
                  <c:v>5.7110000000000003E-7</c:v>
                </c:pt>
                <c:pt idx="5584">
                  <c:v>5.7159999999999996E-7</c:v>
                </c:pt>
                <c:pt idx="5585">
                  <c:v>5.7110000000000003E-7</c:v>
                </c:pt>
                <c:pt idx="5586">
                  <c:v>5.7110000000000003E-7</c:v>
                </c:pt>
                <c:pt idx="5587">
                  <c:v>5.7110000000000003E-7</c:v>
                </c:pt>
                <c:pt idx="5588">
                  <c:v>5.7159999999999996E-7</c:v>
                </c:pt>
                <c:pt idx="5589">
                  <c:v>5.7209999999999999E-7</c:v>
                </c:pt>
                <c:pt idx="5590">
                  <c:v>5.7110000000000003E-7</c:v>
                </c:pt>
                <c:pt idx="5591">
                  <c:v>5.7110000000000003E-7</c:v>
                </c:pt>
                <c:pt idx="5592">
                  <c:v>5.7159999999999996E-7</c:v>
                </c:pt>
                <c:pt idx="5593">
                  <c:v>5.7159999999999996E-7</c:v>
                </c:pt>
                <c:pt idx="5594">
                  <c:v>5.7059999999999999E-7</c:v>
                </c:pt>
                <c:pt idx="5595">
                  <c:v>5.7110000000000003E-7</c:v>
                </c:pt>
                <c:pt idx="5596">
                  <c:v>5.7159999999999996E-7</c:v>
                </c:pt>
                <c:pt idx="5597">
                  <c:v>5.7159999999999996E-7</c:v>
                </c:pt>
                <c:pt idx="5598">
                  <c:v>5.7159999999999996E-7</c:v>
                </c:pt>
                <c:pt idx="5599">
                  <c:v>5.7159999999999996E-7</c:v>
                </c:pt>
                <c:pt idx="5600">
                  <c:v>5.7159999999999996E-7</c:v>
                </c:pt>
                <c:pt idx="5601">
                  <c:v>5.7159999999999996E-7</c:v>
                </c:pt>
                <c:pt idx="5602">
                  <c:v>5.7159999999999996E-7</c:v>
                </c:pt>
                <c:pt idx="5603">
                  <c:v>5.7159999999999996E-7</c:v>
                </c:pt>
                <c:pt idx="5604">
                  <c:v>5.7159999999999996E-7</c:v>
                </c:pt>
                <c:pt idx="5605">
                  <c:v>5.7209999999999999E-7</c:v>
                </c:pt>
                <c:pt idx="5606">
                  <c:v>5.7159999999999996E-7</c:v>
                </c:pt>
                <c:pt idx="5607">
                  <c:v>5.7159999999999996E-7</c:v>
                </c:pt>
                <c:pt idx="5608">
                  <c:v>5.7159999999999996E-7</c:v>
                </c:pt>
                <c:pt idx="5609">
                  <c:v>5.7209999999999999E-7</c:v>
                </c:pt>
                <c:pt idx="5610">
                  <c:v>5.7159999999999996E-7</c:v>
                </c:pt>
                <c:pt idx="5611">
                  <c:v>5.7270000000000004E-7</c:v>
                </c:pt>
                <c:pt idx="5612">
                  <c:v>5.7209999999999999E-7</c:v>
                </c:pt>
                <c:pt idx="5613">
                  <c:v>5.7270000000000004E-7</c:v>
                </c:pt>
                <c:pt idx="5614">
                  <c:v>5.7209999999999999E-7</c:v>
                </c:pt>
                <c:pt idx="5615">
                  <c:v>5.7209999999999999E-7</c:v>
                </c:pt>
                <c:pt idx="5616">
                  <c:v>5.7159999999999996E-7</c:v>
                </c:pt>
                <c:pt idx="5617">
                  <c:v>5.7209999999999999E-7</c:v>
                </c:pt>
                <c:pt idx="5618">
                  <c:v>5.7209999999999999E-7</c:v>
                </c:pt>
                <c:pt idx="5619">
                  <c:v>5.7159999999999996E-7</c:v>
                </c:pt>
                <c:pt idx="5620">
                  <c:v>5.7209999999999999E-7</c:v>
                </c:pt>
                <c:pt idx="5621">
                  <c:v>5.7270000000000004E-7</c:v>
                </c:pt>
                <c:pt idx="5622">
                  <c:v>5.7159999999999996E-7</c:v>
                </c:pt>
                <c:pt idx="5623">
                  <c:v>5.7159999999999996E-7</c:v>
                </c:pt>
                <c:pt idx="5624">
                  <c:v>5.7270000000000004E-7</c:v>
                </c:pt>
                <c:pt idx="5625">
                  <c:v>5.7209999999999999E-7</c:v>
                </c:pt>
                <c:pt idx="5626">
                  <c:v>5.7209999999999999E-7</c:v>
                </c:pt>
                <c:pt idx="5627">
                  <c:v>5.7370000000000001E-7</c:v>
                </c:pt>
                <c:pt idx="5628">
                  <c:v>5.7319999999999997E-7</c:v>
                </c:pt>
                <c:pt idx="5629">
                  <c:v>5.7270000000000004E-7</c:v>
                </c:pt>
                <c:pt idx="5630">
                  <c:v>5.7270000000000004E-7</c:v>
                </c:pt>
                <c:pt idx="5631">
                  <c:v>5.7270000000000004E-7</c:v>
                </c:pt>
                <c:pt idx="5632">
                  <c:v>5.7319999999999997E-7</c:v>
                </c:pt>
                <c:pt idx="5633">
                  <c:v>5.7270000000000004E-7</c:v>
                </c:pt>
                <c:pt idx="5634">
                  <c:v>5.7209999999999999E-7</c:v>
                </c:pt>
                <c:pt idx="5635">
                  <c:v>5.7319999999999997E-7</c:v>
                </c:pt>
                <c:pt idx="5636">
                  <c:v>5.7270000000000004E-7</c:v>
                </c:pt>
                <c:pt idx="5637">
                  <c:v>5.7270000000000004E-7</c:v>
                </c:pt>
                <c:pt idx="5638">
                  <c:v>5.7319999999999997E-7</c:v>
                </c:pt>
                <c:pt idx="5639">
                  <c:v>5.7370000000000001E-7</c:v>
                </c:pt>
                <c:pt idx="5640">
                  <c:v>5.7270000000000004E-7</c:v>
                </c:pt>
                <c:pt idx="5641">
                  <c:v>5.7319999999999997E-7</c:v>
                </c:pt>
                <c:pt idx="5642">
                  <c:v>5.7270000000000004E-7</c:v>
                </c:pt>
                <c:pt idx="5643">
                  <c:v>5.7469999999999998E-7</c:v>
                </c:pt>
                <c:pt idx="5644">
                  <c:v>5.7420000000000005E-7</c:v>
                </c:pt>
                <c:pt idx="5645">
                  <c:v>5.7370000000000001E-7</c:v>
                </c:pt>
                <c:pt idx="5646">
                  <c:v>5.7319999999999997E-7</c:v>
                </c:pt>
                <c:pt idx="5647">
                  <c:v>5.7270000000000004E-7</c:v>
                </c:pt>
                <c:pt idx="5648">
                  <c:v>5.7370000000000001E-7</c:v>
                </c:pt>
                <c:pt idx="5649">
                  <c:v>5.7420000000000005E-7</c:v>
                </c:pt>
                <c:pt idx="5650">
                  <c:v>5.7270000000000004E-7</c:v>
                </c:pt>
                <c:pt idx="5651">
                  <c:v>5.7420000000000005E-7</c:v>
                </c:pt>
                <c:pt idx="5652">
                  <c:v>5.7159999999999996E-7</c:v>
                </c:pt>
                <c:pt idx="5653">
                  <c:v>3.9130000000000002E-7</c:v>
                </c:pt>
                <c:pt idx="5654">
                  <c:v>8.1880000000000003E-8</c:v>
                </c:pt>
                <c:pt idx="5655">
                  <c:v>4.9450000000000003E-8</c:v>
                </c:pt>
                <c:pt idx="5656">
                  <c:v>3.6010000000000003E-8</c:v>
                </c:pt>
                <c:pt idx="5657">
                  <c:v>2.8290000000000001E-8</c:v>
                </c:pt>
                <c:pt idx="5658">
                  <c:v>2.3400000000000001E-8</c:v>
                </c:pt>
                <c:pt idx="5659">
                  <c:v>2.044E-8</c:v>
                </c:pt>
                <c:pt idx="5660">
                  <c:v>1.8299999999999998E-8</c:v>
                </c:pt>
                <c:pt idx="5661">
                  <c:v>1.6680000000000001E-8</c:v>
                </c:pt>
                <c:pt idx="5662">
                  <c:v>1.5160000000000001E-8</c:v>
                </c:pt>
                <c:pt idx="5663">
                  <c:v>1.393E-8</c:v>
                </c:pt>
                <c:pt idx="5664">
                  <c:v>1.2909999999999999E-8</c:v>
                </c:pt>
                <c:pt idx="5665">
                  <c:v>1.192E-8</c:v>
                </c:pt>
                <c:pt idx="5666">
                  <c:v>1.109E-8</c:v>
                </c:pt>
                <c:pt idx="5667">
                  <c:v>1.027E-8</c:v>
                </c:pt>
                <c:pt idx="5668">
                  <c:v>9.5939999999999998E-9</c:v>
                </c:pt>
                <c:pt idx="5669">
                  <c:v>8.9839999999999996E-9</c:v>
                </c:pt>
                <c:pt idx="5670">
                  <c:v>8.4420000000000004E-9</c:v>
                </c:pt>
                <c:pt idx="5671">
                  <c:v>7.9479999999999994E-9</c:v>
                </c:pt>
                <c:pt idx="5672">
                  <c:v>7.4690000000000006E-9</c:v>
                </c:pt>
                <c:pt idx="5673">
                  <c:v>7.095E-9</c:v>
                </c:pt>
                <c:pt idx="5674">
                  <c:v>6.7219999999999997E-9</c:v>
                </c:pt>
                <c:pt idx="5675">
                  <c:v>6.3799999999999999E-9</c:v>
                </c:pt>
                <c:pt idx="5676">
                  <c:v>6.0719999999999997E-9</c:v>
                </c:pt>
                <c:pt idx="5677">
                  <c:v>5.7839999999999999E-9</c:v>
                </c:pt>
                <c:pt idx="5678">
                  <c:v>5.5139999999999998E-9</c:v>
                </c:pt>
                <c:pt idx="5679">
                  <c:v>5.2620000000000002E-9</c:v>
                </c:pt>
                <c:pt idx="5680">
                  <c:v>5.0350000000000001E-9</c:v>
                </c:pt>
                <c:pt idx="5681">
                  <c:v>4.8259999999999997E-9</c:v>
                </c:pt>
                <c:pt idx="5682">
                  <c:v>6.3460000000000002E-9</c:v>
                </c:pt>
                <c:pt idx="5683">
                  <c:v>6.2769999999999997E-9</c:v>
                </c:pt>
                <c:pt idx="5684">
                  <c:v>6.154E-9</c:v>
                </c:pt>
                <c:pt idx="5685">
                  <c:v>6.0280000000000003E-9</c:v>
                </c:pt>
                <c:pt idx="5686">
                  <c:v>5.8829999999999996E-9</c:v>
                </c:pt>
                <c:pt idx="5687">
                  <c:v>5.7580000000000002E-9</c:v>
                </c:pt>
                <c:pt idx="5688">
                  <c:v>5.6249999999999999E-9</c:v>
                </c:pt>
                <c:pt idx="5689">
                  <c:v>5.4800000000000001E-9</c:v>
                </c:pt>
                <c:pt idx="5690">
                  <c:v>5.3579999999999999E-9</c:v>
                </c:pt>
                <c:pt idx="5691">
                  <c:v>5.2190000000000003E-9</c:v>
                </c:pt>
                <c:pt idx="5692">
                  <c:v>5.094E-9</c:v>
                </c:pt>
                <c:pt idx="5693">
                  <c:v>4.9630000000000003E-9</c:v>
                </c:pt>
                <c:pt idx="5694">
                  <c:v>4.8390000000000004E-9</c:v>
                </c:pt>
                <c:pt idx="5695">
                  <c:v>4.7230000000000003E-9</c:v>
                </c:pt>
                <c:pt idx="5696">
                  <c:v>4.6049999999999997E-9</c:v>
                </c:pt>
                <c:pt idx="5697">
                  <c:v>4.5029999999999999E-9</c:v>
                </c:pt>
                <c:pt idx="5698">
                  <c:v>4.4020000000000003E-9</c:v>
                </c:pt>
                <c:pt idx="5699">
                  <c:v>4.2890000000000004E-9</c:v>
                </c:pt>
                <c:pt idx="5700">
                  <c:v>4.1819999999999998E-9</c:v>
                </c:pt>
                <c:pt idx="5701">
                  <c:v>4.0849999999999999E-9</c:v>
                </c:pt>
                <c:pt idx="5702">
                  <c:v>3.991E-9</c:v>
                </c:pt>
                <c:pt idx="5703">
                  <c:v>3.9050000000000001E-9</c:v>
                </c:pt>
                <c:pt idx="5704">
                  <c:v>3.8220000000000002E-9</c:v>
                </c:pt>
                <c:pt idx="5705">
                  <c:v>3.7270000000000001E-9</c:v>
                </c:pt>
                <c:pt idx="5706">
                  <c:v>3.6439999999999998E-9</c:v>
                </c:pt>
                <c:pt idx="5707">
                  <c:v>3.5720000000000001E-9</c:v>
                </c:pt>
                <c:pt idx="5708">
                  <c:v>3.4900000000000001E-9</c:v>
                </c:pt>
                <c:pt idx="5709">
                  <c:v>3.4210000000000001E-9</c:v>
                </c:pt>
                <c:pt idx="5710">
                  <c:v>3.348E-9</c:v>
                </c:pt>
                <c:pt idx="5711">
                  <c:v>3.2770000000000002E-9</c:v>
                </c:pt>
                <c:pt idx="5712">
                  <c:v>3.2150000000000002E-9</c:v>
                </c:pt>
                <c:pt idx="5713">
                  <c:v>3.1490000000000002E-9</c:v>
                </c:pt>
                <c:pt idx="5714">
                  <c:v>3.093E-9</c:v>
                </c:pt>
                <c:pt idx="5715">
                  <c:v>3.0330000000000002E-9</c:v>
                </c:pt>
                <c:pt idx="5716">
                  <c:v>2.973E-9</c:v>
                </c:pt>
                <c:pt idx="5717">
                  <c:v>2.9199999999999998E-9</c:v>
                </c:pt>
                <c:pt idx="5718">
                  <c:v>2.868E-9</c:v>
                </c:pt>
                <c:pt idx="5719">
                  <c:v>2.814E-9</c:v>
                </c:pt>
                <c:pt idx="5720">
                  <c:v>2.7590000000000001E-9</c:v>
                </c:pt>
                <c:pt idx="5721">
                  <c:v>2.7090000000000001E-9</c:v>
                </c:pt>
                <c:pt idx="5722">
                  <c:v>2.6639999999999999E-9</c:v>
                </c:pt>
                <c:pt idx="5723">
                  <c:v>2.6209999999999999E-9</c:v>
                </c:pt>
                <c:pt idx="5724">
                  <c:v>2.574E-9</c:v>
                </c:pt>
                <c:pt idx="5725">
                  <c:v>2.5369999999999998E-9</c:v>
                </c:pt>
                <c:pt idx="5726">
                  <c:v>2.4939999999999999E-9</c:v>
                </c:pt>
                <c:pt idx="5727">
                  <c:v>2.4560000000000002E-9</c:v>
                </c:pt>
                <c:pt idx="5728">
                  <c:v>2.4140000000000001E-9</c:v>
                </c:pt>
                <c:pt idx="5729">
                  <c:v>2.3819999999999998E-9</c:v>
                </c:pt>
                <c:pt idx="5730">
                  <c:v>2.3440000000000002E-9</c:v>
                </c:pt>
                <c:pt idx="5731">
                  <c:v>2.3039999999999999E-9</c:v>
                </c:pt>
                <c:pt idx="5732">
                  <c:v>2.2710000000000001E-9</c:v>
                </c:pt>
                <c:pt idx="5733">
                  <c:v>2.2389999999999998E-9</c:v>
                </c:pt>
                <c:pt idx="5734">
                  <c:v>2.202E-9</c:v>
                </c:pt>
                <c:pt idx="5735">
                  <c:v>2.175E-9</c:v>
                </c:pt>
                <c:pt idx="5736">
                  <c:v>2.144E-9</c:v>
                </c:pt>
                <c:pt idx="5737">
                  <c:v>2.1149999999999998E-9</c:v>
                </c:pt>
                <c:pt idx="5738">
                  <c:v>2.0829999999999999E-9</c:v>
                </c:pt>
                <c:pt idx="5739">
                  <c:v>2.0569999999999998E-9</c:v>
                </c:pt>
                <c:pt idx="5740">
                  <c:v>2.0310000000000001E-9</c:v>
                </c:pt>
                <c:pt idx="5741">
                  <c:v>2.005E-9</c:v>
                </c:pt>
                <c:pt idx="5742">
                  <c:v>1.9789999999999999E-9</c:v>
                </c:pt>
                <c:pt idx="5743">
                  <c:v>1.9540000000000001E-9</c:v>
                </c:pt>
                <c:pt idx="5744">
                  <c:v>1.9300000000000002E-9</c:v>
                </c:pt>
                <c:pt idx="5745">
                  <c:v>1.9019999999999998E-9</c:v>
                </c:pt>
                <c:pt idx="5746">
                  <c:v>1.8819999999999999E-9</c:v>
                </c:pt>
                <c:pt idx="5747">
                  <c:v>1.8570000000000001E-9</c:v>
                </c:pt>
                <c:pt idx="5748">
                  <c:v>1.837E-9</c:v>
                </c:pt>
                <c:pt idx="5749">
                  <c:v>1.8179999999999999E-9</c:v>
                </c:pt>
                <c:pt idx="5750">
                  <c:v>1.7949999999999999E-9</c:v>
                </c:pt>
                <c:pt idx="5751">
                  <c:v>1.7780000000000001E-9</c:v>
                </c:pt>
                <c:pt idx="5752">
                  <c:v>1.7559999999999999E-9</c:v>
                </c:pt>
                <c:pt idx="5753">
                  <c:v>1.7349999999999999E-9</c:v>
                </c:pt>
                <c:pt idx="5754">
                  <c:v>1.715E-9</c:v>
                </c:pt>
                <c:pt idx="5755">
                  <c:v>1.6979999999999999E-9</c:v>
                </c:pt>
                <c:pt idx="5756">
                  <c:v>1.6810000000000001E-9</c:v>
                </c:pt>
                <c:pt idx="5757">
                  <c:v>1.6629999999999999E-9</c:v>
                </c:pt>
                <c:pt idx="5758">
                  <c:v>1.647E-9</c:v>
                </c:pt>
                <c:pt idx="5759">
                  <c:v>1.6310000000000001E-9</c:v>
                </c:pt>
                <c:pt idx="5760">
                  <c:v>1.6109999999999999E-9</c:v>
                </c:pt>
                <c:pt idx="5761">
                  <c:v>1.5980000000000001E-9</c:v>
                </c:pt>
                <c:pt idx="5762">
                  <c:v>1.5839999999999999E-9</c:v>
                </c:pt>
                <c:pt idx="5763">
                  <c:v>1.5670000000000001E-9</c:v>
                </c:pt>
                <c:pt idx="5764">
                  <c:v>1.5549999999999999E-9</c:v>
                </c:pt>
                <c:pt idx="5765">
                  <c:v>1.541E-9</c:v>
                </c:pt>
                <c:pt idx="5766">
                  <c:v>1.527E-9</c:v>
                </c:pt>
                <c:pt idx="5767">
                  <c:v>1.513E-9</c:v>
                </c:pt>
                <c:pt idx="5768">
                  <c:v>1.5010000000000001E-9</c:v>
                </c:pt>
                <c:pt idx="5769">
                  <c:v>1.4889999999999999E-9</c:v>
                </c:pt>
                <c:pt idx="5770">
                  <c:v>1.4760000000000001E-9</c:v>
                </c:pt>
                <c:pt idx="5771">
                  <c:v>1.461E-9</c:v>
                </c:pt>
                <c:pt idx="5772">
                  <c:v>1.4519999999999999E-9</c:v>
                </c:pt>
                <c:pt idx="5773">
                  <c:v>1.436E-9</c:v>
                </c:pt>
                <c:pt idx="5774">
                  <c:v>1.4269999999999999E-9</c:v>
                </c:pt>
                <c:pt idx="5775">
                  <c:v>1.4160000000000001E-9</c:v>
                </c:pt>
                <c:pt idx="5776">
                  <c:v>1.4039999999999999E-9</c:v>
                </c:pt>
                <c:pt idx="5777">
                  <c:v>1.393E-9</c:v>
                </c:pt>
                <c:pt idx="5778">
                  <c:v>1.382E-9</c:v>
                </c:pt>
                <c:pt idx="5779">
                  <c:v>1.368E-9</c:v>
                </c:pt>
                <c:pt idx="5780">
                  <c:v>1.3629999999999999E-9</c:v>
                </c:pt>
                <c:pt idx="5781">
                  <c:v>1.351E-9</c:v>
                </c:pt>
                <c:pt idx="5782">
                  <c:v>1.3439999999999999E-9</c:v>
                </c:pt>
                <c:pt idx="5783">
                  <c:v>1.3359999999999999E-9</c:v>
                </c:pt>
                <c:pt idx="5784">
                  <c:v>1.326E-9</c:v>
                </c:pt>
                <c:pt idx="5785">
                  <c:v>1.3169999999999999E-9</c:v>
                </c:pt>
                <c:pt idx="5786">
                  <c:v>1.3089999999999999E-9</c:v>
                </c:pt>
                <c:pt idx="5787">
                  <c:v>1.3000000000000001E-9</c:v>
                </c:pt>
                <c:pt idx="5788">
                  <c:v>1.2900000000000001E-9</c:v>
                </c:pt>
                <c:pt idx="5789">
                  <c:v>1.2839999999999999E-9</c:v>
                </c:pt>
                <c:pt idx="5790">
                  <c:v>1.279E-9</c:v>
                </c:pt>
                <c:pt idx="5791">
                  <c:v>1.27E-9</c:v>
                </c:pt>
                <c:pt idx="5792">
                  <c:v>1.262E-9</c:v>
                </c:pt>
                <c:pt idx="5793">
                  <c:v>1.256E-9</c:v>
                </c:pt>
                <c:pt idx="5794">
                  <c:v>1.25E-9</c:v>
                </c:pt>
                <c:pt idx="5795">
                  <c:v>1.2429999999999999E-9</c:v>
                </c:pt>
                <c:pt idx="5796">
                  <c:v>1.235E-9</c:v>
                </c:pt>
                <c:pt idx="5797">
                  <c:v>1.227E-9</c:v>
                </c:pt>
                <c:pt idx="5798">
                  <c:v>1.2239999999999999E-9</c:v>
                </c:pt>
                <c:pt idx="5799">
                  <c:v>1.2159999999999999E-9</c:v>
                </c:pt>
                <c:pt idx="5800">
                  <c:v>1.2090000000000001E-9</c:v>
                </c:pt>
                <c:pt idx="5801">
                  <c:v>1.202E-9</c:v>
                </c:pt>
                <c:pt idx="5802">
                  <c:v>1.1969999999999999E-9</c:v>
                </c:pt>
                <c:pt idx="5803">
                  <c:v>1.1909999999999999E-9</c:v>
                </c:pt>
                <c:pt idx="5804">
                  <c:v>1.188E-9</c:v>
                </c:pt>
                <c:pt idx="5805">
                  <c:v>1.1780000000000001E-9</c:v>
                </c:pt>
                <c:pt idx="5806">
                  <c:v>1.1740000000000001E-9</c:v>
                </c:pt>
                <c:pt idx="5807">
                  <c:v>1.167E-9</c:v>
                </c:pt>
                <c:pt idx="5808">
                  <c:v>1.1619999999999999E-9</c:v>
                </c:pt>
                <c:pt idx="5809">
                  <c:v>1.157E-9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CD3-49D4-B82A-4F4B92AD3E2C}"/>
            </c:ext>
          </c:extLst>
        </c:ser>
        <c:ser>
          <c:idx val="1"/>
          <c:order val="1"/>
          <c:tx>
            <c:v>0.3x9mm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Sheet2!$H$2:$H$7380</c:f>
              <c:numCache>
                <c:formatCode>[h]:mm</c:formatCode>
                <c:ptCount val="7379"/>
                <c:pt idx="0">
                  <c:v>0</c:v>
                </c:pt>
                <c:pt idx="1">
                  <c:v>7.2916669159894809E-4</c:v>
                </c:pt>
                <c:pt idx="2">
                  <c:v>1.4583333613700233E-3</c:v>
                </c:pt>
                <c:pt idx="3">
                  <c:v>2.1759259543614462E-3</c:v>
                </c:pt>
                <c:pt idx="4">
                  <c:v>2.9166666936362162E-3</c:v>
                </c:pt>
                <c:pt idx="5">
                  <c:v>3.6458333561313339E-3</c:v>
                </c:pt>
                <c:pt idx="6">
                  <c:v>4.3634259491227567E-3</c:v>
                </c:pt>
                <c:pt idx="7">
                  <c:v>5.092592618893832E-3</c:v>
                </c:pt>
                <c:pt idx="8">
                  <c:v>5.8217592813889496E-3</c:v>
                </c:pt>
                <c:pt idx="9">
                  <c:v>6.5393518743803725E-3</c:v>
                </c:pt>
                <c:pt idx="10">
                  <c:v>7.2685185441514477E-3</c:v>
                </c:pt>
                <c:pt idx="11">
                  <c:v>7.997685213922523E-3</c:v>
                </c:pt>
                <c:pt idx="12">
                  <c:v>8.7152777996379882E-3</c:v>
                </c:pt>
                <c:pt idx="13">
                  <c:v>9.4444444694090635E-3</c:v>
                </c:pt>
                <c:pt idx="14">
                  <c:v>1.0173611139180139E-2</c:v>
                </c:pt>
                <c:pt idx="15">
                  <c:v>1.0902777801675256E-2</c:v>
                </c:pt>
                <c:pt idx="16">
                  <c:v>1.1620370394666679E-2</c:v>
                </c:pt>
                <c:pt idx="17">
                  <c:v>1.2349537064437754E-2</c:v>
                </c:pt>
                <c:pt idx="18">
                  <c:v>1.3078703726932872E-2</c:v>
                </c:pt>
                <c:pt idx="19">
                  <c:v>1.3796296319924295E-2</c:v>
                </c:pt>
                <c:pt idx="20">
                  <c:v>1.452546298969537E-2</c:v>
                </c:pt>
                <c:pt idx="21">
                  <c:v>1.5254629652190488E-2</c:v>
                </c:pt>
                <c:pt idx="22">
                  <c:v>1.5972222245181911E-2</c:v>
                </c:pt>
                <c:pt idx="23">
                  <c:v>1.6701388914952986E-2</c:v>
                </c:pt>
                <c:pt idx="24">
                  <c:v>1.7430555577448104E-2</c:v>
                </c:pt>
                <c:pt idx="25">
                  <c:v>1.8148148170439526E-2</c:v>
                </c:pt>
                <c:pt idx="26">
                  <c:v>1.8877314840210602E-2</c:v>
                </c:pt>
                <c:pt idx="27">
                  <c:v>1.9606481509981677E-2</c:v>
                </c:pt>
                <c:pt idx="28">
                  <c:v>2.0324074095697142E-2</c:v>
                </c:pt>
                <c:pt idx="29">
                  <c:v>2.106481484224787E-2</c:v>
                </c:pt>
                <c:pt idx="30">
                  <c:v>2.1840277804585639E-2</c:v>
                </c:pt>
                <c:pt idx="31">
                  <c:v>2.2557870397577062E-2</c:v>
                </c:pt>
                <c:pt idx="32">
                  <c:v>2.328703706007218E-2</c:v>
                </c:pt>
                <c:pt idx="33">
                  <c:v>2.4016203729843255E-2</c:v>
                </c:pt>
                <c:pt idx="34">
                  <c:v>2.4733796322834678E-2</c:v>
                </c:pt>
                <c:pt idx="35">
                  <c:v>2.5462962985329796E-2</c:v>
                </c:pt>
                <c:pt idx="36">
                  <c:v>2.6192129655100871E-2</c:v>
                </c:pt>
                <c:pt idx="37">
                  <c:v>2.6909722248092294E-2</c:v>
                </c:pt>
                <c:pt idx="38">
                  <c:v>2.7638888910587411E-2</c:v>
                </c:pt>
                <c:pt idx="39">
                  <c:v>2.8368055580358487E-2</c:v>
                </c:pt>
                <c:pt idx="40">
                  <c:v>2.9085648173349909E-2</c:v>
                </c:pt>
                <c:pt idx="41">
                  <c:v>2.9814814843120985E-2</c:v>
                </c:pt>
                <c:pt idx="42">
                  <c:v>3.0543981505616102E-2</c:v>
                </c:pt>
                <c:pt idx="43">
                  <c:v>3.1261574098607525E-2</c:v>
                </c:pt>
                <c:pt idx="44">
                  <c:v>3.19907407683786E-2</c:v>
                </c:pt>
                <c:pt idx="45">
                  <c:v>3.2719907430873718E-2</c:v>
                </c:pt>
                <c:pt idx="46">
                  <c:v>3.3437500023865141E-2</c:v>
                </c:pt>
                <c:pt idx="47">
                  <c:v>3.4166666693636216E-2</c:v>
                </c:pt>
                <c:pt idx="48">
                  <c:v>3.4884259286627639E-2</c:v>
                </c:pt>
                <c:pt idx="49">
                  <c:v>3.5613425949122757E-2</c:v>
                </c:pt>
                <c:pt idx="50">
                  <c:v>3.6342592618893832E-2</c:v>
                </c:pt>
                <c:pt idx="51">
                  <c:v>3.7060185211885255E-2</c:v>
                </c:pt>
                <c:pt idx="52">
                  <c:v>3.7789351874380372E-2</c:v>
                </c:pt>
                <c:pt idx="53">
                  <c:v>3.8518518544151448E-2</c:v>
                </c:pt>
                <c:pt idx="54">
                  <c:v>3.9236111137142871E-2</c:v>
                </c:pt>
                <c:pt idx="55">
                  <c:v>3.9965277799637988E-2</c:v>
                </c:pt>
                <c:pt idx="56">
                  <c:v>4.0694444469409063E-2</c:v>
                </c:pt>
                <c:pt idx="57">
                  <c:v>4.1423611139180139E-2</c:v>
                </c:pt>
                <c:pt idx="58">
                  <c:v>4.2141203732171562E-2</c:v>
                </c:pt>
                <c:pt idx="59">
                  <c:v>4.2870370394666679E-2</c:v>
                </c:pt>
                <c:pt idx="60">
                  <c:v>4.3599537064437754E-2</c:v>
                </c:pt>
                <c:pt idx="61">
                  <c:v>4.4317129657429177E-2</c:v>
                </c:pt>
                <c:pt idx="62">
                  <c:v>4.5046296319924295E-2</c:v>
                </c:pt>
                <c:pt idx="63">
                  <c:v>4.577546298969537E-2</c:v>
                </c:pt>
                <c:pt idx="64">
                  <c:v>4.6493055582686793E-2</c:v>
                </c:pt>
                <c:pt idx="65">
                  <c:v>4.7222222245181911E-2</c:v>
                </c:pt>
                <c:pt idx="66">
                  <c:v>4.7951388914952986E-2</c:v>
                </c:pt>
                <c:pt idx="67">
                  <c:v>4.8668981507944409E-2</c:v>
                </c:pt>
                <c:pt idx="68">
                  <c:v>4.9398148170439526E-2</c:v>
                </c:pt>
                <c:pt idx="69">
                  <c:v>5.0127314840210602E-2</c:v>
                </c:pt>
                <c:pt idx="70">
                  <c:v>5.0844907433202025E-2</c:v>
                </c:pt>
                <c:pt idx="71">
                  <c:v>5.1574074095697142E-2</c:v>
                </c:pt>
                <c:pt idx="72">
                  <c:v>5.2303240765468217E-2</c:v>
                </c:pt>
                <c:pt idx="73">
                  <c:v>5.302083335845964E-2</c:v>
                </c:pt>
                <c:pt idx="74">
                  <c:v>5.3750000028230716E-2</c:v>
                </c:pt>
                <c:pt idx="75">
                  <c:v>5.4479166690725833E-2</c:v>
                </c:pt>
                <c:pt idx="76">
                  <c:v>5.5208333360496908E-2</c:v>
                </c:pt>
                <c:pt idx="77">
                  <c:v>5.5925925953488331E-2</c:v>
                </c:pt>
                <c:pt idx="78">
                  <c:v>5.6655092615983449E-2</c:v>
                </c:pt>
                <c:pt idx="79">
                  <c:v>5.7384259285754524E-2</c:v>
                </c:pt>
                <c:pt idx="80">
                  <c:v>5.8101851878745947E-2</c:v>
                </c:pt>
                <c:pt idx="81">
                  <c:v>5.8877314841083717E-2</c:v>
                </c:pt>
                <c:pt idx="82">
                  <c:v>5.9606481503578834E-2</c:v>
                </c:pt>
                <c:pt idx="83">
                  <c:v>6.0335648173349909E-2</c:v>
                </c:pt>
                <c:pt idx="84">
                  <c:v>6.1053240766341332E-2</c:v>
                </c:pt>
                <c:pt idx="85">
                  <c:v>6.1782407436112408E-2</c:v>
                </c:pt>
                <c:pt idx="86">
                  <c:v>6.2511574098607525E-2</c:v>
                </c:pt>
                <c:pt idx="87">
                  <c:v>6.3229166691598948E-2</c:v>
                </c:pt>
                <c:pt idx="88">
                  <c:v>6.3958333361370023E-2</c:v>
                </c:pt>
                <c:pt idx="89">
                  <c:v>6.4687500023865141E-2</c:v>
                </c:pt>
                <c:pt idx="90">
                  <c:v>6.5405092616856564E-2</c:v>
                </c:pt>
                <c:pt idx="91">
                  <c:v>6.6134259286627639E-2</c:v>
                </c:pt>
                <c:pt idx="92">
                  <c:v>6.6863425949122757E-2</c:v>
                </c:pt>
                <c:pt idx="93">
                  <c:v>6.758101854211418E-2</c:v>
                </c:pt>
                <c:pt idx="94">
                  <c:v>6.8310185211885255E-2</c:v>
                </c:pt>
                <c:pt idx="95">
                  <c:v>6.9039351874380372E-2</c:v>
                </c:pt>
                <c:pt idx="96">
                  <c:v>6.9756944467371795E-2</c:v>
                </c:pt>
                <c:pt idx="97">
                  <c:v>7.0486111137142871E-2</c:v>
                </c:pt>
                <c:pt idx="98">
                  <c:v>7.1203703730134293E-2</c:v>
                </c:pt>
                <c:pt idx="99">
                  <c:v>7.1932870392629411E-2</c:v>
                </c:pt>
                <c:pt idx="100">
                  <c:v>7.2662037062400486E-2</c:v>
                </c:pt>
                <c:pt idx="101">
                  <c:v>7.3379629655391909E-2</c:v>
                </c:pt>
                <c:pt idx="102">
                  <c:v>7.4108796317887027E-2</c:v>
                </c:pt>
                <c:pt idx="103">
                  <c:v>7.4837962987658102E-2</c:v>
                </c:pt>
                <c:pt idx="104">
                  <c:v>7.5555555580649525E-2</c:v>
                </c:pt>
                <c:pt idx="105">
                  <c:v>7.62847222504206E-2</c:v>
                </c:pt>
                <c:pt idx="106">
                  <c:v>7.7013888912915718E-2</c:v>
                </c:pt>
                <c:pt idx="107">
                  <c:v>7.7731481505907141E-2</c:v>
                </c:pt>
                <c:pt idx="108">
                  <c:v>7.8460648175678216E-2</c:v>
                </c:pt>
                <c:pt idx="109">
                  <c:v>7.9189814838173334E-2</c:v>
                </c:pt>
                <c:pt idx="110">
                  <c:v>7.9907407431164756E-2</c:v>
                </c:pt>
                <c:pt idx="111">
                  <c:v>8.0636574100935832E-2</c:v>
                </c:pt>
                <c:pt idx="112">
                  <c:v>8.1412037063273601E-2</c:v>
                </c:pt>
                <c:pt idx="113">
                  <c:v>8.2141203725768719E-2</c:v>
                </c:pt>
                <c:pt idx="114">
                  <c:v>8.2870370395539794E-2</c:v>
                </c:pt>
                <c:pt idx="115">
                  <c:v>8.3599537065310869E-2</c:v>
                </c:pt>
                <c:pt idx="116">
                  <c:v>8.4317129658302292E-2</c:v>
                </c:pt>
                <c:pt idx="117">
                  <c:v>8.504629632079741E-2</c:v>
                </c:pt>
                <c:pt idx="118">
                  <c:v>8.5763888913788833E-2</c:v>
                </c:pt>
                <c:pt idx="119">
                  <c:v>8.6493055583559908E-2</c:v>
                </c:pt>
                <c:pt idx="120">
                  <c:v>8.7222222246055026E-2</c:v>
                </c:pt>
                <c:pt idx="121">
                  <c:v>8.7939814839046448E-2</c:v>
                </c:pt>
                <c:pt idx="122">
                  <c:v>8.8668981508817524E-2</c:v>
                </c:pt>
                <c:pt idx="123">
                  <c:v>8.9398148171312641E-2</c:v>
                </c:pt>
                <c:pt idx="124">
                  <c:v>9.0127314841083717E-2</c:v>
                </c:pt>
                <c:pt idx="125">
                  <c:v>9.0844907434075139E-2</c:v>
                </c:pt>
                <c:pt idx="126">
                  <c:v>9.1574074096570257E-2</c:v>
                </c:pt>
                <c:pt idx="127">
                  <c:v>9.229166668956168E-2</c:v>
                </c:pt>
                <c:pt idx="128">
                  <c:v>9.3020833359332755E-2</c:v>
                </c:pt>
                <c:pt idx="129">
                  <c:v>9.3750000021827873E-2</c:v>
                </c:pt>
                <c:pt idx="130">
                  <c:v>9.4479166691598948E-2</c:v>
                </c:pt>
                <c:pt idx="131">
                  <c:v>9.5196759284590371E-2</c:v>
                </c:pt>
                <c:pt idx="132">
                  <c:v>9.5925925954361446E-2</c:v>
                </c:pt>
                <c:pt idx="133">
                  <c:v>9.6655092616856564E-2</c:v>
                </c:pt>
                <c:pt idx="134">
                  <c:v>9.7372685209847987E-2</c:v>
                </c:pt>
                <c:pt idx="135">
                  <c:v>9.8101851879619062E-2</c:v>
                </c:pt>
                <c:pt idx="136">
                  <c:v>9.883101854211418E-2</c:v>
                </c:pt>
                <c:pt idx="137">
                  <c:v>9.9548611135105602E-2</c:v>
                </c:pt>
                <c:pt idx="138">
                  <c:v>0.10027777780487668</c:v>
                </c:pt>
                <c:pt idx="139">
                  <c:v>0.1010069444673718</c:v>
                </c:pt>
                <c:pt idx="140">
                  <c:v>0.10173611113714287</c:v>
                </c:pt>
                <c:pt idx="141">
                  <c:v>0.10245370373013429</c:v>
                </c:pt>
                <c:pt idx="142">
                  <c:v>0.10318287039262941</c:v>
                </c:pt>
                <c:pt idx="143">
                  <c:v>0.10391203706240049</c:v>
                </c:pt>
                <c:pt idx="144">
                  <c:v>0.10462962965539191</c:v>
                </c:pt>
                <c:pt idx="145">
                  <c:v>0.10535879631788703</c:v>
                </c:pt>
                <c:pt idx="146">
                  <c:v>0.1060879629876581</c:v>
                </c:pt>
                <c:pt idx="147">
                  <c:v>0.10680555558064952</c:v>
                </c:pt>
                <c:pt idx="148">
                  <c:v>0.1075347222504206</c:v>
                </c:pt>
                <c:pt idx="149">
                  <c:v>0.10825231484341202</c:v>
                </c:pt>
                <c:pt idx="150">
                  <c:v>0.10898148150590714</c:v>
                </c:pt>
                <c:pt idx="151">
                  <c:v>0.10971064817567822</c:v>
                </c:pt>
                <c:pt idx="152">
                  <c:v>0.11043981483817333</c:v>
                </c:pt>
                <c:pt idx="153">
                  <c:v>0.11115740743116476</c:v>
                </c:pt>
                <c:pt idx="154">
                  <c:v>0.11188657410093583</c:v>
                </c:pt>
                <c:pt idx="155">
                  <c:v>0.11261574076343095</c:v>
                </c:pt>
                <c:pt idx="156">
                  <c:v>0.11334490743320202</c:v>
                </c:pt>
                <c:pt idx="157">
                  <c:v>0.11406250002619345</c:v>
                </c:pt>
                <c:pt idx="158">
                  <c:v>0.11483796298853122</c:v>
                </c:pt>
                <c:pt idx="159">
                  <c:v>0.11556712965830229</c:v>
                </c:pt>
                <c:pt idx="160">
                  <c:v>0.11629629632079741</c:v>
                </c:pt>
                <c:pt idx="161">
                  <c:v>0.11702546299056849</c:v>
                </c:pt>
                <c:pt idx="162">
                  <c:v>0.11774305558355991</c:v>
                </c:pt>
                <c:pt idx="163">
                  <c:v>0.11847222224605503</c:v>
                </c:pt>
                <c:pt idx="164">
                  <c:v>0.1192013889158261</c:v>
                </c:pt>
                <c:pt idx="165">
                  <c:v>0.11991898150881752</c:v>
                </c:pt>
                <c:pt idx="166">
                  <c:v>0.12064814817131264</c:v>
                </c:pt>
                <c:pt idx="167">
                  <c:v>0.12137731484108372</c:v>
                </c:pt>
                <c:pt idx="168">
                  <c:v>0.12209490743407514</c:v>
                </c:pt>
                <c:pt idx="169">
                  <c:v>0.12282407409657026</c:v>
                </c:pt>
                <c:pt idx="170">
                  <c:v>0.12355324076634133</c:v>
                </c:pt>
                <c:pt idx="171">
                  <c:v>0.12428240743611241</c:v>
                </c:pt>
                <c:pt idx="172">
                  <c:v>0.12500000002182787</c:v>
                </c:pt>
                <c:pt idx="173">
                  <c:v>0.12572916669159895</c:v>
                </c:pt>
                <c:pt idx="174">
                  <c:v>0.12645833336137002</c:v>
                </c:pt>
                <c:pt idx="175">
                  <c:v>0.12717592595436145</c:v>
                </c:pt>
                <c:pt idx="176">
                  <c:v>0.12790509261685656</c:v>
                </c:pt>
                <c:pt idx="177">
                  <c:v>0.12863425928662764</c:v>
                </c:pt>
                <c:pt idx="178">
                  <c:v>0.12936342594912276</c:v>
                </c:pt>
                <c:pt idx="179">
                  <c:v>0.13008101854211418</c:v>
                </c:pt>
                <c:pt idx="180">
                  <c:v>0.13081018521188525</c:v>
                </c:pt>
                <c:pt idx="181">
                  <c:v>0.13153935187438037</c:v>
                </c:pt>
                <c:pt idx="182">
                  <c:v>0.1322569444673718</c:v>
                </c:pt>
                <c:pt idx="183">
                  <c:v>0.13298611113714287</c:v>
                </c:pt>
                <c:pt idx="184">
                  <c:v>0.13376157409948064</c:v>
                </c:pt>
                <c:pt idx="185">
                  <c:v>0.13449074076925172</c:v>
                </c:pt>
                <c:pt idx="186">
                  <c:v>0.13520833335496718</c:v>
                </c:pt>
                <c:pt idx="187">
                  <c:v>0.13593750002473826</c:v>
                </c:pt>
                <c:pt idx="188">
                  <c:v>0.13666666669450933</c:v>
                </c:pt>
                <c:pt idx="189">
                  <c:v>0.13738425928750075</c:v>
                </c:pt>
                <c:pt idx="190">
                  <c:v>0.13811342594999587</c:v>
                </c:pt>
                <c:pt idx="191">
                  <c:v>0.13884259261976695</c:v>
                </c:pt>
                <c:pt idx="192">
                  <c:v>0.13957175928226206</c:v>
                </c:pt>
                <c:pt idx="193">
                  <c:v>0.14028935187525349</c:v>
                </c:pt>
                <c:pt idx="194">
                  <c:v>0.14101851854502456</c:v>
                </c:pt>
                <c:pt idx="195">
                  <c:v>0.14179398150736233</c:v>
                </c:pt>
                <c:pt idx="196">
                  <c:v>0.14252314816985745</c:v>
                </c:pt>
                <c:pt idx="197">
                  <c:v>0.14324074076284887</c:v>
                </c:pt>
                <c:pt idx="198">
                  <c:v>0.14396990743261995</c:v>
                </c:pt>
                <c:pt idx="199">
                  <c:v>0.14469907410239102</c:v>
                </c:pt>
                <c:pt idx="200">
                  <c:v>0.14541666669538245</c:v>
                </c:pt>
                <c:pt idx="201">
                  <c:v>0.14619212965772022</c:v>
                </c:pt>
                <c:pt idx="202">
                  <c:v>0.14692129632021533</c:v>
                </c:pt>
                <c:pt idx="203">
                  <c:v>0.14765046298998641</c:v>
                </c:pt>
                <c:pt idx="204">
                  <c:v>0.14836805558297783</c:v>
                </c:pt>
                <c:pt idx="205">
                  <c:v>0.14909722224547295</c:v>
                </c:pt>
                <c:pt idx="206">
                  <c:v>0.14982638891524402</c:v>
                </c:pt>
                <c:pt idx="207">
                  <c:v>0.15054398150823545</c:v>
                </c:pt>
                <c:pt idx="208">
                  <c:v>0.15127314817073056</c:v>
                </c:pt>
                <c:pt idx="209">
                  <c:v>0.15200231484050164</c:v>
                </c:pt>
                <c:pt idx="210">
                  <c:v>0.15271990743349306</c:v>
                </c:pt>
                <c:pt idx="211">
                  <c:v>0.15344907409598818</c:v>
                </c:pt>
                <c:pt idx="212">
                  <c:v>0.15422453706560191</c:v>
                </c:pt>
                <c:pt idx="213">
                  <c:v>0.15495370372809703</c:v>
                </c:pt>
                <c:pt idx="214">
                  <c:v>0.1556828703978681</c:v>
                </c:pt>
                <c:pt idx="215">
                  <c:v>0.15640046299085952</c:v>
                </c:pt>
                <c:pt idx="216">
                  <c:v>0.15712962965335464</c:v>
                </c:pt>
                <c:pt idx="217">
                  <c:v>0.15785879632312572</c:v>
                </c:pt>
                <c:pt idx="218">
                  <c:v>0.15857638891611714</c:v>
                </c:pt>
                <c:pt idx="219">
                  <c:v>0.15930555557861226</c:v>
                </c:pt>
                <c:pt idx="220">
                  <c:v>0.16003472224838333</c:v>
                </c:pt>
                <c:pt idx="221">
                  <c:v>0.16075231484137475</c:v>
                </c:pt>
                <c:pt idx="222">
                  <c:v>0.16148148150386987</c:v>
                </c:pt>
                <c:pt idx="223">
                  <c:v>0.16221064817364095</c:v>
                </c:pt>
                <c:pt idx="224">
                  <c:v>0.16292824076663237</c:v>
                </c:pt>
                <c:pt idx="225">
                  <c:v>0.16365740742912749</c:v>
                </c:pt>
                <c:pt idx="226">
                  <c:v>0.16438657409889856</c:v>
                </c:pt>
                <c:pt idx="227">
                  <c:v>0.16510416669188999</c:v>
                </c:pt>
                <c:pt idx="228">
                  <c:v>0.16583333336166106</c:v>
                </c:pt>
                <c:pt idx="229">
                  <c:v>0.16656250002415618</c:v>
                </c:pt>
                <c:pt idx="230">
                  <c:v>0.1672800926171476</c:v>
                </c:pt>
                <c:pt idx="231">
                  <c:v>0.16800925928691868</c:v>
                </c:pt>
                <c:pt idx="232">
                  <c:v>0.1687384259494138</c:v>
                </c:pt>
                <c:pt idx="233">
                  <c:v>0.16945601854240522</c:v>
                </c:pt>
                <c:pt idx="234">
                  <c:v>0.17018518521217629</c:v>
                </c:pt>
                <c:pt idx="235">
                  <c:v>0.17091435187467141</c:v>
                </c:pt>
                <c:pt idx="236">
                  <c:v>0.17163194446766283</c:v>
                </c:pt>
                <c:pt idx="237">
                  <c:v>0.17236111113743391</c:v>
                </c:pt>
                <c:pt idx="238">
                  <c:v>0.17313657409977168</c:v>
                </c:pt>
                <c:pt idx="239">
                  <c:v>0.1738657407622668</c:v>
                </c:pt>
                <c:pt idx="240">
                  <c:v>0.17458333335525822</c:v>
                </c:pt>
                <c:pt idx="241">
                  <c:v>0.17531250002502929</c:v>
                </c:pt>
                <c:pt idx="242">
                  <c:v>0.17604166669480037</c:v>
                </c:pt>
                <c:pt idx="243">
                  <c:v>0.17675925928779179</c:v>
                </c:pt>
                <c:pt idx="244">
                  <c:v>0.17748842595028691</c:v>
                </c:pt>
                <c:pt idx="245">
                  <c:v>0.17821759262005799</c:v>
                </c:pt>
                <c:pt idx="246">
                  <c:v>0.17893518521304941</c:v>
                </c:pt>
                <c:pt idx="247">
                  <c:v>0.17966435187554453</c:v>
                </c:pt>
                <c:pt idx="248">
                  <c:v>0.1803935185453156</c:v>
                </c:pt>
                <c:pt idx="249">
                  <c:v>0.18111111113830702</c:v>
                </c:pt>
                <c:pt idx="250">
                  <c:v>0.18184027780080214</c:v>
                </c:pt>
                <c:pt idx="251">
                  <c:v>0.18256944447057322</c:v>
                </c:pt>
                <c:pt idx="252">
                  <c:v>0.18328703706356464</c:v>
                </c:pt>
                <c:pt idx="253">
                  <c:v>0.18401620372605976</c:v>
                </c:pt>
                <c:pt idx="254">
                  <c:v>0.18479166668839753</c:v>
                </c:pt>
                <c:pt idx="255">
                  <c:v>0.1855208333581686</c:v>
                </c:pt>
                <c:pt idx="256">
                  <c:v>0.18623842595116002</c:v>
                </c:pt>
                <c:pt idx="257">
                  <c:v>0.1869675926209311</c:v>
                </c:pt>
                <c:pt idx="258">
                  <c:v>0.18769675928342622</c:v>
                </c:pt>
                <c:pt idx="259">
                  <c:v>0.18841435187641764</c:v>
                </c:pt>
                <c:pt idx="260">
                  <c:v>0.18914351854618872</c:v>
                </c:pt>
                <c:pt idx="261">
                  <c:v>0.18987268520868383</c:v>
                </c:pt>
                <c:pt idx="262">
                  <c:v>0.19059027780167526</c:v>
                </c:pt>
                <c:pt idx="263">
                  <c:v>0.19131944447144633</c:v>
                </c:pt>
                <c:pt idx="264">
                  <c:v>0.19204861113394145</c:v>
                </c:pt>
                <c:pt idx="265">
                  <c:v>0.19282407409627922</c:v>
                </c:pt>
                <c:pt idx="266">
                  <c:v>0.19354166668927064</c:v>
                </c:pt>
                <c:pt idx="267">
                  <c:v>0.19427083335904172</c:v>
                </c:pt>
                <c:pt idx="268">
                  <c:v>0.19500000002153683</c:v>
                </c:pt>
                <c:pt idx="269">
                  <c:v>0.19571759261452826</c:v>
                </c:pt>
                <c:pt idx="270">
                  <c:v>0.19644675928429933</c:v>
                </c:pt>
                <c:pt idx="271">
                  <c:v>0.19717592595407041</c:v>
                </c:pt>
                <c:pt idx="272">
                  <c:v>0.19789351854706183</c:v>
                </c:pt>
                <c:pt idx="273">
                  <c:v>0.19862268520955695</c:v>
                </c:pt>
                <c:pt idx="274">
                  <c:v>0.19935185187932802</c:v>
                </c:pt>
                <c:pt idx="275">
                  <c:v>0.20006944447231945</c:v>
                </c:pt>
                <c:pt idx="276">
                  <c:v>0.20079861113481456</c:v>
                </c:pt>
                <c:pt idx="277">
                  <c:v>0.20152777780458564</c:v>
                </c:pt>
                <c:pt idx="278">
                  <c:v>0.20224537039757706</c:v>
                </c:pt>
                <c:pt idx="279">
                  <c:v>0.20297453706007218</c:v>
                </c:pt>
                <c:pt idx="280">
                  <c:v>0.20370370372984326</c:v>
                </c:pt>
                <c:pt idx="281">
                  <c:v>0.20447916669218102</c:v>
                </c:pt>
                <c:pt idx="282">
                  <c:v>0.20519675928517245</c:v>
                </c:pt>
                <c:pt idx="283">
                  <c:v>0.20592592594766757</c:v>
                </c:pt>
                <c:pt idx="284">
                  <c:v>0.20665509261743864</c:v>
                </c:pt>
                <c:pt idx="285">
                  <c:v>0.20737268521043006</c:v>
                </c:pt>
                <c:pt idx="286">
                  <c:v>0.20810185188020114</c:v>
                </c:pt>
                <c:pt idx="287">
                  <c:v>0.20881944447319256</c:v>
                </c:pt>
                <c:pt idx="288">
                  <c:v>0.20954861113568768</c:v>
                </c:pt>
                <c:pt idx="289">
                  <c:v>0.21027777780545875</c:v>
                </c:pt>
                <c:pt idx="290">
                  <c:v>0.21099537039845018</c:v>
                </c:pt>
                <c:pt idx="291">
                  <c:v>0.21172453706094529</c:v>
                </c:pt>
                <c:pt idx="292">
                  <c:v>0.21245370373071637</c:v>
                </c:pt>
                <c:pt idx="293">
                  <c:v>0.21317129632370779</c:v>
                </c:pt>
                <c:pt idx="294">
                  <c:v>0.21390046298620291</c:v>
                </c:pt>
                <c:pt idx="295">
                  <c:v>0.21462962965597399</c:v>
                </c:pt>
                <c:pt idx="296">
                  <c:v>0.21534722224896541</c:v>
                </c:pt>
                <c:pt idx="297">
                  <c:v>0.21607638891146053</c:v>
                </c:pt>
                <c:pt idx="298">
                  <c:v>0.2168055555812316</c:v>
                </c:pt>
                <c:pt idx="299">
                  <c:v>0.21752314817422302</c:v>
                </c:pt>
                <c:pt idx="300">
                  <c:v>0.21825231483671814</c:v>
                </c:pt>
                <c:pt idx="301">
                  <c:v>0.21898148150648922</c:v>
                </c:pt>
                <c:pt idx="302">
                  <c:v>0.21969907409948064</c:v>
                </c:pt>
                <c:pt idx="303">
                  <c:v>0.22042824076925172</c:v>
                </c:pt>
                <c:pt idx="304">
                  <c:v>0.22115740743174683</c:v>
                </c:pt>
                <c:pt idx="305">
                  <c:v>0.22187500002473826</c:v>
                </c:pt>
                <c:pt idx="306">
                  <c:v>0.22260416669450933</c:v>
                </c:pt>
                <c:pt idx="307">
                  <c:v>0.2233796296568471</c:v>
                </c:pt>
                <c:pt idx="308">
                  <c:v>0.22410879631934222</c:v>
                </c:pt>
                <c:pt idx="309">
                  <c:v>0.22482638891233364</c:v>
                </c:pt>
                <c:pt idx="310">
                  <c:v>0.22555555558210472</c:v>
                </c:pt>
                <c:pt idx="311">
                  <c:v>0.22628472224459983</c:v>
                </c:pt>
                <c:pt idx="312">
                  <c:v>0.22701388891437091</c:v>
                </c:pt>
                <c:pt idx="313">
                  <c:v>0.22778935187670868</c:v>
                </c:pt>
                <c:pt idx="314">
                  <c:v>0.2285069444697001</c:v>
                </c:pt>
                <c:pt idx="315">
                  <c:v>0.22923611113947118</c:v>
                </c:pt>
                <c:pt idx="316">
                  <c:v>0.22996527780196629</c:v>
                </c:pt>
                <c:pt idx="317">
                  <c:v>0.23068287039495772</c:v>
                </c:pt>
                <c:pt idx="318">
                  <c:v>0.23141203706472879</c:v>
                </c:pt>
                <c:pt idx="319">
                  <c:v>0.23214120372722391</c:v>
                </c:pt>
                <c:pt idx="320">
                  <c:v>0.23285879632021533</c:v>
                </c:pt>
                <c:pt idx="321">
                  <c:v>0.23358796298998641</c:v>
                </c:pt>
                <c:pt idx="322">
                  <c:v>0.23431712965248153</c:v>
                </c:pt>
                <c:pt idx="323">
                  <c:v>0.23503472224547295</c:v>
                </c:pt>
                <c:pt idx="324">
                  <c:v>0.23576388891524402</c:v>
                </c:pt>
                <c:pt idx="325">
                  <c:v>0.23649305557773914</c:v>
                </c:pt>
                <c:pt idx="326">
                  <c:v>0.23721064817073056</c:v>
                </c:pt>
                <c:pt idx="327">
                  <c:v>0.23793981484050164</c:v>
                </c:pt>
                <c:pt idx="328">
                  <c:v>0.23866898150299676</c:v>
                </c:pt>
                <c:pt idx="329">
                  <c:v>0.23939814817276783</c:v>
                </c:pt>
                <c:pt idx="330">
                  <c:v>0.24011574076575926</c:v>
                </c:pt>
                <c:pt idx="331">
                  <c:v>0.24084490743553033</c:v>
                </c:pt>
                <c:pt idx="332">
                  <c:v>0.24157407409802545</c:v>
                </c:pt>
                <c:pt idx="333">
                  <c:v>0.24229166669101687</c:v>
                </c:pt>
                <c:pt idx="334">
                  <c:v>0.24302083336078795</c:v>
                </c:pt>
                <c:pt idx="335">
                  <c:v>0.24375000002328306</c:v>
                </c:pt>
                <c:pt idx="336">
                  <c:v>0.24446759261627449</c:v>
                </c:pt>
                <c:pt idx="337">
                  <c:v>0.24519675928604556</c:v>
                </c:pt>
                <c:pt idx="338">
                  <c:v>0.24592592594854068</c:v>
                </c:pt>
                <c:pt idx="339">
                  <c:v>0.2466435185415321</c:v>
                </c:pt>
                <c:pt idx="340">
                  <c:v>0.24737268521130318</c:v>
                </c:pt>
                <c:pt idx="341">
                  <c:v>0.2481018518737983</c:v>
                </c:pt>
                <c:pt idx="342">
                  <c:v>0.24881944446678972</c:v>
                </c:pt>
                <c:pt idx="343">
                  <c:v>0.24954861113656079</c:v>
                </c:pt>
                <c:pt idx="344">
                  <c:v>0.25032407409889856</c:v>
                </c:pt>
                <c:pt idx="345">
                  <c:v>0.25105324076866964</c:v>
                </c:pt>
                <c:pt idx="346">
                  <c:v>0.25178240743116476</c:v>
                </c:pt>
                <c:pt idx="347">
                  <c:v>0.25250000002415618</c:v>
                </c:pt>
                <c:pt idx="348">
                  <c:v>0.25322916669392725</c:v>
                </c:pt>
                <c:pt idx="349">
                  <c:v>0.25395833335642237</c:v>
                </c:pt>
                <c:pt idx="350">
                  <c:v>0.2546759259494138</c:v>
                </c:pt>
                <c:pt idx="351">
                  <c:v>0.25540509261918487</c:v>
                </c:pt>
                <c:pt idx="352">
                  <c:v>0.25613425928167999</c:v>
                </c:pt>
                <c:pt idx="353">
                  <c:v>0.25686342595145106</c:v>
                </c:pt>
                <c:pt idx="354">
                  <c:v>0.25758101854444249</c:v>
                </c:pt>
                <c:pt idx="355">
                  <c:v>0.2583101852069376</c:v>
                </c:pt>
                <c:pt idx="356">
                  <c:v>0.25903935187670868</c:v>
                </c:pt>
                <c:pt idx="357">
                  <c:v>0.2597569444697001</c:v>
                </c:pt>
                <c:pt idx="358">
                  <c:v>0.26048611113947118</c:v>
                </c:pt>
                <c:pt idx="359">
                  <c:v>0.26121527780196629</c:v>
                </c:pt>
                <c:pt idx="360">
                  <c:v>0.26193287039495772</c:v>
                </c:pt>
                <c:pt idx="361">
                  <c:v>0.26266203706472879</c:v>
                </c:pt>
                <c:pt idx="362">
                  <c:v>0.26339120372722391</c:v>
                </c:pt>
                <c:pt idx="363">
                  <c:v>0.26410879632021533</c:v>
                </c:pt>
                <c:pt idx="364">
                  <c:v>0.26483796298998641</c:v>
                </c:pt>
                <c:pt idx="365">
                  <c:v>0.26556712965248153</c:v>
                </c:pt>
                <c:pt idx="366">
                  <c:v>0.26628472224547295</c:v>
                </c:pt>
                <c:pt idx="367">
                  <c:v>0.26701388891524402</c:v>
                </c:pt>
                <c:pt idx="368">
                  <c:v>0.26774305557773914</c:v>
                </c:pt>
                <c:pt idx="369">
                  <c:v>0.26846064817073056</c:v>
                </c:pt>
                <c:pt idx="370">
                  <c:v>0.26918981484050164</c:v>
                </c:pt>
                <c:pt idx="371">
                  <c:v>0.26991898150299676</c:v>
                </c:pt>
                <c:pt idx="372">
                  <c:v>0.27063657409598818</c:v>
                </c:pt>
                <c:pt idx="373">
                  <c:v>0.27136574076575926</c:v>
                </c:pt>
                <c:pt idx="374">
                  <c:v>0.27209490743553033</c:v>
                </c:pt>
                <c:pt idx="375">
                  <c:v>0.2728703703978681</c:v>
                </c:pt>
                <c:pt idx="376">
                  <c:v>0.27358796299085952</c:v>
                </c:pt>
                <c:pt idx="377">
                  <c:v>0.27431712965335464</c:v>
                </c:pt>
                <c:pt idx="378">
                  <c:v>0.27504629632312572</c:v>
                </c:pt>
                <c:pt idx="379">
                  <c:v>0.27576388891611714</c:v>
                </c:pt>
                <c:pt idx="380">
                  <c:v>0.27649305557861226</c:v>
                </c:pt>
                <c:pt idx="381">
                  <c:v>0.27721064817160368</c:v>
                </c:pt>
                <c:pt idx="382">
                  <c:v>0.27793981484137475</c:v>
                </c:pt>
                <c:pt idx="383">
                  <c:v>0.27866898150386987</c:v>
                </c:pt>
                <c:pt idx="384">
                  <c:v>0.27939814817364095</c:v>
                </c:pt>
                <c:pt idx="385">
                  <c:v>0.28016203705919906</c:v>
                </c:pt>
                <c:pt idx="386">
                  <c:v>0.28089120372897014</c:v>
                </c:pt>
                <c:pt idx="387">
                  <c:v>0.28160879632196156</c:v>
                </c:pt>
                <c:pt idx="388">
                  <c:v>0.28233796298445668</c:v>
                </c:pt>
                <c:pt idx="389">
                  <c:v>0.28306712965422776</c:v>
                </c:pt>
                <c:pt idx="390">
                  <c:v>0.28379629632399883</c:v>
                </c:pt>
                <c:pt idx="391">
                  <c:v>0.28452546298649395</c:v>
                </c:pt>
                <c:pt idx="392">
                  <c:v>0.28524305557948537</c:v>
                </c:pt>
                <c:pt idx="393">
                  <c:v>0.28597222224925645</c:v>
                </c:pt>
                <c:pt idx="394">
                  <c:v>0.28670138891175156</c:v>
                </c:pt>
                <c:pt idx="395">
                  <c:v>0.28741898150474299</c:v>
                </c:pt>
                <c:pt idx="396">
                  <c:v>0.28814814817451406</c:v>
                </c:pt>
                <c:pt idx="397">
                  <c:v>0.28887731483700918</c:v>
                </c:pt>
                <c:pt idx="398">
                  <c:v>0.28960648150678026</c:v>
                </c:pt>
                <c:pt idx="399">
                  <c:v>0.29033564817655133</c:v>
                </c:pt>
                <c:pt idx="400">
                  <c:v>0.2910763889158261</c:v>
                </c:pt>
                <c:pt idx="401">
                  <c:v>0.29179398150881752</c:v>
                </c:pt>
                <c:pt idx="402">
                  <c:v>0.29252314817131264</c:v>
                </c:pt>
                <c:pt idx="403">
                  <c:v>0.29325231484108372</c:v>
                </c:pt>
                <c:pt idx="404">
                  <c:v>0.29396990743407514</c:v>
                </c:pt>
                <c:pt idx="405">
                  <c:v>0.29471064817334991</c:v>
                </c:pt>
                <c:pt idx="406">
                  <c:v>0.29542824076634133</c:v>
                </c:pt>
                <c:pt idx="407">
                  <c:v>0.29615740743611241</c:v>
                </c:pt>
                <c:pt idx="408">
                  <c:v>0.29688657409860753</c:v>
                </c:pt>
                <c:pt idx="409">
                  <c:v>0.29760416669159895</c:v>
                </c:pt>
                <c:pt idx="410">
                  <c:v>0.29834490743087372</c:v>
                </c:pt>
                <c:pt idx="411">
                  <c:v>0.29906250002386514</c:v>
                </c:pt>
                <c:pt idx="412">
                  <c:v>0.29979166669363622</c:v>
                </c:pt>
                <c:pt idx="413">
                  <c:v>0.30052083335613133</c:v>
                </c:pt>
                <c:pt idx="414">
                  <c:v>0.30123842594912276</c:v>
                </c:pt>
                <c:pt idx="415">
                  <c:v>0.30196759261889383</c:v>
                </c:pt>
                <c:pt idx="416">
                  <c:v>0.30269675928138895</c:v>
                </c:pt>
                <c:pt idx="417">
                  <c:v>0.30341435187438037</c:v>
                </c:pt>
                <c:pt idx="418">
                  <c:v>0.30414351854415145</c:v>
                </c:pt>
                <c:pt idx="419">
                  <c:v>0.30487268521392252</c:v>
                </c:pt>
                <c:pt idx="420">
                  <c:v>0.30559027779963799</c:v>
                </c:pt>
                <c:pt idx="421">
                  <c:v>0.30631944446940906</c:v>
                </c:pt>
                <c:pt idx="422">
                  <c:v>0.30704861113918014</c:v>
                </c:pt>
                <c:pt idx="423">
                  <c:v>0.30776620373217156</c:v>
                </c:pt>
                <c:pt idx="424">
                  <c:v>0.30849537039466668</c:v>
                </c:pt>
                <c:pt idx="425">
                  <c:v>0.30922453706443775</c:v>
                </c:pt>
                <c:pt idx="426">
                  <c:v>0.30994212965742918</c:v>
                </c:pt>
                <c:pt idx="427">
                  <c:v>0.31067129631992429</c:v>
                </c:pt>
                <c:pt idx="428">
                  <c:v>0.31140046298969537</c:v>
                </c:pt>
                <c:pt idx="429">
                  <c:v>0.31211805558268679</c:v>
                </c:pt>
                <c:pt idx="430">
                  <c:v>0.31284722224518191</c:v>
                </c:pt>
                <c:pt idx="431">
                  <c:v>0.31357638891495299</c:v>
                </c:pt>
                <c:pt idx="432">
                  <c:v>0.31429398150794441</c:v>
                </c:pt>
                <c:pt idx="433">
                  <c:v>0.31502314817043953</c:v>
                </c:pt>
                <c:pt idx="434">
                  <c:v>0.3157523148402106</c:v>
                </c:pt>
                <c:pt idx="435">
                  <c:v>0.31648148150998168</c:v>
                </c:pt>
                <c:pt idx="436">
                  <c:v>0.31719907409569714</c:v>
                </c:pt>
                <c:pt idx="437">
                  <c:v>0.31792824076546822</c:v>
                </c:pt>
                <c:pt idx="438">
                  <c:v>0.31865740743523929</c:v>
                </c:pt>
                <c:pt idx="439">
                  <c:v>0.31937500002823072</c:v>
                </c:pt>
                <c:pt idx="440">
                  <c:v>0.32010416669072583</c:v>
                </c:pt>
                <c:pt idx="441">
                  <c:v>0.32083333336049691</c:v>
                </c:pt>
                <c:pt idx="442">
                  <c:v>0.32155092595348833</c:v>
                </c:pt>
                <c:pt idx="443">
                  <c:v>0.32228009261598345</c:v>
                </c:pt>
                <c:pt idx="444">
                  <c:v>0.32300925928575452</c:v>
                </c:pt>
                <c:pt idx="445">
                  <c:v>0.32372685187874595</c:v>
                </c:pt>
                <c:pt idx="446">
                  <c:v>0.32445601854124106</c:v>
                </c:pt>
                <c:pt idx="447">
                  <c:v>0.32518518521101214</c:v>
                </c:pt>
                <c:pt idx="448">
                  <c:v>0.32590277780400356</c:v>
                </c:pt>
                <c:pt idx="449">
                  <c:v>0.32663194446649868</c:v>
                </c:pt>
                <c:pt idx="450">
                  <c:v>0.32736111113626976</c:v>
                </c:pt>
                <c:pt idx="451">
                  <c:v>0.32807870372926118</c:v>
                </c:pt>
                <c:pt idx="452">
                  <c:v>0.32880787039903225</c:v>
                </c:pt>
                <c:pt idx="453">
                  <c:v>0.32953703706152737</c:v>
                </c:pt>
                <c:pt idx="454">
                  <c:v>0.33025462965451879</c:v>
                </c:pt>
                <c:pt idx="455">
                  <c:v>0.33098379632428987</c:v>
                </c:pt>
                <c:pt idx="456">
                  <c:v>0.33171296298678499</c:v>
                </c:pt>
                <c:pt idx="457">
                  <c:v>0.33244212965655606</c:v>
                </c:pt>
                <c:pt idx="458">
                  <c:v>0.33315972224954749</c:v>
                </c:pt>
                <c:pt idx="459">
                  <c:v>0.3338888889120426</c:v>
                </c:pt>
                <c:pt idx="460">
                  <c:v>0.33461805558181368</c:v>
                </c:pt>
                <c:pt idx="461">
                  <c:v>0.3353356481748051</c:v>
                </c:pt>
                <c:pt idx="462">
                  <c:v>0.33606481483730022</c:v>
                </c:pt>
                <c:pt idx="463">
                  <c:v>0.33679398150707129</c:v>
                </c:pt>
                <c:pt idx="464">
                  <c:v>0.33751157410006272</c:v>
                </c:pt>
                <c:pt idx="465">
                  <c:v>0.33824074076255783</c:v>
                </c:pt>
                <c:pt idx="466">
                  <c:v>0.33896990743232891</c:v>
                </c:pt>
                <c:pt idx="467">
                  <c:v>0.33968750002532033</c:v>
                </c:pt>
                <c:pt idx="468">
                  <c:v>0.34041666669509141</c:v>
                </c:pt>
                <c:pt idx="469">
                  <c:v>0.34114583335758653</c:v>
                </c:pt>
                <c:pt idx="470">
                  <c:v>0.34186342595057795</c:v>
                </c:pt>
                <c:pt idx="471">
                  <c:v>0.34263888891291572</c:v>
                </c:pt>
                <c:pt idx="472">
                  <c:v>0.34336805558268679</c:v>
                </c:pt>
                <c:pt idx="473">
                  <c:v>0.34409722224518191</c:v>
                </c:pt>
                <c:pt idx="474">
                  <c:v>0.34481481483817333</c:v>
                </c:pt>
                <c:pt idx="475">
                  <c:v>0.34554398150794441</c:v>
                </c:pt>
                <c:pt idx="476">
                  <c:v>0.34627314817043953</c:v>
                </c:pt>
                <c:pt idx="477">
                  <c:v>0.3470023148402106</c:v>
                </c:pt>
                <c:pt idx="478">
                  <c:v>0.34771990743320202</c:v>
                </c:pt>
                <c:pt idx="479">
                  <c:v>0.34844907409569714</c:v>
                </c:pt>
                <c:pt idx="480">
                  <c:v>0.34917824076546822</c:v>
                </c:pt>
                <c:pt idx="481">
                  <c:v>0.34989583335845964</c:v>
                </c:pt>
                <c:pt idx="482">
                  <c:v>0.35062500002823072</c:v>
                </c:pt>
                <c:pt idx="483">
                  <c:v>0.35135416669072583</c:v>
                </c:pt>
                <c:pt idx="484">
                  <c:v>0.35207175928371726</c:v>
                </c:pt>
                <c:pt idx="485">
                  <c:v>0.35280092595348833</c:v>
                </c:pt>
                <c:pt idx="486">
                  <c:v>0.35353009261598345</c:v>
                </c:pt>
                <c:pt idx="487">
                  <c:v>0.35424768520897487</c:v>
                </c:pt>
                <c:pt idx="488">
                  <c:v>0.35497685187874595</c:v>
                </c:pt>
                <c:pt idx="489">
                  <c:v>0.35570601854124106</c:v>
                </c:pt>
                <c:pt idx="490">
                  <c:v>0.35642361113423249</c:v>
                </c:pt>
                <c:pt idx="491">
                  <c:v>0.35715277780400356</c:v>
                </c:pt>
                <c:pt idx="492">
                  <c:v>0.35788194446649868</c:v>
                </c:pt>
                <c:pt idx="493">
                  <c:v>0.3585995370594901</c:v>
                </c:pt>
                <c:pt idx="494">
                  <c:v>0.35932870372926118</c:v>
                </c:pt>
                <c:pt idx="495">
                  <c:v>0.36005787039903225</c:v>
                </c:pt>
                <c:pt idx="496">
                  <c:v>0.36077546298474772</c:v>
                </c:pt>
                <c:pt idx="497">
                  <c:v>0.36150462965451879</c:v>
                </c:pt>
                <c:pt idx="498">
                  <c:v>0.36223379632428987</c:v>
                </c:pt>
                <c:pt idx="499">
                  <c:v>0.36295138891728129</c:v>
                </c:pt>
                <c:pt idx="500">
                  <c:v>0.36368055557977641</c:v>
                </c:pt>
                <c:pt idx="501">
                  <c:v>0.36440972224954749</c:v>
                </c:pt>
                <c:pt idx="502">
                  <c:v>0.36512731484253891</c:v>
                </c:pt>
                <c:pt idx="503">
                  <c:v>0.36585648150503403</c:v>
                </c:pt>
                <c:pt idx="504">
                  <c:v>0.3665856481748051</c:v>
                </c:pt>
                <c:pt idx="505">
                  <c:v>0.36731481483730022</c:v>
                </c:pt>
                <c:pt idx="506">
                  <c:v>0.36803240743029164</c:v>
                </c:pt>
                <c:pt idx="507">
                  <c:v>0.36876157410006272</c:v>
                </c:pt>
                <c:pt idx="508">
                  <c:v>0.36949074076255783</c:v>
                </c:pt>
                <c:pt idx="509">
                  <c:v>0.37020833335554926</c:v>
                </c:pt>
                <c:pt idx="510">
                  <c:v>0.37093750002532033</c:v>
                </c:pt>
                <c:pt idx="511">
                  <c:v>0.37166666669509141</c:v>
                </c:pt>
                <c:pt idx="512">
                  <c:v>0.37238425928080687</c:v>
                </c:pt>
                <c:pt idx="513">
                  <c:v>0.37311342595057795</c:v>
                </c:pt>
                <c:pt idx="514">
                  <c:v>0.37384259262034902</c:v>
                </c:pt>
                <c:pt idx="515">
                  <c:v>0.37456018521334045</c:v>
                </c:pt>
                <c:pt idx="516">
                  <c:v>0.37528935187583556</c:v>
                </c:pt>
                <c:pt idx="517">
                  <c:v>0.37607638891495299</c:v>
                </c:pt>
                <c:pt idx="518">
                  <c:v>0.37679398150794441</c:v>
                </c:pt>
                <c:pt idx="519">
                  <c:v>0.37752314817043953</c:v>
                </c:pt>
                <c:pt idx="520">
                  <c:v>0.3782523148402106</c:v>
                </c:pt>
                <c:pt idx="521">
                  <c:v>0.37898148150998168</c:v>
                </c:pt>
                <c:pt idx="522">
                  <c:v>0.37969907409569714</c:v>
                </c:pt>
                <c:pt idx="523">
                  <c:v>0.38042824076546822</c:v>
                </c:pt>
                <c:pt idx="524">
                  <c:v>0.38115740743523929</c:v>
                </c:pt>
                <c:pt idx="525">
                  <c:v>0.38187500002823072</c:v>
                </c:pt>
                <c:pt idx="526">
                  <c:v>0.38260416669072583</c:v>
                </c:pt>
                <c:pt idx="527">
                  <c:v>0.38333333336049691</c:v>
                </c:pt>
                <c:pt idx="528">
                  <c:v>0.38406250002299203</c:v>
                </c:pt>
                <c:pt idx="529">
                  <c:v>0.38478009261598345</c:v>
                </c:pt>
                <c:pt idx="530">
                  <c:v>0.38550925928575452</c:v>
                </c:pt>
                <c:pt idx="531">
                  <c:v>0.38623842594824964</c:v>
                </c:pt>
                <c:pt idx="532">
                  <c:v>0.38696759261802072</c:v>
                </c:pt>
                <c:pt idx="533">
                  <c:v>0.38768518521101214</c:v>
                </c:pt>
                <c:pt idx="534">
                  <c:v>0.38841435187350726</c:v>
                </c:pt>
                <c:pt idx="535">
                  <c:v>0.38914351854327833</c:v>
                </c:pt>
                <c:pt idx="536">
                  <c:v>0.38986111113626976</c:v>
                </c:pt>
                <c:pt idx="537">
                  <c:v>0.39059027780604083</c:v>
                </c:pt>
                <c:pt idx="538">
                  <c:v>0.3913773148378823</c:v>
                </c:pt>
                <c:pt idx="539">
                  <c:v>0.39209490743087372</c:v>
                </c:pt>
                <c:pt idx="540">
                  <c:v>0.39282407410064479</c:v>
                </c:pt>
                <c:pt idx="541">
                  <c:v>0.39355324076313991</c:v>
                </c:pt>
                <c:pt idx="542">
                  <c:v>0.39428240743291099</c:v>
                </c:pt>
                <c:pt idx="543">
                  <c:v>0.39500000002590241</c:v>
                </c:pt>
                <c:pt idx="544">
                  <c:v>0.39572916668839753</c:v>
                </c:pt>
                <c:pt idx="545">
                  <c:v>0.3964583333581686</c:v>
                </c:pt>
                <c:pt idx="546">
                  <c:v>0.39718750002793968</c:v>
                </c:pt>
                <c:pt idx="547">
                  <c:v>0.3979050926209311</c:v>
                </c:pt>
                <c:pt idx="548">
                  <c:v>0.39863425928342622</c:v>
                </c:pt>
                <c:pt idx="549">
                  <c:v>0.39936342595319729</c:v>
                </c:pt>
                <c:pt idx="550">
                  <c:v>0.40008101854618872</c:v>
                </c:pt>
                <c:pt idx="551">
                  <c:v>0.40081018520868383</c:v>
                </c:pt>
                <c:pt idx="552">
                  <c:v>0.40153935187845491</c:v>
                </c:pt>
                <c:pt idx="553">
                  <c:v>0.40225694447144633</c:v>
                </c:pt>
                <c:pt idx="554">
                  <c:v>0.40298611113394145</c:v>
                </c:pt>
                <c:pt idx="555">
                  <c:v>0.40371527780371252</c:v>
                </c:pt>
                <c:pt idx="556">
                  <c:v>0.40444444446620764</c:v>
                </c:pt>
                <c:pt idx="557">
                  <c:v>0.40516203705919906</c:v>
                </c:pt>
                <c:pt idx="558">
                  <c:v>0.40589120372897014</c:v>
                </c:pt>
                <c:pt idx="559">
                  <c:v>0.40666666669130791</c:v>
                </c:pt>
                <c:pt idx="560">
                  <c:v>0.40739583336107899</c:v>
                </c:pt>
                <c:pt idx="561">
                  <c:v>0.40811342595407041</c:v>
                </c:pt>
                <c:pt idx="562">
                  <c:v>0.40884259261656553</c:v>
                </c:pt>
                <c:pt idx="563">
                  <c:v>0.4095717592863366</c:v>
                </c:pt>
                <c:pt idx="564">
                  <c:v>0.41028935187932802</c:v>
                </c:pt>
                <c:pt idx="565">
                  <c:v>0.41106481484166579</c:v>
                </c:pt>
                <c:pt idx="566">
                  <c:v>0.41179398150416091</c:v>
                </c:pt>
                <c:pt idx="567">
                  <c:v>0.41251157409715233</c:v>
                </c:pt>
                <c:pt idx="568">
                  <c:v>0.41324074076692341</c:v>
                </c:pt>
                <c:pt idx="569">
                  <c:v>0.41396990742941853</c:v>
                </c:pt>
                <c:pt idx="570">
                  <c:v>0.41468750002240995</c:v>
                </c:pt>
                <c:pt idx="571">
                  <c:v>0.41546296298474772</c:v>
                </c:pt>
                <c:pt idx="572">
                  <c:v>0.41619212965451879</c:v>
                </c:pt>
                <c:pt idx="573">
                  <c:v>0.41690972224751022</c:v>
                </c:pt>
                <c:pt idx="574">
                  <c:v>0.41763888891728129</c:v>
                </c:pt>
                <c:pt idx="575">
                  <c:v>0.41836805557977641</c:v>
                </c:pt>
                <c:pt idx="576">
                  <c:v>0.41908564817276783</c:v>
                </c:pt>
                <c:pt idx="577">
                  <c:v>0.41981481484253891</c:v>
                </c:pt>
                <c:pt idx="578">
                  <c:v>0.42054398150503403</c:v>
                </c:pt>
                <c:pt idx="579">
                  <c:v>0.42126157409802545</c:v>
                </c:pt>
                <c:pt idx="580">
                  <c:v>0.42199074076779652</c:v>
                </c:pt>
                <c:pt idx="581">
                  <c:v>0.42271990743029164</c:v>
                </c:pt>
                <c:pt idx="582">
                  <c:v>0.42349537039262941</c:v>
                </c:pt>
                <c:pt idx="583">
                  <c:v>0.42421296298562083</c:v>
                </c:pt>
                <c:pt idx="584">
                  <c:v>0.42494212965539191</c:v>
                </c:pt>
                <c:pt idx="585">
                  <c:v>0.42565972224838333</c:v>
                </c:pt>
                <c:pt idx="586">
                  <c:v>0.42638888891087845</c:v>
                </c:pt>
                <c:pt idx="587">
                  <c:v>0.42711805558064952</c:v>
                </c:pt>
                <c:pt idx="588">
                  <c:v>0.42789351854298729</c:v>
                </c:pt>
                <c:pt idx="589">
                  <c:v>0.42861111113597872</c:v>
                </c:pt>
                <c:pt idx="590">
                  <c:v>0.42934027780574979</c:v>
                </c:pt>
                <c:pt idx="591">
                  <c:v>0.43006944446824491</c:v>
                </c:pt>
                <c:pt idx="592">
                  <c:v>0.43078703706123633</c:v>
                </c:pt>
                <c:pt idx="593">
                  <c:v>0.43151620373100741</c:v>
                </c:pt>
                <c:pt idx="594">
                  <c:v>0.43229166669334518</c:v>
                </c:pt>
                <c:pt idx="595">
                  <c:v>0.4330092592863366</c:v>
                </c:pt>
                <c:pt idx="596">
                  <c:v>0.43373842594883172</c:v>
                </c:pt>
                <c:pt idx="597">
                  <c:v>0.43446759261860279</c:v>
                </c:pt>
                <c:pt idx="598">
                  <c:v>0.43518518521159422</c:v>
                </c:pt>
                <c:pt idx="599">
                  <c:v>0.43591435187408933</c:v>
                </c:pt>
                <c:pt idx="600">
                  <c:v>0.43667824076692341</c:v>
                </c:pt>
                <c:pt idx="601">
                  <c:v>0.43740740742941853</c:v>
                </c:pt>
                <c:pt idx="602">
                  <c:v>0.4381365740991896</c:v>
                </c:pt>
                <c:pt idx="603">
                  <c:v>0.43885416669218102</c:v>
                </c:pt>
                <c:pt idx="604">
                  <c:v>0.4395833333619521</c:v>
                </c:pt>
                <c:pt idx="605">
                  <c:v>0.44031250002444722</c:v>
                </c:pt>
                <c:pt idx="606">
                  <c:v>0.44107638891728129</c:v>
                </c:pt>
                <c:pt idx="607">
                  <c:v>0.44180555557977641</c:v>
                </c:pt>
                <c:pt idx="608">
                  <c:v>0.44252314817276783</c:v>
                </c:pt>
                <c:pt idx="609">
                  <c:v>0.44325231484253891</c:v>
                </c:pt>
                <c:pt idx="610">
                  <c:v>0.44398148150503403</c:v>
                </c:pt>
                <c:pt idx="611">
                  <c:v>0.44469907409802545</c:v>
                </c:pt>
                <c:pt idx="612">
                  <c:v>0.44547453706036322</c:v>
                </c:pt>
                <c:pt idx="613">
                  <c:v>0.44620370373013429</c:v>
                </c:pt>
                <c:pt idx="614">
                  <c:v>0.44692129632312572</c:v>
                </c:pt>
                <c:pt idx="615">
                  <c:v>0.44765046298562083</c:v>
                </c:pt>
                <c:pt idx="616">
                  <c:v>0.44836805557861226</c:v>
                </c:pt>
                <c:pt idx="617">
                  <c:v>0.44909722224838333</c:v>
                </c:pt>
                <c:pt idx="618">
                  <c:v>0.4498726852107211</c:v>
                </c:pt>
                <c:pt idx="619">
                  <c:v>0.45059027780371252</c:v>
                </c:pt>
                <c:pt idx="620">
                  <c:v>0.45131944446620764</c:v>
                </c:pt>
                <c:pt idx="621">
                  <c:v>0.45204861113597872</c:v>
                </c:pt>
                <c:pt idx="622">
                  <c:v>0.45276620372897014</c:v>
                </c:pt>
                <c:pt idx="623">
                  <c:v>0.45349537039874122</c:v>
                </c:pt>
                <c:pt idx="624">
                  <c:v>0.45427083336107899</c:v>
                </c:pt>
                <c:pt idx="625">
                  <c:v>0.45498842595407041</c:v>
                </c:pt>
                <c:pt idx="626">
                  <c:v>0.45571759261656553</c:v>
                </c:pt>
                <c:pt idx="627">
                  <c:v>0.45643518520955695</c:v>
                </c:pt>
                <c:pt idx="628">
                  <c:v>0.45716435187932802</c:v>
                </c:pt>
                <c:pt idx="629">
                  <c:v>0.45789351854182314</c:v>
                </c:pt>
                <c:pt idx="630">
                  <c:v>0.45866898150416091</c:v>
                </c:pt>
                <c:pt idx="631">
                  <c:v>0.45939814817393199</c:v>
                </c:pt>
                <c:pt idx="632">
                  <c:v>0.46011574076692341</c:v>
                </c:pt>
                <c:pt idx="633">
                  <c:v>0.46084490742941853</c:v>
                </c:pt>
                <c:pt idx="634">
                  <c:v>0.4615740740991896</c:v>
                </c:pt>
                <c:pt idx="635">
                  <c:v>0.46229166669218102</c:v>
                </c:pt>
                <c:pt idx="636">
                  <c:v>0.46306712965451879</c:v>
                </c:pt>
                <c:pt idx="637">
                  <c:v>0.46379629632428987</c:v>
                </c:pt>
                <c:pt idx="638">
                  <c:v>0.46452546298678499</c:v>
                </c:pt>
                <c:pt idx="639">
                  <c:v>0.46524305557977641</c:v>
                </c:pt>
                <c:pt idx="640">
                  <c:v>0.46597222224954749</c:v>
                </c:pt>
                <c:pt idx="641">
                  <c:v>0.4667013889120426</c:v>
                </c:pt>
                <c:pt idx="642">
                  <c:v>0.46747685187438037</c:v>
                </c:pt>
                <c:pt idx="643">
                  <c:v>0.46820601854415145</c:v>
                </c:pt>
                <c:pt idx="644">
                  <c:v>0.46892361113714287</c:v>
                </c:pt>
                <c:pt idx="645">
                  <c:v>0.46965277779963799</c:v>
                </c:pt>
                <c:pt idx="646">
                  <c:v>0.47037037039262941</c:v>
                </c:pt>
                <c:pt idx="647">
                  <c:v>0.47109953706240049</c:v>
                </c:pt>
                <c:pt idx="648">
                  <c:v>0.47187500002473826</c:v>
                </c:pt>
                <c:pt idx="649">
                  <c:v>0.47259259261772968</c:v>
                </c:pt>
                <c:pt idx="650">
                  <c:v>0.47332175928750075</c:v>
                </c:pt>
                <c:pt idx="651">
                  <c:v>0.47405092594999587</c:v>
                </c:pt>
                <c:pt idx="652">
                  <c:v>0.47476851854298729</c:v>
                </c:pt>
                <c:pt idx="653">
                  <c:v>0.47549768521275837</c:v>
                </c:pt>
                <c:pt idx="654">
                  <c:v>0.47627314817509614</c:v>
                </c:pt>
                <c:pt idx="655">
                  <c:v>0.47699074076808756</c:v>
                </c:pt>
                <c:pt idx="656">
                  <c:v>0.47771990743058268</c:v>
                </c:pt>
                <c:pt idx="657">
                  <c:v>0.47844907410035376</c:v>
                </c:pt>
                <c:pt idx="658">
                  <c:v>0.47916666669334518</c:v>
                </c:pt>
                <c:pt idx="659">
                  <c:v>0.4798958333558403</c:v>
                </c:pt>
                <c:pt idx="660">
                  <c:v>0.48062500002561137</c:v>
                </c:pt>
                <c:pt idx="661">
                  <c:v>0.48134259261860279</c:v>
                </c:pt>
                <c:pt idx="662">
                  <c:v>0.48207175928109791</c:v>
                </c:pt>
                <c:pt idx="663">
                  <c:v>0.48280092595086899</c:v>
                </c:pt>
                <c:pt idx="664">
                  <c:v>0.48351851854386041</c:v>
                </c:pt>
                <c:pt idx="665">
                  <c:v>0.48424768521363148</c:v>
                </c:pt>
                <c:pt idx="666">
                  <c:v>0.4849768518761266</c:v>
                </c:pt>
                <c:pt idx="667">
                  <c:v>0.48569444446911803</c:v>
                </c:pt>
                <c:pt idx="668">
                  <c:v>0.4864236111388891</c:v>
                </c:pt>
                <c:pt idx="669">
                  <c:v>0.48715277780138422</c:v>
                </c:pt>
                <c:pt idx="670">
                  <c:v>0.48787037039437564</c:v>
                </c:pt>
                <c:pt idx="671">
                  <c:v>0.48859953706414672</c:v>
                </c:pt>
                <c:pt idx="672">
                  <c:v>0.48932870372664183</c:v>
                </c:pt>
                <c:pt idx="673">
                  <c:v>0.49004629631963326</c:v>
                </c:pt>
                <c:pt idx="674">
                  <c:v>0.49077546298940433</c:v>
                </c:pt>
                <c:pt idx="675">
                  <c:v>0.49149305558239575</c:v>
                </c:pt>
                <c:pt idx="676">
                  <c:v>0.49222222224489087</c:v>
                </c:pt>
                <c:pt idx="677">
                  <c:v>0.49295138891466195</c:v>
                </c:pt>
                <c:pt idx="678">
                  <c:v>0.49366898150765337</c:v>
                </c:pt>
                <c:pt idx="679">
                  <c:v>0.49439814817014849</c:v>
                </c:pt>
                <c:pt idx="680">
                  <c:v>0.49512731483991956</c:v>
                </c:pt>
                <c:pt idx="681">
                  <c:v>0.49585648150969064</c:v>
                </c:pt>
                <c:pt idx="682">
                  <c:v>0.49657407410268206</c:v>
                </c:pt>
                <c:pt idx="683">
                  <c:v>0.49730324076517718</c:v>
                </c:pt>
                <c:pt idx="684">
                  <c:v>0.49803240743494825</c:v>
                </c:pt>
                <c:pt idx="685">
                  <c:v>0.49875000002793968</c:v>
                </c:pt>
                <c:pt idx="686">
                  <c:v>0.49947916669043479</c:v>
                </c:pt>
                <c:pt idx="687">
                  <c:v>0.50020833336020587</c:v>
                </c:pt>
                <c:pt idx="688">
                  <c:v>0.50092592595319729</c:v>
                </c:pt>
                <c:pt idx="689">
                  <c:v>0.50165509261569241</c:v>
                </c:pt>
                <c:pt idx="690">
                  <c:v>0.50238425928546349</c:v>
                </c:pt>
                <c:pt idx="691">
                  <c:v>0.5031134259479586</c:v>
                </c:pt>
                <c:pt idx="692">
                  <c:v>0.50383101854095003</c:v>
                </c:pt>
                <c:pt idx="693">
                  <c:v>0.5045601852107211</c:v>
                </c:pt>
                <c:pt idx="694">
                  <c:v>0.50528935188049218</c:v>
                </c:pt>
                <c:pt idx="695">
                  <c:v>0.50600694446620764</c:v>
                </c:pt>
                <c:pt idx="696">
                  <c:v>0.50673611113597872</c:v>
                </c:pt>
                <c:pt idx="697">
                  <c:v>0.50746527780574979</c:v>
                </c:pt>
                <c:pt idx="698">
                  <c:v>0.50818287039874122</c:v>
                </c:pt>
                <c:pt idx="699">
                  <c:v>0.50891203706123633</c:v>
                </c:pt>
                <c:pt idx="700">
                  <c:v>0.50964120373100741</c:v>
                </c:pt>
                <c:pt idx="701">
                  <c:v>0.51035879632399883</c:v>
                </c:pt>
                <c:pt idx="702">
                  <c:v>0.51108796298649395</c:v>
                </c:pt>
                <c:pt idx="703">
                  <c:v>0.51181712965626502</c:v>
                </c:pt>
                <c:pt idx="704">
                  <c:v>0.51254629631876014</c:v>
                </c:pt>
                <c:pt idx="705">
                  <c:v>0.51326388891175156</c:v>
                </c:pt>
                <c:pt idx="706">
                  <c:v>0.51399305558152264</c:v>
                </c:pt>
                <c:pt idx="707">
                  <c:v>0.51472222224401776</c:v>
                </c:pt>
                <c:pt idx="708">
                  <c:v>0.51543981483700918</c:v>
                </c:pt>
                <c:pt idx="709">
                  <c:v>0.51616898150678026</c:v>
                </c:pt>
                <c:pt idx="710">
                  <c:v>0.51689814817655133</c:v>
                </c:pt>
                <c:pt idx="711">
                  <c:v>0.5176157407622668</c:v>
                </c:pt>
                <c:pt idx="712">
                  <c:v>0.51834490743203787</c:v>
                </c:pt>
                <c:pt idx="713">
                  <c:v>0.51907407410180895</c:v>
                </c:pt>
                <c:pt idx="714">
                  <c:v>0.51979166669480037</c:v>
                </c:pt>
                <c:pt idx="715">
                  <c:v>0.52052083335729549</c:v>
                </c:pt>
                <c:pt idx="716">
                  <c:v>0.52125000002706656</c:v>
                </c:pt>
                <c:pt idx="717">
                  <c:v>0.52196759262005799</c:v>
                </c:pt>
                <c:pt idx="718">
                  <c:v>0.5226967592825531</c:v>
                </c:pt>
                <c:pt idx="719">
                  <c:v>0.52342592595232418</c:v>
                </c:pt>
                <c:pt idx="720">
                  <c:v>0.5241435185453156</c:v>
                </c:pt>
                <c:pt idx="721">
                  <c:v>0.52487268520781072</c:v>
                </c:pt>
                <c:pt idx="722">
                  <c:v>0.52560185187758179</c:v>
                </c:pt>
                <c:pt idx="723">
                  <c:v>0.52631944447057322</c:v>
                </c:pt>
                <c:pt idx="724">
                  <c:v>0.52704861113306833</c:v>
                </c:pt>
                <c:pt idx="725">
                  <c:v>0.52777777780283941</c:v>
                </c:pt>
                <c:pt idx="726">
                  <c:v>0.52849537039583083</c:v>
                </c:pt>
                <c:pt idx="727">
                  <c:v>0.52922453706560191</c:v>
                </c:pt>
                <c:pt idx="728">
                  <c:v>0.52995370372809703</c:v>
                </c:pt>
                <c:pt idx="729">
                  <c:v>0.53067129632108845</c:v>
                </c:pt>
                <c:pt idx="730">
                  <c:v>0.53140046299085952</c:v>
                </c:pt>
                <c:pt idx="731">
                  <c:v>0.53212962965335464</c:v>
                </c:pt>
                <c:pt idx="732">
                  <c:v>0.53284722224634606</c:v>
                </c:pt>
                <c:pt idx="733">
                  <c:v>0.53357638891611714</c:v>
                </c:pt>
                <c:pt idx="734">
                  <c:v>0.53430555557861226</c:v>
                </c:pt>
                <c:pt idx="735">
                  <c:v>0.53508101854095003</c:v>
                </c:pt>
                <c:pt idx="736">
                  <c:v>0.5358101852107211</c:v>
                </c:pt>
                <c:pt idx="737">
                  <c:v>0.53652777780371252</c:v>
                </c:pt>
                <c:pt idx="738">
                  <c:v>0.53725694446620764</c:v>
                </c:pt>
                <c:pt idx="739">
                  <c:v>0.53798611113597872</c:v>
                </c:pt>
                <c:pt idx="740">
                  <c:v>0.53870370372897014</c:v>
                </c:pt>
                <c:pt idx="741">
                  <c:v>0.53947916669130791</c:v>
                </c:pt>
                <c:pt idx="742">
                  <c:v>0.54020833336107899</c:v>
                </c:pt>
                <c:pt idx="743">
                  <c:v>0.5409375000235741</c:v>
                </c:pt>
                <c:pt idx="744">
                  <c:v>0.54166666669334518</c:v>
                </c:pt>
                <c:pt idx="745">
                  <c:v>0.5423842592863366</c:v>
                </c:pt>
                <c:pt idx="746">
                  <c:v>0.54311342594883172</c:v>
                </c:pt>
                <c:pt idx="747">
                  <c:v>0.54384259261860279</c:v>
                </c:pt>
                <c:pt idx="748">
                  <c:v>0.54456018521159422</c:v>
                </c:pt>
                <c:pt idx="749">
                  <c:v>0.54528935187408933</c:v>
                </c:pt>
                <c:pt idx="750">
                  <c:v>0.54601851854386041</c:v>
                </c:pt>
                <c:pt idx="751">
                  <c:v>0.54673611113685183</c:v>
                </c:pt>
                <c:pt idx="752">
                  <c:v>0.54746527779934695</c:v>
                </c:pt>
                <c:pt idx="753">
                  <c:v>0.54819444446911803</c:v>
                </c:pt>
                <c:pt idx="754">
                  <c:v>0.54891203706210945</c:v>
                </c:pt>
                <c:pt idx="755">
                  <c:v>0.54964120373188052</c:v>
                </c:pt>
                <c:pt idx="756">
                  <c:v>0.55037037039437564</c:v>
                </c:pt>
                <c:pt idx="757">
                  <c:v>0.55108796298736706</c:v>
                </c:pt>
                <c:pt idx="758">
                  <c:v>0.55181712965713814</c:v>
                </c:pt>
                <c:pt idx="759">
                  <c:v>0.55254629631963326</c:v>
                </c:pt>
                <c:pt idx="760">
                  <c:v>0.55326388891262468</c:v>
                </c:pt>
                <c:pt idx="761">
                  <c:v>0.55399305558239575</c:v>
                </c:pt>
                <c:pt idx="762">
                  <c:v>0.55476851854473352</c:v>
                </c:pt>
                <c:pt idx="763">
                  <c:v>0.55549768520722864</c:v>
                </c:pt>
                <c:pt idx="764">
                  <c:v>0.55621527780022006</c:v>
                </c:pt>
                <c:pt idx="765">
                  <c:v>0.55694444446999114</c:v>
                </c:pt>
                <c:pt idx="766">
                  <c:v>0.55767361113976222</c:v>
                </c:pt>
                <c:pt idx="767">
                  <c:v>0.55839120372547768</c:v>
                </c:pt>
                <c:pt idx="768">
                  <c:v>0.55916666669509141</c:v>
                </c:pt>
                <c:pt idx="769">
                  <c:v>0.55989583335758653</c:v>
                </c:pt>
                <c:pt idx="770">
                  <c:v>0.5606250000273576</c:v>
                </c:pt>
                <c:pt idx="771">
                  <c:v>0.56134259262034902</c:v>
                </c:pt>
                <c:pt idx="772">
                  <c:v>0.56207175928284414</c:v>
                </c:pt>
                <c:pt idx="773">
                  <c:v>0.56280092595261522</c:v>
                </c:pt>
                <c:pt idx="774">
                  <c:v>0.56351851854560664</c:v>
                </c:pt>
                <c:pt idx="775">
                  <c:v>0.56424768520810176</c:v>
                </c:pt>
                <c:pt idx="776">
                  <c:v>0.56497685187787283</c:v>
                </c:pt>
                <c:pt idx="777">
                  <c:v>0.56569444447086425</c:v>
                </c:pt>
                <c:pt idx="778">
                  <c:v>0.56642361113335937</c:v>
                </c:pt>
                <c:pt idx="779">
                  <c:v>0.56715277780313045</c:v>
                </c:pt>
                <c:pt idx="780">
                  <c:v>0.56787037039612187</c:v>
                </c:pt>
                <c:pt idx="781">
                  <c:v>0.56859953705861699</c:v>
                </c:pt>
                <c:pt idx="782">
                  <c:v>0.56932870372838806</c:v>
                </c:pt>
                <c:pt idx="783">
                  <c:v>0.57004629632137949</c:v>
                </c:pt>
                <c:pt idx="784">
                  <c:v>0.57077546299115056</c:v>
                </c:pt>
                <c:pt idx="785">
                  <c:v>0.57150462965364568</c:v>
                </c:pt>
                <c:pt idx="786">
                  <c:v>0.5722222222466371</c:v>
                </c:pt>
                <c:pt idx="787">
                  <c:v>0.57295138891640818</c:v>
                </c:pt>
                <c:pt idx="788">
                  <c:v>0.5736805555789033</c:v>
                </c:pt>
                <c:pt idx="789">
                  <c:v>0.57445601854124106</c:v>
                </c:pt>
                <c:pt idx="790">
                  <c:v>0.57518518521101214</c:v>
                </c:pt>
                <c:pt idx="791">
                  <c:v>0.57590277780400356</c:v>
                </c:pt>
                <c:pt idx="792">
                  <c:v>0.57663194446649868</c:v>
                </c:pt>
                <c:pt idx="793">
                  <c:v>0.5773495370594901</c:v>
                </c:pt>
                <c:pt idx="794">
                  <c:v>0.57807870372926118</c:v>
                </c:pt>
                <c:pt idx="795">
                  <c:v>0.57880787039903225</c:v>
                </c:pt>
                <c:pt idx="796">
                  <c:v>0.57953703706152737</c:v>
                </c:pt>
                <c:pt idx="797">
                  <c:v>0.58025462965451879</c:v>
                </c:pt>
                <c:pt idx="798">
                  <c:v>0.58098379632428987</c:v>
                </c:pt>
                <c:pt idx="799">
                  <c:v>0.58171296298678499</c:v>
                </c:pt>
                <c:pt idx="800">
                  <c:v>0.58243055557977641</c:v>
                </c:pt>
                <c:pt idx="801">
                  <c:v>0.58315972224954749</c:v>
                </c:pt>
                <c:pt idx="802">
                  <c:v>0.5838888889120426</c:v>
                </c:pt>
                <c:pt idx="803">
                  <c:v>0.58460648150503403</c:v>
                </c:pt>
                <c:pt idx="804">
                  <c:v>0.5853356481748051</c:v>
                </c:pt>
                <c:pt idx="805">
                  <c:v>0.58606481483730022</c:v>
                </c:pt>
                <c:pt idx="806">
                  <c:v>0.58678240743029164</c:v>
                </c:pt>
                <c:pt idx="807">
                  <c:v>0.58751157410006272</c:v>
                </c:pt>
                <c:pt idx="808">
                  <c:v>0.58824074076255783</c:v>
                </c:pt>
                <c:pt idx="809">
                  <c:v>0.58895833335554926</c:v>
                </c:pt>
                <c:pt idx="810">
                  <c:v>0.58968750002532033</c:v>
                </c:pt>
                <c:pt idx="811">
                  <c:v>0.59041666669509141</c:v>
                </c:pt>
                <c:pt idx="812">
                  <c:v>0.59113425928080687</c:v>
                </c:pt>
                <c:pt idx="813">
                  <c:v>0.59186342595057795</c:v>
                </c:pt>
                <c:pt idx="814">
                  <c:v>0.59258101854356937</c:v>
                </c:pt>
                <c:pt idx="815">
                  <c:v>0.59331018521334045</c:v>
                </c:pt>
                <c:pt idx="816">
                  <c:v>0.59403935187583556</c:v>
                </c:pt>
                <c:pt idx="817">
                  <c:v>0.59476851854560664</c:v>
                </c:pt>
                <c:pt idx="818">
                  <c:v>0.59548611113859806</c:v>
                </c:pt>
                <c:pt idx="819">
                  <c:v>0.59621527780109318</c:v>
                </c:pt>
                <c:pt idx="820">
                  <c:v>0.5969328703940846</c:v>
                </c:pt>
                <c:pt idx="821">
                  <c:v>0.59766203706385568</c:v>
                </c:pt>
                <c:pt idx="822">
                  <c:v>0.5983912037263508</c:v>
                </c:pt>
                <c:pt idx="823">
                  <c:v>0.59912037039612187</c:v>
                </c:pt>
                <c:pt idx="824">
                  <c:v>0.59983796298911329</c:v>
                </c:pt>
                <c:pt idx="825">
                  <c:v>0.60061342595145106</c:v>
                </c:pt>
                <c:pt idx="826">
                  <c:v>0.60134259262122214</c:v>
                </c:pt>
                <c:pt idx="827">
                  <c:v>0.60207175928371726</c:v>
                </c:pt>
                <c:pt idx="828">
                  <c:v>0.60278935187670868</c:v>
                </c:pt>
                <c:pt idx="829">
                  <c:v>0.60351851854647975</c:v>
                </c:pt>
                <c:pt idx="830">
                  <c:v>0.60424768520897487</c:v>
                </c:pt>
                <c:pt idx="831">
                  <c:v>0.60496527780196629</c:v>
                </c:pt>
                <c:pt idx="832">
                  <c:v>0.60569444447173737</c:v>
                </c:pt>
                <c:pt idx="833">
                  <c:v>0.60642361113423249</c:v>
                </c:pt>
                <c:pt idx="834">
                  <c:v>0.60714120372722391</c:v>
                </c:pt>
                <c:pt idx="835">
                  <c:v>0.60787037039699499</c:v>
                </c:pt>
                <c:pt idx="836">
                  <c:v>0.6085995370594901</c:v>
                </c:pt>
                <c:pt idx="837">
                  <c:v>0.60931712965248153</c:v>
                </c:pt>
                <c:pt idx="838">
                  <c:v>0.6100462963222526</c:v>
                </c:pt>
                <c:pt idx="839">
                  <c:v>0.61077546298474772</c:v>
                </c:pt>
                <c:pt idx="840">
                  <c:v>0.61149305557773914</c:v>
                </c:pt>
                <c:pt idx="841">
                  <c:v>0.61222222224751022</c:v>
                </c:pt>
                <c:pt idx="842">
                  <c:v>0.61295138891728129</c:v>
                </c:pt>
                <c:pt idx="843">
                  <c:v>0.61366898150299676</c:v>
                </c:pt>
                <c:pt idx="844">
                  <c:v>0.61439814817276783</c:v>
                </c:pt>
                <c:pt idx="845">
                  <c:v>0.61512731484253891</c:v>
                </c:pt>
                <c:pt idx="846">
                  <c:v>0.61584490743553033</c:v>
                </c:pt>
                <c:pt idx="847">
                  <c:v>0.61657407409802545</c:v>
                </c:pt>
                <c:pt idx="848">
                  <c:v>0.61730324076779652</c:v>
                </c:pt>
                <c:pt idx="849">
                  <c:v>0.61802083336078795</c:v>
                </c:pt>
                <c:pt idx="850">
                  <c:v>0.61875000002328306</c:v>
                </c:pt>
                <c:pt idx="851">
                  <c:v>0.61947916669305414</c:v>
                </c:pt>
                <c:pt idx="852">
                  <c:v>0.62019675928604556</c:v>
                </c:pt>
                <c:pt idx="853">
                  <c:v>0.62092592594854068</c:v>
                </c:pt>
                <c:pt idx="854">
                  <c:v>0.62165509261831176</c:v>
                </c:pt>
                <c:pt idx="855">
                  <c:v>0.62237268521130318</c:v>
                </c:pt>
                <c:pt idx="856">
                  <c:v>0.6231018518737983</c:v>
                </c:pt>
                <c:pt idx="857">
                  <c:v>0.62383101854356937</c:v>
                </c:pt>
                <c:pt idx="858">
                  <c:v>0.62454861113656079</c:v>
                </c:pt>
                <c:pt idx="859">
                  <c:v>0.62527777780633187</c:v>
                </c:pt>
                <c:pt idx="860">
                  <c:v>0.62600694446882699</c:v>
                </c:pt>
                <c:pt idx="861">
                  <c:v>0.62672453706181841</c:v>
                </c:pt>
                <c:pt idx="862">
                  <c:v>0.62745370373158948</c:v>
                </c:pt>
                <c:pt idx="863">
                  <c:v>0.6281828703940846</c:v>
                </c:pt>
                <c:pt idx="864">
                  <c:v>0.62890046298707603</c:v>
                </c:pt>
                <c:pt idx="865">
                  <c:v>0.6296296296568471</c:v>
                </c:pt>
                <c:pt idx="866">
                  <c:v>0.63035879631934222</c:v>
                </c:pt>
                <c:pt idx="867">
                  <c:v>0.63107638891233364</c:v>
                </c:pt>
                <c:pt idx="868">
                  <c:v>0.63180555558210472</c:v>
                </c:pt>
                <c:pt idx="869">
                  <c:v>0.63253472224459983</c:v>
                </c:pt>
                <c:pt idx="870">
                  <c:v>0.63325231483759126</c:v>
                </c:pt>
                <c:pt idx="871">
                  <c:v>0.63398148150736233</c:v>
                </c:pt>
                <c:pt idx="872">
                  <c:v>0.63471064816985745</c:v>
                </c:pt>
                <c:pt idx="873">
                  <c:v>0.63542824076284887</c:v>
                </c:pt>
                <c:pt idx="874">
                  <c:v>0.63615740743261995</c:v>
                </c:pt>
                <c:pt idx="875">
                  <c:v>0.63688657410239102</c:v>
                </c:pt>
                <c:pt idx="876">
                  <c:v>0.63760416669538245</c:v>
                </c:pt>
                <c:pt idx="877">
                  <c:v>0.63833333335787756</c:v>
                </c:pt>
                <c:pt idx="878">
                  <c:v>0.63906250002764864</c:v>
                </c:pt>
                <c:pt idx="879">
                  <c:v>0.63978009262064006</c:v>
                </c:pt>
                <c:pt idx="880">
                  <c:v>0.64050925928313518</c:v>
                </c:pt>
                <c:pt idx="881">
                  <c:v>0.64123842595290625</c:v>
                </c:pt>
                <c:pt idx="882">
                  <c:v>0.64195601854589768</c:v>
                </c:pt>
                <c:pt idx="883">
                  <c:v>0.6426851852083928</c:v>
                </c:pt>
                <c:pt idx="884">
                  <c:v>0.64341435187816387</c:v>
                </c:pt>
                <c:pt idx="885">
                  <c:v>0.64413194447115529</c:v>
                </c:pt>
                <c:pt idx="886">
                  <c:v>0.64486111113365041</c:v>
                </c:pt>
                <c:pt idx="887">
                  <c:v>0.64559027780342149</c:v>
                </c:pt>
                <c:pt idx="888">
                  <c:v>0.64630787039641291</c:v>
                </c:pt>
                <c:pt idx="889">
                  <c:v>0.64703703705890803</c:v>
                </c:pt>
                <c:pt idx="890">
                  <c:v>0.6477662037286791</c:v>
                </c:pt>
                <c:pt idx="891">
                  <c:v>0.64849537039845018</c:v>
                </c:pt>
                <c:pt idx="892">
                  <c:v>0.6492129629914416</c:v>
                </c:pt>
                <c:pt idx="893">
                  <c:v>0.64994212965393672</c:v>
                </c:pt>
                <c:pt idx="894">
                  <c:v>0.65065972224692814</c:v>
                </c:pt>
                <c:pt idx="895">
                  <c:v>0.65138888891669922</c:v>
                </c:pt>
                <c:pt idx="896">
                  <c:v>0.65211805557919433</c:v>
                </c:pt>
                <c:pt idx="897">
                  <c:v>0.65283564817218576</c:v>
                </c:pt>
                <c:pt idx="898">
                  <c:v>0.65356481484195683</c:v>
                </c:pt>
                <c:pt idx="899">
                  <c:v>0.65429398150445195</c:v>
                </c:pt>
                <c:pt idx="900">
                  <c:v>0.65502314817422302</c:v>
                </c:pt>
                <c:pt idx="901">
                  <c:v>0.65578703705978114</c:v>
                </c:pt>
                <c:pt idx="902">
                  <c:v>0.65651620372955222</c:v>
                </c:pt>
                <c:pt idx="903">
                  <c:v>0.65724537039204733</c:v>
                </c:pt>
                <c:pt idx="904">
                  <c:v>0.65797453706181841</c:v>
                </c:pt>
                <c:pt idx="905">
                  <c:v>0.65869212965480983</c:v>
                </c:pt>
                <c:pt idx="906">
                  <c:v>0.65942129632458091</c:v>
                </c:pt>
                <c:pt idx="907">
                  <c:v>0.66019675928691868</c:v>
                </c:pt>
                <c:pt idx="908">
                  <c:v>0.6609259259494138</c:v>
                </c:pt>
                <c:pt idx="909">
                  <c:v>0.66164351854240522</c:v>
                </c:pt>
                <c:pt idx="910">
                  <c:v>0.66237268521217629</c:v>
                </c:pt>
                <c:pt idx="911">
                  <c:v>0.66310185187467141</c:v>
                </c:pt>
                <c:pt idx="912">
                  <c:v>0.66381944446766283</c:v>
                </c:pt>
                <c:pt idx="913">
                  <c:v>0.66454861113743391</c:v>
                </c:pt>
                <c:pt idx="914">
                  <c:v>0.66527777779992903</c:v>
                </c:pt>
                <c:pt idx="915">
                  <c:v>0.66599537039292045</c:v>
                </c:pt>
                <c:pt idx="916">
                  <c:v>0.66672453706269152</c:v>
                </c:pt>
                <c:pt idx="917">
                  <c:v>0.66745370372518664</c:v>
                </c:pt>
                <c:pt idx="918">
                  <c:v>0.66822916669480037</c:v>
                </c:pt>
                <c:pt idx="919">
                  <c:v>0.66895833335729549</c:v>
                </c:pt>
                <c:pt idx="920">
                  <c:v>0.66967592595028691</c:v>
                </c:pt>
                <c:pt idx="921">
                  <c:v>0.67040509262005799</c:v>
                </c:pt>
                <c:pt idx="922">
                  <c:v>0.6711342592825531</c:v>
                </c:pt>
                <c:pt idx="923">
                  <c:v>0.67185185187554453</c:v>
                </c:pt>
                <c:pt idx="924">
                  <c:v>0.6725810185453156</c:v>
                </c:pt>
                <c:pt idx="925">
                  <c:v>0.67331018520781072</c:v>
                </c:pt>
                <c:pt idx="926">
                  <c:v>0.67402777780080214</c:v>
                </c:pt>
                <c:pt idx="927">
                  <c:v>0.67475694447057322</c:v>
                </c:pt>
                <c:pt idx="928">
                  <c:v>0.67548611113306833</c:v>
                </c:pt>
                <c:pt idx="929">
                  <c:v>0.67620370372605976</c:v>
                </c:pt>
                <c:pt idx="930">
                  <c:v>0.67693287039583083</c:v>
                </c:pt>
                <c:pt idx="931">
                  <c:v>0.67766203706560191</c:v>
                </c:pt>
                <c:pt idx="932">
                  <c:v>0.67837962965131737</c:v>
                </c:pt>
                <c:pt idx="933">
                  <c:v>0.67910879632108845</c:v>
                </c:pt>
                <c:pt idx="934">
                  <c:v>0.67983796299085952</c:v>
                </c:pt>
                <c:pt idx="935">
                  <c:v>0.68055555558385095</c:v>
                </c:pt>
                <c:pt idx="936">
                  <c:v>0.68128472224634606</c:v>
                </c:pt>
                <c:pt idx="937">
                  <c:v>0.68201388891611714</c:v>
                </c:pt>
                <c:pt idx="938">
                  <c:v>0.68273148150910856</c:v>
                </c:pt>
                <c:pt idx="939">
                  <c:v>0.68346064817160368</c:v>
                </c:pt>
                <c:pt idx="940">
                  <c:v>0.68418981484137475</c:v>
                </c:pt>
                <c:pt idx="941">
                  <c:v>0.68490740743436618</c:v>
                </c:pt>
                <c:pt idx="942">
                  <c:v>0.6856365740968613</c:v>
                </c:pt>
                <c:pt idx="943">
                  <c:v>0.68635416668985272</c:v>
                </c:pt>
                <c:pt idx="944">
                  <c:v>0.68708333335962379</c:v>
                </c:pt>
                <c:pt idx="945">
                  <c:v>0.68781250002211891</c:v>
                </c:pt>
                <c:pt idx="946">
                  <c:v>0.68853009261511033</c:v>
                </c:pt>
                <c:pt idx="947">
                  <c:v>0.68925925928488141</c:v>
                </c:pt>
                <c:pt idx="948">
                  <c:v>0.68998842595465248</c:v>
                </c:pt>
                <c:pt idx="949">
                  <c:v>0.69070601854036795</c:v>
                </c:pt>
                <c:pt idx="950">
                  <c:v>0.69143518521013903</c:v>
                </c:pt>
                <c:pt idx="951">
                  <c:v>0.6921643518799101</c:v>
                </c:pt>
                <c:pt idx="952">
                  <c:v>0.69288194447290152</c:v>
                </c:pt>
                <c:pt idx="953">
                  <c:v>0.69361111113539664</c:v>
                </c:pt>
                <c:pt idx="954">
                  <c:v>0.69434027780516772</c:v>
                </c:pt>
                <c:pt idx="955">
                  <c:v>0.69505787039815914</c:v>
                </c:pt>
                <c:pt idx="956">
                  <c:v>0.69578703706065426</c:v>
                </c:pt>
                <c:pt idx="957">
                  <c:v>0.69651620373042533</c:v>
                </c:pt>
                <c:pt idx="958">
                  <c:v>0.69723379632341675</c:v>
                </c:pt>
                <c:pt idx="959">
                  <c:v>0.69796296298591187</c:v>
                </c:pt>
                <c:pt idx="960">
                  <c:v>0.69869212965568295</c:v>
                </c:pt>
                <c:pt idx="961">
                  <c:v>0.69942129631817807</c:v>
                </c:pt>
                <c:pt idx="962">
                  <c:v>0.70013888891116949</c:v>
                </c:pt>
                <c:pt idx="963">
                  <c:v>0.70086805558094056</c:v>
                </c:pt>
                <c:pt idx="964">
                  <c:v>0.70164351854327833</c:v>
                </c:pt>
                <c:pt idx="965">
                  <c:v>0.70237268521304941</c:v>
                </c:pt>
                <c:pt idx="966">
                  <c:v>0.70309027780604083</c:v>
                </c:pt>
                <c:pt idx="967">
                  <c:v>0.70381944446853595</c:v>
                </c:pt>
                <c:pt idx="968">
                  <c:v>0.70454861113830702</c:v>
                </c:pt>
                <c:pt idx="969">
                  <c:v>0.70526620373129845</c:v>
                </c:pt>
                <c:pt idx="970">
                  <c:v>0.70599537039379356</c:v>
                </c:pt>
                <c:pt idx="971">
                  <c:v>0.70672453706356464</c:v>
                </c:pt>
                <c:pt idx="972">
                  <c:v>0.70744212965655606</c:v>
                </c:pt>
                <c:pt idx="973">
                  <c:v>0.70817129631905118</c:v>
                </c:pt>
                <c:pt idx="974">
                  <c:v>0.70890046298882226</c:v>
                </c:pt>
                <c:pt idx="975">
                  <c:v>0.70961805558181368</c:v>
                </c:pt>
                <c:pt idx="976">
                  <c:v>0.7103472222443088</c:v>
                </c:pt>
                <c:pt idx="977">
                  <c:v>0.71107638891407987</c:v>
                </c:pt>
                <c:pt idx="978">
                  <c:v>0.71179398150707129</c:v>
                </c:pt>
                <c:pt idx="979">
                  <c:v>0.71252314817684237</c:v>
                </c:pt>
                <c:pt idx="980">
                  <c:v>0.71325231483933749</c:v>
                </c:pt>
                <c:pt idx="981">
                  <c:v>0.71396990743232891</c:v>
                </c:pt>
                <c:pt idx="982">
                  <c:v>0.71469907410209998</c:v>
                </c:pt>
                <c:pt idx="983">
                  <c:v>0.7154282407645951</c:v>
                </c:pt>
                <c:pt idx="984">
                  <c:v>0.71614583335758653</c:v>
                </c:pt>
                <c:pt idx="985">
                  <c:v>0.7168750000273576</c:v>
                </c:pt>
                <c:pt idx="986">
                  <c:v>0.71760416668985272</c:v>
                </c:pt>
                <c:pt idx="987">
                  <c:v>0.71832175928284414</c:v>
                </c:pt>
                <c:pt idx="988">
                  <c:v>0.71905092595261522</c:v>
                </c:pt>
                <c:pt idx="989">
                  <c:v>0.71978009261511033</c:v>
                </c:pt>
                <c:pt idx="990">
                  <c:v>0.72049768520810176</c:v>
                </c:pt>
                <c:pt idx="991">
                  <c:v>0.72122685187787283</c:v>
                </c:pt>
                <c:pt idx="992">
                  <c:v>0.72195601854036795</c:v>
                </c:pt>
                <c:pt idx="993">
                  <c:v>0.72267361113335937</c:v>
                </c:pt>
                <c:pt idx="994">
                  <c:v>0.72340277780313045</c:v>
                </c:pt>
                <c:pt idx="995">
                  <c:v>0.72417824076546822</c:v>
                </c:pt>
                <c:pt idx="996">
                  <c:v>0.72490740743523929</c:v>
                </c:pt>
                <c:pt idx="997">
                  <c:v>0.72562500002823072</c:v>
                </c:pt>
                <c:pt idx="998">
                  <c:v>0.72635416669072583</c:v>
                </c:pt>
                <c:pt idx="999">
                  <c:v>0.72708333336049691</c:v>
                </c:pt>
                <c:pt idx="1000">
                  <c:v>0.72780092595348833</c:v>
                </c:pt>
                <c:pt idx="1001">
                  <c:v>0.72853009261598345</c:v>
                </c:pt>
                <c:pt idx="1002">
                  <c:v>0.72925925928575452</c:v>
                </c:pt>
                <c:pt idx="1003">
                  <c:v>0.72997685187874595</c:v>
                </c:pt>
                <c:pt idx="1004">
                  <c:v>0.73070601854124106</c:v>
                </c:pt>
                <c:pt idx="1005">
                  <c:v>0.73143518521101214</c:v>
                </c:pt>
                <c:pt idx="1006">
                  <c:v>0.73215277780400356</c:v>
                </c:pt>
                <c:pt idx="1007">
                  <c:v>0.73288194446649868</c:v>
                </c:pt>
                <c:pt idx="1008">
                  <c:v>0.73361111113626976</c:v>
                </c:pt>
                <c:pt idx="1009">
                  <c:v>0.73432870372926118</c:v>
                </c:pt>
                <c:pt idx="1010">
                  <c:v>0.73505787039903225</c:v>
                </c:pt>
                <c:pt idx="1011">
                  <c:v>0.73578703706152737</c:v>
                </c:pt>
                <c:pt idx="1012">
                  <c:v>0.73650462965451879</c:v>
                </c:pt>
                <c:pt idx="1013">
                  <c:v>0.73723379632428987</c:v>
                </c:pt>
                <c:pt idx="1014">
                  <c:v>0.73796296298678499</c:v>
                </c:pt>
                <c:pt idx="1015">
                  <c:v>0.73868055557977641</c:v>
                </c:pt>
                <c:pt idx="1016">
                  <c:v>0.73940972224954749</c:v>
                </c:pt>
                <c:pt idx="1017">
                  <c:v>0.7401388889120426</c:v>
                </c:pt>
                <c:pt idx="1018">
                  <c:v>0.74085648150503403</c:v>
                </c:pt>
                <c:pt idx="1019">
                  <c:v>0.7415856481748051</c:v>
                </c:pt>
                <c:pt idx="1020">
                  <c:v>0.74231481483730022</c:v>
                </c:pt>
                <c:pt idx="1021">
                  <c:v>0.74303240743029164</c:v>
                </c:pt>
                <c:pt idx="1022">
                  <c:v>0.74376157410006272</c:v>
                </c:pt>
                <c:pt idx="1023">
                  <c:v>0.74449074076255783</c:v>
                </c:pt>
                <c:pt idx="1024">
                  <c:v>0.74520833335554926</c:v>
                </c:pt>
                <c:pt idx="1025">
                  <c:v>0.74593750002532033</c:v>
                </c:pt>
                <c:pt idx="1026">
                  <c:v>0.74666666669509141</c:v>
                </c:pt>
                <c:pt idx="1027">
                  <c:v>0.74738425928080687</c:v>
                </c:pt>
                <c:pt idx="1028">
                  <c:v>0.74811342595057795</c:v>
                </c:pt>
                <c:pt idx="1029">
                  <c:v>0.74884259262034902</c:v>
                </c:pt>
                <c:pt idx="1030">
                  <c:v>0.74956018521334045</c:v>
                </c:pt>
                <c:pt idx="1031">
                  <c:v>0.75028935187583556</c:v>
                </c:pt>
                <c:pt idx="1032">
                  <c:v>0.75101851854560664</c:v>
                </c:pt>
                <c:pt idx="1033">
                  <c:v>0.75174768520810176</c:v>
                </c:pt>
                <c:pt idx="1034">
                  <c:v>0.75246527780109318</c:v>
                </c:pt>
                <c:pt idx="1035">
                  <c:v>0.75319444447086425</c:v>
                </c:pt>
                <c:pt idx="1036">
                  <c:v>0.75392361113335937</c:v>
                </c:pt>
                <c:pt idx="1037">
                  <c:v>0.7546412037263508</c:v>
                </c:pt>
                <c:pt idx="1038">
                  <c:v>0.75537037039612187</c:v>
                </c:pt>
                <c:pt idx="1039">
                  <c:v>0.75609953705861699</c:v>
                </c:pt>
                <c:pt idx="1040">
                  <c:v>0.75681712965160841</c:v>
                </c:pt>
                <c:pt idx="1041">
                  <c:v>0.75754629632137949</c:v>
                </c:pt>
                <c:pt idx="1042">
                  <c:v>0.75827546299115056</c:v>
                </c:pt>
                <c:pt idx="1043">
                  <c:v>0.75899305558414198</c:v>
                </c:pt>
                <c:pt idx="1044">
                  <c:v>0.7597222222466371</c:v>
                </c:pt>
                <c:pt idx="1045">
                  <c:v>0.76045138891640818</c:v>
                </c:pt>
                <c:pt idx="1046">
                  <c:v>0.7611689815093996</c:v>
                </c:pt>
                <c:pt idx="1047">
                  <c:v>0.76189814817189472</c:v>
                </c:pt>
                <c:pt idx="1048">
                  <c:v>0.76262731484166579</c:v>
                </c:pt>
                <c:pt idx="1049">
                  <c:v>0.76334490743465722</c:v>
                </c:pt>
                <c:pt idx="1050">
                  <c:v>0.76407407409715233</c:v>
                </c:pt>
                <c:pt idx="1051">
                  <c:v>0.76480324076692341</c:v>
                </c:pt>
                <c:pt idx="1052">
                  <c:v>0.76552083335991483</c:v>
                </c:pt>
                <c:pt idx="1053">
                  <c:v>0.76625000002240995</c:v>
                </c:pt>
                <c:pt idx="1054">
                  <c:v>0.76697916669218102</c:v>
                </c:pt>
                <c:pt idx="1055">
                  <c:v>0.76769675928517245</c:v>
                </c:pt>
                <c:pt idx="1056">
                  <c:v>0.76842592594766757</c:v>
                </c:pt>
                <c:pt idx="1057">
                  <c:v>0.76915509261743864</c:v>
                </c:pt>
                <c:pt idx="1058">
                  <c:v>0.76987268521043006</c:v>
                </c:pt>
                <c:pt idx="1059">
                  <c:v>0.77060185188020114</c:v>
                </c:pt>
                <c:pt idx="1060">
                  <c:v>0.77133101854269626</c:v>
                </c:pt>
                <c:pt idx="1061">
                  <c:v>0.77204861113568768</c:v>
                </c:pt>
                <c:pt idx="1062">
                  <c:v>0.77277777780545875</c:v>
                </c:pt>
                <c:pt idx="1063">
                  <c:v>0.77350694446795387</c:v>
                </c:pt>
                <c:pt idx="1064">
                  <c:v>0.77422453706094529</c:v>
                </c:pt>
                <c:pt idx="1065">
                  <c:v>0.77495370373071637</c:v>
                </c:pt>
                <c:pt idx="1066">
                  <c:v>0.77568287039321149</c:v>
                </c:pt>
                <c:pt idx="1067">
                  <c:v>0.77641203706298256</c:v>
                </c:pt>
                <c:pt idx="1068">
                  <c:v>0.77712962965597399</c:v>
                </c:pt>
                <c:pt idx="1069">
                  <c:v>0.7778587963184691</c:v>
                </c:pt>
                <c:pt idx="1070">
                  <c:v>0.77858796298824018</c:v>
                </c:pt>
                <c:pt idx="1071">
                  <c:v>0.7793055555812316</c:v>
                </c:pt>
                <c:pt idx="1072">
                  <c:v>0.78003472224372672</c:v>
                </c:pt>
                <c:pt idx="1073">
                  <c:v>0.78076388891349779</c:v>
                </c:pt>
                <c:pt idx="1074">
                  <c:v>0.78148148150648922</c:v>
                </c:pt>
                <c:pt idx="1075">
                  <c:v>0.78221064817626029</c:v>
                </c:pt>
                <c:pt idx="1076">
                  <c:v>0.78293981483875541</c:v>
                </c:pt>
                <c:pt idx="1077">
                  <c:v>0.78365740743174683</c:v>
                </c:pt>
                <c:pt idx="1078">
                  <c:v>0.78438657410151791</c:v>
                </c:pt>
                <c:pt idx="1079">
                  <c:v>0.78511574076401303</c:v>
                </c:pt>
                <c:pt idx="1080">
                  <c:v>0.78583333335700445</c:v>
                </c:pt>
                <c:pt idx="1081">
                  <c:v>0.78656250002677552</c:v>
                </c:pt>
                <c:pt idx="1082">
                  <c:v>0.78729166668927064</c:v>
                </c:pt>
                <c:pt idx="1083">
                  <c:v>0.78800925928226206</c:v>
                </c:pt>
                <c:pt idx="1084">
                  <c:v>0.78873842595203314</c:v>
                </c:pt>
                <c:pt idx="1085">
                  <c:v>0.78946759261452826</c:v>
                </c:pt>
                <c:pt idx="1086">
                  <c:v>0.79018518520751968</c:v>
                </c:pt>
                <c:pt idx="1087">
                  <c:v>0.79091435187729076</c:v>
                </c:pt>
                <c:pt idx="1088">
                  <c:v>0.79164351854706183</c:v>
                </c:pt>
                <c:pt idx="1089">
                  <c:v>0.7923611111327773</c:v>
                </c:pt>
                <c:pt idx="1090">
                  <c:v>0.79309027780254837</c:v>
                </c:pt>
                <c:pt idx="1091">
                  <c:v>0.79381944447231945</c:v>
                </c:pt>
                <c:pt idx="1092">
                  <c:v>0.79453703706531087</c:v>
                </c:pt>
                <c:pt idx="1093">
                  <c:v>0.79526620372780599</c:v>
                </c:pt>
                <c:pt idx="1094">
                  <c:v>0.79599537039757706</c:v>
                </c:pt>
                <c:pt idx="1095">
                  <c:v>0.79671296299056849</c:v>
                </c:pt>
                <c:pt idx="1096">
                  <c:v>0.7974421296530636</c:v>
                </c:pt>
                <c:pt idx="1097">
                  <c:v>0.79817129632283468</c:v>
                </c:pt>
                <c:pt idx="1098">
                  <c:v>0.7988888889158261</c:v>
                </c:pt>
                <c:pt idx="1099">
                  <c:v>0.79961805557832122</c:v>
                </c:pt>
                <c:pt idx="1100">
                  <c:v>0.80034722224809229</c:v>
                </c:pt>
                <c:pt idx="1101">
                  <c:v>0.80106481484108372</c:v>
                </c:pt>
                <c:pt idx="1102">
                  <c:v>0.80179398150357883</c:v>
                </c:pt>
                <c:pt idx="1103">
                  <c:v>0.80252314817334991</c:v>
                </c:pt>
                <c:pt idx="1104">
                  <c:v>0.80324074076634133</c:v>
                </c:pt>
                <c:pt idx="1105">
                  <c:v>0.80396990743611241</c:v>
                </c:pt>
                <c:pt idx="1106">
                  <c:v>0.80469907409860753</c:v>
                </c:pt>
                <c:pt idx="1107">
                  <c:v>0.80541666669159895</c:v>
                </c:pt>
                <c:pt idx="1108">
                  <c:v>0.80614583336137002</c:v>
                </c:pt>
                <c:pt idx="1109">
                  <c:v>0.80687500002386514</c:v>
                </c:pt>
                <c:pt idx="1110">
                  <c:v>0.80759259261685656</c:v>
                </c:pt>
                <c:pt idx="1111">
                  <c:v>0.80832175928662764</c:v>
                </c:pt>
                <c:pt idx="1112">
                  <c:v>0.80905092594912276</c:v>
                </c:pt>
                <c:pt idx="1113">
                  <c:v>0.80976851854211418</c:v>
                </c:pt>
                <c:pt idx="1114">
                  <c:v>0.81049768521188525</c:v>
                </c:pt>
                <c:pt idx="1115">
                  <c:v>0.81122685187438037</c:v>
                </c:pt>
                <c:pt idx="1116">
                  <c:v>0.8119444444673718</c:v>
                </c:pt>
                <c:pt idx="1117">
                  <c:v>0.81267361113714287</c:v>
                </c:pt>
                <c:pt idx="1118">
                  <c:v>0.81340277779963799</c:v>
                </c:pt>
                <c:pt idx="1119">
                  <c:v>0.81412037039262941</c:v>
                </c:pt>
                <c:pt idx="1120">
                  <c:v>0.81484953706240049</c:v>
                </c:pt>
                <c:pt idx="1121">
                  <c:v>0.81557870373217156</c:v>
                </c:pt>
                <c:pt idx="1122">
                  <c:v>0.81630787039466668</c:v>
                </c:pt>
                <c:pt idx="1123">
                  <c:v>0.8170254629876581</c:v>
                </c:pt>
                <c:pt idx="1124">
                  <c:v>0.81775462965742918</c:v>
                </c:pt>
                <c:pt idx="1125">
                  <c:v>0.8184722222504206</c:v>
                </c:pt>
                <c:pt idx="1126">
                  <c:v>0.81920138891291572</c:v>
                </c:pt>
                <c:pt idx="1127">
                  <c:v>0.81993055558268679</c:v>
                </c:pt>
                <c:pt idx="1128">
                  <c:v>0.82064814817567822</c:v>
                </c:pt>
                <c:pt idx="1129">
                  <c:v>0.82137731483817333</c:v>
                </c:pt>
                <c:pt idx="1130">
                  <c:v>0.82210648150794441</c:v>
                </c:pt>
                <c:pt idx="1131">
                  <c:v>0.82283564817043953</c:v>
                </c:pt>
                <c:pt idx="1132">
                  <c:v>0.82355324076343095</c:v>
                </c:pt>
                <c:pt idx="1133">
                  <c:v>0.82428240743320202</c:v>
                </c:pt>
                <c:pt idx="1134">
                  <c:v>0.82501157409569714</c:v>
                </c:pt>
                <c:pt idx="1135">
                  <c:v>0.82572916668868857</c:v>
                </c:pt>
                <c:pt idx="1136">
                  <c:v>0.82645833335845964</c:v>
                </c:pt>
                <c:pt idx="1137">
                  <c:v>0.82718750002823072</c:v>
                </c:pt>
                <c:pt idx="1138">
                  <c:v>0.82790509262122214</c:v>
                </c:pt>
                <c:pt idx="1139">
                  <c:v>0.82863425928371726</c:v>
                </c:pt>
                <c:pt idx="1140">
                  <c:v>0.82936342595348833</c:v>
                </c:pt>
                <c:pt idx="1141">
                  <c:v>0.83008101854647975</c:v>
                </c:pt>
                <c:pt idx="1142">
                  <c:v>0.83081018520897487</c:v>
                </c:pt>
                <c:pt idx="1143">
                  <c:v>0.83153935187874595</c:v>
                </c:pt>
                <c:pt idx="1144">
                  <c:v>0.83225694447173737</c:v>
                </c:pt>
                <c:pt idx="1145">
                  <c:v>0.83298611113423249</c:v>
                </c:pt>
                <c:pt idx="1146">
                  <c:v>0.83371527780400356</c:v>
                </c:pt>
                <c:pt idx="1147">
                  <c:v>0.83443287039699499</c:v>
                </c:pt>
                <c:pt idx="1148">
                  <c:v>0.8351620370594901</c:v>
                </c:pt>
                <c:pt idx="1149">
                  <c:v>0.83589120372926118</c:v>
                </c:pt>
                <c:pt idx="1150">
                  <c:v>0.8366087963222526</c:v>
                </c:pt>
                <c:pt idx="1151">
                  <c:v>0.83733796298474772</c:v>
                </c:pt>
                <c:pt idx="1152">
                  <c:v>0.83806712965451879</c:v>
                </c:pt>
                <c:pt idx="1153">
                  <c:v>0.83878472224751022</c:v>
                </c:pt>
                <c:pt idx="1154">
                  <c:v>0.83951388891728129</c:v>
                </c:pt>
                <c:pt idx="1155">
                  <c:v>0.84024305557977641</c:v>
                </c:pt>
                <c:pt idx="1156">
                  <c:v>0.84096064817276783</c:v>
                </c:pt>
                <c:pt idx="1157">
                  <c:v>0.84168981484253891</c:v>
                </c:pt>
                <c:pt idx="1158">
                  <c:v>0.84241898150503403</c:v>
                </c:pt>
                <c:pt idx="1159">
                  <c:v>0.84313657409802545</c:v>
                </c:pt>
                <c:pt idx="1160">
                  <c:v>0.84386574076779652</c:v>
                </c:pt>
                <c:pt idx="1161">
                  <c:v>0.84459490743029164</c:v>
                </c:pt>
                <c:pt idx="1162">
                  <c:v>0.84531250002328306</c:v>
                </c:pt>
                <c:pt idx="1163">
                  <c:v>0.84604166669305414</c:v>
                </c:pt>
                <c:pt idx="1164">
                  <c:v>0.84677083335554926</c:v>
                </c:pt>
                <c:pt idx="1165">
                  <c:v>0.84748842594854068</c:v>
                </c:pt>
                <c:pt idx="1166">
                  <c:v>0.84821759261831176</c:v>
                </c:pt>
                <c:pt idx="1167">
                  <c:v>0.84894675928080687</c:v>
                </c:pt>
                <c:pt idx="1168">
                  <c:v>0.8496643518737983</c:v>
                </c:pt>
                <c:pt idx="1169">
                  <c:v>0.85039351854356937</c:v>
                </c:pt>
                <c:pt idx="1170">
                  <c:v>0.85112268521334045</c:v>
                </c:pt>
                <c:pt idx="1171">
                  <c:v>0.85184027780633187</c:v>
                </c:pt>
                <c:pt idx="1172">
                  <c:v>0.85256944446882699</c:v>
                </c:pt>
                <c:pt idx="1173">
                  <c:v>0.85329861113859806</c:v>
                </c:pt>
                <c:pt idx="1174">
                  <c:v>0.85401620373158948</c:v>
                </c:pt>
                <c:pt idx="1175">
                  <c:v>0.8547453703940846</c:v>
                </c:pt>
                <c:pt idx="1176">
                  <c:v>0.85552083335642237</c:v>
                </c:pt>
                <c:pt idx="1177">
                  <c:v>0.85625000002619345</c:v>
                </c:pt>
                <c:pt idx="1178">
                  <c:v>0.85696759261918487</c:v>
                </c:pt>
                <c:pt idx="1179">
                  <c:v>0.85769675928167999</c:v>
                </c:pt>
                <c:pt idx="1180">
                  <c:v>0.85842592595145106</c:v>
                </c:pt>
                <c:pt idx="1181">
                  <c:v>0.85914351854444249</c:v>
                </c:pt>
                <c:pt idx="1182">
                  <c:v>0.8598726852069376</c:v>
                </c:pt>
                <c:pt idx="1183">
                  <c:v>0.86060185187670868</c:v>
                </c:pt>
                <c:pt idx="1184">
                  <c:v>0.8613194444697001</c:v>
                </c:pt>
                <c:pt idx="1185">
                  <c:v>0.86204861113947118</c:v>
                </c:pt>
                <c:pt idx="1186">
                  <c:v>0.86277777780196629</c:v>
                </c:pt>
                <c:pt idx="1187">
                  <c:v>0.86349537039495772</c:v>
                </c:pt>
                <c:pt idx="1188">
                  <c:v>0.86422453706472879</c:v>
                </c:pt>
                <c:pt idx="1189">
                  <c:v>0.86495370372722391</c:v>
                </c:pt>
                <c:pt idx="1190">
                  <c:v>0.86567129632021533</c:v>
                </c:pt>
                <c:pt idx="1191">
                  <c:v>0.86640046298998641</c:v>
                </c:pt>
                <c:pt idx="1192">
                  <c:v>0.86712962965248153</c:v>
                </c:pt>
                <c:pt idx="1193">
                  <c:v>0.86784722224547295</c:v>
                </c:pt>
                <c:pt idx="1194">
                  <c:v>0.86857638891524402</c:v>
                </c:pt>
                <c:pt idx="1195">
                  <c:v>0.86930555557773914</c:v>
                </c:pt>
                <c:pt idx="1196">
                  <c:v>0.87002314817073056</c:v>
                </c:pt>
                <c:pt idx="1197">
                  <c:v>0.87075231484050164</c:v>
                </c:pt>
                <c:pt idx="1198">
                  <c:v>0.87148148150299676</c:v>
                </c:pt>
                <c:pt idx="1199">
                  <c:v>0.87219907409598818</c:v>
                </c:pt>
                <c:pt idx="1200">
                  <c:v>0.87292824076575926</c:v>
                </c:pt>
                <c:pt idx="1201">
                  <c:v>0.87365740743553033</c:v>
                </c:pt>
                <c:pt idx="1202">
                  <c:v>0.87437500002852175</c:v>
                </c:pt>
                <c:pt idx="1203">
                  <c:v>0.87510416669101687</c:v>
                </c:pt>
                <c:pt idx="1204">
                  <c:v>0.87583333336078795</c:v>
                </c:pt>
                <c:pt idx="1205">
                  <c:v>0.87655092595377937</c:v>
                </c:pt>
                <c:pt idx="1206">
                  <c:v>0.87728009261627449</c:v>
                </c:pt>
                <c:pt idx="1207">
                  <c:v>0.87800925928604556</c:v>
                </c:pt>
                <c:pt idx="1208">
                  <c:v>0.87872685187903699</c:v>
                </c:pt>
                <c:pt idx="1209">
                  <c:v>0.8794560185415321</c:v>
                </c:pt>
                <c:pt idx="1210">
                  <c:v>0.88018518521130318</c:v>
                </c:pt>
                <c:pt idx="1211">
                  <c:v>0.8809027778042946</c:v>
                </c:pt>
                <c:pt idx="1212">
                  <c:v>0.88168981484341202</c:v>
                </c:pt>
                <c:pt idx="1213">
                  <c:v>0.88240740742912749</c:v>
                </c:pt>
                <c:pt idx="1214">
                  <c:v>0.88313657409889856</c:v>
                </c:pt>
                <c:pt idx="1215">
                  <c:v>0.88386574076866964</c:v>
                </c:pt>
                <c:pt idx="1216">
                  <c:v>0.88458333336166106</c:v>
                </c:pt>
                <c:pt idx="1217">
                  <c:v>0.88531250002415618</c:v>
                </c:pt>
                <c:pt idx="1218">
                  <c:v>0.88604166669392725</c:v>
                </c:pt>
                <c:pt idx="1219">
                  <c:v>0.88677083335642237</c:v>
                </c:pt>
                <c:pt idx="1220">
                  <c:v>0.8874884259494138</c:v>
                </c:pt>
                <c:pt idx="1221">
                  <c:v>0.88821759261918487</c:v>
                </c:pt>
                <c:pt idx="1222">
                  <c:v>0.88894675928167999</c:v>
                </c:pt>
                <c:pt idx="1223">
                  <c:v>0.88966435187467141</c:v>
                </c:pt>
                <c:pt idx="1224">
                  <c:v>0.89039351854444249</c:v>
                </c:pt>
                <c:pt idx="1225">
                  <c:v>0.8911226852069376</c:v>
                </c:pt>
                <c:pt idx="1226">
                  <c:v>0.89184027779992903</c:v>
                </c:pt>
                <c:pt idx="1227">
                  <c:v>0.8925694444697001</c:v>
                </c:pt>
                <c:pt idx="1228">
                  <c:v>0.89329861113947118</c:v>
                </c:pt>
                <c:pt idx="1229">
                  <c:v>0.89401620372518664</c:v>
                </c:pt>
                <c:pt idx="1230">
                  <c:v>0.89474537039495772</c:v>
                </c:pt>
                <c:pt idx="1231">
                  <c:v>0.89546296298794914</c:v>
                </c:pt>
                <c:pt idx="1232">
                  <c:v>0.89619212965772022</c:v>
                </c:pt>
                <c:pt idx="1233">
                  <c:v>0.89692129632021533</c:v>
                </c:pt>
                <c:pt idx="1234">
                  <c:v>0.89763888891320676</c:v>
                </c:pt>
                <c:pt idx="1235">
                  <c:v>0.89836805558297783</c:v>
                </c:pt>
                <c:pt idx="1236">
                  <c:v>0.89909722224547295</c:v>
                </c:pt>
                <c:pt idx="1237">
                  <c:v>0.89981481483846437</c:v>
                </c:pt>
                <c:pt idx="1238">
                  <c:v>0.90060185187758179</c:v>
                </c:pt>
                <c:pt idx="1239">
                  <c:v>0.90131944447057322</c:v>
                </c:pt>
                <c:pt idx="1240">
                  <c:v>0.90204861113306833</c:v>
                </c:pt>
                <c:pt idx="1241">
                  <c:v>0.90277777780283941</c:v>
                </c:pt>
                <c:pt idx="1242">
                  <c:v>0.90349537039583083</c:v>
                </c:pt>
                <c:pt idx="1243">
                  <c:v>0.90422453706560191</c:v>
                </c:pt>
                <c:pt idx="1244">
                  <c:v>0.90495370372809703</c:v>
                </c:pt>
                <c:pt idx="1245">
                  <c:v>0.90567129632108845</c:v>
                </c:pt>
                <c:pt idx="1246">
                  <c:v>0.90640046299085952</c:v>
                </c:pt>
                <c:pt idx="1247">
                  <c:v>0.90712962965335464</c:v>
                </c:pt>
                <c:pt idx="1248">
                  <c:v>0.90784722224634606</c:v>
                </c:pt>
                <c:pt idx="1249">
                  <c:v>0.90857638891611714</c:v>
                </c:pt>
                <c:pt idx="1250">
                  <c:v>0.90930555557861226</c:v>
                </c:pt>
                <c:pt idx="1251">
                  <c:v>0.91002314817160368</c:v>
                </c:pt>
                <c:pt idx="1252">
                  <c:v>0.91075231484137475</c:v>
                </c:pt>
                <c:pt idx="1253">
                  <c:v>0.91148148150386987</c:v>
                </c:pt>
                <c:pt idx="1254">
                  <c:v>0.9121990740968613</c:v>
                </c:pt>
                <c:pt idx="1255">
                  <c:v>0.91292824076663237</c:v>
                </c:pt>
                <c:pt idx="1256">
                  <c:v>0.91365740742912749</c:v>
                </c:pt>
                <c:pt idx="1257">
                  <c:v>0.91437500002211891</c:v>
                </c:pt>
                <c:pt idx="1258">
                  <c:v>0.91510416669188999</c:v>
                </c:pt>
                <c:pt idx="1259">
                  <c:v>0.91583333336166106</c:v>
                </c:pt>
                <c:pt idx="1260">
                  <c:v>0.91655092595465248</c:v>
                </c:pt>
                <c:pt idx="1261">
                  <c:v>0.9172800926171476</c:v>
                </c:pt>
                <c:pt idx="1262">
                  <c:v>0.91800925928691868</c:v>
                </c:pt>
                <c:pt idx="1263">
                  <c:v>0.9187268518799101</c:v>
                </c:pt>
                <c:pt idx="1264">
                  <c:v>0.91945601854240522</c:v>
                </c:pt>
                <c:pt idx="1265">
                  <c:v>0.92018518521217629</c:v>
                </c:pt>
                <c:pt idx="1266">
                  <c:v>0.92090277780516772</c:v>
                </c:pt>
                <c:pt idx="1267">
                  <c:v>0.92163194446766283</c:v>
                </c:pt>
                <c:pt idx="1268">
                  <c:v>0.92236111113743391</c:v>
                </c:pt>
                <c:pt idx="1269">
                  <c:v>0.92309027779992903</c:v>
                </c:pt>
                <c:pt idx="1270">
                  <c:v>0.92380787039292045</c:v>
                </c:pt>
                <c:pt idx="1271">
                  <c:v>0.92453703706269152</c:v>
                </c:pt>
                <c:pt idx="1272">
                  <c:v>0.92525462965568295</c:v>
                </c:pt>
                <c:pt idx="1273">
                  <c:v>0.92598379631817807</c:v>
                </c:pt>
                <c:pt idx="1274">
                  <c:v>0.92671296298794914</c:v>
                </c:pt>
                <c:pt idx="1275">
                  <c:v>0.92744212965772022</c:v>
                </c:pt>
                <c:pt idx="1276">
                  <c:v>0.92815972225071164</c:v>
                </c:pt>
                <c:pt idx="1277">
                  <c:v>0.92888888891320676</c:v>
                </c:pt>
                <c:pt idx="1278">
                  <c:v>0.92961805558297783</c:v>
                </c:pt>
                <c:pt idx="1279">
                  <c:v>0.93033564817596925</c:v>
                </c:pt>
                <c:pt idx="1280">
                  <c:v>0.93106481483846437</c:v>
                </c:pt>
                <c:pt idx="1281">
                  <c:v>0.93179398150823545</c:v>
                </c:pt>
                <c:pt idx="1282">
                  <c:v>0.93251157410122687</c:v>
                </c:pt>
                <c:pt idx="1283">
                  <c:v>0.93324074076372199</c:v>
                </c:pt>
                <c:pt idx="1284">
                  <c:v>0.93396990743349306</c:v>
                </c:pt>
                <c:pt idx="1285">
                  <c:v>0.93468750002648449</c:v>
                </c:pt>
                <c:pt idx="1286">
                  <c:v>0.9354166666889796</c:v>
                </c:pt>
                <c:pt idx="1287">
                  <c:v>0.93614583335875068</c:v>
                </c:pt>
                <c:pt idx="1288">
                  <c:v>0.9368634259517421</c:v>
                </c:pt>
                <c:pt idx="1289">
                  <c:v>0.93759259261423722</c:v>
                </c:pt>
                <c:pt idx="1290">
                  <c:v>0.93832175928400829</c:v>
                </c:pt>
                <c:pt idx="1291">
                  <c:v>0.93903935187699972</c:v>
                </c:pt>
                <c:pt idx="1292">
                  <c:v>0.93976851854677079</c:v>
                </c:pt>
                <c:pt idx="1293">
                  <c:v>0.94049768520926591</c:v>
                </c:pt>
                <c:pt idx="1294">
                  <c:v>0.94121527780225733</c:v>
                </c:pt>
                <c:pt idx="1295">
                  <c:v>0.94194444447202841</c:v>
                </c:pt>
                <c:pt idx="1296">
                  <c:v>0.94267361113452353</c:v>
                </c:pt>
                <c:pt idx="1297">
                  <c:v>0.94339120372751495</c:v>
                </c:pt>
                <c:pt idx="1298">
                  <c:v>0.94412037039728602</c:v>
                </c:pt>
                <c:pt idx="1299">
                  <c:v>0.94484953705978114</c:v>
                </c:pt>
                <c:pt idx="1300">
                  <c:v>0.94557870372955222</c:v>
                </c:pt>
                <c:pt idx="1301">
                  <c:v>0.94629629632254364</c:v>
                </c:pt>
                <c:pt idx="1302">
                  <c:v>0.94702546298503876</c:v>
                </c:pt>
                <c:pt idx="1303">
                  <c:v>0.94775462965480983</c:v>
                </c:pt>
                <c:pt idx="1304">
                  <c:v>0.94847222224780126</c:v>
                </c:pt>
                <c:pt idx="1305">
                  <c:v>0.94920138891757233</c:v>
                </c:pt>
                <c:pt idx="1306">
                  <c:v>0.94993055558006745</c:v>
                </c:pt>
                <c:pt idx="1307">
                  <c:v>0.95064814817305887</c:v>
                </c:pt>
                <c:pt idx="1308">
                  <c:v>0.95137731484282995</c:v>
                </c:pt>
                <c:pt idx="1309">
                  <c:v>0.95210648150532506</c:v>
                </c:pt>
                <c:pt idx="1310">
                  <c:v>0.95282407409831649</c:v>
                </c:pt>
                <c:pt idx="1311">
                  <c:v>0.95355324076808756</c:v>
                </c:pt>
                <c:pt idx="1312">
                  <c:v>0.95428240743058268</c:v>
                </c:pt>
                <c:pt idx="1313">
                  <c:v>0.9550000000235741</c:v>
                </c:pt>
                <c:pt idx="1314">
                  <c:v>0.95572916669334518</c:v>
                </c:pt>
                <c:pt idx="1315">
                  <c:v>0.9564583333558403</c:v>
                </c:pt>
                <c:pt idx="1316">
                  <c:v>0.95717592594883172</c:v>
                </c:pt>
                <c:pt idx="1317">
                  <c:v>0.95790509261860279</c:v>
                </c:pt>
                <c:pt idx="1318">
                  <c:v>0.95863425928109791</c:v>
                </c:pt>
                <c:pt idx="1319">
                  <c:v>0.95935185187408933</c:v>
                </c:pt>
                <c:pt idx="1320">
                  <c:v>0.96008101854386041</c:v>
                </c:pt>
                <c:pt idx="1321">
                  <c:v>0.96081018521363148</c:v>
                </c:pt>
                <c:pt idx="1322">
                  <c:v>0.96152777779934695</c:v>
                </c:pt>
                <c:pt idx="1323">
                  <c:v>0.96225694446911803</c:v>
                </c:pt>
                <c:pt idx="1324">
                  <c:v>0.9629861111388891</c:v>
                </c:pt>
                <c:pt idx="1325">
                  <c:v>0.96370370373188052</c:v>
                </c:pt>
                <c:pt idx="1326">
                  <c:v>0.96443287039437564</c:v>
                </c:pt>
                <c:pt idx="1327">
                  <c:v>0.96516203706414672</c:v>
                </c:pt>
                <c:pt idx="1328">
                  <c:v>0.96587962965713814</c:v>
                </c:pt>
                <c:pt idx="1329">
                  <c:v>0.9666666666889796</c:v>
                </c:pt>
                <c:pt idx="1330">
                  <c:v>0.96739583335875068</c:v>
                </c:pt>
                <c:pt idx="1331">
                  <c:v>0.9681134259517421</c:v>
                </c:pt>
                <c:pt idx="1332">
                  <c:v>0.96884259261423722</c:v>
                </c:pt>
                <c:pt idx="1333">
                  <c:v>0.96956018520722864</c:v>
                </c:pt>
                <c:pt idx="1334">
                  <c:v>0.97028935187699972</c:v>
                </c:pt>
                <c:pt idx="1335">
                  <c:v>0.97106481483933749</c:v>
                </c:pt>
                <c:pt idx="1336">
                  <c:v>0.97179398150910856</c:v>
                </c:pt>
                <c:pt idx="1337">
                  <c:v>0.97252314817160368</c:v>
                </c:pt>
                <c:pt idx="1338">
                  <c:v>0.9732407407645951</c:v>
                </c:pt>
                <c:pt idx="1339">
                  <c:v>0.97396990743436618</c:v>
                </c:pt>
                <c:pt idx="1340">
                  <c:v>0.9746990740968613</c:v>
                </c:pt>
                <c:pt idx="1341">
                  <c:v>0.97541666668985272</c:v>
                </c:pt>
                <c:pt idx="1342">
                  <c:v>0.97614583335962379</c:v>
                </c:pt>
                <c:pt idx="1343">
                  <c:v>0.97687500002211891</c:v>
                </c:pt>
                <c:pt idx="1344">
                  <c:v>0.97759259261511033</c:v>
                </c:pt>
                <c:pt idx="1345">
                  <c:v>0.97832175928488141</c:v>
                </c:pt>
                <c:pt idx="1346">
                  <c:v>0.97905092595465248</c:v>
                </c:pt>
                <c:pt idx="1347">
                  <c:v>0.9797800926171476</c:v>
                </c:pt>
                <c:pt idx="1348">
                  <c:v>0.98049768521013903</c:v>
                </c:pt>
                <c:pt idx="1349">
                  <c:v>0.9812268518799101</c:v>
                </c:pt>
                <c:pt idx="1350">
                  <c:v>0.98195601854240522</c:v>
                </c:pt>
                <c:pt idx="1351">
                  <c:v>0.98267361113539664</c:v>
                </c:pt>
                <c:pt idx="1352">
                  <c:v>0.98340277780516772</c:v>
                </c:pt>
                <c:pt idx="1353">
                  <c:v>0.98413194446766283</c:v>
                </c:pt>
                <c:pt idx="1354">
                  <c:v>0.98484953706065426</c:v>
                </c:pt>
                <c:pt idx="1355">
                  <c:v>0.98557870373042533</c:v>
                </c:pt>
                <c:pt idx="1356">
                  <c:v>0.98630787039292045</c:v>
                </c:pt>
                <c:pt idx="1357">
                  <c:v>0.98702546298591187</c:v>
                </c:pt>
                <c:pt idx="1358">
                  <c:v>0.98775462965568295</c:v>
                </c:pt>
                <c:pt idx="1359">
                  <c:v>0.98848379631817807</c:v>
                </c:pt>
                <c:pt idx="1360">
                  <c:v>0.98920138891116949</c:v>
                </c:pt>
                <c:pt idx="1361">
                  <c:v>0.98997685187350726</c:v>
                </c:pt>
                <c:pt idx="1362">
                  <c:v>0.99070601854327833</c:v>
                </c:pt>
                <c:pt idx="1363">
                  <c:v>0.99143518521304941</c:v>
                </c:pt>
                <c:pt idx="1364">
                  <c:v>0.99215277780604083</c:v>
                </c:pt>
                <c:pt idx="1365">
                  <c:v>0.99288194446853595</c:v>
                </c:pt>
                <c:pt idx="1366">
                  <c:v>0.99361111113830702</c:v>
                </c:pt>
                <c:pt idx="1367">
                  <c:v>0.99432870373129845</c:v>
                </c:pt>
                <c:pt idx="1368">
                  <c:v>0.99505787039379356</c:v>
                </c:pt>
                <c:pt idx="1369">
                  <c:v>0.99577546298678499</c:v>
                </c:pt>
                <c:pt idx="1370">
                  <c:v>0.99650462965655606</c:v>
                </c:pt>
                <c:pt idx="1371">
                  <c:v>0.99723379631905118</c:v>
                </c:pt>
                <c:pt idx="1372">
                  <c:v>0.9979513889120426</c:v>
                </c:pt>
                <c:pt idx="1373">
                  <c:v>0.99868055558181368</c:v>
                </c:pt>
                <c:pt idx="1374">
                  <c:v>0.9994097222443088</c:v>
                </c:pt>
                <c:pt idx="1375">
                  <c:v>1.0001273148373002</c:v>
                </c:pt>
                <c:pt idx="1376">
                  <c:v>1.0008564815070713</c:v>
                </c:pt>
                <c:pt idx="1377">
                  <c:v>1.0015856481768424</c:v>
                </c:pt>
                <c:pt idx="1378">
                  <c:v>1.0023032407625578</c:v>
                </c:pt>
                <c:pt idx="1379">
                  <c:v>1.0030324074323289</c:v>
                </c:pt>
                <c:pt idx="1380">
                  <c:v>1.0037615741021</c:v>
                </c:pt>
                <c:pt idx="1381">
                  <c:v>1.0044907407645951</c:v>
                </c:pt>
                <c:pt idx="1382">
                  <c:v>1.0052083333575865</c:v>
                </c:pt>
                <c:pt idx="1383">
                  <c:v>1.0059375000273576</c:v>
                </c:pt>
                <c:pt idx="1384">
                  <c:v>1.0066666666898527</c:v>
                </c:pt>
                <c:pt idx="1385">
                  <c:v>1.0073842592828441</c:v>
                </c:pt>
                <c:pt idx="1386">
                  <c:v>1.0081134259526152</c:v>
                </c:pt>
                <c:pt idx="1387">
                  <c:v>1.0088425926151103</c:v>
                </c:pt>
                <c:pt idx="1388">
                  <c:v>1.0095601852081018</c:v>
                </c:pt>
                <c:pt idx="1389">
                  <c:v>1.0102893518778728</c:v>
                </c:pt>
                <c:pt idx="1390">
                  <c:v>1.0110185185403679</c:v>
                </c:pt>
                <c:pt idx="1391">
                  <c:v>1.0117361111333594</c:v>
                </c:pt>
                <c:pt idx="1392">
                  <c:v>1.0124652778031304</c:v>
                </c:pt>
                <c:pt idx="1393">
                  <c:v>1.0131944444729015</c:v>
                </c:pt>
                <c:pt idx="1394">
                  <c:v>1.013912037058617</c:v>
                </c:pt>
                <c:pt idx="1395">
                  <c:v>1.0146412037283881</c:v>
                </c:pt>
                <c:pt idx="1396">
                  <c:v>1.0153587963213795</c:v>
                </c:pt>
                <c:pt idx="1397">
                  <c:v>1.0160879629911506</c:v>
                </c:pt>
                <c:pt idx="1398">
                  <c:v>1.0168171296536457</c:v>
                </c:pt>
                <c:pt idx="1399">
                  <c:v>1.0175462963234168</c:v>
                </c:pt>
                <c:pt idx="1400">
                  <c:v>1.0182638889164082</c:v>
                </c:pt>
                <c:pt idx="1401">
                  <c:v>1.0189930555789033</c:v>
                </c:pt>
                <c:pt idx="1402">
                  <c:v>1.0197222222486744</c:v>
                </c:pt>
                <c:pt idx="1403">
                  <c:v>1.0204398148416658</c:v>
                </c:pt>
                <c:pt idx="1404">
                  <c:v>1.0211689815041609</c:v>
                </c:pt>
                <c:pt idx="1405">
                  <c:v>1.0218865740971523</c:v>
                </c:pt>
                <c:pt idx="1406">
                  <c:v>1.0226157407669234</c:v>
                </c:pt>
                <c:pt idx="1407">
                  <c:v>1.0233449074294185</c:v>
                </c:pt>
                <c:pt idx="1408">
                  <c:v>1.0240740740991896</c:v>
                </c:pt>
                <c:pt idx="1409">
                  <c:v>1.024791666692181</c:v>
                </c:pt>
                <c:pt idx="1410">
                  <c:v>1.0255208333619521</c:v>
                </c:pt>
                <c:pt idx="1411">
                  <c:v>1.0262500000244472</c:v>
                </c:pt>
                <c:pt idx="1412">
                  <c:v>1.0269675926174386</c:v>
                </c:pt>
                <c:pt idx="1413">
                  <c:v>1.0276967592872097</c:v>
                </c:pt>
                <c:pt idx="1414">
                  <c:v>1.0284259259497048</c:v>
                </c:pt>
                <c:pt idx="1415">
                  <c:v>1.0291435185426963</c:v>
                </c:pt>
                <c:pt idx="1416">
                  <c:v>1.0298726852124673</c:v>
                </c:pt>
                <c:pt idx="1417">
                  <c:v>1.0306018518749624</c:v>
                </c:pt>
                <c:pt idx="1418">
                  <c:v>1.0313194444679539</c:v>
                </c:pt>
                <c:pt idx="1419">
                  <c:v>1.0320486111377249</c:v>
                </c:pt>
                <c:pt idx="1420">
                  <c:v>1.0327777778002201</c:v>
                </c:pt>
                <c:pt idx="1421">
                  <c:v>1.0334953703932115</c:v>
                </c:pt>
                <c:pt idx="1422">
                  <c:v>1.0342245370629826</c:v>
                </c:pt>
                <c:pt idx="1423">
                  <c:v>1.0349537037254777</c:v>
                </c:pt>
                <c:pt idx="1424">
                  <c:v>1.0356712963184691</c:v>
                </c:pt>
                <c:pt idx="1425">
                  <c:v>1.0364004629882402</c:v>
                </c:pt>
                <c:pt idx="1426">
                  <c:v>1.0371296296580113</c:v>
                </c:pt>
                <c:pt idx="1427">
                  <c:v>1.0378472222437267</c:v>
                </c:pt>
                <c:pt idx="1428">
                  <c:v>1.0385763889134978</c:v>
                </c:pt>
                <c:pt idx="1429">
                  <c:v>1.0393055555832689</c:v>
                </c:pt>
                <c:pt idx="1430">
                  <c:v>1.0400231481762603</c:v>
                </c:pt>
                <c:pt idx="1431">
                  <c:v>1.0407523148387554</c:v>
                </c:pt>
                <c:pt idx="1432">
                  <c:v>1.0414814815085265</c:v>
                </c:pt>
                <c:pt idx="1433">
                  <c:v>1.0421990741015179</c:v>
                </c:pt>
                <c:pt idx="1434">
                  <c:v>1.042928240764013</c:v>
                </c:pt>
                <c:pt idx="1435">
                  <c:v>1.0436574074337841</c:v>
                </c:pt>
                <c:pt idx="1436">
                  <c:v>1.0443750000267755</c:v>
                </c:pt>
                <c:pt idx="1437">
                  <c:v>1.0451041666892706</c:v>
                </c:pt>
                <c:pt idx="1438">
                  <c:v>1.0458333333590417</c:v>
                </c:pt>
                <c:pt idx="1439">
                  <c:v>1.0465509259520331</c:v>
                </c:pt>
                <c:pt idx="1440">
                  <c:v>1.0472800926145283</c:v>
                </c:pt>
                <c:pt idx="1441">
                  <c:v>1.0480092592842993</c:v>
                </c:pt>
                <c:pt idx="1442">
                  <c:v>1.0487268518772908</c:v>
                </c:pt>
                <c:pt idx="1443">
                  <c:v>1.0494560185470618</c:v>
                </c:pt>
                <c:pt idx="1444">
                  <c:v>1.0501851852095569</c:v>
                </c:pt>
                <c:pt idx="1445">
                  <c:v>1.0509027778025484</c:v>
                </c:pt>
                <c:pt idx="1446">
                  <c:v>1.0516319444723194</c:v>
                </c:pt>
                <c:pt idx="1447">
                  <c:v>1.0523611111348146</c:v>
                </c:pt>
                <c:pt idx="1448">
                  <c:v>1.053078703727806</c:v>
                </c:pt>
                <c:pt idx="1449">
                  <c:v>1.0538078703975771</c:v>
                </c:pt>
                <c:pt idx="1450">
                  <c:v>1.0545370370600722</c:v>
                </c:pt>
                <c:pt idx="1451">
                  <c:v>1.0552546296530636</c:v>
                </c:pt>
                <c:pt idx="1452">
                  <c:v>1.0559837963228347</c:v>
                </c:pt>
                <c:pt idx="1453">
                  <c:v>1.0567129629853298</c:v>
                </c:pt>
                <c:pt idx="1454">
                  <c:v>1.0574305555783212</c:v>
                </c:pt>
                <c:pt idx="1455">
                  <c:v>1.0581597222480923</c:v>
                </c:pt>
                <c:pt idx="1456">
                  <c:v>1.0588888889105874</c:v>
                </c:pt>
                <c:pt idx="1457">
                  <c:v>1.0596064815035788</c:v>
                </c:pt>
                <c:pt idx="1458">
                  <c:v>1.0603356481733499</c:v>
                </c:pt>
                <c:pt idx="1459">
                  <c:v>1.061064814843121</c:v>
                </c:pt>
                <c:pt idx="1460">
                  <c:v>1.0617824074361124</c:v>
                </c:pt>
                <c:pt idx="1461">
                  <c:v>1.0625115740986075</c:v>
                </c:pt>
                <c:pt idx="1462">
                  <c:v>1.0632407407683786</c:v>
                </c:pt>
                <c:pt idx="1463">
                  <c:v>1.06395833336137</c:v>
                </c:pt>
                <c:pt idx="1464">
                  <c:v>1.0646875000238651</c:v>
                </c:pt>
                <c:pt idx="1465">
                  <c:v>1.0654166666936362</c:v>
                </c:pt>
                <c:pt idx="1466">
                  <c:v>1.0661342592866276</c:v>
                </c:pt>
                <c:pt idx="1467">
                  <c:v>1.0668634259491228</c:v>
                </c:pt>
                <c:pt idx="1468">
                  <c:v>1.0675925926188938</c:v>
                </c:pt>
                <c:pt idx="1469">
                  <c:v>1.0683101852118853</c:v>
                </c:pt>
                <c:pt idx="1470">
                  <c:v>1.0690393518743804</c:v>
                </c:pt>
                <c:pt idx="1471">
                  <c:v>1.0697685185441514</c:v>
                </c:pt>
                <c:pt idx="1472">
                  <c:v>1.0704861111371429</c:v>
                </c:pt>
                <c:pt idx="1473">
                  <c:v>1.071215277799638</c:v>
                </c:pt>
                <c:pt idx="1474">
                  <c:v>1.0719444444694091</c:v>
                </c:pt>
                <c:pt idx="1475">
                  <c:v>1.0726620370624005</c:v>
                </c:pt>
                <c:pt idx="1476">
                  <c:v>1.0733912037321716</c:v>
                </c:pt>
                <c:pt idx="1477">
                  <c:v>1.0741666666945093</c:v>
                </c:pt>
                <c:pt idx="1478">
                  <c:v>1.0748958333570044</c:v>
                </c:pt>
                <c:pt idx="1479">
                  <c:v>1.0756250000267755</c:v>
                </c:pt>
                <c:pt idx="1480">
                  <c:v>1.0763425926197669</c:v>
                </c:pt>
                <c:pt idx="1481">
                  <c:v>1.0770717592822621</c:v>
                </c:pt>
                <c:pt idx="1482">
                  <c:v>1.0778009259520331</c:v>
                </c:pt>
                <c:pt idx="1483">
                  <c:v>1.0785185185450246</c:v>
                </c:pt>
                <c:pt idx="1484">
                  <c:v>1.0792476852075197</c:v>
                </c:pt>
                <c:pt idx="1485">
                  <c:v>1.0799768518772908</c:v>
                </c:pt>
                <c:pt idx="1486">
                  <c:v>1.0807060185470618</c:v>
                </c:pt>
                <c:pt idx="1487">
                  <c:v>1.0814236111327773</c:v>
                </c:pt>
                <c:pt idx="1488">
                  <c:v>1.0821527778025484</c:v>
                </c:pt>
                <c:pt idx="1489">
                  <c:v>1.0828819444723194</c:v>
                </c:pt>
                <c:pt idx="1490">
                  <c:v>1.0835995370653109</c:v>
                </c:pt>
                <c:pt idx="1491">
                  <c:v>1.084328703727806</c:v>
                </c:pt>
                <c:pt idx="1492">
                  <c:v>1.0850578703975771</c:v>
                </c:pt>
                <c:pt idx="1493">
                  <c:v>1.0857754629905685</c:v>
                </c:pt>
                <c:pt idx="1494">
                  <c:v>1.0865046296530636</c:v>
                </c:pt>
                <c:pt idx="1495">
                  <c:v>1.0872337963228347</c:v>
                </c:pt>
                <c:pt idx="1496">
                  <c:v>1.0879513889158261</c:v>
                </c:pt>
                <c:pt idx="1497">
                  <c:v>1.0886805555783212</c:v>
                </c:pt>
                <c:pt idx="1498">
                  <c:v>1.0894097222480923</c:v>
                </c:pt>
                <c:pt idx="1499">
                  <c:v>1.0901273148410837</c:v>
                </c:pt>
                <c:pt idx="1500">
                  <c:v>1.0908564815035788</c:v>
                </c:pt>
                <c:pt idx="1501">
                  <c:v>1.0915856481733499</c:v>
                </c:pt>
                <c:pt idx="1502">
                  <c:v>1.0923032407663413</c:v>
                </c:pt>
                <c:pt idx="1503">
                  <c:v>1.0930324074361124</c:v>
                </c:pt>
                <c:pt idx="1504">
                  <c:v>1.0937615740986075</c:v>
                </c:pt>
                <c:pt idx="1505">
                  <c:v>1.0944791666915989</c:v>
                </c:pt>
                <c:pt idx="1506">
                  <c:v>1.09520833336137</c:v>
                </c:pt>
                <c:pt idx="1507">
                  <c:v>1.0959375000238651</c:v>
                </c:pt>
                <c:pt idx="1508">
                  <c:v>1.0966550926168566</c:v>
                </c:pt>
                <c:pt idx="1509">
                  <c:v>1.0973842592866276</c:v>
                </c:pt>
                <c:pt idx="1510">
                  <c:v>1.0981134259491228</c:v>
                </c:pt>
                <c:pt idx="1511">
                  <c:v>1.0988310185421142</c:v>
                </c:pt>
                <c:pt idx="1512">
                  <c:v>1.0995601852118853</c:v>
                </c:pt>
                <c:pt idx="1513">
                  <c:v>1.1002893518743804</c:v>
                </c:pt>
                <c:pt idx="1514">
                  <c:v>1.1010185185441514</c:v>
                </c:pt>
                <c:pt idx="1515">
                  <c:v>1.1017361111371429</c:v>
                </c:pt>
                <c:pt idx="1516">
                  <c:v>1.102465277799638</c:v>
                </c:pt>
                <c:pt idx="1517">
                  <c:v>1.1031944444694091</c:v>
                </c:pt>
                <c:pt idx="1518">
                  <c:v>1.1039120370624005</c:v>
                </c:pt>
                <c:pt idx="1519">
                  <c:v>1.1046412037321716</c:v>
                </c:pt>
                <c:pt idx="1520">
                  <c:v>1.1053703703946667</c:v>
                </c:pt>
                <c:pt idx="1521">
                  <c:v>1.1060879629876581</c:v>
                </c:pt>
                <c:pt idx="1522">
                  <c:v>1.1068171296574292</c:v>
                </c:pt>
                <c:pt idx="1523">
                  <c:v>1.1075462963199243</c:v>
                </c:pt>
                <c:pt idx="1524">
                  <c:v>1.1082638889129157</c:v>
                </c:pt>
                <c:pt idx="1525">
                  <c:v>1.1089930555826868</c:v>
                </c:pt>
                <c:pt idx="1526">
                  <c:v>1.1097222222451819</c:v>
                </c:pt>
                <c:pt idx="1527">
                  <c:v>1.1104398148381733</c:v>
                </c:pt>
                <c:pt idx="1528">
                  <c:v>1.1111689815079444</c:v>
                </c:pt>
                <c:pt idx="1529">
                  <c:v>1.1118981481704395</c:v>
                </c:pt>
                <c:pt idx="1530">
                  <c:v>1.1126157407634309</c:v>
                </c:pt>
                <c:pt idx="1531">
                  <c:v>1.113344907433202</c:v>
                </c:pt>
                <c:pt idx="1532">
                  <c:v>1.1140740740956971</c:v>
                </c:pt>
                <c:pt idx="1533">
                  <c:v>1.1147916666886886</c:v>
                </c:pt>
                <c:pt idx="1534">
                  <c:v>1.1155208333584596</c:v>
                </c:pt>
                <c:pt idx="1535">
                  <c:v>1.1162500000282307</c:v>
                </c:pt>
                <c:pt idx="1536">
                  <c:v>1.1169675926212221</c:v>
                </c:pt>
                <c:pt idx="1537">
                  <c:v>1.1176967592837173</c:v>
                </c:pt>
                <c:pt idx="1538">
                  <c:v>1.1184259259534883</c:v>
                </c:pt>
                <c:pt idx="1539">
                  <c:v>1.1191435185464798</c:v>
                </c:pt>
                <c:pt idx="1540">
                  <c:v>1.1198726852089749</c:v>
                </c:pt>
                <c:pt idx="1541">
                  <c:v>1.1206018518787459</c:v>
                </c:pt>
                <c:pt idx="1542">
                  <c:v>1.1213310185412411</c:v>
                </c:pt>
                <c:pt idx="1543">
                  <c:v>1.1220486111342325</c:v>
                </c:pt>
                <c:pt idx="1544">
                  <c:v>1.1227777778040036</c:v>
                </c:pt>
                <c:pt idx="1545">
                  <c:v>1.123495370396995</c:v>
                </c:pt>
                <c:pt idx="1546">
                  <c:v>1.1242245370594901</c:v>
                </c:pt>
                <c:pt idx="1547">
                  <c:v>1.1249537037292612</c:v>
                </c:pt>
                <c:pt idx="1548">
                  <c:v>1.1256712963222526</c:v>
                </c:pt>
                <c:pt idx="1549">
                  <c:v>1.1264004629847477</c:v>
                </c:pt>
                <c:pt idx="1550">
                  <c:v>1.1271296296545188</c:v>
                </c:pt>
                <c:pt idx="1551">
                  <c:v>1.1278472222475102</c:v>
                </c:pt>
                <c:pt idx="1552">
                  <c:v>1.1285763889172813</c:v>
                </c:pt>
                <c:pt idx="1553">
                  <c:v>1.1293055555797764</c:v>
                </c:pt>
                <c:pt idx="1554">
                  <c:v>1.1300231481727678</c:v>
                </c:pt>
                <c:pt idx="1555">
                  <c:v>1.1307523148425389</c:v>
                </c:pt>
                <c:pt idx="1556">
                  <c:v>1.131481481505034</c:v>
                </c:pt>
                <c:pt idx="1557">
                  <c:v>1.1321990740980254</c:v>
                </c:pt>
                <c:pt idx="1558">
                  <c:v>1.1329282407677965</c:v>
                </c:pt>
                <c:pt idx="1559">
                  <c:v>1.1336574074302916</c:v>
                </c:pt>
                <c:pt idx="1560">
                  <c:v>1.1343750000232831</c:v>
                </c:pt>
                <c:pt idx="1561">
                  <c:v>1.1351041666930541</c:v>
                </c:pt>
                <c:pt idx="1562">
                  <c:v>1.1358333333555493</c:v>
                </c:pt>
                <c:pt idx="1563">
                  <c:v>1.1365509259485407</c:v>
                </c:pt>
                <c:pt idx="1564">
                  <c:v>1.1372800926183118</c:v>
                </c:pt>
                <c:pt idx="1565">
                  <c:v>1.1380092592808069</c:v>
                </c:pt>
                <c:pt idx="1566">
                  <c:v>1.1387268518737983</c:v>
                </c:pt>
                <c:pt idx="1567">
                  <c:v>1.1394560185435694</c:v>
                </c:pt>
                <c:pt idx="1568">
                  <c:v>1.1401851852133404</c:v>
                </c:pt>
                <c:pt idx="1569">
                  <c:v>1.1409027778063319</c:v>
                </c:pt>
                <c:pt idx="1570">
                  <c:v>1.141631944468827</c:v>
                </c:pt>
                <c:pt idx="1571">
                  <c:v>1.1423495370618184</c:v>
                </c:pt>
                <c:pt idx="1572">
                  <c:v>1.1430787037315895</c:v>
                </c:pt>
                <c:pt idx="1573">
                  <c:v>1.1438078703940846</c:v>
                </c:pt>
                <c:pt idx="1574">
                  <c:v>1.144525462987076</c:v>
                </c:pt>
                <c:pt idx="1575">
                  <c:v>1.1452546296568471</c:v>
                </c:pt>
                <c:pt idx="1576">
                  <c:v>1.1459837963193422</c:v>
                </c:pt>
                <c:pt idx="1577">
                  <c:v>1.1467013889123336</c:v>
                </c:pt>
                <c:pt idx="1578">
                  <c:v>1.1474305555821047</c:v>
                </c:pt>
                <c:pt idx="1579">
                  <c:v>1.1481597222445998</c:v>
                </c:pt>
                <c:pt idx="1580">
                  <c:v>1.1488773148375913</c:v>
                </c:pt>
                <c:pt idx="1581">
                  <c:v>1.1496064815073623</c:v>
                </c:pt>
                <c:pt idx="1582">
                  <c:v>1.1503356481698574</c:v>
                </c:pt>
                <c:pt idx="1583">
                  <c:v>1.1510648148396285</c:v>
                </c:pt>
                <c:pt idx="1584">
                  <c:v>1.1517824074326199</c:v>
                </c:pt>
                <c:pt idx="1585">
                  <c:v>1.152511574102391</c:v>
                </c:pt>
                <c:pt idx="1586">
                  <c:v>1.1532407407648861</c:v>
                </c:pt>
                <c:pt idx="1587">
                  <c:v>1.1539583333578776</c:v>
                </c:pt>
                <c:pt idx="1588">
                  <c:v>1.1546875000276486</c:v>
                </c:pt>
                <c:pt idx="1589">
                  <c:v>1.1554166666901438</c:v>
                </c:pt>
                <c:pt idx="1590">
                  <c:v>1.1561342592831352</c:v>
                </c:pt>
                <c:pt idx="1591">
                  <c:v>1.1568634259529063</c:v>
                </c:pt>
                <c:pt idx="1592">
                  <c:v>1.1575925926154014</c:v>
                </c:pt>
                <c:pt idx="1593">
                  <c:v>1.1583101852083928</c:v>
                </c:pt>
                <c:pt idx="1594">
                  <c:v>1.1590393518781639</c:v>
                </c:pt>
                <c:pt idx="1595">
                  <c:v>1.159768518540659</c:v>
                </c:pt>
                <c:pt idx="1596">
                  <c:v>1.1604861111336504</c:v>
                </c:pt>
                <c:pt idx="1597">
                  <c:v>1.1612152778034215</c:v>
                </c:pt>
                <c:pt idx="1598">
                  <c:v>1.1619328703964129</c:v>
                </c:pt>
                <c:pt idx="1599">
                  <c:v>1.162662037058908</c:v>
                </c:pt>
                <c:pt idx="1600">
                  <c:v>1.1633912037286791</c:v>
                </c:pt>
                <c:pt idx="1601">
                  <c:v>1.1641203703984502</c:v>
                </c:pt>
                <c:pt idx="1602">
                  <c:v>1.1648379629914416</c:v>
                </c:pt>
                <c:pt idx="1603">
                  <c:v>1.1655671296539367</c:v>
                </c:pt>
                <c:pt idx="1604">
                  <c:v>1.1662962963237078</c:v>
                </c:pt>
                <c:pt idx="1605">
                  <c:v>1.1670138889166992</c:v>
                </c:pt>
                <c:pt idx="1606">
                  <c:v>1.1677430555791943</c:v>
                </c:pt>
                <c:pt idx="1607">
                  <c:v>1.1684722222489654</c:v>
                </c:pt>
                <c:pt idx="1608">
                  <c:v>1.1691898148419568</c:v>
                </c:pt>
                <c:pt idx="1609">
                  <c:v>1.1699189815044519</c:v>
                </c:pt>
                <c:pt idx="1610">
                  <c:v>1.170648148174223</c:v>
                </c:pt>
                <c:pt idx="1611">
                  <c:v>1.1713657407672144</c:v>
                </c:pt>
                <c:pt idx="1612">
                  <c:v>1.1720949074297096</c:v>
                </c:pt>
                <c:pt idx="1613">
                  <c:v>1.1728240740994806</c:v>
                </c:pt>
                <c:pt idx="1614">
                  <c:v>1.1735416666924721</c:v>
                </c:pt>
                <c:pt idx="1615">
                  <c:v>1.1742708333549672</c:v>
                </c:pt>
                <c:pt idx="1616">
                  <c:v>1.1750000000247383</c:v>
                </c:pt>
                <c:pt idx="1617">
                  <c:v>1.1757175926177297</c:v>
                </c:pt>
                <c:pt idx="1618">
                  <c:v>1.1764467592875008</c:v>
                </c:pt>
                <c:pt idx="1619">
                  <c:v>1.1771759259499959</c:v>
                </c:pt>
                <c:pt idx="1620">
                  <c:v>1.1778935185429873</c:v>
                </c:pt>
                <c:pt idx="1621">
                  <c:v>1.1786226852127584</c:v>
                </c:pt>
                <c:pt idx="1622">
                  <c:v>1.1793518518752535</c:v>
                </c:pt>
                <c:pt idx="1623">
                  <c:v>1.1800694444682449</c:v>
                </c:pt>
                <c:pt idx="1624">
                  <c:v>1.180798611138016</c:v>
                </c:pt>
                <c:pt idx="1625">
                  <c:v>1.1815277778005111</c:v>
                </c:pt>
                <c:pt idx="1626">
                  <c:v>1.1822453703935025</c:v>
                </c:pt>
                <c:pt idx="1627">
                  <c:v>1.1829745370632736</c:v>
                </c:pt>
                <c:pt idx="1628">
                  <c:v>1.1837037037257687</c:v>
                </c:pt>
                <c:pt idx="1629">
                  <c:v>1.1844212963187601</c:v>
                </c:pt>
                <c:pt idx="1630">
                  <c:v>1.1851504629885312</c:v>
                </c:pt>
                <c:pt idx="1631">
                  <c:v>1.1858796296583023</c:v>
                </c:pt>
                <c:pt idx="1632">
                  <c:v>1.1865972222440178</c:v>
                </c:pt>
                <c:pt idx="1633">
                  <c:v>1.1873726852136315</c:v>
                </c:pt>
                <c:pt idx="1634">
                  <c:v>1.1881018518761266</c:v>
                </c:pt>
                <c:pt idx="1635">
                  <c:v>1.1888310185458977</c:v>
                </c:pt>
                <c:pt idx="1636">
                  <c:v>1.1895601852083928</c:v>
                </c:pt>
                <c:pt idx="1637">
                  <c:v>1.1902777778013842</c:v>
                </c:pt>
                <c:pt idx="1638">
                  <c:v>1.1910069444711553</c:v>
                </c:pt>
                <c:pt idx="1639">
                  <c:v>1.1917361111336504</c:v>
                </c:pt>
                <c:pt idx="1640">
                  <c:v>1.1924537037266418</c:v>
                </c:pt>
                <c:pt idx="1641">
                  <c:v>1.1931828703964129</c:v>
                </c:pt>
                <c:pt idx="1642">
                  <c:v>1.193912037058908</c:v>
                </c:pt>
                <c:pt idx="1643">
                  <c:v>1.1946296296518994</c:v>
                </c:pt>
                <c:pt idx="1644">
                  <c:v>1.1953587963216705</c:v>
                </c:pt>
                <c:pt idx="1645">
                  <c:v>1.1960879629914416</c:v>
                </c:pt>
                <c:pt idx="1646">
                  <c:v>1.1968055555771571</c:v>
                </c:pt>
                <c:pt idx="1647">
                  <c:v>1.1975347222469281</c:v>
                </c:pt>
                <c:pt idx="1648">
                  <c:v>1.1982638889166992</c:v>
                </c:pt>
                <c:pt idx="1649">
                  <c:v>1.1989814815096906</c:v>
                </c:pt>
                <c:pt idx="1650">
                  <c:v>1.1997106481721858</c:v>
                </c:pt>
                <c:pt idx="1651">
                  <c:v>1.2004398148419568</c:v>
                </c:pt>
                <c:pt idx="1652">
                  <c:v>1.2011574074349483</c:v>
                </c:pt>
                <c:pt idx="1653">
                  <c:v>1.2018865740974434</c:v>
                </c:pt>
                <c:pt idx="1654">
                  <c:v>1.2026157407672144</c:v>
                </c:pt>
                <c:pt idx="1655">
                  <c:v>1.2033333333602059</c:v>
                </c:pt>
                <c:pt idx="1656">
                  <c:v>1.204062500022701</c:v>
                </c:pt>
                <c:pt idx="1657">
                  <c:v>1.2047916666924721</c:v>
                </c:pt>
                <c:pt idx="1658">
                  <c:v>1.2055092592854635</c:v>
                </c:pt>
                <c:pt idx="1659">
                  <c:v>1.2062384259479586</c:v>
                </c:pt>
                <c:pt idx="1660">
                  <c:v>1.2069675926177297</c:v>
                </c:pt>
                <c:pt idx="1661">
                  <c:v>1.2076851852107211</c:v>
                </c:pt>
                <c:pt idx="1662">
                  <c:v>1.2084143518804922</c:v>
                </c:pt>
                <c:pt idx="1663">
                  <c:v>1.2091435185429873</c:v>
                </c:pt>
                <c:pt idx="1664">
                  <c:v>1.2098726852127584</c:v>
                </c:pt>
                <c:pt idx="1665">
                  <c:v>1.2105902778057498</c:v>
                </c:pt>
                <c:pt idx="1666">
                  <c:v>1.2113194444682449</c:v>
                </c:pt>
                <c:pt idx="1667">
                  <c:v>1.212048611138016</c:v>
                </c:pt>
                <c:pt idx="1668">
                  <c:v>1.2127662037310074</c:v>
                </c:pt>
                <c:pt idx="1669">
                  <c:v>1.2134953703935025</c:v>
                </c:pt>
                <c:pt idx="1670">
                  <c:v>1.2142245370632736</c:v>
                </c:pt>
                <c:pt idx="1671">
                  <c:v>1.214942129656265</c:v>
                </c:pt>
                <c:pt idx="1672">
                  <c:v>1.2156712963187601</c:v>
                </c:pt>
                <c:pt idx="1673">
                  <c:v>1.2164004629885312</c:v>
                </c:pt>
                <c:pt idx="1674">
                  <c:v>1.2171180555815226</c:v>
                </c:pt>
                <c:pt idx="1675">
                  <c:v>1.2178472222440178</c:v>
                </c:pt>
                <c:pt idx="1676">
                  <c:v>1.2185763889137888</c:v>
                </c:pt>
                <c:pt idx="1677">
                  <c:v>1.2192939815067803</c:v>
                </c:pt>
                <c:pt idx="1678">
                  <c:v>1.2200231481765513</c:v>
                </c:pt>
                <c:pt idx="1679">
                  <c:v>1.2207523148390464</c:v>
                </c:pt>
                <c:pt idx="1680">
                  <c:v>1.2214699074320379</c:v>
                </c:pt>
                <c:pt idx="1681">
                  <c:v>1.2221990741018089</c:v>
                </c:pt>
                <c:pt idx="1682">
                  <c:v>1.2229282407643041</c:v>
                </c:pt>
                <c:pt idx="1683">
                  <c:v>1.2236458333572955</c:v>
                </c:pt>
                <c:pt idx="1684">
                  <c:v>1.2243750000270666</c:v>
                </c:pt>
                <c:pt idx="1685">
                  <c:v>1.2251041666895617</c:v>
                </c:pt>
                <c:pt idx="1686">
                  <c:v>1.2258217592825531</c:v>
                </c:pt>
                <c:pt idx="1687">
                  <c:v>1.2265509259523242</c:v>
                </c:pt>
                <c:pt idx="1688">
                  <c:v>1.2272800926148193</c:v>
                </c:pt>
                <c:pt idx="1689">
                  <c:v>1.2279976852078107</c:v>
                </c:pt>
                <c:pt idx="1690">
                  <c:v>1.2287268518775818</c:v>
                </c:pt>
                <c:pt idx="1691">
                  <c:v>1.2294560185400769</c:v>
                </c:pt>
                <c:pt idx="1692">
                  <c:v>1.2301736111330683</c:v>
                </c:pt>
                <c:pt idx="1693">
                  <c:v>1.2309027778028394</c:v>
                </c:pt>
                <c:pt idx="1694">
                  <c:v>1.2316319444726105</c:v>
                </c:pt>
                <c:pt idx="1695">
                  <c:v>1.2323495370656019</c:v>
                </c:pt>
                <c:pt idx="1696">
                  <c:v>1.233078703728097</c:v>
                </c:pt>
                <c:pt idx="1697">
                  <c:v>1.2338078703978681</c:v>
                </c:pt>
                <c:pt idx="1698">
                  <c:v>1.2345254629908595</c:v>
                </c:pt>
                <c:pt idx="1699">
                  <c:v>1.2352546296533546</c:v>
                </c:pt>
                <c:pt idx="1700">
                  <c:v>1.2359837963231257</c:v>
                </c:pt>
                <c:pt idx="1701">
                  <c:v>1.2367013889161171</c:v>
                </c:pt>
                <c:pt idx="1702">
                  <c:v>1.2374305555786123</c:v>
                </c:pt>
                <c:pt idx="1703">
                  <c:v>1.2381597222483833</c:v>
                </c:pt>
                <c:pt idx="1704">
                  <c:v>1.2388888889108784</c:v>
                </c:pt>
                <c:pt idx="1705">
                  <c:v>1.2396064815038699</c:v>
                </c:pt>
                <c:pt idx="1706">
                  <c:v>1.2403356481736409</c:v>
                </c:pt>
                <c:pt idx="1707">
                  <c:v>1.241064814843412</c:v>
                </c:pt>
                <c:pt idx="1708">
                  <c:v>1.2417824074291275</c:v>
                </c:pt>
                <c:pt idx="1709">
                  <c:v>1.2425115740988986</c:v>
                </c:pt>
                <c:pt idx="1710">
                  <c:v>1.2432407407686696</c:v>
                </c:pt>
                <c:pt idx="1711">
                  <c:v>1.2439583333616611</c:v>
                </c:pt>
                <c:pt idx="1712">
                  <c:v>1.2446875000241562</c:v>
                </c:pt>
                <c:pt idx="1713">
                  <c:v>1.2454166666939273</c:v>
                </c:pt>
                <c:pt idx="1714">
                  <c:v>1.2461342592869187</c:v>
                </c:pt>
                <c:pt idx="1715">
                  <c:v>1.2468634259494138</c:v>
                </c:pt>
                <c:pt idx="1716">
                  <c:v>1.2475925926191849</c:v>
                </c:pt>
                <c:pt idx="1717">
                  <c:v>1.2483101852121763</c:v>
                </c:pt>
                <c:pt idx="1718">
                  <c:v>1.2490393518746714</c:v>
                </c:pt>
                <c:pt idx="1719">
                  <c:v>1.2497685185444425</c:v>
                </c:pt>
                <c:pt idx="1720">
                  <c:v>1.2504861111374339</c:v>
                </c:pt>
                <c:pt idx="1721">
                  <c:v>1.251215277799929</c:v>
                </c:pt>
                <c:pt idx="1722">
                  <c:v>1.2519444444697001</c:v>
                </c:pt>
                <c:pt idx="1723">
                  <c:v>1.2526620370626915</c:v>
                </c:pt>
                <c:pt idx="1724">
                  <c:v>1.2534490741018089</c:v>
                </c:pt>
                <c:pt idx="1725">
                  <c:v>1.2541666666948004</c:v>
                </c:pt>
                <c:pt idx="1726">
                  <c:v>1.2548958333572955</c:v>
                </c:pt>
                <c:pt idx="1727">
                  <c:v>1.2556250000270666</c:v>
                </c:pt>
                <c:pt idx="1728">
                  <c:v>1.256342592620058</c:v>
                </c:pt>
                <c:pt idx="1729">
                  <c:v>1.2570717592825531</c:v>
                </c:pt>
                <c:pt idx="1730">
                  <c:v>1.2578009259523242</c:v>
                </c:pt>
                <c:pt idx="1731">
                  <c:v>1.2585185185453156</c:v>
                </c:pt>
                <c:pt idx="1732">
                  <c:v>1.2592476852078107</c:v>
                </c:pt>
                <c:pt idx="1733">
                  <c:v>1.2599652778008021</c:v>
                </c:pt>
                <c:pt idx="1734">
                  <c:v>1.2606944444705732</c:v>
                </c:pt>
                <c:pt idx="1735">
                  <c:v>1.2614236111330683</c:v>
                </c:pt>
                <c:pt idx="1736">
                  <c:v>1.2621412037260598</c:v>
                </c:pt>
                <c:pt idx="1737">
                  <c:v>1.2628703703958308</c:v>
                </c:pt>
                <c:pt idx="1738">
                  <c:v>1.2635995370656019</c:v>
                </c:pt>
                <c:pt idx="1739">
                  <c:v>1.264328703728097</c:v>
                </c:pt>
                <c:pt idx="1740">
                  <c:v>1.2650462963210884</c:v>
                </c:pt>
                <c:pt idx="1741">
                  <c:v>1.2657754629908595</c:v>
                </c:pt>
                <c:pt idx="1742">
                  <c:v>1.2664930555838509</c:v>
                </c:pt>
                <c:pt idx="1743">
                  <c:v>1.2672222222463461</c:v>
                </c:pt>
                <c:pt idx="1744">
                  <c:v>1.2679513889161171</c:v>
                </c:pt>
                <c:pt idx="1745">
                  <c:v>1.2686689815091086</c:v>
                </c:pt>
                <c:pt idx="1746">
                  <c:v>1.2693981481716037</c:v>
                </c:pt>
                <c:pt idx="1747">
                  <c:v>1.2701273148413748</c:v>
                </c:pt>
                <c:pt idx="1748">
                  <c:v>1.2708564815038699</c:v>
                </c:pt>
                <c:pt idx="1749">
                  <c:v>1.2715740740968613</c:v>
                </c:pt>
                <c:pt idx="1750">
                  <c:v>1.2723032407666324</c:v>
                </c:pt>
                <c:pt idx="1751">
                  <c:v>1.2730324074291275</c:v>
                </c:pt>
                <c:pt idx="1752">
                  <c:v>1.2737500000221189</c:v>
                </c:pt>
                <c:pt idx="1753">
                  <c:v>1.27447916669189</c:v>
                </c:pt>
                <c:pt idx="1754">
                  <c:v>1.2752083333616611</c:v>
                </c:pt>
                <c:pt idx="1755">
                  <c:v>1.2759259259546525</c:v>
                </c:pt>
                <c:pt idx="1756">
                  <c:v>1.2766550926171476</c:v>
                </c:pt>
                <c:pt idx="1757">
                  <c:v>1.2773842592869187</c:v>
                </c:pt>
                <c:pt idx="1758">
                  <c:v>1.2781018518799101</c:v>
                </c:pt>
                <c:pt idx="1759">
                  <c:v>1.2788310185424052</c:v>
                </c:pt>
                <c:pt idx="1760">
                  <c:v>1.2795601852121763</c:v>
                </c:pt>
                <c:pt idx="1761">
                  <c:v>1.2802777778051677</c:v>
                </c:pt>
                <c:pt idx="1762">
                  <c:v>1.2810069444676628</c:v>
                </c:pt>
                <c:pt idx="1763">
                  <c:v>1.2817361111374339</c:v>
                </c:pt>
                <c:pt idx="1764">
                  <c:v>1.2824537037304253</c:v>
                </c:pt>
                <c:pt idx="1765">
                  <c:v>1.2832407407622668</c:v>
                </c:pt>
                <c:pt idx="1766">
                  <c:v>1.2839583333552582</c:v>
                </c:pt>
                <c:pt idx="1767">
                  <c:v>1.2846875000250293</c:v>
                </c:pt>
                <c:pt idx="1768">
                  <c:v>1.2854166666948004</c:v>
                </c:pt>
                <c:pt idx="1769">
                  <c:v>1.2861342592877918</c:v>
                </c:pt>
                <c:pt idx="1770">
                  <c:v>1.2868634259502869</c:v>
                </c:pt>
                <c:pt idx="1771">
                  <c:v>1.287592592620058</c:v>
                </c:pt>
                <c:pt idx="1772">
                  <c:v>1.2883101852130494</c:v>
                </c:pt>
                <c:pt idx="1773">
                  <c:v>1.2890393518755445</c:v>
                </c:pt>
                <c:pt idx="1774">
                  <c:v>1.2897685185453156</c:v>
                </c:pt>
                <c:pt idx="1775">
                  <c:v>1.2904976852078107</c:v>
                </c:pt>
                <c:pt idx="1776">
                  <c:v>1.2912152778008021</c:v>
                </c:pt>
                <c:pt idx="1777">
                  <c:v>1.2919444444705732</c:v>
                </c:pt>
                <c:pt idx="1778">
                  <c:v>1.2926736111330683</c:v>
                </c:pt>
                <c:pt idx="1779">
                  <c:v>1.2933912037260598</c:v>
                </c:pt>
                <c:pt idx="1780">
                  <c:v>1.2941203703958308</c:v>
                </c:pt>
                <c:pt idx="1781">
                  <c:v>1.2948495370656019</c:v>
                </c:pt>
                <c:pt idx="1782">
                  <c:v>1.2955671296513174</c:v>
                </c:pt>
                <c:pt idx="1783">
                  <c:v>1.2962962963210884</c:v>
                </c:pt>
                <c:pt idx="1784">
                  <c:v>1.2970254629908595</c:v>
                </c:pt>
                <c:pt idx="1785">
                  <c:v>1.2977430555838509</c:v>
                </c:pt>
                <c:pt idx="1786">
                  <c:v>1.2984722222463461</c:v>
                </c:pt>
                <c:pt idx="1787">
                  <c:v>1.2992013889161171</c:v>
                </c:pt>
                <c:pt idx="1788">
                  <c:v>1.2999189815091086</c:v>
                </c:pt>
                <c:pt idx="1789">
                  <c:v>1.3006481481716037</c:v>
                </c:pt>
                <c:pt idx="1790">
                  <c:v>1.3013773148413748</c:v>
                </c:pt>
                <c:pt idx="1791">
                  <c:v>1.3020949074343662</c:v>
                </c:pt>
                <c:pt idx="1792">
                  <c:v>1.3028240740968613</c:v>
                </c:pt>
                <c:pt idx="1793">
                  <c:v>1.3035532407666324</c:v>
                </c:pt>
                <c:pt idx="1794">
                  <c:v>1.3042708333596238</c:v>
                </c:pt>
                <c:pt idx="1795">
                  <c:v>1.3050000000221189</c:v>
                </c:pt>
                <c:pt idx="1796">
                  <c:v>1.30572916669189</c:v>
                </c:pt>
                <c:pt idx="1797">
                  <c:v>1.3064467592848814</c:v>
                </c:pt>
                <c:pt idx="1798">
                  <c:v>1.3071759259546525</c:v>
                </c:pt>
                <c:pt idx="1799">
                  <c:v>1.3079050926171476</c:v>
                </c:pt>
                <c:pt idx="1800">
                  <c:v>1.308622685210139</c:v>
                </c:pt>
                <c:pt idx="1801">
                  <c:v>1.3093518518799101</c:v>
                </c:pt>
                <c:pt idx="1802">
                  <c:v>1.3100810185424052</c:v>
                </c:pt>
                <c:pt idx="1803">
                  <c:v>1.3107986111353966</c:v>
                </c:pt>
                <c:pt idx="1804">
                  <c:v>1.3115277778051677</c:v>
                </c:pt>
                <c:pt idx="1805">
                  <c:v>1.3122569444676628</c:v>
                </c:pt>
                <c:pt idx="1806">
                  <c:v>1.3129745370606543</c:v>
                </c:pt>
                <c:pt idx="1807">
                  <c:v>1.3137037037304253</c:v>
                </c:pt>
                <c:pt idx="1808">
                  <c:v>1.3144328703929204</c:v>
                </c:pt>
                <c:pt idx="1809">
                  <c:v>1.3151504629859119</c:v>
                </c:pt>
                <c:pt idx="1810">
                  <c:v>1.3158796296556829</c:v>
                </c:pt>
                <c:pt idx="1811">
                  <c:v>1.3166087963181781</c:v>
                </c:pt>
                <c:pt idx="1812">
                  <c:v>1.3173263889111695</c:v>
                </c:pt>
                <c:pt idx="1813">
                  <c:v>1.3180555555809406</c:v>
                </c:pt>
                <c:pt idx="1814">
                  <c:v>1.3187847222507116</c:v>
                </c:pt>
                <c:pt idx="1815">
                  <c:v>1.3195023148364271</c:v>
                </c:pt>
                <c:pt idx="1816">
                  <c:v>1.3202314815061982</c:v>
                </c:pt>
                <c:pt idx="1817">
                  <c:v>1.3209606481759693</c:v>
                </c:pt>
                <c:pt idx="1818">
                  <c:v>1.3216782407689607</c:v>
                </c:pt>
                <c:pt idx="1819">
                  <c:v>1.3224074074314558</c:v>
                </c:pt>
                <c:pt idx="1820">
                  <c:v>1.3231365741012269</c:v>
                </c:pt>
                <c:pt idx="1821">
                  <c:v>1.3238541666942183</c:v>
                </c:pt>
                <c:pt idx="1822">
                  <c:v>1.3245833333567134</c:v>
                </c:pt>
                <c:pt idx="1823">
                  <c:v>1.3253125000264845</c:v>
                </c:pt>
                <c:pt idx="1824">
                  <c:v>1.3260300926194759</c:v>
                </c:pt>
                <c:pt idx="1825">
                  <c:v>1.326759259281971</c:v>
                </c:pt>
                <c:pt idx="1826">
                  <c:v>1.3274884259517421</c:v>
                </c:pt>
                <c:pt idx="1827">
                  <c:v>1.3282060185447335</c:v>
                </c:pt>
                <c:pt idx="1828">
                  <c:v>1.3289351852072286</c:v>
                </c:pt>
                <c:pt idx="1829">
                  <c:v>1.3296643518769997</c:v>
                </c:pt>
                <c:pt idx="1830">
                  <c:v>1.3303819444699911</c:v>
                </c:pt>
                <c:pt idx="1831">
                  <c:v>1.3311111111397622</c:v>
                </c:pt>
                <c:pt idx="1832">
                  <c:v>1.3318402778022573</c:v>
                </c:pt>
                <c:pt idx="1833">
                  <c:v>1.3325578703952488</c:v>
                </c:pt>
                <c:pt idx="1834">
                  <c:v>1.3332870370650198</c:v>
                </c:pt>
                <c:pt idx="1835">
                  <c:v>1.3340162037275149</c:v>
                </c:pt>
                <c:pt idx="1836">
                  <c:v>1.3347337963205064</c:v>
                </c:pt>
                <c:pt idx="1837">
                  <c:v>1.3354629629902774</c:v>
                </c:pt>
                <c:pt idx="1838">
                  <c:v>1.3361921296527726</c:v>
                </c:pt>
                <c:pt idx="1839">
                  <c:v>1.336909722245764</c:v>
                </c:pt>
                <c:pt idx="1840">
                  <c:v>1.3376388889155351</c:v>
                </c:pt>
                <c:pt idx="1841">
                  <c:v>1.3383680555780302</c:v>
                </c:pt>
                <c:pt idx="1842">
                  <c:v>1.3390972222478013</c:v>
                </c:pt>
                <c:pt idx="1843">
                  <c:v>1.3398148148407927</c:v>
                </c:pt>
                <c:pt idx="1844">
                  <c:v>1.3405439815032878</c:v>
                </c:pt>
                <c:pt idx="1845">
                  <c:v>1.3412731481730589</c:v>
                </c:pt>
                <c:pt idx="1846">
                  <c:v>1.3419907407660503</c:v>
                </c:pt>
                <c:pt idx="1847">
                  <c:v>1.3427199074358214</c:v>
                </c:pt>
                <c:pt idx="1848">
                  <c:v>1.3434490740983165</c:v>
                </c:pt>
                <c:pt idx="1849">
                  <c:v>1.3441666666913079</c:v>
                </c:pt>
                <c:pt idx="1850">
                  <c:v>1.344895833361079</c:v>
                </c:pt>
                <c:pt idx="1851">
                  <c:v>1.3456250000235741</c:v>
                </c:pt>
                <c:pt idx="1852">
                  <c:v>1.3463425926165655</c:v>
                </c:pt>
                <c:pt idx="1853">
                  <c:v>1.3470717592863366</c:v>
                </c:pt>
                <c:pt idx="1854">
                  <c:v>1.3478009259488317</c:v>
                </c:pt>
                <c:pt idx="1855">
                  <c:v>1.3485185185418231</c:v>
                </c:pt>
                <c:pt idx="1856">
                  <c:v>1.3492476852115942</c:v>
                </c:pt>
                <c:pt idx="1857">
                  <c:v>1.3499768518740893</c:v>
                </c:pt>
                <c:pt idx="1858">
                  <c:v>1.3507060185438604</c:v>
                </c:pt>
                <c:pt idx="1859">
                  <c:v>1.3514236111368518</c:v>
                </c:pt>
                <c:pt idx="1860">
                  <c:v>1.3521527777993469</c:v>
                </c:pt>
                <c:pt idx="1861">
                  <c:v>1.352881944469118</c:v>
                </c:pt>
                <c:pt idx="1862">
                  <c:v>1.3535995370621094</c:v>
                </c:pt>
                <c:pt idx="1863">
                  <c:v>1.3543287037318805</c:v>
                </c:pt>
                <c:pt idx="1864">
                  <c:v>1.3550578703943756</c:v>
                </c:pt>
                <c:pt idx="1865">
                  <c:v>1.3557754629873671</c:v>
                </c:pt>
                <c:pt idx="1866">
                  <c:v>1.3565046296571381</c:v>
                </c:pt>
                <c:pt idx="1867">
                  <c:v>1.3572337963196333</c:v>
                </c:pt>
                <c:pt idx="1868">
                  <c:v>1.3579629629894043</c:v>
                </c:pt>
                <c:pt idx="1869">
                  <c:v>1.3586805555823958</c:v>
                </c:pt>
                <c:pt idx="1870">
                  <c:v>1.3594097222448909</c:v>
                </c:pt>
                <c:pt idx="1871">
                  <c:v>1.3601851852072286</c:v>
                </c:pt>
                <c:pt idx="1872">
                  <c:v>1.3609143518769997</c:v>
                </c:pt>
                <c:pt idx="1873">
                  <c:v>1.3616319444699911</c:v>
                </c:pt>
                <c:pt idx="1874">
                  <c:v>1.3623611111397622</c:v>
                </c:pt>
                <c:pt idx="1875">
                  <c:v>1.3630902778022573</c:v>
                </c:pt>
                <c:pt idx="1876">
                  <c:v>1.3638078703952488</c:v>
                </c:pt>
                <c:pt idx="1877">
                  <c:v>1.3645370370650198</c:v>
                </c:pt>
                <c:pt idx="1878">
                  <c:v>1.3652662037275149</c:v>
                </c:pt>
                <c:pt idx="1879">
                  <c:v>1.3659837963205064</c:v>
                </c:pt>
                <c:pt idx="1880">
                  <c:v>1.3667129629902774</c:v>
                </c:pt>
                <c:pt idx="1881">
                  <c:v>1.3674421296527726</c:v>
                </c:pt>
                <c:pt idx="1882">
                  <c:v>1.368159722245764</c:v>
                </c:pt>
                <c:pt idx="1883">
                  <c:v>1.3688888889155351</c:v>
                </c:pt>
                <c:pt idx="1884">
                  <c:v>1.3696180555780302</c:v>
                </c:pt>
                <c:pt idx="1885">
                  <c:v>1.3703472222478013</c:v>
                </c:pt>
                <c:pt idx="1886">
                  <c:v>1.3710648148407927</c:v>
                </c:pt>
                <c:pt idx="1887">
                  <c:v>1.3717939815032878</c:v>
                </c:pt>
                <c:pt idx="1888">
                  <c:v>1.3725231481730589</c:v>
                </c:pt>
                <c:pt idx="1889">
                  <c:v>1.3732407407660503</c:v>
                </c:pt>
                <c:pt idx="1890">
                  <c:v>1.3739699074358214</c:v>
                </c:pt>
                <c:pt idx="1891">
                  <c:v>1.3746990740983165</c:v>
                </c:pt>
                <c:pt idx="1892">
                  <c:v>1.3754166666913079</c:v>
                </c:pt>
                <c:pt idx="1893">
                  <c:v>1.376145833361079</c:v>
                </c:pt>
                <c:pt idx="1894">
                  <c:v>1.3768750000235741</c:v>
                </c:pt>
                <c:pt idx="1895">
                  <c:v>1.3775925926165655</c:v>
                </c:pt>
                <c:pt idx="1896">
                  <c:v>1.3783217592863366</c:v>
                </c:pt>
                <c:pt idx="1897">
                  <c:v>1.3790509259488317</c:v>
                </c:pt>
                <c:pt idx="1898">
                  <c:v>1.3797800926186028</c:v>
                </c:pt>
                <c:pt idx="1899">
                  <c:v>1.3804976852115942</c:v>
                </c:pt>
                <c:pt idx="1900">
                  <c:v>1.3812268518740893</c:v>
                </c:pt>
                <c:pt idx="1901">
                  <c:v>1.3819560185438604</c:v>
                </c:pt>
                <c:pt idx="1902">
                  <c:v>1.3826851852136315</c:v>
                </c:pt>
                <c:pt idx="1903">
                  <c:v>1.3834027777993469</c:v>
                </c:pt>
                <c:pt idx="1904">
                  <c:v>1.384131944469118</c:v>
                </c:pt>
                <c:pt idx="1905">
                  <c:v>1.3848611111388891</c:v>
                </c:pt>
                <c:pt idx="1906">
                  <c:v>1.3855902778013842</c:v>
                </c:pt>
                <c:pt idx="1907">
                  <c:v>1.3863078703943756</c:v>
                </c:pt>
                <c:pt idx="1908">
                  <c:v>1.3870370370641467</c:v>
                </c:pt>
                <c:pt idx="1909">
                  <c:v>1.3877662037266418</c:v>
                </c:pt>
                <c:pt idx="1910">
                  <c:v>1.3884953703964129</c:v>
                </c:pt>
                <c:pt idx="1911">
                  <c:v>1.3892129629894043</c:v>
                </c:pt>
                <c:pt idx="1912">
                  <c:v>1.3899421296518994</c:v>
                </c:pt>
                <c:pt idx="1913">
                  <c:v>1.3906712963216705</c:v>
                </c:pt>
                <c:pt idx="1914">
                  <c:v>1.3913888889146619</c:v>
                </c:pt>
                <c:pt idx="1915">
                  <c:v>1.3921180555771571</c:v>
                </c:pt>
                <c:pt idx="1916">
                  <c:v>1.3928472222469281</c:v>
                </c:pt>
                <c:pt idx="1917">
                  <c:v>1.3935763889166992</c:v>
                </c:pt>
                <c:pt idx="1918">
                  <c:v>1.3942939815096906</c:v>
                </c:pt>
                <c:pt idx="1919">
                  <c:v>1.3950231481721858</c:v>
                </c:pt>
                <c:pt idx="1920">
                  <c:v>1.3957523148419568</c:v>
                </c:pt>
                <c:pt idx="1921">
                  <c:v>1.3964699074349483</c:v>
                </c:pt>
                <c:pt idx="1922">
                  <c:v>1.3971990740974434</c:v>
                </c:pt>
                <c:pt idx="1923">
                  <c:v>1.3979282407672144</c:v>
                </c:pt>
                <c:pt idx="1924">
                  <c:v>1.3986574074297096</c:v>
                </c:pt>
                <c:pt idx="1925">
                  <c:v>1.399375000022701</c:v>
                </c:pt>
                <c:pt idx="1926">
                  <c:v>1.4001041666924721</c:v>
                </c:pt>
                <c:pt idx="1927">
                  <c:v>1.4008333333549672</c:v>
                </c:pt>
                <c:pt idx="1928">
                  <c:v>1.4015509259479586</c:v>
                </c:pt>
                <c:pt idx="1929">
                  <c:v>1.4022800926177297</c:v>
                </c:pt>
                <c:pt idx="1930">
                  <c:v>1.4030092592875008</c:v>
                </c:pt>
                <c:pt idx="1931">
                  <c:v>1.4037268518804922</c:v>
                </c:pt>
                <c:pt idx="1932">
                  <c:v>1.4044560185429873</c:v>
                </c:pt>
                <c:pt idx="1933">
                  <c:v>1.4051851852127584</c:v>
                </c:pt>
                <c:pt idx="1934">
                  <c:v>1.4059027778057498</c:v>
                </c:pt>
                <c:pt idx="1935">
                  <c:v>1.4066319444682449</c:v>
                </c:pt>
                <c:pt idx="1936">
                  <c:v>1.407361111138016</c:v>
                </c:pt>
                <c:pt idx="1937">
                  <c:v>1.4080787037310074</c:v>
                </c:pt>
                <c:pt idx="1938">
                  <c:v>1.4088078703935025</c:v>
                </c:pt>
                <c:pt idx="1939">
                  <c:v>1.4095370370632736</c:v>
                </c:pt>
                <c:pt idx="1940">
                  <c:v>1.410254629656265</c:v>
                </c:pt>
                <c:pt idx="1941">
                  <c:v>1.4109837963187601</c:v>
                </c:pt>
                <c:pt idx="1942">
                  <c:v>1.4117592592810979</c:v>
                </c:pt>
                <c:pt idx="1943">
                  <c:v>1.412488425950869</c:v>
                </c:pt>
                <c:pt idx="1944">
                  <c:v>1.4132060185438604</c:v>
                </c:pt>
                <c:pt idx="1945">
                  <c:v>1.4139351852136315</c:v>
                </c:pt>
                <c:pt idx="1946">
                  <c:v>1.4146643518761266</c:v>
                </c:pt>
                <c:pt idx="1947">
                  <c:v>1.415381944469118</c:v>
                </c:pt>
                <c:pt idx="1948">
                  <c:v>1.4161689815082354</c:v>
                </c:pt>
                <c:pt idx="1949">
                  <c:v>1.4168865741012269</c:v>
                </c:pt>
                <c:pt idx="1950">
                  <c:v>1.417615740763722</c:v>
                </c:pt>
                <c:pt idx="1951">
                  <c:v>1.4183449074334931</c:v>
                </c:pt>
                <c:pt idx="1952">
                  <c:v>1.4190625000264845</c:v>
                </c:pt>
                <c:pt idx="1953">
                  <c:v>1.4197916666889796</c:v>
                </c:pt>
                <c:pt idx="1954">
                  <c:v>1.420509259281971</c:v>
                </c:pt>
                <c:pt idx="1955">
                  <c:v>1.4212384259517421</c:v>
                </c:pt>
                <c:pt idx="1956">
                  <c:v>1.4219675926142372</c:v>
                </c:pt>
                <c:pt idx="1957">
                  <c:v>1.4226851852072286</c:v>
                </c:pt>
                <c:pt idx="1958">
                  <c:v>1.4234143518769997</c:v>
                </c:pt>
                <c:pt idx="1959">
                  <c:v>1.4241898148393375</c:v>
                </c:pt>
                <c:pt idx="1960">
                  <c:v>1.4249189815091086</c:v>
                </c:pt>
                <c:pt idx="1961">
                  <c:v>1.4256365741021</c:v>
                </c:pt>
                <c:pt idx="1962">
                  <c:v>1.4263657407645951</c:v>
                </c:pt>
                <c:pt idx="1963">
                  <c:v>1.4270949074343662</c:v>
                </c:pt>
                <c:pt idx="1964">
                  <c:v>1.4278125000273576</c:v>
                </c:pt>
                <c:pt idx="1965">
                  <c:v>1.4285879629896954</c:v>
                </c:pt>
                <c:pt idx="1966">
                  <c:v>1.4293171296521905</c:v>
                </c:pt>
                <c:pt idx="1967">
                  <c:v>1.4300462963219616</c:v>
                </c:pt>
                <c:pt idx="1968">
                  <c:v>1.430763888914953</c:v>
                </c:pt>
                <c:pt idx="1969">
                  <c:v>1.4314930555774481</c:v>
                </c:pt>
                <c:pt idx="1970">
                  <c:v>1.4322222222472192</c:v>
                </c:pt>
                <c:pt idx="1971">
                  <c:v>1.4329398148402106</c:v>
                </c:pt>
                <c:pt idx="1972">
                  <c:v>1.4336689815099817</c:v>
                </c:pt>
                <c:pt idx="1973">
                  <c:v>1.4343981481724768</c:v>
                </c:pt>
                <c:pt idx="1974">
                  <c:v>1.4351157407654682</c:v>
                </c:pt>
                <c:pt idx="1975">
                  <c:v>1.4358449074352393</c:v>
                </c:pt>
                <c:pt idx="1976">
                  <c:v>1.4365625000282307</c:v>
                </c:pt>
                <c:pt idx="1977">
                  <c:v>1.4372916666907258</c:v>
                </c:pt>
                <c:pt idx="1978">
                  <c:v>1.4380208333604969</c:v>
                </c:pt>
                <c:pt idx="1979">
                  <c:v>1.438750000022992</c:v>
                </c:pt>
                <c:pt idx="1980">
                  <c:v>1.4394675926159834</c:v>
                </c:pt>
                <c:pt idx="1981">
                  <c:v>1.4402430555783212</c:v>
                </c:pt>
                <c:pt idx="1982">
                  <c:v>1.4409722222480923</c:v>
                </c:pt>
                <c:pt idx="1983">
                  <c:v>1.4417013889105874</c:v>
                </c:pt>
                <c:pt idx="1984">
                  <c:v>1.4424189815035788</c:v>
                </c:pt>
                <c:pt idx="1985">
                  <c:v>1.4431481481733499</c:v>
                </c:pt>
                <c:pt idx="1986">
                  <c:v>1.443877314843121</c:v>
                </c:pt>
                <c:pt idx="1987">
                  <c:v>1.4446527778054588</c:v>
                </c:pt>
                <c:pt idx="1988">
                  <c:v>1.4453703703984502</c:v>
                </c:pt>
                <c:pt idx="1989">
                  <c:v>1.4460995370609453</c:v>
                </c:pt>
                <c:pt idx="1990">
                  <c:v>1.4468287037307164</c:v>
                </c:pt>
                <c:pt idx="1991">
                  <c:v>1.4475462963237078</c:v>
                </c:pt>
                <c:pt idx="1992">
                  <c:v>1.4482754629862029</c:v>
                </c:pt>
                <c:pt idx="1993">
                  <c:v>1.4490509259485407</c:v>
                </c:pt>
                <c:pt idx="1994">
                  <c:v>1.4497800926183118</c:v>
                </c:pt>
                <c:pt idx="1995">
                  <c:v>1.4504976852113032</c:v>
                </c:pt>
                <c:pt idx="1996">
                  <c:v>1.4512268518737983</c:v>
                </c:pt>
                <c:pt idx="1997">
                  <c:v>1.4519560185435694</c:v>
                </c:pt>
                <c:pt idx="1998">
                  <c:v>1.4526736111365608</c:v>
                </c:pt>
                <c:pt idx="1999">
                  <c:v>3.9700925926154014</c:v>
                </c:pt>
                <c:pt idx="2000">
                  <c:v>3.9708217592851724</c:v>
                </c:pt>
                <c:pt idx="2001">
                  <c:v>3.9715509259476676</c:v>
                </c:pt>
                <c:pt idx="2002">
                  <c:v>3.9722800926174386</c:v>
                </c:pt>
                <c:pt idx="2003">
                  <c:v>3.9730092592872097</c:v>
                </c:pt>
                <c:pt idx="2004">
                  <c:v>3.9737384259497048</c:v>
                </c:pt>
                <c:pt idx="2005">
                  <c:v>3.9744907407657593</c:v>
                </c:pt>
                <c:pt idx="2006">
                  <c:v>3.9752199074355303</c:v>
                </c:pt>
                <c:pt idx="2007">
                  <c:v>3.9759490740980254</c:v>
                </c:pt>
                <c:pt idx="2008">
                  <c:v>3.9766666666910169</c:v>
                </c:pt>
                <c:pt idx="2009">
                  <c:v>3.9773958333607879</c:v>
                </c:pt>
                <c:pt idx="2010">
                  <c:v>3.9781250000232831</c:v>
                </c:pt>
                <c:pt idx="2011">
                  <c:v>3.9788425926162745</c:v>
                </c:pt>
                <c:pt idx="2012">
                  <c:v>3.9795717592860456</c:v>
                </c:pt>
                <c:pt idx="2013">
                  <c:v>3.9803009259485407</c:v>
                </c:pt>
                <c:pt idx="2014">
                  <c:v>3.9810185185415321</c:v>
                </c:pt>
                <c:pt idx="2015">
                  <c:v>3.9817476852113032</c:v>
                </c:pt>
                <c:pt idx="2016">
                  <c:v>3.9824768518737983</c:v>
                </c:pt>
                <c:pt idx="2017">
                  <c:v>3.9831944444667897</c:v>
                </c:pt>
                <c:pt idx="2018">
                  <c:v>3.9839236111365608</c:v>
                </c:pt>
                <c:pt idx="2019">
                  <c:v>3.9846527778063319</c:v>
                </c:pt>
                <c:pt idx="2020">
                  <c:v>3.9853703703920473</c:v>
                </c:pt>
                <c:pt idx="2021">
                  <c:v>3.9860995370618184</c:v>
                </c:pt>
                <c:pt idx="2022">
                  <c:v>3.9868287037315895</c:v>
                </c:pt>
                <c:pt idx="2023">
                  <c:v>3.9875462963245809</c:v>
                </c:pt>
                <c:pt idx="2024">
                  <c:v>3.988275462987076</c:v>
                </c:pt>
                <c:pt idx="2025">
                  <c:v>3.9890046296568471</c:v>
                </c:pt>
                <c:pt idx="2026">
                  <c:v>3.9897337963193422</c:v>
                </c:pt>
                <c:pt idx="2027">
                  <c:v>3.9904513889123336</c:v>
                </c:pt>
                <c:pt idx="2028">
                  <c:v>3.9911805555821047</c:v>
                </c:pt>
                <c:pt idx="2029">
                  <c:v>3.9918981481750961</c:v>
                </c:pt>
                <c:pt idx="2030">
                  <c:v>3.9926273148375913</c:v>
                </c:pt>
                <c:pt idx="2031">
                  <c:v>3.993402777799929</c:v>
                </c:pt>
                <c:pt idx="2032">
                  <c:v>3.9941319444697001</c:v>
                </c:pt>
                <c:pt idx="2033">
                  <c:v>3.9948611111394712</c:v>
                </c:pt>
                <c:pt idx="2034">
                  <c:v>3.9955787037251866</c:v>
                </c:pt>
                <c:pt idx="2035">
                  <c:v>3.9963078703949577</c:v>
                </c:pt>
                <c:pt idx="2036">
                  <c:v>3.9970370370647288</c:v>
                </c:pt>
                <c:pt idx="2037">
                  <c:v>3.9978125000270666</c:v>
                </c:pt>
                <c:pt idx="2038">
                  <c:v>3.9985416666895617</c:v>
                </c:pt>
                <c:pt idx="2039">
                  <c:v>3.9992592592825531</c:v>
                </c:pt>
                <c:pt idx="2040">
                  <c:v>3.9999884259523242</c:v>
                </c:pt>
                <c:pt idx="2041">
                  <c:v>4.0007175926148193</c:v>
                </c:pt>
                <c:pt idx="2042">
                  <c:v>4.0014351852078107</c:v>
                </c:pt>
                <c:pt idx="2043">
                  <c:v>4.0021643518775818</c:v>
                </c:pt>
                <c:pt idx="2044">
                  <c:v>4.0028935185400769</c:v>
                </c:pt>
                <c:pt idx="2045">
                  <c:v>4.0036111111330683</c:v>
                </c:pt>
                <c:pt idx="2046">
                  <c:v>4.0043402778028394</c:v>
                </c:pt>
                <c:pt idx="2047">
                  <c:v>4.0050694444726105</c:v>
                </c:pt>
                <c:pt idx="2048">
                  <c:v>4.0058449074349483</c:v>
                </c:pt>
                <c:pt idx="2049">
                  <c:v>4.0065740740974434</c:v>
                </c:pt>
                <c:pt idx="2050">
                  <c:v>4.0072916666904348</c:v>
                </c:pt>
                <c:pt idx="2051">
                  <c:v>4.0080208333602059</c:v>
                </c:pt>
                <c:pt idx="2052">
                  <c:v>4.008750000022701</c:v>
                </c:pt>
                <c:pt idx="2053">
                  <c:v>4.0094675926156924</c:v>
                </c:pt>
                <c:pt idx="2054">
                  <c:v>4.0101967592854635</c:v>
                </c:pt>
                <c:pt idx="2055">
                  <c:v>4.0109259259479586</c:v>
                </c:pt>
                <c:pt idx="2056">
                  <c:v>4.01164351854095</c:v>
                </c:pt>
                <c:pt idx="2057">
                  <c:v>4.0123726852107211</c:v>
                </c:pt>
                <c:pt idx="2058">
                  <c:v>4.0131018518804922</c:v>
                </c:pt>
                <c:pt idx="2059">
                  <c:v>4.0138194444662076</c:v>
                </c:pt>
                <c:pt idx="2060">
                  <c:v>4.0145486111359787</c:v>
                </c:pt>
                <c:pt idx="2061">
                  <c:v>4.0152777778057498</c:v>
                </c:pt>
                <c:pt idx="2062">
                  <c:v>4.0159953703987412</c:v>
                </c:pt>
                <c:pt idx="2063">
                  <c:v>4.0167245370612363</c:v>
                </c:pt>
                <c:pt idx="2064">
                  <c:v>4.0174537037310074</c:v>
                </c:pt>
                <c:pt idx="2065">
                  <c:v>4.0181712963239988</c:v>
                </c:pt>
                <c:pt idx="2066">
                  <c:v>4.0189004629864939</c:v>
                </c:pt>
                <c:pt idx="2067">
                  <c:v>4.019629629656265</c:v>
                </c:pt>
                <c:pt idx="2068">
                  <c:v>4.0203587963187601</c:v>
                </c:pt>
                <c:pt idx="2069">
                  <c:v>4.0210763889117516</c:v>
                </c:pt>
                <c:pt idx="2070">
                  <c:v>4.0218055555815226</c:v>
                </c:pt>
                <c:pt idx="2071">
                  <c:v>4.0225231481745141</c:v>
                </c:pt>
                <c:pt idx="2072">
                  <c:v>4.0232523148370092</c:v>
                </c:pt>
                <c:pt idx="2073">
                  <c:v>4.0239814815067803</c:v>
                </c:pt>
                <c:pt idx="2074">
                  <c:v>4.0247106481765513</c:v>
                </c:pt>
                <c:pt idx="2075">
                  <c:v>4.0254282407622668</c:v>
                </c:pt>
                <c:pt idx="2076">
                  <c:v>4.0261574074320379</c:v>
                </c:pt>
                <c:pt idx="2077">
                  <c:v>4.0268865741018089</c:v>
                </c:pt>
                <c:pt idx="2078">
                  <c:v>4.0276041666948004</c:v>
                </c:pt>
                <c:pt idx="2079">
                  <c:v>4.0283796296571381</c:v>
                </c:pt>
                <c:pt idx="2080">
                  <c:v>4.0291087963196333</c:v>
                </c:pt>
                <c:pt idx="2081">
                  <c:v>4.0298379629894043</c:v>
                </c:pt>
                <c:pt idx="2082">
                  <c:v>4.0305555555823958</c:v>
                </c:pt>
                <c:pt idx="2083">
                  <c:v>4.0312847222448909</c:v>
                </c:pt>
                <c:pt idx="2084">
                  <c:v>4.0320138889146619</c:v>
                </c:pt>
                <c:pt idx="2085">
                  <c:v>4.0327314815076534</c:v>
                </c:pt>
                <c:pt idx="2086">
                  <c:v>4.0334606481701485</c:v>
                </c:pt>
                <c:pt idx="2087">
                  <c:v>4.0341898148399196</c:v>
                </c:pt>
                <c:pt idx="2088">
                  <c:v>4.034907407432911</c:v>
                </c:pt>
                <c:pt idx="2089">
                  <c:v>4.0356365741026821</c:v>
                </c:pt>
                <c:pt idx="2090">
                  <c:v>4.0363657407651772</c:v>
                </c:pt>
                <c:pt idx="2091">
                  <c:v>4.0370833333581686</c:v>
                </c:pt>
                <c:pt idx="2092">
                  <c:v>4.0378125000279397</c:v>
                </c:pt>
                <c:pt idx="2093">
                  <c:v>4.0385416666904348</c:v>
                </c:pt>
                <c:pt idx="2094">
                  <c:v>4.0392592592834262</c:v>
                </c:pt>
                <c:pt idx="2095">
                  <c:v>4.0399884259531973</c:v>
                </c:pt>
                <c:pt idx="2096">
                  <c:v>4.0407175926156924</c:v>
                </c:pt>
                <c:pt idx="2097">
                  <c:v>4.0414351852086838</c:v>
                </c:pt>
                <c:pt idx="2098">
                  <c:v>4.0421643518784549</c:v>
                </c:pt>
                <c:pt idx="2099">
                  <c:v>4.04289351854095</c:v>
                </c:pt>
                <c:pt idx="2100">
                  <c:v>4.0436226852107211</c:v>
                </c:pt>
                <c:pt idx="2101">
                  <c:v>4.0443402778037125</c:v>
                </c:pt>
                <c:pt idx="2102">
                  <c:v>4.0450694444662076</c:v>
                </c:pt>
                <c:pt idx="2103">
                  <c:v>4.0457986111359787</c:v>
                </c:pt>
                <c:pt idx="2104">
                  <c:v>4.0465162037289701</c:v>
                </c:pt>
                <c:pt idx="2105">
                  <c:v>4.0472453703987412</c:v>
                </c:pt>
                <c:pt idx="2106">
                  <c:v>4.0479745370612363</c:v>
                </c:pt>
                <c:pt idx="2107">
                  <c:v>4.0486921296542278</c:v>
                </c:pt>
                <c:pt idx="2108">
                  <c:v>4.0494212963239988</c:v>
                </c:pt>
                <c:pt idx="2109">
                  <c:v>4.0501504629864939</c:v>
                </c:pt>
                <c:pt idx="2110">
                  <c:v>4.0508680555794854</c:v>
                </c:pt>
                <c:pt idx="2111">
                  <c:v>4.0515972222492564</c:v>
                </c:pt>
                <c:pt idx="2112">
                  <c:v>4.0523263889117516</c:v>
                </c:pt>
                <c:pt idx="2113">
                  <c:v>4.053043981504743</c:v>
                </c:pt>
                <c:pt idx="2114">
                  <c:v>4.0537731481745141</c:v>
                </c:pt>
                <c:pt idx="2115">
                  <c:v>4.0545023148370092</c:v>
                </c:pt>
                <c:pt idx="2116">
                  <c:v>4.0552199074300006</c:v>
                </c:pt>
                <c:pt idx="2117">
                  <c:v>4.0559490740997717</c:v>
                </c:pt>
                <c:pt idx="2118">
                  <c:v>4.0566782407622668</c:v>
                </c:pt>
                <c:pt idx="2119">
                  <c:v>4.0573958333552582</c:v>
                </c:pt>
                <c:pt idx="2120">
                  <c:v>4.0581250000250293</c:v>
                </c:pt>
                <c:pt idx="2121">
                  <c:v>4.0588541666948004</c:v>
                </c:pt>
                <c:pt idx="2122">
                  <c:v>4.0595833333572955</c:v>
                </c:pt>
                <c:pt idx="2123">
                  <c:v>4.0603009259502869</c:v>
                </c:pt>
                <c:pt idx="2124">
                  <c:v>4.061030092620058</c:v>
                </c:pt>
                <c:pt idx="2125">
                  <c:v>4.0617476852130494</c:v>
                </c:pt>
                <c:pt idx="2126">
                  <c:v>4.0624768518755445</c:v>
                </c:pt>
                <c:pt idx="2127">
                  <c:v>4.0632060185453156</c:v>
                </c:pt>
                <c:pt idx="2128">
                  <c:v>4.063923611138307</c:v>
                </c:pt>
                <c:pt idx="2129">
                  <c:v>4.0646527778008021</c:v>
                </c:pt>
                <c:pt idx="2130">
                  <c:v>4.0653819444705732</c:v>
                </c:pt>
                <c:pt idx="2131">
                  <c:v>4.0660995370635646</c:v>
                </c:pt>
                <c:pt idx="2132">
                  <c:v>4.0668287037260598</c:v>
                </c:pt>
                <c:pt idx="2133">
                  <c:v>4.0675578703958308</c:v>
                </c:pt>
                <c:pt idx="2134">
                  <c:v>4.0682754629888223</c:v>
                </c:pt>
                <c:pt idx="2135">
                  <c:v>4.0690046296513174</c:v>
                </c:pt>
                <c:pt idx="2136">
                  <c:v>4.0697337963210884</c:v>
                </c:pt>
                <c:pt idx="2137">
                  <c:v>4.0704629629908595</c:v>
                </c:pt>
                <c:pt idx="2138">
                  <c:v>4.0711805555838509</c:v>
                </c:pt>
                <c:pt idx="2139">
                  <c:v>4.0719097222463461</c:v>
                </c:pt>
                <c:pt idx="2140">
                  <c:v>4.0726273148393375</c:v>
                </c:pt>
                <c:pt idx="2141">
                  <c:v>4.0733564815091086</c:v>
                </c:pt>
                <c:pt idx="2142">
                  <c:v>4.0740856481716037</c:v>
                </c:pt>
                <c:pt idx="2143">
                  <c:v>4.0748148148413748</c:v>
                </c:pt>
                <c:pt idx="2144">
                  <c:v>4.0755324074343662</c:v>
                </c:pt>
                <c:pt idx="2145">
                  <c:v>4.0762615740968613</c:v>
                </c:pt>
                <c:pt idx="2146">
                  <c:v>4.0769907407666324</c:v>
                </c:pt>
                <c:pt idx="2147">
                  <c:v>4.0777083333596238</c:v>
                </c:pt>
                <c:pt idx="2148">
                  <c:v>4.0784375000221189</c:v>
                </c:pt>
                <c:pt idx="2149">
                  <c:v>4.07916666669189</c:v>
                </c:pt>
                <c:pt idx="2150">
                  <c:v>4.0799421296542278</c:v>
                </c:pt>
                <c:pt idx="2151">
                  <c:v>4.0806597222472192</c:v>
                </c:pt>
                <c:pt idx="2152">
                  <c:v>4.0813888889169903</c:v>
                </c:pt>
                <c:pt idx="2153">
                  <c:v>4.0821180555794854</c:v>
                </c:pt>
                <c:pt idx="2154">
                  <c:v>4.0828356481724768</c:v>
                </c:pt>
                <c:pt idx="2155">
                  <c:v>4.0835648148422479</c:v>
                </c:pt>
                <c:pt idx="2156">
                  <c:v>4.084293981504743</c:v>
                </c:pt>
                <c:pt idx="2157">
                  <c:v>4.0850115740977344</c:v>
                </c:pt>
                <c:pt idx="2158">
                  <c:v>4.0857407407675055</c:v>
                </c:pt>
                <c:pt idx="2159">
                  <c:v>4.0864699074300006</c:v>
                </c:pt>
                <c:pt idx="2160">
                  <c:v>4.0871990740997717</c:v>
                </c:pt>
                <c:pt idx="2161">
                  <c:v>4.0879745370621094</c:v>
                </c:pt>
                <c:pt idx="2162">
                  <c:v>4.0886921296551009</c:v>
                </c:pt>
                <c:pt idx="2163">
                  <c:v>4.0894212963248719</c:v>
                </c:pt>
                <c:pt idx="2164">
                  <c:v>4.0901504629873671</c:v>
                </c:pt>
                <c:pt idx="2165">
                  <c:v>4.0908680555803585</c:v>
                </c:pt>
                <c:pt idx="2166">
                  <c:v>4.0915972222501296</c:v>
                </c:pt>
                <c:pt idx="2167">
                  <c:v>4.0923263889126247</c:v>
                </c:pt>
                <c:pt idx="2168">
                  <c:v>4.0930439815056161</c:v>
                </c:pt>
                <c:pt idx="2169">
                  <c:v>4.0937731481753872</c:v>
                </c:pt>
                <c:pt idx="2170">
                  <c:v>4.0945023148378823</c:v>
                </c:pt>
                <c:pt idx="2171">
                  <c:v>4.0952199074308737</c:v>
                </c:pt>
                <c:pt idx="2172">
                  <c:v>4.0959490741006448</c:v>
                </c:pt>
                <c:pt idx="2173">
                  <c:v>4.0966782407631399</c:v>
                </c:pt>
                <c:pt idx="2174">
                  <c:v>4.0973958333561313</c:v>
                </c:pt>
                <c:pt idx="2175">
                  <c:v>4.0981250000259024</c:v>
                </c:pt>
                <c:pt idx="2176">
                  <c:v>4.0988541666883975</c:v>
                </c:pt>
                <c:pt idx="2177">
                  <c:v>4.0996296296580113</c:v>
                </c:pt>
                <c:pt idx="2178">
                  <c:v>4.1003587963205064</c:v>
                </c:pt>
                <c:pt idx="2179">
                  <c:v>4.1010763889134978</c:v>
                </c:pt>
                <c:pt idx="2180">
                  <c:v>4.1018055555832689</c:v>
                </c:pt>
                <c:pt idx="2181">
                  <c:v>4.102534722245764</c:v>
                </c:pt>
                <c:pt idx="2182">
                  <c:v>4.1032523148387554</c:v>
                </c:pt>
                <c:pt idx="2183">
                  <c:v>4.1039814815085265</c:v>
                </c:pt>
                <c:pt idx="2184">
                  <c:v>4.1047106481710216</c:v>
                </c:pt>
                <c:pt idx="2185">
                  <c:v>4.105428240764013</c:v>
                </c:pt>
                <c:pt idx="2186">
                  <c:v>4.1061574074337841</c:v>
                </c:pt>
                <c:pt idx="2187">
                  <c:v>4.1068865740962792</c:v>
                </c:pt>
                <c:pt idx="2188">
                  <c:v>4.1076041666892706</c:v>
                </c:pt>
                <c:pt idx="2189">
                  <c:v>4.1083333333590417</c:v>
                </c:pt>
                <c:pt idx="2190">
                  <c:v>4.1090625000215368</c:v>
                </c:pt>
                <c:pt idx="2191">
                  <c:v>4.1097800926145283</c:v>
                </c:pt>
                <c:pt idx="2192">
                  <c:v>4.1105092592842993</c:v>
                </c:pt>
                <c:pt idx="2193">
                  <c:v>4.1112847222466371</c:v>
                </c:pt>
                <c:pt idx="2194">
                  <c:v>4.1120138889164082</c:v>
                </c:pt>
                <c:pt idx="2195">
                  <c:v>4.1127430555789033</c:v>
                </c:pt>
                <c:pt idx="2196">
                  <c:v>4.1134606481718947</c:v>
                </c:pt>
                <c:pt idx="2197">
                  <c:v>4.1141898148416658</c:v>
                </c:pt>
                <c:pt idx="2198">
                  <c:v>4.1149074074346572</c:v>
                </c:pt>
                <c:pt idx="2199">
                  <c:v>4.1156365740971523</c:v>
                </c:pt>
                <c:pt idx="2200">
                  <c:v>4.1163657407669234</c:v>
                </c:pt>
                <c:pt idx="2201">
                  <c:v>4.1170949074294185</c:v>
                </c:pt>
                <c:pt idx="2202">
                  <c:v>4.1178125000224099</c:v>
                </c:pt>
                <c:pt idx="2203">
                  <c:v>4.118541666692181</c:v>
                </c:pt>
                <c:pt idx="2204">
                  <c:v>4.1192708333619521</c:v>
                </c:pt>
                <c:pt idx="2205">
                  <c:v>4.1199884259476676</c:v>
                </c:pt>
                <c:pt idx="2206">
                  <c:v>4.1207175926174386</c:v>
                </c:pt>
                <c:pt idx="2207">
                  <c:v>4.1214467592872097</c:v>
                </c:pt>
                <c:pt idx="2208">
                  <c:v>4.1221643518802011</c:v>
                </c:pt>
                <c:pt idx="2209">
                  <c:v>4.1229398148425389</c:v>
                </c:pt>
                <c:pt idx="2210">
                  <c:v>4.123668981505034</c:v>
                </c:pt>
                <c:pt idx="2211">
                  <c:v>4.1243981481748051</c:v>
                </c:pt>
                <c:pt idx="2212">
                  <c:v>4.1251157407677965</c:v>
                </c:pt>
                <c:pt idx="2213">
                  <c:v>4.1258449074302916</c:v>
                </c:pt>
                <c:pt idx="2214">
                  <c:v>4.1265740741000627</c:v>
                </c:pt>
                <c:pt idx="2215">
                  <c:v>4.1273495370624005</c:v>
                </c:pt>
                <c:pt idx="2216">
                  <c:v>4.1280787037321716</c:v>
                </c:pt>
                <c:pt idx="2217">
                  <c:v>4.128796296317887</c:v>
                </c:pt>
                <c:pt idx="2218">
                  <c:v>4.1295254629876581</c:v>
                </c:pt>
                <c:pt idx="2219">
                  <c:v>4.1302546296574292</c:v>
                </c:pt>
                <c:pt idx="2220">
                  <c:v>4.1309722222504206</c:v>
                </c:pt>
                <c:pt idx="2221">
                  <c:v>4.1317013889129157</c:v>
                </c:pt>
                <c:pt idx="2222">
                  <c:v>4.1324305555826868</c:v>
                </c:pt>
                <c:pt idx="2223">
                  <c:v>4.1331481481756782</c:v>
                </c:pt>
                <c:pt idx="2224">
                  <c:v>4.1338773148381733</c:v>
                </c:pt>
                <c:pt idx="2225">
                  <c:v>4.1346064815079444</c:v>
                </c:pt>
                <c:pt idx="2226">
                  <c:v>4.1353240741009358</c:v>
                </c:pt>
                <c:pt idx="2227">
                  <c:v>4.1360532407634309</c:v>
                </c:pt>
                <c:pt idx="2228">
                  <c:v>4.136782407433202</c:v>
                </c:pt>
                <c:pt idx="2229">
                  <c:v>4.1375000000261934</c:v>
                </c:pt>
                <c:pt idx="2230">
                  <c:v>4.1382291666886886</c:v>
                </c:pt>
                <c:pt idx="2231">
                  <c:v>4.1389583333584596</c:v>
                </c:pt>
                <c:pt idx="2232">
                  <c:v>4.1396759259514511</c:v>
                </c:pt>
                <c:pt idx="2233">
                  <c:v>4.1404050926212221</c:v>
                </c:pt>
                <c:pt idx="2234">
                  <c:v>4.1411342592837173</c:v>
                </c:pt>
                <c:pt idx="2235">
                  <c:v>4.1418518518767087</c:v>
                </c:pt>
                <c:pt idx="2236">
                  <c:v>4.1426273148390464</c:v>
                </c:pt>
                <c:pt idx="2237">
                  <c:v>4.1433564815088175</c:v>
                </c:pt>
                <c:pt idx="2238">
                  <c:v>4.1440856481713126</c:v>
                </c:pt>
                <c:pt idx="2239">
                  <c:v>4.1448032407643041</c:v>
                </c:pt>
                <c:pt idx="2240">
                  <c:v>4.1455324074340751</c:v>
                </c:pt>
                <c:pt idx="2241">
                  <c:v>4.1462615740965703</c:v>
                </c:pt>
                <c:pt idx="2242">
                  <c:v>4.147037037058908</c:v>
                </c:pt>
                <c:pt idx="2243">
                  <c:v>4.1477546296518994</c:v>
                </c:pt>
                <c:pt idx="2244">
                  <c:v>4.1484837963216705</c:v>
                </c:pt>
                <c:pt idx="2245">
                  <c:v>4.1492129629914416</c:v>
                </c:pt>
                <c:pt idx="2246">
                  <c:v>4.1499305555771571</c:v>
                </c:pt>
                <c:pt idx="2247">
                  <c:v>4.1506597222469281</c:v>
                </c:pt>
                <c:pt idx="2248">
                  <c:v>4.1514351852092659</c:v>
                </c:pt>
                <c:pt idx="2249">
                  <c:v>4.1521527778022573</c:v>
                </c:pt>
                <c:pt idx="2250">
                  <c:v>4.1528819444720284</c:v>
                </c:pt>
                <c:pt idx="2251">
                  <c:v>4.1536111111345235</c:v>
                </c:pt>
                <c:pt idx="2252">
                  <c:v>4.1543287037275149</c:v>
                </c:pt>
                <c:pt idx="2253">
                  <c:v>4.155057870397286</c:v>
                </c:pt>
                <c:pt idx="2254">
                  <c:v>4.1557870370597811</c:v>
                </c:pt>
                <c:pt idx="2255">
                  <c:v>4.1565046296527726</c:v>
                </c:pt>
                <c:pt idx="2256">
                  <c:v>4.1572337963225436</c:v>
                </c:pt>
                <c:pt idx="2257">
                  <c:v>4.1579629629850388</c:v>
                </c:pt>
                <c:pt idx="2258">
                  <c:v>4.1586805555780302</c:v>
                </c:pt>
                <c:pt idx="2259">
                  <c:v>4.1594097222478013</c:v>
                </c:pt>
                <c:pt idx="2260">
                  <c:v>4.1601388889175723</c:v>
                </c:pt>
                <c:pt idx="2261">
                  <c:v>4.1608680555800674</c:v>
                </c:pt>
                <c:pt idx="2262">
                  <c:v>4.1615856481730589</c:v>
                </c:pt>
                <c:pt idx="2263">
                  <c:v>4.1623148148428299</c:v>
                </c:pt>
                <c:pt idx="2264">
                  <c:v>4.1630439815053251</c:v>
                </c:pt>
                <c:pt idx="2265">
                  <c:v>4.1637615740983165</c:v>
                </c:pt>
                <c:pt idx="2266">
                  <c:v>4.1644907407680876</c:v>
                </c:pt>
                <c:pt idx="2267">
                  <c:v>4.165208333361079</c:v>
                </c:pt>
                <c:pt idx="2268">
                  <c:v>4.1659375000235741</c:v>
                </c:pt>
                <c:pt idx="2269">
                  <c:v>4.1667129629859119</c:v>
                </c:pt>
                <c:pt idx="2270">
                  <c:v>4.1674421296556829</c:v>
                </c:pt>
                <c:pt idx="2271">
                  <c:v>4.1681712963181781</c:v>
                </c:pt>
                <c:pt idx="2272">
                  <c:v>4.1688888889111695</c:v>
                </c:pt>
                <c:pt idx="2273">
                  <c:v>4.1696180555809406</c:v>
                </c:pt>
                <c:pt idx="2274">
                  <c:v>4.1703472222507116</c:v>
                </c:pt>
                <c:pt idx="2275">
                  <c:v>4.1711226852130494</c:v>
                </c:pt>
                <c:pt idx="2276">
                  <c:v>4.1718402778060408</c:v>
                </c:pt>
                <c:pt idx="2277">
                  <c:v>4.1725694444685359</c:v>
                </c:pt>
                <c:pt idx="2278">
                  <c:v>4.173298611138307</c:v>
                </c:pt>
                <c:pt idx="2279">
                  <c:v>4.1740162037312984</c:v>
                </c:pt>
                <c:pt idx="2280">
                  <c:v>4.1747453703937936</c:v>
                </c:pt>
                <c:pt idx="2281">
                  <c:v>4.1755208333561313</c:v>
                </c:pt>
                <c:pt idx="2282">
                  <c:v>4.1762500000259024</c:v>
                </c:pt>
                <c:pt idx="2283">
                  <c:v>4.1769791666883975</c:v>
                </c:pt>
                <c:pt idx="2284">
                  <c:v>4.1776967592813889</c:v>
                </c:pt>
                <c:pt idx="2285">
                  <c:v>4.17842592595116</c:v>
                </c:pt>
                <c:pt idx="2286">
                  <c:v>4.1791550926209311</c:v>
                </c:pt>
                <c:pt idx="2287">
                  <c:v>4.1799189815064892</c:v>
                </c:pt>
                <c:pt idx="2288">
                  <c:v>4.1806481481762603</c:v>
                </c:pt>
                <c:pt idx="2289">
                  <c:v>4.1813773148387554</c:v>
                </c:pt>
                <c:pt idx="2290">
                  <c:v>4.1820949074317468</c:v>
                </c:pt>
                <c:pt idx="2291">
                  <c:v>4.1828240741015179</c:v>
                </c:pt>
                <c:pt idx="2292">
                  <c:v>4.183553240764013</c:v>
                </c:pt>
                <c:pt idx="2293">
                  <c:v>4.1843287037263508</c:v>
                </c:pt>
                <c:pt idx="2294">
                  <c:v>4.1850578703961219</c:v>
                </c:pt>
                <c:pt idx="2295">
                  <c:v>4.1857754629891133</c:v>
                </c:pt>
                <c:pt idx="2296">
                  <c:v>4.1865046296516084</c:v>
                </c:pt>
                <c:pt idx="2297">
                  <c:v>4.1872337963213795</c:v>
                </c:pt>
                <c:pt idx="2298">
                  <c:v>4.1879513889143709</c:v>
                </c:pt>
                <c:pt idx="2299">
                  <c:v>4.1887268518767087</c:v>
                </c:pt>
                <c:pt idx="2300">
                  <c:v>4.1894560185464798</c:v>
                </c:pt>
                <c:pt idx="2301">
                  <c:v>4.1901851852089749</c:v>
                </c:pt>
                <c:pt idx="2302">
                  <c:v>4.1909027778019663</c:v>
                </c:pt>
                <c:pt idx="2303">
                  <c:v>4.1916319444717374</c:v>
                </c:pt>
                <c:pt idx="2304">
                  <c:v>4.1923611111342325</c:v>
                </c:pt>
                <c:pt idx="2305">
                  <c:v>4.1931365740965703</c:v>
                </c:pt>
                <c:pt idx="2306">
                  <c:v>4.1938541666895617</c:v>
                </c:pt>
                <c:pt idx="2307">
                  <c:v>4.1945833333593328</c:v>
                </c:pt>
                <c:pt idx="2308">
                  <c:v>4.1953125000218279</c:v>
                </c:pt>
                <c:pt idx="2309">
                  <c:v>4.1960300926148193</c:v>
                </c:pt>
                <c:pt idx="2310">
                  <c:v>4.1967592592845904</c:v>
                </c:pt>
                <c:pt idx="2311">
                  <c:v>4.1975000000238651</c:v>
                </c:pt>
                <c:pt idx="2312">
                  <c:v>4.1982175926168566</c:v>
                </c:pt>
                <c:pt idx="2313">
                  <c:v>4.1989467592866276</c:v>
                </c:pt>
                <c:pt idx="2314">
                  <c:v>4.1996759259491228</c:v>
                </c:pt>
                <c:pt idx="2315">
                  <c:v>4.2003935185421142</c:v>
                </c:pt>
                <c:pt idx="2316">
                  <c:v>4.2011226852118853</c:v>
                </c:pt>
                <c:pt idx="2317">
                  <c:v>4.2018518518743804</c:v>
                </c:pt>
                <c:pt idx="2318">
                  <c:v>4.2025810185441514</c:v>
                </c:pt>
                <c:pt idx="2319">
                  <c:v>4.2032986111371429</c:v>
                </c:pt>
                <c:pt idx="2320">
                  <c:v>4.204027777799638</c:v>
                </c:pt>
                <c:pt idx="2321">
                  <c:v>4.2047569444694091</c:v>
                </c:pt>
                <c:pt idx="2322">
                  <c:v>4.2054745370624005</c:v>
                </c:pt>
                <c:pt idx="2323">
                  <c:v>4.2062037037321716</c:v>
                </c:pt>
                <c:pt idx="2324">
                  <c:v>4.2069328703946667</c:v>
                </c:pt>
                <c:pt idx="2325">
                  <c:v>4.2076504629876581</c:v>
                </c:pt>
                <c:pt idx="2326">
                  <c:v>4.2084259259499959</c:v>
                </c:pt>
                <c:pt idx="2327">
                  <c:v>4.2091550926197669</c:v>
                </c:pt>
                <c:pt idx="2328">
                  <c:v>4.2098842592822621</c:v>
                </c:pt>
                <c:pt idx="2329">
                  <c:v>4.2106018518752535</c:v>
                </c:pt>
                <c:pt idx="2330">
                  <c:v>4.2113310185450246</c:v>
                </c:pt>
                <c:pt idx="2331">
                  <c:v>4.2120601852075197</c:v>
                </c:pt>
                <c:pt idx="2332">
                  <c:v>4.2127777778005111</c:v>
                </c:pt>
                <c:pt idx="2333">
                  <c:v>4.2135069444702822</c:v>
                </c:pt>
                <c:pt idx="2334">
                  <c:v>4.2142361111327773</c:v>
                </c:pt>
                <c:pt idx="2335">
                  <c:v>4.2149537037257687</c:v>
                </c:pt>
                <c:pt idx="2336">
                  <c:v>4.2156828703955398</c:v>
                </c:pt>
                <c:pt idx="2337">
                  <c:v>4.2164120370653109</c:v>
                </c:pt>
                <c:pt idx="2338">
                  <c:v>4.217141203727806</c:v>
                </c:pt>
                <c:pt idx="2339">
                  <c:v>4.2178587963207974</c:v>
                </c:pt>
                <c:pt idx="2340">
                  <c:v>4.2185879629905685</c:v>
                </c:pt>
                <c:pt idx="2341">
                  <c:v>4.2193171296530636</c:v>
                </c:pt>
                <c:pt idx="2342">
                  <c:v>4.220034722246055</c:v>
                </c:pt>
                <c:pt idx="2343">
                  <c:v>4.2207638889158261</c:v>
                </c:pt>
                <c:pt idx="2344">
                  <c:v>4.2214930555783212</c:v>
                </c:pt>
                <c:pt idx="2345">
                  <c:v>4.2222106481713126</c:v>
                </c:pt>
                <c:pt idx="2346">
                  <c:v>4.2229398148410837</c:v>
                </c:pt>
                <c:pt idx="2347">
                  <c:v>4.2236689815035788</c:v>
                </c:pt>
                <c:pt idx="2348">
                  <c:v>4.2243865740965703</c:v>
                </c:pt>
                <c:pt idx="2349">
                  <c:v>4.2251157407663413</c:v>
                </c:pt>
                <c:pt idx="2350">
                  <c:v>4.2258449074361124</c:v>
                </c:pt>
                <c:pt idx="2351">
                  <c:v>4.2265625000218279</c:v>
                </c:pt>
                <c:pt idx="2352">
                  <c:v>4.2272916666915989</c:v>
                </c:pt>
                <c:pt idx="2353">
                  <c:v>4.22802083336137</c:v>
                </c:pt>
                <c:pt idx="2354">
                  <c:v>4.2287384259543614</c:v>
                </c:pt>
                <c:pt idx="2355">
                  <c:v>4.2294675926168566</c:v>
                </c:pt>
                <c:pt idx="2356">
                  <c:v>4.2301967592866276</c:v>
                </c:pt>
                <c:pt idx="2357">
                  <c:v>4.2309143518796191</c:v>
                </c:pt>
                <c:pt idx="2358">
                  <c:v>4.2316435185421142</c:v>
                </c:pt>
                <c:pt idx="2359">
                  <c:v>4.2323611111351056</c:v>
                </c:pt>
                <c:pt idx="2360">
                  <c:v>4.2330902778048767</c:v>
                </c:pt>
                <c:pt idx="2361">
                  <c:v>4.2338194444673718</c:v>
                </c:pt>
                <c:pt idx="2362">
                  <c:v>4.2345486111371429</c:v>
                </c:pt>
                <c:pt idx="2363">
                  <c:v>4.2352662037301343</c:v>
                </c:pt>
                <c:pt idx="2364">
                  <c:v>4.2359953703926294</c:v>
                </c:pt>
                <c:pt idx="2365">
                  <c:v>4.2367245370624005</c:v>
                </c:pt>
                <c:pt idx="2366">
                  <c:v>4.2374421296553919</c:v>
                </c:pt>
                <c:pt idx="2367">
                  <c:v>4.2382175926177297</c:v>
                </c:pt>
                <c:pt idx="2368">
                  <c:v>4.2389467592875008</c:v>
                </c:pt>
                <c:pt idx="2369">
                  <c:v>4.2396759259499959</c:v>
                </c:pt>
                <c:pt idx="2370">
                  <c:v>4.2403935185429873</c:v>
                </c:pt>
                <c:pt idx="2371">
                  <c:v>4.2411226852127584</c:v>
                </c:pt>
                <c:pt idx="2372">
                  <c:v>4.2418518518752535</c:v>
                </c:pt>
                <c:pt idx="2373">
                  <c:v>4.2425694444682449</c:v>
                </c:pt>
                <c:pt idx="2374">
                  <c:v>4.243298611138016</c:v>
                </c:pt>
                <c:pt idx="2375">
                  <c:v>4.2440277778005111</c:v>
                </c:pt>
                <c:pt idx="2376">
                  <c:v>4.2447453703935025</c:v>
                </c:pt>
                <c:pt idx="2377">
                  <c:v>4.2454745370632736</c:v>
                </c:pt>
                <c:pt idx="2378">
                  <c:v>4.2462037037257687</c:v>
                </c:pt>
                <c:pt idx="2379">
                  <c:v>4.2469328703955398</c:v>
                </c:pt>
                <c:pt idx="2380">
                  <c:v>4.2476504629885312</c:v>
                </c:pt>
                <c:pt idx="2381">
                  <c:v>4.2483796296583023</c:v>
                </c:pt>
                <c:pt idx="2382">
                  <c:v>4.2491087963207974</c:v>
                </c:pt>
                <c:pt idx="2383">
                  <c:v>4.2498263889137888</c:v>
                </c:pt>
                <c:pt idx="2384">
                  <c:v>4.2505555555835599</c:v>
                </c:pt>
                <c:pt idx="2385">
                  <c:v>4.251284722246055</c:v>
                </c:pt>
                <c:pt idx="2386">
                  <c:v>4.2520023148390464</c:v>
                </c:pt>
                <c:pt idx="2387">
                  <c:v>4.2527314815088175</c:v>
                </c:pt>
                <c:pt idx="2388">
                  <c:v>4.2534606481713126</c:v>
                </c:pt>
                <c:pt idx="2389">
                  <c:v>4.2541782407643041</c:v>
                </c:pt>
                <c:pt idx="2390">
                  <c:v>4.2549074074340751</c:v>
                </c:pt>
                <c:pt idx="2391">
                  <c:v>4.2556365740965703</c:v>
                </c:pt>
                <c:pt idx="2392">
                  <c:v>4.2563541666895617</c:v>
                </c:pt>
                <c:pt idx="2393">
                  <c:v>4.2570833333593328</c:v>
                </c:pt>
                <c:pt idx="2394">
                  <c:v>4.2578125000218279</c:v>
                </c:pt>
                <c:pt idx="2395">
                  <c:v>4.2585300926148193</c:v>
                </c:pt>
                <c:pt idx="2396">
                  <c:v>4.2592592592845904</c:v>
                </c:pt>
                <c:pt idx="2397">
                  <c:v>4.2599884259543614</c:v>
                </c:pt>
                <c:pt idx="2398">
                  <c:v>4.2607060185400769</c:v>
                </c:pt>
                <c:pt idx="2399">
                  <c:v>4.261435185209848</c:v>
                </c:pt>
                <c:pt idx="2400">
                  <c:v>4.2621643518796191</c:v>
                </c:pt>
                <c:pt idx="2401">
                  <c:v>4.2628819444726105</c:v>
                </c:pt>
                <c:pt idx="2402">
                  <c:v>4.2636111111351056</c:v>
                </c:pt>
                <c:pt idx="2403">
                  <c:v>4.2643402778048767</c:v>
                </c:pt>
                <c:pt idx="2404">
                  <c:v>4.2650694444673718</c:v>
                </c:pt>
                <c:pt idx="2405">
                  <c:v>4.2657870370603632</c:v>
                </c:pt>
                <c:pt idx="2406">
                  <c:v>4.2665162037301343</c:v>
                </c:pt>
                <c:pt idx="2407">
                  <c:v>4.2672337963231257</c:v>
                </c:pt>
                <c:pt idx="2408">
                  <c:v>4.2679629629856208</c:v>
                </c:pt>
                <c:pt idx="2409">
                  <c:v>4.2686921296553919</c:v>
                </c:pt>
                <c:pt idx="2410">
                  <c:v>4.269421296317887</c:v>
                </c:pt>
                <c:pt idx="2411">
                  <c:v>4.2701388889108784</c:v>
                </c:pt>
                <c:pt idx="2412">
                  <c:v>4.2708680555806495</c:v>
                </c:pt>
                <c:pt idx="2413">
                  <c:v>4.2715972222504206</c:v>
                </c:pt>
                <c:pt idx="2414">
                  <c:v>4.272314814843412</c:v>
                </c:pt>
                <c:pt idx="2415">
                  <c:v>4.2730439815059071</c:v>
                </c:pt>
                <c:pt idx="2416">
                  <c:v>4.2737731481756782</c:v>
                </c:pt>
                <c:pt idx="2417">
                  <c:v>4.2744907407686696</c:v>
                </c:pt>
                <c:pt idx="2418">
                  <c:v>4.2752199074311648</c:v>
                </c:pt>
                <c:pt idx="2419">
                  <c:v>4.2759490741009358</c:v>
                </c:pt>
                <c:pt idx="2420">
                  <c:v>4.2766666666939273</c:v>
                </c:pt>
                <c:pt idx="2421">
                  <c:v>4.2773958333564224</c:v>
                </c:pt>
                <c:pt idx="2422">
                  <c:v>4.2781250000261934</c:v>
                </c:pt>
                <c:pt idx="2423">
                  <c:v>4.2788425926191849</c:v>
                </c:pt>
                <c:pt idx="2424">
                  <c:v>4.27957175928168</c:v>
                </c:pt>
                <c:pt idx="2425">
                  <c:v>4.2803009259514511</c:v>
                </c:pt>
                <c:pt idx="2426">
                  <c:v>4.2810300926212221</c:v>
                </c:pt>
                <c:pt idx="2427">
                  <c:v>4.2817476852069376</c:v>
                </c:pt>
                <c:pt idx="2428">
                  <c:v>4.2824768518767087</c:v>
                </c:pt>
                <c:pt idx="2429">
                  <c:v>4.2832060185464798</c:v>
                </c:pt>
                <c:pt idx="2430">
                  <c:v>4.2839236111394712</c:v>
                </c:pt>
                <c:pt idx="2431">
                  <c:v>4.2846527778019663</c:v>
                </c:pt>
                <c:pt idx="2432">
                  <c:v>4.2853819444717374</c:v>
                </c:pt>
                <c:pt idx="2433">
                  <c:v>4.2860995370647288</c:v>
                </c:pt>
                <c:pt idx="2434">
                  <c:v>4.2868287037272239</c:v>
                </c:pt>
                <c:pt idx="2435">
                  <c:v>4.287557870396995</c:v>
                </c:pt>
                <c:pt idx="2436">
                  <c:v>4.2882870370594901</c:v>
                </c:pt>
                <c:pt idx="2437">
                  <c:v>4.2890046296524815</c:v>
                </c:pt>
                <c:pt idx="2438">
                  <c:v>4.2897800926148193</c:v>
                </c:pt>
                <c:pt idx="2439">
                  <c:v>4.2905092592845904</c:v>
                </c:pt>
                <c:pt idx="2440">
                  <c:v>4.2912384259543614</c:v>
                </c:pt>
                <c:pt idx="2441">
                  <c:v>4.2919675926168566</c:v>
                </c:pt>
                <c:pt idx="2442">
                  <c:v>4.292685185209848</c:v>
                </c:pt>
                <c:pt idx="2443">
                  <c:v>4.2934143518796191</c:v>
                </c:pt>
                <c:pt idx="2444">
                  <c:v>4.2941435185421142</c:v>
                </c:pt>
                <c:pt idx="2445">
                  <c:v>4.2948611111351056</c:v>
                </c:pt>
                <c:pt idx="2446">
                  <c:v>4.2955902778048767</c:v>
                </c:pt>
                <c:pt idx="2447">
                  <c:v>4.2963194444673718</c:v>
                </c:pt>
                <c:pt idx="2448">
                  <c:v>4.2970370370603632</c:v>
                </c:pt>
                <c:pt idx="2449">
                  <c:v>4.297812500022701</c:v>
                </c:pt>
                <c:pt idx="2450">
                  <c:v>4.2985416666924721</c:v>
                </c:pt>
                <c:pt idx="2451">
                  <c:v>4.2992708333549672</c:v>
                </c:pt>
                <c:pt idx="2452">
                  <c:v>4.3000000000247383</c:v>
                </c:pt>
                <c:pt idx="2453">
                  <c:v>4.3007175926177297</c:v>
                </c:pt>
                <c:pt idx="2454">
                  <c:v>4.3014467592875008</c:v>
                </c:pt>
                <c:pt idx="2455">
                  <c:v>4.3021759259499959</c:v>
                </c:pt>
                <c:pt idx="2456">
                  <c:v>4.3028935185429873</c:v>
                </c:pt>
                <c:pt idx="2457">
                  <c:v>4.3036226852127584</c:v>
                </c:pt>
                <c:pt idx="2458">
                  <c:v>4.3043518518752535</c:v>
                </c:pt>
                <c:pt idx="2459">
                  <c:v>4.3050694444682449</c:v>
                </c:pt>
                <c:pt idx="2460">
                  <c:v>4.305798611138016</c:v>
                </c:pt>
                <c:pt idx="2461">
                  <c:v>4.3065277778005111</c:v>
                </c:pt>
                <c:pt idx="2462">
                  <c:v>4.3072453703935025</c:v>
                </c:pt>
                <c:pt idx="2463">
                  <c:v>4.3079745370632736</c:v>
                </c:pt>
                <c:pt idx="2464">
                  <c:v>4.3087037037257687</c:v>
                </c:pt>
                <c:pt idx="2465">
                  <c:v>4.3094212963187601</c:v>
                </c:pt>
                <c:pt idx="2466">
                  <c:v>4.3101504629885312</c:v>
                </c:pt>
                <c:pt idx="2467">
                  <c:v>4.3108796296583023</c:v>
                </c:pt>
                <c:pt idx="2468">
                  <c:v>4.3115972222440178</c:v>
                </c:pt>
                <c:pt idx="2469">
                  <c:v>4.3123263889137888</c:v>
                </c:pt>
                <c:pt idx="2470">
                  <c:v>4.3130555555835599</c:v>
                </c:pt>
                <c:pt idx="2471">
                  <c:v>4.3137731481765513</c:v>
                </c:pt>
                <c:pt idx="2472">
                  <c:v>4.3145023148390464</c:v>
                </c:pt>
                <c:pt idx="2473">
                  <c:v>4.3152314815088175</c:v>
                </c:pt>
                <c:pt idx="2474">
                  <c:v>4.3159490741018089</c:v>
                </c:pt>
                <c:pt idx="2475">
                  <c:v>4.3166782407643041</c:v>
                </c:pt>
                <c:pt idx="2476">
                  <c:v>4.3174074074340751</c:v>
                </c:pt>
                <c:pt idx="2477">
                  <c:v>4.3181250000270666</c:v>
                </c:pt>
                <c:pt idx="2478">
                  <c:v>4.3188541666895617</c:v>
                </c:pt>
                <c:pt idx="2479">
                  <c:v>4.3195833333593328</c:v>
                </c:pt>
                <c:pt idx="2480">
                  <c:v>4.3203009259523242</c:v>
                </c:pt>
                <c:pt idx="2481">
                  <c:v>4.3210300926148193</c:v>
                </c:pt>
                <c:pt idx="2482">
                  <c:v>4.3217592592845904</c:v>
                </c:pt>
                <c:pt idx="2483">
                  <c:v>4.3224768518775818</c:v>
                </c:pt>
                <c:pt idx="2484">
                  <c:v>4.3232060185400769</c:v>
                </c:pt>
                <c:pt idx="2485">
                  <c:v>4.323935185209848</c:v>
                </c:pt>
                <c:pt idx="2486">
                  <c:v>4.3246527778028394</c:v>
                </c:pt>
                <c:pt idx="2487">
                  <c:v>4.3253819444726105</c:v>
                </c:pt>
                <c:pt idx="2488">
                  <c:v>4.3261111111351056</c:v>
                </c:pt>
                <c:pt idx="2489">
                  <c:v>4.326828703728097</c:v>
                </c:pt>
                <c:pt idx="2490">
                  <c:v>4.3275578703978681</c:v>
                </c:pt>
                <c:pt idx="2491">
                  <c:v>4.3282870370603632</c:v>
                </c:pt>
                <c:pt idx="2492">
                  <c:v>4.3290046296533546</c:v>
                </c:pt>
                <c:pt idx="2493">
                  <c:v>4.3297337963231257</c:v>
                </c:pt>
                <c:pt idx="2494">
                  <c:v>4.3304629629856208</c:v>
                </c:pt>
                <c:pt idx="2495">
                  <c:v>4.3311805555786123</c:v>
                </c:pt>
                <c:pt idx="2496">
                  <c:v>4.3319097222483833</c:v>
                </c:pt>
                <c:pt idx="2497">
                  <c:v>4.3326388889108784</c:v>
                </c:pt>
                <c:pt idx="2498">
                  <c:v>4.3333564815038699</c:v>
                </c:pt>
                <c:pt idx="2499">
                  <c:v>4.3340856481736409</c:v>
                </c:pt>
                <c:pt idx="2500">
                  <c:v>4.3348611111359787</c:v>
                </c:pt>
                <c:pt idx="2501">
                  <c:v>4.3355902778057498</c:v>
                </c:pt>
                <c:pt idx="2502">
                  <c:v>4.3363194444682449</c:v>
                </c:pt>
                <c:pt idx="2503">
                  <c:v>4.337048611138016</c:v>
                </c:pt>
                <c:pt idx="2504">
                  <c:v>4.3377662037310074</c:v>
                </c:pt>
                <c:pt idx="2505">
                  <c:v>4.3384953703935025</c:v>
                </c:pt>
                <c:pt idx="2506">
                  <c:v>4.3392708333558403</c:v>
                </c:pt>
                <c:pt idx="2507">
                  <c:v>4.3400000000256114</c:v>
                </c:pt>
                <c:pt idx="2508">
                  <c:v>4.3407175926186028</c:v>
                </c:pt>
                <c:pt idx="2509">
                  <c:v>4.3414467592810979</c:v>
                </c:pt>
                <c:pt idx="2510">
                  <c:v>4.342175925950869</c:v>
                </c:pt>
                <c:pt idx="2511">
                  <c:v>4.3428935185438604</c:v>
                </c:pt>
                <c:pt idx="2512">
                  <c:v>4.3436226852136315</c:v>
                </c:pt>
                <c:pt idx="2513">
                  <c:v>4.3443518518761266</c:v>
                </c:pt>
                <c:pt idx="2514">
                  <c:v>4.345069444469118</c:v>
                </c:pt>
                <c:pt idx="2515">
                  <c:v>4.3457986111388891</c:v>
                </c:pt>
                <c:pt idx="2516">
                  <c:v>4.3465277778013842</c:v>
                </c:pt>
                <c:pt idx="2517">
                  <c:v>4.3472453703943756</c:v>
                </c:pt>
                <c:pt idx="2518">
                  <c:v>4.3479745370641467</c:v>
                </c:pt>
                <c:pt idx="2519">
                  <c:v>4.3487037037266418</c:v>
                </c:pt>
                <c:pt idx="2520">
                  <c:v>4.3494212963196333</c:v>
                </c:pt>
                <c:pt idx="2521">
                  <c:v>4.3501504629894043</c:v>
                </c:pt>
                <c:pt idx="2522">
                  <c:v>4.3509259259517421</c:v>
                </c:pt>
                <c:pt idx="2523">
                  <c:v>4.3516550926142372</c:v>
                </c:pt>
                <c:pt idx="2524">
                  <c:v>4.3523726852072286</c:v>
                </c:pt>
                <c:pt idx="2525">
                  <c:v>4.3531018518769997</c:v>
                </c:pt>
                <c:pt idx="2526">
                  <c:v>4.3538310185467708</c:v>
                </c:pt>
                <c:pt idx="2527">
                  <c:v>4.3545486111397622</c:v>
                </c:pt>
                <c:pt idx="2528">
                  <c:v>4.3553240741021</c:v>
                </c:pt>
                <c:pt idx="2529">
                  <c:v>4.3560532407645951</c:v>
                </c:pt>
                <c:pt idx="2530">
                  <c:v>4.3567708333575865</c:v>
                </c:pt>
                <c:pt idx="2531">
                  <c:v>4.3575000000273576</c:v>
                </c:pt>
                <c:pt idx="2532">
                  <c:v>4.3582291666898527</c:v>
                </c:pt>
                <c:pt idx="2533">
                  <c:v>4.3589467592828441</c:v>
                </c:pt>
                <c:pt idx="2534">
                  <c:v>4.3597222222451819</c:v>
                </c:pt>
                <c:pt idx="2535">
                  <c:v>4.360451388914953</c:v>
                </c:pt>
                <c:pt idx="2536">
                  <c:v>4.3611689815079444</c:v>
                </c:pt>
                <c:pt idx="2537">
                  <c:v>4.3618981481704395</c:v>
                </c:pt>
                <c:pt idx="2538">
                  <c:v>4.3626273148402106</c:v>
                </c:pt>
                <c:pt idx="2539">
                  <c:v>4.363344907433202</c:v>
                </c:pt>
                <c:pt idx="2540">
                  <c:v>4.3641203703955398</c:v>
                </c:pt>
                <c:pt idx="2541">
                  <c:v>4.3648495370653109</c:v>
                </c:pt>
                <c:pt idx="2542">
                  <c:v>4.3655671296583023</c:v>
                </c:pt>
                <c:pt idx="2543">
                  <c:v>4.3662962963207974</c:v>
                </c:pt>
                <c:pt idx="2544">
                  <c:v>4.3670254629905685</c:v>
                </c:pt>
                <c:pt idx="2545">
                  <c:v>4.3677430555835599</c:v>
                </c:pt>
                <c:pt idx="2546">
                  <c:v>4.368472222246055</c:v>
                </c:pt>
                <c:pt idx="2547">
                  <c:v>4.3691898148390464</c:v>
                </c:pt>
                <c:pt idx="2548">
                  <c:v>4.3699189815088175</c:v>
                </c:pt>
                <c:pt idx="2549">
                  <c:v>4.3706481481713126</c:v>
                </c:pt>
                <c:pt idx="2550">
                  <c:v>4.3713657407643041</c:v>
                </c:pt>
                <c:pt idx="2551">
                  <c:v>4.3721527778034215</c:v>
                </c:pt>
                <c:pt idx="2552">
                  <c:v>4.3728703703964129</c:v>
                </c:pt>
                <c:pt idx="2553">
                  <c:v>4.373599537058908</c:v>
                </c:pt>
                <c:pt idx="2554">
                  <c:v>4.3743287037286791</c:v>
                </c:pt>
                <c:pt idx="2555">
                  <c:v>4.3750462963216705</c:v>
                </c:pt>
                <c:pt idx="2556">
                  <c:v>4.3757754629914416</c:v>
                </c:pt>
                <c:pt idx="2557">
                  <c:v>4.3765046296539367</c:v>
                </c:pt>
                <c:pt idx="2558">
                  <c:v>4.3772222222469281</c:v>
                </c:pt>
                <c:pt idx="2559">
                  <c:v>4.3779513889166992</c:v>
                </c:pt>
                <c:pt idx="2560">
                  <c:v>4.3786805555791943</c:v>
                </c:pt>
                <c:pt idx="2561">
                  <c:v>4.3793981481721858</c:v>
                </c:pt>
                <c:pt idx="2562">
                  <c:v>4.3801273148419568</c:v>
                </c:pt>
                <c:pt idx="2563">
                  <c:v>4.3808564815044519</c:v>
                </c:pt>
                <c:pt idx="2564">
                  <c:v>4.381585648174223</c:v>
                </c:pt>
                <c:pt idx="2565">
                  <c:v>4.3823032407672144</c:v>
                </c:pt>
                <c:pt idx="2566">
                  <c:v>4.3830324074297096</c:v>
                </c:pt>
                <c:pt idx="2567">
                  <c:v>4.3837615740994806</c:v>
                </c:pt>
                <c:pt idx="2568">
                  <c:v>4.3844791666924721</c:v>
                </c:pt>
                <c:pt idx="2569">
                  <c:v>4.3852083333549672</c:v>
                </c:pt>
                <c:pt idx="2570">
                  <c:v>4.3859375000247383</c:v>
                </c:pt>
                <c:pt idx="2571">
                  <c:v>4.3866550926177297</c:v>
                </c:pt>
                <c:pt idx="2572">
                  <c:v>4.3874421296568471</c:v>
                </c:pt>
                <c:pt idx="2573">
                  <c:v>4.3881597222498385</c:v>
                </c:pt>
                <c:pt idx="2574">
                  <c:v>4.3888888889123336</c:v>
                </c:pt>
                <c:pt idx="2575">
                  <c:v>4.3896180555821047</c:v>
                </c:pt>
                <c:pt idx="2576">
                  <c:v>4.3903356481750961</c:v>
                </c:pt>
                <c:pt idx="2577">
                  <c:v>4.3910648148375913</c:v>
                </c:pt>
                <c:pt idx="2578">
                  <c:v>4.3917939815073623</c:v>
                </c:pt>
                <c:pt idx="2579">
                  <c:v>4.3925231481698574</c:v>
                </c:pt>
                <c:pt idx="2580">
                  <c:v>4.3932407407628489</c:v>
                </c:pt>
                <c:pt idx="2581">
                  <c:v>4.3939699074326199</c:v>
                </c:pt>
                <c:pt idx="2582">
                  <c:v>4.394699074102391</c:v>
                </c:pt>
                <c:pt idx="2583">
                  <c:v>4.3954166666953824</c:v>
                </c:pt>
                <c:pt idx="2584">
                  <c:v>4.3961458333578776</c:v>
                </c:pt>
                <c:pt idx="2585">
                  <c:v>4.3968750000276486</c:v>
                </c:pt>
                <c:pt idx="2586">
                  <c:v>4.3976041666901438</c:v>
                </c:pt>
                <c:pt idx="2587">
                  <c:v>4.3983217592831352</c:v>
                </c:pt>
                <c:pt idx="2588">
                  <c:v>4.3990509259529063</c:v>
                </c:pt>
                <c:pt idx="2589">
                  <c:v>4.3997800926154014</c:v>
                </c:pt>
                <c:pt idx="2590">
                  <c:v>4.4004976852083928</c:v>
                </c:pt>
                <c:pt idx="2591">
                  <c:v>4.4012268518781639</c:v>
                </c:pt>
                <c:pt idx="2592">
                  <c:v>4.401956018540659</c:v>
                </c:pt>
                <c:pt idx="2593">
                  <c:v>4.4027314815029968</c:v>
                </c:pt>
                <c:pt idx="2594">
                  <c:v>4.4034490740959882</c:v>
                </c:pt>
                <c:pt idx="2595">
                  <c:v>4.4041782407657593</c:v>
                </c:pt>
                <c:pt idx="2596">
                  <c:v>4.4049074074355303</c:v>
                </c:pt>
                <c:pt idx="2597">
                  <c:v>4.4056365740980254</c:v>
                </c:pt>
                <c:pt idx="2598">
                  <c:v>4.4063657407677965</c:v>
                </c:pt>
                <c:pt idx="2599">
                  <c:v>4.4071296296533546</c:v>
                </c:pt>
                <c:pt idx="2600">
                  <c:v>4.4078587963231257</c:v>
                </c:pt>
                <c:pt idx="2601">
                  <c:v>4.4085763889161171</c:v>
                </c:pt>
                <c:pt idx="2602">
                  <c:v>4.4093055555786123</c:v>
                </c:pt>
                <c:pt idx="2603">
                  <c:v>4.4100347222483833</c:v>
                </c:pt>
                <c:pt idx="2604">
                  <c:v>4.4107523148413748</c:v>
                </c:pt>
                <c:pt idx="2605">
                  <c:v>4.4115277778037125</c:v>
                </c:pt>
                <c:pt idx="2606">
                  <c:v>4.4122569444662076</c:v>
                </c:pt>
                <c:pt idx="2607">
                  <c:v>4.4129745370591991</c:v>
                </c:pt>
                <c:pt idx="2608">
                  <c:v>4.4137037037289701</c:v>
                </c:pt>
                <c:pt idx="2609">
                  <c:v>4.4144328703987412</c:v>
                </c:pt>
                <c:pt idx="2610">
                  <c:v>4.4151504629844567</c:v>
                </c:pt>
                <c:pt idx="2611">
                  <c:v>4.4159375000235741</c:v>
                </c:pt>
                <c:pt idx="2612">
                  <c:v>4.4166550926165655</c:v>
                </c:pt>
                <c:pt idx="2613">
                  <c:v>4.4173842592863366</c:v>
                </c:pt>
                <c:pt idx="2614">
                  <c:v>4.4181134259488317</c:v>
                </c:pt>
                <c:pt idx="2615">
                  <c:v>4.4188310185418231</c:v>
                </c:pt>
                <c:pt idx="2616">
                  <c:v>4.4195601852115942</c:v>
                </c:pt>
                <c:pt idx="2617">
                  <c:v>4.420335648173932</c:v>
                </c:pt>
                <c:pt idx="2618">
                  <c:v>4.4210532407669234</c:v>
                </c:pt>
                <c:pt idx="2619">
                  <c:v>4.4217824074294185</c:v>
                </c:pt>
                <c:pt idx="2620">
                  <c:v>4.4225115740991896</c:v>
                </c:pt>
                <c:pt idx="2621">
                  <c:v>4.423229166692181</c:v>
                </c:pt>
                <c:pt idx="2622">
                  <c:v>4.4239583333619521</c:v>
                </c:pt>
                <c:pt idx="2623">
                  <c:v>4.4247337963242899</c:v>
                </c:pt>
                <c:pt idx="2624">
                  <c:v>4.4254513889172813</c:v>
                </c:pt>
                <c:pt idx="2625">
                  <c:v>4.4261805555797764</c:v>
                </c:pt>
                <c:pt idx="2626">
                  <c:v>4.4269097222495475</c:v>
                </c:pt>
                <c:pt idx="2627">
                  <c:v>4.4276273148425389</c:v>
                </c:pt>
                <c:pt idx="2628">
                  <c:v>4.428356481505034</c:v>
                </c:pt>
                <c:pt idx="2629">
                  <c:v>4.4291319444673718</c:v>
                </c:pt>
                <c:pt idx="2630">
                  <c:v>4.4298495370603632</c:v>
                </c:pt>
                <c:pt idx="2631">
                  <c:v>4.4305787037301343</c:v>
                </c:pt>
                <c:pt idx="2632">
                  <c:v>4.4313078703926294</c:v>
                </c:pt>
                <c:pt idx="2633">
                  <c:v>4.4320254629856208</c:v>
                </c:pt>
                <c:pt idx="2634">
                  <c:v>4.4327546296553919</c:v>
                </c:pt>
                <c:pt idx="2635">
                  <c:v>4.4335300926177297</c:v>
                </c:pt>
                <c:pt idx="2636">
                  <c:v>4.4342476852107211</c:v>
                </c:pt>
                <c:pt idx="2637">
                  <c:v>4.4349768518804922</c:v>
                </c:pt>
                <c:pt idx="2638">
                  <c:v>4.4357060185429873</c:v>
                </c:pt>
                <c:pt idx="2639">
                  <c:v>4.4364236111359787</c:v>
                </c:pt>
                <c:pt idx="2640">
                  <c:v>4.4371527778057498</c:v>
                </c:pt>
                <c:pt idx="2641">
                  <c:v>4.4379282407680876</c:v>
                </c:pt>
                <c:pt idx="2642">
                  <c:v>4.438645833361079</c:v>
                </c:pt>
                <c:pt idx="2643">
                  <c:v>4.4393750000235741</c:v>
                </c:pt>
                <c:pt idx="2644">
                  <c:v>4.4401041666933452</c:v>
                </c:pt>
                <c:pt idx="2645">
                  <c:v>4.4408217592863366</c:v>
                </c:pt>
                <c:pt idx="2646">
                  <c:v>4.4415509259488317</c:v>
                </c:pt>
                <c:pt idx="2647">
                  <c:v>4.4423263889111695</c:v>
                </c:pt>
                <c:pt idx="2648">
                  <c:v>4.4430439815041609</c:v>
                </c:pt>
                <c:pt idx="2649">
                  <c:v>4.443773148173932</c:v>
                </c:pt>
                <c:pt idx="2650">
                  <c:v>4.4445023148364271</c:v>
                </c:pt>
                <c:pt idx="2651">
                  <c:v>4.4452199074294185</c:v>
                </c:pt>
                <c:pt idx="2652">
                  <c:v>4.4459490740991896</c:v>
                </c:pt>
                <c:pt idx="2653">
                  <c:v>4.4467245370615274</c:v>
                </c:pt>
                <c:pt idx="2654">
                  <c:v>4.4474537037312984</c:v>
                </c:pt>
                <c:pt idx="2655">
                  <c:v>4.4481712963242899</c:v>
                </c:pt>
                <c:pt idx="2656">
                  <c:v>4.448900462986785</c:v>
                </c:pt>
                <c:pt idx="2657">
                  <c:v>4.4496296296565561</c:v>
                </c:pt>
                <c:pt idx="2658">
                  <c:v>4.4503472222495475</c:v>
                </c:pt>
                <c:pt idx="2659">
                  <c:v>4.4511226852118853</c:v>
                </c:pt>
                <c:pt idx="2660">
                  <c:v>4.4518518518743804</c:v>
                </c:pt>
                <c:pt idx="2661">
                  <c:v>4.4525810185441514</c:v>
                </c:pt>
                <c:pt idx="2662">
                  <c:v>4.4532986111371429</c:v>
                </c:pt>
                <c:pt idx="2663">
                  <c:v>4.454027777799638</c:v>
                </c:pt>
                <c:pt idx="2664">
                  <c:v>4.4547569444694091</c:v>
                </c:pt>
                <c:pt idx="2665">
                  <c:v>4.4555324074317468</c:v>
                </c:pt>
                <c:pt idx="2666">
                  <c:v>4.4562500000247383</c:v>
                </c:pt>
                <c:pt idx="2667">
                  <c:v>4.4569791666945093</c:v>
                </c:pt>
                <c:pt idx="2668">
                  <c:v>4.4577083333570044</c:v>
                </c:pt>
                <c:pt idx="2669">
                  <c:v>4.4584259259499959</c:v>
                </c:pt>
                <c:pt idx="2670">
                  <c:v>4.4591550926197669</c:v>
                </c:pt>
                <c:pt idx="2671">
                  <c:v>4.4599189815053251</c:v>
                </c:pt>
                <c:pt idx="2672">
                  <c:v>4.4606481481750961</c:v>
                </c:pt>
                <c:pt idx="2673">
                  <c:v>4.4613773148375913</c:v>
                </c:pt>
                <c:pt idx="2674">
                  <c:v>4.4620949074305827</c:v>
                </c:pt>
                <c:pt idx="2675">
                  <c:v>4.4628240741003538</c:v>
                </c:pt>
                <c:pt idx="2676">
                  <c:v>4.4635532407628489</c:v>
                </c:pt>
                <c:pt idx="2677">
                  <c:v>4.4643171296556829</c:v>
                </c:pt>
                <c:pt idx="2678">
                  <c:v>4.4650462963181781</c:v>
                </c:pt>
                <c:pt idx="2679">
                  <c:v>4.4657754629879491</c:v>
                </c:pt>
                <c:pt idx="2680">
                  <c:v>4.4664930555809406</c:v>
                </c:pt>
                <c:pt idx="2681">
                  <c:v>4.4672222222507116</c:v>
                </c:pt>
                <c:pt idx="2682">
                  <c:v>4.4679398148364271</c:v>
                </c:pt>
                <c:pt idx="2683">
                  <c:v>4.4687152778060408</c:v>
                </c:pt>
                <c:pt idx="2684">
                  <c:v>4.4694444444685359</c:v>
                </c:pt>
                <c:pt idx="2685">
                  <c:v>4.470173611138307</c:v>
                </c:pt>
                <c:pt idx="2686">
                  <c:v>4.4708912037312984</c:v>
                </c:pt>
                <c:pt idx="2687">
                  <c:v>4.4716203703937936</c:v>
                </c:pt>
                <c:pt idx="2688">
                  <c:v>4.4723495370635646</c:v>
                </c:pt>
                <c:pt idx="2689">
                  <c:v>4.4731250000259024</c:v>
                </c:pt>
                <c:pt idx="2690">
                  <c:v>4.4738425926188938</c:v>
                </c:pt>
                <c:pt idx="2691">
                  <c:v>4.4745717592813889</c:v>
                </c:pt>
                <c:pt idx="2692">
                  <c:v>4.47530092595116</c:v>
                </c:pt>
                <c:pt idx="2693">
                  <c:v>4.4760185185441514</c:v>
                </c:pt>
                <c:pt idx="2694">
                  <c:v>4.4767476852139225</c:v>
                </c:pt>
                <c:pt idx="2695">
                  <c:v>4.4775231481762603</c:v>
                </c:pt>
                <c:pt idx="2696">
                  <c:v>4.4782407407692517</c:v>
                </c:pt>
                <c:pt idx="2697">
                  <c:v>4.4789699074317468</c:v>
                </c:pt>
                <c:pt idx="2698">
                  <c:v>4.4796990741015179</c:v>
                </c:pt>
                <c:pt idx="2699">
                  <c:v>4.4804166666945093</c:v>
                </c:pt>
                <c:pt idx="2700">
                  <c:v>4.4811458333570044</c:v>
                </c:pt>
                <c:pt idx="2701">
                  <c:v>4.4819212963193422</c:v>
                </c:pt>
                <c:pt idx="2702">
                  <c:v>4.4826504629891133</c:v>
                </c:pt>
                <c:pt idx="2703">
                  <c:v>4.4833680555821047</c:v>
                </c:pt>
                <c:pt idx="2704">
                  <c:v>4.4840972222445998</c:v>
                </c:pt>
                <c:pt idx="2705">
                  <c:v>4.4848263889143709</c:v>
                </c:pt>
                <c:pt idx="2706">
                  <c:v>4.485555555584142</c:v>
                </c:pt>
                <c:pt idx="2707">
                  <c:v>4.4862731481698574</c:v>
                </c:pt>
                <c:pt idx="2708">
                  <c:v>4.4870023148396285</c:v>
                </c:pt>
                <c:pt idx="2709">
                  <c:v>4.4877314815093996</c:v>
                </c:pt>
                <c:pt idx="2710">
                  <c:v>4.488449074102391</c:v>
                </c:pt>
                <c:pt idx="2711">
                  <c:v>4.4891782407648861</c:v>
                </c:pt>
                <c:pt idx="2712">
                  <c:v>4.4898958333578776</c:v>
                </c:pt>
                <c:pt idx="2713">
                  <c:v>4.4906250000276486</c:v>
                </c:pt>
                <c:pt idx="2714">
                  <c:v>4.4913541666901438</c:v>
                </c:pt>
                <c:pt idx="2715">
                  <c:v>4.4920717592831352</c:v>
                </c:pt>
                <c:pt idx="2716">
                  <c:v>4.4928009259529063</c:v>
                </c:pt>
                <c:pt idx="2717">
                  <c:v>4.4935300926154014</c:v>
                </c:pt>
                <c:pt idx="2718">
                  <c:v>4.4942476852083928</c:v>
                </c:pt>
                <c:pt idx="2719">
                  <c:v>4.4949768518781639</c:v>
                </c:pt>
                <c:pt idx="2720">
                  <c:v>4.495706018540659</c:v>
                </c:pt>
                <c:pt idx="2721">
                  <c:v>4.4964351852104301</c:v>
                </c:pt>
                <c:pt idx="2722">
                  <c:v>4.4971527778034215</c:v>
                </c:pt>
                <c:pt idx="2723">
                  <c:v>4.4978819444731926</c:v>
                </c:pt>
                <c:pt idx="2724">
                  <c:v>4.498599537058908</c:v>
                </c:pt>
                <c:pt idx="2725">
                  <c:v>4.4993287037286791</c:v>
                </c:pt>
                <c:pt idx="2726">
                  <c:v>4.5000578703984502</c:v>
                </c:pt>
                <c:pt idx="2727">
                  <c:v>4.5007754629914416</c:v>
                </c:pt>
                <c:pt idx="2728">
                  <c:v>4.5015046296539367</c:v>
                </c:pt>
                <c:pt idx="2729">
                  <c:v>4.5022337963237078</c:v>
                </c:pt>
                <c:pt idx="2730">
                  <c:v>4.5029629629862029</c:v>
                </c:pt>
                <c:pt idx="2731">
                  <c:v>4.5036805555791943</c:v>
                </c:pt>
                <c:pt idx="2732">
                  <c:v>4.5044097222489654</c:v>
                </c:pt>
                <c:pt idx="2733">
                  <c:v>4.5051388889114605</c:v>
                </c:pt>
                <c:pt idx="2734">
                  <c:v>4.5058564815044519</c:v>
                </c:pt>
                <c:pt idx="2735">
                  <c:v>4.506585648174223</c:v>
                </c:pt>
                <c:pt idx="2736">
                  <c:v>4.5073148148367181</c:v>
                </c:pt>
                <c:pt idx="2737">
                  <c:v>4.5080324074297096</c:v>
                </c:pt>
                <c:pt idx="2738">
                  <c:v>4.5087615740994806</c:v>
                </c:pt>
                <c:pt idx="2739">
                  <c:v>4.5094907407692517</c:v>
                </c:pt>
                <c:pt idx="2740">
                  <c:v>4.5102083333549672</c:v>
                </c:pt>
                <c:pt idx="2741">
                  <c:v>4.5109375000247383</c:v>
                </c:pt>
                <c:pt idx="2742">
                  <c:v>4.5116666666945093</c:v>
                </c:pt>
                <c:pt idx="2743">
                  <c:v>4.5123842592875008</c:v>
                </c:pt>
                <c:pt idx="2744">
                  <c:v>4.5131134259499959</c:v>
                </c:pt>
                <c:pt idx="2745">
                  <c:v>4.5138425926197669</c:v>
                </c:pt>
                <c:pt idx="2746">
                  <c:v>4.5145601852127584</c:v>
                </c:pt>
                <c:pt idx="2747">
                  <c:v>4.5153356481750961</c:v>
                </c:pt>
                <c:pt idx="2748">
                  <c:v>4.5160648148375913</c:v>
                </c:pt>
                <c:pt idx="2749">
                  <c:v>4.5167939815073623</c:v>
                </c:pt>
                <c:pt idx="2750">
                  <c:v>4.5175115741003538</c:v>
                </c:pt>
                <c:pt idx="2751">
                  <c:v>4.5182407407628489</c:v>
                </c:pt>
                <c:pt idx="2752">
                  <c:v>4.5189699074326199</c:v>
                </c:pt>
                <c:pt idx="2753">
                  <c:v>4.5196875000256114</c:v>
                </c:pt>
                <c:pt idx="2754">
                  <c:v>4.5204166666953824</c:v>
                </c:pt>
                <c:pt idx="2755">
                  <c:v>4.5211458333578776</c:v>
                </c:pt>
                <c:pt idx="2756">
                  <c:v>4.521863425950869</c:v>
                </c:pt>
                <c:pt idx="2757">
                  <c:v>4.5225925926206401</c:v>
                </c:pt>
                <c:pt idx="2758">
                  <c:v>4.5233101852136315</c:v>
                </c:pt>
                <c:pt idx="2759">
                  <c:v>4.5240393518761266</c:v>
                </c:pt>
                <c:pt idx="2760">
                  <c:v>4.5247685185458977</c:v>
                </c:pt>
                <c:pt idx="2761">
                  <c:v>4.5254861111388891</c:v>
                </c:pt>
                <c:pt idx="2762">
                  <c:v>4.5262152778013842</c:v>
                </c:pt>
                <c:pt idx="2763">
                  <c:v>4.526990740763722</c:v>
                </c:pt>
                <c:pt idx="2764">
                  <c:v>4.5277083333567134</c:v>
                </c:pt>
                <c:pt idx="2765">
                  <c:v>4.5284375000264845</c:v>
                </c:pt>
                <c:pt idx="2766">
                  <c:v>4.5291666666889796</c:v>
                </c:pt>
                <c:pt idx="2767">
                  <c:v>4.529884259281971</c:v>
                </c:pt>
                <c:pt idx="2768">
                  <c:v>4.5306134259517421</c:v>
                </c:pt>
                <c:pt idx="2769">
                  <c:v>4.5313888889140799</c:v>
                </c:pt>
                <c:pt idx="2770">
                  <c:v>4.5321180555838509</c:v>
                </c:pt>
                <c:pt idx="2771">
                  <c:v>4.5328356481768424</c:v>
                </c:pt>
                <c:pt idx="2772">
                  <c:v>4.5335648148393375</c:v>
                </c:pt>
                <c:pt idx="2773">
                  <c:v>4.5342939815091086</c:v>
                </c:pt>
                <c:pt idx="2774">
                  <c:v>4.5350115741021</c:v>
                </c:pt>
                <c:pt idx="2775">
                  <c:v>4.5357870370644378</c:v>
                </c:pt>
                <c:pt idx="2776">
                  <c:v>4.5365162037269329</c:v>
                </c:pt>
                <c:pt idx="2777">
                  <c:v>4.5372337963199243</c:v>
                </c:pt>
                <c:pt idx="2778">
                  <c:v>4.5379629629896954</c:v>
                </c:pt>
                <c:pt idx="2779">
                  <c:v>4.5386921296521905</c:v>
                </c:pt>
                <c:pt idx="2780">
                  <c:v>4.5394097222451819</c:v>
                </c:pt>
                <c:pt idx="2781">
                  <c:v>4.5401851852075197</c:v>
                </c:pt>
                <c:pt idx="2782">
                  <c:v>4.5409143518772908</c:v>
                </c:pt>
                <c:pt idx="2783">
                  <c:v>4.5416435185470618</c:v>
                </c:pt>
                <c:pt idx="2784">
                  <c:v>4.5423611111327773</c:v>
                </c:pt>
                <c:pt idx="2785">
                  <c:v>4.5430902778025484</c:v>
                </c:pt>
                <c:pt idx="2786">
                  <c:v>4.5438194444723194</c:v>
                </c:pt>
                <c:pt idx="2787">
                  <c:v>4.5445949074346572</c:v>
                </c:pt>
                <c:pt idx="2788">
                  <c:v>4.5453125000276486</c:v>
                </c:pt>
                <c:pt idx="2789">
                  <c:v>4.5460416666901438</c:v>
                </c:pt>
                <c:pt idx="2790">
                  <c:v>4.5467708333599148</c:v>
                </c:pt>
                <c:pt idx="2791">
                  <c:v>4.5475000000224099</c:v>
                </c:pt>
                <c:pt idx="2792">
                  <c:v>4.5482175926154014</c:v>
                </c:pt>
                <c:pt idx="2793">
                  <c:v>4.5489467592851724</c:v>
                </c:pt>
                <c:pt idx="2794">
                  <c:v>4.5496643518781639</c:v>
                </c:pt>
                <c:pt idx="2795">
                  <c:v>4.550393518540659</c:v>
                </c:pt>
                <c:pt idx="2796">
                  <c:v>4.5511226852104301</c:v>
                </c:pt>
                <c:pt idx="2797">
                  <c:v>4.5518402778034215</c:v>
                </c:pt>
                <c:pt idx="2798">
                  <c:v>4.5526157407657593</c:v>
                </c:pt>
                <c:pt idx="2799">
                  <c:v>4.5533449074355303</c:v>
                </c:pt>
                <c:pt idx="2800">
                  <c:v>4.5540740740980254</c:v>
                </c:pt>
                <c:pt idx="2801">
                  <c:v>4.5547916666910169</c:v>
                </c:pt>
                <c:pt idx="2802">
                  <c:v>4.5555208333607879</c:v>
                </c:pt>
                <c:pt idx="2803">
                  <c:v>4.5562500000232831</c:v>
                </c:pt>
                <c:pt idx="2804">
                  <c:v>4.5570254629856208</c:v>
                </c:pt>
                <c:pt idx="2805">
                  <c:v>4.5577430555786123</c:v>
                </c:pt>
                <c:pt idx="2806">
                  <c:v>4.5584722222483833</c:v>
                </c:pt>
                <c:pt idx="2807">
                  <c:v>4.5592013889108784</c:v>
                </c:pt>
                <c:pt idx="2808">
                  <c:v>4.5599305555806495</c:v>
                </c:pt>
                <c:pt idx="2809">
                  <c:v>4.5606481481736409</c:v>
                </c:pt>
                <c:pt idx="2810">
                  <c:v>4.561377314843412</c:v>
                </c:pt>
                <c:pt idx="2811">
                  <c:v>4.5621064815059071</c:v>
                </c:pt>
                <c:pt idx="2812">
                  <c:v>4.5628240740988986</c:v>
                </c:pt>
                <c:pt idx="2813">
                  <c:v>4.5635532407686696</c:v>
                </c:pt>
                <c:pt idx="2814">
                  <c:v>4.5642824074311648</c:v>
                </c:pt>
                <c:pt idx="2815">
                  <c:v>4.5650462963239988</c:v>
                </c:pt>
                <c:pt idx="2816">
                  <c:v>4.5657754629864939</c:v>
                </c:pt>
                <c:pt idx="2817">
                  <c:v>4.566504629656265</c:v>
                </c:pt>
                <c:pt idx="2818">
                  <c:v>4.5672222222492564</c:v>
                </c:pt>
                <c:pt idx="2819">
                  <c:v>4.5679513889117516</c:v>
                </c:pt>
                <c:pt idx="2820">
                  <c:v>4.5686805555815226</c:v>
                </c:pt>
                <c:pt idx="2821">
                  <c:v>4.5694560185438604</c:v>
                </c:pt>
                <c:pt idx="2822">
                  <c:v>4.5701736111368518</c:v>
                </c:pt>
                <c:pt idx="2823">
                  <c:v>4.5709027777993469</c:v>
                </c:pt>
                <c:pt idx="2824">
                  <c:v>4.571631944469118</c:v>
                </c:pt>
                <c:pt idx="2825">
                  <c:v>4.5723495370621094</c:v>
                </c:pt>
                <c:pt idx="2826">
                  <c:v>4.5730787037318805</c:v>
                </c:pt>
                <c:pt idx="2827">
                  <c:v>4.5738541666942183</c:v>
                </c:pt>
                <c:pt idx="2828">
                  <c:v>4.5745833333567134</c:v>
                </c:pt>
                <c:pt idx="2829">
                  <c:v>4.5753009259497048</c:v>
                </c:pt>
                <c:pt idx="2830">
                  <c:v>4.5760300926194759</c:v>
                </c:pt>
                <c:pt idx="2831">
                  <c:v>4.576759259281971</c:v>
                </c:pt>
                <c:pt idx="2832">
                  <c:v>4.5774768518749624</c:v>
                </c:pt>
                <c:pt idx="2833">
                  <c:v>4.5782060185447335</c:v>
                </c:pt>
                <c:pt idx="2834">
                  <c:v>4.5789351852072286</c:v>
                </c:pt>
                <c:pt idx="2835">
                  <c:v>4.5796527778002201</c:v>
                </c:pt>
                <c:pt idx="2836">
                  <c:v>4.5803819444699911</c:v>
                </c:pt>
                <c:pt idx="2837">
                  <c:v>4.5810995370629826</c:v>
                </c:pt>
                <c:pt idx="2838">
                  <c:v>4.5818287037254777</c:v>
                </c:pt>
                <c:pt idx="2839">
                  <c:v>4.5825578703952488</c:v>
                </c:pt>
                <c:pt idx="2840">
                  <c:v>4.5832870370650198</c:v>
                </c:pt>
                <c:pt idx="2841">
                  <c:v>4.5840046296580113</c:v>
                </c:pt>
                <c:pt idx="2842">
                  <c:v>4.5847337963205064</c:v>
                </c:pt>
                <c:pt idx="2843">
                  <c:v>4.5854513889134978</c:v>
                </c:pt>
                <c:pt idx="2844">
                  <c:v>4.5861805555832689</c:v>
                </c:pt>
                <c:pt idx="2845">
                  <c:v>4.586909722245764</c:v>
                </c:pt>
                <c:pt idx="2846">
                  <c:v>4.5876273148387554</c:v>
                </c:pt>
                <c:pt idx="2847">
                  <c:v>4.5883564815085265</c:v>
                </c:pt>
                <c:pt idx="2848">
                  <c:v>4.5890856481710216</c:v>
                </c:pt>
                <c:pt idx="2849">
                  <c:v>4.589803240764013</c:v>
                </c:pt>
                <c:pt idx="2850">
                  <c:v>4.5905324074337841</c:v>
                </c:pt>
                <c:pt idx="2851">
                  <c:v>4.5912615740962792</c:v>
                </c:pt>
                <c:pt idx="2852">
                  <c:v>4.5919791666892706</c:v>
                </c:pt>
                <c:pt idx="2853">
                  <c:v>4.5927546296516084</c:v>
                </c:pt>
                <c:pt idx="2854">
                  <c:v>4.5934837963213795</c:v>
                </c:pt>
                <c:pt idx="2855">
                  <c:v>4.5942129629911506</c:v>
                </c:pt>
                <c:pt idx="2856">
                  <c:v>4.594930555584142</c:v>
                </c:pt>
                <c:pt idx="2857">
                  <c:v>4.5956597222466371</c:v>
                </c:pt>
                <c:pt idx="2858">
                  <c:v>4.5963888889164082</c:v>
                </c:pt>
                <c:pt idx="2859">
                  <c:v>4.5971527778019663</c:v>
                </c:pt>
                <c:pt idx="2860">
                  <c:v>4.5978819444717374</c:v>
                </c:pt>
                <c:pt idx="2861">
                  <c:v>4.5986111111342325</c:v>
                </c:pt>
                <c:pt idx="2862">
                  <c:v>4.5993287037272239</c:v>
                </c:pt>
                <c:pt idx="2863">
                  <c:v>4.600057870396995</c:v>
                </c:pt>
                <c:pt idx="2864">
                  <c:v>4.6007870370594901</c:v>
                </c:pt>
                <c:pt idx="2865">
                  <c:v>4.6015625000218279</c:v>
                </c:pt>
                <c:pt idx="2866">
                  <c:v>4.6022800926148193</c:v>
                </c:pt>
                <c:pt idx="2867">
                  <c:v>4.6030092592845904</c:v>
                </c:pt>
                <c:pt idx="2868">
                  <c:v>4.6037384259543614</c:v>
                </c:pt>
                <c:pt idx="2869">
                  <c:v>4.6044560185400769</c:v>
                </c:pt>
                <c:pt idx="2870">
                  <c:v>4.605185185209848</c:v>
                </c:pt>
                <c:pt idx="2871">
                  <c:v>4.6059606481721858</c:v>
                </c:pt>
                <c:pt idx="2872">
                  <c:v>4.6066898148419568</c:v>
                </c:pt>
                <c:pt idx="2873">
                  <c:v>4.6074074074349483</c:v>
                </c:pt>
                <c:pt idx="2874">
                  <c:v>4.6081365740974434</c:v>
                </c:pt>
                <c:pt idx="2875">
                  <c:v>4.6088657407672144</c:v>
                </c:pt>
                <c:pt idx="2876">
                  <c:v>4.6095833333602059</c:v>
                </c:pt>
                <c:pt idx="2877">
                  <c:v>4.610312500022701</c:v>
                </c:pt>
                <c:pt idx="2878">
                  <c:v>4.6110416666924721</c:v>
                </c:pt>
                <c:pt idx="2879">
                  <c:v>4.6117592592854635</c:v>
                </c:pt>
                <c:pt idx="2880">
                  <c:v>4.6124884259479586</c:v>
                </c:pt>
                <c:pt idx="2881">
                  <c:v>4.6132175926177297</c:v>
                </c:pt>
                <c:pt idx="2882">
                  <c:v>4.6139814815032878</c:v>
                </c:pt>
                <c:pt idx="2883">
                  <c:v>4.6147106481730589</c:v>
                </c:pt>
                <c:pt idx="2884">
                  <c:v>4.6154398148428299</c:v>
                </c:pt>
                <c:pt idx="2885">
                  <c:v>4.6161574074358214</c:v>
                </c:pt>
                <c:pt idx="2886">
                  <c:v>4.6168865740983165</c:v>
                </c:pt>
                <c:pt idx="2887">
                  <c:v>4.6176157407680876</c:v>
                </c:pt>
                <c:pt idx="2888">
                  <c:v>4.6183912037304253</c:v>
                </c:pt>
                <c:pt idx="2889">
                  <c:v>4.6191087963234168</c:v>
                </c:pt>
                <c:pt idx="2890">
                  <c:v>4.6198379629859119</c:v>
                </c:pt>
                <c:pt idx="2891">
                  <c:v>4.6205671296556829</c:v>
                </c:pt>
                <c:pt idx="2892">
                  <c:v>4.6212847222486744</c:v>
                </c:pt>
                <c:pt idx="2893">
                  <c:v>4.6220138889111695</c:v>
                </c:pt>
                <c:pt idx="2894">
                  <c:v>4.6227893518735073</c:v>
                </c:pt>
                <c:pt idx="2895">
                  <c:v>4.6235185185432783</c:v>
                </c:pt>
                <c:pt idx="2896">
                  <c:v>4.6242361111362698</c:v>
                </c:pt>
                <c:pt idx="2897">
                  <c:v>4.6249652778060408</c:v>
                </c:pt>
                <c:pt idx="2898">
                  <c:v>4.6256944444685359</c:v>
                </c:pt>
                <c:pt idx="2899">
                  <c:v>4.6264120370615274</c:v>
                </c:pt>
                <c:pt idx="2900">
                  <c:v>4.6271875000238651</c:v>
                </c:pt>
                <c:pt idx="2901">
                  <c:v>4.6279166666936362</c:v>
                </c:pt>
                <c:pt idx="2902">
                  <c:v>4.6286458333561313</c:v>
                </c:pt>
                <c:pt idx="2903">
                  <c:v>4.6293634259491228</c:v>
                </c:pt>
                <c:pt idx="2904">
                  <c:v>4.6300925926188938</c:v>
                </c:pt>
                <c:pt idx="2905">
                  <c:v>4.6308217592813889</c:v>
                </c:pt>
                <c:pt idx="2906">
                  <c:v>4.6315393518743804</c:v>
                </c:pt>
                <c:pt idx="2907">
                  <c:v>4.6322685185441514</c:v>
                </c:pt>
                <c:pt idx="2908">
                  <c:v>4.6329976852139225</c:v>
                </c:pt>
                <c:pt idx="2909">
                  <c:v>4.633715277799638</c:v>
                </c:pt>
                <c:pt idx="2910">
                  <c:v>4.6344444444694091</c:v>
                </c:pt>
                <c:pt idx="2911">
                  <c:v>4.6352199074317468</c:v>
                </c:pt>
                <c:pt idx="2912">
                  <c:v>4.6359490741015179</c:v>
                </c:pt>
                <c:pt idx="2913">
                  <c:v>4.6366666666945093</c:v>
                </c:pt>
                <c:pt idx="2914">
                  <c:v>4.6373958333570044</c:v>
                </c:pt>
                <c:pt idx="2915">
                  <c:v>4.6381250000267755</c:v>
                </c:pt>
                <c:pt idx="2916">
                  <c:v>4.6388425926197669</c:v>
                </c:pt>
                <c:pt idx="2917">
                  <c:v>4.6396180555821047</c:v>
                </c:pt>
                <c:pt idx="2918">
                  <c:v>4.6403472222445998</c:v>
                </c:pt>
                <c:pt idx="2919">
                  <c:v>4.6410763889143709</c:v>
                </c:pt>
                <c:pt idx="2920">
                  <c:v>4.6417939815073623</c:v>
                </c:pt>
                <c:pt idx="2921">
                  <c:v>4.6425231481698574</c:v>
                </c:pt>
                <c:pt idx="2922">
                  <c:v>4.6432523148396285</c:v>
                </c:pt>
                <c:pt idx="2923">
                  <c:v>4.6440277778019663</c:v>
                </c:pt>
                <c:pt idx="2924">
                  <c:v>4.6447453703949577</c:v>
                </c:pt>
                <c:pt idx="2925">
                  <c:v>4.6454745370647288</c:v>
                </c:pt>
                <c:pt idx="2926">
                  <c:v>4.6461921296577202</c:v>
                </c:pt>
                <c:pt idx="2927">
                  <c:v>4.6469212963202153</c:v>
                </c:pt>
                <c:pt idx="2928">
                  <c:v>4.6476504629899864</c:v>
                </c:pt>
                <c:pt idx="2929">
                  <c:v>4.6484143518755445</c:v>
                </c:pt>
                <c:pt idx="2930">
                  <c:v>4.6491435185453156</c:v>
                </c:pt>
                <c:pt idx="2931">
                  <c:v>4.6498726852078107</c:v>
                </c:pt>
                <c:pt idx="2932">
                  <c:v>4.6505902778008021</c:v>
                </c:pt>
                <c:pt idx="2933">
                  <c:v>4.6513194444705732</c:v>
                </c:pt>
                <c:pt idx="2934">
                  <c:v>4.6520486111330683</c:v>
                </c:pt>
                <c:pt idx="2935">
                  <c:v>4.6527662037260598</c:v>
                </c:pt>
                <c:pt idx="2936">
                  <c:v>4.6534953703958308</c:v>
                </c:pt>
                <c:pt idx="2937">
                  <c:v>4.6542245370656019</c:v>
                </c:pt>
                <c:pt idx="2938">
                  <c:v>4.6549421296513174</c:v>
                </c:pt>
                <c:pt idx="2939">
                  <c:v>4.6556712963210884</c:v>
                </c:pt>
                <c:pt idx="2940">
                  <c:v>4.6564467592834262</c:v>
                </c:pt>
                <c:pt idx="2941">
                  <c:v>4.6571759259531973</c:v>
                </c:pt>
                <c:pt idx="2942">
                  <c:v>4.6578935185461887</c:v>
                </c:pt>
                <c:pt idx="2943">
                  <c:v>4.6586226852086838</c:v>
                </c:pt>
                <c:pt idx="2944">
                  <c:v>4.6593518518784549</c:v>
                </c:pt>
                <c:pt idx="2945">
                  <c:v>4.6600694444714463</c:v>
                </c:pt>
                <c:pt idx="2946">
                  <c:v>4.6607986111339414</c:v>
                </c:pt>
                <c:pt idx="2947">
                  <c:v>4.6615162037269329</c:v>
                </c:pt>
                <c:pt idx="2948">
                  <c:v>4.6622453703967039</c:v>
                </c:pt>
                <c:pt idx="2949">
                  <c:v>4.6629745370591991</c:v>
                </c:pt>
                <c:pt idx="2950">
                  <c:v>4.6637037037289701</c:v>
                </c:pt>
                <c:pt idx="2951">
                  <c:v>4.6644675926145283</c:v>
                </c:pt>
                <c:pt idx="2952">
                  <c:v>4.6651967592842993</c:v>
                </c:pt>
                <c:pt idx="2953">
                  <c:v>4.6659259259540704</c:v>
                </c:pt>
                <c:pt idx="2954">
                  <c:v>4.6666435185470618</c:v>
                </c:pt>
                <c:pt idx="2955">
                  <c:v>4.6673726852095569</c:v>
                </c:pt>
                <c:pt idx="2956">
                  <c:v>4.668101851879328</c:v>
                </c:pt>
                <c:pt idx="2957">
                  <c:v>4.6688194444723194</c:v>
                </c:pt>
                <c:pt idx="2958">
                  <c:v>4.6695486111348146</c:v>
                </c:pt>
                <c:pt idx="2959">
                  <c:v>4.6702777778045856</c:v>
                </c:pt>
                <c:pt idx="2960">
                  <c:v>4.6709953703975771</c:v>
                </c:pt>
                <c:pt idx="2961">
                  <c:v>4.6717245370600722</c:v>
                </c:pt>
                <c:pt idx="2962">
                  <c:v>4.6724537037298433</c:v>
                </c:pt>
                <c:pt idx="2963">
                  <c:v>4.6731712963228347</c:v>
                </c:pt>
                <c:pt idx="2964">
                  <c:v>4.6739004629853298</c:v>
                </c:pt>
                <c:pt idx="2965">
                  <c:v>4.6746296296551009</c:v>
                </c:pt>
                <c:pt idx="2966">
                  <c:v>4.6753472222480923</c:v>
                </c:pt>
                <c:pt idx="2967">
                  <c:v>4.6761226852104301</c:v>
                </c:pt>
                <c:pt idx="2968">
                  <c:v>4.6768518518802011</c:v>
                </c:pt>
                <c:pt idx="2969">
                  <c:v>4.6775810185426963</c:v>
                </c:pt>
                <c:pt idx="2970">
                  <c:v>4.6783101852124673</c:v>
                </c:pt>
                <c:pt idx="2971">
                  <c:v>4.6790277778054588</c:v>
                </c:pt>
                <c:pt idx="2972">
                  <c:v>4.6797569444679539</c:v>
                </c:pt>
                <c:pt idx="2973">
                  <c:v>4.6805324074302916</c:v>
                </c:pt>
                <c:pt idx="2974">
                  <c:v>4.6812500000232831</c:v>
                </c:pt>
                <c:pt idx="2975">
                  <c:v>4.6819791666930541</c:v>
                </c:pt>
                <c:pt idx="2976">
                  <c:v>4.6827083333555493</c:v>
                </c:pt>
                <c:pt idx="2977">
                  <c:v>4.6834259259485407</c:v>
                </c:pt>
                <c:pt idx="2978">
                  <c:v>4.6841550926183118</c:v>
                </c:pt>
                <c:pt idx="2979">
                  <c:v>4.6849305555806495</c:v>
                </c:pt>
                <c:pt idx="2980">
                  <c:v>4.6856597222504206</c:v>
                </c:pt>
                <c:pt idx="2981">
                  <c:v>4.686377314843412</c:v>
                </c:pt>
                <c:pt idx="2982">
                  <c:v>4.6871064815059071</c:v>
                </c:pt>
                <c:pt idx="2983">
                  <c:v>4.6878356481756782</c:v>
                </c:pt>
                <c:pt idx="2984">
                  <c:v>4.6885532407686696</c:v>
                </c:pt>
                <c:pt idx="2985">
                  <c:v>4.6892824074311648</c:v>
                </c:pt>
                <c:pt idx="2986">
                  <c:v>4.6900115741009358</c:v>
                </c:pt>
                <c:pt idx="2987">
                  <c:v>4.6907291666939273</c:v>
                </c:pt>
                <c:pt idx="2988">
                  <c:v>4.6914583333564224</c:v>
                </c:pt>
                <c:pt idx="2989">
                  <c:v>4.6921875000261934</c:v>
                </c:pt>
                <c:pt idx="2990">
                  <c:v>4.6929050926191849</c:v>
                </c:pt>
                <c:pt idx="2991">
                  <c:v>4.69363425928168</c:v>
                </c:pt>
                <c:pt idx="2992">
                  <c:v>4.6943634259514511</c:v>
                </c:pt>
                <c:pt idx="2993">
                  <c:v>4.6950810185444425</c:v>
                </c:pt>
                <c:pt idx="2994">
                  <c:v>4.6958101852069376</c:v>
                </c:pt>
                <c:pt idx="2995">
                  <c:v>4.6965856481765513</c:v>
                </c:pt>
                <c:pt idx="2996">
                  <c:v>4.6973148148390464</c:v>
                </c:pt>
                <c:pt idx="2997">
                  <c:v>4.6980324074320379</c:v>
                </c:pt>
                <c:pt idx="2998">
                  <c:v>4.6987615741018089</c:v>
                </c:pt>
                <c:pt idx="2999">
                  <c:v>4.6994907407643041</c:v>
                </c:pt>
                <c:pt idx="3000">
                  <c:v>4.7002199074340751</c:v>
                </c:pt>
                <c:pt idx="3001">
                  <c:v>4.7009837963196333</c:v>
                </c:pt>
                <c:pt idx="3002">
                  <c:v>4.7017129629894043</c:v>
                </c:pt>
                <c:pt idx="3003">
                  <c:v>4.7024421296518994</c:v>
                </c:pt>
                <c:pt idx="3004">
                  <c:v>4.7031597222448909</c:v>
                </c:pt>
                <c:pt idx="3005">
                  <c:v>4.7038888889146619</c:v>
                </c:pt>
                <c:pt idx="3006">
                  <c:v>4.7046180555771571</c:v>
                </c:pt>
                <c:pt idx="3007">
                  <c:v>4.7053935185467708</c:v>
                </c:pt>
                <c:pt idx="3008">
                  <c:v>4.7061111111397622</c:v>
                </c:pt>
                <c:pt idx="3009">
                  <c:v>4.7068402778022573</c:v>
                </c:pt>
                <c:pt idx="3010">
                  <c:v>4.7075578703952488</c:v>
                </c:pt>
                <c:pt idx="3011">
                  <c:v>4.7082870370650198</c:v>
                </c:pt>
                <c:pt idx="3012">
                  <c:v>4.7090162037275149</c:v>
                </c:pt>
                <c:pt idx="3013">
                  <c:v>4.7097337963205064</c:v>
                </c:pt>
                <c:pt idx="3014">
                  <c:v>4.7104629629902774</c:v>
                </c:pt>
                <c:pt idx="3015">
                  <c:v>4.7111921296527726</c:v>
                </c:pt>
                <c:pt idx="3016">
                  <c:v>4.7119212963225436</c:v>
                </c:pt>
                <c:pt idx="3017">
                  <c:v>4.7126388889155351</c:v>
                </c:pt>
                <c:pt idx="3018">
                  <c:v>4.7134143518778728</c:v>
                </c:pt>
                <c:pt idx="3019">
                  <c:v>4.7141435185403679</c:v>
                </c:pt>
                <c:pt idx="3020">
                  <c:v>4.714872685210139</c:v>
                </c:pt>
                <c:pt idx="3021">
                  <c:v>4.7155902778031304</c:v>
                </c:pt>
                <c:pt idx="3022">
                  <c:v>4.7163194444729015</c:v>
                </c:pt>
                <c:pt idx="3023">
                  <c:v>4.7170486111353966</c:v>
                </c:pt>
                <c:pt idx="3024">
                  <c:v>4.7178240740977344</c:v>
                </c:pt>
                <c:pt idx="3025">
                  <c:v>4.7185416666907258</c:v>
                </c:pt>
                <c:pt idx="3026">
                  <c:v>4.7192708333604969</c:v>
                </c:pt>
                <c:pt idx="3027">
                  <c:v>4.720000000022992</c:v>
                </c:pt>
                <c:pt idx="3028">
                  <c:v>4.7207175926159834</c:v>
                </c:pt>
                <c:pt idx="3029">
                  <c:v>4.7214467592857545</c:v>
                </c:pt>
                <c:pt idx="3030">
                  <c:v>4.7222222222480923</c:v>
                </c:pt>
                <c:pt idx="3031">
                  <c:v>4.7229513889105874</c:v>
                </c:pt>
                <c:pt idx="3032">
                  <c:v>4.7236805555803585</c:v>
                </c:pt>
                <c:pt idx="3033">
                  <c:v>4.7243981481733499</c:v>
                </c:pt>
                <c:pt idx="3034">
                  <c:v>4.725127314843121</c:v>
                </c:pt>
                <c:pt idx="3035">
                  <c:v>4.7258564815056161</c:v>
                </c:pt>
                <c:pt idx="3036">
                  <c:v>4.7266319444679539</c:v>
                </c:pt>
                <c:pt idx="3037">
                  <c:v>4.7273495370609453</c:v>
                </c:pt>
                <c:pt idx="3038">
                  <c:v>4.7280787037307164</c:v>
                </c:pt>
                <c:pt idx="3039">
                  <c:v>4.7288078703932115</c:v>
                </c:pt>
                <c:pt idx="3040">
                  <c:v>4.7295254629862029</c:v>
                </c:pt>
                <c:pt idx="3041">
                  <c:v>4.730254629655974</c:v>
                </c:pt>
                <c:pt idx="3042">
                  <c:v>4.7310300926183118</c:v>
                </c:pt>
                <c:pt idx="3043">
                  <c:v>4.7317592592808069</c:v>
                </c:pt>
                <c:pt idx="3044">
                  <c:v>4.7324768518737983</c:v>
                </c:pt>
                <c:pt idx="3045">
                  <c:v>4.7332060185435694</c:v>
                </c:pt>
                <c:pt idx="3046">
                  <c:v>4.7339351852133404</c:v>
                </c:pt>
                <c:pt idx="3047">
                  <c:v>4.7346527778063319</c:v>
                </c:pt>
                <c:pt idx="3048">
                  <c:v>4.735381944468827</c:v>
                </c:pt>
                <c:pt idx="3049">
                  <c:v>4.7361111111385981</c:v>
                </c:pt>
                <c:pt idx="3050">
                  <c:v>4.7368287037315895</c:v>
                </c:pt>
                <c:pt idx="3051">
                  <c:v>4.7375578703940846</c:v>
                </c:pt>
                <c:pt idx="3052">
                  <c:v>4.7382870370638557</c:v>
                </c:pt>
                <c:pt idx="3053">
                  <c:v>4.7390046296568471</c:v>
                </c:pt>
                <c:pt idx="3054">
                  <c:v>4.7397337963193422</c:v>
                </c:pt>
                <c:pt idx="3055">
                  <c:v>4.7404629629891133</c:v>
                </c:pt>
                <c:pt idx="3056">
                  <c:v>4.7411805555821047</c:v>
                </c:pt>
                <c:pt idx="3057">
                  <c:v>4.7419097222445998</c:v>
                </c:pt>
                <c:pt idx="3058">
                  <c:v>4.7426388889143709</c:v>
                </c:pt>
                <c:pt idx="3059">
                  <c:v>4.7433564815073623</c:v>
                </c:pt>
                <c:pt idx="3060">
                  <c:v>4.7440856481698574</c:v>
                </c:pt>
                <c:pt idx="3061">
                  <c:v>4.7448148148396285</c:v>
                </c:pt>
                <c:pt idx="3062">
                  <c:v>4.7455324074326199</c:v>
                </c:pt>
                <c:pt idx="3063">
                  <c:v>4.7463078703949577</c:v>
                </c:pt>
                <c:pt idx="3064">
                  <c:v>4.7470370370647288</c:v>
                </c:pt>
                <c:pt idx="3065">
                  <c:v>4.7477546296577202</c:v>
                </c:pt>
                <c:pt idx="3066">
                  <c:v>4.7484837963202153</c:v>
                </c:pt>
                <c:pt idx="3067">
                  <c:v>4.7492129629899864</c:v>
                </c:pt>
                <c:pt idx="3068">
                  <c:v>4.7499305555829778</c:v>
                </c:pt>
                <c:pt idx="3069">
                  <c:v>4.7506597222454729</c:v>
                </c:pt>
                <c:pt idx="3070">
                  <c:v>4.751388888915244</c:v>
                </c:pt>
                <c:pt idx="3071">
                  <c:v>4.7521064815082354</c:v>
                </c:pt>
                <c:pt idx="3072">
                  <c:v>4.7528356481707306</c:v>
                </c:pt>
                <c:pt idx="3073">
                  <c:v>4.7535648148405016</c:v>
                </c:pt>
                <c:pt idx="3074">
                  <c:v>4.7542824074334931</c:v>
                </c:pt>
                <c:pt idx="3075">
                  <c:v>4.7550115740959882</c:v>
                </c:pt>
                <c:pt idx="3076">
                  <c:v>4.7557407407657593</c:v>
                </c:pt>
                <c:pt idx="3077">
                  <c:v>4.7564699074355303</c:v>
                </c:pt>
                <c:pt idx="3078">
                  <c:v>4.7571875000285218</c:v>
                </c:pt>
                <c:pt idx="3079">
                  <c:v>4.7579166666910169</c:v>
                </c:pt>
                <c:pt idx="3080">
                  <c:v>4.7586342592840083</c:v>
                </c:pt>
                <c:pt idx="3081">
                  <c:v>4.7593634259537794</c:v>
                </c:pt>
                <c:pt idx="3082">
                  <c:v>4.7600925926162745</c:v>
                </c:pt>
                <c:pt idx="3083">
                  <c:v>4.7608101852092659</c:v>
                </c:pt>
                <c:pt idx="3084">
                  <c:v>4.7615856481716037</c:v>
                </c:pt>
                <c:pt idx="3085">
                  <c:v>4.7623148148413748</c:v>
                </c:pt>
                <c:pt idx="3086">
                  <c:v>4.7630439815038699</c:v>
                </c:pt>
                <c:pt idx="3087">
                  <c:v>4.7637615740968613</c:v>
                </c:pt>
                <c:pt idx="3088">
                  <c:v>4.7644907407666324</c:v>
                </c:pt>
                <c:pt idx="3089">
                  <c:v>4.7652199074291275</c:v>
                </c:pt>
                <c:pt idx="3090">
                  <c:v>4.7659375000221189</c:v>
                </c:pt>
                <c:pt idx="3091">
                  <c:v>4.76666666669189</c:v>
                </c:pt>
                <c:pt idx="3092">
                  <c:v>4.7673958333616611</c:v>
                </c:pt>
                <c:pt idx="3093">
                  <c:v>4.7681134259546525</c:v>
                </c:pt>
                <c:pt idx="3094">
                  <c:v>4.7688425926171476</c:v>
                </c:pt>
                <c:pt idx="3095">
                  <c:v>4.7696180555794854</c:v>
                </c:pt>
                <c:pt idx="3096">
                  <c:v>4.7703472222492564</c:v>
                </c:pt>
                <c:pt idx="3097">
                  <c:v>4.7710648148422479</c:v>
                </c:pt>
                <c:pt idx="3098">
                  <c:v>4.771793981504743</c:v>
                </c:pt>
                <c:pt idx="3099">
                  <c:v>4.7725231481745141</c:v>
                </c:pt>
                <c:pt idx="3100">
                  <c:v>4.7732407407675055</c:v>
                </c:pt>
                <c:pt idx="3101">
                  <c:v>4.7740162037298433</c:v>
                </c:pt>
                <c:pt idx="3102">
                  <c:v>4.7747453703923384</c:v>
                </c:pt>
                <c:pt idx="3103">
                  <c:v>4.7754629629853298</c:v>
                </c:pt>
                <c:pt idx="3104">
                  <c:v>4.7761921296551009</c:v>
                </c:pt>
                <c:pt idx="3105">
                  <c:v>4.7769212963248719</c:v>
                </c:pt>
                <c:pt idx="3106">
                  <c:v>4.7776388889105874</c:v>
                </c:pt>
                <c:pt idx="3107">
                  <c:v>4.7784143518802011</c:v>
                </c:pt>
                <c:pt idx="3108">
                  <c:v>4.7791435185426963</c:v>
                </c:pt>
                <c:pt idx="3109">
                  <c:v>4.7798611111356877</c:v>
                </c:pt>
                <c:pt idx="3110">
                  <c:v>4.7805902778054588</c:v>
                </c:pt>
                <c:pt idx="3111">
                  <c:v>4.7813194444679539</c:v>
                </c:pt>
                <c:pt idx="3112">
                  <c:v>4.7820370370609453</c:v>
                </c:pt>
                <c:pt idx="3113">
                  <c:v>4.7827662037307164</c:v>
                </c:pt>
                <c:pt idx="3114">
                  <c:v>4.7834953703932115</c:v>
                </c:pt>
                <c:pt idx="3115">
                  <c:v>4.7842129629862029</c:v>
                </c:pt>
                <c:pt idx="3116">
                  <c:v>4.784942129655974</c:v>
                </c:pt>
                <c:pt idx="3117">
                  <c:v>4.7856712963184691</c:v>
                </c:pt>
                <c:pt idx="3118">
                  <c:v>4.7864467592808069</c:v>
                </c:pt>
                <c:pt idx="3119">
                  <c:v>4.7871643518737983</c:v>
                </c:pt>
                <c:pt idx="3120">
                  <c:v>4.7878935185435694</c:v>
                </c:pt>
                <c:pt idx="3121">
                  <c:v>4.7886226852133404</c:v>
                </c:pt>
                <c:pt idx="3122">
                  <c:v>4.7893402778063319</c:v>
                </c:pt>
                <c:pt idx="3123">
                  <c:v>4.790069444468827</c:v>
                </c:pt>
                <c:pt idx="3124">
                  <c:v>4.7908449074311648</c:v>
                </c:pt>
                <c:pt idx="3125">
                  <c:v>4.7915740741009358</c:v>
                </c:pt>
                <c:pt idx="3126">
                  <c:v>4.7922916666939273</c:v>
                </c:pt>
                <c:pt idx="3127">
                  <c:v>4.7930208333564224</c:v>
                </c:pt>
                <c:pt idx="3128">
                  <c:v>4.7937500000261934</c:v>
                </c:pt>
                <c:pt idx="3129">
                  <c:v>4.7944675926191849</c:v>
                </c:pt>
                <c:pt idx="3130">
                  <c:v>4.79519675928168</c:v>
                </c:pt>
                <c:pt idx="3131">
                  <c:v>4.7959259259514511</c:v>
                </c:pt>
                <c:pt idx="3132">
                  <c:v>4.7966435185444425</c:v>
                </c:pt>
                <c:pt idx="3133">
                  <c:v>4.7973726852069376</c:v>
                </c:pt>
                <c:pt idx="3134">
                  <c:v>4.7981018518767087</c:v>
                </c:pt>
                <c:pt idx="3135">
                  <c:v>4.7988194444697001</c:v>
                </c:pt>
                <c:pt idx="3136">
                  <c:v>4.7995486111394712</c:v>
                </c:pt>
                <c:pt idx="3137">
                  <c:v>4.8002777778019663</c:v>
                </c:pt>
                <c:pt idx="3138">
                  <c:v>4.8009953703949577</c:v>
                </c:pt>
                <c:pt idx="3139">
                  <c:v>4.8017245370647288</c:v>
                </c:pt>
                <c:pt idx="3140">
                  <c:v>4.8024537037272239</c:v>
                </c:pt>
                <c:pt idx="3141">
                  <c:v>4.8031712963202153</c:v>
                </c:pt>
                <c:pt idx="3142">
                  <c:v>4.8039004629899864</c:v>
                </c:pt>
                <c:pt idx="3143">
                  <c:v>4.8046296296524815</c:v>
                </c:pt>
                <c:pt idx="3144">
                  <c:v>4.8053472222454729</c:v>
                </c:pt>
                <c:pt idx="3145">
                  <c:v>4.806076388915244</c:v>
                </c:pt>
                <c:pt idx="3146">
                  <c:v>4.8068055555777391</c:v>
                </c:pt>
                <c:pt idx="3147">
                  <c:v>4.8075231481707306</c:v>
                </c:pt>
                <c:pt idx="3148">
                  <c:v>4.8082523148405016</c:v>
                </c:pt>
                <c:pt idx="3149">
                  <c:v>4.8089814815029968</c:v>
                </c:pt>
                <c:pt idx="3150">
                  <c:v>4.8097453703958308</c:v>
                </c:pt>
                <c:pt idx="3151">
                  <c:v>4.8104745370656019</c:v>
                </c:pt>
                <c:pt idx="3152">
                  <c:v>4.811203703728097</c:v>
                </c:pt>
                <c:pt idx="3153">
                  <c:v>4.8119328703978681</c:v>
                </c:pt>
                <c:pt idx="3154">
                  <c:v>4.8126504629908595</c:v>
                </c:pt>
                <c:pt idx="3155">
                  <c:v>4.8133796296533546</c:v>
                </c:pt>
                <c:pt idx="3156">
                  <c:v>4.8141435185461887</c:v>
                </c:pt>
                <c:pt idx="3157">
                  <c:v>4.8148726852086838</c:v>
                </c:pt>
                <c:pt idx="3158">
                  <c:v>4.8156018518784549</c:v>
                </c:pt>
                <c:pt idx="3159">
                  <c:v>4.8163194444714463</c:v>
                </c:pt>
                <c:pt idx="3160">
                  <c:v>4.8170486111339414</c:v>
                </c:pt>
                <c:pt idx="3161">
                  <c:v>4.8177777778037125</c:v>
                </c:pt>
                <c:pt idx="3162">
                  <c:v>4.8185532407660503</c:v>
                </c:pt>
                <c:pt idx="3163">
                  <c:v>4.8192708333590417</c:v>
                </c:pt>
                <c:pt idx="3164">
                  <c:v>4.8200000000215368</c:v>
                </c:pt>
                <c:pt idx="3165">
                  <c:v>4.8207291666913079</c:v>
                </c:pt>
                <c:pt idx="3166">
                  <c:v>4.8214467592842993</c:v>
                </c:pt>
                <c:pt idx="3167">
                  <c:v>4.8221759259540704</c:v>
                </c:pt>
                <c:pt idx="3168">
                  <c:v>4.8229513889164082</c:v>
                </c:pt>
                <c:pt idx="3169">
                  <c:v>4.8236805555789033</c:v>
                </c:pt>
                <c:pt idx="3170">
                  <c:v>4.8243981481718947</c:v>
                </c:pt>
                <c:pt idx="3171">
                  <c:v>4.8251273148416658</c:v>
                </c:pt>
                <c:pt idx="3172">
                  <c:v>4.8258564815041609</c:v>
                </c:pt>
                <c:pt idx="3173">
                  <c:v>4.826585648173932</c:v>
                </c:pt>
                <c:pt idx="3174">
                  <c:v>4.8273611111362698</c:v>
                </c:pt>
                <c:pt idx="3175">
                  <c:v>4.8280787037292612</c:v>
                </c:pt>
                <c:pt idx="3176">
                  <c:v>4.8288078703990323</c:v>
                </c:pt>
                <c:pt idx="3177">
                  <c:v>4.8295370370615274</c:v>
                </c:pt>
                <c:pt idx="3178">
                  <c:v>4.8302546296545188</c:v>
                </c:pt>
                <c:pt idx="3179">
                  <c:v>4.8309837963242899</c:v>
                </c:pt>
                <c:pt idx="3180">
                  <c:v>4.831712962986785</c:v>
                </c:pt>
                <c:pt idx="3181">
                  <c:v>4.8324305555797764</c:v>
                </c:pt>
                <c:pt idx="3182">
                  <c:v>4.8331597222495475</c:v>
                </c:pt>
                <c:pt idx="3183">
                  <c:v>4.8338888889120426</c:v>
                </c:pt>
                <c:pt idx="3184">
                  <c:v>4.834606481505034</c:v>
                </c:pt>
                <c:pt idx="3185">
                  <c:v>4.8353819444673718</c:v>
                </c:pt>
                <c:pt idx="3186">
                  <c:v>4.8361111111371429</c:v>
                </c:pt>
                <c:pt idx="3187">
                  <c:v>4.836840277799638</c:v>
                </c:pt>
                <c:pt idx="3188">
                  <c:v>4.8375578703926294</c:v>
                </c:pt>
                <c:pt idx="3189">
                  <c:v>4.8382870370624005</c:v>
                </c:pt>
                <c:pt idx="3190">
                  <c:v>4.8390162037321716</c:v>
                </c:pt>
                <c:pt idx="3191">
                  <c:v>4.839733796317887</c:v>
                </c:pt>
                <c:pt idx="3192">
                  <c:v>4.8404629629876581</c:v>
                </c:pt>
                <c:pt idx="3193">
                  <c:v>4.8411921296574292</c:v>
                </c:pt>
                <c:pt idx="3194">
                  <c:v>4.8419212963199243</c:v>
                </c:pt>
                <c:pt idx="3195">
                  <c:v>4.8426388889129157</c:v>
                </c:pt>
                <c:pt idx="3196">
                  <c:v>4.8433680555826868</c:v>
                </c:pt>
                <c:pt idx="3197">
                  <c:v>4.8440972222451819</c:v>
                </c:pt>
                <c:pt idx="3198">
                  <c:v>4.8448148148381733</c:v>
                </c:pt>
                <c:pt idx="3199">
                  <c:v>4.8455439815079444</c:v>
                </c:pt>
                <c:pt idx="3200">
                  <c:v>4.8462731481704395</c:v>
                </c:pt>
                <c:pt idx="3201">
                  <c:v>4.8469907407634309</c:v>
                </c:pt>
                <c:pt idx="3202">
                  <c:v>4.847719907433202</c:v>
                </c:pt>
                <c:pt idx="3203">
                  <c:v>4.8484490740956971</c:v>
                </c:pt>
                <c:pt idx="3204">
                  <c:v>4.8491666666886886</c:v>
                </c:pt>
                <c:pt idx="3205">
                  <c:v>4.8498958333584596</c:v>
                </c:pt>
                <c:pt idx="3206">
                  <c:v>4.8506712963207974</c:v>
                </c:pt>
                <c:pt idx="3207">
                  <c:v>4.8514004629905685</c:v>
                </c:pt>
                <c:pt idx="3208">
                  <c:v>4.8521180555835599</c:v>
                </c:pt>
                <c:pt idx="3209">
                  <c:v>4.852847222246055</c:v>
                </c:pt>
                <c:pt idx="3210">
                  <c:v>4.8535763889158261</c:v>
                </c:pt>
                <c:pt idx="3211">
                  <c:v>4.8543055555783212</c:v>
                </c:pt>
                <c:pt idx="3212">
                  <c:v>4.8550694444711553</c:v>
                </c:pt>
                <c:pt idx="3213">
                  <c:v>4.8557986111336504</c:v>
                </c:pt>
                <c:pt idx="3214">
                  <c:v>4.8565277778034215</c:v>
                </c:pt>
                <c:pt idx="3215">
                  <c:v>4.8572453703964129</c:v>
                </c:pt>
                <c:pt idx="3216">
                  <c:v>4.857974537058908</c:v>
                </c:pt>
                <c:pt idx="3217">
                  <c:v>4.8587037037286791</c:v>
                </c:pt>
                <c:pt idx="3218">
                  <c:v>4.8594791666910169</c:v>
                </c:pt>
                <c:pt idx="3219">
                  <c:v>4.8601967592840083</c:v>
                </c:pt>
                <c:pt idx="3220">
                  <c:v>4.8609259259537794</c:v>
                </c:pt>
                <c:pt idx="3221">
                  <c:v>4.8616550926162745</c:v>
                </c:pt>
                <c:pt idx="3222">
                  <c:v>4.8623726852092659</c:v>
                </c:pt>
                <c:pt idx="3223">
                  <c:v>4.863101851879037</c:v>
                </c:pt>
                <c:pt idx="3224">
                  <c:v>4.8638773148413748</c:v>
                </c:pt>
                <c:pt idx="3225">
                  <c:v>4.8645949074343662</c:v>
                </c:pt>
                <c:pt idx="3226">
                  <c:v>4.8653240740968613</c:v>
                </c:pt>
                <c:pt idx="3227">
                  <c:v>4.8660532407666324</c:v>
                </c:pt>
                <c:pt idx="3228">
                  <c:v>4.8667708333596238</c:v>
                </c:pt>
                <c:pt idx="3229">
                  <c:v>4.8675000000221189</c:v>
                </c:pt>
                <c:pt idx="3230">
                  <c:v>4.8682754629844567</c:v>
                </c:pt>
                <c:pt idx="3231">
                  <c:v>4.8690046296542278</c:v>
                </c:pt>
                <c:pt idx="3232">
                  <c:v>4.8697222222472192</c:v>
                </c:pt>
                <c:pt idx="3233">
                  <c:v>4.8704513889169903</c:v>
                </c:pt>
                <c:pt idx="3234">
                  <c:v>4.8711805555794854</c:v>
                </c:pt>
                <c:pt idx="3235">
                  <c:v>4.8718981481724768</c:v>
                </c:pt>
                <c:pt idx="3236">
                  <c:v>4.8726273148422479</c:v>
                </c:pt>
                <c:pt idx="3237">
                  <c:v>4.873356481504743</c:v>
                </c:pt>
                <c:pt idx="3238">
                  <c:v>4.8740740740977344</c:v>
                </c:pt>
                <c:pt idx="3239">
                  <c:v>4.8748032407675055</c:v>
                </c:pt>
                <c:pt idx="3240">
                  <c:v>4.8755324074300006</c:v>
                </c:pt>
                <c:pt idx="3241">
                  <c:v>4.8763078703923384</c:v>
                </c:pt>
                <c:pt idx="3242">
                  <c:v>4.8770254629853298</c:v>
                </c:pt>
                <c:pt idx="3243">
                  <c:v>4.8777546296551009</c:v>
                </c:pt>
                <c:pt idx="3244">
                  <c:v>4.8784837963248719</c:v>
                </c:pt>
                <c:pt idx="3245">
                  <c:v>4.8792013889105874</c:v>
                </c:pt>
                <c:pt idx="3246">
                  <c:v>4.8799305555803585</c:v>
                </c:pt>
                <c:pt idx="3247">
                  <c:v>4.8806597222501296</c:v>
                </c:pt>
                <c:pt idx="3248">
                  <c:v>4.881377314843121</c:v>
                </c:pt>
                <c:pt idx="3249">
                  <c:v>4.8821064815056161</c:v>
                </c:pt>
                <c:pt idx="3250">
                  <c:v>4.8828356481753872</c:v>
                </c:pt>
                <c:pt idx="3251">
                  <c:v>4.8835648148378823</c:v>
                </c:pt>
                <c:pt idx="3252">
                  <c:v>4.8843402778002201</c:v>
                </c:pt>
                <c:pt idx="3253">
                  <c:v>4.8850578703932115</c:v>
                </c:pt>
                <c:pt idx="3254">
                  <c:v>4.8857870370629826</c:v>
                </c:pt>
                <c:pt idx="3255">
                  <c:v>4.8865162037254777</c:v>
                </c:pt>
                <c:pt idx="3256">
                  <c:v>4.8872337963184691</c:v>
                </c:pt>
                <c:pt idx="3257">
                  <c:v>4.8879629629882402</c:v>
                </c:pt>
                <c:pt idx="3258">
                  <c:v>4.8887384259505779</c:v>
                </c:pt>
                <c:pt idx="3259">
                  <c:v>4.889467592620349</c:v>
                </c:pt>
                <c:pt idx="3260">
                  <c:v>4.8901967592828441</c:v>
                </c:pt>
                <c:pt idx="3261">
                  <c:v>4.8909143518758356</c:v>
                </c:pt>
                <c:pt idx="3262">
                  <c:v>4.8916435185456066</c:v>
                </c:pt>
                <c:pt idx="3263">
                  <c:v>4.8923726852081018</c:v>
                </c:pt>
                <c:pt idx="3264">
                  <c:v>4.8930902778010932</c:v>
                </c:pt>
                <c:pt idx="3265">
                  <c:v>4.8938194444708643</c:v>
                </c:pt>
                <c:pt idx="3266">
                  <c:v>4.8945370370638557</c:v>
                </c:pt>
                <c:pt idx="3267">
                  <c:v>4.8952662037263508</c:v>
                </c:pt>
                <c:pt idx="3268">
                  <c:v>4.8959953703961219</c:v>
                </c:pt>
                <c:pt idx="3269">
                  <c:v>4.8967129629891133</c:v>
                </c:pt>
                <c:pt idx="3270">
                  <c:v>4.8974421296516084</c:v>
                </c:pt>
                <c:pt idx="3271">
                  <c:v>4.8981712963213795</c:v>
                </c:pt>
                <c:pt idx="3272">
                  <c:v>4.8988888889143709</c:v>
                </c:pt>
                <c:pt idx="3273">
                  <c:v>4.899618055584142</c:v>
                </c:pt>
                <c:pt idx="3274">
                  <c:v>4.9003935185464798</c:v>
                </c:pt>
                <c:pt idx="3275">
                  <c:v>4.9011226852089749</c:v>
                </c:pt>
                <c:pt idx="3276">
                  <c:v>4.9018518518787459</c:v>
                </c:pt>
                <c:pt idx="3277">
                  <c:v>4.9025694444717374</c:v>
                </c:pt>
                <c:pt idx="3278">
                  <c:v>4.9032986111342325</c:v>
                </c:pt>
                <c:pt idx="3279">
                  <c:v>4.9040277778040036</c:v>
                </c:pt>
                <c:pt idx="3280">
                  <c:v>4.9048032407663413</c:v>
                </c:pt>
                <c:pt idx="3281">
                  <c:v>4.9055208333593328</c:v>
                </c:pt>
                <c:pt idx="3282">
                  <c:v>4.9062500000218279</c:v>
                </c:pt>
                <c:pt idx="3283">
                  <c:v>4.9069791666915989</c:v>
                </c:pt>
                <c:pt idx="3284">
                  <c:v>4.9076967592845904</c:v>
                </c:pt>
                <c:pt idx="3285">
                  <c:v>4.9084259259543614</c:v>
                </c:pt>
                <c:pt idx="3286">
                  <c:v>4.9092013889166992</c:v>
                </c:pt>
                <c:pt idx="3287">
                  <c:v>4.9099305555791943</c:v>
                </c:pt>
                <c:pt idx="3288">
                  <c:v>4.9106481481721858</c:v>
                </c:pt>
                <c:pt idx="3289">
                  <c:v>4.9113773148419568</c:v>
                </c:pt>
                <c:pt idx="3290">
                  <c:v>4.9121064815044519</c:v>
                </c:pt>
                <c:pt idx="3291">
                  <c:v>4.9128240740974434</c:v>
                </c:pt>
                <c:pt idx="3292">
                  <c:v>4.9135532407672144</c:v>
                </c:pt>
                <c:pt idx="3293">
                  <c:v>4.9142824074297096</c:v>
                </c:pt>
                <c:pt idx="3294">
                  <c:v>4.915000000022701</c:v>
                </c:pt>
                <c:pt idx="3295">
                  <c:v>4.9157291666924721</c:v>
                </c:pt>
                <c:pt idx="3296">
                  <c:v>4.9164583333549672</c:v>
                </c:pt>
                <c:pt idx="3297">
                  <c:v>4.9171759259479586</c:v>
                </c:pt>
                <c:pt idx="3298">
                  <c:v>4.9179050926177297</c:v>
                </c:pt>
                <c:pt idx="3299">
                  <c:v>4.9186342592875008</c:v>
                </c:pt>
                <c:pt idx="3300">
                  <c:v>4.9193518518804922</c:v>
                </c:pt>
                <c:pt idx="3301">
                  <c:v>4.9200810185429873</c:v>
                </c:pt>
                <c:pt idx="3302">
                  <c:v>4.9208101852127584</c:v>
                </c:pt>
                <c:pt idx="3303">
                  <c:v>4.9215277778057498</c:v>
                </c:pt>
                <c:pt idx="3304">
                  <c:v>4.9222569444682449</c:v>
                </c:pt>
                <c:pt idx="3305">
                  <c:v>4.922986111138016</c:v>
                </c:pt>
                <c:pt idx="3306">
                  <c:v>4.9237037037310074</c:v>
                </c:pt>
                <c:pt idx="3307">
                  <c:v>4.9244907407628489</c:v>
                </c:pt>
                <c:pt idx="3308">
                  <c:v>4.9252083333558403</c:v>
                </c:pt>
                <c:pt idx="3309">
                  <c:v>4.9259375000256114</c:v>
                </c:pt>
                <c:pt idx="3310">
                  <c:v>4.9266550926186028</c:v>
                </c:pt>
                <c:pt idx="3311">
                  <c:v>4.9273842592810979</c:v>
                </c:pt>
                <c:pt idx="3312">
                  <c:v>4.928113425950869</c:v>
                </c:pt>
                <c:pt idx="3313">
                  <c:v>4.9288425926206401</c:v>
                </c:pt>
                <c:pt idx="3314">
                  <c:v>4.9295601852136315</c:v>
                </c:pt>
                <c:pt idx="3315">
                  <c:v>4.9302893518761266</c:v>
                </c:pt>
                <c:pt idx="3316">
                  <c:v>4.9310185185458977</c:v>
                </c:pt>
                <c:pt idx="3317">
                  <c:v>4.9317361111388891</c:v>
                </c:pt>
                <c:pt idx="3318">
                  <c:v>4.9324652778013842</c:v>
                </c:pt>
                <c:pt idx="3319">
                  <c:v>4.9331944444711553</c:v>
                </c:pt>
                <c:pt idx="3320">
                  <c:v>4.9339120370641467</c:v>
                </c:pt>
                <c:pt idx="3321">
                  <c:v>4.9346412037266418</c:v>
                </c:pt>
                <c:pt idx="3322">
                  <c:v>4.9353703703964129</c:v>
                </c:pt>
                <c:pt idx="3323">
                  <c:v>4.9360879629894043</c:v>
                </c:pt>
                <c:pt idx="3324">
                  <c:v>4.9368171296518994</c:v>
                </c:pt>
                <c:pt idx="3325">
                  <c:v>4.9375462963216705</c:v>
                </c:pt>
                <c:pt idx="3326">
                  <c:v>4.9382638889146619</c:v>
                </c:pt>
                <c:pt idx="3327">
                  <c:v>4.9389930555771571</c:v>
                </c:pt>
                <c:pt idx="3328">
                  <c:v>4.9397222222469281</c:v>
                </c:pt>
                <c:pt idx="3329">
                  <c:v>4.9404398148399196</c:v>
                </c:pt>
                <c:pt idx="3330">
                  <c:v>4.9411689815096906</c:v>
                </c:pt>
                <c:pt idx="3331">
                  <c:v>4.9418981481721858</c:v>
                </c:pt>
                <c:pt idx="3332">
                  <c:v>4.9426157407651772</c:v>
                </c:pt>
                <c:pt idx="3333">
                  <c:v>4.9433912037275149</c:v>
                </c:pt>
                <c:pt idx="3334">
                  <c:v>4.944120370397286</c:v>
                </c:pt>
                <c:pt idx="3335">
                  <c:v>4.9448495370597811</c:v>
                </c:pt>
                <c:pt idx="3336">
                  <c:v>4.9455671296527726</c:v>
                </c:pt>
                <c:pt idx="3337">
                  <c:v>4.9462962963225436</c:v>
                </c:pt>
                <c:pt idx="3338">
                  <c:v>4.9470254629850388</c:v>
                </c:pt>
                <c:pt idx="3339">
                  <c:v>4.9478009259546525</c:v>
                </c:pt>
                <c:pt idx="3340">
                  <c:v>4.9485185185403679</c:v>
                </c:pt>
                <c:pt idx="3341">
                  <c:v>4.949247685210139</c:v>
                </c:pt>
                <c:pt idx="3342">
                  <c:v>4.9499768518799101</c:v>
                </c:pt>
                <c:pt idx="3343">
                  <c:v>4.9506944444729015</c:v>
                </c:pt>
                <c:pt idx="3344">
                  <c:v>4.9514236111353966</c:v>
                </c:pt>
                <c:pt idx="3345">
                  <c:v>4.9521990740977344</c:v>
                </c:pt>
                <c:pt idx="3346">
                  <c:v>4.9529282407675055</c:v>
                </c:pt>
                <c:pt idx="3347">
                  <c:v>4.9536574074300006</c:v>
                </c:pt>
                <c:pt idx="3348">
                  <c:v>4.954375000022992</c:v>
                </c:pt>
                <c:pt idx="3349">
                  <c:v>4.9551041666927631</c:v>
                </c:pt>
                <c:pt idx="3350">
                  <c:v>4.9558333333552582</c:v>
                </c:pt>
                <c:pt idx="3351">
                  <c:v>4.9566087963248719</c:v>
                </c:pt>
                <c:pt idx="3352">
                  <c:v>4.9573263889105874</c:v>
                </c:pt>
                <c:pt idx="3353">
                  <c:v>4.9580555555803585</c:v>
                </c:pt>
                <c:pt idx="3354">
                  <c:v>4.9587847222501296</c:v>
                </c:pt>
                <c:pt idx="3355">
                  <c:v>4.959502314843121</c:v>
                </c:pt>
                <c:pt idx="3356">
                  <c:v>4.9602314815056161</c:v>
                </c:pt>
                <c:pt idx="3357">
                  <c:v>4.9609606481753872</c:v>
                </c:pt>
                <c:pt idx="3358">
                  <c:v>4.9616782407683786</c:v>
                </c:pt>
                <c:pt idx="3359">
                  <c:v>4.9624074074308737</c:v>
                </c:pt>
                <c:pt idx="3360">
                  <c:v>4.9631365741006448</c:v>
                </c:pt>
                <c:pt idx="3361">
                  <c:v>4.9638541666936362</c:v>
                </c:pt>
                <c:pt idx="3362">
                  <c:v>4.9645833333561313</c:v>
                </c:pt>
                <c:pt idx="3363">
                  <c:v>4.9653125000259024</c:v>
                </c:pt>
                <c:pt idx="3364">
                  <c:v>4.9660300926188938</c:v>
                </c:pt>
                <c:pt idx="3365">
                  <c:v>4.9667592592813889</c:v>
                </c:pt>
                <c:pt idx="3366">
                  <c:v>4.96748842595116</c:v>
                </c:pt>
                <c:pt idx="3367">
                  <c:v>4.9682060185441514</c:v>
                </c:pt>
                <c:pt idx="3368">
                  <c:v>4.9689351852139225</c:v>
                </c:pt>
                <c:pt idx="3369">
                  <c:v>4.9696643518764176</c:v>
                </c:pt>
                <c:pt idx="3370">
                  <c:v>4.9703935185461887</c:v>
                </c:pt>
                <c:pt idx="3371">
                  <c:v>4.9711111111391801</c:v>
                </c:pt>
                <c:pt idx="3372">
                  <c:v>4.9718402778016753</c:v>
                </c:pt>
                <c:pt idx="3373">
                  <c:v>4.9725694444714463</c:v>
                </c:pt>
                <c:pt idx="3374">
                  <c:v>4.9732870370644378</c:v>
                </c:pt>
                <c:pt idx="3375">
                  <c:v>4.9740162037269329</c:v>
                </c:pt>
                <c:pt idx="3376">
                  <c:v>4.9747337963199243</c:v>
                </c:pt>
                <c:pt idx="3377">
                  <c:v>4.9754629629896954</c:v>
                </c:pt>
                <c:pt idx="3378">
                  <c:v>4.9761921296521905</c:v>
                </c:pt>
                <c:pt idx="3379">
                  <c:v>4.9769212963219616</c:v>
                </c:pt>
                <c:pt idx="3380">
                  <c:v>4.977638888914953</c:v>
                </c:pt>
                <c:pt idx="3381">
                  <c:v>4.9783680555774481</c:v>
                </c:pt>
                <c:pt idx="3382">
                  <c:v>4.9790972222472192</c:v>
                </c:pt>
                <c:pt idx="3383">
                  <c:v>4.9798148148402106</c:v>
                </c:pt>
                <c:pt idx="3384">
                  <c:v>4.9805439815099817</c:v>
                </c:pt>
                <c:pt idx="3385">
                  <c:v>4.9812615740956971</c:v>
                </c:pt>
                <c:pt idx="3386">
                  <c:v>4.9819907407654682</c:v>
                </c:pt>
                <c:pt idx="3387">
                  <c:v>4.982766203727806</c:v>
                </c:pt>
                <c:pt idx="3388">
                  <c:v>4.9834953703975771</c:v>
                </c:pt>
                <c:pt idx="3389">
                  <c:v>4.9842245370600722</c:v>
                </c:pt>
                <c:pt idx="3390">
                  <c:v>4.9849421296530636</c:v>
                </c:pt>
                <c:pt idx="3391">
                  <c:v>4.9856712963228347</c:v>
                </c:pt>
                <c:pt idx="3392">
                  <c:v>4.9864004629853298</c:v>
                </c:pt>
                <c:pt idx="3393">
                  <c:v>4.9871180555783212</c:v>
                </c:pt>
                <c:pt idx="3394">
                  <c:v>4.9878472222480923</c:v>
                </c:pt>
                <c:pt idx="3395">
                  <c:v>4.9885763889105874</c:v>
                </c:pt>
                <c:pt idx="3396">
                  <c:v>4.9893055555803585</c:v>
                </c:pt>
                <c:pt idx="3397">
                  <c:v>4.9900231481733499</c:v>
                </c:pt>
                <c:pt idx="3398">
                  <c:v>4.990752314843121</c:v>
                </c:pt>
                <c:pt idx="3399">
                  <c:v>4.9914699074361124</c:v>
                </c:pt>
                <c:pt idx="3400">
                  <c:v>4.9921990740986075</c:v>
                </c:pt>
                <c:pt idx="3401">
                  <c:v>4.9929282407683786</c:v>
                </c:pt>
                <c:pt idx="3402">
                  <c:v>4.99364583336137</c:v>
                </c:pt>
                <c:pt idx="3403">
                  <c:v>4.9944328703932115</c:v>
                </c:pt>
                <c:pt idx="3404">
                  <c:v>4.9951504629862029</c:v>
                </c:pt>
                <c:pt idx="3405">
                  <c:v>4.995879629655974</c:v>
                </c:pt>
                <c:pt idx="3406">
                  <c:v>4.9966087963184691</c:v>
                </c:pt>
                <c:pt idx="3407">
                  <c:v>4.9973263889114605</c:v>
                </c:pt>
                <c:pt idx="3408">
                  <c:v>4.9980555555812316</c:v>
                </c:pt>
                <c:pt idx="3409">
                  <c:v>4.9987847222437267</c:v>
                </c:pt>
                <c:pt idx="3410">
                  <c:v>4.9995023148367181</c:v>
                </c:pt>
                <c:pt idx="3411">
                  <c:v>5.0002314815064892</c:v>
                </c:pt>
                <c:pt idx="3412">
                  <c:v>5.0009606481762603</c:v>
                </c:pt>
                <c:pt idx="3413">
                  <c:v>5.0016782407692517</c:v>
                </c:pt>
                <c:pt idx="3414">
                  <c:v>5.0024074074317468</c:v>
                </c:pt>
                <c:pt idx="3415">
                  <c:v>5.0031365741015179</c:v>
                </c:pt>
                <c:pt idx="3416">
                  <c:v>5.0038541666945093</c:v>
                </c:pt>
                <c:pt idx="3417">
                  <c:v>5.0045833333570044</c:v>
                </c:pt>
                <c:pt idx="3418">
                  <c:v>5.0053009259499959</c:v>
                </c:pt>
                <c:pt idx="3419">
                  <c:v>5.0060300926197669</c:v>
                </c:pt>
                <c:pt idx="3420">
                  <c:v>5.0067592592822621</c:v>
                </c:pt>
                <c:pt idx="3421">
                  <c:v>5.0074884259520331</c:v>
                </c:pt>
                <c:pt idx="3422">
                  <c:v>5.0082060185450246</c:v>
                </c:pt>
                <c:pt idx="3423">
                  <c:v>5.0089351852075197</c:v>
                </c:pt>
                <c:pt idx="3424">
                  <c:v>5.0096527778005111</c:v>
                </c:pt>
                <c:pt idx="3425">
                  <c:v>5.0103819444702822</c:v>
                </c:pt>
                <c:pt idx="3426">
                  <c:v>5.0111111111327773</c:v>
                </c:pt>
                <c:pt idx="3427">
                  <c:v>5.0118402778025484</c:v>
                </c:pt>
                <c:pt idx="3428">
                  <c:v>5.0125578703955398</c:v>
                </c:pt>
                <c:pt idx="3429">
                  <c:v>5.0132870370653109</c:v>
                </c:pt>
                <c:pt idx="3430">
                  <c:v>5.014016203727806</c:v>
                </c:pt>
                <c:pt idx="3431">
                  <c:v>5.0147337963207974</c:v>
                </c:pt>
                <c:pt idx="3432">
                  <c:v>5.0154629629905685</c:v>
                </c:pt>
                <c:pt idx="3433">
                  <c:v>5.0161921296530636</c:v>
                </c:pt>
                <c:pt idx="3434">
                  <c:v>5.016909722246055</c:v>
                </c:pt>
                <c:pt idx="3435">
                  <c:v>5.0176388889158261</c:v>
                </c:pt>
                <c:pt idx="3436">
                  <c:v>5.0183680555783212</c:v>
                </c:pt>
                <c:pt idx="3437">
                  <c:v>5.0190856481713126</c:v>
                </c:pt>
                <c:pt idx="3438">
                  <c:v>5.0198148148410837</c:v>
                </c:pt>
                <c:pt idx="3439">
                  <c:v>5.0205439815035788</c:v>
                </c:pt>
                <c:pt idx="3440">
                  <c:v>5.0212615740965703</c:v>
                </c:pt>
                <c:pt idx="3441">
                  <c:v>5.0219907407663413</c:v>
                </c:pt>
                <c:pt idx="3442">
                  <c:v>5.0227199074361124</c:v>
                </c:pt>
                <c:pt idx="3443">
                  <c:v>5.0234375000218279</c:v>
                </c:pt>
                <c:pt idx="3444">
                  <c:v>5.0242129629914416</c:v>
                </c:pt>
                <c:pt idx="3445">
                  <c:v>5.0249421296539367</c:v>
                </c:pt>
                <c:pt idx="3446">
                  <c:v>5.0256712963237078</c:v>
                </c:pt>
                <c:pt idx="3447">
                  <c:v>5.0263888889166992</c:v>
                </c:pt>
                <c:pt idx="3448">
                  <c:v>5.0271180555791943</c:v>
                </c:pt>
                <c:pt idx="3449">
                  <c:v>5.0278472222489654</c:v>
                </c:pt>
                <c:pt idx="3450">
                  <c:v>5.0285648148419568</c:v>
                </c:pt>
                <c:pt idx="3451">
                  <c:v>5.0292939815044519</c:v>
                </c:pt>
                <c:pt idx="3452">
                  <c:v>5.030023148174223</c:v>
                </c:pt>
                <c:pt idx="3453">
                  <c:v>5.0307523148367181</c:v>
                </c:pt>
                <c:pt idx="3454">
                  <c:v>5.0314699074297096</c:v>
                </c:pt>
                <c:pt idx="3455">
                  <c:v>5.0321990740994806</c:v>
                </c:pt>
                <c:pt idx="3456">
                  <c:v>5.0329282407692517</c:v>
                </c:pt>
                <c:pt idx="3457">
                  <c:v>5.0336458333549672</c:v>
                </c:pt>
                <c:pt idx="3458">
                  <c:v>5.0343750000247383</c:v>
                </c:pt>
                <c:pt idx="3459">
                  <c:v>5.0351041666945093</c:v>
                </c:pt>
                <c:pt idx="3460">
                  <c:v>5.0358217592875008</c:v>
                </c:pt>
                <c:pt idx="3461">
                  <c:v>5.0365509259499959</c:v>
                </c:pt>
                <c:pt idx="3462">
                  <c:v>5.0372800926197669</c:v>
                </c:pt>
                <c:pt idx="3463">
                  <c:v>5.0379976852127584</c:v>
                </c:pt>
                <c:pt idx="3464">
                  <c:v>5.0387268518752535</c:v>
                </c:pt>
                <c:pt idx="3465">
                  <c:v>5.0394560185450246</c:v>
                </c:pt>
                <c:pt idx="3466">
                  <c:v>5.040173611138016</c:v>
                </c:pt>
                <c:pt idx="3467">
                  <c:v>5.0409027778005111</c:v>
                </c:pt>
                <c:pt idx="3468">
                  <c:v>5.0416319444702822</c:v>
                </c:pt>
                <c:pt idx="3469">
                  <c:v>5.0423495370632736</c:v>
                </c:pt>
                <c:pt idx="3470">
                  <c:v>5.0430787037257687</c:v>
                </c:pt>
                <c:pt idx="3471">
                  <c:v>5.0438078703955398</c:v>
                </c:pt>
                <c:pt idx="3472">
                  <c:v>5.0445254629885312</c:v>
                </c:pt>
                <c:pt idx="3473">
                  <c:v>5.0452546296583023</c:v>
                </c:pt>
                <c:pt idx="3474">
                  <c:v>5.0459837963207974</c:v>
                </c:pt>
                <c:pt idx="3475">
                  <c:v>5.0467013889137888</c:v>
                </c:pt>
                <c:pt idx="3476">
                  <c:v>5.0474305555835599</c:v>
                </c:pt>
                <c:pt idx="3477">
                  <c:v>5.048159722246055</c:v>
                </c:pt>
                <c:pt idx="3478">
                  <c:v>5.0488773148390464</c:v>
                </c:pt>
                <c:pt idx="3479">
                  <c:v>5.0496064815088175</c:v>
                </c:pt>
                <c:pt idx="3480">
                  <c:v>5.0503356481713126</c:v>
                </c:pt>
                <c:pt idx="3481">
                  <c:v>5.0510532407643041</c:v>
                </c:pt>
                <c:pt idx="3482">
                  <c:v>5.0517824074340751</c:v>
                </c:pt>
                <c:pt idx="3483">
                  <c:v>5.0525115740965703</c:v>
                </c:pt>
                <c:pt idx="3484">
                  <c:v>5.0532291666895617</c:v>
                </c:pt>
                <c:pt idx="3485">
                  <c:v>5.0539583333593328</c:v>
                </c:pt>
                <c:pt idx="3486">
                  <c:v>5.0546875000218279</c:v>
                </c:pt>
                <c:pt idx="3487">
                  <c:v>5.0554050926148193</c:v>
                </c:pt>
                <c:pt idx="3488">
                  <c:v>5.0561342592845904</c:v>
                </c:pt>
                <c:pt idx="3489">
                  <c:v>5.0568634259543614</c:v>
                </c:pt>
                <c:pt idx="3490">
                  <c:v>5.0575810185400769</c:v>
                </c:pt>
                <c:pt idx="3491">
                  <c:v>5.058310185209848</c:v>
                </c:pt>
                <c:pt idx="3492">
                  <c:v>5.0590393518796191</c:v>
                </c:pt>
                <c:pt idx="3493">
                  <c:v>5.0597569444726105</c:v>
                </c:pt>
                <c:pt idx="3494">
                  <c:v>5.0604861111351056</c:v>
                </c:pt>
                <c:pt idx="3495">
                  <c:v>5.0612152778048767</c:v>
                </c:pt>
                <c:pt idx="3496">
                  <c:v>5.0619328703978681</c:v>
                </c:pt>
                <c:pt idx="3497">
                  <c:v>5.0626620370603632</c:v>
                </c:pt>
                <c:pt idx="3498">
                  <c:v>5.0633912037301343</c:v>
                </c:pt>
                <c:pt idx="3499">
                  <c:v>5.0641087963231257</c:v>
                </c:pt>
                <c:pt idx="3500">
                  <c:v>5.0648379629856208</c:v>
                </c:pt>
                <c:pt idx="3501">
                  <c:v>5.0655555555786123</c:v>
                </c:pt>
                <c:pt idx="3502">
                  <c:v>5.0662847222483833</c:v>
                </c:pt>
                <c:pt idx="3503">
                  <c:v>5.0670138889108784</c:v>
                </c:pt>
                <c:pt idx="3504">
                  <c:v>5.0677430555806495</c:v>
                </c:pt>
                <c:pt idx="3505">
                  <c:v>5.0684606481736409</c:v>
                </c:pt>
                <c:pt idx="3506">
                  <c:v>5.069189814843412</c:v>
                </c:pt>
                <c:pt idx="3507">
                  <c:v>5.0699189815059071</c:v>
                </c:pt>
                <c:pt idx="3508">
                  <c:v>5.0706365740988986</c:v>
                </c:pt>
                <c:pt idx="3509">
                  <c:v>5.0713657407686696</c:v>
                </c:pt>
                <c:pt idx="3510">
                  <c:v>5.0720949074311648</c:v>
                </c:pt>
                <c:pt idx="3511">
                  <c:v>5.0728125000241562</c:v>
                </c:pt>
                <c:pt idx="3512">
                  <c:v>5.0735416666939273</c:v>
                </c:pt>
                <c:pt idx="3513">
                  <c:v>5.0742708333564224</c:v>
                </c:pt>
                <c:pt idx="3514">
                  <c:v>5.0749884259494138</c:v>
                </c:pt>
                <c:pt idx="3515">
                  <c:v>5.0757638889117516</c:v>
                </c:pt>
                <c:pt idx="3516">
                  <c:v>5.0764930555815226</c:v>
                </c:pt>
                <c:pt idx="3517">
                  <c:v>5.0772222222440178</c:v>
                </c:pt>
                <c:pt idx="3518">
                  <c:v>5.0779398148370092</c:v>
                </c:pt>
                <c:pt idx="3519">
                  <c:v>5.0786689815067803</c:v>
                </c:pt>
                <c:pt idx="3520">
                  <c:v>5.0793981481765513</c:v>
                </c:pt>
                <c:pt idx="3521">
                  <c:v>5.0801736111388891</c:v>
                </c:pt>
                <c:pt idx="3522">
                  <c:v>5.0808912037318805</c:v>
                </c:pt>
                <c:pt idx="3523">
                  <c:v>5.0816203703943756</c:v>
                </c:pt>
                <c:pt idx="3524">
                  <c:v>5.0823495370641467</c:v>
                </c:pt>
                <c:pt idx="3525">
                  <c:v>5.0830671296571381</c:v>
                </c:pt>
                <c:pt idx="3526">
                  <c:v>5.0837962963196333</c:v>
                </c:pt>
                <c:pt idx="3527">
                  <c:v>5.0845254629894043</c:v>
                </c:pt>
                <c:pt idx="3528">
                  <c:v>5.0852430555823958</c:v>
                </c:pt>
                <c:pt idx="3529">
                  <c:v>5.0859722222448909</c:v>
                </c:pt>
                <c:pt idx="3530">
                  <c:v>5.0867013889146619</c:v>
                </c:pt>
                <c:pt idx="3531">
                  <c:v>5.0874189815076534</c:v>
                </c:pt>
                <c:pt idx="3532">
                  <c:v>5.0881944444699911</c:v>
                </c:pt>
                <c:pt idx="3533">
                  <c:v>5.0889236111397622</c:v>
                </c:pt>
                <c:pt idx="3534">
                  <c:v>5.0896527778022573</c:v>
                </c:pt>
                <c:pt idx="3535">
                  <c:v>5.0903703703952488</c:v>
                </c:pt>
                <c:pt idx="3536">
                  <c:v>5.0910995370650198</c:v>
                </c:pt>
                <c:pt idx="3537">
                  <c:v>5.0918287037275149</c:v>
                </c:pt>
                <c:pt idx="3538">
                  <c:v>5.0926041666898527</c:v>
                </c:pt>
                <c:pt idx="3539">
                  <c:v>5.0933333333596238</c:v>
                </c:pt>
                <c:pt idx="3540">
                  <c:v>5.0940509259526152</c:v>
                </c:pt>
                <c:pt idx="3541">
                  <c:v>5.0947800926151103</c:v>
                </c:pt>
                <c:pt idx="3542">
                  <c:v>5.0955092592848814</c:v>
                </c:pt>
                <c:pt idx="3543">
                  <c:v>5.0962268518778728</c:v>
                </c:pt>
                <c:pt idx="3544">
                  <c:v>5.0969560185403679</c:v>
                </c:pt>
                <c:pt idx="3545">
                  <c:v>5.097685185210139</c:v>
                </c:pt>
                <c:pt idx="3546">
                  <c:v>5.0984027778031304</c:v>
                </c:pt>
                <c:pt idx="3547">
                  <c:v>5.0991319444729015</c:v>
                </c:pt>
                <c:pt idx="3548">
                  <c:v>5.0998611111353966</c:v>
                </c:pt>
                <c:pt idx="3549">
                  <c:v>5.1005787037283881</c:v>
                </c:pt>
                <c:pt idx="3550">
                  <c:v>5.1013078703981591</c:v>
                </c:pt>
                <c:pt idx="3551">
                  <c:v>5.1020370370606543</c:v>
                </c:pt>
                <c:pt idx="3552">
                  <c:v>5.1027546296536457</c:v>
                </c:pt>
                <c:pt idx="3553">
                  <c:v>5.1034837963234168</c:v>
                </c:pt>
                <c:pt idx="3554">
                  <c:v>5.1042592592857545</c:v>
                </c:pt>
                <c:pt idx="3555">
                  <c:v>5.1049884259482496</c:v>
                </c:pt>
                <c:pt idx="3556">
                  <c:v>5.1057060185412411</c:v>
                </c:pt>
                <c:pt idx="3557">
                  <c:v>5.1064351852110121</c:v>
                </c:pt>
                <c:pt idx="3558">
                  <c:v>5.1071643518735073</c:v>
                </c:pt>
                <c:pt idx="3559">
                  <c:v>5.1078819444664987</c:v>
                </c:pt>
                <c:pt idx="3560">
                  <c:v>5.1086111111362698</c:v>
                </c:pt>
                <c:pt idx="3561">
                  <c:v>5.1093287037292612</c:v>
                </c:pt>
                <c:pt idx="3562">
                  <c:v>5.1100578703990323</c:v>
                </c:pt>
                <c:pt idx="3563">
                  <c:v>5.1107870370615274</c:v>
                </c:pt>
                <c:pt idx="3564">
                  <c:v>5.1115046296545188</c:v>
                </c:pt>
                <c:pt idx="3565">
                  <c:v>5.1122337963242899</c:v>
                </c:pt>
                <c:pt idx="3566">
                  <c:v>5.112962962986785</c:v>
                </c:pt>
                <c:pt idx="3567">
                  <c:v>5.1136805555797764</c:v>
                </c:pt>
                <c:pt idx="3568">
                  <c:v>5.1144097222495475</c:v>
                </c:pt>
                <c:pt idx="3569">
                  <c:v>5.1151388889120426</c:v>
                </c:pt>
                <c:pt idx="3570">
                  <c:v>5.115856481505034</c:v>
                </c:pt>
                <c:pt idx="3571">
                  <c:v>5.1165856481748051</c:v>
                </c:pt>
                <c:pt idx="3572">
                  <c:v>5.1173148148373002</c:v>
                </c:pt>
                <c:pt idx="3573">
                  <c:v>5.1180324074302916</c:v>
                </c:pt>
                <c:pt idx="3574">
                  <c:v>5.1187615741000627</c:v>
                </c:pt>
                <c:pt idx="3575">
                  <c:v>5.1194907407625578</c:v>
                </c:pt>
                <c:pt idx="3576">
                  <c:v>5.1202083333555493</c:v>
                </c:pt>
                <c:pt idx="3577">
                  <c:v>5.1209375000253203</c:v>
                </c:pt>
                <c:pt idx="3578">
                  <c:v>5.1216666666950914</c:v>
                </c:pt>
                <c:pt idx="3579">
                  <c:v>5.1223842592808069</c:v>
                </c:pt>
                <c:pt idx="3580">
                  <c:v>5.1231134259505779</c:v>
                </c:pt>
                <c:pt idx="3581">
                  <c:v>5.123842592620349</c:v>
                </c:pt>
                <c:pt idx="3582">
                  <c:v>5.1245601852133404</c:v>
                </c:pt>
                <c:pt idx="3583">
                  <c:v>5.1252893518758356</c:v>
                </c:pt>
                <c:pt idx="3584">
                  <c:v>5.1260185185456066</c:v>
                </c:pt>
                <c:pt idx="3585">
                  <c:v>5.1267939815079444</c:v>
                </c:pt>
                <c:pt idx="3586">
                  <c:v>5.1275231481704395</c:v>
                </c:pt>
                <c:pt idx="3587">
                  <c:v>5.1282407407634309</c:v>
                </c:pt>
                <c:pt idx="3588">
                  <c:v>5.128969907433202</c:v>
                </c:pt>
                <c:pt idx="3589">
                  <c:v>5.1296990740956971</c:v>
                </c:pt>
                <c:pt idx="3590">
                  <c:v>5.1304166666886886</c:v>
                </c:pt>
                <c:pt idx="3591">
                  <c:v>5.1311921296583023</c:v>
                </c:pt>
                <c:pt idx="3592">
                  <c:v>5.1319212963207974</c:v>
                </c:pt>
                <c:pt idx="3593">
                  <c:v>5.1326504629905685</c:v>
                </c:pt>
                <c:pt idx="3594">
                  <c:v>5.1333680555835599</c:v>
                </c:pt>
                <c:pt idx="3595">
                  <c:v>5.134097222246055</c:v>
                </c:pt>
                <c:pt idx="3596">
                  <c:v>5.1348263889158261</c:v>
                </c:pt>
                <c:pt idx="3597">
                  <c:v>5.1355439815088175</c:v>
                </c:pt>
                <c:pt idx="3598">
                  <c:v>5.1362731481713126</c:v>
                </c:pt>
                <c:pt idx="3599">
                  <c:v>5.1370023148410837</c:v>
                </c:pt>
                <c:pt idx="3600">
                  <c:v>5.1377199074340751</c:v>
                </c:pt>
                <c:pt idx="3601">
                  <c:v>5.1384490740965703</c:v>
                </c:pt>
                <c:pt idx="3602">
                  <c:v>5.1391782407663413</c:v>
                </c:pt>
                <c:pt idx="3603">
                  <c:v>5.1398958333593328</c:v>
                </c:pt>
                <c:pt idx="3604">
                  <c:v>5.1406250000218279</c:v>
                </c:pt>
                <c:pt idx="3605">
                  <c:v>5.1413541666915989</c:v>
                </c:pt>
                <c:pt idx="3606">
                  <c:v>5.1420717592845904</c:v>
                </c:pt>
                <c:pt idx="3607">
                  <c:v>5.1428009259543614</c:v>
                </c:pt>
                <c:pt idx="3608">
                  <c:v>5.1435300926168566</c:v>
                </c:pt>
                <c:pt idx="3609">
                  <c:v>5.144247685209848</c:v>
                </c:pt>
                <c:pt idx="3610">
                  <c:v>5.1449768518796191</c:v>
                </c:pt>
                <c:pt idx="3611">
                  <c:v>5.1457060185421142</c:v>
                </c:pt>
                <c:pt idx="3612">
                  <c:v>5.1464236111351056</c:v>
                </c:pt>
                <c:pt idx="3613">
                  <c:v>5.1471527778048767</c:v>
                </c:pt>
                <c:pt idx="3614">
                  <c:v>5.1478819444673718</c:v>
                </c:pt>
                <c:pt idx="3615">
                  <c:v>5.1485995370603632</c:v>
                </c:pt>
                <c:pt idx="3616">
                  <c:v>5.1493287037301343</c:v>
                </c:pt>
                <c:pt idx="3617">
                  <c:v>5.1500578703926294</c:v>
                </c:pt>
                <c:pt idx="3618">
                  <c:v>5.1507754629856208</c:v>
                </c:pt>
                <c:pt idx="3619">
                  <c:v>5.1515046296553919</c:v>
                </c:pt>
                <c:pt idx="3620">
                  <c:v>5.152233796317887</c:v>
                </c:pt>
                <c:pt idx="3621">
                  <c:v>5.1529513889108784</c:v>
                </c:pt>
                <c:pt idx="3622">
                  <c:v>5.1536805555806495</c:v>
                </c:pt>
                <c:pt idx="3623">
                  <c:v>5.1544097222504206</c:v>
                </c:pt>
                <c:pt idx="3624">
                  <c:v>5.155127314843412</c:v>
                </c:pt>
                <c:pt idx="3625">
                  <c:v>5.1558564815059071</c:v>
                </c:pt>
                <c:pt idx="3626">
                  <c:v>5.1565856481756782</c:v>
                </c:pt>
                <c:pt idx="3627">
                  <c:v>5.1573032407686696</c:v>
                </c:pt>
                <c:pt idx="3628">
                  <c:v>5.1580324074311648</c:v>
                </c:pt>
                <c:pt idx="3629">
                  <c:v>5.1587615741009358</c:v>
                </c:pt>
                <c:pt idx="3630">
                  <c:v>5.1594791666939273</c:v>
                </c:pt>
                <c:pt idx="3631">
                  <c:v>5.1602083333564224</c:v>
                </c:pt>
                <c:pt idx="3632">
                  <c:v>5.1609375000261934</c:v>
                </c:pt>
                <c:pt idx="3633">
                  <c:v>5.1616550926191849</c:v>
                </c:pt>
                <c:pt idx="3634">
                  <c:v>5.16238425928168</c:v>
                </c:pt>
                <c:pt idx="3635">
                  <c:v>5.1631134259514511</c:v>
                </c:pt>
                <c:pt idx="3636">
                  <c:v>5.1638310185444425</c:v>
                </c:pt>
                <c:pt idx="3637">
                  <c:v>5.1645601852069376</c:v>
                </c:pt>
                <c:pt idx="3638">
                  <c:v>5.1652893518767087</c:v>
                </c:pt>
                <c:pt idx="3639">
                  <c:v>5.1660069444697001</c:v>
                </c:pt>
                <c:pt idx="3640">
                  <c:v>5.1667361111394712</c:v>
                </c:pt>
                <c:pt idx="3641">
                  <c:v>5.1674537037251866</c:v>
                </c:pt>
                <c:pt idx="3642">
                  <c:v>5.1681828703949577</c:v>
                </c:pt>
                <c:pt idx="3643">
                  <c:v>5.1689120370647288</c:v>
                </c:pt>
                <c:pt idx="3644">
                  <c:v>5.1696296296577202</c:v>
                </c:pt>
                <c:pt idx="3645">
                  <c:v>5.1703587963202153</c:v>
                </c:pt>
                <c:pt idx="3646">
                  <c:v>5.1710879629899864</c:v>
                </c:pt>
                <c:pt idx="3647">
                  <c:v>5.1718634259523242</c:v>
                </c:pt>
                <c:pt idx="3648">
                  <c:v>5.1725925926148193</c:v>
                </c:pt>
                <c:pt idx="3649">
                  <c:v>5.1733101852078107</c:v>
                </c:pt>
                <c:pt idx="3650">
                  <c:v>5.1740393518775818</c:v>
                </c:pt>
                <c:pt idx="3651">
                  <c:v>5.1747685185400769</c:v>
                </c:pt>
                <c:pt idx="3652">
                  <c:v>5.1754861111330683</c:v>
                </c:pt>
                <c:pt idx="3653">
                  <c:v>5.1762152778028394</c:v>
                </c:pt>
                <c:pt idx="3654">
                  <c:v>5.1769328703958308</c:v>
                </c:pt>
                <c:pt idx="3655">
                  <c:v>5.1776620370656019</c:v>
                </c:pt>
                <c:pt idx="3656">
                  <c:v>5.178391203728097</c:v>
                </c:pt>
                <c:pt idx="3657">
                  <c:v>5.1791087963210884</c:v>
                </c:pt>
                <c:pt idx="3658">
                  <c:v>5.1798379629908595</c:v>
                </c:pt>
                <c:pt idx="3659">
                  <c:v>5.1805671296533546</c:v>
                </c:pt>
                <c:pt idx="3660">
                  <c:v>5.1812847222463461</c:v>
                </c:pt>
                <c:pt idx="3661">
                  <c:v>5.1820138889161171</c:v>
                </c:pt>
                <c:pt idx="3662">
                  <c:v>5.1827430555786123</c:v>
                </c:pt>
                <c:pt idx="3663">
                  <c:v>5.1834722222483833</c:v>
                </c:pt>
                <c:pt idx="3664">
                  <c:v>5.1841898148413748</c:v>
                </c:pt>
                <c:pt idx="3665">
                  <c:v>5.1849189815038699</c:v>
                </c:pt>
                <c:pt idx="3666">
                  <c:v>5.1856365740968613</c:v>
                </c:pt>
                <c:pt idx="3667">
                  <c:v>5.1863657407666324</c:v>
                </c:pt>
                <c:pt idx="3668">
                  <c:v>5.1870949074291275</c:v>
                </c:pt>
                <c:pt idx="3669">
                  <c:v>5.1878125000221189</c:v>
                </c:pt>
                <c:pt idx="3670">
                  <c:v>5.18854166669189</c:v>
                </c:pt>
                <c:pt idx="3671">
                  <c:v>5.1892708333616611</c:v>
                </c:pt>
                <c:pt idx="3672">
                  <c:v>5.1899884259546525</c:v>
                </c:pt>
                <c:pt idx="3673">
                  <c:v>5.1907175926171476</c:v>
                </c:pt>
                <c:pt idx="3674">
                  <c:v>5.1914467592869187</c:v>
                </c:pt>
                <c:pt idx="3675">
                  <c:v>5.1921643518799101</c:v>
                </c:pt>
                <c:pt idx="3676">
                  <c:v>5.1928935185424052</c:v>
                </c:pt>
                <c:pt idx="3677">
                  <c:v>5.1936226852121763</c:v>
                </c:pt>
                <c:pt idx="3678">
                  <c:v>5.1943402778051677</c:v>
                </c:pt>
                <c:pt idx="3679">
                  <c:v>5.1950694444676628</c:v>
                </c:pt>
                <c:pt idx="3680">
                  <c:v>5.1957986111374339</c:v>
                </c:pt>
                <c:pt idx="3681">
                  <c:v>5.1965162037304253</c:v>
                </c:pt>
                <c:pt idx="3682">
                  <c:v>5.1972453703929204</c:v>
                </c:pt>
                <c:pt idx="3683">
                  <c:v>5.1979745370626915</c:v>
                </c:pt>
                <c:pt idx="3684">
                  <c:v>5.1986921296556829</c:v>
                </c:pt>
                <c:pt idx="3685">
                  <c:v>5.1994212963181781</c:v>
                </c:pt>
                <c:pt idx="3686">
                  <c:v>5.2001504629879491</c:v>
                </c:pt>
                <c:pt idx="3687">
                  <c:v>5.2008680555809406</c:v>
                </c:pt>
                <c:pt idx="3688">
                  <c:v>5.2015972222507116</c:v>
                </c:pt>
                <c:pt idx="3689">
                  <c:v>5.2023148148364271</c:v>
                </c:pt>
                <c:pt idx="3690">
                  <c:v>5.2030439815061982</c:v>
                </c:pt>
                <c:pt idx="3691">
                  <c:v>5.2037731481759693</c:v>
                </c:pt>
                <c:pt idx="3692">
                  <c:v>5.2045023148384644</c:v>
                </c:pt>
                <c:pt idx="3693">
                  <c:v>5.2052199074314558</c:v>
                </c:pt>
                <c:pt idx="3694">
                  <c:v>5.2059490741012269</c:v>
                </c:pt>
                <c:pt idx="3695">
                  <c:v>5.206678240763722</c:v>
                </c:pt>
                <c:pt idx="3696">
                  <c:v>5.2073958333567134</c:v>
                </c:pt>
                <c:pt idx="3697">
                  <c:v>5.2081250000264845</c:v>
                </c:pt>
                <c:pt idx="3698">
                  <c:v>5.2088541666889796</c:v>
                </c:pt>
                <c:pt idx="3699">
                  <c:v>5.209571759281971</c:v>
                </c:pt>
                <c:pt idx="3700">
                  <c:v>5.2103009259517421</c:v>
                </c:pt>
                <c:pt idx="3701">
                  <c:v>5.2110300926142372</c:v>
                </c:pt>
                <c:pt idx="3702">
                  <c:v>5.2117592592840083</c:v>
                </c:pt>
                <c:pt idx="3703">
                  <c:v>5.2125347222463461</c:v>
                </c:pt>
                <c:pt idx="3704">
                  <c:v>5.2132523148393375</c:v>
                </c:pt>
                <c:pt idx="3705">
                  <c:v>5.2139814815091086</c:v>
                </c:pt>
                <c:pt idx="3706">
                  <c:v>5.2147106481716037</c:v>
                </c:pt>
                <c:pt idx="3707">
                  <c:v>5.2154282407645951</c:v>
                </c:pt>
                <c:pt idx="3708">
                  <c:v>5.2161574074343662</c:v>
                </c:pt>
                <c:pt idx="3709">
                  <c:v>5.2168865740968613</c:v>
                </c:pt>
                <c:pt idx="3710">
                  <c:v>5.2176041666898527</c:v>
                </c:pt>
                <c:pt idx="3711">
                  <c:v>5.2183333333596238</c:v>
                </c:pt>
                <c:pt idx="3712">
                  <c:v>5.2190625000221189</c:v>
                </c:pt>
                <c:pt idx="3713">
                  <c:v>5.21979166669189</c:v>
                </c:pt>
                <c:pt idx="3714">
                  <c:v>5.2205092592848814</c:v>
                </c:pt>
                <c:pt idx="3715">
                  <c:v>5.2212384259546525</c:v>
                </c:pt>
                <c:pt idx="3716">
                  <c:v>5.2219675926171476</c:v>
                </c:pt>
                <c:pt idx="3717">
                  <c:v>5.222685185210139</c:v>
                </c:pt>
                <c:pt idx="3718">
                  <c:v>5.2234143518799101</c:v>
                </c:pt>
                <c:pt idx="3719">
                  <c:v>5.2241898148422479</c:v>
                </c:pt>
                <c:pt idx="3720">
                  <c:v>5.2249074074352393</c:v>
                </c:pt>
                <c:pt idx="3721">
                  <c:v>5.2256365740977344</c:v>
                </c:pt>
                <c:pt idx="3722">
                  <c:v>5.2263657407675055</c:v>
                </c:pt>
                <c:pt idx="3723">
                  <c:v>5.2270949074300006</c:v>
                </c:pt>
                <c:pt idx="3724">
                  <c:v>5.227812500022992</c:v>
                </c:pt>
                <c:pt idx="3725">
                  <c:v>5.2285879629853298</c:v>
                </c:pt>
                <c:pt idx="3726">
                  <c:v>5.2293171296551009</c:v>
                </c:pt>
                <c:pt idx="3727">
                  <c:v>5.2300462963248719</c:v>
                </c:pt>
                <c:pt idx="3728">
                  <c:v>5.2307638889105874</c:v>
                </c:pt>
                <c:pt idx="3729">
                  <c:v>5.2314930555803585</c:v>
                </c:pt>
                <c:pt idx="3730">
                  <c:v>5.2322222222501296</c:v>
                </c:pt>
                <c:pt idx="3731">
                  <c:v>5.232939814843121</c:v>
                </c:pt>
                <c:pt idx="3732">
                  <c:v>5.2336689815056161</c:v>
                </c:pt>
                <c:pt idx="3733">
                  <c:v>5.2343981481753872</c:v>
                </c:pt>
                <c:pt idx="3734">
                  <c:v>5.2351157407683786</c:v>
                </c:pt>
                <c:pt idx="3735">
                  <c:v>5.2358449074308737</c:v>
                </c:pt>
                <c:pt idx="3736">
                  <c:v>5.2365740741006448</c:v>
                </c:pt>
                <c:pt idx="3737">
                  <c:v>5.2372916666936362</c:v>
                </c:pt>
                <c:pt idx="3738">
                  <c:v>5.2380208333561313</c:v>
                </c:pt>
                <c:pt idx="3739">
                  <c:v>5.2387500000259024</c:v>
                </c:pt>
                <c:pt idx="3740">
                  <c:v>5.2394675926188938</c:v>
                </c:pt>
                <c:pt idx="3741">
                  <c:v>5.2401967592813889</c:v>
                </c:pt>
                <c:pt idx="3742">
                  <c:v>5.24092592595116</c:v>
                </c:pt>
                <c:pt idx="3743">
                  <c:v>5.2416435185441514</c:v>
                </c:pt>
                <c:pt idx="3744">
                  <c:v>5.2423726852139225</c:v>
                </c:pt>
                <c:pt idx="3745">
                  <c:v>5.2431018518764176</c:v>
                </c:pt>
                <c:pt idx="3746">
                  <c:v>5.2438194444694091</c:v>
                </c:pt>
                <c:pt idx="3747">
                  <c:v>5.2445486111391801</c:v>
                </c:pt>
                <c:pt idx="3748">
                  <c:v>5.2452777778016753</c:v>
                </c:pt>
                <c:pt idx="3749">
                  <c:v>5.2459953703946667</c:v>
                </c:pt>
                <c:pt idx="3750">
                  <c:v>5.2467245370644378</c:v>
                </c:pt>
                <c:pt idx="3751">
                  <c:v>5.2475000000267755</c:v>
                </c:pt>
                <c:pt idx="3752">
                  <c:v>5.2482291666892706</c:v>
                </c:pt>
                <c:pt idx="3753">
                  <c:v>5.2489467592822621</c:v>
                </c:pt>
                <c:pt idx="3754">
                  <c:v>5.2496759259520331</c:v>
                </c:pt>
                <c:pt idx="3755">
                  <c:v>5.2504050926145283</c:v>
                </c:pt>
                <c:pt idx="3756">
                  <c:v>5.2511226852075197</c:v>
                </c:pt>
                <c:pt idx="3757">
                  <c:v>5.2518518518772908</c:v>
                </c:pt>
                <c:pt idx="3758">
                  <c:v>5.2525810185470618</c:v>
                </c:pt>
                <c:pt idx="3759">
                  <c:v>5.2532986111327773</c:v>
                </c:pt>
                <c:pt idx="3760">
                  <c:v>5.2540277778025484</c:v>
                </c:pt>
                <c:pt idx="3761">
                  <c:v>5.2547569444723194</c:v>
                </c:pt>
                <c:pt idx="3762">
                  <c:v>5.2554745370653109</c:v>
                </c:pt>
                <c:pt idx="3763">
                  <c:v>5.256203703727806</c:v>
                </c:pt>
                <c:pt idx="3764">
                  <c:v>5.2569328703975771</c:v>
                </c:pt>
                <c:pt idx="3765">
                  <c:v>5.2576504629905685</c:v>
                </c:pt>
                <c:pt idx="3766">
                  <c:v>5.2583796296530636</c:v>
                </c:pt>
                <c:pt idx="3767">
                  <c:v>5.2591087963228347</c:v>
                </c:pt>
                <c:pt idx="3768">
                  <c:v>5.2598263889158261</c:v>
                </c:pt>
                <c:pt idx="3769">
                  <c:v>5.2605555555783212</c:v>
                </c:pt>
                <c:pt idx="3770">
                  <c:v>5.2612847222480923</c:v>
                </c:pt>
                <c:pt idx="3771">
                  <c:v>5.2620138889105874</c:v>
                </c:pt>
                <c:pt idx="3772">
                  <c:v>5.2627314815035788</c:v>
                </c:pt>
                <c:pt idx="3773">
                  <c:v>5.2634606481733499</c:v>
                </c:pt>
                <c:pt idx="3774">
                  <c:v>5.2641782407663413</c:v>
                </c:pt>
                <c:pt idx="3775">
                  <c:v>5.2649074074361124</c:v>
                </c:pt>
                <c:pt idx="3776">
                  <c:v>5.2656365740986075</c:v>
                </c:pt>
                <c:pt idx="3777">
                  <c:v>5.2663541666915989</c:v>
                </c:pt>
                <c:pt idx="3778">
                  <c:v>5.26708333336137</c:v>
                </c:pt>
                <c:pt idx="3779">
                  <c:v>5.2678125000238651</c:v>
                </c:pt>
                <c:pt idx="3780">
                  <c:v>5.2685300926168566</c:v>
                </c:pt>
                <c:pt idx="3781">
                  <c:v>5.2692592592866276</c:v>
                </c:pt>
                <c:pt idx="3782">
                  <c:v>5.2699884259491228</c:v>
                </c:pt>
                <c:pt idx="3783">
                  <c:v>5.2707060185421142</c:v>
                </c:pt>
                <c:pt idx="3784">
                  <c:v>5.2714351852118853</c:v>
                </c:pt>
                <c:pt idx="3785">
                  <c:v>5.2721643518743804</c:v>
                </c:pt>
                <c:pt idx="3786">
                  <c:v>5.2728819444673718</c:v>
                </c:pt>
                <c:pt idx="3787">
                  <c:v>5.2736574074297096</c:v>
                </c:pt>
                <c:pt idx="3788">
                  <c:v>5.2743865740994806</c:v>
                </c:pt>
                <c:pt idx="3789">
                  <c:v>5.2751157407692517</c:v>
                </c:pt>
                <c:pt idx="3790">
                  <c:v>5.2758333333549672</c:v>
                </c:pt>
                <c:pt idx="3791">
                  <c:v>5.2765625000247383</c:v>
                </c:pt>
                <c:pt idx="3792">
                  <c:v>5.2772916666945093</c:v>
                </c:pt>
                <c:pt idx="3793">
                  <c:v>5.2780092592875008</c:v>
                </c:pt>
                <c:pt idx="3794">
                  <c:v>5.2787384259499959</c:v>
                </c:pt>
                <c:pt idx="3795">
                  <c:v>5.2794675926197669</c:v>
                </c:pt>
                <c:pt idx="3796">
                  <c:v>5.2801851852127584</c:v>
                </c:pt>
                <c:pt idx="3797">
                  <c:v>5.2809143518752535</c:v>
                </c:pt>
                <c:pt idx="3798">
                  <c:v>5.2816435185450246</c:v>
                </c:pt>
                <c:pt idx="3799">
                  <c:v>5.282361111138016</c:v>
                </c:pt>
                <c:pt idx="3800">
                  <c:v>5.2830902778005111</c:v>
                </c:pt>
                <c:pt idx="3801">
                  <c:v>5.2838078703935025</c:v>
                </c:pt>
                <c:pt idx="3802">
                  <c:v>5.2845370370632736</c:v>
                </c:pt>
                <c:pt idx="3803">
                  <c:v>5.2852662037257687</c:v>
                </c:pt>
                <c:pt idx="3804">
                  <c:v>5.2859837963187601</c:v>
                </c:pt>
                <c:pt idx="3805">
                  <c:v>5.2867129629885312</c:v>
                </c:pt>
                <c:pt idx="3806">
                  <c:v>5.2874421296583023</c:v>
                </c:pt>
                <c:pt idx="3807">
                  <c:v>5.2881597222440178</c:v>
                </c:pt>
                <c:pt idx="3808">
                  <c:v>5.2888888889137888</c:v>
                </c:pt>
                <c:pt idx="3809">
                  <c:v>5.2896180555835599</c:v>
                </c:pt>
                <c:pt idx="3810">
                  <c:v>5.2903356481765513</c:v>
                </c:pt>
                <c:pt idx="3811">
                  <c:v>5.2910648148390464</c:v>
                </c:pt>
                <c:pt idx="3812">
                  <c:v>5.2917939815088175</c:v>
                </c:pt>
                <c:pt idx="3813">
                  <c:v>5.2925694444711553</c:v>
                </c:pt>
                <c:pt idx="3814">
                  <c:v>5.2932986111336504</c:v>
                </c:pt>
                <c:pt idx="3815">
                  <c:v>5.2940162037266418</c:v>
                </c:pt>
                <c:pt idx="3816">
                  <c:v>5.2947453703964129</c:v>
                </c:pt>
                <c:pt idx="3817">
                  <c:v>5.295474537058908</c:v>
                </c:pt>
                <c:pt idx="3818">
                  <c:v>5.2961921296518994</c:v>
                </c:pt>
                <c:pt idx="3819">
                  <c:v>5.2969675926142372</c:v>
                </c:pt>
                <c:pt idx="3820">
                  <c:v>5.2976967592840083</c:v>
                </c:pt>
                <c:pt idx="3821">
                  <c:v>5.2984259259537794</c:v>
                </c:pt>
                <c:pt idx="3822">
                  <c:v>5.2991435185467708</c:v>
                </c:pt>
                <c:pt idx="3823">
                  <c:v>5.2998726852092659</c:v>
                </c:pt>
                <c:pt idx="3824">
                  <c:v>5.300601851879037</c:v>
                </c:pt>
                <c:pt idx="3825">
                  <c:v>5.3013194444720284</c:v>
                </c:pt>
                <c:pt idx="3826">
                  <c:v>5.3020486111345235</c:v>
                </c:pt>
                <c:pt idx="3827">
                  <c:v>5.3027777778042946</c:v>
                </c:pt>
                <c:pt idx="3828">
                  <c:v>5.303495370397286</c:v>
                </c:pt>
                <c:pt idx="3829">
                  <c:v>5.3042245370597811</c:v>
                </c:pt>
                <c:pt idx="3830">
                  <c:v>5.3050000000221189</c:v>
                </c:pt>
                <c:pt idx="3831">
                  <c:v>5.30572916669189</c:v>
                </c:pt>
                <c:pt idx="3832">
                  <c:v>5.3064583333616611</c:v>
                </c:pt>
                <c:pt idx="3833">
                  <c:v>5.3071759259546525</c:v>
                </c:pt>
                <c:pt idx="3834">
                  <c:v>5.3079050926171476</c:v>
                </c:pt>
                <c:pt idx="3835">
                  <c:v>5.3086342592869187</c:v>
                </c:pt>
                <c:pt idx="3836">
                  <c:v>5.3093981481724768</c:v>
                </c:pt>
                <c:pt idx="3837">
                  <c:v>5.3101273148422479</c:v>
                </c:pt>
                <c:pt idx="3838">
                  <c:v>5.310856481504743</c:v>
                </c:pt>
                <c:pt idx="3839">
                  <c:v>5.3115856481745141</c:v>
                </c:pt>
                <c:pt idx="3840">
                  <c:v>5.3123032407675055</c:v>
                </c:pt>
                <c:pt idx="3841">
                  <c:v>5.3130324074300006</c:v>
                </c:pt>
                <c:pt idx="3842">
                  <c:v>5.3138078703923384</c:v>
                </c:pt>
                <c:pt idx="3843">
                  <c:v>5.3145370370621094</c:v>
                </c:pt>
                <c:pt idx="3844">
                  <c:v>5.3152546296551009</c:v>
                </c:pt>
                <c:pt idx="3845">
                  <c:v>5.3159837963248719</c:v>
                </c:pt>
                <c:pt idx="3846">
                  <c:v>5.3167129629873671</c:v>
                </c:pt>
                <c:pt idx="3847">
                  <c:v>5.3174305555803585</c:v>
                </c:pt>
                <c:pt idx="3848">
                  <c:v>5.3181597222501296</c:v>
                </c:pt>
                <c:pt idx="3849">
                  <c:v>5.3188888889126247</c:v>
                </c:pt>
                <c:pt idx="3850">
                  <c:v>5.3196064815056161</c:v>
                </c:pt>
                <c:pt idx="3851">
                  <c:v>5.3203356481753872</c:v>
                </c:pt>
                <c:pt idx="3852">
                  <c:v>5.3210648148378823</c:v>
                </c:pt>
                <c:pt idx="3853">
                  <c:v>5.3217824074308737</c:v>
                </c:pt>
                <c:pt idx="3854">
                  <c:v>5.3225115741006448</c:v>
                </c:pt>
                <c:pt idx="3855">
                  <c:v>5.3232407407631399</c:v>
                </c:pt>
                <c:pt idx="3856">
                  <c:v>5.3239583333561313</c:v>
                </c:pt>
                <c:pt idx="3857">
                  <c:v>5.3246875000259024</c:v>
                </c:pt>
                <c:pt idx="3858">
                  <c:v>5.3254629629882402</c:v>
                </c:pt>
                <c:pt idx="3859">
                  <c:v>5.3261921296580113</c:v>
                </c:pt>
                <c:pt idx="3860">
                  <c:v>5.3269212963205064</c:v>
                </c:pt>
                <c:pt idx="3861">
                  <c:v>5.3276388889134978</c:v>
                </c:pt>
                <c:pt idx="3862">
                  <c:v>5.3283680555832689</c:v>
                </c:pt>
                <c:pt idx="3863">
                  <c:v>5.329097222245764</c:v>
                </c:pt>
                <c:pt idx="3864">
                  <c:v>5.3298611111385981</c:v>
                </c:pt>
                <c:pt idx="3865">
                  <c:v>5.3305902778010932</c:v>
                </c:pt>
                <c:pt idx="3866">
                  <c:v>5.3313194444708643</c:v>
                </c:pt>
                <c:pt idx="3867">
                  <c:v>5.3320486111333594</c:v>
                </c:pt>
                <c:pt idx="3868">
                  <c:v>5.3327662037263508</c:v>
                </c:pt>
                <c:pt idx="3869">
                  <c:v>5.3334953703961219</c:v>
                </c:pt>
                <c:pt idx="3870">
                  <c:v>5.3342708333584596</c:v>
                </c:pt>
                <c:pt idx="3871">
                  <c:v>5.3350000000282307</c:v>
                </c:pt>
                <c:pt idx="3872">
                  <c:v>5.3357175926212221</c:v>
                </c:pt>
                <c:pt idx="3873">
                  <c:v>5.3364467592837173</c:v>
                </c:pt>
                <c:pt idx="3874">
                  <c:v>5.3371759259534883</c:v>
                </c:pt>
                <c:pt idx="3875">
                  <c:v>5.3378935185464798</c:v>
                </c:pt>
                <c:pt idx="3876">
                  <c:v>5.3386226852089749</c:v>
                </c:pt>
                <c:pt idx="3877">
                  <c:v>5.3393518518787459</c:v>
                </c:pt>
                <c:pt idx="3878">
                  <c:v>5.3400810185412411</c:v>
                </c:pt>
                <c:pt idx="3879">
                  <c:v>5.3407986111342325</c:v>
                </c:pt>
                <c:pt idx="3880">
                  <c:v>5.3415277778040036</c:v>
                </c:pt>
                <c:pt idx="3881">
                  <c:v>5.342245370396995</c:v>
                </c:pt>
                <c:pt idx="3882">
                  <c:v>5.3429745370594901</c:v>
                </c:pt>
                <c:pt idx="3883">
                  <c:v>5.3437037037292612</c:v>
                </c:pt>
                <c:pt idx="3884">
                  <c:v>5.3444212963222526</c:v>
                </c:pt>
                <c:pt idx="3885">
                  <c:v>5.3451504629847477</c:v>
                </c:pt>
                <c:pt idx="3886">
                  <c:v>5.3459259259543614</c:v>
                </c:pt>
                <c:pt idx="3887">
                  <c:v>5.3466550926168566</c:v>
                </c:pt>
                <c:pt idx="3888">
                  <c:v>5.347372685209848</c:v>
                </c:pt>
                <c:pt idx="3889">
                  <c:v>5.3481018518796191</c:v>
                </c:pt>
                <c:pt idx="3890">
                  <c:v>5.3488310185421142</c:v>
                </c:pt>
                <c:pt idx="3891">
                  <c:v>5.3495486111351056</c:v>
                </c:pt>
                <c:pt idx="3892">
                  <c:v>5.3503240740974434</c:v>
                </c:pt>
                <c:pt idx="3893">
                  <c:v>5.3510532407672144</c:v>
                </c:pt>
                <c:pt idx="3894">
                  <c:v>5.3517824074297096</c:v>
                </c:pt>
                <c:pt idx="3895">
                  <c:v>5.352500000022701</c:v>
                </c:pt>
                <c:pt idx="3896">
                  <c:v>5.3532291666924721</c:v>
                </c:pt>
                <c:pt idx="3897">
                  <c:v>5.3539583333549672</c:v>
                </c:pt>
                <c:pt idx="3898">
                  <c:v>5.3546759259479586</c:v>
                </c:pt>
                <c:pt idx="3899">
                  <c:v>5.3554050926177297</c:v>
                </c:pt>
                <c:pt idx="3900">
                  <c:v>5.3561342592875008</c:v>
                </c:pt>
                <c:pt idx="3901">
                  <c:v>5.3568518518804922</c:v>
                </c:pt>
                <c:pt idx="3902">
                  <c:v>5.3575810185429873</c:v>
                </c:pt>
                <c:pt idx="3903">
                  <c:v>5.3583564815053251</c:v>
                </c:pt>
                <c:pt idx="3904">
                  <c:v>5.3590856481750961</c:v>
                </c:pt>
                <c:pt idx="3905">
                  <c:v>5.3598032407680876</c:v>
                </c:pt>
                <c:pt idx="3906">
                  <c:v>5.3605324074305827</c:v>
                </c:pt>
                <c:pt idx="3907">
                  <c:v>5.3612615741003538</c:v>
                </c:pt>
                <c:pt idx="3908">
                  <c:v>5.3619791666933452</c:v>
                </c:pt>
                <c:pt idx="3909">
                  <c:v>5.3627546296556829</c:v>
                </c:pt>
                <c:pt idx="3910">
                  <c:v>5.3634837963181781</c:v>
                </c:pt>
                <c:pt idx="3911">
                  <c:v>5.3642129629879491</c:v>
                </c:pt>
                <c:pt idx="3912">
                  <c:v>5.3649305555809406</c:v>
                </c:pt>
                <c:pt idx="3913">
                  <c:v>5.3656597222507116</c:v>
                </c:pt>
                <c:pt idx="3914">
                  <c:v>5.3663888889132068</c:v>
                </c:pt>
                <c:pt idx="3915">
                  <c:v>5.3671064815061982</c:v>
                </c:pt>
                <c:pt idx="3916">
                  <c:v>5.3678356481759693</c:v>
                </c:pt>
                <c:pt idx="3917">
                  <c:v>5.3685648148384644</c:v>
                </c:pt>
                <c:pt idx="3918">
                  <c:v>5.3692939815082354</c:v>
                </c:pt>
                <c:pt idx="3919">
                  <c:v>5.3700115741012269</c:v>
                </c:pt>
                <c:pt idx="3920">
                  <c:v>5.370740740763722</c:v>
                </c:pt>
                <c:pt idx="3921">
                  <c:v>5.3714583333567134</c:v>
                </c:pt>
                <c:pt idx="3922">
                  <c:v>5.3721875000264845</c:v>
                </c:pt>
                <c:pt idx="3923">
                  <c:v>5.3729166666889796</c:v>
                </c:pt>
                <c:pt idx="3924">
                  <c:v>5.373634259281971</c:v>
                </c:pt>
                <c:pt idx="3925">
                  <c:v>5.3744212963210884</c:v>
                </c:pt>
                <c:pt idx="3926">
                  <c:v>5.3751388889140799</c:v>
                </c:pt>
                <c:pt idx="3927">
                  <c:v>5.3758680555838509</c:v>
                </c:pt>
                <c:pt idx="3928">
                  <c:v>5.3765972222463461</c:v>
                </c:pt>
                <c:pt idx="3929">
                  <c:v>5.3773148148393375</c:v>
                </c:pt>
                <c:pt idx="3930">
                  <c:v>5.3780439815091086</c:v>
                </c:pt>
                <c:pt idx="3931">
                  <c:v>5.3787731481716037</c:v>
                </c:pt>
                <c:pt idx="3932">
                  <c:v>5.3795023148413748</c:v>
                </c:pt>
                <c:pt idx="3933">
                  <c:v>5.3802199074343662</c:v>
                </c:pt>
                <c:pt idx="3934">
                  <c:v>5.3809490740968613</c:v>
                </c:pt>
                <c:pt idx="3935">
                  <c:v>5.3816782407666324</c:v>
                </c:pt>
                <c:pt idx="3936">
                  <c:v>5.3824074074291275</c:v>
                </c:pt>
                <c:pt idx="3937">
                  <c:v>5.3831250000221189</c:v>
                </c:pt>
                <c:pt idx="3938">
                  <c:v>5.38385416669189</c:v>
                </c:pt>
                <c:pt idx="3939">
                  <c:v>5.3845833333616611</c:v>
                </c:pt>
                <c:pt idx="3940">
                  <c:v>5.3853125000241562</c:v>
                </c:pt>
                <c:pt idx="3941">
                  <c:v>5.3860879629864939</c:v>
                </c:pt>
                <c:pt idx="3942">
                  <c:v>5.386817129656265</c:v>
                </c:pt>
                <c:pt idx="3943">
                  <c:v>5.3875347222492564</c:v>
                </c:pt>
                <c:pt idx="3944">
                  <c:v>5.3882638889117516</c:v>
                </c:pt>
                <c:pt idx="3945">
                  <c:v>5.3889930555815226</c:v>
                </c:pt>
                <c:pt idx="3946">
                  <c:v>5.3897222222440178</c:v>
                </c:pt>
                <c:pt idx="3947">
                  <c:v>5.3904398148370092</c:v>
                </c:pt>
                <c:pt idx="3948">
                  <c:v>5.3911689815067803</c:v>
                </c:pt>
                <c:pt idx="3949">
                  <c:v>5.3918981481765513</c:v>
                </c:pt>
                <c:pt idx="3950">
                  <c:v>5.3926157407622668</c:v>
                </c:pt>
                <c:pt idx="3951">
                  <c:v>5.3933449074320379</c:v>
                </c:pt>
                <c:pt idx="3952">
                  <c:v>5.3940740741018089</c:v>
                </c:pt>
                <c:pt idx="3953">
                  <c:v>5.3948032407643041</c:v>
                </c:pt>
                <c:pt idx="3954">
                  <c:v>5.3955208333572955</c:v>
                </c:pt>
                <c:pt idx="3955">
                  <c:v>5.3962500000270666</c:v>
                </c:pt>
                <c:pt idx="3956">
                  <c:v>5.3969791666895617</c:v>
                </c:pt>
                <c:pt idx="3957">
                  <c:v>5.3977083333593328</c:v>
                </c:pt>
                <c:pt idx="3958">
                  <c:v>5.3984259259523242</c:v>
                </c:pt>
                <c:pt idx="3959">
                  <c:v>5.3991550926148193</c:v>
                </c:pt>
                <c:pt idx="3960">
                  <c:v>5.3998842592845904</c:v>
                </c:pt>
                <c:pt idx="3961">
                  <c:v>5.4006134259543614</c:v>
                </c:pt>
                <c:pt idx="3962">
                  <c:v>5.4013310185400769</c:v>
                </c:pt>
                <c:pt idx="3963">
                  <c:v>5.402060185209848</c:v>
                </c:pt>
                <c:pt idx="3964">
                  <c:v>5.4027893518796191</c:v>
                </c:pt>
                <c:pt idx="3965">
                  <c:v>5.4035069444726105</c:v>
                </c:pt>
                <c:pt idx="3966">
                  <c:v>5.4042361111351056</c:v>
                </c:pt>
                <c:pt idx="3967">
                  <c:v>5.4049652778048767</c:v>
                </c:pt>
                <c:pt idx="3968">
                  <c:v>5.4056828703978681</c:v>
                </c:pt>
                <c:pt idx="3969">
                  <c:v>5.4064120370603632</c:v>
                </c:pt>
                <c:pt idx="3970">
                  <c:v>5.4071412037301343</c:v>
                </c:pt>
                <c:pt idx="3971">
                  <c:v>5.4078587963231257</c:v>
                </c:pt>
                <c:pt idx="3972">
                  <c:v>5.4086342592854635</c:v>
                </c:pt>
                <c:pt idx="3973">
                  <c:v>5.4093634259479586</c:v>
                </c:pt>
                <c:pt idx="3974">
                  <c:v>5.41008101854095</c:v>
                </c:pt>
                <c:pt idx="3975">
                  <c:v>5.4108101852107211</c:v>
                </c:pt>
                <c:pt idx="3976">
                  <c:v>5.4115393518804922</c:v>
                </c:pt>
                <c:pt idx="3977">
                  <c:v>5.4122569444662076</c:v>
                </c:pt>
                <c:pt idx="3978">
                  <c:v>5.4130324074358214</c:v>
                </c:pt>
                <c:pt idx="3979">
                  <c:v>5.4137615740983165</c:v>
                </c:pt>
                <c:pt idx="3980">
                  <c:v>5.4144791666913079</c:v>
                </c:pt>
                <c:pt idx="3981">
                  <c:v>5.415208333361079</c:v>
                </c:pt>
                <c:pt idx="3982">
                  <c:v>5.4159375000235741</c:v>
                </c:pt>
                <c:pt idx="3983">
                  <c:v>5.4166550926165655</c:v>
                </c:pt>
                <c:pt idx="3984">
                  <c:v>5.4174305555789033</c:v>
                </c:pt>
                <c:pt idx="3985">
                  <c:v>5.4181597222486744</c:v>
                </c:pt>
                <c:pt idx="3986">
                  <c:v>5.4188773148416658</c:v>
                </c:pt>
                <c:pt idx="3987">
                  <c:v>5.4196064815041609</c:v>
                </c:pt>
                <c:pt idx="3988">
                  <c:v>5.420335648173932</c:v>
                </c:pt>
                <c:pt idx="3989">
                  <c:v>5.4210532407669234</c:v>
                </c:pt>
                <c:pt idx="3990">
                  <c:v>5.4218287037292612</c:v>
                </c:pt>
                <c:pt idx="3991">
                  <c:v>5.4225578703990323</c:v>
                </c:pt>
                <c:pt idx="3992">
                  <c:v>5.4232754629847477</c:v>
                </c:pt>
                <c:pt idx="3993">
                  <c:v>5.4240046296545188</c:v>
                </c:pt>
                <c:pt idx="3994">
                  <c:v>5.4247337963242899</c:v>
                </c:pt>
                <c:pt idx="3995">
                  <c:v>5.4254513889172813</c:v>
                </c:pt>
                <c:pt idx="3996">
                  <c:v>5.4262268518796191</c:v>
                </c:pt>
                <c:pt idx="3997">
                  <c:v>5.4269444444726105</c:v>
                </c:pt>
                <c:pt idx="3998">
                  <c:v>5.4276736111351056</c:v>
                </c:pt>
                <c:pt idx="3999">
                  <c:v>5.4284027778048767</c:v>
                </c:pt>
                <c:pt idx="4000">
                  <c:v>5.4291203703978681</c:v>
                </c:pt>
                <c:pt idx="4001">
                  <c:v>5.4298495370603632</c:v>
                </c:pt>
                <c:pt idx="4002">
                  <c:v>5.430625000022701</c:v>
                </c:pt>
                <c:pt idx="4003">
                  <c:v>5.4313425926156924</c:v>
                </c:pt>
                <c:pt idx="4004">
                  <c:v>5.4320717592854635</c:v>
                </c:pt>
                <c:pt idx="4005">
                  <c:v>5.4328009259479586</c:v>
                </c:pt>
                <c:pt idx="4006">
                  <c:v>5.43351851854095</c:v>
                </c:pt>
                <c:pt idx="4007">
                  <c:v>5.4342476852107211</c:v>
                </c:pt>
                <c:pt idx="4008">
                  <c:v>5.4350231481730589</c:v>
                </c:pt>
                <c:pt idx="4009">
                  <c:v>5.4357407407660503</c:v>
                </c:pt>
                <c:pt idx="4010">
                  <c:v>5.4364699074358214</c:v>
                </c:pt>
                <c:pt idx="4011">
                  <c:v>5.4371875000215368</c:v>
                </c:pt>
                <c:pt idx="4012">
                  <c:v>5.4379166666913079</c:v>
                </c:pt>
                <c:pt idx="4013">
                  <c:v>5.438645833361079</c:v>
                </c:pt>
                <c:pt idx="4014">
                  <c:v>5.4394212963234168</c:v>
                </c:pt>
                <c:pt idx="4015">
                  <c:v>5.4401388889164082</c:v>
                </c:pt>
                <c:pt idx="4016">
                  <c:v>5.4408680555789033</c:v>
                </c:pt>
                <c:pt idx="4017">
                  <c:v>5.4415972222486744</c:v>
                </c:pt>
                <c:pt idx="4018">
                  <c:v>5.4423148148416658</c:v>
                </c:pt>
                <c:pt idx="4019">
                  <c:v>5.4430439815041609</c:v>
                </c:pt>
                <c:pt idx="4020">
                  <c:v>5.4438194444664987</c:v>
                </c:pt>
                <c:pt idx="4021">
                  <c:v>5.4445370370594901</c:v>
                </c:pt>
                <c:pt idx="4022">
                  <c:v>5.4452662037292612</c:v>
                </c:pt>
                <c:pt idx="4023">
                  <c:v>5.4459953703990323</c:v>
                </c:pt>
                <c:pt idx="4024">
                  <c:v>5.4467129629847477</c:v>
                </c:pt>
                <c:pt idx="4025">
                  <c:v>5.4474421296545188</c:v>
                </c:pt>
                <c:pt idx="4026">
                  <c:v>5.4482060185400769</c:v>
                </c:pt>
                <c:pt idx="4027">
                  <c:v>5.448935185209848</c:v>
                </c:pt>
                <c:pt idx="4028">
                  <c:v>5.4496643518796191</c:v>
                </c:pt>
                <c:pt idx="4029">
                  <c:v>5.4503819444726105</c:v>
                </c:pt>
                <c:pt idx="4030">
                  <c:v>5.4511111111351056</c:v>
                </c:pt>
                <c:pt idx="4031">
                  <c:v>5.4518402778048767</c:v>
                </c:pt>
                <c:pt idx="4032">
                  <c:v>5.4526041666904348</c:v>
                </c:pt>
                <c:pt idx="4033">
                  <c:v>5.4533333333602059</c:v>
                </c:pt>
                <c:pt idx="4034">
                  <c:v>5.454062500022701</c:v>
                </c:pt>
                <c:pt idx="4035">
                  <c:v>5.4547800926156924</c:v>
                </c:pt>
                <c:pt idx="4036">
                  <c:v>5.4555092592854635</c:v>
                </c:pt>
                <c:pt idx="4037">
                  <c:v>5.4562384259479586</c:v>
                </c:pt>
                <c:pt idx="4038">
                  <c:v>5.4570023148407927</c:v>
                </c:pt>
                <c:pt idx="4039">
                  <c:v>5.4577314815032878</c:v>
                </c:pt>
                <c:pt idx="4040">
                  <c:v>5.4584606481730589</c:v>
                </c:pt>
                <c:pt idx="4041">
                  <c:v>5.4591782407660503</c:v>
                </c:pt>
                <c:pt idx="4042">
                  <c:v>5.4599074074358214</c:v>
                </c:pt>
                <c:pt idx="4043">
                  <c:v>5.4606365740983165</c:v>
                </c:pt>
                <c:pt idx="4044">
                  <c:v>5.4614120370606543</c:v>
                </c:pt>
                <c:pt idx="4045">
                  <c:v>5.4621296296536457</c:v>
                </c:pt>
                <c:pt idx="4046">
                  <c:v>5.4628587963234168</c:v>
                </c:pt>
                <c:pt idx="4047">
                  <c:v>5.4635763889164082</c:v>
                </c:pt>
                <c:pt idx="4048">
                  <c:v>5.4643055555789033</c:v>
                </c:pt>
                <c:pt idx="4049">
                  <c:v>5.4650347222486744</c:v>
                </c:pt>
                <c:pt idx="4050">
                  <c:v>5.4657986111342325</c:v>
                </c:pt>
                <c:pt idx="4051">
                  <c:v>5.4665277778040036</c:v>
                </c:pt>
                <c:pt idx="4052">
                  <c:v>5.467245370396995</c:v>
                </c:pt>
                <c:pt idx="4053">
                  <c:v>5.4679745370594901</c:v>
                </c:pt>
                <c:pt idx="4054">
                  <c:v>5.4687037037292612</c:v>
                </c:pt>
                <c:pt idx="4055">
                  <c:v>5.4694212963222526</c:v>
                </c:pt>
                <c:pt idx="4056">
                  <c:v>5.4701967592845904</c:v>
                </c:pt>
                <c:pt idx="4057">
                  <c:v>5.4709143518775818</c:v>
                </c:pt>
                <c:pt idx="4058">
                  <c:v>5.4716435185400769</c:v>
                </c:pt>
                <c:pt idx="4059">
                  <c:v>5.4723611111330683</c:v>
                </c:pt>
                <c:pt idx="4060">
                  <c:v>5.4730902778028394</c:v>
                </c:pt>
                <c:pt idx="4061">
                  <c:v>5.4738194444726105</c:v>
                </c:pt>
                <c:pt idx="4062">
                  <c:v>5.4745833333581686</c:v>
                </c:pt>
                <c:pt idx="4063">
                  <c:v>5.4753125000279397</c:v>
                </c:pt>
                <c:pt idx="4064">
                  <c:v>5.4760300926209311</c:v>
                </c:pt>
                <c:pt idx="4065">
                  <c:v>5.4767592592834262</c:v>
                </c:pt>
                <c:pt idx="4066">
                  <c:v>5.4774768518764176</c:v>
                </c:pt>
                <c:pt idx="4067">
                  <c:v>5.4782060185461887</c:v>
                </c:pt>
                <c:pt idx="4068">
                  <c:v>5.4789699074317468</c:v>
                </c:pt>
                <c:pt idx="4069">
                  <c:v>5.4796990741015179</c:v>
                </c:pt>
                <c:pt idx="4070">
                  <c:v>5.480428240764013</c:v>
                </c:pt>
                <c:pt idx="4071">
                  <c:v>5.4811458333570044</c:v>
                </c:pt>
                <c:pt idx="4072">
                  <c:v>5.4818750000267755</c:v>
                </c:pt>
                <c:pt idx="4073">
                  <c:v>5.4826041666892706</c:v>
                </c:pt>
                <c:pt idx="4074">
                  <c:v>5.4833796296516084</c:v>
                </c:pt>
                <c:pt idx="4075">
                  <c:v>5.4840972222445998</c:v>
                </c:pt>
                <c:pt idx="4076">
                  <c:v>5.4848263889143709</c:v>
                </c:pt>
                <c:pt idx="4077">
                  <c:v>5.485555555584142</c:v>
                </c:pt>
                <c:pt idx="4078">
                  <c:v>5.4862731481698574</c:v>
                </c:pt>
                <c:pt idx="4079">
                  <c:v>5.4870023148396285</c:v>
                </c:pt>
                <c:pt idx="4080">
                  <c:v>5.4877777778019663</c:v>
                </c:pt>
                <c:pt idx="4081">
                  <c:v>5.4885069444717374</c:v>
                </c:pt>
                <c:pt idx="4082">
                  <c:v>5.4892245370647288</c:v>
                </c:pt>
                <c:pt idx="4083">
                  <c:v>5.4899537037272239</c:v>
                </c:pt>
                <c:pt idx="4084">
                  <c:v>5.490682870396995</c:v>
                </c:pt>
                <c:pt idx="4085">
                  <c:v>5.4914004629899864</c:v>
                </c:pt>
                <c:pt idx="4086">
                  <c:v>5.4921296296524815</c:v>
                </c:pt>
                <c:pt idx="4087">
                  <c:v>5.4928587963222526</c:v>
                </c:pt>
                <c:pt idx="4088">
                  <c:v>5.4935879629847477</c:v>
                </c:pt>
                <c:pt idx="4089">
                  <c:v>5.4943055555777391</c:v>
                </c:pt>
                <c:pt idx="4090">
                  <c:v>5.4950347222475102</c:v>
                </c:pt>
                <c:pt idx="4091">
                  <c:v>5.4957638889172813</c:v>
                </c:pt>
                <c:pt idx="4092">
                  <c:v>5.4964814815029968</c:v>
                </c:pt>
                <c:pt idx="4093">
                  <c:v>5.4972106481727678</c:v>
                </c:pt>
                <c:pt idx="4094">
                  <c:v>5.4979398148425389</c:v>
                </c:pt>
                <c:pt idx="4095">
                  <c:v>5.4986574074355303</c:v>
                </c:pt>
                <c:pt idx="4096">
                  <c:v>5.4993865740980254</c:v>
                </c:pt>
                <c:pt idx="4097">
                  <c:v>5.5001157407677965</c:v>
                </c:pt>
                <c:pt idx="4098">
                  <c:v>5.5008333333607879</c:v>
                </c:pt>
                <c:pt idx="4099">
                  <c:v>5.5015625000232831</c:v>
                </c:pt>
                <c:pt idx="4100">
                  <c:v>5.5022916666930541</c:v>
                </c:pt>
                <c:pt idx="4101">
                  <c:v>5.5030208333555493</c:v>
                </c:pt>
                <c:pt idx="4102">
                  <c:v>5.5037384259485407</c:v>
                </c:pt>
                <c:pt idx="4103">
                  <c:v>5.5044675926183118</c:v>
                </c:pt>
                <c:pt idx="4104">
                  <c:v>5.5051967592808069</c:v>
                </c:pt>
                <c:pt idx="4105">
                  <c:v>5.5059143518737983</c:v>
                </c:pt>
                <c:pt idx="4106">
                  <c:v>5.5066435185435694</c:v>
                </c:pt>
                <c:pt idx="4107">
                  <c:v>5.5073726852133404</c:v>
                </c:pt>
                <c:pt idx="4108">
                  <c:v>5.5081018518758356</c:v>
                </c:pt>
                <c:pt idx="4109">
                  <c:v>5.508819444468827</c:v>
                </c:pt>
                <c:pt idx="4110">
                  <c:v>5.5095486111385981</c:v>
                </c:pt>
                <c:pt idx="4111">
                  <c:v>5.5102777778010932</c:v>
                </c:pt>
                <c:pt idx="4112">
                  <c:v>5.5109953703940846</c:v>
                </c:pt>
                <c:pt idx="4113">
                  <c:v>5.5117245370638557</c:v>
                </c:pt>
                <c:pt idx="4114">
                  <c:v>5.5124537037263508</c:v>
                </c:pt>
                <c:pt idx="4115">
                  <c:v>5.5131828703961219</c:v>
                </c:pt>
                <c:pt idx="4116">
                  <c:v>5.5139004629891133</c:v>
                </c:pt>
                <c:pt idx="4117">
                  <c:v>5.5146296296516084</c:v>
                </c:pt>
                <c:pt idx="4118">
                  <c:v>5.5153472222445998</c:v>
                </c:pt>
                <c:pt idx="4119">
                  <c:v>5.5160763889143709</c:v>
                </c:pt>
                <c:pt idx="4120">
                  <c:v>5.516805555584142</c:v>
                </c:pt>
                <c:pt idx="4121">
                  <c:v>5.5175810185464798</c:v>
                </c:pt>
                <c:pt idx="4122">
                  <c:v>5.5182986111394712</c:v>
                </c:pt>
                <c:pt idx="4123">
                  <c:v>5.5190277778019663</c:v>
                </c:pt>
                <c:pt idx="4124">
                  <c:v>5.5197453703949577</c:v>
                </c:pt>
                <c:pt idx="4125">
                  <c:v>5.5204745370647288</c:v>
                </c:pt>
                <c:pt idx="4126">
                  <c:v>5.5212037037272239</c:v>
                </c:pt>
                <c:pt idx="4127">
                  <c:v>5.5219791666895617</c:v>
                </c:pt>
                <c:pt idx="4128">
                  <c:v>5.5226967592825531</c:v>
                </c:pt>
                <c:pt idx="4129">
                  <c:v>5.5234259259523242</c:v>
                </c:pt>
                <c:pt idx="4130">
                  <c:v>5.5241550926148193</c:v>
                </c:pt>
                <c:pt idx="4131">
                  <c:v>5.5248726852078107</c:v>
                </c:pt>
                <c:pt idx="4132">
                  <c:v>5.5256018518775818</c:v>
                </c:pt>
                <c:pt idx="4133">
                  <c:v>5.5263773148399196</c:v>
                </c:pt>
                <c:pt idx="4134">
                  <c:v>5.5271064815096906</c:v>
                </c:pt>
                <c:pt idx="4135">
                  <c:v>5.5278240741026821</c:v>
                </c:pt>
                <c:pt idx="4136">
                  <c:v>5.5285532407651772</c:v>
                </c:pt>
                <c:pt idx="4137">
                  <c:v>5.5292824074349483</c:v>
                </c:pt>
                <c:pt idx="4138">
                  <c:v>5.5300000000279397</c:v>
                </c:pt>
                <c:pt idx="4139">
                  <c:v>5.5307754629902774</c:v>
                </c:pt>
                <c:pt idx="4140">
                  <c:v>5.5315046296527726</c:v>
                </c:pt>
                <c:pt idx="4141">
                  <c:v>5.532222222245764</c:v>
                </c:pt>
                <c:pt idx="4142">
                  <c:v>5.5329513889155351</c:v>
                </c:pt>
                <c:pt idx="4143">
                  <c:v>5.5336805555780302</c:v>
                </c:pt>
                <c:pt idx="4144">
                  <c:v>5.5343981481710216</c:v>
                </c:pt>
                <c:pt idx="4145">
                  <c:v>5.5351736111333594</c:v>
                </c:pt>
                <c:pt idx="4146">
                  <c:v>5.5359027778031304</c:v>
                </c:pt>
                <c:pt idx="4147">
                  <c:v>5.5366319444729015</c:v>
                </c:pt>
                <c:pt idx="4148">
                  <c:v>5.537349537058617</c:v>
                </c:pt>
                <c:pt idx="4149">
                  <c:v>5.5380787037283881</c:v>
                </c:pt>
                <c:pt idx="4150">
                  <c:v>5.5388078703981591</c:v>
                </c:pt>
                <c:pt idx="4151">
                  <c:v>5.5395833333604969</c:v>
                </c:pt>
                <c:pt idx="4152">
                  <c:v>5.5403009259534883</c:v>
                </c:pt>
                <c:pt idx="4153">
                  <c:v>5.5410300926159834</c:v>
                </c:pt>
                <c:pt idx="4154">
                  <c:v>5.5417592592857545</c:v>
                </c:pt>
                <c:pt idx="4155">
                  <c:v>5.5424768518787459</c:v>
                </c:pt>
                <c:pt idx="4156">
                  <c:v>5.5432060185412411</c:v>
                </c:pt>
                <c:pt idx="4157">
                  <c:v>5.5439351852110121</c:v>
                </c:pt>
                <c:pt idx="4158">
                  <c:v>5.5446527778040036</c:v>
                </c:pt>
                <c:pt idx="4159">
                  <c:v>5.5453819444664987</c:v>
                </c:pt>
                <c:pt idx="4160">
                  <c:v>5.5461111111362698</c:v>
                </c:pt>
                <c:pt idx="4161">
                  <c:v>5.5468287037292612</c:v>
                </c:pt>
                <c:pt idx="4162">
                  <c:v>5.5475578703990323</c:v>
                </c:pt>
                <c:pt idx="4163">
                  <c:v>5.5482870370615274</c:v>
                </c:pt>
                <c:pt idx="4164">
                  <c:v>5.5490046296545188</c:v>
                </c:pt>
                <c:pt idx="4165">
                  <c:v>5.5497337963242899</c:v>
                </c:pt>
                <c:pt idx="4166">
                  <c:v>5.550462962986785</c:v>
                </c:pt>
                <c:pt idx="4167">
                  <c:v>5.5512384259491228</c:v>
                </c:pt>
                <c:pt idx="4168">
                  <c:v>5.5519560185421142</c:v>
                </c:pt>
                <c:pt idx="4169">
                  <c:v>5.5526851852118853</c:v>
                </c:pt>
                <c:pt idx="4170">
                  <c:v>5.5534143518743804</c:v>
                </c:pt>
                <c:pt idx="4171">
                  <c:v>5.5541319444673718</c:v>
                </c:pt>
                <c:pt idx="4172">
                  <c:v>5.5548611111371429</c:v>
                </c:pt>
                <c:pt idx="4173">
                  <c:v>5.5556365740994806</c:v>
                </c:pt>
                <c:pt idx="4174">
                  <c:v>5.5563657407692517</c:v>
                </c:pt>
                <c:pt idx="4175">
                  <c:v>5.5570833333549672</c:v>
                </c:pt>
                <c:pt idx="4176">
                  <c:v>5.5578125000247383</c:v>
                </c:pt>
                <c:pt idx="4177">
                  <c:v>5.5585300926177297</c:v>
                </c:pt>
                <c:pt idx="4178">
                  <c:v>5.5592592592875008</c:v>
                </c:pt>
                <c:pt idx="4179">
                  <c:v>5.5600347222498385</c:v>
                </c:pt>
                <c:pt idx="4180">
                  <c:v>5.5607638889123336</c:v>
                </c:pt>
                <c:pt idx="4181">
                  <c:v>5.5614930555821047</c:v>
                </c:pt>
                <c:pt idx="4182">
                  <c:v>5.5622106481750961</c:v>
                </c:pt>
                <c:pt idx="4183">
                  <c:v>5.5629398148375913</c:v>
                </c:pt>
                <c:pt idx="4184">
                  <c:v>5.5636689815073623</c:v>
                </c:pt>
                <c:pt idx="4185">
                  <c:v>5.5644328703929204</c:v>
                </c:pt>
                <c:pt idx="4186">
                  <c:v>5.5651620370626915</c:v>
                </c:pt>
                <c:pt idx="4187">
                  <c:v>5.5658912037251866</c:v>
                </c:pt>
                <c:pt idx="4188">
                  <c:v>5.5666087963181781</c:v>
                </c:pt>
                <c:pt idx="4189">
                  <c:v>5.5673379629879491</c:v>
                </c:pt>
                <c:pt idx="4190">
                  <c:v>5.5680671296577202</c:v>
                </c:pt>
                <c:pt idx="4191">
                  <c:v>5.568842592620058</c:v>
                </c:pt>
                <c:pt idx="4192">
                  <c:v>5.5695601852130494</c:v>
                </c:pt>
                <c:pt idx="4193">
                  <c:v>5.5702893518755445</c:v>
                </c:pt>
                <c:pt idx="4194">
                  <c:v>5.5710069444685359</c:v>
                </c:pt>
                <c:pt idx="4195">
                  <c:v>5.571736111138307</c:v>
                </c:pt>
                <c:pt idx="4196">
                  <c:v>5.5724652778008021</c:v>
                </c:pt>
                <c:pt idx="4197">
                  <c:v>5.5732407407631399</c:v>
                </c:pt>
                <c:pt idx="4198">
                  <c:v>5.5739583333561313</c:v>
                </c:pt>
                <c:pt idx="4199">
                  <c:v>5.5746875000259024</c:v>
                </c:pt>
                <c:pt idx="4200">
                  <c:v>5.5754166666883975</c:v>
                </c:pt>
                <c:pt idx="4201">
                  <c:v>5.5761342592813889</c:v>
                </c:pt>
                <c:pt idx="4202">
                  <c:v>5.57686342595116</c:v>
                </c:pt>
                <c:pt idx="4203">
                  <c:v>5.5776388889134978</c:v>
                </c:pt>
                <c:pt idx="4204">
                  <c:v>5.5783680555832689</c:v>
                </c:pt>
                <c:pt idx="4205">
                  <c:v>5.5790856481762603</c:v>
                </c:pt>
                <c:pt idx="4206">
                  <c:v>5.5798148148387554</c:v>
                </c:pt>
                <c:pt idx="4207">
                  <c:v>5.5805439815085265</c:v>
                </c:pt>
                <c:pt idx="4208">
                  <c:v>5.5812615741015179</c:v>
                </c:pt>
                <c:pt idx="4209">
                  <c:v>5.581990740764013</c:v>
                </c:pt>
                <c:pt idx="4210">
                  <c:v>5.5827199074337841</c:v>
                </c:pt>
                <c:pt idx="4211">
                  <c:v>5.5834375000267755</c:v>
                </c:pt>
                <c:pt idx="4212">
                  <c:v>5.5841666666892706</c:v>
                </c:pt>
                <c:pt idx="4213">
                  <c:v>5.5848958333590417</c:v>
                </c:pt>
                <c:pt idx="4214">
                  <c:v>5.5856712963213795</c:v>
                </c:pt>
                <c:pt idx="4215">
                  <c:v>5.5864004629911506</c:v>
                </c:pt>
                <c:pt idx="4216">
                  <c:v>5.587118055584142</c:v>
                </c:pt>
                <c:pt idx="4217">
                  <c:v>5.5878472222466371</c:v>
                </c:pt>
                <c:pt idx="4218">
                  <c:v>5.5885648148396285</c:v>
                </c:pt>
                <c:pt idx="4219">
                  <c:v>5.5892939815093996</c:v>
                </c:pt>
                <c:pt idx="4220">
                  <c:v>5.5900694444717374</c:v>
                </c:pt>
                <c:pt idx="4221">
                  <c:v>5.5907986111342325</c:v>
                </c:pt>
                <c:pt idx="4222">
                  <c:v>5.5915162037272239</c:v>
                </c:pt>
                <c:pt idx="4223">
                  <c:v>5.592245370396995</c:v>
                </c:pt>
                <c:pt idx="4224">
                  <c:v>5.5929745370594901</c:v>
                </c:pt>
                <c:pt idx="4225">
                  <c:v>5.5936921296524815</c:v>
                </c:pt>
                <c:pt idx="4226">
                  <c:v>5.5944675926148193</c:v>
                </c:pt>
                <c:pt idx="4227">
                  <c:v>5.5951967592845904</c:v>
                </c:pt>
                <c:pt idx="4228">
                  <c:v>5.5959259259543614</c:v>
                </c:pt>
                <c:pt idx="4229">
                  <c:v>5.5966435185400769</c:v>
                </c:pt>
                <c:pt idx="4230">
                  <c:v>5.597372685209848</c:v>
                </c:pt>
                <c:pt idx="4231">
                  <c:v>5.5981018518796191</c:v>
                </c:pt>
                <c:pt idx="4232">
                  <c:v>5.5988194444726105</c:v>
                </c:pt>
                <c:pt idx="4233">
                  <c:v>5.5995486111351056</c:v>
                </c:pt>
                <c:pt idx="4234">
                  <c:v>5.600266203728097</c:v>
                </c:pt>
                <c:pt idx="4235">
                  <c:v>5.6009953703978681</c:v>
                </c:pt>
                <c:pt idx="4236">
                  <c:v>5.6017245370603632</c:v>
                </c:pt>
                <c:pt idx="4237">
                  <c:v>5.602500000022701</c:v>
                </c:pt>
                <c:pt idx="4238">
                  <c:v>5.6032291666924721</c:v>
                </c:pt>
                <c:pt idx="4239">
                  <c:v>5.6039467592854635</c:v>
                </c:pt>
                <c:pt idx="4240">
                  <c:v>5.6046759259479586</c:v>
                </c:pt>
                <c:pt idx="4241">
                  <c:v>5.6054050926177297</c:v>
                </c:pt>
                <c:pt idx="4242">
                  <c:v>5.6061226852107211</c:v>
                </c:pt>
                <c:pt idx="4243">
                  <c:v>5.6068981481730589</c:v>
                </c:pt>
                <c:pt idx="4244">
                  <c:v>5.6076273148428299</c:v>
                </c:pt>
                <c:pt idx="4245">
                  <c:v>5.6083564815053251</c:v>
                </c:pt>
                <c:pt idx="4246">
                  <c:v>5.6090740740983165</c:v>
                </c:pt>
                <c:pt idx="4247">
                  <c:v>5.6098032407680876</c:v>
                </c:pt>
                <c:pt idx="4248">
                  <c:v>5.6105324074305827</c:v>
                </c:pt>
                <c:pt idx="4249">
                  <c:v>5.6112962963234168</c:v>
                </c:pt>
                <c:pt idx="4250">
                  <c:v>5.6120254629859119</c:v>
                </c:pt>
                <c:pt idx="4251">
                  <c:v>5.6127546296556829</c:v>
                </c:pt>
                <c:pt idx="4252">
                  <c:v>5.6134722222486744</c:v>
                </c:pt>
                <c:pt idx="4253">
                  <c:v>5.6142013889111695</c:v>
                </c:pt>
                <c:pt idx="4254">
                  <c:v>5.6149305555809406</c:v>
                </c:pt>
                <c:pt idx="4255">
                  <c:v>5.6157060185432783</c:v>
                </c:pt>
                <c:pt idx="4256">
                  <c:v>5.6164236111362698</c:v>
                </c:pt>
                <c:pt idx="4257">
                  <c:v>5.6171527778060408</c:v>
                </c:pt>
                <c:pt idx="4258">
                  <c:v>5.6178819444685359</c:v>
                </c:pt>
                <c:pt idx="4259">
                  <c:v>5.6185995370615274</c:v>
                </c:pt>
                <c:pt idx="4260">
                  <c:v>5.6193287037312984</c:v>
                </c:pt>
                <c:pt idx="4261">
                  <c:v>5.6200578703937936</c:v>
                </c:pt>
                <c:pt idx="4262">
                  <c:v>5.620775462986785</c:v>
                </c:pt>
                <c:pt idx="4263">
                  <c:v>5.6215046296565561</c:v>
                </c:pt>
                <c:pt idx="4264">
                  <c:v>5.6222337963190512</c:v>
                </c:pt>
                <c:pt idx="4265">
                  <c:v>5.6229629629888223</c:v>
                </c:pt>
                <c:pt idx="4266">
                  <c:v>5.6237268518743804</c:v>
                </c:pt>
                <c:pt idx="4267">
                  <c:v>5.6244560185441514</c:v>
                </c:pt>
                <c:pt idx="4268">
                  <c:v>5.6251851852139225</c:v>
                </c:pt>
                <c:pt idx="4269">
                  <c:v>5.625902777799638</c:v>
                </c:pt>
                <c:pt idx="4270">
                  <c:v>5.6266319444694091</c:v>
                </c:pt>
                <c:pt idx="4271">
                  <c:v>5.6273611111391801</c:v>
                </c:pt>
                <c:pt idx="4272">
                  <c:v>5.6281250000247383</c:v>
                </c:pt>
                <c:pt idx="4273">
                  <c:v>5.6288541666945093</c:v>
                </c:pt>
                <c:pt idx="4274">
                  <c:v>5.6295833333570044</c:v>
                </c:pt>
                <c:pt idx="4275">
                  <c:v>5.6303009259499959</c:v>
                </c:pt>
                <c:pt idx="4276">
                  <c:v>5.6310300926197669</c:v>
                </c:pt>
                <c:pt idx="4277">
                  <c:v>5.6317592592822621</c:v>
                </c:pt>
                <c:pt idx="4278">
                  <c:v>5.6325347222445998</c:v>
                </c:pt>
                <c:pt idx="4279">
                  <c:v>5.6332523148375913</c:v>
                </c:pt>
                <c:pt idx="4280">
                  <c:v>5.6339814815073623</c:v>
                </c:pt>
                <c:pt idx="4281">
                  <c:v>5.6347106481698574</c:v>
                </c:pt>
                <c:pt idx="4282">
                  <c:v>5.6354282407628489</c:v>
                </c:pt>
                <c:pt idx="4283">
                  <c:v>5.6361574074326199</c:v>
                </c:pt>
                <c:pt idx="4284">
                  <c:v>5.636886574102391</c:v>
                </c:pt>
                <c:pt idx="4285">
                  <c:v>5.6376157407648861</c:v>
                </c:pt>
                <c:pt idx="4286">
                  <c:v>5.6383333333578776</c:v>
                </c:pt>
                <c:pt idx="4287">
                  <c:v>5.6390625000276486</c:v>
                </c:pt>
                <c:pt idx="4288">
                  <c:v>5.6397916666901438</c:v>
                </c:pt>
                <c:pt idx="4289">
                  <c:v>5.6405555555829778</c:v>
                </c:pt>
                <c:pt idx="4290">
                  <c:v>5.6412847222454729</c:v>
                </c:pt>
                <c:pt idx="4291">
                  <c:v>5.642013888915244</c:v>
                </c:pt>
                <c:pt idx="4292">
                  <c:v>5.6427430555777391</c:v>
                </c:pt>
                <c:pt idx="4293">
                  <c:v>5.6434606481707306</c:v>
                </c:pt>
                <c:pt idx="4294">
                  <c:v>5.6441898148405016</c:v>
                </c:pt>
                <c:pt idx="4295">
                  <c:v>5.6449652778028394</c:v>
                </c:pt>
                <c:pt idx="4296">
                  <c:v>5.6456944444726105</c:v>
                </c:pt>
                <c:pt idx="4297">
                  <c:v>5.6464120370656019</c:v>
                </c:pt>
                <c:pt idx="4298">
                  <c:v>5.647141203728097</c:v>
                </c:pt>
                <c:pt idx="4299">
                  <c:v>5.6478587963210884</c:v>
                </c:pt>
                <c:pt idx="4300">
                  <c:v>5.6485879629908595</c:v>
                </c:pt>
                <c:pt idx="4301">
                  <c:v>5.6493634259531973</c:v>
                </c:pt>
                <c:pt idx="4302">
                  <c:v>5.6500925926156924</c:v>
                </c:pt>
                <c:pt idx="4303">
                  <c:v>5.6508101852086838</c:v>
                </c:pt>
                <c:pt idx="4304">
                  <c:v>5.6515393518784549</c:v>
                </c:pt>
                <c:pt idx="4305">
                  <c:v>5.65226851854095</c:v>
                </c:pt>
                <c:pt idx="4306">
                  <c:v>5.6529861111339414</c:v>
                </c:pt>
                <c:pt idx="4307">
                  <c:v>5.6537152778037125</c:v>
                </c:pt>
                <c:pt idx="4308">
                  <c:v>5.6544444444662076</c:v>
                </c:pt>
                <c:pt idx="4309">
                  <c:v>5.6551620370591991</c:v>
                </c:pt>
                <c:pt idx="4310">
                  <c:v>5.6558912037289701</c:v>
                </c:pt>
                <c:pt idx="4311">
                  <c:v>5.6566203703987412</c:v>
                </c:pt>
                <c:pt idx="4312">
                  <c:v>5.6573842592842993</c:v>
                </c:pt>
                <c:pt idx="4313">
                  <c:v>5.6581134259540704</c:v>
                </c:pt>
                <c:pt idx="4314">
                  <c:v>5.6588425926165655</c:v>
                </c:pt>
                <c:pt idx="4315">
                  <c:v>5.6595601852095569</c:v>
                </c:pt>
                <c:pt idx="4316">
                  <c:v>5.660289351879328</c:v>
                </c:pt>
                <c:pt idx="4317">
                  <c:v>5.6610185185418231</c:v>
                </c:pt>
                <c:pt idx="4318">
                  <c:v>5.6617824074346572</c:v>
                </c:pt>
                <c:pt idx="4319">
                  <c:v>5.6625115740971523</c:v>
                </c:pt>
                <c:pt idx="4320">
                  <c:v>5.6632407407669234</c:v>
                </c:pt>
                <c:pt idx="4321">
                  <c:v>5.6639583333599148</c:v>
                </c:pt>
                <c:pt idx="4322">
                  <c:v>5.6646875000224099</c:v>
                </c:pt>
                <c:pt idx="4323">
                  <c:v>5.665416666692181</c:v>
                </c:pt>
                <c:pt idx="4324">
                  <c:v>5.6661342592851724</c:v>
                </c:pt>
                <c:pt idx="4325">
                  <c:v>5.6668634259476676</c:v>
                </c:pt>
                <c:pt idx="4326">
                  <c:v>5.6675925926174386</c:v>
                </c:pt>
                <c:pt idx="4327">
                  <c:v>5.6683101852104301</c:v>
                </c:pt>
                <c:pt idx="4328">
                  <c:v>5.6690393518802011</c:v>
                </c:pt>
                <c:pt idx="4329">
                  <c:v>5.6697685185426963</c:v>
                </c:pt>
                <c:pt idx="4330">
                  <c:v>5.6704861111356877</c:v>
                </c:pt>
                <c:pt idx="4331">
                  <c:v>5.6712152778054588</c:v>
                </c:pt>
                <c:pt idx="4332">
                  <c:v>5.6719328703984502</c:v>
                </c:pt>
                <c:pt idx="4333">
                  <c:v>5.6726620370609453</c:v>
                </c:pt>
                <c:pt idx="4334">
                  <c:v>5.6733912037307164</c:v>
                </c:pt>
                <c:pt idx="4335">
                  <c:v>5.6741203703932115</c:v>
                </c:pt>
                <c:pt idx="4336">
                  <c:v>5.6748379629862029</c:v>
                </c:pt>
                <c:pt idx="4337">
                  <c:v>5.675567129655974</c:v>
                </c:pt>
                <c:pt idx="4338">
                  <c:v>5.6762962963184691</c:v>
                </c:pt>
                <c:pt idx="4339">
                  <c:v>5.6770601852113032</c:v>
                </c:pt>
                <c:pt idx="4340">
                  <c:v>5.6777893518737983</c:v>
                </c:pt>
                <c:pt idx="4341">
                  <c:v>5.6785185185435694</c:v>
                </c:pt>
                <c:pt idx="4342">
                  <c:v>5.6792361111365608</c:v>
                </c:pt>
                <c:pt idx="4343">
                  <c:v>5.6799652778063319</c:v>
                </c:pt>
                <c:pt idx="4344">
                  <c:v>5.680694444468827</c:v>
                </c:pt>
                <c:pt idx="4345">
                  <c:v>5.6814699074311648</c:v>
                </c:pt>
                <c:pt idx="4346">
                  <c:v>5.6821875000241562</c:v>
                </c:pt>
                <c:pt idx="4347">
                  <c:v>5.6829166666939273</c:v>
                </c:pt>
                <c:pt idx="4348">
                  <c:v>5.6836458333564224</c:v>
                </c:pt>
                <c:pt idx="4349">
                  <c:v>5.6843634259494138</c:v>
                </c:pt>
                <c:pt idx="4350">
                  <c:v>5.6850925926191849</c:v>
                </c:pt>
                <c:pt idx="4351">
                  <c:v>5.6858680555815226</c:v>
                </c:pt>
                <c:pt idx="4352">
                  <c:v>5.6865972222440178</c:v>
                </c:pt>
                <c:pt idx="4353">
                  <c:v>5.6873148148370092</c:v>
                </c:pt>
                <c:pt idx="4354">
                  <c:v>5.6880439815067803</c:v>
                </c:pt>
                <c:pt idx="4355">
                  <c:v>5.6887731481765513</c:v>
                </c:pt>
                <c:pt idx="4356">
                  <c:v>5.6894907407622668</c:v>
                </c:pt>
                <c:pt idx="4357">
                  <c:v>5.6902777778013842</c:v>
                </c:pt>
                <c:pt idx="4358">
                  <c:v>5.6909953703943756</c:v>
                </c:pt>
                <c:pt idx="4359">
                  <c:v>5.6917245370641467</c:v>
                </c:pt>
                <c:pt idx="4360">
                  <c:v>5.6924537037266418</c:v>
                </c:pt>
                <c:pt idx="4361">
                  <c:v>5.6931712963196333</c:v>
                </c:pt>
                <c:pt idx="4362">
                  <c:v>5.6939004629894043</c:v>
                </c:pt>
                <c:pt idx="4363">
                  <c:v>5.6946759259517421</c:v>
                </c:pt>
                <c:pt idx="4364">
                  <c:v>5.6954050926142372</c:v>
                </c:pt>
                <c:pt idx="4365">
                  <c:v>5.6961226852072286</c:v>
                </c:pt>
                <c:pt idx="4366">
                  <c:v>5.6968518518769997</c:v>
                </c:pt>
                <c:pt idx="4367">
                  <c:v>5.6975810185467708</c:v>
                </c:pt>
                <c:pt idx="4368">
                  <c:v>5.6982986111397622</c:v>
                </c:pt>
                <c:pt idx="4369">
                  <c:v>5.6990740741021</c:v>
                </c:pt>
                <c:pt idx="4370">
                  <c:v>5.6998032407645951</c:v>
                </c:pt>
                <c:pt idx="4371">
                  <c:v>5.7005324074343662</c:v>
                </c:pt>
                <c:pt idx="4372">
                  <c:v>5.7012500000273576</c:v>
                </c:pt>
                <c:pt idx="4373">
                  <c:v>5.7019791666898527</c:v>
                </c:pt>
                <c:pt idx="4374">
                  <c:v>5.7027083333596238</c:v>
                </c:pt>
                <c:pt idx="4375">
                  <c:v>5.7034837963219616</c:v>
                </c:pt>
                <c:pt idx="4376">
                  <c:v>5.704201388914953</c:v>
                </c:pt>
                <c:pt idx="4377">
                  <c:v>5.7049305555774481</c:v>
                </c:pt>
                <c:pt idx="4378">
                  <c:v>5.7056597222472192</c:v>
                </c:pt>
                <c:pt idx="4379">
                  <c:v>5.7063773148402106</c:v>
                </c:pt>
                <c:pt idx="4380">
                  <c:v>5.7071064815099817</c:v>
                </c:pt>
                <c:pt idx="4381">
                  <c:v>5.7078819444723194</c:v>
                </c:pt>
                <c:pt idx="4382">
                  <c:v>5.7086111111348146</c:v>
                </c:pt>
                <c:pt idx="4383">
                  <c:v>5.709328703727806</c:v>
                </c:pt>
                <c:pt idx="4384">
                  <c:v>5.7100578703975771</c:v>
                </c:pt>
                <c:pt idx="4385">
                  <c:v>5.7107870370600722</c:v>
                </c:pt>
                <c:pt idx="4386">
                  <c:v>5.7115046296530636</c:v>
                </c:pt>
                <c:pt idx="4387">
                  <c:v>5.7122800926154014</c:v>
                </c:pt>
                <c:pt idx="4388">
                  <c:v>5.7130092592851724</c:v>
                </c:pt>
                <c:pt idx="4389">
                  <c:v>5.7137384259476676</c:v>
                </c:pt>
                <c:pt idx="4390">
                  <c:v>5.714456018540659</c:v>
                </c:pt>
                <c:pt idx="4391">
                  <c:v>5.7151851852104301</c:v>
                </c:pt>
                <c:pt idx="4392">
                  <c:v>5.7159143518802011</c:v>
                </c:pt>
                <c:pt idx="4393">
                  <c:v>5.7166898148425389</c:v>
                </c:pt>
                <c:pt idx="4394">
                  <c:v>5.7174074074355303</c:v>
                </c:pt>
                <c:pt idx="4395">
                  <c:v>5.7181365740980254</c:v>
                </c:pt>
                <c:pt idx="4396">
                  <c:v>5.7188657407677965</c:v>
                </c:pt>
                <c:pt idx="4397">
                  <c:v>5.7195833333607879</c:v>
                </c:pt>
                <c:pt idx="4398">
                  <c:v>5.7203125000232831</c:v>
                </c:pt>
                <c:pt idx="4399">
                  <c:v>5.7210879629856208</c:v>
                </c:pt>
                <c:pt idx="4400">
                  <c:v>5.7218171296553919</c:v>
                </c:pt>
                <c:pt idx="4401">
                  <c:v>5.7225347222483833</c:v>
                </c:pt>
                <c:pt idx="4402">
                  <c:v>5.7232638889108784</c:v>
                </c:pt>
                <c:pt idx="4403">
                  <c:v>5.7239930555806495</c:v>
                </c:pt>
                <c:pt idx="4404">
                  <c:v>5.7247106481736409</c:v>
                </c:pt>
                <c:pt idx="4405">
                  <c:v>5.7254861111359787</c:v>
                </c:pt>
                <c:pt idx="4406">
                  <c:v>5.7262152778057498</c:v>
                </c:pt>
                <c:pt idx="4407">
                  <c:v>5.7269328703987412</c:v>
                </c:pt>
                <c:pt idx="4408">
                  <c:v>5.7276620370612363</c:v>
                </c:pt>
                <c:pt idx="4409">
                  <c:v>5.7283912037310074</c:v>
                </c:pt>
                <c:pt idx="4410">
                  <c:v>5.7291087963239988</c:v>
                </c:pt>
                <c:pt idx="4411">
                  <c:v>5.7298379629864939</c:v>
                </c:pt>
                <c:pt idx="4412">
                  <c:v>5.730567129656265</c:v>
                </c:pt>
                <c:pt idx="4413">
                  <c:v>5.7312847222492564</c:v>
                </c:pt>
                <c:pt idx="4414">
                  <c:v>5.7320138889117516</c:v>
                </c:pt>
                <c:pt idx="4415">
                  <c:v>5.7327430555815226</c:v>
                </c:pt>
                <c:pt idx="4416">
                  <c:v>5.7335185185438604</c:v>
                </c:pt>
                <c:pt idx="4417">
                  <c:v>5.7342361111368518</c:v>
                </c:pt>
                <c:pt idx="4418">
                  <c:v>5.7349652777993469</c:v>
                </c:pt>
                <c:pt idx="4419">
                  <c:v>5.7356828703923384</c:v>
                </c:pt>
                <c:pt idx="4420">
                  <c:v>5.7364120370621094</c:v>
                </c:pt>
                <c:pt idx="4421">
                  <c:v>5.7371412037318805</c:v>
                </c:pt>
                <c:pt idx="4422">
                  <c:v>5.7379166666942183</c:v>
                </c:pt>
                <c:pt idx="4423">
                  <c:v>5.7386342592872097</c:v>
                </c:pt>
                <c:pt idx="4424">
                  <c:v>5.7393634259497048</c:v>
                </c:pt>
                <c:pt idx="4425">
                  <c:v>5.7400925926194759</c:v>
                </c:pt>
                <c:pt idx="4426">
                  <c:v>5.7408101852124673</c:v>
                </c:pt>
                <c:pt idx="4427">
                  <c:v>5.7415393518749624</c:v>
                </c:pt>
                <c:pt idx="4428">
                  <c:v>5.7423148148373002</c:v>
                </c:pt>
                <c:pt idx="4429">
                  <c:v>5.7430439815070713</c:v>
                </c:pt>
                <c:pt idx="4430">
                  <c:v>5.7437615741000627</c:v>
                </c:pt>
                <c:pt idx="4431">
                  <c:v>5.7444907407625578</c:v>
                </c:pt>
                <c:pt idx="4432">
                  <c:v>5.7452199074323289</c:v>
                </c:pt>
                <c:pt idx="4433">
                  <c:v>5.7459375000253203</c:v>
                </c:pt>
                <c:pt idx="4434">
                  <c:v>5.7467129629876581</c:v>
                </c:pt>
                <c:pt idx="4435">
                  <c:v>5.7474421296574292</c:v>
                </c:pt>
                <c:pt idx="4436">
                  <c:v>5.7481597222504206</c:v>
                </c:pt>
                <c:pt idx="4437">
                  <c:v>5.7488888889129157</c:v>
                </c:pt>
                <c:pt idx="4438">
                  <c:v>5.7496180555826868</c:v>
                </c:pt>
                <c:pt idx="4439">
                  <c:v>5.7503356481756782</c:v>
                </c:pt>
                <c:pt idx="4440">
                  <c:v>5.7510648148381733</c:v>
                </c:pt>
                <c:pt idx="4441">
                  <c:v>5.7517939815079444</c:v>
                </c:pt>
                <c:pt idx="4442">
                  <c:v>5.7525115741009358</c:v>
                </c:pt>
                <c:pt idx="4443">
                  <c:v>5.7532407407634309</c:v>
                </c:pt>
                <c:pt idx="4444">
                  <c:v>5.753969907433202</c:v>
                </c:pt>
                <c:pt idx="4445">
                  <c:v>5.7546875000261934</c:v>
                </c:pt>
                <c:pt idx="4446">
                  <c:v>5.7554166666886886</c:v>
                </c:pt>
                <c:pt idx="4447">
                  <c:v>5.7561458333584596</c:v>
                </c:pt>
                <c:pt idx="4448">
                  <c:v>5.7568634259514511</c:v>
                </c:pt>
                <c:pt idx="4449">
                  <c:v>5.7575925926212221</c:v>
                </c:pt>
                <c:pt idx="4450">
                  <c:v>5.7583217592837173</c:v>
                </c:pt>
                <c:pt idx="4451">
                  <c:v>5.7590393518767087</c:v>
                </c:pt>
                <c:pt idx="4452">
                  <c:v>5.7597685185464798</c:v>
                </c:pt>
                <c:pt idx="4453">
                  <c:v>5.7604976852089749</c:v>
                </c:pt>
                <c:pt idx="4454">
                  <c:v>5.7612152778019663</c:v>
                </c:pt>
                <c:pt idx="4455">
                  <c:v>5.7619907407643041</c:v>
                </c:pt>
                <c:pt idx="4456">
                  <c:v>5.7627199074340751</c:v>
                </c:pt>
                <c:pt idx="4457">
                  <c:v>5.7634490740965703</c:v>
                </c:pt>
                <c:pt idx="4458">
                  <c:v>5.7641666666895617</c:v>
                </c:pt>
                <c:pt idx="4459">
                  <c:v>5.7648958333593328</c:v>
                </c:pt>
                <c:pt idx="4460">
                  <c:v>5.7656250000218279</c:v>
                </c:pt>
                <c:pt idx="4461">
                  <c:v>5.7664004629914416</c:v>
                </c:pt>
                <c:pt idx="4462">
                  <c:v>5.7671180555771571</c:v>
                </c:pt>
                <c:pt idx="4463">
                  <c:v>5.7678472222469281</c:v>
                </c:pt>
                <c:pt idx="4464">
                  <c:v>5.7685763889166992</c:v>
                </c:pt>
                <c:pt idx="4465">
                  <c:v>5.7692939815096906</c:v>
                </c:pt>
                <c:pt idx="4466">
                  <c:v>5.7700231481721858</c:v>
                </c:pt>
                <c:pt idx="4467">
                  <c:v>5.7707986111345235</c:v>
                </c:pt>
                <c:pt idx="4468">
                  <c:v>5.7715277778042946</c:v>
                </c:pt>
                <c:pt idx="4469">
                  <c:v>5.772245370397286</c:v>
                </c:pt>
                <c:pt idx="4470">
                  <c:v>5.7729745370597811</c:v>
                </c:pt>
                <c:pt idx="4471">
                  <c:v>5.7737037037295522</c:v>
                </c:pt>
                <c:pt idx="4472">
                  <c:v>5.7744212963225436</c:v>
                </c:pt>
                <c:pt idx="4473">
                  <c:v>5.7751967592848814</c:v>
                </c:pt>
                <c:pt idx="4474">
                  <c:v>5.7759259259546525</c:v>
                </c:pt>
                <c:pt idx="4475">
                  <c:v>5.7766550926171476</c:v>
                </c:pt>
                <c:pt idx="4476">
                  <c:v>5.777372685210139</c:v>
                </c:pt>
                <c:pt idx="4477">
                  <c:v>5.7781018518799101</c:v>
                </c:pt>
                <c:pt idx="4478">
                  <c:v>5.7788310185424052</c:v>
                </c:pt>
                <c:pt idx="4479">
                  <c:v>5.779606481504743</c:v>
                </c:pt>
                <c:pt idx="4480">
                  <c:v>5.7803240740977344</c:v>
                </c:pt>
                <c:pt idx="4481">
                  <c:v>5.7810532407675055</c:v>
                </c:pt>
                <c:pt idx="4482">
                  <c:v>5.7817824074300006</c:v>
                </c:pt>
                <c:pt idx="4483">
                  <c:v>5.782500000022992</c:v>
                </c:pt>
                <c:pt idx="4484">
                  <c:v>5.7832291666927631</c:v>
                </c:pt>
                <c:pt idx="4485">
                  <c:v>5.7840046296551009</c:v>
                </c:pt>
                <c:pt idx="4486">
                  <c:v>5.7847337963248719</c:v>
                </c:pt>
                <c:pt idx="4487">
                  <c:v>5.7854513889105874</c:v>
                </c:pt>
                <c:pt idx="4488">
                  <c:v>5.7861805555803585</c:v>
                </c:pt>
                <c:pt idx="4489">
                  <c:v>5.7868981481733499</c:v>
                </c:pt>
                <c:pt idx="4490">
                  <c:v>5.787627314843121</c:v>
                </c:pt>
                <c:pt idx="4491">
                  <c:v>5.7884027778054588</c:v>
                </c:pt>
                <c:pt idx="4492">
                  <c:v>5.7891319444679539</c:v>
                </c:pt>
                <c:pt idx="4493">
                  <c:v>5.7898495370609453</c:v>
                </c:pt>
                <c:pt idx="4494">
                  <c:v>5.7905787037307164</c:v>
                </c:pt>
                <c:pt idx="4495">
                  <c:v>5.7913078703932115</c:v>
                </c:pt>
                <c:pt idx="4496">
                  <c:v>5.7920254629862029</c:v>
                </c:pt>
                <c:pt idx="4497">
                  <c:v>5.7928009259485407</c:v>
                </c:pt>
                <c:pt idx="4498">
                  <c:v>5.7935300926183118</c:v>
                </c:pt>
                <c:pt idx="4499">
                  <c:v>5.7942592592808069</c:v>
                </c:pt>
                <c:pt idx="4500">
                  <c:v>5.7949768518737983</c:v>
                </c:pt>
                <c:pt idx="4501">
                  <c:v>5.7957060185435694</c:v>
                </c:pt>
                <c:pt idx="4502">
                  <c:v>5.7964351852133404</c:v>
                </c:pt>
                <c:pt idx="4503">
                  <c:v>5.7972106481756782</c:v>
                </c:pt>
                <c:pt idx="4504">
                  <c:v>5.7979282407686696</c:v>
                </c:pt>
                <c:pt idx="4505">
                  <c:v>5.7986574074311648</c:v>
                </c:pt>
                <c:pt idx="4506">
                  <c:v>5.7993865741009358</c:v>
                </c:pt>
                <c:pt idx="4507">
                  <c:v>5.8001041666939273</c:v>
                </c:pt>
                <c:pt idx="4508">
                  <c:v>5.8008333333564224</c:v>
                </c:pt>
                <c:pt idx="4509">
                  <c:v>5.8016087963187601</c:v>
                </c:pt>
                <c:pt idx="4510">
                  <c:v>5.8023379629885312</c:v>
                </c:pt>
                <c:pt idx="4511">
                  <c:v>5.8030555555815226</c:v>
                </c:pt>
                <c:pt idx="4512">
                  <c:v>5.8037847222440178</c:v>
                </c:pt>
                <c:pt idx="4513">
                  <c:v>5.8045023148370092</c:v>
                </c:pt>
                <c:pt idx="4514">
                  <c:v>5.8052314815067803</c:v>
                </c:pt>
                <c:pt idx="4515">
                  <c:v>5.806006944469118</c:v>
                </c:pt>
                <c:pt idx="4516">
                  <c:v>5.8067361111388891</c:v>
                </c:pt>
                <c:pt idx="4517">
                  <c:v>5.8074652778013842</c:v>
                </c:pt>
                <c:pt idx="4518">
                  <c:v>5.8081828703943756</c:v>
                </c:pt>
                <c:pt idx="4519">
                  <c:v>5.8089120370641467</c:v>
                </c:pt>
                <c:pt idx="4520">
                  <c:v>5.8096412037266418</c:v>
                </c:pt>
                <c:pt idx="4521">
                  <c:v>5.8103587963196333</c:v>
                </c:pt>
                <c:pt idx="4522">
                  <c:v>5.8110879629894043</c:v>
                </c:pt>
                <c:pt idx="4523">
                  <c:v>5.8118171296518994</c:v>
                </c:pt>
                <c:pt idx="4524">
                  <c:v>5.8125347222448909</c:v>
                </c:pt>
                <c:pt idx="4525">
                  <c:v>5.8132638889146619</c:v>
                </c:pt>
                <c:pt idx="4526">
                  <c:v>5.8140393518769997</c:v>
                </c:pt>
                <c:pt idx="4527">
                  <c:v>5.8147685185467708</c:v>
                </c:pt>
                <c:pt idx="4528">
                  <c:v>5.8154861111397622</c:v>
                </c:pt>
                <c:pt idx="4529">
                  <c:v>5.8162152778022573</c:v>
                </c:pt>
                <c:pt idx="4530">
                  <c:v>5.8169328703952488</c:v>
                </c:pt>
                <c:pt idx="4531">
                  <c:v>5.8176620370650198</c:v>
                </c:pt>
                <c:pt idx="4532">
                  <c:v>5.8184375000273576</c:v>
                </c:pt>
                <c:pt idx="4533">
                  <c:v>5.8191666666898527</c:v>
                </c:pt>
                <c:pt idx="4534">
                  <c:v>5.8198842592828441</c:v>
                </c:pt>
                <c:pt idx="4535">
                  <c:v>5.8206134259526152</c:v>
                </c:pt>
                <c:pt idx="4536">
                  <c:v>5.8213425926151103</c:v>
                </c:pt>
                <c:pt idx="4537">
                  <c:v>5.8220601852081018</c:v>
                </c:pt>
                <c:pt idx="4538">
                  <c:v>5.8228472222472192</c:v>
                </c:pt>
                <c:pt idx="4539">
                  <c:v>5.8235648148402106</c:v>
                </c:pt>
                <c:pt idx="4540">
                  <c:v>5.8242939815099817</c:v>
                </c:pt>
                <c:pt idx="4541">
                  <c:v>5.8250115740956971</c:v>
                </c:pt>
                <c:pt idx="4542">
                  <c:v>5.8257407407654682</c:v>
                </c:pt>
                <c:pt idx="4543">
                  <c:v>5.8264699074352393</c:v>
                </c:pt>
                <c:pt idx="4544">
                  <c:v>5.8272453703975771</c:v>
                </c:pt>
                <c:pt idx="4545">
                  <c:v>5.8279745370600722</c:v>
                </c:pt>
                <c:pt idx="4546">
                  <c:v>5.8286921296530636</c:v>
                </c:pt>
                <c:pt idx="4547">
                  <c:v>5.8294212963228347</c:v>
                </c:pt>
                <c:pt idx="4548">
                  <c:v>5.8301504629853298</c:v>
                </c:pt>
                <c:pt idx="4549">
                  <c:v>5.8308680555783212</c:v>
                </c:pt>
                <c:pt idx="4550">
                  <c:v>5.8315972222480923</c:v>
                </c:pt>
                <c:pt idx="4551">
                  <c:v>5.8323148148410837</c:v>
                </c:pt>
                <c:pt idx="4552">
                  <c:v>5.8330439815035788</c:v>
                </c:pt>
                <c:pt idx="4553">
                  <c:v>5.8337731481733499</c:v>
                </c:pt>
                <c:pt idx="4554">
                  <c:v>5.8344907407663413</c:v>
                </c:pt>
                <c:pt idx="4555">
                  <c:v>5.8352662037286791</c:v>
                </c:pt>
                <c:pt idx="4556">
                  <c:v>5.8359953703984502</c:v>
                </c:pt>
                <c:pt idx="4557">
                  <c:v>5.8367245370609453</c:v>
                </c:pt>
                <c:pt idx="4558">
                  <c:v>5.8374421296539367</c:v>
                </c:pt>
                <c:pt idx="4559">
                  <c:v>5.8381712963237078</c:v>
                </c:pt>
                <c:pt idx="4560">
                  <c:v>5.8389004629862029</c:v>
                </c:pt>
                <c:pt idx="4561">
                  <c:v>5.8396180555791943</c:v>
                </c:pt>
                <c:pt idx="4562">
                  <c:v>5.8403472222489654</c:v>
                </c:pt>
                <c:pt idx="4563">
                  <c:v>5.8410763889114605</c:v>
                </c:pt>
                <c:pt idx="4564">
                  <c:v>5.8417939815044519</c:v>
                </c:pt>
                <c:pt idx="4565">
                  <c:v>5.842523148174223</c:v>
                </c:pt>
                <c:pt idx="4566">
                  <c:v>5.8432986111365608</c:v>
                </c:pt>
                <c:pt idx="4567">
                  <c:v>5.8440162037295522</c:v>
                </c:pt>
                <c:pt idx="4568">
                  <c:v>5.8447453703920473</c:v>
                </c:pt>
                <c:pt idx="4569">
                  <c:v>5.8454745370618184</c:v>
                </c:pt>
                <c:pt idx="4570">
                  <c:v>5.8461921296548098</c:v>
                </c:pt>
                <c:pt idx="4571">
                  <c:v>5.8469212963245809</c:v>
                </c:pt>
                <c:pt idx="4572">
                  <c:v>5.8476967592869187</c:v>
                </c:pt>
                <c:pt idx="4573">
                  <c:v>5.8484259259494138</c:v>
                </c:pt>
                <c:pt idx="4574">
                  <c:v>5.8491435185424052</c:v>
                </c:pt>
                <c:pt idx="4575">
                  <c:v>5.8498726852121763</c:v>
                </c:pt>
                <c:pt idx="4576">
                  <c:v>5.8506018518746714</c:v>
                </c:pt>
                <c:pt idx="4577">
                  <c:v>5.8513194444676628</c:v>
                </c:pt>
                <c:pt idx="4578">
                  <c:v>5.8520949074300006</c:v>
                </c:pt>
                <c:pt idx="4579">
                  <c:v>5.8528240740997717</c:v>
                </c:pt>
                <c:pt idx="4580">
                  <c:v>5.8535416666927631</c:v>
                </c:pt>
                <c:pt idx="4581">
                  <c:v>5.8542708333552582</c:v>
                </c:pt>
                <c:pt idx="4582">
                  <c:v>5.8550000000250293</c:v>
                </c:pt>
                <c:pt idx="4583">
                  <c:v>5.8557175926180207</c:v>
                </c:pt>
                <c:pt idx="4584">
                  <c:v>5.8564930555803585</c:v>
                </c:pt>
                <c:pt idx="4585">
                  <c:v>5.8572222222501296</c:v>
                </c:pt>
                <c:pt idx="4586">
                  <c:v>5.8579513889126247</c:v>
                </c:pt>
                <c:pt idx="4587">
                  <c:v>5.8586689815056161</c:v>
                </c:pt>
                <c:pt idx="4588">
                  <c:v>5.8593981481753872</c:v>
                </c:pt>
                <c:pt idx="4589">
                  <c:v>5.8601273148378823</c:v>
                </c:pt>
                <c:pt idx="4590">
                  <c:v>5.8609027778002201</c:v>
                </c:pt>
                <c:pt idx="4591">
                  <c:v>5.8616203703932115</c:v>
                </c:pt>
                <c:pt idx="4592">
                  <c:v>5.8623495370629826</c:v>
                </c:pt>
                <c:pt idx="4593">
                  <c:v>5.863067129655974</c:v>
                </c:pt>
                <c:pt idx="4594">
                  <c:v>5.8637962963184691</c:v>
                </c:pt>
                <c:pt idx="4595">
                  <c:v>5.8645254629882402</c:v>
                </c:pt>
                <c:pt idx="4596">
                  <c:v>5.8653009259505779</c:v>
                </c:pt>
                <c:pt idx="4597">
                  <c:v>5.8660185185435694</c:v>
                </c:pt>
                <c:pt idx="4598">
                  <c:v>5.8667476852133404</c:v>
                </c:pt>
                <c:pt idx="4599">
                  <c:v>5.8674768518758356</c:v>
                </c:pt>
                <c:pt idx="4600">
                  <c:v>5.868194444468827</c:v>
                </c:pt>
                <c:pt idx="4601">
                  <c:v>5.8689236111385981</c:v>
                </c:pt>
                <c:pt idx="4602">
                  <c:v>5.8696527778010932</c:v>
                </c:pt>
                <c:pt idx="4603">
                  <c:v>5.8703703703940846</c:v>
                </c:pt>
                <c:pt idx="4604">
                  <c:v>5.8710995370638557</c:v>
                </c:pt>
                <c:pt idx="4605">
                  <c:v>5.8718287037263508</c:v>
                </c:pt>
                <c:pt idx="4606">
                  <c:v>5.8725462963193422</c:v>
                </c:pt>
                <c:pt idx="4607">
                  <c:v>5.87332175928168</c:v>
                </c:pt>
                <c:pt idx="4608">
                  <c:v>5.8740509259514511</c:v>
                </c:pt>
                <c:pt idx="4609">
                  <c:v>5.8747800926212221</c:v>
                </c:pt>
                <c:pt idx="4610">
                  <c:v>5.8754976852069376</c:v>
                </c:pt>
                <c:pt idx="4611">
                  <c:v>5.8762268518767087</c:v>
                </c:pt>
                <c:pt idx="4612">
                  <c:v>5.8769560185464798</c:v>
                </c:pt>
                <c:pt idx="4613">
                  <c:v>5.8777314815088175</c:v>
                </c:pt>
                <c:pt idx="4614">
                  <c:v>5.8784490741018089</c:v>
                </c:pt>
                <c:pt idx="4615">
                  <c:v>5.8791782407643041</c:v>
                </c:pt>
                <c:pt idx="4616">
                  <c:v>5.8798958333572955</c:v>
                </c:pt>
                <c:pt idx="4617">
                  <c:v>5.8806250000270666</c:v>
                </c:pt>
                <c:pt idx="4618">
                  <c:v>5.8813541666895617</c:v>
                </c:pt>
                <c:pt idx="4619">
                  <c:v>5.8820717592825531</c:v>
                </c:pt>
                <c:pt idx="4620">
                  <c:v>5.8828009259523242</c:v>
                </c:pt>
                <c:pt idx="4621">
                  <c:v>5.8835300926148193</c:v>
                </c:pt>
                <c:pt idx="4622">
                  <c:v>5.8842476852078107</c:v>
                </c:pt>
                <c:pt idx="4623">
                  <c:v>5.8849768518775818</c:v>
                </c:pt>
                <c:pt idx="4624">
                  <c:v>5.8857523148399196</c:v>
                </c:pt>
                <c:pt idx="4625">
                  <c:v>5.8864814815096906</c:v>
                </c:pt>
                <c:pt idx="4626">
                  <c:v>5.8871990741026821</c:v>
                </c:pt>
                <c:pt idx="4627">
                  <c:v>5.8879282407651772</c:v>
                </c:pt>
                <c:pt idx="4628">
                  <c:v>5.8886458333581686</c:v>
                </c:pt>
                <c:pt idx="4629">
                  <c:v>5.8893750000279397</c:v>
                </c:pt>
                <c:pt idx="4630">
                  <c:v>5.8901504629902774</c:v>
                </c:pt>
                <c:pt idx="4631">
                  <c:v>5.8908796296527726</c:v>
                </c:pt>
                <c:pt idx="4632">
                  <c:v>5.8916087963225436</c:v>
                </c:pt>
                <c:pt idx="4633">
                  <c:v>5.8923263889155351</c:v>
                </c:pt>
                <c:pt idx="4634">
                  <c:v>5.8930555555780302</c:v>
                </c:pt>
                <c:pt idx="4635">
                  <c:v>5.8937847222478013</c:v>
                </c:pt>
                <c:pt idx="4636">
                  <c:v>5.8945023148407927</c:v>
                </c:pt>
                <c:pt idx="4637">
                  <c:v>5.8952314815032878</c:v>
                </c:pt>
                <c:pt idx="4638">
                  <c:v>5.8959606481730589</c:v>
                </c:pt>
                <c:pt idx="4639">
                  <c:v>5.8966782407660503</c:v>
                </c:pt>
                <c:pt idx="4640">
                  <c:v>5.8974074074358214</c:v>
                </c:pt>
                <c:pt idx="4641">
                  <c:v>5.8981828703981591</c:v>
                </c:pt>
                <c:pt idx="4642">
                  <c:v>5.8989004629911506</c:v>
                </c:pt>
                <c:pt idx="4643">
                  <c:v>5.8996296296536457</c:v>
                </c:pt>
                <c:pt idx="4644">
                  <c:v>5.9003587963234168</c:v>
                </c:pt>
                <c:pt idx="4645">
                  <c:v>5.9010763889164082</c:v>
                </c:pt>
                <c:pt idx="4646">
                  <c:v>5.9018055555789033</c:v>
                </c:pt>
                <c:pt idx="4647">
                  <c:v>5.9025810185412411</c:v>
                </c:pt>
                <c:pt idx="4648">
                  <c:v>5.9033101852110121</c:v>
                </c:pt>
                <c:pt idx="4649">
                  <c:v>5.9040277778040036</c:v>
                </c:pt>
                <c:pt idx="4650">
                  <c:v>5.9047569444664987</c:v>
                </c:pt>
                <c:pt idx="4651">
                  <c:v>5.9054861111362698</c:v>
                </c:pt>
                <c:pt idx="4652">
                  <c:v>5.9062037037292612</c:v>
                </c:pt>
                <c:pt idx="4653">
                  <c:v>5.9069791666915989</c:v>
                </c:pt>
                <c:pt idx="4654">
                  <c:v>5.90770833336137</c:v>
                </c:pt>
                <c:pt idx="4655">
                  <c:v>5.9084259259543614</c:v>
                </c:pt>
                <c:pt idx="4656">
                  <c:v>5.9091550926168566</c:v>
                </c:pt>
                <c:pt idx="4657">
                  <c:v>5.9098842592866276</c:v>
                </c:pt>
                <c:pt idx="4658">
                  <c:v>5.9106018518796191</c:v>
                </c:pt>
                <c:pt idx="4659">
                  <c:v>5.9113888889114605</c:v>
                </c:pt>
                <c:pt idx="4660">
                  <c:v>5.9121064815044519</c:v>
                </c:pt>
                <c:pt idx="4661">
                  <c:v>5.912835648174223</c:v>
                </c:pt>
                <c:pt idx="4662">
                  <c:v>5.9135532407672144</c:v>
                </c:pt>
                <c:pt idx="4663">
                  <c:v>5.9142824074297096</c:v>
                </c:pt>
                <c:pt idx="4664">
                  <c:v>5.9150115740994806</c:v>
                </c:pt>
                <c:pt idx="4665">
                  <c:v>5.9157291666924721</c:v>
                </c:pt>
                <c:pt idx="4666">
                  <c:v>5.9164583333549672</c:v>
                </c:pt>
                <c:pt idx="4667">
                  <c:v>5.9171875000247383</c:v>
                </c:pt>
                <c:pt idx="4668">
                  <c:v>5.9179166666945093</c:v>
                </c:pt>
                <c:pt idx="4669">
                  <c:v>5.9186342592875008</c:v>
                </c:pt>
                <c:pt idx="4670">
                  <c:v>5.9194097222498385</c:v>
                </c:pt>
                <c:pt idx="4671">
                  <c:v>5.9201388889123336</c:v>
                </c:pt>
                <c:pt idx="4672">
                  <c:v>5.9208564815053251</c:v>
                </c:pt>
                <c:pt idx="4673">
                  <c:v>5.9215856481750961</c:v>
                </c:pt>
                <c:pt idx="4674">
                  <c:v>5.9223148148375913</c:v>
                </c:pt>
                <c:pt idx="4675">
                  <c:v>5.9230324074305827</c:v>
                </c:pt>
                <c:pt idx="4676">
                  <c:v>5.9238078703929204</c:v>
                </c:pt>
                <c:pt idx="4677">
                  <c:v>5.9245370370626915</c:v>
                </c:pt>
                <c:pt idx="4678">
                  <c:v>5.9252546296556829</c:v>
                </c:pt>
                <c:pt idx="4679">
                  <c:v>5.9259837963181781</c:v>
                </c:pt>
                <c:pt idx="4680">
                  <c:v>5.9267129629879491</c:v>
                </c:pt>
                <c:pt idx="4681">
                  <c:v>5.9274305555809406</c:v>
                </c:pt>
                <c:pt idx="4682">
                  <c:v>5.928217592620058</c:v>
                </c:pt>
                <c:pt idx="4683">
                  <c:v>5.9289351852130494</c:v>
                </c:pt>
                <c:pt idx="4684">
                  <c:v>5.9296643518755445</c:v>
                </c:pt>
                <c:pt idx="4685">
                  <c:v>5.9303935185453156</c:v>
                </c:pt>
                <c:pt idx="4686">
                  <c:v>5.931111111138307</c:v>
                </c:pt>
                <c:pt idx="4687">
                  <c:v>5.9318402778008021</c:v>
                </c:pt>
                <c:pt idx="4688">
                  <c:v>5.9326157407631399</c:v>
                </c:pt>
                <c:pt idx="4689">
                  <c:v>5.9333333333561313</c:v>
                </c:pt>
                <c:pt idx="4690">
                  <c:v>5.9340625000259024</c:v>
                </c:pt>
                <c:pt idx="4691">
                  <c:v>5.9347916666883975</c:v>
                </c:pt>
                <c:pt idx="4692">
                  <c:v>5.9355092592813889</c:v>
                </c:pt>
                <c:pt idx="4693">
                  <c:v>5.93623842595116</c:v>
                </c:pt>
                <c:pt idx="4694">
                  <c:v>5.9370138889134978</c:v>
                </c:pt>
                <c:pt idx="4695">
                  <c:v>5.9377430555832689</c:v>
                </c:pt>
                <c:pt idx="4696">
                  <c:v>5.938472222245764</c:v>
                </c:pt>
                <c:pt idx="4697">
                  <c:v>5.9391898148387554</c:v>
                </c:pt>
                <c:pt idx="4698">
                  <c:v>5.9399189815085265</c:v>
                </c:pt>
                <c:pt idx="4699">
                  <c:v>5.9406481481710216</c:v>
                </c:pt>
                <c:pt idx="4700">
                  <c:v>5.941365740764013</c:v>
                </c:pt>
                <c:pt idx="4701">
                  <c:v>5.9420949074337841</c:v>
                </c:pt>
                <c:pt idx="4702">
                  <c:v>5.9428240740962792</c:v>
                </c:pt>
                <c:pt idx="4703">
                  <c:v>5.9435416666892706</c:v>
                </c:pt>
                <c:pt idx="4704">
                  <c:v>5.9442708333590417</c:v>
                </c:pt>
                <c:pt idx="4705">
                  <c:v>5.9450462963213795</c:v>
                </c:pt>
                <c:pt idx="4706">
                  <c:v>5.9457754629911506</c:v>
                </c:pt>
                <c:pt idx="4707">
                  <c:v>5.946493055584142</c:v>
                </c:pt>
                <c:pt idx="4708">
                  <c:v>5.9472222222466371</c:v>
                </c:pt>
                <c:pt idx="4709">
                  <c:v>5.9479513889164082</c:v>
                </c:pt>
                <c:pt idx="4710">
                  <c:v>5.9486689815093996</c:v>
                </c:pt>
                <c:pt idx="4711">
                  <c:v>5.9494444444717374</c:v>
                </c:pt>
                <c:pt idx="4712">
                  <c:v>5.9501736111342325</c:v>
                </c:pt>
                <c:pt idx="4713">
                  <c:v>5.9509027778040036</c:v>
                </c:pt>
                <c:pt idx="4714">
                  <c:v>5.951620370396995</c:v>
                </c:pt>
                <c:pt idx="4715">
                  <c:v>5.9523495370594901</c:v>
                </c:pt>
                <c:pt idx="4716">
                  <c:v>5.9530787037292612</c:v>
                </c:pt>
                <c:pt idx="4717">
                  <c:v>5.9537962963222526</c:v>
                </c:pt>
                <c:pt idx="4718">
                  <c:v>5.9545254629847477</c:v>
                </c:pt>
                <c:pt idx="4719">
                  <c:v>5.9552546296545188</c:v>
                </c:pt>
                <c:pt idx="4720">
                  <c:v>5.9559722222475102</c:v>
                </c:pt>
                <c:pt idx="4721">
                  <c:v>5.9567013889172813</c:v>
                </c:pt>
                <c:pt idx="4722">
                  <c:v>5.9574305555797764</c:v>
                </c:pt>
                <c:pt idx="4723">
                  <c:v>5.9581481481727678</c:v>
                </c:pt>
                <c:pt idx="4724">
                  <c:v>5.9588773148425389</c:v>
                </c:pt>
                <c:pt idx="4725">
                  <c:v>5.959606481505034</c:v>
                </c:pt>
                <c:pt idx="4726">
                  <c:v>5.9603240740980254</c:v>
                </c:pt>
                <c:pt idx="4727">
                  <c:v>5.9610995370603632</c:v>
                </c:pt>
                <c:pt idx="4728">
                  <c:v>5.9618287037301343</c:v>
                </c:pt>
                <c:pt idx="4729">
                  <c:v>5.9625578703926294</c:v>
                </c:pt>
                <c:pt idx="4730">
                  <c:v>5.9632754629856208</c:v>
                </c:pt>
                <c:pt idx="4731">
                  <c:v>5.9640046296553919</c:v>
                </c:pt>
                <c:pt idx="4732">
                  <c:v>5.964733796317887</c:v>
                </c:pt>
                <c:pt idx="4733">
                  <c:v>5.9654629629876581</c:v>
                </c:pt>
                <c:pt idx="4734">
                  <c:v>5.9661805555806495</c:v>
                </c:pt>
                <c:pt idx="4735">
                  <c:v>5.9669097222504206</c:v>
                </c:pt>
                <c:pt idx="4736">
                  <c:v>5.9676388889129157</c:v>
                </c:pt>
                <c:pt idx="4737">
                  <c:v>5.9683564815059071</c:v>
                </c:pt>
                <c:pt idx="4738">
                  <c:v>5.9690856481756782</c:v>
                </c:pt>
                <c:pt idx="4739">
                  <c:v>5.9698148148381733</c:v>
                </c:pt>
                <c:pt idx="4740">
                  <c:v>5.9705324074311648</c:v>
                </c:pt>
                <c:pt idx="4741">
                  <c:v>5.9712615741009358</c:v>
                </c:pt>
                <c:pt idx="4742">
                  <c:v>5.9719907407634309</c:v>
                </c:pt>
                <c:pt idx="4743">
                  <c:v>5.9727083333564224</c:v>
                </c:pt>
                <c:pt idx="4744">
                  <c:v>5.9734375000261934</c:v>
                </c:pt>
                <c:pt idx="4745">
                  <c:v>5.9741666666886886</c:v>
                </c:pt>
                <c:pt idx="4746">
                  <c:v>5.97488425928168</c:v>
                </c:pt>
                <c:pt idx="4747">
                  <c:v>5.9756134259514511</c:v>
                </c:pt>
                <c:pt idx="4748">
                  <c:v>5.9763888889137888</c:v>
                </c:pt>
                <c:pt idx="4749">
                  <c:v>5.9771180555835599</c:v>
                </c:pt>
                <c:pt idx="4750">
                  <c:v>5.9778356481765513</c:v>
                </c:pt>
                <c:pt idx="4751">
                  <c:v>5.9785648148390464</c:v>
                </c:pt>
                <c:pt idx="4752">
                  <c:v>5.9792939815088175</c:v>
                </c:pt>
                <c:pt idx="4753">
                  <c:v>5.9800115741018089</c:v>
                </c:pt>
                <c:pt idx="4754">
                  <c:v>5.9807870370641467</c:v>
                </c:pt>
                <c:pt idx="4755">
                  <c:v>5.9815162037266418</c:v>
                </c:pt>
                <c:pt idx="4756">
                  <c:v>5.9822453703964129</c:v>
                </c:pt>
                <c:pt idx="4757">
                  <c:v>5.9829629629894043</c:v>
                </c:pt>
                <c:pt idx="4758">
                  <c:v>5.9836921296518994</c:v>
                </c:pt>
                <c:pt idx="4759">
                  <c:v>5.9844212963216705</c:v>
                </c:pt>
                <c:pt idx="4760">
                  <c:v>5.9851851852072286</c:v>
                </c:pt>
                <c:pt idx="4761">
                  <c:v>5.9859143518769997</c:v>
                </c:pt>
                <c:pt idx="4762">
                  <c:v>5.9866435185467708</c:v>
                </c:pt>
                <c:pt idx="4763">
                  <c:v>5.9873611111397622</c:v>
                </c:pt>
                <c:pt idx="4764">
                  <c:v>5.9880902778022573</c:v>
                </c:pt>
                <c:pt idx="4765">
                  <c:v>5.9888194444720284</c:v>
                </c:pt>
                <c:pt idx="4766">
                  <c:v>5.9895370370650198</c:v>
                </c:pt>
                <c:pt idx="4767">
                  <c:v>5.9902662037275149</c:v>
                </c:pt>
                <c:pt idx="4768">
                  <c:v>5.990995370397286</c:v>
                </c:pt>
                <c:pt idx="4769">
                  <c:v>5.9917129629902774</c:v>
                </c:pt>
                <c:pt idx="4770">
                  <c:v>5.9924421296527726</c:v>
                </c:pt>
                <c:pt idx="4771">
                  <c:v>5.9932175926151103</c:v>
                </c:pt>
                <c:pt idx="4772">
                  <c:v>5.9939467592848814</c:v>
                </c:pt>
                <c:pt idx="4773">
                  <c:v>5.9946643518778728</c:v>
                </c:pt>
                <c:pt idx="4774">
                  <c:v>5.9953935185403679</c:v>
                </c:pt>
                <c:pt idx="4775">
                  <c:v>5.996122685210139</c:v>
                </c:pt>
                <c:pt idx="4776">
                  <c:v>5.9968402778031304</c:v>
                </c:pt>
                <c:pt idx="4777">
                  <c:v>5.9976273148422479</c:v>
                </c:pt>
                <c:pt idx="4778">
                  <c:v>5.9983449074352393</c:v>
                </c:pt>
                <c:pt idx="4779">
                  <c:v>5.9990740740977344</c:v>
                </c:pt>
                <c:pt idx="4780">
                  <c:v>5.9998032407675055</c:v>
                </c:pt>
                <c:pt idx="4781">
                  <c:v>6.0005208333604969</c:v>
                </c:pt>
                <c:pt idx="4782">
                  <c:v>6.001250000022992</c:v>
                </c:pt>
                <c:pt idx="4783">
                  <c:v>6.0020254629853298</c:v>
                </c:pt>
                <c:pt idx="4784">
                  <c:v>6.0027546296551009</c:v>
                </c:pt>
                <c:pt idx="4785">
                  <c:v>6.0034722222480923</c:v>
                </c:pt>
                <c:pt idx="4786">
                  <c:v>6.0042013889105874</c:v>
                </c:pt>
                <c:pt idx="4787">
                  <c:v>6.0049305555803585</c:v>
                </c:pt>
                <c:pt idx="4788">
                  <c:v>6.0056481481733499</c:v>
                </c:pt>
                <c:pt idx="4789">
                  <c:v>6.006377314843121</c:v>
                </c:pt>
                <c:pt idx="4790">
                  <c:v>6.0071064815056161</c:v>
                </c:pt>
                <c:pt idx="4791">
                  <c:v>6.0078240740986075</c:v>
                </c:pt>
                <c:pt idx="4792">
                  <c:v>6.0085532407683786</c:v>
                </c:pt>
                <c:pt idx="4793">
                  <c:v>6.0092824074308737</c:v>
                </c:pt>
                <c:pt idx="4794">
                  <c:v>6.0100578703932115</c:v>
                </c:pt>
                <c:pt idx="4795">
                  <c:v>6.0107754629862029</c:v>
                </c:pt>
                <c:pt idx="4796">
                  <c:v>6.011504629655974</c:v>
                </c:pt>
                <c:pt idx="4797">
                  <c:v>6.0122337963184691</c:v>
                </c:pt>
                <c:pt idx="4798">
                  <c:v>6.0129513889114605</c:v>
                </c:pt>
                <c:pt idx="4799">
                  <c:v>6.0136805555812316</c:v>
                </c:pt>
                <c:pt idx="4800">
                  <c:v>6.0144097222437267</c:v>
                </c:pt>
                <c:pt idx="4801">
                  <c:v>6.0151273148367181</c:v>
                </c:pt>
                <c:pt idx="4802">
                  <c:v>6.0158564815064892</c:v>
                </c:pt>
                <c:pt idx="4803">
                  <c:v>6.0165856481762603</c:v>
                </c:pt>
                <c:pt idx="4804">
                  <c:v>6.0173032407692517</c:v>
                </c:pt>
                <c:pt idx="4805">
                  <c:v>6.0180324074317468</c:v>
                </c:pt>
                <c:pt idx="4806">
                  <c:v>6.0187615741015179</c:v>
                </c:pt>
                <c:pt idx="4807">
                  <c:v>6.0194791666945093</c:v>
                </c:pt>
                <c:pt idx="4808">
                  <c:v>6.0202083333570044</c:v>
                </c:pt>
                <c:pt idx="4809">
                  <c:v>6.0209375000267755</c:v>
                </c:pt>
                <c:pt idx="4810">
                  <c:v>6.0217129629891133</c:v>
                </c:pt>
                <c:pt idx="4811">
                  <c:v>6.0224305555821047</c:v>
                </c:pt>
                <c:pt idx="4812">
                  <c:v>6.0231597222445998</c:v>
                </c:pt>
                <c:pt idx="4813">
                  <c:v>6.0238888889143709</c:v>
                </c:pt>
                <c:pt idx="4814">
                  <c:v>6.0246064815073623</c:v>
                </c:pt>
                <c:pt idx="4815">
                  <c:v>6.0253356481698574</c:v>
                </c:pt>
                <c:pt idx="4816">
                  <c:v>6.0261111111394712</c:v>
                </c:pt>
                <c:pt idx="4817">
                  <c:v>6.0268402778019663</c:v>
                </c:pt>
                <c:pt idx="4818">
                  <c:v>6.0275578703949577</c:v>
                </c:pt>
                <c:pt idx="4819">
                  <c:v>6.0282870370647288</c:v>
                </c:pt>
                <c:pt idx="4820">
                  <c:v>6.0290162037272239</c:v>
                </c:pt>
                <c:pt idx="4821">
                  <c:v>6.0297337963202153</c:v>
                </c:pt>
                <c:pt idx="4822">
                  <c:v>6.0304629629899864</c:v>
                </c:pt>
                <c:pt idx="4823">
                  <c:v>6.0311921296524815</c:v>
                </c:pt>
                <c:pt idx="4824">
                  <c:v>6.0319097222454729</c:v>
                </c:pt>
                <c:pt idx="4825">
                  <c:v>6.032638888915244</c:v>
                </c:pt>
                <c:pt idx="4826">
                  <c:v>6.0333680555777391</c:v>
                </c:pt>
                <c:pt idx="4827">
                  <c:v>6.0340856481707306</c:v>
                </c:pt>
                <c:pt idx="4828">
                  <c:v>6.0348148148405016</c:v>
                </c:pt>
                <c:pt idx="4829">
                  <c:v>6.0355439815029968</c:v>
                </c:pt>
                <c:pt idx="4830">
                  <c:v>6.0362615740959882</c:v>
                </c:pt>
                <c:pt idx="4831">
                  <c:v>6.0369907407657593</c:v>
                </c:pt>
                <c:pt idx="4832">
                  <c:v>6.037766203728097</c:v>
                </c:pt>
                <c:pt idx="4833">
                  <c:v>6.0384953703978681</c:v>
                </c:pt>
                <c:pt idx="4834">
                  <c:v>6.0392245370603632</c:v>
                </c:pt>
                <c:pt idx="4835">
                  <c:v>6.0399421296533546</c:v>
                </c:pt>
                <c:pt idx="4836">
                  <c:v>6.0406712963231257</c:v>
                </c:pt>
                <c:pt idx="4837">
                  <c:v>6.0414004629856208</c:v>
                </c:pt>
                <c:pt idx="4838">
                  <c:v>6.0421759259479586</c:v>
                </c:pt>
                <c:pt idx="4839">
                  <c:v>6.04289351854095</c:v>
                </c:pt>
                <c:pt idx="4840">
                  <c:v>6.0436226852107211</c:v>
                </c:pt>
                <c:pt idx="4841">
                  <c:v>6.0443518518804922</c:v>
                </c:pt>
                <c:pt idx="4842">
                  <c:v>6.0450810185429873</c:v>
                </c:pt>
                <c:pt idx="4843">
                  <c:v>6.0457986111359787</c:v>
                </c:pt>
                <c:pt idx="4844">
                  <c:v>6.0465740740983165</c:v>
                </c:pt>
                <c:pt idx="4845">
                  <c:v>6.0472916666913079</c:v>
                </c:pt>
                <c:pt idx="4846">
                  <c:v>6.048020833361079</c:v>
                </c:pt>
                <c:pt idx="4847">
                  <c:v>6.0487500000235741</c:v>
                </c:pt>
                <c:pt idx="4848">
                  <c:v>6.0494675926165655</c:v>
                </c:pt>
                <c:pt idx="4849">
                  <c:v>6.0501967592863366</c:v>
                </c:pt>
                <c:pt idx="4850">
                  <c:v>6.0509722222486744</c:v>
                </c:pt>
                <c:pt idx="4851">
                  <c:v>6.0517013889111695</c:v>
                </c:pt>
                <c:pt idx="4852">
                  <c:v>6.0524189815041609</c:v>
                </c:pt>
                <c:pt idx="4853">
                  <c:v>6.053148148173932</c:v>
                </c:pt>
                <c:pt idx="4854">
                  <c:v>6.0538773148364271</c:v>
                </c:pt>
                <c:pt idx="4855">
                  <c:v>6.0546064815061982</c:v>
                </c:pt>
                <c:pt idx="4856">
                  <c:v>6.0553356481759693</c:v>
                </c:pt>
                <c:pt idx="4857">
                  <c:v>6.0560532407689607</c:v>
                </c:pt>
                <c:pt idx="4858">
                  <c:v>6.0567824074314558</c:v>
                </c:pt>
                <c:pt idx="4859">
                  <c:v>6.0575115741012269</c:v>
                </c:pt>
                <c:pt idx="4860">
                  <c:v>6.058240740763722</c:v>
                </c:pt>
                <c:pt idx="4861">
                  <c:v>6.0590046296565561</c:v>
                </c:pt>
                <c:pt idx="4862">
                  <c:v>6.0597337963190512</c:v>
                </c:pt>
                <c:pt idx="4863">
                  <c:v>6.0604629629888223</c:v>
                </c:pt>
                <c:pt idx="4864">
                  <c:v>6.0611805555818137</c:v>
                </c:pt>
                <c:pt idx="4865">
                  <c:v>6.0619097222443088</c:v>
                </c:pt>
                <c:pt idx="4866">
                  <c:v>6.0626388889140799</c:v>
                </c:pt>
                <c:pt idx="4867">
                  <c:v>6.0633564815070713</c:v>
                </c:pt>
                <c:pt idx="4868">
                  <c:v>6.0640856481768424</c:v>
                </c:pt>
                <c:pt idx="4869">
                  <c:v>6.0648148148393375</c:v>
                </c:pt>
                <c:pt idx="4870">
                  <c:v>6.0655324074323289</c:v>
                </c:pt>
                <c:pt idx="4871">
                  <c:v>6.0662615741021</c:v>
                </c:pt>
                <c:pt idx="4872">
                  <c:v>6.0670370370644378</c:v>
                </c:pt>
                <c:pt idx="4873">
                  <c:v>6.0677662037269329</c:v>
                </c:pt>
                <c:pt idx="4874">
                  <c:v>6.0684837963199243</c:v>
                </c:pt>
                <c:pt idx="4875">
                  <c:v>6.0692129629896954</c:v>
                </c:pt>
                <c:pt idx="4876">
                  <c:v>6.0699421296521905</c:v>
                </c:pt>
                <c:pt idx="4877">
                  <c:v>6.0706597222451819</c:v>
                </c:pt>
                <c:pt idx="4878">
                  <c:v>6.0714467592842993</c:v>
                </c:pt>
                <c:pt idx="4879">
                  <c:v>6.0721643518772908</c:v>
                </c:pt>
                <c:pt idx="4880">
                  <c:v>6.0728935185470618</c:v>
                </c:pt>
                <c:pt idx="4881">
                  <c:v>6.0736111111327773</c:v>
                </c:pt>
                <c:pt idx="4882">
                  <c:v>6.0743402778025484</c:v>
                </c:pt>
                <c:pt idx="4883">
                  <c:v>6.0750694444723194</c:v>
                </c:pt>
                <c:pt idx="4884">
                  <c:v>6.0757870370653109</c:v>
                </c:pt>
                <c:pt idx="4885">
                  <c:v>6.076516203727806</c:v>
                </c:pt>
                <c:pt idx="4886">
                  <c:v>6.0772453703975771</c:v>
                </c:pt>
                <c:pt idx="4887">
                  <c:v>6.0779629629905685</c:v>
                </c:pt>
                <c:pt idx="4888">
                  <c:v>6.0786921296530636</c:v>
                </c:pt>
                <c:pt idx="4889">
                  <c:v>6.0794212963228347</c:v>
                </c:pt>
                <c:pt idx="4890">
                  <c:v>6.0801388889158261</c:v>
                </c:pt>
                <c:pt idx="4891">
                  <c:v>6.0808680555783212</c:v>
                </c:pt>
                <c:pt idx="4892">
                  <c:v>6.0815972222480923</c:v>
                </c:pt>
                <c:pt idx="4893">
                  <c:v>6.0823263889105874</c:v>
                </c:pt>
                <c:pt idx="4894">
                  <c:v>6.0831018518802011</c:v>
                </c:pt>
                <c:pt idx="4895">
                  <c:v>6.0838194444731926</c:v>
                </c:pt>
                <c:pt idx="4896">
                  <c:v>6.0845486111356877</c:v>
                </c:pt>
                <c:pt idx="4897">
                  <c:v>6.0852777778054588</c:v>
                </c:pt>
                <c:pt idx="4898">
                  <c:v>6.0860069444679539</c:v>
                </c:pt>
                <c:pt idx="4899">
                  <c:v>6.0867245370609453</c:v>
                </c:pt>
                <c:pt idx="4900">
                  <c:v>6.0875000000232831</c:v>
                </c:pt>
                <c:pt idx="4901">
                  <c:v>6.0882291666930541</c:v>
                </c:pt>
                <c:pt idx="4902">
                  <c:v>6.0889467592860456</c:v>
                </c:pt>
                <c:pt idx="4903">
                  <c:v>6.0896759259485407</c:v>
                </c:pt>
                <c:pt idx="4904">
                  <c:v>6.0904050926183118</c:v>
                </c:pt>
                <c:pt idx="4905">
                  <c:v>6.0911226852113032</c:v>
                </c:pt>
                <c:pt idx="4906">
                  <c:v>6.0918981481736409</c:v>
                </c:pt>
                <c:pt idx="4907">
                  <c:v>6.092627314843412</c:v>
                </c:pt>
                <c:pt idx="4908">
                  <c:v>6.0933564815059071</c:v>
                </c:pt>
                <c:pt idx="4909">
                  <c:v>6.0940740740988986</c:v>
                </c:pt>
                <c:pt idx="4910">
                  <c:v>6.0948032407686696</c:v>
                </c:pt>
                <c:pt idx="4911">
                  <c:v>6.0955324074311648</c:v>
                </c:pt>
                <c:pt idx="4912">
                  <c:v>6.0962500000241562</c:v>
                </c:pt>
                <c:pt idx="4913">
                  <c:v>6.0969791666939273</c:v>
                </c:pt>
                <c:pt idx="4914">
                  <c:v>6.0977083333564224</c:v>
                </c:pt>
                <c:pt idx="4915">
                  <c:v>6.0984259259494138</c:v>
                </c:pt>
                <c:pt idx="4916">
                  <c:v>6.0991550926191849</c:v>
                </c:pt>
                <c:pt idx="4917">
                  <c:v>6.0998726852121763</c:v>
                </c:pt>
                <c:pt idx="4918">
                  <c:v>6.1006018518746714</c:v>
                </c:pt>
                <c:pt idx="4919">
                  <c:v>6.1013310185444425</c:v>
                </c:pt>
                <c:pt idx="4920">
                  <c:v>6.1020601852069376</c:v>
                </c:pt>
                <c:pt idx="4921">
                  <c:v>6.102777777799929</c:v>
                </c:pt>
                <c:pt idx="4922">
                  <c:v>6.1035532407622668</c:v>
                </c:pt>
                <c:pt idx="4923">
                  <c:v>6.1042824074320379</c:v>
                </c:pt>
                <c:pt idx="4924">
                  <c:v>6.1050000000250293</c:v>
                </c:pt>
                <c:pt idx="4925">
                  <c:v>6.1057291666948004</c:v>
                </c:pt>
                <c:pt idx="4926">
                  <c:v>6.1064583333572955</c:v>
                </c:pt>
                <c:pt idx="4927">
                  <c:v>6.1071759259502869</c:v>
                </c:pt>
                <c:pt idx="4928">
                  <c:v>6.1079629629894043</c:v>
                </c:pt>
                <c:pt idx="4929">
                  <c:v>6.1086805555823958</c:v>
                </c:pt>
                <c:pt idx="4930">
                  <c:v>6.1094097222448909</c:v>
                </c:pt>
                <c:pt idx="4931">
                  <c:v>6.1101388889146619</c:v>
                </c:pt>
                <c:pt idx="4932">
                  <c:v>6.1108564815076534</c:v>
                </c:pt>
                <c:pt idx="4933">
                  <c:v>6.1115856481701485</c:v>
                </c:pt>
                <c:pt idx="4934">
                  <c:v>6.1123148148399196</c:v>
                </c:pt>
                <c:pt idx="4935">
                  <c:v>6.113032407432911</c:v>
                </c:pt>
                <c:pt idx="4936">
                  <c:v>6.1137615741026821</c:v>
                </c:pt>
                <c:pt idx="4937">
                  <c:v>6.1144907407651772</c:v>
                </c:pt>
                <c:pt idx="4938">
                  <c:v>6.1152083333581686</c:v>
                </c:pt>
                <c:pt idx="4939">
                  <c:v>6.1159837963205064</c:v>
                </c:pt>
                <c:pt idx="4940">
                  <c:v>6.1167129629902774</c:v>
                </c:pt>
                <c:pt idx="4941">
                  <c:v>6.1174421296527726</c:v>
                </c:pt>
                <c:pt idx="4942">
                  <c:v>6.1181712963225436</c:v>
                </c:pt>
                <c:pt idx="4943">
                  <c:v>6.1188888889155351</c:v>
                </c:pt>
                <c:pt idx="4944">
                  <c:v>6.1196180555780302</c:v>
                </c:pt>
                <c:pt idx="4945">
                  <c:v>6.1203472222478013</c:v>
                </c:pt>
                <c:pt idx="4946">
                  <c:v>6.1210648148407927</c:v>
                </c:pt>
                <c:pt idx="4947">
                  <c:v>6.1217939815032878</c:v>
                </c:pt>
                <c:pt idx="4948">
                  <c:v>6.1225231481730589</c:v>
                </c:pt>
                <c:pt idx="4949">
                  <c:v>6.1232407407660503</c:v>
                </c:pt>
                <c:pt idx="4950">
                  <c:v>6.1239699074358214</c:v>
                </c:pt>
                <c:pt idx="4951">
                  <c:v>6.1246990740983165</c:v>
                </c:pt>
                <c:pt idx="4952">
                  <c:v>6.1254166666913079</c:v>
                </c:pt>
                <c:pt idx="4953">
                  <c:v>6.126145833361079</c:v>
                </c:pt>
                <c:pt idx="4954">
                  <c:v>6.1268750000235741</c:v>
                </c:pt>
                <c:pt idx="4955">
                  <c:v>6.1275925926165655</c:v>
                </c:pt>
                <c:pt idx="4956">
                  <c:v>6.1283217592863366</c:v>
                </c:pt>
                <c:pt idx="4957">
                  <c:v>6.1290509259488317</c:v>
                </c:pt>
                <c:pt idx="4958">
                  <c:v>6.1297685185418231</c:v>
                </c:pt>
                <c:pt idx="4959">
                  <c:v>6.1304976852115942</c:v>
                </c:pt>
                <c:pt idx="4960">
                  <c:v>6.1312268518740893</c:v>
                </c:pt>
                <c:pt idx="4961">
                  <c:v>6.1319444444670808</c:v>
                </c:pt>
                <c:pt idx="4962">
                  <c:v>6.1326736111368518</c:v>
                </c:pt>
                <c:pt idx="4963">
                  <c:v>6.1334027777993469</c:v>
                </c:pt>
                <c:pt idx="4964">
                  <c:v>6.1341203703923384</c:v>
                </c:pt>
                <c:pt idx="4965">
                  <c:v>6.1348495370621094</c:v>
                </c:pt>
                <c:pt idx="4966">
                  <c:v>6.1355787037318805</c:v>
                </c:pt>
                <c:pt idx="4967">
                  <c:v>6.1362962963248719</c:v>
                </c:pt>
                <c:pt idx="4968">
                  <c:v>6.1370254629873671</c:v>
                </c:pt>
                <c:pt idx="4969">
                  <c:v>6.1377546296571381</c:v>
                </c:pt>
                <c:pt idx="4970">
                  <c:v>6.1385300926194759</c:v>
                </c:pt>
                <c:pt idx="4971">
                  <c:v>6.139259259281971</c:v>
                </c:pt>
                <c:pt idx="4972">
                  <c:v>6.1399768518749624</c:v>
                </c:pt>
                <c:pt idx="4973">
                  <c:v>6.1407060185447335</c:v>
                </c:pt>
                <c:pt idx="4974">
                  <c:v>6.1414351852072286</c:v>
                </c:pt>
                <c:pt idx="4975">
                  <c:v>6.1421527778002201</c:v>
                </c:pt>
                <c:pt idx="4976">
                  <c:v>6.1428819444699911</c:v>
                </c:pt>
                <c:pt idx="4977">
                  <c:v>6.1436111111397622</c:v>
                </c:pt>
                <c:pt idx="4978">
                  <c:v>6.1443287037254777</c:v>
                </c:pt>
                <c:pt idx="4979">
                  <c:v>6.1450578703952488</c:v>
                </c:pt>
                <c:pt idx="4980">
                  <c:v>6.1457870370650198</c:v>
                </c:pt>
                <c:pt idx="4981">
                  <c:v>6.1465625000273576</c:v>
                </c:pt>
                <c:pt idx="4982">
                  <c:v>6.147280092620349</c:v>
                </c:pt>
                <c:pt idx="4983">
                  <c:v>6.1480092592828441</c:v>
                </c:pt>
                <c:pt idx="4984">
                  <c:v>6.1487384259526152</c:v>
                </c:pt>
                <c:pt idx="4985">
                  <c:v>6.1494560185456066</c:v>
                </c:pt>
                <c:pt idx="4986">
                  <c:v>6.1501851852081018</c:v>
                </c:pt>
                <c:pt idx="4987">
                  <c:v>6.1509143518778728</c:v>
                </c:pt>
                <c:pt idx="4988">
                  <c:v>6.1516319444708643</c:v>
                </c:pt>
                <c:pt idx="4989">
                  <c:v>6.1523611111333594</c:v>
                </c:pt>
                <c:pt idx="4990">
                  <c:v>6.1530902778031304</c:v>
                </c:pt>
                <c:pt idx="4991">
                  <c:v>6.1538078703961219</c:v>
                </c:pt>
                <c:pt idx="4992">
                  <c:v>6.154537037058617</c:v>
                </c:pt>
                <c:pt idx="4993">
                  <c:v>6.1552662037283881</c:v>
                </c:pt>
                <c:pt idx="4994">
                  <c:v>6.1559837963213795</c:v>
                </c:pt>
                <c:pt idx="4995">
                  <c:v>6.1567129629911506</c:v>
                </c:pt>
                <c:pt idx="4996">
                  <c:v>6.1574421296536457</c:v>
                </c:pt>
                <c:pt idx="4997">
                  <c:v>6.1581597222466371</c:v>
                </c:pt>
                <c:pt idx="4998">
                  <c:v>6.1588888889164082</c:v>
                </c:pt>
                <c:pt idx="4999">
                  <c:v>6.1596180555789033</c:v>
                </c:pt>
                <c:pt idx="5000">
                  <c:v>6.1603356481718947</c:v>
                </c:pt>
                <c:pt idx="5001">
                  <c:v>6.1610648148416658</c:v>
                </c:pt>
                <c:pt idx="5002">
                  <c:v>6.1617939815041609</c:v>
                </c:pt>
                <c:pt idx="5003">
                  <c:v>6.1625115740971523</c:v>
                </c:pt>
                <c:pt idx="5004">
                  <c:v>6.1632407407669234</c:v>
                </c:pt>
                <c:pt idx="5005">
                  <c:v>6.1639699074294185</c:v>
                </c:pt>
                <c:pt idx="5006">
                  <c:v>6.1646875000224099</c:v>
                </c:pt>
                <c:pt idx="5007">
                  <c:v>6.165416666692181</c:v>
                </c:pt>
                <c:pt idx="5008">
                  <c:v>6.1661458333619521</c:v>
                </c:pt>
                <c:pt idx="5009">
                  <c:v>6.1668634259476676</c:v>
                </c:pt>
                <c:pt idx="5010">
                  <c:v>6.1675925926174386</c:v>
                </c:pt>
                <c:pt idx="5011">
                  <c:v>6.1683217592872097</c:v>
                </c:pt>
                <c:pt idx="5012">
                  <c:v>6.1690509259497048</c:v>
                </c:pt>
                <c:pt idx="5013">
                  <c:v>6.1697685185426963</c:v>
                </c:pt>
                <c:pt idx="5014">
                  <c:v>6.1704976852124673</c:v>
                </c:pt>
                <c:pt idx="5015">
                  <c:v>6.1712268518749624</c:v>
                </c:pt>
                <c:pt idx="5016">
                  <c:v>6.1719444444679539</c:v>
                </c:pt>
                <c:pt idx="5017">
                  <c:v>6.1726736111377249</c:v>
                </c:pt>
                <c:pt idx="5018">
                  <c:v>6.1734027778002201</c:v>
                </c:pt>
                <c:pt idx="5019">
                  <c:v>6.1741203703932115</c:v>
                </c:pt>
                <c:pt idx="5020">
                  <c:v>6.1748495370629826</c:v>
                </c:pt>
                <c:pt idx="5021">
                  <c:v>6.1755787037254777</c:v>
                </c:pt>
                <c:pt idx="5022">
                  <c:v>6.1763541666950914</c:v>
                </c:pt>
                <c:pt idx="5023">
                  <c:v>6.1770717592808069</c:v>
                </c:pt>
                <c:pt idx="5024">
                  <c:v>6.1778009259505779</c:v>
                </c:pt>
                <c:pt idx="5025">
                  <c:v>6.178530092620349</c:v>
                </c:pt>
                <c:pt idx="5026">
                  <c:v>6.1792592592828441</c:v>
                </c:pt>
                <c:pt idx="5027">
                  <c:v>6.1799768518758356</c:v>
                </c:pt>
                <c:pt idx="5028">
                  <c:v>6.1807523148381733</c:v>
                </c:pt>
                <c:pt idx="5029">
                  <c:v>6.1814814815079444</c:v>
                </c:pt>
                <c:pt idx="5030">
                  <c:v>6.1822106481704395</c:v>
                </c:pt>
                <c:pt idx="5031">
                  <c:v>6.1829282407634309</c:v>
                </c:pt>
                <c:pt idx="5032">
                  <c:v>6.183657407433202</c:v>
                </c:pt>
                <c:pt idx="5033">
                  <c:v>6.1843865740956971</c:v>
                </c:pt>
                <c:pt idx="5034">
                  <c:v>6.1851041666886886</c:v>
                </c:pt>
                <c:pt idx="5035">
                  <c:v>6.1858333333584596</c:v>
                </c:pt>
                <c:pt idx="5036">
                  <c:v>6.1865625000282307</c:v>
                </c:pt>
                <c:pt idx="5037">
                  <c:v>6.1872916666907258</c:v>
                </c:pt>
                <c:pt idx="5038">
                  <c:v>6.1880092592837173</c:v>
                </c:pt>
                <c:pt idx="5039">
                  <c:v>6.188784722246055</c:v>
                </c:pt>
                <c:pt idx="5040">
                  <c:v>6.1895138889158261</c:v>
                </c:pt>
                <c:pt idx="5041">
                  <c:v>6.1902430555783212</c:v>
                </c:pt>
                <c:pt idx="5042">
                  <c:v>6.1909606481713126</c:v>
                </c:pt>
                <c:pt idx="5043">
                  <c:v>6.1916898148410837</c:v>
                </c:pt>
                <c:pt idx="5044">
                  <c:v>6.1924189815035788</c:v>
                </c:pt>
                <c:pt idx="5045">
                  <c:v>6.1931365740965703</c:v>
                </c:pt>
                <c:pt idx="5046">
                  <c:v>6.1938657407663413</c:v>
                </c:pt>
                <c:pt idx="5047">
                  <c:v>6.1945949074361124</c:v>
                </c:pt>
                <c:pt idx="5048">
                  <c:v>6.1953125000218279</c:v>
                </c:pt>
                <c:pt idx="5049">
                  <c:v>6.1960416666915989</c:v>
                </c:pt>
                <c:pt idx="5050">
                  <c:v>6.1968171296539367</c:v>
                </c:pt>
                <c:pt idx="5051">
                  <c:v>6.1975462963237078</c:v>
                </c:pt>
                <c:pt idx="5052">
                  <c:v>6.1982754629862029</c:v>
                </c:pt>
                <c:pt idx="5053">
                  <c:v>6.1989930555791943</c:v>
                </c:pt>
                <c:pt idx="5054">
                  <c:v>6.1997222222489654</c:v>
                </c:pt>
                <c:pt idx="5055">
                  <c:v>6.2004513889114605</c:v>
                </c:pt>
                <c:pt idx="5056">
                  <c:v>6.2012268518737983</c:v>
                </c:pt>
                <c:pt idx="5057">
                  <c:v>6.2019444444667897</c:v>
                </c:pt>
                <c:pt idx="5058">
                  <c:v>6.2026736111365608</c:v>
                </c:pt>
                <c:pt idx="5059">
                  <c:v>6.2034027778063319</c:v>
                </c:pt>
                <c:pt idx="5060">
                  <c:v>6.2041203703920473</c:v>
                </c:pt>
                <c:pt idx="5061">
                  <c:v>6.2048495370618184</c:v>
                </c:pt>
                <c:pt idx="5062">
                  <c:v>6.2055787037315895</c:v>
                </c:pt>
                <c:pt idx="5063">
                  <c:v>6.2062962963245809</c:v>
                </c:pt>
                <c:pt idx="5064">
                  <c:v>6.207025462987076</c:v>
                </c:pt>
                <c:pt idx="5065">
                  <c:v>6.2077546296568471</c:v>
                </c:pt>
                <c:pt idx="5066">
                  <c:v>6.2084722222498385</c:v>
                </c:pt>
                <c:pt idx="5067">
                  <c:v>6.2092013889123336</c:v>
                </c:pt>
                <c:pt idx="5068">
                  <c:v>6.2099305555821047</c:v>
                </c:pt>
                <c:pt idx="5069">
                  <c:v>6.2106481481750961</c:v>
                </c:pt>
                <c:pt idx="5070">
                  <c:v>6.2113773148375913</c:v>
                </c:pt>
                <c:pt idx="5071">
                  <c:v>6.2121064815073623</c:v>
                </c:pt>
                <c:pt idx="5072">
                  <c:v>6.2128240741003538</c:v>
                </c:pt>
                <c:pt idx="5073">
                  <c:v>6.2135532407628489</c:v>
                </c:pt>
                <c:pt idx="5074">
                  <c:v>6.2142824074326199</c:v>
                </c:pt>
                <c:pt idx="5075">
                  <c:v>6.215011574102391</c:v>
                </c:pt>
                <c:pt idx="5076">
                  <c:v>6.2157291666953824</c:v>
                </c:pt>
                <c:pt idx="5077">
                  <c:v>6.2164583333578776</c:v>
                </c:pt>
                <c:pt idx="5078">
                  <c:v>6.217175925950869</c:v>
                </c:pt>
                <c:pt idx="5079">
                  <c:v>6.2179050926206401</c:v>
                </c:pt>
                <c:pt idx="5080">
                  <c:v>6.2186342592831352</c:v>
                </c:pt>
                <c:pt idx="5081">
                  <c:v>6.2193634259529063</c:v>
                </c:pt>
                <c:pt idx="5082">
                  <c:v>6.2200810185458977</c:v>
                </c:pt>
                <c:pt idx="5083">
                  <c:v>6.2208101852083928</c:v>
                </c:pt>
                <c:pt idx="5084">
                  <c:v>6.2215393518781639</c:v>
                </c:pt>
                <c:pt idx="5085">
                  <c:v>6.2222569444711553</c:v>
                </c:pt>
                <c:pt idx="5086">
                  <c:v>6.2229861111336504</c:v>
                </c:pt>
                <c:pt idx="5087">
                  <c:v>6.2237152778034215</c:v>
                </c:pt>
                <c:pt idx="5088">
                  <c:v>6.2244328703964129</c:v>
                </c:pt>
                <c:pt idx="5089">
                  <c:v>6.225162037058908</c:v>
                </c:pt>
                <c:pt idx="5090">
                  <c:v>6.2258796296518994</c:v>
                </c:pt>
                <c:pt idx="5091">
                  <c:v>6.2266087963216705</c:v>
                </c:pt>
                <c:pt idx="5092">
                  <c:v>6.2273379629914416</c:v>
                </c:pt>
                <c:pt idx="5093">
                  <c:v>6.2280555555771571</c:v>
                </c:pt>
                <c:pt idx="5094">
                  <c:v>6.2287847222469281</c:v>
                </c:pt>
                <c:pt idx="5095">
                  <c:v>6.2295138889166992</c:v>
                </c:pt>
                <c:pt idx="5096">
                  <c:v>6.2302314815096906</c:v>
                </c:pt>
                <c:pt idx="5097">
                  <c:v>6.2309606481721858</c:v>
                </c:pt>
                <c:pt idx="5098">
                  <c:v>6.2316898148419568</c:v>
                </c:pt>
                <c:pt idx="5099">
                  <c:v>6.2324189815044519</c:v>
                </c:pt>
                <c:pt idx="5100">
                  <c:v>6.2331365740974434</c:v>
                </c:pt>
                <c:pt idx="5101">
                  <c:v>6.2338657407672144</c:v>
                </c:pt>
                <c:pt idx="5102">
                  <c:v>6.2346412037295522</c:v>
                </c:pt>
                <c:pt idx="5103">
                  <c:v>6.2353703703920473</c:v>
                </c:pt>
                <c:pt idx="5104">
                  <c:v>6.2360879629850388</c:v>
                </c:pt>
                <c:pt idx="5105">
                  <c:v>6.2368171296548098</c:v>
                </c:pt>
                <c:pt idx="5106">
                  <c:v>6.2375462963245809</c:v>
                </c:pt>
                <c:pt idx="5107">
                  <c:v>6.2382638889175723</c:v>
                </c:pt>
                <c:pt idx="5108">
                  <c:v>6.2389930555800674</c:v>
                </c:pt>
                <c:pt idx="5109">
                  <c:v>6.2397222222498385</c:v>
                </c:pt>
                <c:pt idx="5110">
                  <c:v>6.2404398148428299</c:v>
                </c:pt>
                <c:pt idx="5111">
                  <c:v>6.2411689815053251</c:v>
                </c:pt>
                <c:pt idx="5112">
                  <c:v>6.2418981481750961</c:v>
                </c:pt>
                <c:pt idx="5113">
                  <c:v>6.2426736111374339</c:v>
                </c:pt>
                <c:pt idx="5114">
                  <c:v>6.2433912037304253</c:v>
                </c:pt>
                <c:pt idx="5115">
                  <c:v>6.2441203703929204</c:v>
                </c:pt>
                <c:pt idx="5116">
                  <c:v>6.2448495370626915</c:v>
                </c:pt>
                <c:pt idx="5117">
                  <c:v>6.2455671296556829</c:v>
                </c:pt>
                <c:pt idx="5118">
                  <c:v>6.2462962963181781</c:v>
                </c:pt>
                <c:pt idx="5119">
                  <c:v>6.2470254629879491</c:v>
                </c:pt>
                <c:pt idx="5120">
                  <c:v>6.2477430555809406</c:v>
                </c:pt>
                <c:pt idx="5121">
                  <c:v>6.2484722222507116</c:v>
                </c:pt>
                <c:pt idx="5122">
                  <c:v>6.2492013889132068</c:v>
                </c:pt>
                <c:pt idx="5123">
                  <c:v>6.2499189815061982</c:v>
                </c:pt>
                <c:pt idx="5124">
                  <c:v>6.2506481481759693</c:v>
                </c:pt>
                <c:pt idx="5125">
                  <c:v>6.2513773148384644</c:v>
                </c:pt>
                <c:pt idx="5126">
                  <c:v>6.2520949074314558</c:v>
                </c:pt>
                <c:pt idx="5127">
                  <c:v>6.2528240741012269</c:v>
                </c:pt>
                <c:pt idx="5128">
                  <c:v>6.253553240763722</c:v>
                </c:pt>
                <c:pt idx="5129">
                  <c:v>6.2543287037260598</c:v>
                </c:pt>
                <c:pt idx="5130">
                  <c:v>6.2550462963190512</c:v>
                </c:pt>
                <c:pt idx="5131">
                  <c:v>6.2557754629888223</c:v>
                </c:pt>
                <c:pt idx="5132">
                  <c:v>6.2565046296513174</c:v>
                </c:pt>
                <c:pt idx="5133">
                  <c:v>6.2572222222443088</c:v>
                </c:pt>
                <c:pt idx="5134">
                  <c:v>6.2579513889140799</c:v>
                </c:pt>
                <c:pt idx="5135">
                  <c:v>6.2587268518764176</c:v>
                </c:pt>
                <c:pt idx="5136">
                  <c:v>6.2594560185461887</c:v>
                </c:pt>
                <c:pt idx="5137">
                  <c:v>6.2601851852086838</c:v>
                </c:pt>
                <c:pt idx="5138">
                  <c:v>6.2609027778016753</c:v>
                </c:pt>
                <c:pt idx="5139">
                  <c:v>6.2616319444714463</c:v>
                </c:pt>
                <c:pt idx="5140">
                  <c:v>6.2623495370644378</c:v>
                </c:pt>
                <c:pt idx="5141">
                  <c:v>6.2630787037269329</c:v>
                </c:pt>
                <c:pt idx="5142">
                  <c:v>6.2638078703967039</c:v>
                </c:pt>
                <c:pt idx="5143">
                  <c:v>6.2645254629896954</c:v>
                </c:pt>
                <c:pt idx="5144">
                  <c:v>6.2652546296521905</c:v>
                </c:pt>
                <c:pt idx="5145">
                  <c:v>6.2659837963219616</c:v>
                </c:pt>
                <c:pt idx="5146">
                  <c:v>6.2667592592842993</c:v>
                </c:pt>
                <c:pt idx="5147">
                  <c:v>6.2674884259540704</c:v>
                </c:pt>
                <c:pt idx="5148">
                  <c:v>6.2682060185470618</c:v>
                </c:pt>
                <c:pt idx="5149">
                  <c:v>6.2689351852095569</c:v>
                </c:pt>
                <c:pt idx="5150">
                  <c:v>6.269664351879328</c:v>
                </c:pt>
                <c:pt idx="5151">
                  <c:v>6.2703819444723194</c:v>
                </c:pt>
                <c:pt idx="5152">
                  <c:v>6.2711574074346572</c:v>
                </c:pt>
                <c:pt idx="5153">
                  <c:v>6.2718865740971523</c:v>
                </c:pt>
                <c:pt idx="5154">
                  <c:v>6.2726041666901438</c:v>
                </c:pt>
                <c:pt idx="5155">
                  <c:v>6.2733333333599148</c:v>
                </c:pt>
                <c:pt idx="5156">
                  <c:v>6.2740625000224099</c:v>
                </c:pt>
                <c:pt idx="5157">
                  <c:v>6.274791666692181</c:v>
                </c:pt>
                <c:pt idx="5158">
                  <c:v>6.2755671296545188</c:v>
                </c:pt>
                <c:pt idx="5159">
                  <c:v>6.2762847222475102</c:v>
                </c:pt>
                <c:pt idx="5160">
                  <c:v>6.2770138889172813</c:v>
                </c:pt>
                <c:pt idx="5161">
                  <c:v>6.2777430555797764</c:v>
                </c:pt>
                <c:pt idx="5162">
                  <c:v>6.2784606481727678</c:v>
                </c:pt>
                <c:pt idx="5163">
                  <c:v>6.2791898148425389</c:v>
                </c:pt>
                <c:pt idx="5164">
                  <c:v>6.2799652778048767</c:v>
                </c:pt>
                <c:pt idx="5165">
                  <c:v>6.2806944444673718</c:v>
                </c:pt>
                <c:pt idx="5166">
                  <c:v>6.2814120370603632</c:v>
                </c:pt>
                <c:pt idx="5167">
                  <c:v>6.2821412037301343</c:v>
                </c:pt>
                <c:pt idx="5168">
                  <c:v>6.2828703703926294</c:v>
                </c:pt>
                <c:pt idx="5169">
                  <c:v>6.2835879629856208</c:v>
                </c:pt>
                <c:pt idx="5170">
                  <c:v>6.2843634259479586</c:v>
                </c:pt>
                <c:pt idx="5171">
                  <c:v>6.2850925926177297</c:v>
                </c:pt>
                <c:pt idx="5172">
                  <c:v>6.2858217592875008</c:v>
                </c:pt>
                <c:pt idx="5173">
                  <c:v>6.2865393518804922</c:v>
                </c:pt>
                <c:pt idx="5174">
                  <c:v>6.2872685185429873</c:v>
                </c:pt>
                <c:pt idx="5175">
                  <c:v>6.2879976852127584</c:v>
                </c:pt>
                <c:pt idx="5176">
                  <c:v>6.2887731481750961</c:v>
                </c:pt>
                <c:pt idx="5177">
                  <c:v>6.2895023148375913</c:v>
                </c:pt>
                <c:pt idx="5178">
                  <c:v>6.2902199074305827</c:v>
                </c:pt>
                <c:pt idx="5179">
                  <c:v>6.2909490741003538</c:v>
                </c:pt>
                <c:pt idx="5180">
                  <c:v>6.2916782407628489</c:v>
                </c:pt>
                <c:pt idx="5181">
                  <c:v>6.2923958333558403</c:v>
                </c:pt>
                <c:pt idx="5182">
                  <c:v>6.2931250000256114</c:v>
                </c:pt>
                <c:pt idx="5183">
                  <c:v>6.2938541666953824</c:v>
                </c:pt>
                <c:pt idx="5184">
                  <c:v>6.2945717592810979</c:v>
                </c:pt>
                <c:pt idx="5185">
                  <c:v>6.295300925950869</c:v>
                </c:pt>
                <c:pt idx="5186">
                  <c:v>6.2960300926206401</c:v>
                </c:pt>
                <c:pt idx="5187">
                  <c:v>6.2967476852136315</c:v>
                </c:pt>
                <c:pt idx="5188">
                  <c:v>6.2974768518761266</c:v>
                </c:pt>
                <c:pt idx="5189">
                  <c:v>6.2982060185458977</c:v>
                </c:pt>
                <c:pt idx="5190">
                  <c:v>6.2989236111388891</c:v>
                </c:pt>
                <c:pt idx="5191">
                  <c:v>6.2996527778013842</c:v>
                </c:pt>
                <c:pt idx="5192">
                  <c:v>6.300428240763722</c:v>
                </c:pt>
                <c:pt idx="5193">
                  <c:v>6.3011458333567134</c:v>
                </c:pt>
                <c:pt idx="5194">
                  <c:v>6.3018750000264845</c:v>
                </c:pt>
                <c:pt idx="5195">
                  <c:v>6.3026041666889796</c:v>
                </c:pt>
                <c:pt idx="5196">
                  <c:v>6.3033333333587507</c:v>
                </c:pt>
                <c:pt idx="5197">
                  <c:v>6.3040509259517421</c:v>
                </c:pt>
                <c:pt idx="5198">
                  <c:v>6.3048263889140799</c:v>
                </c:pt>
                <c:pt idx="5199">
                  <c:v>6.3055555555838509</c:v>
                </c:pt>
                <c:pt idx="5200">
                  <c:v>6.3062847222463461</c:v>
                </c:pt>
                <c:pt idx="5201">
                  <c:v>6.3070023148393375</c:v>
                </c:pt>
                <c:pt idx="5202">
                  <c:v>6.3077314815091086</c:v>
                </c:pt>
                <c:pt idx="5203">
                  <c:v>6.3084606481716037</c:v>
                </c:pt>
                <c:pt idx="5204">
                  <c:v>6.3092361111339414</c:v>
                </c:pt>
                <c:pt idx="5205">
                  <c:v>6.3099537037269329</c:v>
                </c:pt>
                <c:pt idx="5206">
                  <c:v>6.3106828703967039</c:v>
                </c:pt>
                <c:pt idx="5207">
                  <c:v>6.3114120370591991</c:v>
                </c:pt>
                <c:pt idx="5208">
                  <c:v>6.3121296296521905</c:v>
                </c:pt>
                <c:pt idx="5209">
                  <c:v>6.3128587963219616</c:v>
                </c:pt>
                <c:pt idx="5210">
                  <c:v>6.3135879629844567</c:v>
                </c:pt>
                <c:pt idx="5211">
                  <c:v>6.3143171296542278</c:v>
                </c:pt>
                <c:pt idx="5212">
                  <c:v>6.3150347222472192</c:v>
                </c:pt>
                <c:pt idx="5213">
                  <c:v>6.3157638889169903</c:v>
                </c:pt>
                <c:pt idx="5214">
                  <c:v>6.3164814815099817</c:v>
                </c:pt>
                <c:pt idx="5215">
                  <c:v>6.3172569444723194</c:v>
                </c:pt>
                <c:pt idx="5216">
                  <c:v>6.3179861111348146</c:v>
                </c:pt>
                <c:pt idx="5217">
                  <c:v>6.318703703727806</c:v>
                </c:pt>
                <c:pt idx="5218">
                  <c:v>6.3194328703975771</c:v>
                </c:pt>
                <c:pt idx="5219">
                  <c:v>6.3201620370600722</c:v>
                </c:pt>
                <c:pt idx="5220">
                  <c:v>6.3208796296530636</c:v>
                </c:pt>
                <c:pt idx="5221">
                  <c:v>6.3216087963228347</c:v>
                </c:pt>
                <c:pt idx="5222">
                  <c:v>6.3223263889158261</c:v>
                </c:pt>
                <c:pt idx="5223">
                  <c:v>6.3230555555783212</c:v>
                </c:pt>
                <c:pt idx="5224">
                  <c:v>6.3237847222480923</c:v>
                </c:pt>
                <c:pt idx="5225">
                  <c:v>6.3245023148410837</c:v>
                </c:pt>
                <c:pt idx="5226">
                  <c:v>6.3252777778034215</c:v>
                </c:pt>
                <c:pt idx="5227">
                  <c:v>6.3260069444731926</c:v>
                </c:pt>
                <c:pt idx="5228">
                  <c:v>6.3267361111356877</c:v>
                </c:pt>
                <c:pt idx="5229">
                  <c:v>6.3274537037286791</c:v>
                </c:pt>
                <c:pt idx="5230">
                  <c:v>6.3281828703984502</c:v>
                </c:pt>
                <c:pt idx="5231">
                  <c:v>6.3289120370609453</c:v>
                </c:pt>
                <c:pt idx="5232">
                  <c:v>6.3296296296539367</c:v>
                </c:pt>
                <c:pt idx="5233">
                  <c:v>6.3303587963237078</c:v>
                </c:pt>
                <c:pt idx="5234">
                  <c:v>6.3310879629862029</c:v>
                </c:pt>
                <c:pt idx="5235">
                  <c:v>6.3318055555791943</c:v>
                </c:pt>
                <c:pt idx="5236">
                  <c:v>6.3325347222489654</c:v>
                </c:pt>
                <c:pt idx="5237">
                  <c:v>6.3333101852113032</c:v>
                </c:pt>
                <c:pt idx="5238">
                  <c:v>6.3340393518737983</c:v>
                </c:pt>
                <c:pt idx="5239">
                  <c:v>6.3347569444667897</c:v>
                </c:pt>
                <c:pt idx="5240">
                  <c:v>6.3354861111365608</c:v>
                </c:pt>
                <c:pt idx="5241">
                  <c:v>6.3362152778063319</c:v>
                </c:pt>
                <c:pt idx="5242">
                  <c:v>6.3369328703920473</c:v>
                </c:pt>
                <c:pt idx="5243">
                  <c:v>6.3376620370618184</c:v>
                </c:pt>
                <c:pt idx="5244">
                  <c:v>6.3383912037315895</c:v>
                </c:pt>
                <c:pt idx="5245">
                  <c:v>6.3391203703940846</c:v>
                </c:pt>
                <c:pt idx="5246">
                  <c:v>6.339837962987076</c:v>
                </c:pt>
                <c:pt idx="5247">
                  <c:v>6.3405671296568471</c:v>
                </c:pt>
                <c:pt idx="5248">
                  <c:v>6.3412962963193422</c:v>
                </c:pt>
                <c:pt idx="5249">
                  <c:v>6.3420138889123336</c:v>
                </c:pt>
                <c:pt idx="5250">
                  <c:v>6.3427430555821047</c:v>
                </c:pt>
                <c:pt idx="5251">
                  <c:v>6.3434722222445998</c:v>
                </c:pt>
                <c:pt idx="5252">
                  <c:v>6.3441898148375913</c:v>
                </c:pt>
                <c:pt idx="5253">
                  <c:v>6.344965277799929</c:v>
                </c:pt>
                <c:pt idx="5254">
                  <c:v>6.3456944444697001</c:v>
                </c:pt>
                <c:pt idx="5255">
                  <c:v>6.3464236111394712</c:v>
                </c:pt>
                <c:pt idx="5256">
                  <c:v>6.3471412037251866</c:v>
                </c:pt>
                <c:pt idx="5257">
                  <c:v>6.3478703703949577</c:v>
                </c:pt>
                <c:pt idx="5258">
                  <c:v>6.3485995370647288</c:v>
                </c:pt>
                <c:pt idx="5259">
                  <c:v>6.3493750000270666</c:v>
                </c:pt>
                <c:pt idx="5260">
                  <c:v>6.3501041666895617</c:v>
                </c:pt>
                <c:pt idx="5261">
                  <c:v>6.3508217592825531</c:v>
                </c:pt>
                <c:pt idx="5262">
                  <c:v>6.3515509259523242</c:v>
                </c:pt>
                <c:pt idx="5263">
                  <c:v>6.3522800926148193</c:v>
                </c:pt>
                <c:pt idx="5264">
                  <c:v>6.3529976852078107</c:v>
                </c:pt>
                <c:pt idx="5265">
                  <c:v>6.3537268518775818</c:v>
                </c:pt>
                <c:pt idx="5266">
                  <c:v>6.3544560185400769</c:v>
                </c:pt>
                <c:pt idx="5267">
                  <c:v>6.3551736111330683</c:v>
                </c:pt>
                <c:pt idx="5268">
                  <c:v>6.3559027778028394</c:v>
                </c:pt>
                <c:pt idx="5269">
                  <c:v>6.3566319444726105</c:v>
                </c:pt>
                <c:pt idx="5270">
                  <c:v>6.3573958333581686</c:v>
                </c:pt>
                <c:pt idx="5271">
                  <c:v>6.3581250000279397</c:v>
                </c:pt>
                <c:pt idx="5272">
                  <c:v>6.3588541666904348</c:v>
                </c:pt>
                <c:pt idx="5273">
                  <c:v>6.3595717592834262</c:v>
                </c:pt>
                <c:pt idx="5274">
                  <c:v>6.3603009259531973</c:v>
                </c:pt>
                <c:pt idx="5275">
                  <c:v>6.3610300926156924</c:v>
                </c:pt>
                <c:pt idx="5276">
                  <c:v>6.3618055555780302</c:v>
                </c:pt>
                <c:pt idx="5277">
                  <c:v>6.3625347222478013</c:v>
                </c:pt>
                <c:pt idx="5278">
                  <c:v>6.3632523148407927</c:v>
                </c:pt>
                <c:pt idx="5279">
                  <c:v>6.3639814815032878</c:v>
                </c:pt>
                <c:pt idx="5280">
                  <c:v>6.3646990740962792</c:v>
                </c:pt>
                <c:pt idx="5281">
                  <c:v>6.3654282407660503</c:v>
                </c:pt>
                <c:pt idx="5282">
                  <c:v>6.3661574074358214</c:v>
                </c:pt>
                <c:pt idx="5283">
                  <c:v>6.3668865740983165</c:v>
                </c:pt>
                <c:pt idx="5284">
                  <c:v>6.3676041666913079</c:v>
                </c:pt>
                <c:pt idx="5285">
                  <c:v>6.368333333361079</c:v>
                </c:pt>
                <c:pt idx="5286">
                  <c:v>6.3690625000235741</c:v>
                </c:pt>
                <c:pt idx="5287">
                  <c:v>6.3698263889164082</c:v>
                </c:pt>
                <c:pt idx="5288">
                  <c:v>6.3705555555789033</c:v>
                </c:pt>
                <c:pt idx="5289">
                  <c:v>6.3712847222486744</c:v>
                </c:pt>
                <c:pt idx="5290">
                  <c:v>6.3720023148416658</c:v>
                </c:pt>
                <c:pt idx="5291">
                  <c:v>6.3727314815041609</c:v>
                </c:pt>
                <c:pt idx="5292">
                  <c:v>6.373460648173932</c:v>
                </c:pt>
                <c:pt idx="5293">
                  <c:v>6.3742361111362698</c:v>
                </c:pt>
                <c:pt idx="5294">
                  <c:v>6.3749652778060408</c:v>
                </c:pt>
                <c:pt idx="5295">
                  <c:v>6.3756828703990323</c:v>
                </c:pt>
                <c:pt idx="5296">
                  <c:v>6.3764120370615274</c:v>
                </c:pt>
                <c:pt idx="5297">
                  <c:v>6.3771412037312984</c:v>
                </c:pt>
                <c:pt idx="5298">
                  <c:v>6.3778587963242899</c:v>
                </c:pt>
                <c:pt idx="5299">
                  <c:v>6.378587962986785</c:v>
                </c:pt>
                <c:pt idx="5300">
                  <c:v>6.3793171296565561</c:v>
                </c:pt>
                <c:pt idx="5301">
                  <c:v>6.3800462963190512</c:v>
                </c:pt>
                <c:pt idx="5302">
                  <c:v>6.3807638889120426</c:v>
                </c:pt>
                <c:pt idx="5303">
                  <c:v>6.3814930555818137</c:v>
                </c:pt>
                <c:pt idx="5304">
                  <c:v>6.3822222222443088</c:v>
                </c:pt>
                <c:pt idx="5305">
                  <c:v>6.3829513889140799</c:v>
                </c:pt>
                <c:pt idx="5306">
                  <c:v>6.3836689815070713</c:v>
                </c:pt>
                <c:pt idx="5307">
                  <c:v>6.3843981481768424</c:v>
                </c:pt>
                <c:pt idx="5308">
                  <c:v>6.3851273148393375</c:v>
                </c:pt>
                <c:pt idx="5309">
                  <c:v>6.3858449074323289</c:v>
                </c:pt>
                <c:pt idx="5310">
                  <c:v>6.3865740741021</c:v>
                </c:pt>
                <c:pt idx="5311">
                  <c:v>6.3873032407645951</c:v>
                </c:pt>
                <c:pt idx="5312">
                  <c:v>6.3880208333575865</c:v>
                </c:pt>
                <c:pt idx="5313">
                  <c:v>6.3887500000273576</c:v>
                </c:pt>
                <c:pt idx="5314">
                  <c:v>6.3894791666898527</c:v>
                </c:pt>
                <c:pt idx="5315">
                  <c:v>6.3902083333596238</c:v>
                </c:pt>
                <c:pt idx="5316">
                  <c:v>6.3909259259526152</c:v>
                </c:pt>
                <c:pt idx="5317">
                  <c:v>6.3916550926151103</c:v>
                </c:pt>
                <c:pt idx="5318">
                  <c:v>6.3923842592848814</c:v>
                </c:pt>
                <c:pt idx="5319">
                  <c:v>6.3931018518778728</c:v>
                </c:pt>
                <c:pt idx="5320">
                  <c:v>6.3938310185403679</c:v>
                </c:pt>
                <c:pt idx="5321">
                  <c:v>6.394560185210139</c:v>
                </c:pt>
                <c:pt idx="5322">
                  <c:v>6.3952893518799101</c:v>
                </c:pt>
                <c:pt idx="5323">
                  <c:v>6.3960069444729015</c:v>
                </c:pt>
                <c:pt idx="5324">
                  <c:v>6.3967361111353966</c:v>
                </c:pt>
                <c:pt idx="5325">
                  <c:v>6.3974652778051677</c:v>
                </c:pt>
                <c:pt idx="5326">
                  <c:v>6.3981944444676628</c:v>
                </c:pt>
                <c:pt idx="5327">
                  <c:v>6.3989120370606543</c:v>
                </c:pt>
                <c:pt idx="5328">
                  <c:v>6.3996412037304253</c:v>
                </c:pt>
                <c:pt idx="5329">
                  <c:v>6.4003703703929204</c:v>
                </c:pt>
                <c:pt idx="5330">
                  <c:v>6.4010879629859119</c:v>
                </c:pt>
                <c:pt idx="5331">
                  <c:v>6.4018171296556829</c:v>
                </c:pt>
                <c:pt idx="5332">
                  <c:v>6.4025462963181781</c:v>
                </c:pt>
                <c:pt idx="5333">
                  <c:v>6.4032638889111695</c:v>
                </c:pt>
                <c:pt idx="5334">
                  <c:v>6.4040393518735073</c:v>
                </c:pt>
                <c:pt idx="5335">
                  <c:v>6.4047685185432783</c:v>
                </c:pt>
                <c:pt idx="5336">
                  <c:v>6.4054976852130494</c:v>
                </c:pt>
                <c:pt idx="5337">
                  <c:v>6.4062152778060408</c:v>
                </c:pt>
                <c:pt idx="5338">
                  <c:v>6.4069444444685359</c:v>
                </c:pt>
                <c:pt idx="5339">
                  <c:v>6.407673611138307</c:v>
                </c:pt>
                <c:pt idx="5340">
                  <c:v>6.4084375000238651</c:v>
                </c:pt>
                <c:pt idx="5341">
                  <c:v>6.4091666666936362</c:v>
                </c:pt>
                <c:pt idx="5342">
                  <c:v>6.4098842592866276</c:v>
                </c:pt>
                <c:pt idx="5343">
                  <c:v>6.4106134259491228</c:v>
                </c:pt>
                <c:pt idx="5344">
                  <c:v>6.4113425926188938</c:v>
                </c:pt>
                <c:pt idx="5345">
                  <c:v>6.4120601852118853</c:v>
                </c:pt>
                <c:pt idx="5346">
                  <c:v>6.412835648174223</c:v>
                </c:pt>
                <c:pt idx="5347">
                  <c:v>6.4135648148367181</c:v>
                </c:pt>
                <c:pt idx="5348">
                  <c:v>6.4142824074297096</c:v>
                </c:pt>
                <c:pt idx="5349">
                  <c:v>6.4150115740994806</c:v>
                </c:pt>
                <c:pt idx="5350">
                  <c:v>6.4157407407692517</c:v>
                </c:pt>
                <c:pt idx="5351">
                  <c:v>6.4164583333549672</c:v>
                </c:pt>
                <c:pt idx="5352">
                  <c:v>6.4172453703940846</c:v>
                </c:pt>
                <c:pt idx="5353">
                  <c:v>6.417962962987076</c:v>
                </c:pt>
                <c:pt idx="5354">
                  <c:v>6.4186921296568471</c:v>
                </c:pt>
                <c:pt idx="5355">
                  <c:v>6.4194212963193422</c:v>
                </c:pt>
                <c:pt idx="5356">
                  <c:v>6.4201388889123336</c:v>
                </c:pt>
                <c:pt idx="5357">
                  <c:v>6.4208680555821047</c:v>
                </c:pt>
                <c:pt idx="5358">
                  <c:v>6.4215972222445998</c:v>
                </c:pt>
                <c:pt idx="5359">
                  <c:v>6.4223148148375913</c:v>
                </c:pt>
                <c:pt idx="5360">
                  <c:v>6.4230439815073623</c:v>
                </c:pt>
                <c:pt idx="5361">
                  <c:v>6.4237615741003538</c:v>
                </c:pt>
                <c:pt idx="5362">
                  <c:v>6.4244907407628489</c:v>
                </c:pt>
                <c:pt idx="5363">
                  <c:v>6.4252662037251866</c:v>
                </c:pt>
                <c:pt idx="5364">
                  <c:v>6.4259837963181781</c:v>
                </c:pt>
                <c:pt idx="5365">
                  <c:v>6.4267129629879491</c:v>
                </c:pt>
                <c:pt idx="5366">
                  <c:v>6.4274421296577202</c:v>
                </c:pt>
                <c:pt idx="5367">
                  <c:v>6.4281597222507116</c:v>
                </c:pt>
                <c:pt idx="5368">
                  <c:v>6.4288888889132068</c:v>
                </c:pt>
                <c:pt idx="5369">
                  <c:v>6.4296527778060408</c:v>
                </c:pt>
                <c:pt idx="5370">
                  <c:v>6.4303819444685359</c:v>
                </c:pt>
                <c:pt idx="5371">
                  <c:v>6.431111111138307</c:v>
                </c:pt>
                <c:pt idx="5372">
                  <c:v>6.4318287037312984</c:v>
                </c:pt>
                <c:pt idx="5373">
                  <c:v>6.4325578703937936</c:v>
                </c:pt>
                <c:pt idx="5374">
                  <c:v>6.433275462986785</c:v>
                </c:pt>
                <c:pt idx="5375">
                  <c:v>6.4340509259491228</c:v>
                </c:pt>
                <c:pt idx="5376">
                  <c:v>6.4347800926188938</c:v>
                </c:pt>
                <c:pt idx="5377">
                  <c:v>6.4354976852118853</c:v>
                </c:pt>
                <c:pt idx="5378">
                  <c:v>6.4362268518743804</c:v>
                </c:pt>
                <c:pt idx="5379">
                  <c:v>6.4369560185441514</c:v>
                </c:pt>
                <c:pt idx="5380">
                  <c:v>6.4376736111371429</c:v>
                </c:pt>
                <c:pt idx="5381">
                  <c:v>6.4384490740994806</c:v>
                </c:pt>
                <c:pt idx="5382">
                  <c:v>6.4391782407692517</c:v>
                </c:pt>
                <c:pt idx="5383">
                  <c:v>6.4398958333549672</c:v>
                </c:pt>
                <c:pt idx="5384">
                  <c:v>6.4406250000247383</c:v>
                </c:pt>
                <c:pt idx="5385">
                  <c:v>6.4413425926177297</c:v>
                </c:pt>
                <c:pt idx="5386">
                  <c:v>6.4420717592875008</c:v>
                </c:pt>
                <c:pt idx="5387">
                  <c:v>6.4428356481730589</c:v>
                </c:pt>
                <c:pt idx="5388">
                  <c:v>6.4435648148428299</c:v>
                </c:pt>
                <c:pt idx="5389">
                  <c:v>6.4442939815053251</c:v>
                </c:pt>
                <c:pt idx="5390">
                  <c:v>6.4450115740983165</c:v>
                </c:pt>
                <c:pt idx="5391">
                  <c:v>6.4457407407680876</c:v>
                </c:pt>
                <c:pt idx="5392">
                  <c:v>6.4464699074305827</c:v>
                </c:pt>
                <c:pt idx="5393">
                  <c:v>6.4472337963234168</c:v>
                </c:pt>
                <c:pt idx="5394">
                  <c:v>6.4479629629859119</c:v>
                </c:pt>
                <c:pt idx="5395">
                  <c:v>6.4486805555789033</c:v>
                </c:pt>
                <c:pt idx="5396">
                  <c:v>6.4494097222486744</c:v>
                </c:pt>
                <c:pt idx="5397">
                  <c:v>6.4501388889111695</c:v>
                </c:pt>
                <c:pt idx="5398">
                  <c:v>6.4508564815041609</c:v>
                </c:pt>
                <c:pt idx="5399">
                  <c:v>6.4516319444664987</c:v>
                </c:pt>
                <c:pt idx="5400">
                  <c:v>6.4523495370594901</c:v>
                </c:pt>
                <c:pt idx="5401">
                  <c:v>6.4530787037292612</c:v>
                </c:pt>
                <c:pt idx="5402">
                  <c:v>6.4538078703990323</c:v>
                </c:pt>
                <c:pt idx="5403">
                  <c:v>6.4545370370615274</c:v>
                </c:pt>
                <c:pt idx="5404">
                  <c:v>6.4552546296545188</c:v>
                </c:pt>
                <c:pt idx="5405">
                  <c:v>6.4560300926168566</c:v>
                </c:pt>
                <c:pt idx="5406">
                  <c:v>6.4567592592866276</c:v>
                </c:pt>
                <c:pt idx="5407">
                  <c:v>6.4574768518796191</c:v>
                </c:pt>
                <c:pt idx="5408">
                  <c:v>6.4582060185421142</c:v>
                </c:pt>
                <c:pt idx="5409">
                  <c:v>6.4589351852118853</c:v>
                </c:pt>
                <c:pt idx="5410">
                  <c:v>6.4596527778048767</c:v>
                </c:pt>
                <c:pt idx="5411">
                  <c:v>6.4604282407672144</c:v>
                </c:pt>
                <c:pt idx="5412">
                  <c:v>6.4611458333602059</c:v>
                </c:pt>
                <c:pt idx="5413">
                  <c:v>6.461875000022701</c:v>
                </c:pt>
                <c:pt idx="5414">
                  <c:v>6.4626041666924721</c:v>
                </c:pt>
                <c:pt idx="5415">
                  <c:v>6.4633217592854635</c:v>
                </c:pt>
                <c:pt idx="5416">
                  <c:v>6.4640509259479586</c:v>
                </c:pt>
                <c:pt idx="5417">
                  <c:v>6.4648263889175723</c:v>
                </c:pt>
                <c:pt idx="5418">
                  <c:v>6.4655439815032878</c:v>
                </c:pt>
                <c:pt idx="5419">
                  <c:v>6.4662731481730589</c:v>
                </c:pt>
                <c:pt idx="5420">
                  <c:v>6.4669907407660503</c:v>
                </c:pt>
                <c:pt idx="5421">
                  <c:v>6.4677199074358214</c:v>
                </c:pt>
                <c:pt idx="5422">
                  <c:v>6.4684490740983165</c:v>
                </c:pt>
                <c:pt idx="5423">
                  <c:v>6.4692129629911506</c:v>
                </c:pt>
                <c:pt idx="5424">
                  <c:v>6.4699421296536457</c:v>
                </c:pt>
                <c:pt idx="5425">
                  <c:v>6.4706712963234168</c:v>
                </c:pt>
                <c:pt idx="5426">
                  <c:v>6.4713888889164082</c:v>
                </c:pt>
                <c:pt idx="5427">
                  <c:v>6.4721180555789033</c:v>
                </c:pt>
                <c:pt idx="5428">
                  <c:v>6.4728472222486744</c:v>
                </c:pt>
                <c:pt idx="5429">
                  <c:v>6.4736111111342325</c:v>
                </c:pt>
                <c:pt idx="5430">
                  <c:v>6.4743402778040036</c:v>
                </c:pt>
                <c:pt idx="5431">
                  <c:v>6.4750694444664987</c:v>
                </c:pt>
                <c:pt idx="5432">
                  <c:v>6.4757870370594901</c:v>
                </c:pt>
                <c:pt idx="5433">
                  <c:v>6.4765162037292612</c:v>
                </c:pt>
                <c:pt idx="5434">
                  <c:v>6.4772453703990323</c:v>
                </c:pt>
                <c:pt idx="5435">
                  <c:v>6.4780092592845904</c:v>
                </c:pt>
                <c:pt idx="5436">
                  <c:v>6.4787384259543614</c:v>
                </c:pt>
                <c:pt idx="5437">
                  <c:v>6.4794675926168566</c:v>
                </c:pt>
                <c:pt idx="5438">
                  <c:v>6.480185185209848</c:v>
                </c:pt>
                <c:pt idx="5439">
                  <c:v>6.4809143518796191</c:v>
                </c:pt>
                <c:pt idx="5440">
                  <c:v>6.4816435185421142</c:v>
                </c:pt>
                <c:pt idx="5441">
                  <c:v>6.4824189815044519</c:v>
                </c:pt>
                <c:pt idx="5442">
                  <c:v>6.483148148174223</c:v>
                </c:pt>
                <c:pt idx="5443">
                  <c:v>6.4838657407672144</c:v>
                </c:pt>
                <c:pt idx="5444">
                  <c:v>6.4845949074297096</c:v>
                </c:pt>
                <c:pt idx="5445">
                  <c:v>6.485312500022701</c:v>
                </c:pt>
                <c:pt idx="5446">
                  <c:v>6.4860416666924721</c:v>
                </c:pt>
                <c:pt idx="5447">
                  <c:v>6.4868171296548098</c:v>
                </c:pt>
                <c:pt idx="5448">
                  <c:v>6.4875462963245809</c:v>
                </c:pt>
                <c:pt idx="5449">
                  <c:v>6.488275462987076</c:v>
                </c:pt>
                <c:pt idx="5450">
                  <c:v>6.4889930555800674</c:v>
                </c:pt>
                <c:pt idx="5451">
                  <c:v>6.4897222222498385</c:v>
                </c:pt>
                <c:pt idx="5452">
                  <c:v>6.4904513889123336</c:v>
                </c:pt>
                <c:pt idx="5453">
                  <c:v>6.4912268518746714</c:v>
                </c:pt>
                <c:pt idx="5454">
                  <c:v>6.4919560185444425</c:v>
                </c:pt>
                <c:pt idx="5455">
                  <c:v>6.4926736111374339</c:v>
                </c:pt>
                <c:pt idx="5456">
                  <c:v>6.493402777799929</c:v>
                </c:pt>
                <c:pt idx="5457">
                  <c:v>6.4941319444697001</c:v>
                </c:pt>
                <c:pt idx="5458">
                  <c:v>6.4948495370626915</c:v>
                </c:pt>
                <c:pt idx="5459">
                  <c:v>6.4956250000250293</c:v>
                </c:pt>
                <c:pt idx="5460">
                  <c:v>6.4963541666948004</c:v>
                </c:pt>
                <c:pt idx="5461">
                  <c:v>6.4970833333572955</c:v>
                </c:pt>
                <c:pt idx="5462">
                  <c:v>6.4978125000270666</c:v>
                </c:pt>
                <c:pt idx="5463">
                  <c:v>6.498530092620058</c:v>
                </c:pt>
                <c:pt idx="5464">
                  <c:v>6.4992592592825531</c:v>
                </c:pt>
                <c:pt idx="5465">
                  <c:v>6.4999884259523242</c:v>
                </c:pt>
                <c:pt idx="5466">
                  <c:v>6.5007060185453156</c:v>
                </c:pt>
                <c:pt idx="5467">
                  <c:v>6.5014351852078107</c:v>
                </c:pt>
                <c:pt idx="5468">
                  <c:v>6.5021527778008021</c:v>
                </c:pt>
                <c:pt idx="5469">
                  <c:v>6.5028819444705732</c:v>
                </c:pt>
                <c:pt idx="5470">
                  <c:v>6.5036111111330683</c:v>
                </c:pt>
                <c:pt idx="5471">
                  <c:v>6.5043402778028394</c:v>
                </c:pt>
                <c:pt idx="5472">
                  <c:v>6.5050578703958308</c:v>
                </c:pt>
                <c:pt idx="5473">
                  <c:v>6.5057870370656019</c:v>
                </c:pt>
                <c:pt idx="5474">
                  <c:v>6.506516203728097</c:v>
                </c:pt>
                <c:pt idx="5475">
                  <c:v>6.5072916666904348</c:v>
                </c:pt>
                <c:pt idx="5476">
                  <c:v>6.5080092592834262</c:v>
                </c:pt>
                <c:pt idx="5477">
                  <c:v>6.5087384259531973</c:v>
                </c:pt>
                <c:pt idx="5478">
                  <c:v>6.5094675926156924</c:v>
                </c:pt>
                <c:pt idx="5479">
                  <c:v>6.5101851852086838</c:v>
                </c:pt>
                <c:pt idx="5480">
                  <c:v>6.5109143518784549</c:v>
                </c:pt>
                <c:pt idx="5481">
                  <c:v>6.5116898148407927</c:v>
                </c:pt>
                <c:pt idx="5482">
                  <c:v>6.5124189815032878</c:v>
                </c:pt>
                <c:pt idx="5483">
                  <c:v>6.5131365740962792</c:v>
                </c:pt>
                <c:pt idx="5484">
                  <c:v>6.5138657407660503</c:v>
                </c:pt>
                <c:pt idx="5485">
                  <c:v>6.5145949074358214</c:v>
                </c:pt>
                <c:pt idx="5486">
                  <c:v>6.5153125000215368</c:v>
                </c:pt>
                <c:pt idx="5487">
                  <c:v>6.5160879629911506</c:v>
                </c:pt>
                <c:pt idx="5488">
                  <c:v>6.516805555584142</c:v>
                </c:pt>
                <c:pt idx="5489">
                  <c:v>6.5175347222466371</c:v>
                </c:pt>
                <c:pt idx="5490">
                  <c:v>6.5182523148396285</c:v>
                </c:pt>
                <c:pt idx="5491">
                  <c:v>6.5189814815093996</c:v>
                </c:pt>
                <c:pt idx="5492">
                  <c:v>6.5197106481718947</c:v>
                </c:pt>
                <c:pt idx="5493">
                  <c:v>6.5204745370647288</c:v>
                </c:pt>
                <c:pt idx="5494">
                  <c:v>6.5212037037272239</c:v>
                </c:pt>
                <c:pt idx="5495">
                  <c:v>6.5219212963202153</c:v>
                </c:pt>
                <c:pt idx="5496">
                  <c:v>6.5226504629899864</c:v>
                </c:pt>
                <c:pt idx="5497">
                  <c:v>6.5233796296524815</c:v>
                </c:pt>
                <c:pt idx="5498">
                  <c:v>6.5241087963222526</c:v>
                </c:pt>
                <c:pt idx="5499">
                  <c:v>6.5248726852078107</c:v>
                </c:pt>
                <c:pt idx="5500">
                  <c:v>6.5256018518775818</c:v>
                </c:pt>
                <c:pt idx="5501">
                  <c:v>6.5263310185400769</c:v>
                </c:pt>
                <c:pt idx="5502">
                  <c:v>6.5270486111330683</c:v>
                </c:pt>
                <c:pt idx="5503">
                  <c:v>6.5277777778028394</c:v>
                </c:pt>
                <c:pt idx="5504">
                  <c:v>6.5285069444726105</c:v>
                </c:pt>
                <c:pt idx="5505">
                  <c:v>6.5292824074349483</c:v>
                </c:pt>
                <c:pt idx="5506">
                  <c:v>6.5300000000279397</c:v>
                </c:pt>
                <c:pt idx="5507">
                  <c:v>6.5307291666904348</c:v>
                </c:pt>
                <c:pt idx="5508">
                  <c:v>6.5314467592834262</c:v>
                </c:pt>
                <c:pt idx="5509">
                  <c:v>6.5321759259531973</c:v>
                </c:pt>
                <c:pt idx="5510">
                  <c:v>6.5329050926156924</c:v>
                </c:pt>
                <c:pt idx="5511">
                  <c:v>6.5336805555780302</c:v>
                </c:pt>
                <c:pt idx="5512">
                  <c:v>6.5343981481710216</c:v>
                </c:pt>
                <c:pt idx="5513">
                  <c:v>6.5351273148407927</c:v>
                </c:pt>
                <c:pt idx="5514">
                  <c:v>6.5358564815032878</c:v>
                </c:pt>
                <c:pt idx="5515">
                  <c:v>6.5365740740962792</c:v>
                </c:pt>
                <c:pt idx="5516">
                  <c:v>6.5373032407660503</c:v>
                </c:pt>
                <c:pt idx="5517">
                  <c:v>6.5380787037283881</c:v>
                </c:pt>
                <c:pt idx="5518">
                  <c:v>6.5388078703981591</c:v>
                </c:pt>
                <c:pt idx="5519">
                  <c:v>6.5395254629911506</c:v>
                </c:pt>
                <c:pt idx="5520">
                  <c:v>6.5402546296536457</c:v>
                </c:pt>
                <c:pt idx="5521">
                  <c:v>6.5409837963234168</c:v>
                </c:pt>
                <c:pt idx="5522">
                  <c:v>6.5417013889164082</c:v>
                </c:pt>
                <c:pt idx="5523">
                  <c:v>6.5424305555789033</c:v>
                </c:pt>
                <c:pt idx="5524">
                  <c:v>6.5431597222486744</c:v>
                </c:pt>
                <c:pt idx="5525">
                  <c:v>6.5438773148416658</c:v>
                </c:pt>
                <c:pt idx="5526">
                  <c:v>6.5446064815041609</c:v>
                </c:pt>
                <c:pt idx="5527">
                  <c:v>6.545335648173932</c:v>
                </c:pt>
                <c:pt idx="5528">
                  <c:v>6.5460995370594901</c:v>
                </c:pt>
                <c:pt idx="5529">
                  <c:v>6.5468287037292612</c:v>
                </c:pt>
                <c:pt idx="5530">
                  <c:v>6.5475578703990323</c:v>
                </c:pt>
                <c:pt idx="5531">
                  <c:v>6.5482754629847477</c:v>
                </c:pt>
                <c:pt idx="5532">
                  <c:v>6.5490046296545188</c:v>
                </c:pt>
                <c:pt idx="5533">
                  <c:v>6.5497337963242899</c:v>
                </c:pt>
                <c:pt idx="5534">
                  <c:v>6.5505092592866276</c:v>
                </c:pt>
                <c:pt idx="5535">
                  <c:v>6.5512268518796191</c:v>
                </c:pt>
                <c:pt idx="5536">
                  <c:v>6.5519560185421142</c:v>
                </c:pt>
                <c:pt idx="5537">
                  <c:v>6.5526851852118853</c:v>
                </c:pt>
                <c:pt idx="5538">
                  <c:v>6.5534027778048767</c:v>
                </c:pt>
                <c:pt idx="5539">
                  <c:v>6.5541319444673718</c:v>
                </c:pt>
                <c:pt idx="5540">
                  <c:v>6.5549074074297096</c:v>
                </c:pt>
                <c:pt idx="5541">
                  <c:v>6.5556365740994806</c:v>
                </c:pt>
                <c:pt idx="5542">
                  <c:v>6.5563541666924721</c:v>
                </c:pt>
                <c:pt idx="5543">
                  <c:v>6.5570833333549672</c:v>
                </c:pt>
                <c:pt idx="5544">
                  <c:v>6.5578125000247383</c:v>
                </c:pt>
                <c:pt idx="5545">
                  <c:v>6.5585300926177297</c:v>
                </c:pt>
                <c:pt idx="5546">
                  <c:v>6.5593055555800674</c:v>
                </c:pt>
                <c:pt idx="5547">
                  <c:v>6.5600347222498385</c:v>
                </c:pt>
                <c:pt idx="5548">
                  <c:v>6.5607638889123336</c:v>
                </c:pt>
                <c:pt idx="5549">
                  <c:v>6.5614814815053251</c:v>
                </c:pt>
                <c:pt idx="5550">
                  <c:v>6.5622106481750961</c:v>
                </c:pt>
                <c:pt idx="5551">
                  <c:v>6.5629282407680876</c:v>
                </c:pt>
                <c:pt idx="5552">
                  <c:v>6.563715277799929</c:v>
                </c:pt>
                <c:pt idx="5553">
                  <c:v>6.5644328703929204</c:v>
                </c:pt>
                <c:pt idx="5554">
                  <c:v>6.5651620370626915</c:v>
                </c:pt>
                <c:pt idx="5555">
                  <c:v>6.5658796296556829</c:v>
                </c:pt>
                <c:pt idx="5556">
                  <c:v>6.5666087963181781</c:v>
                </c:pt>
                <c:pt idx="5557">
                  <c:v>6.5673379629879491</c:v>
                </c:pt>
                <c:pt idx="5558">
                  <c:v>6.5681134259502869</c:v>
                </c:pt>
                <c:pt idx="5559">
                  <c:v>6.5688310185432783</c:v>
                </c:pt>
                <c:pt idx="5560">
                  <c:v>6.5695601852130494</c:v>
                </c:pt>
                <c:pt idx="5561">
                  <c:v>6.5702893518755445</c:v>
                </c:pt>
                <c:pt idx="5562">
                  <c:v>6.5710069444685359</c:v>
                </c:pt>
                <c:pt idx="5563">
                  <c:v>6.571736111138307</c:v>
                </c:pt>
                <c:pt idx="5564">
                  <c:v>6.5725115741006448</c:v>
                </c:pt>
                <c:pt idx="5565">
                  <c:v>6.5732407407631399</c:v>
                </c:pt>
                <c:pt idx="5566">
                  <c:v>6.5739583333561313</c:v>
                </c:pt>
                <c:pt idx="5567">
                  <c:v>6.5746875000259024</c:v>
                </c:pt>
                <c:pt idx="5568">
                  <c:v>6.5754050926188938</c:v>
                </c:pt>
                <c:pt idx="5569">
                  <c:v>6.5761342592813889</c:v>
                </c:pt>
                <c:pt idx="5570">
                  <c:v>6.5769097222437267</c:v>
                </c:pt>
                <c:pt idx="5571">
                  <c:v>6.5776388889134978</c:v>
                </c:pt>
                <c:pt idx="5572">
                  <c:v>6.5783680555832689</c:v>
                </c:pt>
                <c:pt idx="5573">
                  <c:v>6.5790856481762603</c:v>
                </c:pt>
                <c:pt idx="5574">
                  <c:v>6.5798148148387554</c:v>
                </c:pt>
                <c:pt idx="5575">
                  <c:v>6.5805439815085265</c:v>
                </c:pt>
                <c:pt idx="5576">
                  <c:v>6.5812615741015179</c:v>
                </c:pt>
                <c:pt idx="5577">
                  <c:v>6.581990740764013</c:v>
                </c:pt>
                <c:pt idx="5578">
                  <c:v>6.5827199074337841</c:v>
                </c:pt>
                <c:pt idx="5579">
                  <c:v>6.5834375000267755</c:v>
                </c:pt>
                <c:pt idx="5580">
                  <c:v>6.5841666666892706</c:v>
                </c:pt>
                <c:pt idx="5581">
                  <c:v>6.5848842592822621</c:v>
                </c:pt>
                <c:pt idx="5582">
                  <c:v>6.5856134259520331</c:v>
                </c:pt>
                <c:pt idx="5583">
                  <c:v>6.5863425926145283</c:v>
                </c:pt>
                <c:pt idx="5584">
                  <c:v>6.5870601852075197</c:v>
                </c:pt>
                <c:pt idx="5585">
                  <c:v>6.5877893518772908</c:v>
                </c:pt>
                <c:pt idx="5586">
                  <c:v>6.5885648148396285</c:v>
                </c:pt>
                <c:pt idx="5587">
                  <c:v>6.5892939815093996</c:v>
                </c:pt>
                <c:pt idx="5588">
                  <c:v>6.590011574102391</c:v>
                </c:pt>
                <c:pt idx="5589">
                  <c:v>6.5907407407648861</c:v>
                </c:pt>
                <c:pt idx="5590">
                  <c:v>6.5914699074346572</c:v>
                </c:pt>
                <c:pt idx="5591">
                  <c:v>6.5921875000276486</c:v>
                </c:pt>
                <c:pt idx="5592">
                  <c:v>6.5929166666901438</c:v>
                </c:pt>
                <c:pt idx="5593">
                  <c:v>6.5936458333599148</c:v>
                </c:pt>
                <c:pt idx="5594">
                  <c:v>6.5943634259529063</c:v>
                </c:pt>
                <c:pt idx="5595">
                  <c:v>6.5950925926154014</c:v>
                </c:pt>
                <c:pt idx="5596">
                  <c:v>6.5958217592851724</c:v>
                </c:pt>
                <c:pt idx="5597">
                  <c:v>6.5965972222475102</c:v>
                </c:pt>
                <c:pt idx="5598">
                  <c:v>6.5973148148405016</c:v>
                </c:pt>
                <c:pt idx="5599">
                  <c:v>6.5980439815029968</c:v>
                </c:pt>
                <c:pt idx="5600">
                  <c:v>6.5987731481727678</c:v>
                </c:pt>
                <c:pt idx="5601">
                  <c:v>6.5994907407657593</c:v>
                </c:pt>
                <c:pt idx="5602">
                  <c:v>6.6002199074355303</c:v>
                </c:pt>
                <c:pt idx="5603">
                  <c:v>6.6009953703978681</c:v>
                </c:pt>
                <c:pt idx="5604">
                  <c:v>6.6017129629908595</c:v>
                </c:pt>
                <c:pt idx="5605">
                  <c:v>6.6024421296533546</c:v>
                </c:pt>
                <c:pt idx="5606">
                  <c:v>6.6031712963231257</c:v>
                </c:pt>
                <c:pt idx="5607">
                  <c:v>6.6038888889161171</c:v>
                </c:pt>
                <c:pt idx="5608">
                  <c:v>6.6046180555786123</c:v>
                </c:pt>
                <c:pt idx="5609">
                  <c:v>6.60539351854095</c:v>
                </c:pt>
                <c:pt idx="5610">
                  <c:v>6.6061226852107211</c:v>
                </c:pt>
                <c:pt idx="5611">
                  <c:v>6.6068402778037125</c:v>
                </c:pt>
                <c:pt idx="5612">
                  <c:v>6.6075694444662076</c:v>
                </c:pt>
                <c:pt idx="5613">
                  <c:v>6.6082986111359787</c:v>
                </c:pt>
                <c:pt idx="5614">
                  <c:v>6.6090162037289701</c:v>
                </c:pt>
                <c:pt idx="5615">
                  <c:v>6.6097453703987412</c:v>
                </c:pt>
                <c:pt idx="5616">
                  <c:v>6.6104745370612363</c:v>
                </c:pt>
                <c:pt idx="5617">
                  <c:v>6.6111921296542278</c:v>
                </c:pt>
                <c:pt idx="5618">
                  <c:v>6.6119212963239988</c:v>
                </c:pt>
                <c:pt idx="5619">
                  <c:v>6.6126504629864939</c:v>
                </c:pt>
                <c:pt idx="5620">
                  <c:v>6.6134259259488317</c:v>
                </c:pt>
                <c:pt idx="5621">
                  <c:v>6.6141435185418231</c:v>
                </c:pt>
                <c:pt idx="5622">
                  <c:v>6.6148726852115942</c:v>
                </c:pt>
                <c:pt idx="5623">
                  <c:v>6.6156018518740893</c:v>
                </c:pt>
                <c:pt idx="5624">
                  <c:v>6.6163194444670808</c:v>
                </c:pt>
                <c:pt idx="5625">
                  <c:v>6.6170486111368518</c:v>
                </c:pt>
                <c:pt idx="5626">
                  <c:v>6.6178240740991896</c:v>
                </c:pt>
                <c:pt idx="5627">
                  <c:v>6.6185532407689607</c:v>
                </c:pt>
                <c:pt idx="5628">
                  <c:v>6.6192708333619521</c:v>
                </c:pt>
                <c:pt idx="5629">
                  <c:v>6.6200000000244472</c:v>
                </c:pt>
                <c:pt idx="5630">
                  <c:v>6.6207291666942183</c:v>
                </c:pt>
                <c:pt idx="5631">
                  <c:v>6.6214467592872097</c:v>
                </c:pt>
                <c:pt idx="5632">
                  <c:v>6.6222222222495475</c:v>
                </c:pt>
                <c:pt idx="5633">
                  <c:v>6.6229513889120426</c:v>
                </c:pt>
                <c:pt idx="5634">
                  <c:v>6.6236805555818137</c:v>
                </c:pt>
                <c:pt idx="5635">
                  <c:v>6.6243981481748051</c:v>
                </c:pt>
                <c:pt idx="5636">
                  <c:v>6.6251273148373002</c:v>
                </c:pt>
                <c:pt idx="5637">
                  <c:v>6.6258564815070713</c:v>
                </c:pt>
                <c:pt idx="5638">
                  <c:v>6.6265856481768424</c:v>
                </c:pt>
                <c:pt idx="5639">
                  <c:v>6.6273032407625578</c:v>
                </c:pt>
                <c:pt idx="5640">
                  <c:v>6.6280324074323289</c:v>
                </c:pt>
                <c:pt idx="5641">
                  <c:v>6.6287615741021</c:v>
                </c:pt>
                <c:pt idx="5642">
                  <c:v>6.6294791666950914</c:v>
                </c:pt>
                <c:pt idx="5643">
                  <c:v>6.6302662037269329</c:v>
                </c:pt>
                <c:pt idx="5644">
                  <c:v>6.6309837963199243</c:v>
                </c:pt>
                <c:pt idx="5645">
                  <c:v>6.6317129629896954</c:v>
                </c:pt>
                <c:pt idx="5646">
                  <c:v>6.6324421296521905</c:v>
                </c:pt>
                <c:pt idx="5647">
                  <c:v>6.6331597222451819</c:v>
                </c:pt>
                <c:pt idx="5648">
                  <c:v>6.633888888914953</c:v>
                </c:pt>
                <c:pt idx="5649">
                  <c:v>6.6346180555774481</c:v>
                </c:pt>
                <c:pt idx="5650">
                  <c:v>6.6353356481704395</c:v>
                </c:pt>
                <c:pt idx="5651">
                  <c:v>6.6360648148402106</c:v>
                </c:pt>
                <c:pt idx="5652">
                  <c:v>6.6367939815099817</c:v>
                </c:pt>
                <c:pt idx="5653">
                  <c:v>6.6375115740956971</c:v>
                </c:pt>
                <c:pt idx="5654">
                  <c:v>6.6382870370653109</c:v>
                </c:pt>
                <c:pt idx="5655">
                  <c:v>6.639016203727806</c:v>
                </c:pt>
                <c:pt idx="5656">
                  <c:v>6.6397453703975771</c:v>
                </c:pt>
                <c:pt idx="5657">
                  <c:v>6.6404745370600722</c:v>
                </c:pt>
                <c:pt idx="5658">
                  <c:v>6.6411921296530636</c:v>
                </c:pt>
                <c:pt idx="5659">
                  <c:v>6.6419212963228347</c:v>
                </c:pt>
                <c:pt idx="5660">
                  <c:v>6.6426967592851724</c:v>
                </c:pt>
                <c:pt idx="5661">
                  <c:v>6.6434143518781639</c:v>
                </c:pt>
                <c:pt idx="5662">
                  <c:v>6.644143518540659</c:v>
                </c:pt>
                <c:pt idx="5663">
                  <c:v>6.6448726852104301</c:v>
                </c:pt>
                <c:pt idx="5664">
                  <c:v>6.6455902778034215</c:v>
                </c:pt>
                <c:pt idx="5665">
                  <c:v>6.6463194444731926</c:v>
                </c:pt>
                <c:pt idx="5666">
                  <c:v>6.6470486111356877</c:v>
                </c:pt>
                <c:pt idx="5667">
                  <c:v>6.6477662037286791</c:v>
                </c:pt>
                <c:pt idx="5668">
                  <c:v>6.6484953703984502</c:v>
                </c:pt>
                <c:pt idx="5669">
                  <c:v>6.6492245370609453</c:v>
                </c:pt>
                <c:pt idx="5670">
                  <c:v>6.6499421296539367</c:v>
                </c:pt>
                <c:pt idx="5671">
                  <c:v>6.6506712963237078</c:v>
                </c:pt>
                <c:pt idx="5672">
                  <c:v>6.6514004629862029</c:v>
                </c:pt>
                <c:pt idx="5673">
                  <c:v>6.6521180555791943</c:v>
                </c:pt>
                <c:pt idx="5674">
                  <c:v>6.6528472222489654</c:v>
                </c:pt>
                <c:pt idx="5675">
                  <c:v>6.6535763889114605</c:v>
                </c:pt>
                <c:pt idx="5676">
                  <c:v>6.6543518518737983</c:v>
                </c:pt>
                <c:pt idx="5677">
                  <c:v>6.6550694444667897</c:v>
                </c:pt>
                <c:pt idx="5678">
                  <c:v>6.6557986111365608</c:v>
                </c:pt>
                <c:pt idx="5679">
                  <c:v>6.6565277778063319</c:v>
                </c:pt>
                <c:pt idx="5680">
                  <c:v>6.6572453703920473</c:v>
                </c:pt>
                <c:pt idx="5681">
                  <c:v>6.6579745370618184</c:v>
                </c:pt>
                <c:pt idx="5682">
                  <c:v>6.6587500000241562</c:v>
                </c:pt>
                <c:pt idx="5683">
                  <c:v>6.6594791666939273</c:v>
                </c:pt>
                <c:pt idx="5684">
                  <c:v>6.6601967592869187</c:v>
                </c:pt>
                <c:pt idx="5685">
                  <c:v>6.6609259259494138</c:v>
                </c:pt>
                <c:pt idx="5686">
                  <c:v>6.6616550926191849</c:v>
                </c:pt>
                <c:pt idx="5687">
                  <c:v>6.6623726852121763</c:v>
                </c:pt>
                <c:pt idx="5688">
                  <c:v>6.6631597222440178</c:v>
                </c:pt>
                <c:pt idx="5689">
                  <c:v>6.6638773148370092</c:v>
                </c:pt>
                <c:pt idx="5690">
                  <c:v>6.6646064815067803</c:v>
                </c:pt>
                <c:pt idx="5691">
                  <c:v>6.6653356481765513</c:v>
                </c:pt>
                <c:pt idx="5692">
                  <c:v>6.6660532407622668</c:v>
                </c:pt>
                <c:pt idx="5693">
                  <c:v>6.6667824074320379</c:v>
                </c:pt>
                <c:pt idx="5694">
                  <c:v>6.6675115741018089</c:v>
                </c:pt>
                <c:pt idx="5695">
                  <c:v>6.6682291666948004</c:v>
                </c:pt>
                <c:pt idx="5696">
                  <c:v>6.6689583333572955</c:v>
                </c:pt>
                <c:pt idx="5697">
                  <c:v>6.6696759259502869</c:v>
                </c:pt>
                <c:pt idx="5698">
                  <c:v>6.670405092620058</c:v>
                </c:pt>
                <c:pt idx="5699">
                  <c:v>6.6711805555823958</c:v>
                </c:pt>
                <c:pt idx="5700">
                  <c:v>6.6719097222448909</c:v>
                </c:pt>
                <c:pt idx="5701">
                  <c:v>6.6726273148378823</c:v>
                </c:pt>
                <c:pt idx="5702">
                  <c:v>6.6733564815076534</c:v>
                </c:pt>
                <c:pt idx="5703">
                  <c:v>6.6740856481701485</c:v>
                </c:pt>
                <c:pt idx="5704">
                  <c:v>6.6748032407631399</c:v>
                </c:pt>
                <c:pt idx="5705">
                  <c:v>6.675532407432911</c:v>
                </c:pt>
                <c:pt idx="5706">
                  <c:v>6.6762615741026821</c:v>
                </c:pt>
                <c:pt idx="5707">
                  <c:v>6.6769791666883975</c:v>
                </c:pt>
                <c:pt idx="5708">
                  <c:v>6.6777083333581686</c:v>
                </c:pt>
                <c:pt idx="5709">
                  <c:v>6.6784375000279397</c:v>
                </c:pt>
                <c:pt idx="5710">
                  <c:v>6.6792129629902774</c:v>
                </c:pt>
                <c:pt idx="5711">
                  <c:v>6.6799305555832689</c:v>
                </c:pt>
                <c:pt idx="5712">
                  <c:v>6.680659722245764</c:v>
                </c:pt>
                <c:pt idx="5713">
                  <c:v>6.6813888889155351</c:v>
                </c:pt>
                <c:pt idx="5714">
                  <c:v>6.6821064815085265</c:v>
                </c:pt>
                <c:pt idx="5715">
                  <c:v>6.6828356481710216</c:v>
                </c:pt>
                <c:pt idx="5716">
                  <c:v>6.6836111111333594</c:v>
                </c:pt>
                <c:pt idx="5717">
                  <c:v>6.6843402778031304</c:v>
                </c:pt>
                <c:pt idx="5718">
                  <c:v>6.6850578703961219</c:v>
                </c:pt>
                <c:pt idx="5719">
                  <c:v>6.685787037058617</c:v>
                </c:pt>
                <c:pt idx="5720">
                  <c:v>6.6865162037283881</c:v>
                </c:pt>
                <c:pt idx="5721">
                  <c:v>6.6872337963213795</c:v>
                </c:pt>
                <c:pt idx="5722">
                  <c:v>6.6880092592837173</c:v>
                </c:pt>
                <c:pt idx="5723">
                  <c:v>6.6887384259534883</c:v>
                </c:pt>
                <c:pt idx="5724">
                  <c:v>6.6894560185464798</c:v>
                </c:pt>
                <c:pt idx="5725">
                  <c:v>6.6901851852089749</c:v>
                </c:pt>
                <c:pt idx="5726">
                  <c:v>6.6909143518787459</c:v>
                </c:pt>
                <c:pt idx="5727">
                  <c:v>6.6916319444717374</c:v>
                </c:pt>
                <c:pt idx="5728">
                  <c:v>6.6924074074340751</c:v>
                </c:pt>
                <c:pt idx="5729">
                  <c:v>6.6931365740965703</c:v>
                </c:pt>
                <c:pt idx="5730">
                  <c:v>6.6938657407663413</c:v>
                </c:pt>
                <c:pt idx="5731">
                  <c:v>6.6945833333593328</c:v>
                </c:pt>
                <c:pt idx="5732">
                  <c:v>6.6953125000218279</c:v>
                </c:pt>
                <c:pt idx="5733">
                  <c:v>6.6960416666915989</c:v>
                </c:pt>
                <c:pt idx="5734">
                  <c:v>6.6968171296539367</c:v>
                </c:pt>
                <c:pt idx="5735">
                  <c:v>6.6975347222469281</c:v>
                </c:pt>
                <c:pt idx="5736">
                  <c:v>6.6982638889166992</c:v>
                </c:pt>
                <c:pt idx="5737">
                  <c:v>6.6989930555791943</c:v>
                </c:pt>
                <c:pt idx="5738">
                  <c:v>6.6997106481721858</c:v>
                </c:pt>
                <c:pt idx="5739">
                  <c:v>6.7004398148419568</c:v>
                </c:pt>
                <c:pt idx="5740">
                  <c:v>6.7012152778042946</c:v>
                </c:pt>
                <c:pt idx="5741">
                  <c:v>6.701932870397286</c:v>
                </c:pt>
                <c:pt idx="5742">
                  <c:v>6.7026620370597811</c:v>
                </c:pt>
                <c:pt idx="5743">
                  <c:v>6.7033912037295522</c:v>
                </c:pt>
                <c:pt idx="5744">
                  <c:v>6.7041087963225436</c:v>
                </c:pt>
                <c:pt idx="5745">
                  <c:v>6.7048379629850388</c:v>
                </c:pt>
                <c:pt idx="5746">
                  <c:v>6.7055671296548098</c:v>
                </c:pt>
                <c:pt idx="5747">
                  <c:v>6.7062847222478013</c:v>
                </c:pt>
                <c:pt idx="5748">
                  <c:v>6.7070138889175723</c:v>
                </c:pt>
                <c:pt idx="5749">
                  <c:v>6.7077430555800674</c:v>
                </c:pt>
                <c:pt idx="5750">
                  <c:v>6.7084606481730589</c:v>
                </c:pt>
                <c:pt idx="5751">
                  <c:v>6.7091898148428299</c:v>
                </c:pt>
                <c:pt idx="5752">
                  <c:v>6.7099189815053251</c:v>
                </c:pt>
                <c:pt idx="5753">
                  <c:v>6.7106365740983165</c:v>
                </c:pt>
                <c:pt idx="5754">
                  <c:v>6.7113657407680876</c:v>
                </c:pt>
                <c:pt idx="5755">
                  <c:v>6.7120949074305827</c:v>
                </c:pt>
                <c:pt idx="5756">
                  <c:v>6.7128125000235741</c:v>
                </c:pt>
                <c:pt idx="5757">
                  <c:v>6.7135416666933452</c:v>
                </c:pt>
                <c:pt idx="5758">
                  <c:v>6.7142708333558403</c:v>
                </c:pt>
                <c:pt idx="5759">
                  <c:v>6.7149884259488317</c:v>
                </c:pt>
                <c:pt idx="5760">
                  <c:v>6.7157175926186028</c:v>
                </c:pt>
                <c:pt idx="5761">
                  <c:v>6.7164930555809406</c:v>
                </c:pt>
                <c:pt idx="5762">
                  <c:v>6.717210648173932</c:v>
                </c:pt>
                <c:pt idx="5763">
                  <c:v>6.7179398148364271</c:v>
                </c:pt>
                <c:pt idx="5764">
                  <c:v>6.7186689815061982</c:v>
                </c:pt>
                <c:pt idx="5765">
                  <c:v>6.7193865740991896</c:v>
                </c:pt>
                <c:pt idx="5766">
                  <c:v>6.7201157407689607</c:v>
                </c:pt>
                <c:pt idx="5767">
                  <c:v>6.7208449074314558</c:v>
                </c:pt>
                <c:pt idx="5768">
                  <c:v>6.7215625000244472</c:v>
                </c:pt>
                <c:pt idx="5769">
                  <c:v>6.7222916666942183</c:v>
                </c:pt>
                <c:pt idx="5770">
                  <c:v>6.7230208333567134</c:v>
                </c:pt>
                <c:pt idx="5771">
                  <c:v>6.7237384259497048</c:v>
                </c:pt>
                <c:pt idx="5772">
                  <c:v>6.7245138889120426</c:v>
                </c:pt>
                <c:pt idx="5773">
                  <c:v>6.7252430555818137</c:v>
                </c:pt>
                <c:pt idx="5774">
                  <c:v>6.7259722222443088</c:v>
                </c:pt>
                <c:pt idx="5775">
                  <c:v>6.7266898148373002</c:v>
                </c:pt>
                <c:pt idx="5776">
                  <c:v>6.7274189815070713</c:v>
                </c:pt>
                <c:pt idx="5777">
                  <c:v>6.7281481481768424</c:v>
                </c:pt>
                <c:pt idx="5778">
                  <c:v>6.7289120370624005</c:v>
                </c:pt>
                <c:pt idx="5779">
                  <c:v>6.7296412037321716</c:v>
                </c:pt>
                <c:pt idx="5780">
                  <c:v>6.7303703703946667</c:v>
                </c:pt>
                <c:pt idx="5781">
                  <c:v>6.7310879629876581</c:v>
                </c:pt>
                <c:pt idx="5782">
                  <c:v>6.7318171296574292</c:v>
                </c:pt>
                <c:pt idx="5783">
                  <c:v>6.7325462963199243</c:v>
                </c:pt>
                <c:pt idx="5784">
                  <c:v>6.7333101852127584</c:v>
                </c:pt>
                <c:pt idx="5785">
                  <c:v>6.7340393518752535</c:v>
                </c:pt>
                <c:pt idx="5786">
                  <c:v>6.7347685185450246</c:v>
                </c:pt>
                <c:pt idx="5787">
                  <c:v>6.735486111138016</c:v>
                </c:pt>
                <c:pt idx="5788">
                  <c:v>6.7362152778005111</c:v>
                </c:pt>
                <c:pt idx="5789">
                  <c:v>6.7369328703935025</c:v>
                </c:pt>
                <c:pt idx="5790">
                  <c:v>6.7376620370632736</c:v>
                </c:pt>
                <c:pt idx="5791">
                  <c:v>6.7383912037257687</c:v>
                </c:pt>
                <c:pt idx="5792">
                  <c:v>6.7391087963187601</c:v>
                </c:pt>
                <c:pt idx="5793">
                  <c:v>6.7398379629885312</c:v>
                </c:pt>
                <c:pt idx="5794">
                  <c:v>6.7405671296583023</c:v>
                </c:pt>
                <c:pt idx="5795">
                  <c:v>6.7413425926206401</c:v>
                </c:pt>
                <c:pt idx="5796">
                  <c:v>6.7420601852136315</c:v>
                </c:pt>
                <c:pt idx="5797">
                  <c:v>6.7427893518761266</c:v>
                </c:pt>
                <c:pt idx="5798">
                  <c:v>6.7435185185458977</c:v>
                </c:pt>
                <c:pt idx="5799">
                  <c:v>6.7442361111388891</c:v>
                </c:pt>
                <c:pt idx="5800">
                  <c:v>6.7449652778013842</c:v>
                </c:pt>
                <c:pt idx="5801">
                  <c:v>6.745740740763722</c:v>
                </c:pt>
                <c:pt idx="5802">
                  <c:v>6.7464699074334931</c:v>
                </c:pt>
                <c:pt idx="5803">
                  <c:v>6.7471875000264845</c:v>
                </c:pt>
                <c:pt idx="5804">
                  <c:v>6.7479166666889796</c:v>
                </c:pt>
                <c:pt idx="5805">
                  <c:v>6.7486458333587507</c:v>
                </c:pt>
                <c:pt idx="5806">
                  <c:v>6.7493634259517421</c:v>
                </c:pt>
                <c:pt idx="5807">
                  <c:v>6.7501388889140799</c:v>
                </c:pt>
                <c:pt idx="5808">
                  <c:v>6.7508680555838509</c:v>
                </c:pt>
                <c:pt idx="5809">
                  <c:v>6.7515972222463461</c:v>
                </c:pt>
                <c:pt idx="5810">
                  <c:v>6.7523148148393375</c:v>
                </c:pt>
                <c:pt idx="5811">
                  <c:v>6.7530439815091086</c:v>
                </c:pt>
                <c:pt idx="5812">
                  <c:v>6.7537731481716037</c:v>
                </c:pt>
                <c:pt idx="5813">
                  <c:v>6.7544907407645951</c:v>
                </c:pt>
                <c:pt idx="5814">
                  <c:v>6.7552199074343662</c:v>
                </c:pt>
                <c:pt idx="5815">
                  <c:v>6.7559490740968613</c:v>
                </c:pt>
                <c:pt idx="5816">
                  <c:v>6.7566666666898527</c:v>
                </c:pt>
                <c:pt idx="5817">
                  <c:v>6.7573958333596238</c:v>
                </c:pt>
                <c:pt idx="5818">
                  <c:v>6.7581250000221189</c:v>
                </c:pt>
                <c:pt idx="5819">
                  <c:v>6.7588425926151103</c:v>
                </c:pt>
                <c:pt idx="5820">
                  <c:v>6.7595717592848814</c:v>
                </c:pt>
                <c:pt idx="5821">
                  <c:v>6.7603009259546525</c:v>
                </c:pt>
                <c:pt idx="5822">
                  <c:v>6.7610185185403679</c:v>
                </c:pt>
                <c:pt idx="5823">
                  <c:v>6.7617939815099817</c:v>
                </c:pt>
                <c:pt idx="5824">
                  <c:v>6.7625231481724768</c:v>
                </c:pt>
                <c:pt idx="5825">
                  <c:v>6.7632523148422479</c:v>
                </c:pt>
                <c:pt idx="5826">
                  <c:v>6.7639699074352393</c:v>
                </c:pt>
                <c:pt idx="5827">
                  <c:v>6.7646990740977344</c:v>
                </c:pt>
                <c:pt idx="5828">
                  <c:v>6.7654282407675055</c:v>
                </c:pt>
                <c:pt idx="5829">
                  <c:v>6.7662037037298433</c:v>
                </c:pt>
                <c:pt idx="5830">
                  <c:v>6.7669212963228347</c:v>
                </c:pt>
                <c:pt idx="5831">
                  <c:v>6.7676504629853298</c:v>
                </c:pt>
                <c:pt idx="5832">
                  <c:v>6.7683796296551009</c:v>
                </c:pt>
                <c:pt idx="5833">
                  <c:v>6.7690972222480923</c:v>
                </c:pt>
                <c:pt idx="5834">
                  <c:v>6.7698263889105874</c:v>
                </c:pt>
                <c:pt idx="5835">
                  <c:v>6.7705555555803585</c:v>
                </c:pt>
                <c:pt idx="5836">
                  <c:v>6.7712731481733499</c:v>
                </c:pt>
                <c:pt idx="5837">
                  <c:v>6.772002314843121</c:v>
                </c:pt>
                <c:pt idx="5838">
                  <c:v>6.7727314815056161</c:v>
                </c:pt>
                <c:pt idx="5839">
                  <c:v>6.7734490740986075</c:v>
                </c:pt>
                <c:pt idx="5840">
                  <c:v>6.7741782407683786</c:v>
                </c:pt>
                <c:pt idx="5841">
                  <c:v>6.77489583336137</c:v>
                </c:pt>
                <c:pt idx="5842">
                  <c:v>6.7756250000238651</c:v>
                </c:pt>
                <c:pt idx="5843">
                  <c:v>6.7763541666936362</c:v>
                </c:pt>
                <c:pt idx="5844">
                  <c:v>6.7770833333561313</c:v>
                </c:pt>
                <c:pt idx="5845">
                  <c:v>6.7778472222489654</c:v>
                </c:pt>
                <c:pt idx="5846">
                  <c:v>6.7785763889114605</c:v>
                </c:pt>
                <c:pt idx="5847">
                  <c:v>6.7793055555812316</c:v>
                </c:pt>
                <c:pt idx="5848">
                  <c:v>6.780023148174223</c:v>
                </c:pt>
                <c:pt idx="5849">
                  <c:v>6.7807523148367181</c:v>
                </c:pt>
                <c:pt idx="5850">
                  <c:v>6.7814814815064892</c:v>
                </c:pt>
                <c:pt idx="5851">
                  <c:v>6.782256944468827</c:v>
                </c:pt>
                <c:pt idx="5852">
                  <c:v>6.7829861111385981</c:v>
                </c:pt>
                <c:pt idx="5853">
                  <c:v>6.7837037037315895</c:v>
                </c:pt>
                <c:pt idx="5854">
                  <c:v>6.7844328703940846</c:v>
                </c:pt>
                <c:pt idx="5855">
                  <c:v>6.7851620370638557</c:v>
                </c:pt>
                <c:pt idx="5856">
                  <c:v>6.7858912037263508</c:v>
                </c:pt>
                <c:pt idx="5857">
                  <c:v>6.7866666666886886</c:v>
                </c:pt>
                <c:pt idx="5858">
                  <c:v>6.78738425928168</c:v>
                </c:pt>
                <c:pt idx="5859">
                  <c:v>6.7881134259514511</c:v>
                </c:pt>
                <c:pt idx="5860">
                  <c:v>6.7888425926212221</c:v>
                </c:pt>
                <c:pt idx="5861">
                  <c:v>6.7895601852069376</c:v>
                </c:pt>
                <c:pt idx="5862">
                  <c:v>6.7902893518767087</c:v>
                </c:pt>
                <c:pt idx="5863">
                  <c:v>6.7910648148390464</c:v>
                </c:pt>
                <c:pt idx="5864">
                  <c:v>6.7917939815088175</c:v>
                </c:pt>
                <c:pt idx="5865">
                  <c:v>6.7925115741018089</c:v>
                </c:pt>
                <c:pt idx="5866">
                  <c:v>6.7932407407643041</c:v>
                </c:pt>
                <c:pt idx="5867">
                  <c:v>6.7939699074340751</c:v>
                </c:pt>
                <c:pt idx="5868">
                  <c:v>6.7946875000270666</c:v>
                </c:pt>
                <c:pt idx="5869">
                  <c:v>6.7954166666895617</c:v>
                </c:pt>
                <c:pt idx="5870">
                  <c:v>6.7961458333593328</c:v>
                </c:pt>
                <c:pt idx="5871">
                  <c:v>6.7968634259523242</c:v>
                </c:pt>
                <c:pt idx="5872">
                  <c:v>6.7975925926148193</c:v>
                </c:pt>
                <c:pt idx="5873">
                  <c:v>6.7983217592845904</c:v>
                </c:pt>
                <c:pt idx="5874">
                  <c:v>6.7990393518775818</c:v>
                </c:pt>
                <c:pt idx="5875">
                  <c:v>6.7997685185400769</c:v>
                </c:pt>
                <c:pt idx="5876">
                  <c:v>6.800497685209848</c:v>
                </c:pt>
                <c:pt idx="5877">
                  <c:v>6.8012152778028394</c:v>
                </c:pt>
                <c:pt idx="5878">
                  <c:v>6.8019444444726105</c:v>
                </c:pt>
                <c:pt idx="5879">
                  <c:v>6.8027199074349483</c:v>
                </c:pt>
                <c:pt idx="5880">
                  <c:v>6.8034490740974434</c:v>
                </c:pt>
                <c:pt idx="5881">
                  <c:v>6.8041666666904348</c:v>
                </c:pt>
                <c:pt idx="5882">
                  <c:v>6.8048958333602059</c:v>
                </c:pt>
                <c:pt idx="5883">
                  <c:v>6.8056134259531973</c:v>
                </c:pt>
                <c:pt idx="5884">
                  <c:v>6.8063425926156924</c:v>
                </c:pt>
                <c:pt idx="5885">
                  <c:v>6.8070717592854635</c:v>
                </c:pt>
                <c:pt idx="5886">
                  <c:v>6.8077893518784549</c:v>
                </c:pt>
                <c:pt idx="5887">
                  <c:v>6.80851851854095</c:v>
                </c:pt>
                <c:pt idx="5888">
                  <c:v>6.8092476852107211</c:v>
                </c:pt>
                <c:pt idx="5889">
                  <c:v>6.8099652778037125</c:v>
                </c:pt>
                <c:pt idx="5890">
                  <c:v>6.8106944444662076</c:v>
                </c:pt>
                <c:pt idx="5891">
                  <c:v>6.8114236111359787</c:v>
                </c:pt>
                <c:pt idx="5892">
                  <c:v>6.8121527778057498</c:v>
                </c:pt>
                <c:pt idx="5893">
                  <c:v>6.8128703703987412</c:v>
                </c:pt>
                <c:pt idx="5894">
                  <c:v>6.8135995370612363</c:v>
                </c:pt>
                <c:pt idx="5895">
                  <c:v>6.8143750000235741</c:v>
                </c:pt>
                <c:pt idx="5896">
                  <c:v>6.8151041666933452</c:v>
                </c:pt>
                <c:pt idx="5897">
                  <c:v>6.8158217592863366</c:v>
                </c:pt>
                <c:pt idx="5898">
                  <c:v>6.8165509259488317</c:v>
                </c:pt>
                <c:pt idx="5899">
                  <c:v>6.8172800926186028</c:v>
                </c:pt>
                <c:pt idx="5900">
                  <c:v>6.8179976852115942</c:v>
                </c:pt>
                <c:pt idx="5901">
                  <c:v>6.8187268518740893</c:v>
                </c:pt>
                <c:pt idx="5902">
                  <c:v>6.8194560185438604</c:v>
                </c:pt>
                <c:pt idx="5903">
                  <c:v>6.8201736111368518</c:v>
                </c:pt>
                <c:pt idx="5904">
                  <c:v>6.8209027777993469</c:v>
                </c:pt>
                <c:pt idx="5905">
                  <c:v>6.821631944469118</c:v>
                </c:pt>
                <c:pt idx="5906">
                  <c:v>6.8223958333619521</c:v>
                </c:pt>
                <c:pt idx="5907">
                  <c:v>6.8231250000244472</c:v>
                </c:pt>
                <c:pt idx="5908">
                  <c:v>6.8238541666942183</c:v>
                </c:pt>
                <c:pt idx="5909">
                  <c:v>6.8245717592872097</c:v>
                </c:pt>
                <c:pt idx="5910">
                  <c:v>6.8253009259497048</c:v>
                </c:pt>
                <c:pt idx="5911">
                  <c:v>6.8260300926194759</c:v>
                </c:pt>
                <c:pt idx="5912">
                  <c:v>6.8268055555818137</c:v>
                </c:pt>
                <c:pt idx="5913">
                  <c:v>6.8275231481748051</c:v>
                </c:pt>
                <c:pt idx="5914">
                  <c:v>6.8282523148373002</c:v>
                </c:pt>
                <c:pt idx="5915">
                  <c:v>6.8289814815070713</c:v>
                </c:pt>
                <c:pt idx="5916">
                  <c:v>6.8296990741000627</c:v>
                </c:pt>
                <c:pt idx="5917">
                  <c:v>6.8304282407625578</c:v>
                </c:pt>
                <c:pt idx="5918">
                  <c:v>6.8311574074323289</c:v>
                </c:pt>
                <c:pt idx="5919">
                  <c:v>6.8318750000253203</c:v>
                </c:pt>
                <c:pt idx="5920">
                  <c:v>6.8326041666950914</c:v>
                </c:pt>
                <c:pt idx="5921">
                  <c:v>6.8333217592808069</c:v>
                </c:pt>
                <c:pt idx="5922">
                  <c:v>6.8340509259505779</c:v>
                </c:pt>
                <c:pt idx="5923">
                  <c:v>6.8348263889129157</c:v>
                </c:pt>
                <c:pt idx="5924">
                  <c:v>6.8355555555826868</c:v>
                </c:pt>
                <c:pt idx="5925">
                  <c:v>6.8362847222451819</c:v>
                </c:pt>
                <c:pt idx="5926">
                  <c:v>6.8370023148381733</c:v>
                </c:pt>
                <c:pt idx="5927">
                  <c:v>6.8377314815079444</c:v>
                </c:pt>
                <c:pt idx="5928">
                  <c:v>6.8384606481704395</c:v>
                </c:pt>
                <c:pt idx="5929">
                  <c:v>6.8392361111327773</c:v>
                </c:pt>
                <c:pt idx="5930">
                  <c:v>6.8399537037257687</c:v>
                </c:pt>
                <c:pt idx="5931">
                  <c:v>6.8406828703955398</c:v>
                </c:pt>
                <c:pt idx="5932">
                  <c:v>6.8414004629885312</c:v>
                </c:pt>
                <c:pt idx="5933">
                  <c:v>6.8421296296583023</c:v>
                </c:pt>
                <c:pt idx="5934">
                  <c:v>6.8428587963207974</c:v>
                </c:pt>
                <c:pt idx="5935">
                  <c:v>6.8435763889137888</c:v>
                </c:pt>
                <c:pt idx="5936">
                  <c:v>6.8443055555835599</c:v>
                </c:pt>
                <c:pt idx="5937">
                  <c:v>6.845034722246055</c:v>
                </c:pt>
                <c:pt idx="5938">
                  <c:v>6.8457523148390464</c:v>
                </c:pt>
                <c:pt idx="5939">
                  <c:v>6.8464814815088175</c:v>
                </c:pt>
                <c:pt idx="5940">
                  <c:v>6.8472106481713126</c:v>
                </c:pt>
                <c:pt idx="5941">
                  <c:v>6.8479282407643041</c:v>
                </c:pt>
                <c:pt idx="5942">
                  <c:v>6.8486574074340751</c:v>
                </c:pt>
                <c:pt idx="5943">
                  <c:v>6.8493865740965703</c:v>
                </c:pt>
                <c:pt idx="5944">
                  <c:v>6.8501041666895617</c:v>
                </c:pt>
                <c:pt idx="5945">
                  <c:v>6.8508333333593328</c:v>
                </c:pt>
                <c:pt idx="5946">
                  <c:v>6.8515625000218279</c:v>
                </c:pt>
                <c:pt idx="5947">
                  <c:v>6.8522800926148193</c:v>
                </c:pt>
                <c:pt idx="5948">
                  <c:v>6.8530092592845904</c:v>
                </c:pt>
                <c:pt idx="5949">
                  <c:v>6.8537384259543614</c:v>
                </c:pt>
                <c:pt idx="5950">
                  <c:v>6.8545023148399196</c:v>
                </c:pt>
                <c:pt idx="5951">
                  <c:v>6.8552314815096906</c:v>
                </c:pt>
                <c:pt idx="5952">
                  <c:v>6.8559606481721858</c:v>
                </c:pt>
                <c:pt idx="5953">
                  <c:v>6.8566782407651772</c:v>
                </c:pt>
                <c:pt idx="5954">
                  <c:v>6.8574074074349483</c:v>
                </c:pt>
                <c:pt idx="5955">
                  <c:v>6.8581365740974434</c:v>
                </c:pt>
                <c:pt idx="5956">
                  <c:v>6.8589004629902774</c:v>
                </c:pt>
                <c:pt idx="5957">
                  <c:v>6.8596296296527726</c:v>
                </c:pt>
                <c:pt idx="5958">
                  <c:v>6.8603587963225436</c:v>
                </c:pt>
                <c:pt idx="5959">
                  <c:v>6.8610763889155351</c:v>
                </c:pt>
                <c:pt idx="5960">
                  <c:v>6.8618055555780302</c:v>
                </c:pt>
                <c:pt idx="5961">
                  <c:v>6.8625347222478013</c:v>
                </c:pt>
                <c:pt idx="5962">
                  <c:v>6.863310185210139</c:v>
                </c:pt>
                <c:pt idx="5963">
                  <c:v>6.8640277778031304</c:v>
                </c:pt>
                <c:pt idx="5964">
                  <c:v>6.8647569444729015</c:v>
                </c:pt>
                <c:pt idx="5965">
                  <c:v>6.8654861111353966</c:v>
                </c:pt>
                <c:pt idx="5966">
                  <c:v>6.8662152778051677</c:v>
                </c:pt>
                <c:pt idx="5967">
                  <c:v>6.8669328703981591</c:v>
                </c:pt>
                <c:pt idx="5968">
                  <c:v>6.8677083333604969</c:v>
                </c:pt>
                <c:pt idx="5969">
                  <c:v>6.868437500022992</c:v>
                </c:pt>
                <c:pt idx="5970">
                  <c:v>6.8691666666927631</c:v>
                </c:pt>
                <c:pt idx="5971">
                  <c:v>6.8698842592857545</c:v>
                </c:pt>
                <c:pt idx="5972">
                  <c:v>6.8706134259482496</c:v>
                </c:pt>
                <c:pt idx="5973">
                  <c:v>6.8713425926180207</c:v>
                </c:pt>
                <c:pt idx="5974">
                  <c:v>6.8720601852110121</c:v>
                </c:pt>
                <c:pt idx="5975">
                  <c:v>6.8727893518735073</c:v>
                </c:pt>
                <c:pt idx="5976">
                  <c:v>6.8735185185432783</c:v>
                </c:pt>
                <c:pt idx="5977">
                  <c:v>6.8742361111362698</c:v>
                </c:pt>
                <c:pt idx="5978">
                  <c:v>6.8749652778060408</c:v>
                </c:pt>
                <c:pt idx="5979">
                  <c:v>6.8757407407683786</c:v>
                </c:pt>
                <c:pt idx="5980">
                  <c:v>6.8764699074308737</c:v>
                </c:pt>
                <c:pt idx="5981">
                  <c:v>6.8771875000238651</c:v>
                </c:pt>
                <c:pt idx="5982">
                  <c:v>6.8779166666936362</c:v>
                </c:pt>
                <c:pt idx="5983">
                  <c:v>6.8786458333561313</c:v>
                </c:pt>
                <c:pt idx="5984">
                  <c:v>6.8793634259491228</c:v>
                </c:pt>
                <c:pt idx="5985">
                  <c:v>6.8801388889114605</c:v>
                </c:pt>
                <c:pt idx="5986">
                  <c:v>6.8808680555812316</c:v>
                </c:pt>
                <c:pt idx="5987">
                  <c:v>6.8815972222437267</c:v>
                </c:pt>
                <c:pt idx="5988">
                  <c:v>6.8823148148367181</c:v>
                </c:pt>
                <c:pt idx="5989">
                  <c:v>6.8830439815064892</c:v>
                </c:pt>
                <c:pt idx="5990">
                  <c:v>6.8837731481762603</c:v>
                </c:pt>
                <c:pt idx="5991">
                  <c:v>6.8845486111385981</c:v>
                </c:pt>
                <c:pt idx="5992">
                  <c:v>6.8852662037315895</c:v>
                </c:pt>
                <c:pt idx="5993">
                  <c:v>6.8859953703940846</c:v>
                </c:pt>
                <c:pt idx="5994">
                  <c:v>6.8867245370638557</c:v>
                </c:pt>
                <c:pt idx="5995">
                  <c:v>6.8874421296568471</c:v>
                </c:pt>
                <c:pt idx="5996">
                  <c:v>6.8881712963193422</c:v>
                </c:pt>
                <c:pt idx="5997">
                  <c:v>6.88894675928168</c:v>
                </c:pt>
                <c:pt idx="5998">
                  <c:v>6.8896759259514511</c:v>
                </c:pt>
                <c:pt idx="5999">
                  <c:v>6.8903935185444425</c:v>
                </c:pt>
                <c:pt idx="6000">
                  <c:v>6.8911226852069376</c:v>
                </c:pt>
                <c:pt idx="6001">
                  <c:v>6.8918518518767087</c:v>
                </c:pt>
                <c:pt idx="6002">
                  <c:v>6.8925694444697001</c:v>
                </c:pt>
                <c:pt idx="6003">
                  <c:v>6.8933449074320379</c:v>
                </c:pt>
                <c:pt idx="6004">
                  <c:v>6.8940740741018089</c:v>
                </c:pt>
                <c:pt idx="6005">
                  <c:v>6.8948032407643041</c:v>
                </c:pt>
                <c:pt idx="6006">
                  <c:v>6.8955208333572955</c:v>
                </c:pt>
                <c:pt idx="6007">
                  <c:v>6.8962500000270666</c:v>
                </c:pt>
                <c:pt idx="6008">
                  <c:v>6.8969791666895617</c:v>
                </c:pt>
                <c:pt idx="6009">
                  <c:v>6.8977430555823958</c:v>
                </c:pt>
                <c:pt idx="6010">
                  <c:v>6.8984722222448909</c:v>
                </c:pt>
                <c:pt idx="6011">
                  <c:v>6.8992013889146619</c:v>
                </c:pt>
                <c:pt idx="6012">
                  <c:v>6.8999189815076534</c:v>
                </c:pt>
                <c:pt idx="6013">
                  <c:v>6.9006481481701485</c:v>
                </c:pt>
                <c:pt idx="6014">
                  <c:v>6.9013773148399196</c:v>
                </c:pt>
                <c:pt idx="6015">
                  <c:v>6.902094907432911</c:v>
                </c:pt>
                <c:pt idx="6016">
                  <c:v>6.9028240741026821</c:v>
                </c:pt>
                <c:pt idx="6017">
                  <c:v>6.9035532407651772</c:v>
                </c:pt>
                <c:pt idx="6018">
                  <c:v>6.9042708333581686</c:v>
                </c:pt>
                <c:pt idx="6019">
                  <c:v>6.9050000000279397</c:v>
                </c:pt>
                <c:pt idx="6020">
                  <c:v>6.9057754629902774</c:v>
                </c:pt>
                <c:pt idx="6021">
                  <c:v>6.9065046296527726</c:v>
                </c:pt>
                <c:pt idx="6022">
                  <c:v>6.9072337963225436</c:v>
                </c:pt>
                <c:pt idx="6023">
                  <c:v>6.9079513889155351</c:v>
                </c:pt>
                <c:pt idx="6024">
                  <c:v>6.9086805555780302</c:v>
                </c:pt>
                <c:pt idx="6025">
                  <c:v>6.9094097222478013</c:v>
                </c:pt>
                <c:pt idx="6026">
                  <c:v>6.9101736111333594</c:v>
                </c:pt>
                <c:pt idx="6027">
                  <c:v>6.9109027778031304</c:v>
                </c:pt>
                <c:pt idx="6028">
                  <c:v>6.9116319444729015</c:v>
                </c:pt>
                <c:pt idx="6029">
                  <c:v>6.912349537058617</c:v>
                </c:pt>
                <c:pt idx="6030">
                  <c:v>6.9130787037283881</c:v>
                </c:pt>
                <c:pt idx="6031">
                  <c:v>6.9138078703981591</c:v>
                </c:pt>
                <c:pt idx="6032">
                  <c:v>6.9145833333604969</c:v>
                </c:pt>
                <c:pt idx="6033">
                  <c:v>6.9153009259534883</c:v>
                </c:pt>
                <c:pt idx="6034">
                  <c:v>6.9160300926159834</c:v>
                </c:pt>
                <c:pt idx="6035">
                  <c:v>6.9167592592857545</c:v>
                </c:pt>
                <c:pt idx="6036">
                  <c:v>6.9174768518787459</c:v>
                </c:pt>
                <c:pt idx="6037">
                  <c:v>6.9182060185412411</c:v>
                </c:pt>
                <c:pt idx="6038">
                  <c:v>6.9189814815035788</c:v>
                </c:pt>
                <c:pt idx="6039">
                  <c:v>6.9197106481733499</c:v>
                </c:pt>
                <c:pt idx="6040">
                  <c:v>6.9204282407663413</c:v>
                </c:pt>
                <c:pt idx="6041">
                  <c:v>6.9211574074361124</c:v>
                </c:pt>
                <c:pt idx="6042">
                  <c:v>6.9218865740986075</c:v>
                </c:pt>
                <c:pt idx="6043">
                  <c:v>6.9226041666915989</c:v>
                </c:pt>
                <c:pt idx="6044">
                  <c:v>6.9233796296539367</c:v>
                </c:pt>
                <c:pt idx="6045">
                  <c:v>6.9241087963237078</c:v>
                </c:pt>
                <c:pt idx="6046">
                  <c:v>6.9248379629862029</c:v>
                </c:pt>
                <c:pt idx="6047">
                  <c:v>6.9255555555791943</c:v>
                </c:pt>
                <c:pt idx="6048">
                  <c:v>6.9262847222489654</c:v>
                </c:pt>
                <c:pt idx="6049">
                  <c:v>6.9270138889114605</c:v>
                </c:pt>
                <c:pt idx="6050">
                  <c:v>6.9277893518737983</c:v>
                </c:pt>
                <c:pt idx="6051">
                  <c:v>6.9285185185435694</c:v>
                </c:pt>
                <c:pt idx="6052">
                  <c:v>6.9292361111365608</c:v>
                </c:pt>
                <c:pt idx="6053">
                  <c:v>6.9299652778063319</c:v>
                </c:pt>
                <c:pt idx="6054">
                  <c:v>6.930694444468827</c:v>
                </c:pt>
                <c:pt idx="6055">
                  <c:v>6.9314120370618184</c:v>
                </c:pt>
                <c:pt idx="6056">
                  <c:v>6.9321412037315895</c:v>
                </c:pt>
                <c:pt idx="6057">
                  <c:v>6.9328587963245809</c:v>
                </c:pt>
                <c:pt idx="6058">
                  <c:v>6.933587962987076</c:v>
                </c:pt>
                <c:pt idx="6059">
                  <c:v>6.9343171296568471</c:v>
                </c:pt>
                <c:pt idx="6060">
                  <c:v>6.9350347222498385</c:v>
                </c:pt>
                <c:pt idx="6061">
                  <c:v>6.9358101852121763</c:v>
                </c:pt>
                <c:pt idx="6062">
                  <c:v>6.9365393518746714</c:v>
                </c:pt>
                <c:pt idx="6063">
                  <c:v>6.9372685185444425</c:v>
                </c:pt>
                <c:pt idx="6064">
                  <c:v>6.9379861111374339</c:v>
                </c:pt>
                <c:pt idx="6065">
                  <c:v>6.938715277799929</c:v>
                </c:pt>
                <c:pt idx="6066">
                  <c:v>6.9394444444697001</c:v>
                </c:pt>
                <c:pt idx="6067">
                  <c:v>6.9402199074320379</c:v>
                </c:pt>
                <c:pt idx="6068">
                  <c:v>6.9409375000250293</c:v>
                </c:pt>
                <c:pt idx="6069">
                  <c:v>6.9416666666948004</c:v>
                </c:pt>
                <c:pt idx="6070">
                  <c:v>6.9423958333572955</c:v>
                </c:pt>
                <c:pt idx="6071">
                  <c:v>6.9431134259502869</c:v>
                </c:pt>
                <c:pt idx="6072">
                  <c:v>6.943842592620058</c:v>
                </c:pt>
                <c:pt idx="6073">
                  <c:v>6.9446180555823958</c:v>
                </c:pt>
                <c:pt idx="6074">
                  <c:v>6.9453472222448909</c:v>
                </c:pt>
                <c:pt idx="6075">
                  <c:v>6.9460648148378823</c:v>
                </c:pt>
                <c:pt idx="6076">
                  <c:v>6.9467939815076534</c:v>
                </c:pt>
                <c:pt idx="6077">
                  <c:v>6.9475231481701485</c:v>
                </c:pt>
                <c:pt idx="6078">
                  <c:v>6.9482407407631399</c:v>
                </c:pt>
                <c:pt idx="6079">
                  <c:v>6.948969907432911</c:v>
                </c:pt>
                <c:pt idx="6080">
                  <c:v>6.9496990741026821</c:v>
                </c:pt>
                <c:pt idx="6081">
                  <c:v>6.9504166666883975</c:v>
                </c:pt>
                <c:pt idx="6082">
                  <c:v>6.9511458333581686</c:v>
                </c:pt>
                <c:pt idx="6083">
                  <c:v>6.9518750000279397</c:v>
                </c:pt>
                <c:pt idx="6084">
                  <c:v>6.9526388889134978</c:v>
                </c:pt>
                <c:pt idx="6085">
                  <c:v>6.9533680555832689</c:v>
                </c:pt>
                <c:pt idx="6086">
                  <c:v>6.954097222245764</c:v>
                </c:pt>
                <c:pt idx="6087">
                  <c:v>6.9548263889155351</c:v>
                </c:pt>
                <c:pt idx="6088">
                  <c:v>6.9555439815085265</c:v>
                </c:pt>
                <c:pt idx="6089">
                  <c:v>6.9562731481710216</c:v>
                </c:pt>
                <c:pt idx="6090">
                  <c:v>6.9570486111333594</c:v>
                </c:pt>
                <c:pt idx="6091">
                  <c:v>6.9577662037263508</c:v>
                </c:pt>
                <c:pt idx="6092">
                  <c:v>6.9584953703961219</c:v>
                </c:pt>
                <c:pt idx="6093">
                  <c:v>6.959224537058617</c:v>
                </c:pt>
                <c:pt idx="6094">
                  <c:v>6.9599421296516084</c:v>
                </c:pt>
                <c:pt idx="6095">
                  <c:v>6.9606712963213795</c:v>
                </c:pt>
                <c:pt idx="6096">
                  <c:v>6.9614467592837173</c:v>
                </c:pt>
                <c:pt idx="6097">
                  <c:v>6.9621759259534883</c:v>
                </c:pt>
                <c:pt idx="6098">
                  <c:v>6.9628935185464798</c:v>
                </c:pt>
                <c:pt idx="6099">
                  <c:v>6.9636226852089749</c:v>
                </c:pt>
                <c:pt idx="6100">
                  <c:v>6.9643402778019663</c:v>
                </c:pt>
                <c:pt idx="6101">
                  <c:v>6.9650694444717374</c:v>
                </c:pt>
                <c:pt idx="6102">
                  <c:v>6.9658449074340751</c:v>
                </c:pt>
                <c:pt idx="6103">
                  <c:v>6.9665740740965703</c:v>
                </c:pt>
                <c:pt idx="6104">
                  <c:v>6.9673032407663413</c:v>
                </c:pt>
                <c:pt idx="6105">
                  <c:v>6.9680208333593328</c:v>
                </c:pt>
                <c:pt idx="6106">
                  <c:v>6.9687500000218279</c:v>
                </c:pt>
                <c:pt idx="6107">
                  <c:v>6.9694791666915989</c:v>
                </c:pt>
                <c:pt idx="6108">
                  <c:v>6.9702546296539367</c:v>
                </c:pt>
                <c:pt idx="6109">
                  <c:v>6.9709722222469281</c:v>
                </c:pt>
                <c:pt idx="6110">
                  <c:v>6.9717013889166992</c:v>
                </c:pt>
                <c:pt idx="6111">
                  <c:v>6.9724189815096906</c:v>
                </c:pt>
                <c:pt idx="6112">
                  <c:v>6.9731481481721858</c:v>
                </c:pt>
                <c:pt idx="6113">
                  <c:v>6.9738773148419568</c:v>
                </c:pt>
                <c:pt idx="6114">
                  <c:v>6.9745949074349483</c:v>
                </c:pt>
                <c:pt idx="6115">
                  <c:v>6.9753240740974434</c:v>
                </c:pt>
                <c:pt idx="6116">
                  <c:v>6.9760532407672144</c:v>
                </c:pt>
                <c:pt idx="6117">
                  <c:v>6.9767708333602059</c:v>
                </c:pt>
                <c:pt idx="6118">
                  <c:v>6.977500000022701</c:v>
                </c:pt>
                <c:pt idx="6119">
                  <c:v>6.9782754629850388</c:v>
                </c:pt>
                <c:pt idx="6120">
                  <c:v>6.9790046296548098</c:v>
                </c:pt>
                <c:pt idx="6121">
                  <c:v>6.9797222222478013</c:v>
                </c:pt>
                <c:pt idx="6122">
                  <c:v>6.9804513889175723</c:v>
                </c:pt>
                <c:pt idx="6123">
                  <c:v>6.9811689815032878</c:v>
                </c:pt>
                <c:pt idx="6124">
                  <c:v>6.9818981481730589</c:v>
                </c:pt>
                <c:pt idx="6125">
                  <c:v>6.9826736111353966</c:v>
                </c:pt>
                <c:pt idx="6126">
                  <c:v>6.9834027778051677</c:v>
                </c:pt>
                <c:pt idx="6127">
                  <c:v>6.9841203703981591</c:v>
                </c:pt>
                <c:pt idx="6128">
                  <c:v>6.9848495370606543</c:v>
                </c:pt>
                <c:pt idx="6129">
                  <c:v>6.9855787037304253</c:v>
                </c:pt>
                <c:pt idx="6130">
                  <c:v>6.9862962963234168</c:v>
                </c:pt>
                <c:pt idx="6131">
                  <c:v>6.9870254629859119</c:v>
                </c:pt>
                <c:pt idx="6132">
                  <c:v>6.9877546296556829</c:v>
                </c:pt>
                <c:pt idx="6133">
                  <c:v>6.9884722222486744</c:v>
                </c:pt>
                <c:pt idx="6134">
                  <c:v>6.9892013889111695</c:v>
                </c:pt>
                <c:pt idx="6135">
                  <c:v>6.9899305555809406</c:v>
                </c:pt>
                <c:pt idx="6136">
                  <c:v>6.9907060185432783</c:v>
                </c:pt>
                <c:pt idx="6137">
                  <c:v>6.9914236111362698</c:v>
                </c:pt>
                <c:pt idx="6138">
                  <c:v>6.9921527778060408</c:v>
                </c:pt>
                <c:pt idx="6139">
                  <c:v>6.9928819444685359</c:v>
                </c:pt>
                <c:pt idx="6140">
                  <c:v>6.9935995370615274</c:v>
                </c:pt>
                <c:pt idx="6141">
                  <c:v>6.9943287037312984</c:v>
                </c:pt>
                <c:pt idx="6142">
                  <c:v>6.9951041666936362</c:v>
                </c:pt>
                <c:pt idx="6143">
                  <c:v>6.9958333333561313</c:v>
                </c:pt>
                <c:pt idx="6144">
                  <c:v>6.9965509259491228</c:v>
                </c:pt>
                <c:pt idx="6145">
                  <c:v>6.9972800926188938</c:v>
                </c:pt>
                <c:pt idx="6146">
                  <c:v>6.9980092592813889</c:v>
                </c:pt>
                <c:pt idx="6147">
                  <c:v>6.9987268518743804</c:v>
                </c:pt>
                <c:pt idx="6148">
                  <c:v>6.9994560185441514</c:v>
                </c:pt>
                <c:pt idx="6149">
                  <c:v>7.0001851852139225</c:v>
                </c:pt>
                <c:pt idx="6150">
                  <c:v>7.000902777799638</c:v>
                </c:pt>
                <c:pt idx="6151">
                  <c:v>7.0016319444694091</c:v>
                </c:pt>
                <c:pt idx="6152">
                  <c:v>7.0023611111391801</c:v>
                </c:pt>
                <c:pt idx="6153">
                  <c:v>7.0031365741015179</c:v>
                </c:pt>
                <c:pt idx="6154">
                  <c:v>7.0038541666945093</c:v>
                </c:pt>
                <c:pt idx="6155">
                  <c:v>7.0045833333570044</c:v>
                </c:pt>
                <c:pt idx="6156">
                  <c:v>7.0053125000267755</c:v>
                </c:pt>
                <c:pt idx="6157">
                  <c:v>7.0060300926197669</c:v>
                </c:pt>
                <c:pt idx="6158">
                  <c:v>7.0067592592822621</c:v>
                </c:pt>
                <c:pt idx="6159">
                  <c:v>7.0074884259520331</c:v>
                </c:pt>
                <c:pt idx="6160">
                  <c:v>7.0082060185450246</c:v>
                </c:pt>
                <c:pt idx="6161">
                  <c:v>7.0089351852075197</c:v>
                </c:pt>
                <c:pt idx="6162">
                  <c:v>7.0096643518772908</c:v>
                </c:pt>
                <c:pt idx="6163">
                  <c:v>7.0103819444702822</c:v>
                </c:pt>
                <c:pt idx="6164">
                  <c:v>7.0111574074326199</c:v>
                </c:pt>
                <c:pt idx="6165">
                  <c:v>7.011886574102391</c:v>
                </c:pt>
                <c:pt idx="6166">
                  <c:v>7.0126157407648861</c:v>
                </c:pt>
                <c:pt idx="6167">
                  <c:v>7.0133333333578776</c:v>
                </c:pt>
                <c:pt idx="6168">
                  <c:v>7.0140625000276486</c:v>
                </c:pt>
                <c:pt idx="6169">
                  <c:v>7.0147916666901438</c:v>
                </c:pt>
                <c:pt idx="6170">
                  <c:v>7.0155555555829778</c:v>
                </c:pt>
                <c:pt idx="6171">
                  <c:v>7.0162847222454729</c:v>
                </c:pt>
                <c:pt idx="6172">
                  <c:v>7.017013888915244</c:v>
                </c:pt>
                <c:pt idx="6173">
                  <c:v>7.0177314815082354</c:v>
                </c:pt>
                <c:pt idx="6174">
                  <c:v>7.0184606481707306</c:v>
                </c:pt>
                <c:pt idx="6175">
                  <c:v>7.0191898148405016</c:v>
                </c:pt>
                <c:pt idx="6176">
                  <c:v>7.0199652778028394</c:v>
                </c:pt>
                <c:pt idx="6177">
                  <c:v>7.0206944444726105</c:v>
                </c:pt>
                <c:pt idx="6178">
                  <c:v>7.0214120370656019</c:v>
                </c:pt>
                <c:pt idx="6179">
                  <c:v>7.022141203728097</c:v>
                </c:pt>
                <c:pt idx="6180">
                  <c:v>7.0228703703978681</c:v>
                </c:pt>
                <c:pt idx="6181">
                  <c:v>7.0235879629908595</c:v>
                </c:pt>
                <c:pt idx="6182">
                  <c:v>7.0243634259531973</c:v>
                </c:pt>
                <c:pt idx="6183">
                  <c:v>7.0250925926156924</c:v>
                </c:pt>
                <c:pt idx="6184">
                  <c:v>7.0258101852086838</c:v>
                </c:pt>
                <c:pt idx="6185">
                  <c:v>7.0265393518784549</c:v>
                </c:pt>
                <c:pt idx="6186">
                  <c:v>7.02726851854095</c:v>
                </c:pt>
                <c:pt idx="6187">
                  <c:v>7.0279861111339414</c:v>
                </c:pt>
                <c:pt idx="6188">
                  <c:v>7.0287615740962792</c:v>
                </c:pt>
                <c:pt idx="6189">
                  <c:v>7.0294907407660503</c:v>
                </c:pt>
                <c:pt idx="6190">
                  <c:v>7.0302199074358214</c:v>
                </c:pt>
                <c:pt idx="6191">
                  <c:v>7.0309375000215368</c:v>
                </c:pt>
                <c:pt idx="6192">
                  <c:v>7.0316666666913079</c:v>
                </c:pt>
                <c:pt idx="6193">
                  <c:v>7.032395833361079</c:v>
                </c:pt>
                <c:pt idx="6194">
                  <c:v>7.0331712963234168</c:v>
                </c:pt>
                <c:pt idx="6195">
                  <c:v>7.0338888889164082</c:v>
                </c:pt>
                <c:pt idx="6196">
                  <c:v>7.0346180555789033</c:v>
                </c:pt>
                <c:pt idx="6197">
                  <c:v>7.0353472222486744</c:v>
                </c:pt>
                <c:pt idx="6198">
                  <c:v>7.0360648148416658</c:v>
                </c:pt>
                <c:pt idx="6199">
                  <c:v>7.0367939815041609</c:v>
                </c:pt>
                <c:pt idx="6200">
                  <c:v>7.0375694444664987</c:v>
                </c:pt>
                <c:pt idx="6201">
                  <c:v>7.0382986111362698</c:v>
                </c:pt>
                <c:pt idx="6202">
                  <c:v>7.0390162037292612</c:v>
                </c:pt>
                <c:pt idx="6203">
                  <c:v>7.0397453703990323</c:v>
                </c:pt>
                <c:pt idx="6204">
                  <c:v>7.0404745370615274</c:v>
                </c:pt>
                <c:pt idx="6205">
                  <c:v>7.0412037037312984</c:v>
                </c:pt>
                <c:pt idx="6206">
                  <c:v>7.0419791666936362</c:v>
                </c:pt>
                <c:pt idx="6207">
                  <c:v>7.0426967592866276</c:v>
                </c:pt>
                <c:pt idx="6208">
                  <c:v>7.0434259259491228</c:v>
                </c:pt>
                <c:pt idx="6209">
                  <c:v>7.0441550926188938</c:v>
                </c:pt>
                <c:pt idx="6210">
                  <c:v>7.0448726852118853</c:v>
                </c:pt>
                <c:pt idx="6211">
                  <c:v>7.0456018518743804</c:v>
                </c:pt>
                <c:pt idx="6212">
                  <c:v>7.0463310185441514</c:v>
                </c:pt>
                <c:pt idx="6213">
                  <c:v>7.0470486111371429</c:v>
                </c:pt>
                <c:pt idx="6214">
                  <c:v>7.047777777799638</c:v>
                </c:pt>
                <c:pt idx="6215">
                  <c:v>7.0484953703926294</c:v>
                </c:pt>
                <c:pt idx="6216">
                  <c:v>7.0492245370624005</c:v>
                </c:pt>
                <c:pt idx="6217">
                  <c:v>7.0500000000247383</c:v>
                </c:pt>
                <c:pt idx="6218">
                  <c:v>7.0507291666945093</c:v>
                </c:pt>
                <c:pt idx="6219">
                  <c:v>7.0514583333570044</c:v>
                </c:pt>
                <c:pt idx="6220">
                  <c:v>7.0521759259499959</c:v>
                </c:pt>
                <c:pt idx="6221">
                  <c:v>7.0529050926197669</c:v>
                </c:pt>
                <c:pt idx="6222">
                  <c:v>7.0536342592822621</c:v>
                </c:pt>
                <c:pt idx="6223">
                  <c:v>7.0544097222445998</c:v>
                </c:pt>
                <c:pt idx="6224">
                  <c:v>7.0551388889143709</c:v>
                </c:pt>
                <c:pt idx="6225">
                  <c:v>7.0558564815073623</c:v>
                </c:pt>
                <c:pt idx="6226">
                  <c:v>7.0565856481698574</c:v>
                </c:pt>
                <c:pt idx="6227">
                  <c:v>7.0573032407628489</c:v>
                </c:pt>
                <c:pt idx="6228">
                  <c:v>7.0580324074326199</c:v>
                </c:pt>
                <c:pt idx="6229">
                  <c:v>7.0588078703949577</c:v>
                </c:pt>
                <c:pt idx="6230">
                  <c:v>7.0595370370647288</c:v>
                </c:pt>
                <c:pt idx="6231">
                  <c:v>7.0602546296577202</c:v>
                </c:pt>
                <c:pt idx="6232">
                  <c:v>7.0609837963202153</c:v>
                </c:pt>
                <c:pt idx="6233">
                  <c:v>7.0617129629899864</c:v>
                </c:pt>
                <c:pt idx="6234">
                  <c:v>7.0624305555829778</c:v>
                </c:pt>
                <c:pt idx="6235">
                  <c:v>7.0632175926148193</c:v>
                </c:pt>
                <c:pt idx="6236">
                  <c:v>7.0639351852078107</c:v>
                </c:pt>
                <c:pt idx="6237">
                  <c:v>7.0646643518775818</c:v>
                </c:pt>
                <c:pt idx="6238">
                  <c:v>7.0653935185400769</c:v>
                </c:pt>
                <c:pt idx="6239">
                  <c:v>7.0661111111330683</c:v>
                </c:pt>
                <c:pt idx="6240">
                  <c:v>7.0668402778028394</c:v>
                </c:pt>
                <c:pt idx="6241">
                  <c:v>7.0676157407651772</c:v>
                </c:pt>
                <c:pt idx="6242">
                  <c:v>7.0683333333581686</c:v>
                </c:pt>
                <c:pt idx="6243">
                  <c:v>7.0690625000279397</c:v>
                </c:pt>
                <c:pt idx="6244">
                  <c:v>7.0697916666904348</c:v>
                </c:pt>
                <c:pt idx="6245">
                  <c:v>7.0705092592834262</c:v>
                </c:pt>
                <c:pt idx="6246">
                  <c:v>7.0712384259531973</c:v>
                </c:pt>
                <c:pt idx="6247">
                  <c:v>7.0720138889155351</c:v>
                </c:pt>
                <c:pt idx="6248">
                  <c:v>7.0727430555780302</c:v>
                </c:pt>
                <c:pt idx="6249">
                  <c:v>7.0734606481710216</c:v>
                </c:pt>
                <c:pt idx="6250">
                  <c:v>7.0741898148407927</c:v>
                </c:pt>
                <c:pt idx="6251">
                  <c:v>7.0749189815032878</c:v>
                </c:pt>
                <c:pt idx="6252">
                  <c:v>7.0756365740962792</c:v>
                </c:pt>
                <c:pt idx="6253">
                  <c:v>7.076412037058617</c:v>
                </c:pt>
                <c:pt idx="6254">
                  <c:v>7.0771412037283881</c:v>
                </c:pt>
                <c:pt idx="6255">
                  <c:v>7.0778703703981591</c:v>
                </c:pt>
                <c:pt idx="6256">
                  <c:v>7.0785879629911506</c:v>
                </c:pt>
                <c:pt idx="6257">
                  <c:v>7.0793171296536457</c:v>
                </c:pt>
                <c:pt idx="6258">
                  <c:v>7.0800462963234168</c:v>
                </c:pt>
                <c:pt idx="6259">
                  <c:v>7.0808101852089749</c:v>
                </c:pt>
                <c:pt idx="6260">
                  <c:v>7.0815393518787459</c:v>
                </c:pt>
                <c:pt idx="6261">
                  <c:v>7.0822685185412411</c:v>
                </c:pt>
                <c:pt idx="6262">
                  <c:v>7.0829861111342325</c:v>
                </c:pt>
                <c:pt idx="6263">
                  <c:v>7.0837152778040036</c:v>
                </c:pt>
                <c:pt idx="6264">
                  <c:v>7.0844444444664987</c:v>
                </c:pt>
                <c:pt idx="6265">
                  <c:v>7.0852199074361124</c:v>
                </c:pt>
                <c:pt idx="6266">
                  <c:v>7.0859375000218279</c:v>
                </c:pt>
                <c:pt idx="6267">
                  <c:v>7.0866666666915989</c:v>
                </c:pt>
                <c:pt idx="6268">
                  <c:v>7.08739583336137</c:v>
                </c:pt>
                <c:pt idx="6269">
                  <c:v>7.0881134259543614</c:v>
                </c:pt>
                <c:pt idx="6270">
                  <c:v>7.0888425926168566</c:v>
                </c:pt>
                <c:pt idx="6271">
                  <c:v>7.0896180555791943</c:v>
                </c:pt>
                <c:pt idx="6272">
                  <c:v>7.0903472222489654</c:v>
                </c:pt>
                <c:pt idx="6273">
                  <c:v>7.0910763889114605</c:v>
                </c:pt>
                <c:pt idx="6274">
                  <c:v>7.0917939815044519</c:v>
                </c:pt>
                <c:pt idx="6275">
                  <c:v>7.092523148174223</c:v>
                </c:pt>
                <c:pt idx="6276">
                  <c:v>7.0932523148367181</c:v>
                </c:pt>
                <c:pt idx="6277">
                  <c:v>7.0940277778063319</c:v>
                </c:pt>
                <c:pt idx="6278">
                  <c:v>7.0947453703920473</c:v>
                </c:pt>
                <c:pt idx="6279">
                  <c:v>7.0954745370618184</c:v>
                </c:pt>
                <c:pt idx="6280">
                  <c:v>7.0962037037315895</c:v>
                </c:pt>
                <c:pt idx="6281">
                  <c:v>7.0969212963245809</c:v>
                </c:pt>
                <c:pt idx="6282">
                  <c:v>7.097650462987076</c:v>
                </c:pt>
                <c:pt idx="6283">
                  <c:v>7.0984259259494138</c:v>
                </c:pt>
                <c:pt idx="6284">
                  <c:v>7.0991435185424052</c:v>
                </c:pt>
                <c:pt idx="6285">
                  <c:v>7.0998726852121763</c:v>
                </c:pt>
                <c:pt idx="6286">
                  <c:v>7.1006018518746714</c:v>
                </c:pt>
                <c:pt idx="6287">
                  <c:v>7.1013194444676628</c:v>
                </c:pt>
                <c:pt idx="6288">
                  <c:v>7.1020486111374339</c:v>
                </c:pt>
                <c:pt idx="6289">
                  <c:v>7.1028240740997717</c:v>
                </c:pt>
                <c:pt idx="6290">
                  <c:v>7.1035532407622668</c:v>
                </c:pt>
                <c:pt idx="6291">
                  <c:v>7.1042708333552582</c:v>
                </c:pt>
                <c:pt idx="6292">
                  <c:v>7.1050000000250293</c:v>
                </c:pt>
                <c:pt idx="6293">
                  <c:v>7.1057291666948004</c:v>
                </c:pt>
                <c:pt idx="6294">
                  <c:v>7.1064467592877918</c:v>
                </c:pt>
                <c:pt idx="6295">
                  <c:v>7.1072222222501296</c:v>
                </c:pt>
                <c:pt idx="6296">
                  <c:v>7.1079513889126247</c:v>
                </c:pt>
                <c:pt idx="6297">
                  <c:v>7.1086805555823958</c:v>
                </c:pt>
                <c:pt idx="6298">
                  <c:v>7.1093981481753872</c:v>
                </c:pt>
                <c:pt idx="6299">
                  <c:v>7.1101273148378823</c:v>
                </c:pt>
                <c:pt idx="6300">
                  <c:v>7.1108564815076534</c:v>
                </c:pt>
                <c:pt idx="6301">
                  <c:v>7.1116319444699911</c:v>
                </c:pt>
                <c:pt idx="6302">
                  <c:v>7.1123611111397622</c:v>
                </c:pt>
                <c:pt idx="6303">
                  <c:v>7.1130902778022573</c:v>
                </c:pt>
                <c:pt idx="6304">
                  <c:v>7.1138078703952488</c:v>
                </c:pt>
                <c:pt idx="6305">
                  <c:v>7.1145370370650198</c:v>
                </c:pt>
                <c:pt idx="6306">
                  <c:v>7.1152662037275149</c:v>
                </c:pt>
                <c:pt idx="6307">
                  <c:v>7.1159837963205064</c:v>
                </c:pt>
                <c:pt idx="6308">
                  <c:v>7.1167129629902774</c:v>
                </c:pt>
                <c:pt idx="6309">
                  <c:v>7.1174421296527726</c:v>
                </c:pt>
                <c:pt idx="6310">
                  <c:v>7.118159722245764</c:v>
                </c:pt>
                <c:pt idx="6311">
                  <c:v>7.1188888889155351</c:v>
                </c:pt>
                <c:pt idx="6312">
                  <c:v>7.1196643518778728</c:v>
                </c:pt>
                <c:pt idx="6313">
                  <c:v>7.1203935185403679</c:v>
                </c:pt>
                <c:pt idx="6314">
                  <c:v>7.1211111111333594</c:v>
                </c:pt>
                <c:pt idx="6315">
                  <c:v>7.1218402778031304</c:v>
                </c:pt>
                <c:pt idx="6316">
                  <c:v>7.1225694444729015</c:v>
                </c:pt>
                <c:pt idx="6317">
                  <c:v>7.123287037058617</c:v>
                </c:pt>
                <c:pt idx="6318">
                  <c:v>7.1240162037283881</c:v>
                </c:pt>
                <c:pt idx="6319">
                  <c:v>7.1247453703981591</c:v>
                </c:pt>
                <c:pt idx="6320">
                  <c:v>7.1254629629911506</c:v>
                </c:pt>
                <c:pt idx="6321">
                  <c:v>7.1261921296536457</c:v>
                </c:pt>
                <c:pt idx="6322">
                  <c:v>7.1269212963234168</c:v>
                </c:pt>
                <c:pt idx="6323">
                  <c:v>7.1276388889164082</c:v>
                </c:pt>
                <c:pt idx="6324">
                  <c:v>7.1283680555789033</c:v>
                </c:pt>
                <c:pt idx="6325">
                  <c:v>7.1290972222486744</c:v>
                </c:pt>
                <c:pt idx="6326">
                  <c:v>7.1298148148416658</c:v>
                </c:pt>
                <c:pt idx="6327">
                  <c:v>7.1305439815041609</c:v>
                </c:pt>
                <c:pt idx="6328">
                  <c:v>7.1313194444664987</c:v>
                </c:pt>
                <c:pt idx="6329">
                  <c:v>7.1320486111362698</c:v>
                </c:pt>
                <c:pt idx="6330">
                  <c:v>7.1327662037292612</c:v>
                </c:pt>
                <c:pt idx="6331">
                  <c:v>7.1334953703990323</c:v>
                </c:pt>
                <c:pt idx="6332">
                  <c:v>7.1342245370615274</c:v>
                </c:pt>
                <c:pt idx="6333">
                  <c:v>7.1349421296545188</c:v>
                </c:pt>
                <c:pt idx="6334">
                  <c:v>7.1356712963242899</c:v>
                </c:pt>
                <c:pt idx="6335">
                  <c:v>7.136400462986785</c:v>
                </c:pt>
                <c:pt idx="6336">
                  <c:v>7.1371180555797764</c:v>
                </c:pt>
                <c:pt idx="6337">
                  <c:v>7.1378472222495475</c:v>
                </c:pt>
                <c:pt idx="6338">
                  <c:v>7.1385763889120426</c:v>
                </c:pt>
                <c:pt idx="6339">
                  <c:v>7.1393518518743804</c:v>
                </c:pt>
                <c:pt idx="6340">
                  <c:v>7.1400810185441514</c:v>
                </c:pt>
                <c:pt idx="6341">
                  <c:v>7.1407986111371429</c:v>
                </c:pt>
                <c:pt idx="6342">
                  <c:v>7.141527777799638</c:v>
                </c:pt>
                <c:pt idx="6343">
                  <c:v>7.1422569444694091</c:v>
                </c:pt>
                <c:pt idx="6344">
                  <c:v>7.1429745370624005</c:v>
                </c:pt>
                <c:pt idx="6345">
                  <c:v>7.1437615741015179</c:v>
                </c:pt>
                <c:pt idx="6346">
                  <c:v>7.1444791666945093</c:v>
                </c:pt>
                <c:pt idx="6347">
                  <c:v>7.1452083333570044</c:v>
                </c:pt>
                <c:pt idx="6348">
                  <c:v>7.1459375000267755</c:v>
                </c:pt>
                <c:pt idx="6349">
                  <c:v>7.1466550926197669</c:v>
                </c:pt>
                <c:pt idx="6350">
                  <c:v>7.1473842592822621</c:v>
                </c:pt>
                <c:pt idx="6351">
                  <c:v>7.1481597222445998</c:v>
                </c:pt>
                <c:pt idx="6352">
                  <c:v>7.1488888889143709</c:v>
                </c:pt>
                <c:pt idx="6353">
                  <c:v>7.149618055584142</c:v>
                </c:pt>
                <c:pt idx="6354">
                  <c:v>7.1503356481698574</c:v>
                </c:pt>
                <c:pt idx="6355">
                  <c:v>7.1510648148396285</c:v>
                </c:pt>
                <c:pt idx="6356">
                  <c:v>7.1517939815093996</c:v>
                </c:pt>
                <c:pt idx="6357">
                  <c:v>7.1525694444717374</c:v>
                </c:pt>
                <c:pt idx="6358">
                  <c:v>7.1532870370647288</c:v>
                </c:pt>
                <c:pt idx="6359">
                  <c:v>7.1540162037272239</c:v>
                </c:pt>
                <c:pt idx="6360">
                  <c:v>7.154745370396995</c:v>
                </c:pt>
                <c:pt idx="6361">
                  <c:v>7.1554629629899864</c:v>
                </c:pt>
                <c:pt idx="6362">
                  <c:v>7.1561921296524815</c:v>
                </c:pt>
                <c:pt idx="6363">
                  <c:v>7.1569675926148193</c:v>
                </c:pt>
                <c:pt idx="6364">
                  <c:v>7.1576967592845904</c:v>
                </c:pt>
                <c:pt idx="6365">
                  <c:v>7.1584259259543614</c:v>
                </c:pt>
                <c:pt idx="6366">
                  <c:v>7.1591435185400769</c:v>
                </c:pt>
                <c:pt idx="6367">
                  <c:v>7.159872685209848</c:v>
                </c:pt>
                <c:pt idx="6368">
                  <c:v>7.1606018518796191</c:v>
                </c:pt>
                <c:pt idx="6369">
                  <c:v>7.1613773148419568</c:v>
                </c:pt>
                <c:pt idx="6370">
                  <c:v>7.1620949074349483</c:v>
                </c:pt>
                <c:pt idx="6371">
                  <c:v>7.1628240740974434</c:v>
                </c:pt>
                <c:pt idx="6372">
                  <c:v>7.1635532407672144</c:v>
                </c:pt>
                <c:pt idx="6373">
                  <c:v>7.1642708333602059</c:v>
                </c:pt>
                <c:pt idx="6374">
                  <c:v>7.165000000022701</c:v>
                </c:pt>
                <c:pt idx="6375">
                  <c:v>7.1657291666924721</c:v>
                </c:pt>
                <c:pt idx="6376">
                  <c:v>7.1664467592854635</c:v>
                </c:pt>
                <c:pt idx="6377">
                  <c:v>7.1671759259479586</c:v>
                </c:pt>
                <c:pt idx="6378">
                  <c:v>7.1679050926177297</c:v>
                </c:pt>
                <c:pt idx="6379">
                  <c:v>7.1686342592875008</c:v>
                </c:pt>
                <c:pt idx="6380">
                  <c:v>7.1693981481730589</c:v>
                </c:pt>
                <c:pt idx="6381">
                  <c:v>7.1701273148428299</c:v>
                </c:pt>
                <c:pt idx="6382">
                  <c:v>7.1708564815053251</c:v>
                </c:pt>
                <c:pt idx="6383">
                  <c:v>7.1715740740983165</c:v>
                </c:pt>
                <c:pt idx="6384">
                  <c:v>7.1723032407680876</c:v>
                </c:pt>
                <c:pt idx="6385">
                  <c:v>7.1730324074305827</c:v>
                </c:pt>
                <c:pt idx="6386">
                  <c:v>7.1738078703929204</c:v>
                </c:pt>
                <c:pt idx="6387">
                  <c:v>7.1745254629859119</c:v>
                </c:pt>
                <c:pt idx="6388">
                  <c:v>7.1752546296556829</c:v>
                </c:pt>
                <c:pt idx="6389">
                  <c:v>7.1759837963181781</c:v>
                </c:pt>
                <c:pt idx="6390">
                  <c:v>7.1767013889111695</c:v>
                </c:pt>
                <c:pt idx="6391">
                  <c:v>7.1774305555809406</c:v>
                </c:pt>
                <c:pt idx="6392">
                  <c:v>7.1782060185432783</c:v>
                </c:pt>
                <c:pt idx="6393">
                  <c:v>7.1789351852130494</c:v>
                </c:pt>
                <c:pt idx="6394">
                  <c:v>7.1796527778060408</c:v>
                </c:pt>
                <c:pt idx="6395">
                  <c:v>7.1803819444685359</c:v>
                </c:pt>
                <c:pt idx="6396">
                  <c:v>7.181111111138307</c:v>
                </c:pt>
                <c:pt idx="6397">
                  <c:v>7.1818287037312984</c:v>
                </c:pt>
                <c:pt idx="6398">
                  <c:v>7.1825578703937936</c:v>
                </c:pt>
                <c:pt idx="6399">
                  <c:v>7.1832870370635646</c:v>
                </c:pt>
                <c:pt idx="6400">
                  <c:v>7.1840046296565561</c:v>
                </c:pt>
                <c:pt idx="6401">
                  <c:v>7.1847337963190512</c:v>
                </c:pt>
                <c:pt idx="6402">
                  <c:v>7.1854513889120426</c:v>
                </c:pt>
                <c:pt idx="6403">
                  <c:v>7.1862268518743804</c:v>
                </c:pt>
                <c:pt idx="6404">
                  <c:v>7.1869560185441514</c:v>
                </c:pt>
                <c:pt idx="6405">
                  <c:v>7.1876851852139225</c:v>
                </c:pt>
                <c:pt idx="6406">
                  <c:v>7.188402777799638</c:v>
                </c:pt>
                <c:pt idx="6407">
                  <c:v>7.1891319444694091</c:v>
                </c:pt>
                <c:pt idx="6408">
                  <c:v>7.1898611111391801</c:v>
                </c:pt>
                <c:pt idx="6409">
                  <c:v>7.1906365741015179</c:v>
                </c:pt>
                <c:pt idx="6410">
                  <c:v>7.1913541666945093</c:v>
                </c:pt>
                <c:pt idx="6411">
                  <c:v>7.1920833333570044</c:v>
                </c:pt>
                <c:pt idx="6412">
                  <c:v>7.1928125000267755</c:v>
                </c:pt>
                <c:pt idx="6413">
                  <c:v>7.1935300926197669</c:v>
                </c:pt>
                <c:pt idx="6414">
                  <c:v>7.1942592592822621</c:v>
                </c:pt>
                <c:pt idx="6415">
                  <c:v>7.1950347222445998</c:v>
                </c:pt>
                <c:pt idx="6416">
                  <c:v>7.1957638889143709</c:v>
                </c:pt>
                <c:pt idx="6417">
                  <c:v>7.1964814815073623</c:v>
                </c:pt>
                <c:pt idx="6418">
                  <c:v>7.1972106481698574</c:v>
                </c:pt>
                <c:pt idx="6419">
                  <c:v>7.1979398148396285</c:v>
                </c:pt>
                <c:pt idx="6420">
                  <c:v>7.1986574074326199</c:v>
                </c:pt>
                <c:pt idx="6421">
                  <c:v>7.1994328703949577</c:v>
                </c:pt>
                <c:pt idx="6422">
                  <c:v>7.2001620370647288</c:v>
                </c:pt>
                <c:pt idx="6423">
                  <c:v>7.2008912037272239</c:v>
                </c:pt>
                <c:pt idx="6424">
                  <c:v>7.2016087963202153</c:v>
                </c:pt>
                <c:pt idx="6425">
                  <c:v>7.2023379629899864</c:v>
                </c:pt>
                <c:pt idx="6426">
                  <c:v>7.2030671296524815</c:v>
                </c:pt>
                <c:pt idx="6427">
                  <c:v>7.2038310185453156</c:v>
                </c:pt>
                <c:pt idx="6428">
                  <c:v>7.2045601852078107</c:v>
                </c:pt>
                <c:pt idx="6429">
                  <c:v>7.2052893518775818</c:v>
                </c:pt>
                <c:pt idx="6430">
                  <c:v>7.2060069444705732</c:v>
                </c:pt>
                <c:pt idx="6431">
                  <c:v>7.2067361111330683</c:v>
                </c:pt>
                <c:pt idx="6432">
                  <c:v>7.2074652778028394</c:v>
                </c:pt>
                <c:pt idx="6433">
                  <c:v>7.2082407407651772</c:v>
                </c:pt>
                <c:pt idx="6434">
                  <c:v>7.2089583333581686</c:v>
                </c:pt>
                <c:pt idx="6435">
                  <c:v>7.2096875000279397</c:v>
                </c:pt>
                <c:pt idx="6436">
                  <c:v>7.2104166666904348</c:v>
                </c:pt>
                <c:pt idx="6437">
                  <c:v>7.2111342592834262</c:v>
                </c:pt>
                <c:pt idx="6438">
                  <c:v>7.2118634259531973</c:v>
                </c:pt>
                <c:pt idx="6439">
                  <c:v>7.2126388889155351</c:v>
                </c:pt>
                <c:pt idx="6440">
                  <c:v>7.2133680555780302</c:v>
                </c:pt>
                <c:pt idx="6441">
                  <c:v>7.2140856481710216</c:v>
                </c:pt>
                <c:pt idx="6442">
                  <c:v>7.2148148148407927</c:v>
                </c:pt>
                <c:pt idx="6443">
                  <c:v>7.2155439815032878</c:v>
                </c:pt>
                <c:pt idx="6444">
                  <c:v>7.2162615740962792</c:v>
                </c:pt>
                <c:pt idx="6445">
                  <c:v>7.2169907407660503</c:v>
                </c:pt>
                <c:pt idx="6446">
                  <c:v>7.2177199074358214</c:v>
                </c:pt>
                <c:pt idx="6447">
                  <c:v>7.2184375000215368</c:v>
                </c:pt>
                <c:pt idx="6448">
                  <c:v>7.2191666666913079</c:v>
                </c:pt>
                <c:pt idx="6449">
                  <c:v>7.219895833361079</c:v>
                </c:pt>
                <c:pt idx="6450">
                  <c:v>7.2206134259540704</c:v>
                </c:pt>
                <c:pt idx="6451">
                  <c:v>7.2213425926165655</c:v>
                </c:pt>
                <c:pt idx="6452">
                  <c:v>7.2220717592863366</c:v>
                </c:pt>
                <c:pt idx="6453">
                  <c:v>7.222789351879328</c:v>
                </c:pt>
                <c:pt idx="6454">
                  <c:v>7.2235185185418231</c:v>
                </c:pt>
                <c:pt idx="6455">
                  <c:v>7.2242476852115942</c:v>
                </c:pt>
                <c:pt idx="6456">
                  <c:v>7.2249652778045856</c:v>
                </c:pt>
                <c:pt idx="6457">
                  <c:v>7.2256944444670808</c:v>
                </c:pt>
                <c:pt idx="6458">
                  <c:v>7.2264236111368518</c:v>
                </c:pt>
                <c:pt idx="6459">
                  <c:v>7.2271412037298433</c:v>
                </c:pt>
                <c:pt idx="6460">
                  <c:v>7.2278703703923384</c:v>
                </c:pt>
                <c:pt idx="6461">
                  <c:v>7.2285995370621094</c:v>
                </c:pt>
                <c:pt idx="6462">
                  <c:v>7.2293171296551009</c:v>
                </c:pt>
                <c:pt idx="6463">
                  <c:v>7.2300462963248719</c:v>
                </c:pt>
                <c:pt idx="6464">
                  <c:v>7.2307754629873671</c:v>
                </c:pt>
                <c:pt idx="6465">
                  <c:v>7.2314930555803585</c:v>
                </c:pt>
                <c:pt idx="6466">
                  <c:v>7.2322222222501296</c:v>
                </c:pt>
                <c:pt idx="6467">
                  <c:v>7.2329513889126247</c:v>
                </c:pt>
                <c:pt idx="6468">
                  <c:v>7.2336689815056161</c:v>
                </c:pt>
                <c:pt idx="6469">
                  <c:v>7.2343981481753872</c:v>
                </c:pt>
                <c:pt idx="6470">
                  <c:v>7.2351273148378823</c:v>
                </c:pt>
                <c:pt idx="6471">
                  <c:v>7.2358449074308737</c:v>
                </c:pt>
                <c:pt idx="6472">
                  <c:v>7.2365740741006448</c:v>
                </c:pt>
                <c:pt idx="6473">
                  <c:v>7.2373032407631399</c:v>
                </c:pt>
                <c:pt idx="6474">
                  <c:v>7.2380208333561313</c:v>
                </c:pt>
                <c:pt idx="6475">
                  <c:v>7.2387500000259024</c:v>
                </c:pt>
                <c:pt idx="6476">
                  <c:v>7.2394791666883975</c:v>
                </c:pt>
                <c:pt idx="6477">
                  <c:v>7.2401967592813889</c:v>
                </c:pt>
                <c:pt idx="6478">
                  <c:v>7.24092592595116</c:v>
                </c:pt>
                <c:pt idx="6479">
                  <c:v>7.2416550926209311</c:v>
                </c:pt>
                <c:pt idx="6480">
                  <c:v>7.2424305555832689</c:v>
                </c:pt>
                <c:pt idx="6481">
                  <c:v>7.2431481481762603</c:v>
                </c:pt>
                <c:pt idx="6482">
                  <c:v>7.2438773148387554</c:v>
                </c:pt>
                <c:pt idx="6483">
                  <c:v>7.2446064815085265</c:v>
                </c:pt>
                <c:pt idx="6484">
                  <c:v>7.2453240741015179</c:v>
                </c:pt>
                <c:pt idx="6485">
                  <c:v>7.246053240764013</c:v>
                </c:pt>
                <c:pt idx="6486">
                  <c:v>7.2467824074337841</c:v>
                </c:pt>
                <c:pt idx="6487">
                  <c:v>7.2475000000267755</c:v>
                </c:pt>
                <c:pt idx="6488">
                  <c:v>7.2482291666892706</c:v>
                </c:pt>
                <c:pt idx="6489">
                  <c:v>7.2489583333590417</c:v>
                </c:pt>
                <c:pt idx="6490">
                  <c:v>7.2496759259520331</c:v>
                </c:pt>
                <c:pt idx="6491">
                  <c:v>7.2504050926145283</c:v>
                </c:pt>
                <c:pt idx="6492">
                  <c:v>7.2511342592842993</c:v>
                </c:pt>
                <c:pt idx="6493">
                  <c:v>7.2518518518772908</c:v>
                </c:pt>
                <c:pt idx="6494">
                  <c:v>7.2525810185470618</c:v>
                </c:pt>
                <c:pt idx="6495">
                  <c:v>7.2533101852095569</c:v>
                </c:pt>
                <c:pt idx="6496">
                  <c:v>7.2540277778025484</c:v>
                </c:pt>
                <c:pt idx="6497">
                  <c:v>7.2547569444723194</c:v>
                </c:pt>
                <c:pt idx="6498">
                  <c:v>7.2554861111348146</c:v>
                </c:pt>
                <c:pt idx="6499">
                  <c:v>7.256203703727806</c:v>
                </c:pt>
                <c:pt idx="6500">
                  <c:v>7.2569328703975771</c:v>
                </c:pt>
                <c:pt idx="6501">
                  <c:v>7.2577083333599148</c:v>
                </c:pt>
                <c:pt idx="6502">
                  <c:v>7.2584375000224099</c:v>
                </c:pt>
                <c:pt idx="6503">
                  <c:v>7.2591550926154014</c:v>
                </c:pt>
                <c:pt idx="6504">
                  <c:v>7.2598842592851724</c:v>
                </c:pt>
                <c:pt idx="6505">
                  <c:v>7.2606134259476676</c:v>
                </c:pt>
                <c:pt idx="6506">
                  <c:v>7.2613425926174386</c:v>
                </c:pt>
                <c:pt idx="6507">
                  <c:v>7.2621064815029968</c:v>
                </c:pt>
                <c:pt idx="6508">
                  <c:v>7.2628356481727678</c:v>
                </c:pt>
                <c:pt idx="6509">
                  <c:v>7.2635648148425389</c:v>
                </c:pt>
                <c:pt idx="6510">
                  <c:v>7.2642824074355303</c:v>
                </c:pt>
                <c:pt idx="6511">
                  <c:v>7.2650115740980254</c:v>
                </c:pt>
                <c:pt idx="6512">
                  <c:v>7.2657407407677965</c:v>
                </c:pt>
                <c:pt idx="6513">
                  <c:v>7.2664583333607879</c:v>
                </c:pt>
                <c:pt idx="6514">
                  <c:v>7.2671875000232831</c:v>
                </c:pt>
                <c:pt idx="6515">
                  <c:v>7.2679166666930541</c:v>
                </c:pt>
                <c:pt idx="6516">
                  <c:v>7.2686342592860456</c:v>
                </c:pt>
                <c:pt idx="6517">
                  <c:v>7.2693634259485407</c:v>
                </c:pt>
                <c:pt idx="6518">
                  <c:v>7.2701388889108784</c:v>
                </c:pt>
                <c:pt idx="6519">
                  <c:v>7.2708680555806495</c:v>
                </c:pt>
                <c:pt idx="6520">
                  <c:v>7.2715856481736409</c:v>
                </c:pt>
                <c:pt idx="6521">
                  <c:v>7.272314814843412</c:v>
                </c:pt>
                <c:pt idx="6522">
                  <c:v>7.2730439815059071</c:v>
                </c:pt>
                <c:pt idx="6523">
                  <c:v>7.2737615740988986</c:v>
                </c:pt>
                <c:pt idx="6524">
                  <c:v>7.2745370370612363</c:v>
                </c:pt>
                <c:pt idx="6525">
                  <c:v>7.2752662037310074</c:v>
                </c:pt>
                <c:pt idx="6526">
                  <c:v>7.2759953703935025</c:v>
                </c:pt>
                <c:pt idx="6527">
                  <c:v>7.2767129629864939</c:v>
                </c:pt>
                <c:pt idx="6528">
                  <c:v>7.277442129656265</c:v>
                </c:pt>
                <c:pt idx="6529">
                  <c:v>7.2781712963187601</c:v>
                </c:pt>
                <c:pt idx="6530">
                  <c:v>7.2789467592810979</c:v>
                </c:pt>
                <c:pt idx="6531">
                  <c:v>7.2796643518740893</c:v>
                </c:pt>
                <c:pt idx="6532">
                  <c:v>7.2803935185438604</c:v>
                </c:pt>
                <c:pt idx="6533">
                  <c:v>7.2811226852136315</c:v>
                </c:pt>
                <c:pt idx="6534">
                  <c:v>7.2818402777993469</c:v>
                </c:pt>
                <c:pt idx="6535">
                  <c:v>7.282569444469118</c:v>
                </c:pt>
                <c:pt idx="6536">
                  <c:v>7.2833449074314558</c:v>
                </c:pt>
                <c:pt idx="6537">
                  <c:v>7.2840740741012269</c:v>
                </c:pt>
                <c:pt idx="6538">
                  <c:v>7.284803240763722</c:v>
                </c:pt>
                <c:pt idx="6539">
                  <c:v>7.2855208333567134</c:v>
                </c:pt>
                <c:pt idx="6540">
                  <c:v>7.2862500000264845</c:v>
                </c:pt>
                <c:pt idx="6541">
                  <c:v>7.2869791666889796</c:v>
                </c:pt>
                <c:pt idx="6542">
                  <c:v>7.287696759281971</c:v>
                </c:pt>
                <c:pt idx="6543">
                  <c:v>7.2884259259517421</c:v>
                </c:pt>
                <c:pt idx="6544">
                  <c:v>7.2891435185447335</c:v>
                </c:pt>
                <c:pt idx="6545">
                  <c:v>7.2898726852072286</c:v>
                </c:pt>
                <c:pt idx="6546">
                  <c:v>7.2906018518769997</c:v>
                </c:pt>
                <c:pt idx="6547">
                  <c:v>7.2913194444699911</c:v>
                </c:pt>
                <c:pt idx="6548">
                  <c:v>7.2920486111397622</c:v>
                </c:pt>
                <c:pt idx="6549">
                  <c:v>7.2927777778022573</c:v>
                </c:pt>
                <c:pt idx="6550">
                  <c:v>7.2934953703952488</c:v>
                </c:pt>
                <c:pt idx="6551">
                  <c:v>7.2942245370650198</c:v>
                </c:pt>
                <c:pt idx="6552">
                  <c:v>7.2950000000273576</c:v>
                </c:pt>
                <c:pt idx="6553">
                  <c:v>7.2957291666898527</c:v>
                </c:pt>
                <c:pt idx="6554">
                  <c:v>7.2964467592828441</c:v>
                </c:pt>
                <c:pt idx="6555">
                  <c:v>7.2971759259526152</c:v>
                </c:pt>
                <c:pt idx="6556">
                  <c:v>7.2978935185456066</c:v>
                </c:pt>
                <c:pt idx="6557">
                  <c:v>7.2986226852081018</c:v>
                </c:pt>
                <c:pt idx="6558">
                  <c:v>7.2993518518778728</c:v>
                </c:pt>
                <c:pt idx="6559">
                  <c:v>7.3000694444708643</c:v>
                </c:pt>
                <c:pt idx="6560">
                  <c:v>7.3007986111333594</c:v>
                </c:pt>
                <c:pt idx="6561">
                  <c:v>7.3015277778031304</c:v>
                </c:pt>
                <c:pt idx="6562">
                  <c:v>7.3022453703961219</c:v>
                </c:pt>
                <c:pt idx="6563">
                  <c:v>7.3030324074352393</c:v>
                </c:pt>
                <c:pt idx="6564">
                  <c:v>7.3037500000282307</c:v>
                </c:pt>
                <c:pt idx="6565">
                  <c:v>7.3044791666907258</c:v>
                </c:pt>
                <c:pt idx="6566">
                  <c:v>7.3051967592837173</c:v>
                </c:pt>
                <c:pt idx="6567">
                  <c:v>7.3059259259534883</c:v>
                </c:pt>
                <c:pt idx="6568">
                  <c:v>7.3066550926159834</c:v>
                </c:pt>
                <c:pt idx="6569">
                  <c:v>7.3073726852089749</c:v>
                </c:pt>
                <c:pt idx="6570">
                  <c:v>7.3081018518787459</c:v>
                </c:pt>
                <c:pt idx="6571">
                  <c:v>7.3088310185412411</c:v>
                </c:pt>
                <c:pt idx="6572">
                  <c:v>7.3095486111342325</c:v>
                </c:pt>
                <c:pt idx="6573">
                  <c:v>7.3102777778040036</c:v>
                </c:pt>
                <c:pt idx="6574">
                  <c:v>7.3110532407663413</c:v>
                </c:pt>
                <c:pt idx="6575">
                  <c:v>7.3117824074361124</c:v>
                </c:pt>
                <c:pt idx="6576">
                  <c:v>7.3125000000218279</c:v>
                </c:pt>
                <c:pt idx="6577">
                  <c:v>7.3132291666915989</c:v>
                </c:pt>
                <c:pt idx="6578">
                  <c:v>7.31395833336137</c:v>
                </c:pt>
                <c:pt idx="6579">
                  <c:v>7.3146759259543614</c:v>
                </c:pt>
                <c:pt idx="6580">
                  <c:v>7.3154513889166992</c:v>
                </c:pt>
                <c:pt idx="6581">
                  <c:v>7.3161805555791943</c:v>
                </c:pt>
                <c:pt idx="6582">
                  <c:v>7.3169097222489654</c:v>
                </c:pt>
                <c:pt idx="6583">
                  <c:v>7.3176273148419568</c:v>
                </c:pt>
                <c:pt idx="6584">
                  <c:v>7.3183564815044519</c:v>
                </c:pt>
                <c:pt idx="6585">
                  <c:v>7.319085648174223</c:v>
                </c:pt>
                <c:pt idx="6586">
                  <c:v>7.3198611111365608</c:v>
                </c:pt>
                <c:pt idx="6587">
                  <c:v>7.3205902778063319</c:v>
                </c:pt>
                <c:pt idx="6588">
                  <c:v>7.3213078703920473</c:v>
                </c:pt>
                <c:pt idx="6589">
                  <c:v>7.3220370370618184</c:v>
                </c:pt>
                <c:pt idx="6590">
                  <c:v>7.3227662037315895</c:v>
                </c:pt>
                <c:pt idx="6591">
                  <c:v>7.3234837963245809</c:v>
                </c:pt>
                <c:pt idx="6592">
                  <c:v>7.324212962987076</c:v>
                </c:pt>
                <c:pt idx="6593">
                  <c:v>7.3249421296568471</c:v>
                </c:pt>
                <c:pt idx="6594">
                  <c:v>7.3256597222498385</c:v>
                </c:pt>
                <c:pt idx="6595">
                  <c:v>7.3263888889123336</c:v>
                </c:pt>
                <c:pt idx="6596">
                  <c:v>7.3271180555821047</c:v>
                </c:pt>
                <c:pt idx="6597">
                  <c:v>7.3278935185444425</c:v>
                </c:pt>
                <c:pt idx="6598">
                  <c:v>7.3286111111374339</c:v>
                </c:pt>
                <c:pt idx="6599">
                  <c:v>7.329340277799929</c:v>
                </c:pt>
                <c:pt idx="6600">
                  <c:v>7.3300694444697001</c:v>
                </c:pt>
                <c:pt idx="6601">
                  <c:v>7.3307870370626915</c:v>
                </c:pt>
                <c:pt idx="6602">
                  <c:v>7.3315162037251866</c:v>
                </c:pt>
                <c:pt idx="6603">
                  <c:v>7.3322916666948004</c:v>
                </c:pt>
                <c:pt idx="6604">
                  <c:v>7.3330208333572955</c:v>
                </c:pt>
                <c:pt idx="6605">
                  <c:v>7.3337384259502869</c:v>
                </c:pt>
                <c:pt idx="6606">
                  <c:v>7.334467592620058</c:v>
                </c:pt>
                <c:pt idx="6607">
                  <c:v>7.3351967592825531</c:v>
                </c:pt>
                <c:pt idx="6608">
                  <c:v>7.3359259259523242</c:v>
                </c:pt>
                <c:pt idx="6609">
                  <c:v>7.3366435185453156</c:v>
                </c:pt>
                <c:pt idx="6610">
                  <c:v>7.3373726852078107</c:v>
                </c:pt>
                <c:pt idx="6611">
                  <c:v>7.3380902778008021</c:v>
                </c:pt>
                <c:pt idx="6612">
                  <c:v>7.3388194444705732</c:v>
                </c:pt>
                <c:pt idx="6613">
                  <c:v>7.3395486111330683</c:v>
                </c:pt>
                <c:pt idx="6614">
                  <c:v>7.3403240741026821</c:v>
                </c:pt>
                <c:pt idx="6615">
                  <c:v>7.3410416666883975</c:v>
                </c:pt>
                <c:pt idx="6616">
                  <c:v>7.3417708333581686</c:v>
                </c:pt>
                <c:pt idx="6617">
                  <c:v>7.3425000000279397</c:v>
                </c:pt>
                <c:pt idx="6618">
                  <c:v>7.3432175926209311</c:v>
                </c:pt>
                <c:pt idx="6619">
                  <c:v>7.3439467592834262</c:v>
                </c:pt>
                <c:pt idx="6620">
                  <c:v>7.344722222245764</c:v>
                </c:pt>
                <c:pt idx="6621">
                  <c:v>7.3454513889155351</c:v>
                </c:pt>
                <c:pt idx="6622">
                  <c:v>7.3461689815085265</c:v>
                </c:pt>
                <c:pt idx="6623">
                  <c:v>7.3468981481710216</c:v>
                </c:pt>
                <c:pt idx="6624">
                  <c:v>7.3476273148407927</c:v>
                </c:pt>
                <c:pt idx="6625">
                  <c:v>7.3483449074337841</c:v>
                </c:pt>
                <c:pt idx="6626">
                  <c:v>7.3491319444729015</c:v>
                </c:pt>
                <c:pt idx="6627">
                  <c:v>7.349849537058617</c:v>
                </c:pt>
                <c:pt idx="6628">
                  <c:v>7.3505787037283881</c:v>
                </c:pt>
                <c:pt idx="6629">
                  <c:v>7.3513078703981591</c:v>
                </c:pt>
                <c:pt idx="6630">
                  <c:v>7.3520254629911506</c:v>
                </c:pt>
                <c:pt idx="6631">
                  <c:v>7.3527546296536457</c:v>
                </c:pt>
                <c:pt idx="6632">
                  <c:v>7.3535300926159834</c:v>
                </c:pt>
                <c:pt idx="6633">
                  <c:v>7.3542592592857545</c:v>
                </c:pt>
                <c:pt idx="6634">
                  <c:v>7.3549768518787459</c:v>
                </c:pt>
                <c:pt idx="6635">
                  <c:v>7.3557060185412411</c:v>
                </c:pt>
                <c:pt idx="6636">
                  <c:v>7.3564351852110121</c:v>
                </c:pt>
                <c:pt idx="6637">
                  <c:v>7.3571527778040036</c:v>
                </c:pt>
                <c:pt idx="6638">
                  <c:v>7.3578819444664987</c:v>
                </c:pt>
                <c:pt idx="6639">
                  <c:v>7.3586111111362698</c:v>
                </c:pt>
                <c:pt idx="6640">
                  <c:v>7.3593287037292612</c:v>
                </c:pt>
                <c:pt idx="6641">
                  <c:v>7.3600578703990323</c:v>
                </c:pt>
                <c:pt idx="6642">
                  <c:v>7.3607754629847477</c:v>
                </c:pt>
                <c:pt idx="6643">
                  <c:v>7.3615625000238651</c:v>
                </c:pt>
                <c:pt idx="6644">
                  <c:v>7.3622800926168566</c:v>
                </c:pt>
                <c:pt idx="6645">
                  <c:v>7.3630092592866276</c:v>
                </c:pt>
                <c:pt idx="6646">
                  <c:v>7.3637384259491228</c:v>
                </c:pt>
                <c:pt idx="6647">
                  <c:v>7.3644560185421142</c:v>
                </c:pt>
                <c:pt idx="6648">
                  <c:v>7.3651851852118853</c:v>
                </c:pt>
                <c:pt idx="6649">
                  <c:v>7.3659027778048767</c:v>
                </c:pt>
                <c:pt idx="6650">
                  <c:v>7.3666319444673718</c:v>
                </c:pt>
                <c:pt idx="6651">
                  <c:v>7.3673611111371429</c:v>
                </c:pt>
                <c:pt idx="6652">
                  <c:v>7.368090277799638</c:v>
                </c:pt>
                <c:pt idx="6653">
                  <c:v>7.3688078703926294</c:v>
                </c:pt>
                <c:pt idx="6654">
                  <c:v>7.3695833333549672</c:v>
                </c:pt>
                <c:pt idx="6655">
                  <c:v>7.3703125000247383</c:v>
                </c:pt>
                <c:pt idx="6656">
                  <c:v>7.3710416666945093</c:v>
                </c:pt>
                <c:pt idx="6657">
                  <c:v>7.3717592592875008</c:v>
                </c:pt>
                <c:pt idx="6658">
                  <c:v>7.3724884259499959</c:v>
                </c:pt>
                <c:pt idx="6659">
                  <c:v>7.3732175926197669</c:v>
                </c:pt>
                <c:pt idx="6660">
                  <c:v>7.3739351852127584</c:v>
                </c:pt>
                <c:pt idx="6661">
                  <c:v>7.3746643518752535</c:v>
                </c:pt>
                <c:pt idx="6662">
                  <c:v>7.3753935185450246</c:v>
                </c:pt>
                <c:pt idx="6663">
                  <c:v>7.376111111138016</c:v>
                </c:pt>
                <c:pt idx="6664">
                  <c:v>7.3768402778005111</c:v>
                </c:pt>
                <c:pt idx="6665">
                  <c:v>7.3776273148396285</c:v>
                </c:pt>
                <c:pt idx="6666">
                  <c:v>7.3783449074326199</c:v>
                </c:pt>
                <c:pt idx="6667">
                  <c:v>7.379074074102391</c:v>
                </c:pt>
                <c:pt idx="6668">
                  <c:v>7.3798032407648861</c:v>
                </c:pt>
                <c:pt idx="6669">
                  <c:v>7.3805208333578776</c:v>
                </c:pt>
                <c:pt idx="6670">
                  <c:v>7.3812500000276486</c:v>
                </c:pt>
                <c:pt idx="6671">
                  <c:v>7.3820254629899864</c:v>
                </c:pt>
                <c:pt idx="6672">
                  <c:v>7.3827546296524815</c:v>
                </c:pt>
                <c:pt idx="6673">
                  <c:v>7.3834837963222526</c:v>
                </c:pt>
                <c:pt idx="6674">
                  <c:v>7.3842129629847477</c:v>
                </c:pt>
                <c:pt idx="6675">
                  <c:v>7.3849305555777391</c:v>
                </c:pt>
                <c:pt idx="6676">
                  <c:v>7.3856597222475102</c:v>
                </c:pt>
                <c:pt idx="6677">
                  <c:v>7.3863888889172813</c:v>
                </c:pt>
                <c:pt idx="6678">
                  <c:v>7.3871064815029968</c:v>
                </c:pt>
                <c:pt idx="6679">
                  <c:v>7.3878356481727678</c:v>
                </c:pt>
                <c:pt idx="6680">
                  <c:v>7.3885648148425389</c:v>
                </c:pt>
                <c:pt idx="6681">
                  <c:v>7.3892824074355303</c:v>
                </c:pt>
                <c:pt idx="6682">
                  <c:v>7.3900694444673718</c:v>
                </c:pt>
                <c:pt idx="6683">
                  <c:v>7.3907870370603632</c:v>
                </c:pt>
                <c:pt idx="6684">
                  <c:v>7.3915162037301343</c:v>
                </c:pt>
                <c:pt idx="6685">
                  <c:v>7.3922453703926294</c:v>
                </c:pt>
                <c:pt idx="6686">
                  <c:v>7.3929629629856208</c:v>
                </c:pt>
                <c:pt idx="6687">
                  <c:v>7.3936921296553919</c:v>
                </c:pt>
                <c:pt idx="6688">
                  <c:v>7.394421296317887</c:v>
                </c:pt>
                <c:pt idx="6689">
                  <c:v>7.3951504629876581</c:v>
                </c:pt>
                <c:pt idx="6690">
                  <c:v>7.3958680555806495</c:v>
                </c:pt>
                <c:pt idx="6691">
                  <c:v>7.3965972222504206</c:v>
                </c:pt>
                <c:pt idx="6692">
                  <c:v>7.3973263889129157</c:v>
                </c:pt>
                <c:pt idx="6693">
                  <c:v>7.3980555555826868</c:v>
                </c:pt>
                <c:pt idx="6694">
                  <c:v>7.3987731481756782</c:v>
                </c:pt>
                <c:pt idx="6695">
                  <c:v>7.3995023148381733</c:v>
                </c:pt>
                <c:pt idx="6696">
                  <c:v>7.4002314815079444</c:v>
                </c:pt>
                <c:pt idx="6697">
                  <c:v>7.4009606481704395</c:v>
                </c:pt>
                <c:pt idx="6698">
                  <c:v>7.4017361111327773</c:v>
                </c:pt>
                <c:pt idx="6699">
                  <c:v>7.4024537037257687</c:v>
                </c:pt>
                <c:pt idx="6700">
                  <c:v>7.4031828703955398</c:v>
                </c:pt>
                <c:pt idx="6701">
                  <c:v>7.4039120370653109</c:v>
                </c:pt>
                <c:pt idx="6702">
                  <c:v>7.4046296296583023</c:v>
                </c:pt>
                <c:pt idx="6703">
                  <c:v>7.4053587963207974</c:v>
                </c:pt>
                <c:pt idx="6704">
                  <c:v>7.4061342592831352</c:v>
                </c:pt>
                <c:pt idx="6705">
                  <c:v>7.4068518518761266</c:v>
                </c:pt>
                <c:pt idx="6706">
                  <c:v>7.4075810185458977</c:v>
                </c:pt>
                <c:pt idx="6707">
                  <c:v>7.4083101852083928</c:v>
                </c:pt>
                <c:pt idx="6708">
                  <c:v>7.4090277778013842</c:v>
                </c:pt>
                <c:pt idx="6709">
                  <c:v>7.4097569444711553</c:v>
                </c:pt>
                <c:pt idx="6710">
                  <c:v>7.4105208333567134</c:v>
                </c:pt>
                <c:pt idx="6711">
                  <c:v>7.4112500000264845</c:v>
                </c:pt>
                <c:pt idx="6712">
                  <c:v>7.4119675926194759</c:v>
                </c:pt>
                <c:pt idx="6713">
                  <c:v>7.412696759281971</c:v>
                </c:pt>
                <c:pt idx="6714">
                  <c:v>7.4134259259517421</c:v>
                </c:pt>
                <c:pt idx="6715">
                  <c:v>7.4141435185447335</c:v>
                </c:pt>
                <c:pt idx="6716">
                  <c:v>7.4149189815070713</c:v>
                </c:pt>
                <c:pt idx="6717">
                  <c:v>7.4156481481768424</c:v>
                </c:pt>
                <c:pt idx="6718">
                  <c:v>7.4163657407625578</c:v>
                </c:pt>
                <c:pt idx="6719">
                  <c:v>7.4170949074323289</c:v>
                </c:pt>
                <c:pt idx="6720">
                  <c:v>7.4178240741021</c:v>
                </c:pt>
                <c:pt idx="6721">
                  <c:v>7.4185416666950914</c:v>
                </c:pt>
                <c:pt idx="6722">
                  <c:v>7.4193171296574292</c:v>
                </c:pt>
                <c:pt idx="6723">
                  <c:v>7.4200462963199243</c:v>
                </c:pt>
                <c:pt idx="6724">
                  <c:v>7.4207638889129157</c:v>
                </c:pt>
                <c:pt idx="6725">
                  <c:v>7.4214930555826868</c:v>
                </c:pt>
                <c:pt idx="6726">
                  <c:v>7.4222222222451819</c:v>
                </c:pt>
                <c:pt idx="6727">
                  <c:v>7.4229398148381733</c:v>
                </c:pt>
                <c:pt idx="6728">
                  <c:v>7.4237152778005111</c:v>
                </c:pt>
                <c:pt idx="6729">
                  <c:v>7.4244444444702822</c:v>
                </c:pt>
                <c:pt idx="6730">
                  <c:v>7.4251620370632736</c:v>
                </c:pt>
                <c:pt idx="6731">
                  <c:v>7.4258912037257687</c:v>
                </c:pt>
                <c:pt idx="6732">
                  <c:v>7.4266087963187601</c:v>
                </c:pt>
                <c:pt idx="6733">
                  <c:v>7.4273379629885312</c:v>
                </c:pt>
                <c:pt idx="6734">
                  <c:v>7.428113425950869</c:v>
                </c:pt>
                <c:pt idx="6735">
                  <c:v>7.4288425926206401</c:v>
                </c:pt>
                <c:pt idx="6736">
                  <c:v>7.4295601852136315</c:v>
                </c:pt>
                <c:pt idx="6737">
                  <c:v>7.4302893518761266</c:v>
                </c:pt>
                <c:pt idx="6738">
                  <c:v>7.431006944469118</c:v>
                </c:pt>
                <c:pt idx="6739">
                  <c:v>7.4317361111388891</c:v>
                </c:pt>
                <c:pt idx="6740">
                  <c:v>7.4325115741012269</c:v>
                </c:pt>
                <c:pt idx="6741">
                  <c:v>7.4332291666942183</c:v>
                </c:pt>
                <c:pt idx="6742">
                  <c:v>7.4339583333567134</c:v>
                </c:pt>
                <c:pt idx="6743">
                  <c:v>7.4346875000264845</c:v>
                </c:pt>
                <c:pt idx="6744">
                  <c:v>7.4354050926194759</c:v>
                </c:pt>
                <c:pt idx="6745">
                  <c:v>7.436134259281971</c:v>
                </c:pt>
                <c:pt idx="6746">
                  <c:v>7.4368981481748051</c:v>
                </c:pt>
                <c:pt idx="6747">
                  <c:v>7.4376273148373002</c:v>
                </c:pt>
                <c:pt idx="6748">
                  <c:v>7.4383449074302916</c:v>
                </c:pt>
                <c:pt idx="6749">
                  <c:v>7.4390740741000627</c:v>
                </c:pt>
                <c:pt idx="6750">
                  <c:v>7.4398032407625578</c:v>
                </c:pt>
                <c:pt idx="6751">
                  <c:v>7.4405208333555493</c:v>
                </c:pt>
                <c:pt idx="6752">
                  <c:v>7.441296296317887</c:v>
                </c:pt>
                <c:pt idx="6753">
                  <c:v>7.4420138889108784</c:v>
                </c:pt>
                <c:pt idx="6754">
                  <c:v>7.4427430555806495</c:v>
                </c:pt>
                <c:pt idx="6755">
                  <c:v>7.4434722222504206</c:v>
                </c:pt>
                <c:pt idx="6756">
                  <c:v>7.444189814843412</c:v>
                </c:pt>
                <c:pt idx="6757">
                  <c:v>7.4449189815059071</c:v>
                </c:pt>
                <c:pt idx="6758">
                  <c:v>7.4456828703987412</c:v>
                </c:pt>
                <c:pt idx="6759">
                  <c:v>7.4464120370612363</c:v>
                </c:pt>
                <c:pt idx="6760">
                  <c:v>7.4471412037310074</c:v>
                </c:pt>
                <c:pt idx="6761">
                  <c:v>7.4478587963239988</c:v>
                </c:pt>
                <c:pt idx="6762">
                  <c:v>7.4485879629864939</c:v>
                </c:pt>
                <c:pt idx="6763">
                  <c:v>7.4493055555794854</c:v>
                </c:pt>
                <c:pt idx="6764">
                  <c:v>7.4500810185418231</c:v>
                </c:pt>
                <c:pt idx="6765">
                  <c:v>7.4508101852115942</c:v>
                </c:pt>
                <c:pt idx="6766">
                  <c:v>7.4515277778045856</c:v>
                </c:pt>
                <c:pt idx="6767">
                  <c:v>7.4522569444670808</c:v>
                </c:pt>
                <c:pt idx="6768">
                  <c:v>7.4529745370600722</c:v>
                </c:pt>
                <c:pt idx="6769">
                  <c:v>7.4537037037298433</c:v>
                </c:pt>
                <c:pt idx="6770">
                  <c:v>7.454479166692181</c:v>
                </c:pt>
                <c:pt idx="6771">
                  <c:v>7.4551967592851724</c:v>
                </c:pt>
                <c:pt idx="6772">
                  <c:v>7.4559259259476676</c:v>
                </c:pt>
                <c:pt idx="6773">
                  <c:v>7.4566550926174386</c:v>
                </c:pt>
                <c:pt idx="6774">
                  <c:v>7.4573726852104301</c:v>
                </c:pt>
                <c:pt idx="6775">
                  <c:v>7.4581018518802011</c:v>
                </c:pt>
                <c:pt idx="6776">
                  <c:v>7.4588773148425389</c:v>
                </c:pt>
                <c:pt idx="6777">
                  <c:v>7.459606481505034</c:v>
                </c:pt>
                <c:pt idx="6778">
                  <c:v>7.4603240740980254</c:v>
                </c:pt>
                <c:pt idx="6779">
                  <c:v>7.4610532407677965</c:v>
                </c:pt>
                <c:pt idx="6780">
                  <c:v>7.4617824074302916</c:v>
                </c:pt>
                <c:pt idx="6781">
                  <c:v>7.4625000000232831</c:v>
                </c:pt>
                <c:pt idx="6782">
                  <c:v>7.4632638889161171</c:v>
                </c:pt>
                <c:pt idx="6783">
                  <c:v>7.4639930555786123</c:v>
                </c:pt>
                <c:pt idx="6784">
                  <c:v>7.4647222222483833</c:v>
                </c:pt>
                <c:pt idx="6785">
                  <c:v>7.4654398148413748</c:v>
                </c:pt>
                <c:pt idx="6786">
                  <c:v>7.4661689815038699</c:v>
                </c:pt>
                <c:pt idx="6787">
                  <c:v>7.4668981481736409</c:v>
                </c:pt>
                <c:pt idx="6788">
                  <c:v>7.4676620370591991</c:v>
                </c:pt>
                <c:pt idx="6789">
                  <c:v>7.4683796296521905</c:v>
                </c:pt>
                <c:pt idx="6790">
                  <c:v>7.4691087963219616</c:v>
                </c:pt>
                <c:pt idx="6791">
                  <c:v>7.4698379629844567</c:v>
                </c:pt>
                <c:pt idx="6792">
                  <c:v>7.4705555555774481</c:v>
                </c:pt>
                <c:pt idx="6793">
                  <c:v>7.4712847222472192</c:v>
                </c:pt>
                <c:pt idx="6794">
                  <c:v>7.4720138889169903</c:v>
                </c:pt>
                <c:pt idx="6795">
                  <c:v>7.4727430555794854</c:v>
                </c:pt>
                <c:pt idx="6796">
                  <c:v>7.4734722222492564</c:v>
                </c:pt>
                <c:pt idx="6797">
                  <c:v>7.4741898148422479</c:v>
                </c:pt>
                <c:pt idx="6798">
                  <c:v>7.474918981504743</c:v>
                </c:pt>
                <c:pt idx="6799">
                  <c:v>7.4756828703975771</c:v>
                </c:pt>
                <c:pt idx="6800">
                  <c:v>7.4764120370600722</c:v>
                </c:pt>
                <c:pt idx="6801">
                  <c:v>7.4771412037298433</c:v>
                </c:pt>
                <c:pt idx="6802">
                  <c:v>7.4778587963228347</c:v>
                </c:pt>
                <c:pt idx="6803">
                  <c:v>7.4785879629853298</c:v>
                </c:pt>
                <c:pt idx="6804">
                  <c:v>7.4793171296551009</c:v>
                </c:pt>
                <c:pt idx="6805">
                  <c:v>7.4800347222480923</c:v>
                </c:pt>
                <c:pt idx="6806">
                  <c:v>7.4807638889105874</c:v>
                </c:pt>
                <c:pt idx="6807">
                  <c:v>7.4814930555803585</c:v>
                </c:pt>
                <c:pt idx="6808">
                  <c:v>7.4822106481733499</c:v>
                </c:pt>
                <c:pt idx="6809">
                  <c:v>7.482939814843121</c:v>
                </c:pt>
                <c:pt idx="6810">
                  <c:v>7.4837152778054588</c:v>
                </c:pt>
                <c:pt idx="6811">
                  <c:v>7.4844328703984502</c:v>
                </c:pt>
                <c:pt idx="6812">
                  <c:v>7.4851620370609453</c:v>
                </c:pt>
                <c:pt idx="6813">
                  <c:v>7.4858912037307164</c:v>
                </c:pt>
                <c:pt idx="6814">
                  <c:v>7.4866087963237078</c:v>
                </c:pt>
                <c:pt idx="6815">
                  <c:v>7.4873379629862029</c:v>
                </c:pt>
                <c:pt idx="6816">
                  <c:v>7.488067129655974</c:v>
                </c:pt>
                <c:pt idx="6817">
                  <c:v>7.4887962963184691</c:v>
                </c:pt>
                <c:pt idx="6818">
                  <c:v>7.4895138889114605</c:v>
                </c:pt>
                <c:pt idx="6819">
                  <c:v>7.4902430555812316</c:v>
                </c:pt>
                <c:pt idx="6820">
                  <c:v>7.490960648174223</c:v>
                </c:pt>
                <c:pt idx="6821">
                  <c:v>7.4916898148367181</c:v>
                </c:pt>
                <c:pt idx="6822">
                  <c:v>7.4924189815064892</c:v>
                </c:pt>
                <c:pt idx="6823">
                  <c:v>7.4931365740994806</c:v>
                </c:pt>
                <c:pt idx="6824">
                  <c:v>7.4938657407692517</c:v>
                </c:pt>
                <c:pt idx="6825">
                  <c:v>7.4945949074317468</c:v>
                </c:pt>
                <c:pt idx="6826">
                  <c:v>7.4953703703940846</c:v>
                </c:pt>
                <c:pt idx="6827">
                  <c:v>7.4960995370638557</c:v>
                </c:pt>
                <c:pt idx="6828">
                  <c:v>7.4968171296568471</c:v>
                </c:pt>
                <c:pt idx="6829">
                  <c:v>7.4975462963193422</c:v>
                </c:pt>
                <c:pt idx="6830">
                  <c:v>7.4982754629891133</c:v>
                </c:pt>
                <c:pt idx="6831">
                  <c:v>7.4990046296516084</c:v>
                </c:pt>
                <c:pt idx="6832">
                  <c:v>7.4997800926212221</c:v>
                </c:pt>
                <c:pt idx="6833">
                  <c:v>7.5005092592837173</c:v>
                </c:pt>
                <c:pt idx="6834">
                  <c:v>7.5012268518767087</c:v>
                </c:pt>
                <c:pt idx="6835">
                  <c:v>7.5019560185464798</c:v>
                </c:pt>
                <c:pt idx="6836">
                  <c:v>7.5026851852089749</c:v>
                </c:pt>
                <c:pt idx="6837">
                  <c:v>7.5034143518787459</c:v>
                </c:pt>
                <c:pt idx="6838">
                  <c:v>7.5041319444717374</c:v>
                </c:pt>
                <c:pt idx="6839">
                  <c:v>7.5048611111342325</c:v>
                </c:pt>
                <c:pt idx="6840">
                  <c:v>7.5055902778040036</c:v>
                </c:pt>
                <c:pt idx="6841">
                  <c:v>7.506307870396995</c:v>
                </c:pt>
                <c:pt idx="6842">
                  <c:v>7.5070370370594901</c:v>
                </c:pt>
                <c:pt idx="6843">
                  <c:v>7.5077662037292612</c:v>
                </c:pt>
                <c:pt idx="6844">
                  <c:v>7.5084837963222526</c:v>
                </c:pt>
                <c:pt idx="6845">
                  <c:v>7.5092129629847477</c:v>
                </c:pt>
                <c:pt idx="6846">
                  <c:v>7.5099421296545188</c:v>
                </c:pt>
                <c:pt idx="6847">
                  <c:v>7.5106597222475102</c:v>
                </c:pt>
                <c:pt idx="6848">
                  <c:v>7.5113888889172813</c:v>
                </c:pt>
                <c:pt idx="6849">
                  <c:v>7.5121180555797764</c:v>
                </c:pt>
                <c:pt idx="6850">
                  <c:v>7.5128356481727678</c:v>
                </c:pt>
                <c:pt idx="6851">
                  <c:v>7.5135648148425389</c:v>
                </c:pt>
                <c:pt idx="6852">
                  <c:v>7.514293981505034</c:v>
                </c:pt>
                <c:pt idx="6853">
                  <c:v>7.5150115740980254</c:v>
                </c:pt>
                <c:pt idx="6854">
                  <c:v>7.5157407407677965</c:v>
                </c:pt>
                <c:pt idx="6855">
                  <c:v>7.5164699074302916</c:v>
                </c:pt>
                <c:pt idx="6856">
                  <c:v>7.5171875000232831</c:v>
                </c:pt>
                <c:pt idx="6857">
                  <c:v>7.5179166666930541</c:v>
                </c:pt>
                <c:pt idx="6858">
                  <c:v>7.5186921296553919</c:v>
                </c:pt>
                <c:pt idx="6859">
                  <c:v>7.5194097222483833</c:v>
                </c:pt>
                <c:pt idx="6860">
                  <c:v>7.5201388889108784</c:v>
                </c:pt>
                <c:pt idx="6861">
                  <c:v>7.5208680555806495</c:v>
                </c:pt>
                <c:pt idx="6862">
                  <c:v>7.5215856481736409</c:v>
                </c:pt>
                <c:pt idx="6863">
                  <c:v>7.522314814843412</c:v>
                </c:pt>
                <c:pt idx="6864">
                  <c:v>7.5230902778057498</c:v>
                </c:pt>
                <c:pt idx="6865">
                  <c:v>7.5238078703987412</c:v>
                </c:pt>
                <c:pt idx="6866">
                  <c:v>7.5245370370612363</c:v>
                </c:pt>
                <c:pt idx="6867">
                  <c:v>7.5252662037310074</c:v>
                </c:pt>
                <c:pt idx="6868">
                  <c:v>7.5259837963239988</c:v>
                </c:pt>
                <c:pt idx="6869">
                  <c:v>7.5267129629864939</c:v>
                </c:pt>
                <c:pt idx="6870">
                  <c:v>7.5274884259488317</c:v>
                </c:pt>
                <c:pt idx="6871">
                  <c:v>7.5282175926186028</c:v>
                </c:pt>
                <c:pt idx="6872">
                  <c:v>7.5289351852115942</c:v>
                </c:pt>
                <c:pt idx="6873">
                  <c:v>7.5296643518740893</c:v>
                </c:pt>
                <c:pt idx="6874">
                  <c:v>7.5303935185438604</c:v>
                </c:pt>
                <c:pt idx="6875">
                  <c:v>7.5311111111368518</c:v>
                </c:pt>
                <c:pt idx="6876">
                  <c:v>7.5318402777993469</c:v>
                </c:pt>
                <c:pt idx="6877">
                  <c:v>7.532569444469118</c:v>
                </c:pt>
                <c:pt idx="6878">
                  <c:v>7.5332870370621094</c:v>
                </c:pt>
                <c:pt idx="6879">
                  <c:v>7.5340162037318805</c:v>
                </c:pt>
                <c:pt idx="6880">
                  <c:v>7.5347453703943756</c:v>
                </c:pt>
                <c:pt idx="6881">
                  <c:v>7.5355092592872097</c:v>
                </c:pt>
                <c:pt idx="6882">
                  <c:v>7.5362384259497048</c:v>
                </c:pt>
                <c:pt idx="6883">
                  <c:v>7.5369675926194759</c:v>
                </c:pt>
                <c:pt idx="6884">
                  <c:v>7.5376851852124673</c:v>
                </c:pt>
                <c:pt idx="6885">
                  <c:v>7.5384143518749624</c:v>
                </c:pt>
                <c:pt idx="6886">
                  <c:v>7.5391435185447335</c:v>
                </c:pt>
                <c:pt idx="6887">
                  <c:v>7.5399189815070713</c:v>
                </c:pt>
                <c:pt idx="6888">
                  <c:v>7.5406365741000627</c:v>
                </c:pt>
                <c:pt idx="6889">
                  <c:v>7.5413657407625578</c:v>
                </c:pt>
                <c:pt idx="6890">
                  <c:v>7.5420949074323289</c:v>
                </c:pt>
                <c:pt idx="6891">
                  <c:v>7.5428125000253203</c:v>
                </c:pt>
                <c:pt idx="6892">
                  <c:v>7.5435416666950914</c:v>
                </c:pt>
                <c:pt idx="6893">
                  <c:v>7.5443171296574292</c:v>
                </c:pt>
                <c:pt idx="6894">
                  <c:v>7.5450462963199243</c:v>
                </c:pt>
                <c:pt idx="6895">
                  <c:v>7.5457638889129157</c:v>
                </c:pt>
                <c:pt idx="6896">
                  <c:v>7.5464930555826868</c:v>
                </c:pt>
                <c:pt idx="6897">
                  <c:v>7.5472222222451819</c:v>
                </c:pt>
                <c:pt idx="6898">
                  <c:v>7.5479398148381733</c:v>
                </c:pt>
                <c:pt idx="6899">
                  <c:v>7.5487152778005111</c:v>
                </c:pt>
                <c:pt idx="6900">
                  <c:v>7.5494444444702822</c:v>
                </c:pt>
                <c:pt idx="6901">
                  <c:v>7.5501736111327773</c:v>
                </c:pt>
                <c:pt idx="6902">
                  <c:v>7.5508912037257687</c:v>
                </c:pt>
                <c:pt idx="6903">
                  <c:v>7.5516203703955398</c:v>
                </c:pt>
                <c:pt idx="6904">
                  <c:v>7.5523495370653109</c:v>
                </c:pt>
                <c:pt idx="6905">
                  <c:v>7.5531250000276486</c:v>
                </c:pt>
                <c:pt idx="6906">
                  <c:v>7.5538425926206401</c:v>
                </c:pt>
                <c:pt idx="6907">
                  <c:v>7.5545717592831352</c:v>
                </c:pt>
                <c:pt idx="6908">
                  <c:v>7.5553009259529063</c:v>
                </c:pt>
                <c:pt idx="6909">
                  <c:v>7.5560185185458977</c:v>
                </c:pt>
                <c:pt idx="6910">
                  <c:v>7.5567476852083928</c:v>
                </c:pt>
                <c:pt idx="6911">
                  <c:v>7.5575231481707306</c:v>
                </c:pt>
                <c:pt idx="6912">
                  <c:v>7.5582523148405016</c:v>
                </c:pt>
                <c:pt idx="6913">
                  <c:v>7.5589814815029968</c:v>
                </c:pt>
                <c:pt idx="6914">
                  <c:v>7.5596990740959882</c:v>
                </c:pt>
                <c:pt idx="6915">
                  <c:v>7.5604282407657593</c:v>
                </c:pt>
                <c:pt idx="6916">
                  <c:v>7.5611574074355303</c:v>
                </c:pt>
                <c:pt idx="6917">
                  <c:v>7.5619328703978681</c:v>
                </c:pt>
                <c:pt idx="6918">
                  <c:v>7.5626504629908595</c:v>
                </c:pt>
                <c:pt idx="6919">
                  <c:v>7.5633796296533546</c:v>
                </c:pt>
                <c:pt idx="6920">
                  <c:v>7.5641087963231257</c:v>
                </c:pt>
                <c:pt idx="6921">
                  <c:v>7.5648263889161171</c:v>
                </c:pt>
                <c:pt idx="6922">
                  <c:v>7.5655555555786123</c:v>
                </c:pt>
                <c:pt idx="6923">
                  <c:v>7.56633101854095</c:v>
                </c:pt>
                <c:pt idx="6924">
                  <c:v>7.5670601852107211</c:v>
                </c:pt>
                <c:pt idx="6925">
                  <c:v>7.5677777778037125</c:v>
                </c:pt>
                <c:pt idx="6926">
                  <c:v>7.5685069444662076</c:v>
                </c:pt>
                <c:pt idx="6927">
                  <c:v>7.5692361111359787</c:v>
                </c:pt>
                <c:pt idx="6928">
                  <c:v>7.5699537037289701</c:v>
                </c:pt>
                <c:pt idx="6929">
                  <c:v>7.5707291666913079</c:v>
                </c:pt>
                <c:pt idx="6930">
                  <c:v>7.571458333361079</c:v>
                </c:pt>
                <c:pt idx="6931">
                  <c:v>7.5721875000235741</c:v>
                </c:pt>
                <c:pt idx="6932">
                  <c:v>7.5729050926165655</c:v>
                </c:pt>
                <c:pt idx="6933">
                  <c:v>7.5736342592863366</c:v>
                </c:pt>
                <c:pt idx="6934">
                  <c:v>7.5743634259488317</c:v>
                </c:pt>
                <c:pt idx="6935">
                  <c:v>7.5751273148416658</c:v>
                </c:pt>
                <c:pt idx="6936">
                  <c:v>7.5758564815041609</c:v>
                </c:pt>
                <c:pt idx="6937">
                  <c:v>7.576585648173932</c:v>
                </c:pt>
                <c:pt idx="6938">
                  <c:v>7.5773032407669234</c:v>
                </c:pt>
                <c:pt idx="6939">
                  <c:v>7.5780324074294185</c:v>
                </c:pt>
                <c:pt idx="6940">
                  <c:v>7.5787615740991896</c:v>
                </c:pt>
                <c:pt idx="6941">
                  <c:v>7.5795370370615274</c:v>
                </c:pt>
                <c:pt idx="6942">
                  <c:v>7.5802546296545188</c:v>
                </c:pt>
                <c:pt idx="6943">
                  <c:v>7.5809837963242899</c:v>
                </c:pt>
                <c:pt idx="6944">
                  <c:v>7.581712962986785</c:v>
                </c:pt>
                <c:pt idx="6945">
                  <c:v>7.5824305555797764</c:v>
                </c:pt>
                <c:pt idx="6946">
                  <c:v>7.5831597222495475</c:v>
                </c:pt>
                <c:pt idx="6947">
                  <c:v>7.5839351852118853</c:v>
                </c:pt>
                <c:pt idx="6948">
                  <c:v>7.5846527778048767</c:v>
                </c:pt>
                <c:pt idx="6949">
                  <c:v>7.5853819444673718</c:v>
                </c:pt>
                <c:pt idx="6950">
                  <c:v>7.5861111111371429</c:v>
                </c:pt>
                <c:pt idx="6951">
                  <c:v>7.5868287037301343</c:v>
                </c:pt>
                <c:pt idx="6952">
                  <c:v>7.5875578703926294</c:v>
                </c:pt>
                <c:pt idx="6953">
                  <c:v>7.5883333333549672</c:v>
                </c:pt>
                <c:pt idx="6954">
                  <c:v>7.5890509259479586</c:v>
                </c:pt>
                <c:pt idx="6955">
                  <c:v>7.5897800926177297</c:v>
                </c:pt>
                <c:pt idx="6956">
                  <c:v>7.5905092592875008</c:v>
                </c:pt>
                <c:pt idx="6957">
                  <c:v>7.5912268518804922</c:v>
                </c:pt>
                <c:pt idx="6958">
                  <c:v>7.5919560185429873</c:v>
                </c:pt>
                <c:pt idx="6959">
                  <c:v>7.5926851852127584</c:v>
                </c:pt>
                <c:pt idx="6960">
                  <c:v>7.5934027778057498</c:v>
                </c:pt>
                <c:pt idx="6961">
                  <c:v>7.5941319444682449</c:v>
                </c:pt>
                <c:pt idx="6962">
                  <c:v>7.594861111138016</c:v>
                </c:pt>
                <c:pt idx="6963">
                  <c:v>7.5955787037310074</c:v>
                </c:pt>
                <c:pt idx="6964">
                  <c:v>7.5963541666933452</c:v>
                </c:pt>
                <c:pt idx="6965">
                  <c:v>7.5970833333558403</c:v>
                </c:pt>
                <c:pt idx="6966">
                  <c:v>7.5978009259488317</c:v>
                </c:pt>
                <c:pt idx="6967">
                  <c:v>7.5985300926186028</c:v>
                </c:pt>
                <c:pt idx="6968">
                  <c:v>7.5992592592810979</c:v>
                </c:pt>
                <c:pt idx="6969">
                  <c:v>7.5999768518740893</c:v>
                </c:pt>
                <c:pt idx="6970">
                  <c:v>7.6007523148364271</c:v>
                </c:pt>
                <c:pt idx="6971">
                  <c:v>7.6014814815061982</c:v>
                </c:pt>
                <c:pt idx="6972">
                  <c:v>7.6022106481759693</c:v>
                </c:pt>
                <c:pt idx="6973">
                  <c:v>7.6029282407689607</c:v>
                </c:pt>
                <c:pt idx="6974">
                  <c:v>7.6036574074314558</c:v>
                </c:pt>
                <c:pt idx="6975">
                  <c:v>7.6043865741012269</c:v>
                </c:pt>
                <c:pt idx="6976">
                  <c:v>7.605150462986785</c:v>
                </c:pt>
                <c:pt idx="6977">
                  <c:v>7.6058796296565561</c:v>
                </c:pt>
                <c:pt idx="6978">
                  <c:v>7.6066087963190512</c:v>
                </c:pt>
                <c:pt idx="6979">
                  <c:v>7.6073263889120426</c:v>
                </c:pt>
                <c:pt idx="6980">
                  <c:v>7.6080555555818137</c:v>
                </c:pt>
                <c:pt idx="6981">
                  <c:v>7.6087847222443088</c:v>
                </c:pt>
                <c:pt idx="6982">
                  <c:v>7.6095601852139225</c:v>
                </c:pt>
                <c:pt idx="6983">
                  <c:v>7.610277777799638</c:v>
                </c:pt>
                <c:pt idx="6984">
                  <c:v>7.6110069444694091</c:v>
                </c:pt>
                <c:pt idx="6985">
                  <c:v>7.6117361111391801</c:v>
                </c:pt>
                <c:pt idx="6986">
                  <c:v>7.6124537037321716</c:v>
                </c:pt>
                <c:pt idx="6987">
                  <c:v>7.6131828703946667</c:v>
                </c:pt>
                <c:pt idx="6988">
                  <c:v>7.6139583333570044</c:v>
                </c:pt>
                <c:pt idx="6989">
                  <c:v>7.6146875000267755</c:v>
                </c:pt>
                <c:pt idx="6990">
                  <c:v>7.6154050926197669</c:v>
                </c:pt>
                <c:pt idx="6991">
                  <c:v>7.6161342592822621</c:v>
                </c:pt>
                <c:pt idx="6992">
                  <c:v>7.6168518518752535</c:v>
                </c:pt>
                <c:pt idx="6993">
                  <c:v>7.6175810185450246</c:v>
                </c:pt>
                <c:pt idx="6994">
                  <c:v>7.6183564815073623</c:v>
                </c:pt>
                <c:pt idx="6995">
                  <c:v>7.6190856481698574</c:v>
                </c:pt>
                <c:pt idx="6996">
                  <c:v>7.6198148148396285</c:v>
                </c:pt>
                <c:pt idx="6997">
                  <c:v>7.6205324074326199</c:v>
                </c:pt>
                <c:pt idx="6998">
                  <c:v>7.621261574102391</c:v>
                </c:pt>
                <c:pt idx="6999">
                  <c:v>7.6219791666953824</c:v>
                </c:pt>
                <c:pt idx="7000">
                  <c:v>7.6227083333578776</c:v>
                </c:pt>
                <c:pt idx="7001">
                  <c:v>7.6234375000276486</c:v>
                </c:pt>
                <c:pt idx="7002">
                  <c:v>7.6241550926206401</c:v>
                </c:pt>
                <c:pt idx="7003">
                  <c:v>7.6248842592831352</c:v>
                </c:pt>
                <c:pt idx="7004">
                  <c:v>7.6256134259529063</c:v>
                </c:pt>
                <c:pt idx="7005">
                  <c:v>7.6263310185458977</c:v>
                </c:pt>
                <c:pt idx="7006">
                  <c:v>7.6270601852083928</c:v>
                </c:pt>
                <c:pt idx="7007">
                  <c:v>7.6277893518781639</c:v>
                </c:pt>
                <c:pt idx="7008">
                  <c:v>7.6285069444711553</c:v>
                </c:pt>
                <c:pt idx="7009">
                  <c:v>7.6292361111336504</c:v>
                </c:pt>
                <c:pt idx="7010">
                  <c:v>7.6300115740959882</c:v>
                </c:pt>
                <c:pt idx="7011">
                  <c:v>7.6307291666889796</c:v>
                </c:pt>
                <c:pt idx="7012">
                  <c:v>7.6314583333587507</c:v>
                </c:pt>
                <c:pt idx="7013">
                  <c:v>7.6321875000285218</c:v>
                </c:pt>
                <c:pt idx="7014">
                  <c:v>7.6329050926142372</c:v>
                </c:pt>
                <c:pt idx="7015">
                  <c:v>7.6336342592840083</c:v>
                </c:pt>
                <c:pt idx="7016">
                  <c:v>7.6343634259537794</c:v>
                </c:pt>
                <c:pt idx="7017">
                  <c:v>7.6350810185467708</c:v>
                </c:pt>
                <c:pt idx="7018">
                  <c:v>7.6358101852092659</c:v>
                </c:pt>
                <c:pt idx="7019">
                  <c:v>7.636539351879037</c:v>
                </c:pt>
                <c:pt idx="7020">
                  <c:v>7.6372569444720284</c:v>
                </c:pt>
                <c:pt idx="7021">
                  <c:v>7.6380324074343662</c:v>
                </c:pt>
                <c:pt idx="7022">
                  <c:v>7.6387615740968613</c:v>
                </c:pt>
                <c:pt idx="7023">
                  <c:v>7.6394907407666324</c:v>
                </c:pt>
                <c:pt idx="7024">
                  <c:v>7.6402083333596238</c:v>
                </c:pt>
                <c:pt idx="7025">
                  <c:v>7.6409375000221189</c:v>
                </c:pt>
                <c:pt idx="7026">
                  <c:v>7.64166666669189</c:v>
                </c:pt>
                <c:pt idx="7027">
                  <c:v>7.6424421296542278</c:v>
                </c:pt>
                <c:pt idx="7028">
                  <c:v>7.6431597222472192</c:v>
                </c:pt>
                <c:pt idx="7029">
                  <c:v>7.6438888889169903</c:v>
                </c:pt>
                <c:pt idx="7030">
                  <c:v>7.6446180555794854</c:v>
                </c:pt>
                <c:pt idx="7031">
                  <c:v>7.6453356481724768</c:v>
                </c:pt>
                <c:pt idx="7032">
                  <c:v>7.6460648148422479</c:v>
                </c:pt>
                <c:pt idx="7033">
                  <c:v>7.6468402778045856</c:v>
                </c:pt>
                <c:pt idx="7034">
                  <c:v>7.6475694444670808</c:v>
                </c:pt>
                <c:pt idx="7035">
                  <c:v>7.6482986111368518</c:v>
                </c:pt>
                <c:pt idx="7036">
                  <c:v>7.6490162037298433</c:v>
                </c:pt>
                <c:pt idx="7037">
                  <c:v>7.6497453703923384</c:v>
                </c:pt>
                <c:pt idx="7038">
                  <c:v>7.6504745370621094</c:v>
                </c:pt>
                <c:pt idx="7039">
                  <c:v>7.6512500000244472</c:v>
                </c:pt>
                <c:pt idx="7040">
                  <c:v>7.6519675926174386</c:v>
                </c:pt>
                <c:pt idx="7041">
                  <c:v>7.6526967592872097</c:v>
                </c:pt>
                <c:pt idx="7042">
                  <c:v>7.6534259259497048</c:v>
                </c:pt>
                <c:pt idx="7043">
                  <c:v>7.6541435185426963</c:v>
                </c:pt>
                <c:pt idx="7044">
                  <c:v>7.6548726852124673</c:v>
                </c:pt>
                <c:pt idx="7045">
                  <c:v>7.6556481481748051</c:v>
                </c:pt>
                <c:pt idx="7046">
                  <c:v>7.6563657407677965</c:v>
                </c:pt>
                <c:pt idx="7047">
                  <c:v>7.6570949074302916</c:v>
                </c:pt>
                <c:pt idx="7048">
                  <c:v>7.6578240741000627</c:v>
                </c:pt>
                <c:pt idx="7049">
                  <c:v>7.6585416666930541</c:v>
                </c:pt>
                <c:pt idx="7050">
                  <c:v>7.6592708333555493</c:v>
                </c:pt>
                <c:pt idx="7051">
                  <c:v>7.660046296317887</c:v>
                </c:pt>
                <c:pt idx="7052">
                  <c:v>7.6607754629876581</c:v>
                </c:pt>
                <c:pt idx="7053">
                  <c:v>7.6615046296574292</c:v>
                </c:pt>
                <c:pt idx="7054">
                  <c:v>7.6622222222504206</c:v>
                </c:pt>
                <c:pt idx="7055">
                  <c:v>7.6629513889129157</c:v>
                </c:pt>
                <c:pt idx="7056">
                  <c:v>7.6636805555826868</c:v>
                </c:pt>
                <c:pt idx="7057">
                  <c:v>7.6643981481756782</c:v>
                </c:pt>
                <c:pt idx="7058">
                  <c:v>7.6651273148381733</c:v>
                </c:pt>
                <c:pt idx="7059">
                  <c:v>7.6658449074311648</c:v>
                </c:pt>
                <c:pt idx="7060">
                  <c:v>7.6665740741009358</c:v>
                </c:pt>
                <c:pt idx="7061">
                  <c:v>7.6673032407634309</c:v>
                </c:pt>
                <c:pt idx="7062">
                  <c:v>7.6680787037257687</c:v>
                </c:pt>
                <c:pt idx="7063">
                  <c:v>7.6688078703955398</c:v>
                </c:pt>
                <c:pt idx="7064">
                  <c:v>7.6695254629885312</c:v>
                </c:pt>
                <c:pt idx="7065">
                  <c:v>7.6702546296583023</c:v>
                </c:pt>
                <c:pt idx="7066">
                  <c:v>7.6709837963207974</c:v>
                </c:pt>
                <c:pt idx="7067">
                  <c:v>7.6717013889137888</c:v>
                </c:pt>
                <c:pt idx="7068">
                  <c:v>7.6724768518761266</c:v>
                </c:pt>
                <c:pt idx="7069">
                  <c:v>7.6732060185458977</c:v>
                </c:pt>
                <c:pt idx="7070">
                  <c:v>7.6739351852083928</c:v>
                </c:pt>
                <c:pt idx="7071">
                  <c:v>7.6746527778013842</c:v>
                </c:pt>
                <c:pt idx="7072">
                  <c:v>7.6753819444711553</c:v>
                </c:pt>
                <c:pt idx="7073">
                  <c:v>7.6761111111336504</c:v>
                </c:pt>
                <c:pt idx="7074">
                  <c:v>7.6768865740959882</c:v>
                </c:pt>
                <c:pt idx="7075">
                  <c:v>7.6776041666889796</c:v>
                </c:pt>
                <c:pt idx="7076">
                  <c:v>7.6783333333587507</c:v>
                </c:pt>
                <c:pt idx="7077">
                  <c:v>7.6790625000285218</c:v>
                </c:pt>
                <c:pt idx="7078">
                  <c:v>7.6797800926142372</c:v>
                </c:pt>
                <c:pt idx="7079">
                  <c:v>7.6805092592840083</c:v>
                </c:pt>
                <c:pt idx="7080">
                  <c:v>7.6812847222463461</c:v>
                </c:pt>
                <c:pt idx="7081">
                  <c:v>7.6820023148393375</c:v>
                </c:pt>
                <c:pt idx="7082">
                  <c:v>7.6827314815091086</c:v>
                </c:pt>
                <c:pt idx="7083">
                  <c:v>7.6834606481716037</c:v>
                </c:pt>
                <c:pt idx="7084">
                  <c:v>7.6841782407645951</c:v>
                </c:pt>
                <c:pt idx="7085">
                  <c:v>7.6849074074343662</c:v>
                </c:pt>
                <c:pt idx="7086">
                  <c:v>7.6856828703967039</c:v>
                </c:pt>
                <c:pt idx="7087">
                  <c:v>7.6864004629896954</c:v>
                </c:pt>
                <c:pt idx="7088">
                  <c:v>7.6871296296521905</c:v>
                </c:pt>
                <c:pt idx="7089">
                  <c:v>7.6878587963219616</c:v>
                </c:pt>
                <c:pt idx="7090">
                  <c:v>7.688576388914953</c:v>
                </c:pt>
                <c:pt idx="7091">
                  <c:v>7.6893055555774481</c:v>
                </c:pt>
                <c:pt idx="7092">
                  <c:v>7.6900810185470618</c:v>
                </c:pt>
                <c:pt idx="7093">
                  <c:v>7.6907986111327773</c:v>
                </c:pt>
                <c:pt idx="7094">
                  <c:v>7.6915277778025484</c:v>
                </c:pt>
                <c:pt idx="7095">
                  <c:v>7.6922569444723194</c:v>
                </c:pt>
                <c:pt idx="7096">
                  <c:v>7.6929745370653109</c:v>
                </c:pt>
                <c:pt idx="7097">
                  <c:v>7.693703703727806</c:v>
                </c:pt>
                <c:pt idx="7098">
                  <c:v>7.6944791666901438</c:v>
                </c:pt>
                <c:pt idx="7099">
                  <c:v>7.6952083333599148</c:v>
                </c:pt>
                <c:pt idx="7100">
                  <c:v>7.6959259259529063</c:v>
                </c:pt>
                <c:pt idx="7101">
                  <c:v>7.6966550926154014</c:v>
                </c:pt>
                <c:pt idx="7102">
                  <c:v>7.6973842592851724</c:v>
                </c:pt>
                <c:pt idx="7103">
                  <c:v>7.6981018518781639</c:v>
                </c:pt>
                <c:pt idx="7104">
                  <c:v>7.6988773148405016</c:v>
                </c:pt>
                <c:pt idx="7105">
                  <c:v>7.6996064815029968</c:v>
                </c:pt>
                <c:pt idx="7106">
                  <c:v>7.7003356481727678</c:v>
                </c:pt>
                <c:pt idx="7107">
                  <c:v>7.7010532407657593</c:v>
                </c:pt>
                <c:pt idx="7108">
                  <c:v>7.7017824074355303</c:v>
                </c:pt>
                <c:pt idx="7109">
                  <c:v>7.7025115740980254</c:v>
                </c:pt>
                <c:pt idx="7110">
                  <c:v>7.7032754629908595</c:v>
                </c:pt>
                <c:pt idx="7111">
                  <c:v>7.7040046296533546</c:v>
                </c:pt>
                <c:pt idx="7112">
                  <c:v>7.7047337963231257</c:v>
                </c:pt>
                <c:pt idx="7113">
                  <c:v>7.7054513889161171</c:v>
                </c:pt>
                <c:pt idx="7114">
                  <c:v>7.7061805555786123</c:v>
                </c:pt>
                <c:pt idx="7115">
                  <c:v>7.7069097222483833</c:v>
                </c:pt>
                <c:pt idx="7116">
                  <c:v>7.7076851852107211</c:v>
                </c:pt>
                <c:pt idx="7117">
                  <c:v>7.7084027778037125</c:v>
                </c:pt>
                <c:pt idx="7118">
                  <c:v>7.7091319444662076</c:v>
                </c:pt>
                <c:pt idx="7119">
                  <c:v>7.7098611111359787</c:v>
                </c:pt>
                <c:pt idx="7120">
                  <c:v>7.7105902778057498</c:v>
                </c:pt>
                <c:pt idx="7121">
                  <c:v>7.7113078703987412</c:v>
                </c:pt>
                <c:pt idx="7122">
                  <c:v>7.712083333361079</c:v>
                </c:pt>
                <c:pt idx="7123">
                  <c:v>7.7128125000235741</c:v>
                </c:pt>
                <c:pt idx="7124">
                  <c:v>7.7135416666933452</c:v>
                </c:pt>
                <c:pt idx="7125">
                  <c:v>7.7142592592863366</c:v>
                </c:pt>
                <c:pt idx="7126">
                  <c:v>7.7149884259488317</c:v>
                </c:pt>
                <c:pt idx="7127">
                  <c:v>7.7157175926186028</c:v>
                </c:pt>
                <c:pt idx="7128">
                  <c:v>7.7164930555809406</c:v>
                </c:pt>
                <c:pt idx="7129">
                  <c:v>7.7172222222507116</c:v>
                </c:pt>
                <c:pt idx="7130">
                  <c:v>7.7179398148364271</c:v>
                </c:pt>
                <c:pt idx="7131">
                  <c:v>7.7186689815061982</c:v>
                </c:pt>
                <c:pt idx="7132">
                  <c:v>7.7193981481759693</c:v>
                </c:pt>
                <c:pt idx="7133">
                  <c:v>7.7201157407689607</c:v>
                </c:pt>
                <c:pt idx="7134">
                  <c:v>7.7208912037312984</c:v>
                </c:pt>
                <c:pt idx="7135">
                  <c:v>7.7216203703937936</c:v>
                </c:pt>
                <c:pt idx="7136">
                  <c:v>7.7223495370635646</c:v>
                </c:pt>
                <c:pt idx="7137">
                  <c:v>7.7230671296565561</c:v>
                </c:pt>
                <c:pt idx="7138">
                  <c:v>7.7237962963190512</c:v>
                </c:pt>
                <c:pt idx="7139">
                  <c:v>7.7245254629888223</c:v>
                </c:pt>
                <c:pt idx="7140">
                  <c:v>7.7252430555818137</c:v>
                </c:pt>
                <c:pt idx="7141">
                  <c:v>7.7259722222443088</c:v>
                </c:pt>
                <c:pt idx="7142">
                  <c:v>7.7267013889140799</c:v>
                </c:pt>
                <c:pt idx="7143">
                  <c:v>7.7274189815070713</c:v>
                </c:pt>
                <c:pt idx="7144">
                  <c:v>7.7281481481768424</c:v>
                </c:pt>
                <c:pt idx="7145">
                  <c:v>7.7289236111391801</c:v>
                </c:pt>
                <c:pt idx="7146">
                  <c:v>7.7296527778016753</c:v>
                </c:pt>
                <c:pt idx="7147">
                  <c:v>7.7303703703946667</c:v>
                </c:pt>
                <c:pt idx="7148">
                  <c:v>7.7310995370644378</c:v>
                </c:pt>
                <c:pt idx="7149">
                  <c:v>7.7318171296574292</c:v>
                </c:pt>
                <c:pt idx="7150">
                  <c:v>7.7325462963199243</c:v>
                </c:pt>
                <c:pt idx="7151">
                  <c:v>7.7332754629896954</c:v>
                </c:pt>
                <c:pt idx="7152">
                  <c:v>7.7339930555826868</c:v>
                </c:pt>
                <c:pt idx="7153">
                  <c:v>7.7347222222451819</c:v>
                </c:pt>
                <c:pt idx="7154">
                  <c:v>7.735451388914953</c:v>
                </c:pt>
                <c:pt idx="7155">
                  <c:v>7.7361689815079444</c:v>
                </c:pt>
                <c:pt idx="7156">
                  <c:v>7.7369560185470618</c:v>
                </c:pt>
                <c:pt idx="7157">
                  <c:v>7.7376736111327773</c:v>
                </c:pt>
                <c:pt idx="7158">
                  <c:v>7.7384027778025484</c:v>
                </c:pt>
                <c:pt idx="7159">
                  <c:v>7.7391319444723194</c:v>
                </c:pt>
                <c:pt idx="7160">
                  <c:v>7.7398495370653109</c:v>
                </c:pt>
                <c:pt idx="7161">
                  <c:v>7.740578703727806</c:v>
                </c:pt>
                <c:pt idx="7162">
                  <c:v>7.7413078703975771</c:v>
                </c:pt>
                <c:pt idx="7163">
                  <c:v>7.7420254629905685</c:v>
                </c:pt>
                <c:pt idx="7164">
                  <c:v>7.7427546296530636</c:v>
                </c:pt>
                <c:pt idx="7165">
                  <c:v>7.743472222246055</c:v>
                </c:pt>
                <c:pt idx="7166">
                  <c:v>7.7442013889158261</c:v>
                </c:pt>
                <c:pt idx="7167">
                  <c:v>7.7449768518781639</c:v>
                </c:pt>
                <c:pt idx="7168">
                  <c:v>7.745706018540659</c:v>
                </c:pt>
                <c:pt idx="7169">
                  <c:v>7.7464351852104301</c:v>
                </c:pt>
                <c:pt idx="7170">
                  <c:v>7.7471527778034215</c:v>
                </c:pt>
                <c:pt idx="7171">
                  <c:v>7.7478819444731926</c:v>
                </c:pt>
                <c:pt idx="7172">
                  <c:v>7.7486111111356877</c:v>
                </c:pt>
                <c:pt idx="7173">
                  <c:v>7.7493750000285218</c:v>
                </c:pt>
                <c:pt idx="7174">
                  <c:v>7.7501041666910169</c:v>
                </c:pt>
                <c:pt idx="7175">
                  <c:v>7.7508333333607879</c:v>
                </c:pt>
                <c:pt idx="7176">
                  <c:v>7.7515509259537794</c:v>
                </c:pt>
                <c:pt idx="7177">
                  <c:v>7.7522800926162745</c:v>
                </c:pt>
                <c:pt idx="7178">
                  <c:v>7.7530092592860456</c:v>
                </c:pt>
                <c:pt idx="7179">
                  <c:v>7.7537847222483833</c:v>
                </c:pt>
                <c:pt idx="7180">
                  <c:v>7.7545023148413748</c:v>
                </c:pt>
                <c:pt idx="7181">
                  <c:v>7.7552314815038699</c:v>
                </c:pt>
                <c:pt idx="7182">
                  <c:v>7.7559606481736409</c:v>
                </c:pt>
                <c:pt idx="7183">
                  <c:v>7.7566782407666324</c:v>
                </c:pt>
                <c:pt idx="7184">
                  <c:v>7.7574074074291275</c:v>
                </c:pt>
                <c:pt idx="7185">
                  <c:v>7.7581365740988986</c:v>
                </c:pt>
                <c:pt idx="7186">
                  <c:v>7.75885416669189</c:v>
                </c:pt>
                <c:pt idx="7187">
                  <c:v>7.7595833333616611</c:v>
                </c:pt>
                <c:pt idx="7188">
                  <c:v>7.7603125000241562</c:v>
                </c:pt>
                <c:pt idx="7189">
                  <c:v>7.7610300926171476</c:v>
                </c:pt>
                <c:pt idx="7190">
                  <c:v>7.7617592592869187</c:v>
                </c:pt>
                <c:pt idx="7191">
                  <c:v>7.7624884259494138</c:v>
                </c:pt>
                <c:pt idx="7192">
                  <c:v>7.7632060185424052</c:v>
                </c:pt>
                <c:pt idx="7193">
                  <c:v>7.7639351852121763</c:v>
                </c:pt>
                <c:pt idx="7194">
                  <c:v>7.7646643518746714</c:v>
                </c:pt>
                <c:pt idx="7195">
                  <c:v>7.7653819444676628</c:v>
                </c:pt>
                <c:pt idx="7196">
                  <c:v>7.7661111111374339</c:v>
                </c:pt>
                <c:pt idx="7197">
                  <c:v>7.7668287037304253</c:v>
                </c:pt>
                <c:pt idx="7198">
                  <c:v>7.7675578703929204</c:v>
                </c:pt>
                <c:pt idx="7199">
                  <c:v>7.7682870370626915</c:v>
                </c:pt>
                <c:pt idx="7200">
                  <c:v>7.7690625000250293</c:v>
                </c:pt>
                <c:pt idx="7201">
                  <c:v>7.7697916666948004</c:v>
                </c:pt>
                <c:pt idx="7202">
                  <c:v>7.7705092592877918</c:v>
                </c:pt>
                <c:pt idx="7203">
                  <c:v>7.7712384259502869</c:v>
                </c:pt>
                <c:pt idx="7204">
                  <c:v>7.771967592620058</c:v>
                </c:pt>
                <c:pt idx="7205">
                  <c:v>7.7726851852130494</c:v>
                </c:pt>
                <c:pt idx="7206">
                  <c:v>7.7734606481753872</c:v>
                </c:pt>
                <c:pt idx="7207">
                  <c:v>7.7741782407683786</c:v>
                </c:pt>
                <c:pt idx="7208">
                  <c:v>7.7749074074308737</c:v>
                </c:pt>
                <c:pt idx="7209">
                  <c:v>7.7756365741006448</c:v>
                </c:pt>
                <c:pt idx="7210">
                  <c:v>7.7763541666936362</c:v>
                </c:pt>
                <c:pt idx="7211">
                  <c:v>7.7770833333561313</c:v>
                </c:pt>
                <c:pt idx="7212">
                  <c:v>7.7778587963184691</c:v>
                </c:pt>
                <c:pt idx="7213">
                  <c:v>7.7785879629882402</c:v>
                </c:pt>
                <c:pt idx="7214">
                  <c:v>7.7793055555812316</c:v>
                </c:pt>
                <c:pt idx="7215">
                  <c:v>7.7800347222437267</c:v>
                </c:pt>
                <c:pt idx="7216">
                  <c:v>7.7807638889134978</c:v>
                </c:pt>
                <c:pt idx="7217">
                  <c:v>7.7814814815064892</c:v>
                </c:pt>
                <c:pt idx="7218">
                  <c:v>7.7822106481762603</c:v>
                </c:pt>
                <c:pt idx="7219">
                  <c:v>7.7829282407692517</c:v>
                </c:pt>
                <c:pt idx="7220">
                  <c:v>7.7836574074317468</c:v>
                </c:pt>
                <c:pt idx="7221">
                  <c:v>7.7843865741015179</c:v>
                </c:pt>
                <c:pt idx="7222">
                  <c:v>7.7851041666945093</c:v>
                </c:pt>
                <c:pt idx="7223">
                  <c:v>7.7858796296568471</c:v>
                </c:pt>
                <c:pt idx="7224">
                  <c:v>7.7866087963193422</c:v>
                </c:pt>
                <c:pt idx="7225">
                  <c:v>7.7873379629891133</c:v>
                </c:pt>
                <c:pt idx="7226">
                  <c:v>7.7880555555821047</c:v>
                </c:pt>
                <c:pt idx="7227">
                  <c:v>7.7887847222445998</c:v>
                </c:pt>
                <c:pt idx="7228">
                  <c:v>7.7895138889143709</c:v>
                </c:pt>
                <c:pt idx="7229">
                  <c:v>7.7902314815073623</c:v>
                </c:pt>
                <c:pt idx="7230">
                  <c:v>7.7909606481698574</c:v>
                </c:pt>
                <c:pt idx="7231">
                  <c:v>7.7916898148396285</c:v>
                </c:pt>
                <c:pt idx="7232">
                  <c:v>7.7924074074326199</c:v>
                </c:pt>
                <c:pt idx="7233">
                  <c:v>7.793136574102391</c:v>
                </c:pt>
                <c:pt idx="7234">
                  <c:v>7.7939120370647288</c:v>
                </c:pt>
                <c:pt idx="7235">
                  <c:v>7.7946412037272239</c:v>
                </c:pt>
                <c:pt idx="7236">
                  <c:v>7.7953587963202153</c:v>
                </c:pt>
                <c:pt idx="7237">
                  <c:v>7.7960879629899864</c:v>
                </c:pt>
                <c:pt idx="7238">
                  <c:v>7.7968171296524815</c:v>
                </c:pt>
                <c:pt idx="7239">
                  <c:v>7.7975347222454729</c:v>
                </c:pt>
                <c:pt idx="7240">
                  <c:v>7.798263888915244</c:v>
                </c:pt>
                <c:pt idx="7241">
                  <c:v>7.7989930555777391</c:v>
                </c:pt>
                <c:pt idx="7242">
                  <c:v>7.7997106481707306</c:v>
                </c:pt>
                <c:pt idx="7243">
                  <c:v>7.8004398148405016</c:v>
                </c:pt>
                <c:pt idx="7244">
                  <c:v>7.8011689815029968</c:v>
                </c:pt>
                <c:pt idx="7245">
                  <c:v>7.8019444444726105</c:v>
                </c:pt>
                <c:pt idx="7246">
                  <c:v>7.8026620370656019</c:v>
                </c:pt>
                <c:pt idx="7247">
                  <c:v>7.803391203728097</c:v>
                </c:pt>
                <c:pt idx="7248">
                  <c:v>7.8041203703978681</c:v>
                </c:pt>
                <c:pt idx="7249">
                  <c:v>7.8048379629908595</c:v>
                </c:pt>
                <c:pt idx="7250">
                  <c:v>7.8055671296533546</c:v>
                </c:pt>
                <c:pt idx="7251">
                  <c:v>7.8063425926156924</c:v>
                </c:pt>
                <c:pt idx="7252">
                  <c:v>7.8070717592854635</c:v>
                </c:pt>
                <c:pt idx="7253">
                  <c:v>7.8077893518784549</c:v>
                </c:pt>
                <c:pt idx="7254">
                  <c:v>7.80851851854095</c:v>
                </c:pt>
                <c:pt idx="7255">
                  <c:v>7.8092476852107211</c:v>
                </c:pt>
                <c:pt idx="7256">
                  <c:v>7.8099652778037125</c:v>
                </c:pt>
                <c:pt idx="7257">
                  <c:v>7.8106944444662076</c:v>
                </c:pt>
                <c:pt idx="7258">
                  <c:v>7.8114236111359787</c:v>
                </c:pt>
                <c:pt idx="7259">
                  <c:v>7.8121412037289701</c:v>
                </c:pt>
                <c:pt idx="7260">
                  <c:v>7.8128703703987412</c:v>
                </c:pt>
                <c:pt idx="7261">
                  <c:v>7.8135995370612363</c:v>
                </c:pt>
                <c:pt idx="7262">
                  <c:v>7.8143634259540704</c:v>
                </c:pt>
                <c:pt idx="7263">
                  <c:v>7.8150925926165655</c:v>
                </c:pt>
                <c:pt idx="7264">
                  <c:v>7.8158217592863366</c:v>
                </c:pt>
                <c:pt idx="7265">
                  <c:v>7.816539351879328</c:v>
                </c:pt>
                <c:pt idx="7266">
                  <c:v>7.8172685185418231</c:v>
                </c:pt>
                <c:pt idx="7267">
                  <c:v>7.8179976852115942</c:v>
                </c:pt>
                <c:pt idx="7268">
                  <c:v>7.818773148173932</c:v>
                </c:pt>
                <c:pt idx="7269">
                  <c:v>7.8194907407669234</c:v>
                </c:pt>
                <c:pt idx="7270">
                  <c:v>7.8202199074294185</c:v>
                </c:pt>
                <c:pt idx="7271">
                  <c:v>7.8209490740991896</c:v>
                </c:pt>
                <c:pt idx="7272">
                  <c:v>7.821666666692181</c:v>
                </c:pt>
                <c:pt idx="7273">
                  <c:v>7.8223958333619521</c:v>
                </c:pt>
                <c:pt idx="7274">
                  <c:v>7.8231712963242899</c:v>
                </c:pt>
                <c:pt idx="7275">
                  <c:v>7.823900462986785</c:v>
                </c:pt>
                <c:pt idx="7276">
                  <c:v>7.8246180555797764</c:v>
                </c:pt>
                <c:pt idx="7277">
                  <c:v>7.8253472222495475</c:v>
                </c:pt>
                <c:pt idx="7278">
                  <c:v>7.8260763889120426</c:v>
                </c:pt>
                <c:pt idx="7279">
                  <c:v>7.826793981505034</c:v>
                </c:pt>
                <c:pt idx="7280">
                  <c:v>7.8275694444673718</c:v>
                </c:pt>
                <c:pt idx="7281">
                  <c:v>7.8282986111371429</c:v>
                </c:pt>
                <c:pt idx="7282">
                  <c:v>7.8290162037301343</c:v>
                </c:pt>
                <c:pt idx="7283">
                  <c:v>7.8297453703926294</c:v>
                </c:pt>
                <c:pt idx="7284">
                  <c:v>7.8304745370624005</c:v>
                </c:pt>
                <c:pt idx="7285">
                  <c:v>7.8311921296553919</c:v>
                </c:pt>
                <c:pt idx="7286">
                  <c:v>7.8319675926177297</c:v>
                </c:pt>
                <c:pt idx="7287">
                  <c:v>7.8326967592875008</c:v>
                </c:pt>
                <c:pt idx="7288">
                  <c:v>7.8334143518804922</c:v>
                </c:pt>
                <c:pt idx="7289">
                  <c:v>7.8341435185429873</c:v>
                </c:pt>
                <c:pt idx="7290">
                  <c:v>7.8348726852127584</c:v>
                </c:pt>
                <c:pt idx="7291">
                  <c:v>7.8355902778057498</c:v>
                </c:pt>
                <c:pt idx="7292">
                  <c:v>7.8363657407680876</c:v>
                </c:pt>
                <c:pt idx="7293">
                  <c:v>7.8370949074305827</c:v>
                </c:pt>
                <c:pt idx="7294">
                  <c:v>7.8378240741003538</c:v>
                </c:pt>
                <c:pt idx="7295">
                  <c:v>7.8385416666933452</c:v>
                </c:pt>
                <c:pt idx="7296">
                  <c:v>7.8392708333558403</c:v>
                </c:pt>
                <c:pt idx="7297">
                  <c:v>7.8400000000256114</c:v>
                </c:pt>
                <c:pt idx="7298">
                  <c:v>7.8407638889111695</c:v>
                </c:pt>
                <c:pt idx="7299">
                  <c:v>7.8414930555809406</c:v>
                </c:pt>
                <c:pt idx="7300">
                  <c:v>7.8422222222507116</c:v>
                </c:pt>
                <c:pt idx="7301">
                  <c:v>7.8429398148364271</c:v>
                </c:pt>
                <c:pt idx="7302">
                  <c:v>7.8436689815061982</c:v>
                </c:pt>
                <c:pt idx="7303">
                  <c:v>7.8443981481759693</c:v>
                </c:pt>
                <c:pt idx="7304">
                  <c:v>7.845173611138307</c:v>
                </c:pt>
                <c:pt idx="7305">
                  <c:v>7.8458912037312984</c:v>
                </c:pt>
                <c:pt idx="7306">
                  <c:v>7.8466203703937936</c:v>
                </c:pt>
                <c:pt idx="7307">
                  <c:v>7.8473495370635646</c:v>
                </c:pt>
                <c:pt idx="7308">
                  <c:v>7.8480671296565561</c:v>
                </c:pt>
                <c:pt idx="7309">
                  <c:v>7.8487962963190512</c:v>
                </c:pt>
                <c:pt idx="7310">
                  <c:v>7.8495717592813889</c:v>
                </c:pt>
                <c:pt idx="7311">
                  <c:v>7.8502893518743804</c:v>
                </c:pt>
                <c:pt idx="7312">
                  <c:v>7.8510185185441514</c:v>
                </c:pt>
                <c:pt idx="7313">
                  <c:v>7.8517476852139225</c:v>
                </c:pt>
                <c:pt idx="7314">
                  <c:v>7.852465277799638</c:v>
                </c:pt>
                <c:pt idx="7315">
                  <c:v>7.8531944444694091</c:v>
                </c:pt>
                <c:pt idx="7316">
                  <c:v>7.8539699074317468</c:v>
                </c:pt>
                <c:pt idx="7317">
                  <c:v>7.8546875000247383</c:v>
                </c:pt>
                <c:pt idx="7318">
                  <c:v>7.8554166666945093</c:v>
                </c:pt>
                <c:pt idx="7319">
                  <c:v>7.8561458333570044</c:v>
                </c:pt>
                <c:pt idx="7320">
                  <c:v>7.8568634259499959</c:v>
                </c:pt>
                <c:pt idx="7321">
                  <c:v>7.8575925926197669</c:v>
                </c:pt>
                <c:pt idx="7322">
                  <c:v>7.8583680555821047</c:v>
                </c:pt>
                <c:pt idx="7323">
                  <c:v>7.8590972222445998</c:v>
                </c:pt>
                <c:pt idx="7324">
                  <c:v>7.8598148148375913</c:v>
                </c:pt>
                <c:pt idx="7325">
                  <c:v>7.8605439815073623</c:v>
                </c:pt>
                <c:pt idx="7326">
                  <c:v>7.8612731481698574</c:v>
                </c:pt>
                <c:pt idx="7327">
                  <c:v>7.8619907407628489</c:v>
                </c:pt>
                <c:pt idx="7328">
                  <c:v>7.8627662037251866</c:v>
                </c:pt>
                <c:pt idx="7329">
                  <c:v>7.8634953703949577</c:v>
                </c:pt>
                <c:pt idx="7330">
                  <c:v>7.8642245370647288</c:v>
                </c:pt>
                <c:pt idx="7331">
                  <c:v>7.8649421296577202</c:v>
                </c:pt>
                <c:pt idx="7332">
                  <c:v>7.8656712963202153</c:v>
                </c:pt>
                <c:pt idx="7333">
                  <c:v>7.8664004629899864</c:v>
                </c:pt>
                <c:pt idx="7334">
                  <c:v>7.8671180555829778</c:v>
                </c:pt>
                <c:pt idx="7335">
                  <c:v>7.8678472222454729</c:v>
                </c:pt>
                <c:pt idx="7336">
                  <c:v>7.868576388915244</c:v>
                </c:pt>
                <c:pt idx="7337">
                  <c:v>7.8692939815082354</c:v>
                </c:pt>
                <c:pt idx="7338">
                  <c:v>7.8700231481707306</c:v>
                </c:pt>
                <c:pt idx="7339">
                  <c:v>7.8707986111330683</c:v>
                </c:pt>
                <c:pt idx="7340">
                  <c:v>7.8715162037260598</c:v>
                </c:pt>
                <c:pt idx="7341">
                  <c:v>7.8722453703958308</c:v>
                </c:pt>
                <c:pt idx="7342">
                  <c:v>7.8729745370656019</c:v>
                </c:pt>
                <c:pt idx="7343">
                  <c:v>7.8736921296513174</c:v>
                </c:pt>
                <c:pt idx="7344">
                  <c:v>7.8744212963210884</c:v>
                </c:pt>
                <c:pt idx="7345">
                  <c:v>7.8751967592834262</c:v>
                </c:pt>
                <c:pt idx="7346">
                  <c:v>7.8759259259531973</c:v>
                </c:pt>
                <c:pt idx="7347">
                  <c:v>7.8766435185461887</c:v>
                </c:pt>
                <c:pt idx="7348">
                  <c:v>7.8773726852086838</c:v>
                </c:pt>
                <c:pt idx="7349">
                  <c:v>7.8781018518784549</c:v>
                </c:pt>
                <c:pt idx="7350">
                  <c:v>7.8788194444714463</c:v>
                </c:pt>
                <c:pt idx="7351">
                  <c:v>7.8795949074337841</c:v>
                </c:pt>
                <c:pt idx="7352">
                  <c:v>7.8803240740962792</c:v>
                </c:pt>
                <c:pt idx="7353">
                  <c:v>7.8810532407660503</c:v>
                </c:pt>
                <c:pt idx="7354">
                  <c:v>7.8817708333590417</c:v>
                </c:pt>
                <c:pt idx="7355">
                  <c:v>7.8825000000215368</c:v>
                </c:pt>
                <c:pt idx="7356">
                  <c:v>7.8832291666913079</c:v>
                </c:pt>
                <c:pt idx="7357">
                  <c:v>7.8840046296536457</c:v>
                </c:pt>
                <c:pt idx="7358">
                  <c:v>7.8847222222466371</c:v>
                </c:pt>
                <c:pt idx="7359">
                  <c:v>7.8854513889164082</c:v>
                </c:pt>
                <c:pt idx="7360">
                  <c:v>7.8861805555789033</c:v>
                </c:pt>
                <c:pt idx="7361">
                  <c:v>7.8869097222486744</c:v>
                </c:pt>
                <c:pt idx="7362">
                  <c:v>7.8876273148416658</c:v>
                </c:pt>
                <c:pt idx="7363">
                  <c:v>7.8883564815041609</c:v>
                </c:pt>
                <c:pt idx="7364">
                  <c:v>7.889085648173932</c:v>
                </c:pt>
                <c:pt idx="7365">
                  <c:v>7.8898032407669234</c:v>
                </c:pt>
                <c:pt idx="7366">
                  <c:v>7.8905324074294185</c:v>
                </c:pt>
                <c:pt idx="7367">
                  <c:v>7.8912615740991896</c:v>
                </c:pt>
                <c:pt idx="7368">
                  <c:v>7.891979166692181</c:v>
                </c:pt>
                <c:pt idx="7369">
                  <c:v>7.8927083333619521</c:v>
                </c:pt>
                <c:pt idx="7370">
                  <c:v>7.8934375000244472</c:v>
                </c:pt>
                <c:pt idx="7371">
                  <c:v>7.8941550926174386</c:v>
                </c:pt>
                <c:pt idx="7372">
                  <c:v>7.8948842592872097</c:v>
                </c:pt>
                <c:pt idx="7373">
                  <c:v>7.8956134259497048</c:v>
                </c:pt>
                <c:pt idx="7374">
                  <c:v>7.8963310185426963</c:v>
                </c:pt>
                <c:pt idx="7375">
                  <c:v>7.8970601852124673</c:v>
                </c:pt>
                <c:pt idx="7376">
                  <c:v>7.8977777778054588</c:v>
                </c:pt>
                <c:pt idx="7377">
                  <c:v>7.8985069444679539</c:v>
                </c:pt>
                <c:pt idx="7378">
                  <c:v>7.8992824074302916</c:v>
                </c:pt>
              </c:numCache>
            </c:numRef>
          </c:xVal>
          <c:yVal>
            <c:numRef>
              <c:f>Sheet2!$F:$F</c:f>
              <c:numCache>
                <c:formatCode>General</c:formatCode>
                <c:ptCount val="1048576"/>
                <c:pt idx="0">
                  <c:v>0</c:v>
                </c:pt>
                <c:pt idx="1">
                  <c:v>4.6930000000000002E-9</c:v>
                </c:pt>
                <c:pt idx="2">
                  <c:v>4.6509999999999998E-9</c:v>
                </c:pt>
                <c:pt idx="3">
                  <c:v>4.6180000000000004E-9</c:v>
                </c:pt>
                <c:pt idx="4">
                  <c:v>4.5930000000000002E-9</c:v>
                </c:pt>
                <c:pt idx="5">
                  <c:v>5.0209999999999998E-8</c:v>
                </c:pt>
                <c:pt idx="6">
                  <c:v>5.1079999999999998E-8</c:v>
                </c:pt>
                <c:pt idx="7">
                  <c:v>5.1730000000000001E-8</c:v>
                </c:pt>
                <c:pt idx="8">
                  <c:v>5.2000000000000002E-8</c:v>
                </c:pt>
                <c:pt idx="9">
                  <c:v>5.2339999999999998E-8</c:v>
                </c:pt>
                <c:pt idx="10">
                  <c:v>5.2619999999999997E-8</c:v>
                </c:pt>
                <c:pt idx="11">
                  <c:v>5.2810000000000001E-8</c:v>
                </c:pt>
                <c:pt idx="12">
                  <c:v>5.2999999999999998E-8</c:v>
                </c:pt>
                <c:pt idx="13">
                  <c:v>5.2999999999999998E-8</c:v>
                </c:pt>
                <c:pt idx="14">
                  <c:v>5.3239999999999999E-8</c:v>
                </c:pt>
                <c:pt idx="15">
                  <c:v>5.334E-8</c:v>
                </c:pt>
                <c:pt idx="16">
                  <c:v>5.334E-8</c:v>
                </c:pt>
                <c:pt idx="17">
                  <c:v>5.3430000000000003E-8</c:v>
                </c:pt>
                <c:pt idx="18">
                  <c:v>5.3529999999999997E-8</c:v>
                </c:pt>
                <c:pt idx="19">
                  <c:v>5.3580000000000001E-8</c:v>
                </c:pt>
                <c:pt idx="20">
                  <c:v>5.3629999999999998E-8</c:v>
                </c:pt>
                <c:pt idx="21">
                  <c:v>5.3769999999999998E-8</c:v>
                </c:pt>
                <c:pt idx="22">
                  <c:v>5.3720000000000001E-8</c:v>
                </c:pt>
                <c:pt idx="23">
                  <c:v>5.3769999999999998E-8</c:v>
                </c:pt>
                <c:pt idx="24">
                  <c:v>5.3909999999999998E-8</c:v>
                </c:pt>
                <c:pt idx="25">
                  <c:v>5.3869999999999999E-8</c:v>
                </c:pt>
                <c:pt idx="26">
                  <c:v>5.3909999999999998E-8</c:v>
                </c:pt>
                <c:pt idx="27">
                  <c:v>5.3960000000000001E-8</c:v>
                </c:pt>
                <c:pt idx="28">
                  <c:v>5.4109999999999999E-8</c:v>
                </c:pt>
                <c:pt idx="29">
                  <c:v>5.4009999999999999E-8</c:v>
                </c:pt>
                <c:pt idx="30">
                  <c:v>5.3960000000000001E-8</c:v>
                </c:pt>
                <c:pt idx="31">
                  <c:v>5.4060000000000002E-8</c:v>
                </c:pt>
                <c:pt idx="32">
                  <c:v>5.4109999999999999E-8</c:v>
                </c:pt>
                <c:pt idx="33">
                  <c:v>5.4160000000000003E-8</c:v>
                </c:pt>
                <c:pt idx="34">
                  <c:v>5.4160000000000003E-8</c:v>
                </c:pt>
                <c:pt idx="35">
                  <c:v>5.4160000000000003E-8</c:v>
                </c:pt>
                <c:pt idx="36">
                  <c:v>5.421E-8</c:v>
                </c:pt>
                <c:pt idx="37">
                  <c:v>5.421E-8</c:v>
                </c:pt>
                <c:pt idx="38">
                  <c:v>5.4259999999999998E-8</c:v>
                </c:pt>
                <c:pt idx="39">
                  <c:v>5.4259999999999998E-8</c:v>
                </c:pt>
                <c:pt idx="40">
                  <c:v>5.435E-8</c:v>
                </c:pt>
                <c:pt idx="41">
                  <c:v>5.4450000000000001E-8</c:v>
                </c:pt>
                <c:pt idx="42">
                  <c:v>5.435E-8</c:v>
                </c:pt>
                <c:pt idx="43">
                  <c:v>5.4300000000000003E-8</c:v>
                </c:pt>
                <c:pt idx="44">
                  <c:v>5.4300000000000003E-8</c:v>
                </c:pt>
                <c:pt idx="45">
                  <c:v>5.4300000000000003E-8</c:v>
                </c:pt>
                <c:pt idx="46">
                  <c:v>5.4300000000000003E-8</c:v>
                </c:pt>
                <c:pt idx="47">
                  <c:v>5.4450000000000001E-8</c:v>
                </c:pt>
                <c:pt idx="48">
                  <c:v>5.435E-8</c:v>
                </c:pt>
                <c:pt idx="49">
                  <c:v>5.4499999999999998E-8</c:v>
                </c:pt>
                <c:pt idx="50">
                  <c:v>5.4399999999999997E-8</c:v>
                </c:pt>
                <c:pt idx="51">
                  <c:v>5.4450000000000001E-8</c:v>
                </c:pt>
                <c:pt idx="52">
                  <c:v>5.4450000000000001E-8</c:v>
                </c:pt>
                <c:pt idx="53">
                  <c:v>5.4499999999999998E-8</c:v>
                </c:pt>
                <c:pt idx="54">
                  <c:v>5.4450000000000001E-8</c:v>
                </c:pt>
                <c:pt idx="55">
                  <c:v>5.4499999999999998E-8</c:v>
                </c:pt>
                <c:pt idx="56">
                  <c:v>5.4450000000000001E-8</c:v>
                </c:pt>
                <c:pt idx="57">
                  <c:v>5.4550000000000002E-8</c:v>
                </c:pt>
                <c:pt idx="58">
                  <c:v>5.4450000000000001E-8</c:v>
                </c:pt>
                <c:pt idx="59">
                  <c:v>5.4550000000000002E-8</c:v>
                </c:pt>
                <c:pt idx="60">
                  <c:v>5.4499999999999998E-8</c:v>
                </c:pt>
                <c:pt idx="61">
                  <c:v>5.4550000000000002E-8</c:v>
                </c:pt>
                <c:pt idx="62">
                  <c:v>5.4550000000000002E-8</c:v>
                </c:pt>
                <c:pt idx="63">
                  <c:v>5.4499999999999998E-8</c:v>
                </c:pt>
                <c:pt idx="64">
                  <c:v>5.4599999999999999E-8</c:v>
                </c:pt>
                <c:pt idx="65">
                  <c:v>5.4550000000000002E-8</c:v>
                </c:pt>
                <c:pt idx="66">
                  <c:v>5.4599999999999999E-8</c:v>
                </c:pt>
                <c:pt idx="67">
                  <c:v>5.4550000000000002E-8</c:v>
                </c:pt>
                <c:pt idx="68">
                  <c:v>5.4550000000000002E-8</c:v>
                </c:pt>
                <c:pt idx="69">
                  <c:v>5.4550000000000002E-8</c:v>
                </c:pt>
                <c:pt idx="70">
                  <c:v>5.4550000000000002E-8</c:v>
                </c:pt>
                <c:pt idx="71">
                  <c:v>5.4550000000000002E-8</c:v>
                </c:pt>
                <c:pt idx="72">
                  <c:v>5.4550000000000002E-8</c:v>
                </c:pt>
                <c:pt idx="73">
                  <c:v>5.4550000000000002E-8</c:v>
                </c:pt>
                <c:pt idx="74">
                  <c:v>5.4499999999999998E-8</c:v>
                </c:pt>
                <c:pt idx="75">
                  <c:v>5.4550000000000002E-8</c:v>
                </c:pt>
                <c:pt idx="76">
                  <c:v>5.4599999999999999E-8</c:v>
                </c:pt>
                <c:pt idx="77">
                  <c:v>5.4599999999999999E-8</c:v>
                </c:pt>
                <c:pt idx="78">
                  <c:v>5.4550000000000002E-8</c:v>
                </c:pt>
                <c:pt idx="79">
                  <c:v>5.4550000000000002E-8</c:v>
                </c:pt>
                <c:pt idx="80">
                  <c:v>5.4550000000000002E-8</c:v>
                </c:pt>
                <c:pt idx="81">
                  <c:v>5.4650000000000003E-8</c:v>
                </c:pt>
                <c:pt idx="82">
                  <c:v>5.4499999999999998E-8</c:v>
                </c:pt>
                <c:pt idx="83">
                  <c:v>5.47E-8</c:v>
                </c:pt>
                <c:pt idx="84">
                  <c:v>5.4650000000000003E-8</c:v>
                </c:pt>
                <c:pt idx="85">
                  <c:v>5.4499999999999998E-8</c:v>
                </c:pt>
                <c:pt idx="86">
                  <c:v>5.4499999999999998E-8</c:v>
                </c:pt>
                <c:pt idx="87">
                  <c:v>5.4599999999999999E-8</c:v>
                </c:pt>
                <c:pt idx="88">
                  <c:v>5.4599999999999999E-8</c:v>
                </c:pt>
                <c:pt idx="89">
                  <c:v>5.4599999999999999E-8</c:v>
                </c:pt>
                <c:pt idx="90">
                  <c:v>5.4550000000000002E-8</c:v>
                </c:pt>
                <c:pt idx="91">
                  <c:v>5.4550000000000002E-8</c:v>
                </c:pt>
                <c:pt idx="92">
                  <c:v>5.4550000000000002E-8</c:v>
                </c:pt>
                <c:pt idx="93">
                  <c:v>5.4599999999999999E-8</c:v>
                </c:pt>
                <c:pt idx="94">
                  <c:v>5.4550000000000002E-8</c:v>
                </c:pt>
                <c:pt idx="95">
                  <c:v>5.4650000000000003E-8</c:v>
                </c:pt>
                <c:pt idx="96">
                  <c:v>5.4650000000000003E-8</c:v>
                </c:pt>
                <c:pt idx="97">
                  <c:v>5.4550000000000002E-8</c:v>
                </c:pt>
                <c:pt idx="98">
                  <c:v>5.4650000000000003E-8</c:v>
                </c:pt>
                <c:pt idx="99">
                  <c:v>5.4650000000000003E-8</c:v>
                </c:pt>
                <c:pt idx="100">
                  <c:v>5.4599999999999999E-8</c:v>
                </c:pt>
                <c:pt idx="101">
                  <c:v>5.4599999999999999E-8</c:v>
                </c:pt>
                <c:pt idx="102">
                  <c:v>5.4599999999999999E-8</c:v>
                </c:pt>
                <c:pt idx="103">
                  <c:v>5.4550000000000002E-8</c:v>
                </c:pt>
                <c:pt idx="104">
                  <c:v>5.4650000000000003E-8</c:v>
                </c:pt>
                <c:pt idx="105">
                  <c:v>5.4599999999999999E-8</c:v>
                </c:pt>
                <c:pt idx="106">
                  <c:v>5.47E-8</c:v>
                </c:pt>
                <c:pt idx="107">
                  <c:v>5.4599999999999999E-8</c:v>
                </c:pt>
                <c:pt idx="108">
                  <c:v>5.4650000000000003E-8</c:v>
                </c:pt>
                <c:pt idx="109">
                  <c:v>5.4499999999999998E-8</c:v>
                </c:pt>
                <c:pt idx="110">
                  <c:v>5.4550000000000002E-8</c:v>
                </c:pt>
                <c:pt idx="111">
                  <c:v>5.4650000000000003E-8</c:v>
                </c:pt>
                <c:pt idx="112">
                  <c:v>5.4550000000000002E-8</c:v>
                </c:pt>
                <c:pt idx="113">
                  <c:v>5.4599999999999999E-8</c:v>
                </c:pt>
                <c:pt idx="114">
                  <c:v>5.4550000000000002E-8</c:v>
                </c:pt>
                <c:pt idx="115">
                  <c:v>5.4550000000000002E-8</c:v>
                </c:pt>
                <c:pt idx="116">
                  <c:v>5.4550000000000002E-8</c:v>
                </c:pt>
                <c:pt idx="117">
                  <c:v>5.4599999999999999E-8</c:v>
                </c:pt>
                <c:pt idx="118">
                  <c:v>5.4650000000000003E-8</c:v>
                </c:pt>
                <c:pt idx="119">
                  <c:v>5.4550000000000002E-8</c:v>
                </c:pt>
                <c:pt idx="120">
                  <c:v>5.4499999999999998E-8</c:v>
                </c:pt>
                <c:pt idx="121">
                  <c:v>5.4109999999999999E-8</c:v>
                </c:pt>
                <c:pt idx="122">
                  <c:v>5.4550000000000002E-8</c:v>
                </c:pt>
                <c:pt idx="123">
                  <c:v>5.4650000000000003E-8</c:v>
                </c:pt>
                <c:pt idx="124">
                  <c:v>5.4550000000000002E-8</c:v>
                </c:pt>
                <c:pt idx="125">
                  <c:v>5.4599999999999999E-8</c:v>
                </c:pt>
                <c:pt idx="126">
                  <c:v>5.4550000000000002E-8</c:v>
                </c:pt>
                <c:pt idx="127">
                  <c:v>5.4599999999999999E-8</c:v>
                </c:pt>
                <c:pt idx="128">
                  <c:v>5.4650000000000003E-8</c:v>
                </c:pt>
                <c:pt idx="129">
                  <c:v>5.4650000000000003E-8</c:v>
                </c:pt>
                <c:pt idx="130">
                  <c:v>5.47E-8</c:v>
                </c:pt>
                <c:pt idx="131">
                  <c:v>5.4599999999999999E-8</c:v>
                </c:pt>
                <c:pt idx="132">
                  <c:v>5.47E-8</c:v>
                </c:pt>
                <c:pt idx="133">
                  <c:v>5.4550000000000002E-8</c:v>
                </c:pt>
                <c:pt idx="134">
                  <c:v>5.421E-8</c:v>
                </c:pt>
                <c:pt idx="135">
                  <c:v>5.4550000000000002E-8</c:v>
                </c:pt>
                <c:pt idx="136">
                  <c:v>5.4599999999999999E-8</c:v>
                </c:pt>
                <c:pt idx="137">
                  <c:v>5.4009999999999999E-8</c:v>
                </c:pt>
                <c:pt idx="138">
                  <c:v>5.4599999999999999E-8</c:v>
                </c:pt>
                <c:pt idx="139">
                  <c:v>5.3960000000000001E-8</c:v>
                </c:pt>
                <c:pt idx="140">
                  <c:v>5.4499999999999998E-8</c:v>
                </c:pt>
                <c:pt idx="141">
                  <c:v>5.435E-8</c:v>
                </c:pt>
                <c:pt idx="142">
                  <c:v>5.4749999999999997E-8</c:v>
                </c:pt>
                <c:pt idx="143">
                  <c:v>5.3869999999999999E-8</c:v>
                </c:pt>
                <c:pt idx="144">
                  <c:v>5.4599999999999999E-8</c:v>
                </c:pt>
                <c:pt idx="145">
                  <c:v>5.4300000000000003E-8</c:v>
                </c:pt>
                <c:pt idx="146">
                  <c:v>5.4109999999999999E-8</c:v>
                </c:pt>
                <c:pt idx="147">
                  <c:v>5.4060000000000002E-8</c:v>
                </c:pt>
                <c:pt idx="148">
                  <c:v>5.4009999999999999E-8</c:v>
                </c:pt>
                <c:pt idx="149">
                  <c:v>5.4109999999999999E-8</c:v>
                </c:pt>
                <c:pt idx="150">
                  <c:v>5.435E-8</c:v>
                </c:pt>
                <c:pt idx="151">
                  <c:v>5.3869999999999999E-8</c:v>
                </c:pt>
                <c:pt idx="152">
                  <c:v>5.4109999999999999E-8</c:v>
                </c:pt>
                <c:pt idx="153">
                  <c:v>5.4060000000000002E-8</c:v>
                </c:pt>
                <c:pt idx="154">
                  <c:v>5.4060000000000002E-8</c:v>
                </c:pt>
                <c:pt idx="155">
                  <c:v>5.4009999999999999E-8</c:v>
                </c:pt>
                <c:pt idx="156">
                  <c:v>5.3909999999999998E-8</c:v>
                </c:pt>
                <c:pt idx="157">
                  <c:v>5.3869999999999999E-8</c:v>
                </c:pt>
                <c:pt idx="158">
                  <c:v>5.3909999999999998E-8</c:v>
                </c:pt>
                <c:pt idx="159">
                  <c:v>5.3909999999999998E-8</c:v>
                </c:pt>
                <c:pt idx="160">
                  <c:v>5.4009999999999999E-8</c:v>
                </c:pt>
                <c:pt idx="161">
                  <c:v>5.3869999999999999E-8</c:v>
                </c:pt>
                <c:pt idx="162">
                  <c:v>5.4160000000000003E-8</c:v>
                </c:pt>
                <c:pt idx="163">
                  <c:v>5.4009999999999999E-8</c:v>
                </c:pt>
                <c:pt idx="164">
                  <c:v>5.3909999999999998E-8</c:v>
                </c:pt>
                <c:pt idx="165">
                  <c:v>5.4009999999999999E-8</c:v>
                </c:pt>
                <c:pt idx="166">
                  <c:v>5.4009999999999999E-8</c:v>
                </c:pt>
                <c:pt idx="167">
                  <c:v>5.4109999999999999E-8</c:v>
                </c:pt>
                <c:pt idx="168">
                  <c:v>5.3909999999999998E-8</c:v>
                </c:pt>
                <c:pt idx="169">
                  <c:v>5.4060000000000002E-8</c:v>
                </c:pt>
                <c:pt idx="170">
                  <c:v>5.4009999999999999E-8</c:v>
                </c:pt>
                <c:pt idx="171">
                  <c:v>5.4060000000000002E-8</c:v>
                </c:pt>
                <c:pt idx="172">
                  <c:v>5.4109999999999999E-8</c:v>
                </c:pt>
                <c:pt idx="173">
                  <c:v>5.4009999999999999E-8</c:v>
                </c:pt>
                <c:pt idx="174">
                  <c:v>5.3909999999999998E-8</c:v>
                </c:pt>
                <c:pt idx="175">
                  <c:v>5.4009999999999999E-8</c:v>
                </c:pt>
                <c:pt idx="176">
                  <c:v>5.4109999999999999E-8</c:v>
                </c:pt>
                <c:pt idx="177">
                  <c:v>5.4009999999999999E-8</c:v>
                </c:pt>
                <c:pt idx="178">
                  <c:v>5.3960000000000001E-8</c:v>
                </c:pt>
                <c:pt idx="179">
                  <c:v>5.4009999999999999E-8</c:v>
                </c:pt>
                <c:pt idx="180">
                  <c:v>5.4009999999999999E-8</c:v>
                </c:pt>
                <c:pt idx="181">
                  <c:v>5.4009999999999999E-8</c:v>
                </c:pt>
                <c:pt idx="182">
                  <c:v>5.3909999999999998E-8</c:v>
                </c:pt>
                <c:pt idx="183">
                  <c:v>5.4009999999999999E-8</c:v>
                </c:pt>
                <c:pt idx="184">
                  <c:v>5.3960000000000001E-8</c:v>
                </c:pt>
                <c:pt idx="185">
                  <c:v>5.4060000000000002E-8</c:v>
                </c:pt>
                <c:pt idx="186">
                  <c:v>5.3960000000000001E-8</c:v>
                </c:pt>
                <c:pt idx="187">
                  <c:v>5.3960000000000001E-8</c:v>
                </c:pt>
                <c:pt idx="188">
                  <c:v>5.4009999999999999E-8</c:v>
                </c:pt>
                <c:pt idx="189">
                  <c:v>5.3909999999999998E-8</c:v>
                </c:pt>
                <c:pt idx="190">
                  <c:v>5.4060000000000002E-8</c:v>
                </c:pt>
                <c:pt idx="191">
                  <c:v>5.3869999999999999E-8</c:v>
                </c:pt>
                <c:pt idx="192">
                  <c:v>5.4009999999999999E-8</c:v>
                </c:pt>
                <c:pt idx="193">
                  <c:v>5.4009999999999999E-8</c:v>
                </c:pt>
                <c:pt idx="194">
                  <c:v>5.4009999999999999E-8</c:v>
                </c:pt>
                <c:pt idx="195">
                  <c:v>5.3960000000000001E-8</c:v>
                </c:pt>
                <c:pt idx="196">
                  <c:v>5.3960000000000001E-8</c:v>
                </c:pt>
                <c:pt idx="197">
                  <c:v>5.4009999999999999E-8</c:v>
                </c:pt>
                <c:pt idx="198">
                  <c:v>5.4009999999999999E-8</c:v>
                </c:pt>
                <c:pt idx="199">
                  <c:v>5.3909999999999998E-8</c:v>
                </c:pt>
                <c:pt idx="200">
                  <c:v>5.3960000000000001E-8</c:v>
                </c:pt>
                <c:pt idx="201">
                  <c:v>5.3869999999999999E-8</c:v>
                </c:pt>
                <c:pt idx="202">
                  <c:v>5.3960000000000001E-8</c:v>
                </c:pt>
                <c:pt idx="203">
                  <c:v>5.4060000000000002E-8</c:v>
                </c:pt>
                <c:pt idx="204">
                  <c:v>5.4060000000000002E-8</c:v>
                </c:pt>
                <c:pt idx="205">
                  <c:v>5.3960000000000001E-8</c:v>
                </c:pt>
                <c:pt idx="206">
                  <c:v>5.3909999999999998E-8</c:v>
                </c:pt>
                <c:pt idx="207">
                  <c:v>5.4009999999999999E-8</c:v>
                </c:pt>
                <c:pt idx="208">
                  <c:v>5.3960000000000001E-8</c:v>
                </c:pt>
                <c:pt idx="209">
                  <c:v>5.3909999999999998E-8</c:v>
                </c:pt>
                <c:pt idx="210">
                  <c:v>5.4009999999999999E-8</c:v>
                </c:pt>
                <c:pt idx="211">
                  <c:v>5.3960000000000001E-8</c:v>
                </c:pt>
                <c:pt idx="212">
                  <c:v>5.3960000000000001E-8</c:v>
                </c:pt>
                <c:pt idx="213">
                  <c:v>5.4009999999999999E-8</c:v>
                </c:pt>
                <c:pt idx="214">
                  <c:v>5.4009999999999999E-8</c:v>
                </c:pt>
                <c:pt idx="215">
                  <c:v>5.3960000000000001E-8</c:v>
                </c:pt>
                <c:pt idx="216">
                  <c:v>5.4009999999999999E-8</c:v>
                </c:pt>
                <c:pt idx="217">
                  <c:v>5.4009999999999999E-8</c:v>
                </c:pt>
                <c:pt idx="218">
                  <c:v>5.4009999999999999E-8</c:v>
                </c:pt>
                <c:pt idx="219">
                  <c:v>5.3909999999999998E-8</c:v>
                </c:pt>
                <c:pt idx="220">
                  <c:v>5.4060000000000002E-8</c:v>
                </c:pt>
                <c:pt idx="221">
                  <c:v>5.4009999999999999E-8</c:v>
                </c:pt>
                <c:pt idx="222">
                  <c:v>5.4060000000000002E-8</c:v>
                </c:pt>
                <c:pt idx="223">
                  <c:v>5.4009999999999999E-8</c:v>
                </c:pt>
                <c:pt idx="224">
                  <c:v>5.3960000000000001E-8</c:v>
                </c:pt>
                <c:pt idx="225">
                  <c:v>5.4009999999999999E-8</c:v>
                </c:pt>
                <c:pt idx="226">
                  <c:v>5.4060000000000002E-8</c:v>
                </c:pt>
                <c:pt idx="227">
                  <c:v>5.4060000000000002E-8</c:v>
                </c:pt>
                <c:pt idx="228">
                  <c:v>5.4109999999999999E-8</c:v>
                </c:pt>
                <c:pt idx="229">
                  <c:v>5.4060000000000002E-8</c:v>
                </c:pt>
                <c:pt idx="230">
                  <c:v>5.4109999999999999E-8</c:v>
                </c:pt>
                <c:pt idx="231">
                  <c:v>5.4060000000000002E-8</c:v>
                </c:pt>
                <c:pt idx="232">
                  <c:v>5.4009999999999999E-8</c:v>
                </c:pt>
                <c:pt idx="233">
                  <c:v>5.4060000000000002E-8</c:v>
                </c:pt>
                <c:pt idx="234">
                  <c:v>5.4009999999999999E-8</c:v>
                </c:pt>
                <c:pt idx="235">
                  <c:v>5.4060000000000002E-8</c:v>
                </c:pt>
                <c:pt idx="236">
                  <c:v>5.3960000000000001E-8</c:v>
                </c:pt>
                <c:pt idx="237">
                  <c:v>5.4109999999999999E-8</c:v>
                </c:pt>
                <c:pt idx="238">
                  <c:v>5.4109999999999999E-8</c:v>
                </c:pt>
                <c:pt idx="239">
                  <c:v>5.4009999999999999E-8</c:v>
                </c:pt>
                <c:pt idx="240">
                  <c:v>5.4060000000000002E-8</c:v>
                </c:pt>
                <c:pt idx="241">
                  <c:v>5.4060000000000002E-8</c:v>
                </c:pt>
                <c:pt idx="242">
                  <c:v>5.4160000000000003E-8</c:v>
                </c:pt>
                <c:pt idx="243">
                  <c:v>5.4009999999999999E-8</c:v>
                </c:pt>
                <c:pt idx="244">
                  <c:v>5.4160000000000003E-8</c:v>
                </c:pt>
                <c:pt idx="245">
                  <c:v>5.4109999999999999E-8</c:v>
                </c:pt>
                <c:pt idx="246">
                  <c:v>5.4060000000000002E-8</c:v>
                </c:pt>
                <c:pt idx="247">
                  <c:v>5.4109999999999999E-8</c:v>
                </c:pt>
                <c:pt idx="248">
                  <c:v>5.4160000000000003E-8</c:v>
                </c:pt>
                <c:pt idx="249">
                  <c:v>5.4160000000000003E-8</c:v>
                </c:pt>
                <c:pt idx="250">
                  <c:v>5.4160000000000003E-8</c:v>
                </c:pt>
                <c:pt idx="251">
                  <c:v>5.4060000000000002E-8</c:v>
                </c:pt>
                <c:pt idx="252">
                  <c:v>5.4160000000000003E-8</c:v>
                </c:pt>
                <c:pt idx="253">
                  <c:v>5.4160000000000003E-8</c:v>
                </c:pt>
                <c:pt idx="254">
                  <c:v>5.4109999999999999E-8</c:v>
                </c:pt>
                <c:pt idx="255">
                  <c:v>5.4060000000000002E-8</c:v>
                </c:pt>
                <c:pt idx="256">
                  <c:v>5.4109999999999999E-8</c:v>
                </c:pt>
                <c:pt idx="257">
                  <c:v>5.4109999999999999E-8</c:v>
                </c:pt>
                <c:pt idx="258">
                  <c:v>5.421E-8</c:v>
                </c:pt>
                <c:pt idx="259">
                  <c:v>5.4109999999999999E-8</c:v>
                </c:pt>
                <c:pt idx="260">
                  <c:v>5.4109999999999999E-8</c:v>
                </c:pt>
                <c:pt idx="261">
                  <c:v>5.421E-8</c:v>
                </c:pt>
                <c:pt idx="262">
                  <c:v>5.4109999999999999E-8</c:v>
                </c:pt>
                <c:pt idx="263">
                  <c:v>5.4160000000000003E-8</c:v>
                </c:pt>
                <c:pt idx="264">
                  <c:v>5.4160000000000003E-8</c:v>
                </c:pt>
                <c:pt idx="265">
                  <c:v>5.421E-8</c:v>
                </c:pt>
                <c:pt idx="266">
                  <c:v>5.4109999999999999E-8</c:v>
                </c:pt>
                <c:pt idx="267">
                  <c:v>5.4109999999999999E-8</c:v>
                </c:pt>
                <c:pt idx="268">
                  <c:v>5.4109999999999999E-8</c:v>
                </c:pt>
                <c:pt idx="269">
                  <c:v>5.4160000000000003E-8</c:v>
                </c:pt>
                <c:pt idx="270">
                  <c:v>5.421E-8</c:v>
                </c:pt>
                <c:pt idx="271">
                  <c:v>5.421E-8</c:v>
                </c:pt>
                <c:pt idx="272">
                  <c:v>5.421E-8</c:v>
                </c:pt>
                <c:pt idx="273">
                  <c:v>5.4109999999999999E-8</c:v>
                </c:pt>
                <c:pt idx="274">
                  <c:v>5.4160000000000003E-8</c:v>
                </c:pt>
                <c:pt idx="275">
                  <c:v>5.4160000000000003E-8</c:v>
                </c:pt>
                <c:pt idx="276">
                  <c:v>5.4109999999999999E-8</c:v>
                </c:pt>
                <c:pt idx="277">
                  <c:v>5.421E-8</c:v>
                </c:pt>
                <c:pt idx="278">
                  <c:v>5.421E-8</c:v>
                </c:pt>
                <c:pt idx="279">
                  <c:v>5.421E-8</c:v>
                </c:pt>
                <c:pt idx="280">
                  <c:v>5.4160000000000003E-8</c:v>
                </c:pt>
                <c:pt idx="281">
                  <c:v>5.421E-8</c:v>
                </c:pt>
                <c:pt idx="282">
                  <c:v>5.4160000000000003E-8</c:v>
                </c:pt>
                <c:pt idx="283">
                  <c:v>5.421E-8</c:v>
                </c:pt>
                <c:pt idx="284">
                  <c:v>5.421E-8</c:v>
                </c:pt>
                <c:pt idx="285">
                  <c:v>5.421E-8</c:v>
                </c:pt>
                <c:pt idx="286">
                  <c:v>5.4109999999999999E-8</c:v>
                </c:pt>
                <c:pt idx="287">
                  <c:v>5.4160000000000003E-8</c:v>
                </c:pt>
                <c:pt idx="288">
                  <c:v>5.4160000000000003E-8</c:v>
                </c:pt>
                <c:pt idx="289">
                  <c:v>5.421E-8</c:v>
                </c:pt>
                <c:pt idx="290">
                  <c:v>5.4259999999999998E-8</c:v>
                </c:pt>
                <c:pt idx="291">
                  <c:v>5.4160000000000003E-8</c:v>
                </c:pt>
                <c:pt idx="292">
                  <c:v>5.4259999999999998E-8</c:v>
                </c:pt>
                <c:pt idx="293">
                  <c:v>5.4259999999999998E-8</c:v>
                </c:pt>
                <c:pt idx="294">
                  <c:v>5.421E-8</c:v>
                </c:pt>
                <c:pt idx="295">
                  <c:v>5.4160000000000003E-8</c:v>
                </c:pt>
                <c:pt idx="296">
                  <c:v>5.4259999999999998E-8</c:v>
                </c:pt>
                <c:pt idx="297">
                  <c:v>5.4160000000000003E-8</c:v>
                </c:pt>
                <c:pt idx="298">
                  <c:v>5.421E-8</c:v>
                </c:pt>
                <c:pt idx="299">
                  <c:v>5.4160000000000003E-8</c:v>
                </c:pt>
                <c:pt idx="300">
                  <c:v>5.4160000000000003E-8</c:v>
                </c:pt>
                <c:pt idx="301">
                  <c:v>5.4259999999999998E-8</c:v>
                </c:pt>
                <c:pt idx="302">
                  <c:v>5.421E-8</c:v>
                </c:pt>
                <c:pt idx="303">
                  <c:v>5.421E-8</c:v>
                </c:pt>
                <c:pt idx="304">
                  <c:v>5.4259999999999998E-8</c:v>
                </c:pt>
                <c:pt idx="305">
                  <c:v>5.421E-8</c:v>
                </c:pt>
                <c:pt idx="306">
                  <c:v>5.421E-8</c:v>
                </c:pt>
                <c:pt idx="307">
                  <c:v>5.421E-8</c:v>
                </c:pt>
                <c:pt idx="308">
                  <c:v>5.4300000000000003E-8</c:v>
                </c:pt>
                <c:pt idx="309">
                  <c:v>5.4259999999999998E-8</c:v>
                </c:pt>
                <c:pt idx="310">
                  <c:v>5.4259999999999998E-8</c:v>
                </c:pt>
                <c:pt idx="311">
                  <c:v>5.4300000000000003E-8</c:v>
                </c:pt>
                <c:pt idx="312">
                  <c:v>5.4300000000000003E-8</c:v>
                </c:pt>
                <c:pt idx="313">
                  <c:v>5.4259999999999998E-8</c:v>
                </c:pt>
                <c:pt idx="314">
                  <c:v>5.421E-8</c:v>
                </c:pt>
                <c:pt idx="315">
                  <c:v>5.4160000000000003E-8</c:v>
                </c:pt>
                <c:pt idx="316">
                  <c:v>5.421E-8</c:v>
                </c:pt>
                <c:pt idx="317">
                  <c:v>5.435E-8</c:v>
                </c:pt>
                <c:pt idx="318">
                  <c:v>5.4259999999999998E-8</c:v>
                </c:pt>
                <c:pt idx="319">
                  <c:v>5.4300000000000003E-8</c:v>
                </c:pt>
                <c:pt idx="320">
                  <c:v>5.421E-8</c:v>
                </c:pt>
                <c:pt idx="321">
                  <c:v>5.4259999999999998E-8</c:v>
                </c:pt>
                <c:pt idx="322">
                  <c:v>5.4259999999999998E-8</c:v>
                </c:pt>
                <c:pt idx="323">
                  <c:v>5.4259999999999998E-8</c:v>
                </c:pt>
                <c:pt idx="324">
                  <c:v>5.4300000000000003E-8</c:v>
                </c:pt>
                <c:pt idx="325">
                  <c:v>5.4300000000000003E-8</c:v>
                </c:pt>
                <c:pt idx="326">
                  <c:v>5.4300000000000003E-8</c:v>
                </c:pt>
                <c:pt idx="327">
                  <c:v>5.435E-8</c:v>
                </c:pt>
                <c:pt idx="328">
                  <c:v>5.435E-8</c:v>
                </c:pt>
                <c:pt idx="329">
                  <c:v>5.4259999999999998E-8</c:v>
                </c:pt>
                <c:pt idx="330">
                  <c:v>5.4300000000000003E-8</c:v>
                </c:pt>
                <c:pt idx="331">
                  <c:v>5.4399999999999997E-8</c:v>
                </c:pt>
                <c:pt idx="332">
                  <c:v>5.4300000000000003E-8</c:v>
                </c:pt>
                <c:pt idx="333">
                  <c:v>5.4300000000000003E-8</c:v>
                </c:pt>
                <c:pt idx="334">
                  <c:v>5.4300000000000003E-8</c:v>
                </c:pt>
                <c:pt idx="335">
                  <c:v>5.435E-8</c:v>
                </c:pt>
                <c:pt idx="336">
                  <c:v>5.4300000000000003E-8</c:v>
                </c:pt>
                <c:pt idx="337">
                  <c:v>5.435E-8</c:v>
                </c:pt>
                <c:pt idx="338">
                  <c:v>5.435E-8</c:v>
                </c:pt>
                <c:pt idx="339">
                  <c:v>5.4399999999999997E-8</c:v>
                </c:pt>
                <c:pt idx="340">
                  <c:v>5.4399999999999997E-8</c:v>
                </c:pt>
                <c:pt idx="341">
                  <c:v>5.4499999999999998E-8</c:v>
                </c:pt>
                <c:pt idx="342">
                  <c:v>5.4499999999999998E-8</c:v>
                </c:pt>
                <c:pt idx="343">
                  <c:v>5.4399999999999997E-8</c:v>
                </c:pt>
                <c:pt idx="344">
                  <c:v>5.4399999999999997E-8</c:v>
                </c:pt>
                <c:pt idx="345">
                  <c:v>5.4499999999999998E-8</c:v>
                </c:pt>
                <c:pt idx="346">
                  <c:v>5.4399999999999997E-8</c:v>
                </c:pt>
                <c:pt idx="347">
                  <c:v>5.4499999999999998E-8</c:v>
                </c:pt>
                <c:pt idx="348">
                  <c:v>5.4550000000000002E-8</c:v>
                </c:pt>
                <c:pt idx="349">
                  <c:v>5.4450000000000001E-8</c:v>
                </c:pt>
                <c:pt idx="350">
                  <c:v>5.4450000000000001E-8</c:v>
                </c:pt>
                <c:pt idx="351">
                  <c:v>5.4550000000000002E-8</c:v>
                </c:pt>
                <c:pt idx="352">
                  <c:v>5.4450000000000001E-8</c:v>
                </c:pt>
                <c:pt idx="353">
                  <c:v>5.4550000000000002E-8</c:v>
                </c:pt>
                <c:pt idx="354">
                  <c:v>5.4499999999999998E-8</c:v>
                </c:pt>
                <c:pt idx="355">
                  <c:v>5.4450000000000001E-8</c:v>
                </c:pt>
                <c:pt idx="356">
                  <c:v>5.4550000000000002E-8</c:v>
                </c:pt>
                <c:pt idx="357">
                  <c:v>5.4499999999999998E-8</c:v>
                </c:pt>
                <c:pt idx="358">
                  <c:v>5.4499999999999998E-8</c:v>
                </c:pt>
                <c:pt idx="359">
                  <c:v>5.4450000000000001E-8</c:v>
                </c:pt>
                <c:pt idx="360">
                  <c:v>5.4499999999999998E-8</c:v>
                </c:pt>
                <c:pt idx="361">
                  <c:v>5.4550000000000002E-8</c:v>
                </c:pt>
                <c:pt idx="362">
                  <c:v>5.4499999999999998E-8</c:v>
                </c:pt>
                <c:pt idx="363">
                  <c:v>5.4499999999999998E-8</c:v>
                </c:pt>
                <c:pt idx="364">
                  <c:v>5.4599999999999999E-8</c:v>
                </c:pt>
                <c:pt idx="365">
                  <c:v>5.4650000000000003E-8</c:v>
                </c:pt>
                <c:pt idx="366">
                  <c:v>5.4550000000000002E-8</c:v>
                </c:pt>
                <c:pt idx="367">
                  <c:v>5.4550000000000002E-8</c:v>
                </c:pt>
                <c:pt idx="368">
                  <c:v>5.4499999999999998E-8</c:v>
                </c:pt>
                <c:pt idx="369">
                  <c:v>5.4499999999999998E-8</c:v>
                </c:pt>
                <c:pt idx="370">
                  <c:v>5.4550000000000002E-8</c:v>
                </c:pt>
                <c:pt idx="371">
                  <c:v>5.4499999999999998E-8</c:v>
                </c:pt>
                <c:pt idx="372">
                  <c:v>5.4499999999999998E-8</c:v>
                </c:pt>
                <c:pt idx="373">
                  <c:v>5.4499999999999998E-8</c:v>
                </c:pt>
                <c:pt idx="374">
                  <c:v>5.4550000000000002E-8</c:v>
                </c:pt>
                <c:pt idx="375">
                  <c:v>5.4650000000000003E-8</c:v>
                </c:pt>
                <c:pt idx="376">
                  <c:v>5.4550000000000002E-8</c:v>
                </c:pt>
                <c:pt idx="377">
                  <c:v>5.4599999999999999E-8</c:v>
                </c:pt>
                <c:pt idx="378">
                  <c:v>5.4550000000000002E-8</c:v>
                </c:pt>
                <c:pt idx="379">
                  <c:v>5.4550000000000002E-8</c:v>
                </c:pt>
                <c:pt idx="380">
                  <c:v>5.4499999999999998E-8</c:v>
                </c:pt>
                <c:pt idx="381">
                  <c:v>5.4550000000000002E-8</c:v>
                </c:pt>
                <c:pt idx="382">
                  <c:v>5.4599999999999999E-8</c:v>
                </c:pt>
                <c:pt idx="383">
                  <c:v>5.4550000000000002E-8</c:v>
                </c:pt>
                <c:pt idx="384">
                  <c:v>5.4599999999999999E-8</c:v>
                </c:pt>
                <c:pt idx="385">
                  <c:v>5.4650000000000003E-8</c:v>
                </c:pt>
                <c:pt idx="386">
                  <c:v>5.4650000000000003E-8</c:v>
                </c:pt>
                <c:pt idx="387">
                  <c:v>5.4599999999999999E-8</c:v>
                </c:pt>
                <c:pt idx="388">
                  <c:v>5.4550000000000002E-8</c:v>
                </c:pt>
                <c:pt idx="389">
                  <c:v>5.4550000000000002E-8</c:v>
                </c:pt>
                <c:pt idx="390">
                  <c:v>5.4650000000000003E-8</c:v>
                </c:pt>
                <c:pt idx="391">
                  <c:v>5.4550000000000002E-8</c:v>
                </c:pt>
                <c:pt idx="392">
                  <c:v>5.4650000000000003E-8</c:v>
                </c:pt>
                <c:pt idx="393">
                  <c:v>5.4599999999999999E-8</c:v>
                </c:pt>
                <c:pt idx="394">
                  <c:v>5.4550000000000002E-8</c:v>
                </c:pt>
                <c:pt idx="395">
                  <c:v>5.4599999999999999E-8</c:v>
                </c:pt>
                <c:pt idx="396">
                  <c:v>5.4550000000000002E-8</c:v>
                </c:pt>
                <c:pt idx="397">
                  <c:v>5.4650000000000003E-8</c:v>
                </c:pt>
                <c:pt idx="398">
                  <c:v>5.4599999999999999E-8</c:v>
                </c:pt>
                <c:pt idx="399">
                  <c:v>5.4650000000000003E-8</c:v>
                </c:pt>
                <c:pt idx="400">
                  <c:v>5.4550000000000002E-8</c:v>
                </c:pt>
                <c:pt idx="401">
                  <c:v>5.4749999999999997E-8</c:v>
                </c:pt>
                <c:pt idx="402">
                  <c:v>5.4650000000000003E-8</c:v>
                </c:pt>
                <c:pt idx="403">
                  <c:v>5.4650000000000003E-8</c:v>
                </c:pt>
                <c:pt idx="404">
                  <c:v>5.4749999999999997E-8</c:v>
                </c:pt>
                <c:pt idx="405">
                  <c:v>5.4599999999999999E-8</c:v>
                </c:pt>
                <c:pt idx="406">
                  <c:v>5.4749999999999997E-8</c:v>
                </c:pt>
                <c:pt idx="407">
                  <c:v>5.4800000000000001E-8</c:v>
                </c:pt>
                <c:pt idx="408">
                  <c:v>5.47E-8</c:v>
                </c:pt>
                <c:pt idx="409">
                  <c:v>5.4800000000000001E-8</c:v>
                </c:pt>
                <c:pt idx="410">
                  <c:v>5.4650000000000003E-8</c:v>
                </c:pt>
                <c:pt idx="411">
                  <c:v>5.47E-8</c:v>
                </c:pt>
                <c:pt idx="412">
                  <c:v>5.4800000000000001E-8</c:v>
                </c:pt>
                <c:pt idx="413">
                  <c:v>5.47E-8</c:v>
                </c:pt>
                <c:pt idx="414">
                  <c:v>5.47E-8</c:v>
                </c:pt>
                <c:pt idx="415">
                  <c:v>5.4889999999999997E-8</c:v>
                </c:pt>
                <c:pt idx="416">
                  <c:v>5.4800000000000001E-8</c:v>
                </c:pt>
                <c:pt idx="417">
                  <c:v>5.47E-8</c:v>
                </c:pt>
                <c:pt idx="418">
                  <c:v>5.4650000000000003E-8</c:v>
                </c:pt>
                <c:pt idx="419">
                  <c:v>5.484E-8</c:v>
                </c:pt>
                <c:pt idx="420">
                  <c:v>5.4800000000000001E-8</c:v>
                </c:pt>
                <c:pt idx="421">
                  <c:v>5.4889999999999997E-8</c:v>
                </c:pt>
                <c:pt idx="422">
                  <c:v>5.4800000000000001E-8</c:v>
                </c:pt>
                <c:pt idx="423">
                  <c:v>5.4800000000000001E-8</c:v>
                </c:pt>
                <c:pt idx="424">
                  <c:v>5.4749999999999997E-8</c:v>
                </c:pt>
                <c:pt idx="425">
                  <c:v>5.484E-8</c:v>
                </c:pt>
                <c:pt idx="426">
                  <c:v>5.4889999999999997E-8</c:v>
                </c:pt>
                <c:pt idx="427">
                  <c:v>5.4889999999999997E-8</c:v>
                </c:pt>
                <c:pt idx="428">
                  <c:v>5.484E-8</c:v>
                </c:pt>
                <c:pt idx="429">
                  <c:v>5.4889999999999997E-8</c:v>
                </c:pt>
                <c:pt idx="430">
                  <c:v>5.4940000000000001E-8</c:v>
                </c:pt>
                <c:pt idx="431">
                  <c:v>5.4889999999999997E-8</c:v>
                </c:pt>
                <c:pt idx="432">
                  <c:v>5.484E-8</c:v>
                </c:pt>
                <c:pt idx="433">
                  <c:v>5.4889999999999997E-8</c:v>
                </c:pt>
                <c:pt idx="434">
                  <c:v>5.4889999999999997E-8</c:v>
                </c:pt>
                <c:pt idx="435">
                  <c:v>5.484E-8</c:v>
                </c:pt>
                <c:pt idx="436">
                  <c:v>5.4889999999999997E-8</c:v>
                </c:pt>
                <c:pt idx="437">
                  <c:v>5.4940000000000001E-8</c:v>
                </c:pt>
                <c:pt idx="438">
                  <c:v>5.4889999999999997E-8</c:v>
                </c:pt>
                <c:pt idx="439">
                  <c:v>5.4940000000000001E-8</c:v>
                </c:pt>
                <c:pt idx="440">
                  <c:v>5.4889999999999997E-8</c:v>
                </c:pt>
                <c:pt idx="441">
                  <c:v>5.4889999999999997E-8</c:v>
                </c:pt>
                <c:pt idx="442">
                  <c:v>5.4940000000000001E-8</c:v>
                </c:pt>
                <c:pt idx="443">
                  <c:v>5.4889999999999997E-8</c:v>
                </c:pt>
                <c:pt idx="444">
                  <c:v>5.4940000000000001E-8</c:v>
                </c:pt>
                <c:pt idx="445">
                  <c:v>5.4940000000000001E-8</c:v>
                </c:pt>
                <c:pt idx="446">
                  <c:v>5.4989999999999998E-8</c:v>
                </c:pt>
                <c:pt idx="447">
                  <c:v>5.4989999999999998E-8</c:v>
                </c:pt>
                <c:pt idx="448">
                  <c:v>5.4889999999999997E-8</c:v>
                </c:pt>
                <c:pt idx="449">
                  <c:v>5.4989999999999998E-8</c:v>
                </c:pt>
                <c:pt idx="450">
                  <c:v>5.5040000000000002E-8</c:v>
                </c:pt>
                <c:pt idx="451">
                  <c:v>5.4989999999999998E-8</c:v>
                </c:pt>
                <c:pt idx="452">
                  <c:v>5.4989999999999998E-8</c:v>
                </c:pt>
                <c:pt idx="453">
                  <c:v>5.5040000000000002E-8</c:v>
                </c:pt>
                <c:pt idx="454">
                  <c:v>5.4940000000000001E-8</c:v>
                </c:pt>
                <c:pt idx="455">
                  <c:v>5.4989999999999998E-8</c:v>
                </c:pt>
                <c:pt idx="456">
                  <c:v>5.4989999999999998E-8</c:v>
                </c:pt>
                <c:pt idx="457">
                  <c:v>5.5040000000000002E-8</c:v>
                </c:pt>
                <c:pt idx="458">
                  <c:v>5.5089999999999999E-8</c:v>
                </c:pt>
                <c:pt idx="459">
                  <c:v>5.5089999999999999E-8</c:v>
                </c:pt>
                <c:pt idx="460">
                  <c:v>5.5040000000000002E-8</c:v>
                </c:pt>
                <c:pt idx="461">
                  <c:v>5.5089999999999999E-8</c:v>
                </c:pt>
                <c:pt idx="462">
                  <c:v>5.4989999999999998E-8</c:v>
                </c:pt>
                <c:pt idx="463">
                  <c:v>5.5040000000000002E-8</c:v>
                </c:pt>
                <c:pt idx="464">
                  <c:v>5.4989999999999998E-8</c:v>
                </c:pt>
                <c:pt idx="465">
                  <c:v>5.5089999999999999E-8</c:v>
                </c:pt>
                <c:pt idx="466">
                  <c:v>5.5140000000000003E-8</c:v>
                </c:pt>
                <c:pt idx="467">
                  <c:v>5.4989999999999998E-8</c:v>
                </c:pt>
                <c:pt idx="468">
                  <c:v>5.4989999999999998E-8</c:v>
                </c:pt>
                <c:pt idx="469">
                  <c:v>5.5040000000000002E-8</c:v>
                </c:pt>
                <c:pt idx="470">
                  <c:v>5.5089999999999999E-8</c:v>
                </c:pt>
                <c:pt idx="471">
                  <c:v>5.5040000000000002E-8</c:v>
                </c:pt>
                <c:pt idx="472">
                  <c:v>5.5040000000000002E-8</c:v>
                </c:pt>
                <c:pt idx="473">
                  <c:v>5.5040000000000002E-8</c:v>
                </c:pt>
                <c:pt idx="474">
                  <c:v>5.5089999999999999E-8</c:v>
                </c:pt>
                <c:pt idx="475">
                  <c:v>5.5089999999999999E-8</c:v>
                </c:pt>
                <c:pt idx="476">
                  <c:v>5.5040000000000002E-8</c:v>
                </c:pt>
                <c:pt idx="477">
                  <c:v>5.5140000000000003E-8</c:v>
                </c:pt>
                <c:pt idx="478">
                  <c:v>5.5140000000000003E-8</c:v>
                </c:pt>
                <c:pt idx="479">
                  <c:v>5.5040000000000002E-8</c:v>
                </c:pt>
                <c:pt idx="480">
                  <c:v>5.5040000000000002E-8</c:v>
                </c:pt>
                <c:pt idx="481">
                  <c:v>5.5089999999999999E-8</c:v>
                </c:pt>
                <c:pt idx="482">
                  <c:v>5.5140000000000003E-8</c:v>
                </c:pt>
                <c:pt idx="483">
                  <c:v>5.5089999999999999E-8</c:v>
                </c:pt>
                <c:pt idx="484">
                  <c:v>5.5140000000000003E-8</c:v>
                </c:pt>
                <c:pt idx="485">
                  <c:v>5.519E-8</c:v>
                </c:pt>
                <c:pt idx="486">
                  <c:v>5.5239999999999997E-8</c:v>
                </c:pt>
                <c:pt idx="487">
                  <c:v>5.5239999999999997E-8</c:v>
                </c:pt>
                <c:pt idx="488">
                  <c:v>5.5140000000000003E-8</c:v>
                </c:pt>
                <c:pt idx="489">
                  <c:v>5.5140000000000003E-8</c:v>
                </c:pt>
                <c:pt idx="490">
                  <c:v>5.519E-8</c:v>
                </c:pt>
                <c:pt idx="491">
                  <c:v>5.5290000000000001E-8</c:v>
                </c:pt>
                <c:pt idx="492">
                  <c:v>5.5290000000000001E-8</c:v>
                </c:pt>
                <c:pt idx="493">
                  <c:v>5.5339999999999998E-8</c:v>
                </c:pt>
                <c:pt idx="494">
                  <c:v>5.519E-8</c:v>
                </c:pt>
                <c:pt idx="495">
                  <c:v>5.5290000000000001E-8</c:v>
                </c:pt>
                <c:pt idx="496">
                  <c:v>5.5290000000000001E-8</c:v>
                </c:pt>
                <c:pt idx="497">
                  <c:v>5.5290000000000001E-8</c:v>
                </c:pt>
                <c:pt idx="498">
                  <c:v>5.5339999999999998E-8</c:v>
                </c:pt>
                <c:pt idx="499">
                  <c:v>5.5290000000000001E-8</c:v>
                </c:pt>
                <c:pt idx="500">
                  <c:v>5.5239999999999997E-8</c:v>
                </c:pt>
                <c:pt idx="501">
                  <c:v>5.5339999999999998E-8</c:v>
                </c:pt>
                <c:pt idx="502">
                  <c:v>5.5339999999999998E-8</c:v>
                </c:pt>
                <c:pt idx="503">
                  <c:v>5.5339999999999998E-8</c:v>
                </c:pt>
                <c:pt idx="504">
                  <c:v>5.5290000000000001E-8</c:v>
                </c:pt>
                <c:pt idx="505">
                  <c:v>5.5290000000000001E-8</c:v>
                </c:pt>
                <c:pt idx="506">
                  <c:v>5.5390000000000002E-8</c:v>
                </c:pt>
                <c:pt idx="507">
                  <c:v>5.5390000000000002E-8</c:v>
                </c:pt>
                <c:pt idx="508">
                  <c:v>5.5439999999999999E-8</c:v>
                </c:pt>
                <c:pt idx="509">
                  <c:v>5.5439999999999999E-8</c:v>
                </c:pt>
                <c:pt idx="510">
                  <c:v>5.5390000000000002E-8</c:v>
                </c:pt>
                <c:pt idx="511">
                  <c:v>5.5390000000000002E-8</c:v>
                </c:pt>
                <c:pt idx="512">
                  <c:v>5.5439999999999999E-8</c:v>
                </c:pt>
                <c:pt idx="513">
                  <c:v>5.5390000000000002E-8</c:v>
                </c:pt>
                <c:pt idx="514">
                  <c:v>5.5339999999999998E-8</c:v>
                </c:pt>
                <c:pt idx="515">
                  <c:v>5.5390000000000002E-8</c:v>
                </c:pt>
                <c:pt idx="516">
                  <c:v>5.5490000000000003E-8</c:v>
                </c:pt>
                <c:pt idx="517">
                  <c:v>5.5439999999999999E-8</c:v>
                </c:pt>
                <c:pt idx="518">
                  <c:v>5.5390000000000002E-8</c:v>
                </c:pt>
                <c:pt idx="519">
                  <c:v>5.5390000000000002E-8</c:v>
                </c:pt>
                <c:pt idx="520">
                  <c:v>5.5390000000000002E-8</c:v>
                </c:pt>
                <c:pt idx="521">
                  <c:v>5.5439999999999999E-8</c:v>
                </c:pt>
                <c:pt idx="522">
                  <c:v>5.5439999999999999E-8</c:v>
                </c:pt>
                <c:pt idx="523">
                  <c:v>5.5490000000000003E-8</c:v>
                </c:pt>
                <c:pt idx="524">
                  <c:v>5.554E-8</c:v>
                </c:pt>
                <c:pt idx="525">
                  <c:v>5.5490000000000003E-8</c:v>
                </c:pt>
                <c:pt idx="526">
                  <c:v>5.5439999999999999E-8</c:v>
                </c:pt>
                <c:pt idx="527">
                  <c:v>5.5439999999999999E-8</c:v>
                </c:pt>
                <c:pt idx="528">
                  <c:v>5.5390000000000002E-8</c:v>
                </c:pt>
                <c:pt idx="529">
                  <c:v>5.5490000000000003E-8</c:v>
                </c:pt>
                <c:pt idx="530">
                  <c:v>5.554E-8</c:v>
                </c:pt>
                <c:pt idx="531">
                  <c:v>5.5439999999999999E-8</c:v>
                </c:pt>
                <c:pt idx="532">
                  <c:v>5.554E-8</c:v>
                </c:pt>
                <c:pt idx="533">
                  <c:v>5.5490000000000003E-8</c:v>
                </c:pt>
                <c:pt idx="534">
                  <c:v>5.5589999999999997E-8</c:v>
                </c:pt>
                <c:pt idx="535">
                  <c:v>5.5589999999999997E-8</c:v>
                </c:pt>
                <c:pt idx="536">
                  <c:v>5.554E-8</c:v>
                </c:pt>
                <c:pt idx="537">
                  <c:v>5.554E-8</c:v>
                </c:pt>
                <c:pt idx="538">
                  <c:v>5.5589999999999997E-8</c:v>
                </c:pt>
                <c:pt idx="539">
                  <c:v>5.5640000000000001E-8</c:v>
                </c:pt>
                <c:pt idx="540">
                  <c:v>5.5589999999999997E-8</c:v>
                </c:pt>
                <c:pt idx="541">
                  <c:v>5.5640000000000001E-8</c:v>
                </c:pt>
                <c:pt idx="542">
                  <c:v>5.5640000000000001E-8</c:v>
                </c:pt>
                <c:pt idx="543">
                  <c:v>5.5589999999999997E-8</c:v>
                </c:pt>
                <c:pt idx="544">
                  <c:v>5.5589999999999997E-8</c:v>
                </c:pt>
                <c:pt idx="545">
                  <c:v>5.5640000000000001E-8</c:v>
                </c:pt>
                <c:pt idx="546">
                  <c:v>5.5689999999999998E-8</c:v>
                </c:pt>
                <c:pt idx="547">
                  <c:v>5.5640000000000001E-8</c:v>
                </c:pt>
                <c:pt idx="548">
                  <c:v>5.5589999999999997E-8</c:v>
                </c:pt>
                <c:pt idx="549">
                  <c:v>5.5689999999999998E-8</c:v>
                </c:pt>
                <c:pt idx="550">
                  <c:v>5.5740000000000001E-8</c:v>
                </c:pt>
                <c:pt idx="551">
                  <c:v>5.5589999999999997E-8</c:v>
                </c:pt>
                <c:pt idx="552">
                  <c:v>5.5640000000000001E-8</c:v>
                </c:pt>
                <c:pt idx="553">
                  <c:v>5.5740000000000001E-8</c:v>
                </c:pt>
                <c:pt idx="554">
                  <c:v>5.5640000000000001E-8</c:v>
                </c:pt>
                <c:pt idx="555">
                  <c:v>5.5640000000000001E-8</c:v>
                </c:pt>
                <c:pt idx="556">
                  <c:v>5.5640000000000001E-8</c:v>
                </c:pt>
                <c:pt idx="557">
                  <c:v>5.5640000000000001E-8</c:v>
                </c:pt>
                <c:pt idx="558">
                  <c:v>5.5689999999999998E-8</c:v>
                </c:pt>
                <c:pt idx="559">
                  <c:v>5.5740000000000001E-8</c:v>
                </c:pt>
                <c:pt idx="560">
                  <c:v>5.5640000000000001E-8</c:v>
                </c:pt>
                <c:pt idx="561">
                  <c:v>5.5689999999999998E-8</c:v>
                </c:pt>
                <c:pt idx="562">
                  <c:v>5.5640000000000001E-8</c:v>
                </c:pt>
                <c:pt idx="563">
                  <c:v>5.5689999999999998E-8</c:v>
                </c:pt>
                <c:pt idx="564">
                  <c:v>5.5740000000000001E-8</c:v>
                </c:pt>
                <c:pt idx="565">
                  <c:v>5.5740000000000001E-8</c:v>
                </c:pt>
                <c:pt idx="566">
                  <c:v>5.5789999999999999E-8</c:v>
                </c:pt>
                <c:pt idx="567">
                  <c:v>5.5840000000000002E-8</c:v>
                </c:pt>
                <c:pt idx="568">
                  <c:v>5.5740000000000001E-8</c:v>
                </c:pt>
                <c:pt idx="569">
                  <c:v>5.5789999999999999E-8</c:v>
                </c:pt>
                <c:pt idx="570">
                  <c:v>5.5740000000000001E-8</c:v>
                </c:pt>
                <c:pt idx="571">
                  <c:v>5.5840000000000002E-8</c:v>
                </c:pt>
                <c:pt idx="572">
                  <c:v>5.5789999999999999E-8</c:v>
                </c:pt>
                <c:pt idx="573">
                  <c:v>5.5740000000000001E-8</c:v>
                </c:pt>
                <c:pt idx="574">
                  <c:v>5.589E-8</c:v>
                </c:pt>
                <c:pt idx="575">
                  <c:v>5.5840000000000002E-8</c:v>
                </c:pt>
                <c:pt idx="576">
                  <c:v>5.5789999999999999E-8</c:v>
                </c:pt>
                <c:pt idx="577">
                  <c:v>5.5840000000000002E-8</c:v>
                </c:pt>
                <c:pt idx="578">
                  <c:v>5.5789999999999999E-8</c:v>
                </c:pt>
                <c:pt idx="579">
                  <c:v>5.5840000000000002E-8</c:v>
                </c:pt>
                <c:pt idx="580">
                  <c:v>5.5789999999999999E-8</c:v>
                </c:pt>
                <c:pt idx="581">
                  <c:v>5.589E-8</c:v>
                </c:pt>
                <c:pt idx="582">
                  <c:v>5.5840000000000002E-8</c:v>
                </c:pt>
                <c:pt idx="583">
                  <c:v>5.5789999999999999E-8</c:v>
                </c:pt>
                <c:pt idx="584">
                  <c:v>5.5789999999999999E-8</c:v>
                </c:pt>
                <c:pt idx="585">
                  <c:v>5.5840000000000002E-8</c:v>
                </c:pt>
                <c:pt idx="586">
                  <c:v>5.5789999999999999E-8</c:v>
                </c:pt>
                <c:pt idx="587">
                  <c:v>5.599E-8</c:v>
                </c:pt>
                <c:pt idx="588">
                  <c:v>5.5840000000000002E-8</c:v>
                </c:pt>
                <c:pt idx="589">
                  <c:v>5.589E-8</c:v>
                </c:pt>
                <c:pt idx="590">
                  <c:v>5.589E-8</c:v>
                </c:pt>
                <c:pt idx="591">
                  <c:v>5.5940000000000003E-8</c:v>
                </c:pt>
                <c:pt idx="592">
                  <c:v>5.5840000000000002E-8</c:v>
                </c:pt>
                <c:pt idx="593">
                  <c:v>5.5940000000000003E-8</c:v>
                </c:pt>
                <c:pt idx="594">
                  <c:v>5.589E-8</c:v>
                </c:pt>
                <c:pt idx="595">
                  <c:v>5.5940000000000003E-8</c:v>
                </c:pt>
                <c:pt idx="596">
                  <c:v>5.589E-8</c:v>
                </c:pt>
                <c:pt idx="597">
                  <c:v>5.599E-8</c:v>
                </c:pt>
                <c:pt idx="598">
                  <c:v>5.599E-8</c:v>
                </c:pt>
                <c:pt idx="599">
                  <c:v>5.599E-8</c:v>
                </c:pt>
                <c:pt idx="600">
                  <c:v>5.5940000000000003E-8</c:v>
                </c:pt>
                <c:pt idx="601">
                  <c:v>5.5940000000000003E-8</c:v>
                </c:pt>
                <c:pt idx="602">
                  <c:v>5.6039999999999998E-8</c:v>
                </c:pt>
                <c:pt idx="603">
                  <c:v>5.6039999999999998E-8</c:v>
                </c:pt>
                <c:pt idx="604">
                  <c:v>5.5940000000000003E-8</c:v>
                </c:pt>
                <c:pt idx="605">
                  <c:v>5.6039999999999998E-8</c:v>
                </c:pt>
                <c:pt idx="606">
                  <c:v>5.599E-8</c:v>
                </c:pt>
                <c:pt idx="607">
                  <c:v>5.6039999999999998E-8</c:v>
                </c:pt>
                <c:pt idx="608">
                  <c:v>5.6039999999999998E-8</c:v>
                </c:pt>
                <c:pt idx="609">
                  <c:v>5.599E-8</c:v>
                </c:pt>
                <c:pt idx="610">
                  <c:v>5.6090000000000001E-8</c:v>
                </c:pt>
                <c:pt idx="611">
                  <c:v>5.6039999999999998E-8</c:v>
                </c:pt>
                <c:pt idx="612">
                  <c:v>5.6039999999999998E-8</c:v>
                </c:pt>
                <c:pt idx="613">
                  <c:v>5.6090000000000001E-8</c:v>
                </c:pt>
                <c:pt idx="614">
                  <c:v>5.599E-8</c:v>
                </c:pt>
                <c:pt idx="615">
                  <c:v>5.6139999999999998E-8</c:v>
                </c:pt>
                <c:pt idx="616">
                  <c:v>5.6039999999999998E-8</c:v>
                </c:pt>
                <c:pt idx="617">
                  <c:v>5.6139999999999998E-8</c:v>
                </c:pt>
                <c:pt idx="618">
                  <c:v>5.6139999999999998E-8</c:v>
                </c:pt>
                <c:pt idx="619">
                  <c:v>5.6139999999999998E-8</c:v>
                </c:pt>
                <c:pt idx="620">
                  <c:v>5.6090000000000001E-8</c:v>
                </c:pt>
                <c:pt idx="621">
                  <c:v>5.6139999999999998E-8</c:v>
                </c:pt>
                <c:pt idx="622">
                  <c:v>5.6090000000000001E-8</c:v>
                </c:pt>
                <c:pt idx="623">
                  <c:v>5.6139999999999998E-8</c:v>
                </c:pt>
                <c:pt idx="624">
                  <c:v>5.6139999999999998E-8</c:v>
                </c:pt>
                <c:pt idx="625">
                  <c:v>5.6139999999999998E-8</c:v>
                </c:pt>
                <c:pt idx="626">
                  <c:v>5.6090000000000001E-8</c:v>
                </c:pt>
                <c:pt idx="627">
                  <c:v>5.6139999999999998E-8</c:v>
                </c:pt>
                <c:pt idx="628">
                  <c:v>5.6090000000000001E-8</c:v>
                </c:pt>
                <c:pt idx="629">
                  <c:v>5.6190000000000002E-8</c:v>
                </c:pt>
                <c:pt idx="630">
                  <c:v>5.6139999999999998E-8</c:v>
                </c:pt>
                <c:pt idx="631">
                  <c:v>5.6190000000000002E-8</c:v>
                </c:pt>
                <c:pt idx="632">
                  <c:v>5.6139999999999998E-8</c:v>
                </c:pt>
                <c:pt idx="633">
                  <c:v>5.6139999999999998E-8</c:v>
                </c:pt>
                <c:pt idx="634">
                  <c:v>5.6190000000000002E-8</c:v>
                </c:pt>
                <c:pt idx="635">
                  <c:v>5.6139999999999998E-8</c:v>
                </c:pt>
                <c:pt idx="636">
                  <c:v>5.6139999999999998E-8</c:v>
                </c:pt>
                <c:pt idx="637">
                  <c:v>5.6139999999999998E-8</c:v>
                </c:pt>
                <c:pt idx="638">
                  <c:v>5.6139999999999998E-8</c:v>
                </c:pt>
                <c:pt idx="639">
                  <c:v>5.6139999999999998E-8</c:v>
                </c:pt>
                <c:pt idx="640">
                  <c:v>5.6190000000000002E-8</c:v>
                </c:pt>
                <c:pt idx="641">
                  <c:v>5.6249999999999997E-8</c:v>
                </c:pt>
                <c:pt idx="642">
                  <c:v>5.6190000000000002E-8</c:v>
                </c:pt>
                <c:pt idx="643">
                  <c:v>5.6190000000000002E-8</c:v>
                </c:pt>
                <c:pt idx="644">
                  <c:v>5.6190000000000002E-8</c:v>
                </c:pt>
                <c:pt idx="645">
                  <c:v>5.6190000000000002E-8</c:v>
                </c:pt>
                <c:pt idx="646">
                  <c:v>5.6249999999999997E-8</c:v>
                </c:pt>
                <c:pt idx="647">
                  <c:v>5.6139999999999998E-8</c:v>
                </c:pt>
                <c:pt idx="648">
                  <c:v>5.6190000000000002E-8</c:v>
                </c:pt>
                <c:pt idx="649">
                  <c:v>5.6300000000000001E-8</c:v>
                </c:pt>
                <c:pt idx="650">
                  <c:v>5.6249999999999997E-8</c:v>
                </c:pt>
                <c:pt idx="651">
                  <c:v>5.6249999999999997E-8</c:v>
                </c:pt>
                <c:pt idx="652">
                  <c:v>5.6249999999999997E-8</c:v>
                </c:pt>
                <c:pt idx="653">
                  <c:v>5.6349999999999998E-8</c:v>
                </c:pt>
                <c:pt idx="654">
                  <c:v>5.6300000000000001E-8</c:v>
                </c:pt>
                <c:pt idx="655">
                  <c:v>5.6449999999999999E-8</c:v>
                </c:pt>
                <c:pt idx="656">
                  <c:v>5.6400000000000002E-8</c:v>
                </c:pt>
                <c:pt idx="657">
                  <c:v>5.6449999999999999E-8</c:v>
                </c:pt>
                <c:pt idx="658">
                  <c:v>5.6449999999999999E-8</c:v>
                </c:pt>
                <c:pt idx="659">
                  <c:v>5.6400000000000002E-8</c:v>
                </c:pt>
                <c:pt idx="660">
                  <c:v>5.655E-8</c:v>
                </c:pt>
                <c:pt idx="661">
                  <c:v>5.6500000000000003E-8</c:v>
                </c:pt>
                <c:pt idx="662">
                  <c:v>5.6449999999999999E-8</c:v>
                </c:pt>
                <c:pt idx="663">
                  <c:v>5.655E-8</c:v>
                </c:pt>
                <c:pt idx="664">
                  <c:v>5.6500000000000003E-8</c:v>
                </c:pt>
                <c:pt idx="665">
                  <c:v>5.6449999999999999E-8</c:v>
                </c:pt>
                <c:pt idx="666">
                  <c:v>5.6500000000000003E-8</c:v>
                </c:pt>
                <c:pt idx="667">
                  <c:v>5.655E-8</c:v>
                </c:pt>
                <c:pt idx="668">
                  <c:v>5.655E-8</c:v>
                </c:pt>
                <c:pt idx="669">
                  <c:v>5.655E-8</c:v>
                </c:pt>
                <c:pt idx="670">
                  <c:v>5.6500000000000003E-8</c:v>
                </c:pt>
                <c:pt idx="671">
                  <c:v>5.655E-8</c:v>
                </c:pt>
                <c:pt idx="672">
                  <c:v>5.655E-8</c:v>
                </c:pt>
                <c:pt idx="673">
                  <c:v>5.655E-8</c:v>
                </c:pt>
                <c:pt idx="674">
                  <c:v>5.6500000000000003E-8</c:v>
                </c:pt>
                <c:pt idx="675">
                  <c:v>5.655E-8</c:v>
                </c:pt>
                <c:pt idx="676">
                  <c:v>5.6599999999999997E-8</c:v>
                </c:pt>
                <c:pt idx="677">
                  <c:v>5.655E-8</c:v>
                </c:pt>
                <c:pt idx="678">
                  <c:v>5.6500000000000003E-8</c:v>
                </c:pt>
                <c:pt idx="679">
                  <c:v>5.655E-8</c:v>
                </c:pt>
                <c:pt idx="680">
                  <c:v>5.6599999999999997E-8</c:v>
                </c:pt>
                <c:pt idx="681">
                  <c:v>5.655E-8</c:v>
                </c:pt>
                <c:pt idx="682">
                  <c:v>5.655E-8</c:v>
                </c:pt>
                <c:pt idx="683">
                  <c:v>5.655E-8</c:v>
                </c:pt>
                <c:pt idx="684">
                  <c:v>5.655E-8</c:v>
                </c:pt>
                <c:pt idx="685">
                  <c:v>5.6599999999999997E-8</c:v>
                </c:pt>
                <c:pt idx="686">
                  <c:v>5.6599999999999997E-8</c:v>
                </c:pt>
                <c:pt idx="687">
                  <c:v>5.655E-8</c:v>
                </c:pt>
                <c:pt idx="688">
                  <c:v>5.6650000000000001E-8</c:v>
                </c:pt>
                <c:pt idx="689">
                  <c:v>5.6599999999999997E-8</c:v>
                </c:pt>
                <c:pt idx="690">
                  <c:v>5.655E-8</c:v>
                </c:pt>
                <c:pt idx="691">
                  <c:v>5.6599999999999997E-8</c:v>
                </c:pt>
                <c:pt idx="692">
                  <c:v>5.6599999999999997E-8</c:v>
                </c:pt>
                <c:pt idx="693">
                  <c:v>5.6650000000000001E-8</c:v>
                </c:pt>
                <c:pt idx="694">
                  <c:v>5.6599999999999997E-8</c:v>
                </c:pt>
                <c:pt idx="695">
                  <c:v>5.6599999999999997E-8</c:v>
                </c:pt>
                <c:pt idx="696">
                  <c:v>5.6599999999999997E-8</c:v>
                </c:pt>
                <c:pt idx="697">
                  <c:v>5.6599999999999997E-8</c:v>
                </c:pt>
                <c:pt idx="698">
                  <c:v>5.6599999999999997E-8</c:v>
                </c:pt>
                <c:pt idx="699">
                  <c:v>5.6650000000000001E-8</c:v>
                </c:pt>
                <c:pt idx="700">
                  <c:v>5.6650000000000001E-8</c:v>
                </c:pt>
                <c:pt idx="701">
                  <c:v>5.6699999999999998E-8</c:v>
                </c:pt>
                <c:pt idx="702">
                  <c:v>5.6650000000000001E-8</c:v>
                </c:pt>
                <c:pt idx="703">
                  <c:v>5.6699999999999998E-8</c:v>
                </c:pt>
                <c:pt idx="704">
                  <c:v>5.6799999999999999E-8</c:v>
                </c:pt>
                <c:pt idx="705">
                  <c:v>5.6799999999999999E-8</c:v>
                </c:pt>
                <c:pt idx="706">
                  <c:v>5.6750000000000002E-8</c:v>
                </c:pt>
                <c:pt idx="707">
                  <c:v>5.6799999999999999E-8</c:v>
                </c:pt>
                <c:pt idx="708">
                  <c:v>5.6650000000000001E-8</c:v>
                </c:pt>
                <c:pt idx="709">
                  <c:v>5.6699999999999998E-8</c:v>
                </c:pt>
                <c:pt idx="710">
                  <c:v>5.6750000000000002E-8</c:v>
                </c:pt>
                <c:pt idx="711">
                  <c:v>5.6909999999999998E-8</c:v>
                </c:pt>
                <c:pt idx="712">
                  <c:v>5.6799999999999999E-8</c:v>
                </c:pt>
                <c:pt idx="713">
                  <c:v>5.6850000000000003E-8</c:v>
                </c:pt>
                <c:pt idx="714">
                  <c:v>5.6850000000000003E-8</c:v>
                </c:pt>
                <c:pt idx="715">
                  <c:v>5.6799999999999999E-8</c:v>
                </c:pt>
                <c:pt idx="716">
                  <c:v>5.6799999999999999E-8</c:v>
                </c:pt>
                <c:pt idx="717">
                  <c:v>5.6850000000000003E-8</c:v>
                </c:pt>
                <c:pt idx="718">
                  <c:v>5.7009999999999999E-8</c:v>
                </c:pt>
                <c:pt idx="719">
                  <c:v>5.6909999999999998E-8</c:v>
                </c:pt>
                <c:pt idx="720">
                  <c:v>5.6909999999999998E-8</c:v>
                </c:pt>
                <c:pt idx="721">
                  <c:v>5.6909999999999998E-8</c:v>
                </c:pt>
                <c:pt idx="722">
                  <c:v>5.7009999999999999E-8</c:v>
                </c:pt>
                <c:pt idx="723">
                  <c:v>5.6909999999999998E-8</c:v>
                </c:pt>
                <c:pt idx="724">
                  <c:v>5.6909999999999998E-8</c:v>
                </c:pt>
                <c:pt idx="725">
                  <c:v>5.6960000000000002E-8</c:v>
                </c:pt>
                <c:pt idx="726">
                  <c:v>5.6909999999999998E-8</c:v>
                </c:pt>
                <c:pt idx="727">
                  <c:v>5.7009999999999999E-8</c:v>
                </c:pt>
                <c:pt idx="728">
                  <c:v>5.6960000000000002E-8</c:v>
                </c:pt>
                <c:pt idx="729">
                  <c:v>5.6960000000000002E-8</c:v>
                </c:pt>
                <c:pt idx="730">
                  <c:v>5.6960000000000002E-8</c:v>
                </c:pt>
                <c:pt idx="731">
                  <c:v>5.7009999999999999E-8</c:v>
                </c:pt>
                <c:pt idx="732">
                  <c:v>5.7009999999999999E-8</c:v>
                </c:pt>
                <c:pt idx="733">
                  <c:v>5.7009999999999999E-8</c:v>
                </c:pt>
                <c:pt idx="734">
                  <c:v>5.6960000000000002E-8</c:v>
                </c:pt>
                <c:pt idx="735">
                  <c:v>5.6960000000000002E-8</c:v>
                </c:pt>
                <c:pt idx="736">
                  <c:v>5.7009999999999999E-8</c:v>
                </c:pt>
                <c:pt idx="737">
                  <c:v>5.7060000000000003E-8</c:v>
                </c:pt>
                <c:pt idx="738">
                  <c:v>5.6909999999999998E-8</c:v>
                </c:pt>
                <c:pt idx="739">
                  <c:v>5.7009999999999999E-8</c:v>
                </c:pt>
                <c:pt idx="740">
                  <c:v>5.7060000000000003E-8</c:v>
                </c:pt>
                <c:pt idx="741">
                  <c:v>5.7060000000000003E-8</c:v>
                </c:pt>
                <c:pt idx="742">
                  <c:v>5.6960000000000002E-8</c:v>
                </c:pt>
                <c:pt idx="743">
                  <c:v>5.7009999999999999E-8</c:v>
                </c:pt>
                <c:pt idx="744">
                  <c:v>5.7009999999999999E-8</c:v>
                </c:pt>
                <c:pt idx="745">
                  <c:v>5.711E-8</c:v>
                </c:pt>
                <c:pt idx="746">
                  <c:v>5.7009999999999999E-8</c:v>
                </c:pt>
                <c:pt idx="747">
                  <c:v>5.7009999999999999E-8</c:v>
                </c:pt>
                <c:pt idx="748">
                  <c:v>5.6960000000000002E-8</c:v>
                </c:pt>
                <c:pt idx="749">
                  <c:v>5.711E-8</c:v>
                </c:pt>
                <c:pt idx="750">
                  <c:v>5.711E-8</c:v>
                </c:pt>
                <c:pt idx="751">
                  <c:v>5.7060000000000003E-8</c:v>
                </c:pt>
                <c:pt idx="752">
                  <c:v>5.711E-8</c:v>
                </c:pt>
                <c:pt idx="753">
                  <c:v>5.711E-8</c:v>
                </c:pt>
                <c:pt idx="754">
                  <c:v>5.711E-8</c:v>
                </c:pt>
                <c:pt idx="755">
                  <c:v>5.711E-8</c:v>
                </c:pt>
                <c:pt idx="756">
                  <c:v>5.7159999999999997E-8</c:v>
                </c:pt>
                <c:pt idx="757">
                  <c:v>5.7210000000000001E-8</c:v>
                </c:pt>
                <c:pt idx="758">
                  <c:v>5.7210000000000001E-8</c:v>
                </c:pt>
                <c:pt idx="759">
                  <c:v>5.7159999999999997E-8</c:v>
                </c:pt>
                <c:pt idx="760">
                  <c:v>5.7210000000000001E-8</c:v>
                </c:pt>
                <c:pt idx="761">
                  <c:v>5.7210000000000001E-8</c:v>
                </c:pt>
                <c:pt idx="762">
                  <c:v>5.7210000000000001E-8</c:v>
                </c:pt>
                <c:pt idx="763">
                  <c:v>5.7159999999999997E-8</c:v>
                </c:pt>
                <c:pt idx="764">
                  <c:v>5.7159999999999997E-8</c:v>
                </c:pt>
                <c:pt idx="765">
                  <c:v>5.7270000000000003E-8</c:v>
                </c:pt>
                <c:pt idx="766">
                  <c:v>5.7270000000000003E-8</c:v>
                </c:pt>
                <c:pt idx="767">
                  <c:v>5.7270000000000003E-8</c:v>
                </c:pt>
                <c:pt idx="768">
                  <c:v>5.7210000000000001E-8</c:v>
                </c:pt>
                <c:pt idx="769">
                  <c:v>5.7210000000000001E-8</c:v>
                </c:pt>
                <c:pt idx="770">
                  <c:v>5.7210000000000001E-8</c:v>
                </c:pt>
                <c:pt idx="771">
                  <c:v>5.732E-8</c:v>
                </c:pt>
                <c:pt idx="772">
                  <c:v>5.732E-8</c:v>
                </c:pt>
                <c:pt idx="773">
                  <c:v>5.7210000000000001E-8</c:v>
                </c:pt>
                <c:pt idx="774">
                  <c:v>5.732E-8</c:v>
                </c:pt>
                <c:pt idx="775">
                  <c:v>5.7270000000000003E-8</c:v>
                </c:pt>
                <c:pt idx="776">
                  <c:v>5.732E-8</c:v>
                </c:pt>
                <c:pt idx="777">
                  <c:v>5.7369999999999997E-8</c:v>
                </c:pt>
                <c:pt idx="778">
                  <c:v>5.7369999999999997E-8</c:v>
                </c:pt>
                <c:pt idx="779">
                  <c:v>5.732E-8</c:v>
                </c:pt>
                <c:pt idx="780">
                  <c:v>5.7369999999999997E-8</c:v>
                </c:pt>
                <c:pt idx="781">
                  <c:v>5.732E-8</c:v>
                </c:pt>
                <c:pt idx="782">
                  <c:v>5.7210000000000001E-8</c:v>
                </c:pt>
                <c:pt idx="783">
                  <c:v>5.7369999999999997E-8</c:v>
                </c:pt>
                <c:pt idx="784">
                  <c:v>5.7270000000000003E-8</c:v>
                </c:pt>
                <c:pt idx="785">
                  <c:v>5.7270000000000003E-8</c:v>
                </c:pt>
                <c:pt idx="786">
                  <c:v>5.7369999999999997E-8</c:v>
                </c:pt>
                <c:pt idx="787">
                  <c:v>5.7270000000000003E-8</c:v>
                </c:pt>
                <c:pt idx="788">
                  <c:v>5.7369999999999997E-8</c:v>
                </c:pt>
                <c:pt idx="789">
                  <c:v>5.7420000000000001E-8</c:v>
                </c:pt>
                <c:pt idx="790">
                  <c:v>5.7369999999999997E-8</c:v>
                </c:pt>
                <c:pt idx="791">
                  <c:v>5.732E-8</c:v>
                </c:pt>
                <c:pt idx="792">
                  <c:v>5.732E-8</c:v>
                </c:pt>
                <c:pt idx="793">
                  <c:v>5.7420000000000001E-8</c:v>
                </c:pt>
                <c:pt idx="794">
                  <c:v>5.7420000000000001E-8</c:v>
                </c:pt>
                <c:pt idx="795">
                  <c:v>5.7420000000000001E-8</c:v>
                </c:pt>
                <c:pt idx="796">
                  <c:v>5.7369999999999997E-8</c:v>
                </c:pt>
                <c:pt idx="797">
                  <c:v>5.7420000000000001E-8</c:v>
                </c:pt>
                <c:pt idx="798">
                  <c:v>5.732E-8</c:v>
                </c:pt>
                <c:pt idx="799">
                  <c:v>5.7369999999999997E-8</c:v>
                </c:pt>
                <c:pt idx="800">
                  <c:v>5.7369999999999997E-8</c:v>
                </c:pt>
                <c:pt idx="801">
                  <c:v>5.732E-8</c:v>
                </c:pt>
                <c:pt idx="802">
                  <c:v>5.7420000000000001E-8</c:v>
                </c:pt>
                <c:pt idx="803">
                  <c:v>5.7469999999999998E-8</c:v>
                </c:pt>
                <c:pt idx="804">
                  <c:v>5.7469999999999998E-8</c:v>
                </c:pt>
                <c:pt idx="805">
                  <c:v>5.7369999999999997E-8</c:v>
                </c:pt>
                <c:pt idx="806">
                  <c:v>5.7420000000000001E-8</c:v>
                </c:pt>
                <c:pt idx="807">
                  <c:v>5.7420000000000001E-8</c:v>
                </c:pt>
                <c:pt idx="808">
                  <c:v>5.7420000000000001E-8</c:v>
                </c:pt>
                <c:pt idx="809">
                  <c:v>5.7469999999999998E-8</c:v>
                </c:pt>
                <c:pt idx="810">
                  <c:v>5.7469999999999998E-8</c:v>
                </c:pt>
                <c:pt idx="811">
                  <c:v>5.7420000000000001E-8</c:v>
                </c:pt>
                <c:pt idx="812">
                  <c:v>5.7469999999999998E-8</c:v>
                </c:pt>
                <c:pt idx="813">
                  <c:v>5.753E-8</c:v>
                </c:pt>
                <c:pt idx="814">
                  <c:v>5.7420000000000001E-8</c:v>
                </c:pt>
                <c:pt idx="815">
                  <c:v>5.7469999999999998E-8</c:v>
                </c:pt>
                <c:pt idx="816">
                  <c:v>5.7579999999999997E-8</c:v>
                </c:pt>
                <c:pt idx="817">
                  <c:v>5.753E-8</c:v>
                </c:pt>
                <c:pt idx="818">
                  <c:v>5.7579999999999997E-8</c:v>
                </c:pt>
                <c:pt idx="819">
                  <c:v>5.7579999999999997E-8</c:v>
                </c:pt>
                <c:pt idx="820">
                  <c:v>5.7630000000000001E-8</c:v>
                </c:pt>
                <c:pt idx="821">
                  <c:v>5.7630000000000001E-8</c:v>
                </c:pt>
                <c:pt idx="822">
                  <c:v>5.7579999999999997E-8</c:v>
                </c:pt>
                <c:pt idx="823">
                  <c:v>5.7579999999999997E-8</c:v>
                </c:pt>
                <c:pt idx="824">
                  <c:v>5.753E-8</c:v>
                </c:pt>
                <c:pt idx="825">
                  <c:v>5.7630000000000001E-8</c:v>
                </c:pt>
                <c:pt idx="826">
                  <c:v>5.7579999999999997E-8</c:v>
                </c:pt>
                <c:pt idx="827">
                  <c:v>5.753E-8</c:v>
                </c:pt>
                <c:pt idx="828">
                  <c:v>5.7579999999999997E-8</c:v>
                </c:pt>
                <c:pt idx="829">
                  <c:v>5.7679999999999998E-8</c:v>
                </c:pt>
                <c:pt idx="830">
                  <c:v>5.7630000000000001E-8</c:v>
                </c:pt>
                <c:pt idx="831">
                  <c:v>5.7630000000000001E-8</c:v>
                </c:pt>
                <c:pt idx="832">
                  <c:v>5.7630000000000001E-8</c:v>
                </c:pt>
                <c:pt idx="833">
                  <c:v>5.7679999999999998E-8</c:v>
                </c:pt>
                <c:pt idx="834">
                  <c:v>5.7630000000000001E-8</c:v>
                </c:pt>
                <c:pt idx="835">
                  <c:v>5.7679999999999998E-8</c:v>
                </c:pt>
                <c:pt idx="836">
                  <c:v>5.7730000000000001E-8</c:v>
                </c:pt>
                <c:pt idx="837">
                  <c:v>5.7679999999999998E-8</c:v>
                </c:pt>
                <c:pt idx="838">
                  <c:v>5.7679999999999998E-8</c:v>
                </c:pt>
                <c:pt idx="839">
                  <c:v>5.7779999999999999E-8</c:v>
                </c:pt>
                <c:pt idx="840">
                  <c:v>5.7730000000000001E-8</c:v>
                </c:pt>
                <c:pt idx="841">
                  <c:v>5.7730000000000001E-8</c:v>
                </c:pt>
                <c:pt idx="842">
                  <c:v>5.7679999999999998E-8</c:v>
                </c:pt>
                <c:pt idx="843">
                  <c:v>5.7730000000000001E-8</c:v>
                </c:pt>
                <c:pt idx="844">
                  <c:v>5.7779999999999999E-8</c:v>
                </c:pt>
                <c:pt idx="845">
                  <c:v>5.7730000000000001E-8</c:v>
                </c:pt>
                <c:pt idx="846">
                  <c:v>5.7779999999999999E-8</c:v>
                </c:pt>
                <c:pt idx="847">
                  <c:v>5.7730000000000001E-8</c:v>
                </c:pt>
                <c:pt idx="848">
                  <c:v>5.7779999999999999E-8</c:v>
                </c:pt>
                <c:pt idx="849">
                  <c:v>5.7730000000000001E-8</c:v>
                </c:pt>
                <c:pt idx="850">
                  <c:v>5.7779999999999999E-8</c:v>
                </c:pt>
                <c:pt idx="851">
                  <c:v>5.784E-8</c:v>
                </c:pt>
                <c:pt idx="852">
                  <c:v>5.7779999999999999E-8</c:v>
                </c:pt>
                <c:pt idx="853">
                  <c:v>5.7730000000000001E-8</c:v>
                </c:pt>
                <c:pt idx="854">
                  <c:v>5.7730000000000001E-8</c:v>
                </c:pt>
                <c:pt idx="855">
                  <c:v>5.7779999999999999E-8</c:v>
                </c:pt>
                <c:pt idx="856">
                  <c:v>5.7779999999999999E-8</c:v>
                </c:pt>
                <c:pt idx="857">
                  <c:v>5.784E-8</c:v>
                </c:pt>
                <c:pt idx="858">
                  <c:v>5.7889999999999998E-8</c:v>
                </c:pt>
                <c:pt idx="859">
                  <c:v>5.784E-8</c:v>
                </c:pt>
                <c:pt idx="860">
                  <c:v>5.784E-8</c:v>
                </c:pt>
                <c:pt idx="861">
                  <c:v>5.7889999999999998E-8</c:v>
                </c:pt>
                <c:pt idx="862">
                  <c:v>5.7889999999999998E-8</c:v>
                </c:pt>
                <c:pt idx="863">
                  <c:v>5.784E-8</c:v>
                </c:pt>
                <c:pt idx="864">
                  <c:v>5.784E-8</c:v>
                </c:pt>
                <c:pt idx="865">
                  <c:v>5.784E-8</c:v>
                </c:pt>
                <c:pt idx="866">
                  <c:v>5.784E-8</c:v>
                </c:pt>
                <c:pt idx="867">
                  <c:v>5.7940000000000001E-8</c:v>
                </c:pt>
                <c:pt idx="868">
                  <c:v>5.7889999999999998E-8</c:v>
                </c:pt>
                <c:pt idx="869">
                  <c:v>5.7889999999999998E-8</c:v>
                </c:pt>
                <c:pt idx="870">
                  <c:v>5.784E-8</c:v>
                </c:pt>
                <c:pt idx="871">
                  <c:v>5.7989999999999998E-8</c:v>
                </c:pt>
                <c:pt idx="872">
                  <c:v>5.7989999999999998E-8</c:v>
                </c:pt>
                <c:pt idx="873">
                  <c:v>5.7889999999999998E-8</c:v>
                </c:pt>
                <c:pt idx="874">
                  <c:v>5.7889999999999998E-8</c:v>
                </c:pt>
                <c:pt idx="875">
                  <c:v>5.7889999999999998E-8</c:v>
                </c:pt>
                <c:pt idx="876">
                  <c:v>5.7940000000000001E-8</c:v>
                </c:pt>
                <c:pt idx="877">
                  <c:v>5.7940000000000001E-8</c:v>
                </c:pt>
                <c:pt idx="878">
                  <c:v>5.8040000000000002E-8</c:v>
                </c:pt>
                <c:pt idx="879">
                  <c:v>5.7940000000000001E-8</c:v>
                </c:pt>
                <c:pt idx="880">
                  <c:v>5.7940000000000001E-8</c:v>
                </c:pt>
                <c:pt idx="881">
                  <c:v>5.7989999999999998E-8</c:v>
                </c:pt>
                <c:pt idx="882">
                  <c:v>5.7989999999999998E-8</c:v>
                </c:pt>
                <c:pt idx="883">
                  <c:v>5.7940000000000001E-8</c:v>
                </c:pt>
                <c:pt idx="884">
                  <c:v>5.8040000000000002E-8</c:v>
                </c:pt>
                <c:pt idx="885">
                  <c:v>5.8040000000000002E-8</c:v>
                </c:pt>
                <c:pt idx="886">
                  <c:v>5.7940000000000001E-8</c:v>
                </c:pt>
                <c:pt idx="887">
                  <c:v>5.8040000000000002E-8</c:v>
                </c:pt>
                <c:pt idx="888">
                  <c:v>5.8099999999999997E-8</c:v>
                </c:pt>
                <c:pt idx="889">
                  <c:v>5.8099999999999997E-8</c:v>
                </c:pt>
                <c:pt idx="890">
                  <c:v>5.8040000000000002E-8</c:v>
                </c:pt>
                <c:pt idx="891">
                  <c:v>5.8099999999999997E-8</c:v>
                </c:pt>
                <c:pt idx="892">
                  <c:v>5.8150000000000001E-8</c:v>
                </c:pt>
                <c:pt idx="893">
                  <c:v>5.8040000000000002E-8</c:v>
                </c:pt>
                <c:pt idx="894">
                  <c:v>5.7989999999999998E-8</c:v>
                </c:pt>
                <c:pt idx="895">
                  <c:v>5.8150000000000001E-8</c:v>
                </c:pt>
                <c:pt idx="896">
                  <c:v>5.8150000000000001E-8</c:v>
                </c:pt>
                <c:pt idx="897">
                  <c:v>5.8150000000000001E-8</c:v>
                </c:pt>
                <c:pt idx="898">
                  <c:v>5.8099999999999997E-8</c:v>
                </c:pt>
                <c:pt idx="899">
                  <c:v>5.8199999999999998E-8</c:v>
                </c:pt>
                <c:pt idx="900">
                  <c:v>5.8099999999999997E-8</c:v>
                </c:pt>
                <c:pt idx="901">
                  <c:v>5.8150000000000001E-8</c:v>
                </c:pt>
                <c:pt idx="902">
                  <c:v>5.8150000000000001E-8</c:v>
                </c:pt>
                <c:pt idx="903">
                  <c:v>5.8150000000000001E-8</c:v>
                </c:pt>
                <c:pt idx="904">
                  <c:v>5.8150000000000001E-8</c:v>
                </c:pt>
                <c:pt idx="905">
                  <c:v>5.8150000000000001E-8</c:v>
                </c:pt>
                <c:pt idx="906">
                  <c:v>5.8150000000000001E-8</c:v>
                </c:pt>
                <c:pt idx="907">
                  <c:v>5.8150000000000001E-8</c:v>
                </c:pt>
                <c:pt idx="908">
                  <c:v>5.8199999999999998E-8</c:v>
                </c:pt>
                <c:pt idx="909">
                  <c:v>5.8099999999999997E-8</c:v>
                </c:pt>
                <c:pt idx="910">
                  <c:v>5.8150000000000001E-8</c:v>
                </c:pt>
                <c:pt idx="911">
                  <c:v>5.8150000000000001E-8</c:v>
                </c:pt>
                <c:pt idx="912">
                  <c:v>5.8099999999999997E-8</c:v>
                </c:pt>
                <c:pt idx="913">
                  <c:v>5.8199999999999998E-8</c:v>
                </c:pt>
                <c:pt idx="914">
                  <c:v>5.8199999999999998E-8</c:v>
                </c:pt>
                <c:pt idx="915">
                  <c:v>5.8199999999999998E-8</c:v>
                </c:pt>
                <c:pt idx="916">
                  <c:v>5.8199999999999998E-8</c:v>
                </c:pt>
                <c:pt idx="917">
                  <c:v>5.8250000000000002E-8</c:v>
                </c:pt>
                <c:pt idx="918">
                  <c:v>5.8250000000000002E-8</c:v>
                </c:pt>
                <c:pt idx="919">
                  <c:v>5.8309999999999997E-8</c:v>
                </c:pt>
                <c:pt idx="920">
                  <c:v>5.8199999999999998E-8</c:v>
                </c:pt>
                <c:pt idx="921">
                  <c:v>5.8250000000000002E-8</c:v>
                </c:pt>
                <c:pt idx="922">
                  <c:v>5.8250000000000002E-8</c:v>
                </c:pt>
                <c:pt idx="923">
                  <c:v>5.8250000000000002E-8</c:v>
                </c:pt>
                <c:pt idx="924">
                  <c:v>5.8309999999999997E-8</c:v>
                </c:pt>
                <c:pt idx="925">
                  <c:v>5.8360000000000001E-8</c:v>
                </c:pt>
                <c:pt idx="926">
                  <c:v>5.8250000000000002E-8</c:v>
                </c:pt>
                <c:pt idx="927">
                  <c:v>5.8309999999999997E-8</c:v>
                </c:pt>
                <c:pt idx="928">
                  <c:v>5.8360000000000001E-8</c:v>
                </c:pt>
                <c:pt idx="929">
                  <c:v>5.8309999999999997E-8</c:v>
                </c:pt>
                <c:pt idx="930">
                  <c:v>5.8309999999999997E-8</c:v>
                </c:pt>
                <c:pt idx="931">
                  <c:v>5.8309999999999997E-8</c:v>
                </c:pt>
                <c:pt idx="932">
                  <c:v>5.8360000000000001E-8</c:v>
                </c:pt>
                <c:pt idx="933">
                  <c:v>5.8409999999999998E-8</c:v>
                </c:pt>
                <c:pt idx="934">
                  <c:v>5.8360000000000001E-8</c:v>
                </c:pt>
                <c:pt idx="935">
                  <c:v>5.847E-8</c:v>
                </c:pt>
                <c:pt idx="936">
                  <c:v>5.8309999999999997E-8</c:v>
                </c:pt>
                <c:pt idx="937">
                  <c:v>5.8250000000000002E-8</c:v>
                </c:pt>
                <c:pt idx="938">
                  <c:v>5.8409999999999998E-8</c:v>
                </c:pt>
                <c:pt idx="939">
                  <c:v>5.8360000000000001E-8</c:v>
                </c:pt>
                <c:pt idx="940">
                  <c:v>5.8309999999999997E-8</c:v>
                </c:pt>
                <c:pt idx="941">
                  <c:v>5.8409999999999998E-8</c:v>
                </c:pt>
                <c:pt idx="942">
                  <c:v>5.8309999999999997E-8</c:v>
                </c:pt>
                <c:pt idx="943">
                  <c:v>5.847E-8</c:v>
                </c:pt>
                <c:pt idx="944">
                  <c:v>5.8409999999999998E-8</c:v>
                </c:pt>
                <c:pt idx="945">
                  <c:v>5.8360000000000001E-8</c:v>
                </c:pt>
                <c:pt idx="946">
                  <c:v>5.8360000000000001E-8</c:v>
                </c:pt>
                <c:pt idx="947">
                  <c:v>5.8360000000000001E-8</c:v>
                </c:pt>
                <c:pt idx="948">
                  <c:v>5.8409999999999998E-8</c:v>
                </c:pt>
                <c:pt idx="949">
                  <c:v>5.8409999999999998E-8</c:v>
                </c:pt>
                <c:pt idx="950">
                  <c:v>5.847E-8</c:v>
                </c:pt>
                <c:pt idx="951">
                  <c:v>5.8409999999999998E-8</c:v>
                </c:pt>
                <c:pt idx="952">
                  <c:v>5.8409999999999998E-8</c:v>
                </c:pt>
                <c:pt idx="953">
                  <c:v>5.8360000000000001E-8</c:v>
                </c:pt>
                <c:pt idx="954">
                  <c:v>5.847E-8</c:v>
                </c:pt>
                <c:pt idx="955">
                  <c:v>5.8360000000000001E-8</c:v>
                </c:pt>
                <c:pt idx="956">
                  <c:v>5.8519999999999997E-8</c:v>
                </c:pt>
                <c:pt idx="957">
                  <c:v>5.8519999999999997E-8</c:v>
                </c:pt>
                <c:pt idx="958">
                  <c:v>5.8519999999999997E-8</c:v>
                </c:pt>
                <c:pt idx="959">
                  <c:v>5.847E-8</c:v>
                </c:pt>
                <c:pt idx="960">
                  <c:v>5.8519999999999997E-8</c:v>
                </c:pt>
                <c:pt idx="961">
                  <c:v>5.847E-8</c:v>
                </c:pt>
                <c:pt idx="962">
                  <c:v>5.8519999999999997E-8</c:v>
                </c:pt>
                <c:pt idx="963">
                  <c:v>5.847E-8</c:v>
                </c:pt>
                <c:pt idx="964">
                  <c:v>5.8570000000000001E-8</c:v>
                </c:pt>
                <c:pt idx="965">
                  <c:v>5.8570000000000001E-8</c:v>
                </c:pt>
                <c:pt idx="966">
                  <c:v>5.8570000000000001E-8</c:v>
                </c:pt>
                <c:pt idx="967">
                  <c:v>5.8619999999999998E-8</c:v>
                </c:pt>
                <c:pt idx="968">
                  <c:v>5.8619999999999998E-8</c:v>
                </c:pt>
                <c:pt idx="969">
                  <c:v>5.8570000000000001E-8</c:v>
                </c:pt>
                <c:pt idx="970">
                  <c:v>5.8619999999999998E-8</c:v>
                </c:pt>
                <c:pt idx="971">
                  <c:v>5.8619999999999998E-8</c:v>
                </c:pt>
                <c:pt idx="972">
                  <c:v>5.8619999999999998E-8</c:v>
                </c:pt>
                <c:pt idx="973">
                  <c:v>5.8519999999999997E-8</c:v>
                </c:pt>
                <c:pt idx="974">
                  <c:v>5.8619999999999998E-8</c:v>
                </c:pt>
                <c:pt idx="975">
                  <c:v>5.8619999999999998E-8</c:v>
                </c:pt>
                <c:pt idx="976">
                  <c:v>5.8619999999999998E-8</c:v>
                </c:pt>
                <c:pt idx="977">
                  <c:v>5.8729999999999997E-8</c:v>
                </c:pt>
                <c:pt idx="978">
                  <c:v>5.8619999999999998E-8</c:v>
                </c:pt>
                <c:pt idx="979">
                  <c:v>5.868E-8</c:v>
                </c:pt>
                <c:pt idx="980">
                  <c:v>5.868E-8</c:v>
                </c:pt>
                <c:pt idx="981">
                  <c:v>5.8729999999999997E-8</c:v>
                </c:pt>
                <c:pt idx="982">
                  <c:v>5.8619999999999998E-8</c:v>
                </c:pt>
                <c:pt idx="983">
                  <c:v>5.868E-8</c:v>
                </c:pt>
                <c:pt idx="984">
                  <c:v>5.8619999999999998E-8</c:v>
                </c:pt>
                <c:pt idx="985">
                  <c:v>5.8729999999999997E-8</c:v>
                </c:pt>
                <c:pt idx="986">
                  <c:v>5.8619999999999998E-8</c:v>
                </c:pt>
                <c:pt idx="987">
                  <c:v>5.8729999999999997E-8</c:v>
                </c:pt>
                <c:pt idx="988">
                  <c:v>5.8729999999999997E-8</c:v>
                </c:pt>
                <c:pt idx="989">
                  <c:v>5.8619999999999998E-8</c:v>
                </c:pt>
                <c:pt idx="990">
                  <c:v>5.868E-8</c:v>
                </c:pt>
                <c:pt idx="991">
                  <c:v>5.868E-8</c:v>
                </c:pt>
                <c:pt idx="992">
                  <c:v>5.8829999999999998E-8</c:v>
                </c:pt>
                <c:pt idx="993">
                  <c:v>5.8829999999999998E-8</c:v>
                </c:pt>
                <c:pt idx="994">
                  <c:v>5.8780000000000001E-8</c:v>
                </c:pt>
                <c:pt idx="995">
                  <c:v>5.868E-8</c:v>
                </c:pt>
                <c:pt idx="996">
                  <c:v>5.8780000000000001E-8</c:v>
                </c:pt>
                <c:pt idx="997">
                  <c:v>5.8829999999999998E-8</c:v>
                </c:pt>
                <c:pt idx="998">
                  <c:v>5.8780000000000001E-8</c:v>
                </c:pt>
                <c:pt idx="999">
                  <c:v>5.8729999999999997E-8</c:v>
                </c:pt>
                <c:pt idx="1000">
                  <c:v>5.8729999999999997E-8</c:v>
                </c:pt>
                <c:pt idx="1001">
                  <c:v>5.8780000000000001E-8</c:v>
                </c:pt>
                <c:pt idx="1002">
                  <c:v>5.889E-8</c:v>
                </c:pt>
                <c:pt idx="1003">
                  <c:v>5.8729999999999997E-8</c:v>
                </c:pt>
                <c:pt idx="1004">
                  <c:v>5.8780000000000001E-8</c:v>
                </c:pt>
                <c:pt idx="1005">
                  <c:v>5.889E-8</c:v>
                </c:pt>
                <c:pt idx="1006">
                  <c:v>5.8780000000000001E-8</c:v>
                </c:pt>
                <c:pt idx="1007">
                  <c:v>5.8829999999999998E-8</c:v>
                </c:pt>
                <c:pt idx="1008">
                  <c:v>5.8780000000000001E-8</c:v>
                </c:pt>
                <c:pt idx="1009">
                  <c:v>5.8939999999999997E-8</c:v>
                </c:pt>
                <c:pt idx="1010">
                  <c:v>5.8780000000000001E-8</c:v>
                </c:pt>
                <c:pt idx="1011">
                  <c:v>5.8729999999999997E-8</c:v>
                </c:pt>
                <c:pt idx="1012">
                  <c:v>5.8829999999999998E-8</c:v>
                </c:pt>
                <c:pt idx="1013">
                  <c:v>5.889E-8</c:v>
                </c:pt>
                <c:pt idx="1014">
                  <c:v>5.889E-8</c:v>
                </c:pt>
                <c:pt idx="1015">
                  <c:v>5.8829999999999998E-8</c:v>
                </c:pt>
                <c:pt idx="1016">
                  <c:v>5.889E-8</c:v>
                </c:pt>
                <c:pt idx="1017">
                  <c:v>5.889E-8</c:v>
                </c:pt>
                <c:pt idx="1018">
                  <c:v>5.8829999999999998E-8</c:v>
                </c:pt>
                <c:pt idx="1019">
                  <c:v>5.8829999999999998E-8</c:v>
                </c:pt>
                <c:pt idx="1020">
                  <c:v>5.8939999999999997E-8</c:v>
                </c:pt>
                <c:pt idx="1021">
                  <c:v>5.8829999999999998E-8</c:v>
                </c:pt>
                <c:pt idx="1022">
                  <c:v>5.889E-8</c:v>
                </c:pt>
                <c:pt idx="1023">
                  <c:v>5.8939999999999997E-8</c:v>
                </c:pt>
                <c:pt idx="1024">
                  <c:v>5.8939999999999997E-8</c:v>
                </c:pt>
                <c:pt idx="1025">
                  <c:v>5.889E-8</c:v>
                </c:pt>
                <c:pt idx="1026">
                  <c:v>5.8990000000000001E-8</c:v>
                </c:pt>
                <c:pt idx="1027">
                  <c:v>5.8939999999999997E-8</c:v>
                </c:pt>
                <c:pt idx="1028">
                  <c:v>5.889E-8</c:v>
                </c:pt>
                <c:pt idx="1029">
                  <c:v>5.8990000000000001E-8</c:v>
                </c:pt>
                <c:pt idx="1030">
                  <c:v>5.8990000000000001E-8</c:v>
                </c:pt>
                <c:pt idx="1031">
                  <c:v>5.8990000000000001E-8</c:v>
                </c:pt>
                <c:pt idx="1032">
                  <c:v>5.9050000000000003E-8</c:v>
                </c:pt>
                <c:pt idx="1033">
                  <c:v>5.9050000000000003E-8</c:v>
                </c:pt>
                <c:pt idx="1034">
                  <c:v>5.91E-8</c:v>
                </c:pt>
                <c:pt idx="1035">
                  <c:v>5.9050000000000003E-8</c:v>
                </c:pt>
                <c:pt idx="1036">
                  <c:v>5.91E-8</c:v>
                </c:pt>
                <c:pt idx="1037">
                  <c:v>5.9050000000000003E-8</c:v>
                </c:pt>
                <c:pt idx="1038">
                  <c:v>5.9149999999999997E-8</c:v>
                </c:pt>
                <c:pt idx="1039">
                  <c:v>5.9050000000000003E-8</c:v>
                </c:pt>
                <c:pt idx="1040">
                  <c:v>5.91E-8</c:v>
                </c:pt>
                <c:pt idx="1041">
                  <c:v>5.9149999999999997E-8</c:v>
                </c:pt>
                <c:pt idx="1042">
                  <c:v>5.91E-8</c:v>
                </c:pt>
                <c:pt idx="1043">
                  <c:v>5.9050000000000003E-8</c:v>
                </c:pt>
                <c:pt idx="1044">
                  <c:v>5.9209999999999999E-8</c:v>
                </c:pt>
                <c:pt idx="1045">
                  <c:v>5.91E-8</c:v>
                </c:pt>
                <c:pt idx="1046">
                  <c:v>5.91E-8</c:v>
                </c:pt>
                <c:pt idx="1047">
                  <c:v>5.91E-8</c:v>
                </c:pt>
                <c:pt idx="1048">
                  <c:v>5.9149999999999997E-8</c:v>
                </c:pt>
                <c:pt idx="1049">
                  <c:v>5.9149999999999997E-8</c:v>
                </c:pt>
                <c:pt idx="1050">
                  <c:v>5.9149999999999997E-8</c:v>
                </c:pt>
                <c:pt idx="1051">
                  <c:v>5.9149999999999997E-8</c:v>
                </c:pt>
                <c:pt idx="1052">
                  <c:v>5.9149999999999997E-8</c:v>
                </c:pt>
                <c:pt idx="1053">
                  <c:v>5.9209999999999999E-8</c:v>
                </c:pt>
                <c:pt idx="1054">
                  <c:v>5.9149999999999997E-8</c:v>
                </c:pt>
                <c:pt idx="1055">
                  <c:v>5.9149999999999997E-8</c:v>
                </c:pt>
                <c:pt idx="1056">
                  <c:v>5.9149999999999997E-8</c:v>
                </c:pt>
                <c:pt idx="1057">
                  <c:v>5.9209999999999999E-8</c:v>
                </c:pt>
                <c:pt idx="1058">
                  <c:v>5.931E-8</c:v>
                </c:pt>
                <c:pt idx="1059">
                  <c:v>5.9260000000000003E-8</c:v>
                </c:pt>
                <c:pt idx="1060">
                  <c:v>5.9260000000000003E-8</c:v>
                </c:pt>
                <c:pt idx="1061">
                  <c:v>5.931E-8</c:v>
                </c:pt>
                <c:pt idx="1062">
                  <c:v>5.9470000000000002E-8</c:v>
                </c:pt>
                <c:pt idx="1063">
                  <c:v>5.9370000000000002E-8</c:v>
                </c:pt>
                <c:pt idx="1064">
                  <c:v>5.9260000000000003E-8</c:v>
                </c:pt>
                <c:pt idx="1065">
                  <c:v>5.9370000000000002E-8</c:v>
                </c:pt>
                <c:pt idx="1066">
                  <c:v>5.9370000000000002E-8</c:v>
                </c:pt>
                <c:pt idx="1067">
                  <c:v>5.931E-8</c:v>
                </c:pt>
                <c:pt idx="1068">
                  <c:v>5.9370000000000002E-8</c:v>
                </c:pt>
                <c:pt idx="1069">
                  <c:v>5.9419999999999999E-8</c:v>
                </c:pt>
                <c:pt idx="1070">
                  <c:v>5.9419999999999999E-8</c:v>
                </c:pt>
                <c:pt idx="1071">
                  <c:v>5.9470000000000002E-8</c:v>
                </c:pt>
                <c:pt idx="1072">
                  <c:v>5.9419999999999999E-8</c:v>
                </c:pt>
                <c:pt idx="1073">
                  <c:v>5.9419999999999999E-8</c:v>
                </c:pt>
                <c:pt idx="1074">
                  <c:v>5.9419999999999999E-8</c:v>
                </c:pt>
                <c:pt idx="1075">
                  <c:v>5.9419999999999999E-8</c:v>
                </c:pt>
                <c:pt idx="1076">
                  <c:v>5.9470000000000002E-8</c:v>
                </c:pt>
                <c:pt idx="1077">
                  <c:v>5.9370000000000002E-8</c:v>
                </c:pt>
                <c:pt idx="1078">
                  <c:v>5.9370000000000002E-8</c:v>
                </c:pt>
                <c:pt idx="1079">
                  <c:v>5.9370000000000002E-8</c:v>
                </c:pt>
                <c:pt idx="1080">
                  <c:v>5.9370000000000002E-8</c:v>
                </c:pt>
                <c:pt idx="1081">
                  <c:v>5.9470000000000002E-8</c:v>
                </c:pt>
                <c:pt idx="1082">
                  <c:v>5.9529999999999998E-8</c:v>
                </c:pt>
                <c:pt idx="1083">
                  <c:v>5.9470000000000002E-8</c:v>
                </c:pt>
                <c:pt idx="1084">
                  <c:v>5.9419999999999999E-8</c:v>
                </c:pt>
                <c:pt idx="1085">
                  <c:v>5.9419999999999999E-8</c:v>
                </c:pt>
                <c:pt idx="1086">
                  <c:v>5.9470000000000002E-8</c:v>
                </c:pt>
                <c:pt idx="1087">
                  <c:v>5.9419999999999999E-8</c:v>
                </c:pt>
                <c:pt idx="1088">
                  <c:v>5.9470000000000002E-8</c:v>
                </c:pt>
                <c:pt idx="1089">
                  <c:v>5.9470000000000002E-8</c:v>
                </c:pt>
                <c:pt idx="1090">
                  <c:v>5.9470000000000002E-8</c:v>
                </c:pt>
                <c:pt idx="1091">
                  <c:v>5.9529999999999998E-8</c:v>
                </c:pt>
                <c:pt idx="1092">
                  <c:v>5.9419999999999999E-8</c:v>
                </c:pt>
                <c:pt idx="1093">
                  <c:v>5.9470000000000002E-8</c:v>
                </c:pt>
                <c:pt idx="1094">
                  <c:v>5.9470000000000002E-8</c:v>
                </c:pt>
                <c:pt idx="1095">
                  <c:v>5.9580000000000001E-8</c:v>
                </c:pt>
                <c:pt idx="1096">
                  <c:v>5.9470000000000002E-8</c:v>
                </c:pt>
                <c:pt idx="1097">
                  <c:v>5.9529999999999998E-8</c:v>
                </c:pt>
                <c:pt idx="1098">
                  <c:v>5.9470000000000002E-8</c:v>
                </c:pt>
                <c:pt idx="1099">
                  <c:v>5.9470000000000002E-8</c:v>
                </c:pt>
                <c:pt idx="1100">
                  <c:v>5.9529999999999998E-8</c:v>
                </c:pt>
                <c:pt idx="1101">
                  <c:v>5.9529999999999998E-8</c:v>
                </c:pt>
                <c:pt idx="1102">
                  <c:v>5.9529999999999998E-8</c:v>
                </c:pt>
                <c:pt idx="1103">
                  <c:v>5.9529999999999998E-8</c:v>
                </c:pt>
                <c:pt idx="1104">
                  <c:v>5.9529999999999998E-8</c:v>
                </c:pt>
                <c:pt idx="1105">
                  <c:v>5.9470000000000002E-8</c:v>
                </c:pt>
                <c:pt idx="1106">
                  <c:v>5.9580000000000001E-8</c:v>
                </c:pt>
                <c:pt idx="1107">
                  <c:v>5.9639999999999997E-8</c:v>
                </c:pt>
                <c:pt idx="1108">
                  <c:v>5.9529999999999998E-8</c:v>
                </c:pt>
                <c:pt idx="1109">
                  <c:v>5.969E-8</c:v>
                </c:pt>
                <c:pt idx="1110">
                  <c:v>5.9639999999999997E-8</c:v>
                </c:pt>
                <c:pt idx="1111">
                  <c:v>5.9639999999999997E-8</c:v>
                </c:pt>
                <c:pt idx="1112">
                  <c:v>5.9639999999999997E-8</c:v>
                </c:pt>
                <c:pt idx="1113">
                  <c:v>5.9639999999999997E-8</c:v>
                </c:pt>
                <c:pt idx="1114">
                  <c:v>5.9580000000000001E-8</c:v>
                </c:pt>
                <c:pt idx="1115">
                  <c:v>5.969E-8</c:v>
                </c:pt>
                <c:pt idx="1116">
                  <c:v>5.9639999999999997E-8</c:v>
                </c:pt>
                <c:pt idx="1117">
                  <c:v>5.969E-8</c:v>
                </c:pt>
                <c:pt idx="1118">
                  <c:v>5.9740000000000004E-8</c:v>
                </c:pt>
                <c:pt idx="1119">
                  <c:v>5.9800000000000006E-8</c:v>
                </c:pt>
                <c:pt idx="1120">
                  <c:v>5.9740000000000004E-8</c:v>
                </c:pt>
                <c:pt idx="1121">
                  <c:v>5.9800000000000006E-8</c:v>
                </c:pt>
                <c:pt idx="1122">
                  <c:v>5.9740000000000004E-8</c:v>
                </c:pt>
                <c:pt idx="1123">
                  <c:v>5.9800000000000006E-8</c:v>
                </c:pt>
                <c:pt idx="1124">
                  <c:v>5.9849999999999997E-8</c:v>
                </c:pt>
                <c:pt idx="1125">
                  <c:v>5.9849999999999997E-8</c:v>
                </c:pt>
                <c:pt idx="1126">
                  <c:v>5.9740000000000004E-8</c:v>
                </c:pt>
                <c:pt idx="1127">
                  <c:v>5.9740000000000004E-8</c:v>
                </c:pt>
                <c:pt idx="1128">
                  <c:v>5.9740000000000004E-8</c:v>
                </c:pt>
                <c:pt idx="1129">
                  <c:v>5.9740000000000004E-8</c:v>
                </c:pt>
                <c:pt idx="1130">
                  <c:v>5.969E-8</c:v>
                </c:pt>
                <c:pt idx="1131">
                  <c:v>5.9800000000000006E-8</c:v>
                </c:pt>
                <c:pt idx="1132">
                  <c:v>5.9740000000000004E-8</c:v>
                </c:pt>
                <c:pt idx="1133">
                  <c:v>5.9740000000000004E-8</c:v>
                </c:pt>
                <c:pt idx="1134">
                  <c:v>5.969E-8</c:v>
                </c:pt>
                <c:pt idx="1135">
                  <c:v>5.969E-8</c:v>
                </c:pt>
                <c:pt idx="1136">
                  <c:v>5.969E-8</c:v>
                </c:pt>
                <c:pt idx="1137">
                  <c:v>5.9800000000000006E-8</c:v>
                </c:pt>
                <c:pt idx="1138">
                  <c:v>5.969E-8</c:v>
                </c:pt>
                <c:pt idx="1139">
                  <c:v>5.9800000000000006E-8</c:v>
                </c:pt>
                <c:pt idx="1140">
                  <c:v>5.9800000000000006E-8</c:v>
                </c:pt>
                <c:pt idx="1141">
                  <c:v>5.9740000000000004E-8</c:v>
                </c:pt>
                <c:pt idx="1142">
                  <c:v>5.9740000000000004E-8</c:v>
                </c:pt>
                <c:pt idx="1143">
                  <c:v>5.969E-8</c:v>
                </c:pt>
                <c:pt idx="1144">
                  <c:v>5.9740000000000004E-8</c:v>
                </c:pt>
                <c:pt idx="1145">
                  <c:v>5.9800000000000006E-8</c:v>
                </c:pt>
                <c:pt idx="1146">
                  <c:v>5.9800000000000006E-8</c:v>
                </c:pt>
                <c:pt idx="1147">
                  <c:v>5.9740000000000004E-8</c:v>
                </c:pt>
                <c:pt idx="1148">
                  <c:v>5.9740000000000004E-8</c:v>
                </c:pt>
                <c:pt idx="1149">
                  <c:v>5.9800000000000006E-8</c:v>
                </c:pt>
                <c:pt idx="1150">
                  <c:v>5.9800000000000006E-8</c:v>
                </c:pt>
                <c:pt idx="1151">
                  <c:v>5.969E-8</c:v>
                </c:pt>
                <c:pt idx="1152">
                  <c:v>5.9849999999999997E-8</c:v>
                </c:pt>
                <c:pt idx="1153">
                  <c:v>5.9800000000000006E-8</c:v>
                </c:pt>
                <c:pt idx="1154">
                  <c:v>5.9800000000000006E-8</c:v>
                </c:pt>
                <c:pt idx="1155">
                  <c:v>5.99E-8</c:v>
                </c:pt>
                <c:pt idx="1156">
                  <c:v>5.99E-8</c:v>
                </c:pt>
                <c:pt idx="1157">
                  <c:v>5.9849999999999997E-8</c:v>
                </c:pt>
                <c:pt idx="1158">
                  <c:v>5.9849999999999997E-8</c:v>
                </c:pt>
                <c:pt idx="1159">
                  <c:v>5.9960000000000002E-8</c:v>
                </c:pt>
                <c:pt idx="1160">
                  <c:v>5.99E-8</c:v>
                </c:pt>
                <c:pt idx="1161">
                  <c:v>5.99E-8</c:v>
                </c:pt>
                <c:pt idx="1162">
                  <c:v>5.99E-8</c:v>
                </c:pt>
                <c:pt idx="1163">
                  <c:v>5.9960000000000002E-8</c:v>
                </c:pt>
                <c:pt idx="1164">
                  <c:v>5.99E-8</c:v>
                </c:pt>
                <c:pt idx="1165">
                  <c:v>5.9960000000000002E-8</c:v>
                </c:pt>
                <c:pt idx="1166">
                  <c:v>5.9960000000000002E-8</c:v>
                </c:pt>
                <c:pt idx="1167">
                  <c:v>5.99E-8</c:v>
                </c:pt>
                <c:pt idx="1168">
                  <c:v>5.99E-8</c:v>
                </c:pt>
                <c:pt idx="1169">
                  <c:v>6.0010000000000006E-8</c:v>
                </c:pt>
                <c:pt idx="1170">
                  <c:v>5.9960000000000002E-8</c:v>
                </c:pt>
                <c:pt idx="1171">
                  <c:v>5.9960000000000002E-8</c:v>
                </c:pt>
                <c:pt idx="1172">
                  <c:v>5.9960000000000002E-8</c:v>
                </c:pt>
                <c:pt idx="1173">
                  <c:v>6.0119999999999998E-8</c:v>
                </c:pt>
                <c:pt idx="1174">
                  <c:v>6.0010000000000006E-8</c:v>
                </c:pt>
                <c:pt idx="1175">
                  <c:v>5.9960000000000002E-8</c:v>
                </c:pt>
                <c:pt idx="1176">
                  <c:v>6.0010000000000006E-8</c:v>
                </c:pt>
                <c:pt idx="1177">
                  <c:v>6.0010000000000006E-8</c:v>
                </c:pt>
                <c:pt idx="1178">
                  <c:v>6.0119999999999998E-8</c:v>
                </c:pt>
                <c:pt idx="1179">
                  <c:v>6.0119999999999998E-8</c:v>
                </c:pt>
                <c:pt idx="1180">
                  <c:v>6.0170000000000002E-8</c:v>
                </c:pt>
                <c:pt idx="1181">
                  <c:v>6.0119999999999998E-8</c:v>
                </c:pt>
                <c:pt idx="1182">
                  <c:v>6.0119999999999998E-8</c:v>
                </c:pt>
                <c:pt idx="1183">
                  <c:v>6.0059999999999996E-8</c:v>
                </c:pt>
                <c:pt idx="1184">
                  <c:v>6.0119999999999998E-8</c:v>
                </c:pt>
                <c:pt idx="1185">
                  <c:v>6.0119999999999998E-8</c:v>
                </c:pt>
                <c:pt idx="1186">
                  <c:v>6.0170000000000002E-8</c:v>
                </c:pt>
                <c:pt idx="1187">
                  <c:v>6.0170000000000002E-8</c:v>
                </c:pt>
                <c:pt idx="1188">
                  <c:v>6.0119999999999998E-8</c:v>
                </c:pt>
                <c:pt idx="1189">
                  <c:v>6.0230000000000004E-8</c:v>
                </c:pt>
                <c:pt idx="1190">
                  <c:v>6.0230000000000004E-8</c:v>
                </c:pt>
                <c:pt idx="1191">
                  <c:v>6.0230000000000004E-8</c:v>
                </c:pt>
                <c:pt idx="1192">
                  <c:v>6.0279999999999994E-8</c:v>
                </c:pt>
                <c:pt idx="1193">
                  <c:v>6.0279999999999994E-8</c:v>
                </c:pt>
                <c:pt idx="1194">
                  <c:v>6.0230000000000004E-8</c:v>
                </c:pt>
                <c:pt idx="1195">
                  <c:v>6.0339999999999996E-8</c:v>
                </c:pt>
                <c:pt idx="1196">
                  <c:v>6.0339999999999996E-8</c:v>
                </c:pt>
                <c:pt idx="1197">
                  <c:v>6.0170000000000002E-8</c:v>
                </c:pt>
                <c:pt idx="1198">
                  <c:v>6.0279999999999994E-8</c:v>
                </c:pt>
                <c:pt idx="1199">
                  <c:v>6.0279999999999994E-8</c:v>
                </c:pt>
                <c:pt idx="1200">
                  <c:v>6.0279999999999994E-8</c:v>
                </c:pt>
                <c:pt idx="1201">
                  <c:v>6.039E-8</c:v>
                </c:pt>
                <c:pt idx="1202">
                  <c:v>6.0339999999999996E-8</c:v>
                </c:pt>
                <c:pt idx="1203">
                  <c:v>6.0279999999999994E-8</c:v>
                </c:pt>
                <c:pt idx="1204">
                  <c:v>6.0339999999999996E-8</c:v>
                </c:pt>
                <c:pt idx="1205">
                  <c:v>6.0279999999999994E-8</c:v>
                </c:pt>
                <c:pt idx="1206">
                  <c:v>6.0279999999999994E-8</c:v>
                </c:pt>
                <c:pt idx="1207">
                  <c:v>6.0230000000000004E-8</c:v>
                </c:pt>
                <c:pt idx="1208">
                  <c:v>6.0230000000000004E-8</c:v>
                </c:pt>
                <c:pt idx="1209">
                  <c:v>6.0339999999999996E-8</c:v>
                </c:pt>
                <c:pt idx="1210">
                  <c:v>6.0339999999999996E-8</c:v>
                </c:pt>
                <c:pt idx="1211">
                  <c:v>6.0339999999999996E-8</c:v>
                </c:pt>
                <c:pt idx="1212">
                  <c:v>6.0279999999999994E-8</c:v>
                </c:pt>
                <c:pt idx="1213">
                  <c:v>6.0279999999999994E-8</c:v>
                </c:pt>
                <c:pt idx="1214">
                  <c:v>6.0279999999999994E-8</c:v>
                </c:pt>
                <c:pt idx="1215">
                  <c:v>6.0279999999999994E-8</c:v>
                </c:pt>
                <c:pt idx="1216">
                  <c:v>6.039E-8</c:v>
                </c:pt>
                <c:pt idx="1217">
                  <c:v>6.039E-8</c:v>
                </c:pt>
                <c:pt idx="1218">
                  <c:v>6.0279999999999994E-8</c:v>
                </c:pt>
                <c:pt idx="1219">
                  <c:v>6.0279999999999994E-8</c:v>
                </c:pt>
                <c:pt idx="1220">
                  <c:v>6.0339999999999996E-8</c:v>
                </c:pt>
                <c:pt idx="1221">
                  <c:v>6.0339999999999996E-8</c:v>
                </c:pt>
                <c:pt idx="1222">
                  <c:v>6.0279999999999994E-8</c:v>
                </c:pt>
                <c:pt idx="1223">
                  <c:v>6.0450000000000002E-8</c:v>
                </c:pt>
                <c:pt idx="1224">
                  <c:v>6.039E-8</c:v>
                </c:pt>
                <c:pt idx="1225">
                  <c:v>6.039E-8</c:v>
                </c:pt>
                <c:pt idx="1226">
                  <c:v>6.0339999999999996E-8</c:v>
                </c:pt>
                <c:pt idx="1227">
                  <c:v>6.039E-8</c:v>
                </c:pt>
                <c:pt idx="1228">
                  <c:v>6.039E-8</c:v>
                </c:pt>
                <c:pt idx="1229">
                  <c:v>6.0450000000000002E-8</c:v>
                </c:pt>
                <c:pt idx="1230">
                  <c:v>6.0450000000000002E-8</c:v>
                </c:pt>
                <c:pt idx="1231">
                  <c:v>6.039E-8</c:v>
                </c:pt>
                <c:pt idx="1232">
                  <c:v>6.0450000000000002E-8</c:v>
                </c:pt>
                <c:pt idx="1233">
                  <c:v>6.0450000000000002E-8</c:v>
                </c:pt>
                <c:pt idx="1234">
                  <c:v>6.0450000000000002E-8</c:v>
                </c:pt>
                <c:pt idx="1235">
                  <c:v>6.0450000000000002E-8</c:v>
                </c:pt>
                <c:pt idx="1236">
                  <c:v>6.0500000000000006E-8</c:v>
                </c:pt>
                <c:pt idx="1237">
                  <c:v>6.039E-8</c:v>
                </c:pt>
                <c:pt idx="1238">
                  <c:v>6.0450000000000002E-8</c:v>
                </c:pt>
                <c:pt idx="1239">
                  <c:v>6.0500000000000006E-8</c:v>
                </c:pt>
                <c:pt idx="1240">
                  <c:v>6.0450000000000002E-8</c:v>
                </c:pt>
                <c:pt idx="1241">
                  <c:v>6.0450000000000002E-8</c:v>
                </c:pt>
                <c:pt idx="1242">
                  <c:v>6.0450000000000002E-8</c:v>
                </c:pt>
                <c:pt idx="1243">
                  <c:v>6.0549999999999996E-8</c:v>
                </c:pt>
                <c:pt idx="1244">
                  <c:v>6.0500000000000006E-8</c:v>
                </c:pt>
                <c:pt idx="1245">
                  <c:v>6.0660000000000002E-8</c:v>
                </c:pt>
                <c:pt idx="1246">
                  <c:v>6.0609999999999998E-8</c:v>
                </c:pt>
                <c:pt idx="1247">
                  <c:v>6.0549999999999996E-8</c:v>
                </c:pt>
                <c:pt idx="1248">
                  <c:v>6.0549999999999996E-8</c:v>
                </c:pt>
                <c:pt idx="1249">
                  <c:v>6.0500000000000006E-8</c:v>
                </c:pt>
                <c:pt idx="1250">
                  <c:v>6.0609999999999998E-8</c:v>
                </c:pt>
                <c:pt idx="1251">
                  <c:v>6.0549999999999996E-8</c:v>
                </c:pt>
                <c:pt idx="1252">
                  <c:v>6.0549999999999996E-8</c:v>
                </c:pt>
                <c:pt idx="1253">
                  <c:v>6.0500000000000006E-8</c:v>
                </c:pt>
                <c:pt idx="1254">
                  <c:v>6.0549999999999996E-8</c:v>
                </c:pt>
                <c:pt idx="1255">
                  <c:v>6.0609999999999998E-8</c:v>
                </c:pt>
                <c:pt idx="1256">
                  <c:v>6.0609999999999998E-8</c:v>
                </c:pt>
                <c:pt idx="1257">
                  <c:v>6.0609999999999998E-8</c:v>
                </c:pt>
                <c:pt idx="1258">
                  <c:v>6.0720000000000004E-8</c:v>
                </c:pt>
                <c:pt idx="1259">
                  <c:v>6.0609999999999998E-8</c:v>
                </c:pt>
                <c:pt idx="1260">
                  <c:v>6.0609999999999998E-8</c:v>
                </c:pt>
                <c:pt idx="1261">
                  <c:v>6.0609999999999998E-8</c:v>
                </c:pt>
                <c:pt idx="1262">
                  <c:v>6.0609999999999998E-8</c:v>
                </c:pt>
                <c:pt idx="1263">
                  <c:v>6.0609999999999998E-8</c:v>
                </c:pt>
                <c:pt idx="1264">
                  <c:v>6.0720000000000004E-8</c:v>
                </c:pt>
                <c:pt idx="1265">
                  <c:v>6.0660000000000002E-8</c:v>
                </c:pt>
                <c:pt idx="1266">
                  <c:v>6.0660000000000002E-8</c:v>
                </c:pt>
                <c:pt idx="1267">
                  <c:v>6.0609999999999998E-8</c:v>
                </c:pt>
                <c:pt idx="1268">
                  <c:v>6.0720000000000004E-8</c:v>
                </c:pt>
                <c:pt idx="1269">
                  <c:v>6.0720000000000004E-8</c:v>
                </c:pt>
                <c:pt idx="1270">
                  <c:v>6.0769999999999994E-8</c:v>
                </c:pt>
                <c:pt idx="1271">
                  <c:v>6.0609999999999998E-8</c:v>
                </c:pt>
                <c:pt idx="1272">
                  <c:v>6.0660000000000002E-8</c:v>
                </c:pt>
                <c:pt idx="1273">
                  <c:v>6.0720000000000004E-8</c:v>
                </c:pt>
                <c:pt idx="1274">
                  <c:v>6.0720000000000004E-8</c:v>
                </c:pt>
                <c:pt idx="1275">
                  <c:v>6.0769999999999994E-8</c:v>
                </c:pt>
                <c:pt idx="1276">
                  <c:v>6.0720000000000004E-8</c:v>
                </c:pt>
                <c:pt idx="1277">
                  <c:v>6.0720000000000004E-8</c:v>
                </c:pt>
                <c:pt idx="1278">
                  <c:v>6.0720000000000004E-8</c:v>
                </c:pt>
                <c:pt idx="1279">
                  <c:v>6.0769999999999994E-8</c:v>
                </c:pt>
                <c:pt idx="1280">
                  <c:v>6.0829999999999996E-8</c:v>
                </c:pt>
                <c:pt idx="1281">
                  <c:v>6.0769999999999994E-8</c:v>
                </c:pt>
                <c:pt idx="1282">
                  <c:v>6.0769999999999994E-8</c:v>
                </c:pt>
                <c:pt idx="1283">
                  <c:v>6.0769999999999994E-8</c:v>
                </c:pt>
                <c:pt idx="1284">
                  <c:v>6.0769999999999994E-8</c:v>
                </c:pt>
                <c:pt idx="1285">
                  <c:v>6.0769999999999994E-8</c:v>
                </c:pt>
                <c:pt idx="1286">
                  <c:v>6.0769999999999994E-8</c:v>
                </c:pt>
                <c:pt idx="1287">
                  <c:v>6.088E-8</c:v>
                </c:pt>
                <c:pt idx="1288">
                  <c:v>6.0829999999999996E-8</c:v>
                </c:pt>
                <c:pt idx="1289">
                  <c:v>6.0829999999999996E-8</c:v>
                </c:pt>
                <c:pt idx="1290">
                  <c:v>6.088E-8</c:v>
                </c:pt>
                <c:pt idx="1291">
                  <c:v>6.088E-8</c:v>
                </c:pt>
                <c:pt idx="1292">
                  <c:v>6.0769999999999994E-8</c:v>
                </c:pt>
                <c:pt idx="1293">
                  <c:v>6.0769999999999994E-8</c:v>
                </c:pt>
                <c:pt idx="1294">
                  <c:v>6.0829999999999996E-8</c:v>
                </c:pt>
                <c:pt idx="1295">
                  <c:v>6.0829999999999996E-8</c:v>
                </c:pt>
                <c:pt idx="1296">
                  <c:v>6.0829999999999996E-8</c:v>
                </c:pt>
                <c:pt idx="1297">
                  <c:v>6.0829999999999996E-8</c:v>
                </c:pt>
                <c:pt idx="1298">
                  <c:v>6.088E-8</c:v>
                </c:pt>
                <c:pt idx="1299">
                  <c:v>6.0990000000000005E-8</c:v>
                </c:pt>
                <c:pt idx="1300">
                  <c:v>6.0990000000000005E-8</c:v>
                </c:pt>
                <c:pt idx="1301">
                  <c:v>6.0829999999999996E-8</c:v>
                </c:pt>
                <c:pt idx="1302">
                  <c:v>6.0940000000000002E-8</c:v>
                </c:pt>
                <c:pt idx="1303">
                  <c:v>6.1049999999999994E-8</c:v>
                </c:pt>
                <c:pt idx="1304">
                  <c:v>6.088E-8</c:v>
                </c:pt>
                <c:pt idx="1305">
                  <c:v>6.0990000000000005E-8</c:v>
                </c:pt>
                <c:pt idx="1306">
                  <c:v>6.0990000000000005E-8</c:v>
                </c:pt>
                <c:pt idx="1307">
                  <c:v>6.0940000000000002E-8</c:v>
                </c:pt>
                <c:pt idx="1308">
                  <c:v>6.0940000000000002E-8</c:v>
                </c:pt>
                <c:pt idx="1309">
                  <c:v>6.0940000000000002E-8</c:v>
                </c:pt>
                <c:pt idx="1310">
                  <c:v>6.088E-8</c:v>
                </c:pt>
                <c:pt idx="1311">
                  <c:v>6.0990000000000005E-8</c:v>
                </c:pt>
                <c:pt idx="1312">
                  <c:v>6.0940000000000002E-8</c:v>
                </c:pt>
                <c:pt idx="1313">
                  <c:v>6.088E-8</c:v>
                </c:pt>
                <c:pt idx="1314">
                  <c:v>6.1049999999999994E-8</c:v>
                </c:pt>
                <c:pt idx="1315">
                  <c:v>6.1049999999999994E-8</c:v>
                </c:pt>
                <c:pt idx="1316">
                  <c:v>6.0940000000000002E-8</c:v>
                </c:pt>
                <c:pt idx="1317">
                  <c:v>6.0990000000000005E-8</c:v>
                </c:pt>
                <c:pt idx="1318">
                  <c:v>6.0990000000000005E-8</c:v>
                </c:pt>
                <c:pt idx="1319">
                  <c:v>6.1049999999999994E-8</c:v>
                </c:pt>
                <c:pt idx="1320">
                  <c:v>6.0940000000000002E-8</c:v>
                </c:pt>
                <c:pt idx="1321">
                  <c:v>6.1099999999999998E-8</c:v>
                </c:pt>
                <c:pt idx="1322">
                  <c:v>6.0990000000000005E-8</c:v>
                </c:pt>
                <c:pt idx="1323">
                  <c:v>6.1099999999999998E-8</c:v>
                </c:pt>
                <c:pt idx="1324">
                  <c:v>6.1049999999999994E-8</c:v>
                </c:pt>
                <c:pt idx="1325">
                  <c:v>6.1099999999999998E-8</c:v>
                </c:pt>
                <c:pt idx="1326">
                  <c:v>6.1049999999999994E-8</c:v>
                </c:pt>
                <c:pt idx="1327">
                  <c:v>6.1049999999999994E-8</c:v>
                </c:pt>
                <c:pt idx="1328">
                  <c:v>6.1099999999999998E-8</c:v>
                </c:pt>
                <c:pt idx="1329">
                  <c:v>6.116E-8</c:v>
                </c:pt>
                <c:pt idx="1330">
                  <c:v>6.116E-8</c:v>
                </c:pt>
                <c:pt idx="1331">
                  <c:v>6.1270000000000005E-8</c:v>
                </c:pt>
                <c:pt idx="1332">
                  <c:v>6.116E-8</c:v>
                </c:pt>
                <c:pt idx="1333">
                  <c:v>6.1210000000000003E-8</c:v>
                </c:pt>
                <c:pt idx="1334">
                  <c:v>6.116E-8</c:v>
                </c:pt>
                <c:pt idx="1335">
                  <c:v>6.116E-8</c:v>
                </c:pt>
                <c:pt idx="1336">
                  <c:v>6.1099999999999998E-8</c:v>
                </c:pt>
                <c:pt idx="1337">
                  <c:v>6.1210000000000003E-8</c:v>
                </c:pt>
                <c:pt idx="1338">
                  <c:v>6.1210000000000003E-8</c:v>
                </c:pt>
                <c:pt idx="1339">
                  <c:v>6.116E-8</c:v>
                </c:pt>
                <c:pt idx="1340">
                  <c:v>6.116E-8</c:v>
                </c:pt>
                <c:pt idx="1341">
                  <c:v>6.116E-8</c:v>
                </c:pt>
                <c:pt idx="1342">
                  <c:v>6.116E-8</c:v>
                </c:pt>
                <c:pt idx="1343">
                  <c:v>6.1210000000000003E-8</c:v>
                </c:pt>
                <c:pt idx="1344">
                  <c:v>6.1210000000000003E-8</c:v>
                </c:pt>
                <c:pt idx="1345">
                  <c:v>6.1210000000000003E-8</c:v>
                </c:pt>
                <c:pt idx="1346">
                  <c:v>6.1210000000000003E-8</c:v>
                </c:pt>
                <c:pt idx="1347">
                  <c:v>6.116E-8</c:v>
                </c:pt>
                <c:pt idx="1348">
                  <c:v>6.1210000000000003E-8</c:v>
                </c:pt>
                <c:pt idx="1349">
                  <c:v>6.1210000000000003E-8</c:v>
                </c:pt>
                <c:pt idx="1350">
                  <c:v>6.1210000000000003E-8</c:v>
                </c:pt>
                <c:pt idx="1351">
                  <c:v>6.1210000000000003E-8</c:v>
                </c:pt>
                <c:pt idx="1352">
                  <c:v>6.1270000000000005E-8</c:v>
                </c:pt>
                <c:pt idx="1353">
                  <c:v>6.1319999999999996E-8</c:v>
                </c:pt>
                <c:pt idx="1354">
                  <c:v>6.1319999999999996E-8</c:v>
                </c:pt>
                <c:pt idx="1355">
                  <c:v>6.1270000000000005E-8</c:v>
                </c:pt>
                <c:pt idx="1356">
                  <c:v>6.1319999999999996E-8</c:v>
                </c:pt>
                <c:pt idx="1357">
                  <c:v>6.1210000000000003E-8</c:v>
                </c:pt>
                <c:pt idx="1358">
                  <c:v>6.1210000000000003E-8</c:v>
                </c:pt>
                <c:pt idx="1359">
                  <c:v>6.1270000000000005E-8</c:v>
                </c:pt>
                <c:pt idx="1360">
                  <c:v>6.1379999999999998E-8</c:v>
                </c:pt>
                <c:pt idx="1361">
                  <c:v>6.1379999999999998E-8</c:v>
                </c:pt>
                <c:pt idx="1362">
                  <c:v>6.1270000000000005E-8</c:v>
                </c:pt>
                <c:pt idx="1363">
                  <c:v>6.1319999999999996E-8</c:v>
                </c:pt>
                <c:pt idx="1364">
                  <c:v>6.1319999999999996E-8</c:v>
                </c:pt>
                <c:pt idx="1365">
                  <c:v>6.1270000000000005E-8</c:v>
                </c:pt>
                <c:pt idx="1366">
                  <c:v>6.1270000000000005E-8</c:v>
                </c:pt>
                <c:pt idx="1367">
                  <c:v>6.1319999999999996E-8</c:v>
                </c:pt>
                <c:pt idx="1368">
                  <c:v>6.1270000000000005E-8</c:v>
                </c:pt>
                <c:pt idx="1369">
                  <c:v>6.1270000000000005E-8</c:v>
                </c:pt>
                <c:pt idx="1370">
                  <c:v>6.1270000000000005E-8</c:v>
                </c:pt>
                <c:pt idx="1371">
                  <c:v>6.1270000000000005E-8</c:v>
                </c:pt>
                <c:pt idx="1372">
                  <c:v>6.1270000000000005E-8</c:v>
                </c:pt>
                <c:pt idx="1373">
                  <c:v>6.1379999999999998E-8</c:v>
                </c:pt>
                <c:pt idx="1374">
                  <c:v>6.1270000000000005E-8</c:v>
                </c:pt>
                <c:pt idx="1375">
                  <c:v>6.1270000000000005E-8</c:v>
                </c:pt>
                <c:pt idx="1376">
                  <c:v>6.1210000000000003E-8</c:v>
                </c:pt>
                <c:pt idx="1377">
                  <c:v>6.1270000000000005E-8</c:v>
                </c:pt>
                <c:pt idx="1378">
                  <c:v>6.1270000000000005E-8</c:v>
                </c:pt>
                <c:pt idx="1379">
                  <c:v>6.1319999999999996E-8</c:v>
                </c:pt>
                <c:pt idx="1380">
                  <c:v>6.1319999999999996E-8</c:v>
                </c:pt>
                <c:pt idx="1381">
                  <c:v>6.1379999999999998E-8</c:v>
                </c:pt>
                <c:pt idx="1382">
                  <c:v>6.1319999999999996E-8</c:v>
                </c:pt>
                <c:pt idx="1383">
                  <c:v>6.1379999999999998E-8</c:v>
                </c:pt>
                <c:pt idx="1384">
                  <c:v>6.1379999999999998E-8</c:v>
                </c:pt>
                <c:pt idx="1385">
                  <c:v>6.1319999999999996E-8</c:v>
                </c:pt>
                <c:pt idx="1386">
                  <c:v>6.1319999999999996E-8</c:v>
                </c:pt>
                <c:pt idx="1387">
                  <c:v>6.1490000000000003E-8</c:v>
                </c:pt>
                <c:pt idx="1388">
                  <c:v>6.1379999999999998E-8</c:v>
                </c:pt>
                <c:pt idx="1389">
                  <c:v>6.1379999999999998E-8</c:v>
                </c:pt>
                <c:pt idx="1390">
                  <c:v>6.1319999999999996E-8</c:v>
                </c:pt>
                <c:pt idx="1391">
                  <c:v>6.1490000000000003E-8</c:v>
                </c:pt>
                <c:pt idx="1392">
                  <c:v>6.1430000000000001E-8</c:v>
                </c:pt>
                <c:pt idx="1393">
                  <c:v>6.1379999999999998E-8</c:v>
                </c:pt>
                <c:pt idx="1394">
                  <c:v>6.1539999999999994E-8</c:v>
                </c:pt>
                <c:pt idx="1395">
                  <c:v>6.1539999999999994E-8</c:v>
                </c:pt>
                <c:pt idx="1396">
                  <c:v>6.1379999999999998E-8</c:v>
                </c:pt>
                <c:pt idx="1397">
                  <c:v>6.1490000000000003E-8</c:v>
                </c:pt>
                <c:pt idx="1398">
                  <c:v>6.1599999999999996E-8</c:v>
                </c:pt>
                <c:pt idx="1399">
                  <c:v>6.1490000000000003E-8</c:v>
                </c:pt>
                <c:pt idx="1400">
                  <c:v>6.1490000000000003E-8</c:v>
                </c:pt>
                <c:pt idx="1401">
                  <c:v>6.1430000000000001E-8</c:v>
                </c:pt>
                <c:pt idx="1402">
                  <c:v>6.1599999999999996E-8</c:v>
                </c:pt>
                <c:pt idx="1403">
                  <c:v>6.1539999999999994E-8</c:v>
                </c:pt>
                <c:pt idx="1404">
                  <c:v>6.1599999999999996E-8</c:v>
                </c:pt>
                <c:pt idx="1405">
                  <c:v>6.1599999999999996E-8</c:v>
                </c:pt>
                <c:pt idx="1406">
                  <c:v>6.1599999999999996E-8</c:v>
                </c:pt>
                <c:pt idx="1407">
                  <c:v>6.1599999999999996E-8</c:v>
                </c:pt>
                <c:pt idx="1408">
                  <c:v>6.1599999999999996E-8</c:v>
                </c:pt>
                <c:pt idx="1409">
                  <c:v>6.1599999999999996E-8</c:v>
                </c:pt>
                <c:pt idx="1410">
                  <c:v>6.1539999999999994E-8</c:v>
                </c:pt>
                <c:pt idx="1411">
                  <c:v>6.1539999999999994E-8</c:v>
                </c:pt>
                <c:pt idx="1412">
                  <c:v>6.1659999999999998E-8</c:v>
                </c:pt>
                <c:pt idx="1413">
                  <c:v>6.1599999999999996E-8</c:v>
                </c:pt>
                <c:pt idx="1414">
                  <c:v>6.1599999999999996E-8</c:v>
                </c:pt>
                <c:pt idx="1415">
                  <c:v>6.1599999999999996E-8</c:v>
                </c:pt>
                <c:pt idx="1416">
                  <c:v>6.1659999999999998E-8</c:v>
                </c:pt>
                <c:pt idx="1417">
                  <c:v>6.1659999999999998E-8</c:v>
                </c:pt>
                <c:pt idx="1418">
                  <c:v>6.1659999999999998E-8</c:v>
                </c:pt>
                <c:pt idx="1419">
                  <c:v>6.1710000000000001E-8</c:v>
                </c:pt>
                <c:pt idx="1420">
                  <c:v>6.1599999999999996E-8</c:v>
                </c:pt>
                <c:pt idx="1421">
                  <c:v>6.1659999999999998E-8</c:v>
                </c:pt>
                <c:pt idx="1422">
                  <c:v>6.1539999999999994E-8</c:v>
                </c:pt>
                <c:pt idx="1423">
                  <c:v>6.1599999999999996E-8</c:v>
                </c:pt>
                <c:pt idx="1424">
                  <c:v>6.1599999999999996E-8</c:v>
                </c:pt>
                <c:pt idx="1425">
                  <c:v>6.1599999999999996E-8</c:v>
                </c:pt>
                <c:pt idx="1426">
                  <c:v>6.1659999999999998E-8</c:v>
                </c:pt>
                <c:pt idx="1427">
                  <c:v>6.1599999999999996E-8</c:v>
                </c:pt>
                <c:pt idx="1428">
                  <c:v>6.1659999999999998E-8</c:v>
                </c:pt>
                <c:pt idx="1429">
                  <c:v>6.1659999999999998E-8</c:v>
                </c:pt>
                <c:pt idx="1430">
                  <c:v>6.1659999999999998E-8</c:v>
                </c:pt>
                <c:pt idx="1431">
                  <c:v>6.1710000000000001E-8</c:v>
                </c:pt>
                <c:pt idx="1432">
                  <c:v>6.1710000000000001E-8</c:v>
                </c:pt>
                <c:pt idx="1433">
                  <c:v>6.1710000000000001E-8</c:v>
                </c:pt>
                <c:pt idx="1434">
                  <c:v>6.1710000000000001E-8</c:v>
                </c:pt>
                <c:pt idx="1435">
                  <c:v>6.1659999999999998E-8</c:v>
                </c:pt>
                <c:pt idx="1436">
                  <c:v>6.1659999999999998E-8</c:v>
                </c:pt>
                <c:pt idx="1437">
                  <c:v>6.1659999999999998E-8</c:v>
                </c:pt>
                <c:pt idx="1438">
                  <c:v>6.1539999999999994E-8</c:v>
                </c:pt>
                <c:pt idx="1439">
                  <c:v>6.1710000000000001E-8</c:v>
                </c:pt>
                <c:pt idx="1440">
                  <c:v>6.1659999999999998E-8</c:v>
                </c:pt>
                <c:pt idx="1441">
                  <c:v>6.1710000000000001E-8</c:v>
                </c:pt>
                <c:pt idx="1442">
                  <c:v>6.1770000000000003E-8</c:v>
                </c:pt>
                <c:pt idx="1443">
                  <c:v>6.1819999999999994E-8</c:v>
                </c:pt>
                <c:pt idx="1444">
                  <c:v>6.1770000000000003E-8</c:v>
                </c:pt>
                <c:pt idx="1445">
                  <c:v>6.1819999999999994E-8</c:v>
                </c:pt>
                <c:pt idx="1446">
                  <c:v>6.1770000000000003E-8</c:v>
                </c:pt>
                <c:pt idx="1447">
                  <c:v>6.1770000000000003E-8</c:v>
                </c:pt>
                <c:pt idx="1448">
                  <c:v>6.1819999999999994E-8</c:v>
                </c:pt>
                <c:pt idx="1449">
                  <c:v>6.1770000000000003E-8</c:v>
                </c:pt>
                <c:pt idx="1450">
                  <c:v>6.1879999999999996E-8</c:v>
                </c:pt>
                <c:pt idx="1451">
                  <c:v>6.1819999999999994E-8</c:v>
                </c:pt>
                <c:pt idx="1452">
                  <c:v>6.1929999999999999E-8</c:v>
                </c:pt>
                <c:pt idx="1453">
                  <c:v>6.1879999999999996E-8</c:v>
                </c:pt>
                <c:pt idx="1454">
                  <c:v>6.1879999999999996E-8</c:v>
                </c:pt>
                <c:pt idx="1455">
                  <c:v>6.1879999999999996E-8</c:v>
                </c:pt>
                <c:pt idx="1456">
                  <c:v>6.1990000000000001E-8</c:v>
                </c:pt>
                <c:pt idx="1457">
                  <c:v>6.1770000000000003E-8</c:v>
                </c:pt>
                <c:pt idx="1458">
                  <c:v>6.1929999999999999E-8</c:v>
                </c:pt>
                <c:pt idx="1459">
                  <c:v>6.1929999999999999E-8</c:v>
                </c:pt>
                <c:pt idx="1460">
                  <c:v>6.1929999999999999E-8</c:v>
                </c:pt>
                <c:pt idx="1461">
                  <c:v>6.1929999999999999E-8</c:v>
                </c:pt>
                <c:pt idx="1462">
                  <c:v>6.1879999999999996E-8</c:v>
                </c:pt>
                <c:pt idx="1463">
                  <c:v>6.1929999999999999E-8</c:v>
                </c:pt>
                <c:pt idx="1464">
                  <c:v>6.1990000000000001E-8</c:v>
                </c:pt>
                <c:pt idx="1465">
                  <c:v>6.1990000000000001E-8</c:v>
                </c:pt>
                <c:pt idx="1466">
                  <c:v>6.2040000000000005E-8</c:v>
                </c:pt>
                <c:pt idx="1467">
                  <c:v>6.1990000000000001E-8</c:v>
                </c:pt>
                <c:pt idx="1468">
                  <c:v>6.2040000000000005E-8</c:v>
                </c:pt>
                <c:pt idx="1469">
                  <c:v>6.2040000000000005E-8</c:v>
                </c:pt>
                <c:pt idx="1470">
                  <c:v>6.2159999999999995E-8</c:v>
                </c:pt>
                <c:pt idx="1471">
                  <c:v>6.1990000000000001E-8</c:v>
                </c:pt>
                <c:pt idx="1472">
                  <c:v>6.1990000000000001E-8</c:v>
                </c:pt>
                <c:pt idx="1473">
                  <c:v>6.1929999999999999E-8</c:v>
                </c:pt>
                <c:pt idx="1474">
                  <c:v>6.2099999999999994E-8</c:v>
                </c:pt>
                <c:pt idx="1475">
                  <c:v>6.2040000000000005E-8</c:v>
                </c:pt>
                <c:pt idx="1476">
                  <c:v>6.2040000000000005E-8</c:v>
                </c:pt>
                <c:pt idx="1477">
                  <c:v>6.2040000000000005E-8</c:v>
                </c:pt>
                <c:pt idx="1478">
                  <c:v>6.2040000000000005E-8</c:v>
                </c:pt>
                <c:pt idx="1479">
                  <c:v>6.2099999999999994E-8</c:v>
                </c:pt>
                <c:pt idx="1480">
                  <c:v>6.2099999999999994E-8</c:v>
                </c:pt>
                <c:pt idx="1481">
                  <c:v>6.2099999999999994E-8</c:v>
                </c:pt>
                <c:pt idx="1482">
                  <c:v>6.2040000000000005E-8</c:v>
                </c:pt>
                <c:pt idx="1483">
                  <c:v>6.2099999999999994E-8</c:v>
                </c:pt>
                <c:pt idx="1484">
                  <c:v>6.2099999999999994E-8</c:v>
                </c:pt>
                <c:pt idx="1485">
                  <c:v>6.2159999999999995E-8</c:v>
                </c:pt>
                <c:pt idx="1486">
                  <c:v>6.2159999999999995E-8</c:v>
                </c:pt>
                <c:pt idx="1487">
                  <c:v>6.2159999999999995E-8</c:v>
                </c:pt>
                <c:pt idx="1488">
                  <c:v>6.2040000000000005E-8</c:v>
                </c:pt>
                <c:pt idx="1489">
                  <c:v>6.2159999999999995E-8</c:v>
                </c:pt>
                <c:pt idx="1490">
                  <c:v>6.2209999999999999E-8</c:v>
                </c:pt>
                <c:pt idx="1491">
                  <c:v>6.2209999999999999E-8</c:v>
                </c:pt>
                <c:pt idx="1492">
                  <c:v>6.2270000000000001E-8</c:v>
                </c:pt>
                <c:pt idx="1493">
                  <c:v>6.2209999999999999E-8</c:v>
                </c:pt>
                <c:pt idx="1494">
                  <c:v>6.2209999999999999E-8</c:v>
                </c:pt>
                <c:pt idx="1495">
                  <c:v>6.2209999999999999E-8</c:v>
                </c:pt>
                <c:pt idx="1496">
                  <c:v>6.2209999999999999E-8</c:v>
                </c:pt>
                <c:pt idx="1497">
                  <c:v>6.2159999999999995E-8</c:v>
                </c:pt>
                <c:pt idx="1498">
                  <c:v>6.2209999999999999E-8</c:v>
                </c:pt>
                <c:pt idx="1499">
                  <c:v>6.2270000000000001E-8</c:v>
                </c:pt>
                <c:pt idx="1500">
                  <c:v>6.2209999999999999E-8</c:v>
                </c:pt>
                <c:pt idx="1501">
                  <c:v>6.2330000000000003E-8</c:v>
                </c:pt>
                <c:pt idx="1502">
                  <c:v>6.2209999999999999E-8</c:v>
                </c:pt>
                <c:pt idx="1503">
                  <c:v>6.2209999999999999E-8</c:v>
                </c:pt>
                <c:pt idx="1504">
                  <c:v>6.2270000000000001E-8</c:v>
                </c:pt>
                <c:pt idx="1505">
                  <c:v>6.2209999999999999E-8</c:v>
                </c:pt>
                <c:pt idx="1506">
                  <c:v>6.2270000000000001E-8</c:v>
                </c:pt>
                <c:pt idx="1507">
                  <c:v>6.2270000000000001E-8</c:v>
                </c:pt>
                <c:pt idx="1508">
                  <c:v>6.2330000000000003E-8</c:v>
                </c:pt>
                <c:pt idx="1509">
                  <c:v>6.2330000000000003E-8</c:v>
                </c:pt>
                <c:pt idx="1510">
                  <c:v>6.2330000000000003E-8</c:v>
                </c:pt>
                <c:pt idx="1511">
                  <c:v>6.2439999999999995E-8</c:v>
                </c:pt>
                <c:pt idx="1512">
                  <c:v>6.2379999999999993E-8</c:v>
                </c:pt>
                <c:pt idx="1513">
                  <c:v>6.2379999999999993E-8</c:v>
                </c:pt>
                <c:pt idx="1514">
                  <c:v>6.2330000000000003E-8</c:v>
                </c:pt>
                <c:pt idx="1515">
                  <c:v>6.2379999999999993E-8</c:v>
                </c:pt>
                <c:pt idx="1516">
                  <c:v>6.2379999999999993E-8</c:v>
                </c:pt>
                <c:pt idx="1517">
                  <c:v>6.2489999999999999E-8</c:v>
                </c:pt>
                <c:pt idx="1518">
                  <c:v>6.2330000000000003E-8</c:v>
                </c:pt>
                <c:pt idx="1519">
                  <c:v>6.2330000000000003E-8</c:v>
                </c:pt>
                <c:pt idx="1520">
                  <c:v>6.2379999999999993E-8</c:v>
                </c:pt>
                <c:pt idx="1521">
                  <c:v>6.2439999999999995E-8</c:v>
                </c:pt>
                <c:pt idx="1522">
                  <c:v>6.2330000000000003E-8</c:v>
                </c:pt>
                <c:pt idx="1523">
                  <c:v>6.2489999999999999E-8</c:v>
                </c:pt>
                <c:pt idx="1524">
                  <c:v>6.2489999999999999E-8</c:v>
                </c:pt>
                <c:pt idx="1525">
                  <c:v>6.2379999999999993E-8</c:v>
                </c:pt>
                <c:pt idx="1526">
                  <c:v>6.2379999999999993E-8</c:v>
                </c:pt>
                <c:pt idx="1527">
                  <c:v>6.2489999999999999E-8</c:v>
                </c:pt>
                <c:pt idx="1528">
                  <c:v>6.2439999999999995E-8</c:v>
                </c:pt>
                <c:pt idx="1529">
                  <c:v>6.2439999999999995E-8</c:v>
                </c:pt>
                <c:pt idx="1530">
                  <c:v>6.2610000000000003E-8</c:v>
                </c:pt>
                <c:pt idx="1531">
                  <c:v>6.2550000000000001E-8</c:v>
                </c:pt>
                <c:pt idx="1532">
                  <c:v>6.2489999999999999E-8</c:v>
                </c:pt>
                <c:pt idx="1533">
                  <c:v>6.2550000000000001E-8</c:v>
                </c:pt>
                <c:pt idx="1534">
                  <c:v>6.2489999999999999E-8</c:v>
                </c:pt>
                <c:pt idx="1535">
                  <c:v>6.2610000000000003E-8</c:v>
                </c:pt>
                <c:pt idx="1536">
                  <c:v>6.2660000000000007E-8</c:v>
                </c:pt>
                <c:pt idx="1537">
                  <c:v>6.2550000000000001E-8</c:v>
                </c:pt>
                <c:pt idx="1538">
                  <c:v>6.2610000000000003E-8</c:v>
                </c:pt>
                <c:pt idx="1539">
                  <c:v>6.2610000000000003E-8</c:v>
                </c:pt>
                <c:pt idx="1540">
                  <c:v>6.2610000000000003E-8</c:v>
                </c:pt>
                <c:pt idx="1541">
                  <c:v>6.2610000000000003E-8</c:v>
                </c:pt>
                <c:pt idx="1542">
                  <c:v>6.2610000000000003E-8</c:v>
                </c:pt>
                <c:pt idx="1543">
                  <c:v>6.2610000000000003E-8</c:v>
                </c:pt>
                <c:pt idx="1544">
                  <c:v>6.2610000000000003E-8</c:v>
                </c:pt>
                <c:pt idx="1545">
                  <c:v>6.2660000000000007E-8</c:v>
                </c:pt>
                <c:pt idx="1546">
                  <c:v>6.2769999999999999E-8</c:v>
                </c:pt>
                <c:pt idx="1547">
                  <c:v>6.2719999999999995E-8</c:v>
                </c:pt>
                <c:pt idx="1548">
                  <c:v>6.2660000000000007E-8</c:v>
                </c:pt>
                <c:pt idx="1549">
                  <c:v>6.2610000000000003E-8</c:v>
                </c:pt>
                <c:pt idx="1550">
                  <c:v>6.2550000000000001E-8</c:v>
                </c:pt>
                <c:pt idx="1551">
                  <c:v>6.2610000000000003E-8</c:v>
                </c:pt>
                <c:pt idx="1552">
                  <c:v>6.2610000000000003E-8</c:v>
                </c:pt>
                <c:pt idx="1553">
                  <c:v>6.2719999999999995E-8</c:v>
                </c:pt>
                <c:pt idx="1554">
                  <c:v>6.2719999999999995E-8</c:v>
                </c:pt>
                <c:pt idx="1555">
                  <c:v>6.2660000000000007E-8</c:v>
                </c:pt>
                <c:pt idx="1556">
                  <c:v>6.2660000000000007E-8</c:v>
                </c:pt>
                <c:pt idx="1557">
                  <c:v>6.2660000000000007E-8</c:v>
                </c:pt>
                <c:pt idx="1558">
                  <c:v>6.2660000000000007E-8</c:v>
                </c:pt>
                <c:pt idx="1559">
                  <c:v>6.2719999999999995E-8</c:v>
                </c:pt>
                <c:pt idx="1560">
                  <c:v>6.2830000000000001E-8</c:v>
                </c:pt>
                <c:pt idx="1561">
                  <c:v>6.2719999999999995E-8</c:v>
                </c:pt>
                <c:pt idx="1562">
                  <c:v>6.2830000000000001E-8</c:v>
                </c:pt>
                <c:pt idx="1563">
                  <c:v>6.2719999999999995E-8</c:v>
                </c:pt>
                <c:pt idx="1564">
                  <c:v>6.2719999999999995E-8</c:v>
                </c:pt>
                <c:pt idx="1565">
                  <c:v>6.2660000000000007E-8</c:v>
                </c:pt>
                <c:pt idx="1566">
                  <c:v>6.2719999999999995E-8</c:v>
                </c:pt>
                <c:pt idx="1567">
                  <c:v>6.2769999999999999E-8</c:v>
                </c:pt>
                <c:pt idx="1568">
                  <c:v>6.2830000000000001E-8</c:v>
                </c:pt>
                <c:pt idx="1569">
                  <c:v>6.2890000000000003E-8</c:v>
                </c:pt>
                <c:pt idx="1570">
                  <c:v>6.2830000000000001E-8</c:v>
                </c:pt>
                <c:pt idx="1571">
                  <c:v>6.2830000000000001E-8</c:v>
                </c:pt>
                <c:pt idx="1572">
                  <c:v>6.2719999999999995E-8</c:v>
                </c:pt>
                <c:pt idx="1573">
                  <c:v>6.2719999999999995E-8</c:v>
                </c:pt>
                <c:pt idx="1574">
                  <c:v>6.2719999999999995E-8</c:v>
                </c:pt>
                <c:pt idx="1575">
                  <c:v>6.2830000000000001E-8</c:v>
                </c:pt>
                <c:pt idx="1576">
                  <c:v>6.2940000000000006E-8</c:v>
                </c:pt>
                <c:pt idx="1577">
                  <c:v>6.2769999999999999E-8</c:v>
                </c:pt>
                <c:pt idx="1578">
                  <c:v>6.2830000000000001E-8</c:v>
                </c:pt>
                <c:pt idx="1579">
                  <c:v>6.2830000000000001E-8</c:v>
                </c:pt>
                <c:pt idx="1580">
                  <c:v>6.2890000000000003E-8</c:v>
                </c:pt>
                <c:pt idx="1581">
                  <c:v>6.2769999999999999E-8</c:v>
                </c:pt>
                <c:pt idx="1582">
                  <c:v>6.2890000000000003E-8</c:v>
                </c:pt>
                <c:pt idx="1583">
                  <c:v>6.2890000000000003E-8</c:v>
                </c:pt>
                <c:pt idx="1584">
                  <c:v>6.2769999999999999E-8</c:v>
                </c:pt>
                <c:pt idx="1585">
                  <c:v>6.2830000000000001E-8</c:v>
                </c:pt>
                <c:pt idx="1586">
                  <c:v>6.2890000000000003E-8</c:v>
                </c:pt>
                <c:pt idx="1587">
                  <c:v>6.2830000000000001E-8</c:v>
                </c:pt>
                <c:pt idx="1588">
                  <c:v>6.2940000000000006E-8</c:v>
                </c:pt>
                <c:pt idx="1589">
                  <c:v>6.2940000000000006E-8</c:v>
                </c:pt>
                <c:pt idx="1590">
                  <c:v>6.2940000000000006E-8</c:v>
                </c:pt>
                <c:pt idx="1591">
                  <c:v>6.2940000000000006E-8</c:v>
                </c:pt>
                <c:pt idx="1592">
                  <c:v>6.2940000000000006E-8</c:v>
                </c:pt>
                <c:pt idx="1593">
                  <c:v>6.2940000000000006E-8</c:v>
                </c:pt>
                <c:pt idx="1594">
                  <c:v>6.2890000000000003E-8</c:v>
                </c:pt>
                <c:pt idx="1595">
                  <c:v>6.2940000000000006E-8</c:v>
                </c:pt>
                <c:pt idx="1596">
                  <c:v>6.2890000000000003E-8</c:v>
                </c:pt>
                <c:pt idx="1597">
                  <c:v>6.2830000000000001E-8</c:v>
                </c:pt>
                <c:pt idx="1598">
                  <c:v>6.2890000000000003E-8</c:v>
                </c:pt>
                <c:pt idx="1599">
                  <c:v>6.2940000000000006E-8</c:v>
                </c:pt>
                <c:pt idx="1600">
                  <c:v>6.2830000000000001E-8</c:v>
                </c:pt>
                <c:pt idx="1601">
                  <c:v>6.2830000000000001E-8</c:v>
                </c:pt>
                <c:pt idx="1602">
                  <c:v>6.2830000000000001E-8</c:v>
                </c:pt>
                <c:pt idx="1603">
                  <c:v>6.2890000000000003E-8</c:v>
                </c:pt>
                <c:pt idx="1604">
                  <c:v>6.2769999999999999E-8</c:v>
                </c:pt>
                <c:pt idx="1605">
                  <c:v>6.2940000000000006E-8</c:v>
                </c:pt>
                <c:pt idx="1606">
                  <c:v>6.2999999999999995E-8</c:v>
                </c:pt>
                <c:pt idx="1607">
                  <c:v>6.2940000000000006E-8</c:v>
                </c:pt>
                <c:pt idx="1608">
                  <c:v>6.2890000000000003E-8</c:v>
                </c:pt>
                <c:pt idx="1609">
                  <c:v>6.2999999999999995E-8</c:v>
                </c:pt>
                <c:pt idx="1610">
                  <c:v>6.2940000000000006E-8</c:v>
                </c:pt>
                <c:pt idx="1611">
                  <c:v>6.2940000000000006E-8</c:v>
                </c:pt>
                <c:pt idx="1612">
                  <c:v>6.2940000000000006E-8</c:v>
                </c:pt>
                <c:pt idx="1613">
                  <c:v>6.2940000000000006E-8</c:v>
                </c:pt>
                <c:pt idx="1614">
                  <c:v>6.2940000000000006E-8</c:v>
                </c:pt>
                <c:pt idx="1615">
                  <c:v>6.2940000000000006E-8</c:v>
                </c:pt>
                <c:pt idx="1616">
                  <c:v>6.3059999999999997E-8</c:v>
                </c:pt>
                <c:pt idx="1617">
                  <c:v>6.2999999999999995E-8</c:v>
                </c:pt>
                <c:pt idx="1618">
                  <c:v>6.2999999999999995E-8</c:v>
                </c:pt>
                <c:pt idx="1619">
                  <c:v>6.2999999999999995E-8</c:v>
                </c:pt>
                <c:pt idx="1620">
                  <c:v>6.3110000000000001E-8</c:v>
                </c:pt>
                <c:pt idx="1621">
                  <c:v>6.3059999999999997E-8</c:v>
                </c:pt>
                <c:pt idx="1622">
                  <c:v>6.2940000000000006E-8</c:v>
                </c:pt>
                <c:pt idx="1623">
                  <c:v>6.3059999999999997E-8</c:v>
                </c:pt>
                <c:pt idx="1624">
                  <c:v>6.2999999999999995E-8</c:v>
                </c:pt>
                <c:pt idx="1625">
                  <c:v>6.3059999999999997E-8</c:v>
                </c:pt>
                <c:pt idx="1626">
                  <c:v>6.2999999999999995E-8</c:v>
                </c:pt>
                <c:pt idx="1627">
                  <c:v>6.2999999999999995E-8</c:v>
                </c:pt>
                <c:pt idx="1628">
                  <c:v>6.3170000000000003E-8</c:v>
                </c:pt>
                <c:pt idx="1629">
                  <c:v>6.3059999999999997E-8</c:v>
                </c:pt>
                <c:pt idx="1630">
                  <c:v>6.3110000000000001E-8</c:v>
                </c:pt>
                <c:pt idx="1631">
                  <c:v>6.3290000000000006E-8</c:v>
                </c:pt>
                <c:pt idx="1632">
                  <c:v>6.3059999999999997E-8</c:v>
                </c:pt>
                <c:pt idx="1633">
                  <c:v>6.3349999999999995E-8</c:v>
                </c:pt>
                <c:pt idx="1634">
                  <c:v>6.3230000000000004E-8</c:v>
                </c:pt>
                <c:pt idx="1635">
                  <c:v>6.3230000000000004E-8</c:v>
                </c:pt>
                <c:pt idx="1636">
                  <c:v>6.3349999999999995E-8</c:v>
                </c:pt>
                <c:pt idx="1637">
                  <c:v>6.3230000000000004E-8</c:v>
                </c:pt>
                <c:pt idx="1638">
                  <c:v>6.3110000000000001E-8</c:v>
                </c:pt>
                <c:pt idx="1639">
                  <c:v>6.3290000000000006E-8</c:v>
                </c:pt>
                <c:pt idx="1640">
                  <c:v>6.3290000000000006E-8</c:v>
                </c:pt>
                <c:pt idx="1641">
                  <c:v>6.3230000000000004E-8</c:v>
                </c:pt>
                <c:pt idx="1642">
                  <c:v>6.3349999999999995E-8</c:v>
                </c:pt>
                <c:pt idx="1643">
                  <c:v>6.3230000000000004E-8</c:v>
                </c:pt>
                <c:pt idx="1644">
                  <c:v>6.3290000000000006E-8</c:v>
                </c:pt>
                <c:pt idx="1645">
                  <c:v>6.3399999999999999E-8</c:v>
                </c:pt>
                <c:pt idx="1646">
                  <c:v>6.3349999999999995E-8</c:v>
                </c:pt>
                <c:pt idx="1647">
                  <c:v>6.3290000000000006E-8</c:v>
                </c:pt>
                <c:pt idx="1648">
                  <c:v>6.3349999999999995E-8</c:v>
                </c:pt>
                <c:pt idx="1649">
                  <c:v>6.3290000000000006E-8</c:v>
                </c:pt>
                <c:pt idx="1650">
                  <c:v>6.3230000000000004E-8</c:v>
                </c:pt>
                <c:pt idx="1651">
                  <c:v>6.3399999999999999E-8</c:v>
                </c:pt>
                <c:pt idx="1652">
                  <c:v>6.3399999999999999E-8</c:v>
                </c:pt>
                <c:pt idx="1653">
                  <c:v>6.346E-8</c:v>
                </c:pt>
                <c:pt idx="1654">
                  <c:v>6.3399999999999999E-8</c:v>
                </c:pt>
                <c:pt idx="1655">
                  <c:v>6.3399999999999999E-8</c:v>
                </c:pt>
                <c:pt idx="1656">
                  <c:v>6.3349999999999995E-8</c:v>
                </c:pt>
                <c:pt idx="1657">
                  <c:v>6.3349999999999995E-8</c:v>
                </c:pt>
                <c:pt idx="1658">
                  <c:v>6.3399999999999999E-8</c:v>
                </c:pt>
                <c:pt idx="1659">
                  <c:v>6.3349999999999995E-8</c:v>
                </c:pt>
                <c:pt idx="1660">
                  <c:v>6.346E-8</c:v>
                </c:pt>
                <c:pt idx="1661">
                  <c:v>6.3399999999999999E-8</c:v>
                </c:pt>
                <c:pt idx="1662">
                  <c:v>6.3349999999999995E-8</c:v>
                </c:pt>
                <c:pt idx="1663">
                  <c:v>6.346E-8</c:v>
                </c:pt>
                <c:pt idx="1664">
                  <c:v>6.3399999999999999E-8</c:v>
                </c:pt>
                <c:pt idx="1665">
                  <c:v>6.3399999999999999E-8</c:v>
                </c:pt>
                <c:pt idx="1666">
                  <c:v>6.3399999999999999E-8</c:v>
                </c:pt>
                <c:pt idx="1667">
                  <c:v>6.3399999999999999E-8</c:v>
                </c:pt>
                <c:pt idx="1668">
                  <c:v>6.3399999999999999E-8</c:v>
                </c:pt>
                <c:pt idx="1669">
                  <c:v>6.3399999999999999E-8</c:v>
                </c:pt>
                <c:pt idx="1670">
                  <c:v>6.3349999999999995E-8</c:v>
                </c:pt>
                <c:pt idx="1671">
                  <c:v>6.3399999999999999E-8</c:v>
                </c:pt>
                <c:pt idx="1672">
                  <c:v>6.3230000000000004E-8</c:v>
                </c:pt>
                <c:pt idx="1673">
                  <c:v>6.3349999999999995E-8</c:v>
                </c:pt>
                <c:pt idx="1674">
                  <c:v>6.3349999999999995E-8</c:v>
                </c:pt>
                <c:pt idx="1675">
                  <c:v>6.3399999999999999E-8</c:v>
                </c:pt>
                <c:pt idx="1676">
                  <c:v>6.3399999999999999E-8</c:v>
                </c:pt>
                <c:pt idx="1677">
                  <c:v>6.3349999999999995E-8</c:v>
                </c:pt>
                <c:pt idx="1678">
                  <c:v>6.3349999999999995E-8</c:v>
                </c:pt>
                <c:pt idx="1679">
                  <c:v>6.3349999999999995E-8</c:v>
                </c:pt>
                <c:pt idx="1680">
                  <c:v>6.3290000000000006E-8</c:v>
                </c:pt>
                <c:pt idx="1681">
                  <c:v>6.3349999999999995E-8</c:v>
                </c:pt>
                <c:pt idx="1682">
                  <c:v>6.3349999999999995E-8</c:v>
                </c:pt>
                <c:pt idx="1683">
                  <c:v>6.3399999999999999E-8</c:v>
                </c:pt>
                <c:pt idx="1684">
                  <c:v>6.346E-8</c:v>
                </c:pt>
                <c:pt idx="1685">
                  <c:v>6.3399999999999999E-8</c:v>
                </c:pt>
                <c:pt idx="1686">
                  <c:v>6.3399999999999999E-8</c:v>
                </c:pt>
                <c:pt idx="1687">
                  <c:v>6.3349999999999995E-8</c:v>
                </c:pt>
                <c:pt idx="1688">
                  <c:v>6.3399999999999999E-8</c:v>
                </c:pt>
                <c:pt idx="1689">
                  <c:v>6.346E-8</c:v>
                </c:pt>
                <c:pt idx="1690">
                  <c:v>6.346E-8</c:v>
                </c:pt>
                <c:pt idx="1691">
                  <c:v>6.346E-8</c:v>
                </c:pt>
                <c:pt idx="1692">
                  <c:v>6.346E-8</c:v>
                </c:pt>
                <c:pt idx="1693">
                  <c:v>6.3520000000000002E-8</c:v>
                </c:pt>
                <c:pt idx="1694">
                  <c:v>6.3399999999999999E-8</c:v>
                </c:pt>
                <c:pt idx="1695">
                  <c:v>6.3520000000000002E-8</c:v>
                </c:pt>
                <c:pt idx="1696">
                  <c:v>6.3520000000000002E-8</c:v>
                </c:pt>
                <c:pt idx="1697">
                  <c:v>6.3520000000000002E-8</c:v>
                </c:pt>
                <c:pt idx="1698">
                  <c:v>6.3520000000000002E-8</c:v>
                </c:pt>
                <c:pt idx="1699">
                  <c:v>6.346E-8</c:v>
                </c:pt>
                <c:pt idx="1700">
                  <c:v>6.3520000000000002E-8</c:v>
                </c:pt>
                <c:pt idx="1701">
                  <c:v>6.3520000000000002E-8</c:v>
                </c:pt>
                <c:pt idx="1702">
                  <c:v>6.3570000000000006E-8</c:v>
                </c:pt>
                <c:pt idx="1703">
                  <c:v>6.346E-8</c:v>
                </c:pt>
                <c:pt idx="1704">
                  <c:v>6.3520000000000002E-8</c:v>
                </c:pt>
                <c:pt idx="1705">
                  <c:v>6.3570000000000006E-8</c:v>
                </c:pt>
                <c:pt idx="1706">
                  <c:v>6.3570000000000006E-8</c:v>
                </c:pt>
                <c:pt idx="1707">
                  <c:v>6.3689999999999997E-8</c:v>
                </c:pt>
                <c:pt idx="1708">
                  <c:v>6.3689999999999997E-8</c:v>
                </c:pt>
                <c:pt idx="1709">
                  <c:v>6.3570000000000006E-8</c:v>
                </c:pt>
                <c:pt idx="1710">
                  <c:v>6.3689999999999997E-8</c:v>
                </c:pt>
                <c:pt idx="1711">
                  <c:v>6.3520000000000002E-8</c:v>
                </c:pt>
                <c:pt idx="1712">
                  <c:v>6.3689999999999997E-8</c:v>
                </c:pt>
                <c:pt idx="1713">
                  <c:v>6.3570000000000006E-8</c:v>
                </c:pt>
                <c:pt idx="1714">
                  <c:v>6.3520000000000002E-8</c:v>
                </c:pt>
                <c:pt idx="1715">
                  <c:v>6.3570000000000006E-8</c:v>
                </c:pt>
                <c:pt idx="1716">
                  <c:v>6.3629999999999995E-8</c:v>
                </c:pt>
                <c:pt idx="1717">
                  <c:v>6.3689999999999997E-8</c:v>
                </c:pt>
                <c:pt idx="1718">
                  <c:v>6.3570000000000006E-8</c:v>
                </c:pt>
                <c:pt idx="1719">
                  <c:v>6.3749999999999998E-8</c:v>
                </c:pt>
                <c:pt idx="1720">
                  <c:v>6.3689999999999997E-8</c:v>
                </c:pt>
                <c:pt idx="1721">
                  <c:v>6.3689999999999997E-8</c:v>
                </c:pt>
                <c:pt idx="1722">
                  <c:v>6.3749999999999998E-8</c:v>
                </c:pt>
                <c:pt idx="1723">
                  <c:v>6.3800000000000002E-8</c:v>
                </c:pt>
                <c:pt idx="1724">
                  <c:v>6.3749999999999998E-8</c:v>
                </c:pt>
                <c:pt idx="1725">
                  <c:v>6.3800000000000002E-8</c:v>
                </c:pt>
                <c:pt idx="1726">
                  <c:v>6.3749999999999998E-8</c:v>
                </c:pt>
                <c:pt idx="1727">
                  <c:v>6.3749999999999998E-8</c:v>
                </c:pt>
                <c:pt idx="1728">
                  <c:v>6.3860000000000004E-8</c:v>
                </c:pt>
                <c:pt idx="1729">
                  <c:v>6.3749999999999998E-8</c:v>
                </c:pt>
                <c:pt idx="1730">
                  <c:v>6.3749999999999998E-8</c:v>
                </c:pt>
                <c:pt idx="1731">
                  <c:v>6.3800000000000002E-8</c:v>
                </c:pt>
                <c:pt idx="1732">
                  <c:v>6.3749999999999998E-8</c:v>
                </c:pt>
                <c:pt idx="1733">
                  <c:v>6.3800000000000002E-8</c:v>
                </c:pt>
                <c:pt idx="1734">
                  <c:v>6.3800000000000002E-8</c:v>
                </c:pt>
                <c:pt idx="1735">
                  <c:v>6.3749999999999998E-8</c:v>
                </c:pt>
                <c:pt idx="1736">
                  <c:v>6.3860000000000004E-8</c:v>
                </c:pt>
                <c:pt idx="1737">
                  <c:v>6.3860000000000004E-8</c:v>
                </c:pt>
                <c:pt idx="1738">
                  <c:v>6.3800000000000002E-8</c:v>
                </c:pt>
                <c:pt idx="1739">
                  <c:v>6.3800000000000002E-8</c:v>
                </c:pt>
                <c:pt idx="1740">
                  <c:v>6.3800000000000002E-8</c:v>
                </c:pt>
                <c:pt idx="1741">
                  <c:v>6.3800000000000002E-8</c:v>
                </c:pt>
                <c:pt idx="1742">
                  <c:v>6.3860000000000004E-8</c:v>
                </c:pt>
                <c:pt idx="1743">
                  <c:v>6.3860000000000004E-8</c:v>
                </c:pt>
                <c:pt idx="1744">
                  <c:v>6.3969999999999996E-8</c:v>
                </c:pt>
                <c:pt idx="1745">
                  <c:v>6.3860000000000004E-8</c:v>
                </c:pt>
                <c:pt idx="1746">
                  <c:v>6.3920000000000006E-8</c:v>
                </c:pt>
                <c:pt idx="1747">
                  <c:v>6.3969999999999996E-8</c:v>
                </c:pt>
                <c:pt idx="1748">
                  <c:v>6.3920000000000006E-8</c:v>
                </c:pt>
                <c:pt idx="1749">
                  <c:v>6.3969999999999996E-8</c:v>
                </c:pt>
                <c:pt idx="1750">
                  <c:v>6.3969999999999996E-8</c:v>
                </c:pt>
                <c:pt idx="1751">
                  <c:v>6.3920000000000006E-8</c:v>
                </c:pt>
                <c:pt idx="1752">
                  <c:v>6.409E-8</c:v>
                </c:pt>
                <c:pt idx="1753">
                  <c:v>6.4029999999999998E-8</c:v>
                </c:pt>
                <c:pt idx="1754">
                  <c:v>6.3969999999999996E-8</c:v>
                </c:pt>
                <c:pt idx="1755">
                  <c:v>6.3969999999999996E-8</c:v>
                </c:pt>
                <c:pt idx="1756">
                  <c:v>6.3920000000000006E-8</c:v>
                </c:pt>
                <c:pt idx="1757">
                  <c:v>6.3920000000000006E-8</c:v>
                </c:pt>
                <c:pt idx="1758">
                  <c:v>6.3969999999999996E-8</c:v>
                </c:pt>
                <c:pt idx="1759">
                  <c:v>6.3969999999999996E-8</c:v>
                </c:pt>
                <c:pt idx="1760">
                  <c:v>6.3920000000000006E-8</c:v>
                </c:pt>
                <c:pt idx="1761">
                  <c:v>6.4029999999999998E-8</c:v>
                </c:pt>
                <c:pt idx="1762">
                  <c:v>6.4029999999999998E-8</c:v>
                </c:pt>
                <c:pt idx="1763">
                  <c:v>6.4029999999999998E-8</c:v>
                </c:pt>
                <c:pt idx="1764">
                  <c:v>6.3969999999999996E-8</c:v>
                </c:pt>
                <c:pt idx="1765">
                  <c:v>6.4029999999999998E-8</c:v>
                </c:pt>
                <c:pt idx="1766">
                  <c:v>6.4029999999999998E-8</c:v>
                </c:pt>
                <c:pt idx="1767">
                  <c:v>6.4029999999999998E-8</c:v>
                </c:pt>
                <c:pt idx="1768">
                  <c:v>6.4029999999999998E-8</c:v>
                </c:pt>
                <c:pt idx="1769">
                  <c:v>6.4150000000000002E-8</c:v>
                </c:pt>
                <c:pt idx="1770">
                  <c:v>6.3969999999999996E-8</c:v>
                </c:pt>
                <c:pt idx="1771">
                  <c:v>6.409E-8</c:v>
                </c:pt>
                <c:pt idx="1772">
                  <c:v>6.4029999999999998E-8</c:v>
                </c:pt>
                <c:pt idx="1773">
                  <c:v>6.3969999999999996E-8</c:v>
                </c:pt>
                <c:pt idx="1774">
                  <c:v>6.3969999999999996E-8</c:v>
                </c:pt>
                <c:pt idx="1775">
                  <c:v>6.4029999999999998E-8</c:v>
                </c:pt>
                <c:pt idx="1776">
                  <c:v>6.4029999999999998E-8</c:v>
                </c:pt>
                <c:pt idx="1777">
                  <c:v>6.4029999999999998E-8</c:v>
                </c:pt>
                <c:pt idx="1778">
                  <c:v>6.4029999999999998E-8</c:v>
                </c:pt>
                <c:pt idx="1779">
                  <c:v>6.409E-8</c:v>
                </c:pt>
                <c:pt idx="1780">
                  <c:v>6.4029999999999998E-8</c:v>
                </c:pt>
                <c:pt idx="1781">
                  <c:v>6.4029999999999998E-8</c:v>
                </c:pt>
                <c:pt idx="1782">
                  <c:v>6.3969999999999996E-8</c:v>
                </c:pt>
                <c:pt idx="1783">
                  <c:v>6.4029999999999998E-8</c:v>
                </c:pt>
                <c:pt idx="1784">
                  <c:v>6.409E-8</c:v>
                </c:pt>
                <c:pt idx="1785">
                  <c:v>6.4150000000000002E-8</c:v>
                </c:pt>
                <c:pt idx="1786">
                  <c:v>6.3969999999999996E-8</c:v>
                </c:pt>
                <c:pt idx="1787">
                  <c:v>6.3969999999999996E-8</c:v>
                </c:pt>
                <c:pt idx="1788">
                  <c:v>6.409E-8</c:v>
                </c:pt>
                <c:pt idx="1789">
                  <c:v>6.409E-8</c:v>
                </c:pt>
                <c:pt idx="1790">
                  <c:v>6.4150000000000002E-8</c:v>
                </c:pt>
                <c:pt idx="1791">
                  <c:v>6.409E-8</c:v>
                </c:pt>
                <c:pt idx="1792">
                  <c:v>6.409E-8</c:v>
                </c:pt>
                <c:pt idx="1793">
                  <c:v>6.409E-8</c:v>
                </c:pt>
                <c:pt idx="1794">
                  <c:v>6.4150000000000002E-8</c:v>
                </c:pt>
                <c:pt idx="1795">
                  <c:v>6.4150000000000002E-8</c:v>
                </c:pt>
                <c:pt idx="1796">
                  <c:v>6.4210000000000004E-8</c:v>
                </c:pt>
                <c:pt idx="1797">
                  <c:v>6.4150000000000002E-8</c:v>
                </c:pt>
                <c:pt idx="1798">
                  <c:v>6.409E-8</c:v>
                </c:pt>
                <c:pt idx="1799">
                  <c:v>6.4150000000000002E-8</c:v>
                </c:pt>
                <c:pt idx="1800">
                  <c:v>6.4029999999999998E-8</c:v>
                </c:pt>
                <c:pt idx="1801">
                  <c:v>6.4150000000000002E-8</c:v>
                </c:pt>
                <c:pt idx="1802">
                  <c:v>6.409E-8</c:v>
                </c:pt>
                <c:pt idx="1803">
                  <c:v>6.4029999999999998E-8</c:v>
                </c:pt>
                <c:pt idx="1804">
                  <c:v>6.4150000000000002E-8</c:v>
                </c:pt>
                <c:pt idx="1805">
                  <c:v>6.4210000000000004E-8</c:v>
                </c:pt>
                <c:pt idx="1806">
                  <c:v>6.4150000000000002E-8</c:v>
                </c:pt>
                <c:pt idx="1807">
                  <c:v>6.4319999999999996E-8</c:v>
                </c:pt>
                <c:pt idx="1808">
                  <c:v>6.4210000000000004E-8</c:v>
                </c:pt>
                <c:pt idx="1809">
                  <c:v>6.4259999999999994E-8</c:v>
                </c:pt>
                <c:pt idx="1810">
                  <c:v>6.4259999999999994E-8</c:v>
                </c:pt>
                <c:pt idx="1811">
                  <c:v>6.4319999999999996E-8</c:v>
                </c:pt>
                <c:pt idx="1812">
                  <c:v>6.4259999999999994E-8</c:v>
                </c:pt>
                <c:pt idx="1813">
                  <c:v>6.4259999999999994E-8</c:v>
                </c:pt>
                <c:pt idx="1814">
                  <c:v>6.4319999999999996E-8</c:v>
                </c:pt>
                <c:pt idx="1815">
                  <c:v>6.4210000000000004E-8</c:v>
                </c:pt>
                <c:pt idx="1816">
                  <c:v>6.4319999999999996E-8</c:v>
                </c:pt>
                <c:pt idx="1817">
                  <c:v>6.4210000000000004E-8</c:v>
                </c:pt>
                <c:pt idx="1818">
                  <c:v>6.4210000000000004E-8</c:v>
                </c:pt>
                <c:pt idx="1819">
                  <c:v>6.4210000000000004E-8</c:v>
                </c:pt>
                <c:pt idx="1820">
                  <c:v>6.4259999999999994E-8</c:v>
                </c:pt>
                <c:pt idx="1821">
                  <c:v>6.4210000000000004E-8</c:v>
                </c:pt>
                <c:pt idx="1822">
                  <c:v>6.4210000000000004E-8</c:v>
                </c:pt>
                <c:pt idx="1823">
                  <c:v>6.4210000000000004E-8</c:v>
                </c:pt>
                <c:pt idx="1824">
                  <c:v>6.4210000000000004E-8</c:v>
                </c:pt>
                <c:pt idx="1825">
                  <c:v>6.4259999999999994E-8</c:v>
                </c:pt>
                <c:pt idx="1826">
                  <c:v>6.4259999999999994E-8</c:v>
                </c:pt>
                <c:pt idx="1827">
                  <c:v>6.4379999999999998E-8</c:v>
                </c:pt>
                <c:pt idx="1828">
                  <c:v>6.4259999999999994E-8</c:v>
                </c:pt>
                <c:pt idx="1829">
                  <c:v>6.4319999999999996E-8</c:v>
                </c:pt>
                <c:pt idx="1830">
                  <c:v>6.4319999999999996E-8</c:v>
                </c:pt>
                <c:pt idx="1831">
                  <c:v>6.4319999999999996E-8</c:v>
                </c:pt>
                <c:pt idx="1832">
                  <c:v>6.4210000000000004E-8</c:v>
                </c:pt>
                <c:pt idx="1833">
                  <c:v>6.4319999999999996E-8</c:v>
                </c:pt>
                <c:pt idx="1834">
                  <c:v>6.4259999999999994E-8</c:v>
                </c:pt>
                <c:pt idx="1835">
                  <c:v>6.4319999999999996E-8</c:v>
                </c:pt>
                <c:pt idx="1836">
                  <c:v>6.4259999999999994E-8</c:v>
                </c:pt>
                <c:pt idx="1837">
                  <c:v>6.4379999999999998E-8</c:v>
                </c:pt>
                <c:pt idx="1838">
                  <c:v>6.4210000000000004E-8</c:v>
                </c:pt>
                <c:pt idx="1839">
                  <c:v>6.4319999999999996E-8</c:v>
                </c:pt>
                <c:pt idx="1840">
                  <c:v>6.4379999999999998E-8</c:v>
                </c:pt>
                <c:pt idx="1841">
                  <c:v>6.4379999999999998E-8</c:v>
                </c:pt>
                <c:pt idx="1842">
                  <c:v>6.4319999999999996E-8</c:v>
                </c:pt>
                <c:pt idx="1843">
                  <c:v>6.4319999999999996E-8</c:v>
                </c:pt>
                <c:pt idx="1844">
                  <c:v>6.4379999999999998E-8</c:v>
                </c:pt>
                <c:pt idx="1845">
                  <c:v>6.4379999999999998E-8</c:v>
                </c:pt>
                <c:pt idx="1846">
                  <c:v>6.4319999999999996E-8</c:v>
                </c:pt>
                <c:pt idx="1847">
                  <c:v>6.4379999999999998E-8</c:v>
                </c:pt>
                <c:pt idx="1848">
                  <c:v>6.4379999999999998E-8</c:v>
                </c:pt>
                <c:pt idx="1849">
                  <c:v>6.4379999999999998E-8</c:v>
                </c:pt>
                <c:pt idx="1850">
                  <c:v>6.4379999999999998E-8</c:v>
                </c:pt>
                <c:pt idx="1851">
                  <c:v>6.4379999999999998E-8</c:v>
                </c:pt>
                <c:pt idx="1852">
                  <c:v>6.4379999999999998E-8</c:v>
                </c:pt>
                <c:pt idx="1853">
                  <c:v>6.4379999999999998E-8</c:v>
                </c:pt>
                <c:pt idx="1854">
                  <c:v>6.444E-8</c:v>
                </c:pt>
                <c:pt idx="1855">
                  <c:v>6.444E-8</c:v>
                </c:pt>
                <c:pt idx="1856">
                  <c:v>6.4500000000000002E-8</c:v>
                </c:pt>
                <c:pt idx="1857">
                  <c:v>6.444E-8</c:v>
                </c:pt>
                <c:pt idx="1858">
                  <c:v>6.4500000000000002E-8</c:v>
                </c:pt>
                <c:pt idx="1859">
                  <c:v>6.4500000000000002E-8</c:v>
                </c:pt>
                <c:pt idx="1860">
                  <c:v>6.4500000000000002E-8</c:v>
                </c:pt>
                <c:pt idx="1861">
                  <c:v>6.4500000000000002E-8</c:v>
                </c:pt>
                <c:pt idx="1862">
                  <c:v>6.444E-8</c:v>
                </c:pt>
                <c:pt idx="1863">
                  <c:v>6.4500000000000002E-8</c:v>
                </c:pt>
                <c:pt idx="1864">
                  <c:v>6.4560000000000004E-8</c:v>
                </c:pt>
                <c:pt idx="1865">
                  <c:v>6.444E-8</c:v>
                </c:pt>
                <c:pt idx="1866">
                  <c:v>6.444E-8</c:v>
                </c:pt>
                <c:pt idx="1867">
                  <c:v>6.444E-8</c:v>
                </c:pt>
                <c:pt idx="1868">
                  <c:v>6.4379999999999998E-8</c:v>
                </c:pt>
                <c:pt idx="1869">
                  <c:v>6.4379999999999998E-8</c:v>
                </c:pt>
                <c:pt idx="1870">
                  <c:v>6.444E-8</c:v>
                </c:pt>
                <c:pt idx="1871">
                  <c:v>6.444E-8</c:v>
                </c:pt>
                <c:pt idx="1872">
                  <c:v>6.4500000000000002E-8</c:v>
                </c:pt>
                <c:pt idx="1873">
                  <c:v>6.444E-8</c:v>
                </c:pt>
                <c:pt idx="1874">
                  <c:v>6.4500000000000002E-8</c:v>
                </c:pt>
                <c:pt idx="1875">
                  <c:v>6.4560000000000004E-8</c:v>
                </c:pt>
                <c:pt idx="1876">
                  <c:v>6.4560000000000004E-8</c:v>
                </c:pt>
                <c:pt idx="1877">
                  <c:v>6.4729999999999998E-8</c:v>
                </c:pt>
                <c:pt idx="1878">
                  <c:v>6.4669999999999996E-8</c:v>
                </c:pt>
                <c:pt idx="1879">
                  <c:v>6.4560000000000004E-8</c:v>
                </c:pt>
                <c:pt idx="1880">
                  <c:v>6.4500000000000002E-8</c:v>
                </c:pt>
                <c:pt idx="1881">
                  <c:v>6.4560000000000004E-8</c:v>
                </c:pt>
                <c:pt idx="1882">
                  <c:v>6.4500000000000002E-8</c:v>
                </c:pt>
                <c:pt idx="1883">
                  <c:v>6.4560000000000004E-8</c:v>
                </c:pt>
                <c:pt idx="1884">
                  <c:v>6.4609999999999994E-8</c:v>
                </c:pt>
                <c:pt idx="1885">
                  <c:v>6.4729999999999998E-8</c:v>
                </c:pt>
                <c:pt idx="1886">
                  <c:v>6.4669999999999996E-8</c:v>
                </c:pt>
                <c:pt idx="1887">
                  <c:v>6.4609999999999994E-8</c:v>
                </c:pt>
                <c:pt idx="1888">
                  <c:v>6.4609999999999994E-8</c:v>
                </c:pt>
                <c:pt idx="1889">
                  <c:v>6.4669999999999996E-8</c:v>
                </c:pt>
                <c:pt idx="1890">
                  <c:v>6.4669999999999996E-8</c:v>
                </c:pt>
                <c:pt idx="1891">
                  <c:v>6.4609999999999994E-8</c:v>
                </c:pt>
                <c:pt idx="1892">
                  <c:v>6.4560000000000004E-8</c:v>
                </c:pt>
                <c:pt idx="1893">
                  <c:v>6.4500000000000002E-8</c:v>
                </c:pt>
                <c:pt idx="1894">
                  <c:v>6.4669999999999996E-8</c:v>
                </c:pt>
                <c:pt idx="1895">
                  <c:v>6.4669999999999996E-8</c:v>
                </c:pt>
                <c:pt idx="1896">
                  <c:v>6.479E-8</c:v>
                </c:pt>
                <c:pt idx="1897">
                  <c:v>6.4729999999999998E-8</c:v>
                </c:pt>
                <c:pt idx="1898">
                  <c:v>6.479E-8</c:v>
                </c:pt>
                <c:pt idx="1899">
                  <c:v>6.4609999999999994E-8</c:v>
                </c:pt>
                <c:pt idx="1900">
                  <c:v>6.4729999999999998E-8</c:v>
                </c:pt>
                <c:pt idx="1901">
                  <c:v>6.4729999999999998E-8</c:v>
                </c:pt>
                <c:pt idx="1902">
                  <c:v>6.4669999999999996E-8</c:v>
                </c:pt>
                <c:pt idx="1903">
                  <c:v>6.4609999999999994E-8</c:v>
                </c:pt>
                <c:pt idx="1904">
                  <c:v>6.4729999999999998E-8</c:v>
                </c:pt>
                <c:pt idx="1905">
                  <c:v>6.4609999999999994E-8</c:v>
                </c:pt>
                <c:pt idx="1906">
                  <c:v>6.4669999999999996E-8</c:v>
                </c:pt>
                <c:pt idx="1907">
                  <c:v>6.4729999999999998E-8</c:v>
                </c:pt>
                <c:pt idx="1908">
                  <c:v>6.479E-8</c:v>
                </c:pt>
                <c:pt idx="1909">
                  <c:v>6.4850000000000002E-8</c:v>
                </c:pt>
                <c:pt idx="1910">
                  <c:v>6.479E-8</c:v>
                </c:pt>
                <c:pt idx="1911">
                  <c:v>6.4850000000000002E-8</c:v>
                </c:pt>
                <c:pt idx="1912">
                  <c:v>6.4729999999999998E-8</c:v>
                </c:pt>
                <c:pt idx="1913">
                  <c:v>6.4729999999999998E-8</c:v>
                </c:pt>
                <c:pt idx="1914">
                  <c:v>6.479E-8</c:v>
                </c:pt>
                <c:pt idx="1915">
                  <c:v>6.479E-8</c:v>
                </c:pt>
                <c:pt idx="1916">
                  <c:v>6.479E-8</c:v>
                </c:pt>
                <c:pt idx="1917">
                  <c:v>6.479E-8</c:v>
                </c:pt>
                <c:pt idx="1918">
                  <c:v>6.479E-8</c:v>
                </c:pt>
                <c:pt idx="1919">
                  <c:v>6.479E-8</c:v>
                </c:pt>
                <c:pt idx="1920">
                  <c:v>6.479E-8</c:v>
                </c:pt>
                <c:pt idx="1921">
                  <c:v>6.479E-8</c:v>
                </c:pt>
                <c:pt idx="1922">
                  <c:v>6.4850000000000002E-8</c:v>
                </c:pt>
                <c:pt idx="1923">
                  <c:v>6.4850000000000002E-8</c:v>
                </c:pt>
                <c:pt idx="1924">
                  <c:v>6.4729999999999998E-8</c:v>
                </c:pt>
                <c:pt idx="1925">
                  <c:v>6.479E-8</c:v>
                </c:pt>
                <c:pt idx="1926">
                  <c:v>6.479E-8</c:v>
                </c:pt>
                <c:pt idx="1927">
                  <c:v>6.4850000000000002E-8</c:v>
                </c:pt>
                <c:pt idx="1928">
                  <c:v>6.479E-8</c:v>
                </c:pt>
                <c:pt idx="1929">
                  <c:v>6.4900000000000005E-8</c:v>
                </c:pt>
                <c:pt idx="1930">
                  <c:v>6.4850000000000002E-8</c:v>
                </c:pt>
                <c:pt idx="1931">
                  <c:v>6.4850000000000002E-8</c:v>
                </c:pt>
                <c:pt idx="1932">
                  <c:v>6.479E-8</c:v>
                </c:pt>
                <c:pt idx="1933">
                  <c:v>6.4850000000000002E-8</c:v>
                </c:pt>
                <c:pt idx="1934">
                  <c:v>6.4850000000000002E-8</c:v>
                </c:pt>
                <c:pt idx="1935">
                  <c:v>6.4850000000000002E-8</c:v>
                </c:pt>
                <c:pt idx="1936">
                  <c:v>6.4850000000000002E-8</c:v>
                </c:pt>
                <c:pt idx="1937">
                  <c:v>6.4850000000000002E-8</c:v>
                </c:pt>
                <c:pt idx="1938">
                  <c:v>6.479E-8</c:v>
                </c:pt>
                <c:pt idx="1939">
                  <c:v>6.479E-8</c:v>
                </c:pt>
                <c:pt idx="1940">
                  <c:v>6.4850000000000002E-8</c:v>
                </c:pt>
                <c:pt idx="1941">
                  <c:v>6.4850000000000002E-8</c:v>
                </c:pt>
                <c:pt idx="1942">
                  <c:v>6.4850000000000002E-8</c:v>
                </c:pt>
                <c:pt idx="1943">
                  <c:v>6.4900000000000005E-8</c:v>
                </c:pt>
                <c:pt idx="1944">
                  <c:v>6.4959999999999994E-8</c:v>
                </c:pt>
                <c:pt idx="1945">
                  <c:v>6.4850000000000002E-8</c:v>
                </c:pt>
                <c:pt idx="1946">
                  <c:v>6.4959999999999994E-8</c:v>
                </c:pt>
                <c:pt idx="1947">
                  <c:v>6.4900000000000005E-8</c:v>
                </c:pt>
                <c:pt idx="1948">
                  <c:v>6.4900000000000005E-8</c:v>
                </c:pt>
                <c:pt idx="1949">
                  <c:v>6.4900000000000005E-8</c:v>
                </c:pt>
                <c:pt idx="1950">
                  <c:v>6.4959999999999994E-8</c:v>
                </c:pt>
                <c:pt idx="1951">
                  <c:v>6.4900000000000005E-8</c:v>
                </c:pt>
                <c:pt idx="1952">
                  <c:v>6.5079999999999998E-8</c:v>
                </c:pt>
                <c:pt idx="1953">
                  <c:v>6.5019999999999996E-8</c:v>
                </c:pt>
                <c:pt idx="1954">
                  <c:v>6.5019999999999996E-8</c:v>
                </c:pt>
                <c:pt idx="1955">
                  <c:v>6.5019999999999996E-8</c:v>
                </c:pt>
                <c:pt idx="1956">
                  <c:v>6.4900000000000005E-8</c:v>
                </c:pt>
                <c:pt idx="1957">
                  <c:v>6.4959999999999994E-8</c:v>
                </c:pt>
                <c:pt idx="1958">
                  <c:v>6.4900000000000005E-8</c:v>
                </c:pt>
                <c:pt idx="1959">
                  <c:v>6.4959999999999994E-8</c:v>
                </c:pt>
                <c:pt idx="1960">
                  <c:v>6.4900000000000005E-8</c:v>
                </c:pt>
                <c:pt idx="1961">
                  <c:v>6.4850000000000002E-8</c:v>
                </c:pt>
                <c:pt idx="1962">
                  <c:v>6.4900000000000005E-8</c:v>
                </c:pt>
                <c:pt idx="1963">
                  <c:v>6.4900000000000005E-8</c:v>
                </c:pt>
                <c:pt idx="1964">
                  <c:v>6.4900000000000005E-8</c:v>
                </c:pt>
                <c:pt idx="1965">
                  <c:v>6.4900000000000005E-8</c:v>
                </c:pt>
                <c:pt idx="1966">
                  <c:v>6.4900000000000005E-8</c:v>
                </c:pt>
                <c:pt idx="1967">
                  <c:v>6.4900000000000005E-8</c:v>
                </c:pt>
                <c:pt idx="1968">
                  <c:v>6.4900000000000005E-8</c:v>
                </c:pt>
                <c:pt idx="1969">
                  <c:v>6.4900000000000005E-8</c:v>
                </c:pt>
                <c:pt idx="1970">
                  <c:v>6.4900000000000005E-8</c:v>
                </c:pt>
                <c:pt idx="1971">
                  <c:v>6.4850000000000002E-8</c:v>
                </c:pt>
                <c:pt idx="1972">
                  <c:v>6.4850000000000002E-8</c:v>
                </c:pt>
                <c:pt idx="1973">
                  <c:v>6.4850000000000002E-8</c:v>
                </c:pt>
                <c:pt idx="1974">
                  <c:v>6.4900000000000005E-8</c:v>
                </c:pt>
                <c:pt idx="1975">
                  <c:v>6.4959999999999994E-8</c:v>
                </c:pt>
                <c:pt idx="1976">
                  <c:v>6.4900000000000005E-8</c:v>
                </c:pt>
                <c:pt idx="1977">
                  <c:v>6.5079999999999998E-8</c:v>
                </c:pt>
                <c:pt idx="1978">
                  <c:v>6.5079999999999998E-8</c:v>
                </c:pt>
                <c:pt idx="1979">
                  <c:v>6.5019999999999996E-8</c:v>
                </c:pt>
                <c:pt idx="1980">
                  <c:v>6.5200000000000001E-8</c:v>
                </c:pt>
                <c:pt idx="1981">
                  <c:v>6.5079999999999998E-8</c:v>
                </c:pt>
                <c:pt idx="1982">
                  <c:v>6.5079999999999998E-8</c:v>
                </c:pt>
                <c:pt idx="1983">
                  <c:v>6.5079999999999998E-8</c:v>
                </c:pt>
                <c:pt idx="1984">
                  <c:v>6.5200000000000001E-8</c:v>
                </c:pt>
                <c:pt idx="1985">
                  <c:v>6.514E-8</c:v>
                </c:pt>
                <c:pt idx="1986">
                  <c:v>6.514E-8</c:v>
                </c:pt>
                <c:pt idx="1987">
                  <c:v>6.5200000000000001E-8</c:v>
                </c:pt>
                <c:pt idx="1988">
                  <c:v>6.5200000000000001E-8</c:v>
                </c:pt>
                <c:pt idx="1989">
                  <c:v>6.5079999999999998E-8</c:v>
                </c:pt>
                <c:pt idx="1990">
                  <c:v>6.514E-8</c:v>
                </c:pt>
                <c:pt idx="1991">
                  <c:v>6.514E-8</c:v>
                </c:pt>
                <c:pt idx="1992">
                  <c:v>6.5260000000000003E-8</c:v>
                </c:pt>
                <c:pt idx="1993">
                  <c:v>6.5320000000000005E-8</c:v>
                </c:pt>
                <c:pt idx="1994">
                  <c:v>6.5200000000000001E-8</c:v>
                </c:pt>
                <c:pt idx="1995">
                  <c:v>6.5260000000000003E-8</c:v>
                </c:pt>
                <c:pt idx="1996">
                  <c:v>6.5260000000000003E-8</c:v>
                </c:pt>
                <c:pt idx="1997">
                  <c:v>6.5200000000000001E-8</c:v>
                </c:pt>
                <c:pt idx="1998">
                  <c:v>6.514E-8</c:v>
                </c:pt>
                <c:pt idx="1999">
                  <c:v>6.5200000000000001E-8</c:v>
                </c:pt>
                <c:pt idx="2000">
                  <c:v>1.006E-7</c:v>
                </c:pt>
                <c:pt idx="2001">
                  <c:v>1.006E-7</c:v>
                </c:pt>
                <c:pt idx="2002">
                  <c:v>1.006E-7</c:v>
                </c:pt>
                <c:pt idx="2003">
                  <c:v>1.006E-7</c:v>
                </c:pt>
                <c:pt idx="2004">
                  <c:v>1.006E-7</c:v>
                </c:pt>
                <c:pt idx="2005">
                  <c:v>1.007E-7</c:v>
                </c:pt>
                <c:pt idx="2006">
                  <c:v>1.006E-7</c:v>
                </c:pt>
                <c:pt idx="2007">
                  <c:v>1.006E-7</c:v>
                </c:pt>
                <c:pt idx="2008">
                  <c:v>1.007E-7</c:v>
                </c:pt>
                <c:pt idx="2009">
                  <c:v>1.007E-7</c:v>
                </c:pt>
                <c:pt idx="2010">
                  <c:v>1.007E-7</c:v>
                </c:pt>
                <c:pt idx="2011">
                  <c:v>1.007E-7</c:v>
                </c:pt>
                <c:pt idx="2012">
                  <c:v>1.007E-7</c:v>
                </c:pt>
                <c:pt idx="2013">
                  <c:v>1.007E-7</c:v>
                </c:pt>
                <c:pt idx="2014">
                  <c:v>1.008E-7</c:v>
                </c:pt>
                <c:pt idx="2015">
                  <c:v>1.007E-7</c:v>
                </c:pt>
                <c:pt idx="2016">
                  <c:v>1.008E-7</c:v>
                </c:pt>
                <c:pt idx="2017">
                  <c:v>1.007E-7</c:v>
                </c:pt>
                <c:pt idx="2018">
                  <c:v>1.006E-7</c:v>
                </c:pt>
                <c:pt idx="2019">
                  <c:v>1.008E-7</c:v>
                </c:pt>
                <c:pt idx="2020">
                  <c:v>1.007E-7</c:v>
                </c:pt>
                <c:pt idx="2021">
                  <c:v>1.007E-7</c:v>
                </c:pt>
                <c:pt idx="2022">
                  <c:v>1.007E-7</c:v>
                </c:pt>
                <c:pt idx="2023">
                  <c:v>1.009E-7</c:v>
                </c:pt>
                <c:pt idx="2024">
                  <c:v>1.009E-7</c:v>
                </c:pt>
                <c:pt idx="2025">
                  <c:v>1.009E-7</c:v>
                </c:pt>
                <c:pt idx="2026">
                  <c:v>1.009E-7</c:v>
                </c:pt>
                <c:pt idx="2027">
                  <c:v>1.009E-7</c:v>
                </c:pt>
                <c:pt idx="2028">
                  <c:v>1.008E-7</c:v>
                </c:pt>
                <c:pt idx="2029">
                  <c:v>1.009E-7</c:v>
                </c:pt>
                <c:pt idx="2030">
                  <c:v>1.01E-7</c:v>
                </c:pt>
                <c:pt idx="2031">
                  <c:v>1.009E-7</c:v>
                </c:pt>
                <c:pt idx="2032">
                  <c:v>1.01E-7</c:v>
                </c:pt>
                <c:pt idx="2033">
                  <c:v>1.011E-7</c:v>
                </c:pt>
                <c:pt idx="2034">
                  <c:v>1.011E-7</c:v>
                </c:pt>
                <c:pt idx="2035">
                  <c:v>1.01E-7</c:v>
                </c:pt>
                <c:pt idx="2036">
                  <c:v>1.011E-7</c:v>
                </c:pt>
                <c:pt idx="2037">
                  <c:v>1.011E-7</c:v>
                </c:pt>
                <c:pt idx="2038">
                  <c:v>1.0139999999999999E-7</c:v>
                </c:pt>
                <c:pt idx="2039">
                  <c:v>1.015E-7</c:v>
                </c:pt>
                <c:pt idx="2040">
                  <c:v>1.013E-7</c:v>
                </c:pt>
                <c:pt idx="2041">
                  <c:v>1.0139999999999999E-7</c:v>
                </c:pt>
                <c:pt idx="2042">
                  <c:v>1.0139999999999999E-7</c:v>
                </c:pt>
                <c:pt idx="2043">
                  <c:v>1.015E-7</c:v>
                </c:pt>
                <c:pt idx="2044">
                  <c:v>1.015E-7</c:v>
                </c:pt>
                <c:pt idx="2045">
                  <c:v>1.0139999999999999E-7</c:v>
                </c:pt>
                <c:pt idx="2046">
                  <c:v>1.0139999999999999E-7</c:v>
                </c:pt>
                <c:pt idx="2047">
                  <c:v>1.015E-7</c:v>
                </c:pt>
                <c:pt idx="2048">
                  <c:v>1.016E-7</c:v>
                </c:pt>
                <c:pt idx="2049">
                  <c:v>1.015E-7</c:v>
                </c:pt>
                <c:pt idx="2050">
                  <c:v>1.015E-7</c:v>
                </c:pt>
                <c:pt idx="2051">
                  <c:v>1.016E-7</c:v>
                </c:pt>
                <c:pt idx="2052">
                  <c:v>1.017E-7</c:v>
                </c:pt>
                <c:pt idx="2053">
                  <c:v>1.017E-7</c:v>
                </c:pt>
                <c:pt idx="2054">
                  <c:v>1.017E-7</c:v>
                </c:pt>
                <c:pt idx="2055">
                  <c:v>1.017E-7</c:v>
                </c:pt>
                <c:pt idx="2056">
                  <c:v>1.016E-7</c:v>
                </c:pt>
                <c:pt idx="2057">
                  <c:v>1.015E-7</c:v>
                </c:pt>
                <c:pt idx="2058">
                  <c:v>1.017E-7</c:v>
                </c:pt>
                <c:pt idx="2059">
                  <c:v>1.016E-7</c:v>
                </c:pt>
                <c:pt idx="2060">
                  <c:v>1.017E-7</c:v>
                </c:pt>
                <c:pt idx="2061">
                  <c:v>1.017E-7</c:v>
                </c:pt>
                <c:pt idx="2062">
                  <c:v>1.018E-7</c:v>
                </c:pt>
                <c:pt idx="2063">
                  <c:v>1.017E-7</c:v>
                </c:pt>
                <c:pt idx="2064">
                  <c:v>1.016E-7</c:v>
                </c:pt>
                <c:pt idx="2065">
                  <c:v>1.017E-7</c:v>
                </c:pt>
                <c:pt idx="2066">
                  <c:v>1.017E-7</c:v>
                </c:pt>
                <c:pt idx="2067">
                  <c:v>1.017E-7</c:v>
                </c:pt>
                <c:pt idx="2068">
                  <c:v>1.016E-7</c:v>
                </c:pt>
                <c:pt idx="2069">
                  <c:v>1.018E-7</c:v>
                </c:pt>
                <c:pt idx="2070">
                  <c:v>1.018E-7</c:v>
                </c:pt>
                <c:pt idx="2071">
                  <c:v>1.018E-7</c:v>
                </c:pt>
                <c:pt idx="2072">
                  <c:v>1.0190000000000001E-7</c:v>
                </c:pt>
                <c:pt idx="2073">
                  <c:v>1.02E-7</c:v>
                </c:pt>
                <c:pt idx="2074">
                  <c:v>1.0190000000000001E-7</c:v>
                </c:pt>
                <c:pt idx="2075">
                  <c:v>1.018E-7</c:v>
                </c:pt>
                <c:pt idx="2076">
                  <c:v>1.02E-7</c:v>
                </c:pt>
                <c:pt idx="2077">
                  <c:v>1.0209999999999999E-7</c:v>
                </c:pt>
                <c:pt idx="2078">
                  <c:v>1.022E-7</c:v>
                </c:pt>
                <c:pt idx="2079">
                  <c:v>1.0209999999999999E-7</c:v>
                </c:pt>
                <c:pt idx="2080">
                  <c:v>1.022E-7</c:v>
                </c:pt>
                <c:pt idx="2081">
                  <c:v>1.022E-7</c:v>
                </c:pt>
                <c:pt idx="2082">
                  <c:v>1.022E-7</c:v>
                </c:pt>
                <c:pt idx="2083">
                  <c:v>1.0209999999999999E-7</c:v>
                </c:pt>
                <c:pt idx="2084">
                  <c:v>1.022E-7</c:v>
                </c:pt>
                <c:pt idx="2085">
                  <c:v>1.0209999999999999E-7</c:v>
                </c:pt>
                <c:pt idx="2086">
                  <c:v>1.022E-7</c:v>
                </c:pt>
                <c:pt idx="2087">
                  <c:v>1.022E-7</c:v>
                </c:pt>
                <c:pt idx="2088">
                  <c:v>1.022E-7</c:v>
                </c:pt>
                <c:pt idx="2089">
                  <c:v>1.023E-7</c:v>
                </c:pt>
                <c:pt idx="2090">
                  <c:v>1.022E-7</c:v>
                </c:pt>
                <c:pt idx="2091">
                  <c:v>1.0209999999999999E-7</c:v>
                </c:pt>
                <c:pt idx="2092">
                  <c:v>1.024E-7</c:v>
                </c:pt>
                <c:pt idx="2093">
                  <c:v>1.023E-7</c:v>
                </c:pt>
                <c:pt idx="2094">
                  <c:v>1.022E-7</c:v>
                </c:pt>
                <c:pt idx="2095">
                  <c:v>1.025E-7</c:v>
                </c:pt>
                <c:pt idx="2096">
                  <c:v>1.023E-7</c:v>
                </c:pt>
                <c:pt idx="2097">
                  <c:v>1.0260000000000001E-7</c:v>
                </c:pt>
                <c:pt idx="2098">
                  <c:v>1.025E-7</c:v>
                </c:pt>
                <c:pt idx="2099">
                  <c:v>1.025E-7</c:v>
                </c:pt>
                <c:pt idx="2100">
                  <c:v>1.027E-7</c:v>
                </c:pt>
                <c:pt idx="2101">
                  <c:v>1.024E-7</c:v>
                </c:pt>
                <c:pt idx="2102">
                  <c:v>1.024E-7</c:v>
                </c:pt>
                <c:pt idx="2103">
                  <c:v>1.025E-7</c:v>
                </c:pt>
                <c:pt idx="2104">
                  <c:v>1.0260000000000001E-7</c:v>
                </c:pt>
                <c:pt idx="2105">
                  <c:v>1.025E-7</c:v>
                </c:pt>
                <c:pt idx="2106">
                  <c:v>1.027E-7</c:v>
                </c:pt>
                <c:pt idx="2107">
                  <c:v>1.0279999999999999E-7</c:v>
                </c:pt>
                <c:pt idx="2108">
                  <c:v>1.029E-7</c:v>
                </c:pt>
                <c:pt idx="2109">
                  <c:v>1.0279999999999999E-7</c:v>
                </c:pt>
                <c:pt idx="2110">
                  <c:v>1.027E-7</c:v>
                </c:pt>
                <c:pt idx="2111">
                  <c:v>1.0279999999999999E-7</c:v>
                </c:pt>
                <c:pt idx="2112">
                  <c:v>1.027E-7</c:v>
                </c:pt>
                <c:pt idx="2113">
                  <c:v>1.029E-7</c:v>
                </c:pt>
                <c:pt idx="2114">
                  <c:v>1.0279999999999999E-7</c:v>
                </c:pt>
                <c:pt idx="2115">
                  <c:v>1.029E-7</c:v>
                </c:pt>
                <c:pt idx="2116">
                  <c:v>1.0279999999999999E-7</c:v>
                </c:pt>
                <c:pt idx="2117">
                  <c:v>1.029E-7</c:v>
                </c:pt>
                <c:pt idx="2118">
                  <c:v>1.029E-7</c:v>
                </c:pt>
                <c:pt idx="2119">
                  <c:v>1.029E-7</c:v>
                </c:pt>
                <c:pt idx="2120">
                  <c:v>1.029E-7</c:v>
                </c:pt>
                <c:pt idx="2121">
                  <c:v>1.03E-7</c:v>
                </c:pt>
                <c:pt idx="2122">
                  <c:v>1.029E-7</c:v>
                </c:pt>
                <c:pt idx="2123">
                  <c:v>1.029E-7</c:v>
                </c:pt>
                <c:pt idx="2124">
                  <c:v>1.029E-7</c:v>
                </c:pt>
                <c:pt idx="2125">
                  <c:v>1.032E-7</c:v>
                </c:pt>
                <c:pt idx="2126">
                  <c:v>1.03E-7</c:v>
                </c:pt>
                <c:pt idx="2127">
                  <c:v>1.0330000000000001E-7</c:v>
                </c:pt>
                <c:pt idx="2128">
                  <c:v>1.031E-7</c:v>
                </c:pt>
                <c:pt idx="2129">
                  <c:v>1.032E-7</c:v>
                </c:pt>
                <c:pt idx="2130">
                  <c:v>1.034E-7</c:v>
                </c:pt>
                <c:pt idx="2131">
                  <c:v>1.034E-7</c:v>
                </c:pt>
                <c:pt idx="2132">
                  <c:v>1.0330000000000001E-7</c:v>
                </c:pt>
                <c:pt idx="2133">
                  <c:v>1.0330000000000001E-7</c:v>
                </c:pt>
                <c:pt idx="2134">
                  <c:v>1.032E-7</c:v>
                </c:pt>
                <c:pt idx="2135">
                  <c:v>1.034E-7</c:v>
                </c:pt>
                <c:pt idx="2136">
                  <c:v>1.0330000000000001E-7</c:v>
                </c:pt>
                <c:pt idx="2137">
                  <c:v>1.034E-7</c:v>
                </c:pt>
                <c:pt idx="2138">
                  <c:v>1.034E-7</c:v>
                </c:pt>
                <c:pt idx="2139">
                  <c:v>1.034E-7</c:v>
                </c:pt>
                <c:pt idx="2140">
                  <c:v>1.0330000000000001E-7</c:v>
                </c:pt>
                <c:pt idx="2141">
                  <c:v>1.0330000000000001E-7</c:v>
                </c:pt>
                <c:pt idx="2142">
                  <c:v>1.0330000000000001E-7</c:v>
                </c:pt>
                <c:pt idx="2143">
                  <c:v>1.0330000000000001E-7</c:v>
                </c:pt>
                <c:pt idx="2144">
                  <c:v>1.034E-7</c:v>
                </c:pt>
                <c:pt idx="2145">
                  <c:v>1.034E-7</c:v>
                </c:pt>
                <c:pt idx="2146">
                  <c:v>1.034E-7</c:v>
                </c:pt>
                <c:pt idx="2147">
                  <c:v>1.034E-7</c:v>
                </c:pt>
                <c:pt idx="2148">
                  <c:v>1.0349999999999999E-7</c:v>
                </c:pt>
                <c:pt idx="2149">
                  <c:v>1.037E-7</c:v>
                </c:pt>
                <c:pt idx="2150">
                  <c:v>1.036E-7</c:v>
                </c:pt>
                <c:pt idx="2151">
                  <c:v>1.036E-7</c:v>
                </c:pt>
                <c:pt idx="2152">
                  <c:v>1.036E-7</c:v>
                </c:pt>
                <c:pt idx="2153">
                  <c:v>1.037E-7</c:v>
                </c:pt>
                <c:pt idx="2154">
                  <c:v>1.037E-7</c:v>
                </c:pt>
                <c:pt idx="2155">
                  <c:v>1.0349999999999999E-7</c:v>
                </c:pt>
                <c:pt idx="2156">
                  <c:v>1.036E-7</c:v>
                </c:pt>
                <c:pt idx="2157">
                  <c:v>1.0349999999999999E-7</c:v>
                </c:pt>
                <c:pt idx="2158">
                  <c:v>1.036E-7</c:v>
                </c:pt>
                <c:pt idx="2159">
                  <c:v>1.037E-7</c:v>
                </c:pt>
                <c:pt idx="2160">
                  <c:v>1.037E-7</c:v>
                </c:pt>
                <c:pt idx="2161">
                  <c:v>1.037E-7</c:v>
                </c:pt>
                <c:pt idx="2162">
                  <c:v>1.036E-7</c:v>
                </c:pt>
                <c:pt idx="2163">
                  <c:v>1.038E-7</c:v>
                </c:pt>
                <c:pt idx="2164">
                  <c:v>1.037E-7</c:v>
                </c:pt>
                <c:pt idx="2165">
                  <c:v>1.04E-7</c:v>
                </c:pt>
                <c:pt idx="2166">
                  <c:v>1.04E-7</c:v>
                </c:pt>
                <c:pt idx="2167">
                  <c:v>1.039E-7</c:v>
                </c:pt>
                <c:pt idx="2168">
                  <c:v>1.043E-7</c:v>
                </c:pt>
                <c:pt idx="2169">
                  <c:v>1.041E-7</c:v>
                </c:pt>
                <c:pt idx="2170">
                  <c:v>1.04E-7</c:v>
                </c:pt>
                <c:pt idx="2171">
                  <c:v>1.041E-7</c:v>
                </c:pt>
                <c:pt idx="2172">
                  <c:v>1.04E-7</c:v>
                </c:pt>
                <c:pt idx="2173">
                  <c:v>1.0420000000000001E-7</c:v>
                </c:pt>
                <c:pt idx="2174">
                  <c:v>1.043E-7</c:v>
                </c:pt>
                <c:pt idx="2175">
                  <c:v>1.0420000000000001E-7</c:v>
                </c:pt>
                <c:pt idx="2176">
                  <c:v>1.043E-7</c:v>
                </c:pt>
                <c:pt idx="2177">
                  <c:v>1.044E-7</c:v>
                </c:pt>
                <c:pt idx="2178">
                  <c:v>1.044E-7</c:v>
                </c:pt>
                <c:pt idx="2179">
                  <c:v>1.0420000000000001E-7</c:v>
                </c:pt>
                <c:pt idx="2180">
                  <c:v>1.043E-7</c:v>
                </c:pt>
                <c:pt idx="2181">
                  <c:v>1.043E-7</c:v>
                </c:pt>
                <c:pt idx="2182">
                  <c:v>1.046E-7</c:v>
                </c:pt>
                <c:pt idx="2183">
                  <c:v>1.045E-7</c:v>
                </c:pt>
                <c:pt idx="2184">
                  <c:v>1.044E-7</c:v>
                </c:pt>
                <c:pt idx="2185">
                  <c:v>1.045E-7</c:v>
                </c:pt>
                <c:pt idx="2186">
                  <c:v>1.043E-7</c:v>
                </c:pt>
                <c:pt idx="2187">
                  <c:v>1.045E-7</c:v>
                </c:pt>
                <c:pt idx="2188">
                  <c:v>1.044E-7</c:v>
                </c:pt>
                <c:pt idx="2189">
                  <c:v>1.044E-7</c:v>
                </c:pt>
                <c:pt idx="2190">
                  <c:v>1.044E-7</c:v>
                </c:pt>
                <c:pt idx="2191">
                  <c:v>1.045E-7</c:v>
                </c:pt>
                <c:pt idx="2192">
                  <c:v>1.045E-7</c:v>
                </c:pt>
                <c:pt idx="2193">
                  <c:v>1.046E-7</c:v>
                </c:pt>
                <c:pt idx="2194">
                  <c:v>1.047E-7</c:v>
                </c:pt>
                <c:pt idx="2195">
                  <c:v>1.048E-7</c:v>
                </c:pt>
                <c:pt idx="2196">
                  <c:v>1.047E-7</c:v>
                </c:pt>
                <c:pt idx="2197">
                  <c:v>1.046E-7</c:v>
                </c:pt>
                <c:pt idx="2198">
                  <c:v>1.048E-7</c:v>
                </c:pt>
                <c:pt idx="2199">
                  <c:v>1.05E-7</c:v>
                </c:pt>
                <c:pt idx="2200">
                  <c:v>1.047E-7</c:v>
                </c:pt>
                <c:pt idx="2201">
                  <c:v>1.0490000000000001E-7</c:v>
                </c:pt>
                <c:pt idx="2202">
                  <c:v>1.0490000000000001E-7</c:v>
                </c:pt>
                <c:pt idx="2203">
                  <c:v>1.0490000000000001E-7</c:v>
                </c:pt>
                <c:pt idx="2204">
                  <c:v>1.047E-7</c:v>
                </c:pt>
                <c:pt idx="2205">
                  <c:v>1.048E-7</c:v>
                </c:pt>
                <c:pt idx="2206">
                  <c:v>1.0490000000000001E-7</c:v>
                </c:pt>
                <c:pt idx="2207">
                  <c:v>1.0490000000000001E-7</c:v>
                </c:pt>
                <c:pt idx="2208">
                  <c:v>1.0509999999999999E-7</c:v>
                </c:pt>
                <c:pt idx="2209">
                  <c:v>1.05E-7</c:v>
                </c:pt>
                <c:pt idx="2210">
                  <c:v>1.0509999999999999E-7</c:v>
                </c:pt>
                <c:pt idx="2211">
                  <c:v>1.05E-7</c:v>
                </c:pt>
                <c:pt idx="2212">
                  <c:v>1.0509999999999999E-7</c:v>
                </c:pt>
                <c:pt idx="2213">
                  <c:v>1.0509999999999999E-7</c:v>
                </c:pt>
                <c:pt idx="2214">
                  <c:v>1.0509999999999999E-7</c:v>
                </c:pt>
                <c:pt idx="2215">
                  <c:v>1.0509999999999999E-7</c:v>
                </c:pt>
                <c:pt idx="2216">
                  <c:v>1.0509999999999999E-7</c:v>
                </c:pt>
                <c:pt idx="2217">
                  <c:v>1.0509999999999999E-7</c:v>
                </c:pt>
                <c:pt idx="2218">
                  <c:v>1.0509999999999999E-7</c:v>
                </c:pt>
                <c:pt idx="2219">
                  <c:v>1.0509999999999999E-7</c:v>
                </c:pt>
                <c:pt idx="2220">
                  <c:v>1.052E-7</c:v>
                </c:pt>
                <c:pt idx="2221">
                  <c:v>1.0509999999999999E-7</c:v>
                </c:pt>
                <c:pt idx="2222">
                  <c:v>1.0509999999999999E-7</c:v>
                </c:pt>
                <c:pt idx="2223">
                  <c:v>1.053E-7</c:v>
                </c:pt>
                <c:pt idx="2224">
                  <c:v>1.052E-7</c:v>
                </c:pt>
                <c:pt idx="2225">
                  <c:v>1.054E-7</c:v>
                </c:pt>
                <c:pt idx="2226">
                  <c:v>1.054E-7</c:v>
                </c:pt>
                <c:pt idx="2227">
                  <c:v>1.053E-7</c:v>
                </c:pt>
                <c:pt idx="2228">
                  <c:v>1.054E-7</c:v>
                </c:pt>
                <c:pt idx="2229">
                  <c:v>1.055E-7</c:v>
                </c:pt>
                <c:pt idx="2230">
                  <c:v>1.053E-7</c:v>
                </c:pt>
                <c:pt idx="2231">
                  <c:v>1.055E-7</c:v>
                </c:pt>
                <c:pt idx="2232">
                  <c:v>1.053E-7</c:v>
                </c:pt>
                <c:pt idx="2233">
                  <c:v>1.053E-7</c:v>
                </c:pt>
                <c:pt idx="2234">
                  <c:v>1.0579999999999999E-7</c:v>
                </c:pt>
                <c:pt idx="2235">
                  <c:v>1.0560000000000001E-7</c:v>
                </c:pt>
                <c:pt idx="2236">
                  <c:v>1.0560000000000001E-7</c:v>
                </c:pt>
                <c:pt idx="2237">
                  <c:v>1.0560000000000001E-7</c:v>
                </c:pt>
                <c:pt idx="2238">
                  <c:v>1.057E-7</c:v>
                </c:pt>
                <c:pt idx="2239">
                  <c:v>1.057E-7</c:v>
                </c:pt>
                <c:pt idx="2240">
                  <c:v>1.057E-7</c:v>
                </c:pt>
                <c:pt idx="2241">
                  <c:v>1.057E-7</c:v>
                </c:pt>
                <c:pt idx="2242">
                  <c:v>1.0579999999999999E-7</c:v>
                </c:pt>
                <c:pt idx="2243">
                  <c:v>1.057E-7</c:v>
                </c:pt>
                <c:pt idx="2244">
                  <c:v>1.0579999999999999E-7</c:v>
                </c:pt>
                <c:pt idx="2245">
                  <c:v>1.0560000000000001E-7</c:v>
                </c:pt>
                <c:pt idx="2246">
                  <c:v>1.057E-7</c:v>
                </c:pt>
                <c:pt idx="2247">
                  <c:v>1.0579999999999999E-7</c:v>
                </c:pt>
                <c:pt idx="2248">
                  <c:v>1.059E-7</c:v>
                </c:pt>
                <c:pt idx="2249">
                  <c:v>1.0579999999999999E-7</c:v>
                </c:pt>
                <c:pt idx="2250">
                  <c:v>1.0579999999999999E-7</c:v>
                </c:pt>
                <c:pt idx="2251">
                  <c:v>1.059E-7</c:v>
                </c:pt>
                <c:pt idx="2252">
                  <c:v>1.059E-7</c:v>
                </c:pt>
                <c:pt idx="2253">
                  <c:v>1.061E-7</c:v>
                </c:pt>
                <c:pt idx="2254">
                  <c:v>1.059E-7</c:v>
                </c:pt>
                <c:pt idx="2255">
                  <c:v>1.062E-7</c:v>
                </c:pt>
                <c:pt idx="2256">
                  <c:v>1.061E-7</c:v>
                </c:pt>
                <c:pt idx="2257">
                  <c:v>1.061E-7</c:v>
                </c:pt>
                <c:pt idx="2258">
                  <c:v>1.061E-7</c:v>
                </c:pt>
                <c:pt idx="2259">
                  <c:v>1.0630000000000001E-7</c:v>
                </c:pt>
                <c:pt idx="2260">
                  <c:v>1.064E-7</c:v>
                </c:pt>
                <c:pt idx="2261">
                  <c:v>1.064E-7</c:v>
                </c:pt>
                <c:pt idx="2262">
                  <c:v>1.064E-7</c:v>
                </c:pt>
                <c:pt idx="2263">
                  <c:v>1.0649999999999999E-7</c:v>
                </c:pt>
                <c:pt idx="2264">
                  <c:v>1.0649999999999999E-7</c:v>
                </c:pt>
                <c:pt idx="2265">
                  <c:v>1.067E-7</c:v>
                </c:pt>
                <c:pt idx="2266">
                  <c:v>1.066E-7</c:v>
                </c:pt>
                <c:pt idx="2267">
                  <c:v>1.064E-7</c:v>
                </c:pt>
                <c:pt idx="2268">
                  <c:v>1.064E-7</c:v>
                </c:pt>
                <c:pt idx="2269">
                  <c:v>1.0649999999999999E-7</c:v>
                </c:pt>
                <c:pt idx="2270">
                  <c:v>1.0649999999999999E-7</c:v>
                </c:pt>
                <c:pt idx="2271">
                  <c:v>1.0649999999999999E-7</c:v>
                </c:pt>
                <c:pt idx="2272">
                  <c:v>1.0649999999999999E-7</c:v>
                </c:pt>
                <c:pt idx="2273">
                  <c:v>1.066E-7</c:v>
                </c:pt>
                <c:pt idx="2274">
                  <c:v>1.066E-7</c:v>
                </c:pt>
                <c:pt idx="2275">
                  <c:v>1.066E-7</c:v>
                </c:pt>
                <c:pt idx="2276">
                  <c:v>1.0649999999999999E-7</c:v>
                </c:pt>
                <c:pt idx="2277">
                  <c:v>1.067E-7</c:v>
                </c:pt>
                <c:pt idx="2278">
                  <c:v>1.067E-7</c:v>
                </c:pt>
                <c:pt idx="2279">
                  <c:v>1.0649999999999999E-7</c:v>
                </c:pt>
                <c:pt idx="2280">
                  <c:v>1.068E-7</c:v>
                </c:pt>
                <c:pt idx="2281">
                  <c:v>1.066E-7</c:v>
                </c:pt>
                <c:pt idx="2282">
                  <c:v>1.0649999999999999E-7</c:v>
                </c:pt>
                <c:pt idx="2283">
                  <c:v>1.067E-7</c:v>
                </c:pt>
                <c:pt idx="2284">
                  <c:v>1.068E-7</c:v>
                </c:pt>
                <c:pt idx="2285">
                  <c:v>1.068E-7</c:v>
                </c:pt>
                <c:pt idx="2286">
                  <c:v>1.066E-7</c:v>
                </c:pt>
                <c:pt idx="2287">
                  <c:v>1.068E-7</c:v>
                </c:pt>
                <c:pt idx="2288">
                  <c:v>1.068E-7</c:v>
                </c:pt>
                <c:pt idx="2289">
                  <c:v>1.067E-7</c:v>
                </c:pt>
                <c:pt idx="2290">
                  <c:v>1.068E-7</c:v>
                </c:pt>
                <c:pt idx="2291">
                  <c:v>1.068E-7</c:v>
                </c:pt>
                <c:pt idx="2292">
                  <c:v>1.068E-7</c:v>
                </c:pt>
                <c:pt idx="2293">
                  <c:v>1.068E-7</c:v>
                </c:pt>
                <c:pt idx="2294">
                  <c:v>1.0700000000000001E-7</c:v>
                </c:pt>
                <c:pt idx="2295">
                  <c:v>1.068E-7</c:v>
                </c:pt>
                <c:pt idx="2296">
                  <c:v>1.069E-7</c:v>
                </c:pt>
                <c:pt idx="2297">
                  <c:v>1.068E-7</c:v>
                </c:pt>
                <c:pt idx="2298">
                  <c:v>1.0700000000000001E-7</c:v>
                </c:pt>
                <c:pt idx="2299">
                  <c:v>1.073E-7</c:v>
                </c:pt>
                <c:pt idx="2300">
                  <c:v>1.0700000000000001E-7</c:v>
                </c:pt>
                <c:pt idx="2301">
                  <c:v>1.0719999999999999E-7</c:v>
                </c:pt>
                <c:pt idx="2302">
                  <c:v>1.071E-7</c:v>
                </c:pt>
                <c:pt idx="2303">
                  <c:v>1.073E-7</c:v>
                </c:pt>
                <c:pt idx="2304">
                  <c:v>1.073E-7</c:v>
                </c:pt>
                <c:pt idx="2305">
                  <c:v>1.0719999999999999E-7</c:v>
                </c:pt>
                <c:pt idx="2306">
                  <c:v>1.074E-7</c:v>
                </c:pt>
                <c:pt idx="2307">
                  <c:v>1.076E-7</c:v>
                </c:pt>
                <c:pt idx="2308">
                  <c:v>1.073E-7</c:v>
                </c:pt>
                <c:pt idx="2309">
                  <c:v>1.074E-7</c:v>
                </c:pt>
                <c:pt idx="2310">
                  <c:v>1.073E-7</c:v>
                </c:pt>
                <c:pt idx="2311">
                  <c:v>1.075E-7</c:v>
                </c:pt>
                <c:pt idx="2312">
                  <c:v>1.076E-7</c:v>
                </c:pt>
                <c:pt idx="2313">
                  <c:v>1.075E-7</c:v>
                </c:pt>
                <c:pt idx="2314">
                  <c:v>1.076E-7</c:v>
                </c:pt>
                <c:pt idx="2315">
                  <c:v>1.076E-7</c:v>
                </c:pt>
                <c:pt idx="2316">
                  <c:v>1.077E-7</c:v>
                </c:pt>
                <c:pt idx="2317">
                  <c:v>1.078E-7</c:v>
                </c:pt>
                <c:pt idx="2318">
                  <c:v>1.076E-7</c:v>
                </c:pt>
                <c:pt idx="2319">
                  <c:v>1.076E-7</c:v>
                </c:pt>
                <c:pt idx="2320">
                  <c:v>1.076E-7</c:v>
                </c:pt>
                <c:pt idx="2321">
                  <c:v>1.077E-7</c:v>
                </c:pt>
                <c:pt idx="2322">
                  <c:v>1.076E-7</c:v>
                </c:pt>
                <c:pt idx="2323">
                  <c:v>1.077E-7</c:v>
                </c:pt>
                <c:pt idx="2324">
                  <c:v>1.077E-7</c:v>
                </c:pt>
                <c:pt idx="2325">
                  <c:v>1.078E-7</c:v>
                </c:pt>
                <c:pt idx="2326">
                  <c:v>1.076E-7</c:v>
                </c:pt>
                <c:pt idx="2327">
                  <c:v>1.0789999999999999E-7</c:v>
                </c:pt>
                <c:pt idx="2328">
                  <c:v>1.078E-7</c:v>
                </c:pt>
                <c:pt idx="2329">
                  <c:v>1.078E-7</c:v>
                </c:pt>
                <c:pt idx="2330">
                  <c:v>1.0789999999999999E-7</c:v>
                </c:pt>
                <c:pt idx="2331">
                  <c:v>1.078E-7</c:v>
                </c:pt>
                <c:pt idx="2332">
                  <c:v>1.08E-7</c:v>
                </c:pt>
                <c:pt idx="2333">
                  <c:v>1.0789999999999999E-7</c:v>
                </c:pt>
                <c:pt idx="2334">
                  <c:v>1.078E-7</c:v>
                </c:pt>
                <c:pt idx="2335">
                  <c:v>1.081E-7</c:v>
                </c:pt>
                <c:pt idx="2336">
                  <c:v>1.081E-7</c:v>
                </c:pt>
                <c:pt idx="2337">
                  <c:v>1.08E-7</c:v>
                </c:pt>
                <c:pt idx="2338">
                  <c:v>1.08E-7</c:v>
                </c:pt>
                <c:pt idx="2339">
                  <c:v>1.082E-7</c:v>
                </c:pt>
                <c:pt idx="2340">
                  <c:v>1.081E-7</c:v>
                </c:pt>
                <c:pt idx="2341">
                  <c:v>1.083E-7</c:v>
                </c:pt>
                <c:pt idx="2342">
                  <c:v>1.081E-7</c:v>
                </c:pt>
                <c:pt idx="2343">
                  <c:v>1.083E-7</c:v>
                </c:pt>
                <c:pt idx="2344">
                  <c:v>1.082E-7</c:v>
                </c:pt>
                <c:pt idx="2345">
                  <c:v>1.082E-7</c:v>
                </c:pt>
                <c:pt idx="2346">
                  <c:v>1.082E-7</c:v>
                </c:pt>
                <c:pt idx="2347">
                  <c:v>1.082E-7</c:v>
                </c:pt>
                <c:pt idx="2348">
                  <c:v>1.083E-7</c:v>
                </c:pt>
                <c:pt idx="2349">
                  <c:v>1.082E-7</c:v>
                </c:pt>
                <c:pt idx="2350">
                  <c:v>1.083E-7</c:v>
                </c:pt>
                <c:pt idx="2351">
                  <c:v>1.082E-7</c:v>
                </c:pt>
                <c:pt idx="2352">
                  <c:v>1.083E-7</c:v>
                </c:pt>
                <c:pt idx="2353">
                  <c:v>1.084E-7</c:v>
                </c:pt>
                <c:pt idx="2354">
                  <c:v>1.084E-7</c:v>
                </c:pt>
                <c:pt idx="2355">
                  <c:v>1.083E-7</c:v>
                </c:pt>
                <c:pt idx="2356">
                  <c:v>1.082E-7</c:v>
                </c:pt>
                <c:pt idx="2357">
                  <c:v>1.084E-7</c:v>
                </c:pt>
                <c:pt idx="2358">
                  <c:v>1.084E-7</c:v>
                </c:pt>
                <c:pt idx="2359">
                  <c:v>1.085E-7</c:v>
                </c:pt>
                <c:pt idx="2360">
                  <c:v>1.085E-7</c:v>
                </c:pt>
                <c:pt idx="2361">
                  <c:v>1.085E-7</c:v>
                </c:pt>
                <c:pt idx="2362">
                  <c:v>1.085E-7</c:v>
                </c:pt>
                <c:pt idx="2363">
                  <c:v>1.0860000000000001E-7</c:v>
                </c:pt>
                <c:pt idx="2364">
                  <c:v>1.085E-7</c:v>
                </c:pt>
                <c:pt idx="2365">
                  <c:v>1.087E-7</c:v>
                </c:pt>
                <c:pt idx="2366">
                  <c:v>1.087E-7</c:v>
                </c:pt>
                <c:pt idx="2367">
                  <c:v>1.087E-7</c:v>
                </c:pt>
                <c:pt idx="2368">
                  <c:v>1.0860000000000001E-7</c:v>
                </c:pt>
                <c:pt idx="2369">
                  <c:v>1.087E-7</c:v>
                </c:pt>
                <c:pt idx="2370">
                  <c:v>1.0879999999999999E-7</c:v>
                </c:pt>
                <c:pt idx="2371">
                  <c:v>1.0879999999999999E-7</c:v>
                </c:pt>
                <c:pt idx="2372">
                  <c:v>1.0879999999999999E-7</c:v>
                </c:pt>
                <c:pt idx="2373">
                  <c:v>1.087E-7</c:v>
                </c:pt>
                <c:pt idx="2374">
                  <c:v>1.0879999999999999E-7</c:v>
                </c:pt>
                <c:pt idx="2375">
                  <c:v>1.0879999999999999E-7</c:v>
                </c:pt>
                <c:pt idx="2376">
                  <c:v>1.0879999999999999E-7</c:v>
                </c:pt>
                <c:pt idx="2377">
                  <c:v>1.087E-7</c:v>
                </c:pt>
                <c:pt idx="2378">
                  <c:v>1.0879999999999999E-7</c:v>
                </c:pt>
                <c:pt idx="2379">
                  <c:v>1.09E-7</c:v>
                </c:pt>
                <c:pt idx="2380">
                  <c:v>1.089E-7</c:v>
                </c:pt>
                <c:pt idx="2381">
                  <c:v>1.09E-7</c:v>
                </c:pt>
                <c:pt idx="2382">
                  <c:v>1.089E-7</c:v>
                </c:pt>
                <c:pt idx="2383">
                  <c:v>1.089E-7</c:v>
                </c:pt>
                <c:pt idx="2384">
                  <c:v>1.089E-7</c:v>
                </c:pt>
                <c:pt idx="2385">
                  <c:v>1.09E-7</c:v>
                </c:pt>
                <c:pt idx="2386">
                  <c:v>1.091E-7</c:v>
                </c:pt>
                <c:pt idx="2387">
                  <c:v>1.091E-7</c:v>
                </c:pt>
                <c:pt idx="2388">
                  <c:v>1.091E-7</c:v>
                </c:pt>
                <c:pt idx="2389">
                  <c:v>1.091E-7</c:v>
                </c:pt>
                <c:pt idx="2390">
                  <c:v>1.092E-7</c:v>
                </c:pt>
                <c:pt idx="2391">
                  <c:v>1.092E-7</c:v>
                </c:pt>
                <c:pt idx="2392">
                  <c:v>1.0930000000000001E-7</c:v>
                </c:pt>
                <c:pt idx="2393">
                  <c:v>1.0930000000000001E-7</c:v>
                </c:pt>
                <c:pt idx="2394">
                  <c:v>1.0930000000000001E-7</c:v>
                </c:pt>
                <c:pt idx="2395">
                  <c:v>1.0930000000000001E-7</c:v>
                </c:pt>
                <c:pt idx="2396">
                  <c:v>1.0930000000000001E-7</c:v>
                </c:pt>
                <c:pt idx="2397">
                  <c:v>1.094E-7</c:v>
                </c:pt>
                <c:pt idx="2398">
                  <c:v>1.094E-7</c:v>
                </c:pt>
                <c:pt idx="2399">
                  <c:v>1.0949999999999999E-7</c:v>
                </c:pt>
                <c:pt idx="2400">
                  <c:v>1.094E-7</c:v>
                </c:pt>
                <c:pt idx="2401">
                  <c:v>1.0949999999999999E-7</c:v>
                </c:pt>
                <c:pt idx="2402">
                  <c:v>1.0949999999999999E-7</c:v>
                </c:pt>
                <c:pt idx="2403">
                  <c:v>1.0949999999999999E-7</c:v>
                </c:pt>
                <c:pt idx="2404">
                  <c:v>1.096E-7</c:v>
                </c:pt>
                <c:pt idx="2405">
                  <c:v>1.0949999999999999E-7</c:v>
                </c:pt>
                <c:pt idx="2406">
                  <c:v>1.096E-7</c:v>
                </c:pt>
                <c:pt idx="2407">
                  <c:v>1.097E-7</c:v>
                </c:pt>
                <c:pt idx="2408">
                  <c:v>1.096E-7</c:v>
                </c:pt>
                <c:pt idx="2409">
                  <c:v>1.096E-7</c:v>
                </c:pt>
                <c:pt idx="2410">
                  <c:v>1.096E-7</c:v>
                </c:pt>
                <c:pt idx="2411">
                  <c:v>1.096E-7</c:v>
                </c:pt>
                <c:pt idx="2412">
                  <c:v>1.096E-7</c:v>
                </c:pt>
                <c:pt idx="2413">
                  <c:v>1.0949999999999999E-7</c:v>
                </c:pt>
                <c:pt idx="2414">
                  <c:v>1.096E-7</c:v>
                </c:pt>
                <c:pt idx="2415">
                  <c:v>1.097E-7</c:v>
                </c:pt>
                <c:pt idx="2416">
                  <c:v>1.0930000000000001E-7</c:v>
                </c:pt>
                <c:pt idx="2417">
                  <c:v>1.0949999999999999E-7</c:v>
                </c:pt>
                <c:pt idx="2418">
                  <c:v>1.096E-7</c:v>
                </c:pt>
                <c:pt idx="2419">
                  <c:v>1.094E-7</c:v>
                </c:pt>
                <c:pt idx="2420">
                  <c:v>1.096E-7</c:v>
                </c:pt>
                <c:pt idx="2421">
                  <c:v>1.096E-7</c:v>
                </c:pt>
                <c:pt idx="2422">
                  <c:v>1.096E-7</c:v>
                </c:pt>
                <c:pt idx="2423">
                  <c:v>1.096E-7</c:v>
                </c:pt>
                <c:pt idx="2424">
                  <c:v>1.098E-7</c:v>
                </c:pt>
                <c:pt idx="2425">
                  <c:v>1.098E-7</c:v>
                </c:pt>
                <c:pt idx="2426">
                  <c:v>1.098E-7</c:v>
                </c:pt>
                <c:pt idx="2427">
                  <c:v>1.099E-7</c:v>
                </c:pt>
                <c:pt idx="2428">
                  <c:v>1.099E-7</c:v>
                </c:pt>
                <c:pt idx="2429">
                  <c:v>1.101E-7</c:v>
                </c:pt>
                <c:pt idx="2430">
                  <c:v>1.101E-7</c:v>
                </c:pt>
                <c:pt idx="2431">
                  <c:v>1.099E-7</c:v>
                </c:pt>
                <c:pt idx="2432">
                  <c:v>1.099E-7</c:v>
                </c:pt>
                <c:pt idx="2433">
                  <c:v>1.1000000000000001E-7</c:v>
                </c:pt>
                <c:pt idx="2434">
                  <c:v>1.099E-7</c:v>
                </c:pt>
                <c:pt idx="2435">
                  <c:v>1.099E-7</c:v>
                </c:pt>
                <c:pt idx="2436">
                  <c:v>1.1000000000000001E-7</c:v>
                </c:pt>
                <c:pt idx="2437">
                  <c:v>1.101E-7</c:v>
                </c:pt>
                <c:pt idx="2438">
                  <c:v>1.101E-7</c:v>
                </c:pt>
                <c:pt idx="2439">
                  <c:v>1.1019999999999999E-7</c:v>
                </c:pt>
                <c:pt idx="2440">
                  <c:v>1.1019999999999999E-7</c:v>
                </c:pt>
                <c:pt idx="2441">
                  <c:v>1.104E-7</c:v>
                </c:pt>
                <c:pt idx="2442">
                  <c:v>1.1019999999999999E-7</c:v>
                </c:pt>
                <c:pt idx="2443">
                  <c:v>1.104E-7</c:v>
                </c:pt>
                <c:pt idx="2444">
                  <c:v>1.106E-7</c:v>
                </c:pt>
                <c:pt idx="2445">
                  <c:v>1.104E-7</c:v>
                </c:pt>
                <c:pt idx="2446">
                  <c:v>1.106E-7</c:v>
                </c:pt>
                <c:pt idx="2447">
                  <c:v>1.105E-7</c:v>
                </c:pt>
                <c:pt idx="2448">
                  <c:v>1.105E-7</c:v>
                </c:pt>
                <c:pt idx="2449">
                  <c:v>1.105E-7</c:v>
                </c:pt>
                <c:pt idx="2450">
                  <c:v>1.106E-7</c:v>
                </c:pt>
                <c:pt idx="2451">
                  <c:v>1.1070000000000001E-7</c:v>
                </c:pt>
                <c:pt idx="2452">
                  <c:v>1.1070000000000001E-7</c:v>
                </c:pt>
                <c:pt idx="2453">
                  <c:v>1.106E-7</c:v>
                </c:pt>
                <c:pt idx="2454">
                  <c:v>1.1070000000000001E-7</c:v>
                </c:pt>
                <c:pt idx="2455">
                  <c:v>1.105E-7</c:v>
                </c:pt>
                <c:pt idx="2456">
                  <c:v>1.1070000000000001E-7</c:v>
                </c:pt>
                <c:pt idx="2457">
                  <c:v>1.105E-7</c:v>
                </c:pt>
                <c:pt idx="2458">
                  <c:v>1.106E-7</c:v>
                </c:pt>
                <c:pt idx="2459">
                  <c:v>1.1070000000000001E-7</c:v>
                </c:pt>
                <c:pt idx="2460">
                  <c:v>1.1070000000000001E-7</c:v>
                </c:pt>
                <c:pt idx="2461">
                  <c:v>1.1070000000000001E-7</c:v>
                </c:pt>
                <c:pt idx="2462">
                  <c:v>1.1070000000000001E-7</c:v>
                </c:pt>
                <c:pt idx="2463">
                  <c:v>1.1070000000000001E-7</c:v>
                </c:pt>
                <c:pt idx="2464">
                  <c:v>1.108E-7</c:v>
                </c:pt>
                <c:pt idx="2465">
                  <c:v>1.11E-7</c:v>
                </c:pt>
                <c:pt idx="2466">
                  <c:v>1.1089999999999999E-7</c:v>
                </c:pt>
                <c:pt idx="2467">
                  <c:v>1.11E-7</c:v>
                </c:pt>
                <c:pt idx="2468">
                  <c:v>1.11E-7</c:v>
                </c:pt>
                <c:pt idx="2469">
                  <c:v>1.111E-7</c:v>
                </c:pt>
                <c:pt idx="2470">
                  <c:v>1.112E-7</c:v>
                </c:pt>
                <c:pt idx="2471">
                  <c:v>1.11E-7</c:v>
                </c:pt>
                <c:pt idx="2472">
                  <c:v>1.112E-7</c:v>
                </c:pt>
                <c:pt idx="2473">
                  <c:v>1.112E-7</c:v>
                </c:pt>
                <c:pt idx="2474">
                  <c:v>1.112E-7</c:v>
                </c:pt>
                <c:pt idx="2475">
                  <c:v>1.113E-7</c:v>
                </c:pt>
                <c:pt idx="2476">
                  <c:v>1.112E-7</c:v>
                </c:pt>
                <c:pt idx="2477">
                  <c:v>1.112E-7</c:v>
                </c:pt>
                <c:pt idx="2478">
                  <c:v>1.112E-7</c:v>
                </c:pt>
                <c:pt idx="2479">
                  <c:v>1.112E-7</c:v>
                </c:pt>
                <c:pt idx="2480">
                  <c:v>1.112E-7</c:v>
                </c:pt>
                <c:pt idx="2481">
                  <c:v>1.114E-7</c:v>
                </c:pt>
                <c:pt idx="2482">
                  <c:v>1.114E-7</c:v>
                </c:pt>
                <c:pt idx="2483">
                  <c:v>1.114E-7</c:v>
                </c:pt>
                <c:pt idx="2484">
                  <c:v>1.113E-7</c:v>
                </c:pt>
                <c:pt idx="2485">
                  <c:v>1.115E-7</c:v>
                </c:pt>
                <c:pt idx="2486">
                  <c:v>1.1159999999999999E-7</c:v>
                </c:pt>
                <c:pt idx="2487">
                  <c:v>1.115E-7</c:v>
                </c:pt>
                <c:pt idx="2488">
                  <c:v>1.115E-7</c:v>
                </c:pt>
                <c:pt idx="2489">
                  <c:v>1.1159999999999999E-7</c:v>
                </c:pt>
                <c:pt idx="2490">
                  <c:v>1.115E-7</c:v>
                </c:pt>
                <c:pt idx="2491">
                  <c:v>1.1159999999999999E-7</c:v>
                </c:pt>
                <c:pt idx="2492">
                  <c:v>1.119E-7</c:v>
                </c:pt>
                <c:pt idx="2493">
                  <c:v>1.117E-7</c:v>
                </c:pt>
                <c:pt idx="2494">
                  <c:v>1.118E-7</c:v>
                </c:pt>
                <c:pt idx="2495">
                  <c:v>1.118E-7</c:v>
                </c:pt>
                <c:pt idx="2496">
                  <c:v>1.118E-7</c:v>
                </c:pt>
                <c:pt idx="2497">
                  <c:v>1.119E-7</c:v>
                </c:pt>
                <c:pt idx="2498">
                  <c:v>1.118E-7</c:v>
                </c:pt>
                <c:pt idx="2499">
                  <c:v>1.118E-7</c:v>
                </c:pt>
                <c:pt idx="2500">
                  <c:v>1.118E-7</c:v>
                </c:pt>
                <c:pt idx="2501">
                  <c:v>1.119E-7</c:v>
                </c:pt>
                <c:pt idx="2502">
                  <c:v>1.118E-7</c:v>
                </c:pt>
                <c:pt idx="2503">
                  <c:v>1.12E-7</c:v>
                </c:pt>
                <c:pt idx="2504">
                  <c:v>1.121E-7</c:v>
                </c:pt>
                <c:pt idx="2505">
                  <c:v>1.121E-7</c:v>
                </c:pt>
                <c:pt idx="2506">
                  <c:v>1.119E-7</c:v>
                </c:pt>
                <c:pt idx="2507">
                  <c:v>1.1230000000000001E-7</c:v>
                </c:pt>
                <c:pt idx="2508">
                  <c:v>1.121E-7</c:v>
                </c:pt>
                <c:pt idx="2509">
                  <c:v>1.121E-7</c:v>
                </c:pt>
                <c:pt idx="2510">
                  <c:v>1.121E-7</c:v>
                </c:pt>
                <c:pt idx="2511">
                  <c:v>1.121E-7</c:v>
                </c:pt>
                <c:pt idx="2512">
                  <c:v>1.121E-7</c:v>
                </c:pt>
                <c:pt idx="2513">
                  <c:v>1.122E-7</c:v>
                </c:pt>
                <c:pt idx="2514">
                  <c:v>1.122E-7</c:v>
                </c:pt>
                <c:pt idx="2515">
                  <c:v>1.121E-7</c:v>
                </c:pt>
                <c:pt idx="2516">
                  <c:v>1.122E-7</c:v>
                </c:pt>
                <c:pt idx="2517">
                  <c:v>1.122E-7</c:v>
                </c:pt>
                <c:pt idx="2518">
                  <c:v>1.1230000000000001E-7</c:v>
                </c:pt>
                <c:pt idx="2519">
                  <c:v>1.122E-7</c:v>
                </c:pt>
                <c:pt idx="2520">
                  <c:v>1.1230000000000001E-7</c:v>
                </c:pt>
                <c:pt idx="2521">
                  <c:v>1.124E-7</c:v>
                </c:pt>
                <c:pt idx="2522">
                  <c:v>1.127E-7</c:v>
                </c:pt>
                <c:pt idx="2523">
                  <c:v>1.124E-7</c:v>
                </c:pt>
                <c:pt idx="2524">
                  <c:v>1.126E-7</c:v>
                </c:pt>
                <c:pt idx="2525">
                  <c:v>1.126E-7</c:v>
                </c:pt>
                <c:pt idx="2526">
                  <c:v>1.124E-7</c:v>
                </c:pt>
                <c:pt idx="2527">
                  <c:v>1.127E-7</c:v>
                </c:pt>
                <c:pt idx="2528">
                  <c:v>1.124E-7</c:v>
                </c:pt>
                <c:pt idx="2529">
                  <c:v>1.126E-7</c:v>
                </c:pt>
                <c:pt idx="2530">
                  <c:v>1.128E-7</c:v>
                </c:pt>
                <c:pt idx="2531">
                  <c:v>1.127E-7</c:v>
                </c:pt>
                <c:pt idx="2532">
                  <c:v>1.124E-7</c:v>
                </c:pt>
                <c:pt idx="2533">
                  <c:v>1.128E-7</c:v>
                </c:pt>
                <c:pt idx="2534">
                  <c:v>1.1300000000000001E-7</c:v>
                </c:pt>
                <c:pt idx="2535">
                  <c:v>1.128E-7</c:v>
                </c:pt>
                <c:pt idx="2536">
                  <c:v>1.1300000000000001E-7</c:v>
                </c:pt>
                <c:pt idx="2537">
                  <c:v>1.129E-7</c:v>
                </c:pt>
                <c:pt idx="2538">
                  <c:v>1.128E-7</c:v>
                </c:pt>
                <c:pt idx="2539">
                  <c:v>1.129E-7</c:v>
                </c:pt>
                <c:pt idx="2540">
                  <c:v>1.129E-7</c:v>
                </c:pt>
                <c:pt idx="2541">
                  <c:v>1.129E-7</c:v>
                </c:pt>
                <c:pt idx="2542">
                  <c:v>1.129E-7</c:v>
                </c:pt>
                <c:pt idx="2543">
                  <c:v>1.1300000000000001E-7</c:v>
                </c:pt>
                <c:pt idx="2544">
                  <c:v>1.1300000000000001E-7</c:v>
                </c:pt>
                <c:pt idx="2545">
                  <c:v>1.131E-7</c:v>
                </c:pt>
                <c:pt idx="2546">
                  <c:v>1.129E-7</c:v>
                </c:pt>
                <c:pt idx="2547">
                  <c:v>1.1300000000000001E-7</c:v>
                </c:pt>
                <c:pt idx="2548">
                  <c:v>1.1300000000000001E-7</c:v>
                </c:pt>
                <c:pt idx="2549">
                  <c:v>1.1300000000000001E-7</c:v>
                </c:pt>
                <c:pt idx="2550">
                  <c:v>1.131E-7</c:v>
                </c:pt>
                <c:pt idx="2551">
                  <c:v>1.131E-7</c:v>
                </c:pt>
                <c:pt idx="2552">
                  <c:v>1.1300000000000001E-7</c:v>
                </c:pt>
                <c:pt idx="2553">
                  <c:v>1.131E-7</c:v>
                </c:pt>
                <c:pt idx="2554">
                  <c:v>1.131E-7</c:v>
                </c:pt>
                <c:pt idx="2555">
                  <c:v>1.131E-7</c:v>
                </c:pt>
                <c:pt idx="2556">
                  <c:v>1.1319999999999999E-7</c:v>
                </c:pt>
                <c:pt idx="2557">
                  <c:v>1.133E-7</c:v>
                </c:pt>
                <c:pt idx="2558">
                  <c:v>1.1319999999999999E-7</c:v>
                </c:pt>
                <c:pt idx="2559">
                  <c:v>1.1319999999999999E-7</c:v>
                </c:pt>
                <c:pt idx="2560">
                  <c:v>1.133E-7</c:v>
                </c:pt>
                <c:pt idx="2561">
                  <c:v>1.134E-7</c:v>
                </c:pt>
                <c:pt idx="2562">
                  <c:v>1.135E-7</c:v>
                </c:pt>
                <c:pt idx="2563">
                  <c:v>1.135E-7</c:v>
                </c:pt>
                <c:pt idx="2564">
                  <c:v>1.133E-7</c:v>
                </c:pt>
                <c:pt idx="2565">
                  <c:v>1.134E-7</c:v>
                </c:pt>
                <c:pt idx="2566">
                  <c:v>1.135E-7</c:v>
                </c:pt>
                <c:pt idx="2567">
                  <c:v>1.134E-7</c:v>
                </c:pt>
                <c:pt idx="2568">
                  <c:v>1.135E-7</c:v>
                </c:pt>
                <c:pt idx="2569">
                  <c:v>1.134E-7</c:v>
                </c:pt>
                <c:pt idx="2570">
                  <c:v>1.135E-7</c:v>
                </c:pt>
                <c:pt idx="2571">
                  <c:v>1.1370000000000001E-7</c:v>
                </c:pt>
                <c:pt idx="2572">
                  <c:v>1.135E-7</c:v>
                </c:pt>
                <c:pt idx="2573">
                  <c:v>1.138E-7</c:v>
                </c:pt>
                <c:pt idx="2574">
                  <c:v>1.1370000000000001E-7</c:v>
                </c:pt>
                <c:pt idx="2575">
                  <c:v>1.1370000000000001E-7</c:v>
                </c:pt>
                <c:pt idx="2576">
                  <c:v>1.1370000000000001E-7</c:v>
                </c:pt>
                <c:pt idx="2577">
                  <c:v>1.1370000000000001E-7</c:v>
                </c:pt>
                <c:pt idx="2578">
                  <c:v>1.138E-7</c:v>
                </c:pt>
                <c:pt idx="2579">
                  <c:v>1.138E-7</c:v>
                </c:pt>
                <c:pt idx="2580">
                  <c:v>1.1370000000000001E-7</c:v>
                </c:pt>
                <c:pt idx="2581">
                  <c:v>1.138E-7</c:v>
                </c:pt>
                <c:pt idx="2582">
                  <c:v>1.138E-7</c:v>
                </c:pt>
                <c:pt idx="2583">
                  <c:v>1.1370000000000001E-7</c:v>
                </c:pt>
                <c:pt idx="2584">
                  <c:v>1.1389999999999999E-7</c:v>
                </c:pt>
                <c:pt idx="2585">
                  <c:v>1.1389999999999999E-7</c:v>
                </c:pt>
                <c:pt idx="2586">
                  <c:v>1.138E-7</c:v>
                </c:pt>
                <c:pt idx="2587">
                  <c:v>1.1389999999999999E-7</c:v>
                </c:pt>
                <c:pt idx="2588">
                  <c:v>1.138E-7</c:v>
                </c:pt>
                <c:pt idx="2589">
                  <c:v>1.14E-7</c:v>
                </c:pt>
                <c:pt idx="2590">
                  <c:v>1.1389999999999999E-7</c:v>
                </c:pt>
                <c:pt idx="2591">
                  <c:v>1.14E-7</c:v>
                </c:pt>
                <c:pt idx="2592">
                  <c:v>1.14E-7</c:v>
                </c:pt>
                <c:pt idx="2593">
                  <c:v>1.141E-7</c:v>
                </c:pt>
                <c:pt idx="2594">
                  <c:v>1.141E-7</c:v>
                </c:pt>
                <c:pt idx="2595">
                  <c:v>1.141E-7</c:v>
                </c:pt>
                <c:pt idx="2596">
                  <c:v>1.14E-7</c:v>
                </c:pt>
                <c:pt idx="2597">
                  <c:v>1.1389999999999999E-7</c:v>
                </c:pt>
                <c:pt idx="2598">
                  <c:v>1.14E-7</c:v>
                </c:pt>
                <c:pt idx="2599">
                  <c:v>1.143E-7</c:v>
                </c:pt>
                <c:pt idx="2600">
                  <c:v>1.14E-7</c:v>
                </c:pt>
                <c:pt idx="2601">
                  <c:v>1.14E-7</c:v>
                </c:pt>
                <c:pt idx="2602">
                  <c:v>1.143E-7</c:v>
                </c:pt>
                <c:pt idx="2603">
                  <c:v>1.142E-7</c:v>
                </c:pt>
                <c:pt idx="2604">
                  <c:v>1.142E-7</c:v>
                </c:pt>
                <c:pt idx="2605">
                  <c:v>1.145E-7</c:v>
                </c:pt>
                <c:pt idx="2606">
                  <c:v>1.142E-7</c:v>
                </c:pt>
                <c:pt idx="2607">
                  <c:v>1.142E-7</c:v>
                </c:pt>
                <c:pt idx="2608">
                  <c:v>1.143E-7</c:v>
                </c:pt>
                <c:pt idx="2609">
                  <c:v>1.143E-7</c:v>
                </c:pt>
                <c:pt idx="2610">
                  <c:v>1.143E-7</c:v>
                </c:pt>
                <c:pt idx="2611">
                  <c:v>1.1440000000000001E-7</c:v>
                </c:pt>
                <c:pt idx="2612">
                  <c:v>1.141E-7</c:v>
                </c:pt>
                <c:pt idx="2613">
                  <c:v>1.1440000000000001E-7</c:v>
                </c:pt>
                <c:pt idx="2614">
                  <c:v>1.1440000000000001E-7</c:v>
                </c:pt>
                <c:pt idx="2615">
                  <c:v>1.142E-7</c:v>
                </c:pt>
                <c:pt idx="2616">
                  <c:v>1.143E-7</c:v>
                </c:pt>
                <c:pt idx="2617">
                  <c:v>1.147E-7</c:v>
                </c:pt>
                <c:pt idx="2618">
                  <c:v>1.1459999999999999E-7</c:v>
                </c:pt>
                <c:pt idx="2619">
                  <c:v>1.145E-7</c:v>
                </c:pt>
                <c:pt idx="2620">
                  <c:v>1.1459999999999999E-7</c:v>
                </c:pt>
                <c:pt idx="2621">
                  <c:v>1.1459999999999999E-7</c:v>
                </c:pt>
                <c:pt idx="2622">
                  <c:v>1.147E-7</c:v>
                </c:pt>
                <c:pt idx="2623">
                  <c:v>1.145E-7</c:v>
                </c:pt>
                <c:pt idx="2624">
                  <c:v>1.1459999999999999E-7</c:v>
                </c:pt>
                <c:pt idx="2625">
                  <c:v>1.148E-7</c:v>
                </c:pt>
                <c:pt idx="2626">
                  <c:v>1.15E-7</c:v>
                </c:pt>
                <c:pt idx="2627">
                  <c:v>1.1459999999999999E-7</c:v>
                </c:pt>
                <c:pt idx="2628">
                  <c:v>1.147E-7</c:v>
                </c:pt>
                <c:pt idx="2629">
                  <c:v>1.147E-7</c:v>
                </c:pt>
                <c:pt idx="2630">
                  <c:v>1.148E-7</c:v>
                </c:pt>
                <c:pt idx="2631">
                  <c:v>1.15E-7</c:v>
                </c:pt>
                <c:pt idx="2632">
                  <c:v>1.149E-7</c:v>
                </c:pt>
                <c:pt idx="2633">
                  <c:v>1.15E-7</c:v>
                </c:pt>
                <c:pt idx="2634">
                  <c:v>1.15E-7</c:v>
                </c:pt>
                <c:pt idx="2635">
                  <c:v>1.149E-7</c:v>
                </c:pt>
                <c:pt idx="2636">
                  <c:v>1.149E-7</c:v>
                </c:pt>
                <c:pt idx="2637">
                  <c:v>1.148E-7</c:v>
                </c:pt>
                <c:pt idx="2638">
                  <c:v>1.15E-7</c:v>
                </c:pt>
                <c:pt idx="2639">
                  <c:v>1.151E-7</c:v>
                </c:pt>
                <c:pt idx="2640">
                  <c:v>1.15E-7</c:v>
                </c:pt>
                <c:pt idx="2641">
                  <c:v>1.151E-7</c:v>
                </c:pt>
                <c:pt idx="2642">
                  <c:v>1.152E-7</c:v>
                </c:pt>
                <c:pt idx="2643">
                  <c:v>1.151E-7</c:v>
                </c:pt>
                <c:pt idx="2644">
                  <c:v>1.152E-7</c:v>
                </c:pt>
                <c:pt idx="2645">
                  <c:v>1.152E-7</c:v>
                </c:pt>
                <c:pt idx="2646">
                  <c:v>1.151E-7</c:v>
                </c:pt>
                <c:pt idx="2647">
                  <c:v>1.1529999999999999E-7</c:v>
                </c:pt>
                <c:pt idx="2648">
                  <c:v>1.1529999999999999E-7</c:v>
                </c:pt>
                <c:pt idx="2649">
                  <c:v>1.1529999999999999E-7</c:v>
                </c:pt>
                <c:pt idx="2650">
                  <c:v>1.1529999999999999E-7</c:v>
                </c:pt>
                <c:pt idx="2651">
                  <c:v>1.1529999999999999E-7</c:v>
                </c:pt>
                <c:pt idx="2652">
                  <c:v>1.156E-7</c:v>
                </c:pt>
                <c:pt idx="2653">
                  <c:v>1.156E-7</c:v>
                </c:pt>
                <c:pt idx="2654">
                  <c:v>1.156E-7</c:v>
                </c:pt>
                <c:pt idx="2655">
                  <c:v>1.154E-7</c:v>
                </c:pt>
                <c:pt idx="2656">
                  <c:v>1.154E-7</c:v>
                </c:pt>
                <c:pt idx="2657">
                  <c:v>1.154E-7</c:v>
                </c:pt>
                <c:pt idx="2658">
                  <c:v>1.157E-7</c:v>
                </c:pt>
                <c:pt idx="2659">
                  <c:v>1.156E-7</c:v>
                </c:pt>
                <c:pt idx="2660">
                  <c:v>1.157E-7</c:v>
                </c:pt>
                <c:pt idx="2661">
                  <c:v>1.157E-7</c:v>
                </c:pt>
                <c:pt idx="2662">
                  <c:v>1.158E-7</c:v>
                </c:pt>
                <c:pt idx="2663">
                  <c:v>1.158E-7</c:v>
                </c:pt>
                <c:pt idx="2664">
                  <c:v>1.158E-7</c:v>
                </c:pt>
                <c:pt idx="2665">
                  <c:v>1.157E-7</c:v>
                </c:pt>
                <c:pt idx="2666">
                  <c:v>1.161E-7</c:v>
                </c:pt>
                <c:pt idx="2667">
                  <c:v>1.161E-7</c:v>
                </c:pt>
                <c:pt idx="2668">
                  <c:v>1.159E-7</c:v>
                </c:pt>
                <c:pt idx="2669">
                  <c:v>1.161E-7</c:v>
                </c:pt>
                <c:pt idx="2670">
                  <c:v>1.1600000000000001E-7</c:v>
                </c:pt>
                <c:pt idx="2671">
                  <c:v>1.161E-7</c:v>
                </c:pt>
                <c:pt idx="2672">
                  <c:v>1.161E-7</c:v>
                </c:pt>
                <c:pt idx="2673">
                  <c:v>1.1619999999999999E-7</c:v>
                </c:pt>
                <c:pt idx="2674">
                  <c:v>1.161E-7</c:v>
                </c:pt>
                <c:pt idx="2675">
                  <c:v>1.161E-7</c:v>
                </c:pt>
                <c:pt idx="2676">
                  <c:v>1.1619999999999999E-7</c:v>
                </c:pt>
                <c:pt idx="2677">
                  <c:v>1.1619999999999999E-7</c:v>
                </c:pt>
                <c:pt idx="2678">
                  <c:v>1.163E-7</c:v>
                </c:pt>
                <c:pt idx="2679">
                  <c:v>1.1619999999999999E-7</c:v>
                </c:pt>
                <c:pt idx="2680">
                  <c:v>1.163E-7</c:v>
                </c:pt>
                <c:pt idx="2681">
                  <c:v>1.163E-7</c:v>
                </c:pt>
                <c:pt idx="2682">
                  <c:v>1.1619999999999999E-7</c:v>
                </c:pt>
                <c:pt idx="2683">
                  <c:v>1.1619999999999999E-7</c:v>
                </c:pt>
                <c:pt idx="2684">
                  <c:v>1.163E-7</c:v>
                </c:pt>
                <c:pt idx="2685">
                  <c:v>1.163E-7</c:v>
                </c:pt>
                <c:pt idx="2686">
                  <c:v>1.163E-7</c:v>
                </c:pt>
                <c:pt idx="2687">
                  <c:v>1.165E-7</c:v>
                </c:pt>
                <c:pt idx="2688">
                  <c:v>1.163E-7</c:v>
                </c:pt>
                <c:pt idx="2689">
                  <c:v>1.165E-7</c:v>
                </c:pt>
                <c:pt idx="2690">
                  <c:v>1.165E-7</c:v>
                </c:pt>
                <c:pt idx="2691">
                  <c:v>1.165E-7</c:v>
                </c:pt>
                <c:pt idx="2692">
                  <c:v>1.166E-7</c:v>
                </c:pt>
                <c:pt idx="2693">
                  <c:v>1.1670000000000001E-7</c:v>
                </c:pt>
                <c:pt idx="2694">
                  <c:v>1.166E-7</c:v>
                </c:pt>
                <c:pt idx="2695">
                  <c:v>1.166E-7</c:v>
                </c:pt>
                <c:pt idx="2696">
                  <c:v>1.1689999999999999E-7</c:v>
                </c:pt>
                <c:pt idx="2697">
                  <c:v>1.1670000000000001E-7</c:v>
                </c:pt>
                <c:pt idx="2698">
                  <c:v>1.168E-7</c:v>
                </c:pt>
                <c:pt idx="2699">
                  <c:v>1.1670000000000001E-7</c:v>
                </c:pt>
                <c:pt idx="2700">
                  <c:v>1.168E-7</c:v>
                </c:pt>
                <c:pt idx="2701">
                  <c:v>1.1689999999999999E-7</c:v>
                </c:pt>
                <c:pt idx="2702">
                  <c:v>1.1689999999999999E-7</c:v>
                </c:pt>
                <c:pt idx="2703">
                  <c:v>1.168E-7</c:v>
                </c:pt>
                <c:pt idx="2704">
                  <c:v>1.168E-7</c:v>
                </c:pt>
                <c:pt idx="2705">
                  <c:v>1.17E-7</c:v>
                </c:pt>
                <c:pt idx="2706">
                  <c:v>1.168E-7</c:v>
                </c:pt>
                <c:pt idx="2707">
                  <c:v>1.17E-7</c:v>
                </c:pt>
                <c:pt idx="2708">
                  <c:v>1.1689999999999999E-7</c:v>
                </c:pt>
                <c:pt idx="2709">
                  <c:v>1.171E-7</c:v>
                </c:pt>
                <c:pt idx="2710">
                  <c:v>1.171E-7</c:v>
                </c:pt>
                <c:pt idx="2711">
                  <c:v>1.171E-7</c:v>
                </c:pt>
                <c:pt idx="2712">
                  <c:v>1.17E-7</c:v>
                </c:pt>
                <c:pt idx="2713">
                  <c:v>1.171E-7</c:v>
                </c:pt>
                <c:pt idx="2714">
                  <c:v>1.1689999999999999E-7</c:v>
                </c:pt>
                <c:pt idx="2715">
                  <c:v>1.172E-7</c:v>
                </c:pt>
                <c:pt idx="2716">
                  <c:v>1.17E-7</c:v>
                </c:pt>
                <c:pt idx="2717">
                  <c:v>1.172E-7</c:v>
                </c:pt>
                <c:pt idx="2718">
                  <c:v>1.171E-7</c:v>
                </c:pt>
                <c:pt idx="2719">
                  <c:v>1.171E-7</c:v>
                </c:pt>
                <c:pt idx="2720">
                  <c:v>1.172E-7</c:v>
                </c:pt>
                <c:pt idx="2721">
                  <c:v>1.173E-7</c:v>
                </c:pt>
                <c:pt idx="2722">
                  <c:v>1.173E-7</c:v>
                </c:pt>
                <c:pt idx="2723">
                  <c:v>1.172E-7</c:v>
                </c:pt>
                <c:pt idx="2724">
                  <c:v>1.173E-7</c:v>
                </c:pt>
                <c:pt idx="2725">
                  <c:v>1.1740000000000001E-7</c:v>
                </c:pt>
                <c:pt idx="2726">
                  <c:v>1.1740000000000001E-7</c:v>
                </c:pt>
                <c:pt idx="2727">
                  <c:v>1.173E-7</c:v>
                </c:pt>
                <c:pt idx="2728">
                  <c:v>1.173E-7</c:v>
                </c:pt>
                <c:pt idx="2729">
                  <c:v>1.175E-7</c:v>
                </c:pt>
                <c:pt idx="2730">
                  <c:v>1.175E-7</c:v>
                </c:pt>
                <c:pt idx="2731">
                  <c:v>1.175E-7</c:v>
                </c:pt>
                <c:pt idx="2732">
                  <c:v>1.175E-7</c:v>
                </c:pt>
                <c:pt idx="2733">
                  <c:v>1.177E-7</c:v>
                </c:pt>
                <c:pt idx="2734">
                  <c:v>1.1759999999999999E-7</c:v>
                </c:pt>
                <c:pt idx="2735">
                  <c:v>1.1759999999999999E-7</c:v>
                </c:pt>
                <c:pt idx="2736">
                  <c:v>1.178E-7</c:v>
                </c:pt>
                <c:pt idx="2737">
                  <c:v>1.179E-7</c:v>
                </c:pt>
                <c:pt idx="2738">
                  <c:v>1.178E-7</c:v>
                </c:pt>
                <c:pt idx="2739">
                  <c:v>1.179E-7</c:v>
                </c:pt>
                <c:pt idx="2740">
                  <c:v>1.178E-7</c:v>
                </c:pt>
                <c:pt idx="2741">
                  <c:v>1.18E-7</c:v>
                </c:pt>
                <c:pt idx="2742">
                  <c:v>1.179E-7</c:v>
                </c:pt>
                <c:pt idx="2743">
                  <c:v>1.179E-7</c:v>
                </c:pt>
                <c:pt idx="2744">
                  <c:v>1.179E-7</c:v>
                </c:pt>
                <c:pt idx="2745">
                  <c:v>1.179E-7</c:v>
                </c:pt>
                <c:pt idx="2746">
                  <c:v>1.18E-7</c:v>
                </c:pt>
                <c:pt idx="2747">
                  <c:v>1.18E-7</c:v>
                </c:pt>
                <c:pt idx="2748">
                  <c:v>1.18E-7</c:v>
                </c:pt>
                <c:pt idx="2749">
                  <c:v>1.1829999999999999E-7</c:v>
                </c:pt>
                <c:pt idx="2750">
                  <c:v>1.18E-7</c:v>
                </c:pt>
                <c:pt idx="2751">
                  <c:v>1.1810000000000001E-7</c:v>
                </c:pt>
                <c:pt idx="2752">
                  <c:v>1.18E-7</c:v>
                </c:pt>
                <c:pt idx="2753">
                  <c:v>1.1829999999999999E-7</c:v>
                </c:pt>
                <c:pt idx="2754">
                  <c:v>1.1829999999999999E-7</c:v>
                </c:pt>
                <c:pt idx="2755">
                  <c:v>1.1810000000000001E-7</c:v>
                </c:pt>
                <c:pt idx="2756">
                  <c:v>1.1810000000000001E-7</c:v>
                </c:pt>
                <c:pt idx="2757">
                  <c:v>1.187E-7</c:v>
                </c:pt>
                <c:pt idx="2758">
                  <c:v>1.182E-7</c:v>
                </c:pt>
                <c:pt idx="2759">
                  <c:v>1.184E-7</c:v>
                </c:pt>
                <c:pt idx="2760">
                  <c:v>1.182E-7</c:v>
                </c:pt>
                <c:pt idx="2761">
                  <c:v>1.1810000000000001E-7</c:v>
                </c:pt>
                <c:pt idx="2762">
                  <c:v>1.186E-7</c:v>
                </c:pt>
                <c:pt idx="2763">
                  <c:v>1.184E-7</c:v>
                </c:pt>
                <c:pt idx="2764">
                  <c:v>1.1829999999999999E-7</c:v>
                </c:pt>
                <c:pt idx="2765">
                  <c:v>1.187E-7</c:v>
                </c:pt>
                <c:pt idx="2766">
                  <c:v>1.184E-7</c:v>
                </c:pt>
                <c:pt idx="2767">
                  <c:v>1.186E-7</c:v>
                </c:pt>
                <c:pt idx="2768">
                  <c:v>1.187E-7</c:v>
                </c:pt>
                <c:pt idx="2769">
                  <c:v>1.187E-7</c:v>
                </c:pt>
                <c:pt idx="2770">
                  <c:v>1.187E-7</c:v>
                </c:pt>
                <c:pt idx="2771">
                  <c:v>1.1880000000000001E-7</c:v>
                </c:pt>
                <c:pt idx="2772">
                  <c:v>1.1880000000000001E-7</c:v>
                </c:pt>
                <c:pt idx="2773">
                  <c:v>1.1880000000000001E-7</c:v>
                </c:pt>
                <c:pt idx="2774">
                  <c:v>1.1880000000000001E-7</c:v>
                </c:pt>
                <c:pt idx="2775">
                  <c:v>1.1880000000000001E-7</c:v>
                </c:pt>
                <c:pt idx="2776">
                  <c:v>1.1880000000000001E-7</c:v>
                </c:pt>
                <c:pt idx="2777">
                  <c:v>1.1880000000000001E-7</c:v>
                </c:pt>
                <c:pt idx="2778">
                  <c:v>1.1899999999999999E-7</c:v>
                </c:pt>
                <c:pt idx="2779">
                  <c:v>1.1899999999999999E-7</c:v>
                </c:pt>
                <c:pt idx="2780">
                  <c:v>1.1899999999999999E-7</c:v>
                </c:pt>
                <c:pt idx="2781">
                  <c:v>1.189E-7</c:v>
                </c:pt>
                <c:pt idx="2782">
                  <c:v>1.1899999999999999E-7</c:v>
                </c:pt>
                <c:pt idx="2783">
                  <c:v>1.189E-7</c:v>
                </c:pt>
                <c:pt idx="2784">
                  <c:v>1.189E-7</c:v>
                </c:pt>
                <c:pt idx="2785">
                  <c:v>1.189E-7</c:v>
                </c:pt>
                <c:pt idx="2786">
                  <c:v>1.191E-7</c:v>
                </c:pt>
                <c:pt idx="2787">
                  <c:v>1.1899999999999999E-7</c:v>
                </c:pt>
                <c:pt idx="2788">
                  <c:v>1.192E-7</c:v>
                </c:pt>
                <c:pt idx="2789">
                  <c:v>1.194E-7</c:v>
                </c:pt>
                <c:pt idx="2790">
                  <c:v>1.1929999999999999E-7</c:v>
                </c:pt>
                <c:pt idx="2791">
                  <c:v>1.192E-7</c:v>
                </c:pt>
                <c:pt idx="2792">
                  <c:v>1.194E-7</c:v>
                </c:pt>
                <c:pt idx="2793">
                  <c:v>1.195E-7</c:v>
                </c:pt>
                <c:pt idx="2794">
                  <c:v>1.1929999999999999E-7</c:v>
                </c:pt>
                <c:pt idx="2795">
                  <c:v>1.195E-7</c:v>
                </c:pt>
                <c:pt idx="2796">
                  <c:v>1.192E-7</c:v>
                </c:pt>
                <c:pt idx="2797">
                  <c:v>1.195E-7</c:v>
                </c:pt>
                <c:pt idx="2798">
                  <c:v>1.195E-7</c:v>
                </c:pt>
                <c:pt idx="2799">
                  <c:v>1.195E-7</c:v>
                </c:pt>
                <c:pt idx="2800">
                  <c:v>1.1960000000000001E-7</c:v>
                </c:pt>
                <c:pt idx="2801">
                  <c:v>1.195E-7</c:v>
                </c:pt>
                <c:pt idx="2802">
                  <c:v>1.195E-7</c:v>
                </c:pt>
                <c:pt idx="2803">
                  <c:v>1.1960000000000001E-7</c:v>
                </c:pt>
                <c:pt idx="2804">
                  <c:v>1.1969999999999999E-7</c:v>
                </c:pt>
                <c:pt idx="2805">
                  <c:v>1.1960000000000001E-7</c:v>
                </c:pt>
                <c:pt idx="2806">
                  <c:v>1.1969999999999999E-7</c:v>
                </c:pt>
                <c:pt idx="2807">
                  <c:v>1.1960000000000001E-7</c:v>
                </c:pt>
                <c:pt idx="2808">
                  <c:v>1.1960000000000001E-7</c:v>
                </c:pt>
                <c:pt idx="2809">
                  <c:v>1.1969999999999999E-7</c:v>
                </c:pt>
                <c:pt idx="2810">
                  <c:v>1.1990000000000001E-7</c:v>
                </c:pt>
                <c:pt idx="2811">
                  <c:v>1.1990000000000001E-7</c:v>
                </c:pt>
                <c:pt idx="2812">
                  <c:v>1.1969999999999999E-7</c:v>
                </c:pt>
                <c:pt idx="2813">
                  <c:v>1.198E-7</c:v>
                </c:pt>
                <c:pt idx="2814">
                  <c:v>1.1969999999999999E-7</c:v>
                </c:pt>
                <c:pt idx="2815">
                  <c:v>1.198E-7</c:v>
                </c:pt>
                <c:pt idx="2816">
                  <c:v>1.1969999999999999E-7</c:v>
                </c:pt>
                <c:pt idx="2817">
                  <c:v>1.2060000000000001E-7</c:v>
                </c:pt>
                <c:pt idx="2818">
                  <c:v>1.1990000000000001E-7</c:v>
                </c:pt>
                <c:pt idx="2819">
                  <c:v>1.198E-7</c:v>
                </c:pt>
                <c:pt idx="2820">
                  <c:v>1.198E-7</c:v>
                </c:pt>
                <c:pt idx="2821">
                  <c:v>1.1999999999999999E-7</c:v>
                </c:pt>
                <c:pt idx="2822">
                  <c:v>1.1999999999999999E-7</c:v>
                </c:pt>
                <c:pt idx="2823">
                  <c:v>1.1999999999999999E-7</c:v>
                </c:pt>
                <c:pt idx="2824">
                  <c:v>1.1999999999999999E-7</c:v>
                </c:pt>
                <c:pt idx="2825">
                  <c:v>1.201E-7</c:v>
                </c:pt>
                <c:pt idx="2826">
                  <c:v>1.201E-7</c:v>
                </c:pt>
                <c:pt idx="2827">
                  <c:v>1.2030000000000001E-7</c:v>
                </c:pt>
                <c:pt idx="2828">
                  <c:v>1.202E-7</c:v>
                </c:pt>
                <c:pt idx="2829">
                  <c:v>1.202E-7</c:v>
                </c:pt>
                <c:pt idx="2830">
                  <c:v>1.202E-7</c:v>
                </c:pt>
                <c:pt idx="2831">
                  <c:v>1.205E-7</c:v>
                </c:pt>
                <c:pt idx="2832">
                  <c:v>1.205E-7</c:v>
                </c:pt>
                <c:pt idx="2833">
                  <c:v>1.202E-7</c:v>
                </c:pt>
                <c:pt idx="2834">
                  <c:v>1.2030000000000001E-7</c:v>
                </c:pt>
                <c:pt idx="2835">
                  <c:v>1.205E-7</c:v>
                </c:pt>
                <c:pt idx="2836">
                  <c:v>1.202E-7</c:v>
                </c:pt>
                <c:pt idx="2837">
                  <c:v>1.202E-7</c:v>
                </c:pt>
                <c:pt idx="2838">
                  <c:v>1.2030000000000001E-7</c:v>
                </c:pt>
                <c:pt idx="2839">
                  <c:v>1.2060000000000001E-7</c:v>
                </c:pt>
                <c:pt idx="2840">
                  <c:v>1.2060000000000001E-7</c:v>
                </c:pt>
                <c:pt idx="2841">
                  <c:v>1.2060000000000001E-7</c:v>
                </c:pt>
                <c:pt idx="2842">
                  <c:v>1.2069999999999999E-7</c:v>
                </c:pt>
                <c:pt idx="2843">
                  <c:v>1.205E-7</c:v>
                </c:pt>
                <c:pt idx="2844">
                  <c:v>1.2060000000000001E-7</c:v>
                </c:pt>
                <c:pt idx="2845">
                  <c:v>1.2069999999999999E-7</c:v>
                </c:pt>
                <c:pt idx="2846">
                  <c:v>1.2069999999999999E-7</c:v>
                </c:pt>
                <c:pt idx="2847">
                  <c:v>1.205E-7</c:v>
                </c:pt>
                <c:pt idx="2848">
                  <c:v>1.2060000000000001E-7</c:v>
                </c:pt>
                <c:pt idx="2849">
                  <c:v>1.2060000000000001E-7</c:v>
                </c:pt>
                <c:pt idx="2850">
                  <c:v>1.2060000000000001E-7</c:v>
                </c:pt>
                <c:pt idx="2851">
                  <c:v>1.2060000000000001E-7</c:v>
                </c:pt>
                <c:pt idx="2852">
                  <c:v>1.2069999999999999E-7</c:v>
                </c:pt>
                <c:pt idx="2853">
                  <c:v>1.2060000000000001E-7</c:v>
                </c:pt>
                <c:pt idx="2854">
                  <c:v>1.2069999999999999E-7</c:v>
                </c:pt>
                <c:pt idx="2855">
                  <c:v>1.2060000000000001E-7</c:v>
                </c:pt>
                <c:pt idx="2856">
                  <c:v>1.2069999999999999E-7</c:v>
                </c:pt>
                <c:pt idx="2857">
                  <c:v>1.2060000000000001E-7</c:v>
                </c:pt>
                <c:pt idx="2858">
                  <c:v>1.208E-7</c:v>
                </c:pt>
                <c:pt idx="2859">
                  <c:v>1.209E-7</c:v>
                </c:pt>
                <c:pt idx="2860">
                  <c:v>1.2109999999999999E-7</c:v>
                </c:pt>
                <c:pt idx="2861">
                  <c:v>1.2100000000000001E-7</c:v>
                </c:pt>
                <c:pt idx="2862">
                  <c:v>1.2100000000000001E-7</c:v>
                </c:pt>
                <c:pt idx="2863">
                  <c:v>1.2060000000000001E-7</c:v>
                </c:pt>
                <c:pt idx="2864">
                  <c:v>1.2069999999999999E-7</c:v>
                </c:pt>
                <c:pt idx="2865">
                  <c:v>1.208E-7</c:v>
                </c:pt>
                <c:pt idx="2866">
                  <c:v>1.2109999999999999E-7</c:v>
                </c:pt>
                <c:pt idx="2867">
                  <c:v>1.209E-7</c:v>
                </c:pt>
                <c:pt idx="2868">
                  <c:v>1.209E-7</c:v>
                </c:pt>
                <c:pt idx="2869">
                  <c:v>1.2109999999999999E-7</c:v>
                </c:pt>
                <c:pt idx="2870">
                  <c:v>1.2100000000000001E-7</c:v>
                </c:pt>
                <c:pt idx="2871">
                  <c:v>1.2109999999999999E-7</c:v>
                </c:pt>
                <c:pt idx="2872">
                  <c:v>1.2109999999999999E-7</c:v>
                </c:pt>
                <c:pt idx="2873">
                  <c:v>1.209E-7</c:v>
                </c:pt>
                <c:pt idx="2874">
                  <c:v>1.212E-7</c:v>
                </c:pt>
                <c:pt idx="2875">
                  <c:v>1.2139999999999999E-7</c:v>
                </c:pt>
                <c:pt idx="2876">
                  <c:v>1.2109999999999999E-7</c:v>
                </c:pt>
                <c:pt idx="2877">
                  <c:v>1.212E-7</c:v>
                </c:pt>
                <c:pt idx="2878">
                  <c:v>1.212E-7</c:v>
                </c:pt>
                <c:pt idx="2879">
                  <c:v>1.2139999999999999E-7</c:v>
                </c:pt>
                <c:pt idx="2880">
                  <c:v>1.2139999999999999E-7</c:v>
                </c:pt>
                <c:pt idx="2881">
                  <c:v>1.216E-7</c:v>
                </c:pt>
                <c:pt idx="2882">
                  <c:v>1.212E-7</c:v>
                </c:pt>
                <c:pt idx="2883">
                  <c:v>1.212E-7</c:v>
                </c:pt>
                <c:pt idx="2884">
                  <c:v>1.2139999999999999E-7</c:v>
                </c:pt>
                <c:pt idx="2885">
                  <c:v>1.215E-7</c:v>
                </c:pt>
                <c:pt idx="2886">
                  <c:v>1.2170000000000001E-7</c:v>
                </c:pt>
                <c:pt idx="2887">
                  <c:v>1.215E-7</c:v>
                </c:pt>
                <c:pt idx="2888">
                  <c:v>1.2170000000000001E-7</c:v>
                </c:pt>
                <c:pt idx="2889">
                  <c:v>1.216E-7</c:v>
                </c:pt>
                <c:pt idx="2890">
                  <c:v>1.2179999999999999E-7</c:v>
                </c:pt>
                <c:pt idx="2891">
                  <c:v>1.2170000000000001E-7</c:v>
                </c:pt>
                <c:pt idx="2892">
                  <c:v>1.216E-7</c:v>
                </c:pt>
                <c:pt idx="2893">
                  <c:v>1.2170000000000001E-7</c:v>
                </c:pt>
                <c:pt idx="2894">
                  <c:v>1.219E-7</c:v>
                </c:pt>
                <c:pt idx="2895">
                  <c:v>1.219E-7</c:v>
                </c:pt>
                <c:pt idx="2896">
                  <c:v>1.2179999999999999E-7</c:v>
                </c:pt>
                <c:pt idx="2897">
                  <c:v>1.2170000000000001E-7</c:v>
                </c:pt>
                <c:pt idx="2898">
                  <c:v>1.2200000000000001E-7</c:v>
                </c:pt>
                <c:pt idx="2899">
                  <c:v>1.219E-7</c:v>
                </c:pt>
                <c:pt idx="2900">
                  <c:v>1.2200000000000001E-7</c:v>
                </c:pt>
                <c:pt idx="2901">
                  <c:v>1.2200000000000001E-7</c:v>
                </c:pt>
                <c:pt idx="2902">
                  <c:v>1.223E-7</c:v>
                </c:pt>
                <c:pt idx="2903">
                  <c:v>1.2200000000000001E-7</c:v>
                </c:pt>
                <c:pt idx="2904">
                  <c:v>1.219E-7</c:v>
                </c:pt>
                <c:pt idx="2905">
                  <c:v>1.2209999999999999E-7</c:v>
                </c:pt>
                <c:pt idx="2906">
                  <c:v>1.2200000000000001E-7</c:v>
                </c:pt>
                <c:pt idx="2907">
                  <c:v>1.2200000000000001E-7</c:v>
                </c:pt>
                <c:pt idx="2908">
                  <c:v>1.223E-7</c:v>
                </c:pt>
                <c:pt idx="2909">
                  <c:v>1.223E-7</c:v>
                </c:pt>
                <c:pt idx="2910">
                  <c:v>1.223E-7</c:v>
                </c:pt>
                <c:pt idx="2911">
                  <c:v>1.2209999999999999E-7</c:v>
                </c:pt>
                <c:pt idx="2912">
                  <c:v>1.2209999999999999E-7</c:v>
                </c:pt>
                <c:pt idx="2913">
                  <c:v>1.2209999999999999E-7</c:v>
                </c:pt>
                <c:pt idx="2914">
                  <c:v>1.223E-7</c:v>
                </c:pt>
                <c:pt idx="2915">
                  <c:v>1.223E-7</c:v>
                </c:pt>
                <c:pt idx="2916">
                  <c:v>1.2240000000000001E-7</c:v>
                </c:pt>
                <c:pt idx="2917">
                  <c:v>1.2249999999999999E-7</c:v>
                </c:pt>
                <c:pt idx="2918">
                  <c:v>1.223E-7</c:v>
                </c:pt>
                <c:pt idx="2919">
                  <c:v>1.2249999999999999E-7</c:v>
                </c:pt>
                <c:pt idx="2920">
                  <c:v>1.2240000000000001E-7</c:v>
                </c:pt>
                <c:pt idx="2921">
                  <c:v>1.2240000000000001E-7</c:v>
                </c:pt>
                <c:pt idx="2922">
                  <c:v>1.2249999999999999E-7</c:v>
                </c:pt>
                <c:pt idx="2923">
                  <c:v>1.223E-7</c:v>
                </c:pt>
                <c:pt idx="2924">
                  <c:v>1.226E-7</c:v>
                </c:pt>
                <c:pt idx="2925">
                  <c:v>1.226E-7</c:v>
                </c:pt>
                <c:pt idx="2926">
                  <c:v>1.2249999999999999E-7</c:v>
                </c:pt>
                <c:pt idx="2927">
                  <c:v>1.226E-7</c:v>
                </c:pt>
                <c:pt idx="2928">
                  <c:v>1.229E-7</c:v>
                </c:pt>
                <c:pt idx="2929">
                  <c:v>1.226E-7</c:v>
                </c:pt>
                <c:pt idx="2930">
                  <c:v>1.229E-7</c:v>
                </c:pt>
                <c:pt idx="2931">
                  <c:v>1.229E-7</c:v>
                </c:pt>
                <c:pt idx="2932">
                  <c:v>1.229E-7</c:v>
                </c:pt>
                <c:pt idx="2933">
                  <c:v>1.229E-7</c:v>
                </c:pt>
                <c:pt idx="2934">
                  <c:v>1.23E-7</c:v>
                </c:pt>
                <c:pt idx="2935">
                  <c:v>1.229E-7</c:v>
                </c:pt>
                <c:pt idx="2936">
                  <c:v>1.2279999999999999E-7</c:v>
                </c:pt>
                <c:pt idx="2937">
                  <c:v>1.23E-7</c:v>
                </c:pt>
                <c:pt idx="2938">
                  <c:v>1.2319999999999999E-7</c:v>
                </c:pt>
                <c:pt idx="2939">
                  <c:v>1.2319999999999999E-7</c:v>
                </c:pt>
                <c:pt idx="2940">
                  <c:v>1.23E-7</c:v>
                </c:pt>
                <c:pt idx="2941">
                  <c:v>1.2319999999999999E-7</c:v>
                </c:pt>
                <c:pt idx="2942">
                  <c:v>1.2319999999999999E-7</c:v>
                </c:pt>
                <c:pt idx="2943">
                  <c:v>1.2319999999999999E-7</c:v>
                </c:pt>
                <c:pt idx="2944">
                  <c:v>1.2340000000000001E-7</c:v>
                </c:pt>
                <c:pt idx="2945">
                  <c:v>1.2340000000000001E-7</c:v>
                </c:pt>
                <c:pt idx="2946">
                  <c:v>1.2340000000000001E-7</c:v>
                </c:pt>
                <c:pt idx="2947">
                  <c:v>1.233E-7</c:v>
                </c:pt>
                <c:pt idx="2948">
                  <c:v>1.2340000000000001E-7</c:v>
                </c:pt>
                <c:pt idx="2949">
                  <c:v>1.2340000000000001E-7</c:v>
                </c:pt>
                <c:pt idx="2950">
                  <c:v>1.2340000000000001E-7</c:v>
                </c:pt>
                <c:pt idx="2951">
                  <c:v>1.2340000000000001E-7</c:v>
                </c:pt>
                <c:pt idx="2952">
                  <c:v>1.2340000000000001E-7</c:v>
                </c:pt>
                <c:pt idx="2953">
                  <c:v>1.2349999999999999E-7</c:v>
                </c:pt>
                <c:pt idx="2954">
                  <c:v>1.2349999999999999E-7</c:v>
                </c:pt>
                <c:pt idx="2955">
                  <c:v>1.236E-7</c:v>
                </c:pt>
                <c:pt idx="2956">
                  <c:v>1.2340000000000001E-7</c:v>
                </c:pt>
                <c:pt idx="2957">
                  <c:v>1.237E-7</c:v>
                </c:pt>
                <c:pt idx="2958">
                  <c:v>1.237E-7</c:v>
                </c:pt>
                <c:pt idx="2959">
                  <c:v>1.2349999999999999E-7</c:v>
                </c:pt>
                <c:pt idx="2960">
                  <c:v>1.237E-7</c:v>
                </c:pt>
                <c:pt idx="2961">
                  <c:v>1.2349999999999999E-7</c:v>
                </c:pt>
                <c:pt idx="2962">
                  <c:v>1.2380000000000001E-7</c:v>
                </c:pt>
                <c:pt idx="2963">
                  <c:v>1.2349999999999999E-7</c:v>
                </c:pt>
                <c:pt idx="2964">
                  <c:v>1.2389999999999999E-7</c:v>
                </c:pt>
                <c:pt idx="2965">
                  <c:v>1.2380000000000001E-7</c:v>
                </c:pt>
                <c:pt idx="2966">
                  <c:v>1.2389999999999999E-7</c:v>
                </c:pt>
                <c:pt idx="2967">
                  <c:v>1.2410000000000001E-7</c:v>
                </c:pt>
                <c:pt idx="2968">
                  <c:v>1.2410000000000001E-7</c:v>
                </c:pt>
                <c:pt idx="2969">
                  <c:v>1.2389999999999999E-7</c:v>
                </c:pt>
                <c:pt idx="2970">
                  <c:v>1.2419999999999999E-7</c:v>
                </c:pt>
                <c:pt idx="2971">
                  <c:v>1.2389999999999999E-7</c:v>
                </c:pt>
                <c:pt idx="2972">
                  <c:v>1.2419999999999999E-7</c:v>
                </c:pt>
                <c:pt idx="2973">
                  <c:v>1.2419999999999999E-7</c:v>
                </c:pt>
                <c:pt idx="2974">
                  <c:v>1.2410000000000001E-7</c:v>
                </c:pt>
                <c:pt idx="2975">
                  <c:v>1.2410000000000001E-7</c:v>
                </c:pt>
                <c:pt idx="2976">
                  <c:v>1.2419999999999999E-7</c:v>
                </c:pt>
                <c:pt idx="2977">
                  <c:v>1.2419999999999999E-7</c:v>
                </c:pt>
                <c:pt idx="2978">
                  <c:v>1.2410000000000001E-7</c:v>
                </c:pt>
                <c:pt idx="2979">
                  <c:v>1.2429999999999999E-7</c:v>
                </c:pt>
                <c:pt idx="2980">
                  <c:v>1.2429999999999999E-7</c:v>
                </c:pt>
                <c:pt idx="2981">
                  <c:v>1.244E-7</c:v>
                </c:pt>
                <c:pt idx="2982">
                  <c:v>1.244E-7</c:v>
                </c:pt>
                <c:pt idx="2983">
                  <c:v>1.2429999999999999E-7</c:v>
                </c:pt>
                <c:pt idx="2984">
                  <c:v>1.244E-7</c:v>
                </c:pt>
                <c:pt idx="2985">
                  <c:v>1.2429999999999999E-7</c:v>
                </c:pt>
                <c:pt idx="2986">
                  <c:v>1.244E-7</c:v>
                </c:pt>
                <c:pt idx="2987">
                  <c:v>1.2459999999999999E-7</c:v>
                </c:pt>
                <c:pt idx="2988">
                  <c:v>1.2450000000000001E-7</c:v>
                </c:pt>
                <c:pt idx="2989">
                  <c:v>1.2450000000000001E-7</c:v>
                </c:pt>
                <c:pt idx="2990">
                  <c:v>1.2459999999999999E-7</c:v>
                </c:pt>
                <c:pt idx="2991">
                  <c:v>1.247E-7</c:v>
                </c:pt>
                <c:pt idx="2992">
                  <c:v>1.2459999999999999E-7</c:v>
                </c:pt>
                <c:pt idx="2993">
                  <c:v>1.2450000000000001E-7</c:v>
                </c:pt>
                <c:pt idx="2994">
                  <c:v>1.2459999999999999E-7</c:v>
                </c:pt>
                <c:pt idx="2995">
                  <c:v>1.2450000000000001E-7</c:v>
                </c:pt>
                <c:pt idx="2996">
                  <c:v>1.2450000000000001E-7</c:v>
                </c:pt>
                <c:pt idx="2997">
                  <c:v>1.247E-7</c:v>
                </c:pt>
                <c:pt idx="2998">
                  <c:v>1.2480000000000001E-7</c:v>
                </c:pt>
                <c:pt idx="2999">
                  <c:v>1.2450000000000001E-7</c:v>
                </c:pt>
                <c:pt idx="3000">
                  <c:v>1.247E-7</c:v>
                </c:pt>
                <c:pt idx="3001">
                  <c:v>1.2459999999999999E-7</c:v>
                </c:pt>
                <c:pt idx="3002">
                  <c:v>1.2459999999999999E-7</c:v>
                </c:pt>
                <c:pt idx="3003">
                  <c:v>1.2480000000000001E-7</c:v>
                </c:pt>
                <c:pt idx="3004">
                  <c:v>1.2480000000000001E-7</c:v>
                </c:pt>
                <c:pt idx="3005">
                  <c:v>1.2480000000000001E-7</c:v>
                </c:pt>
                <c:pt idx="3006">
                  <c:v>1.2499999999999999E-7</c:v>
                </c:pt>
                <c:pt idx="3007">
                  <c:v>1.2499999999999999E-7</c:v>
                </c:pt>
                <c:pt idx="3008">
                  <c:v>1.2499999999999999E-7</c:v>
                </c:pt>
                <c:pt idx="3009">
                  <c:v>1.2480000000000001E-7</c:v>
                </c:pt>
                <c:pt idx="3010">
                  <c:v>1.251E-7</c:v>
                </c:pt>
                <c:pt idx="3011">
                  <c:v>1.251E-7</c:v>
                </c:pt>
                <c:pt idx="3012">
                  <c:v>1.251E-7</c:v>
                </c:pt>
                <c:pt idx="3013">
                  <c:v>1.251E-7</c:v>
                </c:pt>
                <c:pt idx="3014">
                  <c:v>1.2499999999999999E-7</c:v>
                </c:pt>
                <c:pt idx="3015">
                  <c:v>1.251E-7</c:v>
                </c:pt>
                <c:pt idx="3016">
                  <c:v>1.2520000000000001E-7</c:v>
                </c:pt>
                <c:pt idx="3017">
                  <c:v>1.251E-7</c:v>
                </c:pt>
                <c:pt idx="3018">
                  <c:v>1.2529999999999999E-7</c:v>
                </c:pt>
                <c:pt idx="3019">
                  <c:v>1.2520000000000001E-7</c:v>
                </c:pt>
                <c:pt idx="3020">
                  <c:v>1.2520000000000001E-7</c:v>
                </c:pt>
                <c:pt idx="3021">
                  <c:v>1.2520000000000001E-7</c:v>
                </c:pt>
                <c:pt idx="3022">
                  <c:v>1.2529999999999999E-7</c:v>
                </c:pt>
                <c:pt idx="3023">
                  <c:v>1.2520000000000001E-7</c:v>
                </c:pt>
                <c:pt idx="3024">
                  <c:v>1.2529999999999999E-7</c:v>
                </c:pt>
                <c:pt idx="3025">
                  <c:v>1.2550000000000001E-7</c:v>
                </c:pt>
                <c:pt idx="3026">
                  <c:v>1.254E-7</c:v>
                </c:pt>
                <c:pt idx="3027">
                  <c:v>1.2529999999999999E-7</c:v>
                </c:pt>
                <c:pt idx="3028">
                  <c:v>1.2550000000000001E-7</c:v>
                </c:pt>
                <c:pt idx="3029">
                  <c:v>1.2550000000000001E-7</c:v>
                </c:pt>
                <c:pt idx="3030">
                  <c:v>1.2529999999999999E-7</c:v>
                </c:pt>
                <c:pt idx="3031">
                  <c:v>1.254E-7</c:v>
                </c:pt>
                <c:pt idx="3032">
                  <c:v>1.2550000000000001E-7</c:v>
                </c:pt>
                <c:pt idx="3033">
                  <c:v>1.254E-7</c:v>
                </c:pt>
                <c:pt idx="3034">
                  <c:v>1.2560000000000001E-7</c:v>
                </c:pt>
                <c:pt idx="3035">
                  <c:v>1.2550000000000001E-7</c:v>
                </c:pt>
                <c:pt idx="3036">
                  <c:v>1.2569999999999999E-7</c:v>
                </c:pt>
                <c:pt idx="3037">
                  <c:v>1.2569999999999999E-7</c:v>
                </c:pt>
                <c:pt idx="3038">
                  <c:v>1.2560000000000001E-7</c:v>
                </c:pt>
                <c:pt idx="3039">
                  <c:v>1.2560000000000001E-7</c:v>
                </c:pt>
                <c:pt idx="3040">
                  <c:v>1.2569999999999999E-7</c:v>
                </c:pt>
                <c:pt idx="3041">
                  <c:v>1.2590000000000001E-7</c:v>
                </c:pt>
                <c:pt idx="3042">
                  <c:v>1.2569999999999999E-7</c:v>
                </c:pt>
                <c:pt idx="3043">
                  <c:v>1.2569999999999999E-7</c:v>
                </c:pt>
                <c:pt idx="3044">
                  <c:v>1.2569999999999999E-7</c:v>
                </c:pt>
                <c:pt idx="3045">
                  <c:v>1.2560000000000001E-7</c:v>
                </c:pt>
                <c:pt idx="3046">
                  <c:v>1.2590000000000001E-7</c:v>
                </c:pt>
                <c:pt idx="3047">
                  <c:v>1.261E-7</c:v>
                </c:pt>
                <c:pt idx="3048">
                  <c:v>1.2599999999999999E-7</c:v>
                </c:pt>
                <c:pt idx="3049">
                  <c:v>1.2590000000000001E-7</c:v>
                </c:pt>
                <c:pt idx="3050">
                  <c:v>1.2599999999999999E-7</c:v>
                </c:pt>
                <c:pt idx="3051">
                  <c:v>1.2590000000000001E-7</c:v>
                </c:pt>
                <c:pt idx="3052">
                  <c:v>1.2590000000000001E-7</c:v>
                </c:pt>
                <c:pt idx="3053">
                  <c:v>1.2599999999999999E-7</c:v>
                </c:pt>
                <c:pt idx="3054">
                  <c:v>1.2590000000000001E-7</c:v>
                </c:pt>
                <c:pt idx="3055">
                  <c:v>1.2599999999999999E-7</c:v>
                </c:pt>
                <c:pt idx="3056">
                  <c:v>1.2599999999999999E-7</c:v>
                </c:pt>
                <c:pt idx="3057">
                  <c:v>1.2599999999999999E-7</c:v>
                </c:pt>
                <c:pt idx="3058">
                  <c:v>1.261E-7</c:v>
                </c:pt>
                <c:pt idx="3059">
                  <c:v>1.2599999999999999E-7</c:v>
                </c:pt>
                <c:pt idx="3060">
                  <c:v>1.2599999999999999E-7</c:v>
                </c:pt>
                <c:pt idx="3061">
                  <c:v>1.2599999999999999E-7</c:v>
                </c:pt>
                <c:pt idx="3062">
                  <c:v>1.2599999999999999E-7</c:v>
                </c:pt>
                <c:pt idx="3063">
                  <c:v>1.2620000000000001E-7</c:v>
                </c:pt>
                <c:pt idx="3064">
                  <c:v>1.261E-7</c:v>
                </c:pt>
                <c:pt idx="3065">
                  <c:v>1.2620000000000001E-7</c:v>
                </c:pt>
                <c:pt idx="3066">
                  <c:v>1.2620000000000001E-7</c:v>
                </c:pt>
                <c:pt idx="3067">
                  <c:v>1.2620000000000001E-7</c:v>
                </c:pt>
                <c:pt idx="3068">
                  <c:v>1.261E-7</c:v>
                </c:pt>
                <c:pt idx="3069">
                  <c:v>1.2639999999999999E-7</c:v>
                </c:pt>
                <c:pt idx="3070">
                  <c:v>1.265E-7</c:v>
                </c:pt>
                <c:pt idx="3071">
                  <c:v>1.2639999999999999E-7</c:v>
                </c:pt>
                <c:pt idx="3072">
                  <c:v>1.265E-7</c:v>
                </c:pt>
                <c:pt idx="3073">
                  <c:v>1.265E-7</c:v>
                </c:pt>
                <c:pt idx="3074">
                  <c:v>1.265E-7</c:v>
                </c:pt>
                <c:pt idx="3075">
                  <c:v>1.2660000000000001E-7</c:v>
                </c:pt>
                <c:pt idx="3076">
                  <c:v>1.2639999999999999E-7</c:v>
                </c:pt>
                <c:pt idx="3077">
                  <c:v>1.265E-7</c:v>
                </c:pt>
                <c:pt idx="3078">
                  <c:v>1.2660000000000001E-7</c:v>
                </c:pt>
                <c:pt idx="3079">
                  <c:v>1.265E-7</c:v>
                </c:pt>
                <c:pt idx="3080">
                  <c:v>1.2639999999999999E-7</c:v>
                </c:pt>
                <c:pt idx="3081">
                  <c:v>1.265E-7</c:v>
                </c:pt>
                <c:pt idx="3082">
                  <c:v>1.2660000000000001E-7</c:v>
                </c:pt>
                <c:pt idx="3083">
                  <c:v>1.2660000000000001E-7</c:v>
                </c:pt>
                <c:pt idx="3084">
                  <c:v>1.269E-7</c:v>
                </c:pt>
                <c:pt idx="3085">
                  <c:v>1.268E-7</c:v>
                </c:pt>
                <c:pt idx="3086">
                  <c:v>1.2660000000000001E-7</c:v>
                </c:pt>
                <c:pt idx="3087">
                  <c:v>1.268E-7</c:v>
                </c:pt>
                <c:pt idx="3088">
                  <c:v>1.268E-7</c:v>
                </c:pt>
                <c:pt idx="3089">
                  <c:v>1.265E-7</c:v>
                </c:pt>
                <c:pt idx="3090">
                  <c:v>1.2660000000000001E-7</c:v>
                </c:pt>
                <c:pt idx="3091">
                  <c:v>1.2700000000000001E-7</c:v>
                </c:pt>
                <c:pt idx="3092">
                  <c:v>1.269E-7</c:v>
                </c:pt>
                <c:pt idx="3093">
                  <c:v>1.269E-7</c:v>
                </c:pt>
                <c:pt idx="3094">
                  <c:v>1.269E-7</c:v>
                </c:pt>
                <c:pt idx="3095">
                  <c:v>1.2700000000000001E-7</c:v>
                </c:pt>
                <c:pt idx="3096">
                  <c:v>1.2700000000000001E-7</c:v>
                </c:pt>
                <c:pt idx="3097">
                  <c:v>1.2700000000000001E-7</c:v>
                </c:pt>
                <c:pt idx="3098">
                  <c:v>1.269E-7</c:v>
                </c:pt>
                <c:pt idx="3099">
                  <c:v>1.269E-7</c:v>
                </c:pt>
                <c:pt idx="3100">
                  <c:v>1.269E-7</c:v>
                </c:pt>
                <c:pt idx="3101">
                  <c:v>1.2709999999999999E-7</c:v>
                </c:pt>
                <c:pt idx="3102">
                  <c:v>1.269E-7</c:v>
                </c:pt>
                <c:pt idx="3103">
                  <c:v>1.272E-7</c:v>
                </c:pt>
                <c:pt idx="3104">
                  <c:v>1.2700000000000001E-7</c:v>
                </c:pt>
                <c:pt idx="3105">
                  <c:v>1.2709999999999999E-7</c:v>
                </c:pt>
                <c:pt idx="3106">
                  <c:v>1.2709999999999999E-7</c:v>
                </c:pt>
                <c:pt idx="3107">
                  <c:v>1.272E-7</c:v>
                </c:pt>
                <c:pt idx="3108">
                  <c:v>1.2730000000000001E-7</c:v>
                </c:pt>
                <c:pt idx="3109">
                  <c:v>1.2739999999999999E-7</c:v>
                </c:pt>
                <c:pt idx="3110">
                  <c:v>1.2709999999999999E-7</c:v>
                </c:pt>
                <c:pt idx="3111">
                  <c:v>1.2730000000000001E-7</c:v>
                </c:pt>
                <c:pt idx="3112">
                  <c:v>1.2770000000000001E-7</c:v>
                </c:pt>
                <c:pt idx="3113">
                  <c:v>1.2730000000000001E-7</c:v>
                </c:pt>
                <c:pt idx="3114">
                  <c:v>1.2739999999999999E-7</c:v>
                </c:pt>
                <c:pt idx="3115">
                  <c:v>1.2770000000000001E-7</c:v>
                </c:pt>
                <c:pt idx="3116">
                  <c:v>1.275E-7</c:v>
                </c:pt>
                <c:pt idx="3117">
                  <c:v>1.2770000000000001E-7</c:v>
                </c:pt>
                <c:pt idx="3118">
                  <c:v>1.2770000000000001E-7</c:v>
                </c:pt>
                <c:pt idx="3119">
                  <c:v>1.2770000000000001E-7</c:v>
                </c:pt>
                <c:pt idx="3120">
                  <c:v>1.2779999999999999E-7</c:v>
                </c:pt>
                <c:pt idx="3121">
                  <c:v>1.2770000000000001E-7</c:v>
                </c:pt>
                <c:pt idx="3122">
                  <c:v>1.279E-7</c:v>
                </c:pt>
                <c:pt idx="3123">
                  <c:v>1.279E-7</c:v>
                </c:pt>
                <c:pt idx="3124">
                  <c:v>1.279E-7</c:v>
                </c:pt>
                <c:pt idx="3125">
                  <c:v>1.2800000000000001E-7</c:v>
                </c:pt>
                <c:pt idx="3126">
                  <c:v>1.2800000000000001E-7</c:v>
                </c:pt>
                <c:pt idx="3127">
                  <c:v>1.2800000000000001E-7</c:v>
                </c:pt>
                <c:pt idx="3128">
                  <c:v>1.279E-7</c:v>
                </c:pt>
                <c:pt idx="3129">
                  <c:v>1.2800000000000001E-7</c:v>
                </c:pt>
                <c:pt idx="3130">
                  <c:v>1.282E-7</c:v>
                </c:pt>
                <c:pt idx="3131">
                  <c:v>1.2809999999999999E-7</c:v>
                </c:pt>
                <c:pt idx="3132">
                  <c:v>1.282E-7</c:v>
                </c:pt>
                <c:pt idx="3133">
                  <c:v>1.282E-7</c:v>
                </c:pt>
                <c:pt idx="3134">
                  <c:v>1.282E-7</c:v>
                </c:pt>
                <c:pt idx="3135">
                  <c:v>1.2809999999999999E-7</c:v>
                </c:pt>
                <c:pt idx="3136">
                  <c:v>1.283E-7</c:v>
                </c:pt>
                <c:pt idx="3137">
                  <c:v>1.282E-7</c:v>
                </c:pt>
                <c:pt idx="3138">
                  <c:v>1.2840000000000001E-7</c:v>
                </c:pt>
                <c:pt idx="3139">
                  <c:v>1.286E-7</c:v>
                </c:pt>
                <c:pt idx="3140">
                  <c:v>1.2840000000000001E-7</c:v>
                </c:pt>
                <c:pt idx="3141">
                  <c:v>1.2840000000000001E-7</c:v>
                </c:pt>
                <c:pt idx="3142">
                  <c:v>1.286E-7</c:v>
                </c:pt>
                <c:pt idx="3143">
                  <c:v>1.2840000000000001E-7</c:v>
                </c:pt>
                <c:pt idx="3144">
                  <c:v>1.282E-7</c:v>
                </c:pt>
                <c:pt idx="3145">
                  <c:v>1.286E-7</c:v>
                </c:pt>
                <c:pt idx="3146">
                  <c:v>1.286E-7</c:v>
                </c:pt>
                <c:pt idx="3147">
                  <c:v>1.2840000000000001E-7</c:v>
                </c:pt>
                <c:pt idx="3148">
                  <c:v>1.2840000000000001E-7</c:v>
                </c:pt>
                <c:pt idx="3149">
                  <c:v>1.2840000000000001E-7</c:v>
                </c:pt>
                <c:pt idx="3150">
                  <c:v>1.286E-7</c:v>
                </c:pt>
                <c:pt idx="3151">
                  <c:v>1.286E-7</c:v>
                </c:pt>
                <c:pt idx="3152">
                  <c:v>1.2879999999999999E-7</c:v>
                </c:pt>
                <c:pt idx="3153">
                  <c:v>1.2870000000000001E-7</c:v>
                </c:pt>
                <c:pt idx="3154">
                  <c:v>1.2870000000000001E-7</c:v>
                </c:pt>
                <c:pt idx="3155">
                  <c:v>1.2870000000000001E-7</c:v>
                </c:pt>
                <c:pt idx="3156">
                  <c:v>1.2870000000000001E-7</c:v>
                </c:pt>
                <c:pt idx="3157">
                  <c:v>1.2870000000000001E-7</c:v>
                </c:pt>
                <c:pt idx="3158">
                  <c:v>1.2870000000000001E-7</c:v>
                </c:pt>
                <c:pt idx="3159">
                  <c:v>1.2879999999999999E-7</c:v>
                </c:pt>
                <c:pt idx="3160">
                  <c:v>1.2879999999999999E-7</c:v>
                </c:pt>
                <c:pt idx="3161">
                  <c:v>1.2879999999999999E-7</c:v>
                </c:pt>
                <c:pt idx="3162">
                  <c:v>1.29E-7</c:v>
                </c:pt>
                <c:pt idx="3163">
                  <c:v>1.2910000000000001E-7</c:v>
                </c:pt>
                <c:pt idx="3164">
                  <c:v>1.289E-7</c:v>
                </c:pt>
                <c:pt idx="3165">
                  <c:v>1.2910000000000001E-7</c:v>
                </c:pt>
                <c:pt idx="3166">
                  <c:v>1.29E-7</c:v>
                </c:pt>
                <c:pt idx="3167">
                  <c:v>1.2910000000000001E-7</c:v>
                </c:pt>
                <c:pt idx="3168">
                  <c:v>1.29E-7</c:v>
                </c:pt>
                <c:pt idx="3169">
                  <c:v>1.2870000000000001E-7</c:v>
                </c:pt>
                <c:pt idx="3170">
                  <c:v>1.29E-7</c:v>
                </c:pt>
                <c:pt idx="3171">
                  <c:v>1.2910000000000001E-7</c:v>
                </c:pt>
                <c:pt idx="3172">
                  <c:v>1.289E-7</c:v>
                </c:pt>
                <c:pt idx="3173">
                  <c:v>1.29E-7</c:v>
                </c:pt>
                <c:pt idx="3174">
                  <c:v>1.293E-7</c:v>
                </c:pt>
                <c:pt idx="3175">
                  <c:v>1.2910000000000001E-7</c:v>
                </c:pt>
                <c:pt idx="3176">
                  <c:v>1.29E-7</c:v>
                </c:pt>
                <c:pt idx="3177">
                  <c:v>1.2919999999999999E-7</c:v>
                </c:pt>
                <c:pt idx="3178">
                  <c:v>1.293E-7</c:v>
                </c:pt>
                <c:pt idx="3179">
                  <c:v>1.2910000000000001E-7</c:v>
                </c:pt>
                <c:pt idx="3180">
                  <c:v>1.2919999999999999E-7</c:v>
                </c:pt>
                <c:pt idx="3181">
                  <c:v>1.2919999999999999E-7</c:v>
                </c:pt>
                <c:pt idx="3182">
                  <c:v>1.2919999999999999E-7</c:v>
                </c:pt>
                <c:pt idx="3183">
                  <c:v>1.293E-7</c:v>
                </c:pt>
                <c:pt idx="3184">
                  <c:v>1.2949999999999999E-7</c:v>
                </c:pt>
                <c:pt idx="3185">
                  <c:v>1.2919999999999999E-7</c:v>
                </c:pt>
                <c:pt idx="3186">
                  <c:v>1.2949999999999999E-7</c:v>
                </c:pt>
                <c:pt idx="3187">
                  <c:v>1.293E-7</c:v>
                </c:pt>
                <c:pt idx="3188">
                  <c:v>1.293E-7</c:v>
                </c:pt>
                <c:pt idx="3189">
                  <c:v>1.296E-7</c:v>
                </c:pt>
                <c:pt idx="3190">
                  <c:v>1.2949999999999999E-7</c:v>
                </c:pt>
                <c:pt idx="3191">
                  <c:v>1.293E-7</c:v>
                </c:pt>
                <c:pt idx="3192">
                  <c:v>1.2949999999999999E-7</c:v>
                </c:pt>
                <c:pt idx="3193">
                  <c:v>1.2949999999999999E-7</c:v>
                </c:pt>
                <c:pt idx="3194">
                  <c:v>1.296E-7</c:v>
                </c:pt>
                <c:pt idx="3195">
                  <c:v>1.296E-7</c:v>
                </c:pt>
                <c:pt idx="3196">
                  <c:v>1.2949999999999999E-7</c:v>
                </c:pt>
                <c:pt idx="3197">
                  <c:v>1.2949999999999999E-7</c:v>
                </c:pt>
                <c:pt idx="3198">
                  <c:v>1.2980000000000001E-7</c:v>
                </c:pt>
                <c:pt idx="3199">
                  <c:v>1.2980000000000001E-7</c:v>
                </c:pt>
                <c:pt idx="3200">
                  <c:v>1.2980000000000001E-7</c:v>
                </c:pt>
                <c:pt idx="3201">
                  <c:v>1.297E-7</c:v>
                </c:pt>
                <c:pt idx="3202">
                  <c:v>1.297E-7</c:v>
                </c:pt>
                <c:pt idx="3203">
                  <c:v>1.2980000000000001E-7</c:v>
                </c:pt>
                <c:pt idx="3204">
                  <c:v>1.2989999999999999E-7</c:v>
                </c:pt>
                <c:pt idx="3205">
                  <c:v>1.297E-7</c:v>
                </c:pt>
                <c:pt idx="3206">
                  <c:v>1.2989999999999999E-7</c:v>
                </c:pt>
                <c:pt idx="3207">
                  <c:v>1.2980000000000001E-7</c:v>
                </c:pt>
                <c:pt idx="3208">
                  <c:v>1.3010000000000001E-7</c:v>
                </c:pt>
                <c:pt idx="3209">
                  <c:v>1.2989999999999999E-7</c:v>
                </c:pt>
                <c:pt idx="3210">
                  <c:v>1.2989999999999999E-7</c:v>
                </c:pt>
                <c:pt idx="3211">
                  <c:v>1.297E-7</c:v>
                </c:pt>
                <c:pt idx="3212">
                  <c:v>1.3E-7</c:v>
                </c:pt>
                <c:pt idx="3213">
                  <c:v>1.3010000000000001E-7</c:v>
                </c:pt>
                <c:pt idx="3214">
                  <c:v>1.304E-7</c:v>
                </c:pt>
                <c:pt idx="3215">
                  <c:v>1.303E-7</c:v>
                </c:pt>
                <c:pt idx="3216">
                  <c:v>1.3010000000000001E-7</c:v>
                </c:pt>
                <c:pt idx="3217">
                  <c:v>1.3010000000000001E-7</c:v>
                </c:pt>
                <c:pt idx="3218">
                  <c:v>1.304E-7</c:v>
                </c:pt>
                <c:pt idx="3219">
                  <c:v>1.303E-7</c:v>
                </c:pt>
                <c:pt idx="3220">
                  <c:v>1.303E-7</c:v>
                </c:pt>
                <c:pt idx="3221">
                  <c:v>1.303E-7</c:v>
                </c:pt>
                <c:pt idx="3222">
                  <c:v>1.304E-7</c:v>
                </c:pt>
                <c:pt idx="3223">
                  <c:v>1.303E-7</c:v>
                </c:pt>
                <c:pt idx="3224">
                  <c:v>1.303E-7</c:v>
                </c:pt>
                <c:pt idx="3225">
                  <c:v>1.304E-7</c:v>
                </c:pt>
                <c:pt idx="3226">
                  <c:v>1.304E-7</c:v>
                </c:pt>
                <c:pt idx="3227">
                  <c:v>1.304E-7</c:v>
                </c:pt>
                <c:pt idx="3228">
                  <c:v>1.3050000000000001E-7</c:v>
                </c:pt>
                <c:pt idx="3229">
                  <c:v>1.304E-7</c:v>
                </c:pt>
                <c:pt idx="3230">
                  <c:v>1.3050000000000001E-7</c:v>
                </c:pt>
                <c:pt idx="3231">
                  <c:v>1.3050000000000001E-7</c:v>
                </c:pt>
                <c:pt idx="3232">
                  <c:v>1.3089999999999999E-7</c:v>
                </c:pt>
                <c:pt idx="3233">
                  <c:v>1.3050000000000001E-7</c:v>
                </c:pt>
                <c:pt idx="3234">
                  <c:v>1.3050000000000001E-7</c:v>
                </c:pt>
                <c:pt idx="3235">
                  <c:v>1.3059999999999999E-7</c:v>
                </c:pt>
                <c:pt idx="3236">
                  <c:v>1.3089999999999999E-7</c:v>
                </c:pt>
                <c:pt idx="3237">
                  <c:v>1.3050000000000001E-7</c:v>
                </c:pt>
                <c:pt idx="3238">
                  <c:v>1.3059999999999999E-7</c:v>
                </c:pt>
                <c:pt idx="3239">
                  <c:v>1.3080000000000001E-7</c:v>
                </c:pt>
                <c:pt idx="3240">
                  <c:v>1.3080000000000001E-7</c:v>
                </c:pt>
                <c:pt idx="3241">
                  <c:v>1.3059999999999999E-7</c:v>
                </c:pt>
                <c:pt idx="3242">
                  <c:v>1.3080000000000001E-7</c:v>
                </c:pt>
                <c:pt idx="3243">
                  <c:v>1.311E-7</c:v>
                </c:pt>
                <c:pt idx="3244">
                  <c:v>1.3080000000000001E-7</c:v>
                </c:pt>
                <c:pt idx="3245">
                  <c:v>1.3089999999999999E-7</c:v>
                </c:pt>
                <c:pt idx="3246">
                  <c:v>1.31E-7</c:v>
                </c:pt>
                <c:pt idx="3247">
                  <c:v>1.31E-7</c:v>
                </c:pt>
                <c:pt idx="3248">
                  <c:v>1.31E-7</c:v>
                </c:pt>
                <c:pt idx="3249">
                  <c:v>1.31E-7</c:v>
                </c:pt>
                <c:pt idx="3250">
                  <c:v>1.311E-7</c:v>
                </c:pt>
                <c:pt idx="3251">
                  <c:v>1.314E-7</c:v>
                </c:pt>
                <c:pt idx="3252">
                  <c:v>1.3150000000000001E-7</c:v>
                </c:pt>
                <c:pt idx="3253">
                  <c:v>1.314E-7</c:v>
                </c:pt>
                <c:pt idx="3254">
                  <c:v>1.3159999999999999E-7</c:v>
                </c:pt>
                <c:pt idx="3255">
                  <c:v>1.314E-7</c:v>
                </c:pt>
                <c:pt idx="3256">
                  <c:v>1.3150000000000001E-7</c:v>
                </c:pt>
                <c:pt idx="3257">
                  <c:v>1.314E-7</c:v>
                </c:pt>
                <c:pt idx="3258">
                  <c:v>1.3150000000000001E-7</c:v>
                </c:pt>
                <c:pt idx="3259">
                  <c:v>1.3150000000000001E-7</c:v>
                </c:pt>
                <c:pt idx="3260">
                  <c:v>1.3120000000000001E-7</c:v>
                </c:pt>
                <c:pt idx="3261">
                  <c:v>1.314E-7</c:v>
                </c:pt>
                <c:pt idx="3262">
                  <c:v>1.3150000000000001E-7</c:v>
                </c:pt>
                <c:pt idx="3263">
                  <c:v>1.3150000000000001E-7</c:v>
                </c:pt>
                <c:pt idx="3264">
                  <c:v>1.3150000000000001E-7</c:v>
                </c:pt>
                <c:pt idx="3265">
                  <c:v>1.3150000000000001E-7</c:v>
                </c:pt>
                <c:pt idx="3266">
                  <c:v>1.3150000000000001E-7</c:v>
                </c:pt>
                <c:pt idx="3267">
                  <c:v>1.3150000000000001E-7</c:v>
                </c:pt>
                <c:pt idx="3268">
                  <c:v>1.3159999999999999E-7</c:v>
                </c:pt>
                <c:pt idx="3269">
                  <c:v>1.3150000000000001E-7</c:v>
                </c:pt>
                <c:pt idx="3270">
                  <c:v>1.3159999999999999E-7</c:v>
                </c:pt>
                <c:pt idx="3271">
                  <c:v>1.3159999999999999E-7</c:v>
                </c:pt>
                <c:pt idx="3272">
                  <c:v>1.3150000000000001E-7</c:v>
                </c:pt>
                <c:pt idx="3273">
                  <c:v>1.318E-7</c:v>
                </c:pt>
                <c:pt idx="3274">
                  <c:v>1.3159999999999999E-7</c:v>
                </c:pt>
                <c:pt idx="3275">
                  <c:v>1.3169999999999999E-7</c:v>
                </c:pt>
                <c:pt idx="3276">
                  <c:v>1.3159999999999999E-7</c:v>
                </c:pt>
                <c:pt idx="3277">
                  <c:v>1.3159999999999999E-7</c:v>
                </c:pt>
                <c:pt idx="3278">
                  <c:v>1.318E-7</c:v>
                </c:pt>
                <c:pt idx="3279">
                  <c:v>1.318E-7</c:v>
                </c:pt>
                <c:pt idx="3280">
                  <c:v>1.318E-7</c:v>
                </c:pt>
                <c:pt idx="3281">
                  <c:v>1.318E-7</c:v>
                </c:pt>
                <c:pt idx="3282">
                  <c:v>1.3169999999999999E-7</c:v>
                </c:pt>
                <c:pt idx="3283">
                  <c:v>1.3169999999999999E-7</c:v>
                </c:pt>
                <c:pt idx="3284">
                  <c:v>1.318E-7</c:v>
                </c:pt>
                <c:pt idx="3285">
                  <c:v>1.3199999999999999E-7</c:v>
                </c:pt>
                <c:pt idx="3286">
                  <c:v>1.3199999999999999E-7</c:v>
                </c:pt>
                <c:pt idx="3287">
                  <c:v>1.3220000000000001E-7</c:v>
                </c:pt>
                <c:pt idx="3288">
                  <c:v>1.321E-7</c:v>
                </c:pt>
                <c:pt idx="3289">
                  <c:v>1.3220000000000001E-7</c:v>
                </c:pt>
                <c:pt idx="3290">
                  <c:v>1.3220000000000001E-7</c:v>
                </c:pt>
                <c:pt idx="3291">
                  <c:v>1.321E-7</c:v>
                </c:pt>
                <c:pt idx="3292">
                  <c:v>1.321E-7</c:v>
                </c:pt>
                <c:pt idx="3293">
                  <c:v>1.321E-7</c:v>
                </c:pt>
                <c:pt idx="3294">
                  <c:v>1.3229999999999999E-7</c:v>
                </c:pt>
                <c:pt idx="3295">
                  <c:v>1.321E-7</c:v>
                </c:pt>
                <c:pt idx="3296">
                  <c:v>1.3229999999999999E-7</c:v>
                </c:pt>
                <c:pt idx="3297">
                  <c:v>1.3220000000000001E-7</c:v>
                </c:pt>
                <c:pt idx="3298">
                  <c:v>1.3229999999999999E-7</c:v>
                </c:pt>
                <c:pt idx="3299">
                  <c:v>1.3229999999999999E-7</c:v>
                </c:pt>
                <c:pt idx="3300">
                  <c:v>1.3229999999999999E-7</c:v>
                </c:pt>
                <c:pt idx="3301">
                  <c:v>1.325E-7</c:v>
                </c:pt>
                <c:pt idx="3302">
                  <c:v>1.325E-7</c:v>
                </c:pt>
                <c:pt idx="3303">
                  <c:v>1.3269999999999999E-7</c:v>
                </c:pt>
                <c:pt idx="3304">
                  <c:v>1.325E-7</c:v>
                </c:pt>
                <c:pt idx="3305">
                  <c:v>1.3260000000000001E-7</c:v>
                </c:pt>
                <c:pt idx="3306">
                  <c:v>1.328E-7</c:v>
                </c:pt>
                <c:pt idx="3307">
                  <c:v>1.3269999999999999E-7</c:v>
                </c:pt>
                <c:pt idx="3308">
                  <c:v>1.3290000000000001E-7</c:v>
                </c:pt>
                <c:pt idx="3309">
                  <c:v>1.328E-7</c:v>
                </c:pt>
                <c:pt idx="3310">
                  <c:v>1.3269999999999999E-7</c:v>
                </c:pt>
                <c:pt idx="3311">
                  <c:v>1.3290000000000001E-7</c:v>
                </c:pt>
                <c:pt idx="3312">
                  <c:v>1.328E-7</c:v>
                </c:pt>
                <c:pt idx="3313">
                  <c:v>1.3309999999999999E-7</c:v>
                </c:pt>
                <c:pt idx="3314">
                  <c:v>1.3290000000000001E-7</c:v>
                </c:pt>
                <c:pt idx="3315">
                  <c:v>1.3290000000000001E-7</c:v>
                </c:pt>
                <c:pt idx="3316">
                  <c:v>1.3290000000000001E-7</c:v>
                </c:pt>
                <c:pt idx="3317">
                  <c:v>1.3309999999999999E-7</c:v>
                </c:pt>
                <c:pt idx="3318">
                  <c:v>1.3290000000000001E-7</c:v>
                </c:pt>
                <c:pt idx="3319">
                  <c:v>1.3309999999999999E-7</c:v>
                </c:pt>
                <c:pt idx="3320">
                  <c:v>1.332E-7</c:v>
                </c:pt>
                <c:pt idx="3321">
                  <c:v>1.3309999999999999E-7</c:v>
                </c:pt>
                <c:pt idx="3322">
                  <c:v>1.332E-7</c:v>
                </c:pt>
                <c:pt idx="3323">
                  <c:v>1.3309999999999999E-7</c:v>
                </c:pt>
                <c:pt idx="3324">
                  <c:v>1.3330000000000001E-7</c:v>
                </c:pt>
                <c:pt idx="3325">
                  <c:v>1.332E-7</c:v>
                </c:pt>
                <c:pt idx="3326">
                  <c:v>1.332E-7</c:v>
                </c:pt>
                <c:pt idx="3327">
                  <c:v>1.3339999999999999E-7</c:v>
                </c:pt>
                <c:pt idx="3328">
                  <c:v>1.3330000000000001E-7</c:v>
                </c:pt>
                <c:pt idx="3329">
                  <c:v>1.3339999999999999E-7</c:v>
                </c:pt>
                <c:pt idx="3330">
                  <c:v>1.3339999999999999E-7</c:v>
                </c:pt>
                <c:pt idx="3331">
                  <c:v>1.3330000000000001E-7</c:v>
                </c:pt>
                <c:pt idx="3332">
                  <c:v>1.3379999999999999E-7</c:v>
                </c:pt>
                <c:pt idx="3333">
                  <c:v>1.3330000000000001E-7</c:v>
                </c:pt>
                <c:pt idx="3334">
                  <c:v>1.3360000000000001E-7</c:v>
                </c:pt>
                <c:pt idx="3335">
                  <c:v>1.3370000000000001E-7</c:v>
                </c:pt>
                <c:pt idx="3336">
                  <c:v>1.3370000000000001E-7</c:v>
                </c:pt>
                <c:pt idx="3337">
                  <c:v>1.3339999999999999E-7</c:v>
                </c:pt>
                <c:pt idx="3338">
                  <c:v>1.3379999999999999E-7</c:v>
                </c:pt>
                <c:pt idx="3339">
                  <c:v>1.3360000000000001E-7</c:v>
                </c:pt>
                <c:pt idx="3340">
                  <c:v>1.3370000000000001E-7</c:v>
                </c:pt>
                <c:pt idx="3341">
                  <c:v>1.3370000000000001E-7</c:v>
                </c:pt>
                <c:pt idx="3342">
                  <c:v>1.3370000000000001E-7</c:v>
                </c:pt>
                <c:pt idx="3343">
                  <c:v>1.3370000000000001E-7</c:v>
                </c:pt>
                <c:pt idx="3344">
                  <c:v>1.3370000000000001E-7</c:v>
                </c:pt>
                <c:pt idx="3345">
                  <c:v>1.3370000000000001E-7</c:v>
                </c:pt>
                <c:pt idx="3346">
                  <c:v>1.3400000000000001E-7</c:v>
                </c:pt>
                <c:pt idx="3347">
                  <c:v>1.339E-7</c:v>
                </c:pt>
                <c:pt idx="3348">
                  <c:v>1.3400000000000001E-7</c:v>
                </c:pt>
                <c:pt idx="3349">
                  <c:v>1.3379999999999999E-7</c:v>
                </c:pt>
                <c:pt idx="3350">
                  <c:v>1.342E-7</c:v>
                </c:pt>
                <c:pt idx="3351">
                  <c:v>1.342E-7</c:v>
                </c:pt>
                <c:pt idx="3352">
                  <c:v>1.343E-7</c:v>
                </c:pt>
                <c:pt idx="3353">
                  <c:v>1.339E-7</c:v>
                </c:pt>
                <c:pt idx="3354">
                  <c:v>1.343E-7</c:v>
                </c:pt>
                <c:pt idx="3355">
                  <c:v>1.343E-7</c:v>
                </c:pt>
                <c:pt idx="3356">
                  <c:v>1.343E-7</c:v>
                </c:pt>
                <c:pt idx="3357">
                  <c:v>1.343E-7</c:v>
                </c:pt>
                <c:pt idx="3358">
                  <c:v>1.3440000000000001E-7</c:v>
                </c:pt>
                <c:pt idx="3359">
                  <c:v>1.3449999999999999E-7</c:v>
                </c:pt>
                <c:pt idx="3360">
                  <c:v>1.343E-7</c:v>
                </c:pt>
                <c:pt idx="3361">
                  <c:v>1.343E-7</c:v>
                </c:pt>
                <c:pt idx="3362">
                  <c:v>1.343E-7</c:v>
                </c:pt>
                <c:pt idx="3363">
                  <c:v>1.343E-7</c:v>
                </c:pt>
                <c:pt idx="3364">
                  <c:v>1.3440000000000001E-7</c:v>
                </c:pt>
                <c:pt idx="3365">
                  <c:v>1.346E-7</c:v>
                </c:pt>
                <c:pt idx="3366">
                  <c:v>1.3449999999999999E-7</c:v>
                </c:pt>
                <c:pt idx="3367">
                  <c:v>1.3449999999999999E-7</c:v>
                </c:pt>
                <c:pt idx="3368">
                  <c:v>1.3440000000000001E-7</c:v>
                </c:pt>
                <c:pt idx="3369">
                  <c:v>1.349E-7</c:v>
                </c:pt>
                <c:pt idx="3370">
                  <c:v>1.3479999999999999E-7</c:v>
                </c:pt>
                <c:pt idx="3371">
                  <c:v>1.3449999999999999E-7</c:v>
                </c:pt>
                <c:pt idx="3372">
                  <c:v>1.349E-7</c:v>
                </c:pt>
                <c:pt idx="3373">
                  <c:v>1.3479999999999999E-7</c:v>
                </c:pt>
                <c:pt idx="3374">
                  <c:v>1.3479999999999999E-7</c:v>
                </c:pt>
                <c:pt idx="3375">
                  <c:v>1.3479999999999999E-7</c:v>
                </c:pt>
                <c:pt idx="3376">
                  <c:v>1.3479999999999999E-7</c:v>
                </c:pt>
                <c:pt idx="3377">
                  <c:v>1.349E-7</c:v>
                </c:pt>
                <c:pt idx="3378">
                  <c:v>1.3510000000000001E-7</c:v>
                </c:pt>
                <c:pt idx="3379">
                  <c:v>1.349E-7</c:v>
                </c:pt>
                <c:pt idx="3380">
                  <c:v>1.35E-7</c:v>
                </c:pt>
                <c:pt idx="3381">
                  <c:v>1.3510000000000001E-7</c:v>
                </c:pt>
                <c:pt idx="3382">
                  <c:v>1.35E-7</c:v>
                </c:pt>
                <c:pt idx="3383">
                  <c:v>1.349E-7</c:v>
                </c:pt>
                <c:pt idx="3384">
                  <c:v>1.35E-7</c:v>
                </c:pt>
                <c:pt idx="3385">
                  <c:v>1.3510000000000001E-7</c:v>
                </c:pt>
                <c:pt idx="3386">
                  <c:v>1.35E-7</c:v>
                </c:pt>
                <c:pt idx="3387">
                  <c:v>1.3549999999999999E-7</c:v>
                </c:pt>
                <c:pt idx="3388">
                  <c:v>1.353E-7</c:v>
                </c:pt>
                <c:pt idx="3389">
                  <c:v>1.353E-7</c:v>
                </c:pt>
                <c:pt idx="3390">
                  <c:v>1.353E-7</c:v>
                </c:pt>
                <c:pt idx="3391">
                  <c:v>1.353E-7</c:v>
                </c:pt>
                <c:pt idx="3392">
                  <c:v>1.3540000000000001E-7</c:v>
                </c:pt>
                <c:pt idx="3393">
                  <c:v>1.3540000000000001E-7</c:v>
                </c:pt>
                <c:pt idx="3394">
                  <c:v>1.356E-7</c:v>
                </c:pt>
                <c:pt idx="3395">
                  <c:v>1.3549999999999999E-7</c:v>
                </c:pt>
                <c:pt idx="3396">
                  <c:v>1.3549999999999999E-7</c:v>
                </c:pt>
                <c:pt idx="3397">
                  <c:v>1.3549999999999999E-7</c:v>
                </c:pt>
                <c:pt idx="3398">
                  <c:v>1.3540000000000001E-7</c:v>
                </c:pt>
                <c:pt idx="3399">
                  <c:v>1.3549999999999999E-7</c:v>
                </c:pt>
                <c:pt idx="3400">
                  <c:v>1.3549999999999999E-7</c:v>
                </c:pt>
                <c:pt idx="3401">
                  <c:v>1.3549999999999999E-7</c:v>
                </c:pt>
                <c:pt idx="3402">
                  <c:v>1.3540000000000001E-7</c:v>
                </c:pt>
                <c:pt idx="3403">
                  <c:v>1.3549999999999999E-7</c:v>
                </c:pt>
                <c:pt idx="3404">
                  <c:v>1.356E-7</c:v>
                </c:pt>
                <c:pt idx="3405">
                  <c:v>1.3549999999999999E-7</c:v>
                </c:pt>
                <c:pt idx="3406">
                  <c:v>1.357E-7</c:v>
                </c:pt>
                <c:pt idx="3407">
                  <c:v>1.3549999999999999E-7</c:v>
                </c:pt>
                <c:pt idx="3408">
                  <c:v>1.357E-7</c:v>
                </c:pt>
                <c:pt idx="3409">
                  <c:v>1.357E-7</c:v>
                </c:pt>
                <c:pt idx="3410">
                  <c:v>1.3610000000000001E-7</c:v>
                </c:pt>
                <c:pt idx="3411">
                  <c:v>1.3589999999999999E-7</c:v>
                </c:pt>
                <c:pt idx="3412">
                  <c:v>1.3589999999999999E-7</c:v>
                </c:pt>
                <c:pt idx="3413">
                  <c:v>1.3610000000000001E-7</c:v>
                </c:pt>
                <c:pt idx="3414">
                  <c:v>1.36E-7</c:v>
                </c:pt>
                <c:pt idx="3415">
                  <c:v>1.3610000000000001E-7</c:v>
                </c:pt>
                <c:pt idx="3416">
                  <c:v>1.3589999999999999E-7</c:v>
                </c:pt>
                <c:pt idx="3417">
                  <c:v>1.357E-7</c:v>
                </c:pt>
                <c:pt idx="3418">
                  <c:v>1.3610000000000001E-7</c:v>
                </c:pt>
                <c:pt idx="3419">
                  <c:v>1.36E-7</c:v>
                </c:pt>
                <c:pt idx="3420">
                  <c:v>1.36E-7</c:v>
                </c:pt>
                <c:pt idx="3421">
                  <c:v>1.36E-7</c:v>
                </c:pt>
                <c:pt idx="3422">
                  <c:v>1.3610000000000001E-7</c:v>
                </c:pt>
                <c:pt idx="3423">
                  <c:v>1.36E-7</c:v>
                </c:pt>
                <c:pt idx="3424">
                  <c:v>1.3619999999999999E-7</c:v>
                </c:pt>
                <c:pt idx="3425">
                  <c:v>1.3610000000000001E-7</c:v>
                </c:pt>
                <c:pt idx="3426">
                  <c:v>1.3619999999999999E-7</c:v>
                </c:pt>
                <c:pt idx="3427">
                  <c:v>1.3619999999999999E-7</c:v>
                </c:pt>
                <c:pt idx="3428">
                  <c:v>1.3619999999999999E-7</c:v>
                </c:pt>
                <c:pt idx="3429">
                  <c:v>1.363E-7</c:v>
                </c:pt>
                <c:pt idx="3430">
                  <c:v>1.363E-7</c:v>
                </c:pt>
                <c:pt idx="3431">
                  <c:v>1.363E-7</c:v>
                </c:pt>
                <c:pt idx="3432">
                  <c:v>1.363E-7</c:v>
                </c:pt>
                <c:pt idx="3433">
                  <c:v>1.3619999999999999E-7</c:v>
                </c:pt>
                <c:pt idx="3434">
                  <c:v>1.3619999999999999E-7</c:v>
                </c:pt>
                <c:pt idx="3435">
                  <c:v>1.3650000000000001E-7</c:v>
                </c:pt>
                <c:pt idx="3436">
                  <c:v>1.3650000000000001E-7</c:v>
                </c:pt>
                <c:pt idx="3437">
                  <c:v>1.363E-7</c:v>
                </c:pt>
                <c:pt idx="3438">
                  <c:v>1.363E-7</c:v>
                </c:pt>
                <c:pt idx="3439">
                  <c:v>1.363E-7</c:v>
                </c:pt>
                <c:pt idx="3440">
                  <c:v>1.3650000000000001E-7</c:v>
                </c:pt>
                <c:pt idx="3441">
                  <c:v>1.3659999999999999E-7</c:v>
                </c:pt>
                <c:pt idx="3442">
                  <c:v>1.3650000000000001E-7</c:v>
                </c:pt>
                <c:pt idx="3443">
                  <c:v>1.3650000000000001E-7</c:v>
                </c:pt>
                <c:pt idx="3444">
                  <c:v>1.367E-7</c:v>
                </c:pt>
                <c:pt idx="3445">
                  <c:v>1.363E-7</c:v>
                </c:pt>
                <c:pt idx="3446">
                  <c:v>1.3680000000000001E-7</c:v>
                </c:pt>
                <c:pt idx="3447">
                  <c:v>1.367E-7</c:v>
                </c:pt>
                <c:pt idx="3448">
                  <c:v>1.3659999999999999E-7</c:v>
                </c:pt>
                <c:pt idx="3449">
                  <c:v>1.3659999999999999E-7</c:v>
                </c:pt>
                <c:pt idx="3450">
                  <c:v>1.367E-7</c:v>
                </c:pt>
                <c:pt idx="3451">
                  <c:v>1.3680000000000001E-7</c:v>
                </c:pt>
                <c:pt idx="3452">
                  <c:v>1.367E-7</c:v>
                </c:pt>
                <c:pt idx="3453">
                  <c:v>1.367E-7</c:v>
                </c:pt>
                <c:pt idx="3454">
                  <c:v>1.3659999999999999E-7</c:v>
                </c:pt>
                <c:pt idx="3455">
                  <c:v>1.3680000000000001E-7</c:v>
                </c:pt>
                <c:pt idx="3456">
                  <c:v>1.37E-7</c:v>
                </c:pt>
                <c:pt idx="3457">
                  <c:v>1.371E-7</c:v>
                </c:pt>
                <c:pt idx="3458">
                  <c:v>1.3680000000000001E-7</c:v>
                </c:pt>
                <c:pt idx="3459">
                  <c:v>1.37E-7</c:v>
                </c:pt>
                <c:pt idx="3460">
                  <c:v>1.371E-7</c:v>
                </c:pt>
                <c:pt idx="3461">
                  <c:v>1.37E-7</c:v>
                </c:pt>
                <c:pt idx="3462">
                  <c:v>1.371E-7</c:v>
                </c:pt>
                <c:pt idx="3463">
                  <c:v>1.3729999999999999E-7</c:v>
                </c:pt>
                <c:pt idx="3464">
                  <c:v>1.3729999999999999E-7</c:v>
                </c:pt>
                <c:pt idx="3465">
                  <c:v>1.371E-7</c:v>
                </c:pt>
                <c:pt idx="3466">
                  <c:v>1.371E-7</c:v>
                </c:pt>
                <c:pt idx="3467">
                  <c:v>1.3729999999999999E-7</c:v>
                </c:pt>
                <c:pt idx="3468">
                  <c:v>1.3720000000000001E-7</c:v>
                </c:pt>
                <c:pt idx="3469">
                  <c:v>1.371E-7</c:v>
                </c:pt>
                <c:pt idx="3470">
                  <c:v>1.3729999999999999E-7</c:v>
                </c:pt>
                <c:pt idx="3471">
                  <c:v>1.3729999999999999E-7</c:v>
                </c:pt>
                <c:pt idx="3472">
                  <c:v>1.371E-7</c:v>
                </c:pt>
                <c:pt idx="3473">
                  <c:v>1.3720000000000001E-7</c:v>
                </c:pt>
                <c:pt idx="3474">
                  <c:v>1.374E-7</c:v>
                </c:pt>
                <c:pt idx="3475">
                  <c:v>1.374E-7</c:v>
                </c:pt>
                <c:pt idx="3476">
                  <c:v>1.374E-7</c:v>
                </c:pt>
                <c:pt idx="3477">
                  <c:v>1.374E-7</c:v>
                </c:pt>
                <c:pt idx="3478">
                  <c:v>1.374E-7</c:v>
                </c:pt>
                <c:pt idx="3479">
                  <c:v>1.378E-7</c:v>
                </c:pt>
                <c:pt idx="3480">
                  <c:v>1.374E-7</c:v>
                </c:pt>
                <c:pt idx="3481">
                  <c:v>1.378E-7</c:v>
                </c:pt>
                <c:pt idx="3482">
                  <c:v>1.3790000000000001E-7</c:v>
                </c:pt>
                <c:pt idx="3483">
                  <c:v>1.377E-7</c:v>
                </c:pt>
                <c:pt idx="3484">
                  <c:v>1.378E-7</c:v>
                </c:pt>
                <c:pt idx="3485">
                  <c:v>1.378E-7</c:v>
                </c:pt>
                <c:pt idx="3486">
                  <c:v>1.378E-7</c:v>
                </c:pt>
                <c:pt idx="3487">
                  <c:v>1.3790000000000001E-7</c:v>
                </c:pt>
                <c:pt idx="3488">
                  <c:v>1.3799999999999999E-7</c:v>
                </c:pt>
                <c:pt idx="3489">
                  <c:v>1.3790000000000001E-7</c:v>
                </c:pt>
                <c:pt idx="3490">
                  <c:v>1.3799999999999999E-7</c:v>
                </c:pt>
                <c:pt idx="3491">
                  <c:v>1.3790000000000001E-7</c:v>
                </c:pt>
                <c:pt idx="3492">
                  <c:v>1.3799999999999999E-7</c:v>
                </c:pt>
                <c:pt idx="3493">
                  <c:v>1.378E-7</c:v>
                </c:pt>
                <c:pt idx="3494">
                  <c:v>1.3790000000000001E-7</c:v>
                </c:pt>
                <c:pt idx="3495">
                  <c:v>1.3799999999999999E-7</c:v>
                </c:pt>
                <c:pt idx="3496">
                  <c:v>1.3820000000000001E-7</c:v>
                </c:pt>
                <c:pt idx="3497">
                  <c:v>1.3799999999999999E-7</c:v>
                </c:pt>
                <c:pt idx="3498">
                  <c:v>1.3799999999999999E-7</c:v>
                </c:pt>
                <c:pt idx="3499">
                  <c:v>1.3799999999999999E-7</c:v>
                </c:pt>
                <c:pt idx="3500">
                  <c:v>1.3820000000000001E-7</c:v>
                </c:pt>
                <c:pt idx="3501">
                  <c:v>1.3829999999999999E-7</c:v>
                </c:pt>
                <c:pt idx="3502">
                  <c:v>1.3799999999999999E-7</c:v>
                </c:pt>
                <c:pt idx="3503">
                  <c:v>1.385E-7</c:v>
                </c:pt>
                <c:pt idx="3504">
                  <c:v>1.3829999999999999E-7</c:v>
                </c:pt>
                <c:pt idx="3505">
                  <c:v>1.3829999999999999E-7</c:v>
                </c:pt>
                <c:pt idx="3506">
                  <c:v>1.3820000000000001E-7</c:v>
                </c:pt>
                <c:pt idx="3507">
                  <c:v>1.3829999999999999E-7</c:v>
                </c:pt>
                <c:pt idx="3508">
                  <c:v>1.3829999999999999E-7</c:v>
                </c:pt>
                <c:pt idx="3509">
                  <c:v>1.3829999999999999E-7</c:v>
                </c:pt>
                <c:pt idx="3510">
                  <c:v>1.3820000000000001E-7</c:v>
                </c:pt>
                <c:pt idx="3511">
                  <c:v>1.384E-7</c:v>
                </c:pt>
                <c:pt idx="3512">
                  <c:v>1.3829999999999999E-7</c:v>
                </c:pt>
                <c:pt idx="3513">
                  <c:v>1.384E-7</c:v>
                </c:pt>
                <c:pt idx="3514">
                  <c:v>1.385E-7</c:v>
                </c:pt>
                <c:pt idx="3515">
                  <c:v>1.384E-7</c:v>
                </c:pt>
                <c:pt idx="3516">
                  <c:v>1.384E-7</c:v>
                </c:pt>
                <c:pt idx="3517">
                  <c:v>1.384E-7</c:v>
                </c:pt>
                <c:pt idx="3518">
                  <c:v>1.384E-7</c:v>
                </c:pt>
                <c:pt idx="3519">
                  <c:v>1.385E-7</c:v>
                </c:pt>
                <c:pt idx="3520">
                  <c:v>1.388E-7</c:v>
                </c:pt>
                <c:pt idx="3521">
                  <c:v>1.3869999999999999E-7</c:v>
                </c:pt>
                <c:pt idx="3522">
                  <c:v>1.388E-7</c:v>
                </c:pt>
                <c:pt idx="3523">
                  <c:v>1.385E-7</c:v>
                </c:pt>
                <c:pt idx="3524">
                  <c:v>1.3869999999999999E-7</c:v>
                </c:pt>
                <c:pt idx="3525">
                  <c:v>1.3869999999999999E-7</c:v>
                </c:pt>
                <c:pt idx="3526">
                  <c:v>1.3869999999999999E-7</c:v>
                </c:pt>
                <c:pt idx="3527">
                  <c:v>1.388E-7</c:v>
                </c:pt>
                <c:pt idx="3528">
                  <c:v>1.388E-7</c:v>
                </c:pt>
                <c:pt idx="3529">
                  <c:v>1.3890000000000001E-7</c:v>
                </c:pt>
                <c:pt idx="3530">
                  <c:v>1.3890000000000001E-7</c:v>
                </c:pt>
                <c:pt idx="3531">
                  <c:v>1.3890000000000001E-7</c:v>
                </c:pt>
                <c:pt idx="3532">
                  <c:v>1.3890000000000001E-7</c:v>
                </c:pt>
                <c:pt idx="3533">
                  <c:v>1.3899999999999999E-7</c:v>
                </c:pt>
                <c:pt idx="3534">
                  <c:v>1.388E-7</c:v>
                </c:pt>
                <c:pt idx="3535">
                  <c:v>1.3899999999999999E-7</c:v>
                </c:pt>
                <c:pt idx="3536">
                  <c:v>1.3909999999999999E-7</c:v>
                </c:pt>
                <c:pt idx="3537">
                  <c:v>1.3899999999999999E-7</c:v>
                </c:pt>
                <c:pt idx="3538">
                  <c:v>1.3930000000000001E-7</c:v>
                </c:pt>
                <c:pt idx="3539">
                  <c:v>1.3930000000000001E-7</c:v>
                </c:pt>
                <c:pt idx="3540">
                  <c:v>1.3939999999999999E-7</c:v>
                </c:pt>
                <c:pt idx="3541">
                  <c:v>1.3909999999999999E-7</c:v>
                </c:pt>
                <c:pt idx="3542">
                  <c:v>1.395E-7</c:v>
                </c:pt>
                <c:pt idx="3543">
                  <c:v>1.3939999999999999E-7</c:v>
                </c:pt>
                <c:pt idx="3544">
                  <c:v>1.3939999999999999E-7</c:v>
                </c:pt>
                <c:pt idx="3545">
                  <c:v>1.395E-7</c:v>
                </c:pt>
                <c:pt idx="3546">
                  <c:v>1.3939999999999999E-7</c:v>
                </c:pt>
                <c:pt idx="3547">
                  <c:v>1.3939999999999999E-7</c:v>
                </c:pt>
                <c:pt idx="3548">
                  <c:v>1.395E-7</c:v>
                </c:pt>
                <c:pt idx="3549">
                  <c:v>1.395E-7</c:v>
                </c:pt>
                <c:pt idx="3550">
                  <c:v>1.395E-7</c:v>
                </c:pt>
                <c:pt idx="3551">
                  <c:v>1.3960000000000001E-7</c:v>
                </c:pt>
                <c:pt idx="3552">
                  <c:v>1.395E-7</c:v>
                </c:pt>
                <c:pt idx="3553">
                  <c:v>1.3969999999999999E-7</c:v>
                </c:pt>
                <c:pt idx="3554">
                  <c:v>1.395E-7</c:v>
                </c:pt>
                <c:pt idx="3555">
                  <c:v>1.3969999999999999E-7</c:v>
                </c:pt>
                <c:pt idx="3556">
                  <c:v>1.3960000000000001E-7</c:v>
                </c:pt>
                <c:pt idx="3557">
                  <c:v>1.3969999999999999E-7</c:v>
                </c:pt>
                <c:pt idx="3558">
                  <c:v>1.399E-7</c:v>
                </c:pt>
                <c:pt idx="3559">
                  <c:v>1.3969999999999999E-7</c:v>
                </c:pt>
                <c:pt idx="3560">
                  <c:v>1.3960000000000001E-7</c:v>
                </c:pt>
                <c:pt idx="3561">
                  <c:v>1.399E-7</c:v>
                </c:pt>
                <c:pt idx="3562">
                  <c:v>1.399E-7</c:v>
                </c:pt>
                <c:pt idx="3563">
                  <c:v>1.399E-7</c:v>
                </c:pt>
                <c:pt idx="3564">
                  <c:v>1.399E-7</c:v>
                </c:pt>
                <c:pt idx="3565">
                  <c:v>1.3960000000000001E-7</c:v>
                </c:pt>
                <c:pt idx="3566">
                  <c:v>1.399E-7</c:v>
                </c:pt>
                <c:pt idx="3567">
                  <c:v>1.4000000000000001E-7</c:v>
                </c:pt>
                <c:pt idx="3568">
                  <c:v>1.4030000000000001E-7</c:v>
                </c:pt>
                <c:pt idx="3569">
                  <c:v>1.4000000000000001E-7</c:v>
                </c:pt>
                <c:pt idx="3570">
                  <c:v>1.4000000000000001E-7</c:v>
                </c:pt>
                <c:pt idx="3571">
                  <c:v>1.4009999999999999E-7</c:v>
                </c:pt>
                <c:pt idx="3572">
                  <c:v>1.4030000000000001E-7</c:v>
                </c:pt>
                <c:pt idx="3573">
                  <c:v>1.4009999999999999E-7</c:v>
                </c:pt>
                <c:pt idx="3574">
                  <c:v>1.4009999999999999E-7</c:v>
                </c:pt>
                <c:pt idx="3575">
                  <c:v>1.4030000000000001E-7</c:v>
                </c:pt>
                <c:pt idx="3576">
                  <c:v>1.4009999999999999E-7</c:v>
                </c:pt>
                <c:pt idx="3577">
                  <c:v>1.4030000000000001E-7</c:v>
                </c:pt>
                <c:pt idx="3578">
                  <c:v>1.4030000000000001E-7</c:v>
                </c:pt>
                <c:pt idx="3579">
                  <c:v>1.4040000000000001E-7</c:v>
                </c:pt>
                <c:pt idx="3580">
                  <c:v>1.4030000000000001E-7</c:v>
                </c:pt>
                <c:pt idx="3581">
                  <c:v>1.4030000000000001E-7</c:v>
                </c:pt>
                <c:pt idx="3582">
                  <c:v>1.4030000000000001E-7</c:v>
                </c:pt>
                <c:pt idx="3583">
                  <c:v>1.4040000000000001E-7</c:v>
                </c:pt>
                <c:pt idx="3584">
                  <c:v>1.406E-7</c:v>
                </c:pt>
                <c:pt idx="3585">
                  <c:v>1.406E-7</c:v>
                </c:pt>
                <c:pt idx="3586">
                  <c:v>1.4040000000000001E-7</c:v>
                </c:pt>
                <c:pt idx="3587">
                  <c:v>1.4049999999999999E-7</c:v>
                </c:pt>
                <c:pt idx="3588">
                  <c:v>1.4079999999999999E-7</c:v>
                </c:pt>
                <c:pt idx="3589">
                  <c:v>1.406E-7</c:v>
                </c:pt>
                <c:pt idx="3590">
                  <c:v>1.4079999999999999E-7</c:v>
                </c:pt>
                <c:pt idx="3591">
                  <c:v>1.406E-7</c:v>
                </c:pt>
                <c:pt idx="3592">
                  <c:v>1.406E-7</c:v>
                </c:pt>
                <c:pt idx="3593">
                  <c:v>1.406E-7</c:v>
                </c:pt>
                <c:pt idx="3594">
                  <c:v>1.406E-7</c:v>
                </c:pt>
                <c:pt idx="3595">
                  <c:v>1.4079999999999999E-7</c:v>
                </c:pt>
                <c:pt idx="3596">
                  <c:v>1.406E-7</c:v>
                </c:pt>
                <c:pt idx="3597">
                  <c:v>1.409E-7</c:v>
                </c:pt>
                <c:pt idx="3598">
                  <c:v>1.4049999999999999E-7</c:v>
                </c:pt>
                <c:pt idx="3599">
                  <c:v>1.406E-7</c:v>
                </c:pt>
                <c:pt idx="3600">
                  <c:v>1.4100000000000001E-7</c:v>
                </c:pt>
                <c:pt idx="3601">
                  <c:v>1.409E-7</c:v>
                </c:pt>
                <c:pt idx="3602">
                  <c:v>1.4119999999999999E-7</c:v>
                </c:pt>
                <c:pt idx="3603">
                  <c:v>1.4079999999999999E-7</c:v>
                </c:pt>
                <c:pt idx="3604">
                  <c:v>1.4119999999999999E-7</c:v>
                </c:pt>
                <c:pt idx="3605">
                  <c:v>1.4079999999999999E-7</c:v>
                </c:pt>
                <c:pt idx="3606">
                  <c:v>1.4100000000000001E-7</c:v>
                </c:pt>
                <c:pt idx="3607">
                  <c:v>1.4100000000000001E-7</c:v>
                </c:pt>
                <c:pt idx="3608">
                  <c:v>1.4119999999999999E-7</c:v>
                </c:pt>
                <c:pt idx="3609">
                  <c:v>1.4100000000000001E-7</c:v>
                </c:pt>
                <c:pt idx="3610">
                  <c:v>1.4119999999999999E-7</c:v>
                </c:pt>
                <c:pt idx="3611">
                  <c:v>1.4119999999999999E-7</c:v>
                </c:pt>
                <c:pt idx="3612">
                  <c:v>1.4140000000000001E-7</c:v>
                </c:pt>
                <c:pt idx="3613">
                  <c:v>1.4119999999999999E-7</c:v>
                </c:pt>
                <c:pt idx="3614">
                  <c:v>1.413E-7</c:v>
                </c:pt>
                <c:pt idx="3615">
                  <c:v>1.413E-7</c:v>
                </c:pt>
                <c:pt idx="3616">
                  <c:v>1.413E-7</c:v>
                </c:pt>
                <c:pt idx="3617">
                  <c:v>1.413E-7</c:v>
                </c:pt>
                <c:pt idx="3618">
                  <c:v>1.4119999999999999E-7</c:v>
                </c:pt>
                <c:pt idx="3619">
                  <c:v>1.413E-7</c:v>
                </c:pt>
                <c:pt idx="3620">
                  <c:v>1.413E-7</c:v>
                </c:pt>
                <c:pt idx="3621">
                  <c:v>1.416E-7</c:v>
                </c:pt>
                <c:pt idx="3622">
                  <c:v>1.413E-7</c:v>
                </c:pt>
                <c:pt idx="3623">
                  <c:v>1.4140000000000001E-7</c:v>
                </c:pt>
                <c:pt idx="3624">
                  <c:v>1.416E-7</c:v>
                </c:pt>
                <c:pt idx="3625">
                  <c:v>1.4140000000000001E-7</c:v>
                </c:pt>
                <c:pt idx="3626">
                  <c:v>1.417E-7</c:v>
                </c:pt>
                <c:pt idx="3627">
                  <c:v>1.4180000000000001E-7</c:v>
                </c:pt>
                <c:pt idx="3628">
                  <c:v>1.4189999999999999E-7</c:v>
                </c:pt>
                <c:pt idx="3629">
                  <c:v>1.4180000000000001E-7</c:v>
                </c:pt>
                <c:pt idx="3630">
                  <c:v>1.4140000000000001E-7</c:v>
                </c:pt>
                <c:pt idx="3631">
                  <c:v>1.416E-7</c:v>
                </c:pt>
                <c:pt idx="3632">
                  <c:v>1.4140000000000001E-7</c:v>
                </c:pt>
                <c:pt idx="3633">
                  <c:v>1.4189999999999999E-7</c:v>
                </c:pt>
                <c:pt idx="3634">
                  <c:v>1.4180000000000001E-7</c:v>
                </c:pt>
                <c:pt idx="3635">
                  <c:v>1.4180000000000001E-7</c:v>
                </c:pt>
                <c:pt idx="3636">
                  <c:v>1.4189999999999999E-7</c:v>
                </c:pt>
                <c:pt idx="3637">
                  <c:v>1.4180000000000001E-7</c:v>
                </c:pt>
                <c:pt idx="3638">
                  <c:v>1.4189999999999999E-7</c:v>
                </c:pt>
                <c:pt idx="3639">
                  <c:v>1.4180000000000001E-7</c:v>
                </c:pt>
                <c:pt idx="3640">
                  <c:v>1.4189999999999999E-7</c:v>
                </c:pt>
                <c:pt idx="3641">
                  <c:v>1.4189999999999999E-7</c:v>
                </c:pt>
                <c:pt idx="3642">
                  <c:v>1.4210000000000001E-7</c:v>
                </c:pt>
                <c:pt idx="3643">
                  <c:v>1.4210000000000001E-7</c:v>
                </c:pt>
                <c:pt idx="3644">
                  <c:v>1.4210000000000001E-7</c:v>
                </c:pt>
                <c:pt idx="3645">
                  <c:v>1.4189999999999999E-7</c:v>
                </c:pt>
                <c:pt idx="3646">
                  <c:v>1.4219999999999999E-7</c:v>
                </c:pt>
                <c:pt idx="3647">
                  <c:v>1.4210000000000001E-7</c:v>
                </c:pt>
                <c:pt idx="3648">
                  <c:v>1.4210000000000001E-7</c:v>
                </c:pt>
                <c:pt idx="3649">
                  <c:v>1.423E-7</c:v>
                </c:pt>
                <c:pt idx="3650">
                  <c:v>1.4219999999999999E-7</c:v>
                </c:pt>
                <c:pt idx="3651">
                  <c:v>1.423E-7</c:v>
                </c:pt>
                <c:pt idx="3652">
                  <c:v>1.423E-7</c:v>
                </c:pt>
                <c:pt idx="3653">
                  <c:v>1.423E-7</c:v>
                </c:pt>
                <c:pt idx="3654">
                  <c:v>1.423E-7</c:v>
                </c:pt>
                <c:pt idx="3655">
                  <c:v>1.423E-7</c:v>
                </c:pt>
                <c:pt idx="3656">
                  <c:v>1.4250000000000001E-7</c:v>
                </c:pt>
                <c:pt idx="3657">
                  <c:v>1.4250000000000001E-7</c:v>
                </c:pt>
                <c:pt idx="3658">
                  <c:v>1.4259999999999999E-7</c:v>
                </c:pt>
                <c:pt idx="3659">
                  <c:v>1.4250000000000001E-7</c:v>
                </c:pt>
                <c:pt idx="3660">
                  <c:v>1.4259999999999999E-7</c:v>
                </c:pt>
                <c:pt idx="3661">
                  <c:v>1.427E-7</c:v>
                </c:pt>
                <c:pt idx="3662">
                  <c:v>1.4250000000000001E-7</c:v>
                </c:pt>
                <c:pt idx="3663">
                  <c:v>1.4259999999999999E-7</c:v>
                </c:pt>
                <c:pt idx="3664">
                  <c:v>1.427E-7</c:v>
                </c:pt>
                <c:pt idx="3665">
                  <c:v>1.4250000000000001E-7</c:v>
                </c:pt>
                <c:pt idx="3666">
                  <c:v>1.427E-7</c:v>
                </c:pt>
                <c:pt idx="3667">
                  <c:v>1.427E-7</c:v>
                </c:pt>
                <c:pt idx="3668">
                  <c:v>1.427E-7</c:v>
                </c:pt>
                <c:pt idx="3669">
                  <c:v>1.427E-7</c:v>
                </c:pt>
                <c:pt idx="3670">
                  <c:v>1.4289999999999999E-7</c:v>
                </c:pt>
                <c:pt idx="3671">
                  <c:v>1.427E-7</c:v>
                </c:pt>
                <c:pt idx="3672">
                  <c:v>1.43E-7</c:v>
                </c:pt>
                <c:pt idx="3673">
                  <c:v>1.4289999999999999E-7</c:v>
                </c:pt>
                <c:pt idx="3674">
                  <c:v>1.43E-7</c:v>
                </c:pt>
                <c:pt idx="3675">
                  <c:v>1.43E-7</c:v>
                </c:pt>
                <c:pt idx="3676">
                  <c:v>1.4289999999999999E-7</c:v>
                </c:pt>
                <c:pt idx="3677">
                  <c:v>1.431E-7</c:v>
                </c:pt>
                <c:pt idx="3678">
                  <c:v>1.43E-7</c:v>
                </c:pt>
                <c:pt idx="3679">
                  <c:v>1.43E-7</c:v>
                </c:pt>
                <c:pt idx="3680">
                  <c:v>1.431E-7</c:v>
                </c:pt>
                <c:pt idx="3681">
                  <c:v>1.431E-7</c:v>
                </c:pt>
                <c:pt idx="3682">
                  <c:v>1.4329999999999999E-7</c:v>
                </c:pt>
                <c:pt idx="3683">
                  <c:v>1.431E-7</c:v>
                </c:pt>
                <c:pt idx="3684">
                  <c:v>1.431E-7</c:v>
                </c:pt>
                <c:pt idx="3685">
                  <c:v>1.4329999999999999E-7</c:v>
                </c:pt>
                <c:pt idx="3686">
                  <c:v>1.4329999999999999E-7</c:v>
                </c:pt>
                <c:pt idx="3687">
                  <c:v>1.434E-7</c:v>
                </c:pt>
                <c:pt idx="3688">
                  <c:v>1.4350000000000001E-7</c:v>
                </c:pt>
                <c:pt idx="3689">
                  <c:v>1.434E-7</c:v>
                </c:pt>
                <c:pt idx="3690">
                  <c:v>1.434E-7</c:v>
                </c:pt>
                <c:pt idx="3691">
                  <c:v>1.4350000000000001E-7</c:v>
                </c:pt>
                <c:pt idx="3692">
                  <c:v>1.4350000000000001E-7</c:v>
                </c:pt>
                <c:pt idx="3693">
                  <c:v>1.434E-7</c:v>
                </c:pt>
                <c:pt idx="3694">
                  <c:v>1.4350000000000001E-7</c:v>
                </c:pt>
                <c:pt idx="3695">
                  <c:v>1.4350000000000001E-7</c:v>
                </c:pt>
                <c:pt idx="3696">
                  <c:v>1.4350000000000001E-7</c:v>
                </c:pt>
                <c:pt idx="3697">
                  <c:v>1.4359999999999999E-7</c:v>
                </c:pt>
                <c:pt idx="3698">
                  <c:v>1.438E-7</c:v>
                </c:pt>
                <c:pt idx="3699">
                  <c:v>1.4359999999999999E-7</c:v>
                </c:pt>
                <c:pt idx="3700">
                  <c:v>1.4359999999999999E-7</c:v>
                </c:pt>
                <c:pt idx="3701">
                  <c:v>1.4350000000000001E-7</c:v>
                </c:pt>
                <c:pt idx="3702">
                  <c:v>1.4359999999999999E-7</c:v>
                </c:pt>
                <c:pt idx="3703">
                  <c:v>1.4359999999999999E-7</c:v>
                </c:pt>
                <c:pt idx="3704">
                  <c:v>1.4350000000000001E-7</c:v>
                </c:pt>
                <c:pt idx="3705">
                  <c:v>1.434E-7</c:v>
                </c:pt>
                <c:pt idx="3706">
                  <c:v>1.4359999999999999E-7</c:v>
                </c:pt>
                <c:pt idx="3707">
                  <c:v>1.438E-7</c:v>
                </c:pt>
                <c:pt idx="3708">
                  <c:v>1.4399999999999999E-7</c:v>
                </c:pt>
                <c:pt idx="3709">
                  <c:v>1.4359999999999999E-7</c:v>
                </c:pt>
                <c:pt idx="3710">
                  <c:v>1.438E-7</c:v>
                </c:pt>
                <c:pt idx="3711">
                  <c:v>1.4390000000000001E-7</c:v>
                </c:pt>
                <c:pt idx="3712">
                  <c:v>1.4399999999999999E-7</c:v>
                </c:pt>
                <c:pt idx="3713">
                  <c:v>1.4390000000000001E-7</c:v>
                </c:pt>
                <c:pt idx="3714">
                  <c:v>1.4399999999999999E-7</c:v>
                </c:pt>
                <c:pt idx="3715">
                  <c:v>1.4399999999999999E-7</c:v>
                </c:pt>
                <c:pt idx="3716">
                  <c:v>1.4420000000000001E-7</c:v>
                </c:pt>
                <c:pt idx="3717">
                  <c:v>1.4429999999999999E-7</c:v>
                </c:pt>
                <c:pt idx="3718">
                  <c:v>1.4420000000000001E-7</c:v>
                </c:pt>
                <c:pt idx="3719">
                  <c:v>1.4429999999999999E-7</c:v>
                </c:pt>
                <c:pt idx="3720">
                  <c:v>1.444E-7</c:v>
                </c:pt>
                <c:pt idx="3721">
                  <c:v>1.4429999999999999E-7</c:v>
                </c:pt>
                <c:pt idx="3722">
                  <c:v>1.4429999999999999E-7</c:v>
                </c:pt>
                <c:pt idx="3723">
                  <c:v>1.4429999999999999E-7</c:v>
                </c:pt>
                <c:pt idx="3724">
                  <c:v>1.4429999999999999E-7</c:v>
                </c:pt>
                <c:pt idx="3725">
                  <c:v>1.4429999999999999E-7</c:v>
                </c:pt>
                <c:pt idx="3726">
                  <c:v>1.4460000000000001E-7</c:v>
                </c:pt>
                <c:pt idx="3727">
                  <c:v>1.444E-7</c:v>
                </c:pt>
                <c:pt idx="3728">
                  <c:v>1.444E-7</c:v>
                </c:pt>
                <c:pt idx="3729">
                  <c:v>1.444E-7</c:v>
                </c:pt>
                <c:pt idx="3730">
                  <c:v>1.444E-7</c:v>
                </c:pt>
                <c:pt idx="3731">
                  <c:v>1.444E-7</c:v>
                </c:pt>
                <c:pt idx="3732">
                  <c:v>1.4469999999999999E-7</c:v>
                </c:pt>
                <c:pt idx="3733">
                  <c:v>1.4469999999999999E-7</c:v>
                </c:pt>
                <c:pt idx="3734">
                  <c:v>1.4469999999999999E-7</c:v>
                </c:pt>
                <c:pt idx="3735">
                  <c:v>1.448E-7</c:v>
                </c:pt>
                <c:pt idx="3736">
                  <c:v>1.448E-7</c:v>
                </c:pt>
                <c:pt idx="3737">
                  <c:v>1.4460000000000001E-7</c:v>
                </c:pt>
                <c:pt idx="3738">
                  <c:v>1.448E-7</c:v>
                </c:pt>
                <c:pt idx="3739">
                  <c:v>1.448E-7</c:v>
                </c:pt>
                <c:pt idx="3740">
                  <c:v>1.451E-7</c:v>
                </c:pt>
                <c:pt idx="3741">
                  <c:v>1.4469999999999999E-7</c:v>
                </c:pt>
                <c:pt idx="3742">
                  <c:v>1.4499999999999999E-7</c:v>
                </c:pt>
                <c:pt idx="3743">
                  <c:v>1.4499999999999999E-7</c:v>
                </c:pt>
                <c:pt idx="3744">
                  <c:v>1.4499999999999999E-7</c:v>
                </c:pt>
                <c:pt idx="3745">
                  <c:v>1.4499999999999999E-7</c:v>
                </c:pt>
                <c:pt idx="3746">
                  <c:v>1.4499999999999999E-7</c:v>
                </c:pt>
                <c:pt idx="3747">
                  <c:v>1.4530000000000001E-7</c:v>
                </c:pt>
                <c:pt idx="3748">
                  <c:v>1.4499999999999999E-7</c:v>
                </c:pt>
                <c:pt idx="3749">
                  <c:v>1.451E-7</c:v>
                </c:pt>
                <c:pt idx="3750">
                  <c:v>1.452E-7</c:v>
                </c:pt>
                <c:pt idx="3751">
                  <c:v>1.451E-7</c:v>
                </c:pt>
                <c:pt idx="3752">
                  <c:v>1.4530000000000001E-7</c:v>
                </c:pt>
                <c:pt idx="3753">
                  <c:v>1.4530000000000001E-7</c:v>
                </c:pt>
                <c:pt idx="3754">
                  <c:v>1.4530000000000001E-7</c:v>
                </c:pt>
                <c:pt idx="3755">
                  <c:v>1.4530000000000001E-7</c:v>
                </c:pt>
                <c:pt idx="3756">
                  <c:v>1.4530000000000001E-7</c:v>
                </c:pt>
                <c:pt idx="3757">
                  <c:v>1.4530000000000001E-7</c:v>
                </c:pt>
                <c:pt idx="3758">
                  <c:v>1.452E-7</c:v>
                </c:pt>
                <c:pt idx="3759">
                  <c:v>1.452E-7</c:v>
                </c:pt>
                <c:pt idx="3760">
                  <c:v>1.452E-7</c:v>
                </c:pt>
                <c:pt idx="3761">
                  <c:v>1.4530000000000001E-7</c:v>
                </c:pt>
                <c:pt idx="3762">
                  <c:v>1.4530000000000001E-7</c:v>
                </c:pt>
                <c:pt idx="3763">
                  <c:v>1.452E-7</c:v>
                </c:pt>
                <c:pt idx="3764">
                  <c:v>1.455E-7</c:v>
                </c:pt>
                <c:pt idx="3765">
                  <c:v>1.4560000000000001E-7</c:v>
                </c:pt>
                <c:pt idx="3766">
                  <c:v>1.4530000000000001E-7</c:v>
                </c:pt>
                <c:pt idx="3767">
                  <c:v>1.455E-7</c:v>
                </c:pt>
                <c:pt idx="3768">
                  <c:v>1.459E-7</c:v>
                </c:pt>
                <c:pt idx="3769">
                  <c:v>1.459E-7</c:v>
                </c:pt>
                <c:pt idx="3770">
                  <c:v>1.4569999999999999E-7</c:v>
                </c:pt>
                <c:pt idx="3771">
                  <c:v>1.455E-7</c:v>
                </c:pt>
                <c:pt idx="3772">
                  <c:v>1.4560000000000001E-7</c:v>
                </c:pt>
                <c:pt idx="3773">
                  <c:v>1.455E-7</c:v>
                </c:pt>
                <c:pt idx="3774">
                  <c:v>1.459E-7</c:v>
                </c:pt>
                <c:pt idx="3775">
                  <c:v>1.459E-7</c:v>
                </c:pt>
                <c:pt idx="3776">
                  <c:v>1.4569999999999999E-7</c:v>
                </c:pt>
                <c:pt idx="3777">
                  <c:v>1.459E-7</c:v>
                </c:pt>
                <c:pt idx="3778">
                  <c:v>1.4560000000000001E-7</c:v>
                </c:pt>
                <c:pt idx="3779">
                  <c:v>1.4569999999999999E-7</c:v>
                </c:pt>
                <c:pt idx="3780">
                  <c:v>1.4560000000000001E-7</c:v>
                </c:pt>
                <c:pt idx="3781">
                  <c:v>1.4609999999999999E-7</c:v>
                </c:pt>
                <c:pt idx="3782">
                  <c:v>1.4600000000000001E-7</c:v>
                </c:pt>
                <c:pt idx="3783">
                  <c:v>1.459E-7</c:v>
                </c:pt>
                <c:pt idx="3784">
                  <c:v>1.4569999999999999E-7</c:v>
                </c:pt>
                <c:pt idx="3785">
                  <c:v>1.4609999999999999E-7</c:v>
                </c:pt>
                <c:pt idx="3786">
                  <c:v>1.459E-7</c:v>
                </c:pt>
                <c:pt idx="3787">
                  <c:v>1.459E-7</c:v>
                </c:pt>
                <c:pt idx="3788">
                  <c:v>1.4630000000000001E-7</c:v>
                </c:pt>
                <c:pt idx="3789">
                  <c:v>1.4609999999999999E-7</c:v>
                </c:pt>
                <c:pt idx="3790">
                  <c:v>1.4609999999999999E-7</c:v>
                </c:pt>
                <c:pt idx="3791">
                  <c:v>1.4630000000000001E-7</c:v>
                </c:pt>
                <c:pt idx="3792">
                  <c:v>1.4630000000000001E-7</c:v>
                </c:pt>
                <c:pt idx="3793">
                  <c:v>1.4630000000000001E-7</c:v>
                </c:pt>
                <c:pt idx="3794">
                  <c:v>1.4639999999999999E-7</c:v>
                </c:pt>
                <c:pt idx="3795">
                  <c:v>1.4639999999999999E-7</c:v>
                </c:pt>
                <c:pt idx="3796">
                  <c:v>1.4639999999999999E-7</c:v>
                </c:pt>
                <c:pt idx="3797">
                  <c:v>1.4639999999999999E-7</c:v>
                </c:pt>
                <c:pt idx="3798">
                  <c:v>1.4649999999999999E-7</c:v>
                </c:pt>
                <c:pt idx="3799">
                  <c:v>1.4649999999999999E-7</c:v>
                </c:pt>
                <c:pt idx="3800">
                  <c:v>1.4670000000000001E-7</c:v>
                </c:pt>
                <c:pt idx="3801">
                  <c:v>1.4649999999999999E-7</c:v>
                </c:pt>
                <c:pt idx="3802">
                  <c:v>1.4649999999999999E-7</c:v>
                </c:pt>
                <c:pt idx="3803">
                  <c:v>1.4649999999999999E-7</c:v>
                </c:pt>
                <c:pt idx="3804">
                  <c:v>1.4649999999999999E-7</c:v>
                </c:pt>
                <c:pt idx="3805">
                  <c:v>1.4670000000000001E-7</c:v>
                </c:pt>
                <c:pt idx="3806">
                  <c:v>1.4670000000000001E-7</c:v>
                </c:pt>
                <c:pt idx="3807">
                  <c:v>1.4670000000000001E-7</c:v>
                </c:pt>
                <c:pt idx="3808">
                  <c:v>1.4670000000000001E-7</c:v>
                </c:pt>
                <c:pt idx="3809">
                  <c:v>1.4670000000000001E-7</c:v>
                </c:pt>
                <c:pt idx="3810">
                  <c:v>1.469E-7</c:v>
                </c:pt>
                <c:pt idx="3811">
                  <c:v>1.4649999999999999E-7</c:v>
                </c:pt>
                <c:pt idx="3812">
                  <c:v>1.4679999999999999E-7</c:v>
                </c:pt>
                <c:pt idx="3813">
                  <c:v>1.4670000000000001E-7</c:v>
                </c:pt>
                <c:pt idx="3814">
                  <c:v>1.4670000000000001E-7</c:v>
                </c:pt>
                <c:pt idx="3815">
                  <c:v>1.4670000000000001E-7</c:v>
                </c:pt>
                <c:pt idx="3816">
                  <c:v>1.4679999999999999E-7</c:v>
                </c:pt>
                <c:pt idx="3817">
                  <c:v>1.4649999999999999E-7</c:v>
                </c:pt>
                <c:pt idx="3818">
                  <c:v>1.4670000000000001E-7</c:v>
                </c:pt>
                <c:pt idx="3819">
                  <c:v>1.4679999999999999E-7</c:v>
                </c:pt>
                <c:pt idx="3820">
                  <c:v>1.4670000000000001E-7</c:v>
                </c:pt>
                <c:pt idx="3821">
                  <c:v>1.4679999999999999E-7</c:v>
                </c:pt>
                <c:pt idx="3822">
                  <c:v>1.4700000000000001E-7</c:v>
                </c:pt>
                <c:pt idx="3823">
                  <c:v>1.4679999999999999E-7</c:v>
                </c:pt>
                <c:pt idx="3824">
                  <c:v>1.4719999999999999E-7</c:v>
                </c:pt>
                <c:pt idx="3825">
                  <c:v>1.4700000000000001E-7</c:v>
                </c:pt>
                <c:pt idx="3826">
                  <c:v>1.4700000000000001E-7</c:v>
                </c:pt>
                <c:pt idx="3827">
                  <c:v>1.473E-7</c:v>
                </c:pt>
                <c:pt idx="3828">
                  <c:v>1.4719999999999999E-7</c:v>
                </c:pt>
                <c:pt idx="3829">
                  <c:v>1.4700000000000001E-7</c:v>
                </c:pt>
                <c:pt idx="3830">
                  <c:v>1.473E-7</c:v>
                </c:pt>
                <c:pt idx="3831">
                  <c:v>1.473E-7</c:v>
                </c:pt>
                <c:pt idx="3832">
                  <c:v>1.4740000000000001E-7</c:v>
                </c:pt>
                <c:pt idx="3833">
                  <c:v>1.4719999999999999E-7</c:v>
                </c:pt>
                <c:pt idx="3834">
                  <c:v>1.4740000000000001E-7</c:v>
                </c:pt>
                <c:pt idx="3835">
                  <c:v>1.473E-7</c:v>
                </c:pt>
                <c:pt idx="3836">
                  <c:v>1.4740000000000001E-7</c:v>
                </c:pt>
                <c:pt idx="3837">
                  <c:v>1.476E-7</c:v>
                </c:pt>
                <c:pt idx="3838">
                  <c:v>1.476E-7</c:v>
                </c:pt>
                <c:pt idx="3839">
                  <c:v>1.4770000000000001E-7</c:v>
                </c:pt>
                <c:pt idx="3840">
                  <c:v>1.476E-7</c:v>
                </c:pt>
                <c:pt idx="3841">
                  <c:v>1.476E-7</c:v>
                </c:pt>
                <c:pt idx="3842">
                  <c:v>1.4770000000000001E-7</c:v>
                </c:pt>
                <c:pt idx="3843">
                  <c:v>1.4770000000000001E-7</c:v>
                </c:pt>
                <c:pt idx="3844">
                  <c:v>1.4770000000000001E-7</c:v>
                </c:pt>
                <c:pt idx="3845">
                  <c:v>1.4770000000000001E-7</c:v>
                </c:pt>
                <c:pt idx="3846">
                  <c:v>1.48E-7</c:v>
                </c:pt>
                <c:pt idx="3847">
                  <c:v>1.476E-7</c:v>
                </c:pt>
                <c:pt idx="3848">
                  <c:v>1.4770000000000001E-7</c:v>
                </c:pt>
                <c:pt idx="3849">
                  <c:v>1.48E-7</c:v>
                </c:pt>
                <c:pt idx="3850">
                  <c:v>1.48E-7</c:v>
                </c:pt>
                <c:pt idx="3851">
                  <c:v>1.4819999999999999E-7</c:v>
                </c:pt>
                <c:pt idx="3852">
                  <c:v>1.48E-7</c:v>
                </c:pt>
                <c:pt idx="3853">
                  <c:v>1.4810000000000001E-7</c:v>
                </c:pt>
                <c:pt idx="3854">
                  <c:v>1.4819999999999999E-7</c:v>
                </c:pt>
                <c:pt idx="3855">
                  <c:v>1.48E-7</c:v>
                </c:pt>
                <c:pt idx="3856">
                  <c:v>1.4819999999999999E-7</c:v>
                </c:pt>
                <c:pt idx="3857">
                  <c:v>1.4810000000000001E-7</c:v>
                </c:pt>
                <c:pt idx="3858">
                  <c:v>1.4810000000000001E-7</c:v>
                </c:pt>
                <c:pt idx="3859">
                  <c:v>1.483E-7</c:v>
                </c:pt>
                <c:pt idx="3860">
                  <c:v>1.483E-7</c:v>
                </c:pt>
                <c:pt idx="3861">
                  <c:v>1.4819999999999999E-7</c:v>
                </c:pt>
                <c:pt idx="3862">
                  <c:v>1.483E-7</c:v>
                </c:pt>
                <c:pt idx="3863">
                  <c:v>1.4810000000000001E-7</c:v>
                </c:pt>
                <c:pt idx="3864">
                  <c:v>1.48E-7</c:v>
                </c:pt>
                <c:pt idx="3865">
                  <c:v>1.4819999999999999E-7</c:v>
                </c:pt>
                <c:pt idx="3866">
                  <c:v>1.4819999999999999E-7</c:v>
                </c:pt>
                <c:pt idx="3867">
                  <c:v>1.4819999999999999E-7</c:v>
                </c:pt>
                <c:pt idx="3868">
                  <c:v>1.4810000000000001E-7</c:v>
                </c:pt>
                <c:pt idx="3869">
                  <c:v>1.4819999999999999E-7</c:v>
                </c:pt>
                <c:pt idx="3870">
                  <c:v>1.4819999999999999E-7</c:v>
                </c:pt>
                <c:pt idx="3871">
                  <c:v>1.487E-7</c:v>
                </c:pt>
                <c:pt idx="3872">
                  <c:v>1.4850000000000001E-7</c:v>
                </c:pt>
                <c:pt idx="3873">
                  <c:v>1.4850000000000001E-7</c:v>
                </c:pt>
                <c:pt idx="3874">
                  <c:v>1.4850000000000001E-7</c:v>
                </c:pt>
                <c:pt idx="3875">
                  <c:v>1.4850000000000001E-7</c:v>
                </c:pt>
                <c:pt idx="3876">
                  <c:v>1.4859999999999999E-7</c:v>
                </c:pt>
                <c:pt idx="3877">
                  <c:v>1.4850000000000001E-7</c:v>
                </c:pt>
                <c:pt idx="3878">
                  <c:v>1.4859999999999999E-7</c:v>
                </c:pt>
                <c:pt idx="3879">
                  <c:v>1.483E-7</c:v>
                </c:pt>
                <c:pt idx="3880">
                  <c:v>1.4850000000000001E-7</c:v>
                </c:pt>
                <c:pt idx="3881">
                  <c:v>1.4859999999999999E-7</c:v>
                </c:pt>
                <c:pt idx="3882">
                  <c:v>1.483E-7</c:v>
                </c:pt>
                <c:pt idx="3883">
                  <c:v>1.4850000000000001E-7</c:v>
                </c:pt>
                <c:pt idx="3884">
                  <c:v>1.4859999999999999E-7</c:v>
                </c:pt>
                <c:pt idx="3885">
                  <c:v>1.4850000000000001E-7</c:v>
                </c:pt>
                <c:pt idx="3886">
                  <c:v>1.4850000000000001E-7</c:v>
                </c:pt>
                <c:pt idx="3887">
                  <c:v>1.487E-7</c:v>
                </c:pt>
                <c:pt idx="3888">
                  <c:v>1.4850000000000001E-7</c:v>
                </c:pt>
                <c:pt idx="3889">
                  <c:v>1.4859999999999999E-7</c:v>
                </c:pt>
                <c:pt idx="3890">
                  <c:v>1.4889999999999999E-7</c:v>
                </c:pt>
                <c:pt idx="3891">
                  <c:v>1.4859999999999999E-7</c:v>
                </c:pt>
                <c:pt idx="3892">
                  <c:v>1.487E-7</c:v>
                </c:pt>
                <c:pt idx="3893">
                  <c:v>1.4859999999999999E-7</c:v>
                </c:pt>
                <c:pt idx="3894">
                  <c:v>1.49E-7</c:v>
                </c:pt>
                <c:pt idx="3895">
                  <c:v>1.487E-7</c:v>
                </c:pt>
                <c:pt idx="3896">
                  <c:v>1.4889999999999999E-7</c:v>
                </c:pt>
                <c:pt idx="3897">
                  <c:v>1.4910000000000001E-7</c:v>
                </c:pt>
                <c:pt idx="3898">
                  <c:v>1.4889999999999999E-7</c:v>
                </c:pt>
                <c:pt idx="3899">
                  <c:v>1.4910000000000001E-7</c:v>
                </c:pt>
                <c:pt idx="3900">
                  <c:v>1.49E-7</c:v>
                </c:pt>
                <c:pt idx="3901">
                  <c:v>1.4929999999999999E-7</c:v>
                </c:pt>
                <c:pt idx="3902">
                  <c:v>1.4910000000000001E-7</c:v>
                </c:pt>
                <c:pt idx="3903">
                  <c:v>1.4929999999999999E-7</c:v>
                </c:pt>
                <c:pt idx="3904">
                  <c:v>1.494E-7</c:v>
                </c:pt>
                <c:pt idx="3905">
                  <c:v>1.4929999999999999E-7</c:v>
                </c:pt>
                <c:pt idx="3906">
                  <c:v>1.4950000000000001E-7</c:v>
                </c:pt>
                <c:pt idx="3907">
                  <c:v>1.4950000000000001E-7</c:v>
                </c:pt>
                <c:pt idx="3908">
                  <c:v>1.4950000000000001E-7</c:v>
                </c:pt>
                <c:pt idx="3909">
                  <c:v>1.494E-7</c:v>
                </c:pt>
                <c:pt idx="3910">
                  <c:v>1.4950000000000001E-7</c:v>
                </c:pt>
                <c:pt idx="3911">
                  <c:v>1.494E-7</c:v>
                </c:pt>
                <c:pt idx="3912">
                  <c:v>1.4950000000000001E-7</c:v>
                </c:pt>
                <c:pt idx="3913">
                  <c:v>1.494E-7</c:v>
                </c:pt>
                <c:pt idx="3914">
                  <c:v>1.4950000000000001E-7</c:v>
                </c:pt>
                <c:pt idx="3915">
                  <c:v>1.494E-7</c:v>
                </c:pt>
                <c:pt idx="3916">
                  <c:v>1.4950000000000001E-7</c:v>
                </c:pt>
                <c:pt idx="3917">
                  <c:v>1.494E-7</c:v>
                </c:pt>
                <c:pt idx="3918">
                  <c:v>1.494E-7</c:v>
                </c:pt>
                <c:pt idx="3919">
                  <c:v>1.497E-7</c:v>
                </c:pt>
                <c:pt idx="3920">
                  <c:v>1.494E-7</c:v>
                </c:pt>
                <c:pt idx="3921">
                  <c:v>1.4950000000000001E-7</c:v>
                </c:pt>
                <c:pt idx="3922">
                  <c:v>1.497E-7</c:v>
                </c:pt>
                <c:pt idx="3923">
                  <c:v>1.497E-7</c:v>
                </c:pt>
                <c:pt idx="3924">
                  <c:v>1.497E-7</c:v>
                </c:pt>
                <c:pt idx="3925">
                  <c:v>1.4950000000000001E-7</c:v>
                </c:pt>
                <c:pt idx="3926">
                  <c:v>1.498E-7</c:v>
                </c:pt>
                <c:pt idx="3927">
                  <c:v>1.497E-7</c:v>
                </c:pt>
                <c:pt idx="3928">
                  <c:v>1.4990000000000001E-7</c:v>
                </c:pt>
                <c:pt idx="3929">
                  <c:v>1.497E-7</c:v>
                </c:pt>
                <c:pt idx="3930">
                  <c:v>1.498E-7</c:v>
                </c:pt>
                <c:pt idx="3931">
                  <c:v>1.5029999999999999E-7</c:v>
                </c:pt>
                <c:pt idx="3932">
                  <c:v>1.4990000000000001E-7</c:v>
                </c:pt>
                <c:pt idx="3933">
                  <c:v>1.501E-7</c:v>
                </c:pt>
                <c:pt idx="3934">
                  <c:v>1.5020000000000001E-7</c:v>
                </c:pt>
                <c:pt idx="3935">
                  <c:v>1.5029999999999999E-7</c:v>
                </c:pt>
                <c:pt idx="3936">
                  <c:v>1.5020000000000001E-7</c:v>
                </c:pt>
                <c:pt idx="3937">
                  <c:v>1.501E-7</c:v>
                </c:pt>
                <c:pt idx="3938">
                  <c:v>1.5029999999999999E-7</c:v>
                </c:pt>
                <c:pt idx="3939">
                  <c:v>1.5029999999999999E-7</c:v>
                </c:pt>
                <c:pt idx="3940">
                  <c:v>1.5029999999999999E-7</c:v>
                </c:pt>
                <c:pt idx="3941">
                  <c:v>1.5029999999999999E-7</c:v>
                </c:pt>
                <c:pt idx="3942">
                  <c:v>1.505E-7</c:v>
                </c:pt>
                <c:pt idx="3943">
                  <c:v>1.5029999999999999E-7</c:v>
                </c:pt>
                <c:pt idx="3944">
                  <c:v>1.505E-7</c:v>
                </c:pt>
                <c:pt idx="3945">
                  <c:v>1.5060000000000001E-7</c:v>
                </c:pt>
                <c:pt idx="3946">
                  <c:v>1.5060000000000001E-7</c:v>
                </c:pt>
                <c:pt idx="3947">
                  <c:v>1.505E-7</c:v>
                </c:pt>
                <c:pt idx="3948">
                  <c:v>1.5060000000000001E-7</c:v>
                </c:pt>
                <c:pt idx="3949">
                  <c:v>1.5060000000000001E-7</c:v>
                </c:pt>
                <c:pt idx="3950">
                  <c:v>1.5060000000000001E-7</c:v>
                </c:pt>
                <c:pt idx="3951">
                  <c:v>1.5090000000000001E-7</c:v>
                </c:pt>
                <c:pt idx="3952">
                  <c:v>1.5069999999999999E-7</c:v>
                </c:pt>
                <c:pt idx="3953">
                  <c:v>1.5060000000000001E-7</c:v>
                </c:pt>
                <c:pt idx="3954">
                  <c:v>1.5069999999999999E-7</c:v>
                </c:pt>
                <c:pt idx="3955">
                  <c:v>1.5090000000000001E-7</c:v>
                </c:pt>
                <c:pt idx="3956">
                  <c:v>1.5069999999999999E-7</c:v>
                </c:pt>
                <c:pt idx="3957">
                  <c:v>1.5090000000000001E-7</c:v>
                </c:pt>
                <c:pt idx="3958">
                  <c:v>1.5099999999999999E-7</c:v>
                </c:pt>
                <c:pt idx="3959">
                  <c:v>1.5090000000000001E-7</c:v>
                </c:pt>
                <c:pt idx="3960">
                  <c:v>1.5090000000000001E-7</c:v>
                </c:pt>
                <c:pt idx="3961">
                  <c:v>1.5090000000000001E-7</c:v>
                </c:pt>
                <c:pt idx="3962">
                  <c:v>1.5069999999999999E-7</c:v>
                </c:pt>
                <c:pt idx="3963">
                  <c:v>1.5090000000000001E-7</c:v>
                </c:pt>
                <c:pt idx="3964">
                  <c:v>1.5090000000000001E-7</c:v>
                </c:pt>
                <c:pt idx="3965">
                  <c:v>1.5099999999999999E-7</c:v>
                </c:pt>
                <c:pt idx="3966">
                  <c:v>1.5090000000000001E-7</c:v>
                </c:pt>
                <c:pt idx="3967">
                  <c:v>1.5099999999999999E-7</c:v>
                </c:pt>
                <c:pt idx="3968">
                  <c:v>1.5099999999999999E-7</c:v>
                </c:pt>
                <c:pt idx="3969">
                  <c:v>1.5099999999999999E-7</c:v>
                </c:pt>
                <c:pt idx="3970">
                  <c:v>1.5099999999999999E-7</c:v>
                </c:pt>
                <c:pt idx="3971">
                  <c:v>1.512E-7</c:v>
                </c:pt>
                <c:pt idx="3972">
                  <c:v>1.5099999999999999E-7</c:v>
                </c:pt>
                <c:pt idx="3973">
                  <c:v>1.5099999999999999E-7</c:v>
                </c:pt>
                <c:pt idx="3974">
                  <c:v>1.5099999999999999E-7</c:v>
                </c:pt>
                <c:pt idx="3975">
                  <c:v>1.5130000000000001E-7</c:v>
                </c:pt>
                <c:pt idx="3976">
                  <c:v>1.5099999999999999E-7</c:v>
                </c:pt>
                <c:pt idx="3977">
                  <c:v>1.5099999999999999E-7</c:v>
                </c:pt>
                <c:pt idx="3978">
                  <c:v>1.5130000000000001E-7</c:v>
                </c:pt>
                <c:pt idx="3979">
                  <c:v>1.5130000000000001E-7</c:v>
                </c:pt>
                <c:pt idx="3980">
                  <c:v>1.5160000000000001E-7</c:v>
                </c:pt>
                <c:pt idx="3981">
                  <c:v>1.5160000000000001E-7</c:v>
                </c:pt>
                <c:pt idx="3982">
                  <c:v>1.5160000000000001E-7</c:v>
                </c:pt>
                <c:pt idx="3983">
                  <c:v>1.5139999999999999E-7</c:v>
                </c:pt>
                <c:pt idx="3984">
                  <c:v>1.5139999999999999E-7</c:v>
                </c:pt>
                <c:pt idx="3985">
                  <c:v>1.5160000000000001E-7</c:v>
                </c:pt>
                <c:pt idx="3986">
                  <c:v>1.5139999999999999E-7</c:v>
                </c:pt>
                <c:pt idx="3987">
                  <c:v>1.519E-7</c:v>
                </c:pt>
                <c:pt idx="3988">
                  <c:v>1.519E-7</c:v>
                </c:pt>
                <c:pt idx="3989">
                  <c:v>1.5139999999999999E-7</c:v>
                </c:pt>
                <c:pt idx="3990">
                  <c:v>1.5169999999999999E-7</c:v>
                </c:pt>
                <c:pt idx="3991">
                  <c:v>1.5160000000000001E-7</c:v>
                </c:pt>
                <c:pt idx="3992">
                  <c:v>1.519E-7</c:v>
                </c:pt>
                <c:pt idx="3993">
                  <c:v>1.5169999999999999E-7</c:v>
                </c:pt>
                <c:pt idx="3994">
                  <c:v>1.519E-7</c:v>
                </c:pt>
                <c:pt idx="3995">
                  <c:v>1.519E-7</c:v>
                </c:pt>
                <c:pt idx="3996">
                  <c:v>1.5209999999999999E-7</c:v>
                </c:pt>
                <c:pt idx="3997">
                  <c:v>1.5200000000000001E-7</c:v>
                </c:pt>
                <c:pt idx="3998">
                  <c:v>1.5209999999999999E-7</c:v>
                </c:pt>
                <c:pt idx="3999">
                  <c:v>1.5209999999999999E-7</c:v>
                </c:pt>
                <c:pt idx="4000">
                  <c:v>1.519E-7</c:v>
                </c:pt>
                <c:pt idx="4001">
                  <c:v>1.5209999999999999E-7</c:v>
                </c:pt>
                <c:pt idx="4002">
                  <c:v>1.5209999999999999E-7</c:v>
                </c:pt>
                <c:pt idx="4003">
                  <c:v>1.5200000000000001E-7</c:v>
                </c:pt>
                <c:pt idx="4004">
                  <c:v>1.5209999999999999E-7</c:v>
                </c:pt>
                <c:pt idx="4005">
                  <c:v>1.5230000000000001E-7</c:v>
                </c:pt>
                <c:pt idx="4006">
                  <c:v>1.5200000000000001E-7</c:v>
                </c:pt>
                <c:pt idx="4007">
                  <c:v>1.5230000000000001E-7</c:v>
                </c:pt>
                <c:pt idx="4008">
                  <c:v>1.5230000000000001E-7</c:v>
                </c:pt>
                <c:pt idx="4009">
                  <c:v>1.5209999999999999E-7</c:v>
                </c:pt>
                <c:pt idx="4010">
                  <c:v>1.5239999999999999E-7</c:v>
                </c:pt>
                <c:pt idx="4011">
                  <c:v>1.5239999999999999E-7</c:v>
                </c:pt>
                <c:pt idx="4012">
                  <c:v>1.526E-7</c:v>
                </c:pt>
                <c:pt idx="4013">
                  <c:v>1.5230000000000001E-7</c:v>
                </c:pt>
                <c:pt idx="4014">
                  <c:v>1.5239999999999999E-7</c:v>
                </c:pt>
                <c:pt idx="4015">
                  <c:v>1.5239999999999999E-7</c:v>
                </c:pt>
                <c:pt idx="4016">
                  <c:v>1.5239999999999999E-7</c:v>
                </c:pt>
                <c:pt idx="4017">
                  <c:v>1.526E-7</c:v>
                </c:pt>
                <c:pt idx="4018">
                  <c:v>1.526E-7</c:v>
                </c:pt>
                <c:pt idx="4019">
                  <c:v>1.5279999999999999E-7</c:v>
                </c:pt>
                <c:pt idx="4020">
                  <c:v>1.526E-7</c:v>
                </c:pt>
                <c:pt idx="4021">
                  <c:v>1.526E-7</c:v>
                </c:pt>
                <c:pt idx="4022">
                  <c:v>1.5239999999999999E-7</c:v>
                </c:pt>
                <c:pt idx="4023">
                  <c:v>1.5270000000000001E-7</c:v>
                </c:pt>
                <c:pt idx="4024">
                  <c:v>1.5270000000000001E-7</c:v>
                </c:pt>
                <c:pt idx="4025">
                  <c:v>1.526E-7</c:v>
                </c:pt>
                <c:pt idx="4026">
                  <c:v>1.5270000000000001E-7</c:v>
                </c:pt>
                <c:pt idx="4027">
                  <c:v>1.5270000000000001E-7</c:v>
                </c:pt>
                <c:pt idx="4028">
                  <c:v>1.5270000000000001E-7</c:v>
                </c:pt>
                <c:pt idx="4029">
                  <c:v>1.5270000000000001E-7</c:v>
                </c:pt>
                <c:pt idx="4030">
                  <c:v>1.5279999999999999E-7</c:v>
                </c:pt>
                <c:pt idx="4031">
                  <c:v>1.5279999999999999E-7</c:v>
                </c:pt>
                <c:pt idx="4032">
                  <c:v>1.5279999999999999E-7</c:v>
                </c:pt>
                <c:pt idx="4033">
                  <c:v>1.5279999999999999E-7</c:v>
                </c:pt>
                <c:pt idx="4034">
                  <c:v>1.5279999999999999E-7</c:v>
                </c:pt>
                <c:pt idx="4035">
                  <c:v>1.5300000000000001E-7</c:v>
                </c:pt>
                <c:pt idx="4036">
                  <c:v>1.5279999999999999E-7</c:v>
                </c:pt>
                <c:pt idx="4037">
                  <c:v>1.5300000000000001E-7</c:v>
                </c:pt>
                <c:pt idx="4038">
                  <c:v>1.5300000000000001E-7</c:v>
                </c:pt>
                <c:pt idx="4039">
                  <c:v>1.5300000000000001E-7</c:v>
                </c:pt>
                <c:pt idx="4040">
                  <c:v>1.5300000000000001E-7</c:v>
                </c:pt>
                <c:pt idx="4041">
                  <c:v>1.533E-7</c:v>
                </c:pt>
                <c:pt idx="4042">
                  <c:v>1.5279999999999999E-7</c:v>
                </c:pt>
                <c:pt idx="4043">
                  <c:v>1.5340000000000001E-7</c:v>
                </c:pt>
                <c:pt idx="4044">
                  <c:v>1.5309999999999999E-7</c:v>
                </c:pt>
                <c:pt idx="4045">
                  <c:v>1.533E-7</c:v>
                </c:pt>
                <c:pt idx="4046">
                  <c:v>1.5300000000000001E-7</c:v>
                </c:pt>
                <c:pt idx="4047">
                  <c:v>1.533E-7</c:v>
                </c:pt>
                <c:pt idx="4048">
                  <c:v>1.533E-7</c:v>
                </c:pt>
                <c:pt idx="4049">
                  <c:v>1.5340000000000001E-7</c:v>
                </c:pt>
                <c:pt idx="4050">
                  <c:v>1.533E-7</c:v>
                </c:pt>
                <c:pt idx="4051">
                  <c:v>1.533E-7</c:v>
                </c:pt>
                <c:pt idx="4052">
                  <c:v>1.5340000000000001E-7</c:v>
                </c:pt>
                <c:pt idx="4053">
                  <c:v>1.533E-7</c:v>
                </c:pt>
                <c:pt idx="4054">
                  <c:v>1.5349999999999999E-7</c:v>
                </c:pt>
                <c:pt idx="4055">
                  <c:v>1.5349999999999999E-7</c:v>
                </c:pt>
                <c:pt idx="4056">
                  <c:v>1.533E-7</c:v>
                </c:pt>
                <c:pt idx="4057">
                  <c:v>1.5340000000000001E-7</c:v>
                </c:pt>
                <c:pt idx="4058">
                  <c:v>1.5370000000000001E-7</c:v>
                </c:pt>
                <c:pt idx="4059">
                  <c:v>1.5379999999999999E-7</c:v>
                </c:pt>
                <c:pt idx="4060">
                  <c:v>1.5379999999999999E-7</c:v>
                </c:pt>
                <c:pt idx="4061">
                  <c:v>1.5370000000000001E-7</c:v>
                </c:pt>
                <c:pt idx="4062">
                  <c:v>1.5379999999999999E-7</c:v>
                </c:pt>
                <c:pt idx="4063">
                  <c:v>1.5379999999999999E-7</c:v>
                </c:pt>
                <c:pt idx="4064">
                  <c:v>1.54E-7</c:v>
                </c:pt>
                <c:pt idx="4065">
                  <c:v>1.5370000000000001E-7</c:v>
                </c:pt>
                <c:pt idx="4066">
                  <c:v>1.54E-7</c:v>
                </c:pt>
                <c:pt idx="4067">
                  <c:v>1.5379999999999999E-7</c:v>
                </c:pt>
                <c:pt idx="4068">
                  <c:v>1.5379999999999999E-7</c:v>
                </c:pt>
                <c:pt idx="4069">
                  <c:v>1.5379999999999999E-7</c:v>
                </c:pt>
                <c:pt idx="4070">
                  <c:v>1.54E-7</c:v>
                </c:pt>
                <c:pt idx="4071">
                  <c:v>1.54E-7</c:v>
                </c:pt>
                <c:pt idx="4072">
                  <c:v>1.5379999999999999E-7</c:v>
                </c:pt>
                <c:pt idx="4073">
                  <c:v>1.5410000000000001E-7</c:v>
                </c:pt>
                <c:pt idx="4074">
                  <c:v>1.54E-7</c:v>
                </c:pt>
                <c:pt idx="4075">
                  <c:v>1.54E-7</c:v>
                </c:pt>
                <c:pt idx="4076">
                  <c:v>1.54E-7</c:v>
                </c:pt>
                <c:pt idx="4077">
                  <c:v>1.54E-7</c:v>
                </c:pt>
                <c:pt idx="4078">
                  <c:v>1.54E-7</c:v>
                </c:pt>
                <c:pt idx="4079">
                  <c:v>1.5419999999999999E-7</c:v>
                </c:pt>
                <c:pt idx="4080">
                  <c:v>1.54E-7</c:v>
                </c:pt>
                <c:pt idx="4081">
                  <c:v>1.5410000000000001E-7</c:v>
                </c:pt>
                <c:pt idx="4082">
                  <c:v>1.5419999999999999E-7</c:v>
                </c:pt>
                <c:pt idx="4083">
                  <c:v>1.5410000000000001E-7</c:v>
                </c:pt>
                <c:pt idx="4084">
                  <c:v>1.5410000000000001E-7</c:v>
                </c:pt>
                <c:pt idx="4085">
                  <c:v>1.5410000000000001E-7</c:v>
                </c:pt>
                <c:pt idx="4086">
                  <c:v>1.5419999999999999E-7</c:v>
                </c:pt>
                <c:pt idx="4087">
                  <c:v>1.547E-7</c:v>
                </c:pt>
                <c:pt idx="4088">
                  <c:v>1.5440000000000001E-7</c:v>
                </c:pt>
                <c:pt idx="4089">
                  <c:v>1.547E-7</c:v>
                </c:pt>
                <c:pt idx="4090">
                  <c:v>1.5440000000000001E-7</c:v>
                </c:pt>
                <c:pt idx="4091">
                  <c:v>1.547E-7</c:v>
                </c:pt>
                <c:pt idx="4092">
                  <c:v>1.5449999999999999E-7</c:v>
                </c:pt>
                <c:pt idx="4093">
                  <c:v>1.5480000000000001E-7</c:v>
                </c:pt>
                <c:pt idx="4094">
                  <c:v>1.547E-7</c:v>
                </c:pt>
                <c:pt idx="4095">
                  <c:v>1.547E-7</c:v>
                </c:pt>
                <c:pt idx="4096">
                  <c:v>1.5480000000000001E-7</c:v>
                </c:pt>
                <c:pt idx="4097">
                  <c:v>1.5489999999999999E-7</c:v>
                </c:pt>
                <c:pt idx="4098">
                  <c:v>1.547E-7</c:v>
                </c:pt>
                <c:pt idx="4099">
                  <c:v>1.5480000000000001E-7</c:v>
                </c:pt>
                <c:pt idx="4100">
                  <c:v>1.5489999999999999E-7</c:v>
                </c:pt>
                <c:pt idx="4101">
                  <c:v>1.5489999999999999E-7</c:v>
                </c:pt>
                <c:pt idx="4102">
                  <c:v>1.5480000000000001E-7</c:v>
                </c:pt>
                <c:pt idx="4103">
                  <c:v>1.5519999999999999E-7</c:v>
                </c:pt>
                <c:pt idx="4104">
                  <c:v>1.5510000000000001E-7</c:v>
                </c:pt>
                <c:pt idx="4105">
                  <c:v>1.5489999999999999E-7</c:v>
                </c:pt>
                <c:pt idx="4106">
                  <c:v>1.5510000000000001E-7</c:v>
                </c:pt>
                <c:pt idx="4107">
                  <c:v>1.5510000000000001E-7</c:v>
                </c:pt>
                <c:pt idx="4108">
                  <c:v>1.5489999999999999E-7</c:v>
                </c:pt>
                <c:pt idx="4109">
                  <c:v>1.5489999999999999E-7</c:v>
                </c:pt>
                <c:pt idx="4110">
                  <c:v>1.5519999999999999E-7</c:v>
                </c:pt>
                <c:pt idx="4111">
                  <c:v>1.554E-7</c:v>
                </c:pt>
                <c:pt idx="4112">
                  <c:v>1.5510000000000001E-7</c:v>
                </c:pt>
                <c:pt idx="4113">
                  <c:v>1.5489999999999999E-7</c:v>
                </c:pt>
                <c:pt idx="4114">
                  <c:v>1.5510000000000001E-7</c:v>
                </c:pt>
                <c:pt idx="4115">
                  <c:v>1.5519999999999999E-7</c:v>
                </c:pt>
                <c:pt idx="4116">
                  <c:v>1.5519999999999999E-7</c:v>
                </c:pt>
                <c:pt idx="4117">
                  <c:v>1.5519999999999999E-7</c:v>
                </c:pt>
                <c:pt idx="4118">
                  <c:v>1.5519999999999999E-7</c:v>
                </c:pt>
                <c:pt idx="4119">
                  <c:v>1.554E-7</c:v>
                </c:pt>
                <c:pt idx="4120">
                  <c:v>1.5510000000000001E-7</c:v>
                </c:pt>
                <c:pt idx="4121">
                  <c:v>1.5550000000000001E-7</c:v>
                </c:pt>
                <c:pt idx="4122">
                  <c:v>1.5519999999999999E-7</c:v>
                </c:pt>
                <c:pt idx="4123">
                  <c:v>1.554E-7</c:v>
                </c:pt>
                <c:pt idx="4124">
                  <c:v>1.5519999999999999E-7</c:v>
                </c:pt>
                <c:pt idx="4125">
                  <c:v>1.5550000000000001E-7</c:v>
                </c:pt>
                <c:pt idx="4126">
                  <c:v>1.5519999999999999E-7</c:v>
                </c:pt>
                <c:pt idx="4127">
                  <c:v>1.554E-7</c:v>
                </c:pt>
                <c:pt idx="4128">
                  <c:v>1.5519999999999999E-7</c:v>
                </c:pt>
                <c:pt idx="4129">
                  <c:v>1.554E-7</c:v>
                </c:pt>
                <c:pt idx="4130">
                  <c:v>1.5580000000000001E-7</c:v>
                </c:pt>
                <c:pt idx="4131">
                  <c:v>1.5559999999999999E-7</c:v>
                </c:pt>
                <c:pt idx="4132">
                  <c:v>1.554E-7</c:v>
                </c:pt>
                <c:pt idx="4133">
                  <c:v>1.554E-7</c:v>
                </c:pt>
                <c:pt idx="4134">
                  <c:v>1.5580000000000001E-7</c:v>
                </c:pt>
                <c:pt idx="4135">
                  <c:v>1.5559999999999999E-7</c:v>
                </c:pt>
                <c:pt idx="4136">
                  <c:v>1.5550000000000001E-7</c:v>
                </c:pt>
                <c:pt idx="4137">
                  <c:v>1.5590000000000001E-7</c:v>
                </c:pt>
                <c:pt idx="4138">
                  <c:v>1.5590000000000001E-7</c:v>
                </c:pt>
                <c:pt idx="4139">
                  <c:v>1.5590000000000001E-7</c:v>
                </c:pt>
                <c:pt idx="4140">
                  <c:v>1.5590000000000001E-7</c:v>
                </c:pt>
                <c:pt idx="4141">
                  <c:v>1.5580000000000001E-7</c:v>
                </c:pt>
                <c:pt idx="4142">
                  <c:v>1.5599999999999999E-7</c:v>
                </c:pt>
                <c:pt idx="4143">
                  <c:v>1.5599999999999999E-7</c:v>
                </c:pt>
                <c:pt idx="4144">
                  <c:v>1.5599999999999999E-7</c:v>
                </c:pt>
                <c:pt idx="4145">
                  <c:v>1.5580000000000001E-7</c:v>
                </c:pt>
                <c:pt idx="4146">
                  <c:v>1.5580000000000001E-7</c:v>
                </c:pt>
                <c:pt idx="4147">
                  <c:v>1.5590000000000001E-7</c:v>
                </c:pt>
                <c:pt idx="4148">
                  <c:v>1.5620000000000001E-7</c:v>
                </c:pt>
                <c:pt idx="4149">
                  <c:v>1.5599999999999999E-7</c:v>
                </c:pt>
                <c:pt idx="4150">
                  <c:v>1.5620000000000001E-7</c:v>
                </c:pt>
                <c:pt idx="4151">
                  <c:v>1.5620000000000001E-7</c:v>
                </c:pt>
                <c:pt idx="4152">
                  <c:v>1.5620000000000001E-7</c:v>
                </c:pt>
                <c:pt idx="4153">
                  <c:v>1.5620000000000001E-7</c:v>
                </c:pt>
                <c:pt idx="4154">
                  <c:v>1.5629999999999999E-7</c:v>
                </c:pt>
                <c:pt idx="4155">
                  <c:v>1.5620000000000001E-7</c:v>
                </c:pt>
                <c:pt idx="4156">
                  <c:v>1.5629999999999999E-7</c:v>
                </c:pt>
                <c:pt idx="4157">
                  <c:v>1.5629999999999999E-7</c:v>
                </c:pt>
                <c:pt idx="4158">
                  <c:v>1.5629999999999999E-7</c:v>
                </c:pt>
                <c:pt idx="4159">
                  <c:v>1.5660000000000001E-7</c:v>
                </c:pt>
                <c:pt idx="4160">
                  <c:v>1.5650000000000001E-7</c:v>
                </c:pt>
                <c:pt idx="4161">
                  <c:v>1.5650000000000001E-7</c:v>
                </c:pt>
                <c:pt idx="4162">
                  <c:v>1.5660000000000001E-7</c:v>
                </c:pt>
                <c:pt idx="4163">
                  <c:v>1.5629999999999999E-7</c:v>
                </c:pt>
                <c:pt idx="4164">
                  <c:v>1.5650000000000001E-7</c:v>
                </c:pt>
                <c:pt idx="4165">
                  <c:v>1.5650000000000001E-7</c:v>
                </c:pt>
                <c:pt idx="4166">
                  <c:v>1.5660000000000001E-7</c:v>
                </c:pt>
                <c:pt idx="4167">
                  <c:v>1.5660000000000001E-7</c:v>
                </c:pt>
                <c:pt idx="4168">
                  <c:v>1.5660000000000001E-7</c:v>
                </c:pt>
                <c:pt idx="4169">
                  <c:v>1.5650000000000001E-7</c:v>
                </c:pt>
                <c:pt idx="4170">
                  <c:v>1.5690000000000001E-7</c:v>
                </c:pt>
                <c:pt idx="4171">
                  <c:v>1.5669999999999999E-7</c:v>
                </c:pt>
                <c:pt idx="4172">
                  <c:v>1.5660000000000001E-7</c:v>
                </c:pt>
                <c:pt idx="4173">
                  <c:v>1.5699999999999999E-7</c:v>
                </c:pt>
                <c:pt idx="4174">
                  <c:v>1.5669999999999999E-7</c:v>
                </c:pt>
                <c:pt idx="4175">
                  <c:v>1.5690000000000001E-7</c:v>
                </c:pt>
                <c:pt idx="4176">
                  <c:v>1.5690000000000001E-7</c:v>
                </c:pt>
                <c:pt idx="4177">
                  <c:v>1.572E-7</c:v>
                </c:pt>
                <c:pt idx="4178">
                  <c:v>1.5699999999999999E-7</c:v>
                </c:pt>
                <c:pt idx="4179">
                  <c:v>1.572E-7</c:v>
                </c:pt>
                <c:pt idx="4180">
                  <c:v>1.5699999999999999E-7</c:v>
                </c:pt>
                <c:pt idx="4181">
                  <c:v>1.5690000000000001E-7</c:v>
                </c:pt>
                <c:pt idx="4182">
                  <c:v>1.5699999999999999E-7</c:v>
                </c:pt>
                <c:pt idx="4183">
                  <c:v>1.5690000000000001E-7</c:v>
                </c:pt>
                <c:pt idx="4184">
                  <c:v>1.5699999999999999E-7</c:v>
                </c:pt>
                <c:pt idx="4185">
                  <c:v>1.5690000000000001E-7</c:v>
                </c:pt>
                <c:pt idx="4186">
                  <c:v>1.5669999999999999E-7</c:v>
                </c:pt>
                <c:pt idx="4187">
                  <c:v>1.5690000000000001E-7</c:v>
                </c:pt>
                <c:pt idx="4188">
                  <c:v>1.5699999999999999E-7</c:v>
                </c:pt>
                <c:pt idx="4189">
                  <c:v>1.5690000000000001E-7</c:v>
                </c:pt>
                <c:pt idx="4190">
                  <c:v>1.5690000000000001E-7</c:v>
                </c:pt>
                <c:pt idx="4191">
                  <c:v>1.572E-7</c:v>
                </c:pt>
                <c:pt idx="4192">
                  <c:v>1.5690000000000001E-7</c:v>
                </c:pt>
                <c:pt idx="4193">
                  <c:v>1.5669999999999999E-7</c:v>
                </c:pt>
                <c:pt idx="4194">
                  <c:v>1.5699999999999999E-7</c:v>
                </c:pt>
                <c:pt idx="4195">
                  <c:v>1.5690000000000001E-7</c:v>
                </c:pt>
                <c:pt idx="4196">
                  <c:v>1.5699999999999999E-7</c:v>
                </c:pt>
                <c:pt idx="4197">
                  <c:v>1.572E-7</c:v>
                </c:pt>
                <c:pt idx="4198">
                  <c:v>1.5699999999999999E-7</c:v>
                </c:pt>
                <c:pt idx="4199">
                  <c:v>1.572E-7</c:v>
                </c:pt>
                <c:pt idx="4200">
                  <c:v>1.5699999999999999E-7</c:v>
                </c:pt>
                <c:pt idx="4201">
                  <c:v>1.5699999999999999E-7</c:v>
                </c:pt>
                <c:pt idx="4202">
                  <c:v>1.572E-7</c:v>
                </c:pt>
                <c:pt idx="4203">
                  <c:v>1.5699999999999999E-7</c:v>
                </c:pt>
                <c:pt idx="4204">
                  <c:v>1.5699999999999999E-7</c:v>
                </c:pt>
                <c:pt idx="4205">
                  <c:v>1.572E-7</c:v>
                </c:pt>
                <c:pt idx="4206">
                  <c:v>1.572E-7</c:v>
                </c:pt>
                <c:pt idx="4207">
                  <c:v>1.572E-7</c:v>
                </c:pt>
                <c:pt idx="4208">
                  <c:v>1.572E-7</c:v>
                </c:pt>
                <c:pt idx="4209">
                  <c:v>1.5760000000000001E-7</c:v>
                </c:pt>
                <c:pt idx="4210">
                  <c:v>1.5739999999999999E-7</c:v>
                </c:pt>
                <c:pt idx="4211">
                  <c:v>1.5739999999999999E-7</c:v>
                </c:pt>
                <c:pt idx="4212">
                  <c:v>1.5739999999999999E-7</c:v>
                </c:pt>
                <c:pt idx="4213">
                  <c:v>1.5730000000000001E-7</c:v>
                </c:pt>
                <c:pt idx="4214">
                  <c:v>1.5739999999999999E-7</c:v>
                </c:pt>
                <c:pt idx="4215">
                  <c:v>1.5760000000000001E-7</c:v>
                </c:pt>
                <c:pt idx="4216">
                  <c:v>1.5760000000000001E-7</c:v>
                </c:pt>
                <c:pt idx="4217">
                  <c:v>1.5760000000000001E-7</c:v>
                </c:pt>
                <c:pt idx="4218">
                  <c:v>1.5760000000000001E-7</c:v>
                </c:pt>
                <c:pt idx="4219">
                  <c:v>1.5760000000000001E-7</c:v>
                </c:pt>
                <c:pt idx="4220">
                  <c:v>1.5760000000000001E-7</c:v>
                </c:pt>
                <c:pt idx="4221">
                  <c:v>1.5739999999999999E-7</c:v>
                </c:pt>
                <c:pt idx="4222">
                  <c:v>1.5739999999999999E-7</c:v>
                </c:pt>
                <c:pt idx="4223">
                  <c:v>1.5739999999999999E-7</c:v>
                </c:pt>
                <c:pt idx="4224">
                  <c:v>1.5739999999999999E-7</c:v>
                </c:pt>
                <c:pt idx="4225">
                  <c:v>1.5769999999999999E-7</c:v>
                </c:pt>
                <c:pt idx="4226">
                  <c:v>1.5769999999999999E-7</c:v>
                </c:pt>
                <c:pt idx="4227">
                  <c:v>1.5760000000000001E-7</c:v>
                </c:pt>
                <c:pt idx="4228">
                  <c:v>1.579E-7</c:v>
                </c:pt>
                <c:pt idx="4229">
                  <c:v>1.579E-7</c:v>
                </c:pt>
                <c:pt idx="4230">
                  <c:v>1.5809999999999999E-7</c:v>
                </c:pt>
                <c:pt idx="4231">
                  <c:v>1.579E-7</c:v>
                </c:pt>
                <c:pt idx="4232">
                  <c:v>1.5809999999999999E-7</c:v>
                </c:pt>
                <c:pt idx="4233">
                  <c:v>1.5809999999999999E-7</c:v>
                </c:pt>
                <c:pt idx="4234">
                  <c:v>1.5830000000000001E-7</c:v>
                </c:pt>
                <c:pt idx="4235">
                  <c:v>1.5809999999999999E-7</c:v>
                </c:pt>
                <c:pt idx="4236">
                  <c:v>1.5809999999999999E-7</c:v>
                </c:pt>
                <c:pt idx="4237">
                  <c:v>1.5809999999999999E-7</c:v>
                </c:pt>
                <c:pt idx="4238">
                  <c:v>1.5809999999999999E-7</c:v>
                </c:pt>
                <c:pt idx="4239">
                  <c:v>1.5809999999999999E-7</c:v>
                </c:pt>
                <c:pt idx="4240">
                  <c:v>1.5830000000000001E-7</c:v>
                </c:pt>
                <c:pt idx="4241">
                  <c:v>1.5830000000000001E-7</c:v>
                </c:pt>
                <c:pt idx="4242">
                  <c:v>1.5800000000000001E-7</c:v>
                </c:pt>
                <c:pt idx="4243">
                  <c:v>1.5800000000000001E-7</c:v>
                </c:pt>
                <c:pt idx="4244">
                  <c:v>1.5800000000000001E-7</c:v>
                </c:pt>
                <c:pt idx="4245">
                  <c:v>1.5809999999999999E-7</c:v>
                </c:pt>
                <c:pt idx="4246">
                  <c:v>1.5769999999999999E-7</c:v>
                </c:pt>
                <c:pt idx="4247">
                  <c:v>1.5830000000000001E-7</c:v>
                </c:pt>
                <c:pt idx="4248">
                  <c:v>1.5809999999999999E-7</c:v>
                </c:pt>
                <c:pt idx="4249">
                  <c:v>1.5809999999999999E-7</c:v>
                </c:pt>
                <c:pt idx="4250">
                  <c:v>1.5800000000000001E-7</c:v>
                </c:pt>
                <c:pt idx="4251">
                  <c:v>1.5809999999999999E-7</c:v>
                </c:pt>
                <c:pt idx="4252">
                  <c:v>1.5800000000000001E-7</c:v>
                </c:pt>
                <c:pt idx="4253">
                  <c:v>1.5809999999999999E-7</c:v>
                </c:pt>
                <c:pt idx="4254">
                  <c:v>1.5839999999999999E-7</c:v>
                </c:pt>
                <c:pt idx="4255">
                  <c:v>1.5830000000000001E-7</c:v>
                </c:pt>
                <c:pt idx="4256">
                  <c:v>1.5809999999999999E-7</c:v>
                </c:pt>
                <c:pt idx="4257">
                  <c:v>1.5839999999999999E-7</c:v>
                </c:pt>
                <c:pt idx="4258">
                  <c:v>1.5830000000000001E-7</c:v>
                </c:pt>
                <c:pt idx="4259">
                  <c:v>1.5839999999999999E-7</c:v>
                </c:pt>
                <c:pt idx="4260">
                  <c:v>1.5839999999999999E-7</c:v>
                </c:pt>
                <c:pt idx="4261">
                  <c:v>1.5839999999999999E-7</c:v>
                </c:pt>
                <c:pt idx="4262">
                  <c:v>1.5839999999999999E-7</c:v>
                </c:pt>
                <c:pt idx="4263">
                  <c:v>1.5839999999999999E-7</c:v>
                </c:pt>
                <c:pt idx="4264">
                  <c:v>1.586E-7</c:v>
                </c:pt>
                <c:pt idx="4265">
                  <c:v>1.586E-7</c:v>
                </c:pt>
                <c:pt idx="4266">
                  <c:v>1.5839999999999999E-7</c:v>
                </c:pt>
                <c:pt idx="4267">
                  <c:v>1.586E-7</c:v>
                </c:pt>
                <c:pt idx="4268">
                  <c:v>1.5870000000000001E-7</c:v>
                </c:pt>
                <c:pt idx="4269">
                  <c:v>1.586E-7</c:v>
                </c:pt>
                <c:pt idx="4270">
                  <c:v>1.586E-7</c:v>
                </c:pt>
                <c:pt idx="4271">
                  <c:v>1.5870000000000001E-7</c:v>
                </c:pt>
                <c:pt idx="4272">
                  <c:v>1.586E-7</c:v>
                </c:pt>
                <c:pt idx="4273">
                  <c:v>1.5870000000000001E-7</c:v>
                </c:pt>
                <c:pt idx="4274">
                  <c:v>1.586E-7</c:v>
                </c:pt>
                <c:pt idx="4275">
                  <c:v>1.5839999999999999E-7</c:v>
                </c:pt>
                <c:pt idx="4276">
                  <c:v>1.5870000000000001E-7</c:v>
                </c:pt>
                <c:pt idx="4277">
                  <c:v>1.5870000000000001E-7</c:v>
                </c:pt>
                <c:pt idx="4278">
                  <c:v>1.5870000000000001E-7</c:v>
                </c:pt>
                <c:pt idx="4279">
                  <c:v>1.5909999999999999E-7</c:v>
                </c:pt>
                <c:pt idx="4280">
                  <c:v>1.5900000000000001E-7</c:v>
                </c:pt>
                <c:pt idx="4281">
                  <c:v>1.5900000000000001E-7</c:v>
                </c:pt>
                <c:pt idx="4282">
                  <c:v>1.5879999999999999E-7</c:v>
                </c:pt>
                <c:pt idx="4283">
                  <c:v>1.5900000000000001E-7</c:v>
                </c:pt>
                <c:pt idx="4284">
                  <c:v>1.5879999999999999E-7</c:v>
                </c:pt>
                <c:pt idx="4285">
                  <c:v>1.5879999999999999E-7</c:v>
                </c:pt>
                <c:pt idx="4286">
                  <c:v>1.5900000000000001E-7</c:v>
                </c:pt>
                <c:pt idx="4287">
                  <c:v>1.5900000000000001E-7</c:v>
                </c:pt>
                <c:pt idx="4288">
                  <c:v>1.593E-7</c:v>
                </c:pt>
                <c:pt idx="4289">
                  <c:v>1.5909999999999999E-7</c:v>
                </c:pt>
                <c:pt idx="4290">
                  <c:v>1.593E-7</c:v>
                </c:pt>
                <c:pt idx="4291">
                  <c:v>1.593E-7</c:v>
                </c:pt>
                <c:pt idx="4292">
                  <c:v>1.5909999999999999E-7</c:v>
                </c:pt>
                <c:pt idx="4293">
                  <c:v>1.593E-7</c:v>
                </c:pt>
                <c:pt idx="4294">
                  <c:v>1.5909999999999999E-7</c:v>
                </c:pt>
                <c:pt idx="4295">
                  <c:v>1.5940000000000001E-7</c:v>
                </c:pt>
                <c:pt idx="4296">
                  <c:v>1.5949999999999999E-7</c:v>
                </c:pt>
                <c:pt idx="4297">
                  <c:v>1.5940000000000001E-7</c:v>
                </c:pt>
                <c:pt idx="4298">
                  <c:v>1.5940000000000001E-7</c:v>
                </c:pt>
                <c:pt idx="4299">
                  <c:v>1.5949999999999999E-7</c:v>
                </c:pt>
                <c:pt idx="4300">
                  <c:v>1.5940000000000001E-7</c:v>
                </c:pt>
                <c:pt idx="4301">
                  <c:v>1.5949999999999999E-7</c:v>
                </c:pt>
                <c:pt idx="4302">
                  <c:v>1.5970000000000001E-7</c:v>
                </c:pt>
                <c:pt idx="4303">
                  <c:v>1.5949999999999999E-7</c:v>
                </c:pt>
                <c:pt idx="4304">
                  <c:v>1.5949999999999999E-7</c:v>
                </c:pt>
                <c:pt idx="4305">
                  <c:v>1.5970000000000001E-7</c:v>
                </c:pt>
                <c:pt idx="4306">
                  <c:v>1.5940000000000001E-7</c:v>
                </c:pt>
                <c:pt idx="4307">
                  <c:v>1.5949999999999999E-7</c:v>
                </c:pt>
                <c:pt idx="4308">
                  <c:v>1.5949999999999999E-7</c:v>
                </c:pt>
                <c:pt idx="4309">
                  <c:v>1.5940000000000001E-7</c:v>
                </c:pt>
                <c:pt idx="4310">
                  <c:v>1.5949999999999999E-7</c:v>
                </c:pt>
                <c:pt idx="4311">
                  <c:v>1.5949999999999999E-7</c:v>
                </c:pt>
                <c:pt idx="4312">
                  <c:v>1.5970000000000001E-7</c:v>
                </c:pt>
                <c:pt idx="4313">
                  <c:v>1.5949999999999999E-7</c:v>
                </c:pt>
                <c:pt idx="4314">
                  <c:v>1.5970000000000001E-7</c:v>
                </c:pt>
                <c:pt idx="4315">
                  <c:v>1.5970000000000001E-7</c:v>
                </c:pt>
                <c:pt idx="4316">
                  <c:v>1.5949999999999999E-7</c:v>
                </c:pt>
                <c:pt idx="4317">
                  <c:v>1.5970000000000001E-7</c:v>
                </c:pt>
                <c:pt idx="4318">
                  <c:v>1.5970000000000001E-7</c:v>
                </c:pt>
                <c:pt idx="4319">
                  <c:v>1.5970000000000001E-7</c:v>
                </c:pt>
                <c:pt idx="4320">
                  <c:v>1.5970000000000001E-7</c:v>
                </c:pt>
                <c:pt idx="4321">
                  <c:v>1.6E-7</c:v>
                </c:pt>
                <c:pt idx="4322">
                  <c:v>1.5949999999999999E-7</c:v>
                </c:pt>
                <c:pt idx="4323">
                  <c:v>1.5970000000000001E-7</c:v>
                </c:pt>
                <c:pt idx="4324">
                  <c:v>1.5979999999999999E-7</c:v>
                </c:pt>
                <c:pt idx="4325">
                  <c:v>1.6010000000000001E-7</c:v>
                </c:pt>
                <c:pt idx="4326">
                  <c:v>1.6E-7</c:v>
                </c:pt>
                <c:pt idx="4327">
                  <c:v>1.6010000000000001E-7</c:v>
                </c:pt>
                <c:pt idx="4328">
                  <c:v>1.6010000000000001E-7</c:v>
                </c:pt>
                <c:pt idx="4329">
                  <c:v>1.603E-7</c:v>
                </c:pt>
                <c:pt idx="4330">
                  <c:v>1.6040000000000001E-7</c:v>
                </c:pt>
                <c:pt idx="4331">
                  <c:v>1.6040000000000001E-7</c:v>
                </c:pt>
                <c:pt idx="4332">
                  <c:v>1.6E-7</c:v>
                </c:pt>
                <c:pt idx="4333">
                  <c:v>1.6010000000000001E-7</c:v>
                </c:pt>
                <c:pt idx="4334">
                  <c:v>1.603E-7</c:v>
                </c:pt>
                <c:pt idx="4335">
                  <c:v>1.606E-7</c:v>
                </c:pt>
                <c:pt idx="4336">
                  <c:v>1.6040000000000001E-7</c:v>
                </c:pt>
                <c:pt idx="4337">
                  <c:v>1.606E-7</c:v>
                </c:pt>
                <c:pt idx="4338">
                  <c:v>1.606E-7</c:v>
                </c:pt>
                <c:pt idx="4339">
                  <c:v>1.606E-7</c:v>
                </c:pt>
                <c:pt idx="4340">
                  <c:v>1.606E-7</c:v>
                </c:pt>
                <c:pt idx="4341">
                  <c:v>1.603E-7</c:v>
                </c:pt>
                <c:pt idx="4342">
                  <c:v>1.603E-7</c:v>
                </c:pt>
                <c:pt idx="4343">
                  <c:v>1.6040000000000001E-7</c:v>
                </c:pt>
                <c:pt idx="4344">
                  <c:v>1.6040000000000001E-7</c:v>
                </c:pt>
                <c:pt idx="4345">
                  <c:v>1.6040000000000001E-7</c:v>
                </c:pt>
                <c:pt idx="4346">
                  <c:v>1.6040000000000001E-7</c:v>
                </c:pt>
                <c:pt idx="4347">
                  <c:v>1.606E-7</c:v>
                </c:pt>
                <c:pt idx="4348">
                  <c:v>1.6040000000000001E-7</c:v>
                </c:pt>
                <c:pt idx="4349">
                  <c:v>1.606E-7</c:v>
                </c:pt>
                <c:pt idx="4350">
                  <c:v>1.606E-7</c:v>
                </c:pt>
                <c:pt idx="4351">
                  <c:v>1.607E-7</c:v>
                </c:pt>
                <c:pt idx="4352">
                  <c:v>1.607E-7</c:v>
                </c:pt>
                <c:pt idx="4353">
                  <c:v>1.606E-7</c:v>
                </c:pt>
                <c:pt idx="4354">
                  <c:v>1.607E-7</c:v>
                </c:pt>
                <c:pt idx="4355">
                  <c:v>1.606E-7</c:v>
                </c:pt>
                <c:pt idx="4356">
                  <c:v>1.607E-7</c:v>
                </c:pt>
                <c:pt idx="4357">
                  <c:v>1.6080000000000001E-7</c:v>
                </c:pt>
                <c:pt idx="4358">
                  <c:v>1.607E-7</c:v>
                </c:pt>
                <c:pt idx="4359">
                  <c:v>1.607E-7</c:v>
                </c:pt>
                <c:pt idx="4360">
                  <c:v>1.6080000000000001E-7</c:v>
                </c:pt>
                <c:pt idx="4361">
                  <c:v>1.6080000000000001E-7</c:v>
                </c:pt>
                <c:pt idx="4362">
                  <c:v>1.6080000000000001E-7</c:v>
                </c:pt>
                <c:pt idx="4363">
                  <c:v>1.61E-7</c:v>
                </c:pt>
                <c:pt idx="4364">
                  <c:v>1.61E-7</c:v>
                </c:pt>
                <c:pt idx="4365">
                  <c:v>1.61E-7</c:v>
                </c:pt>
                <c:pt idx="4366">
                  <c:v>1.61E-7</c:v>
                </c:pt>
                <c:pt idx="4367">
                  <c:v>1.61E-7</c:v>
                </c:pt>
                <c:pt idx="4368">
                  <c:v>1.6110000000000001E-7</c:v>
                </c:pt>
                <c:pt idx="4369">
                  <c:v>1.614E-7</c:v>
                </c:pt>
                <c:pt idx="4370">
                  <c:v>1.613E-7</c:v>
                </c:pt>
                <c:pt idx="4371">
                  <c:v>1.6110000000000001E-7</c:v>
                </c:pt>
                <c:pt idx="4372">
                  <c:v>1.6110000000000001E-7</c:v>
                </c:pt>
                <c:pt idx="4373">
                  <c:v>1.6110000000000001E-7</c:v>
                </c:pt>
                <c:pt idx="4374">
                  <c:v>1.614E-7</c:v>
                </c:pt>
                <c:pt idx="4375">
                  <c:v>1.6110000000000001E-7</c:v>
                </c:pt>
                <c:pt idx="4376">
                  <c:v>1.614E-7</c:v>
                </c:pt>
                <c:pt idx="4377">
                  <c:v>1.613E-7</c:v>
                </c:pt>
                <c:pt idx="4378">
                  <c:v>1.614E-7</c:v>
                </c:pt>
                <c:pt idx="4379">
                  <c:v>1.614E-7</c:v>
                </c:pt>
                <c:pt idx="4380">
                  <c:v>1.613E-7</c:v>
                </c:pt>
                <c:pt idx="4381">
                  <c:v>1.613E-7</c:v>
                </c:pt>
                <c:pt idx="4382">
                  <c:v>1.613E-7</c:v>
                </c:pt>
                <c:pt idx="4383">
                  <c:v>1.6159999999999999E-7</c:v>
                </c:pt>
                <c:pt idx="4384">
                  <c:v>1.614E-7</c:v>
                </c:pt>
                <c:pt idx="4385">
                  <c:v>1.617E-7</c:v>
                </c:pt>
                <c:pt idx="4386">
                  <c:v>1.6159999999999999E-7</c:v>
                </c:pt>
                <c:pt idx="4387">
                  <c:v>1.617E-7</c:v>
                </c:pt>
                <c:pt idx="4388">
                  <c:v>1.6159999999999999E-7</c:v>
                </c:pt>
                <c:pt idx="4389">
                  <c:v>1.6159999999999999E-7</c:v>
                </c:pt>
                <c:pt idx="4390">
                  <c:v>1.614E-7</c:v>
                </c:pt>
                <c:pt idx="4391">
                  <c:v>1.6159999999999999E-7</c:v>
                </c:pt>
                <c:pt idx="4392">
                  <c:v>1.617E-7</c:v>
                </c:pt>
                <c:pt idx="4393">
                  <c:v>1.6159999999999999E-7</c:v>
                </c:pt>
                <c:pt idx="4394">
                  <c:v>1.617E-7</c:v>
                </c:pt>
                <c:pt idx="4395">
                  <c:v>1.6189999999999999E-7</c:v>
                </c:pt>
                <c:pt idx="4396">
                  <c:v>1.617E-7</c:v>
                </c:pt>
                <c:pt idx="4397">
                  <c:v>1.617E-7</c:v>
                </c:pt>
                <c:pt idx="4398">
                  <c:v>1.6189999999999999E-7</c:v>
                </c:pt>
                <c:pt idx="4399">
                  <c:v>1.617E-7</c:v>
                </c:pt>
                <c:pt idx="4400">
                  <c:v>1.6189999999999999E-7</c:v>
                </c:pt>
                <c:pt idx="4401">
                  <c:v>1.6189999999999999E-7</c:v>
                </c:pt>
                <c:pt idx="4402">
                  <c:v>1.6189999999999999E-7</c:v>
                </c:pt>
                <c:pt idx="4403">
                  <c:v>1.617E-7</c:v>
                </c:pt>
                <c:pt idx="4404">
                  <c:v>1.6189999999999999E-7</c:v>
                </c:pt>
                <c:pt idx="4405">
                  <c:v>1.6189999999999999E-7</c:v>
                </c:pt>
                <c:pt idx="4406">
                  <c:v>1.6220000000000001E-7</c:v>
                </c:pt>
                <c:pt idx="4407">
                  <c:v>1.6199999999999999E-7</c:v>
                </c:pt>
                <c:pt idx="4408">
                  <c:v>1.6199999999999999E-7</c:v>
                </c:pt>
                <c:pt idx="4409">
                  <c:v>1.6199999999999999E-7</c:v>
                </c:pt>
                <c:pt idx="4410">
                  <c:v>1.6199999999999999E-7</c:v>
                </c:pt>
                <c:pt idx="4411">
                  <c:v>1.6199999999999999E-7</c:v>
                </c:pt>
                <c:pt idx="4412">
                  <c:v>1.6229999999999999E-7</c:v>
                </c:pt>
                <c:pt idx="4413">
                  <c:v>1.6220000000000001E-7</c:v>
                </c:pt>
                <c:pt idx="4414">
                  <c:v>1.6220000000000001E-7</c:v>
                </c:pt>
                <c:pt idx="4415">
                  <c:v>1.6220000000000001E-7</c:v>
                </c:pt>
                <c:pt idx="4416">
                  <c:v>1.6220000000000001E-7</c:v>
                </c:pt>
                <c:pt idx="4417">
                  <c:v>1.6220000000000001E-7</c:v>
                </c:pt>
                <c:pt idx="4418">
                  <c:v>1.6229999999999999E-7</c:v>
                </c:pt>
                <c:pt idx="4419">
                  <c:v>1.6229999999999999E-7</c:v>
                </c:pt>
                <c:pt idx="4420">
                  <c:v>1.6250000000000001E-7</c:v>
                </c:pt>
                <c:pt idx="4421">
                  <c:v>1.6250000000000001E-7</c:v>
                </c:pt>
                <c:pt idx="4422">
                  <c:v>1.6259999999999999E-7</c:v>
                </c:pt>
                <c:pt idx="4423">
                  <c:v>1.6250000000000001E-7</c:v>
                </c:pt>
                <c:pt idx="4424">
                  <c:v>1.6229999999999999E-7</c:v>
                </c:pt>
                <c:pt idx="4425">
                  <c:v>1.6290000000000001E-7</c:v>
                </c:pt>
                <c:pt idx="4426">
                  <c:v>1.6290000000000001E-7</c:v>
                </c:pt>
                <c:pt idx="4427">
                  <c:v>1.628E-7</c:v>
                </c:pt>
                <c:pt idx="4428">
                  <c:v>1.6290000000000001E-7</c:v>
                </c:pt>
                <c:pt idx="4429">
                  <c:v>1.6259999999999999E-7</c:v>
                </c:pt>
                <c:pt idx="4430">
                  <c:v>1.628E-7</c:v>
                </c:pt>
                <c:pt idx="4431">
                  <c:v>1.628E-7</c:v>
                </c:pt>
                <c:pt idx="4432">
                  <c:v>1.628E-7</c:v>
                </c:pt>
                <c:pt idx="4433">
                  <c:v>1.628E-7</c:v>
                </c:pt>
                <c:pt idx="4434">
                  <c:v>1.631E-7</c:v>
                </c:pt>
                <c:pt idx="4435">
                  <c:v>1.628E-7</c:v>
                </c:pt>
                <c:pt idx="4436">
                  <c:v>1.6290000000000001E-7</c:v>
                </c:pt>
                <c:pt idx="4437">
                  <c:v>1.6290000000000001E-7</c:v>
                </c:pt>
                <c:pt idx="4438">
                  <c:v>1.628E-7</c:v>
                </c:pt>
                <c:pt idx="4439">
                  <c:v>1.628E-7</c:v>
                </c:pt>
                <c:pt idx="4440">
                  <c:v>1.6290000000000001E-7</c:v>
                </c:pt>
                <c:pt idx="4441">
                  <c:v>1.631E-7</c:v>
                </c:pt>
                <c:pt idx="4442">
                  <c:v>1.6290000000000001E-7</c:v>
                </c:pt>
                <c:pt idx="4443">
                  <c:v>1.6320000000000001E-7</c:v>
                </c:pt>
                <c:pt idx="4444">
                  <c:v>1.6320000000000001E-7</c:v>
                </c:pt>
                <c:pt idx="4445">
                  <c:v>1.6290000000000001E-7</c:v>
                </c:pt>
                <c:pt idx="4446">
                  <c:v>1.631E-7</c:v>
                </c:pt>
                <c:pt idx="4447">
                  <c:v>1.631E-7</c:v>
                </c:pt>
                <c:pt idx="4448">
                  <c:v>1.631E-7</c:v>
                </c:pt>
                <c:pt idx="4449">
                  <c:v>1.631E-7</c:v>
                </c:pt>
                <c:pt idx="4450">
                  <c:v>1.6320000000000001E-7</c:v>
                </c:pt>
                <c:pt idx="4451">
                  <c:v>1.6320000000000001E-7</c:v>
                </c:pt>
                <c:pt idx="4452">
                  <c:v>1.6320000000000001E-7</c:v>
                </c:pt>
                <c:pt idx="4453">
                  <c:v>1.6320000000000001E-7</c:v>
                </c:pt>
                <c:pt idx="4454">
                  <c:v>1.6339999999999999E-7</c:v>
                </c:pt>
                <c:pt idx="4455">
                  <c:v>1.6320000000000001E-7</c:v>
                </c:pt>
                <c:pt idx="4456">
                  <c:v>1.6339999999999999E-7</c:v>
                </c:pt>
                <c:pt idx="4457">
                  <c:v>1.6320000000000001E-7</c:v>
                </c:pt>
                <c:pt idx="4458">
                  <c:v>1.6320000000000001E-7</c:v>
                </c:pt>
                <c:pt idx="4459">
                  <c:v>1.6320000000000001E-7</c:v>
                </c:pt>
                <c:pt idx="4460">
                  <c:v>1.6339999999999999E-7</c:v>
                </c:pt>
                <c:pt idx="4461">
                  <c:v>1.6320000000000001E-7</c:v>
                </c:pt>
                <c:pt idx="4462">
                  <c:v>1.6339999999999999E-7</c:v>
                </c:pt>
                <c:pt idx="4463">
                  <c:v>1.6339999999999999E-7</c:v>
                </c:pt>
                <c:pt idx="4464">
                  <c:v>1.6369999999999999E-7</c:v>
                </c:pt>
                <c:pt idx="4465">
                  <c:v>1.635E-7</c:v>
                </c:pt>
                <c:pt idx="4466">
                  <c:v>1.6339999999999999E-7</c:v>
                </c:pt>
                <c:pt idx="4467">
                  <c:v>1.6339999999999999E-7</c:v>
                </c:pt>
                <c:pt idx="4468">
                  <c:v>1.6339999999999999E-7</c:v>
                </c:pt>
                <c:pt idx="4469">
                  <c:v>1.638E-7</c:v>
                </c:pt>
                <c:pt idx="4470">
                  <c:v>1.638E-7</c:v>
                </c:pt>
                <c:pt idx="4471">
                  <c:v>1.638E-7</c:v>
                </c:pt>
                <c:pt idx="4472">
                  <c:v>1.6409999999999999E-7</c:v>
                </c:pt>
                <c:pt idx="4473">
                  <c:v>1.6400000000000001E-7</c:v>
                </c:pt>
                <c:pt idx="4474">
                  <c:v>1.6369999999999999E-7</c:v>
                </c:pt>
                <c:pt idx="4475">
                  <c:v>1.638E-7</c:v>
                </c:pt>
                <c:pt idx="4476">
                  <c:v>1.6369999999999999E-7</c:v>
                </c:pt>
                <c:pt idx="4477">
                  <c:v>1.6400000000000001E-7</c:v>
                </c:pt>
                <c:pt idx="4478">
                  <c:v>1.6369999999999999E-7</c:v>
                </c:pt>
                <c:pt idx="4479">
                  <c:v>1.6400000000000001E-7</c:v>
                </c:pt>
                <c:pt idx="4480">
                  <c:v>1.6409999999999999E-7</c:v>
                </c:pt>
                <c:pt idx="4481">
                  <c:v>1.638E-7</c:v>
                </c:pt>
                <c:pt idx="4482">
                  <c:v>1.6409999999999999E-7</c:v>
                </c:pt>
                <c:pt idx="4483">
                  <c:v>1.6409999999999999E-7</c:v>
                </c:pt>
                <c:pt idx="4484">
                  <c:v>1.6409999999999999E-7</c:v>
                </c:pt>
                <c:pt idx="4485">
                  <c:v>1.638E-7</c:v>
                </c:pt>
                <c:pt idx="4486">
                  <c:v>1.6409999999999999E-7</c:v>
                </c:pt>
                <c:pt idx="4487">
                  <c:v>1.6409999999999999E-7</c:v>
                </c:pt>
                <c:pt idx="4488">
                  <c:v>1.6430000000000001E-7</c:v>
                </c:pt>
                <c:pt idx="4489">
                  <c:v>1.6430000000000001E-7</c:v>
                </c:pt>
                <c:pt idx="4490">
                  <c:v>1.6409999999999999E-7</c:v>
                </c:pt>
                <c:pt idx="4491">
                  <c:v>1.6409999999999999E-7</c:v>
                </c:pt>
                <c:pt idx="4492">
                  <c:v>1.6400000000000001E-7</c:v>
                </c:pt>
                <c:pt idx="4493">
                  <c:v>1.6430000000000001E-7</c:v>
                </c:pt>
                <c:pt idx="4494">
                  <c:v>1.6409999999999999E-7</c:v>
                </c:pt>
                <c:pt idx="4495">
                  <c:v>1.6439999999999999E-7</c:v>
                </c:pt>
                <c:pt idx="4496">
                  <c:v>1.6409999999999999E-7</c:v>
                </c:pt>
                <c:pt idx="4497">
                  <c:v>1.6439999999999999E-7</c:v>
                </c:pt>
                <c:pt idx="4498">
                  <c:v>1.6439999999999999E-7</c:v>
                </c:pt>
                <c:pt idx="4499">
                  <c:v>1.6439999999999999E-7</c:v>
                </c:pt>
                <c:pt idx="4500">
                  <c:v>1.6439999999999999E-7</c:v>
                </c:pt>
                <c:pt idx="4501">
                  <c:v>1.6430000000000001E-7</c:v>
                </c:pt>
                <c:pt idx="4502">
                  <c:v>1.6430000000000001E-7</c:v>
                </c:pt>
                <c:pt idx="4503">
                  <c:v>1.6439999999999999E-7</c:v>
                </c:pt>
                <c:pt idx="4504">
                  <c:v>1.6430000000000001E-7</c:v>
                </c:pt>
                <c:pt idx="4505">
                  <c:v>1.649E-7</c:v>
                </c:pt>
                <c:pt idx="4506">
                  <c:v>1.6439999999999999E-7</c:v>
                </c:pt>
                <c:pt idx="4507">
                  <c:v>1.6470000000000001E-7</c:v>
                </c:pt>
                <c:pt idx="4508">
                  <c:v>1.6439999999999999E-7</c:v>
                </c:pt>
                <c:pt idx="4509">
                  <c:v>1.6470000000000001E-7</c:v>
                </c:pt>
                <c:pt idx="4510">
                  <c:v>1.6439999999999999E-7</c:v>
                </c:pt>
                <c:pt idx="4511">
                  <c:v>1.6439999999999999E-7</c:v>
                </c:pt>
                <c:pt idx="4512">
                  <c:v>1.646E-7</c:v>
                </c:pt>
                <c:pt idx="4513">
                  <c:v>1.6470000000000001E-7</c:v>
                </c:pt>
                <c:pt idx="4514">
                  <c:v>1.6470000000000001E-7</c:v>
                </c:pt>
                <c:pt idx="4515">
                  <c:v>1.646E-7</c:v>
                </c:pt>
                <c:pt idx="4516">
                  <c:v>1.6470000000000001E-7</c:v>
                </c:pt>
                <c:pt idx="4517">
                  <c:v>1.646E-7</c:v>
                </c:pt>
                <c:pt idx="4518">
                  <c:v>1.649E-7</c:v>
                </c:pt>
                <c:pt idx="4519">
                  <c:v>1.649E-7</c:v>
                </c:pt>
                <c:pt idx="4520">
                  <c:v>1.646E-7</c:v>
                </c:pt>
                <c:pt idx="4521">
                  <c:v>1.6470000000000001E-7</c:v>
                </c:pt>
                <c:pt idx="4522">
                  <c:v>1.646E-7</c:v>
                </c:pt>
                <c:pt idx="4523">
                  <c:v>1.646E-7</c:v>
                </c:pt>
                <c:pt idx="4524">
                  <c:v>1.649E-7</c:v>
                </c:pt>
                <c:pt idx="4525">
                  <c:v>1.646E-7</c:v>
                </c:pt>
                <c:pt idx="4526">
                  <c:v>1.6500000000000001E-7</c:v>
                </c:pt>
                <c:pt idx="4527">
                  <c:v>1.646E-7</c:v>
                </c:pt>
                <c:pt idx="4528">
                  <c:v>1.646E-7</c:v>
                </c:pt>
                <c:pt idx="4529">
                  <c:v>1.6500000000000001E-7</c:v>
                </c:pt>
                <c:pt idx="4530">
                  <c:v>1.6470000000000001E-7</c:v>
                </c:pt>
                <c:pt idx="4531">
                  <c:v>1.646E-7</c:v>
                </c:pt>
                <c:pt idx="4532">
                  <c:v>1.649E-7</c:v>
                </c:pt>
                <c:pt idx="4533">
                  <c:v>1.649E-7</c:v>
                </c:pt>
                <c:pt idx="4534">
                  <c:v>1.6500000000000001E-7</c:v>
                </c:pt>
                <c:pt idx="4535">
                  <c:v>1.646E-7</c:v>
                </c:pt>
                <c:pt idx="4536">
                  <c:v>1.6470000000000001E-7</c:v>
                </c:pt>
                <c:pt idx="4537">
                  <c:v>1.6500000000000001E-7</c:v>
                </c:pt>
                <c:pt idx="4538">
                  <c:v>1.6500000000000001E-7</c:v>
                </c:pt>
                <c:pt idx="4539">
                  <c:v>1.652E-7</c:v>
                </c:pt>
                <c:pt idx="4540">
                  <c:v>1.649E-7</c:v>
                </c:pt>
                <c:pt idx="4541">
                  <c:v>1.652E-7</c:v>
                </c:pt>
                <c:pt idx="4542">
                  <c:v>1.652E-7</c:v>
                </c:pt>
                <c:pt idx="4543">
                  <c:v>1.6500000000000001E-7</c:v>
                </c:pt>
                <c:pt idx="4544">
                  <c:v>1.6470000000000001E-7</c:v>
                </c:pt>
                <c:pt idx="4545">
                  <c:v>1.6470000000000001E-7</c:v>
                </c:pt>
                <c:pt idx="4546">
                  <c:v>1.652E-7</c:v>
                </c:pt>
                <c:pt idx="4547">
                  <c:v>1.6500000000000001E-7</c:v>
                </c:pt>
                <c:pt idx="4548">
                  <c:v>1.6500000000000001E-7</c:v>
                </c:pt>
                <c:pt idx="4549">
                  <c:v>1.652E-7</c:v>
                </c:pt>
                <c:pt idx="4550">
                  <c:v>1.653E-7</c:v>
                </c:pt>
                <c:pt idx="4551">
                  <c:v>1.653E-7</c:v>
                </c:pt>
                <c:pt idx="4552">
                  <c:v>1.653E-7</c:v>
                </c:pt>
                <c:pt idx="4553">
                  <c:v>1.652E-7</c:v>
                </c:pt>
                <c:pt idx="4554">
                  <c:v>1.6500000000000001E-7</c:v>
                </c:pt>
                <c:pt idx="4555">
                  <c:v>1.653E-7</c:v>
                </c:pt>
                <c:pt idx="4556">
                  <c:v>1.652E-7</c:v>
                </c:pt>
                <c:pt idx="4557">
                  <c:v>1.653E-7</c:v>
                </c:pt>
                <c:pt idx="4558">
                  <c:v>1.653E-7</c:v>
                </c:pt>
                <c:pt idx="4559">
                  <c:v>1.653E-7</c:v>
                </c:pt>
                <c:pt idx="4560">
                  <c:v>1.6549999999999999E-7</c:v>
                </c:pt>
                <c:pt idx="4561">
                  <c:v>1.656E-7</c:v>
                </c:pt>
                <c:pt idx="4562">
                  <c:v>1.656E-7</c:v>
                </c:pt>
                <c:pt idx="4563">
                  <c:v>1.653E-7</c:v>
                </c:pt>
                <c:pt idx="4564">
                  <c:v>1.6549999999999999E-7</c:v>
                </c:pt>
                <c:pt idx="4565">
                  <c:v>1.653E-7</c:v>
                </c:pt>
                <c:pt idx="4566">
                  <c:v>1.656E-7</c:v>
                </c:pt>
                <c:pt idx="4567">
                  <c:v>1.6549999999999999E-7</c:v>
                </c:pt>
                <c:pt idx="4568">
                  <c:v>1.653E-7</c:v>
                </c:pt>
                <c:pt idx="4569">
                  <c:v>1.653E-7</c:v>
                </c:pt>
                <c:pt idx="4570">
                  <c:v>1.653E-7</c:v>
                </c:pt>
                <c:pt idx="4571">
                  <c:v>1.653E-7</c:v>
                </c:pt>
                <c:pt idx="4572">
                  <c:v>1.653E-7</c:v>
                </c:pt>
                <c:pt idx="4573">
                  <c:v>1.6549999999999999E-7</c:v>
                </c:pt>
                <c:pt idx="4574">
                  <c:v>1.653E-7</c:v>
                </c:pt>
                <c:pt idx="4575">
                  <c:v>1.656E-7</c:v>
                </c:pt>
                <c:pt idx="4576">
                  <c:v>1.656E-7</c:v>
                </c:pt>
                <c:pt idx="4577">
                  <c:v>1.653E-7</c:v>
                </c:pt>
                <c:pt idx="4578">
                  <c:v>1.653E-7</c:v>
                </c:pt>
                <c:pt idx="4579">
                  <c:v>1.6570000000000001E-7</c:v>
                </c:pt>
                <c:pt idx="4580">
                  <c:v>1.656E-7</c:v>
                </c:pt>
                <c:pt idx="4581">
                  <c:v>1.656E-7</c:v>
                </c:pt>
                <c:pt idx="4582">
                  <c:v>1.6549999999999999E-7</c:v>
                </c:pt>
                <c:pt idx="4583">
                  <c:v>1.656E-7</c:v>
                </c:pt>
                <c:pt idx="4584">
                  <c:v>1.656E-7</c:v>
                </c:pt>
                <c:pt idx="4585">
                  <c:v>1.656E-7</c:v>
                </c:pt>
                <c:pt idx="4586">
                  <c:v>1.6570000000000001E-7</c:v>
                </c:pt>
                <c:pt idx="4587">
                  <c:v>1.659E-7</c:v>
                </c:pt>
                <c:pt idx="4588">
                  <c:v>1.656E-7</c:v>
                </c:pt>
                <c:pt idx="4589">
                  <c:v>1.656E-7</c:v>
                </c:pt>
                <c:pt idx="4590">
                  <c:v>1.6570000000000001E-7</c:v>
                </c:pt>
                <c:pt idx="4591">
                  <c:v>1.659E-7</c:v>
                </c:pt>
                <c:pt idx="4592">
                  <c:v>1.66E-7</c:v>
                </c:pt>
                <c:pt idx="4593">
                  <c:v>1.6619999999999999E-7</c:v>
                </c:pt>
                <c:pt idx="4594">
                  <c:v>1.659E-7</c:v>
                </c:pt>
                <c:pt idx="4595">
                  <c:v>1.6619999999999999E-7</c:v>
                </c:pt>
                <c:pt idx="4596">
                  <c:v>1.659E-7</c:v>
                </c:pt>
                <c:pt idx="4597">
                  <c:v>1.6619999999999999E-7</c:v>
                </c:pt>
                <c:pt idx="4598">
                  <c:v>1.659E-7</c:v>
                </c:pt>
                <c:pt idx="4599">
                  <c:v>1.663E-7</c:v>
                </c:pt>
                <c:pt idx="4600">
                  <c:v>1.663E-7</c:v>
                </c:pt>
                <c:pt idx="4601">
                  <c:v>1.656E-7</c:v>
                </c:pt>
                <c:pt idx="4602">
                  <c:v>1.66E-7</c:v>
                </c:pt>
                <c:pt idx="4603">
                  <c:v>1.663E-7</c:v>
                </c:pt>
                <c:pt idx="4604">
                  <c:v>1.66E-7</c:v>
                </c:pt>
                <c:pt idx="4605">
                  <c:v>1.66E-7</c:v>
                </c:pt>
                <c:pt idx="4606">
                  <c:v>1.6649999999999999E-7</c:v>
                </c:pt>
                <c:pt idx="4607">
                  <c:v>1.6619999999999999E-7</c:v>
                </c:pt>
                <c:pt idx="4608">
                  <c:v>1.6619999999999999E-7</c:v>
                </c:pt>
                <c:pt idx="4609">
                  <c:v>1.666E-7</c:v>
                </c:pt>
                <c:pt idx="4610">
                  <c:v>1.663E-7</c:v>
                </c:pt>
                <c:pt idx="4611">
                  <c:v>1.663E-7</c:v>
                </c:pt>
                <c:pt idx="4612">
                  <c:v>1.6619999999999999E-7</c:v>
                </c:pt>
                <c:pt idx="4613">
                  <c:v>1.6649999999999999E-7</c:v>
                </c:pt>
                <c:pt idx="4614">
                  <c:v>1.663E-7</c:v>
                </c:pt>
                <c:pt idx="4615">
                  <c:v>1.666E-7</c:v>
                </c:pt>
                <c:pt idx="4616">
                  <c:v>1.6649999999999999E-7</c:v>
                </c:pt>
                <c:pt idx="4617">
                  <c:v>1.6649999999999999E-7</c:v>
                </c:pt>
                <c:pt idx="4618">
                  <c:v>1.6649999999999999E-7</c:v>
                </c:pt>
                <c:pt idx="4619">
                  <c:v>1.6649999999999999E-7</c:v>
                </c:pt>
                <c:pt idx="4620">
                  <c:v>1.663E-7</c:v>
                </c:pt>
                <c:pt idx="4621">
                  <c:v>1.6680000000000001E-7</c:v>
                </c:pt>
                <c:pt idx="4622">
                  <c:v>1.6649999999999999E-7</c:v>
                </c:pt>
                <c:pt idx="4623">
                  <c:v>1.666E-7</c:v>
                </c:pt>
                <c:pt idx="4624">
                  <c:v>1.666E-7</c:v>
                </c:pt>
                <c:pt idx="4625">
                  <c:v>1.666E-7</c:v>
                </c:pt>
                <c:pt idx="4626">
                  <c:v>1.666E-7</c:v>
                </c:pt>
                <c:pt idx="4627">
                  <c:v>1.6680000000000001E-7</c:v>
                </c:pt>
                <c:pt idx="4628">
                  <c:v>1.666E-7</c:v>
                </c:pt>
                <c:pt idx="4629">
                  <c:v>1.6680000000000001E-7</c:v>
                </c:pt>
                <c:pt idx="4630">
                  <c:v>1.6680000000000001E-7</c:v>
                </c:pt>
                <c:pt idx="4631">
                  <c:v>1.666E-7</c:v>
                </c:pt>
                <c:pt idx="4632">
                  <c:v>1.6719999999999999E-7</c:v>
                </c:pt>
                <c:pt idx="4633">
                  <c:v>1.6680000000000001E-7</c:v>
                </c:pt>
                <c:pt idx="4634">
                  <c:v>1.6680000000000001E-7</c:v>
                </c:pt>
                <c:pt idx="4635">
                  <c:v>1.6680000000000001E-7</c:v>
                </c:pt>
                <c:pt idx="4636">
                  <c:v>1.6689999999999999E-7</c:v>
                </c:pt>
                <c:pt idx="4637">
                  <c:v>1.6710000000000001E-7</c:v>
                </c:pt>
                <c:pt idx="4638">
                  <c:v>1.6689999999999999E-7</c:v>
                </c:pt>
                <c:pt idx="4639">
                  <c:v>1.6710000000000001E-7</c:v>
                </c:pt>
                <c:pt idx="4640">
                  <c:v>1.6689999999999999E-7</c:v>
                </c:pt>
                <c:pt idx="4641">
                  <c:v>1.6710000000000001E-7</c:v>
                </c:pt>
                <c:pt idx="4642">
                  <c:v>1.6689999999999999E-7</c:v>
                </c:pt>
                <c:pt idx="4643">
                  <c:v>1.6680000000000001E-7</c:v>
                </c:pt>
                <c:pt idx="4644">
                  <c:v>1.6719999999999999E-7</c:v>
                </c:pt>
                <c:pt idx="4645">
                  <c:v>1.6710000000000001E-7</c:v>
                </c:pt>
                <c:pt idx="4646">
                  <c:v>1.6710000000000001E-7</c:v>
                </c:pt>
                <c:pt idx="4647">
                  <c:v>1.6710000000000001E-7</c:v>
                </c:pt>
                <c:pt idx="4648">
                  <c:v>1.6750000000000001E-7</c:v>
                </c:pt>
                <c:pt idx="4649">
                  <c:v>1.674E-7</c:v>
                </c:pt>
                <c:pt idx="4650">
                  <c:v>1.6750000000000001E-7</c:v>
                </c:pt>
                <c:pt idx="4651">
                  <c:v>1.674E-7</c:v>
                </c:pt>
                <c:pt idx="4652">
                  <c:v>1.674E-7</c:v>
                </c:pt>
                <c:pt idx="4653">
                  <c:v>1.674E-7</c:v>
                </c:pt>
                <c:pt idx="4654">
                  <c:v>1.6750000000000001E-7</c:v>
                </c:pt>
                <c:pt idx="4655">
                  <c:v>1.6780000000000001E-7</c:v>
                </c:pt>
                <c:pt idx="4656">
                  <c:v>1.6780000000000001E-7</c:v>
                </c:pt>
                <c:pt idx="4657">
                  <c:v>1.6750000000000001E-7</c:v>
                </c:pt>
                <c:pt idx="4658">
                  <c:v>1.677E-7</c:v>
                </c:pt>
                <c:pt idx="4659">
                  <c:v>1.677E-7</c:v>
                </c:pt>
                <c:pt idx="4660">
                  <c:v>1.677E-7</c:v>
                </c:pt>
                <c:pt idx="4661">
                  <c:v>1.6750000000000001E-7</c:v>
                </c:pt>
                <c:pt idx="4662">
                  <c:v>1.6750000000000001E-7</c:v>
                </c:pt>
                <c:pt idx="4663">
                  <c:v>1.6780000000000001E-7</c:v>
                </c:pt>
                <c:pt idx="4664">
                  <c:v>1.677E-7</c:v>
                </c:pt>
                <c:pt idx="4665">
                  <c:v>1.6750000000000001E-7</c:v>
                </c:pt>
                <c:pt idx="4666">
                  <c:v>1.6780000000000001E-7</c:v>
                </c:pt>
                <c:pt idx="4667">
                  <c:v>1.677E-7</c:v>
                </c:pt>
                <c:pt idx="4668">
                  <c:v>1.6780000000000001E-7</c:v>
                </c:pt>
                <c:pt idx="4669">
                  <c:v>1.677E-7</c:v>
                </c:pt>
                <c:pt idx="4670">
                  <c:v>1.6780000000000001E-7</c:v>
                </c:pt>
                <c:pt idx="4671">
                  <c:v>1.6780000000000001E-7</c:v>
                </c:pt>
                <c:pt idx="4672">
                  <c:v>1.677E-7</c:v>
                </c:pt>
                <c:pt idx="4673">
                  <c:v>1.6780000000000001E-7</c:v>
                </c:pt>
                <c:pt idx="4674">
                  <c:v>1.6780000000000001E-7</c:v>
                </c:pt>
                <c:pt idx="4675">
                  <c:v>1.677E-7</c:v>
                </c:pt>
                <c:pt idx="4676">
                  <c:v>1.6780000000000001E-7</c:v>
                </c:pt>
                <c:pt idx="4677">
                  <c:v>1.6780000000000001E-7</c:v>
                </c:pt>
                <c:pt idx="4678">
                  <c:v>1.68E-7</c:v>
                </c:pt>
                <c:pt idx="4679">
                  <c:v>1.68E-7</c:v>
                </c:pt>
                <c:pt idx="4680">
                  <c:v>1.68E-7</c:v>
                </c:pt>
                <c:pt idx="4681">
                  <c:v>1.68E-7</c:v>
                </c:pt>
                <c:pt idx="4682">
                  <c:v>1.681E-7</c:v>
                </c:pt>
                <c:pt idx="4683">
                  <c:v>1.68E-7</c:v>
                </c:pt>
                <c:pt idx="4684">
                  <c:v>1.68E-7</c:v>
                </c:pt>
                <c:pt idx="4685">
                  <c:v>1.681E-7</c:v>
                </c:pt>
                <c:pt idx="4686">
                  <c:v>1.68E-7</c:v>
                </c:pt>
                <c:pt idx="4687">
                  <c:v>1.6829999999999999E-7</c:v>
                </c:pt>
                <c:pt idx="4688">
                  <c:v>1.681E-7</c:v>
                </c:pt>
                <c:pt idx="4689">
                  <c:v>1.681E-7</c:v>
                </c:pt>
                <c:pt idx="4690">
                  <c:v>1.6859999999999999E-7</c:v>
                </c:pt>
                <c:pt idx="4691">
                  <c:v>1.681E-7</c:v>
                </c:pt>
                <c:pt idx="4692">
                  <c:v>1.681E-7</c:v>
                </c:pt>
                <c:pt idx="4693">
                  <c:v>1.6829999999999999E-7</c:v>
                </c:pt>
                <c:pt idx="4694">
                  <c:v>1.6829999999999999E-7</c:v>
                </c:pt>
                <c:pt idx="4695">
                  <c:v>1.6859999999999999E-7</c:v>
                </c:pt>
                <c:pt idx="4696">
                  <c:v>1.684E-7</c:v>
                </c:pt>
                <c:pt idx="4697">
                  <c:v>1.6859999999999999E-7</c:v>
                </c:pt>
                <c:pt idx="4698">
                  <c:v>1.6859999999999999E-7</c:v>
                </c:pt>
                <c:pt idx="4699">
                  <c:v>1.6859999999999999E-7</c:v>
                </c:pt>
                <c:pt idx="4700">
                  <c:v>1.6859999999999999E-7</c:v>
                </c:pt>
                <c:pt idx="4701">
                  <c:v>1.684E-7</c:v>
                </c:pt>
                <c:pt idx="4702">
                  <c:v>1.6890000000000001E-7</c:v>
                </c:pt>
                <c:pt idx="4703">
                  <c:v>1.687E-7</c:v>
                </c:pt>
                <c:pt idx="4704">
                  <c:v>1.6890000000000001E-7</c:v>
                </c:pt>
                <c:pt idx="4705">
                  <c:v>1.6890000000000001E-7</c:v>
                </c:pt>
                <c:pt idx="4706">
                  <c:v>1.6859999999999999E-7</c:v>
                </c:pt>
                <c:pt idx="4707">
                  <c:v>1.6890000000000001E-7</c:v>
                </c:pt>
                <c:pt idx="4708">
                  <c:v>1.6890000000000001E-7</c:v>
                </c:pt>
                <c:pt idx="4709">
                  <c:v>1.6890000000000001E-7</c:v>
                </c:pt>
                <c:pt idx="4710">
                  <c:v>1.6899999999999999E-7</c:v>
                </c:pt>
                <c:pt idx="4711">
                  <c:v>1.687E-7</c:v>
                </c:pt>
                <c:pt idx="4712">
                  <c:v>1.6920000000000001E-7</c:v>
                </c:pt>
                <c:pt idx="4713">
                  <c:v>1.6899999999999999E-7</c:v>
                </c:pt>
                <c:pt idx="4714">
                  <c:v>1.6890000000000001E-7</c:v>
                </c:pt>
                <c:pt idx="4715">
                  <c:v>1.6920000000000001E-7</c:v>
                </c:pt>
                <c:pt idx="4716">
                  <c:v>1.6920000000000001E-7</c:v>
                </c:pt>
                <c:pt idx="4717">
                  <c:v>1.6920000000000001E-7</c:v>
                </c:pt>
                <c:pt idx="4718">
                  <c:v>1.6899999999999999E-7</c:v>
                </c:pt>
                <c:pt idx="4719">
                  <c:v>1.6920000000000001E-7</c:v>
                </c:pt>
                <c:pt idx="4720">
                  <c:v>1.6929999999999999E-7</c:v>
                </c:pt>
                <c:pt idx="4721">
                  <c:v>1.6899999999999999E-7</c:v>
                </c:pt>
                <c:pt idx="4722">
                  <c:v>1.6899999999999999E-7</c:v>
                </c:pt>
                <c:pt idx="4723">
                  <c:v>1.6899999999999999E-7</c:v>
                </c:pt>
                <c:pt idx="4724">
                  <c:v>1.6899999999999999E-7</c:v>
                </c:pt>
                <c:pt idx="4725">
                  <c:v>1.6899999999999999E-7</c:v>
                </c:pt>
                <c:pt idx="4726">
                  <c:v>1.6920000000000001E-7</c:v>
                </c:pt>
                <c:pt idx="4727">
                  <c:v>1.6899999999999999E-7</c:v>
                </c:pt>
                <c:pt idx="4728">
                  <c:v>1.6899999999999999E-7</c:v>
                </c:pt>
                <c:pt idx="4729">
                  <c:v>1.6920000000000001E-7</c:v>
                </c:pt>
                <c:pt idx="4730">
                  <c:v>1.6920000000000001E-7</c:v>
                </c:pt>
                <c:pt idx="4731">
                  <c:v>1.6920000000000001E-7</c:v>
                </c:pt>
                <c:pt idx="4732">
                  <c:v>1.6929999999999999E-7</c:v>
                </c:pt>
                <c:pt idx="4733">
                  <c:v>1.6929999999999999E-7</c:v>
                </c:pt>
                <c:pt idx="4734">
                  <c:v>1.6920000000000001E-7</c:v>
                </c:pt>
                <c:pt idx="4735">
                  <c:v>1.6920000000000001E-7</c:v>
                </c:pt>
                <c:pt idx="4736">
                  <c:v>1.6929999999999999E-7</c:v>
                </c:pt>
                <c:pt idx="4737">
                  <c:v>1.6920000000000001E-7</c:v>
                </c:pt>
                <c:pt idx="4738">
                  <c:v>1.695E-7</c:v>
                </c:pt>
                <c:pt idx="4739">
                  <c:v>1.6929999999999999E-7</c:v>
                </c:pt>
                <c:pt idx="4740">
                  <c:v>1.6960000000000001E-7</c:v>
                </c:pt>
                <c:pt idx="4741">
                  <c:v>1.6929999999999999E-7</c:v>
                </c:pt>
                <c:pt idx="4742">
                  <c:v>1.695E-7</c:v>
                </c:pt>
                <c:pt idx="4743">
                  <c:v>1.6929999999999999E-7</c:v>
                </c:pt>
                <c:pt idx="4744">
                  <c:v>1.6960000000000001E-7</c:v>
                </c:pt>
                <c:pt idx="4745">
                  <c:v>1.6960000000000001E-7</c:v>
                </c:pt>
                <c:pt idx="4746">
                  <c:v>1.695E-7</c:v>
                </c:pt>
                <c:pt idx="4747">
                  <c:v>1.6960000000000001E-7</c:v>
                </c:pt>
                <c:pt idx="4748">
                  <c:v>1.695E-7</c:v>
                </c:pt>
                <c:pt idx="4749">
                  <c:v>1.695E-7</c:v>
                </c:pt>
                <c:pt idx="4750">
                  <c:v>1.698E-7</c:v>
                </c:pt>
                <c:pt idx="4751">
                  <c:v>1.698E-7</c:v>
                </c:pt>
                <c:pt idx="4752">
                  <c:v>1.6990000000000001E-7</c:v>
                </c:pt>
                <c:pt idx="4753">
                  <c:v>1.698E-7</c:v>
                </c:pt>
                <c:pt idx="4754">
                  <c:v>1.6960000000000001E-7</c:v>
                </c:pt>
                <c:pt idx="4755">
                  <c:v>1.6990000000000001E-7</c:v>
                </c:pt>
                <c:pt idx="4756">
                  <c:v>1.698E-7</c:v>
                </c:pt>
                <c:pt idx="4757">
                  <c:v>1.6990000000000001E-7</c:v>
                </c:pt>
                <c:pt idx="4758">
                  <c:v>1.6990000000000001E-7</c:v>
                </c:pt>
                <c:pt idx="4759">
                  <c:v>1.698E-7</c:v>
                </c:pt>
                <c:pt idx="4760">
                  <c:v>1.6990000000000001E-7</c:v>
                </c:pt>
                <c:pt idx="4761">
                  <c:v>1.695E-7</c:v>
                </c:pt>
                <c:pt idx="4762">
                  <c:v>1.698E-7</c:v>
                </c:pt>
                <c:pt idx="4763">
                  <c:v>1.6990000000000001E-7</c:v>
                </c:pt>
                <c:pt idx="4764">
                  <c:v>1.7009999999999999E-7</c:v>
                </c:pt>
                <c:pt idx="4765">
                  <c:v>1.6990000000000001E-7</c:v>
                </c:pt>
                <c:pt idx="4766">
                  <c:v>1.702E-7</c:v>
                </c:pt>
                <c:pt idx="4767">
                  <c:v>1.7009999999999999E-7</c:v>
                </c:pt>
                <c:pt idx="4768">
                  <c:v>1.7039999999999999E-7</c:v>
                </c:pt>
                <c:pt idx="4769">
                  <c:v>1.6990000000000001E-7</c:v>
                </c:pt>
                <c:pt idx="4770">
                  <c:v>1.7009999999999999E-7</c:v>
                </c:pt>
                <c:pt idx="4771">
                  <c:v>1.7039999999999999E-7</c:v>
                </c:pt>
                <c:pt idx="4772">
                  <c:v>1.6990000000000001E-7</c:v>
                </c:pt>
                <c:pt idx="4773">
                  <c:v>1.702E-7</c:v>
                </c:pt>
                <c:pt idx="4774">
                  <c:v>1.6990000000000001E-7</c:v>
                </c:pt>
                <c:pt idx="4775">
                  <c:v>1.7009999999999999E-7</c:v>
                </c:pt>
                <c:pt idx="4776">
                  <c:v>1.702E-7</c:v>
                </c:pt>
                <c:pt idx="4777">
                  <c:v>1.7039999999999999E-7</c:v>
                </c:pt>
                <c:pt idx="4778">
                  <c:v>1.702E-7</c:v>
                </c:pt>
                <c:pt idx="4779">
                  <c:v>1.7039999999999999E-7</c:v>
                </c:pt>
                <c:pt idx="4780">
                  <c:v>1.705E-7</c:v>
                </c:pt>
                <c:pt idx="4781">
                  <c:v>1.7039999999999999E-7</c:v>
                </c:pt>
                <c:pt idx="4782">
                  <c:v>1.709E-7</c:v>
                </c:pt>
                <c:pt idx="4783">
                  <c:v>1.702E-7</c:v>
                </c:pt>
                <c:pt idx="4784">
                  <c:v>1.705E-7</c:v>
                </c:pt>
                <c:pt idx="4785">
                  <c:v>1.7039999999999999E-7</c:v>
                </c:pt>
                <c:pt idx="4786">
                  <c:v>1.705E-7</c:v>
                </c:pt>
                <c:pt idx="4787">
                  <c:v>1.7039999999999999E-7</c:v>
                </c:pt>
                <c:pt idx="4788">
                  <c:v>1.7039999999999999E-7</c:v>
                </c:pt>
                <c:pt idx="4789">
                  <c:v>1.7039999999999999E-7</c:v>
                </c:pt>
                <c:pt idx="4790">
                  <c:v>1.7070000000000001E-7</c:v>
                </c:pt>
                <c:pt idx="4791">
                  <c:v>1.7039999999999999E-7</c:v>
                </c:pt>
                <c:pt idx="4792">
                  <c:v>1.705E-7</c:v>
                </c:pt>
                <c:pt idx="4793">
                  <c:v>1.705E-7</c:v>
                </c:pt>
                <c:pt idx="4794">
                  <c:v>1.705E-7</c:v>
                </c:pt>
                <c:pt idx="4795">
                  <c:v>1.7039999999999999E-7</c:v>
                </c:pt>
                <c:pt idx="4796">
                  <c:v>1.705E-7</c:v>
                </c:pt>
                <c:pt idx="4797">
                  <c:v>1.705E-7</c:v>
                </c:pt>
                <c:pt idx="4798">
                  <c:v>1.7070000000000001E-7</c:v>
                </c:pt>
                <c:pt idx="4799">
                  <c:v>1.7070000000000001E-7</c:v>
                </c:pt>
                <c:pt idx="4800">
                  <c:v>1.705E-7</c:v>
                </c:pt>
                <c:pt idx="4801">
                  <c:v>1.709E-7</c:v>
                </c:pt>
                <c:pt idx="4802">
                  <c:v>1.7070000000000001E-7</c:v>
                </c:pt>
                <c:pt idx="4803">
                  <c:v>1.709E-7</c:v>
                </c:pt>
                <c:pt idx="4804">
                  <c:v>1.709E-7</c:v>
                </c:pt>
                <c:pt idx="4805">
                  <c:v>1.709E-7</c:v>
                </c:pt>
                <c:pt idx="4806">
                  <c:v>1.709E-7</c:v>
                </c:pt>
                <c:pt idx="4807">
                  <c:v>1.7100000000000001E-7</c:v>
                </c:pt>
                <c:pt idx="4808">
                  <c:v>1.7100000000000001E-7</c:v>
                </c:pt>
                <c:pt idx="4809">
                  <c:v>1.712E-7</c:v>
                </c:pt>
                <c:pt idx="4810">
                  <c:v>1.712E-7</c:v>
                </c:pt>
                <c:pt idx="4811">
                  <c:v>1.712E-7</c:v>
                </c:pt>
                <c:pt idx="4812">
                  <c:v>1.7100000000000001E-7</c:v>
                </c:pt>
                <c:pt idx="4813">
                  <c:v>1.7070000000000001E-7</c:v>
                </c:pt>
                <c:pt idx="4814">
                  <c:v>1.7100000000000001E-7</c:v>
                </c:pt>
                <c:pt idx="4815">
                  <c:v>1.709E-7</c:v>
                </c:pt>
                <c:pt idx="4816">
                  <c:v>1.7100000000000001E-7</c:v>
                </c:pt>
                <c:pt idx="4817">
                  <c:v>1.712E-7</c:v>
                </c:pt>
                <c:pt idx="4818">
                  <c:v>1.712E-7</c:v>
                </c:pt>
                <c:pt idx="4819">
                  <c:v>1.7100000000000001E-7</c:v>
                </c:pt>
                <c:pt idx="4820">
                  <c:v>1.712E-7</c:v>
                </c:pt>
                <c:pt idx="4821">
                  <c:v>1.712E-7</c:v>
                </c:pt>
                <c:pt idx="4822">
                  <c:v>1.7130000000000001E-7</c:v>
                </c:pt>
                <c:pt idx="4823">
                  <c:v>1.712E-7</c:v>
                </c:pt>
                <c:pt idx="4824">
                  <c:v>1.7130000000000001E-7</c:v>
                </c:pt>
                <c:pt idx="4825">
                  <c:v>1.712E-7</c:v>
                </c:pt>
                <c:pt idx="4826">
                  <c:v>1.7149999999999999E-7</c:v>
                </c:pt>
                <c:pt idx="4827">
                  <c:v>1.716E-7</c:v>
                </c:pt>
                <c:pt idx="4828">
                  <c:v>1.7130000000000001E-7</c:v>
                </c:pt>
                <c:pt idx="4829">
                  <c:v>1.7149999999999999E-7</c:v>
                </c:pt>
                <c:pt idx="4830">
                  <c:v>1.7149999999999999E-7</c:v>
                </c:pt>
                <c:pt idx="4831">
                  <c:v>1.7149999999999999E-7</c:v>
                </c:pt>
                <c:pt idx="4832">
                  <c:v>1.716E-7</c:v>
                </c:pt>
                <c:pt idx="4833">
                  <c:v>1.7179999999999999E-7</c:v>
                </c:pt>
                <c:pt idx="4834">
                  <c:v>1.7179999999999999E-7</c:v>
                </c:pt>
                <c:pt idx="4835">
                  <c:v>1.7130000000000001E-7</c:v>
                </c:pt>
                <c:pt idx="4836">
                  <c:v>1.7149999999999999E-7</c:v>
                </c:pt>
                <c:pt idx="4837">
                  <c:v>1.7149999999999999E-7</c:v>
                </c:pt>
                <c:pt idx="4838">
                  <c:v>1.7149999999999999E-7</c:v>
                </c:pt>
                <c:pt idx="4839">
                  <c:v>1.7149999999999999E-7</c:v>
                </c:pt>
                <c:pt idx="4840">
                  <c:v>1.7179999999999999E-7</c:v>
                </c:pt>
                <c:pt idx="4841">
                  <c:v>1.7149999999999999E-7</c:v>
                </c:pt>
                <c:pt idx="4842">
                  <c:v>1.716E-7</c:v>
                </c:pt>
                <c:pt idx="4843">
                  <c:v>1.7149999999999999E-7</c:v>
                </c:pt>
                <c:pt idx="4844">
                  <c:v>1.716E-7</c:v>
                </c:pt>
                <c:pt idx="4845">
                  <c:v>1.7149999999999999E-7</c:v>
                </c:pt>
                <c:pt idx="4846">
                  <c:v>1.7179999999999999E-7</c:v>
                </c:pt>
                <c:pt idx="4847">
                  <c:v>1.7149999999999999E-7</c:v>
                </c:pt>
                <c:pt idx="4848">
                  <c:v>1.7149999999999999E-7</c:v>
                </c:pt>
                <c:pt idx="4849">
                  <c:v>1.7179999999999999E-7</c:v>
                </c:pt>
                <c:pt idx="4850">
                  <c:v>1.716E-7</c:v>
                </c:pt>
                <c:pt idx="4851">
                  <c:v>1.716E-7</c:v>
                </c:pt>
                <c:pt idx="4852">
                  <c:v>1.7179999999999999E-7</c:v>
                </c:pt>
                <c:pt idx="4853">
                  <c:v>1.716E-7</c:v>
                </c:pt>
                <c:pt idx="4854">
                  <c:v>1.7179999999999999E-7</c:v>
                </c:pt>
                <c:pt idx="4855">
                  <c:v>1.72E-7</c:v>
                </c:pt>
                <c:pt idx="4856">
                  <c:v>1.7179999999999999E-7</c:v>
                </c:pt>
                <c:pt idx="4857">
                  <c:v>1.7210000000000001E-7</c:v>
                </c:pt>
                <c:pt idx="4858">
                  <c:v>1.7210000000000001E-7</c:v>
                </c:pt>
                <c:pt idx="4859">
                  <c:v>1.72E-7</c:v>
                </c:pt>
                <c:pt idx="4860">
                  <c:v>1.72E-7</c:v>
                </c:pt>
                <c:pt idx="4861">
                  <c:v>1.7210000000000001E-7</c:v>
                </c:pt>
                <c:pt idx="4862">
                  <c:v>1.7179999999999999E-7</c:v>
                </c:pt>
                <c:pt idx="4863">
                  <c:v>1.72E-7</c:v>
                </c:pt>
                <c:pt idx="4864">
                  <c:v>1.7210000000000001E-7</c:v>
                </c:pt>
                <c:pt idx="4865">
                  <c:v>1.7179999999999999E-7</c:v>
                </c:pt>
                <c:pt idx="4866">
                  <c:v>1.7179999999999999E-7</c:v>
                </c:pt>
                <c:pt idx="4867">
                  <c:v>1.7210000000000001E-7</c:v>
                </c:pt>
                <c:pt idx="4868">
                  <c:v>1.7179999999999999E-7</c:v>
                </c:pt>
                <c:pt idx="4869">
                  <c:v>1.72E-7</c:v>
                </c:pt>
                <c:pt idx="4870">
                  <c:v>1.7210000000000001E-7</c:v>
                </c:pt>
                <c:pt idx="4871">
                  <c:v>1.7210000000000001E-7</c:v>
                </c:pt>
                <c:pt idx="4872">
                  <c:v>1.72E-7</c:v>
                </c:pt>
                <c:pt idx="4873">
                  <c:v>1.7210000000000001E-7</c:v>
                </c:pt>
                <c:pt idx="4874">
                  <c:v>1.7179999999999999E-7</c:v>
                </c:pt>
                <c:pt idx="4875">
                  <c:v>1.7210000000000001E-7</c:v>
                </c:pt>
                <c:pt idx="4876">
                  <c:v>1.7210000000000001E-7</c:v>
                </c:pt>
                <c:pt idx="4877">
                  <c:v>1.723E-7</c:v>
                </c:pt>
                <c:pt idx="4878">
                  <c:v>1.723E-7</c:v>
                </c:pt>
                <c:pt idx="4879">
                  <c:v>1.723E-7</c:v>
                </c:pt>
                <c:pt idx="4880">
                  <c:v>1.726E-7</c:v>
                </c:pt>
                <c:pt idx="4881">
                  <c:v>1.7210000000000001E-7</c:v>
                </c:pt>
                <c:pt idx="4882">
                  <c:v>1.726E-7</c:v>
                </c:pt>
                <c:pt idx="4883">
                  <c:v>1.723E-7</c:v>
                </c:pt>
                <c:pt idx="4884">
                  <c:v>1.7240000000000001E-7</c:v>
                </c:pt>
                <c:pt idx="4885">
                  <c:v>1.7240000000000001E-7</c:v>
                </c:pt>
                <c:pt idx="4886">
                  <c:v>1.726E-7</c:v>
                </c:pt>
                <c:pt idx="4887">
                  <c:v>1.7240000000000001E-7</c:v>
                </c:pt>
                <c:pt idx="4888">
                  <c:v>1.726E-7</c:v>
                </c:pt>
                <c:pt idx="4889">
                  <c:v>1.726E-7</c:v>
                </c:pt>
                <c:pt idx="4890">
                  <c:v>1.726E-7</c:v>
                </c:pt>
                <c:pt idx="4891">
                  <c:v>1.7240000000000001E-7</c:v>
                </c:pt>
                <c:pt idx="4892">
                  <c:v>1.7240000000000001E-7</c:v>
                </c:pt>
                <c:pt idx="4893">
                  <c:v>1.727E-7</c:v>
                </c:pt>
                <c:pt idx="4894">
                  <c:v>1.727E-7</c:v>
                </c:pt>
                <c:pt idx="4895">
                  <c:v>1.727E-7</c:v>
                </c:pt>
                <c:pt idx="4896">
                  <c:v>1.727E-7</c:v>
                </c:pt>
                <c:pt idx="4897">
                  <c:v>1.7289999999999999E-7</c:v>
                </c:pt>
                <c:pt idx="4898">
                  <c:v>1.726E-7</c:v>
                </c:pt>
                <c:pt idx="4899">
                  <c:v>1.7289999999999999E-7</c:v>
                </c:pt>
                <c:pt idx="4900">
                  <c:v>1.727E-7</c:v>
                </c:pt>
                <c:pt idx="4901">
                  <c:v>1.727E-7</c:v>
                </c:pt>
                <c:pt idx="4902">
                  <c:v>1.726E-7</c:v>
                </c:pt>
                <c:pt idx="4903">
                  <c:v>1.727E-7</c:v>
                </c:pt>
                <c:pt idx="4904">
                  <c:v>1.727E-7</c:v>
                </c:pt>
                <c:pt idx="4905">
                  <c:v>1.7289999999999999E-7</c:v>
                </c:pt>
                <c:pt idx="4906">
                  <c:v>1.7289999999999999E-7</c:v>
                </c:pt>
                <c:pt idx="4907">
                  <c:v>1.7289999999999999E-7</c:v>
                </c:pt>
                <c:pt idx="4908">
                  <c:v>1.727E-7</c:v>
                </c:pt>
                <c:pt idx="4909">
                  <c:v>1.7289999999999999E-7</c:v>
                </c:pt>
                <c:pt idx="4910">
                  <c:v>1.727E-7</c:v>
                </c:pt>
                <c:pt idx="4911">
                  <c:v>1.7319999999999999E-7</c:v>
                </c:pt>
                <c:pt idx="4912">
                  <c:v>1.7310000000000001E-7</c:v>
                </c:pt>
                <c:pt idx="4913">
                  <c:v>1.7289999999999999E-7</c:v>
                </c:pt>
                <c:pt idx="4914">
                  <c:v>1.734E-7</c:v>
                </c:pt>
                <c:pt idx="4915">
                  <c:v>1.7310000000000001E-7</c:v>
                </c:pt>
                <c:pt idx="4916">
                  <c:v>1.7319999999999999E-7</c:v>
                </c:pt>
                <c:pt idx="4917">
                  <c:v>1.7310000000000001E-7</c:v>
                </c:pt>
                <c:pt idx="4918">
                  <c:v>1.7319999999999999E-7</c:v>
                </c:pt>
                <c:pt idx="4919">
                  <c:v>1.7319999999999999E-7</c:v>
                </c:pt>
                <c:pt idx="4920">
                  <c:v>1.7310000000000001E-7</c:v>
                </c:pt>
                <c:pt idx="4921">
                  <c:v>1.7310000000000001E-7</c:v>
                </c:pt>
                <c:pt idx="4922">
                  <c:v>1.734E-7</c:v>
                </c:pt>
                <c:pt idx="4923">
                  <c:v>1.7319999999999999E-7</c:v>
                </c:pt>
                <c:pt idx="4924">
                  <c:v>1.7350000000000001E-7</c:v>
                </c:pt>
                <c:pt idx="4925">
                  <c:v>1.734E-7</c:v>
                </c:pt>
                <c:pt idx="4926">
                  <c:v>1.7319999999999999E-7</c:v>
                </c:pt>
                <c:pt idx="4927">
                  <c:v>1.7319999999999999E-7</c:v>
                </c:pt>
                <c:pt idx="4928">
                  <c:v>1.7319999999999999E-7</c:v>
                </c:pt>
                <c:pt idx="4929">
                  <c:v>1.7319999999999999E-7</c:v>
                </c:pt>
                <c:pt idx="4930">
                  <c:v>1.734E-7</c:v>
                </c:pt>
                <c:pt idx="4931">
                  <c:v>1.7350000000000001E-7</c:v>
                </c:pt>
                <c:pt idx="4932">
                  <c:v>1.7319999999999999E-7</c:v>
                </c:pt>
                <c:pt idx="4933">
                  <c:v>1.7350000000000001E-7</c:v>
                </c:pt>
                <c:pt idx="4934">
                  <c:v>1.7350000000000001E-7</c:v>
                </c:pt>
                <c:pt idx="4935">
                  <c:v>1.7350000000000001E-7</c:v>
                </c:pt>
                <c:pt idx="4936">
                  <c:v>1.7350000000000001E-7</c:v>
                </c:pt>
                <c:pt idx="4937">
                  <c:v>1.7350000000000001E-7</c:v>
                </c:pt>
                <c:pt idx="4938">
                  <c:v>1.737E-7</c:v>
                </c:pt>
                <c:pt idx="4939">
                  <c:v>1.737E-7</c:v>
                </c:pt>
                <c:pt idx="4940">
                  <c:v>1.734E-7</c:v>
                </c:pt>
                <c:pt idx="4941">
                  <c:v>1.737E-7</c:v>
                </c:pt>
                <c:pt idx="4942">
                  <c:v>1.737E-7</c:v>
                </c:pt>
                <c:pt idx="4943">
                  <c:v>1.7350000000000001E-7</c:v>
                </c:pt>
                <c:pt idx="4944">
                  <c:v>1.7350000000000001E-7</c:v>
                </c:pt>
                <c:pt idx="4945">
                  <c:v>1.737E-7</c:v>
                </c:pt>
                <c:pt idx="4946">
                  <c:v>1.7380000000000001E-7</c:v>
                </c:pt>
                <c:pt idx="4947">
                  <c:v>1.737E-7</c:v>
                </c:pt>
                <c:pt idx="4948">
                  <c:v>1.737E-7</c:v>
                </c:pt>
                <c:pt idx="4949">
                  <c:v>1.737E-7</c:v>
                </c:pt>
                <c:pt idx="4950">
                  <c:v>1.7380000000000001E-7</c:v>
                </c:pt>
                <c:pt idx="4951">
                  <c:v>1.7380000000000001E-7</c:v>
                </c:pt>
                <c:pt idx="4952">
                  <c:v>1.7380000000000001E-7</c:v>
                </c:pt>
                <c:pt idx="4953">
                  <c:v>1.737E-7</c:v>
                </c:pt>
                <c:pt idx="4954">
                  <c:v>1.7380000000000001E-7</c:v>
                </c:pt>
                <c:pt idx="4955">
                  <c:v>1.74E-7</c:v>
                </c:pt>
                <c:pt idx="4956">
                  <c:v>1.7380000000000001E-7</c:v>
                </c:pt>
                <c:pt idx="4957">
                  <c:v>1.7380000000000001E-7</c:v>
                </c:pt>
                <c:pt idx="4958">
                  <c:v>1.74E-7</c:v>
                </c:pt>
                <c:pt idx="4959">
                  <c:v>1.7380000000000001E-7</c:v>
                </c:pt>
                <c:pt idx="4960">
                  <c:v>1.7380000000000001E-7</c:v>
                </c:pt>
                <c:pt idx="4961">
                  <c:v>1.74E-7</c:v>
                </c:pt>
                <c:pt idx="4962">
                  <c:v>1.7380000000000001E-7</c:v>
                </c:pt>
                <c:pt idx="4963">
                  <c:v>1.74E-7</c:v>
                </c:pt>
                <c:pt idx="4964">
                  <c:v>1.7380000000000001E-7</c:v>
                </c:pt>
                <c:pt idx="4965">
                  <c:v>1.74E-7</c:v>
                </c:pt>
                <c:pt idx="4966">
                  <c:v>1.74E-7</c:v>
                </c:pt>
                <c:pt idx="4967">
                  <c:v>1.7429999999999999E-7</c:v>
                </c:pt>
                <c:pt idx="4968">
                  <c:v>1.74E-7</c:v>
                </c:pt>
                <c:pt idx="4969">
                  <c:v>1.7380000000000001E-7</c:v>
                </c:pt>
                <c:pt idx="4970">
                  <c:v>1.7420000000000001E-7</c:v>
                </c:pt>
                <c:pt idx="4971">
                  <c:v>1.7420000000000001E-7</c:v>
                </c:pt>
                <c:pt idx="4972">
                  <c:v>1.7420000000000001E-7</c:v>
                </c:pt>
                <c:pt idx="4973">
                  <c:v>1.74E-7</c:v>
                </c:pt>
                <c:pt idx="4974">
                  <c:v>1.7450000000000001E-7</c:v>
                </c:pt>
                <c:pt idx="4975">
                  <c:v>1.7420000000000001E-7</c:v>
                </c:pt>
                <c:pt idx="4976">
                  <c:v>1.7420000000000001E-7</c:v>
                </c:pt>
                <c:pt idx="4977">
                  <c:v>1.74E-7</c:v>
                </c:pt>
                <c:pt idx="4978">
                  <c:v>1.7420000000000001E-7</c:v>
                </c:pt>
                <c:pt idx="4979">
                  <c:v>1.7420000000000001E-7</c:v>
                </c:pt>
                <c:pt idx="4980">
                  <c:v>1.74E-7</c:v>
                </c:pt>
                <c:pt idx="4981">
                  <c:v>1.7420000000000001E-7</c:v>
                </c:pt>
                <c:pt idx="4982">
                  <c:v>1.7450000000000001E-7</c:v>
                </c:pt>
                <c:pt idx="4983">
                  <c:v>1.7420000000000001E-7</c:v>
                </c:pt>
                <c:pt idx="4984">
                  <c:v>1.7429999999999999E-7</c:v>
                </c:pt>
                <c:pt idx="4985">
                  <c:v>1.7420000000000001E-7</c:v>
                </c:pt>
                <c:pt idx="4986">
                  <c:v>1.7420000000000001E-7</c:v>
                </c:pt>
                <c:pt idx="4987">
                  <c:v>1.7450000000000001E-7</c:v>
                </c:pt>
                <c:pt idx="4988">
                  <c:v>1.7429999999999999E-7</c:v>
                </c:pt>
                <c:pt idx="4989">
                  <c:v>1.7420000000000001E-7</c:v>
                </c:pt>
                <c:pt idx="4990">
                  <c:v>1.7450000000000001E-7</c:v>
                </c:pt>
                <c:pt idx="4991">
                  <c:v>1.7429999999999999E-7</c:v>
                </c:pt>
                <c:pt idx="4992">
                  <c:v>1.7459999999999999E-7</c:v>
                </c:pt>
                <c:pt idx="4993">
                  <c:v>1.7429999999999999E-7</c:v>
                </c:pt>
                <c:pt idx="4994">
                  <c:v>1.7429999999999999E-7</c:v>
                </c:pt>
                <c:pt idx="4995">
                  <c:v>1.7420000000000001E-7</c:v>
                </c:pt>
                <c:pt idx="4996">
                  <c:v>1.7459999999999999E-7</c:v>
                </c:pt>
                <c:pt idx="4997">
                  <c:v>1.7450000000000001E-7</c:v>
                </c:pt>
                <c:pt idx="4998">
                  <c:v>1.7450000000000001E-7</c:v>
                </c:pt>
                <c:pt idx="4999">
                  <c:v>1.7429999999999999E-7</c:v>
                </c:pt>
                <c:pt idx="5000">
                  <c:v>1.748E-7</c:v>
                </c:pt>
                <c:pt idx="5001">
                  <c:v>1.748E-7</c:v>
                </c:pt>
                <c:pt idx="5002">
                  <c:v>1.7450000000000001E-7</c:v>
                </c:pt>
                <c:pt idx="5003">
                  <c:v>1.7450000000000001E-7</c:v>
                </c:pt>
                <c:pt idx="5004">
                  <c:v>1.7459999999999999E-7</c:v>
                </c:pt>
                <c:pt idx="5005">
                  <c:v>1.7459999999999999E-7</c:v>
                </c:pt>
                <c:pt idx="5006">
                  <c:v>1.7499999999999999E-7</c:v>
                </c:pt>
                <c:pt idx="5007">
                  <c:v>1.748E-7</c:v>
                </c:pt>
                <c:pt idx="5008">
                  <c:v>1.7459999999999999E-7</c:v>
                </c:pt>
                <c:pt idx="5009">
                  <c:v>1.7499999999999999E-7</c:v>
                </c:pt>
                <c:pt idx="5010">
                  <c:v>1.7499999999999999E-7</c:v>
                </c:pt>
                <c:pt idx="5011">
                  <c:v>1.7499999999999999E-7</c:v>
                </c:pt>
                <c:pt idx="5012">
                  <c:v>1.7459999999999999E-7</c:v>
                </c:pt>
                <c:pt idx="5013">
                  <c:v>1.7459999999999999E-7</c:v>
                </c:pt>
                <c:pt idx="5014">
                  <c:v>1.748E-7</c:v>
                </c:pt>
                <c:pt idx="5015">
                  <c:v>1.7459999999999999E-7</c:v>
                </c:pt>
                <c:pt idx="5016">
                  <c:v>1.748E-7</c:v>
                </c:pt>
                <c:pt idx="5017">
                  <c:v>1.748E-7</c:v>
                </c:pt>
                <c:pt idx="5018">
                  <c:v>1.748E-7</c:v>
                </c:pt>
                <c:pt idx="5019">
                  <c:v>1.7499999999999999E-7</c:v>
                </c:pt>
                <c:pt idx="5020">
                  <c:v>1.748E-7</c:v>
                </c:pt>
                <c:pt idx="5021">
                  <c:v>1.748E-7</c:v>
                </c:pt>
                <c:pt idx="5022">
                  <c:v>1.748E-7</c:v>
                </c:pt>
                <c:pt idx="5023">
                  <c:v>1.751E-7</c:v>
                </c:pt>
                <c:pt idx="5024">
                  <c:v>1.7499999999999999E-7</c:v>
                </c:pt>
                <c:pt idx="5025">
                  <c:v>1.751E-7</c:v>
                </c:pt>
                <c:pt idx="5026">
                  <c:v>1.7499999999999999E-7</c:v>
                </c:pt>
                <c:pt idx="5027">
                  <c:v>1.751E-7</c:v>
                </c:pt>
                <c:pt idx="5028">
                  <c:v>1.7499999999999999E-7</c:v>
                </c:pt>
                <c:pt idx="5029">
                  <c:v>1.7529999999999999E-7</c:v>
                </c:pt>
                <c:pt idx="5030">
                  <c:v>1.751E-7</c:v>
                </c:pt>
                <c:pt idx="5031">
                  <c:v>1.7529999999999999E-7</c:v>
                </c:pt>
                <c:pt idx="5032">
                  <c:v>1.751E-7</c:v>
                </c:pt>
                <c:pt idx="5033">
                  <c:v>1.7529999999999999E-7</c:v>
                </c:pt>
                <c:pt idx="5034">
                  <c:v>1.7529999999999999E-7</c:v>
                </c:pt>
                <c:pt idx="5035">
                  <c:v>1.754E-7</c:v>
                </c:pt>
                <c:pt idx="5036">
                  <c:v>1.7529999999999999E-7</c:v>
                </c:pt>
                <c:pt idx="5037">
                  <c:v>1.754E-7</c:v>
                </c:pt>
                <c:pt idx="5038">
                  <c:v>1.751E-7</c:v>
                </c:pt>
                <c:pt idx="5039">
                  <c:v>1.7499999999999999E-7</c:v>
                </c:pt>
                <c:pt idx="5040">
                  <c:v>1.751E-7</c:v>
                </c:pt>
                <c:pt idx="5041">
                  <c:v>1.7529999999999999E-7</c:v>
                </c:pt>
                <c:pt idx="5042">
                  <c:v>1.7529999999999999E-7</c:v>
                </c:pt>
                <c:pt idx="5043">
                  <c:v>1.7529999999999999E-7</c:v>
                </c:pt>
                <c:pt idx="5044">
                  <c:v>1.751E-7</c:v>
                </c:pt>
                <c:pt idx="5045">
                  <c:v>1.7499999999999999E-7</c:v>
                </c:pt>
                <c:pt idx="5046">
                  <c:v>1.751E-7</c:v>
                </c:pt>
                <c:pt idx="5047">
                  <c:v>1.7529999999999999E-7</c:v>
                </c:pt>
                <c:pt idx="5048">
                  <c:v>1.751E-7</c:v>
                </c:pt>
                <c:pt idx="5049">
                  <c:v>1.751E-7</c:v>
                </c:pt>
                <c:pt idx="5050">
                  <c:v>1.751E-7</c:v>
                </c:pt>
                <c:pt idx="5051">
                  <c:v>1.751E-7</c:v>
                </c:pt>
                <c:pt idx="5052">
                  <c:v>1.761E-7</c:v>
                </c:pt>
                <c:pt idx="5053">
                  <c:v>1.7569999999999999E-7</c:v>
                </c:pt>
                <c:pt idx="5054">
                  <c:v>1.7529999999999999E-7</c:v>
                </c:pt>
                <c:pt idx="5055">
                  <c:v>1.7529999999999999E-7</c:v>
                </c:pt>
                <c:pt idx="5056">
                  <c:v>1.754E-7</c:v>
                </c:pt>
                <c:pt idx="5057">
                  <c:v>1.7560000000000001E-7</c:v>
                </c:pt>
                <c:pt idx="5058">
                  <c:v>1.7560000000000001E-7</c:v>
                </c:pt>
                <c:pt idx="5059">
                  <c:v>1.7560000000000001E-7</c:v>
                </c:pt>
                <c:pt idx="5060">
                  <c:v>1.7560000000000001E-7</c:v>
                </c:pt>
                <c:pt idx="5061">
                  <c:v>1.7560000000000001E-7</c:v>
                </c:pt>
                <c:pt idx="5062">
                  <c:v>1.754E-7</c:v>
                </c:pt>
                <c:pt idx="5063">
                  <c:v>1.7569999999999999E-7</c:v>
                </c:pt>
                <c:pt idx="5064">
                  <c:v>1.754E-7</c:v>
                </c:pt>
                <c:pt idx="5065">
                  <c:v>1.7590000000000001E-7</c:v>
                </c:pt>
                <c:pt idx="5066">
                  <c:v>1.7569999999999999E-7</c:v>
                </c:pt>
                <c:pt idx="5067">
                  <c:v>1.7560000000000001E-7</c:v>
                </c:pt>
                <c:pt idx="5068">
                  <c:v>1.754E-7</c:v>
                </c:pt>
                <c:pt idx="5069">
                  <c:v>1.7590000000000001E-7</c:v>
                </c:pt>
                <c:pt idx="5070">
                  <c:v>1.7560000000000001E-7</c:v>
                </c:pt>
                <c:pt idx="5071">
                  <c:v>1.7590000000000001E-7</c:v>
                </c:pt>
                <c:pt idx="5072">
                  <c:v>1.7569999999999999E-7</c:v>
                </c:pt>
                <c:pt idx="5073">
                  <c:v>1.7560000000000001E-7</c:v>
                </c:pt>
                <c:pt idx="5074">
                  <c:v>1.7590000000000001E-7</c:v>
                </c:pt>
                <c:pt idx="5075">
                  <c:v>1.7590000000000001E-7</c:v>
                </c:pt>
                <c:pt idx="5076">
                  <c:v>1.7590000000000001E-7</c:v>
                </c:pt>
                <c:pt idx="5077">
                  <c:v>1.7590000000000001E-7</c:v>
                </c:pt>
                <c:pt idx="5078">
                  <c:v>1.7560000000000001E-7</c:v>
                </c:pt>
                <c:pt idx="5079">
                  <c:v>1.761E-7</c:v>
                </c:pt>
                <c:pt idx="5080">
                  <c:v>1.7590000000000001E-7</c:v>
                </c:pt>
                <c:pt idx="5081">
                  <c:v>1.761E-7</c:v>
                </c:pt>
                <c:pt idx="5082">
                  <c:v>1.7590000000000001E-7</c:v>
                </c:pt>
                <c:pt idx="5083">
                  <c:v>1.7590000000000001E-7</c:v>
                </c:pt>
                <c:pt idx="5084">
                  <c:v>1.761E-7</c:v>
                </c:pt>
                <c:pt idx="5085">
                  <c:v>1.762E-7</c:v>
                </c:pt>
                <c:pt idx="5086">
                  <c:v>1.761E-7</c:v>
                </c:pt>
                <c:pt idx="5087">
                  <c:v>1.761E-7</c:v>
                </c:pt>
                <c:pt idx="5088">
                  <c:v>1.761E-7</c:v>
                </c:pt>
                <c:pt idx="5089">
                  <c:v>1.761E-7</c:v>
                </c:pt>
                <c:pt idx="5090">
                  <c:v>1.762E-7</c:v>
                </c:pt>
                <c:pt idx="5091">
                  <c:v>1.7669999999999999E-7</c:v>
                </c:pt>
                <c:pt idx="5092">
                  <c:v>1.7639999999999999E-7</c:v>
                </c:pt>
                <c:pt idx="5093">
                  <c:v>1.761E-7</c:v>
                </c:pt>
                <c:pt idx="5094">
                  <c:v>1.762E-7</c:v>
                </c:pt>
                <c:pt idx="5095">
                  <c:v>1.7639999999999999E-7</c:v>
                </c:pt>
                <c:pt idx="5096">
                  <c:v>1.761E-7</c:v>
                </c:pt>
                <c:pt idx="5097">
                  <c:v>1.7639999999999999E-7</c:v>
                </c:pt>
                <c:pt idx="5098">
                  <c:v>1.7639999999999999E-7</c:v>
                </c:pt>
                <c:pt idx="5099">
                  <c:v>1.762E-7</c:v>
                </c:pt>
                <c:pt idx="5100">
                  <c:v>1.7669999999999999E-7</c:v>
                </c:pt>
                <c:pt idx="5101">
                  <c:v>1.765E-7</c:v>
                </c:pt>
                <c:pt idx="5102">
                  <c:v>1.7639999999999999E-7</c:v>
                </c:pt>
                <c:pt idx="5103">
                  <c:v>1.7639999999999999E-7</c:v>
                </c:pt>
                <c:pt idx="5104">
                  <c:v>1.7639999999999999E-7</c:v>
                </c:pt>
                <c:pt idx="5105">
                  <c:v>1.765E-7</c:v>
                </c:pt>
                <c:pt idx="5106">
                  <c:v>1.7669999999999999E-7</c:v>
                </c:pt>
                <c:pt idx="5107">
                  <c:v>1.765E-7</c:v>
                </c:pt>
                <c:pt idx="5108">
                  <c:v>1.7679999999999999E-7</c:v>
                </c:pt>
                <c:pt idx="5109">
                  <c:v>1.7669999999999999E-7</c:v>
                </c:pt>
                <c:pt idx="5110">
                  <c:v>1.765E-7</c:v>
                </c:pt>
                <c:pt idx="5111">
                  <c:v>1.765E-7</c:v>
                </c:pt>
                <c:pt idx="5112">
                  <c:v>1.765E-7</c:v>
                </c:pt>
                <c:pt idx="5113">
                  <c:v>1.765E-7</c:v>
                </c:pt>
                <c:pt idx="5114">
                  <c:v>1.7669999999999999E-7</c:v>
                </c:pt>
                <c:pt idx="5115">
                  <c:v>1.7669999999999999E-7</c:v>
                </c:pt>
                <c:pt idx="5116">
                  <c:v>1.7679999999999999E-7</c:v>
                </c:pt>
                <c:pt idx="5117">
                  <c:v>1.7669999999999999E-7</c:v>
                </c:pt>
                <c:pt idx="5118">
                  <c:v>1.7679999999999999E-7</c:v>
                </c:pt>
                <c:pt idx="5119">
                  <c:v>1.765E-7</c:v>
                </c:pt>
                <c:pt idx="5120">
                  <c:v>1.7679999999999999E-7</c:v>
                </c:pt>
                <c:pt idx="5121">
                  <c:v>1.7669999999999999E-7</c:v>
                </c:pt>
                <c:pt idx="5122">
                  <c:v>1.7700000000000001E-7</c:v>
                </c:pt>
                <c:pt idx="5123">
                  <c:v>1.7700000000000001E-7</c:v>
                </c:pt>
                <c:pt idx="5124">
                  <c:v>1.7669999999999999E-7</c:v>
                </c:pt>
                <c:pt idx="5125">
                  <c:v>1.7700000000000001E-7</c:v>
                </c:pt>
                <c:pt idx="5126">
                  <c:v>1.7669999999999999E-7</c:v>
                </c:pt>
                <c:pt idx="5127">
                  <c:v>1.7700000000000001E-7</c:v>
                </c:pt>
                <c:pt idx="5128">
                  <c:v>1.7700000000000001E-7</c:v>
                </c:pt>
                <c:pt idx="5129">
                  <c:v>1.7679999999999999E-7</c:v>
                </c:pt>
                <c:pt idx="5130">
                  <c:v>1.772E-7</c:v>
                </c:pt>
                <c:pt idx="5131">
                  <c:v>1.772E-7</c:v>
                </c:pt>
                <c:pt idx="5132">
                  <c:v>1.7700000000000001E-7</c:v>
                </c:pt>
                <c:pt idx="5133">
                  <c:v>1.7679999999999999E-7</c:v>
                </c:pt>
                <c:pt idx="5134">
                  <c:v>1.776E-7</c:v>
                </c:pt>
                <c:pt idx="5135">
                  <c:v>1.7700000000000001E-7</c:v>
                </c:pt>
                <c:pt idx="5136">
                  <c:v>1.772E-7</c:v>
                </c:pt>
                <c:pt idx="5137">
                  <c:v>1.7700000000000001E-7</c:v>
                </c:pt>
                <c:pt idx="5138">
                  <c:v>1.772E-7</c:v>
                </c:pt>
                <c:pt idx="5139">
                  <c:v>1.7679999999999999E-7</c:v>
                </c:pt>
                <c:pt idx="5140">
                  <c:v>1.7730000000000001E-7</c:v>
                </c:pt>
                <c:pt idx="5141">
                  <c:v>1.772E-7</c:v>
                </c:pt>
                <c:pt idx="5142">
                  <c:v>1.7749999999999999E-7</c:v>
                </c:pt>
                <c:pt idx="5143">
                  <c:v>1.7749999999999999E-7</c:v>
                </c:pt>
                <c:pt idx="5144">
                  <c:v>1.7730000000000001E-7</c:v>
                </c:pt>
                <c:pt idx="5145">
                  <c:v>1.7730000000000001E-7</c:v>
                </c:pt>
                <c:pt idx="5146">
                  <c:v>1.772E-7</c:v>
                </c:pt>
                <c:pt idx="5147">
                  <c:v>1.7749999999999999E-7</c:v>
                </c:pt>
                <c:pt idx="5148">
                  <c:v>1.7730000000000001E-7</c:v>
                </c:pt>
                <c:pt idx="5149">
                  <c:v>1.7730000000000001E-7</c:v>
                </c:pt>
                <c:pt idx="5150">
                  <c:v>1.7749999999999999E-7</c:v>
                </c:pt>
                <c:pt idx="5151">
                  <c:v>1.7749999999999999E-7</c:v>
                </c:pt>
                <c:pt idx="5152">
                  <c:v>1.7749999999999999E-7</c:v>
                </c:pt>
                <c:pt idx="5153">
                  <c:v>1.7730000000000001E-7</c:v>
                </c:pt>
                <c:pt idx="5154">
                  <c:v>1.7779999999999999E-7</c:v>
                </c:pt>
                <c:pt idx="5155">
                  <c:v>1.7749999999999999E-7</c:v>
                </c:pt>
                <c:pt idx="5156">
                  <c:v>1.7749999999999999E-7</c:v>
                </c:pt>
                <c:pt idx="5157">
                  <c:v>1.776E-7</c:v>
                </c:pt>
                <c:pt idx="5158">
                  <c:v>1.7749999999999999E-7</c:v>
                </c:pt>
                <c:pt idx="5159">
                  <c:v>1.776E-7</c:v>
                </c:pt>
                <c:pt idx="5160">
                  <c:v>1.7749999999999999E-7</c:v>
                </c:pt>
                <c:pt idx="5161">
                  <c:v>1.776E-7</c:v>
                </c:pt>
                <c:pt idx="5162">
                  <c:v>1.776E-7</c:v>
                </c:pt>
                <c:pt idx="5163">
                  <c:v>1.776E-7</c:v>
                </c:pt>
                <c:pt idx="5164">
                  <c:v>1.7749999999999999E-7</c:v>
                </c:pt>
                <c:pt idx="5165">
                  <c:v>1.7779999999999999E-7</c:v>
                </c:pt>
                <c:pt idx="5166">
                  <c:v>1.7749999999999999E-7</c:v>
                </c:pt>
                <c:pt idx="5167">
                  <c:v>1.7779999999999999E-7</c:v>
                </c:pt>
                <c:pt idx="5168">
                  <c:v>1.779E-7</c:v>
                </c:pt>
                <c:pt idx="5169">
                  <c:v>1.7779999999999999E-7</c:v>
                </c:pt>
                <c:pt idx="5170">
                  <c:v>1.776E-7</c:v>
                </c:pt>
                <c:pt idx="5171">
                  <c:v>1.7749999999999999E-7</c:v>
                </c:pt>
                <c:pt idx="5172">
                  <c:v>1.779E-7</c:v>
                </c:pt>
                <c:pt idx="5173">
                  <c:v>1.7779999999999999E-7</c:v>
                </c:pt>
                <c:pt idx="5174">
                  <c:v>1.7810000000000001E-7</c:v>
                </c:pt>
                <c:pt idx="5175">
                  <c:v>1.779E-7</c:v>
                </c:pt>
                <c:pt idx="5176">
                  <c:v>1.779E-7</c:v>
                </c:pt>
                <c:pt idx="5177">
                  <c:v>1.7779999999999999E-7</c:v>
                </c:pt>
                <c:pt idx="5178">
                  <c:v>1.7779999999999999E-7</c:v>
                </c:pt>
                <c:pt idx="5179">
                  <c:v>1.7810000000000001E-7</c:v>
                </c:pt>
                <c:pt idx="5180">
                  <c:v>1.779E-7</c:v>
                </c:pt>
                <c:pt idx="5181">
                  <c:v>1.7779999999999999E-7</c:v>
                </c:pt>
                <c:pt idx="5182">
                  <c:v>1.7779999999999999E-7</c:v>
                </c:pt>
                <c:pt idx="5183">
                  <c:v>1.779E-7</c:v>
                </c:pt>
                <c:pt idx="5184">
                  <c:v>1.7779999999999999E-7</c:v>
                </c:pt>
                <c:pt idx="5185">
                  <c:v>1.7810000000000001E-7</c:v>
                </c:pt>
                <c:pt idx="5186">
                  <c:v>1.779E-7</c:v>
                </c:pt>
                <c:pt idx="5187">
                  <c:v>1.7810000000000001E-7</c:v>
                </c:pt>
                <c:pt idx="5188">
                  <c:v>1.7810000000000001E-7</c:v>
                </c:pt>
                <c:pt idx="5189">
                  <c:v>1.779E-7</c:v>
                </c:pt>
                <c:pt idx="5190">
                  <c:v>1.779E-7</c:v>
                </c:pt>
                <c:pt idx="5191">
                  <c:v>1.7810000000000001E-7</c:v>
                </c:pt>
                <c:pt idx="5192">
                  <c:v>1.7779999999999999E-7</c:v>
                </c:pt>
                <c:pt idx="5193">
                  <c:v>1.7779999999999999E-7</c:v>
                </c:pt>
                <c:pt idx="5194">
                  <c:v>1.7810000000000001E-7</c:v>
                </c:pt>
                <c:pt idx="5195">
                  <c:v>1.7810000000000001E-7</c:v>
                </c:pt>
                <c:pt idx="5196">
                  <c:v>1.7810000000000001E-7</c:v>
                </c:pt>
                <c:pt idx="5197">
                  <c:v>1.7810000000000001E-7</c:v>
                </c:pt>
                <c:pt idx="5198">
                  <c:v>1.7810000000000001E-7</c:v>
                </c:pt>
                <c:pt idx="5199">
                  <c:v>1.779E-7</c:v>
                </c:pt>
                <c:pt idx="5200">
                  <c:v>1.783E-7</c:v>
                </c:pt>
                <c:pt idx="5201">
                  <c:v>1.7840000000000001E-7</c:v>
                </c:pt>
                <c:pt idx="5202">
                  <c:v>1.786E-7</c:v>
                </c:pt>
                <c:pt idx="5203">
                  <c:v>1.783E-7</c:v>
                </c:pt>
                <c:pt idx="5204">
                  <c:v>1.783E-7</c:v>
                </c:pt>
                <c:pt idx="5205">
                  <c:v>1.7810000000000001E-7</c:v>
                </c:pt>
                <c:pt idx="5206">
                  <c:v>1.783E-7</c:v>
                </c:pt>
                <c:pt idx="5207">
                  <c:v>1.783E-7</c:v>
                </c:pt>
                <c:pt idx="5208">
                  <c:v>1.783E-7</c:v>
                </c:pt>
                <c:pt idx="5209">
                  <c:v>1.7840000000000001E-7</c:v>
                </c:pt>
                <c:pt idx="5210">
                  <c:v>1.7870000000000001E-7</c:v>
                </c:pt>
                <c:pt idx="5211">
                  <c:v>1.7889999999999999E-7</c:v>
                </c:pt>
                <c:pt idx="5212">
                  <c:v>1.7889999999999999E-7</c:v>
                </c:pt>
                <c:pt idx="5213">
                  <c:v>1.786E-7</c:v>
                </c:pt>
                <c:pt idx="5214">
                  <c:v>1.786E-7</c:v>
                </c:pt>
                <c:pt idx="5215">
                  <c:v>1.786E-7</c:v>
                </c:pt>
                <c:pt idx="5216">
                  <c:v>1.786E-7</c:v>
                </c:pt>
                <c:pt idx="5217">
                  <c:v>1.786E-7</c:v>
                </c:pt>
                <c:pt idx="5218">
                  <c:v>1.7889999999999999E-7</c:v>
                </c:pt>
                <c:pt idx="5219">
                  <c:v>1.7870000000000001E-7</c:v>
                </c:pt>
                <c:pt idx="5220">
                  <c:v>1.786E-7</c:v>
                </c:pt>
                <c:pt idx="5221">
                  <c:v>1.786E-7</c:v>
                </c:pt>
                <c:pt idx="5222">
                  <c:v>1.7840000000000001E-7</c:v>
                </c:pt>
                <c:pt idx="5223">
                  <c:v>1.786E-7</c:v>
                </c:pt>
                <c:pt idx="5224">
                  <c:v>1.7840000000000001E-7</c:v>
                </c:pt>
                <c:pt idx="5225">
                  <c:v>1.786E-7</c:v>
                </c:pt>
                <c:pt idx="5226">
                  <c:v>1.7870000000000001E-7</c:v>
                </c:pt>
                <c:pt idx="5227">
                  <c:v>1.7889999999999999E-7</c:v>
                </c:pt>
                <c:pt idx="5228">
                  <c:v>1.7870000000000001E-7</c:v>
                </c:pt>
                <c:pt idx="5229">
                  <c:v>1.7889999999999999E-7</c:v>
                </c:pt>
                <c:pt idx="5230">
                  <c:v>1.7889999999999999E-7</c:v>
                </c:pt>
                <c:pt idx="5231">
                  <c:v>1.7889999999999999E-7</c:v>
                </c:pt>
                <c:pt idx="5232">
                  <c:v>1.7889999999999999E-7</c:v>
                </c:pt>
                <c:pt idx="5233">
                  <c:v>1.7889999999999999E-7</c:v>
                </c:pt>
                <c:pt idx="5234">
                  <c:v>1.7889999999999999E-7</c:v>
                </c:pt>
                <c:pt idx="5235">
                  <c:v>1.7889999999999999E-7</c:v>
                </c:pt>
                <c:pt idx="5236">
                  <c:v>1.7870000000000001E-7</c:v>
                </c:pt>
                <c:pt idx="5237">
                  <c:v>1.7889999999999999E-7</c:v>
                </c:pt>
                <c:pt idx="5238">
                  <c:v>1.7889999999999999E-7</c:v>
                </c:pt>
                <c:pt idx="5239">
                  <c:v>1.7889999999999999E-7</c:v>
                </c:pt>
                <c:pt idx="5240">
                  <c:v>1.79E-7</c:v>
                </c:pt>
                <c:pt idx="5241">
                  <c:v>1.79E-7</c:v>
                </c:pt>
                <c:pt idx="5242">
                  <c:v>1.79E-7</c:v>
                </c:pt>
                <c:pt idx="5243">
                  <c:v>1.7940000000000001E-7</c:v>
                </c:pt>
                <c:pt idx="5244">
                  <c:v>1.7919999999999999E-7</c:v>
                </c:pt>
                <c:pt idx="5245">
                  <c:v>1.79E-7</c:v>
                </c:pt>
                <c:pt idx="5246">
                  <c:v>1.79E-7</c:v>
                </c:pt>
                <c:pt idx="5247">
                  <c:v>1.7950000000000001E-7</c:v>
                </c:pt>
                <c:pt idx="5248">
                  <c:v>1.79E-7</c:v>
                </c:pt>
                <c:pt idx="5249">
                  <c:v>1.7919999999999999E-7</c:v>
                </c:pt>
                <c:pt idx="5250">
                  <c:v>1.7919999999999999E-7</c:v>
                </c:pt>
                <c:pt idx="5251">
                  <c:v>1.7940000000000001E-7</c:v>
                </c:pt>
                <c:pt idx="5252">
                  <c:v>1.7919999999999999E-7</c:v>
                </c:pt>
                <c:pt idx="5253">
                  <c:v>1.7950000000000001E-7</c:v>
                </c:pt>
                <c:pt idx="5254">
                  <c:v>1.7950000000000001E-7</c:v>
                </c:pt>
                <c:pt idx="5255">
                  <c:v>1.7940000000000001E-7</c:v>
                </c:pt>
                <c:pt idx="5256">
                  <c:v>1.7919999999999999E-7</c:v>
                </c:pt>
                <c:pt idx="5257">
                  <c:v>1.797E-7</c:v>
                </c:pt>
                <c:pt idx="5258">
                  <c:v>1.7919999999999999E-7</c:v>
                </c:pt>
                <c:pt idx="5259">
                  <c:v>1.7919999999999999E-7</c:v>
                </c:pt>
                <c:pt idx="5260">
                  <c:v>1.7919999999999999E-7</c:v>
                </c:pt>
                <c:pt idx="5261">
                  <c:v>1.7940000000000001E-7</c:v>
                </c:pt>
                <c:pt idx="5262">
                  <c:v>1.7940000000000001E-7</c:v>
                </c:pt>
                <c:pt idx="5263">
                  <c:v>1.7940000000000001E-7</c:v>
                </c:pt>
                <c:pt idx="5264">
                  <c:v>1.7940000000000001E-7</c:v>
                </c:pt>
                <c:pt idx="5265">
                  <c:v>1.7940000000000001E-7</c:v>
                </c:pt>
                <c:pt idx="5266">
                  <c:v>1.7940000000000001E-7</c:v>
                </c:pt>
                <c:pt idx="5267">
                  <c:v>1.797E-7</c:v>
                </c:pt>
                <c:pt idx="5268">
                  <c:v>1.7940000000000001E-7</c:v>
                </c:pt>
                <c:pt idx="5269">
                  <c:v>1.7950000000000001E-7</c:v>
                </c:pt>
                <c:pt idx="5270">
                  <c:v>1.797E-7</c:v>
                </c:pt>
                <c:pt idx="5271">
                  <c:v>1.7950000000000001E-7</c:v>
                </c:pt>
                <c:pt idx="5272">
                  <c:v>1.797E-7</c:v>
                </c:pt>
                <c:pt idx="5273">
                  <c:v>1.8E-7</c:v>
                </c:pt>
                <c:pt idx="5274">
                  <c:v>1.7980000000000001E-7</c:v>
                </c:pt>
                <c:pt idx="5275">
                  <c:v>1.797E-7</c:v>
                </c:pt>
                <c:pt idx="5276">
                  <c:v>1.7980000000000001E-7</c:v>
                </c:pt>
                <c:pt idx="5277">
                  <c:v>1.7980000000000001E-7</c:v>
                </c:pt>
                <c:pt idx="5278">
                  <c:v>1.7980000000000001E-7</c:v>
                </c:pt>
                <c:pt idx="5279">
                  <c:v>1.8E-7</c:v>
                </c:pt>
                <c:pt idx="5280">
                  <c:v>1.797E-7</c:v>
                </c:pt>
                <c:pt idx="5281">
                  <c:v>1.7980000000000001E-7</c:v>
                </c:pt>
                <c:pt idx="5282">
                  <c:v>1.8E-7</c:v>
                </c:pt>
                <c:pt idx="5283">
                  <c:v>1.797E-7</c:v>
                </c:pt>
                <c:pt idx="5284">
                  <c:v>1.8E-7</c:v>
                </c:pt>
                <c:pt idx="5285">
                  <c:v>1.8E-7</c:v>
                </c:pt>
                <c:pt idx="5286">
                  <c:v>1.8E-7</c:v>
                </c:pt>
                <c:pt idx="5287">
                  <c:v>1.8E-7</c:v>
                </c:pt>
                <c:pt idx="5288">
                  <c:v>1.8020000000000001E-7</c:v>
                </c:pt>
                <c:pt idx="5289">
                  <c:v>1.8E-7</c:v>
                </c:pt>
                <c:pt idx="5290">
                  <c:v>1.8020000000000001E-7</c:v>
                </c:pt>
                <c:pt idx="5291">
                  <c:v>1.8020000000000001E-7</c:v>
                </c:pt>
                <c:pt idx="5292">
                  <c:v>1.8020000000000001E-7</c:v>
                </c:pt>
                <c:pt idx="5293">
                  <c:v>1.8029999999999999E-7</c:v>
                </c:pt>
                <c:pt idx="5294">
                  <c:v>1.8029999999999999E-7</c:v>
                </c:pt>
                <c:pt idx="5295">
                  <c:v>1.8050000000000001E-7</c:v>
                </c:pt>
                <c:pt idx="5296">
                  <c:v>1.8029999999999999E-7</c:v>
                </c:pt>
                <c:pt idx="5297">
                  <c:v>1.8020000000000001E-7</c:v>
                </c:pt>
                <c:pt idx="5298">
                  <c:v>1.8029999999999999E-7</c:v>
                </c:pt>
                <c:pt idx="5299">
                  <c:v>1.8029999999999999E-7</c:v>
                </c:pt>
                <c:pt idx="5300">
                  <c:v>1.8029999999999999E-7</c:v>
                </c:pt>
                <c:pt idx="5301">
                  <c:v>1.8029999999999999E-7</c:v>
                </c:pt>
                <c:pt idx="5302">
                  <c:v>1.8029999999999999E-7</c:v>
                </c:pt>
                <c:pt idx="5303">
                  <c:v>1.8029999999999999E-7</c:v>
                </c:pt>
                <c:pt idx="5304">
                  <c:v>1.8050000000000001E-7</c:v>
                </c:pt>
                <c:pt idx="5305">
                  <c:v>1.8029999999999999E-7</c:v>
                </c:pt>
                <c:pt idx="5306">
                  <c:v>1.8050000000000001E-7</c:v>
                </c:pt>
                <c:pt idx="5307">
                  <c:v>1.8050000000000001E-7</c:v>
                </c:pt>
                <c:pt idx="5308">
                  <c:v>1.8050000000000001E-7</c:v>
                </c:pt>
                <c:pt idx="5309">
                  <c:v>1.8050000000000001E-7</c:v>
                </c:pt>
                <c:pt idx="5310">
                  <c:v>1.8050000000000001E-7</c:v>
                </c:pt>
                <c:pt idx="5311">
                  <c:v>1.8050000000000001E-7</c:v>
                </c:pt>
                <c:pt idx="5312">
                  <c:v>1.8050000000000001E-7</c:v>
                </c:pt>
                <c:pt idx="5313">
                  <c:v>1.8050000000000001E-7</c:v>
                </c:pt>
                <c:pt idx="5314">
                  <c:v>1.807E-7</c:v>
                </c:pt>
                <c:pt idx="5315">
                  <c:v>1.8050000000000001E-7</c:v>
                </c:pt>
                <c:pt idx="5316">
                  <c:v>1.8050000000000001E-7</c:v>
                </c:pt>
                <c:pt idx="5317">
                  <c:v>1.8050000000000001E-7</c:v>
                </c:pt>
                <c:pt idx="5318">
                  <c:v>1.8050000000000001E-7</c:v>
                </c:pt>
                <c:pt idx="5319">
                  <c:v>1.8050000000000001E-7</c:v>
                </c:pt>
                <c:pt idx="5320">
                  <c:v>1.807E-7</c:v>
                </c:pt>
                <c:pt idx="5321">
                  <c:v>1.807E-7</c:v>
                </c:pt>
                <c:pt idx="5322">
                  <c:v>1.8099999999999999E-7</c:v>
                </c:pt>
                <c:pt idx="5323">
                  <c:v>1.8099999999999999E-7</c:v>
                </c:pt>
                <c:pt idx="5324">
                  <c:v>1.8120000000000001E-7</c:v>
                </c:pt>
                <c:pt idx="5325">
                  <c:v>1.807E-7</c:v>
                </c:pt>
                <c:pt idx="5326">
                  <c:v>1.8099999999999999E-7</c:v>
                </c:pt>
                <c:pt idx="5327">
                  <c:v>1.808E-7</c:v>
                </c:pt>
                <c:pt idx="5328">
                  <c:v>1.807E-7</c:v>
                </c:pt>
                <c:pt idx="5329">
                  <c:v>1.808E-7</c:v>
                </c:pt>
                <c:pt idx="5330">
                  <c:v>1.8099999999999999E-7</c:v>
                </c:pt>
                <c:pt idx="5331">
                  <c:v>1.808E-7</c:v>
                </c:pt>
                <c:pt idx="5332">
                  <c:v>1.8099999999999999E-7</c:v>
                </c:pt>
                <c:pt idx="5333">
                  <c:v>1.808E-7</c:v>
                </c:pt>
                <c:pt idx="5334">
                  <c:v>1.8099999999999999E-7</c:v>
                </c:pt>
                <c:pt idx="5335">
                  <c:v>1.8099999999999999E-7</c:v>
                </c:pt>
                <c:pt idx="5336">
                  <c:v>1.8120000000000001E-7</c:v>
                </c:pt>
                <c:pt idx="5337">
                  <c:v>1.8099999999999999E-7</c:v>
                </c:pt>
                <c:pt idx="5338">
                  <c:v>1.8099999999999999E-7</c:v>
                </c:pt>
                <c:pt idx="5339">
                  <c:v>1.8120000000000001E-7</c:v>
                </c:pt>
                <c:pt idx="5340">
                  <c:v>1.8099999999999999E-7</c:v>
                </c:pt>
                <c:pt idx="5341">
                  <c:v>1.8120000000000001E-7</c:v>
                </c:pt>
                <c:pt idx="5342">
                  <c:v>1.8120000000000001E-7</c:v>
                </c:pt>
                <c:pt idx="5343">
                  <c:v>1.8099999999999999E-7</c:v>
                </c:pt>
                <c:pt idx="5344">
                  <c:v>1.8129999999999999E-7</c:v>
                </c:pt>
                <c:pt idx="5345">
                  <c:v>1.815E-7</c:v>
                </c:pt>
                <c:pt idx="5346">
                  <c:v>1.8129999999999999E-7</c:v>
                </c:pt>
                <c:pt idx="5347">
                  <c:v>1.8120000000000001E-7</c:v>
                </c:pt>
                <c:pt idx="5348">
                  <c:v>1.8129999999999999E-7</c:v>
                </c:pt>
                <c:pt idx="5349">
                  <c:v>1.8129999999999999E-7</c:v>
                </c:pt>
                <c:pt idx="5350">
                  <c:v>1.815E-7</c:v>
                </c:pt>
                <c:pt idx="5351">
                  <c:v>1.815E-7</c:v>
                </c:pt>
                <c:pt idx="5352">
                  <c:v>1.8129999999999999E-7</c:v>
                </c:pt>
                <c:pt idx="5353">
                  <c:v>1.815E-7</c:v>
                </c:pt>
                <c:pt idx="5354">
                  <c:v>1.815E-7</c:v>
                </c:pt>
                <c:pt idx="5355">
                  <c:v>1.8169999999999999E-7</c:v>
                </c:pt>
                <c:pt idx="5356">
                  <c:v>1.815E-7</c:v>
                </c:pt>
                <c:pt idx="5357">
                  <c:v>1.815E-7</c:v>
                </c:pt>
                <c:pt idx="5358">
                  <c:v>1.8129999999999999E-7</c:v>
                </c:pt>
                <c:pt idx="5359">
                  <c:v>1.8169999999999999E-7</c:v>
                </c:pt>
                <c:pt idx="5360">
                  <c:v>1.815E-7</c:v>
                </c:pt>
                <c:pt idx="5361">
                  <c:v>1.815E-7</c:v>
                </c:pt>
                <c:pt idx="5362">
                  <c:v>1.8169999999999999E-7</c:v>
                </c:pt>
                <c:pt idx="5363">
                  <c:v>1.8169999999999999E-7</c:v>
                </c:pt>
                <c:pt idx="5364">
                  <c:v>1.8169999999999999E-7</c:v>
                </c:pt>
                <c:pt idx="5365">
                  <c:v>1.8169999999999999E-7</c:v>
                </c:pt>
                <c:pt idx="5366">
                  <c:v>1.815E-7</c:v>
                </c:pt>
                <c:pt idx="5367">
                  <c:v>1.8169999999999999E-7</c:v>
                </c:pt>
                <c:pt idx="5368">
                  <c:v>1.818E-7</c:v>
                </c:pt>
                <c:pt idx="5369">
                  <c:v>1.8169999999999999E-7</c:v>
                </c:pt>
                <c:pt idx="5370">
                  <c:v>1.815E-7</c:v>
                </c:pt>
                <c:pt idx="5371">
                  <c:v>1.815E-7</c:v>
                </c:pt>
                <c:pt idx="5372">
                  <c:v>1.818E-7</c:v>
                </c:pt>
                <c:pt idx="5373">
                  <c:v>1.815E-7</c:v>
                </c:pt>
                <c:pt idx="5374">
                  <c:v>1.818E-7</c:v>
                </c:pt>
                <c:pt idx="5375">
                  <c:v>1.815E-7</c:v>
                </c:pt>
                <c:pt idx="5376">
                  <c:v>1.8169999999999999E-7</c:v>
                </c:pt>
                <c:pt idx="5377">
                  <c:v>1.815E-7</c:v>
                </c:pt>
                <c:pt idx="5378">
                  <c:v>1.818E-7</c:v>
                </c:pt>
                <c:pt idx="5379">
                  <c:v>1.8169999999999999E-7</c:v>
                </c:pt>
                <c:pt idx="5380">
                  <c:v>1.8169999999999999E-7</c:v>
                </c:pt>
                <c:pt idx="5381">
                  <c:v>1.815E-7</c:v>
                </c:pt>
                <c:pt idx="5382">
                  <c:v>1.8169999999999999E-7</c:v>
                </c:pt>
                <c:pt idx="5383">
                  <c:v>1.818E-7</c:v>
                </c:pt>
                <c:pt idx="5384">
                  <c:v>1.818E-7</c:v>
                </c:pt>
                <c:pt idx="5385">
                  <c:v>1.8169999999999999E-7</c:v>
                </c:pt>
                <c:pt idx="5386">
                  <c:v>1.815E-7</c:v>
                </c:pt>
                <c:pt idx="5387">
                  <c:v>1.815E-7</c:v>
                </c:pt>
                <c:pt idx="5388">
                  <c:v>1.822E-7</c:v>
                </c:pt>
                <c:pt idx="5389">
                  <c:v>1.8199999999999999E-7</c:v>
                </c:pt>
                <c:pt idx="5390">
                  <c:v>1.818E-7</c:v>
                </c:pt>
                <c:pt idx="5391">
                  <c:v>1.822E-7</c:v>
                </c:pt>
                <c:pt idx="5392">
                  <c:v>1.8199999999999999E-7</c:v>
                </c:pt>
                <c:pt idx="5393">
                  <c:v>1.8199999999999999E-7</c:v>
                </c:pt>
                <c:pt idx="5394">
                  <c:v>1.8199999999999999E-7</c:v>
                </c:pt>
                <c:pt idx="5395">
                  <c:v>1.8199999999999999E-7</c:v>
                </c:pt>
                <c:pt idx="5396">
                  <c:v>1.822E-7</c:v>
                </c:pt>
                <c:pt idx="5397">
                  <c:v>1.818E-7</c:v>
                </c:pt>
                <c:pt idx="5398">
                  <c:v>1.8199999999999999E-7</c:v>
                </c:pt>
                <c:pt idx="5399">
                  <c:v>1.818E-7</c:v>
                </c:pt>
                <c:pt idx="5400">
                  <c:v>1.8199999999999999E-7</c:v>
                </c:pt>
                <c:pt idx="5401">
                  <c:v>1.8199999999999999E-7</c:v>
                </c:pt>
                <c:pt idx="5402">
                  <c:v>1.818E-7</c:v>
                </c:pt>
                <c:pt idx="5403">
                  <c:v>1.8199999999999999E-7</c:v>
                </c:pt>
                <c:pt idx="5404">
                  <c:v>1.8230000000000001E-7</c:v>
                </c:pt>
                <c:pt idx="5405">
                  <c:v>1.8199999999999999E-7</c:v>
                </c:pt>
                <c:pt idx="5406">
                  <c:v>1.822E-7</c:v>
                </c:pt>
                <c:pt idx="5407">
                  <c:v>1.822E-7</c:v>
                </c:pt>
                <c:pt idx="5408">
                  <c:v>1.822E-7</c:v>
                </c:pt>
                <c:pt idx="5409">
                  <c:v>1.822E-7</c:v>
                </c:pt>
                <c:pt idx="5410">
                  <c:v>1.8230000000000001E-7</c:v>
                </c:pt>
                <c:pt idx="5411">
                  <c:v>1.8230000000000001E-7</c:v>
                </c:pt>
                <c:pt idx="5412">
                  <c:v>1.822E-7</c:v>
                </c:pt>
                <c:pt idx="5413">
                  <c:v>1.822E-7</c:v>
                </c:pt>
                <c:pt idx="5414">
                  <c:v>1.822E-7</c:v>
                </c:pt>
                <c:pt idx="5415">
                  <c:v>1.825E-7</c:v>
                </c:pt>
                <c:pt idx="5416">
                  <c:v>1.8269999999999999E-7</c:v>
                </c:pt>
                <c:pt idx="5417">
                  <c:v>1.8269999999999999E-7</c:v>
                </c:pt>
                <c:pt idx="5418">
                  <c:v>1.8269999999999999E-7</c:v>
                </c:pt>
                <c:pt idx="5419">
                  <c:v>1.8269999999999999E-7</c:v>
                </c:pt>
                <c:pt idx="5420">
                  <c:v>1.8269999999999999E-7</c:v>
                </c:pt>
                <c:pt idx="5421">
                  <c:v>1.8269999999999999E-7</c:v>
                </c:pt>
                <c:pt idx="5422">
                  <c:v>1.8230000000000001E-7</c:v>
                </c:pt>
                <c:pt idx="5423">
                  <c:v>1.8300000000000001E-7</c:v>
                </c:pt>
                <c:pt idx="5424">
                  <c:v>1.828E-7</c:v>
                </c:pt>
                <c:pt idx="5425">
                  <c:v>1.828E-7</c:v>
                </c:pt>
                <c:pt idx="5426">
                  <c:v>1.828E-7</c:v>
                </c:pt>
                <c:pt idx="5427">
                  <c:v>1.828E-7</c:v>
                </c:pt>
                <c:pt idx="5428">
                  <c:v>1.8300000000000001E-7</c:v>
                </c:pt>
                <c:pt idx="5429">
                  <c:v>1.828E-7</c:v>
                </c:pt>
                <c:pt idx="5430">
                  <c:v>1.8300000000000001E-7</c:v>
                </c:pt>
                <c:pt idx="5431">
                  <c:v>1.8300000000000001E-7</c:v>
                </c:pt>
                <c:pt idx="5432">
                  <c:v>1.828E-7</c:v>
                </c:pt>
                <c:pt idx="5433">
                  <c:v>1.8300000000000001E-7</c:v>
                </c:pt>
                <c:pt idx="5434">
                  <c:v>1.8300000000000001E-7</c:v>
                </c:pt>
                <c:pt idx="5435">
                  <c:v>1.8300000000000001E-7</c:v>
                </c:pt>
                <c:pt idx="5436">
                  <c:v>1.8300000000000001E-7</c:v>
                </c:pt>
                <c:pt idx="5437">
                  <c:v>1.8300000000000001E-7</c:v>
                </c:pt>
                <c:pt idx="5438">
                  <c:v>1.8300000000000001E-7</c:v>
                </c:pt>
                <c:pt idx="5439">
                  <c:v>1.828E-7</c:v>
                </c:pt>
                <c:pt idx="5440">
                  <c:v>1.8300000000000001E-7</c:v>
                </c:pt>
                <c:pt idx="5441">
                  <c:v>1.8300000000000001E-7</c:v>
                </c:pt>
                <c:pt idx="5442">
                  <c:v>1.832E-7</c:v>
                </c:pt>
                <c:pt idx="5443">
                  <c:v>1.832E-7</c:v>
                </c:pt>
                <c:pt idx="5444">
                  <c:v>1.8300000000000001E-7</c:v>
                </c:pt>
                <c:pt idx="5445">
                  <c:v>1.832E-7</c:v>
                </c:pt>
                <c:pt idx="5446">
                  <c:v>1.8330000000000001E-7</c:v>
                </c:pt>
                <c:pt idx="5447">
                  <c:v>1.8330000000000001E-7</c:v>
                </c:pt>
                <c:pt idx="5448">
                  <c:v>1.8300000000000001E-7</c:v>
                </c:pt>
                <c:pt idx="5449">
                  <c:v>1.8300000000000001E-7</c:v>
                </c:pt>
                <c:pt idx="5450">
                  <c:v>1.832E-7</c:v>
                </c:pt>
                <c:pt idx="5451">
                  <c:v>1.8330000000000001E-7</c:v>
                </c:pt>
                <c:pt idx="5452">
                  <c:v>1.832E-7</c:v>
                </c:pt>
                <c:pt idx="5453">
                  <c:v>1.832E-7</c:v>
                </c:pt>
                <c:pt idx="5454">
                  <c:v>1.8330000000000001E-7</c:v>
                </c:pt>
                <c:pt idx="5455">
                  <c:v>1.832E-7</c:v>
                </c:pt>
                <c:pt idx="5456">
                  <c:v>1.832E-7</c:v>
                </c:pt>
                <c:pt idx="5457">
                  <c:v>1.8330000000000001E-7</c:v>
                </c:pt>
                <c:pt idx="5458">
                  <c:v>1.832E-7</c:v>
                </c:pt>
                <c:pt idx="5459">
                  <c:v>1.8330000000000001E-7</c:v>
                </c:pt>
                <c:pt idx="5460">
                  <c:v>1.832E-7</c:v>
                </c:pt>
                <c:pt idx="5461">
                  <c:v>1.8330000000000001E-7</c:v>
                </c:pt>
                <c:pt idx="5462">
                  <c:v>1.8330000000000001E-7</c:v>
                </c:pt>
                <c:pt idx="5463">
                  <c:v>1.835E-7</c:v>
                </c:pt>
                <c:pt idx="5464">
                  <c:v>1.8370000000000001E-7</c:v>
                </c:pt>
                <c:pt idx="5465">
                  <c:v>1.835E-7</c:v>
                </c:pt>
                <c:pt idx="5466">
                  <c:v>1.8330000000000001E-7</c:v>
                </c:pt>
                <c:pt idx="5467">
                  <c:v>1.832E-7</c:v>
                </c:pt>
                <c:pt idx="5468">
                  <c:v>1.8370000000000001E-7</c:v>
                </c:pt>
                <c:pt idx="5469">
                  <c:v>1.8330000000000001E-7</c:v>
                </c:pt>
                <c:pt idx="5470">
                  <c:v>1.832E-7</c:v>
                </c:pt>
                <c:pt idx="5471">
                  <c:v>1.8379999999999999E-7</c:v>
                </c:pt>
                <c:pt idx="5472">
                  <c:v>1.8330000000000001E-7</c:v>
                </c:pt>
                <c:pt idx="5473">
                  <c:v>1.8330000000000001E-7</c:v>
                </c:pt>
                <c:pt idx="5474">
                  <c:v>1.8370000000000001E-7</c:v>
                </c:pt>
                <c:pt idx="5475">
                  <c:v>1.8370000000000001E-7</c:v>
                </c:pt>
                <c:pt idx="5476">
                  <c:v>1.8370000000000001E-7</c:v>
                </c:pt>
                <c:pt idx="5477">
                  <c:v>1.8370000000000001E-7</c:v>
                </c:pt>
                <c:pt idx="5478">
                  <c:v>1.835E-7</c:v>
                </c:pt>
                <c:pt idx="5479">
                  <c:v>1.8370000000000001E-7</c:v>
                </c:pt>
                <c:pt idx="5480">
                  <c:v>1.8379999999999999E-7</c:v>
                </c:pt>
                <c:pt idx="5481">
                  <c:v>1.8379999999999999E-7</c:v>
                </c:pt>
                <c:pt idx="5482">
                  <c:v>1.8400000000000001E-7</c:v>
                </c:pt>
                <c:pt idx="5483">
                  <c:v>1.8400000000000001E-7</c:v>
                </c:pt>
                <c:pt idx="5484">
                  <c:v>1.8400000000000001E-7</c:v>
                </c:pt>
                <c:pt idx="5485">
                  <c:v>1.843E-7</c:v>
                </c:pt>
                <c:pt idx="5486">
                  <c:v>1.8400000000000001E-7</c:v>
                </c:pt>
                <c:pt idx="5487">
                  <c:v>1.835E-7</c:v>
                </c:pt>
                <c:pt idx="5488">
                  <c:v>1.8400000000000001E-7</c:v>
                </c:pt>
                <c:pt idx="5489">
                  <c:v>1.842E-7</c:v>
                </c:pt>
                <c:pt idx="5490">
                  <c:v>1.8379999999999999E-7</c:v>
                </c:pt>
                <c:pt idx="5491">
                  <c:v>1.842E-7</c:v>
                </c:pt>
                <c:pt idx="5492">
                  <c:v>1.8400000000000001E-7</c:v>
                </c:pt>
                <c:pt idx="5493">
                  <c:v>1.8400000000000001E-7</c:v>
                </c:pt>
                <c:pt idx="5494">
                  <c:v>1.842E-7</c:v>
                </c:pt>
                <c:pt idx="5495">
                  <c:v>1.8400000000000001E-7</c:v>
                </c:pt>
                <c:pt idx="5496">
                  <c:v>1.8400000000000001E-7</c:v>
                </c:pt>
                <c:pt idx="5497">
                  <c:v>1.842E-7</c:v>
                </c:pt>
                <c:pt idx="5498">
                  <c:v>1.842E-7</c:v>
                </c:pt>
                <c:pt idx="5499">
                  <c:v>1.842E-7</c:v>
                </c:pt>
                <c:pt idx="5500">
                  <c:v>1.8400000000000001E-7</c:v>
                </c:pt>
                <c:pt idx="5501">
                  <c:v>1.843E-7</c:v>
                </c:pt>
                <c:pt idx="5502">
                  <c:v>1.843E-7</c:v>
                </c:pt>
                <c:pt idx="5503">
                  <c:v>1.842E-7</c:v>
                </c:pt>
                <c:pt idx="5504">
                  <c:v>1.843E-7</c:v>
                </c:pt>
                <c:pt idx="5505">
                  <c:v>1.8449999999999999E-7</c:v>
                </c:pt>
                <c:pt idx="5506">
                  <c:v>1.843E-7</c:v>
                </c:pt>
                <c:pt idx="5507">
                  <c:v>1.842E-7</c:v>
                </c:pt>
                <c:pt idx="5508">
                  <c:v>1.8470000000000001E-7</c:v>
                </c:pt>
                <c:pt idx="5509">
                  <c:v>1.843E-7</c:v>
                </c:pt>
                <c:pt idx="5510">
                  <c:v>1.843E-7</c:v>
                </c:pt>
                <c:pt idx="5511">
                  <c:v>1.8449999999999999E-7</c:v>
                </c:pt>
                <c:pt idx="5512">
                  <c:v>1.843E-7</c:v>
                </c:pt>
                <c:pt idx="5513">
                  <c:v>1.8449999999999999E-7</c:v>
                </c:pt>
                <c:pt idx="5514">
                  <c:v>1.8449999999999999E-7</c:v>
                </c:pt>
                <c:pt idx="5515">
                  <c:v>1.8449999999999999E-7</c:v>
                </c:pt>
                <c:pt idx="5516">
                  <c:v>1.8449999999999999E-7</c:v>
                </c:pt>
                <c:pt idx="5517">
                  <c:v>1.843E-7</c:v>
                </c:pt>
                <c:pt idx="5518">
                  <c:v>1.8449999999999999E-7</c:v>
                </c:pt>
                <c:pt idx="5519">
                  <c:v>1.8449999999999999E-7</c:v>
                </c:pt>
                <c:pt idx="5520">
                  <c:v>1.8470000000000001E-7</c:v>
                </c:pt>
                <c:pt idx="5521">
                  <c:v>1.8449999999999999E-7</c:v>
                </c:pt>
                <c:pt idx="5522">
                  <c:v>1.8449999999999999E-7</c:v>
                </c:pt>
                <c:pt idx="5523">
                  <c:v>1.8449999999999999E-7</c:v>
                </c:pt>
                <c:pt idx="5524">
                  <c:v>1.8470000000000001E-7</c:v>
                </c:pt>
                <c:pt idx="5525">
                  <c:v>1.8470000000000001E-7</c:v>
                </c:pt>
                <c:pt idx="5526">
                  <c:v>1.8449999999999999E-7</c:v>
                </c:pt>
                <c:pt idx="5527">
                  <c:v>1.8449999999999999E-7</c:v>
                </c:pt>
                <c:pt idx="5528">
                  <c:v>1.8449999999999999E-7</c:v>
                </c:pt>
                <c:pt idx="5529">
                  <c:v>1.8449999999999999E-7</c:v>
                </c:pt>
                <c:pt idx="5530">
                  <c:v>1.8470000000000001E-7</c:v>
                </c:pt>
                <c:pt idx="5531">
                  <c:v>1.8449999999999999E-7</c:v>
                </c:pt>
                <c:pt idx="5532">
                  <c:v>1.8470000000000001E-7</c:v>
                </c:pt>
                <c:pt idx="5533">
                  <c:v>1.8479999999999999E-7</c:v>
                </c:pt>
                <c:pt idx="5534">
                  <c:v>1.8519999999999999E-7</c:v>
                </c:pt>
                <c:pt idx="5535">
                  <c:v>1.85E-7</c:v>
                </c:pt>
                <c:pt idx="5536">
                  <c:v>1.8479999999999999E-7</c:v>
                </c:pt>
                <c:pt idx="5537">
                  <c:v>1.8519999999999999E-7</c:v>
                </c:pt>
                <c:pt idx="5538">
                  <c:v>1.8519999999999999E-7</c:v>
                </c:pt>
                <c:pt idx="5539">
                  <c:v>1.853E-7</c:v>
                </c:pt>
                <c:pt idx="5540">
                  <c:v>1.85E-7</c:v>
                </c:pt>
                <c:pt idx="5541">
                  <c:v>1.853E-7</c:v>
                </c:pt>
                <c:pt idx="5542">
                  <c:v>1.85E-7</c:v>
                </c:pt>
                <c:pt idx="5543">
                  <c:v>1.8470000000000001E-7</c:v>
                </c:pt>
                <c:pt idx="5544">
                  <c:v>1.853E-7</c:v>
                </c:pt>
                <c:pt idx="5545">
                  <c:v>1.853E-7</c:v>
                </c:pt>
                <c:pt idx="5546">
                  <c:v>1.8519999999999999E-7</c:v>
                </c:pt>
                <c:pt idx="5547">
                  <c:v>1.8519999999999999E-7</c:v>
                </c:pt>
                <c:pt idx="5548">
                  <c:v>1.8519999999999999E-7</c:v>
                </c:pt>
                <c:pt idx="5549">
                  <c:v>1.8519999999999999E-7</c:v>
                </c:pt>
                <c:pt idx="5550">
                  <c:v>1.8519999999999999E-7</c:v>
                </c:pt>
                <c:pt idx="5551">
                  <c:v>1.8549999999999999E-7</c:v>
                </c:pt>
                <c:pt idx="5552">
                  <c:v>1.8549999999999999E-7</c:v>
                </c:pt>
                <c:pt idx="5553">
                  <c:v>1.85E-7</c:v>
                </c:pt>
                <c:pt idx="5554">
                  <c:v>1.8549999999999999E-7</c:v>
                </c:pt>
                <c:pt idx="5555">
                  <c:v>1.8549999999999999E-7</c:v>
                </c:pt>
                <c:pt idx="5556">
                  <c:v>1.853E-7</c:v>
                </c:pt>
                <c:pt idx="5557">
                  <c:v>1.857E-7</c:v>
                </c:pt>
                <c:pt idx="5558">
                  <c:v>1.853E-7</c:v>
                </c:pt>
                <c:pt idx="5559">
                  <c:v>1.8549999999999999E-7</c:v>
                </c:pt>
                <c:pt idx="5560">
                  <c:v>1.8549999999999999E-7</c:v>
                </c:pt>
                <c:pt idx="5561">
                  <c:v>1.8549999999999999E-7</c:v>
                </c:pt>
                <c:pt idx="5562">
                  <c:v>1.853E-7</c:v>
                </c:pt>
                <c:pt idx="5563">
                  <c:v>1.8549999999999999E-7</c:v>
                </c:pt>
                <c:pt idx="5564">
                  <c:v>1.853E-7</c:v>
                </c:pt>
                <c:pt idx="5565">
                  <c:v>1.857E-7</c:v>
                </c:pt>
                <c:pt idx="5566">
                  <c:v>1.8580000000000001E-7</c:v>
                </c:pt>
                <c:pt idx="5567">
                  <c:v>1.8549999999999999E-7</c:v>
                </c:pt>
                <c:pt idx="5568">
                  <c:v>1.8549999999999999E-7</c:v>
                </c:pt>
                <c:pt idx="5569">
                  <c:v>1.8580000000000001E-7</c:v>
                </c:pt>
                <c:pt idx="5570">
                  <c:v>1.857E-7</c:v>
                </c:pt>
                <c:pt idx="5571">
                  <c:v>1.857E-7</c:v>
                </c:pt>
                <c:pt idx="5572">
                  <c:v>1.8580000000000001E-7</c:v>
                </c:pt>
                <c:pt idx="5573">
                  <c:v>1.857E-7</c:v>
                </c:pt>
                <c:pt idx="5574">
                  <c:v>1.8580000000000001E-7</c:v>
                </c:pt>
                <c:pt idx="5575">
                  <c:v>1.857E-7</c:v>
                </c:pt>
                <c:pt idx="5576">
                  <c:v>1.8580000000000001E-7</c:v>
                </c:pt>
                <c:pt idx="5577">
                  <c:v>1.857E-7</c:v>
                </c:pt>
                <c:pt idx="5578">
                  <c:v>1.8580000000000001E-7</c:v>
                </c:pt>
                <c:pt idx="5579">
                  <c:v>1.8580000000000001E-7</c:v>
                </c:pt>
                <c:pt idx="5580">
                  <c:v>1.857E-7</c:v>
                </c:pt>
                <c:pt idx="5581">
                  <c:v>1.86E-7</c:v>
                </c:pt>
                <c:pt idx="5582">
                  <c:v>1.8580000000000001E-7</c:v>
                </c:pt>
                <c:pt idx="5583">
                  <c:v>1.8580000000000001E-7</c:v>
                </c:pt>
                <c:pt idx="5584">
                  <c:v>1.8620000000000001E-7</c:v>
                </c:pt>
                <c:pt idx="5585">
                  <c:v>1.86E-7</c:v>
                </c:pt>
                <c:pt idx="5586">
                  <c:v>1.86E-7</c:v>
                </c:pt>
                <c:pt idx="5587">
                  <c:v>1.8580000000000001E-7</c:v>
                </c:pt>
                <c:pt idx="5588">
                  <c:v>1.86E-7</c:v>
                </c:pt>
                <c:pt idx="5589">
                  <c:v>1.86E-7</c:v>
                </c:pt>
                <c:pt idx="5590">
                  <c:v>1.86E-7</c:v>
                </c:pt>
                <c:pt idx="5591">
                  <c:v>1.8620000000000001E-7</c:v>
                </c:pt>
                <c:pt idx="5592">
                  <c:v>1.86E-7</c:v>
                </c:pt>
                <c:pt idx="5593">
                  <c:v>1.8620000000000001E-7</c:v>
                </c:pt>
                <c:pt idx="5594">
                  <c:v>1.86E-7</c:v>
                </c:pt>
                <c:pt idx="5595">
                  <c:v>1.8620000000000001E-7</c:v>
                </c:pt>
                <c:pt idx="5596">
                  <c:v>1.8629999999999999E-7</c:v>
                </c:pt>
                <c:pt idx="5597">
                  <c:v>1.8620000000000001E-7</c:v>
                </c:pt>
                <c:pt idx="5598">
                  <c:v>1.8620000000000001E-7</c:v>
                </c:pt>
                <c:pt idx="5599">
                  <c:v>1.8620000000000001E-7</c:v>
                </c:pt>
                <c:pt idx="5600">
                  <c:v>1.8650000000000001E-7</c:v>
                </c:pt>
                <c:pt idx="5601">
                  <c:v>1.8620000000000001E-7</c:v>
                </c:pt>
                <c:pt idx="5602">
                  <c:v>1.8629999999999999E-7</c:v>
                </c:pt>
                <c:pt idx="5603">
                  <c:v>1.867E-7</c:v>
                </c:pt>
                <c:pt idx="5604">
                  <c:v>1.8650000000000001E-7</c:v>
                </c:pt>
                <c:pt idx="5605">
                  <c:v>1.8650000000000001E-7</c:v>
                </c:pt>
                <c:pt idx="5606">
                  <c:v>1.867E-7</c:v>
                </c:pt>
                <c:pt idx="5607">
                  <c:v>1.8629999999999999E-7</c:v>
                </c:pt>
                <c:pt idx="5608">
                  <c:v>1.8629999999999999E-7</c:v>
                </c:pt>
                <c:pt idx="5609">
                  <c:v>1.8650000000000001E-7</c:v>
                </c:pt>
                <c:pt idx="5610">
                  <c:v>1.867E-7</c:v>
                </c:pt>
                <c:pt idx="5611">
                  <c:v>1.867E-7</c:v>
                </c:pt>
                <c:pt idx="5612">
                  <c:v>1.8629999999999999E-7</c:v>
                </c:pt>
                <c:pt idx="5613">
                  <c:v>1.8620000000000001E-7</c:v>
                </c:pt>
                <c:pt idx="5614">
                  <c:v>1.8650000000000001E-7</c:v>
                </c:pt>
                <c:pt idx="5615">
                  <c:v>1.867E-7</c:v>
                </c:pt>
                <c:pt idx="5616">
                  <c:v>1.8650000000000001E-7</c:v>
                </c:pt>
                <c:pt idx="5617">
                  <c:v>1.867E-7</c:v>
                </c:pt>
                <c:pt idx="5618">
                  <c:v>1.8650000000000001E-7</c:v>
                </c:pt>
                <c:pt idx="5619">
                  <c:v>1.867E-7</c:v>
                </c:pt>
                <c:pt idx="5620">
                  <c:v>1.8699999999999999E-7</c:v>
                </c:pt>
                <c:pt idx="5621">
                  <c:v>1.8680000000000001E-7</c:v>
                </c:pt>
                <c:pt idx="5622">
                  <c:v>1.867E-7</c:v>
                </c:pt>
                <c:pt idx="5623">
                  <c:v>1.8699999999999999E-7</c:v>
                </c:pt>
                <c:pt idx="5624">
                  <c:v>1.867E-7</c:v>
                </c:pt>
                <c:pt idx="5625">
                  <c:v>1.867E-7</c:v>
                </c:pt>
                <c:pt idx="5626">
                  <c:v>1.8650000000000001E-7</c:v>
                </c:pt>
                <c:pt idx="5627">
                  <c:v>1.8680000000000001E-7</c:v>
                </c:pt>
                <c:pt idx="5628">
                  <c:v>1.8650000000000001E-7</c:v>
                </c:pt>
                <c:pt idx="5629">
                  <c:v>1.8680000000000001E-7</c:v>
                </c:pt>
                <c:pt idx="5630">
                  <c:v>1.8699999999999999E-7</c:v>
                </c:pt>
                <c:pt idx="5631">
                  <c:v>1.8680000000000001E-7</c:v>
                </c:pt>
                <c:pt idx="5632">
                  <c:v>1.8680000000000001E-7</c:v>
                </c:pt>
                <c:pt idx="5633">
                  <c:v>1.8680000000000001E-7</c:v>
                </c:pt>
                <c:pt idx="5634">
                  <c:v>1.8699999999999999E-7</c:v>
                </c:pt>
                <c:pt idx="5635">
                  <c:v>1.8680000000000001E-7</c:v>
                </c:pt>
                <c:pt idx="5636">
                  <c:v>1.8699999999999999E-7</c:v>
                </c:pt>
                <c:pt idx="5637">
                  <c:v>1.8699999999999999E-7</c:v>
                </c:pt>
                <c:pt idx="5638">
                  <c:v>1.8720000000000001E-7</c:v>
                </c:pt>
                <c:pt idx="5639">
                  <c:v>1.8720000000000001E-7</c:v>
                </c:pt>
                <c:pt idx="5640">
                  <c:v>1.8699999999999999E-7</c:v>
                </c:pt>
                <c:pt idx="5641">
                  <c:v>1.8720000000000001E-7</c:v>
                </c:pt>
                <c:pt idx="5642">
                  <c:v>1.8720000000000001E-7</c:v>
                </c:pt>
                <c:pt idx="5643">
                  <c:v>1.8699999999999999E-7</c:v>
                </c:pt>
                <c:pt idx="5644">
                  <c:v>1.8729999999999999E-7</c:v>
                </c:pt>
                <c:pt idx="5645">
                  <c:v>1.8699999999999999E-7</c:v>
                </c:pt>
                <c:pt idx="5646">
                  <c:v>1.8729999999999999E-7</c:v>
                </c:pt>
                <c:pt idx="5647">
                  <c:v>1.8699999999999999E-7</c:v>
                </c:pt>
                <c:pt idx="5648">
                  <c:v>1.8680000000000001E-7</c:v>
                </c:pt>
                <c:pt idx="5649">
                  <c:v>1.8699999999999999E-7</c:v>
                </c:pt>
                <c:pt idx="5650">
                  <c:v>1.8680000000000001E-7</c:v>
                </c:pt>
                <c:pt idx="5651">
                  <c:v>1.8699999999999999E-7</c:v>
                </c:pt>
                <c:pt idx="5652">
                  <c:v>1.8699999999999999E-7</c:v>
                </c:pt>
                <c:pt idx="5653">
                  <c:v>1.8680000000000001E-7</c:v>
                </c:pt>
                <c:pt idx="5654">
                  <c:v>1.8699999999999999E-7</c:v>
                </c:pt>
                <c:pt idx="5655">
                  <c:v>1.8680000000000001E-7</c:v>
                </c:pt>
                <c:pt idx="5656">
                  <c:v>1.8680000000000001E-7</c:v>
                </c:pt>
                <c:pt idx="5657">
                  <c:v>1.867E-7</c:v>
                </c:pt>
                <c:pt idx="5658">
                  <c:v>1.8699999999999999E-7</c:v>
                </c:pt>
                <c:pt idx="5659">
                  <c:v>1.8680000000000001E-7</c:v>
                </c:pt>
                <c:pt idx="5660">
                  <c:v>1.8699999999999999E-7</c:v>
                </c:pt>
                <c:pt idx="5661">
                  <c:v>1.8720000000000001E-7</c:v>
                </c:pt>
                <c:pt idx="5662">
                  <c:v>1.8699999999999999E-7</c:v>
                </c:pt>
                <c:pt idx="5663">
                  <c:v>1.8720000000000001E-7</c:v>
                </c:pt>
                <c:pt idx="5664">
                  <c:v>1.8720000000000001E-7</c:v>
                </c:pt>
                <c:pt idx="5665">
                  <c:v>1.8699999999999999E-7</c:v>
                </c:pt>
                <c:pt idx="5666">
                  <c:v>1.8699999999999999E-7</c:v>
                </c:pt>
                <c:pt idx="5667">
                  <c:v>1.8720000000000001E-7</c:v>
                </c:pt>
                <c:pt idx="5668">
                  <c:v>1.875E-7</c:v>
                </c:pt>
                <c:pt idx="5669">
                  <c:v>1.8729999999999999E-7</c:v>
                </c:pt>
                <c:pt idx="5670">
                  <c:v>1.8729999999999999E-7</c:v>
                </c:pt>
                <c:pt idx="5671">
                  <c:v>1.8729999999999999E-7</c:v>
                </c:pt>
                <c:pt idx="5672">
                  <c:v>1.8729999999999999E-7</c:v>
                </c:pt>
                <c:pt idx="5673">
                  <c:v>1.875E-7</c:v>
                </c:pt>
                <c:pt idx="5674">
                  <c:v>1.8729999999999999E-7</c:v>
                </c:pt>
                <c:pt idx="5675">
                  <c:v>1.875E-7</c:v>
                </c:pt>
                <c:pt idx="5676">
                  <c:v>1.875E-7</c:v>
                </c:pt>
                <c:pt idx="5677">
                  <c:v>1.8729999999999999E-7</c:v>
                </c:pt>
                <c:pt idx="5678">
                  <c:v>1.8769999999999999E-7</c:v>
                </c:pt>
                <c:pt idx="5679">
                  <c:v>1.878E-7</c:v>
                </c:pt>
                <c:pt idx="5680">
                  <c:v>1.8769999999999999E-7</c:v>
                </c:pt>
                <c:pt idx="5681">
                  <c:v>1.878E-7</c:v>
                </c:pt>
                <c:pt idx="5682">
                  <c:v>1.8769999999999999E-7</c:v>
                </c:pt>
                <c:pt idx="5683">
                  <c:v>1.878E-7</c:v>
                </c:pt>
                <c:pt idx="5684">
                  <c:v>1.8769999999999999E-7</c:v>
                </c:pt>
                <c:pt idx="5685">
                  <c:v>1.875E-7</c:v>
                </c:pt>
                <c:pt idx="5686">
                  <c:v>1.878E-7</c:v>
                </c:pt>
                <c:pt idx="5687">
                  <c:v>1.8769999999999999E-7</c:v>
                </c:pt>
                <c:pt idx="5688">
                  <c:v>1.8769999999999999E-7</c:v>
                </c:pt>
                <c:pt idx="5689">
                  <c:v>1.878E-7</c:v>
                </c:pt>
                <c:pt idx="5690">
                  <c:v>1.8769999999999999E-7</c:v>
                </c:pt>
                <c:pt idx="5691">
                  <c:v>1.878E-7</c:v>
                </c:pt>
                <c:pt idx="5692">
                  <c:v>1.8799999999999999E-7</c:v>
                </c:pt>
                <c:pt idx="5693">
                  <c:v>1.878E-7</c:v>
                </c:pt>
                <c:pt idx="5694">
                  <c:v>1.878E-7</c:v>
                </c:pt>
                <c:pt idx="5695">
                  <c:v>1.878E-7</c:v>
                </c:pt>
                <c:pt idx="5696">
                  <c:v>1.8799999999999999E-7</c:v>
                </c:pt>
                <c:pt idx="5697">
                  <c:v>1.882E-7</c:v>
                </c:pt>
                <c:pt idx="5698">
                  <c:v>1.882E-7</c:v>
                </c:pt>
                <c:pt idx="5699">
                  <c:v>1.882E-7</c:v>
                </c:pt>
                <c:pt idx="5700">
                  <c:v>1.8799999999999999E-7</c:v>
                </c:pt>
                <c:pt idx="5701">
                  <c:v>1.882E-7</c:v>
                </c:pt>
                <c:pt idx="5702">
                  <c:v>1.882E-7</c:v>
                </c:pt>
                <c:pt idx="5703">
                  <c:v>1.8799999999999999E-7</c:v>
                </c:pt>
                <c:pt idx="5704">
                  <c:v>1.882E-7</c:v>
                </c:pt>
                <c:pt idx="5705">
                  <c:v>1.885E-7</c:v>
                </c:pt>
                <c:pt idx="5706">
                  <c:v>1.8830000000000001E-7</c:v>
                </c:pt>
                <c:pt idx="5707">
                  <c:v>1.8799999999999999E-7</c:v>
                </c:pt>
                <c:pt idx="5708">
                  <c:v>1.882E-7</c:v>
                </c:pt>
                <c:pt idx="5709">
                  <c:v>1.882E-7</c:v>
                </c:pt>
                <c:pt idx="5710">
                  <c:v>1.878E-7</c:v>
                </c:pt>
                <c:pt idx="5711">
                  <c:v>1.882E-7</c:v>
                </c:pt>
                <c:pt idx="5712">
                  <c:v>1.878E-7</c:v>
                </c:pt>
                <c:pt idx="5713">
                  <c:v>1.882E-7</c:v>
                </c:pt>
                <c:pt idx="5714">
                  <c:v>1.8769999999999999E-7</c:v>
                </c:pt>
                <c:pt idx="5715">
                  <c:v>1.8799999999999999E-7</c:v>
                </c:pt>
                <c:pt idx="5716">
                  <c:v>1.8799999999999999E-7</c:v>
                </c:pt>
                <c:pt idx="5717">
                  <c:v>1.882E-7</c:v>
                </c:pt>
                <c:pt idx="5718">
                  <c:v>1.878E-7</c:v>
                </c:pt>
                <c:pt idx="5719">
                  <c:v>1.8799999999999999E-7</c:v>
                </c:pt>
                <c:pt idx="5720">
                  <c:v>1.878E-7</c:v>
                </c:pt>
                <c:pt idx="5721">
                  <c:v>1.8799999999999999E-7</c:v>
                </c:pt>
                <c:pt idx="5722">
                  <c:v>1.882E-7</c:v>
                </c:pt>
                <c:pt idx="5723">
                  <c:v>1.8830000000000001E-7</c:v>
                </c:pt>
                <c:pt idx="5724">
                  <c:v>1.882E-7</c:v>
                </c:pt>
                <c:pt idx="5725">
                  <c:v>1.882E-7</c:v>
                </c:pt>
                <c:pt idx="5726">
                  <c:v>1.8830000000000001E-7</c:v>
                </c:pt>
                <c:pt idx="5727">
                  <c:v>1.882E-7</c:v>
                </c:pt>
                <c:pt idx="5728">
                  <c:v>1.882E-7</c:v>
                </c:pt>
                <c:pt idx="5729">
                  <c:v>1.882E-7</c:v>
                </c:pt>
                <c:pt idx="5730">
                  <c:v>1.882E-7</c:v>
                </c:pt>
                <c:pt idx="5731">
                  <c:v>1.882E-7</c:v>
                </c:pt>
                <c:pt idx="5732">
                  <c:v>1.8830000000000001E-7</c:v>
                </c:pt>
                <c:pt idx="5733">
                  <c:v>1.882E-7</c:v>
                </c:pt>
                <c:pt idx="5734">
                  <c:v>1.8830000000000001E-7</c:v>
                </c:pt>
                <c:pt idx="5735">
                  <c:v>1.8869999999999999E-7</c:v>
                </c:pt>
                <c:pt idx="5736">
                  <c:v>1.885E-7</c:v>
                </c:pt>
                <c:pt idx="5737">
                  <c:v>1.8830000000000001E-7</c:v>
                </c:pt>
                <c:pt idx="5738">
                  <c:v>1.885E-7</c:v>
                </c:pt>
                <c:pt idx="5739">
                  <c:v>1.8869999999999999E-7</c:v>
                </c:pt>
                <c:pt idx="5740">
                  <c:v>1.8830000000000001E-7</c:v>
                </c:pt>
                <c:pt idx="5741">
                  <c:v>1.8869999999999999E-7</c:v>
                </c:pt>
                <c:pt idx="5742">
                  <c:v>1.888E-7</c:v>
                </c:pt>
                <c:pt idx="5743">
                  <c:v>1.8830000000000001E-7</c:v>
                </c:pt>
                <c:pt idx="5744">
                  <c:v>1.8830000000000001E-7</c:v>
                </c:pt>
                <c:pt idx="5745">
                  <c:v>1.885E-7</c:v>
                </c:pt>
                <c:pt idx="5746">
                  <c:v>1.885E-7</c:v>
                </c:pt>
                <c:pt idx="5747">
                  <c:v>1.888E-7</c:v>
                </c:pt>
                <c:pt idx="5748">
                  <c:v>1.888E-7</c:v>
                </c:pt>
                <c:pt idx="5749">
                  <c:v>1.8869999999999999E-7</c:v>
                </c:pt>
                <c:pt idx="5750">
                  <c:v>1.8900000000000001E-7</c:v>
                </c:pt>
                <c:pt idx="5751">
                  <c:v>1.888E-7</c:v>
                </c:pt>
                <c:pt idx="5752">
                  <c:v>1.8930000000000001E-7</c:v>
                </c:pt>
                <c:pt idx="5753">
                  <c:v>1.888E-7</c:v>
                </c:pt>
                <c:pt idx="5754">
                  <c:v>1.8869999999999999E-7</c:v>
                </c:pt>
                <c:pt idx="5755">
                  <c:v>1.888E-7</c:v>
                </c:pt>
                <c:pt idx="5756">
                  <c:v>1.888E-7</c:v>
                </c:pt>
                <c:pt idx="5757">
                  <c:v>1.8930000000000001E-7</c:v>
                </c:pt>
                <c:pt idx="5758">
                  <c:v>1.892E-7</c:v>
                </c:pt>
                <c:pt idx="5759">
                  <c:v>1.8900000000000001E-7</c:v>
                </c:pt>
                <c:pt idx="5760">
                  <c:v>1.892E-7</c:v>
                </c:pt>
                <c:pt idx="5761">
                  <c:v>1.8900000000000001E-7</c:v>
                </c:pt>
                <c:pt idx="5762">
                  <c:v>1.892E-7</c:v>
                </c:pt>
                <c:pt idx="5763">
                  <c:v>1.8869999999999999E-7</c:v>
                </c:pt>
                <c:pt idx="5764">
                  <c:v>1.8930000000000001E-7</c:v>
                </c:pt>
                <c:pt idx="5765">
                  <c:v>1.888E-7</c:v>
                </c:pt>
                <c:pt idx="5766">
                  <c:v>1.8900000000000001E-7</c:v>
                </c:pt>
                <c:pt idx="5767">
                  <c:v>1.888E-7</c:v>
                </c:pt>
                <c:pt idx="5768">
                  <c:v>1.888E-7</c:v>
                </c:pt>
                <c:pt idx="5769">
                  <c:v>1.8900000000000001E-7</c:v>
                </c:pt>
                <c:pt idx="5770">
                  <c:v>1.892E-7</c:v>
                </c:pt>
                <c:pt idx="5771">
                  <c:v>1.892E-7</c:v>
                </c:pt>
                <c:pt idx="5772">
                  <c:v>1.895E-7</c:v>
                </c:pt>
                <c:pt idx="5773">
                  <c:v>1.895E-7</c:v>
                </c:pt>
                <c:pt idx="5774">
                  <c:v>1.892E-7</c:v>
                </c:pt>
                <c:pt idx="5775">
                  <c:v>1.8930000000000001E-7</c:v>
                </c:pt>
                <c:pt idx="5776">
                  <c:v>1.892E-7</c:v>
                </c:pt>
                <c:pt idx="5777">
                  <c:v>1.892E-7</c:v>
                </c:pt>
                <c:pt idx="5778">
                  <c:v>1.892E-7</c:v>
                </c:pt>
                <c:pt idx="5779">
                  <c:v>1.8930000000000001E-7</c:v>
                </c:pt>
                <c:pt idx="5780">
                  <c:v>1.892E-7</c:v>
                </c:pt>
                <c:pt idx="5781">
                  <c:v>1.8930000000000001E-7</c:v>
                </c:pt>
                <c:pt idx="5782">
                  <c:v>1.8930000000000001E-7</c:v>
                </c:pt>
                <c:pt idx="5783">
                  <c:v>1.895E-7</c:v>
                </c:pt>
                <c:pt idx="5784">
                  <c:v>1.8970000000000001E-7</c:v>
                </c:pt>
                <c:pt idx="5785">
                  <c:v>1.895E-7</c:v>
                </c:pt>
                <c:pt idx="5786">
                  <c:v>1.8970000000000001E-7</c:v>
                </c:pt>
                <c:pt idx="5787">
                  <c:v>1.895E-7</c:v>
                </c:pt>
                <c:pt idx="5788">
                  <c:v>1.8970000000000001E-7</c:v>
                </c:pt>
                <c:pt idx="5789">
                  <c:v>1.8970000000000001E-7</c:v>
                </c:pt>
                <c:pt idx="5790">
                  <c:v>1.8970000000000001E-7</c:v>
                </c:pt>
                <c:pt idx="5791">
                  <c:v>1.8970000000000001E-7</c:v>
                </c:pt>
                <c:pt idx="5792">
                  <c:v>1.8970000000000001E-7</c:v>
                </c:pt>
                <c:pt idx="5793">
                  <c:v>1.8970000000000001E-7</c:v>
                </c:pt>
                <c:pt idx="5794">
                  <c:v>1.8970000000000001E-7</c:v>
                </c:pt>
                <c:pt idx="5795">
                  <c:v>1.9000000000000001E-7</c:v>
                </c:pt>
                <c:pt idx="5796">
                  <c:v>1.8979999999999999E-7</c:v>
                </c:pt>
                <c:pt idx="5797">
                  <c:v>1.8979999999999999E-7</c:v>
                </c:pt>
                <c:pt idx="5798">
                  <c:v>1.8979999999999999E-7</c:v>
                </c:pt>
                <c:pt idx="5799">
                  <c:v>1.8970000000000001E-7</c:v>
                </c:pt>
                <c:pt idx="5800">
                  <c:v>1.8979999999999999E-7</c:v>
                </c:pt>
                <c:pt idx="5801">
                  <c:v>1.8979999999999999E-7</c:v>
                </c:pt>
                <c:pt idx="5802">
                  <c:v>1.8979999999999999E-7</c:v>
                </c:pt>
                <c:pt idx="5803">
                  <c:v>1.8979999999999999E-7</c:v>
                </c:pt>
                <c:pt idx="5804">
                  <c:v>1.8979999999999999E-7</c:v>
                </c:pt>
                <c:pt idx="5805">
                  <c:v>1.8979999999999999E-7</c:v>
                </c:pt>
                <c:pt idx="5806">
                  <c:v>1.8970000000000001E-7</c:v>
                </c:pt>
                <c:pt idx="5807">
                  <c:v>1.8979999999999999E-7</c:v>
                </c:pt>
                <c:pt idx="5808">
                  <c:v>1.9000000000000001E-7</c:v>
                </c:pt>
                <c:pt idx="5809">
                  <c:v>1.8970000000000001E-7</c:v>
                </c:pt>
                <c:pt idx="5810">
                  <c:v>1.8979999999999999E-7</c:v>
                </c:pt>
                <c:pt idx="5811">
                  <c:v>1.9000000000000001E-7</c:v>
                </c:pt>
                <c:pt idx="5812">
                  <c:v>1.9000000000000001E-7</c:v>
                </c:pt>
                <c:pt idx="5813">
                  <c:v>1.8979999999999999E-7</c:v>
                </c:pt>
                <c:pt idx="5814">
                  <c:v>1.902E-7</c:v>
                </c:pt>
                <c:pt idx="5815">
                  <c:v>1.9000000000000001E-7</c:v>
                </c:pt>
                <c:pt idx="5816">
                  <c:v>1.9000000000000001E-7</c:v>
                </c:pt>
                <c:pt idx="5817">
                  <c:v>1.9000000000000001E-7</c:v>
                </c:pt>
                <c:pt idx="5818">
                  <c:v>1.9000000000000001E-7</c:v>
                </c:pt>
                <c:pt idx="5819">
                  <c:v>1.902E-7</c:v>
                </c:pt>
                <c:pt idx="5820">
                  <c:v>1.902E-7</c:v>
                </c:pt>
                <c:pt idx="5821">
                  <c:v>1.902E-7</c:v>
                </c:pt>
                <c:pt idx="5822">
                  <c:v>1.9000000000000001E-7</c:v>
                </c:pt>
                <c:pt idx="5823">
                  <c:v>1.902E-7</c:v>
                </c:pt>
                <c:pt idx="5824">
                  <c:v>1.902E-7</c:v>
                </c:pt>
                <c:pt idx="5825">
                  <c:v>1.9000000000000001E-7</c:v>
                </c:pt>
                <c:pt idx="5826">
                  <c:v>1.8979999999999999E-7</c:v>
                </c:pt>
                <c:pt idx="5827">
                  <c:v>1.8979999999999999E-7</c:v>
                </c:pt>
                <c:pt idx="5828">
                  <c:v>1.8979999999999999E-7</c:v>
                </c:pt>
                <c:pt idx="5829">
                  <c:v>1.903E-7</c:v>
                </c:pt>
                <c:pt idx="5830">
                  <c:v>1.8979999999999999E-7</c:v>
                </c:pt>
                <c:pt idx="5831">
                  <c:v>1.9000000000000001E-7</c:v>
                </c:pt>
                <c:pt idx="5832">
                  <c:v>1.8979999999999999E-7</c:v>
                </c:pt>
                <c:pt idx="5833">
                  <c:v>1.9000000000000001E-7</c:v>
                </c:pt>
                <c:pt idx="5834">
                  <c:v>1.8979999999999999E-7</c:v>
                </c:pt>
                <c:pt idx="5835">
                  <c:v>1.8979999999999999E-7</c:v>
                </c:pt>
                <c:pt idx="5836">
                  <c:v>1.9000000000000001E-7</c:v>
                </c:pt>
                <c:pt idx="5837">
                  <c:v>1.903E-7</c:v>
                </c:pt>
                <c:pt idx="5838">
                  <c:v>1.902E-7</c:v>
                </c:pt>
                <c:pt idx="5839">
                  <c:v>1.9000000000000001E-7</c:v>
                </c:pt>
                <c:pt idx="5840">
                  <c:v>1.902E-7</c:v>
                </c:pt>
                <c:pt idx="5841">
                  <c:v>1.902E-7</c:v>
                </c:pt>
                <c:pt idx="5842">
                  <c:v>1.902E-7</c:v>
                </c:pt>
                <c:pt idx="5843">
                  <c:v>1.903E-7</c:v>
                </c:pt>
                <c:pt idx="5844">
                  <c:v>1.903E-7</c:v>
                </c:pt>
                <c:pt idx="5845">
                  <c:v>1.902E-7</c:v>
                </c:pt>
                <c:pt idx="5846">
                  <c:v>1.902E-7</c:v>
                </c:pt>
                <c:pt idx="5847">
                  <c:v>1.902E-7</c:v>
                </c:pt>
                <c:pt idx="5848">
                  <c:v>1.9049999999999999E-7</c:v>
                </c:pt>
                <c:pt idx="5849">
                  <c:v>1.903E-7</c:v>
                </c:pt>
                <c:pt idx="5850">
                  <c:v>1.909E-7</c:v>
                </c:pt>
                <c:pt idx="5851">
                  <c:v>1.9070000000000001E-7</c:v>
                </c:pt>
                <c:pt idx="5852">
                  <c:v>1.9049999999999999E-7</c:v>
                </c:pt>
                <c:pt idx="5853">
                  <c:v>1.9049999999999999E-7</c:v>
                </c:pt>
                <c:pt idx="5854">
                  <c:v>1.9070000000000001E-7</c:v>
                </c:pt>
                <c:pt idx="5855">
                  <c:v>1.9070000000000001E-7</c:v>
                </c:pt>
                <c:pt idx="5856">
                  <c:v>1.91E-7</c:v>
                </c:pt>
                <c:pt idx="5857">
                  <c:v>1.9070000000000001E-7</c:v>
                </c:pt>
                <c:pt idx="5858">
                  <c:v>1.909E-7</c:v>
                </c:pt>
                <c:pt idx="5859">
                  <c:v>1.909E-7</c:v>
                </c:pt>
                <c:pt idx="5860">
                  <c:v>1.9070000000000001E-7</c:v>
                </c:pt>
                <c:pt idx="5861">
                  <c:v>1.91E-7</c:v>
                </c:pt>
                <c:pt idx="5862">
                  <c:v>1.91E-7</c:v>
                </c:pt>
                <c:pt idx="5863">
                  <c:v>1.91E-7</c:v>
                </c:pt>
                <c:pt idx="5864">
                  <c:v>1.91E-7</c:v>
                </c:pt>
                <c:pt idx="5865">
                  <c:v>1.91E-7</c:v>
                </c:pt>
                <c:pt idx="5866">
                  <c:v>1.91E-7</c:v>
                </c:pt>
                <c:pt idx="5867">
                  <c:v>1.909E-7</c:v>
                </c:pt>
                <c:pt idx="5868">
                  <c:v>1.91E-7</c:v>
                </c:pt>
                <c:pt idx="5869">
                  <c:v>1.9119999999999999E-7</c:v>
                </c:pt>
                <c:pt idx="5870">
                  <c:v>1.9119999999999999E-7</c:v>
                </c:pt>
                <c:pt idx="5871">
                  <c:v>1.9119999999999999E-7</c:v>
                </c:pt>
                <c:pt idx="5872">
                  <c:v>1.91E-7</c:v>
                </c:pt>
                <c:pt idx="5873">
                  <c:v>1.9140000000000001E-7</c:v>
                </c:pt>
                <c:pt idx="5874">
                  <c:v>1.9140000000000001E-7</c:v>
                </c:pt>
                <c:pt idx="5875">
                  <c:v>1.9140000000000001E-7</c:v>
                </c:pt>
                <c:pt idx="5876">
                  <c:v>1.9140000000000001E-7</c:v>
                </c:pt>
                <c:pt idx="5877">
                  <c:v>1.91E-7</c:v>
                </c:pt>
                <c:pt idx="5878">
                  <c:v>1.916E-7</c:v>
                </c:pt>
                <c:pt idx="5879">
                  <c:v>1.9140000000000001E-7</c:v>
                </c:pt>
                <c:pt idx="5880">
                  <c:v>1.916E-7</c:v>
                </c:pt>
                <c:pt idx="5881">
                  <c:v>1.9140000000000001E-7</c:v>
                </c:pt>
                <c:pt idx="5882">
                  <c:v>1.9140000000000001E-7</c:v>
                </c:pt>
                <c:pt idx="5883">
                  <c:v>1.916E-7</c:v>
                </c:pt>
                <c:pt idx="5884">
                  <c:v>1.9140000000000001E-7</c:v>
                </c:pt>
                <c:pt idx="5885">
                  <c:v>1.917E-7</c:v>
                </c:pt>
                <c:pt idx="5886">
                  <c:v>1.916E-7</c:v>
                </c:pt>
                <c:pt idx="5887">
                  <c:v>1.916E-7</c:v>
                </c:pt>
                <c:pt idx="5888">
                  <c:v>1.917E-7</c:v>
                </c:pt>
                <c:pt idx="5889">
                  <c:v>1.917E-7</c:v>
                </c:pt>
                <c:pt idx="5890">
                  <c:v>1.9189999999999999E-7</c:v>
                </c:pt>
                <c:pt idx="5891">
                  <c:v>1.917E-7</c:v>
                </c:pt>
                <c:pt idx="5892">
                  <c:v>1.9140000000000001E-7</c:v>
                </c:pt>
                <c:pt idx="5893">
                  <c:v>1.9140000000000001E-7</c:v>
                </c:pt>
                <c:pt idx="5894">
                  <c:v>1.916E-7</c:v>
                </c:pt>
                <c:pt idx="5895">
                  <c:v>1.9119999999999999E-7</c:v>
                </c:pt>
                <c:pt idx="5896">
                  <c:v>1.917E-7</c:v>
                </c:pt>
                <c:pt idx="5897">
                  <c:v>1.9140000000000001E-7</c:v>
                </c:pt>
                <c:pt idx="5898">
                  <c:v>1.9140000000000001E-7</c:v>
                </c:pt>
                <c:pt idx="5899">
                  <c:v>1.916E-7</c:v>
                </c:pt>
                <c:pt idx="5900">
                  <c:v>1.9119999999999999E-7</c:v>
                </c:pt>
                <c:pt idx="5901">
                  <c:v>1.917E-7</c:v>
                </c:pt>
                <c:pt idx="5902">
                  <c:v>1.9140000000000001E-7</c:v>
                </c:pt>
                <c:pt idx="5903">
                  <c:v>1.916E-7</c:v>
                </c:pt>
                <c:pt idx="5904">
                  <c:v>1.9140000000000001E-7</c:v>
                </c:pt>
                <c:pt idx="5905">
                  <c:v>1.9140000000000001E-7</c:v>
                </c:pt>
                <c:pt idx="5906">
                  <c:v>1.916E-7</c:v>
                </c:pt>
                <c:pt idx="5907">
                  <c:v>1.9140000000000001E-7</c:v>
                </c:pt>
                <c:pt idx="5908">
                  <c:v>1.916E-7</c:v>
                </c:pt>
                <c:pt idx="5909">
                  <c:v>1.917E-7</c:v>
                </c:pt>
                <c:pt idx="5910">
                  <c:v>1.9140000000000001E-7</c:v>
                </c:pt>
                <c:pt idx="5911">
                  <c:v>1.916E-7</c:v>
                </c:pt>
                <c:pt idx="5912">
                  <c:v>1.916E-7</c:v>
                </c:pt>
                <c:pt idx="5913">
                  <c:v>1.917E-7</c:v>
                </c:pt>
                <c:pt idx="5914">
                  <c:v>1.916E-7</c:v>
                </c:pt>
                <c:pt idx="5915">
                  <c:v>1.9189999999999999E-7</c:v>
                </c:pt>
                <c:pt idx="5916">
                  <c:v>1.9189999999999999E-7</c:v>
                </c:pt>
                <c:pt idx="5917">
                  <c:v>1.917E-7</c:v>
                </c:pt>
                <c:pt idx="5918">
                  <c:v>1.917E-7</c:v>
                </c:pt>
                <c:pt idx="5919">
                  <c:v>1.9189999999999999E-7</c:v>
                </c:pt>
                <c:pt idx="5920">
                  <c:v>1.917E-7</c:v>
                </c:pt>
                <c:pt idx="5921">
                  <c:v>1.9210000000000001E-7</c:v>
                </c:pt>
                <c:pt idx="5922">
                  <c:v>1.917E-7</c:v>
                </c:pt>
                <c:pt idx="5923">
                  <c:v>1.9189999999999999E-7</c:v>
                </c:pt>
                <c:pt idx="5924">
                  <c:v>1.9210000000000001E-7</c:v>
                </c:pt>
                <c:pt idx="5925">
                  <c:v>1.9189999999999999E-7</c:v>
                </c:pt>
                <c:pt idx="5926">
                  <c:v>1.9210000000000001E-7</c:v>
                </c:pt>
                <c:pt idx="5927">
                  <c:v>1.9210000000000001E-7</c:v>
                </c:pt>
                <c:pt idx="5928">
                  <c:v>1.9189999999999999E-7</c:v>
                </c:pt>
                <c:pt idx="5929">
                  <c:v>1.917E-7</c:v>
                </c:pt>
                <c:pt idx="5930">
                  <c:v>1.9229999999999999E-7</c:v>
                </c:pt>
                <c:pt idx="5931">
                  <c:v>1.9189999999999999E-7</c:v>
                </c:pt>
                <c:pt idx="5932">
                  <c:v>1.924E-7</c:v>
                </c:pt>
                <c:pt idx="5933">
                  <c:v>1.9229999999999999E-7</c:v>
                </c:pt>
                <c:pt idx="5934">
                  <c:v>1.9210000000000001E-7</c:v>
                </c:pt>
                <c:pt idx="5935">
                  <c:v>1.9229999999999999E-7</c:v>
                </c:pt>
                <c:pt idx="5936">
                  <c:v>1.9229999999999999E-7</c:v>
                </c:pt>
                <c:pt idx="5937">
                  <c:v>1.9229999999999999E-7</c:v>
                </c:pt>
                <c:pt idx="5938">
                  <c:v>1.9210000000000001E-7</c:v>
                </c:pt>
                <c:pt idx="5939">
                  <c:v>1.9210000000000001E-7</c:v>
                </c:pt>
                <c:pt idx="5940">
                  <c:v>1.9229999999999999E-7</c:v>
                </c:pt>
                <c:pt idx="5941">
                  <c:v>1.9259999999999999E-7</c:v>
                </c:pt>
                <c:pt idx="5942">
                  <c:v>1.9229999999999999E-7</c:v>
                </c:pt>
                <c:pt idx="5943">
                  <c:v>1.9229999999999999E-7</c:v>
                </c:pt>
                <c:pt idx="5944">
                  <c:v>1.9229999999999999E-7</c:v>
                </c:pt>
                <c:pt idx="5945">
                  <c:v>1.9259999999999999E-7</c:v>
                </c:pt>
                <c:pt idx="5946">
                  <c:v>1.924E-7</c:v>
                </c:pt>
                <c:pt idx="5947">
                  <c:v>1.9259999999999999E-7</c:v>
                </c:pt>
                <c:pt idx="5948">
                  <c:v>1.9280000000000001E-7</c:v>
                </c:pt>
                <c:pt idx="5949">
                  <c:v>1.924E-7</c:v>
                </c:pt>
                <c:pt idx="5950">
                  <c:v>1.9259999999999999E-7</c:v>
                </c:pt>
                <c:pt idx="5951">
                  <c:v>1.924E-7</c:v>
                </c:pt>
                <c:pt idx="5952">
                  <c:v>1.9259999999999999E-7</c:v>
                </c:pt>
                <c:pt idx="5953">
                  <c:v>1.9259999999999999E-7</c:v>
                </c:pt>
                <c:pt idx="5954">
                  <c:v>1.9259999999999999E-7</c:v>
                </c:pt>
                <c:pt idx="5955">
                  <c:v>1.9229999999999999E-7</c:v>
                </c:pt>
                <c:pt idx="5956">
                  <c:v>1.924E-7</c:v>
                </c:pt>
                <c:pt idx="5957">
                  <c:v>1.924E-7</c:v>
                </c:pt>
                <c:pt idx="5958">
                  <c:v>1.9259999999999999E-7</c:v>
                </c:pt>
                <c:pt idx="5959">
                  <c:v>1.9259999999999999E-7</c:v>
                </c:pt>
                <c:pt idx="5960">
                  <c:v>1.9259999999999999E-7</c:v>
                </c:pt>
                <c:pt idx="5961">
                  <c:v>1.924E-7</c:v>
                </c:pt>
                <c:pt idx="5962">
                  <c:v>1.9259999999999999E-7</c:v>
                </c:pt>
                <c:pt idx="5963">
                  <c:v>1.9229999999999999E-7</c:v>
                </c:pt>
                <c:pt idx="5964">
                  <c:v>1.924E-7</c:v>
                </c:pt>
                <c:pt idx="5965">
                  <c:v>1.9259999999999999E-7</c:v>
                </c:pt>
                <c:pt idx="5966">
                  <c:v>1.924E-7</c:v>
                </c:pt>
                <c:pt idx="5967">
                  <c:v>1.9259999999999999E-7</c:v>
                </c:pt>
                <c:pt idx="5968">
                  <c:v>1.924E-7</c:v>
                </c:pt>
                <c:pt idx="5969">
                  <c:v>1.924E-7</c:v>
                </c:pt>
                <c:pt idx="5970">
                  <c:v>1.924E-7</c:v>
                </c:pt>
                <c:pt idx="5971">
                  <c:v>1.9259999999999999E-7</c:v>
                </c:pt>
                <c:pt idx="5972">
                  <c:v>1.9259999999999999E-7</c:v>
                </c:pt>
                <c:pt idx="5973">
                  <c:v>1.924E-7</c:v>
                </c:pt>
                <c:pt idx="5974">
                  <c:v>1.924E-7</c:v>
                </c:pt>
                <c:pt idx="5975">
                  <c:v>1.924E-7</c:v>
                </c:pt>
                <c:pt idx="5976">
                  <c:v>1.924E-7</c:v>
                </c:pt>
                <c:pt idx="5977">
                  <c:v>1.9259999999999999E-7</c:v>
                </c:pt>
                <c:pt idx="5978">
                  <c:v>1.924E-7</c:v>
                </c:pt>
                <c:pt idx="5979">
                  <c:v>1.9259999999999999E-7</c:v>
                </c:pt>
                <c:pt idx="5980">
                  <c:v>1.9259999999999999E-7</c:v>
                </c:pt>
                <c:pt idx="5981">
                  <c:v>1.924E-7</c:v>
                </c:pt>
                <c:pt idx="5982">
                  <c:v>1.9259999999999999E-7</c:v>
                </c:pt>
                <c:pt idx="5983">
                  <c:v>1.924E-7</c:v>
                </c:pt>
                <c:pt idx="5984">
                  <c:v>1.9259999999999999E-7</c:v>
                </c:pt>
                <c:pt idx="5985">
                  <c:v>1.924E-7</c:v>
                </c:pt>
                <c:pt idx="5986">
                  <c:v>1.9259999999999999E-7</c:v>
                </c:pt>
                <c:pt idx="5987">
                  <c:v>1.9259999999999999E-7</c:v>
                </c:pt>
                <c:pt idx="5988">
                  <c:v>1.9259999999999999E-7</c:v>
                </c:pt>
                <c:pt idx="5989">
                  <c:v>1.9259999999999999E-7</c:v>
                </c:pt>
                <c:pt idx="5990">
                  <c:v>1.9280000000000001E-7</c:v>
                </c:pt>
                <c:pt idx="5991">
                  <c:v>1.924E-7</c:v>
                </c:pt>
                <c:pt idx="5992">
                  <c:v>1.9259999999999999E-7</c:v>
                </c:pt>
                <c:pt idx="5993">
                  <c:v>1.9280000000000001E-7</c:v>
                </c:pt>
                <c:pt idx="5994">
                  <c:v>1.9280000000000001E-7</c:v>
                </c:pt>
                <c:pt idx="5995">
                  <c:v>1.9299999999999999E-7</c:v>
                </c:pt>
                <c:pt idx="5996">
                  <c:v>1.9299999999999999E-7</c:v>
                </c:pt>
                <c:pt idx="5997">
                  <c:v>1.9299999999999999E-7</c:v>
                </c:pt>
                <c:pt idx="5998">
                  <c:v>1.9280000000000001E-7</c:v>
                </c:pt>
                <c:pt idx="5999">
                  <c:v>1.9280000000000001E-7</c:v>
                </c:pt>
                <c:pt idx="6000">
                  <c:v>1.9299999999999999E-7</c:v>
                </c:pt>
                <c:pt idx="6001">
                  <c:v>1.9320000000000001E-7</c:v>
                </c:pt>
                <c:pt idx="6002">
                  <c:v>1.9329999999999999E-7</c:v>
                </c:pt>
                <c:pt idx="6003">
                  <c:v>1.9299999999999999E-7</c:v>
                </c:pt>
                <c:pt idx="6004">
                  <c:v>1.9299999999999999E-7</c:v>
                </c:pt>
                <c:pt idx="6005">
                  <c:v>1.9320000000000001E-7</c:v>
                </c:pt>
                <c:pt idx="6006">
                  <c:v>1.9320000000000001E-7</c:v>
                </c:pt>
                <c:pt idx="6007">
                  <c:v>1.9280000000000001E-7</c:v>
                </c:pt>
                <c:pt idx="6008">
                  <c:v>1.9299999999999999E-7</c:v>
                </c:pt>
                <c:pt idx="6009">
                  <c:v>1.9320000000000001E-7</c:v>
                </c:pt>
                <c:pt idx="6010">
                  <c:v>1.9329999999999999E-7</c:v>
                </c:pt>
                <c:pt idx="6011">
                  <c:v>1.9320000000000001E-7</c:v>
                </c:pt>
                <c:pt idx="6012">
                  <c:v>1.9329999999999999E-7</c:v>
                </c:pt>
                <c:pt idx="6013">
                  <c:v>1.9329999999999999E-7</c:v>
                </c:pt>
                <c:pt idx="6014">
                  <c:v>1.9350000000000001E-7</c:v>
                </c:pt>
                <c:pt idx="6015">
                  <c:v>1.9320000000000001E-7</c:v>
                </c:pt>
                <c:pt idx="6016">
                  <c:v>1.9350000000000001E-7</c:v>
                </c:pt>
                <c:pt idx="6017">
                  <c:v>1.9299999999999999E-7</c:v>
                </c:pt>
                <c:pt idx="6018">
                  <c:v>1.9350000000000001E-7</c:v>
                </c:pt>
                <c:pt idx="6019">
                  <c:v>1.9350000000000001E-7</c:v>
                </c:pt>
                <c:pt idx="6020">
                  <c:v>1.9369999999999999E-7</c:v>
                </c:pt>
                <c:pt idx="6021">
                  <c:v>1.9329999999999999E-7</c:v>
                </c:pt>
                <c:pt idx="6022">
                  <c:v>1.9350000000000001E-7</c:v>
                </c:pt>
                <c:pt idx="6023">
                  <c:v>1.9320000000000001E-7</c:v>
                </c:pt>
                <c:pt idx="6024">
                  <c:v>1.9329999999999999E-7</c:v>
                </c:pt>
                <c:pt idx="6025">
                  <c:v>1.9369999999999999E-7</c:v>
                </c:pt>
                <c:pt idx="6026">
                  <c:v>1.9329999999999999E-7</c:v>
                </c:pt>
                <c:pt idx="6027">
                  <c:v>1.9369999999999999E-7</c:v>
                </c:pt>
                <c:pt idx="6028">
                  <c:v>1.9369999999999999E-7</c:v>
                </c:pt>
                <c:pt idx="6029">
                  <c:v>1.9350000000000001E-7</c:v>
                </c:pt>
                <c:pt idx="6030">
                  <c:v>1.9369999999999999E-7</c:v>
                </c:pt>
                <c:pt idx="6031">
                  <c:v>1.9390000000000001E-7</c:v>
                </c:pt>
                <c:pt idx="6032">
                  <c:v>1.9390000000000001E-7</c:v>
                </c:pt>
                <c:pt idx="6033">
                  <c:v>1.9369999999999999E-7</c:v>
                </c:pt>
                <c:pt idx="6034">
                  <c:v>1.9369999999999999E-7</c:v>
                </c:pt>
                <c:pt idx="6035">
                  <c:v>1.9390000000000001E-7</c:v>
                </c:pt>
                <c:pt idx="6036">
                  <c:v>1.9369999999999999E-7</c:v>
                </c:pt>
                <c:pt idx="6037">
                  <c:v>1.9399999999999999E-7</c:v>
                </c:pt>
                <c:pt idx="6038">
                  <c:v>1.9369999999999999E-7</c:v>
                </c:pt>
                <c:pt idx="6039">
                  <c:v>1.9399999999999999E-7</c:v>
                </c:pt>
                <c:pt idx="6040">
                  <c:v>1.9390000000000001E-7</c:v>
                </c:pt>
                <c:pt idx="6041">
                  <c:v>1.9390000000000001E-7</c:v>
                </c:pt>
                <c:pt idx="6042">
                  <c:v>1.9399999999999999E-7</c:v>
                </c:pt>
                <c:pt idx="6043">
                  <c:v>1.9390000000000001E-7</c:v>
                </c:pt>
                <c:pt idx="6044">
                  <c:v>1.9390000000000001E-7</c:v>
                </c:pt>
                <c:pt idx="6045">
                  <c:v>1.9390000000000001E-7</c:v>
                </c:pt>
                <c:pt idx="6046">
                  <c:v>1.9390000000000001E-7</c:v>
                </c:pt>
                <c:pt idx="6047">
                  <c:v>1.9399999999999999E-7</c:v>
                </c:pt>
                <c:pt idx="6048">
                  <c:v>1.9439999999999999E-7</c:v>
                </c:pt>
                <c:pt idx="6049">
                  <c:v>1.9399999999999999E-7</c:v>
                </c:pt>
                <c:pt idx="6050">
                  <c:v>1.9399999999999999E-7</c:v>
                </c:pt>
                <c:pt idx="6051">
                  <c:v>1.9390000000000001E-7</c:v>
                </c:pt>
                <c:pt idx="6052">
                  <c:v>1.9399999999999999E-7</c:v>
                </c:pt>
                <c:pt idx="6053">
                  <c:v>1.9390000000000001E-7</c:v>
                </c:pt>
                <c:pt idx="6054">
                  <c:v>1.9399999999999999E-7</c:v>
                </c:pt>
                <c:pt idx="6055">
                  <c:v>1.9399999999999999E-7</c:v>
                </c:pt>
                <c:pt idx="6056">
                  <c:v>1.9390000000000001E-7</c:v>
                </c:pt>
                <c:pt idx="6057">
                  <c:v>1.9399999999999999E-7</c:v>
                </c:pt>
                <c:pt idx="6058">
                  <c:v>1.9399999999999999E-7</c:v>
                </c:pt>
                <c:pt idx="6059">
                  <c:v>1.9390000000000001E-7</c:v>
                </c:pt>
                <c:pt idx="6060">
                  <c:v>1.9390000000000001E-7</c:v>
                </c:pt>
                <c:pt idx="6061">
                  <c:v>1.9390000000000001E-7</c:v>
                </c:pt>
                <c:pt idx="6062">
                  <c:v>1.9390000000000001E-7</c:v>
                </c:pt>
                <c:pt idx="6063">
                  <c:v>1.9390000000000001E-7</c:v>
                </c:pt>
                <c:pt idx="6064">
                  <c:v>1.9369999999999999E-7</c:v>
                </c:pt>
                <c:pt idx="6065">
                  <c:v>1.9399999999999999E-7</c:v>
                </c:pt>
                <c:pt idx="6066">
                  <c:v>1.9390000000000001E-7</c:v>
                </c:pt>
                <c:pt idx="6067">
                  <c:v>1.9399999999999999E-7</c:v>
                </c:pt>
                <c:pt idx="6068">
                  <c:v>1.9390000000000001E-7</c:v>
                </c:pt>
                <c:pt idx="6069">
                  <c:v>1.9399999999999999E-7</c:v>
                </c:pt>
                <c:pt idx="6070">
                  <c:v>1.9399999999999999E-7</c:v>
                </c:pt>
                <c:pt idx="6071">
                  <c:v>1.9369999999999999E-7</c:v>
                </c:pt>
                <c:pt idx="6072">
                  <c:v>1.9390000000000001E-7</c:v>
                </c:pt>
                <c:pt idx="6073">
                  <c:v>1.9420000000000001E-7</c:v>
                </c:pt>
                <c:pt idx="6074">
                  <c:v>1.9399999999999999E-7</c:v>
                </c:pt>
                <c:pt idx="6075">
                  <c:v>1.9390000000000001E-7</c:v>
                </c:pt>
                <c:pt idx="6076">
                  <c:v>1.9390000000000001E-7</c:v>
                </c:pt>
                <c:pt idx="6077">
                  <c:v>1.9399999999999999E-7</c:v>
                </c:pt>
                <c:pt idx="6078">
                  <c:v>1.9420000000000001E-7</c:v>
                </c:pt>
                <c:pt idx="6079">
                  <c:v>1.9420000000000001E-7</c:v>
                </c:pt>
                <c:pt idx="6080">
                  <c:v>1.9399999999999999E-7</c:v>
                </c:pt>
                <c:pt idx="6081">
                  <c:v>1.9399999999999999E-7</c:v>
                </c:pt>
                <c:pt idx="6082">
                  <c:v>1.9399999999999999E-7</c:v>
                </c:pt>
                <c:pt idx="6083">
                  <c:v>1.9399999999999999E-7</c:v>
                </c:pt>
                <c:pt idx="6084">
                  <c:v>1.9420000000000001E-7</c:v>
                </c:pt>
                <c:pt idx="6085">
                  <c:v>1.9399999999999999E-7</c:v>
                </c:pt>
                <c:pt idx="6086">
                  <c:v>1.9420000000000001E-7</c:v>
                </c:pt>
                <c:pt idx="6087">
                  <c:v>1.9420000000000001E-7</c:v>
                </c:pt>
                <c:pt idx="6088">
                  <c:v>1.9439999999999999E-7</c:v>
                </c:pt>
                <c:pt idx="6089">
                  <c:v>1.9420000000000001E-7</c:v>
                </c:pt>
                <c:pt idx="6090">
                  <c:v>1.9439999999999999E-7</c:v>
                </c:pt>
                <c:pt idx="6091">
                  <c:v>1.9439999999999999E-7</c:v>
                </c:pt>
                <c:pt idx="6092">
                  <c:v>1.9439999999999999E-7</c:v>
                </c:pt>
                <c:pt idx="6093">
                  <c:v>1.949E-7</c:v>
                </c:pt>
                <c:pt idx="6094">
                  <c:v>1.9460000000000001E-7</c:v>
                </c:pt>
                <c:pt idx="6095">
                  <c:v>1.9460000000000001E-7</c:v>
                </c:pt>
                <c:pt idx="6096">
                  <c:v>1.9509999999999999E-7</c:v>
                </c:pt>
                <c:pt idx="6097">
                  <c:v>1.9469999999999999E-7</c:v>
                </c:pt>
                <c:pt idx="6098">
                  <c:v>1.9439999999999999E-7</c:v>
                </c:pt>
                <c:pt idx="6099">
                  <c:v>1.9469999999999999E-7</c:v>
                </c:pt>
                <c:pt idx="6100">
                  <c:v>1.949E-7</c:v>
                </c:pt>
                <c:pt idx="6101">
                  <c:v>1.9460000000000001E-7</c:v>
                </c:pt>
                <c:pt idx="6102">
                  <c:v>1.9460000000000001E-7</c:v>
                </c:pt>
                <c:pt idx="6103">
                  <c:v>1.9460000000000001E-7</c:v>
                </c:pt>
                <c:pt idx="6104">
                  <c:v>1.9460000000000001E-7</c:v>
                </c:pt>
                <c:pt idx="6105">
                  <c:v>1.9460000000000001E-7</c:v>
                </c:pt>
                <c:pt idx="6106">
                  <c:v>1.949E-7</c:v>
                </c:pt>
                <c:pt idx="6107">
                  <c:v>1.9460000000000001E-7</c:v>
                </c:pt>
                <c:pt idx="6108">
                  <c:v>1.9469999999999999E-7</c:v>
                </c:pt>
                <c:pt idx="6109">
                  <c:v>1.9460000000000001E-7</c:v>
                </c:pt>
                <c:pt idx="6110">
                  <c:v>1.949E-7</c:v>
                </c:pt>
                <c:pt idx="6111">
                  <c:v>1.9469999999999999E-7</c:v>
                </c:pt>
                <c:pt idx="6112">
                  <c:v>1.949E-7</c:v>
                </c:pt>
                <c:pt idx="6113">
                  <c:v>1.9530000000000001E-7</c:v>
                </c:pt>
                <c:pt idx="6114">
                  <c:v>1.949E-7</c:v>
                </c:pt>
                <c:pt idx="6115">
                  <c:v>1.949E-7</c:v>
                </c:pt>
                <c:pt idx="6116">
                  <c:v>1.9509999999999999E-7</c:v>
                </c:pt>
                <c:pt idx="6117">
                  <c:v>1.9509999999999999E-7</c:v>
                </c:pt>
                <c:pt idx="6118">
                  <c:v>1.949E-7</c:v>
                </c:pt>
                <c:pt idx="6119">
                  <c:v>1.949E-7</c:v>
                </c:pt>
                <c:pt idx="6120">
                  <c:v>1.9509999999999999E-7</c:v>
                </c:pt>
                <c:pt idx="6121">
                  <c:v>1.949E-7</c:v>
                </c:pt>
                <c:pt idx="6122">
                  <c:v>1.949E-7</c:v>
                </c:pt>
                <c:pt idx="6123">
                  <c:v>1.9530000000000001E-7</c:v>
                </c:pt>
                <c:pt idx="6124">
                  <c:v>1.9469999999999999E-7</c:v>
                </c:pt>
                <c:pt idx="6125">
                  <c:v>1.949E-7</c:v>
                </c:pt>
                <c:pt idx="6126">
                  <c:v>1.9509999999999999E-7</c:v>
                </c:pt>
                <c:pt idx="6127">
                  <c:v>1.949E-7</c:v>
                </c:pt>
                <c:pt idx="6128">
                  <c:v>1.949E-7</c:v>
                </c:pt>
                <c:pt idx="6129">
                  <c:v>1.949E-7</c:v>
                </c:pt>
                <c:pt idx="6130">
                  <c:v>1.9509999999999999E-7</c:v>
                </c:pt>
                <c:pt idx="6131">
                  <c:v>1.9509999999999999E-7</c:v>
                </c:pt>
                <c:pt idx="6132">
                  <c:v>1.9469999999999999E-7</c:v>
                </c:pt>
                <c:pt idx="6133">
                  <c:v>1.9530000000000001E-7</c:v>
                </c:pt>
                <c:pt idx="6134">
                  <c:v>1.9469999999999999E-7</c:v>
                </c:pt>
                <c:pt idx="6135">
                  <c:v>1.9460000000000001E-7</c:v>
                </c:pt>
                <c:pt idx="6136">
                  <c:v>1.949E-7</c:v>
                </c:pt>
                <c:pt idx="6137">
                  <c:v>1.949E-7</c:v>
                </c:pt>
                <c:pt idx="6138">
                  <c:v>1.949E-7</c:v>
                </c:pt>
                <c:pt idx="6139">
                  <c:v>1.9530000000000001E-7</c:v>
                </c:pt>
                <c:pt idx="6140">
                  <c:v>1.9509999999999999E-7</c:v>
                </c:pt>
                <c:pt idx="6141">
                  <c:v>1.9509999999999999E-7</c:v>
                </c:pt>
                <c:pt idx="6142">
                  <c:v>1.9509999999999999E-7</c:v>
                </c:pt>
                <c:pt idx="6143">
                  <c:v>1.9509999999999999E-7</c:v>
                </c:pt>
                <c:pt idx="6144">
                  <c:v>1.949E-7</c:v>
                </c:pt>
                <c:pt idx="6145">
                  <c:v>1.9469999999999999E-7</c:v>
                </c:pt>
                <c:pt idx="6146">
                  <c:v>1.9469999999999999E-7</c:v>
                </c:pt>
                <c:pt idx="6147">
                  <c:v>1.9469999999999999E-7</c:v>
                </c:pt>
                <c:pt idx="6148">
                  <c:v>1.949E-7</c:v>
                </c:pt>
                <c:pt idx="6149">
                  <c:v>1.9509999999999999E-7</c:v>
                </c:pt>
                <c:pt idx="6150">
                  <c:v>1.9469999999999999E-7</c:v>
                </c:pt>
                <c:pt idx="6151">
                  <c:v>1.9509999999999999E-7</c:v>
                </c:pt>
                <c:pt idx="6152">
                  <c:v>1.949E-7</c:v>
                </c:pt>
                <c:pt idx="6153">
                  <c:v>1.949E-7</c:v>
                </c:pt>
                <c:pt idx="6154">
                  <c:v>1.9509999999999999E-7</c:v>
                </c:pt>
                <c:pt idx="6155">
                  <c:v>1.9509999999999999E-7</c:v>
                </c:pt>
                <c:pt idx="6156">
                  <c:v>1.9509999999999999E-7</c:v>
                </c:pt>
                <c:pt idx="6157">
                  <c:v>1.949E-7</c:v>
                </c:pt>
                <c:pt idx="6158">
                  <c:v>1.9530000000000001E-7</c:v>
                </c:pt>
                <c:pt idx="6159">
                  <c:v>1.9530000000000001E-7</c:v>
                </c:pt>
                <c:pt idx="6160">
                  <c:v>1.9509999999999999E-7</c:v>
                </c:pt>
                <c:pt idx="6161">
                  <c:v>1.9530000000000001E-7</c:v>
                </c:pt>
                <c:pt idx="6162">
                  <c:v>1.9509999999999999E-7</c:v>
                </c:pt>
                <c:pt idx="6163">
                  <c:v>1.9509999999999999E-7</c:v>
                </c:pt>
                <c:pt idx="6164">
                  <c:v>1.9530000000000001E-7</c:v>
                </c:pt>
                <c:pt idx="6165">
                  <c:v>1.9509999999999999E-7</c:v>
                </c:pt>
                <c:pt idx="6166">
                  <c:v>1.9509999999999999E-7</c:v>
                </c:pt>
                <c:pt idx="6167">
                  <c:v>1.9530000000000001E-7</c:v>
                </c:pt>
                <c:pt idx="6168">
                  <c:v>1.9530000000000001E-7</c:v>
                </c:pt>
                <c:pt idx="6169">
                  <c:v>1.9530000000000001E-7</c:v>
                </c:pt>
                <c:pt idx="6170">
                  <c:v>1.9509999999999999E-7</c:v>
                </c:pt>
                <c:pt idx="6171">
                  <c:v>1.9530000000000001E-7</c:v>
                </c:pt>
                <c:pt idx="6172">
                  <c:v>1.9530000000000001E-7</c:v>
                </c:pt>
                <c:pt idx="6173">
                  <c:v>1.9530000000000001E-7</c:v>
                </c:pt>
                <c:pt idx="6174">
                  <c:v>1.9539999999999999E-7</c:v>
                </c:pt>
                <c:pt idx="6175">
                  <c:v>1.9509999999999999E-7</c:v>
                </c:pt>
                <c:pt idx="6176">
                  <c:v>1.9530000000000001E-7</c:v>
                </c:pt>
                <c:pt idx="6177">
                  <c:v>1.956E-7</c:v>
                </c:pt>
                <c:pt idx="6178">
                  <c:v>1.956E-7</c:v>
                </c:pt>
                <c:pt idx="6179">
                  <c:v>1.9539999999999999E-7</c:v>
                </c:pt>
                <c:pt idx="6180">
                  <c:v>1.9579999999999999E-7</c:v>
                </c:pt>
                <c:pt idx="6181">
                  <c:v>1.9579999999999999E-7</c:v>
                </c:pt>
                <c:pt idx="6182">
                  <c:v>1.9579999999999999E-7</c:v>
                </c:pt>
                <c:pt idx="6183">
                  <c:v>1.9579999999999999E-7</c:v>
                </c:pt>
                <c:pt idx="6184">
                  <c:v>1.9579999999999999E-7</c:v>
                </c:pt>
                <c:pt idx="6185">
                  <c:v>1.9600000000000001E-7</c:v>
                </c:pt>
                <c:pt idx="6186">
                  <c:v>1.9600000000000001E-7</c:v>
                </c:pt>
                <c:pt idx="6187">
                  <c:v>1.963E-7</c:v>
                </c:pt>
                <c:pt idx="6188">
                  <c:v>1.9649999999999999E-7</c:v>
                </c:pt>
                <c:pt idx="6189">
                  <c:v>1.9600000000000001E-7</c:v>
                </c:pt>
                <c:pt idx="6190">
                  <c:v>1.963E-7</c:v>
                </c:pt>
                <c:pt idx="6191">
                  <c:v>1.9609999999999999E-7</c:v>
                </c:pt>
                <c:pt idx="6192">
                  <c:v>1.9609999999999999E-7</c:v>
                </c:pt>
                <c:pt idx="6193">
                  <c:v>1.963E-7</c:v>
                </c:pt>
                <c:pt idx="6194">
                  <c:v>1.9609999999999999E-7</c:v>
                </c:pt>
                <c:pt idx="6195">
                  <c:v>1.9609999999999999E-7</c:v>
                </c:pt>
                <c:pt idx="6196">
                  <c:v>1.963E-7</c:v>
                </c:pt>
                <c:pt idx="6197">
                  <c:v>1.9609999999999999E-7</c:v>
                </c:pt>
                <c:pt idx="6198">
                  <c:v>1.963E-7</c:v>
                </c:pt>
                <c:pt idx="6199">
                  <c:v>1.963E-7</c:v>
                </c:pt>
                <c:pt idx="6200">
                  <c:v>1.9649999999999999E-7</c:v>
                </c:pt>
                <c:pt idx="6201">
                  <c:v>1.9609999999999999E-7</c:v>
                </c:pt>
                <c:pt idx="6202">
                  <c:v>1.963E-7</c:v>
                </c:pt>
                <c:pt idx="6203">
                  <c:v>1.963E-7</c:v>
                </c:pt>
                <c:pt idx="6204">
                  <c:v>1.9600000000000001E-7</c:v>
                </c:pt>
                <c:pt idx="6205">
                  <c:v>1.9609999999999999E-7</c:v>
                </c:pt>
                <c:pt idx="6206">
                  <c:v>1.9600000000000001E-7</c:v>
                </c:pt>
                <c:pt idx="6207">
                  <c:v>1.963E-7</c:v>
                </c:pt>
                <c:pt idx="6208">
                  <c:v>1.9649999999999999E-7</c:v>
                </c:pt>
                <c:pt idx="6209">
                  <c:v>1.963E-7</c:v>
                </c:pt>
                <c:pt idx="6210">
                  <c:v>1.9609999999999999E-7</c:v>
                </c:pt>
                <c:pt idx="6211">
                  <c:v>1.9649999999999999E-7</c:v>
                </c:pt>
                <c:pt idx="6212">
                  <c:v>1.963E-7</c:v>
                </c:pt>
                <c:pt idx="6213">
                  <c:v>1.963E-7</c:v>
                </c:pt>
                <c:pt idx="6214">
                  <c:v>1.9649999999999999E-7</c:v>
                </c:pt>
                <c:pt idx="6215">
                  <c:v>1.963E-7</c:v>
                </c:pt>
                <c:pt idx="6216">
                  <c:v>1.963E-7</c:v>
                </c:pt>
                <c:pt idx="6217">
                  <c:v>1.9649999999999999E-7</c:v>
                </c:pt>
                <c:pt idx="6218">
                  <c:v>1.9649999999999999E-7</c:v>
                </c:pt>
                <c:pt idx="6219">
                  <c:v>1.9670000000000001E-7</c:v>
                </c:pt>
                <c:pt idx="6220">
                  <c:v>1.9649999999999999E-7</c:v>
                </c:pt>
                <c:pt idx="6221">
                  <c:v>1.9679999999999999E-7</c:v>
                </c:pt>
                <c:pt idx="6222">
                  <c:v>1.9679999999999999E-7</c:v>
                </c:pt>
                <c:pt idx="6223">
                  <c:v>1.9679999999999999E-7</c:v>
                </c:pt>
                <c:pt idx="6224">
                  <c:v>1.9649999999999999E-7</c:v>
                </c:pt>
                <c:pt idx="6225">
                  <c:v>1.9670000000000001E-7</c:v>
                </c:pt>
                <c:pt idx="6226">
                  <c:v>1.9679999999999999E-7</c:v>
                </c:pt>
                <c:pt idx="6227">
                  <c:v>1.9670000000000001E-7</c:v>
                </c:pt>
                <c:pt idx="6228">
                  <c:v>1.9679999999999999E-7</c:v>
                </c:pt>
                <c:pt idx="6229">
                  <c:v>1.9679999999999999E-7</c:v>
                </c:pt>
                <c:pt idx="6230">
                  <c:v>1.9679999999999999E-7</c:v>
                </c:pt>
                <c:pt idx="6231">
                  <c:v>1.9679999999999999E-7</c:v>
                </c:pt>
                <c:pt idx="6232">
                  <c:v>1.97E-7</c:v>
                </c:pt>
                <c:pt idx="6233">
                  <c:v>1.97E-7</c:v>
                </c:pt>
                <c:pt idx="6234">
                  <c:v>1.97E-7</c:v>
                </c:pt>
                <c:pt idx="6235">
                  <c:v>1.9679999999999999E-7</c:v>
                </c:pt>
                <c:pt idx="6236">
                  <c:v>1.9670000000000001E-7</c:v>
                </c:pt>
                <c:pt idx="6237">
                  <c:v>1.9670000000000001E-7</c:v>
                </c:pt>
                <c:pt idx="6238">
                  <c:v>1.9679999999999999E-7</c:v>
                </c:pt>
                <c:pt idx="6239">
                  <c:v>1.9679999999999999E-7</c:v>
                </c:pt>
                <c:pt idx="6240">
                  <c:v>1.9679999999999999E-7</c:v>
                </c:pt>
                <c:pt idx="6241">
                  <c:v>1.97E-7</c:v>
                </c:pt>
                <c:pt idx="6242">
                  <c:v>1.9679999999999999E-7</c:v>
                </c:pt>
                <c:pt idx="6243">
                  <c:v>1.9670000000000001E-7</c:v>
                </c:pt>
                <c:pt idx="6244">
                  <c:v>1.97E-7</c:v>
                </c:pt>
                <c:pt idx="6245">
                  <c:v>1.9670000000000001E-7</c:v>
                </c:pt>
                <c:pt idx="6246">
                  <c:v>1.9670000000000001E-7</c:v>
                </c:pt>
                <c:pt idx="6247">
                  <c:v>1.9670000000000001E-7</c:v>
                </c:pt>
                <c:pt idx="6248">
                  <c:v>1.9679999999999999E-7</c:v>
                </c:pt>
                <c:pt idx="6249">
                  <c:v>1.9670000000000001E-7</c:v>
                </c:pt>
                <c:pt idx="6250">
                  <c:v>1.9679999999999999E-7</c:v>
                </c:pt>
                <c:pt idx="6251">
                  <c:v>1.97E-7</c:v>
                </c:pt>
                <c:pt idx="6252">
                  <c:v>1.9719999999999999E-7</c:v>
                </c:pt>
                <c:pt idx="6253">
                  <c:v>1.97E-7</c:v>
                </c:pt>
                <c:pt idx="6254">
                  <c:v>1.9679999999999999E-7</c:v>
                </c:pt>
                <c:pt idx="6255">
                  <c:v>1.97E-7</c:v>
                </c:pt>
                <c:pt idx="6256">
                  <c:v>1.97E-7</c:v>
                </c:pt>
                <c:pt idx="6257">
                  <c:v>1.9719999999999999E-7</c:v>
                </c:pt>
                <c:pt idx="6258">
                  <c:v>1.9719999999999999E-7</c:v>
                </c:pt>
                <c:pt idx="6259">
                  <c:v>1.97E-7</c:v>
                </c:pt>
                <c:pt idx="6260">
                  <c:v>1.97E-7</c:v>
                </c:pt>
                <c:pt idx="6261">
                  <c:v>1.9719999999999999E-7</c:v>
                </c:pt>
                <c:pt idx="6262">
                  <c:v>1.97E-7</c:v>
                </c:pt>
                <c:pt idx="6263">
                  <c:v>1.9740000000000001E-7</c:v>
                </c:pt>
                <c:pt idx="6264">
                  <c:v>1.9719999999999999E-7</c:v>
                </c:pt>
                <c:pt idx="6265">
                  <c:v>1.9740000000000001E-7</c:v>
                </c:pt>
                <c:pt idx="6266">
                  <c:v>1.9749999999999999E-7</c:v>
                </c:pt>
                <c:pt idx="6267">
                  <c:v>1.9749999999999999E-7</c:v>
                </c:pt>
                <c:pt idx="6268">
                  <c:v>1.977E-7</c:v>
                </c:pt>
                <c:pt idx="6269">
                  <c:v>1.9740000000000001E-7</c:v>
                </c:pt>
                <c:pt idx="6270">
                  <c:v>1.9740000000000001E-7</c:v>
                </c:pt>
                <c:pt idx="6271">
                  <c:v>1.9749999999999999E-7</c:v>
                </c:pt>
                <c:pt idx="6272">
                  <c:v>1.977E-7</c:v>
                </c:pt>
                <c:pt idx="6273">
                  <c:v>1.977E-7</c:v>
                </c:pt>
                <c:pt idx="6274">
                  <c:v>1.9789999999999999E-7</c:v>
                </c:pt>
                <c:pt idx="6275">
                  <c:v>1.977E-7</c:v>
                </c:pt>
                <c:pt idx="6276">
                  <c:v>1.9789999999999999E-7</c:v>
                </c:pt>
                <c:pt idx="6277">
                  <c:v>1.9789999999999999E-7</c:v>
                </c:pt>
                <c:pt idx="6278">
                  <c:v>1.977E-7</c:v>
                </c:pt>
                <c:pt idx="6279">
                  <c:v>1.9810000000000001E-7</c:v>
                </c:pt>
                <c:pt idx="6280">
                  <c:v>1.9789999999999999E-7</c:v>
                </c:pt>
                <c:pt idx="6281">
                  <c:v>1.9810000000000001E-7</c:v>
                </c:pt>
                <c:pt idx="6282">
                  <c:v>1.9789999999999999E-7</c:v>
                </c:pt>
                <c:pt idx="6283">
                  <c:v>1.977E-7</c:v>
                </c:pt>
                <c:pt idx="6284">
                  <c:v>1.9789999999999999E-7</c:v>
                </c:pt>
                <c:pt idx="6285">
                  <c:v>1.9810000000000001E-7</c:v>
                </c:pt>
                <c:pt idx="6286">
                  <c:v>1.9749999999999999E-7</c:v>
                </c:pt>
                <c:pt idx="6287">
                  <c:v>1.9789999999999999E-7</c:v>
                </c:pt>
                <c:pt idx="6288">
                  <c:v>1.9789999999999999E-7</c:v>
                </c:pt>
                <c:pt idx="6289">
                  <c:v>1.9810000000000001E-7</c:v>
                </c:pt>
                <c:pt idx="6290">
                  <c:v>1.9789999999999999E-7</c:v>
                </c:pt>
                <c:pt idx="6291">
                  <c:v>1.9789999999999999E-7</c:v>
                </c:pt>
                <c:pt idx="6292">
                  <c:v>1.9789999999999999E-7</c:v>
                </c:pt>
                <c:pt idx="6293">
                  <c:v>1.9749999999999999E-7</c:v>
                </c:pt>
                <c:pt idx="6294">
                  <c:v>1.9789999999999999E-7</c:v>
                </c:pt>
                <c:pt idx="6295">
                  <c:v>1.9789999999999999E-7</c:v>
                </c:pt>
                <c:pt idx="6296">
                  <c:v>1.9789999999999999E-7</c:v>
                </c:pt>
                <c:pt idx="6297">
                  <c:v>1.9819999999999999E-7</c:v>
                </c:pt>
                <c:pt idx="6298">
                  <c:v>1.9789999999999999E-7</c:v>
                </c:pt>
                <c:pt idx="6299">
                  <c:v>1.9819999999999999E-7</c:v>
                </c:pt>
                <c:pt idx="6300">
                  <c:v>1.9810000000000001E-7</c:v>
                </c:pt>
                <c:pt idx="6301">
                  <c:v>1.9789999999999999E-7</c:v>
                </c:pt>
                <c:pt idx="6302">
                  <c:v>1.977E-7</c:v>
                </c:pt>
                <c:pt idx="6303">
                  <c:v>1.9789999999999999E-7</c:v>
                </c:pt>
                <c:pt idx="6304">
                  <c:v>1.977E-7</c:v>
                </c:pt>
                <c:pt idx="6305">
                  <c:v>1.9789999999999999E-7</c:v>
                </c:pt>
                <c:pt idx="6306">
                  <c:v>1.9789999999999999E-7</c:v>
                </c:pt>
                <c:pt idx="6307">
                  <c:v>1.9789999999999999E-7</c:v>
                </c:pt>
                <c:pt idx="6308">
                  <c:v>1.9789999999999999E-7</c:v>
                </c:pt>
                <c:pt idx="6309">
                  <c:v>1.9789999999999999E-7</c:v>
                </c:pt>
                <c:pt idx="6310">
                  <c:v>1.9789999999999999E-7</c:v>
                </c:pt>
                <c:pt idx="6311">
                  <c:v>1.9789999999999999E-7</c:v>
                </c:pt>
                <c:pt idx="6312">
                  <c:v>1.9789999999999999E-7</c:v>
                </c:pt>
                <c:pt idx="6313">
                  <c:v>1.9810000000000001E-7</c:v>
                </c:pt>
                <c:pt idx="6314">
                  <c:v>1.9810000000000001E-7</c:v>
                </c:pt>
                <c:pt idx="6315">
                  <c:v>1.9789999999999999E-7</c:v>
                </c:pt>
                <c:pt idx="6316">
                  <c:v>1.9789999999999999E-7</c:v>
                </c:pt>
                <c:pt idx="6317">
                  <c:v>1.9810000000000001E-7</c:v>
                </c:pt>
                <c:pt idx="6318">
                  <c:v>1.9789999999999999E-7</c:v>
                </c:pt>
                <c:pt idx="6319">
                  <c:v>1.9819999999999999E-7</c:v>
                </c:pt>
                <c:pt idx="6320">
                  <c:v>1.9810000000000001E-7</c:v>
                </c:pt>
                <c:pt idx="6321">
                  <c:v>1.9789999999999999E-7</c:v>
                </c:pt>
                <c:pt idx="6322">
                  <c:v>1.9789999999999999E-7</c:v>
                </c:pt>
                <c:pt idx="6323">
                  <c:v>1.9819999999999999E-7</c:v>
                </c:pt>
                <c:pt idx="6324">
                  <c:v>1.9810000000000001E-7</c:v>
                </c:pt>
                <c:pt idx="6325">
                  <c:v>1.9810000000000001E-7</c:v>
                </c:pt>
                <c:pt idx="6326">
                  <c:v>1.9819999999999999E-7</c:v>
                </c:pt>
                <c:pt idx="6327">
                  <c:v>1.9789999999999999E-7</c:v>
                </c:pt>
                <c:pt idx="6328">
                  <c:v>1.984E-7</c:v>
                </c:pt>
                <c:pt idx="6329">
                  <c:v>1.9819999999999999E-7</c:v>
                </c:pt>
                <c:pt idx="6330">
                  <c:v>1.9819999999999999E-7</c:v>
                </c:pt>
                <c:pt idx="6331">
                  <c:v>1.9819999999999999E-7</c:v>
                </c:pt>
                <c:pt idx="6332">
                  <c:v>1.9810000000000001E-7</c:v>
                </c:pt>
                <c:pt idx="6333">
                  <c:v>1.9810000000000001E-7</c:v>
                </c:pt>
                <c:pt idx="6334">
                  <c:v>1.9810000000000001E-7</c:v>
                </c:pt>
                <c:pt idx="6335">
                  <c:v>1.9819999999999999E-7</c:v>
                </c:pt>
                <c:pt idx="6336">
                  <c:v>1.9819999999999999E-7</c:v>
                </c:pt>
                <c:pt idx="6337">
                  <c:v>1.9810000000000001E-7</c:v>
                </c:pt>
                <c:pt idx="6338">
                  <c:v>1.9810000000000001E-7</c:v>
                </c:pt>
                <c:pt idx="6339">
                  <c:v>1.9810000000000001E-7</c:v>
                </c:pt>
                <c:pt idx="6340">
                  <c:v>1.9810000000000001E-7</c:v>
                </c:pt>
                <c:pt idx="6341">
                  <c:v>1.9819999999999999E-7</c:v>
                </c:pt>
                <c:pt idx="6342">
                  <c:v>1.9810000000000001E-7</c:v>
                </c:pt>
                <c:pt idx="6343">
                  <c:v>1.9810000000000001E-7</c:v>
                </c:pt>
                <c:pt idx="6344">
                  <c:v>1.9819999999999999E-7</c:v>
                </c:pt>
                <c:pt idx="6345">
                  <c:v>1.9819999999999999E-7</c:v>
                </c:pt>
                <c:pt idx="6346">
                  <c:v>1.9810000000000001E-7</c:v>
                </c:pt>
                <c:pt idx="6347">
                  <c:v>1.9819999999999999E-7</c:v>
                </c:pt>
                <c:pt idx="6348">
                  <c:v>1.9810000000000001E-7</c:v>
                </c:pt>
                <c:pt idx="6349">
                  <c:v>1.9810000000000001E-7</c:v>
                </c:pt>
                <c:pt idx="6350">
                  <c:v>1.9819999999999999E-7</c:v>
                </c:pt>
                <c:pt idx="6351">
                  <c:v>1.9819999999999999E-7</c:v>
                </c:pt>
                <c:pt idx="6352">
                  <c:v>1.9819999999999999E-7</c:v>
                </c:pt>
                <c:pt idx="6353">
                  <c:v>1.984E-7</c:v>
                </c:pt>
                <c:pt idx="6354">
                  <c:v>1.984E-7</c:v>
                </c:pt>
                <c:pt idx="6355">
                  <c:v>1.9859999999999999E-7</c:v>
                </c:pt>
                <c:pt idx="6356">
                  <c:v>1.9819999999999999E-7</c:v>
                </c:pt>
                <c:pt idx="6357">
                  <c:v>1.9819999999999999E-7</c:v>
                </c:pt>
                <c:pt idx="6358">
                  <c:v>1.984E-7</c:v>
                </c:pt>
                <c:pt idx="6359">
                  <c:v>1.9819999999999999E-7</c:v>
                </c:pt>
                <c:pt idx="6360">
                  <c:v>1.984E-7</c:v>
                </c:pt>
                <c:pt idx="6361">
                  <c:v>1.9859999999999999E-7</c:v>
                </c:pt>
                <c:pt idx="6362">
                  <c:v>1.9859999999999999E-7</c:v>
                </c:pt>
                <c:pt idx="6363">
                  <c:v>1.9859999999999999E-7</c:v>
                </c:pt>
                <c:pt idx="6364">
                  <c:v>1.991E-7</c:v>
                </c:pt>
                <c:pt idx="6365">
                  <c:v>1.9880000000000001E-7</c:v>
                </c:pt>
                <c:pt idx="6366">
                  <c:v>1.9880000000000001E-7</c:v>
                </c:pt>
                <c:pt idx="6367">
                  <c:v>1.9880000000000001E-7</c:v>
                </c:pt>
                <c:pt idx="6368">
                  <c:v>1.9880000000000001E-7</c:v>
                </c:pt>
                <c:pt idx="6369">
                  <c:v>1.9889999999999999E-7</c:v>
                </c:pt>
                <c:pt idx="6370">
                  <c:v>1.991E-7</c:v>
                </c:pt>
                <c:pt idx="6371">
                  <c:v>1.9889999999999999E-7</c:v>
                </c:pt>
                <c:pt idx="6372">
                  <c:v>1.9889999999999999E-7</c:v>
                </c:pt>
                <c:pt idx="6373">
                  <c:v>1.9880000000000001E-7</c:v>
                </c:pt>
                <c:pt idx="6374">
                  <c:v>1.9880000000000001E-7</c:v>
                </c:pt>
                <c:pt idx="6375">
                  <c:v>1.9889999999999999E-7</c:v>
                </c:pt>
                <c:pt idx="6376">
                  <c:v>1.9889999999999999E-7</c:v>
                </c:pt>
                <c:pt idx="6377">
                  <c:v>1.991E-7</c:v>
                </c:pt>
                <c:pt idx="6378">
                  <c:v>1.9889999999999999E-7</c:v>
                </c:pt>
                <c:pt idx="6379">
                  <c:v>1.9929999999999999E-7</c:v>
                </c:pt>
                <c:pt idx="6380">
                  <c:v>1.9889999999999999E-7</c:v>
                </c:pt>
                <c:pt idx="6381">
                  <c:v>1.991E-7</c:v>
                </c:pt>
                <c:pt idx="6382">
                  <c:v>1.9889999999999999E-7</c:v>
                </c:pt>
                <c:pt idx="6383">
                  <c:v>1.9889999999999999E-7</c:v>
                </c:pt>
                <c:pt idx="6384">
                  <c:v>1.991E-7</c:v>
                </c:pt>
                <c:pt idx="6385">
                  <c:v>1.991E-7</c:v>
                </c:pt>
                <c:pt idx="6386">
                  <c:v>1.9889999999999999E-7</c:v>
                </c:pt>
                <c:pt idx="6387">
                  <c:v>1.9929999999999999E-7</c:v>
                </c:pt>
                <c:pt idx="6388">
                  <c:v>1.991E-7</c:v>
                </c:pt>
                <c:pt idx="6389">
                  <c:v>1.9889999999999999E-7</c:v>
                </c:pt>
                <c:pt idx="6390">
                  <c:v>1.991E-7</c:v>
                </c:pt>
                <c:pt idx="6391">
                  <c:v>1.9889999999999999E-7</c:v>
                </c:pt>
                <c:pt idx="6392">
                  <c:v>1.9880000000000001E-7</c:v>
                </c:pt>
                <c:pt idx="6393">
                  <c:v>1.9889999999999999E-7</c:v>
                </c:pt>
                <c:pt idx="6394">
                  <c:v>1.991E-7</c:v>
                </c:pt>
                <c:pt idx="6395">
                  <c:v>1.991E-7</c:v>
                </c:pt>
                <c:pt idx="6396">
                  <c:v>1.991E-7</c:v>
                </c:pt>
                <c:pt idx="6397">
                  <c:v>1.9880000000000001E-7</c:v>
                </c:pt>
                <c:pt idx="6398">
                  <c:v>1.9889999999999999E-7</c:v>
                </c:pt>
                <c:pt idx="6399">
                  <c:v>1.9889999999999999E-7</c:v>
                </c:pt>
                <c:pt idx="6400">
                  <c:v>1.9880000000000001E-7</c:v>
                </c:pt>
                <c:pt idx="6401">
                  <c:v>1.991E-7</c:v>
                </c:pt>
                <c:pt idx="6402">
                  <c:v>1.991E-7</c:v>
                </c:pt>
                <c:pt idx="6403">
                  <c:v>1.9929999999999999E-7</c:v>
                </c:pt>
                <c:pt idx="6404">
                  <c:v>1.991E-7</c:v>
                </c:pt>
                <c:pt idx="6405">
                  <c:v>1.9950000000000001E-7</c:v>
                </c:pt>
                <c:pt idx="6406">
                  <c:v>1.991E-7</c:v>
                </c:pt>
                <c:pt idx="6407">
                  <c:v>1.9929999999999999E-7</c:v>
                </c:pt>
                <c:pt idx="6408">
                  <c:v>1.991E-7</c:v>
                </c:pt>
                <c:pt idx="6409">
                  <c:v>1.9929999999999999E-7</c:v>
                </c:pt>
                <c:pt idx="6410">
                  <c:v>1.991E-7</c:v>
                </c:pt>
                <c:pt idx="6411">
                  <c:v>1.9950000000000001E-7</c:v>
                </c:pt>
                <c:pt idx="6412">
                  <c:v>1.9950000000000001E-7</c:v>
                </c:pt>
                <c:pt idx="6413">
                  <c:v>1.9950000000000001E-7</c:v>
                </c:pt>
                <c:pt idx="6414">
                  <c:v>1.9929999999999999E-7</c:v>
                </c:pt>
                <c:pt idx="6415">
                  <c:v>1.9929999999999999E-7</c:v>
                </c:pt>
                <c:pt idx="6416">
                  <c:v>1.9950000000000001E-7</c:v>
                </c:pt>
                <c:pt idx="6417">
                  <c:v>1.9950000000000001E-7</c:v>
                </c:pt>
                <c:pt idx="6418">
                  <c:v>1.9950000000000001E-7</c:v>
                </c:pt>
                <c:pt idx="6419">
                  <c:v>1.9950000000000001E-7</c:v>
                </c:pt>
                <c:pt idx="6420">
                  <c:v>1.9929999999999999E-7</c:v>
                </c:pt>
                <c:pt idx="6421">
                  <c:v>1.9950000000000001E-7</c:v>
                </c:pt>
                <c:pt idx="6422">
                  <c:v>1.9929999999999999E-7</c:v>
                </c:pt>
                <c:pt idx="6423">
                  <c:v>1.9929999999999999E-7</c:v>
                </c:pt>
                <c:pt idx="6424">
                  <c:v>1.9950000000000001E-7</c:v>
                </c:pt>
                <c:pt idx="6425">
                  <c:v>1.9950000000000001E-7</c:v>
                </c:pt>
                <c:pt idx="6426">
                  <c:v>1.9950000000000001E-7</c:v>
                </c:pt>
                <c:pt idx="6427">
                  <c:v>1.9959999999999999E-7</c:v>
                </c:pt>
                <c:pt idx="6428">
                  <c:v>1.9929999999999999E-7</c:v>
                </c:pt>
                <c:pt idx="6429">
                  <c:v>1.9959999999999999E-7</c:v>
                </c:pt>
                <c:pt idx="6430">
                  <c:v>1.9950000000000001E-7</c:v>
                </c:pt>
                <c:pt idx="6431">
                  <c:v>1.9950000000000001E-7</c:v>
                </c:pt>
                <c:pt idx="6432">
                  <c:v>1.9959999999999999E-7</c:v>
                </c:pt>
                <c:pt idx="6433">
                  <c:v>1.9950000000000001E-7</c:v>
                </c:pt>
                <c:pt idx="6434">
                  <c:v>1.9959999999999999E-7</c:v>
                </c:pt>
                <c:pt idx="6435">
                  <c:v>1.9950000000000001E-7</c:v>
                </c:pt>
                <c:pt idx="6436">
                  <c:v>1.9929999999999999E-7</c:v>
                </c:pt>
                <c:pt idx="6437">
                  <c:v>1.9950000000000001E-7</c:v>
                </c:pt>
                <c:pt idx="6438">
                  <c:v>1.9959999999999999E-7</c:v>
                </c:pt>
                <c:pt idx="6439">
                  <c:v>1.9950000000000001E-7</c:v>
                </c:pt>
                <c:pt idx="6440">
                  <c:v>1.9950000000000001E-7</c:v>
                </c:pt>
                <c:pt idx="6441">
                  <c:v>1.9950000000000001E-7</c:v>
                </c:pt>
                <c:pt idx="6442">
                  <c:v>1.9950000000000001E-7</c:v>
                </c:pt>
                <c:pt idx="6443">
                  <c:v>1.9950000000000001E-7</c:v>
                </c:pt>
                <c:pt idx="6444">
                  <c:v>1.9959999999999999E-7</c:v>
                </c:pt>
                <c:pt idx="6445">
                  <c:v>1.9959999999999999E-7</c:v>
                </c:pt>
                <c:pt idx="6446">
                  <c:v>1.9959999999999999E-7</c:v>
                </c:pt>
                <c:pt idx="6447">
                  <c:v>1.9950000000000001E-7</c:v>
                </c:pt>
                <c:pt idx="6448">
                  <c:v>1.9950000000000001E-7</c:v>
                </c:pt>
                <c:pt idx="6449">
                  <c:v>1.9959999999999999E-7</c:v>
                </c:pt>
                <c:pt idx="6450">
                  <c:v>1.9950000000000001E-7</c:v>
                </c:pt>
                <c:pt idx="6451">
                  <c:v>1.9929999999999999E-7</c:v>
                </c:pt>
                <c:pt idx="6452">
                  <c:v>1.9950000000000001E-7</c:v>
                </c:pt>
                <c:pt idx="6453">
                  <c:v>1.9950000000000001E-7</c:v>
                </c:pt>
                <c:pt idx="6454">
                  <c:v>1.9950000000000001E-7</c:v>
                </c:pt>
                <c:pt idx="6455">
                  <c:v>1.9950000000000001E-7</c:v>
                </c:pt>
                <c:pt idx="6456">
                  <c:v>1.9950000000000001E-7</c:v>
                </c:pt>
                <c:pt idx="6457">
                  <c:v>1.9950000000000001E-7</c:v>
                </c:pt>
                <c:pt idx="6458">
                  <c:v>1.9950000000000001E-7</c:v>
                </c:pt>
                <c:pt idx="6459">
                  <c:v>1.9950000000000001E-7</c:v>
                </c:pt>
                <c:pt idx="6460">
                  <c:v>1.9950000000000001E-7</c:v>
                </c:pt>
                <c:pt idx="6461">
                  <c:v>1.9929999999999999E-7</c:v>
                </c:pt>
                <c:pt idx="6462">
                  <c:v>1.9929999999999999E-7</c:v>
                </c:pt>
                <c:pt idx="6463">
                  <c:v>1.9959999999999999E-7</c:v>
                </c:pt>
                <c:pt idx="6464">
                  <c:v>1.9950000000000001E-7</c:v>
                </c:pt>
                <c:pt idx="6465">
                  <c:v>1.9950000000000001E-7</c:v>
                </c:pt>
                <c:pt idx="6466">
                  <c:v>1.9959999999999999E-7</c:v>
                </c:pt>
                <c:pt idx="6467">
                  <c:v>1.9950000000000001E-7</c:v>
                </c:pt>
                <c:pt idx="6468">
                  <c:v>1.9929999999999999E-7</c:v>
                </c:pt>
                <c:pt idx="6469">
                  <c:v>1.9950000000000001E-7</c:v>
                </c:pt>
                <c:pt idx="6470">
                  <c:v>1.9950000000000001E-7</c:v>
                </c:pt>
                <c:pt idx="6471">
                  <c:v>1.998E-7</c:v>
                </c:pt>
                <c:pt idx="6472">
                  <c:v>1.9950000000000001E-7</c:v>
                </c:pt>
                <c:pt idx="6473">
                  <c:v>1.998E-7</c:v>
                </c:pt>
                <c:pt idx="6474">
                  <c:v>1.9950000000000001E-7</c:v>
                </c:pt>
                <c:pt idx="6475">
                  <c:v>1.9959999999999999E-7</c:v>
                </c:pt>
                <c:pt idx="6476">
                  <c:v>1.9959999999999999E-7</c:v>
                </c:pt>
                <c:pt idx="6477">
                  <c:v>1.998E-7</c:v>
                </c:pt>
                <c:pt idx="6478">
                  <c:v>1.9959999999999999E-7</c:v>
                </c:pt>
                <c:pt idx="6479">
                  <c:v>1.9999999999999999E-7</c:v>
                </c:pt>
                <c:pt idx="6480">
                  <c:v>1.9950000000000001E-7</c:v>
                </c:pt>
                <c:pt idx="6481">
                  <c:v>1.9950000000000001E-7</c:v>
                </c:pt>
                <c:pt idx="6482">
                  <c:v>1.9959999999999999E-7</c:v>
                </c:pt>
                <c:pt idx="6483">
                  <c:v>1.998E-7</c:v>
                </c:pt>
                <c:pt idx="6484">
                  <c:v>1.9959999999999999E-7</c:v>
                </c:pt>
                <c:pt idx="6485">
                  <c:v>1.998E-7</c:v>
                </c:pt>
                <c:pt idx="6486">
                  <c:v>1.998E-7</c:v>
                </c:pt>
                <c:pt idx="6487">
                  <c:v>2.0039999999999999E-7</c:v>
                </c:pt>
                <c:pt idx="6488">
                  <c:v>1.9959999999999999E-7</c:v>
                </c:pt>
                <c:pt idx="6489">
                  <c:v>1.9999999999999999E-7</c:v>
                </c:pt>
                <c:pt idx="6490">
                  <c:v>1.998E-7</c:v>
                </c:pt>
                <c:pt idx="6491">
                  <c:v>1.9999999999999999E-7</c:v>
                </c:pt>
                <c:pt idx="6492">
                  <c:v>1.998E-7</c:v>
                </c:pt>
                <c:pt idx="6493">
                  <c:v>2.0020000000000001E-7</c:v>
                </c:pt>
                <c:pt idx="6494">
                  <c:v>1.9999999999999999E-7</c:v>
                </c:pt>
                <c:pt idx="6495">
                  <c:v>1.9959999999999999E-7</c:v>
                </c:pt>
                <c:pt idx="6496">
                  <c:v>1.9999999999999999E-7</c:v>
                </c:pt>
                <c:pt idx="6497">
                  <c:v>1.9999999999999999E-7</c:v>
                </c:pt>
                <c:pt idx="6498">
                  <c:v>1.9999999999999999E-7</c:v>
                </c:pt>
                <c:pt idx="6499">
                  <c:v>2.0020000000000001E-7</c:v>
                </c:pt>
                <c:pt idx="6500">
                  <c:v>2.005E-7</c:v>
                </c:pt>
                <c:pt idx="6501">
                  <c:v>2.0039999999999999E-7</c:v>
                </c:pt>
                <c:pt idx="6502">
                  <c:v>1.9999999999999999E-7</c:v>
                </c:pt>
                <c:pt idx="6503">
                  <c:v>2.0039999999999999E-7</c:v>
                </c:pt>
                <c:pt idx="6504">
                  <c:v>2.005E-7</c:v>
                </c:pt>
                <c:pt idx="6505">
                  <c:v>2.005E-7</c:v>
                </c:pt>
                <c:pt idx="6506">
                  <c:v>2.0020000000000001E-7</c:v>
                </c:pt>
                <c:pt idx="6507">
                  <c:v>2.0020000000000001E-7</c:v>
                </c:pt>
                <c:pt idx="6508">
                  <c:v>2.0039999999999999E-7</c:v>
                </c:pt>
                <c:pt idx="6509">
                  <c:v>2.0039999999999999E-7</c:v>
                </c:pt>
                <c:pt idx="6510">
                  <c:v>2.005E-7</c:v>
                </c:pt>
                <c:pt idx="6511">
                  <c:v>2.0039999999999999E-7</c:v>
                </c:pt>
                <c:pt idx="6512">
                  <c:v>2.005E-7</c:v>
                </c:pt>
                <c:pt idx="6513">
                  <c:v>2.0069999999999999E-7</c:v>
                </c:pt>
                <c:pt idx="6514">
                  <c:v>2.0020000000000001E-7</c:v>
                </c:pt>
                <c:pt idx="6515">
                  <c:v>2.0020000000000001E-7</c:v>
                </c:pt>
                <c:pt idx="6516">
                  <c:v>2.0020000000000001E-7</c:v>
                </c:pt>
                <c:pt idx="6517">
                  <c:v>2.005E-7</c:v>
                </c:pt>
                <c:pt idx="6518">
                  <c:v>2.005E-7</c:v>
                </c:pt>
                <c:pt idx="6519">
                  <c:v>2.005E-7</c:v>
                </c:pt>
                <c:pt idx="6520">
                  <c:v>2.005E-7</c:v>
                </c:pt>
                <c:pt idx="6521">
                  <c:v>2.0039999999999999E-7</c:v>
                </c:pt>
                <c:pt idx="6522">
                  <c:v>2.0020000000000001E-7</c:v>
                </c:pt>
                <c:pt idx="6523">
                  <c:v>2.0039999999999999E-7</c:v>
                </c:pt>
                <c:pt idx="6524">
                  <c:v>2.005E-7</c:v>
                </c:pt>
                <c:pt idx="6525">
                  <c:v>2.005E-7</c:v>
                </c:pt>
                <c:pt idx="6526">
                  <c:v>2.005E-7</c:v>
                </c:pt>
                <c:pt idx="6527">
                  <c:v>2.0069999999999999E-7</c:v>
                </c:pt>
                <c:pt idx="6528">
                  <c:v>2.0039999999999999E-7</c:v>
                </c:pt>
                <c:pt idx="6529">
                  <c:v>2.0069999999999999E-7</c:v>
                </c:pt>
                <c:pt idx="6530">
                  <c:v>2.005E-7</c:v>
                </c:pt>
                <c:pt idx="6531">
                  <c:v>2.0069999999999999E-7</c:v>
                </c:pt>
                <c:pt idx="6532">
                  <c:v>2.005E-7</c:v>
                </c:pt>
                <c:pt idx="6533">
                  <c:v>2.005E-7</c:v>
                </c:pt>
                <c:pt idx="6534">
                  <c:v>2.0069999999999999E-7</c:v>
                </c:pt>
                <c:pt idx="6535">
                  <c:v>2.0069999999999999E-7</c:v>
                </c:pt>
                <c:pt idx="6536">
                  <c:v>2.0069999999999999E-7</c:v>
                </c:pt>
                <c:pt idx="6537">
                  <c:v>2.0069999999999999E-7</c:v>
                </c:pt>
                <c:pt idx="6538">
                  <c:v>2.005E-7</c:v>
                </c:pt>
                <c:pt idx="6539">
                  <c:v>2.0090000000000001E-7</c:v>
                </c:pt>
                <c:pt idx="6540">
                  <c:v>2.0069999999999999E-7</c:v>
                </c:pt>
                <c:pt idx="6541">
                  <c:v>2.0090000000000001E-7</c:v>
                </c:pt>
                <c:pt idx="6542">
                  <c:v>2.0069999999999999E-7</c:v>
                </c:pt>
                <c:pt idx="6543">
                  <c:v>2.0090000000000001E-7</c:v>
                </c:pt>
                <c:pt idx="6544">
                  <c:v>2.0090000000000001E-7</c:v>
                </c:pt>
                <c:pt idx="6545">
                  <c:v>2.0069999999999999E-7</c:v>
                </c:pt>
                <c:pt idx="6546">
                  <c:v>2.0069999999999999E-7</c:v>
                </c:pt>
                <c:pt idx="6547">
                  <c:v>2.0069999999999999E-7</c:v>
                </c:pt>
                <c:pt idx="6548">
                  <c:v>2.0090000000000001E-7</c:v>
                </c:pt>
                <c:pt idx="6549">
                  <c:v>2.0069999999999999E-7</c:v>
                </c:pt>
                <c:pt idx="6550">
                  <c:v>2.0090000000000001E-7</c:v>
                </c:pt>
                <c:pt idx="6551">
                  <c:v>2.0109999999999999E-7</c:v>
                </c:pt>
                <c:pt idx="6552">
                  <c:v>2.0090000000000001E-7</c:v>
                </c:pt>
                <c:pt idx="6553">
                  <c:v>2.0090000000000001E-7</c:v>
                </c:pt>
                <c:pt idx="6554">
                  <c:v>2.0109999999999999E-7</c:v>
                </c:pt>
                <c:pt idx="6555">
                  <c:v>2.0090000000000001E-7</c:v>
                </c:pt>
                <c:pt idx="6556">
                  <c:v>2.0109999999999999E-7</c:v>
                </c:pt>
                <c:pt idx="6557">
                  <c:v>2.0090000000000001E-7</c:v>
                </c:pt>
                <c:pt idx="6558">
                  <c:v>2.0109999999999999E-7</c:v>
                </c:pt>
                <c:pt idx="6559">
                  <c:v>2.0090000000000001E-7</c:v>
                </c:pt>
                <c:pt idx="6560">
                  <c:v>2.0090000000000001E-7</c:v>
                </c:pt>
                <c:pt idx="6561">
                  <c:v>2.0090000000000001E-7</c:v>
                </c:pt>
                <c:pt idx="6562">
                  <c:v>2.0090000000000001E-7</c:v>
                </c:pt>
                <c:pt idx="6563">
                  <c:v>2.0090000000000001E-7</c:v>
                </c:pt>
                <c:pt idx="6564">
                  <c:v>2.0109999999999999E-7</c:v>
                </c:pt>
                <c:pt idx="6565">
                  <c:v>2.0109999999999999E-7</c:v>
                </c:pt>
                <c:pt idx="6566">
                  <c:v>2.0109999999999999E-7</c:v>
                </c:pt>
                <c:pt idx="6567">
                  <c:v>2.0109999999999999E-7</c:v>
                </c:pt>
                <c:pt idx="6568">
                  <c:v>2.0109999999999999E-7</c:v>
                </c:pt>
                <c:pt idx="6569">
                  <c:v>2.0090000000000001E-7</c:v>
                </c:pt>
                <c:pt idx="6570">
                  <c:v>2.0090000000000001E-7</c:v>
                </c:pt>
                <c:pt idx="6571">
                  <c:v>2.0109999999999999E-7</c:v>
                </c:pt>
                <c:pt idx="6572">
                  <c:v>2.0130000000000001E-7</c:v>
                </c:pt>
                <c:pt idx="6573">
                  <c:v>2.0130000000000001E-7</c:v>
                </c:pt>
                <c:pt idx="6574">
                  <c:v>2.015E-7</c:v>
                </c:pt>
                <c:pt idx="6575">
                  <c:v>2.0179999999999999E-7</c:v>
                </c:pt>
                <c:pt idx="6576">
                  <c:v>2.0130000000000001E-7</c:v>
                </c:pt>
                <c:pt idx="6577">
                  <c:v>2.0109999999999999E-7</c:v>
                </c:pt>
                <c:pt idx="6578">
                  <c:v>2.0109999999999999E-7</c:v>
                </c:pt>
                <c:pt idx="6579">
                  <c:v>2.015E-7</c:v>
                </c:pt>
                <c:pt idx="6580">
                  <c:v>2.015E-7</c:v>
                </c:pt>
                <c:pt idx="6581">
                  <c:v>2.015E-7</c:v>
                </c:pt>
                <c:pt idx="6582">
                  <c:v>2.015E-7</c:v>
                </c:pt>
                <c:pt idx="6583">
                  <c:v>2.0170000000000001E-7</c:v>
                </c:pt>
                <c:pt idx="6584">
                  <c:v>2.015E-7</c:v>
                </c:pt>
                <c:pt idx="6585">
                  <c:v>2.0170000000000001E-7</c:v>
                </c:pt>
                <c:pt idx="6586">
                  <c:v>2.0170000000000001E-7</c:v>
                </c:pt>
                <c:pt idx="6587">
                  <c:v>2.0179999999999999E-7</c:v>
                </c:pt>
                <c:pt idx="6588">
                  <c:v>2.0170000000000001E-7</c:v>
                </c:pt>
                <c:pt idx="6589">
                  <c:v>2.0170000000000001E-7</c:v>
                </c:pt>
                <c:pt idx="6590">
                  <c:v>2.0170000000000001E-7</c:v>
                </c:pt>
                <c:pt idx="6591">
                  <c:v>2.0200000000000001E-7</c:v>
                </c:pt>
                <c:pt idx="6592">
                  <c:v>2.0179999999999999E-7</c:v>
                </c:pt>
                <c:pt idx="6593">
                  <c:v>2.0170000000000001E-7</c:v>
                </c:pt>
                <c:pt idx="6594">
                  <c:v>2.0200000000000001E-7</c:v>
                </c:pt>
                <c:pt idx="6595">
                  <c:v>2.0170000000000001E-7</c:v>
                </c:pt>
                <c:pt idx="6596">
                  <c:v>2.0170000000000001E-7</c:v>
                </c:pt>
                <c:pt idx="6597">
                  <c:v>2.0170000000000001E-7</c:v>
                </c:pt>
                <c:pt idx="6598">
                  <c:v>2.0179999999999999E-7</c:v>
                </c:pt>
                <c:pt idx="6599">
                  <c:v>2.022E-7</c:v>
                </c:pt>
                <c:pt idx="6600">
                  <c:v>2.0200000000000001E-7</c:v>
                </c:pt>
                <c:pt idx="6601">
                  <c:v>2.0200000000000001E-7</c:v>
                </c:pt>
                <c:pt idx="6602">
                  <c:v>2.022E-7</c:v>
                </c:pt>
                <c:pt idx="6603">
                  <c:v>2.022E-7</c:v>
                </c:pt>
                <c:pt idx="6604">
                  <c:v>2.0200000000000001E-7</c:v>
                </c:pt>
                <c:pt idx="6605">
                  <c:v>2.0200000000000001E-7</c:v>
                </c:pt>
                <c:pt idx="6606">
                  <c:v>2.0200000000000001E-7</c:v>
                </c:pt>
                <c:pt idx="6607">
                  <c:v>2.022E-7</c:v>
                </c:pt>
                <c:pt idx="6608">
                  <c:v>2.0179999999999999E-7</c:v>
                </c:pt>
                <c:pt idx="6609">
                  <c:v>2.022E-7</c:v>
                </c:pt>
                <c:pt idx="6610">
                  <c:v>2.0179999999999999E-7</c:v>
                </c:pt>
                <c:pt idx="6611">
                  <c:v>2.0179999999999999E-7</c:v>
                </c:pt>
                <c:pt idx="6612">
                  <c:v>2.0179999999999999E-7</c:v>
                </c:pt>
                <c:pt idx="6613">
                  <c:v>2.022E-7</c:v>
                </c:pt>
                <c:pt idx="6614">
                  <c:v>2.0200000000000001E-7</c:v>
                </c:pt>
                <c:pt idx="6615">
                  <c:v>2.0179999999999999E-7</c:v>
                </c:pt>
                <c:pt idx="6616">
                  <c:v>2.0179999999999999E-7</c:v>
                </c:pt>
                <c:pt idx="6617">
                  <c:v>2.0179999999999999E-7</c:v>
                </c:pt>
                <c:pt idx="6618">
                  <c:v>2.0200000000000001E-7</c:v>
                </c:pt>
                <c:pt idx="6619">
                  <c:v>2.0179999999999999E-7</c:v>
                </c:pt>
                <c:pt idx="6620">
                  <c:v>2.0240000000000001E-7</c:v>
                </c:pt>
                <c:pt idx="6621">
                  <c:v>2.0179999999999999E-7</c:v>
                </c:pt>
                <c:pt idx="6622">
                  <c:v>2.0240000000000001E-7</c:v>
                </c:pt>
                <c:pt idx="6623">
                  <c:v>2.022E-7</c:v>
                </c:pt>
                <c:pt idx="6624">
                  <c:v>2.0200000000000001E-7</c:v>
                </c:pt>
                <c:pt idx="6625">
                  <c:v>2.0200000000000001E-7</c:v>
                </c:pt>
                <c:pt idx="6626">
                  <c:v>2.0200000000000001E-7</c:v>
                </c:pt>
                <c:pt idx="6627">
                  <c:v>2.0200000000000001E-7</c:v>
                </c:pt>
                <c:pt idx="6628">
                  <c:v>2.022E-7</c:v>
                </c:pt>
                <c:pt idx="6629">
                  <c:v>2.0200000000000001E-7</c:v>
                </c:pt>
                <c:pt idx="6630">
                  <c:v>2.022E-7</c:v>
                </c:pt>
                <c:pt idx="6631">
                  <c:v>2.022E-7</c:v>
                </c:pt>
                <c:pt idx="6632">
                  <c:v>2.0200000000000001E-7</c:v>
                </c:pt>
                <c:pt idx="6633">
                  <c:v>2.022E-7</c:v>
                </c:pt>
                <c:pt idx="6634">
                  <c:v>2.026E-7</c:v>
                </c:pt>
                <c:pt idx="6635">
                  <c:v>2.0240000000000001E-7</c:v>
                </c:pt>
                <c:pt idx="6636">
                  <c:v>2.022E-7</c:v>
                </c:pt>
                <c:pt idx="6637">
                  <c:v>2.0240000000000001E-7</c:v>
                </c:pt>
                <c:pt idx="6638">
                  <c:v>2.0240000000000001E-7</c:v>
                </c:pt>
                <c:pt idx="6639">
                  <c:v>2.0240000000000001E-7</c:v>
                </c:pt>
                <c:pt idx="6640">
                  <c:v>2.026E-7</c:v>
                </c:pt>
                <c:pt idx="6641">
                  <c:v>2.022E-7</c:v>
                </c:pt>
                <c:pt idx="6642">
                  <c:v>2.0240000000000001E-7</c:v>
                </c:pt>
                <c:pt idx="6643">
                  <c:v>2.0240000000000001E-7</c:v>
                </c:pt>
                <c:pt idx="6644">
                  <c:v>2.026E-7</c:v>
                </c:pt>
                <c:pt idx="6645">
                  <c:v>2.026E-7</c:v>
                </c:pt>
                <c:pt idx="6646">
                  <c:v>2.026E-7</c:v>
                </c:pt>
                <c:pt idx="6647">
                  <c:v>2.0240000000000001E-7</c:v>
                </c:pt>
                <c:pt idx="6648">
                  <c:v>2.0240000000000001E-7</c:v>
                </c:pt>
                <c:pt idx="6649">
                  <c:v>2.026E-7</c:v>
                </c:pt>
                <c:pt idx="6650">
                  <c:v>2.026E-7</c:v>
                </c:pt>
                <c:pt idx="6651">
                  <c:v>2.0240000000000001E-7</c:v>
                </c:pt>
                <c:pt idx="6652">
                  <c:v>2.0240000000000001E-7</c:v>
                </c:pt>
                <c:pt idx="6653">
                  <c:v>2.0240000000000001E-7</c:v>
                </c:pt>
                <c:pt idx="6654">
                  <c:v>2.026E-7</c:v>
                </c:pt>
                <c:pt idx="6655">
                  <c:v>2.026E-7</c:v>
                </c:pt>
                <c:pt idx="6656">
                  <c:v>2.026E-7</c:v>
                </c:pt>
                <c:pt idx="6657">
                  <c:v>2.0240000000000001E-7</c:v>
                </c:pt>
                <c:pt idx="6658">
                  <c:v>2.026E-7</c:v>
                </c:pt>
                <c:pt idx="6659">
                  <c:v>2.0279999999999999E-7</c:v>
                </c:pt>
                <c:pt idx="6660">
                  <c:v>2.0279999999999999E-7</c:v>
                </c:pt>
                <c:pt idx="6661">
                  <c:v>2.026E-7</c:v>
                </c:pt>
                <c:pt idx="6662">
                  <c:v>2.0279999999999999E-7</c:v>
                </c:pt>
                <c:pt idx="6663">
                  <c:v>2.0279999999999999E-7</c:v>
                </c:pt>
                <c:pt idx="6664">
                  <c:v>2.026E-7</c:v>
                </c:pt>
                <c:pt idx="6665">
                  <c:v>2.0279999999999999E-7</c:v>
                </c:pt>
                <c:pt idx="6666">
                  <c:v>2.026E-7</c:v>
                </c:pt>
                <c:pt idx="6667">
                  <c:v>2.0279999999999999E-7</c:v>
                </c:pt>
                <c:pt idx="6668">
                  <c:v>2.026E-7</c:v>
                </c:pt>
                <c:pt idx="6669">
                  <c:v>2.026E-7</c:v>
                </c:pt>
                <c:pt idx="6670">
                  <c:v>2.0279999999999999E-7</c:v>
                </c:pt>
                <c:pt idx="6671">
                  <c:v>2.0279999999999999E-7</c:v>
                </c:pt>
                <c:pt idx="6672">
                  <c:v>2.0279999999999999E-7</c:v>
                </c:pt>
                <c:pt idx="6673">
                  <c:v>2.0279999999999999E-7</c:v>
                </c:pt>
                <c:pt idx="6674">
                  <c:v>2.0279999999999999E-7</c:v>
                </c:pt>
                <c:pt idx="6675">
                  <c:v>2.0279999999999999E-7</c:v>
                </c:pt>
                <c:pt idx="6676">
                  <c:v>2.0279999999999999E-7</c:v>
                </c:pt>
                <c:pt idx="6677">
                  <c:v>2.0279999999999999E-7</c:v>
                </c:pt>
                <c:pt idx="6678">
                  <c:v>2.0279999999999999E-7</c:v>
                </c:pt>
                <c:pt idx="6679">
                  <c:v>2.029E-7</c:v>
                </c:pt>
                <c:pt idx="6680">
                  <c:v>2.026E-7</c:v>
                </c:pt>
                <c:pt idx="6681">
                  <c:v>2.0279999999999999E-7</c:v>
                </c:pt>
                <c:pt idx="6682">
                  <c:v>2.0279999999999999E-7</c:v>
                </c:pt>
                <c:pt idx="6683">
                  <c:v>2.026E-7</c:v>
                </c:pt>
                <c:pt idx="6684">
                  <c:v>2.0279999999999999E-7</c:v>
                </c:pt>
                <c:pt idx="6685">
                  <c:v>2.029E-7</c:v>
                </c:pt>
                <c:pt idx="6686">
                  <c:v>2.029E-7</c:v>
                </c:pt>
                <c:pt idx="6687">
                  <c:v>2.0279999999999999E-7</c:v>
                </c:pt>
                <c:pt idx="6688">
                  <c:v>2.029E-7</c:v>
                </c:pt>
                <c:pt idx="6689">
                  <c:v>2.0279999999999999E-7</c:v>
                </c:pt>
                <c:pt idx="6690">
                  <c:v>2.0279999999999999E-7</c:v>
                </c:pt>
                <c:pt idx="6691">
                  <c:v>2.029E-7</c:v>
                </c:pt>
                <c:pt idx="6692">
                  <c:v>2.029E-7</c:v>
                </c:pt>
                <c:pt idx="6693">
                  <c:v>2.0310000000000001E-7</c:v>
                </c:pt>
                <c:pt idx="6694">
                  <c:v>2.033E-7</c:v>
                </c:pt>
                <c:pt idx="6695">
                  <c:v>2.029E-7</c:v>
                </c:pt>
                <c:pt idx="6696">
                  <c:v>2.029E-7</c:v>
                </c:pt>
                <c:pt idx="6697">
                  <c:v>2.029E-7</c:v>
                </c:pt>
                <c:pt idx="6698">
                  <c:v>2.029E-7</c:v>
                </c:pt>
                <c:pt idx="6699">
                  <c:v>2.029E-7</c:v>
                </c:pt>
                <c:pt idx="6700">
                  <c:v>2.0310000000000001E-7</c:v>
                </c:pt>
                <c:pt idx="6701">
                  <c:v>2.033E-7</c:v>
                </c:pt>
                <c:pt idx="6702">
                  <c:v>2.029E-7</c:v>
                </c:pt>
                <c:pt idx="6703">
                  <c:v>2.029E-7</c:v>
                </c:pt>
                <c:pt idx="6704">
                  <c:v>2.033E-7</c:v>
                </c:pt>
                <c:pt idx="6705">
                  <c:v>2.033E-7</c:v>
                </c:pt>
                <c:pt idx="6706">
                  <c:v>2.0310000000000001E-7</c:v>
                </c:pt>
                <c:pt idx="6707">
                  <c:v>2.033E-7</c:v>
                </c:pt>
                <c:pt idx="6708">
                  <c:v>2.033E-7</c:v>
                </c:pt>
                <c:pt idx="6709">
                  <c:v>2.0310000000000001E-7</c:v>
                </c:pt>
                <c:pt idx="6710">
                  <c:v>2.0310000000000001E-7</c:v>
                </c:pt>
                <c:pt idx="6711">
                  <c:v>2.0310000000000001E-7</c:v>
                </c:pt>
                <c:pt idx="6712">
                  <c:v>2.029E-7</c:v>
                </c:pt>
                <c:pt idx="6713">
                  <c:v>2.033E-7</c:v>
                </c:pt>
                <c:pt idx="6714">
                  <c:v>2.0310000000000001E-7</c:v>
                </c:pt>
                <c:pt idx="6715">
                  <c:v>2.0310000000000001E-7</c:v>
                </c:pt>
                <c:pt idx="6716">
                  <c:v>2.029E-7</c:v>
                </c:pt>
                <c:pt idx="6717">
                  <c:v>2.029E-7</c:v>
                </c:pt>
                <c:pt idx="6718">
                  <c:v>2.0310000000000001E-7</c:v>
                </c:pt>
                <c:pt idx="6719">
                  <c:v>2.0310000000000001E-7</c:v>
                </c:pt>
                <c:pt idx="6720">
                  <c:v>2.0279999999999999E-7</c:v>
                </c:pt>
                <c:pt idx="6721">
                  <c:v>2.0310000000000001E-7</c:v>
                </c:pt>
                <c:pt idx="6722">
                  <c:v>2.029E-7</c:v>
                </c:pt>
                <c:pt idx="6723">
                  <c:v>2.029E-7</c:v>
                </c:pt>
                <c:pt idx="6724">
                  <c:v>2.029E-7</c:v>
                </c:pt>
                <c:pt idx="6725">
                  <c:v>2.0310000000000001E-7</c:v>
                </c:pt>
                <c:pt idx="6726">
                  <c:v>2.0310000000000001E-7</c:v>
                </c:pt>
                <c:pt idx="6727">
                  <c:v>2.0310000000000001E-7</c:v>
                </c:pt>
                <c:pt idx="6728">
                  <c:v>2.033E-7</c:v>
                </c:pt>
                <c:pt idx="6729">
                  <c:v>2.033E-7</c:v>
                </c:pt>
                <c:pt idx="6730">
                  <c:v>2.033E-7</c:v>
                </c:pt>
                <c:pt idx="6731">
                  <c:v>2.037E-7</c:v>
                </c:pt>
                <c:pt idx="6732">
                  <c:v>2.037E-7</c:v>
                </c:pt>
                <c:pt idx="6733">
                  <c:v>2.0349999999999999E-7</c:v>
                </c:pt>
                <c:pt idx="6734">
                  <c:v>2.0349999999999999E-7</c:v>
                </c:pt>
                <c:pt idx="6735">
                  <c:v>2.0349999999999999E-7</c:v>
                </c:pt>
                <c:pt idx="6736">
                  <c:v>2.0349999999999999E-7</c:v>
                </c:pt>
                <c:pt idx="6737">
                  <c:v>2.0349999999999999E-7</c:v>
                </c:pt>
                <c:pt idx="6738">
                  <c:v>2.0389999999999999E-7</c:v>
                </c:pt>
                <c:pt idx="6739">
                  <c:v>2.0349999999999999E-7</c:v>
                </c:pt>
                <c:pt idx="6740">
                  <c:v>2.037E-7</c:v>
                </c:pt>
                <c:pt idx="6741">
                  <c:v>2.0389999999999999E-7</c:v>
                </c:pt>
                <c:pt idx="6742">
                  <c:v>2.0389999999999999E-7</c:v>
                </c:pt>
                <c:pt idx="6743">
                  <c:v>2.0389999999999999E-7</c:v>
                </c:pt>
                <c:pt idx="6744">
                  <c:v>2.037E-7</c:v>
                </c:pt>
                <c:pt idx="6745">
                  <c:v>2.0389999999999999E-7</c:v>
                </c:pt>
                <c:pt idx="6746">
                  <c:v>2.0389999999999999E-7</c:v>
                </c:pt>
                <c:pt idx="6747">
                  <c:v>2.0389999999999999E-7</c:v>
                </c:pt>
                <c:pt idx="6748">
                  <c:v>2.0410000000000001E-7</c:v>
                </c:pt>
                <c:pt idx="6749">
                  <c:v>2.0389999999999999E-7</c:v>
                </c:pt>
                <c:pt idx="6750">
                  <c:v>2.0389999999999999E-7</c:v>
                </c:pt>
                <c:pt idx="6751">
                  <c:v>2.0389999999999999E-7</c:v>
                </c:pt>
                <c:pt idx="6752">
                  <c:v>2.0389999999999999E-7</c:v>
                </c:pt>
                <c:pt idx="6753">
                  <c:v>2.0410000000000001E-7</c:v>
                </c:pt>
                <c:pt idx="6754">
                  <c:v>2.0410000000000001E-7</c:v>
                </c:pt>
                <c:pt idx="6755">
                  <c:v>2.0410000000000001E-7</c:v>
                </c:pt>
                <c:pt idx="6756">
                  <c:v>2.0410000000000001E-7</c:v>
                </c:pt>
                <c:pt idx="6757">
                  <c:v>2.0410000000000001E-7</c:v>
                </c:pt>
                <c:pt idx="6758">
                  <c:v>2.0389999999999999E-7</c:v>
                </c:pt>
                <c:pt idx="6759">
                  <c:v>2.0389999999999999E-7</c:v>
                </c:pt>
                <c:pt idx="6760">
                  <c:v>2.0389999999999999E-7</c:v>
                </c:pt>
                <c:pt idx="6761">
                  <c:v>2.0419999999999999E-7</c:v>
                </c:pt>
                <c:pt idx="6762">
                  <c:v>2.0410000000000001E-7</c:v>
                </c:pt>
                <c:pt idx="6763">
                  <c:v>2.0410000000000001E-7</c:v>
                </c:pt>
                <c:pt idx="6764">
                  <c:v>2.0389999999999999E-7</c:v>
                </c:pt>
                <c:pt idx="6765">
                  <c:v>2.0410000000000001E-7</c:v>
                </c:pt>
                <c:pt idx="6766">
                  <c:v>2.0410000000000001E-7</c:v>
                </c:pt>
                <c:pt idx="6767">
                  <c:v>2.0410000000000001E-7</c:v>
                </c:pt>
                <c:pt idx="6768">
                  <c:v>2.0410000000000001E-7</c:v>
                </c:pt>
                <c:pt idx="6769">
                  <c:v>2.0410000000000001E-7</c:v>
                </c:pt>
                <c:pt idx="6770">
                  <c:v>2.0410000000000001E-7</c:v>
                </c:pt>
                <c:pt idx="6771">
                  <c:v>2.0410000000000001E-7</c:v>
                </c:pt>
                <c:pt idx="6772">
                  <c:v>2.0389999999999999E-7</c:v>
                </c:pt>
                <c:pt idx="6773">
                  <c:v>2.0389999999999999E-7</c:v>
                </c:pt>
                <c:pt idx="6774">
                  <c:v>2.0389999999999999E-7</c:v>
                </c:pt>
                <c:pt idx="6775">
                  <c:v>2.0389999999999999E-7</c:v>
                </c:pt>
                <c:pt idx="6776">
                  <c:v>2.0389999999999999E-7</c:v>
                </c:pt>
                <c:pt idx="6777">
                  <c:v>2.0389999999999999E-7</c:v>
                </c:pt>
                <c:pt idx="6778">
                  <c:v>2.0349999999999999E-7</c:v>
                </c:pt>
                <c:pt idx="6779">
                  <c:v>2.0389999999999999E-7</c:v>
                </c:pt>
                <c:pt idx="6780">
                  <c:v>2.037E-7</c:v>
                </c:pt>
                <c:pt idx="6781">
                  <c:v>2.0389999999999999E-7</c:v>
                </c:pt>
                <c:pt idx="6782">
                  <c:v>2.0410000000000001E-7</c:v>
                </c:pt>
                <c:pt idx="6783">
                  <c:v>2.0410000000000001E-7</c:v>
                </c:pt>
                <c:pt idx="6784">
                  <c:v>2.044E-7</c:v>
                </c:pt>
                <c:pt idx="6785">
                  <c:v>2.0410000000000001E-7</c:v>
                </c:pt>
                <c:pt idx="6786">
                  <c:v>2.0410000000000001E-7</c:v>
                </c:pt>
                <c:pt idx="6787">
                  <c:v>2.044E-7</c:v>
                </c:pt>
                <c:pt idx="6788">
                  <c:v>2.0410000000000001E-7</c:v>
                </c:pt>
                <c:pt idx="6789">
                  <c:v>2.0410000000000001E-7</c:v>
                </c:pt>
                <c:pt idx="6790">
                  <c:v>2.0410000000000001E-7</c:v>
                </c:pt>
                <c:pt idx="6791">
                  <c:v>2.0410000000000001E-7</c:v>
                </c:pt>
                <c:pt idx="6792">
                  <c:v>2.044E-7</c:v>
                </c:pt>
                <c:pt idx="6793">
                  <c:v>2.0410000000000001E-7</c:v>
                </c:pt>
                <c:pt idx="6794">
                  <c:v>2.044E-7</c:v>
                </c:pt>
                <c:pt idx="6795">
                  <c:v>2.0419999999999999E-7</c:v>
                </c:pt>
                <c:pt idx="6796">
                  <c:v>2.044E-7</c:v>
                </c:pt>
                <c:pt idx="6797">
                  <c:v>2.0419999999999999E-7</c:v>
                </c:pt>
                <c:pt idx="6798">
                  <c:v>2.0419999999999999E-7</c:v>
                </c:pt>
                <c:pt idx="6799">
                  <c:v>2.044E-7</c:v>
                </c:pt>
                <c:pt idx="6800">
                  <c:v>2.044E-7</c:v>
                </c:pt>
                <c:pt idx="6801">
                  <c:v>2.044E-7</c:v>
                </c:pt>
                <c:pt idx="6802">
                  <c:v>2.0419999999999999E-7</c:v>
                </c:pt>
                <c:pt idx="6803">
                  <c:v>2.0410000000000001E-7</c:v>
                </c:pt>
                <c:pt idx="6804">
                  <c:v>2.044E-7</c:v>
                </c:pt>
                <c:pt idx="6805">
                  <c:v>2.0419999999999999E-7</c:v>
                </c:pt>
                <c:pt idx="6806">
                  <c:v>2.0410000000000001E-7</c:v>
                </c:pt>
                <c:pt idx="6807">
                  <c:v>2.0410000000000001E-7</c:v>
                </c:pt>
                <c:pt idx="6808">
                  <c:v>2.0419999999999999E-7</c:v>
                </c:pt>
                <c:pt idx="6809">
                  <c:v>2.044E-7</c:v>
                </c:pt>
                <c:pt idx="6810">
                  <c:v>2.0459999999999999E-7</c:v>
                </c:pt>
                <c:pt idx="6811">
                  <c:v>2.044E-7</c:v>
                </c:pt>
                <c:pt idx="6812">
                  <c:v>2.0459999999999999E-7</c:v>
                </c:pt>
                <c:pt idx="6813">
                  <c:v>2.0459999999999999E-7</c:v>
                </c:pt>
                <c:pt idx="6814">
                  <c:v>2.0480000000000001E-7</c:v>
                </c:pt>
                <c:pt idx="6815">
                  <c:v>2.0459999999999999E-7</c:v>
                </c:pt>
                <c:pt idx="6816">
                  <c:v>2.0459999999999999E-7</c:v>
                </c:pt>
                <c:pt idx="6817">
                  <c:v>2.044E-7</c:v>
                </c:pt>
                <c:pt idx="6818">
                  <c:v>2.0459999999999999E-7</c:v>
                </c:pt>
                <c:pt idx="6819">
                  <c:v>2.044E-7</c:v>
                </c:pt>
                <c:pt idx="6820">
                  <c:v>2.0419999999999999E-7</c:v>
                </c:pt>
                <c:pt idx="6821">
                  <c:v>2.0480000000000001E-7</c:v>
                </c:pt>
                <c:pt idx="6822">
                  <c:v>2.044E-7</c:v>
                </c:pt>
                <c:pt idx="6823">
                  <c:v>2.044E-7</c:v>
                </c:pt>
                <c:pt idx="6824">
                  <c:v>2.044E-7</c:v>
                </c:pt>
                <c:pt idx="6825">
                  <c:v>2.044E-7</c:v>
                </c:pt>
                <c:pt idx="6826">
                  <c:v>2.05E-7</c:v>
                </c:pt>
                <c:pt idx="6827">
                  <c:v>2.0480000000000001E-7</c:v>
                </c:pt>
                <c:pt idx="6828">
                  <c:v>2.044E-7</c:v>
                </c:pt>
                <c:pt idx="6829">
                  <c:v>2.044E-7</c:v>
                </c:pt>
                <c:pt idx="6830">
                  <c:v>2.044E-7</c:v>
                </c:pt>
                <c:pt idx="6831">
                  <c:v>2.044E-7</c:v>
                </c:pt>
                <c:pt idx="6832">
                  <c:v>2.044E-7</c:v>
                </c:pt>
                <c:pt idx="6833">
                  <c:v>2.0459999999999999E-7</c:v>
                </c:pt>
                <c:pt idx="6834">
                  <c:v>2.0419999999999999E-7</c:v>
                </c:pt>
                <c:pt idx="6835">
                  <c:v>2.0459999999999999E-7</c:v>
                </c:pt>
                <c:pt idx="6836">
                  <c:v>2.044E-7</c:v>
                </c:pt>
                <c:pt idx="6837">
                  <c:v>2.0459999999999999E-7</c:v>
                </c:pt>
                <c:pt idx="6838">
                  <c:v>2.05E-7</c:v>
                </c:pt>
                <c:pt idx="6839">
                  <c:v>2.0480000000000001E-7</c:v>
                </c:pt>
                <c:pt idx="6840">
                  <c:v>2.0459999999999999E-7</c:v>
                </c:pt>
                <c:pt idx="6841">
                  <c:v>2.0480000000000001E-7</c:v>
                </c:pt>
                <c:pt idx="6842">
                  <c:v>2.05E-7</c:v>
                </c:pt>
                <c:pt idx="6843">
                  <c:v>2.0480000000000001E-7</c:v>
                </c:pt>
                <c:pt idx="6844">
                  <c:v>2.0520000000000001E-7</c:v>
                </c:pt>
                <c:pt idx="6845">
                  <c:v>2.044E-7</c:v>
                </c:pt>
                <c:pt idx="6846">
                  <c:v>2.0459999999999999E-7</c:v>
                </c:pt>
                <c:pt idx="6847">
                  <c:v>2.0459999999999999E-7</c:v>
                </c:pt>
                <c:pt idx="6848">
                  <c:v>2.05E-7</c:v>
                </c:pt>
                <c:pt idx="6849">
                  <c:v>2.05E-7</c:v>
                </c:pt>
                <c:pt idx="6850">
                  <c:v>2.0520000000000001E-7</c:v>
                </c:pt>
                <c:pt idx="6851">
                  <c:v>2.05E-7</c:v>
                </c:pt>
                <c:pt idx="6852">
                  <c:v>2.0520000000000001E-7</c:v>
                </c:pt>
                <c:pt idx="6853">
                  <c:v>2.05E-7</c:v>
                </c:pt>
                <c:pt idx="6854">
                  <c:v>2.0520000000000001E-7</c:v>
                </c:pt>
                <c:pt idx="6855">
                  <c:v>2.0520000000000001E-7</c:v>
                </c:pt>
                <c:pt idx="6856">
                  <c:v>2.0520000000000001E-7</c:v>
                </c:pt>
                <c:pt idx="6857">
                  <c:v>2.0520000000000001E-7</c:v>
                </c:pt>
                <c:pt idx="6858">
                  <c:v>2.0550000000000001E-7</c:v>
                </c:pt>
                <c:pt idx="6859">
                  <c:v>2.0529999999999999E-7</c:v>
                </c:pt>
                <c:pt idx="6860">
                  <c:v>2.0529999999999999E-7</c:v>
                </c:pt>
                <c:pt idx="6861">
                  <c:v>2.0520000000000001E-7</c:v>
                </c:pt>
                <c:pt idx="6862">
                  <c:v>2.0520000000000001E-7</c:v>
                </c:pt>
                <c:pt idx="6863">
                  <c:v>2.0520000000000001E-7</c:v>
                </c:pt>
                <c:pt idx="6864">
                  <c:v>2.0529999999999999E-7</c:v>
                </c:pt>
                <c:pt idx="6865">
                  <c:v>2.0550000000000001E-7</c:v>
                </c:pt>
                <c:pt idx="6866">
                  <c:v>2.0529999999999999E-7</c:v>
                </c:pt>
                <c:pt idx="6867">
                  <c:v>2.0520000000000001E-7</c:v>
                </c:pt>
                <c:pt idx="6868">
                  <c:v>2.0529999999999999E-7</c:v>
                </c:pt>
                <c:pt idx="6869">
                  <c:v>2.0529999999999999E-7</c:v>
                </c:pt>
                <c:pt idx="6870">
                  <c:v>2.0550000000000001E-7</c:v>
                </c:pt>
                <c:pt idx="6871">
                  <c:v>2.0529999999999999E-7</c:v>
                </c:pt>
                <c:pt idx="6872">
                  <c:v>2.0529999999999999E-7</c:v>
                </c:pt>
                <c:pt idx="6873">
                  <c:v>2.0550000000000001E-7</c:v>
                </c:pt>
                <c:pt idx="6874">
                  <c:v>2.057E-7</c:v>
                </c:pt>
                <c:pt idx="6875">
                  <c:v>2.057E-7</c:v>
                </c:pt>
                <c:pt idx="6876">
                  <c:v>2.0529999999999999E-7</c:v>
                </c:pt>
                <c:pt idx="6877">
                  <c:v>2.0529999999999999E-7</c:v>
                </c:pt>
                <c:pt idx="6878">
                  <c:v>2.0550000000000001E-7</c:v>
                </c:pt>
                <c:pt idx="6879">
                  <c:v>2.0550000000000001E-7</c:v>
                </c:pt>
                <c:pt idx="6880">
                  <c:v>2.0550000000000001E-7</c:v>
                </c:pt>
                <c:pt idx="6881">
                  <c:v>2.0550000000000001E-7</c:v>
                </c:pt>
                <c:pt idx="6882">
                  <c:v>2.057E-7</c:v>
                </c:pt>
                <c:pt idx="6883">
                  <c:v>2.0550000000000001E-7</c:v>
                </c:pt>
                <c:pt idx="6884">
                  <c:v>2.0550000000000001E-7</c:v>
                </c:pt>
                <c:pt idx="6885">
                  <c:v>2.0529999999999999E-7</c:v>
                </c:pt>
                <c:pt idx="6886">
                  <c:v>2.057E-7</c:v>
                </c:pt>
                <c:pt idx="6887">
                  <c:v>2.0550000000000001E-7</c:v>
                </c:pt>
                <c:pt idx="6888">
                  <c:v>2.0529999999999999E-7</c:v>
                </c:pt>
                <c:pt idx="6889">
                  <c:v>2.0550000000000001E-7</c:v>
                </c:pt>
                <c:pt idx="6890">
                  <c:v>2.0550000000000001E-7</c:v>
                </c:pt>
                <c:pt idx="6891">
                  <c:v>2.0550000000000001E-7</c:v>
                </c:pt>
                <c:pt idx="6892">
                  <c:v>2.0529999999999999E-7</c:v>
                </c:pt>
                <c:pt idx="6893">
                  <c:v>2.0520000000000001E-7</c:v>
                </c:pt>
                <c:pt idx="6894">
                  <c:v>2.0550000000000001E-7</c:v>
                </c:pt>
                <c:pt idx="6895">
                  <c:v>2.0529999999999999E-7</c:v>
                </c:pt>
                <c:pt idx="6896">
                  <c:v>2.0520000000000001E-7</c:v>
                </c:pt>
                <c:pt idx="6897">
                  <c:v>2.0520000000000001E-7</c:v>
                </c:pt>
                <c:pt idx="6898">
                  <c:v>2.0529999999999999E-7</c:v>
                </c:pt>
                <c:pt idx="6899">
                  <c:v>2.0529999999999999E-7</c:v>
                </c:pt>
                <c:pt idx="6900">
                  <c:v>2.0529999999999999E-7</c:v>
                </c:pt>
                <c:pt idx="6901">
                  <c:v>2.0529999999999999E-7</c:v>
                </c:pt>
                <c:pt idx="6902">
                  <c:v>2.0529999999999999E-7</c:v>
                </c:pt>
                <c:pt idx="6903">
                  <c:v>2.0550000000000001E-7</c:v>
                </c:pt>
                <c:pt idx="6904">
                  <c:v>2.0529999999999999E-7</c:v>
                </c:pt>
                <c:pt idx="6905">
                  <c:v>2.057E-7</c:v>
                </c:pt>
                <c:pt idx="6906">
                  <c:v>2.0550000000000001E-7</c:v>
                </c:pt>
                <c:pt idx="6907">
                  <c:v>2.0550000000000001E-7</c:v>
                </c:pt>
                <c:pt idx="6908">
                  <c:v>2.0550000000000001E-7</c:v>
                </c:pt>
                <c:pt idx="6909">
                  <c:v>2.057E-7</c:v>
                </c:pt>
                <c:pt idx="6910">
                  <c:v>2.0550000000000001E-7</c:v>
                </c:pt>
                <c:pt idx="6911">
                  <c:v>2.057E-7</c:v>
                </c:pt>
                <c:pt idx="6912">
                  <c:v>2.0529999999999999E-7</c:v>
                </c:pt>
                <c:pt idx="6913">
                  <c:v>2.0550000000000001E-7</c:v>
                </c:pt>
                <c:pt idx="6914">
                  <c:v>2.057E-7</c:v>
                </c:pt>
                <c:pt idx="6915">
                  <c:v>2.0550000000000001E-7</c:v>
                </c:pt>
                <c:pt idx="6916">
                  <c:v>2.057E-7</c:v>
                </c:pt>
                <c:pt idx="6917">
                  <c:v>2.057E-7</c:v>
                </c:pt>
                <c:pt idx="6918">
                  <c:v>2.0590000000000001E-7</c:v>
                </c:pt>
                <c:pt idx="6919">
                  <c:v>2.0550000000000001E-7</c:v>
                </c:pt>
                <c:pt idx="6920">
                  <c:v>2.057E-7</c:v>
                </c:pt>
                <c:pt idx="6921">
                  <c:v>2.0590000000000001E-7</c:v>
                </c:pt>
                <c:pt idx="6922">
                  <c:v>2.061E-7</c:v>
                </c:pt>
                <c:pt idx="6923">
                  <c:v>2.0550000000000001E-7</c:v>
                </c:pt>
                <c:pt idx="6924">
                  <c:v>2.057E-7</c:v>
                </c:pt>
                <c:pt idx="6925">
                  <c:v>2.0590000000000001E-7</c:v>
                </c:pt>
                <c:pt idx="6926">
                  <c:v>2.065E-7</c:v>
                </c:pt>
                <c:pt idx="6927">
                  <c:v>2.061E-7</c:v>
                </c:pt>
                <c:pt idx="6928">
                  <c:v>2.0629999999999999E-7</c:v>
                </c:pt>
                <c:pt idx="6929">
                  <c:v>2.061E-7</c:v>
                </c:pt>
                <c:pt idx="6930">
                  <c:v>2.061E-7</c:v>
                </c:pt>
                <c:pt idx="6931">
                  <c:v>2.065E-7</c:v>
                </c:pt>
                <c:pt idx="6932">
                  <c:v>2.065E-7</c:v>
                </c:pt>
                <c:pt idx="6933">
                  <c:v>2.065E-7</c:v>
                </c:pt>
                <c:pt idx="6934">
                  <c:v>2.0629999999999999E-7</c:v>
                </c:pt>
                <c:pt idx="6935">
                  <c:v>2.0629999999999999E-7</c:v>
                </c:pt>
                <c:pt idx="6936">
                  <c:v>2.0629999999999999E-7</c:v>
                </c:pt>
                <c:pt idx="6937">
                  <c:v>2.0660000000000001E-7</c:v>
                </c:pt>
                <c:pt idx="6938">
                  <c:v>2.0660000000000001E-7</c:v>
                </c:pt>
                <c:pt idx="6939">
                  <c:v>2.065E-7</c:v>
                </c:pt>
                <c:pt idx="6940">
                  <c:v>2.0660000000000001E-7</c:v>
                </c:pt>
                <c:pt idx="6941">
                  <c:v>2.065E-7</c:v>
                </c:pt>
                <c:pt idx="6942">
                  <c:v>2.068E-7</c:v>
                </c:pt>
                <c:pt idx="6943">
                  <c:v>2.0660000000000001E-7</c:v>
                </c:pt>
                <c:pt idx="6944">
                  <c:v>2.0660000000000001E-7</c:v>
                </c:pt>
                <c:pt idx="6945">
                  <c:v>2.0660000000000001E-7</c:v>
                </c:pt>
                <c:pt idx="6946">
                  <c:v>2.068E-7</c:v>
                </c:pt>
                <c:pt idx="6947">
                  <c:v>2.068E-7</c:v>
                </c:pt>
                <c:pt idx="6948">
                  <c:v>2.068E-7</c:v>
                </c:pt>
                <c:pt idx="6949">
                  <c:v>2.068E-7</c:v>
                </c:pt>
                <c:pt idx="6950">
                  <c:v>2.068E-7</c:v>
                </c:pt>
                <c:pt idx="6951">
                  <c:v>2.0660000000000001E-7</c:v>
                </c:pt>
                <c:pt idx="6952">
                  <c:v>2.068E-7</c:v>
                </c:pt>
                <c:pt idx="6953">
                  <c:v>2.0660000000000001E-7</c:v>
                </c:pt>
                <c:pt idx="6954">
                  <c:v>2.0699999999999999E-7</c:v>
                </c:pt>
                <c:pt idx="6955">
                  <c:v>2.068E-7</c:v>
                </c:pt>
                <c:pt idx="6956">
                  <c:v>2.0660000000000001E-7</c:v>
                </c:pt>
                <c:pt idx="6957">
                  <c:v>2.0660000000000001E-7</c:v>
                </c:pt>
                <c:pt idx="6958">
                  <c:v>2.065E-7</c:v>
                </c:pt>
                <c:pt idx="6959">
                  <c:v>2.0660000000000001E-7</c:v>
                </c:pt>
                <c:pt idx="6960">
                  <c:v>2.068E-7</c:v>
                </c:pt>
                <c:pt idx="6961">
                  <c:v>2.0699999999999999E-7</c:v>
                </c:pt>
                <c:pt idx="6962">
                  <c:v>2.0699999999999999E-7</c:v>
                </c:pt>
                <c:pt idx="6963">
                  <c:v>2.068E-7</c:v>
                </c:pt>
                <c:pt idx="6964">
                  <c:v>2.068E-7</c:v>
                </c:pt>
                <c:pt idx="6965">
                  <c:v>2.068E-7</c:v>
                </c:pt>
                <c:pt idx="6966">
                  <c:v>2.0660000000000001E-7</c:v>
                </c:pt>
                <c:pt idx="6967">
                  <c:v>2.068E-7</c:v>
                </c:pt>
                <c:pt idx="6968">
                  <c:v>2.068E-7</c:v>
                </c:pt>
                <c:pt idx="6969">
                  <c:v>2.0739999999999999E-7</c:v>
                </c:pt>
                <c:pt idx="6970">
                  <c:v>2.068E-7</c:v>
                </c:pt>
                <c:pt idx="6971">
                  <c:v>2.0699999999999999E-7</c:v>
                </c:pt>
                <c:pt idx="6972">
                  <c:v>2.0699999999999999E-7</c:v>
                </c:pt>
                <c:pt idx="6973">
                  <c:v>2.0699999999999999E-7</c:v>
                </c:pt>
                <c:pt idx="6974">
                  <c:v>2.0699999999999999E-7</c:v>
                </c:pt>
                <c:pt idx="6975">
                  <c:v>2.0699999999999999E-7</c:v>
                </c:pt>
                <c:pt idx="6976">
                  <c:v>2.0699999999999999E-7</c:v>
                </c:pt>
                <c:pt idx="6977">
                  <c:v>2.072E-7</c:v>
                </c:pt>
                <c:pt idx="6978">
                  <c:v>2.0699999999999999E-7</c:v>
                </c:pt>
                <c:pt idx="6979">
                  <c:v>2.0699999999999999E-7</c:v>
                </c:pt>
                <c:pt idx="6980">
                  <c:v>2.0699999999999999E-7</c:v>
                </c:pt>
                <c:pt idx="6981">
                  <c:v>2.068E-7</c:v>
                </c:pt>
                <c:pt idx="6982">
                  <c:v>2.0699999999999999E-7</c:v>
                </c:pt>
                <c:pt idx="6983">
                  <c:v>2.068E-7</c:v>
                </c:pt>
                <c:pt idx="6984">
                  <c:v>2.068E-7</c:v>
                </c:pt>
                <c:pt idx="6985">
                  <c:v>2.0699999999999999E-7</c:v>
                </c:pt>
                <c:pt idx="6986">
                  <c:v>2.068E-7</c:v>
                </c:pt>
                <c:pt idx="6987">
                  <c:v>2.065E-7</c:v>
                </c:pt>
                <c:pt idx="6988">
                  <c:v>2.068E-7</c:v>
                </c:pt>
                <c:pt idx="6989">
                  <c:v>2.0660000000000001E-7</c:v>
                </c:pt>
                <c:pt idx="6990">
                  <c:v>2.0660000000000001E-7</c:v>
                </c:pt>
                <c:pt idx="6991">
                  <c:v>2.0660000000000001E-7</c:v>
                </c:pt>
                <c:pt idx="6992">
                  <c:v>2.0660000000000001E-7</c:v>
                </c:pt>
                <c:pt idx="6993">
                  <c:v>2.0660000000000001E-7</c:v>
                </c:pt>
                <c:pt idx="6994">
                  <c:v>2.068E-7</c:v>
                </c:pt>
                <c:pt idx="6995">
                  <c:v>2.0660000000000001E-7</c:v>
                </c:pt>
                <c:pt idx="6996">
                  <c:v>2.068E-7</c:v>
                </c:pt>
                <c:pt idx="6997">
                  <c:v>2.068E-7</c:v>
                </c:pt>
                <c:pt idx="6998">
                  <c:v>2.068E-7</c:v>
                </c:pt>
                <c:pt idx="6999">
                  <c:v>2.0739999999999999E-7</c:v>
                </c:pt>
                <c:pt idx="7000">
                  <c:v>2.0699999999999999E-7</c:v>
                </c:pt>
                <c:pt idx="7001">
                  <c:v>2.068E-7</c:v>
                </c:pt>
                <c:pt idx="7002">
                  <c:v>2.072E-7</c:v>
                </c:pt>
                <c:pt idx="7003">
                  <c:v>2.0739999999999999E-7</c:v>
                </c:pt>
                <c:pt idx="7004">
                  <c:v>2.072E-7</c:v>
                </c:pt>
                <c:pt idx="7005">
                  <c:v>2.072E-7</c:v>
                </c:pt>
                <c:pt idx="7006">
                  <c:v>2.0699999999999999E-7</c:v>
                </c:pt>
                <c:pt idx="7007">
                  <c:v>2.072E-7</c:v>
                </c:pt>
                <c:pt idx="7008">
                  <c:v>2.0739999999999999E-7</c:v>
                </c:pt>
                <c:pt idx="7009">
                  <c:v>2.072E-7</c:v>
                </c:pt>
                <c:pt idx="7010">
                  <c:v>2.0699999999999999E-7</c:v>
                </c:pt>
                <c:pt idx="7011">
                  <c:v>2.068E-7</c:v>
                </c:pt>
                <c:pt idx="7012">
                  <c:v>2.0699999999999999E-7</c:v>
                </c:pt>
                <c:pt idx="7013">
                  <c:v>2.068E-7</c:v>
                </c:pt>
                <c:pt idx="7014">
                  <c:v>2.0699999999999999E-7</c:v>
                </c:pt>
                <c:pt idx="7015">
                  <c:v>2.0660000000000001E-7</c:v>
                </c:pt>
                <c:pt idx="7016">
                  <c:v>2.068E-7</c:v>
                </c:pt>
                <c:pt idx="7017">
                  <c:v>2.0660000000000001E-7</c:v>
                </c:pt>
                <c:pt idx="7018">
                  <c:v>2.068E-7</c:v>
                </c:pt>
                <c:pt idx="7019">
                  <c:v>2.072E-7</c:v>
                </c:pt>
                <c:pt idx="7020">
                  <c:v>2.068E-7</c:v>
                </c:pt>
                <c:pt idx="7021">
                  <c:v>2.072E-7</c:v>
                </c:pt>
                <c:pt idx="7022">
                  <c:v>2.0699999999999999E-7</c:v>
                </c:pt>
                <c:pt idx="7023">
                  <c:v>2.072E-7</c:v>
                </c:pt>
                <c:pt idx="7024">
                  <c:v>2.072E-7</c:v>
                </c:pt>
                <c:pt idx="7025">
                  <c:v>2.072E-7</c:v>
                </c:pt>
                <c:pt idx="7026">
                  <c:v>2.0739999999999999E-7</c:v>
                </c:pt>
                <c:pt idx="7027">
                  <c:v>2.0699999999999999E-7</c:v>
                </c:pt>
                <c:pt idx="7028">
                  <c:v>2.0739999999999999E-7</c:v>
                </c:pt>
                <c:pt idx="7029">
                  <c:v>2.0760000000000001E-7</c:v>
                </c:pt>
                <c:pt idx="7030">
                  <c:v>2.0739999999999999E-7</c:v>
                </c:pt>
                <c:pt idx="7031">
                  <c:v>2.079E-7</c:v>
                </c:pt>
                <c:pt idx="7032">
                  <c:v>2.072E-7</c:v>
                </c:pt>
                <c:pt idx="7033">
                  <c:v>2.079E-7</c:v>
                </c:pt>
                <c:pt idx="7034">
                  <c:v>2.0760000000000001E-7</c:v>
                </c:pt>
                <c:pt idx="7035">
                  <c:v>2.079E-7</c:v>
                </c:pt>
                <c:pt idx="7036">
                  <c:v>2.079E-7</c:v>
                </c:pt>
                <c:pt idx="7037">
                  <c:v>2.0769999999999999E-7</c:v>
                </c:pt>
                <c:pt idx="7038">
                  <c:v>2.0760000000000001E-7</c:v>
                </c:pt>
                <c:pt idx="7039">
                  <c:v>2.0760000000000001E-7</c:v>
                </c:pt>
                <c:pt idx="7040">
                  <c:v>2.0760000000000001E-7</c:v>
                </c:pt>
                <c:pt idx="7041">
                  <c:v>2.0760000000000001E-7</c:v>
                </c:pt>
                <c:pt idx="7042">
                  <c:v>2.0739999999999999E-7</c:v>
                </c:pt>
                <c:pt idx="7043">
                  <c:v>2.072E-7</c:v>
                </c:pt>
                <c:pt idx="7044">
                  <c:v>2.0699999999999999E-7</c:v>
                </c:pt>
                <c:pt idx="7045">
                  <c:v>2.0760000000000001E-7</c:v>
                </c:pt>
                <c:pt idx="7046">
                  <c:v>2.072E-7</c:v>
                </c:pt>
                <c:pt idx="7047">
                  <c:v>2.0760000000000001E-7</c:v>
                </c:pt>
                <c:pt idx="7048">
                  <c:v>2.072E-7</c:v>
                </c:pt>
                <c:pt idx="7049">
                  <c:v>2.0760000000000001E-7</c:v>
                </c:pt>
                <c:pt idx="7050">
                  <c:v>2.0769999999999999E-7</c:v>
                </c:pt>
                <c:pt idx="7051">
                  <c:v>2.0739999999999999E-7</c:v>
                </c:pt>
                <c:pt idx="7052">
                  <c:v>2.0769999999999999E-7</c:v>
                </c:pt>
                <c:pt idx="7053">
                  <c:v>2.0760000000000001E-7</c:v>
                </c:pt>
                <c:pt idx="7054">
                  <c:v>2.079E-7</c:v>
                </c:pt>
                <c:pt idx="7055">
                  <c:v>2.0760000000000001E-7</c:v>
                </c:pt>
                <c:pt idx="7056">
                  <c:v>2.079E-7</c:v>
                </c:pt>
                <c:pt idx="7057">
                  <c:v>2.079E-7</c:v>
                </c:pt>
                <c:pt idx="7058">
                  <c:v>2.0809999999999999E-7</c:v>
                </c:pt>
                <c:pt idx="7059">
                  <c:v>2.0769999999999999E-7</c:v>
                </c:pt>
                <c:pt idx="7060">
                  <c:v>2.079E-7</c:v>
                </c:pt>
                <c:pt idx="7061">
                  <c:v>2.0809999999999999E-7</c:v>
                </c:pt>
                <c:pt idx="7062">
                  <c:v>2.0809999999999999E-7</c:v>
                </c:pt>
                <c:pt idx="7063">
                  <c:v>2.0809999999999999E-7</c:v>
                </c:pt>
                <c:pt idx="7064">
                  <c:v>2.0849999999999999E-7</c:v>
                </c:pt>
                <c:pt idx="7065">
                  <c:v>2.0830000000000001E-7</c:v>
                </c:pt>
                <c:pt idx="7066">
                  <c:v>2.079E-7</c:v>
                </c:pt>
                <c:pt idx="7067">
                  <c:v>2.0809999999999999E-7</c:v>
                </c:pt>
                <c:pt idx="7068">
                  <c:v>2.0830000000000001E-7</c:v>
                </c:pt>
                <c:pt idx="7069">
                  <c:v>2.0830000000000001E-7</c:v>
                </c:pt>
                <c:pt idx="7070">
                  <c:v>2.0830000000000001E-7</c:v>
                </c:pt>
                <c:pt idx="7071">
                  <c:v>2.0830000000000001E-7</c:v>
                </c:pt>
                <c:pt idx="7072">
                  <c:v>2.0809999999999999E-7</c:v>
                </c:pt>
                <c:pt idx="7073">
                  <c:v>2.0809999999999999E-7</c:v>
                </c:pt>
                <c:pt idx="7074">
                  <c:v>2.0849999999999999E-7</c:v>
                </c:pt>
                <c:pt idx="7075">
                  <c:v>2.0809999999999999E-7</c:v>
                </c:pt>
                <c:pt idx="7076">
                  <c:v>2.0849999999999999E-7</c:v>
                </c:pt>
                <c:pt idx="7077">
                  <c:v>2.0830000000000001E-7</c:v>
                </c:pt>
                <c:pt idx="7078">
                  <c:v>2.0830000000000001E-7</c:v>
                </c:pt>
                <c:pt idx="7079">
                  <c:v>2.0849999999999999E-7</c:v>
                </c:pt>
                <c:pt idx="7080">
                  <c:v>2.0849999999999999E-7</c:v>
                </c:pt>
                <c:pt idx="7081">
                  <c:v>2.0870000000000001E-7</c:v>
                </c:pt>
                <c:pt idx="7082">
                  <c:v>2.0870000000000001E-7</c:v>
                </c:pt>
                <c:pt idx="7083">
                  <c:v>2.0849999999999999E-7</c:v>
                </c:pt>
                <c:pt idx="7084">
                  <c:v>2.0849999999999999E-7</c:v>
                </c:pt>
                <c:pt idx="7085">
                  <c:v>2.089E-7</c:v>
                </c:pt>
                <c:pt idx="7086">
                  <c:v>2.0870000000000001E-7</c:v>
                </c:pt>
                <c:pt idx="7087">
                  <c:v>2.0900000000000001E-7</c:v>
                </c:pt>
                <c:pt idx="7088">
                  <c:v>2.0849999999999999E-7</c:v>
                </c:pt>
                <c:pt idx="7089">
                  <c:v>2.089E-7</c:v>
                </c:pt>
                <c:pt idx="7090">
                  <c:v>2.0870000000000001E-7</c:v>
                </c:pt>
                <c:pt idx="7091">
                  <c:v>2.0900000000000001E-7</c:v>
                </c:pt>
                <c:pt idx="7092">
                  <c:v>2.089E-7</c:v>
                </c:pt>
                <c:pt idx="7093">
                  <c:v>2.0900000000000001E-7</c:v>
                </c:pt>
                <c:pt idx="7094">
                  <c:v>2.0900000000000001E-7</c:v>
                </c:pt>
                <c:pt idx="7095">
                  <c:v>2.0900000000000001E-7</c:v>
                </c:pt>
                <c:pt idx="7096">
                  <c:v>2.089E-7</c:v>
                </c:pt>
                <c:pt idx="7097">
                  <c:v>2.0900000000000001E-7</c:v>
                </c:pt>
                <c:pt idx="7098">
                  <c:v>2.0919999999999999E-7</c:v>
                </c:pt>
                <c:pt idx="7099">
                  <c:v>2.089E-7</c:v>
                </c:pt>
                <c:pt idx="7100">
                  <c:v>2.0900000000000001E-7</c:v>
                </c:pt>
                <c:pt idx="7101">
                  <c:v>2.089E-7</c:v>
                </c:pt>
                <c:pt idx="7102">
                  <c:v>2.089E-7</c:v>
                </c:pt>
                <c:pt idx="7103">
                  <c:v>2.089E-7</c:v>
                </c:pt>
                <c:pt idx="7104">
                  <c:v>2.089E-7</c:v>
                </c:pt>
                <c:pt idx="7105">
                  <c:v>2.0919999999999999E-7</c:v>
                </c:pt>
                <c:pt idx="7106">
                  <c:v>2.089E-7</c:v>
                </c:pt>
                <c:pt idx="7107">
                  <c:v>2.0870000000000001E-7</c:v>
                </c:pt>
                <c:pt idx="7108">
                  <c:v>2.0849999999999999E-7</c:v>
                </c:pt>
                <c:pt idx="7109">
                  <c:v>2.0870000000000001E-7</c:v>
                </c:pt>
                <c:pt idx="7110">
                  <c:v>2.0870000000000001E-7</c:v>
                </c:pt>
                <c:pt idx="7111">
                  <c:v>2.0849999999999999E-7</c:v>
                </c:pt>
                <c:pt idx="7112">
                  <c:v>2.0870000000000001E-7</c:v>
                </c:pt>
                <c:pt idx="7113">
                  <c:v>2.0830000000000001E-7</c:v>
                </c:pt>
                <c:pt idx="7114">
                  <c:v>2.0830000000000001E-7</c:v>
                </c:pt>
                <c:pt idx="7115">
                  <c:v>2.0849999999999999E-7</c:v>
                </c:pt>
                <c:pt idx="7116">
                  <c:v>2.0849999999999999E-7</c:v>
                </c:pt>
                <c:pt idx="7117">
                  <c:v>2.089E-7</c:v>
                </c:pt>
                <c:pt idx="7118">
                  <c:v>2.0849999999999999E-7</c:v>
                </c:pt>
                <c:pt idx="7119">
                  <c:v>2.0870000000000001E-7</c:v>
                </c:pt>
                <c:pt idx="7120">
                  <c:v>2.089E-7</c:v>
                </c:pt>
                <c:pt idx="7121">
                  <c:v>2.0900000000000001E-7</c:v>
                </c:pt>
                <c:pt idx="7122">
                  <c:v>2.0849999999999999E-7</c:v>
                </c:pt>
                <c:pt idx="7123">
                  <c:v>2.0870000000000001E-7</c:v>
                </c:pt>
                <c:pt idx="7124">
                  <c:v>2.089E-7</c:v>
                </c:pt>
                <c:pt idx="7125">
                  <c:v>2.0849999999999999E-7</c:v>
                </c:pt>
                <c:pt idx="7126">
                  <c:v>2.0870000000000001E-7</c:v>
                </c:pt>
                <c:pt idx="7127">
                  <c:v>2.089E-7</c:v>
                </c:pt>
                <c:pt idx="7128">
                  <c:v>2.089E-7</c:v>
                </c:pt>
                <c:pt idx="7129">
                  <c:v>2.089E-7</c:v>
                </c:pt>
                <c:pt idx="7130">
                  <c:v>2.089E-7</c:v>
                </c:pt>
                <c:pt idx="7131">
                  <c:v>2.0900000000000001E-7</c:v>
                </c:pt>
                <c:pt idx="7132">
                  <c:v>2.089E-7</c:v>
                </c:pt>
                <c:pt idx="7133">
                  <c:v>2.0900000000000001E-7</c:v>
                </c:pt>
                <c:pt idx="7134">
                  <c:v>2.0919999999999999E-7</c:v>
                </c:pt>
                <c:pt idx="7135">
                  <c:v>2.0900000000000001E-7</c:v>
                </c:pt>
                <c:pt idx="7136">
                  <c:v>2.0940000000000001E-7</c:v>
                </c:pt>
                <c:pt idx="7137">
                  <c:v>2.0919999999999999E-7</c:v>
                </c:pt>
                <c:pt idx="7138">
                  <c:v>2.0940000000000001E-7</c:v>
                </c:pt>
                <c:pt idx="7139">
                  <c:v>2.096E-7</c:v>
                </c:pt>
                <c:pt idx="7140">
                  <c:v>2.0919999999999999E-7</c:v>
                </c:pt>
                <c:pt idx="7141">
                  <c:v>2.0940000000000001E-7</c:v>
                </c:pt>
                <c:pt idx="7142">
                  <c:v>2.0919999999999999E-7</c:v>
                </c:pt>
                <c:pt idx="7143">
                  <c:v>2.0940000000000001E-7</c:v>
                </c:pt>
                <c:pt idx="7144">
                  <c:v>2.0940000000000001E-7</c:v>
                </c:pt>
                <c:pt idx="7145">
                  <c:v>2.0940000000000001E-7</c:v>
                </c:pt>
                <c:pt idx="7146">
                  <c:v>2.096E-7</c:v>
                </c:pt>
                <c:pt idx="7147">
                  <c:v>2.0940000000000001E-7</c:v>
                </c:pt>
                <c:pt idx="7148">
                  <c:v>2.096E-7</c:v>
                </c:pt>
                <c:pt idx="7149">
                  <c:v>2.096E-7</c:v>
                </c:pt>
                <c:pt idx="7150">
                  <c:v>2.096E-7</c:v>
                </c:pt>
                <c:pt idx="7151">
                  <c:v>2.096E-7</c:v>
                </c:pt>
                <c:pt idx="7152">
                  <c:v>2.096E-7</c:v>
                </c:pt>
                <c:pt idx="7153">
                  <c:v>2.1E-7</c:v>
                </c:pt>
                <c:pt idx="7154">
                  <c:v>2.1E-7</c:v>
                </c:pt>
                <c:pt idx="7155">
                  <c:v>2.096E-7</c:v>
                </c:pt>
                <c:pt idx="7156">
                  <c:v>2.096E-7</c:v>
                </c:pt>
                <c:pt idx="7157">
                  <c:v>2.0980000000000001E-7</c:v>
                </c:pt>
                <c:pt idx="7158">
                  <c:v>2.0980000000000001E-7</c:v>
                </c:pt>
                <c:pt idx="7159">
                  <c:v>2.096E-7</c:v>
                </c:pt>
                <c:pt idx="7160">
                  <c:v>2.1E-7</c:v>
                </c:pt>
                <c:pt idx="7161">
                  <c:v>2.0980000000000001E-7</c:v>
                </c:pt>
                <c:pt idx="7162">
                  <c:v>2.0980000000000001E-7</c:v>
                </c:pt>
                <c:pt idx="7163">
                  <c:v>2.1E-7</c:v>
                </c:pt>
                <c:pt idx="7164">
                  <c:v>2.1E-7</c:v>
                </c:pt>
                <c:pt idx="7165">
                  <c:v>2.0980000000000001E-7</c:v>
                </c:pt>
                <c:pt idx="7166">
                  <c:v>2.1019999999999999E-7</c:v>
                </c:pt>
                <c:pt idx="7167">
                  <c:v>2.1E-7</c:v>
                </c:pt>
                <c:pt idx="7168">
                  <c:v>2.1E-7</c:v>
                </c:pt>
                <c:pt idx="7169">
                  <c:v>2.1E-7</c:v>
                </c:pt>
                <c:pt idx="7170">
                  <c:v>2.1E-7</c:v>
                </c:pt>
                <c:pt idx="7171">
                  <c:v>2.1E-7</c:v>
                </c:pt>
                <c:pt idx="7172">
                  <c:v>2.1E-7</c:v>
                </c:pt>
                <c:pt idx="7173">
                  <c:v>2.1019999999999999E-7</c:v>
                </c:pt>
                <c:pt idx="7174">
                  <c:v>2.1E-7</c:v>
                </c:pt>
                <c:pt idx="7175">
                  <c:v>2.1E-7</c:v>
                </c:pt>
                <c:pt idx="7176">
                  <c:v>2.1E-7</c:v>
                </c:pt>
                <c:pt idx="7177">
                  <c:v>2.1019999999999999E-7</c:v>
                </c:pt>
                <c:pt idx="7178">
                  <c:v>2.1019999999999999E-7</c:v>
                </c:pt>
                <c:pt idx="7179">
                  <c:v>2.1019999999999999E-7</c:v>
                </c:pt>
                <c:pt idx="7180">
                  <c:v>2.107E-7</c:v>
                </c:pt>
                <c:pt idx="7181">
                  <c:v>2.1019999999999999E-7</c:v>
                </c:pt>
                <c:pt idx="7182">
                  <c:v>2.1E-7</c:v>
                </c:pt>
                <c:pt idx="7183">
                  <c:v>2.1019999999999999E-7</c:v>
                </c:pt>
                <c:pt idx="7184">
                  <c:v>2.0980000000000001E-7</c:v>
                </c:pt>
                <c:pt idx="7185">
                  <c:v>2.104E-7</c:v>
                </c:pt>
                <c:pt idx="7186">
                  <c:v>2.104E-7</c:v>
                </c:pt>
                <c:pt idx="7187">
                  <c:v>2.104E-7</c:v>
                </c:pt>
                <c:pt idx="7188">
                  <c:v>2.104E-7</c:v>
                </c:pt>
                <c:pt idx="7189">
                  <c:v>2.1019999999999999E-7</c:v>
                </c:pt>
                <c:pt idx="7190">
                  <c:v>2.1019999999999999E-7</c:v>
                </c:pt>
                <c:pt idx="7191">
                  <c:v>2.104E-7</c:v>
                </c:pt>
                <c:pt idx="7192">
                  <c:v>2.1059999999999999E-7</c:v>
                </c:pt>
                <c:pt idx="7193">
                  <c:v>2.1019999999999999E-7</c:v>
                </c:pt>
                <c:pt idx="7194">
                  <c:v>2.104E-7</c:v>
                </c:pt>
                <c:pt idx="7195">
                  <c:v>2.1019999999999999E-7</c:v>
                </c:pt>
                <c:pt idx="7196">
                  <c:v>2.104E-7</c:v>
                </c:pt>
                <c:pt idx="7197">
                  <c:v>2.107E-7</c:v>
                </c:pt>
                <c:pt idx="7198">
                  <c:v>2.1059999999999999E-7</c:v>
                </c:pt>
                <c:pt idx="7199">
                  <c:v>2.104E-7</c:v>
                </c:pt>
                <c:pt idx="7200">
                  <c:v>2.104E-7</c:v>
                </c:pt>
                <c:pt idx="7201">
                  <c:v>2.1019999999999999E-7</c:v>
                </c:pt>
                <c:pt idx="7202">
                  <c:v>2.1059999999999999E-7</c:v>
                </c:pt>
                <c:pt idx="7203">
                  <c:v>2.104E-7</c:v>
                </c:pt>
                <c:pt idx="7204">
                  <c:v>2.1019999999999999E-7</c:v>
                </c:pt>
                <c:pt idx="7205">
                  <c:v>2.104E-7</c:v>
                </c:pt>
                <c:pt idx="7206">
                  <c:v>2.1059999999999999E-7</c:v>
                </c:pt>
                <c:pt idx="7207">
                  <c:v>2.104E-7</c:v>
                </c:pt>
                <c:pt idx="7208">
                  <c:v>2.104E-7</c:v>
                </c:pt>
                <c:pt idx="7209">
                  <c:v>2.104E-7</c:v>
                </c:pt>
                <c:pt idx="7210">
                  <c:v>2.107E-7</c:v>
                </c:pt>
                <c:pt idx="7211">
                  <c:v>2.1059999999999999E-7</c:v>
                </c:pt>
                <c:pt idx="7212">
                  <c:v>2.107E-7</c:v>
                </c:pt>
                <c:pt idx="7213">
                  <c:v>2.107E-7</c:v>
                </c:pt>
                <c:pt idx="7214">
                  <c:v>2.1089999999999999E-7</c:v>
                </c:pt>
                <c:pt idx="7215">
                  <c:v>2.107E-7</c:v>
                </c:pt>
                <c:pt idx="7216">
                  <c:v>2.1059999999999999E-7</c:v>
                </c:pt>
                <c:pt idx="7217">
                  <c:v>2.107E-7</c:v>
                </c:pt>
                <c:pt idx="7218">
                  <c:v>2.107E-7</c:v>
                </c:pt>
                <c:pt idx="7219">
                  <c:v>2.107E-7</c:v>
                </c:pt>
                <c:pt idx="7220">
                  <c:v>2.1089999999999999E-7</c:v>
                </c:pt>
                <c:pt idx="7221">
                  <c:v>2.1089999999999999E-7</c:v>
                </c:pt>
                <c:pt idx="7222">
                  <c:v>2.1089999999999999E-7</c:v>
                </c:pt>
                <c:pt idx="7223">
                  <c:v>2.107E-7</c:v>
                </c:pt>
                <c:pt idx="7224">
                  <c:v>2.107E-7</c:v>
                </c:pt>
                <c:pt idx="7225">
                  <c:v>2.111E-7</c:v>
                </c:pt>
                <c:pt idx="7226">
                  <c:v>2.1089999999999999E-7</c:v>
                </c:pt>
                <c:pt idx="7227">
                  <c:v>2.1089999999999999E-7</c:v>
                </c:pt>
                <c:pt idx="7228">
                  <c:v>2.1089999999999999E-7</c:v>
                </c:pt>
                <c:pt idx="7229">
                  <c:v>2.111E-7</c:v>
                </c:pt>
                <c:pt idx="7230">
                  <c:v>2.107E-7</c:v>
                </c:pt>
                <c:pt idx="7231">
                  <c:v>2.1059999999999999E-7</c:v>
                </c:pt>
                <c:pt idx="7232">
                  <c:v>2.107E-7</c:v>
                </c:pt>
                <c:pt idx="7233">
                  <c:v>2.107E-7</c:v>
                </c:pt>
                <c:pt idx="7234">
                  <c:v>2.111E-7</c:v>
                </c:pt>
                <c:pt idx="7235">
                  <c:v>2.107E-7</c:v>
                </c:pt>
                <c:pt idx="7236">
                  <c:v>2.107E-7</c:v>
                </c:pt>
                <c:pt idx="7237">
                  <c:v>2.1089999999999999E-7</c:v>
                </c:pt>
                <c:pt idx="7238">
                  <c:v>2.1089999999999999E-7</c:v>
                </c:pt>
                <c:pt idx="7239">
                  <c:v>2.1089999999999999E-7</c:v>
                </c:pt>
                <c:pt idx="7240">
                  <c:v>2.1089999999999999E-7</c:v>
                </c:pt>
                <c:pt idx="7241">
                  <c:v>2.111E-7</c:v>
                </c:pt>
                <c:pt idx="7242">
                  <c:v>2.107E-7</c:v>
                </c:pt>
                <c:pt idx="7243">
                  <c:v>2.111E-7</c:v>
                </c:pt>
                <c:pt idx="7244">
                  <c:v>2.1089999999999999E-7</c:v>
                </c:pt>
                <c:pt idx="7245">
                  <c:v>2.1089999999999999E-7</c:v>
                </c:pt>
                <c:pt idx="7246">
                  <c:v>2.111E-7</c:v>
                </c:pt>
                <c:pt idx="7247">
                  <c:v>2.1089999999999999E-7</c:v>
                </c:pt>
                <c:pt idx="7248">
                  <c:v>2.111E-7</c:v>
                </c:pt>
                <c:pt idx="7249">
                  <c:v>2.107E-7</c:v>
                </c:pt>
                <c:pt idx="7250">
                  <c:v>2.1089999999999999E-7</c:v>
                </c:pt>
                <c:pt idx="7251">
                  <c:v>2.111E-7</c:v>
                </c:pt>
                <c:pt idx="7252">
                  <c:v>2.107E-7</c:v>
                </c:pt>
                <c:pt idx="7253">
                  <c:v>2.1129999999999999E-7</c:v>
                </c:pt>
                <c:pt idx="7254">
                  <c:v>2.111E-7</c:v>
                </c:pt>
                <c:pt idx="7255">
                  <c:v>2.1089999999999999E-7</c:v>
                </c:pt>
                <c:pt idx="7256">
                  <c:v>2.111E-7</c:v>
                </c:pt>
                <c:pt idx="7257">
                  <c:v>2.111E-7</c:v>
                </c:pt>
                <c:pt idx="7258">
                  <c:v>2.111E-7</c:v>
                </c:pt>
                <c:pt idx="7259">
                  <c:v>2.1129999999999999E-7</c:v>
                </c:pt>
                <c:pt idx="7260">
                  <c:v>2.111E-7</c:v>
                </c:pt>
                <c:pt idx="7261">
                  <c:v>2.111E-7</c:v>
                </c:pt>
                <c:pt idx="7262">
                  <c:v>2.1129999999999999E-7</c:v>
                </c:pt>
                <c:pt idx="7263">
                  <c:v>2.117E-7</c:v>
                </c:pt>
                <c:pt idx="7264">
                  <c:v>2.1150000000000001E-7</c:v>
                </c:pt>
                <c:pt idx="7265">
                  <c:v>2.1150000000000001E-7</c:v>
                </c:pt>
                <c:pt idx="7266">
                  <c:v>2.1129999999999999E-7</c:v>
                </c:pt>
                <c:pt idx="7267">
                  <c:v>2.117E-7</c:v>
                </c:pt>
                <c:pt idx="7268">
                  <c:v>2.1129999999999999E-7</c:v>
                </c:pt>
                <c:pt idx="7269">
                  <c:v>2.1129999999999999E-7</c:v>
                </c:pt>
                <c:pt idx="7270">
                  <c:v>2.1150000000000001E-7</c:v>
                </c:pt>
                <c:pt idx="7271">
                  <c:v>2.1129999999999999E-7</c:v>
                </c:pt>
                <c:pt idx="7272">
                  <c:v>2.1129999999999999E-7</c:v>
                </c:pt>
                <c:pt idx="7273">
                  <c:v>2.1150000000000001E-7</c:v>
                </c:pt>
                <c:pt idx="7274">
                  <c:v>2.1150000000000001E-7</c:v>
                </c:pt>
                <c:pt idx="7275">
                  <c:v>2.1150000000000001E-7</c:v>
                </c:pt>
                <c:pt idx="7276">
                  <c:v>2.1150000000000001E-7</c:v>
                </c:pt>
                <c:pt idx="7277">
                  <c:v>2.117E-7</c:v>
                </c:pt>
                <c:pt idx="7278">
                  <c:v>2.1129999999999999E-7</c:v>
                </c:pt>
                <c:pt idx="7279">
                  <c:v>2.1150000000000001E-7</c:v>
                </c:pt>
                <c:pt idx="7280">
                  <c:v>2.1150000000000001E-7</c:v>
                </c:pt>
                <c:pt idx="7281">
                  <c:v>2.1150000000000001E-7</c:v>
                </c:pt>
                <c:pt idx="7282">
                  <c:v>2.1150000000000001E-7</c:v>
                </c:pt>
                <c:pt idx="7283">
                  <c:v>2.1129999999999999E-7</c:v>
                </c:pt>
                <c:pt idx="7284">
                  <c:v>2.1150000000000001E-7</c:v>
                </c:pt>
                <c:pt idx="7285">
                  <c:v>2.121E-7</c:v>
                </c:pt>
                <c:pt idx="7286">
                  <c:v>2.117E-7</c:v>
                </c:pt>
                <c:pt idx="7287">
                  <c:v>2.1150000000000001E-7</c:v>
                </c:pt>
                <c:pt idx="7288">
                  <c:v>2.1150000000000001E-7</c:v>
                </c:pt>
                <c:pt idx="7289">
                  <c:v>2.1150000000000001E-7</c:v>
                </c:pt>
                <c:pt idx="7290">
                  <c:v>2.1150000000000001E-7</c:v>
                </c:pt>
                <c:pt idx="7291">
                  <c:v>2.1150000000000001E-7</c:v>
                </c:pt>
                <c:pt idx="7292">
                  <c:v>2.1150000000000001E-7</c:v>
                </c:pt>
                <c:pt idx="7293">
                  <c:v>2.1150000000000001E-7</c:v>
                </c:pt>
                <c:pt idx="7294">
                  <c:v>2.117E-7</c:v>
                </c:pt>
                <c:pt idx="7295">
                  <c:v>2.117E-7</c:v>
                </c:pt>
                <c:pt idx="7296">
                  <c:v>2.117E-7</c:v>
                </c:pt>
                <c:pt idx="7297">
                  <c:v>2.117E-7</c:v>
                </c:pt>
                <c:pt idx="7298">
                  <c:v>2.117E-7</c:v>
                </c:pt>
                <c:pt idx="7299">
                  <c:v>2.1190000000000001E-7</c:v>
                </c:pt>
                <c:pt idx="7300">
                  <c:v>2.1150000000000001E-7</c:v>
                </c:pt>
                <c:pt idx="7301">
                  <c:v>2.1190000000000001E-7</c:v>
                </c:pt>
                <c:pt idx="7302">
                  <c:v>2.1150000000000001E-7</c:v>
                </c:pt>
                <c:pt idx="7303">
                  <c:v>2.117E-7</c:v>
                </c:pt>
                <c:pt idx="7304">
                  <c:v>2.117E-7</c:v>
                </c:pt>
                <c:pt idx="7305">
                  <c:v>2.1190000000000001E-7</c:v>
                </c:pt>
                <c:pt idx="7306">
                  <c:v>2.1190000000000001E-7</c:v>
                </c:pt>
                <c:pt idx="7307">
                  <c:v>2.117E-7</c:v>
                </c:pt>
                <c:pt idx="7308">
                  <c:v>2.1150000000000001E-7</c:v>
                </c:pt>
                <c:pt idx="7309">
                  <c:v>2.1150000000000001E-7</c:v>
                </c:pt>
                <c:pt idx="7310">
                  <c:v>2.1150000000000001E-7</c:v>
                </c:pt>
                <c:pt idx="7311">
                  <c:v>2.1190000000000001E-7</c:v>
                </c:pt>
                <c:pt idx="7312">
                  <c:v>2.1150000000000001E-7</c:v>
                </c:pt>
                <c:pt idx="7313">
                  <c:v>2.1190000000000001E-7</c:v>
                </c:pt>
                <c:pt idx="7314">
                  <c:v>2.1150000000000001E-7</c:v>
                </c:pt>
                <c:pt idx="7315">
                  <c:v>2.1150000000000001E-7</c:v>
                </c:pt>
                <c:pt idx="7316">
                  <c:v>2.117E-7</c:v>
                </c:pt>
                <c:pt idx="7317">
                  <c:v>2.1190000000000001E-7</c:v>
                </c:pt>
                <c:pt idx="7318">
                  <c:v>2.117E-7</c:v>
                </c:pt>
                <c:pt idx="7319">
                  <c:v>2.1190000000000001E-7</c:v>
                </c:pt>
                <c:pt idx="7320">
                  <c:v>2.117E-7</c:v>
                </c:pt>
                <c:pt idx="7321">
                  <c:v>2.121E-7</c:v>
                </c:pt>
                <c:pt idx="7322">
                  <c:v>2.1190000000000001E-7</c:v>
                </c:pt>
                <c:pt idx="7323">
                  <c:v>2.1150000000000001E-7</c:v>
                </c:pt>
                <c:pt idx="7324">
                  <c:v>2.121E-7</c:v>
                </c:pt>
                <c:pt idx="7325">
                  <c:v>2.121E-7</c:v>
                </c:pt>
                <c:pt idx="7326">
                  <c:v>2.117E-7</c:v>
                </c:pt>
                <c:pt idx="7327">
                  <c:v>2.121E-7</c:v>
                </c:pt>
                <c:pt idx="7328">
                  <c:v>2.121E-7</c:v>
                </c:pt>
                <c:pt idx="7329">
                  <c:v>2.117E-7</c:v>
                </c:pt>
                <c:pt idx="7330">
                  <c:v>2.125E-7</c:v>
                </c:pt>
                <c:pt idx="7331">
                  <c:v>2.121E-7</c:v>
                </c:pt>
                <c:pt idx="7332">
                  <c:v>2.121E-7</c:v>
                </c:pt>
                <c:pt idx="7333">
                  <c:v>2.1229999999999999E-7</c:v>
                </c:pt>
                <c:pt idx="7334">
                  <c:v>2.1190000000000001E-7</c:v>
                </c:pt>
                <c:pt idx="7335">
                  <c:v>2.1190000000000001E-7</c:v>
                </c:pt>
                <c:pt idx="7336">
                  <c:v>2.121E-7</c:v>
                </c:pt>
                <c:pt idx="7337">
                  <c:v>2.121E-7</c:v>
                </c:pt>
                <c:pt idx="7338">
                  <c:v>2.1229999999999999E-7</c:v>
                </c:pt>
                <c:pt idx="7339">
                  <c:v>2.121E-7</c:v>
                </c:pt>
                <c:pt idx="7340">
                  <c:v>2.121E-7</c:v>
                </c:pt>
                <c:pt idx="7341">
                  <c:v>2.121E-7</c:v>
                </c:pt>
                <c:pt idx="7342">
                  <c:v>2.1150000000000001E-7</c:v>
                </c:pt>
                <c:pt idx="7343">
                  <c:v>2.1190000000000001E-7</c:v>
                </c:pt>
                <c:pt idx="7344">
                  <c:v>2.121E-7</c:v>
                </c:pt>
                <c:pt idx="7345">
                  <c:v>2.1190000000000001E-7</c:v>
                </c:pt>
                <c:pt idx="7346">
                  <c:v>2.1190000000000001E-7</c:v>
                </c:pt>
                <c:pt idx="7347">
                  <c:v>2.121E-7</c:v>
                </c:pt>
                <c:pt idx="7348">
                  <c:v>2.121E-7</c:v>
                </c:pt>
                <c:pt idx="7349">
                  <c:v>2.121E-7</c:v>
                </c:pt>
                <c:pt idx="7350">
                  <c:v>2.117E-7</c:v>
                </c:pt>
                <c:pt idx="7351">
                  <c:v>2.117E-7</c:v>
                </c:pt>
                <c:pt idx="7352">
                  <c:v>2.1190000000000001E-7</c:v>
                </c:pt>
                <c:pt idx="7353">
                  <c:v>2.1190000000000001E-7</c:v>
                </c:pt>
                <c:pt idx="7354">
                  <c:v>2.1150000000000001E-7</c:v>
                </c:pt>
                <c:pt idx="7355">
                  <c:v>2.1150000000000001E-7</c:v>
                </c:pt>
                <c:pt idx="7356">
                  <c:v>2.1129999999999999E-7</c:v>
                </c:pt>
                <c:pt idx="7357">
                  <c:v>2.1129999999999999E-7</c:v>
                </c:pt>
                <c:pt idx="7358">
                  <c:v>2.1129999999999999E-7</c:v>
                </c:pt>
                <c:pt idx="7359">
                  <c:v>2.111E-7</c:v>
                </c:pt>
                <c:pt idx="7360">
                  <c:v>2.1129999999999999E-7</c:v>
                </c:pt>
                <c:pt idx="7361">
                  <c:v>2.1129999999999999E-7</c:v>
                </c:pt>
                <c:pt idx="7362">
                  <c:v>2.1150000000000001E-7</c:v>
                </c:pt>
                <c:pt idx="7363">
                  <c:v>2.1150000000000001E-7</c:v>
                </c:pt>
                <c:pt idx="7364">
                  <c:v>2.117E-7</c:v>
                </c:pt>
                <c:pt idx="7365">
                  <c:v>2.1150000000000001E-7</c:v>
                </c:pt>
                <c:pt idx="7366">
                  <c:v>2.1150000000000001E-7</c:v>
                </c:pt>
                <c:pt idx="7367">
                  <c:v>2.1150000000000001E-7</c:v>
                </c:pt>
                <c:pt idx="7368">
                  <c:v>2.1150000000000001E-7</c:v>
                </c:pt>
                <c:pt idx="7369">
                  <c:v>2.117E-7</c:v>
                </c:pt>
                <c:pt idx="7370">
                  <c:v>2.1150000000000001E-7</c:v>
                </c:pt>
                <c:pt idx="7371">
                  <c:v>2.1150000000000001E-7</c:v>
                </c:pt>
                <c:pt idx="7372">
                  <c:v>2.1150000000000001E-7</c:v>
                </c:pt>
                <c:pt idx="7373">
                  <c:v>2.117E-7</c:v>
                </c:pt>
                <c:pt idx="7374">
                  <c:v>2.1190000000000001E-7</c:v>
                </c:pt>
                <c:pt idx="7375">
                  <c:v>2.117E-7</c:v>
                </c:pt>
                <c:pt idx="7376">
                  <c:v>2.1229999999999999E-7</c:v>
                </c:pt>
                <c:pt idx="7377">
                  <c:v>2.117E-7</c:v>
                </c:pt>
                <c:pt idx="7378">
                  <c:v>2.1150000000000001E-7</c:v>
                </c:pt>
                <c:pt idx="7379">
                  <c:v>2.1150000000000001E-7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CD3-49D4-B82A-4F4B92AD3E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02532095"/>
        <c:axId val="967568335"/>
      </c:scatterChart>
      <c:valAx>
        <c:axId val="2002532095"/>
        <c:scaling>
          <c:orientation val="minMax"/>
          <c:max val="8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b="1"/>
                  <a:t>Total Jet Time / Hours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[h]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967568335"/>
        <c:crosses val="autoZero"/>
        <c:crossBetween val="midCat"/>
        <c:majorUnit val="1"/>
      </c:valAx>
      <c:valAx>
        <c:axId val="967568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b="1"/>
                  <a:t>Dump Chamber Pressure / mbar</a:t>
                </a:r>
              </a:p>
            </c:rich>
          </c:tx>
          <c:layout>
            <c:manualLayout>
              <c:xMode val="edge"/>
              <c:yMode val="edge"/>
              <c:x val="2.2071118316777775E-2"/>
              <c:y val="0.2116526430361985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0253209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0.7x9mm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[2]Sheet2!$I$2:$I$5811</c:f>
              <c:numCache>
                <c:formatCode>[h]</c:formatCode>
                <c:ptCount val="5810"/>
                <c:pt idx="0">
                  <c:v>0</c:v>
                </c:pt>
                <c:pt idx="1">
                  <c:v>7.1759259299142286E-4</c:v>
                </c:pt>
                <c:pt idx="2">
                  <c:v>1.4467592627624981E-3</c:v>
                </c:pt>
                <c:pt idx="3">
                  <c:v>2.1875000020372681E-3</c:v>
                </c:pt>
                <c:pt idx="4">
                  <c:v>2.905092595028691E-3</c:v>
                </c:pt>
                <c:pt idx="5">
                  <c:v>3.6342592647997662E-3</c:v>
                </c:pt>
                <c:pt idx="6">
                  <c:v>4.3634259272948839E-3</c:v>
                </c:pt>
                <c:pt idx="7">
                  <c:v>5.0810185202863067E-3</c:v>
                </c:pt>
                <c:pt idx="8">
                  <c:v>5.810185190057382E-3</c:v>
                </c:pt>
                <c:pt idx="9">
                  <c:v>6.5856481523951516E-3</c:v>
                </c:pt>
                <c:pt idx="10">
                  <c:v>7.3148148148902692E-3</c:v>
                </c:pt>
                <c:pt idx="11">
                  <c:v>8.0439814846613444E-3</c:v>
                </c:pt>
                <c:pt idx="12">
                  <c:v>8.7615740776527673E-3</c:v>
                </c:pt>
                <c:pt idx="13">
                  <c:v>9.4907407401478849E-3</c:v>
                </c:pt>
                <c:pt idx="14">
                  <c:v>1.021990740991896E-2</c:v>
                </c:pt>
                <c:pt idx="15">
                  <c:v>1.099537037225673E-2</c:v>
                </c:pt>
                <c:pt idx="16">
                  <c:v>1.1712962965248153E-2</c:v>
                </c:pt>
                <c:pt idx="17">
                  <c:v>1.2442129635019228E-2</c:v>
                </c:pt>
                <c:pt idx="18">
                  <c:v>1.3171296297514345E-2</c:v>
                </c:pt>
                <c:pt idx="19">
                  <c:v>1.3888888890505768E-2</c:v>
                </c:pt>
                <c:pt idx="20">
                  <c:v>1.4618055560276844E-2</c:v>
                </c:pt>
                <c:pt idx="21">
                  <c:v>1.5393518522614613E-2</c:v>
                </c:pt>
                <c:pt idx="22">
                  <c:v>1.6122685185109731E-2</c:v>
                </c:pt>
                <c:pt idx="23">
                  <c:v>1.6840277778101154E-2</c:v>
                </c:pt>
                <c:pt idx="24">
                  <c:v>1.7569444447872229E-2</c:v>
                </c:pt>
                <c:pt idx="25">
                  <c:v>1.8298611117643304E-2</c:v>
                </c:pt>
                <c:pt idx="26">
                  <c:v>1.9016203703358769E-2</c:v>
                </c:pt>
                <c:pt idx="27">
                  <c:v>1.9791666672972497E-2</c:v>
                </c:pt>
                <c:pt idx="28">
                  <c:v>2.0520833335467614E-2</c:v>
                </c:pt>
                <c:pt idx="29">
                  <c:v>2.1250000005238689E-2</c:v>
                </c:pt>
                <c:pt idx="30">
                  <c:v>2.1967592598230112E-2</c:v>
                </c:pt>
                <c:pt idx="31">
                  <c:v>2.269675926072523E-2</c:v>
                </c:pt>
                <c:pt idx="32">
                  <c:v>2.3425925930496305E-2</c:v>
                </c:pt>
                <c:pt idx="33">
                  <c:v>2.4201388892834075E-2</c:v>
                </c:pt>
                <c:pt idx="34">
                  <c:v>2.4918981485825498E-2</c:v>
                </c:pt>
                <c:pt idx="35">
                  <c:v>2.5648148148320615E-2</c:v>
                </c:pt>
                <c:pt idx="36">
                  <c:v>2.6377314818091691E-2</c:v>
                </c:pt>
                <c:pt idx="37">
                  <c:v>2.7094907411083113E-2</c:v>
                </c:pt>
                <c:pt idx="38">
                  <c:v>2.7824074073578231E-2</c:v>
                </c:pt>
                <c:pt idx="39">
                  <c:v>2.8599537043191958E-2</c:v>
                </c:pt>
                <c:pt idx="40">
                  <c:v>2.9328703705687076E-2</c:v>
                </c:pt>
                <c:pt idx="41">
                  <c:v>3.0046296298678499E-2</c:v>
                </c:pt>
                <c:pt idx="42">
                  <c:v>3.0775462968449574E-2</c:v>
                </c:pt>
                <c:pt idx="43">
                  <c:v>3.1504629630944692E-2</c:v>
                </c:pt>
                <c:pt idx="44">
                  <c:v>3.2222222223936114E-2</c:v>
                </c:pt>
                <c:pt idx="45">
                  <c:v>3.2997685186273884E-2</c:v>
                </c:pt>
                <c:pt idx="46">
                  <c:v>3.3726851856044959E-2</c:v>
                </c:pt>
                <c:pt idx="47">
                  <c:v>3.4444444449036382E-2</c:v>
                </c:pt>
                <c:pt idx="48">
                  <c:v>3.51736111115315E-2</c:v>
                </c:pt>
                <c:pt idx="49">
                  <c:v>3.5902777781302575E-2</c:v>
                </c:pt>
                <c:pt idx="50">
                  <c:v>3.6620370374293998E-2</c:v>
                </c:pt>
                <c:pt idx="51">
                  <c:v>3.7349537036789116E-2</c:v>
                </c:pt>
                <c:pt idx="52">
                  <c:v>3.8078703706560191E-2</c:v>
                </c:pt>
                <c:pt idx="53">
                  <c:v>3.8796296299551614E-2</c:v>
                </c:pt>
                <c:pt idx="54">
                  <c:v>3.9525462969322689E-2</c:v>
                </c:pt>
                <c:pt idx="55">
                  <c:v>4.0254629631817807E-2</c:v>
                </c:pt>
                <c:pt idx="56">
                  <c:v>4.1030092594155576E-2</c:v>
                </c:pt>
                <c:pt idx="57">
                  <c:v>4.1759259263926651E-2</c:v>
                </c:pt>
                <c:pt idx="58">
                  <c:v>4.2476851856918074E-2</c:v>
                </c:pt>
                <c:pt idx="59">
                  <c:v>4.3206018519413192E-2</c:v>
                </c:pt>
                <c:pt idx="60">
                  <c:v>4.3935185189184267E-2</c:v>
                </c:pt>
                <c:pt idx="61">
                  <c:v>4.465277778217569E-2</c:v>
                </c:pt>
                <c:pt idx="62">
                  <c:v>4.542824074451346E-2</c:v>
                </c:pt>
                <c:pt idx="63">
                  <c:v>4.6157407407008577E-2</c:v>
                </c:pt>
                <c:pt idx="64">
                  <c:v>4.6875E-2</c:v>
                </c:pt>
                <c:pt idx="65">
                  <c:v>4.7604166669771075E-2</c:v>
                </c:pt>
                <c:pt idx="66">
                  <c:v>4.833333333954215E-2</c:v>
                </c:pt>
                <c:pt idx="67">
                  <c:v>4.9050925925257616E-2</c:v>
                </c:pt>
                <c:pt idx="68">
                  <c:v>4.9826388894871343E-2</c:v>
                </c:pt>
                <c:pt idx="69">
                  <c:v>5.0555555557366461E-2</c:v>
                </c:pt>
                <c:pt idx="70">
                  <c:v>5.1284722227137536E-2</c:v>
                </c:pt>
                <c:pt idx="71">
                  <c:v>5.2002314820128959E-2</c:v>
                </c:pt>
                <c:pt idx="72">
                  <c:v>5.2731481482624076E-2</c:v>
                </c:pt>
                <c:pt idx="73">
                  <c:v>5.3460648152395152E-2</c:v>
                </c:pt>
                <c:pt idx="74">
                  <c:v>5.4178240745386574E-2</c:v>
                </c:pt>
                <c:pt idx="75">
                  <c:v>5.4907407407881692E-2</c:v>
                </c:pt>
                <c:pt idx="76">
                  <c:v>5.5636574077652767E-2</c:v>
                </c:pt>
                <c:pt idx="77">
                  <c:v>5.635416667064419E-2</c:v>
                </c:pt>
                <c:pt idx="78">
                  <c:v>5.7083333333139308E-2</c:v>
                </c:pt>
                <c:pt idx="79">
                  <c:v>5.7858796302753035E-2</c:v>
                </c:pt>
                <c:pt idx="80">
                  <c:v>5.85763888884685E-2</c:v>
                </c:pt>
                <c:pt idx="81">
                  <c:v>5.9305555558239575E-2</c:v>
                </c:pt>
                <c:pt idx="82">
                  <c:v>6.0034722228010651E-2</c:v>
                </c:pt>
                <c:pt idx="83">
                  <c:v>6.0752314821002074E-2</c:v>
                </c:pt>
                <c:pt idx="84">
                  <c:v>6.1481481483497191E-2</c:v>
                </c:pt>
                <c:pt idx="85">
                  <c:v>6.2256944445834961E-2</c:v>
                </c:pt>
                <c:pt idx="86">
                  <c:v>6.2986111115606036E-2</c:v>
                </c:pt>
                <c:pt idx="87">
                  <c:v>6.3703703708597459E-2</c:v>
                </c:pt>
                <c:pt idx="88">
                  <c:v>6.4432870371092577E-2</c:v>
                </c:pt>
                <c:pt idx="89">
                  <c:v>6.5162037040863652E-2</c:v>
                </c:pt>
                <c:pt idx="90">
                  <c:v>6.5879629633855075E-2</c:v>
                </c:pt>
                <c:pt idx="91">
                  <c:v>6.6608796296350192E-2</c:v>
                </c:pt>
                <c:pt idx="92">
                  <c:v>6.7337962966121268E-2</c:v>
                </c:pt>
                <c:pt idx="93">
                  <c:v>6.805555555911269E-2</c:v>
                </c:pt>
                <c:pt idx="94">
                  <c:v>6.8784722221607808E-2</c:v>
                </c:pt>
                <c:pt idx="95">
                  <c:v>6.9513888891378883E-2</c:v>
                </c:pt>
                <c:pt idx="96">
                  <c:v>7.0289351853716653E-2</c:v>
                </c:pt>
                <c:pt idx="97">
                  <c:v>7.1006944446708076E-2</c:v>
                </c:pt>
                <c:pt idx="98">
                  <c:v>7.1736111116479151E-2</c:v>
                </c:pt>
                <c:pt idx="99">
                  <c:v>7.2465277778974269E-2</c:v>
                </c:pt>
                <c:pt idx="100">
                  <c:v>7.3182870371965691E-2</c:v>
                </c:pt>
                <c:pt idx="101">
                  <c:v>7.3912037041736767E-2</c:v>
                </c:pt>
                <c:pt idx="102">
                  <c:v>7.4687500004074536E-2</c:v>
                </c:pt>
                <c:pt idx="103">
                  <c:v>7.5416666666569654E-2</c:v>
                </c:pt>
                <c:pt idx="104">
                  <c:v>7.6145833336340729E-2</c:v>
                </c:pt>
                <c:pt idx="105">
                  <c:v>7.6863425929332152E-2</c:v>
                </c:pt>
                <c:pt idx="106">
                  <c:v>7.7592592599103227E-2</c:v>
                </c:pt>
                <c:pt idx="107">
                  <c:v>7.8321759261598345E-2</c:v>
                </c:pt>
                <c:pt idx="108">
                  <c:v>7.9097222223936114E-2</c:v>
                </c:pt>
                <c:pt idx="109">
                  <c:v>7.9814814816927537E-2</c:v>
                </c:pt>
                <c:pt idx="110">
                  <c:v>8.0543981486698613E-2</c:v>
                </c:pt>
                <c:pt idx="111">
                  <c:v>8.127314814919373E-2</c:v>
                </c:pt>
                <c:pt idx="112">
                  <c:v>8.1990740742185153E-2</c:v>
                </c:pt>
                <c:pt idx="113">
                  <c:v>8.2719907411956228E-2</c:v>
                </c:pt>
                <c:pt idx="114">
                  <c:v>8.3495370374293998E-2</c:v>
                </c:pt>
                <c:pt idx="115">
                  <c:v>8.4224537036789116E-2</c:v>
                </c:pt>
                <c:pt idx="116">
                  <c:v>8.4953703706560191E-2</c:v>
                </c:pt>
                <c:pt idx="117">
                  <c:v>8.5671296299551614E-2</c:v>
                </c:pt>
                <c:pt idx="118">
                  <c:v>8.6400462969322689E-2</c:v>
                </c:pt>
                <c:pt idx="119">
                  <c:v>8.7118055555038154E-2</c:v>
                </c:pt>
                <c:pt idx="120">
                  <c:v>8.7847222224809229E-2</c:v>
                </c:pt>
                <c:pt idx="121">
                  <c:v>8.8576388894580305E-2</c:v>
                </c:pt>
                <c:pt idx="122">
                  <c:v>8.9305555557075422E-2</c:v>
                </c:pt>
                <c:pt idx="123">
                  <c:v>9.0023148150066845E-2</c:v>
                </c:pt>
                <c:pt idx="124">
                  <c:v>9.075231481983792E-2</c:v>
                </c:pt>
                <c:pt idx="125">
                  <c:v>9.1481481482333038E-2</c:v>
                </c:pt>
                <c:pt idx="126">
                  <c:v>9.2199074075324461E-2</c:v>
                </c:pt>
                <c:pt idx="127">
                  <c:v>9.2928240745095536E-2</c:v>
                </c:pt>
                <c:pt idx="128">
                  <c:v>9.3657407407590654E-2</c:v>
                </c:pt>
                <c:pt idx="129">
                  <c:v>9.4375000000582077E-2</c:v>
                </c:pt>
                <c:pt idx="130">
                  <c:v>9.5150462962919846E-2</c:v>
                </c:pt>
                <c:pt idx="131">
                  <c:v>9.5879629632690921E-2</c:v>
                </c:pt>
                <c:pt idx="132">
                  <c:v>9.6597222225682344E-2</c:v>
                </c:pt>
                <c:pt idx="133">
                  <c:v>9.732638889545342E-2</c:v>
                </c:pt>
                <c:pt idx="134">
                  <c:v>9.8055555557948537E-2</c:v>
                </c:pt>
                <c:pt idx="135">
                  <c:v>9.877314815093996E-2</c:v>
                </c:pt>
                <c:pt idx="136">
                  <c:v>9.954861111327773E-2</c:v>
                </c:pt>
                <c:pt idx="137">
                  <c:v>0.1002777777830488</c:v>
                </c:pt>
                <c:pt idx="138">
                  <c:v>0.10100694444554392</c:v>
                </c:pt>
                <c:pt idx="139">
                  <c:v>0.101736111115315</c:v>
                </c:pt>
                <c:pt idx="140">
                  <c:v>0.10245370370830642</c:v>
                </c:pt>
                <c:pt idx="141">
                  <c:v>0.10318287037080154</c:v>
                </c:pt>
                <c:pt idx="142">
                  <c:v>0.10395833333313931</c:v>
                </c:pt>
                <c:pt idx="143">
                  <c:v>0.10468750000291038</c:v>
                </c:pt>
                <c:pt idx="144">
                  <c:v>0.10540509259590181</c:v>
                </c:pt>
                <c:pt idx="145">
                  <c:v>0.10613425926567288</c:v>
                </c:pt>
                <c:pt idx="146">
                  <c:v>0.106863425928168</c:v>
                </c:pt>
                <c:pt idx="147">
                  <c:v>0.10758101852115942</c:v>
                </c:pt>
                <c:pt idx="148">
                  <c:v>0.10835648148349719</c:v>
                </c:pt>
                <c:pt idx="149">
                  <c:v>0.10908564815326827</c:v>
                </c:pt>
                <c:pt idx="150">
                  <c:v>0.10980324074625969</c:v>
                </c:pt>
                <c:pt idx="151">
                  <c:v>0.11053240740875481</c:v>
                </c:pt>
                <c:pt idx="152">
                  <c:v>0.11126157407852588</c:v>
                </c:pt>
                <c:pt idx="153">
                  <c:v>0.11197916667151731</c:v>
                </c:pt>
                <c:pt idx="154">
                  <c:v>0.11275462963385507</c:v>
                </c:pt>
                <c:pt idx="155">
                  <c:v>0.11348379629635019</c:v>
                </c:pt>
                <c:pt idx="156">
                  <c:v>0.11421296296612127</c:v>
                </c:pt>
                <c:pt idx="157">
                  <c:v>0.11493055555911269</c:v>
                </c:pt>
                <c:pt idx="158">
                  <c:v>0.11565972222160781</c:v>
                </c:pt>
                <c:pt idx="159">
                  <c:v>0.11638888889137888</c:v>
                </c:pt>
                <c:pt idx="160">
                  <c:v>0.11710648148437031</c:v>
                </c:pt>
                <c:pt idx="161">
                  <c:v>0.11783564815414138</c:v>
                </c:pt>
                <c:pt idx="162">
                  <c:v>0.1185648148166365</c:v>
                </c:pt>
                <c:pt idx="163">
                  <c:v>0.11928240740962792</c:v>
                </c:pt>
                <c:pt idx="164">
                  <c:v>0.120011574079399</c:v>
                </c:pt>
                <c:pt idx="165">
                  <c:v>0.12074074074189411</c:v>
                </c:pt>
                <c:pt idx="166">
                  <c:v>0.12145833333488554</c:v>
                </c:pt>
                <c:pt idx="167">
                  <c:v>0.12218750000465661</c:v>
                </c:pt>
                <c:pt idx="168">
                  <c:v>0.12291666666715173</c:v>
                </c:pt>
                <c:pt idx="169">
                  <c:v>0.12363425926014315</c:v>
                </c:pt>
                <c:pt idx="170">
                  <c:v>0.12436342592991423</c:v>
                </c:pt>
                <c:pt idx="171">
                  <c:v>0.12509259259240935</c:v>
                </c:pt>
                <c:pt idx="172">
                  <c:v>0.12581018518540077</c:v>
                </c:pt>
                <c:pt idx="173">
                  <c:v>0.12653935185517184</c:v>
                </c:pt>
                <c:pt idx="174">
                  <c:v>0.12726851852494292</c:v>
                </c:pt>
                <c:pt idx="175">
                  <c:v>0.12798611111065838</c:v>
                </c:pt>
                <c:pt idx="176">
                  <c:v>0.12871527778042946</c:v>
                </c:pt>
                <c:pt idx="177">
                  <c:v>0.12944444445020054</c:v>
                </c:pt>
                <c:pt idx="178">
                  <c:v>0.13016203704319196</c:v>
                </c:pt>
                <c:pt idx="179">
                  <c:v>0.13089120370568708</c:v>
                </c:pt>
                <c:pt idx="180">
                  <c:v>0.13166666666802485</c:v>
                </c:pt>
                <c:pt idx="181">
                  <c:v>0.13239583333779592</c:v>
                </c:pt>
                <c:pt idx="182">
                  <c:v>0.13312500000029104</c:v>
                </c:pt>
                <c:pt idx="183">
                  <c:v>0.13384259259328246</c:v>
                </c:pt>
                <c:pt idx="184">
                  <c:v>0.13457175926305354</c:v>
                </c:pt>
                <c:pt idx="185">
                  <c:v>0.13530092592554865</c:v>
                </c:pt>
                <c:pt idx="186">
                  <c:v>0.13601851851854008</c:v>
                </c:pt>
                <c:pt idx="187">
                  <c:v>0.13674768518831115</c:v>
                </c:pt>
                <c:pt idx="188">
                  <c:v>0.13747685185808223</c:v>
                </c:pt>
                <c:pt idx="189">
                  <c:v>0.13819444444379769</c:v>
                </c:pt>
                <c:pt idx="190">
                  <c:v>0.13892361111356877</c:v>
                </c:pt>
                <c:pt idx="191">
                  <c:v>0.13969907407590654</c:v>
                </c:pt>
                <c:pt idx="192">
                  <c:v>0.14042824074567761</c:v>
                </c:pt>
                <c:pt idx="193">
                  <c:v>0.14114583333866904</c:v>
                </c:pt>
                <c:pt idx="194">
                  <c:v>0.14187500000116415</c:v>
                </c:pt>
                <c:pt idx="195">
                  <c:v>0.14260416667093523</c:v>
                </c:pt>
                <c:pt idx="196">
                  <c:v>0.14332175926392665</c:v>
                </c:pt>
                <c:pt idx="197">
                  <c:v>0.14405092592642177</c:v>
                </c:pt>
                <c:pt idx="198">
                  <c:v>0.14478009259619284</c:v>
                </c:pt>
                <c:pt idx="199">
                  <c:v>0.14549768518918427</c:v>
                </c:pt>
                <c:pt idx="200">
                  <c:v>0.14622685185167938</c:v>
                </c:pt>
                <c:pt idx="201">
                  <c:v>0.14695601852145046</c:v>
                </c:pt>
                <c:pt idx="202">
                  <c:v>0.14771990740700858</c:v>
                </c:pt>
                <c:pt idx="203">
                  <c:v>0.14844907407677965</c:v>
                </c:pt>
                <c:pt idx="204">
                  <c:v>0.14917824074655073</c:v>
                </c:pt>
                <c:pt idx="205">
                  <c:v>0.14989583333954215</c:v>
                </c:pt>
                <c:pt idx="206">
                  <c:v>0.15062500000203727</c:v>
                </c:pt>
                <c:pt idx="207">
                  <c:v>0.15135416667180834</c:v>
                </c:pt>
                <c:pt idx="208">
                  <c:v>0.15212962963414611</c:v>
                </c:pt>
                <c:pt idx="209">
                  <c:v>0.15284722222713754</c:v>
                </c:pt>
                <c:pt idx="210">
                  <c:v>0.15357638888963265</c:v>
                </c:pt>
                <c:pt idx="211">
                  <c:v>0.15430555555940373</c:v>
                </c:pt>
                <c:pt idx="212">
                  <c:v>0.15502314815239515</c:v>
                </c:pt>
                <c:pt idx="213">
                  <c:v>0.15575231481489027</c:v>
                </c:pt>
                <c:pt idx="214">
                  <c:v>0.15646990740788169</c:v>
                </c:pt>
                <c:pt idx="215">
                  <c:v>0.15719907407765277</c:v>
                </c:pt>
                <c:pt idx="216">
                  <c:v>0.15792824074014788</c:v>
                </c:pt>
                <c:pt idx="217">
                  <c:v>0.15864583333313931</c:v>
                </c:pt>
                <c:pt idx="218">
                  <c:v>0.15937500000291038</c:v>
                </c:pt>
                <c:pt idx="219">
                  <c:v>0.16015046296524815</c:v>
                </c:pt>
                <c:pt idx="220">
                  <c:v>0.16087962963501923</c:v>
                </c:pt>
                <c:pt idx="221">
                  <c:v>0.16159722222801065</c:v>
                </c:pt>
                <c:pt idx="222">
                  <c:v>0.16232638889050577</c:v>
                </c:pt>
                <c:pt idx="223">
                  <c:v>0.16305555556027684</c:v>
                </c:pt>
                <c:pt idx="224">
                  <c:v>0.16378472222277196</c:v>
                </c:pt>
                <c:pt idx="225">
                  <c:v>0.16456018518510973</c:v>
                </c:pt>
                <c:pt idx="226">
                  <c:v>0.16527777777810115</c:v>
                </c:pt>
                <c:pt idx="227">
                  <c:v>0.16600694444787223</c:v>
                </c:pt>
                <c:pt idx="228">
                  <c:v>0.1667361111176433</c:v>
                </c:pt>
                <c:pt idx="229">
                  <c:v>0.16745370370335877</c:v>
                </c:pt>
                <c:pt idx="230">
                  <c:v>0.16818287037312984</c:v>
                </c:pt>
                <c:pt idx="231">
                  <c:v>0.16891203704290092</c:v>
                </c:pt>
                <c:pt idx="232">
                  <c:v>0.16962962963589234</c:v>
                </c:pt>
                <c:pt idx="233">
                  <c:v>0.17035879629838746</c:v>
                </c:pt>
                <c:pt idx="234">
                  <c:v>0.17108796296815854</c:v>
                </c:pt>
                <c:pt idx="235">
                  <c:v>0.17180555556114996</c:v>
                </c:pt>
                <c:pt idx="236">
                  <c:v>0.17253472222364508</c:v>
                </c:pt>
                <c:pt idx="237">
                  <c:v>0.17326388889341615</c:v>
                </c:pt>
                <c:pt idx="238">
                  <c:v>0.17398148148640757</c:v>
                </c:pt>
                <c:pt idx="239">
                  <c:v>0.17471064814890269</c:v>
                </c:pt>
                <c:pt idx="240">
                  <c:v>0.17543981481867377</c:v>
                </c:pt>
                <c:pt idx="241">
                  <c:v>0.17621527778101154</c:v>
                </c:pt>
                <c:pt idx="242">
                  <c:v>0.17693287037400296</c:v>
                </c:pt>
                <c:pt idx="243">
                  <c:v>0.17766203703649808</c:v>
                </c:pt>
                <c:pt idx="244">
                  <c:v>0.17839120370626915</c:v>
                </c:pt>
                <c:pt idx="245">
                  <c:v>0.17910879629926058</c:v>
                </c:pt>
                <c:pt idx="246">
                  <c:v>0.17983796296903165</c:v>
                </c:pt>
                <c:pt idx="247">
                  <c:v>0.18061342593136942</c:v>
                </c:pt>
                <c:pt idx="248">
                  <c:v>0.18134259259386454</c:v>
                </c:pt>
                <c:pt idx="249">
                  <c:v>0.18206018518685596</c:v>
                </c:pt>
                <c:pt idx="250">
                  <c:v>0.18278935185662704</c:v>
                </c:pt>
                <c:pt idx="251">
                  <c:v>0.18351851851912215</c:v>
                </c:pt>
                <c:pt idx="252">
                  <c:v>0.18423611111211358</c:v>
                </c:pt>
                <c:pt idx="253">
                  <c:v>0.18501157407445135</c:v>
                </c:pt>
                <c:pt idx="254">
                  <c:v>0.18574074074422242</c:v>
                </c:pt>
                <c:pt idx="255">
                  <c:v>0.1864699074139935</c:v>
                </c:pt>
                <c:pt idx="256">
                  <c:v>0.18718749999970896</c:v>
                </c:pt>
                <c:pt idx="257">
                  <c:v>0.18791666666948004</c:v>
                </c:pt>
                <c:pt idx="258">
                  <c:v>0.18863425926247146</c:v>
                </c:pt>
                <c:pt idx="259">
                  <c:v>0.18940972222480923</c:v>
                </c:pt>
                <c:pt idx="260">
                  <c:v>0.1901388888945803</c:v>
                </c:pt>
                <c:pt idx="261">
                  <c:v>0.19086805555707542</c:v>
                </c:pt>
                <c:pt idx="262">
                  <c:v>0.19158564815006685</c:v>
                </c:pt>
                <c:pt idx="263">
                  <c:v>0.19231481481983792</c:v>
                </c:pt>
                <c:pt idx="264">
                  <c:v>0.19304398148233304</c:v>
                </c:pt>
                <c:pt idx="265">
                  <c:v>0.19381944444467081</c:v>
                </c:pt>
                <c:pt idx="266">
                  <c:v>0.19453703703766223</c:v>
                </c:pt>
                <c:pt idx="267">
                  <c:v>0.19526620370743331</c:v>
                </c:pt>
                <c:pt idx="268">
                  <c:v>0.19599537036992842</c:v>
                </c:pt>
                <c:pt idx="269">
                  <c:v>0.19671296296291985</c:v>
                </c:pt>
                <c:pt idx="270">
                  <c:v>0.19744212963269092</c:v>
                </c:pt>
                <c:pt idx="271">
                  <c:v>0.198171296302462</c:v>
                </c:pt>
                <c:pt idx="272">
                  <c:v>0.19888888889545342</c:v>
                </c:pt>
                <c:pt idx="273">
                  <c:v>0.19961805555794854</c:v>
                </c:pt>
                <c:pt idx="274">
                  <c:v>0.20034722222771961</c:v>
                </c:pt>
                <c:pt idx="275">
                  <c:v>0.20106481482071104</c:v>
                </c:pt>
                <c:pt idx="276">
                  <c:v>0.2018402777830488</c:v>
                </c:pt>
                <c:pt idx="277">
                  <c:v>0.20256944444554392</c:v>
                </c:pt>
                <c:pt idx="278">
                  <c:v>0.203298611115315</c:v>
                </c:pt>
                <c:pt idx="279">
                  <c:v>0.20401620370830642</c:v>
                </c:pt>
                <c:pt idx="280">
                  <c:v>0.20474537037080154</c:v>
                </c:pt>
                <c:pt idx="281">
                  <c:v>0.20547453704057261</c:v>
                </c:pt>
                <c:pt idx="282">
                  <c:v>0.20625000000291038</c:v>
                </c:pt>
                <c:pt idx="283">
                  <c:v>0.20696759259590181</c:v>
                </c:pt>
                <c:pt idx="284">
                  <c:v>0.20769675926567288</c:v>
                </c:pt>
                <c:pt idx="285">
                  <c:v>0.208425925928168</c:v>
                </c:pt>
                <c:pt idx="286">
                  <c:v>0.20914351852115942</c:v>
                </c:pt>
                <c:pt idx="287">
                  <c:v>0.2098726851909305</c:v>
                </c:pt>
                <c:pt idx="288">
                  <c:v>0.21060185185342561</c:v>
                </c:pt>
                <c:pt idx="289">
                  <c:v>0.21131944444641704</c:v>
                </c:pt>
                <c:pt idx="290">
                  <c:v>0.21204861111618811</c:v>
                </c:pt>
                <c:pt idx="291">
                  <c:v>0.21277777777868323</c:v>
                </c:pt>
                <c:pt idx="292">
                  <c:v>0.21349537037167465</c:v>
                </c:pt>
                <c:pt idx="293">
                  <c:v>0.21427083333401242</c:v>
                </c:pt>
                <c:pt idx="294">
                  <c:v>0.2150000000037835</c:v>
                </c:pt>
                <c:pt idx="295">
                  <c:v>0.21571759259677492</c:v>
                </c:pt>
                <c:pt idx="296">
                  <c:v>0.21644675925927004</c:v>
                </c:pt>
                <c:pt idx="297">
                  <c:v>0.21717592592904111</c:v>
                </c:pt>
                <c:pt idx="298">
                  <c:v>0.21790509259881219</c:v>
                </c:pt>
                <c:pt idx="299">
                  <c:v>0.21868055556114996</c:v>
                </c:pt>
                <c:pt idx="300">
                  <c:v>0.21939814815414138</c:v>
                </c:pt>
                <c:pt idx="301">
                  <c:v>0.2201273148166365</c:v>
                </c:pt>
                <c:pt idx="302">
                  <c:v>0.22085648148640757</c:v>
                </c:pt>
                <c:pt idx="303">
                  <c:v>0.221574074079399</c:v>
                </c:pt>
                <c:pt idx="304">
                  <c:v>0.22230324074189411</c:v>
                </c:pt>
                <c:pt idx="305">
                  <c:v>0.22307870370423188</c:v>
                </c:pt>
                <c:pt idx="306">
                  <c:v>0.22380787037400296</c:v>
                </c:pt>
                <c:pt idx="307">
                  <c:v>0.22453703703649808</c:v>
                </c:pt>
                <c:pt idx="308">
                  <c:v>0.2252546296294895</c:v>
                </c:pt>
                <c:pt idx="309">
                  <c:v>0.22598379629926058</c:v>
                </c:pt>
                <c:pt idx="310">
                  <c:v>0.22671296296903165</c:v>
                </c:pt>
                <c:pt idx="311">
                  <c:v>0.22748842593136942</c:v>
                </c:pt>
                <c:pt idx="312">
                  <c:v>0.22820601852436084</c:v>
                </c:pt>
                <c:pt idx="313">
                  <c:v>0.22893518518685596</c:v>
                </c:pt>
                <c:pt idx="314">
                  <c:v>0.22966435185662704</c:v>
                </c:pt>
                <c:pt idx="315">
                  <c:v>0.23039351851912215</c:v>
                </c:pt>
                <c:pt idx="316">
                  <c:v>0.23111111111211358</c:v>
                </c:pt>
                <c:pt idx="317">
                  <c:v>0.23188657407445135</c:v>
                </c:pt>
                <c:pt idx="318">
                  <c:v>0.23261574074422242</c:v>
                </c:pt>
                <c:pt idx="319">
                  <c:v>0.2333449074139935</c:v>
                </c:pt>
                <c:pt idx="320">
                  <c:v>0.23406249999970896</c:v>
                </c:pt>
                <c:pt idx="321">
                  <c:v>0.23479166666948004</c:v>
                </c:pt>
                <c:pt idx="322">
                  <c:v>0.23550925926247146</c:v>
                </c:pt>
                <c:pt idx="323">
                  <c:v>0.23629629630158888</c:v>
                </c:pt>
                <c:pt idx="324">
                  <c:v>0.2370138888945803</c:v>
                </c:pt>
                <c:pt idx="325">
                  <c:v>0.23774305555707542</c:v>
                </c:pt>
                <c:pt idx="326">
                  <c:v>0.2384722222268465</c:v>
                </c:pt>
                <c:pt idx="327">
                  <c:v>0.23918981481983792</c:v>
                </c:pt>
                <c:pt idx="328">
                  <c:v>0.23991898148233304</c:v>
                </c:pt>
                <c:pt idx="329">
                  <c:v>0.24063657407532446</c:v>
                </c:pt>
                <c:pt idx="330">
                  <c:v>0.24136574074509554</c:v>
                </c:pt>
                <c:pt idx="331">
                  <c:v>0.24209490740759065</c:v>
                </c:pt>
                <c:pt idx="332">
                  <c:v>0.24282407407736173</c:v>
                </c:pt>
                <c:pt idx="333">
                  <c:v>0.24354166667035315</c:v>
                </c:pt>
                <c:pt idx="334">
                  <c:v>0.24427083333284827</c:v>
                </c:pt>
                <c:pt idx="335">
                  <c:v>0.24500000000261934</c:v>
                </c:pt>
                <c:pt idx="336">
                  <c:v>0.24571759259561077</c:v>
                </c:pt>
                <c:pt idx="337">
                  <c:v>0.24644675926538184</c:v>
                </c:pt>
                <c:pt idx="338">
                  <c:v>0.24717592592787696</c:v>
                </c:pt>
                <c:pt idx="339">
                  <c:v>0.24795138889021473</c:v>
                </c:pt>
                <c:pt idx="340">
                  <c:v>0.24868055555998581</c:v>
                </c:pt>
                <c:pt idx="341">
                  <c:v>0.24939814815297723</c:v>
                </c:pt>
                <c:pt idx="342">
                  <c:v>0.25012731481547235</c:v>
                </c:pt>
                <c:pt idx="343">
                  <c:v>0.25085648148524342</c:v>
                </c:pt>
                <c:pt idx="344">
                  <c:v>0.25157407407823484</c:v>
                </c:pt>
                <c:pt idx="345">
                  <c:v>0.25230324074072996</c:v>
                </c:pt>
                <c:pt idx="346">
                  <c:v>0.25303240741050104</c:v>
                </c:pt>
                <c:pt idx="347">
                  <c:v>0.25375000000349246</c:v>
                </c:pt>
                <c:pt idx="348">
                  <c:v>0.25447916667326353</c:v>
                </c:pt>
                <c:pt idx="349">
                  <c:v>0.25520833333575865</c:v>
                </c:pt>
                <c:pt idx="350">
                  <c:v>0.25598379629809642</c:v>
                </c:pt>
                <c:pt idx="351">
                  <c:v>0.25670138889108784</c:v>
                </c:pt>
                <c:pt idx="352">
                  <c:v>0.25743055556085892</c:v>
                </c:pt>
                <c:pt idx="353">
                  <c:v>0.25815972222335404</c:v>
                </c:pt>
                <c:pt idx="354">
                  <c:v>0.25887731481634546</c:v>
                </c:pt>
                <c:pt idx="355">
                  <c:v>0.25960648148611654</c:v>
                </c:pt>
                <c:pt idx="356">
                  <c:v>0.26038194444845431</c:v>
                </c:pt>
                <c:pt idx="357">
                  <c:v>0.26111111111094942</c:v>
                </c:pt>
                <c:pt idx="358">
                  <c:v>0.2618402777807205</c:v>
                </c:pt>
                <c:pt idx="359">
                  <c:v>0.26255787037371192</c:v>
                </c:pt>
                <c:pt idx="360">
                  <c:v>0.263287037043483</c:v>
                </c:pt>
                <c:pt idx="361">
                  <c:v>0.26401620370597811</c:v>
                </c:pt>
                <c:pt idx="362">
                  <c:v>0.26479166666831588</c:v>
                </c:pt>
                <c:pt idx="363">
                  <c:v>0.26550925926130731</c:v>
                </c:pt>
                <c:pt idx="364">
                  <c:v>0.26623842593107838</c:v>
                </c:pt>
                <c:pt idx="365">
                  <c:v>0.2669675925935735</c:v>
                </c:pt>
                <c:pt idx="366">
                  <c:v>0.26768518518656492</c:v>
                </c:pt>
                <c:pt idx="367">
                  <c:v>0.268414351856336</c:v>
                </c:pt>
                <c:pt idx="368">
                  <c:v>0.26914351851883112</c:v>
                </c:pt>
                <c:pt idx="369">
                  <c:v>0.26986111111182254</c:v>
                </c:pt>
                <c:pt idx="370">
                  <c:v>0.27059027778159361</c:v>
                </c:pt>
                <c:pt idx="371">
                  <c:v>0.27131944444408873</c:v>
                </c:pt>
                <c:pt idx="372">
                  <c:v>0.27203703703708015</c:v>
                </c:pt>
                <c:pt idx="373">
                  <c:v>0.27276620370685123</c:v>
                </c:pt>
                <c:pt idx="374">
                  <c:v>0.2734953703766223</c:v>
                </c:pt>
                <c:pt idx="375">
                  <c:v>0.27421296296233777</c:v>
                </c:pt>
                <c:pt idx="376">
                  <c:v>0.27494212963210884</c:v>
                </c:pt>
                <c:pt idx="377">
                  <c:v>0.27567129630187992</c:v>
                </c:pt>
                <c:pt idx="378">
                  <c:v>0.27644675926421769</c:v>
                </c:pt>
                <c:pt idx="379">
                  <c:v>0.27716435185720911</c:v>
                </c:pt>
                <c:pt idx="380">
                  <c:v>0.27789351851970423</c:v>
                </c:pt>
                <c:pt idx="381">
                  <c:v>0.27862268518947531</c:v>
                </c:pt>
                <c:pt idx="382">
                  <c:v>0.27934027778246673</c:v>
                </c:pt>
                <c:pt idx="383">
                  <c:v>0.28006944444496185</c:v>
                </c:pt>
                <c:pt idx="384">
                  <c:v>0.28084490740729962</c:v>
                </c:pt>
                <c:pt idx="385">
                  <c:v>0.28157407407707069</c:v>
                </c:pt>
                <c:pt idx="386">
                  <c:v>0.28230324074684177</c:v>
                </c:pt>
                <c:pt idx="387">
                  <c:v>0.28302083333983319</c:v>
                </c:pt>
                <c:pt idx="388">
                  <c:v>0.28375000000232831</c:v>
                </c:pt>
                <c:pt idx="389">
                  <c:v>0.28447916667209938</c:v>
                </c:pt>
                <c:pt idx="390">
                  <c:v>0.28525462963443715</c:v>
                </c:pt>
                <c:pt idx="391">
                  <c:v>0.28597222222742857</c:v>
                </c:pt>
                <c:pt idx="392">
                  <c:v>0.28670138888992369</c:v>
                </c:pt>
                <c:pt idx="393">
                  <c:v>0.28743055555969477</c:v>
                </c:pt>
                <c:pt idx="394">
                  <c:v>0.28814814815268619</c:v>
                </c:pt>
                <c:pt idx="395">
                  <c:v>0.28887731481518131</c:v>
                </c:pt>
                <c:pt idx="396">
                  <c:v>0.28960648148495238</c:v>
                </c:pt>
                <c:pt idx="397">
                  <c:v>0.29032407407794381</c:v>
                </c:pt>
                <c:pt idx="398">
                  <c:v>0.29105324074043892</c:v>
                </c:pt>
                <c:pt idx="399">
                  <c:v>0.29178240741021</c:v>
                </c:pt>
                <c:pt idx="400">
                  <c:v>0.29250000000320142</c:v>
                </c:pt>
                <c:pt idx="401">
                  <c:v>0.29327546296553919</c:v>
                </c:pt>
                <c:pt idx="402">
                  <c:v>0.29400462963531027</c:v>
                </c:pt>
                <c:pt idx="403">
                  <c:v>0.29473379629780538</c:v>
                </c:pt>
                <c:pt idx="404">
                  <c:v>0.29545138889079681</c:v>
                </c:pt>
                <c:pt idx="405">
                  <c:v>0.29618055556056788</c:v>
                </c:pt>
                <c:pt idx="406">
                  <c:v>0.296909722223063</c:v>
                </c:pt>
                <c:pt idx="407">
                  <c:v>0.29768518518540077</c:v>
                </c:pt>
                <c:pt idx="408">
                  <c:v>0.29840277777839219</c:v>
                </c:pt>
                <c:pt idx="409">
                  <c:v>0.29913194444816327</c:v>
                </c:pt>
                <c:pt idx="410">
                  <c:v>0.29986111111065838</c:v>
                </c:pt>
                <c:pt idx="411">
                  <c:v>0.30057870370364981</c:v>
                </c:pt>
                <c:pt idx="412">
                  <c:v>0.30130787037342088</c:v>
                </c:pt>
                <c:pt idx="413">
                  <c:v>0.30203703704319196</c:v>
                </c:pt>
                <c:pt idx="414">
                  <c:v>0.30275462963618338</c:v>
                </c:pt>
                <c:pt idx="415">
                  <c:v>0.3034837962986785</c:v>
                </c:pt>
                <c:pt idx="416">
                  <c:v>0.30421296296844957</c:v>
                </c:pt>
                <c:pt idx="417">
                  <c:v>0.304930555561441</c:v>
                </c:pt>
                <c:pt idx="418">
                  <c:v>0.30570601852377877</c:v>
                </c:pt>
                <c:pt idx="419">
                  <c:v>0.30643518518627388</c:v>
                </c:pt>
                <c:pt idx="420">
                  <c:v>0.30716435185604496</c:v>
                </c:pt>
                <c:pt idx="421">
                  <c:v>0.30788194444903638</c:v>
                </c:pt>
                <c:pt idx="422">
                  <c:v>0.3086111111115315</c:v>
                </c:pt>
                <c:pt idx="423">
                  <c:v>0.30934027778130258</c:v>
                </c:pt>
                <c:pt idx="424">
                  <c:v>0.310057870374294</c:v>
                </c:pt>
                <c:pt idx="425">
                  <c:v>0.31078703703678912</c:v>
                </c:pt>
                <c:pt idx="426">
                  <c:v>0.31150462962978054</c:v>
                </c:pt>
                <c:pt idx="427">
                  <c:v>0.31223379629955161</c:v>
                </c:pt>
                <c:pt idx="428">
                  <c:v>0.31296296296932269</c:v>
                </c:pt>
                <c:pt idx="429">
                  <c:v>0.31368055555503815</c:v>
                </c:pt>
                <c:pt idx="430">
                  <c:v>0.31440972222480923</c:v>
                </c:pt>
                <c:pt idx="431">
                  <c:v>0.3151388888945803</c:v>
                </c:pt>
                <c:pt idx="432">
                  <c:v>0.31585648148757173</c:v>
                </c:pt>
                <c:pt idx="433">
                  <c:v>0.31658564815006685</c:v>
                </c:pt>
                <c:pt idx="434">
                  <c:v>0.31731481481983792</c:v>
                </c:pt>
                <c:pt idx="435">
                  <c:v>0.31804398148233304</c:v>
                </c:pt>
                <c:pt idx="436">
                  <c:v>0.31876157407532446</c:v>
                </c:pt>
                <c:pt idx="437">
                  <c:v>0.31949074074509554</c:v>
                </c:pt>
                <c:pt idx="438">
                  <c:v>0.32021990740759065</c:v>
                </c:pt>
                <c:pt idx="439">
                  <c:v>0.32093750000058208</c:v>
                </c:pt>
                <c:pt idx="440">
                  <c:v>0.32166666667035315</c:v>
                </c:pt>
                <c:pt idx="441">
                  <c:v>0.32239583333284827</c:v>
                </c:pt>
                <c:pt idx="442">
                  <c:v>0.32311342592583969</c:v>
                </c:pt>
                <c:pt idx="443">
                  <c:v>0.32384259259561077</c:v>
                </c:pt>
                <c:pt idx="444">
                  <c:v>0.32461805555794854</c:v>
                </c:pt>
                <c:pt idx="445">
                  <c:v>0.32533564815093996</c:v>
                </c:pt>
                <c:pt idx="446">
                  <c:v>0.32606481482071104</c:v>
                </c:pt>
                <c:pt idx="447">
                  <c:v>0.32679398148320615</c:v>
                </c:pt>
                <c:pt idx="448">
                  <c:v>0.32752314815297723</c:v>
                </c:pt>
                <c:pt idx="449">
                  <c:v>0.32824074074596865</c:v>
                </c:pt>
                <c:pt idx="450">
                  <c:v>0.32896990740846377</c:v>
                </c:pt>
                <c:pt idx="451">
                  <c:v>0.32968750000145519</c:v>
                </c:pt>
                <c:pt idx="452">
                  <c:v>0.33041666667122627</c:v>
                </c:pt>
                <c:pt idx="453">
                  <c:v>0.33114583333372138</c:v>
                </c:pt>
                <c:pt idx="454">
                  <c:v>0.33186342592671281</c:v>
                </c:pt>
                <c:pt idx="455">
                  <c:v>0.33259259259648388</c:v>
                </c:pt>
                <c:pt idx="456">
                  <c:v>0.333321759258979</c:v>
                </c:pt>
                <c:pt idx="457">
                  <c:v>0.33403935185197042</c:v>
                </c:pt>
                <c:pt idx="458">
                  <c:v>0.3347685185217415</c:v>
                </c:pt>
                <c:pt idx="459">
                  <c:v>0.33549768519151257</c:v>
                </c:pt>
                <c:pt idx="460">
                  <c:v>0.33627314815385034</c:v>
                </c:pt>
                <c:pt idx="461">
                  <c:v>0.33699074074684177</c:v>
                </c:pt>
                <c:pt idx="462">
                  <c:v>0.33771990740933688</c:v>
                </c:pt>
                <c:pt idx="463">
                  <c:v>0.33844907407910796</c:v>
                </c:pt>
                <c:pt idx="464">
                  <c:v>0.33916666667209938</c:v>
                </c:pt>
                <c:pt idx="465">
                  <c:v>0.3398958333345945</c:v>
                </c:pt>
                <c:pt idx="466">
                  <c:v>0.34062500000436557</c:v>
                </c:pt>
                <c:pt idx="467">
                  <c:v>0.341342592597357</c:v>
                </c:pt>
                <c:pt idx="468">
                  <c:v>0.34207175925985212</c:v>
                </c:pt>
                <c:pt idx="469">
                  <c:v>0.34280092592962319</c:v>
                </c:pt>
                <c:pt idx="470">
                  <c:v>0.34351851852261461</c:v>
                </c:pt>
                <c:pt idx="471">
                  <c:v>0.34429398148495238</c:v>
                </c:pt>
                <c:pt idx="472">
                  <c:v>0.34502314815472346</c:v>
                </c:pt>
                <c:pt idx="473">
                  <c:v>0.34575231481721858</c:v>
                </c:pt>
                <c:pt idx="474">
                  <c:v>0.34646990741021</c:v>
                </c:pt>
                <c:pt idx="475">
                  <c:v>0.34719907407998107</c:v>
                </c:pt>
                <c:pt idx="476">
                  <c:v>0.34792824074247619</c:v>
                </c:pt>
                <c:pt idx="477">
                  <c:v>0.34870370370481396</c:v>
                </c:pt>
                <c:pt idx="478">
                  <c:v>0.34943287037458504</c:v>
                </c:pt>
                <c:pt idx="479">
                  <c:v>0.35015046296757646</c:v>
                </c:pt>
                <c:pt idx="480">
                  <c:v>0.35087962963007158</c:v>
                </c:pt>
                <c:pt idx="481">
                  <c:v>0.35160879629984265</c:v>
                </c:pt>
                <c:pt idx="482">
                  <c:v>0.35232638889283407</c:v>
                </c:pt>
                <c:pt idx="483">
                  <c:v>0.35305555555532919</c:v>
                </c:pt>
                <c:pt idx="484">
                  <c:v>0.35377314814832062</c:v>
                </c:pt>
                <c:pt idx="485">
                  <c:v>0.35450231481809169</c:v>
                </c:pt>
                <c:pt idx="486">
                  <c:v>0.35523148148786277</c:v>
                </c:pt>
                <c:pt idx="487">
                  <c:v>0.35596064815035788</c:v>
                </c:pt>
                <c:pt idx="488">
                  <c:v>0.35667824074334931</c:v>
                </c:pt>
                <c:pt idx="489">
                  <c:v>0.35740740741312038</c:v>
                </c:pt>
                <c:pt idx="490">
                  <c:v>0.3581365740756155</c:v>
                </c:pt>
                <c:pt idx="491">
                  <c:v>0.35885416666860692</c:v>
                </c:pt>
                <c:pt idx="492">
                  <c:v>0.359583333338378</c:v>
                </c:pt>
                <c:pt idx="493">
                  <c:v>0.36035879630071577</c:v>
                </c:pt>
                <c:pt idx="494">
                  <c:v>0.36107638889370719</c:v>
                </c:pt>
                <c:pt idx="495">
                  <c:v>0.36180555555620231</c:v>
                </c:pt>
                <c:pt idx="496">
                  <c:v>0.36253472222597338</c:v>
                </c:pt>
                <c:pt idx="497">
                  <c:v>0.3632638888884685</c:v>
                </c:pt>
                <c:pt idx="498">
                  <c:v>0.36398148148145992</c:v>
                </c:pt>
                <c:pt idx="499">
                  <c:v>0.364710648151231</c:v>
                </c:pt>
                <c:pt idx="500">
                  <c:v>0.36543981482100207</c:v>
                </c:pt>
                <c:pt idx="501">
                  <c:v>0.3661574074139935</c:v>
                </c:pt>
                <c:pt idx="502">
                  <c:v>0.36688657407648861</c:v>
                </c:pt>
                <c:pt idx="503">
                  <c:v>0.36761574074625969</c:v>
                </c:pt>
                <c:pt idx="504">
                  <c:v>0.36833333333925111</c:v>
                </c:pt>
                <c:pt idx="505">
                  <c:v>0.36906250000174623</c:v>
                </c:pt>
                <c:pt idx="506">
                  <c:v>0.36979166667151731</c:v>
                </c:pt>
                <c:pt idx="507">
                  <c:v>0.37050925926450873</c:v>
                </c:pt>
                <c:pt idx="508">
                  <c:v>0.37123842592700385</c:v>
                </c:pt>
                <c:pt idx="509">
                  <c:v>0.37196759259677492</c:v>
                </c:pt>
                <c:pt idx="510">
                  <c:v>0.37268518518976634</c:v>
                </c:pt>
                <c:pt idx="511">
                  <c:v>0.37341435185226146</c:v>
                </c:pt>
                <c:pt idx="512">
                  <c:v>0.37414351852203254</c:v>
                </c:pt>
                <c:pt idx="513">
                  <c:v>0.37487268518452765</c:v>
                </c:pt>
                <c:pt idx="514">
                  <c:v>0.37559027777751908</c:v>
                </c:pt>
                <c:pt idx="515">
                  <c:v>0.37631944444729015</c:v>
                </c:pt>
                <c:pt idx="516">
                  <c:v>0.37704861111706123</c:v>
                </c:pt>
                <c:pt idx="517">
                  <c:v>0.37776620371005265</c:v>
                </c:pt>
                <c:pt idx="518">
                  <c:v>0.37849537037254777</c:v>
                </c:pt>
                <c:pt idx="519">
                  <c:v>0.37927083333488554</c:v>
                </c:pt>
                <c:pt idx="520">
                  <c:v>0.37998842592787696</c:v>
                </c:pt>
                <c:pt idx="521">
                  <c:v>0.38071759259764804</c:v>
                </c:pt>
                <c:pt idx="522">
                  <c:v>0.38144675926014315</c:v>
                </c:pt>
                <c:pt idx="523">
                  <c:v>0.38216435185313458</c:v>
                </c:pt>
                <c:pt idx="524">
                  <c:v>0.38289351852290565</c:v>
                </c:pt>
                <c:pt idx="525">
                  <c:v>0.38362268518540077</c:v>
                </c:pt>
                <c:pt idx="526">
                  <c:v>0.38434027777839219</c:v>
                </c:pt>
                <c:pt idx="527">
                  <c:v>0.38506944444816327</c:v>
                </c:pt>
                <c:pt idx="528">
                  <c:v>0.38579861111065838</c:v>
                </c:pt>
                <c:pt idx="529">
                  <c:v>0.38651620370364981</c:v>
                </c:pt>
                <c:pt idx="530">
                  <c:v>0.38730324074276723</c:v>
                </c:pt>
                <c:pt idx="531">
                  <c:v>0.38802083333575865</c:v>
                </c:pt>
                <c:pt idx="532">
                  <c:v>0.38875000000552973</c:v>
                </c:pt>
                <c:pt idx="533">
                  <c:v>0.38947916666802485</c:v>
                </c:pt>
                <c:pt idx="534">
                  <c:v>0.39019675926101627</c:v>
                </c:pt>
                <c:pt idx="535">
                  <c:v>0.39092592593078734</c:v>
                </c:pt>
                <c:pt idx="536">
                  <c:v>0.39170138889312511</c:v>
                </c:pt>
                <c:pt idx="537">
                  <c:v>0.39243055555562023</c:v>
                </c:pt>
                <c:pt idx="538">
                  <c:v>0.39314814814861165</c:v>
                </c:pt>
                <c:pt idx="539">
                  <c:v>0.39387731481838273</c:v>
                </c:pt>
                <c:pt idx="540">
                  <c:v>0.39460648148087785</c:v>
                </c:pt>
                <c:pt idx="541">
                  <c:v>0.39532407407386927</c:v>
                </c:pt>
                <c:pt idx="542">
                  <c:v>0.396099537043483</c:v>
                </c:pt>
                <c:pt idx="543">
                  <c:v>0.39682870370597811</c:v>
                </c:pt>
                <c:pt idx="544">
                  <c:v>0.39755787037574919</c:v>
                </c:pt>
                <c:pt idx="545">
                  <c:v>0.39827546296874061</c:v>
                </c:pt>
                <c:pt idx="546">
                  <c:v>0.39900462963123573</c:v>
                </c:pt>
                <c:pt idx="547">
                  <c:v>0.39973379630100681</c:v>
                </c:pt>
                <c:pt idx="548">
                  <c:v>0.40045138889399823</c:v>
                </c:pt>
                <c:pt idx="549">
                  <c:v>0.40118055555649335</c:v>
                </c:pt>
                <c:pt idx="550">
                  <c:v>0.40190972222626442</c:v>
                </c:pt>
                <c:pt idx="551">
                  <c:v>0.40262731481925584</c:v>
                </c:pt>
                <c:pt idx="552">
                  <c:v>0.40335648148175096</c:v>
                </c:pt>
                <c:pt idx="553">
                  <c:v>0.40408564815152204</c:v>
                </c:pt>
                <c:pt idx="554">
                  <c:v>0.40480324074451346</c:v>
                </c:pt>
                <c:pt idx="555">
                  <c:v>0.40553240740700858</c:v>
                </c:pt>
                <c:pt idx="556">
                  <c:v>0.40626157407677965</c:v>
                </c:pt>
                <c:pt idx="557">
                  <c:v>0.40697916666977108</c:v>
                </c:pt>
                <c:pt idx="558">
                  <c:v>0.40770833333954215</c:v>
                </c:pt>
                <c:pt idx="559">
                  <c:v>0.40843750000203727</c:v>
                </c:pt>
                <c:pt idx="560">
                  <c:v>0.40916666667180834</c:v>
                </c:pt>
                <c:pt idx="561">
                  <c:v>0.40988425926479977</c:v>
                </c:pt>
                <c:pt idx="562">
                  <c:v>0.41061342592729488</c:v>
                </c:pt>
                <c:pt idx="563">
                  <c:v>0.41138888888963265</c:v>
                </c:pt>
                <c:pt idx="564">
                  <c:v>0.41211805555940373</c:v>
                </c:pt>
                <c:pt idx="565">
                  <c:v>0.41283564815239515</c:v>
                </c:pt>
                <c:pt idx="566">
                  <c:v>0.41356481481489027</c:v>
                </c:pt>
                <c:pt idx="567">
                  <c:v>0.41429398148466134</c:v>
                </c:pt>
                <c:pt idx="568">
                  <c:v>0.41501157407765277</c:v>
                </c:pt>
                <c:pt idx="569">
                  <c:v>0.41574074074014788</c:v>
                </c:pt>
                <c:pt idx="570">
                  <c:v>0.41646990740991896</c:v>
                </c:pt>
                <c:pt idx="571">
                  <c:v>0.41718750000291038</c:v>
                </c:pt>
                <c:pt idx="572">
                  <c:v>0.41791666667268146</c:v>
                </c:pt>
                <c:pt idx="573">
                  <c:v>0.41864583333517658</c:v>
                </c:pt>
                <c:pt idx="574">
                  <c:v>0.419363425928168</c:v>
                </c:pt>
                <c:pt idx="575">
                  <c:v>0.42009259259793907</c:v>
                </c:pt>
                <c:pt idx="576">
                  <c:v>0.42082175926043419</c:v>
                </c:pt>
                <c:pt idx="577">
                  <c:v>0.42153935185342561</c:v>
                </c:pt>
                <c:pt idx="578">
                  <c:v>0.42226851852319669</c:v>
                </c:pt>
                <c:pt idx="579">
                  <c:v>0.42304398148553446</c:v>
                </c:pt>
                <c:pt idx="580">
                  <c:v>0.42377314814802958</c:v>
                </c:pt>
                <c:pt idx="581">
                  <c:v>0.424490740741021</c:v>
                </c:pt>
                <c:pt idx="582">
                  <c:v>0.42521990741079208</c:v>
                </c:pt>
                <c:pt idx="583">
                  <c:v>0.42594907408056315</c:v>
                </c:pt>
                <c:pt idx="584">
                  <c:v>0.42666666666627862</c:v>
                </c:pt>
                <c:pt idx="585">
                  <c:v>0.42739583333604969</c:v>
                </c:pt>
                <c:pt idx="586">
                  <c:v>0.42812500000582077</c:v>
                </c:pt>
                <c:pt idx="587">
                  <c:v>0.42884259259881219</c:v>
                </c:pt>
                <c:pt idx="588">
                  <c:v>0.42957175926130731</c:v>
                </c:pt>
                <c:pt idx="589">
                  <c:v>0.43030092593107838</c:v>
                </c:pt>
                <c:pt idx="590">
                  <c:v>0.4310185185240698</c:v>
                </c:pt>
                <c:pt idx="591">
                  <c:v>0.43174768518656492</c:v>
                </c:pt>
                <c:pt idx="592">
                  <c:v>0.432476851856336</c:v>
                </c:pt>
                <c:pt idx="593">
                  <c:v>0.43319444444932742</c:v>
                </c:pt>
                <c:pt idx="594">
                  <c:v>0.43392361111182254</c:v>
                </c:pt>
                <c:pt idx="595">
                  <c:v>0.43469907407416031</c:v>
                </c:pt>
                <c:pt idx="596">
                  <c:v>0.43541666666715173</c:v>
                </c:pt>
                <c:pt idx="597">
                  <c:v>0.43614583333692281</c:v>
                </c:pt>
                <c:pt idx="598">
                  <c:v>0.43687499999941792</c:v>
                </c:pt>
                <c:pt idx="599">
                  <c:v>0.437604166669189</c:v>
                </c:pt>
                <c:pt idx="600">
                  <c:v>0.43832175926218042</c:v>
                </c:pt>
                <c:pt idx="601">
                  <c:v>0.4390509259319515</c:v>
                </c:pt>
                <c:pt idx="602">
                  <c:v>0.43976851852494292</c:v>
                </c:pt>
                <c:pt idx="603">
                  <c:v>0.44049768518743804</c:v>
                </c:pt>
                <c:pt idx="604">
                  <c:v>0.44122685185720911</c:v>
                </c:pt>
                <c:pt idx="605">
                  <c:v>0.44194444445020054</c:v>
                </c:pt>
                <c:pt idx="606">
                  <c:v>0.4427199074125383</c:v>
                </c:pt>
                <c:pt idx="607">
                  <c:v>0.44344907407503342</c:v>
                </c:pt>
                <c:pt idx="608">
                  <c:v>0.4441782407448045</c:v>
                </c:pt>
                <c:pt idx="609">
                  <c:v>0.44489583333779592</c:v>
                </c:pt>
                <c:pt idx="610">
                  <c:v>0.44562500000029104</c:v>
                </c:pt>
                <c:pt idx="611">
                  <c:v>0.44635416667006211</c:v>
                </c:pt>
                <c:pt idx="612">
                  <c:v>0.44712962963239988</c:v>
                </c:pt>
                <c:pt idx="613">
                  <c:v>0.44784722222539131</c:v>
                </c:pt>
                <c:pt idx="614">
                  <c:v>0.44857638889516238</c:v>
                </c:pt>
                <c:pt idx="615">
                  <c:v>0.4493055555576575</c:v>
                </c:pt>
                <c:pt idx="616">
                  <c:v>0.45002314815064892</c:v>
                </c:pt>
                <c:pt idx="617">
                  <c:v>0.45075231482042</c:v>
                </c:pt>
                <c:pt idx="618">
                  <c:v>0.45152777778275777</c:v>
                </c:pt>
                <c:pt idx="619">
                  <c:v>0.45224537037574919</c:v>
                </c:pt>
                <c:pt idx="620">
                  <c:v>0.45297453703824431</c:v>
                </c:pt>
                <c:pt idx="621">
                  <c:v>0.45370370370801538</c:v>
                </c:pt>
                <c:pt idx="622">
                  <c:v>0.45442129630100681</c:v>
                </c:pt>
                <c:pt idx="623">
                  <c:v>0.45515046296350192</c:v>
                </c:pt>
                <c:pt idx="624">
                  <c:v>0.455879629633273</c:v>
                </c:pt>
                <c:pt idx="625">
                  <c:v>0.45659722222626442</c:v>
                </c:pt>
                <c:pt idx="626">
                  <c:v>0.45732638888875954</c:v>
                </c:pt>
                <c:pt idx="627">
                  <c:v>0.45805555555853061</c:v>
                </c:pt>
                <c:pt idx="628">
                  <c:v>0.45877314815152204</c:v>
                </c:pt>
                <c:pt idx="629">
                  <c:v>0.45954861111385981</c:v>
                </c:pt>
                <c:pt idx="630">
                  <c:v>0.46027777778363088</c:v>
                </c:pt>
                <c:pt idx="631">
                  <c:v>0.461006944446126</c:v>
                </c:pt>
                <c:pt idx="632">
                  <c:v>0.46172453703911742</c:v>
                </c:pt>
                <c:pt idx="633">
                  <c:v>0.4624537037088885</c:v>
                </c:pt>
                <c:pt idx="634">
                  <c:v>0.46318287037138361</c:v>
                </c:pt>
                <c:pt idx="635">
                  <c:v>0.46395833333372138</c:v>
                </c:pt>
                <c:pt idx="636">
                  <c:v>0.46468750000349246</c:v>
                </c:pt>
                <c:pt idx="637">
                  <c:v>0.46540509259648388</c:v>
                </c:pt>
                <c:pt idx="638">
                  <c:v>0.466134259258979</c:v>
                </c:pt>
                <c:pt idx="639">
                  <c:v>0.46686342592875008</c:v>
                </c:pt>
                <c:pt idx="640">
                  <c:v>0.4675810185217415</c:v>
                </c:pt>
                <c:pt idx="641">
                  <c:v>0.46831018519151257</c:v>
                </c:pt>
                <c:pt idx="642">
                  <c:v>0.46903935185400769</c:v>
                </c:pt>
                <c:pt idx="643">
                  <c:v>0.46975694444699911</c:v>
                </c:pt>
                <c:pt idx="644">
                  <c:v>0.47048611111677019</c:v>
                </c:pt>
                <c:pt idx="645">
                  <c:v>0.47120370370976161</c:v>
                </c:pt>
                <c:pt idx="646">
                  <c:v>0.47193287037225673</c:v>
                </c:pt>
                <c:pt idx="647">
                  <c:v>0.47266203704202781</c:v>
                </c:pt>
                <c:pt idx="648">
                  <c:v>0.47337962963501923</c:v>
                </c:pt>
                <c:pt idx="649">
                  <c:v>0.47410879629751435</c:v>
                </c:pt>
                <c:pt idx="650">
                  <c:v>0.47483796296728542</c:v>
                </c:pt>
                <c:pt idx="651">
                  <c:v>0.47561342592962319</c:v>
                </c:pt>
                <c:pt idx="652">
                  <c:v>0.47633101852261461</c:v>
                </c:pt>
                <c:pt idx="653">
                  <c:v>0.47706018518510973</c:v>
                </c:pt>
                <c:pt idx="654">
                  <c:v>0.47778935185488081</c:v>
                </c:pt>
                <c:pt idx="655">
                  <c:v>0.47850694444787223</c:v>
                </c:pt>
                <c:pt idx="656">
                  <c:v>0.4792361111176433</c:v>
                </c:pt>
                <c:pt idx="657">
                  <c:v>0.48001157407998107</c:v>
                </c:pt>
                <c:pt idx="658">
                  <c:v>0.48074074074247619</c:v>
                </c:pt>
                <c:pt idx="659">
                  <c:v>0.48145833333546761</c:v>
                </c:pt>
                <c:pt idx="660">
                  <c:v>0.48218750000523869</c:v>
                </c:pt>
                <c:pt idx="661">
                  <c:v>0.48291666666773381</c:v>
                </c:pt>
                <c:pt idx="662">
                  <c:v>0.48363425926072523</c:v>
                </c:pt>
                <c:pt idx="663">
                  <c:v>0.48436342593049631</c:v>
                </c:pt>
                <c:pt idx="664">
                  <c:v>0.48509259259299142</c:v>
                </c:pt>
                <c:pt idx="665">
                  <c:v>0.48581018518598285</c:v>
                </c:pt>
                <c:pt idx="666">
                  <c:v>0.48653935185575392</c:v>
                </c:pt>
                <c:pt idx="667">
                  <c:v>0.48726851851824904</c:v>
                </c:pt>
                <c:pt idx="668">
                  <c:v>0.48798611111124046</c:v>
                </c:pt>
                <c:pt idx="669">
                  <c:v>0.48871527778101154</c:v>
                </c:pt>
                <c:pt idx="670">
                  <c:v>0.48944444445078261</c:v>
                </c:pt>
                <c:pt idx="671">
                  <c:v>0.49016203703649808</c:v>
                </c:pt>
                <c:pt idx="672">
                  <c:v>0.49089120370626915</c:v>
                </c:pt>
                <c:pt idx="673">
                  <c:v>0.49166666666860692</c:v>
                </c:pt>
                <c:pt idx="674">
                  <c:v>0.492395833338378</c:v>
                </c:pt>
                <c:pt idx="675">
                  <c:v>0.49311342593136942</c:v>
                </c:pt>
                <c:pt idx="676">
                  <c:v>0.49384259259386454</c:v>
                </c:pt>
                <c:pt idx="677">
                  <c:v>0.49457175926363561</c:v>
                </c:pt>
                <c:pt idx="678">
                  <c:v>0.49528935185662704</c:v>
                </c:pt>
                <c:pt idx="679">
                  <c:v>0.49601851851912215</c:v>
                </c:pt>
                <c:pt idx="680">
                  <c:v>0.49674768518889323</c:v>
                </c:pt>
                <c:pt idx="681">
                  <c:v>0.49746527778188465</c:v>
                </c:pt>
                <c:pt idx="682">
                  <c:v>0.49819444444437977</c:v>
                </c:pt>
                <c:pt idx="683">
                  <c:v>0.49892361111415084</c:v>
                </c:pt>
                <c:pt idx="684">
                  <c:v>0.49968749999970896</c:v>
                </c:pt>
                <c:pt idx="685">
                  <c:v>0.50041666666948004</c:v>
                </c:pt>
                <c:pt idx="686">
                  <c:v>0.50114583333925111</c:v>
                </c:pt>
                <c:pt idx="687">
                  <c:v>0.50186342593224254</c:v>
                </c:pt>
                <c:pt idx="688">
                  <c:v>0.50259259259473765</c:v>
                </c:pt>
                <c:pt idx="689">
                  <c:v>0.50332175926450873</c:v>
                </c:pt>
                <c:pt idx="690">
                  <c:v>0.5040972222268465</c:v>
                </c:pt>
                <c:pt idx="691">
                  <c:v>0.50481481481983792</c:v>
                </c:pt>
                <c:pt idx="692">
                  <c:v>0.50554398148233304</c:v>
                </c:pt>
                <c:pt idx="693">
                  <c:v>0.50627314815210411</c:v>
                </c:pt>
                <c:pt idx="694">
                  <c:v>0.50699074074509554</c:v>
                </c:pt>
                <c:pt idx="695">
                  <c:v>0.50771990740759065</c:v>
                </c:pt>
                <c:pt idx="696">
                  <c:v>0.50849537036992842</c:v>
                </c:pt>
                <c:pt idx="697">
                  <c:v>0.5092245370396995</c:v>
                </c:pt>
                <c:pt idx="698">
                  <c:v>0.50994212963269092</c:v>
                </c:pt>
                <c:pt idx="699">
                  <c:v>0.510671296302462</c:v>
                </c:pt>
                <c:pt idx="700">
                  <c:v>0.51140046296495711</c:v>
                </c:pt>
                <c:pt idx="701">
                  <c:v>0.51211805555794854</c:v>
                </c:pt>
                <c:pt idx="702">
                  <c:v>0.51289351852028631</c:v>
                </c:pt>
                <c:pt idx="703">
                  <c:v>0.51362268519005738</c:v>
                </c:pt>
                <c:pt idx="704">
                  <c:v>0.5143518518525525</c:v>
                </c:pt>
                <c:pt idx="705">
                  <c:v>0.51506944444554392</c:v>
                </c:pt>
                <c:pt idx="706">
                  <c:v>0.515798611115315</c:v>
                </c:pt>
                <c:pt idx="707">
                  <c:v>0.51652777777781012</c:v>
                </c:pt>
                <c:pt idx="708">
                  <c:v>0.51729166667064419</c:v>
                </c:pt>
                <c:pt idx="709">
                  <c:v>0.51802083333313931</c:v>
                </c:pt>
                <c:pt idx="710">
                  <c:v>0.51875000000291038</c:v>
                </c:pt>
                <c:pt idx="711">
                  <c:v>0.51946759259590181</c:v>
                </c:pt>
                <c:pt idx="712">
                  <c:v>0.52019675926567288</c:v>
                </c:pt>
                <c:pt idx="713">
                  <c:v>0.520925925928168</c:v>
                </c:pt>
                <c:pt idx="714">
                  <c:v>0.52168981482100207</c:v>
                </c:pt>
                <c:pt idx="715">
                  <c:v>0.52241898148349719</c:v>
                </c:pt>
                <c:pt idx="716">
                  <c:v>0.52314814815326827</c:v>
                </c:pt>
                <c:pt idx="717">
                  <c:v>0.52386574074625969</c:v>
                </c:pt>
                <c:pt idx="718">
                  <c:v>0.52459490740875481</c:v>
                </c:pt>
                <c:pt idx="719">
                  <c:v>0.52532407407852588</c:v>
                </c:pt>
                <c:pt idx="720">
                  <c:v>0.52609953704086365</c:v>
                </c:pt>
                <c:pt idx="721">
                  <c:v>0.52681712963385507</c:v>
                </c:pt>
                <c:pt idx="722">
                  <c:v>0.52754629629635019</c:v>
                </c:pt>
                <c:pt idx="723">
                  <c:v>0.52827546296612127</c:v>
                </c:pt>
                <c:pt idx="724">
                  <c:v>0.52899305555911269</c:v>
                </c:pt>
                <c:pt idx="725">
                  <c:v>0.52972222222160781</c:v>
                </c:pt>
                <c:pt idx="726">
                  <c:v>0.53049768519122154</c:v>
                </c:pt>
                <c:pt idx="727">
                  <c:v>0.53122685185371665</c:v>
                </c:pt>
                <c:pt idx="728">
                  <c:v>0.53194444444670808</c:v>
                </c:pt>
                <c:pt idx="729">
                  <c:v>0.53267361111647915</c:v>
                </c:pt>
                <c:pt idx="730">
                  <c:v>0.53340277777897427</c:v>
                </c:pt>
                <c:pt idx="731">
                  <c:v>0.53412037037196569</c:v>
                </c:pt>
                <c:pt idx="732">
                  <c:v>0.53489583333430346</c:v>
                </c:pt>
                <c:pt idx="733">
                  <c:v>0.53562500000407454</c:v>
                </c:pt>
                <c:pt idx="734">
                  <c:v>0.53635416666656965</c:v>
                </c:pt>
                <c:pt idx="735">
                  <c:v>0.53707175925956108</c:v>
                </c:pt>
                <c:pt idx="736">
                  <c:v>0.53780092592933215</c:v>
                </c:pt>
                <c:pt idx="737">
                  <c:v>0.53853009259910323</c:v>
                </c:pt>
                <c:pt idx="738">
                  <c:v>0.53924768518481869</c:v>
                </c:pt>
                <c:pt idx="739">
                  <c:v>0.53997685185458977</c:v>
                </c:pt>
                <c:pt idx="740">
                  <c:v>0.54070601852436084</c:v>
                </c:pt>
                <c:pt idx="741">
                  <c:v>0.54142361111735227</c:v>
                </c:pt>
                <c:pt idx="742">
                  <c:v>0.54215277777984738</c:v>
                </c:pt>
                <c:pt idx="743">
                  <c:v>0.54288194444961846</c:v>
                </c:pt>
                <c:pt idx="744">
                  <c:v>0.54359953704260988</c:v>
                </c:pt>
                <c:pt idx="745">
                  <c:v>0.544328703705105</c:v>
                </c:pt>
                <c:pt idx="746">
                  <c:v>0.54505787037487607</c:v>
                </c:pt>
                <c:pt idx="747">
                  <c:v>0.5457754629678675</c:v>
                </c:pt>
                <c:pt idx="748">
                  <c:v>0.54650462963036261</c:v>
                </c:pt>
                <c:pt idx="749">
                  <c:v>0.54723379630013369</c:v>
                </c:pt>
                <c:pt idx="750">
                  <c:v>0.54795138889312511</c:v>
                </c:pt>
                <c:pt idx="751">
                  <c:v>0.54868055555562023</c:v>
                </c:pt>
                <c:pt idx="752">
                  <c:v>0.54940972222539131</c:v>
                </c:pt>
                <c:pt idx="753">
                  <c:v>0.55013888889516238</c:v>
                </c:pt>
                <c:pt idx="754">
                  <c:v>0.55085648148087785</c:v>
                </c:pt>
                <c:pt idx="755">
                  <c:v>0.55158564815064892</c:v>
                </c:pt>
                <c:pt idx="756">
                  <c:v>0.55231481482042</c:v>
                </c:pt>
                <c:pt idx="757">
                  <c:v>0.55304398148291511</c:v>
                </c:pt>
                <c:pt idx="758">
                  <c:v>0.55376157407590654</c:v>
                </c:pt>
                <c:pt idx="759">
                  <c:v>0.55449074074567761</c:v>
                </c:pt>
                <c:pt idx="760">
                  <c:v>0.55521990740817273</c:v>
                </c:pt>
                <c:pt idx="761">
                  <c:v>0.55593750000116415</c:v>
                </c:pt>
                <c:pt idx="762">
                  <c:v>0.55666666667093523</c:v>
                </c:pt>
                <c:pt idx="763">
                  <c:v>0.55739583333343035</c:v>
                </c:pt>
                <c:pt idx="764">
                  <c:v>0.55812500000320142</c:v>
                </c:pt>
                <c:pt idx="765">
                  <c:v>0.55884259259619284</c:v>
                </c:pt>
                <c:pt idx="766">
                  <c:v>0.55957175925868796</c:v>
                </c:pt>
                <c:pt idx="767">
                  <c:v>0.56030092592845904</c:v>
                </c:pt>
                <c:pt idx="768">
                  <c:v>0.56103009259823011</c:v>
                </c:pt>
                <c:pt idx="769">
                  <c:v>0.56174768519122154</c:v>
                </c:pt>
                <c:pt idx="770">
                  <c:v>0.56247685185371665</c:v>
                </c:pt>
                <c:pt idx="771">
                  <c:v>0.56320601852348773</c:v>
                </c:pt>
                <c:pt idx="772">
                  <c:v>0.56393518518598285</c:v>
                </c:pt>
                <c:pt idx="773">
                  <c:v>0.56465277777897427</c:v>
                </c:pt>
                <c:pt idx="774">
                  <c:v>0.56538194444874534</c:v>
                </c:pt>
                <c:pt idx="775">
                  <c:v>0.56611111111124046</c:v>
                </c:pt>
                <c:pt idx="776">
                  <c:v>0.56684027778101154</c:v>
                </c:pt>
                <c:pt idx="777">
                  <c:v>0.56755787037400296</c:v>
                </c:pt>
                <c:pt idx="778">
                  <c:v>0.56828703703649808</c:v>
                </c:pt>
                <c:pt idx="779">
                  <c:v>0.56901620370626915</c:v>
                </c:pt>
                <c:pt idx="780">
                  <c:v>0.56974537037604023</c:v>
                </c:pt>
                <c:pt idx="781">
                  <c:v>0.57046296296903165</c:v>
                </c:pt>
                <c:pt idx="782">
                  <c:v>0.57119212963152677</c:v>
                </c:pt>
                <c:pt idx="783">
                  <c:v>0.57196759259386454</c:v>
                </c:pt>
                <c:pt idx="784">
                  <c:v>0.57269675926363561</c:v>
                </c:pt>
                <c:pt idx="785">
                  <c:v>0.57342592592613073</c:v>
                </c:pt>
                <c:pt idx="786">
                  <c:v>0.57414351851912215</c:v>
                </c:pt>
                <c:pt idx="787">
                  <c:v>0.57487268518889323</c:v>
                </c:pt>
                <c:pt idx="788">
                  <c:v>0.57560185185138835</c:v>
                </c:pt>
                <c:pt idx="789">
                  <c:v>0.57637731482100207</c:v>
                </c:pt>
                <c:pt idx="790">
                  <c:v>0.57710648148349719</c:v>
                </c:pt>
                <c:pt idx="791">
                  <c:v>0.57782407407648861</c:v>
                </c:pt>
                <c:pt idx="792">
                  <c:v>0.57855324074625969</c:v>
                </c:pt>
                <c:pt idx="793">
                  <c:v>0.57928240740875481</c:v>
                </c:pt>
                <c:pt idx="794">
                  <c:v>0.58000000000174623</c:v>
                </c:pt>
                <c:pt idx="795">
                  <c:v>0.580775462964084</c:v>
                </c:pt>
                <c:pt idx="796">
                  <c:v>0.58150462963385507</c:v>
                </c:pt>
                <c:pt idx="797">
                  <c:v>0.5822222222268465</c:v>
                </c:pt>
                <c:pt idx="798">
                  <c:v>0.58295138888934162</c:v>
                </c:pt>
                <c:pt idx="799">
                  <c:v>0.58368055555911269</c:v>
                </c:pt>
                <c:pt idx="800">
                  <c:v>0.58439814815210411</c:v>
                </c:pt>
                <c:pt idx="801">
                  <c:v>0.58512731481459923</c:v>
                </c:pt>
                <c:pt idx="802">
                  <c:v>0.58585648148437031</c:v>
                </c:pt>
                <c:pt idx="803">
                  <c:v>0.58657407407736173</c:v>
                </c:pt>
                <c:pt idx="804">
                  <c:v>0.5873032407471328</c:v>
                </c:pt>
                <c:pt idx="805">
                  <c:v>0.58803240740962792</c:v>
                </c:pt>
                <c:pt idx="806">
                  <c:v>0.58875000000261934</c:v>
                </c:pt>
                <c:pt idx="807">
                  <c:v>0.58947916667239042</c:v>
                </c:pt>
                <c:pt idx="808">
                  <c:v>0.59020833333488554</c:v>
                </c:pt>
                <c:pt idx="809">
                  <c:v>0.59093750000465661</c:v>
                </c:pt>
                <c:pt idx="810">
                  <c:v>0.59165509259764804</c:v>
                </c:pt>
                <c:pt idx="811">
                  <c:v>0.59243055555998581</c:v>
                </c:pt>
                <c:pt idx="812">
                  <c:v>0.59314814815297723</c:v>
                </c:pt>
                <c:pt idx="813">
                  <c:v>0.59387731481547235</c:v>
                </c:pt>
                <c:pt idx="814">
                  <c:v>0.59460648148524342</c:v>
                </c:pt>
                <c:pt idx="815">
                  <c:v>0.59532407407823484</c:v>
                </c:pt>
                <c:pt idx="816">
                  <c:v>0.59605324074072996</c:v>
                </c:pt>
                <c:pt idx="817">
                  <c:v>0.59681712963356404</c:v>
                </c:pt>
                <c:pt idx="818">
                  <c:v>0.59754629629605915</c:v>
                </c:pt>
                <c:pt idx="819">
                  <c:v>0.59827546296583023</c:v>
                </c:pt>
                <c:pt idx="820">
                  <c:v>0.59899305555882165</c:v>
                </c:pt>
                <c:pt idx="821">
                  <c:v>0.59972222222859273</c:v>
                </c:pt>
                <c:pt idx="822">
                  <c:v>0.60045138889108784</c:v>
                </c:pt>
                <c:pt idx="823">
                  <c:v>0.60121527778392192</c:v>
                </c:pt>
                <c:pt idx="824">
                  <c:v>0.60194444444641704</c:v>
                </c:pt>
                <c:pt idx="825">
                  <c:v>0.60267361111618811</c:v>
                </c:pt>
                <c:pt idx="826">
                  <c:v>0.60339120370917954</c:v>
                </c:pt>
                <c:pt idx="827">
                  <c:v>0.60412037037167465</c:v>
                </c:pt>
                <c:pt idx="828">
                  <c:v>0.60484953704144573</c:v>
                </c:pt>
                <c:pt idx="829">
                  <c:v>0.6056250000037835</c:v>
                </c:pt>
                <c:pt idx="830">
                  <c:v>0.60634259259677492</c:v>
                </c:pt>
                <c:pt idx="831">
                  <c:v>0.60707175925927004</c:v>
                </c:pt>
                <c:pt idx="832">
                  <c:v>0.60780092592904111</c:v>
                </c:pt>
                <c:pt idx="833">
                  <c:v>0.60851851852203254</c:v>
                </c:pt>
                <c:pt idx="834">
                  <c:v>0.60924768518452765</c:v>
                </c:pt>
                <c:pt idx="835">
                  <c:v>0.61002314815414138</c:v>
                </c:pt>
                <c:pt idx="836">
                  <c:v>0.6107523148166365</c:v>
                </c:pt>
                <c:pt idx="837">
                  <c:v>0.61146990740962792</c:v>
                </c:pt>
                <c:pt idx="838">
                  <c:v>0.612199074079399</c:v>
                </c:pt>
                <c:pt idx="839">
                  <c:v>0.61292824074189411</c:v>
                </c:pt>
                <c:pt idx="840">
                  <c:v>0.61364583333488554</c:v>
                </c:pt>
                <c:pt idx="841">
                  <c:v>0.61442129629722331</c:v>
                </c:pt>
                <c:pt idx="842">
                  <c:v>0.61515046296699438</c:v>
                </c:pt>
                <c:pt idx="843">
                  <c:v>0.61586805555998581</c:v>
                </c:pt>
                <c:pt idx="844">
                  <c:v>0.61659722222248092</c:v>
                </c:pt>
                <c:pt idx="845">
                  <c:v>0.617326388892252</c:v>
                </c:pt>
                <c:pt idx="846">
                  <c:v>0.61804398148524342</c:v>
                </c:pt>
                <c:pt idx="847">
                  <c:v>0.61881944444758119</c:v>
                </c:pt>
                <c:pt idx="848">
                  <c:v>0.61953703704057261</c:v>
                </c:pt>
                <c:pt idx="849">
                  <c:v>0.62026620370306773</c:v>
                </c:pt>
                <c:pt idx="850">
                  <c:v>0.62099537037283881</c:v>
                </c:pt>
                <c:pt idx="851">
                  <c:v>0.62171296296583023</c:v>
                </c:pt>
                <c:pt idx="852">
                  <c:v>0.6224421296356013</c:v>
                </c:pt>
                <c:pt idx="853">
                  <c:v>0.62321759259793907</c:v>
                </c:pt>
                <c:pt idx="854">
                  <c:v>0.62394675926043419</c:v>
                </c:pt>
                <c:pt idx="855">
                  <c:v>0.62466435185342561</c:v>
                </c:pt>
                <c:pt idx="856">
                  <c:v>0.62539351852319669</c:v>
                </c:pt>
                <c:pt idx="857">
                  <c:v>0.62612268518569181</c:v>
                </c:pt>
                <c:pt idx="858">
                  <c:v>0.62684027777868323</c:v>
                </c:pt>
                <c:pt idx="859">
                  <c:v>0.627615740741021</c:v>
                </c:pt>
                <c:pt idx="860">
                  <c:v>0.62834490741079208</c:v>
                </c:pt>
                <c:pt idx="861">
                  <c:v>0.6290625000037835</c:v>
                </c:pt>
                <c:pt idx="862">
                  <c:v>0.62979166666627862</c:v>
                </c:pt>
                <c:pt idx="863">
                  <c:v>0.63052083333604969</c:v>
                </c:pt>
                <c:pt idx="864">
                  <c:v>0.63123842592904111</c:v>
                </c:pt>
                <c:pt idx="865">
                  <c:v>0.63201388889137888</c:v>
                </c:pt>
                <c:pt idx="866">
                  <c:v>0.63273148148437031</c:v>
                </c:pt>
                <c:pt idx="867">
                  <c:v>0.63346064815414138</c:v>
                </c:pt>
                <c:pt idx="868">
                  <c:v>0.6341782407471328</c:v>
                </c:pt>
                <c:pt idx="869">
                  <c:v>0.63490740740962792</c:v>
                </c:pt>
                <c:pt idx="870">
                  <c:v>0.635636574079399</c:v>
                </c:pt>
                <c:pt idx="871">
                  <c:v>0.63641203704173677</c:v>
                </c:pt>
                <c:pt idx="872">
                  <c:v>0.63712962963472819</c:v>
                </c:pt>
                <c:pt idx="873">
                  <c:v>0.63785879629722331</c:v>
                </c:pt>
                <c:pt idx="874">
                  <c:v>0.63858796296699438</c:v>
                </c:pt>
                <c:pt idx="875">
                  <c:v>0.63930555555998581</c:v>
                </c:pt>
                <c:pt idx="876">
                  <c:v>0.64003472222248092</c:v>
                </c:pt>
                <c:pt idx="877">
                  <c:v>0.640798611115315</c:v>
                </c:pt>
                <c:pt idx="878">
                  <c:v>0.64152777777781012</c:v>
                </c:pt>
                <c:pt idx="879">
                  <c:v>0.64225694444758119</c:v>
                </c:pt>
                <c:pt idx="880">
                  <c:v>0.64297453704057261</c:v>
                </c:pt>
                <c:pt idx="881">
                  <c:v>0.64370370370306773</c:v>
                </c:pt>
                <c:pt idx="882">
                  <c:v>0.64443287037283881</c:v>
                </c:pt>
                <c:pt idx="883">
                  <c:v>0.64519675926567288</c:v>
                </c:pt>
                <c:pt idx="884">
                  <c:v>0.645925925928168</c:v>
                </c:pt>
                <c:pt idx="885">
                  <c:v>0.64665509259793907</c:v>
                </c:pt>
                <c:pt idx="886">
                  <c:v>0.64738425926043419</c:v>
                </c:pt>
                <c:pt idx="887">
                  <c:v>0.64810185185342561</c:v>
                </c:pt>
                <c:pt idx="888">
                  <c:v>0.64883101852319669</c:v>
                </c:pt>
                <c:pt idx="889">
                  <c:v>0.64960648148553446</c:v>
                </c:pt>
                <c:pt idx="890">
                  <c:v>0.65032407407852588</c:v>
                </c:pt>
                <c:pt idx="891">
                  <c:v>0.651053240741021</c:v>
                </c:pt>
                <c:pt idx="892">
                  <c:v>0.65178240741079208</c:v>
                </c:pt>
                <c:pt idx="893">
                  <c:v>0.6525000000037835</c:v>
                </c:pt>
                <c:pt idx="894">
                  <c:v>0.65322916666627862</c:v>
                </c:pt>
                <c:pt idx="895">
                  <c:v>0.65395833333604969</c:v>
                </c:pt>
                <c:pt idx="896">
                  <c:v>0.65467592592904111</c:v>
                </c:pt>
                <c:pt idx="897">
                  <c:v>0.65540509259881219</c:v>
                </c:pt>
                <c:pt idx="898">
                  <c:v>0.65613425926130731</c:v>
                </c:pt>
                <c:pt idx="899">
                  <c:v>0.65685185185429873</c:v>
                </c:pt>
                <c:pt idx="900">
                  <c:v>0.6576273148166365</c:v>
                </c:pt>
                <c:pt idx="901">
                  <c:v>0.65835648148640757</c:v>
                </c:pt>
                <c:pt idx="902">
                  <c:v>0.65908564814890269</c:v>
                </c:pt>
                <c:pt idx="903">
                  <c:v>0.65980324074189411</c:v>
                </c:pt>
                <c:pt idx="904">
                  <c:v>0.66053240741166519</c:v>
                </c:pt>
                <c:pt idx="905">
                  <c:v>0.66125000000465661</c:v>
                </c:pt>
                <c:pt idx="906">
                  <c:v>0.66203703703649808</c:v>
                </c:pt>
                <c:pt idx="907">
                  <c:v>0.6627546296294895</c:v>
                </c:pt>
                <c:pt idx="908">
                  <c:v>0.66348379629926058</c:v>
                </c:pt>
                <c:pt idx="909">
                  <c:v>0.66421296296903165</c:v>
                </c:pt>
                <c:pt idx="910">
                  <c:v>0.66493055556202307</c:v>
                </c:pt>
                <c:pt idx="911">
                  <c:v>0.66565972222451819</c:v>
                </c:pt>
                <c:pt idx="912">
                  <c:v>0.66643518518685596</c:v>
                </c:pt>
                <c:pt idx="913">
                  <c:v>0.66715277777984738</c:v>
                </c:pt>
                <c:pt idx="914">
                  <c:v>0.66788194444961846</c:v>
                </c:pt>
                <c:pt idx="915">
                  <c:v>0.66861111111211358</c:v>
                </c:pt>
                <c:pt idx="916">
                  <c:v>0.669328703705105</c:v>
                </c:pt>
                <c:pt idx="917">
                  <c:v>0.67005787037487607</c:v>
                </c:pt>
                <c:pt idx="918">
                  <c:v>0.67083333333721384</c:v>
                </c:pt>
                <c:pt idx="919">
                  <c:v>0.67156249999970896</c:v>
                </c:pt>
                <c:pt idx="920">
                  <c:v>0.67228009259270038</c:v>
                </c:pt>
                <c:pt idx="921">
                  <c:v>0.67300925926247146</c:v>
                </c:pt>
                <c:pt idx="922">
                  <c:v>0.67373842593224254</c:v>
                </c:pt>
                <c:pt idx="923">
                  <c:v>0.674456018517958</c:v>
                </c:pt>
                <c:pt idx="924">
                  <c:v>0.67523148148757173</c:v>
                </c:pt>
                <c:pt idx="925">
                  <c:v>0.67596064815006685</c:v>
                </c:pt>
                <c:pt idx="926">
                  <c:v>0.67667824074305827</c:v>
                </c:pt>
                <c:pt idx="927">
                  <c:v>0.67740740741282934</c:v>
                </c:pt>
                <c:pt idx="928">
                  <c:v>0.67813657407532446</c:v>
                </c:pt>
                <c:pt idx="929">
                  <c:v>0.67885416666831588</c:v>
                </c:pt>
                <c:pt idx="930">
                  <c:v>0.67958333333808696</c:v>
                </c:pt>
                <c:pt idx="931">
                  <c:v>0.68031250000058208</c:v>
                </c:pt>
                <c:pt idx="932">
                  <c:v>0.6810300925935735</c:v>
                </c:pt>
                <c:pt idx="933">
                  <c:v>0.68175925926334457</c:v>
                </c:pt>
                <c:pt idx="934">
                  <c:v>0.682476851856336</c:v>
                </c:pt>
                <c:pt idx="935">
                  <c:v>0.68320601851883112</c:v>
                </c:pt>
                <c:pt idx="936">
                  <c:v>0.68393518518860219</c:v>
                </c:pt>
                <c:pt idx="937">
                  <c:v>0.68465277778159361</c:v>
                </c:pt>
                <c:pt idx="938">
                  <c:v>0.68538194444408873</c:v>
                </c:pt>
                <c:pt idx="939">
                  <c:v>0.68611111111385981</c:v>
                </c:pt>
                <c:pt idx="940">
                  <c:v>0.68688657407619758</c:v>
                </c:pt>
                <c:pt idx="941">
                  <c:v>0.687604166669189</c:v>
                </c:pt>
                <c:pt idx="942">
                  <c:v>0.68833333333896007</c:v>
                </c:pt>
                <c:pt idx="943">
                  <c:v>0.68906250000145519</c:v>
                </c:pt>
                <c:pt idx="944">
                  <c:v>0.68978009259444661</c:v>
                </c:pt>
                <c:pt idx="945">
                  <c:v>0.69050925926421769</c:v>
                </c:pt>
                <c:pt idx="946">
                  <c:v>0.69123842592671281</c:v>
                </c:pt>
                <c:pt idx="947">
                  <c:v>0.69195601851970423</c:v>
                </c:pt>
                <c:pt idx="948">
                  <c:v>0.69268518518947531</c:v>
                </c:pt>
                <c:pt idx="949">
                  <c:v>0.69340277778246673</c:v>
                </c:pt>
                <c:pt idx="950">
                  <c:v>0.69413194444496185</c:v>
                </c:pt>
                <c:pt idx="951">
                  <c:v>0.69490740740729962</c:v>
                </c:pt>
                <c:pt idx="952">
                  <c:v>0.69563657407707069</c:v>
                </c:pt>
                <c:pt idx="953">
                  <c:v>0.69635416667006211</c:v>
                </c:pt>
                <c:pt idx="954">
                  <c:v>0.69708333333983319</c:v>
                </c:pt>
                <c:pt idx="955">
                  <c:v>0.69781250000232831</c:v>
                </c:pt>
                <c:pt idx="956">
                  <c:v>0.69853009259531973</c:v>
                </c:pt>
                <c:pt idx="957">
                  <c:v>0.6992592592650908</c:v>
                </c:pt>
                <c:pt idx="958">
                  <c:v>0.69998842592758592</c:v>
                </c:pt>
                <c:pt idx="959">
                  <c:v>0.70070601852057735</c:v>
                </c:pt>
                <c:pt idx="960">
                  <c:v>0.70143518519034842</c:v>
                </c:pt>
                <c:pt idx="961">
                  <c:v>0.70216435185284354</c:v>
                </c:pt>
                <c:pt idx="962">
                  <c:v>0.70293981481518131</c:v>
                </c:pt>
                <c:pt idx="963">
                  <c:v>0.70365740740817273</c:v>
                </c:pt>
                <c:pt idx="964">
                  <c:v>0.70438657407794381</c:v>
                </c:pt>
                <c:pt idx="965">
                  <c:v>0.70511574074043892</c:v>
                </c:pt>
                <c:pt idx="966">
                  <c:v>0.70583333333343035</c:v>
                </c:pt>
                <c:pt idx="967">
                  <c:v>0.70656250000320142</c:v>
                </c:pt>
                <c:pt idx="968">
                  <c:v>0.70733796296553919</c:v>
                </c:pt>
                <c:pt idx="969">
                  <c:v>0.70806712963531027</c:v>
                </c:pt>
                <c:pt idx="970">
                  <c:v>0.70878472222830169</c:v>
                </c:pt>
                <c:pt idx="971">
                  <c:v>0.70951388889079681</c:v>
                </c:pt>
                <c:pt idx="972">
                  <c:v>0.71024305556056788</c:v>
                </c:pt>
                <c:pt idx="973">
                  <c:v>0.7109606481535593</c:v>
                </c:pt>
                <c:pt idx="974">
                  <c:v>0.71173611111589707</c:v>
                </c:pt>
                <c:pt idx="975">
                  <c:v>0.71246527777839219</c:v>
                </c:pt>
                <c:pt idx="976">
                  <c:v>0.71319444444816327</c:v>
                </c:pt>
                <c:pt idx="977">
                  <c:v>0.71391203704115469</c:v>
                </c:pt>
                <c:pt idx="978">
                  <c:v>0.71464120370364981</c:v>
                </c:pt>
                <c:pt idx="979">
                  <c:v>0.71537037037342088</c:v>
                </c:pt>
                <c:pt idx="980">
                  <c:v>0.71608796296641231</c:v>
                </c:pt>
                <c:pt idx="981">
                  <c:v>0.71681712963618338</c:v>
                </c:pt>
                <c:pt idx="982">
                  <c:v>0.71753472222189885</c:v>
                </c:pt>
                <c:pt idx="983">
                  <c:v>0.71826388889166992</c:v>
                </c:pt>
                <c:pt idx="984">
                  <c:v>0.718993055561441</c:v>
                </c:pt>
                <c:pt idx="985">
                  <c:v>0.71976851852377877</c:v>
                </c:pt>
                <c:pt idx="986">
                  <c:v>0.72048611111677019</c:v>
                </c:pt>
                <c:pt idx="987">
                  <c:v>0.72121527777926531</c:v>
                </c:pt>
                <c:pt idx="988">
                  <c:v>0.72194444444903638</c:v>
                </c:pt>
                <c:pt idx="989">
                  <c:v>0.72266203704202781</c:v>
                </c:pt>
                <c:pt idx="990">
                  <c:v>0.72339120370452292</c:v>
                </c:pt>
                <c:pt idx="991">
                  <c:v>0.72416666666686069</c:v>
                </c:pt>
                <c:pt idx="992">
                  <c:v>0.72489583333663177</c:v>
                </c:pt>
                <c:pt idx="993">
                  <c:v>0.72561342592962319</c:v>
                </c:pt>
                <c:pt idx="994">
                  <c:v>0.72634259259211831</c:v>
                </c:pt>
                <c:pt idx="995">
                  <c:v>0.72707175926188938</c:v>
                </c:pt>
                <c:pt idx="996">
                  <c:v>0.72778935185488081</c:v>
                </c:pt>
                <c:pt idx="997">
                  <c:v>0.72856481481721858</c:v>
                </c:pt>
                <c:pt idx="998">
                  <c:v>0.72929398148698965</c:v>
                </c:pt>
                <c:pt idx="999">
                  <c:v>0.73001157407998107</c:v>
                </c:pt>
                <c:pt idx="1000">
                  <c:v>0.73074074074247619</c:v>
                </c:pt>
                <c:pt idx="1001">
                  <c:v>0.73146990741224727</c:v>
                </c:pt>
                <c:pt idx="1002">
                  <c:v>0.73218750000523869</c:v>
                </c:pt>
                <c:pt idx="1003">
                  <c:v>0.73296296296757646</c:v>
                </c:pt>
                <c:pt idx="1004">
                  <c:v>0.73369212963007158</c:v>
                </c:pt>
                <c:pt idx="1005">
                  <c:v>0.73442129629984265</c:v>
                </c:pt>
                <c:pt idx="1006">
                  <c:v>0.73513888889283407</c:v>
                </c:pt>
                <c:pt idx="1007">
                  <c:v>0.73586805555532919</c:v>
                </c:pt>
                <c:pt idx="1008">
                  <c:v>0.73658564814832062</c:v>
                </c:pt>
                <c:pt idx="1009">
                  <c:v>0.73731481481809169</c:v>
                </c:pt>
                <c:pt idx="1010">
                  <c:v>0.73804398148786277</c:v>
                </c:pt>
                <c:pt idx="1011">
                  <c:v>0.73876157407357823</c:v>
                </c:pt>
                <c:pt idx="1012">
                  <c:v>0.73949074074334931</c:v>
                </c:pt>
                <c:pt idx="1013">
                  <c:v>0.74021990741312038</c:v>
                </c:pt>
                <c:pt idx="1014">
                  <c:v>0.74099537037545815</c:v>
                </c:pt>
                <c:pt idx="1015">
                  <c:v>0.74171296296844957</c:v>
                </c:pt>
                <c:pt idx="1016">
                  <c:v>0.74244212963094469</c:v>
                </c:pt>
                <c:pt idx="1017">
                  <c:v>0.74317129630071577</c:v>
                </c:pt>
                <c:pt idx="1018">
                  <c:v>0.74388888889370719</c:v>
                </c:pt>
                <c:pt idx="1019">
                  <c:v>0.74461805555620231</c:v>
                </c:pt>
                <c:pt idx="1020">
                  <c:v>0.74539351851854008</c:v>
                </c:pt>
                <c:pt idx="1021">
                  <c:v>0.74612268518831115</c:v>
                </c:pt>
                <c:pt idx="1022">
                  <c:v>0.74684027778130258</c:v>
                </c:pt>
                <c:pt idx="1023">
                  <c:v>0.74756944444379769</c:v>
                </c:pt>
                <c:pt idx="1024">
                  <c:v>0.74829861111356877</c:v>
                </c:pt>
                <c:pt idx="1025">
                  <c:v>0.74901620370656019</c:v>
                </c:pt>
                <c:pt idx="1026">
                  <c:v>0.74979166666889796</c:v>
                </c:pt>
                <c:pt idx="1027">
                  <c:v>0.75052083333866904</c:v>
                </c:pt>
                <c:pt idx="1028">
                  <c:v>0.75123842593166046</c:v>
                </c:pt>
                <c:pt idx="1029">
                  <c:v>0.75196759259415558</c:v>
                </c:pt>
                <c:pt idx="1030">
                  <c:v>0.75269675926392665</c:v>
                </c:pt>
                <c:pt idx="1031">
                  <c:v>0.75341435185691807</c:v>
                </c:pt>
                <c:pt idx="1032">
                  <c:v>0.75414351851941319</c:v>
                </c:pt>
                <c:pt idx="1033">
                  <c:v>0.75487268518918427</c:v>
                </c:pt>
                <c:pt idx="1034">
                  <c:v>0.75559027778217569</c:v>
                </c:pt>
                <c:pt idx="1035">
                  <c:v>0.75631944444467081</c:v>
                </c:pt>
                <c:pt idx="1036">
                  <c:v>0.75704861111444188</c:v>
                </c:pt>
                <c:pt idx="1037">
                  <c:v>0.75782407407677965</c:v>
                </c:pt>
                <c:pt idx="1038">
                  <c:v>0.75854166666977108</c:v>
                </c:pt>
                <c:pt idx="1039">
                  <c:v>0.75927083333954215</c:v>
                </c:pt>
                <c:pt idx="1040">
                  <c:v>0.76000000000203727</c:v>
                </c:pt>
                <c:pt idx="1041">
                  <c:v>0.76071759259502869</c:v>
                </c:pt>
                <c:pt idx="1042">
                  <c:v>0.76144675926479977</c:v>
                </c:pt>
                <c:pt idx="1043">
                  <c:v>0.76222222222713754</c:v>
                </c:pt>
                <c:pt idx="1044">
                  <c:v>0.76295138888963265</c:v>
                </c:pt>
                <c:pt idx="1045">
                  <c:v>0.76366898148262408</c:v>
                </c:pt>
                <c:pt idx="1046">
                  <c:v>0.76439814815239515</c:v>
                </c:pt>
                <c:pt idx="1047">
                  <c:v>0.76512731481489027</c:v>
                </c:pt>
                <c:pt idx="1048">
                  <c:v>0.76584490740788169</c:v>
                </c:pt>
                <c:pt idx="1049">
                  <c:v>0.76662037037021946</c:v>
                </c:pt>
                <c:pt idx="1050">
                  <c:v>0.76734953703999054</c:v>
                </c:pt>
                <c:pt idx="1051">
                  <c:v>0.76807870370976161</c:v>
                </c:pt>
                <c:pt idx="1052">
                  <c:v>0.76879629630275303</c:v>
                </c:pt>
                <c:pt idx="1053">
                  <c:v>0.76952546296524815</c:v>
                </c:pt>
                <c:pt idx="1054">
                  <c:v>0.77025462963501923</c:v>
                </c:pt>
                <c:pt idx="1055">
                  <c:v>0.77097222222801065</c:v>
                </c:pt>
                <c:pt idx="1056">
                  <c:v>0.77170138889050577</c:v>
                </c:pt>
                <c:pt idx="1057">
                  <c:v>0.77241898148349719</c:v>
                </c:pt>
                <c:pt idx="1058">
                  <c:v>0.77314814815326827</c:v>
                </c:pt>
                <c:pt idx="1059">
                  <c:v>0.77387731481576338</c:v>
                </c:pt>
                <c:pt idx="1060">
                  <c:v>0.77465277777810115</c:v>
                </c:pt>
                <c:pt idx="1061">
                  <c:v>0.77538194444787223</c:v>
                </c:pt>
                <c:pt idx="1062">
                  <c:v>0.77609953704086365</c:v>
                </c:pt>
                <c:pt idx="1063">
                  <c:v>0.77682870370335877</c:v>
                </c:pt>
                <c:pt idx="1064">
                  <c:v>0.77754629629635019</c:v>
                </c:pt>
                <c:pt idx="1065">
                  <c:v>0.77827546296612127</c:v>
                </c:pt>
                <c:pt idx="1066">
                  <c:v>0.77905092592845904</c:v>
                </c:pt>
                <c:pt idx="1067">
                  <c:v>0.77978009259823011</c:v>
                </c:pt>
                <c:pt idx="1068">
                  <c:v>0.78049768519122154</c:v>
                </c:pt>
                <c:pt idx="1069">
                  <c:v>0.78122685185371665</c:v>
                </c:pt>
                <c:pt idx="1070">
                  <c:v>0.78195601852348773</c:v>
                </c:pt>
                <c:pt idx="1071">
                  <c:v>0.78267361111647915</c:v>
                </c:pt>
                <c:pt idx="1072">
                  <c:v>0.78344907407881692</c:v>
                </c:pt>
                <c:pt idx="1073">
                  <c:v>0.78417824074131204</c:v>
                </c:pt>
                <c:pt idx="1074">
                  <c:v>0.78490740741108311</c:v>
                </c:pt>
                <c:pt idx="1075">
                  <c:v>0.78562500000407454</c:v>
                </c:pt>
                <c:pt idx="1076">
                  <c:v>0.78635416666656965</c:v>
                </c:pt>
                <c:pt idx="1077">
                  <c:v>0.78708333333634073</c:v>
                </c:pt>
                <c:pt idx="1078">
                  <c:v>0.7878587962986785</c:v>
                </c:pt>
                <c:pt idx="1079">
                  <c:v>0.78858796296844957</c:v>
                </c:pt>
                <c:pt idx="1080">
                  <c:v>0.789305555561441</c:v>
                </c:pt>
                <c:pt idx="1081">
                  <c:v>0.79003472222393611</c:v>
                </c:pt>
                <c:pt idx="1082">
                  <c:v>0.79076388889370719</c:v>
                </c:pt>
                <c:pt idx="1083">
                  <c:v>0.79148148148669861</c:v>
                </c:pt>
                <c:pt idx="1084">
                  <c:v>0.79225694444903638</c:v>
                </c:pt>
                <c:pt idx="1085">
                  <c:v>0.7929861111115315</c:v>
                </c:pt>
                <c:pt idx="1086">
                  <c:v>0.79371527778130258</c:v>
                </c:pt>
                <c:pt idx="1087">
                  <c:v>0.794432870374294</c:v>
                </c:pt>
                <c:pt idx="1088">
                  <c:v>0.79516203703678912</c:v>
                </c:pt>
                <c:pt idx="1089">
                  <c:v>0.79589120370656019</c:v>
                </c:pt>
                <c:pt idx="1090">
                  <c:v>0.79666666666889796</c:v>
                </c:pt>
                <c:pt idx="1091">
                  <c:v>0.79738425926188938</c:v>
                </c:pt>
                <c:pt idx="1092">
                  <c:v>0.79811342593166046</c:v>
                </c:pt>
                <c:pt idx="1093">
                  <c:v>0.79884259259415558</c:v>
                </c:pt>
                <c:pt idx="1094">
                  <c:v>0.799560185187147</c:v>
                </c:pt>
                <c:pt idx="1095">
                  <c:v>0.80028935185691807</c:v>
                </c:pt>
                <c:pt idx="1096">
                  <c:v>0.80101851851941319</c:v>
                </c:pt>
                <c:pt idx="1097">
                  <c:v>0.80173611111240461</c:v>
                </c:pt>
                <c:pt idx="1098">
                  <c:v>0.80246527778217569</c:v>
                </c:pt>
                <c:pt idx="1099">
                  <c:v>0.80319444444467081</c:v>
                </c:pt>
                <c:pt idx="1100">
                  <c:v>0.80391203703766223</c:v>
                </c:pt>
                <c:pt idx="1101">
                  <c:v>0.8046875</c:v>
                </c:pt>
                <c:pt idx="1102">
                  <c:v>0.80541666666977108</c:v>
                </c:pt>
                <c:pt idx="1103">
                  <c:v>0.80614583333954215</c:v>
                </c:pt>
                <c:pt idx="1104">
                  <c:v>0.80686342592525762</c:v>
                </c:pt>
                <c:pt idx="1105">
                  <c:v>0.80759259259502869</c:v>
                </c:pt>
                <c:pt idx="1106">
                  <c:v>0.80832175926479977</c:v>
                </c:pt>
                <c:pt idx="1107">
                  <c:v>0.80903935185779119</c:v>
                </c:pt>
                <c:pt idx="1108">
                  <c:v>0.80976851852028631</c:v>
                </c:pt>
                <c:pt idx="1109">
                  <c:v>0.81049768519005738</c:v>
                </c:pt>
                <c:pt idx="1110">
                  <c:v>0.8112152777830488</c:v>
                </c:pt>
                <c:pt idx="1111">
                  <c:v>0.81194444444554392</c:v>
                </c:pt>
                <c:pt idx="1112">
                  <c:v>0.81271990740788169</c:v>
                </c:pt>
                <c:pt idx="1113">
                  <c:v>0.81343750000087311</c:v>
                </c:pt>
                <c:pt idx="1114">
                  <c:v>0.81416666667064419</c:v>
                </c:pt>
                <c:pt idx="1115">
                  <c:v>0.81489583333313931</c:v>
                </c:pt>
                <c:pt idx="1116">
                  <c:v>0.81561342592613073</c:v>
                </c:pt>
                <c:pt idx="1117">
                  <c:v>0.81634259259590181</c:v>
                </c:pt>
                <c:pt idx="1118">
                  <c:v>0.81707175926567288</c:v>
                </c:pt>
                <c:pt idx="1119">
                  <c:v>0.81778935185138835</c:v>
                </c:pt>
                <c:pt idx="1120">
                  <c:v>0.81851851852115942</c:v>
                </c:pt>
                <c:pt idx="1121">
                  <c:v>0.8192476851909305</c:v>
                </c:pt>
                <c:pt idx="1122">
                  <c:v>0.81996527778392192</c:v>
                </c:pt>
                <c:pt idx="1123">
                  <c:v>0.82074074074625969</c:v>
                </c:pt>
                <c:pt idx="1124">
                  <c:v>0.82146990740875481</c:v>
                </c:pt>
                <c:pt idx="1125">
                  <c:v>0.82219907407852588</c:v>
                </c:pt>
                <c:pt idx="1126">
                  <c:v>0.82291666667151731</c:v>
                </c:pt>
                <c:pt idx="1127">
                  <c:v>0.82364583333401242</c:v>
                </c:pt>
                <c:pt idx="1128">
                  <c:v>0.8243750000037835</c:v>
                </c:pt>
                <c:pt idx="1129">
                  <c:v>0.82509259259677492</c:v>
                </c:pt>
                <c:pt idx="1130">
                  <c:v>0.82582175925927004</c:v>
                </c:pt>
                <c:pt idx="1131">
                  <c:v>0.82655092592904111</c:v>
                </c:pt>
                <c:pt idx="1132">
                  <c:v>0.82726851852203254</c:v>
                </c:pt>
                <c:pt idx="1133">
                  <c:v>0.82799768518452765</c:v>
                </c:pt>
                <c:pt idx="1134">
                  <c:v>0.82877314815414138</c:v>
                </c:pt>
                <c:pt idx="1135">
                  <c:v>0.8295023148166365</c:v>
                </c:pt>
                <c:pt idx="1136">
                  <c:v>0.83021990740962792</c:v>
                </c:pt>
                <c:pt idx="1137">
                  <c:v>0.830949074079399</c:v>
                </c:pt>
                <c:pt idx="1138">
                  <c:v>0.83166666667239042</c:v>
                </c:pt>
                <c:pt idx="1139">
                  <c:v>0.83239583333488554</c:v>
                </c:pt>
                <c:pt idx="1140">
                  <c:v>0.83312500000465661</c:v>
                </c:pt>
                <c:pt idx="1141">
                  <c:v>0.83384259259764804</c:v>
                </c:pt>
                <c:pt idx="1142">
                  <c:v>0.83457175926014315</c:v>
                </c:pt>
                <c:pt idx="1143">
                  <c:v>0.83530092592991423</c:v>
                </c:pt>
                <c:pt idx="1144">
                  <c:v>0.83601851852290565</c:v>
                </c:pt>
                <c:pt idx="1145">
                  <c:v>0.83679398148524342</c:v>
                </c:pt>
                <c:pt idx="1146">
                  <c:v>0.83752314814773854</c:v>
                </c:pt>
                <c:pt idx="1147">
                  <c:v>0.83825231481750961</c:v>
                </c:pt>
                <c:pt idx="1148">
                  <c:v>0.83896990741050104</c:v>
                </c:pt>
                <c:pt idx="1149">
                  <c:v>0.83969907408027211</c:v>
                </c:pt>
                <c:pt idx="1150">
                  <c:v>0.84042824074276723</c:v>
                </c:pt>
                <c:pt idx="1151">
                  <c:v>0.84114583333575865</c:v>
                </c:pt>
                <c:pt idx="1152">
                  <c:v>0.84187500000552973</c:v>
                </c:pt>
                <c:pt idx="1153">
                  <c:v>0.84260416666802485</c:v>
                </c:pt>
                <c:pt idx="1154">
                  <c:v>0.84333333333779592</c:v>
                </c:pt>
                <c:pt idx="1155">
                  <c:v>0.84405092593078734</c:v>
                </c:pt>
                <c:pt idx="1156">
                  <c:v>0.84482638889312511</c:v>
                </c:pt>
                <c:pt idx="1157">
                  <c:v>0.84555555555562023</c:v>
                </c:pt>
                <c:pt idx="1158">
                  <c:v>0.84627314814861165</c:v>
                </c:pt>
                <c:pt idx="1159">
                  <c:v>0.84700231481838273</c:v>
                </c:pt>
                <c:pt idx="1160">
                  <c:v>0.84773148148087785</c:v>
                </c:pt>
                <c:pt idx="1161">
                  <c:v>0.84844907407386927</c:v>
                </c:pt>
                <c:pt idx="1162">
                  <c:v>0.849224537043483</c:v>
                </c:pt>
                <c:pt idx="1163">
                  <c:v>0.84995370370597811</c:v>
                </c:pt>
                <c:pt idx="1164">
                  <c:v>0.85068287037574919</c:v>
                </c:pt>
                <c:pt idx="1165">
                  <c:v>0.85140046296874061</c:v>
                </c:pt>
                <c:pt idx="1166">
                  <c:v>0.85212962963123573</c:v>
                </c:pt>
                <c:pt idx="1167">
                  <c:v>0.85285879630100681</c:v>
                </c:pt>
                <c:pt idx="1168">
                  <c:v>0.85363425926334457</c:v>
                </c:pt>
                <c:pt idx="1169">
                  <c:v>0.854351851856336</c:v>
                </c:pt>
                <c:pt idx="1170">
                  <c:v>0.85508101851883112</c:v>
                </c:pt>
                <c:pt idx="1171">
                  <c:v>0.85581018518860219</c:v>
                </c:pt>
                <c:pt idx="1172">
                  <c:v>0.85652777778159361</c:v>
                </c:pt>
                <c:pt idx="1173">
                  <c:v>0.85725694444408873</c:v>
                </c:pt>
                <c:pt idx="1174">
                  <c:v>0.85803240741370246</c:v>
                </c:pt>
                <c:pt idx="1175">
                  <c:v>0.85876157407619758</c:v>
                </c:pt>
                <c:pt idx="1176">
                  <c:v>0.859479166669189</c:v>
                </c:pt>
                <c:pt idx="1177">
                  <c:v>0.86020833333896007</c:v>
                </c:pt>
                <c:pt idx="1178">
                  <c:v>0.86093750000145519</c:v>
                </c:pt>
                <c:pt idx="1179">
                  <c:v>0.86165509259444661</c:v>
                </c:pt>
                <c:pt idx="1180">
                  <c:v>0.86243055555678438</c:v>
                </c:pt>
                <c:pt idx="1181">
                  <c:v>0.86315972222655546</c:v>
                </c:pt>
                <c:pt idx="1182">
                  <c:v>0.86387731481954688</c:v>
                </c:pt>
                <c:pt idx="1183">
                  <c:v>0.864606481482042</c:v>
                </c:pt>
                <c:pt idx="1184">
                  <c:v>0.86533564815181307</c:v>
                </c:pt>
                <c:pt idx="1185">
                  <c:v>0.8660532407448045</c:v>
                </c:pt>
                <c:pt idx="1186">
                  <c:v>0.86678240740729962</c:v>
                </c:pt>
                <c:pt idx="1187">
                  <c:v>0.86751157407707069</c:v>
                </c:pt>
                <c:pt idx="1188">
                  <c:v>0.86822916667006211</c:v>
                </c:pt>
                <c:pt idx="1189">
                  <c:v>0.86895833333983319</c:v>
                </c:pt>
                <c:pt idx="1190">
                  <c:v>0.86968750000232831</c:v>
                </c:pt>
                <c:pt idx="1191">
                  <c:v>0.87045138889516238</c:v>
                </c:pt>
                <c:pt idx="1192">
                  <c:v>0.8711805555576575</c:v>
                </c:pt>
                <c:pt idx="1193">
                  <c:v>0.87190972222742857</c:v>
                </c:pt>
                <c:pt idx="1194">
                  <c:v>0.87262731482042</c:v>
                </c:pt>
                <c:pt idx="1195">
                  <c:v>0.87335648148291511</c:v>
                </c:pt>
                <c:pt idx="1196">
                  <c:v>0.87408564815268619</c:v>
                </c:pt>
                <c:pt idx="1197">
                  <c:v>0.87486111111502396</c:v>
                </c:pt>
                <c:pt idx="1198">
                  <c:v>0.87557870370801538</c:v>
                </c:pt>
                <c:pt idx="1199">
                  <c:v>0.8763078703705105</c:v>
                </c:pt>
                <c:pt idx="1200">
                  <c:v>0.87703703704028158</c:v>
                </c:pt>
                <c:pt idx="1201">
                  <c:v>0.877754629633273</c:v>
                </c:pt>
                <c:pt idx="1202">
                  <c:v>0.87848379629576812</c:v>
                </c:pt>
                <c:pt idx="1203">
                  <c:v>0.87925925926538184</c:v>
                </c:pt>
                <c:pt idx="1204">
                  <c:v>0.87998842592787696</c:v>
                </c:pt>
                <c:pt idx="1205">
                  <c:v>0.88070601852086838</c:v>
                </c:pt>
                <c:pt idx="1206">
                  <c:v>0.88143518519063946</c:v>
                </c:pt>
                <c:pt idx="1207">
                  <c:v>0.88215277778363088</c:v>
                </c:pt>
                <c:pt idx="1208">
                  <c:v>0.882881944446126</c:v>
                </c:pt>
                <c:pt idx="1209">
                  <c:v>0.88361111111589707</c:v>
                </c:pt>
                <c:pt idx="1210">
                  <c:v>0.8843287037088885</c:v>
                </c:pt>
                <c:pt idx="1211">
                  <c:v>0.88505787037138361</c:v>
                </c:pt>
                <c:pt idx="1212">
                  <c:v>0.88578703704115469</c:v>
                </c:pt>
                <c:pt idx="1213">
                  <c:v>0.88650462963414611</c:v>
                </c:pt>
                <c:pt idx="1214">
                  <c:v>0.88728009259648388</c:v>
                </c:pt>
                <c:pt idx="1215">
                  <c:v>0.888009259258979</c:v>
                </c:pt>
                <c:pt idx="1216">
                  <c:v>0.88873842592875008</c:v>
                </c:pt>
                <c:pt idx="1217">
                  <c:v>0.8894560185217415</c:v>
                </c:pt>
                <c:pt idx="1218">
                  <c:v>0.89018518519151257</c:v>
                </c:pt>
                <c:pt idx="1219">
                  <c:v>0.89091435185400769</c:v>
                </c:pt>
                <c:pt idx="1220">
                  <c:v>0.89168981481634546</c:v>
                </c:pt>
                <c:pt idx="1221">
                  <c:v>0.89240740740933688</c:v>
                </c:pt>
                <c:pt idx="1222">
                  <c:v>0.89313657407910796</c:v>
                </c:pt>
                <c:pt idx="1223">
                  <c:v>0.89386574074160308</c:v>
                </c:pt>
                <c:pt idx="1224">
                  <c:v>0.8945833333345945</c:v>
                </c:pt>
                <c:pt idx="1225">
                  <c:v>0.89531250000436557</c:v>
                </c:pt>
                <c:pt idx="1226">
                  <c:v>0.89604166666686069</c:v>
                </c:pt>
                <c:pt idx="1227">
                  <c:v>0.89675925925985212</c:v>
                </c:pt>
                <c:pt idx="1228">
                  <c:v>0.89748842592962319</c:v>
                </c:pt>
                <c:pt idx="1229">
                  <c:v>0.89821759259211831</c:v>
                </c:pt>
                <c:pt idx="1230">
                  <c:v>0.89893518518510973</c:v>
                </c:pt>
                <c:pt idx="1231">
                  <c:v>0.89971064815472346</c:v>
                </c:pt>
                <c:pt idx="1232">
                  <c:v>0.90043981481721858</c:v>
                </c:pt>
                <c:pt idx="1233">
                  <c:v>0.90116898148698965</c:v>
                </c:pt>
                <c:pt idx="1234">
                  <c:v>0.90188657407998107</c:v>
                </c:pt>
                <c:pt idx="1235">
                  <c:v>0.90261574074247619</c:v>
                </c:pt>
                <c:pt idx="1236">
                  <c:v>0.90334490741224727</c:v>
                </c:pt>
                <c:pt idx="1237">
                  <c:v>0.90410879629780538</c:v>
                </c:pt>
                <c:pt idx="1238">
                  <c:v>0.90483796296757646</c:v>
                </c:pt>
                <c:pt idx="1239">
                  <c:v>0.90556712963007158</c:v>
                </c:pt>
                <c:pt idx="1240">
                  <c:v>0.906284722223063</c:v>
                </c:pt>
                <c:pt idx="1241">
                  <c:v>0.90701388889283407</c:v>
                </c:pt>
                <c:pt idx="1242">
                  <c:v>0.90774305555532919</c:v>
                </c:pt>
                <c:pt idx="1243">
                  <c:v>0.90846064814832062</c:v>
                </c:pt>
                <c:pt idx="1244">
                  <c:v>0.90918981481809169</c:v>
                </c:pt>
                <c:pt idx="1245">
                  <c:v>0.90991898148786277</c:v>
                </c:pt>
                <c:pt idx="1246">
                  <c:v>0.91064814815035788</c:v>
                </c:pt>
                <c:pt idx="1247">
                  <c:v>0.91136574074334931</c:v>
                </c:pt>
                <c:pt idx="1248">
                  <c:v>0.91209490741312038</c:v>
                </c:pt>
                <c:pt idx="1249">
                  <c:v>0.9128125000061118</c:v>
                </c:pt>
                <c:pt idx="1250">
                  <c:v>0.91354166666860692</c:v>
                </c:pt>
                <c:pt idx="1251">
                  <c:v>0.914270833338378</c:v>
                </c:pt>
                <c:pt idx="1252">
                  <c:v>0.91498842593136942</c:v>
                </c:pt>
                <c:pt idx="1253">
                  <c:v>0.91576388889370719</c:v>
                </c:pt>
                <c:pt idx="1254">
                  <c:v>0.91649305555620231</c:v>
                </c:pt>
                <c:pt idx="1255">
                  <c:v>0.91722222222597338</c:v>
                </c:pt>
                <c:pt idx="1256">
                  <c:v>0.91793981481896481</c:v>
                </c:pt>
                <c:pt idx="1257">
                  <c:v>0.91866898148145992</c:v>
                </c:pt>
                <c:pt idx="1258">
                  <c:v>0.919398148151231</c:v>
                </c:pt>
                <c:pt idx="1259">
                  <c:v>0.92017361111356877</c:v>
                </c:pt>
                <c:pt idx="1260">
                  <c:v>0.92089120370656019</c:v>
                </c:pt>
                <c:pt idx="1261">
                  <c:v>0.92162037037633127</c:v>
                </c:pt>
                <c:pt idx="1262">
                  <c:v>0.92234953703882638</c:v>
                </c:pt>
                <c:pt idx="1263">
                  <c:v>0.92306712963181781</c:v>
                </c:pt>
                <c:pt idx="1264">
                  <c:v>0.92379629630158888</c:v>
                </c:pt>
                <c:pt idx="1265">
                  <c:v>0.92457175926392665</c:v>
                </c:pt>
                <c:pt idx="1266">
                  <c:v>0.92530092592642177</c:v>
                </c:pt>
                <c:pt idx="1267">
                  <c:v>0.92603009259619284</c:v>
                </c:pt>
                <c:pt idx="1268">
                  <c:v>0.92674768518918427</c:v>
                </c:pt>
                <c:pt idx="1269">
                  <c:v>0.92747685185167938</c:v>
                </c:pt>
                <c:pt idx="1270">
                  <c:v>0.92820601852145046</c:v>
                </c:pt>
                <c:pt idx="1271">
                  <c:v>0.92896990740700858</c:v>
                </c:pt>
                <c:pt idx="1272">
                  <c:v>0.92969907407677965</c:v>
                </c:pt>
                <c:pt idx="1273">
                  <c:v>0.93042824074655073</c:v>
                </c:pt>
                <c:pt idx="1274">
                  <c:v>0.93114583333954215</c:v>
                </c:pt>
                <c:pt idx="1275">
                  <c:v>0.93187500000203727</c:v>
                </c:pt>
                <c:pt idx="1276">
                  <c:v>0.93260416667180834</c:v>
                </c:pt>
                <c:pt idx="1277">
                  <c:v>0.93337962963414611</c:v>
                </c:pt>
                <c:pt idx="1278">
                  <c:v>0.93410879629664123</c:v>
                </c:pt>
                <c:pt idx="1279">
                  <c:v>0.93482638888963265</c:v>
                </c:pt>
                <c:pt idx="1280">
                  <c:v>0.93555555555940373</c:v>
                </c:pt>
                <c:pt idx="1281">
                  <c:v>0.93628472222189885</c:v>
                </c:pt>
                <c:pt idx="1282">
                  <c:v>0.93700231481489027</c:v>
                </c:pt>
                <c:pt idx="1283">
                  <c:v>0.93777777777722804</c:v>
                </c:pt>
                <c:pt idx="1284">
                  <c:v>0.93850694444699911</c:v>
                </c:pt>
                <c:pt idx="1285">
                  <c:v>0.93922453703999054</c:v>
                </c:pt>
                <c:pt idx="1286">
                  <c:v>0.93995370370976161</c:v>
                </c:pt>
                <c:pt idx="1287">
                  <c:v>0.94068287037225673</c:v>
                </c:pt>
                <c:pt idx="1288">
                  <c:v>0.94140046296524815</c:v>
                </c:pt>
                <c:pt idx="1289">
                  <c:v>0.94212962963501923</c:v>
                </c:pt>
                <c:pt idx="1290">
                  <c:v>0.94285879629751435</c:v>
                </c:pt>
                <c:pt idx="1291">
                  <c:v>0.94357638889050577</c:v>
                </c:pt>
                <c:pt idx="1292">
                  <c:v>0.94430555556027684</c:v>
                </c:pt>
                <c:pt idx="1293">
                  <c:v>0.94503472222277196</c:v>
                </c:pt>
                <c:pt idx="1294">
                  <c:v>0.94581018518510973</c:v>
                </c:pt>
                <c:pt idx="1295">
                  <c:v>0.94652777777810115</c:v>
                </c:pt>
                <c:pt idx="1296">
                  <c:v>0.94725694444787223</c:v>
                </c:pt>
                <c:pt idx="1297">
                  <c:v>0.9479861111176433</c:v>
                </c:pt>
                <c:pt idx="1298">
                  <c:v>0.94870370370335877</c:v>
                </c:pt>
                <c:pt idx="1299">
                  <c:v>0.94943287037312984</c:v>
                </c:pt>
                <c:pt idx="1300">
                  <c:v>0.95015046296612127</c:v>
                </c:pt>
                <c:pt idx="1301">
                  <c:v>0.95087962963589234</c:v>
                </c:pt>
                <c:pt idx="1302">
                  <c:v>0.95160879629838746</c:v>
                </c:pt>
                <c:pt idx="1303">
                  <c:v>0.95233796296815854</c:v>
                </c:pt>
                <c:pt idx="1304">
                  <c:v>0.95305555556114996</c:v>
                </c:pt>
                <c:pt idx="1305">
                  <c:v>0.95383101852348773</c:v>
                </c:pt>
                <c:pt idx="1306">
                  <c:v>0.95456018518598285</c:v>
                </c:pt>
                <c:pt idx="1307">
                  <c:v>0.95528935185575392</c:v>
                </c:pt>
                <c:pt idx="1308">
                  <c:v>0.95600694444874534</c:v>
                </c:pt>
                <c:pt idx="1309">
                  <c:v>0.95673611111124046</c:v>
                </c:pt>
                <c:pt idx="1310">
                  <c:v>0.95746527778101154</c:v>
                </c:pt>
                <c:pt idx="1311">
                  <c:v>0.95824074074334931</c:v>
                </c:pt>
                <c:pt idx="1312">
                  <c:v>0.95895833333634073</c:v>
                </c:pt>
                <c:pt idx="1313">
                  <c:v>0.9596875000061118</c:v>
                </c:pt>
                <c:pt idx="1314">
                  <c:v>0.96041666666860692</c:v>
                </c:pt>
                <c:pt idx="1315">
                  <c:v>0.96113425926159834</c:v>
                </c:pt>
                <c:pt idx="1316">
                  <c:v>0.96186342593136942</c:v>
                </c:pt>
                <c:pt idx="1317">
                  <c:v>0.96263888889370719</c:v>
                </c:pt>
                <c:pt idx="1318">
                  <c:v>0.96336805555620231</c:v>
                </c:pt>
                <c:pt idx="1319">
                  <c:v>0.96409722222597338</c:v>
                </c:pt>
                <c:pt idx="1320">
                  <c:v>0.96481481481896481</c:v>
                </c:pt>
                <c:pt idx="1321">
                  <c:v>0.96554398148145992</c:v>
                </c:pt>
                <c:pt idx="1322">
                  <c:v>0.96626157407445135</c:v>
                </c:pt>
                <c:pt idx="1323">
                  <c:v>0.96704861111356877</c:v>
                </c:pt>
                <c:pt idx="1324">
                  <c:v>0.96776620370656019</c:v>
                </c:pt>
                <c:pt idx="1325">
                  <c:v>0.96849537037633127</c:v>
                </c:pt>
                <c:pt idx="1326">
                  <c:v>0.96922453703882638</c:v>
                </c:pt>
                <c:pt idx="1327">
                  <c:v>0.96994212963181781</c:v>
                </c:pt>
                <c:pt idx="1328">
                  <c:v>0.97067129630158888</c:v>
                </c:pt>
                <c:pt idx="1329">
                  <c:v>0.97144675926392665</c:v>
                </c:pt>
                <c:pt idx="1330">
                  <c:v>0.97217592592642177</c:v>
                </c:pt>
                <c:pt idx="1331">
                  <c:v>0.97289351851941319</c:v>
                </c:pt>
                <c:pt idx="1332">
                  <c:v>0.97362268518918427</c:v>
                </c:pt>
                <c:pt idx="1333">
                  <c:v>0.97435185185167938</c:v>
                </c:pt>
                <c:pt idx="1334">
                  <c:v>0.97506944444467081</c:v>
                </c:pt>
                <c:pt idx="1335">
                  <c:v>0.97584490740700858</c:v>
                </c:pt>
                <c:pt idx="1336">
                  <c:v>0.97657407407677965</c:v>
                </c:pt>
                <c:pt idx="1337">
                  <c:v>0.97730324074655073</c:v>
                </c:pt>
                <c:pt idx="1338">
                  <c:v>0.97802083333954215</c:v>
                </c:pt>
                <c:pt idx="1339">
                  <c:v>0.97875000000203727</c:v>
                </c:pt>
                <c:pt idx="1340">
                  <c:v>0.97947916667180834</c:v>
                </c:pt>
                <c:pt idx="1341">
                  <c:v>0.98025462963414611</c:v>
                </c:pt>
                <c:pt idx="1342">
                  <c:v>0.98097222222713754</c:v>
                </c:pt>
                <c:pt idx="1343">
                  <c:v>0.98170138888963265</c:v>
                </c:pt>
                <c:pt idx="1344">
                  <c:v>0.98243055555940373</c:v>
                </c:pt>
                <c:pt idx="1345">
                  <c:v>0.98314814815239515</c:v>
                </c:pt>
                <c:pt idx="1346">
                  <c:v>0.98387731481489027</c:v>
                </c:pt>
                <c:pt idx="1347">
                  <c:v>0.98465277777722804</c:v>
                </c:pt>
                <c:pt idx="1348">
                  <c:v>0.98537037037021946</c:v>
                </c:pt>
                <c:pt idx="1349">
                  <c:v>0.98609953703999054</c:v>
                </c:pt>
                <c:pt idx="1350">
                  <c:v>0.98682870370976161</c:v>
                </c:pt>
                <c:pt idx="1351">
                  <c:v>0.98754629630275303</c:v>
                </c:pt>
                <c:pt idx="1352">
                  <c:v>0.98827546296524815</c:v>
                </c:pt>
                <c:pt idx="1353">
                  <c:v>0.98905092592758592</c:v>
                </c:pt>
                <c:pt idx="1354">
                  <c:v>0.989780092597357</c:v>
                </c:pt>
                <c:pt idx="1355">
                  <c:v>0.99050925925985212</c:v>
                </c:pt>
                <c:pt idx="1356">
                  <c:v>0.99122685185284354</c:v>
                </c:pt>
                <c:pt idx="1357">
                  <c:v>0.99195601852261461</c:v>
                </c:pt>
                <c:pt idx="1358">
                  <c:v>0.99267361111560604</c:v>
                </c:pt>
                <c:pt idx="1359">
                  <c:v>0.99344907407794381</c:v>
                </c:pt>
                <c:pt idx="1360">
                  <c:v>0.99417824074043892</c:v>
                </c:pt>
                <c:pt idx="1361">
                  <c:v>0.99490740741021</c:v>
                </c:pt>
                <c:pt idx="1362">
                  <c:v>0.99562500000320142</c:v>
                </c:pt>
                <c:pt idx="1363">
                  <c:v>0.9963541666729725</c:v>
                </c:pt>
                <c:pt idx="1364">
                  <c:v>0.99708333333546761</c:v>
                </c:pt>
                <c:pt idx="1365">
                  <c:v>0.99785879629780538</c:v>
                </c:pt>
                <c:pt idx="1366">
                  <c:v>0.99857638889079681</c:v>
                </c:pt>
                <c:pt idx="1367">
                  <c:v>0.99930555556056788</c:v>
                </c:pt>
                <c:pt idx="1368">
                  <c:v>1.000034722223063</c:v>
                </c:pt>
                <c:pt idx="1369">
                  <c:v>1.0007523148160544</c:v>
                </c:pt>
                <c:pt idx="1370">
                  <c:v>1.0014814814858255</c:v>
                </c:pt>
                <c:pt idx="1371">
                  <c:v>1.0022569444481633</c:v>
                </c:pt>
                <c:pt idx="1372">
                  <c:v>1.0029745370411547</c:v>
                </c:pt>
                <c:pt idx="1373">
                  <c:v>1.0037037037036498</c:v>
                </c:pt>
                <c:pt idx="1374">
                  <c:v>1.0044328703734209</c:v>
                </c:pt>
                <c:pt idx="1375">
                  <c:v>1.0051504629664123</c:v>
                </c:pt>
                <c:pt idx="1376">
                  <c:v>1.0058796296361834</c:v>
                </c:pt>
                <c:pt idx="1377">
                  <c:v>1.0066550925985212</c:v>
                </c:pt>
                <c:pt idx="1378">
                  <c:v>1.0073842592610163</c:v>
                </c:pt>
                <c:pt idx="1379">
                  <c:v>1.0081134259307873</c:v>
                </c:pt>
                <c:pt idx="1380">
                  <c:v>1.0088310185237788</c:v>
                </c:pt>
                <c:pt idx="1381">
                  <c:v>1.0095601851862739</c:v>
                </c:pt>
                <c:pt idx="1382">
                  <c:v>1.010289351856045</c:v>
                </c:pt>
                <c:pt idx="1383">
                  <c:v>1.0110648148183827</c:v>
                </c:pt>
                <c:pt idx="1384">
                  <c:v>1.0117824074113742</c:v>
                </c:pt>
                <c:pt idx="1385">
                  <c:v>1.0125115740738693</c:v>
                </c:pt>
                <c:pt idx="1386">
                  <c:v>1.0132407407436403</c:v>
                </c:pt>
                <c:pt idx="1387">
                  <c:v>1.0139583333366318</c:v>
                </c:pt>
                <c:pt idx="1388">
                  <c:v>1.0146875000064028</c:v>
                </c:pt>
                <c:pt idx="1389">
                  <c:v>1.0154629629687406</c:v>
                </c:pt>
                <c:pt idx="1390">
                  <c:v>1.016180555561732</c:v>
                </c:pt>
                <c:pt idx="1391">
                  <c:v>1.0169097222242272</c:v>
                </c:pt>
                <c:pt idx="1392">
                  <c:v>1.0176388888939982</c:v>
                </c:pt>
                <c:pt idx="1393">
                  <c:v>1.0183564814869897</c:v>
                </c:pt>
                <c:pt idx="1394">
                  <c:v>1.0190856481494848</c:v>
                </c:pt>
                <c:pt idx="1395">
                  <c:v>1.0198032407424762</c:v>
                </c:pt>
                <c:pt idx="1396">
                  <c:v>1.0205324074122473</c:v>
                </c:pt>
                <c:pt idx="1397">
                  <c:v>1.0212615740747424</c:v>
                </c:pt>
                <c:pt idx="1398">
                  <c:v>1.0219907407445135</c:v>
                </c:pt>
                <c:pt idx="1399">
                  <c:v>1.0227083333375049</c:v>
                </c:pt>
                <c:pt idx="1400">
                  <c:v>1.0234837962998427</c:v>
                </c:pt>
                <c:pt idx="1401">
                  <c:v>1.0242129629623378</c:v>
                </c:pt>
                <c:pt idx="1402">
                  <c:v>1.0249421296321088</c:v>
                </c:pt>
                <c:pt idx="1403">
                  <c:v>1.0256597222251003</c:v>
                </c:pt>
                <c:pt idx="1404">
                  <c:v>1.0263888888948713</c:v>
                </c:pt>
                <c:pt idx="1405">
                  <c:v>1.0271064814878628</c:v>
                </c:pt>
                <c:pt idx="1406">
                  <c:v>1.0278819444502005</c:v>
                </c:pt>
                <c:pt idx="1407">
                  <c:v>1.0286111111126957</c:v>
                </c:pt>
                <c:pt idx="1408">
                  <c:v>1.0293287037056871</c:v>
                </c:pt>
                <c:pt idx="1409">
                  <c:v>1.0300578703754582</c:v>
                </c:pt>
                <c:pt idx="1410">
                  <c:v>1.0307870370379533</c:v>
                </c:pt>
                <c:pt idx="1411">
                  <c:v>1.0315046296309447</c:v>
                </c:pt>
                <c:pt idx="1412">
                  <c:v>1.0322800925932825</c:v>
                </c:pt>
                <c:pt idx="1413">
                  <c:v>1.0330092592630535</c:v>
                </c:pt>
                <c:pt idx="1414">
                  <c:v>1.0337384259255487</c:v>
                </c:pt>
                <c:pt idx="1415">
                  <c:v>1.0344560185185401</c:v>
                </c:pt>
                <c:pt idx="1416">
                  <c:v>1.0351851851883112</c:v>
                </c:pt>
                <c:pt idx="1417">
                  <c:v>1.0359143518580822</c:v>
                </c:pt>
                <c:pt idx="1418">
                  <c:v>1.03668981482042</c:v>
                </c:pt>
                <c:pt idx="1419">
                  <c:v>1.0374189814829151</c:v>
                </c:pt>
                <c:pt idx="1420">
                  <c:v>1.0381365740759065</c:v>
                </c:pt>
                <c:pt idx="1421">
                  <c:v>1.0388657407456776</c:v>
                </c:pt>
                <c:pt idx="1422">
                  <c:v>1.0395949074081727</c:v>
                </c:pt>
                <c:pt idx="1423">
                  <c:v>1.0403125000011642</c:v>
                </c:pt>
                <c:pt idx="1424">
                  <c:v>1.0410416666709352</c:v>
                </c:pt>
                <c:pt idx="1425">
                  <c:v>1.0417592592639267</c:v>
                </c:pt>
                <c:pt idx="1426">
                  <c:v>1.0424884259264218</c:v>
                </c:pt>
                <c:pt idx="1427">
                  <c:v>1.0432175925961928</c:v>
                </c:pt>
                <c:pt idx="1428">
                  <c:v>1.0439351851891843</c:v>
                </c:pt>
                <c:pt idx="1429">
                  <c:v>1.0446643518516794</c:v>
                </c:pt>
                <c:pt idx="1430">
                  <c:v>1.0453935185214505</c:v>
                </c:pt>
                <c:pt idx="1431">
                  <c:v>1.0461111111144419</c:v>
                </c:pt>
                <c:pt idx="1432">
                  <c:v>1.046840277784213</c:v>
                </c:pt>
                <c:pt idx="1433">
                  <c:v>1.0475694444467081</c:v>
                </c:pt>
                <c:pt idx="1434">
                  <c:v>1.0483449074090458</c:v>
                </c:pt>
                <c:pt idx="1435">
                  <c:v>1.0490625000020373</c:v>
                </c:pt>
                <c:pt idx="1436">
                  <c:v>1.0497916666718083</c:v>
                </c:pt>
                <c:pt idx="1437">
                  <c:v>1.0505208333343035</c:v>
                </c:pt>
                <c:pt idx="1438">
                  <c:v>1.0512384259272949</c:v>
                </c:pt>
                <c:pt idx="1439">
                  <c:v>1.051967592597066</c:v>
                </c:pt>
                <c:pt idx="1440">
                  <c:v>1.0526967592595611</c:v>
                </c:pt>
                <c:pt idx="1441">
                  <c:v>1.0534143518525525</c:v>
                </c:pt>
                <c:pt idx="1442">
                  <c:v>1.0541435185223236</c:v>
                </c:pt>
                <c:pt idx="1443">
                  <c:v>1.0548726851848187</c:v>
                </c:pt>
                <c:pt idx="1444">
                  <c:v>1.0555902777778101</c:v>
                </c:pt>
                <c:pt idx="1445">
                  <c:v>1.0563773148169275</c:v>
                </c:pt>
                <c:pt idx="1446">
                  <c:v>1.057094907409919</c:v>
                </c:pt>
                <c:pt idx="1447">
                  <c:v>1.05782407407969</c:v>
                </c:pt>
                <c:pt idx="1448">
                  <c:v>1.0585532407421852</c:v>
                </c:pt>
                <c:pt idx="1449">
                  <c:v>1.0592708333351766</c:v>
                </c:pt>
                <c:pt idx="1450">
                  <c:v>1.0600000000049477</c:v>
                </c:pt>
                <c:pt idx="1451">
                  <c:v>1.0607754629672854</c:v>
                </c:pt>
                <c:pt idx="1452">
                  <c:v>1.0615046296297805</c:v>
                </c:pt>
                <c:pt idx="1453">
                  <c:v>1.062222222222772</c:v>
                </c:pt>
                <c:pt idx="1454">
                  <c:v>1.062951388892543</c:v>
                </c:pt>
                <c:pt idx="1455">
                  <c:v>1.0636805555550382</c:v>
                </c:pt>
                <c:pt idx="1456">
                  <c:v>1.0643981481480296</c:v>
                </c:pt>
                <c:pt idx="1457">
                  <c:v>1.0651736111176433</c:v>
                </c:pt>
                <c:pt idx="1458">
                  <c:v>1.0659027777801384</c:v>
                </c:pt>
                <c:pt idx="1459">
                  <c:v>1.0666319444499095</c:v>
                </c:pt>
                <c:pt idx="1460">
                  <c:v>1.0673495370429009</c:v>
                </c:pt>
                <c:pt idx="1461">
                  <c:v>1.068078703705396</c:v>
                </c:pt>
                <c:pt idx="1462">
                  <c:v>1.0687962962983875</c:v>
                </c:pt>
                <c:pt idx="1463">
                  <c:v>1.0695717592607252</c:v>
                </c:pt>
                <c:pt idx="1464">
                  <c:v>1.0703009259304963</c:v>
                </c:pt>
                <c:pt idx="1465">
                  <c:v>1.0710185185234877</c:v>
                </c:pt>
                <c:pt idx="1466">
                  <c:v>1.0717476851859828</c:v>
                </c:pt>
                <c:pt idx="1467">
                  <c:v>1.0724768518557539</c:v>
                </c:pt>
                <c:pt idx="1468">
                  <c:v>1.073206018518249</c:v>
                </c:pt>
                <c:pt idx="1469">
                  <c:v>1.0739699074110831</c:v>
                </c:pt>
                <c:pt idx="1470">
                  <c:v>1.0746990740735782</c:v>
                </c:pt>
                <c:pt idx="1471">
                  <c:v>1.0754282407433493</c:v>
                </c:pt>
                <c:pt idx="1472">
                  <c:v>1.0761458333363407</c:v>
                </c:pt>
                <c:pt idx="1473">
                  <c:v>1.0768750000061118</c:v>
                </c:pt>
                <c:pt idx="1474">
                  <c:v>1.0776041666686069</c:v>
                </c:pt>
                <c:pt idx="1475">
                  <c:v>1.0783796296309447</c:v>
                </c:pt>
                <c:pt idx="1476">
                  <c:v>1.0790972222239361</c:v>
                </c:pt>
                <c:pt idx="1477">
                  <c:v>1.0798263888937072</c:v>
                </c:pt>
                <c:pt idx="1478">
                  <c:v>1.0805555555562023</c:v>
                </c:pt>
                <c:pt idx="1479">
                  <c:v>1.0812731481491937</c:v>
                </c:pt>
                <c:pt idx="1480">
                  <c:v>1.0820023148189648</c:v>
                </c:pt>
                <c:pt idx="1481">
                  <c:v>1.0827777777813026</c:v>
                </c:pt>
                <c:pt idx="1482">
                  <c:v>1.0835069444437977</c:v>
                </c:pt>
                <c:pt idx="1483">
                  <c:v>1.0842245370367891</c:v>
                </c:pt>
                <c:pt idx="1484">
                  <c:v>1.0849537037065602</c:v>
                </c:pt>
                <c:pt idx="1485">
                  <c:v>1.0856712962995516</c:v>
                </c:pt>
                <c:pt idx="1486">
                  <c:v>1.0864004629693227</c:v>
                </c:pt>
                <c:pt idx="1487">
                  <c:v>1.0871296296318178</c:v>
                </c:pt>
                <c:pt idx="1488">
                  <c:v>1.0878472222248092</c:v>
                </c:pt>
                <c:pt idx="1489">
                  <c:v>1.0885763888945803</c:v>
                </c:pt>
                <c:pt idx="1490">
                  <c:v>1.0893055555570754</c:v>
                </c:pt>
                <c:pt idx="1491">
                  <c:v>1.0900231481500668</c:v>
                </c:pt>
                <c:pt idx="1492">
                  <c:v>1.0907986111124046</c:v>
                </c:pt>
                <c:pt idx="1493">
                  <c:v>1.0915277777821757</c:v>
                </c:pt>
                <c:pt idx="1494">
                  <c:v>1.0922453703751671</c:v>
                </c:pt>
                <c:pt idx="1495">
                  <c:v>1.0929745370376622</c:v>
                </c:pt>
                <c:pt idx="1496">
                  <c:v>1.0937037037074333</c:v>
                </c:pt>
                <c:pt idx="1497">
                  <c:v>1.0944212963004247</c:v>
                </c:pt>
                <c:pt idx="1498">
                  <c:v>1.0952083333395422</c:v>
                </c:pt>
                <c:pt idx="1499">
                  <c:v>1.0959259259252576</c:v>
                </c:pt>
                <c:pt idx="1500">
                  <c:v>1.0966550925950287</c:v>
                </c:pt>
                <c:pt idx="1501">
                  <c:v>1.0973726851880201</c:v>
                </c:pt>
                <c:pt idx="1502">
                  <c:v>1.0981018518577912</c:v>
                </c:pt>
                <c:pt idx="1503">
                  <c:v>1.0988310185202863</c:v>
                </c:pt>
                <c:pt idx="1504">
                  <c:v>1.0996064814826241</c:v>
                </c:pt>
                <c:pt idx="1505">
                  <c:v>1.1003240740756155</c:v>
                </c:pt>
                <c:pt idx="1506">
                  <c:v>1.1010532407453866</c:v>
                </c:pt>
                <c:pt idx="1507">
                  <c:v>1.1017824074078817</c:v>
                </c:pt>
                <c:pt idx="1508">
                  <c:v>1.1025000000008731</c:v>
                </c:pt>
                <c:pt idx="1509">
                  <c:v>1.1032291666706442</c:v>
                </c:pt>
                <c:pt idx="1510">
                  <c:v>1.1039583333331393</c:v>
                </c:pt>
                <c:pt idx="1511">
                  <c:v>1.1046759259261307</c:v>
                </c:pt>
                <c:pt idx="1512">
                  <c:v>1.1054050925959018</c:v>
                </c:pt>
                <c:pt idx="1513">
                  <c:v>1.1061342592656729</c:v>
                </c:pt>
                <c:pt idx="1514">
                  <c:v>1.1068518518513883</c:v>
                </c:pt>
                <c:pt idx="1515">
                  <c:v>1.1076273148210021</c:v>
                </c:pt>
                <c:pt idx="1516">
                  <c:v>1.1083564814834972</c:v>
                </c:pt>
                <c:pt idx="1517">
                  <c:v>1.1090856481532683</c:v>
                </c:pt>
                <c:pt idx="1518">
                  <c:v>1.1098032407462597</c:v>
                </c:pt>
                <c:pt idx="1519">
                  <c:v>1.1105324074087548</c:v>
                </c:pt>
                <c:pt idx="1520">
                  <c:v>1.1112615740785259</c:v>
                </c:pt>
                <c:pt idx="1521">
                  <c:v>1.1119791666715173</c:v>
                </c:pt>
                <c:pt idx="1522">
                  <c:v>1.1127083333340124</c:v>
                </c:pt>
                <c:pt idx="1523">
                  <c:v>1.1134259259270038</c:v>
                </c:pt>
                <c:pt idx="1524">
                  <c:v>1.1141550925967749</c:v>
                </c:pt>
                <c:pt idx="1525">
                  <c:v>1.11488425925927</c:v>
                </c:pt>
                <c:pt idx="1526">
                  <c:v>1.1156597222216078</c:v>
                </c:pt>
                <c:pt idx="1527">
                  <c:v>1.1163773148145992</c:v>
                </c:pt>
                <c:pt idx="1528">
                  <c:v>1.1171064814843703</c:v>
                </c:pt>
                <c:pt idx="1529">
                  <c:v>1.1178356481541414</c:v>
                </c:pt>
                <c:pt idx="1530">
                  <c:v>1.1185532407471328</c:v>
                </c:pt>
                <c:pt idx="1531">
                  <c:v>1.1192824074096279</c:v>
                </c:pt>
                <c:pt idx="1532">
                  <c:v>1.1200578703719657</c:v>
                </c:pt>
                <c:pt idx="1533">
                  <c:v>1.1207870370417368</c:v>
                </c:pt>
                <c:pt idx="1534">
                  <c:v>1.1215046296347282</c:v>
                </c:pt>
                <c:pt idx="1535">
                  <c:v>1.1222337962972233</c:v>
                </c:pt>
                <c:pt idx="1536">
                  <c:v>1.1229629629669944</c:v>
                </c:pt>
                <c:pt idx="1537">
                  <c:v>1.1236805555599858</c:v>
                </c:pt>
                <c:pt idx="1538">
                  <c:v>1.1244560185223236</c:v>
                </c:pt>
                <c:pt idx="1539">
                  <c:v>1.1251851851848187</c:v>
                </c:pt>
                <c:pt idx="1540">
                  <c:v>1.1259027777778101</c:v>
                </c:pt>
                <c:pt idx="1541">
                  <c:v>1.1266319444475812</c:v>
                </c:pt>
                <c:pt idx="1542">
                  <c:v>1.1273611111173523</c:v>
                </c:pt>
                <c:pt idx="1543">
                  <c:v>1.1280787037030677</c:v>
                </c:pt>
                <c:pt idx="1544">
                  <c:v>1.1288541666726815</c:v>
                </c:pt>
                <c:pt idx="1545">
                  <c:v>1.1295833333351766</c:v>
                </c:pt>
                <c:pt idx="1546">
                  <c:v>1.1303125000049477</c:v>
                </c:pt>
                <c:pt idx="1547">
                  <c:v>1.1310300925979391</c:v>
                </c:pt>
                <c:pt idx="1548">
                  <c:v>1.1317592592604342</c:v>
                </c:pt>
                <c:pt idx="1549">
                  <c:v>1.1324884259302053</c:v>
                </c:pt>
                <c:pt idx="1550">
                  <c:v>1.1332060185231967</c:v>
                </c:pt>
                <c:pt idx="1551">
                  <c:v>1.1339351851856918</c:v>
                </c:pt>
                <c:pt idx="1552">
                  <c:v>1.1346643518554629</c:v>
                </c:pt>
                <c:pt idx="1553">
                  <c:v>1.1353819444484543</c:v>
                </c:pt>
                <c:pt idx="1554">
                  <c:v>1.1361111111109494</c:v>
                </c:pt>
                <c:pt idx="1555">
                  <c:v>1.1368865740805632</c:v>
                </c:pt>
                <c:pt idx="1556">
                  <c:v>1.1376157407430583</c:v>
                </c:pt>
                <c:pt idx="1557">
                  <c:v>1.1383333333360497</c:v>
                </c:pt>
                <c:pt idx="1558">
                  <c:v>1.1390625000058208</c:v>
                </c:pt>
                <c:pt idx="1559">
                  <c:v>1.1397916666683159</c:v>
                </c:pt>
                <c:pt idx="1560">
                  <c:v>1.1405092592613073</c:v>
                </c:pt>
                <c:pt idx="1561">
                  <c:v>1.1412847222236451</c:v>
                </c:pt>
                <c:pt idx="1562">
                  <c:v>1.1420138888934162</c:v>
                </c:pt>
                <c:pt idx="1563">
                  <c:v>1.1427430555559113</c:v>
                </c:pt>
                <c:pt idx="1564">
                  <c:v>1.1434606481489027</c:v>
                </c:pt>
                <c:pt idx="1565">
                  <c:v>1.1441898148186738</c:v>
                </c:pt>
                <c:pt idx="1566">
                  <c:v>1.1449074074116652</c:v>
                </c:pt>
                <c:pt idx="1567">
                  <c:v>1.1456944444507826</c:v>
                </c:pt>
                <c:pt idx="1568">
                  <c:v>1.1464120370364981</c:v>
                </c:pt>
                <c:pt idx="1569">
                  <c:v>1.1471412037062692</c:v>
                </c:pt>
                <c:pt idx="1570">
                  <c:v>1.1478703703760402</c:v>
                </c:pt>
                <c:pt idx="1571">
                  <c:v>1.1485879629690317</c:v>
                </c:pt>
                <c:pt idx="1572">
                  <c:v>1.1493171296315268</c:v>
                </c:pt>
                <c:pt idx="1573">
                  <c:v>1.1500925925938645</c:v>
                </c:pt>
                <c:pt idx="1574">
                  <c:v>1.150810185186856</c:v>
                </c:pt>
                <c:pt idx="1575">
                  <c:v>1.151539351856627</c:v>
                </c:pt>
                <c:pt idx="1576">
                  <c:v>1.1522685185191222</c:v>
                </c:pt>
                <c:pt idx="1577">
                  <c:v>1.1529861111121136</c:v>
                </c:pt>
                <c:pt idx="1578">
                  <c:v>1.1537152777818847</c:v>
                </c:pt>
                <c:pt idx="1579">
                  <c:v>1.1544444444443798</c:v>
                </c:pt>
                <c:pt idx="1580">
                  <c:v>1.1551620370373712</c:v>
                </c:pt>
                <c:pt idx="1581">
                  <c:v>1.1558912037071423</c:v>
                </c:pt>
                <c:pt idx="1582">
                  <c:v>1.1566087963001337</c:v>
                </c:pt>
                <c:pt idx="1583">
                  <c:v>1.1573379629626288</c:v>
                </c:pt>
                <c:pt idx="1584">
                  <c:v>1.1581134259322425</c:v>
                </c:pt>
                <c:pt idx="1585">
                  <c:v>1.1588425925947377</c:v>
                </c:pt>
                <c:pt idx="1586">
                  <c:v>1.1595717592645087</c:v>
                </c:pt>
                <c:pt idx="1587">
                  <c:v>1.1602893518575002</c:v>
                </c:pt>
                <c:pt idx="1588">
                  <c:v>1.1610185185199953</c:v>
                </c:pt>
                <c:pt idx="1589">
                  <c:v>1.1617476851897663</c:v>
                </c:pt>
                <c:pt idx="1590">
                  <c:v>1.1624652777827578</c:v>
                </c:pt>
                <c:pt idx="1591">
                  <c:v>1.1631944444452529</c:v>
                </c:pt>
                <c:pt idx="1592">
                  <c:v>1.163923611115024</c:v>
                </c:pt>
                <c:pt idx="1593">
                  <c:v>1.1646412037080154</c:v>
                </c:pt>
                <c:pt idx="1594">
                  <c:v>1.1653703703705105</c:v>
                </c:pt>
                <c:pt idx="1595">
                  <c:v>1.1661458333328483</c:v>
                </c:pt>
                <c:pt idx="1596">
                  <c:v>1.1668634259258397</c:v>
                </c:pt>
                <c:pt idx="1597">
                  <c:v>1.1675925925956108</c:v>
                </c:pt>
                <c:pt idx="1598">
                  <c:v>1.1683217592653818</c:v>
                </c:pt>
                <c:pt idx="1599">
                  <c:v>1.1690393518583733</c:v>
                </c:pt>
                <c:pt idx="1600">
                  <c:v>1.1697685185208684</c:v>
                </c:pt>
                <c:pt idx="1601">
                  <c:v>1.1705439814832062</c:v>
                </c:pt>
                <c:pt idx="1602">
                  <c:v>1.1712731481529772</c:v>
                </c:pt>
                <c:pt idx="1603">
                  <c:v>1.1719907407459687</c:v>
                </c:pt>
                <c:pt idx="1604">
                  <c:v>1.1727199074084638</c:v>
                </c:pt>
                <c:pt idx="1605">
                  <c:v>1.1734490740782348</c:v>
                </c:pt>
                <c:pt idx="1606">
                  <c:v>1.1741666666712263</c:v>
                </c:pt>
                <c:pt idx="1607">
                  <c:v>1.174942129633564</c:v>
                </c:pt>
                <c:pt idx="1608">
                  <c:v>1.1756712962960592</c:v>
                </c:pt>
                <c:pt idx="1609">
                  <c:v>1.1764004629658302</c:v>
                </c:pt>
                <c:pt idx="1610">
                  <c:v>1.1771180555588217</c:v>
                </c:pt>
                <c:pt idx="1611">
                  <c:v>1.1778472222285927</c:v>
                </c:pt>
                <c:pt idx="1612">
                  <c:v>1.1785763888910878</c:v>
                </c:pt>
                <c:pt idx="1613">
                  <c:v>1.1792939814840793</c:v>
                </c:pt>
                <c:pt idx="1614">
                  <c:v>1.1800231481538503</c:v>
                </c:pt>
                <c:pt idx="1615">
                  <c:v>1.1807523148163455</c:v>
                </c:pt>
                <c:pt idx="1616">
                  <c:v>1.1814699074093369</c:v>
                </c:pt>
                <c:pt idx="1617">
                  <c:v>1.182199074079108</c:v>
                </c:pt>
                <c:pt idx="1618">
                  <c:v>1.1829745370414457</c:v>
                </c:pt>
                <c:pt idx="1619">
                  <c:v>1.1836921296344372</c:v>
                </c:pt>
                <c:pt idx="1620">
                  <c:v>1.1844212962969323</c:v>
                </c:pt>
                <c:pt idx="1621">
                  <c:v>1.1851504629667033</c:v>
                </c:pt>
                <c:pt idx="1622">
                  <c:v>1.1858680555596948</c:v>
                </c:pt>
                <c:pt idx="1623">
                  <c:v>1.1865972222221899</c:v>
                </c:pt>
                <c:pt idx="1624">
                  <c:v>1.1873726851845277</c:v>
                </c:pt>
                <c:pt idx="1625">
                  <c:v>1.1881018518542987</c:v>
                </c:pt>
                <c:pt idx="1626">
                  <c:v>1.1888194444472902</c:v>
                </c:pt>
                <c:pt idx="1627">
                  <c:v>1.1895486111170612</c:v>
                </c:pt>
                <c:pt idx="1628">
                  <c:v>1.1902777777795563</c:v>
                </c:pt>
                <c:pt idx="1629">
                  <c:v>1.1909953703725478</c:v>
                </c:pt>
                <c:pt idx="1630">
                  <c:v>1.1917245370423188</c:v>
                </c:pt>
                <c:pt idx="1631">
                  <c:v>1.1924421296353103</c:v>
                </c:pt>
                <c:pt idx="1632">
                  <c:v>1.1931712962978054</c:v>
                </c:pt>
                <c:pt idx="1633">
                  <c:v>1.1939004629675765</c:v>
                </c:pt>
                <c:pt idx="1634">
                  <c:v>1.1946180555605679</c:v>
                </c:pt>
                <c:pt idx="1635">
                  <c:v>1.1954050925924093</c:v>
                </c:pt>
                <c:pt idx="1636">
                  <c:v>1.1961226851854008</c:v>
                </c:pt>
                <c:pt idx="1637">
                  <c:v>1.1968518518551718</c:v>
                </c:pt>
                <c:pt idx="1638">
                  <c:v>1.1975694444481633</c:v>
                </c:pt>
                <c:pt idx="1639">
                  <c:v>1.1982986111106584</c:v>
                </c:pt>
                <c:pt idx="1640">
                  <c:v>1.1990277777804295</c:v>
                </c:pt>
                <c:pt idx="1641">
                  <c:v>1.1998032407427672</c:v>
                </c:pt>
                <c:pt idx="1642">
                  <c:v>1.2005208333357587</c:v>
                </c:pt>
                <c:pt idx="1643">
                  <c:v>1.2012500000055297</c:v>
                </c:pt>
                <c:pt idx="1644">
                  <c:v>1.2019791666680248</c:v>
                </c:pt>
                <c:pt idx="1645">
                  <c:v>1.2026967592610163</c:v>
                </c:pt>
                <c:pt idx="1646">
                  <c:v>1.2034259259307873</c:v>
                </c:pt>
                <c:pt idx="1647">
                  <c:v>1.2041550925932825</c:v>
                </c:pt>
                <c:pt idx="1648">
                  <c:v>1.2048726851862739</c:v>
                </c:pt>
                <c:pt idx="1649">
                  <c:v>1.205601851856045</c:v>
                </c:pt>
                <c:pt idx="1650">
                  <c:v>1.2063310185185401</c:v>
                </c:pt>
                <c:pt idx="1651">
                  <c:v>1.2070486111115315</c:v>
                </c:pt>
                <c:pt idx="1652">
                  <c:v>1.2078240740738693</c:v>
                </c:pt>
                <c:pt idx="1653">
                  <c:v>1.2085532407436403</c:v>
                </c:pt>
                <c:pt idx="1654">
                  <c:v>1.2092824074134114</c:v>
                </c:pt>
                <c:pt idx="1655">
                  <c:v>1.2100000000064028</c:v>
                </c:pt>
                <c:pt idx="1656">
                  <c:v>1.210729166668898</c:v>
                </c:pt>
                <c:pt idx="1657">
                  <c:v>1.211458333338669</c:v>
                </c:pt>
                <c:pt idx="1658">
                  <c:v>1.2122337963010068</c:v>
                </c:pt>
                <c:pt idx="1659">
                  <c:v>1.2129513888939982</c:v>
                </c:pt>
                <c:pt idx="1660">
                  <c:v>1.2136805555564933</c:v>
                </c:pt>
                <c:pt idx="1661">
                  <c:v>1.2144097222262644</c:v>
                </c:pt>
                <c:pt idx="1662">
                  <c:v>1.2151273148192558</c:v>
                </c:pt>
                <c:pt idx="1663">
                  <c:v>1.215856481481751</c:v>
                </c:pt>
                <c:pt idx="1664">
                  <c:v>1.2166319444440887</c:v>
                </c:pt>
                <c:pt idx="1665">
                  <c:v>1.2173611111138598</c:v>
                </c:pt>
                <c:pt idx="1666">
                  <c:v>1.2180902777836309</c:v>
                </c:pt>
                <c:pt idx="1667">
                  <c:v>1.2188078703766223</c:v>
                </c:pt>
                <c:pt idx="1668">
                  <c:v>1.2195370370391174</c:v>
                </c:pt>
                <c:pt idx="1669">
                  <c:v>1.2202662037088885</c:v>
                </c:pt>
                <c:pt idx="1670">
                  <c:v>1.2210416666712263</c:v>
                </c:pt>
                <c:pt idx="1671">
                  <c:v>1.2217592592642177</c:v>
                </c:pt>
                <c:pt idx="1672">
                  <c:v>1.2224884259267128</c:v>
                </c:pt>
                <c:pt idx="1673">
                  <c:v>1.2232175925964839</c:v>
                </c:pt>
                <c:pt idx="1674">
                  <c:v>1.2239351851894753</c:v>
                </c:pt>
                <c:pt idx="1675">
                  <c:v>1.2246643518519704</c:v>
                </c:pt>
                <c:pt idx="1676">
                  <c:v>1.2254398148143082</c:v>
                </c:pt>
                <c:pt idx="1677">
                  <c:v>1.2261689814840793</c:v>
                </c:pt>
                <c:pt idx="1678">
                  <c:v>1.2268865740770707</c:v>
                </c:pt>
                <c:pt idx="1679">
                  <c:v>1.2276157407468418</c:v>
                </c:pt>
                <c:pt idx="1680">
                  <c:v>1.2283449074093369</c:v>
                </c:pt>
                <c:pt idx="1681">
                  <c:v>1.2290625000023283</c:v>
                </c:pt>
                <c:pt idx="1682">
                  <c:v>1.2297916666720994</c:v>
                </c:pt>
                <c:pt idx="1683">
                  <c:v>1.2305208333345945</c:v>
                </c:pt>
                <c:pt idx="1684">
                  <c:v>1.2312384259275859</c:v>
                </c:pt>
                <c:pt idx="1685">
                  <c:v>1.231967592597357</c:v>
                </c:pt>
                <c:pt idx="1686">
                  <c:v>1.2326851851903484</c:v>
                </c:pt>
                <c:pt idx="1687">
                  <c:v>1.2334722222221899</c:v>
                </c:pt>
                <c:pt idx="1688">
                  <c:v>1.2341898148151813</c:v>
                </c:pt>
                <c:pt idx="1689">
                  <c:v>1.2349189814849524</c:v>
                </c:pt>
                <c:pt idx="1690">
                  <c:v>1.2356481481547235</c:v>
                </c:pt>
                <c:pt idx="1691">
                  <c:v>1.2363657407404389</c:v>
                </c:pt>
                <c:pt idx="1692">
                  <c:v>1.23709490741021</c:v>
                </c:pt>
                <c:pt idx="1693">
                  <c:v>1.2378703703725478</c:v>
                </c:pt>
                <c:pt idx="1694">
                  <c:v>1.2385995370423188</c:v>
                </c:pt>
                <c:pt idx="1695">
                  <c:v>1.2393171296353103</c:v>
                </c:pt>
                <c:pt idx="1696">
                  <c:v>1.2400462962978054</c:v>
                </c:pt>
                <c:pt idx="1697">
                  <c:v>1.2407754629675765</c:v>
                </c:pt>
                <c:pt idx="1698">
                  <c:v>1.2414930555605679</c:v>
                </c:pt>
                <c:pt idx="1699">
                  <c:v>1.242222222223063</c:v>
                </c:pt>
                <c:pt idx="1700">
                  <c:v>1.2429398148160544</c:v>
                </c:pt>
                <c:pt idx="1701">
                  <c:v>1.2436689814858255</c:v>
                </c:pt>
                <c:pt idx="1702">
                  <c:v>1.2443981481483206</c:v>
                </c:pt>
                <c:pt idx="1703">
                  <c:v>1.245115740741312</c:v>
                </c:pt>
                <c:pt idx="1704">
                  <c:v>1.2458449074110831</c:v>
                </c:pt>
                <c:pt idx="1705">
                  <c:v>1.2465740740735782</c:v>
                </c:pt>
                <c:pt idx="1706">
                  <c:v>1.2472916666665697</c:v>
                </c:pt>
                <c:pt idx="1707">
                  <c:v>1.2480208333363407</c:v>
                </c:pt>
                <c:pt idx="1708">
                  <c:v>1.2487500000061118</c:v>
                </c:pt>
                <c:pt idx="1709">
                  <c:v>1.2494675925991032</c:v>
                </c:pt>
                <c:pt idx="1710">
                  <c:v>1.2501967592615983</c:v>
                </c:pt>
                <c:pt idx="1711">
                  <c:v>1.2509259259313694</c:v>
                </c:pt>
                <c:pt idx="1712">
                  <c:v>1.2516435185243608</c:v>
                </c:pt>
                <c:pt idx="1713">
                  <c:v>1.252372685186856</c:v>
                </c:pt>
                <c:pt idx="1714">
                  <c:v>1.253101851856627</c:v>
                </c:pt>
                <c:pt idx="1715">
                  <c:v>1.2538194444496185</c:v>
                </c:pt>
                <c:pt idx="1716">
                  <c:v>1.2545486111121136</c:v>
                </c:pt>
                <c:pt idx="1717">
                  <c:v>1.2552777777818847</c:v>
                </c:pt>
                <c:pt idx="1718">
                  <c:v>1.2559953703748761</c:v>
                </c:pt>
                <c:pt idx="1719">
                  <c:v>1.2567708333372138</c:v>
                </c:pt>
                <c:pt idx="1720">
                  <c:v>1.257499999999709</c:v>
                </c:pt>
                <c:pt idx="1721">
                  <c:v>1.25822916666948</c:v>
                </c:pt>
                <c:pt idx="1722">
                  <c:v>1.2589467592624715</c:v>
                </c:pt>
                <c:pt idx="1723">
                  <c:v>1.2596759259322425</c:v>
                </c:pt>
                <c:pt idx="1724">
                  <c:v>1.2604050925947377</c:v>
                </c:pt>
                <c:pt idx="1725">
                  <c:v>1.2611805555570754</c:v>
                </c:pt>
                <c:pt idx="1726">
                  <c:v>1.2618981481500668</c:v>
                </c:pt>
                <c:pt idx="1727">
                  <c:v>1.2626273148198379</c:v>
                </c:pt>
                <c:pt idx="1728">
                  <c:v>1.263356481482333</c:v>
                </c:pt>
                <c:pt idx="1729">
                  <c:v>1.2640740740753245</c:v>
                </c:pt>
                <c:pt idx="1730">
                  <c:v>1.2648032407450955</c:v>
                </c:pt>
                <c:pt idx="1731">
                  <c:v>1.2655787037074333</c:v>
                </c:pt>
                <c:pt idx="1732">
                  <c:v>1.2663078703699284</c:v>
                </c:pt>
                <c:pt idx="1733">
                  <c:v>1.2670254629629198</c:v>
                </c:pt>
                <c:pt idx="1734">
                  <c:v>1.2677546296326909</c:v>
                </c:pt>
                <c:pt idx="1735">
                  <c:v>1.268483796302462</c:v>
                </c:pt>
                <c:pt idx="1736">
                  <c:v>1.2692013888954534</c:v>
                </c:pt>
                <c:pt idx="1737">
                  <c:v>1.2699768518577912</c:v>
                </c:pt>
                <c:pt idx="1738">
                  <c:v>1.2707060185202863</c:v>
                </c:pt>
                <c:pt idx="1739">
                  <c:v>1.2714351851900574</c:v>
                </c:pt>
                <c:pt idx="1740">
                  <c:v>1.2721527777830488</c:v>
                </c:pt>
                <c:pt idx="1741">
                  <c:v>1.2728819444455439</c:v>
                </c:pt>
                <c:pt idx="1742">
                  <c:v>1.273611111115315</c:v>
                </c:pt>
                <c:pt idx="1743">
                  <c:v>1.2743865740776528</c:v>
                </c:pt>
                <c:pt idx="1744">
                  <c:v>1.2751041666706442</c:v>
                </c:pt>
                <c:pt idx="1745">
                  <c:v>1.2758333333331393</c:v>
                </c:pt>
                <c:pt idx="1746">
                  <c:v>1.2765625000029104</c:v>
                </c:pt>
                <c:pt idx="1747">
                  <c:v>1.2772800925959018</c:v>
                </c:pt>
                <c:pt idx="1748">
                  <c:v>1.2780092592656729</c:v>
                </c:pt>
                <c:pt idx="1749">
                  <c:v>1.278738425928168</c:v>
                </c:pt>
                <c:pt idx="1750">
                  <c:v>1.2794560185211594</c:v>
                </c:pt>
                <c:pt idx="1751">
                  <c:v>1.2801851851909305</c:v>
                </c:pt>
                <c:pt idx="1752">
                  <c:v>1.2809143518534256</c:v>
                </c:pt>
                <c:pt idx="1753">
                  <c:v>1.281631944446417</c:v>
                </c:pt>
                <c:pt idx="1754">
                  <c:v>1.2824074074087548</c:v>
                </c:pt>
                <c:pt idx="1755">
                  <c:v>1.2831365740785259</c:v>
                </c:pt>
                <c:pt idx="1756">
                  <c:v>1.283865740741021</c:v>
                </c:pt>
                <c:pt idx="1757">
                  <c:v>1.2845833333340124</c:v>
                </c:pt>
                <c:pt idx="1758">
                  <c:v>1.2853125000037835</c:v>
                </c:pt>
                <c:pt idx="1759">
                  <c:v>1.2860416666662786</c:v>
                </c:pt>
                <c:pt idx="1760">
                  <c:v>1.28675925925927</c:v>
                </c:pt>
                <c:pt idx="1761">
                  <c:v>1.2874884259290411</c:v>
                </c:pt>
                <c:pt idx="1762">
                  <c:v>1.2882175925988122</c:v>
                </c:pt>
                <c:pt idx="1763">
                  <c:v>1.2889351851845277</c:v>
                </c:pt>
                <c:pt idx="1764">
                  <c:v>1.2896643518542987</c:v>
                </c:pt>
                <c:pt idx="1765">
                  <c:v>1.2903819444472902</c:v>
                </c:pt>
                <c:pt idx="1766">
                  <c:v>1.2911111111170612</c:v>
                </c:pt>
                <c:pt idx="1767">
                  <c:v>1.2918402777795563</c:v>
                </c:pt>
                <c:pt idx="1768">
                  <c:v>1.2925694444493274</c:v>
                </c:pt>
                <c:pt idx="1769">
                  <c:v>1.2932870370423188</c:v>
                </c:pt>
                <c:pt idx="1770">
                  <c:v>1.294016203704814</c:v>
                </c:pt>
                <c:pt idx="1771">
                  <c:v>1.294745370374585</c:v>
                </c:pt>
                <c:pt idx="1772">
                  <c:v>1.2954629629675765</c:v>
                </c:pt>
                <c:pt idx="1773">
                  <c:v>1.2961921296300716</c:v>
                </c:pt>
                <c:pt idx="1774">
                  <c:v>1.2969212962998427</c:v>
                </c:pt>
                <c:pt idx="1775">
                  <c:v>1.2976967592621804</c:v>
                </c:pt>
                <c:pt idx="1776">
                  <c:v>1.2984143518551718</c:v>
                </c:pt>
                <c:pt idx="1777">
                  <c:v>1.2991435185249429</c:v>
                </c:pt>
                <c:pt idx="1778">
                  <c:v>1.2998611111106584</c:v>
                </c:pt>
                <c:pt idx="1779">
                  <c:v>1.3005902777804295</c:v>
                </c:pt>
                <c:pt idx="1780">
                  <c:v>1.3013194444502005</c:v>
                </c:pt>
                <c:pt idx="1781">
                  <c:v>1.3020949074125383</c:v>
                </c:pt>
                <c:pt idx="1782">
                  <c:v>1.3028125000055297</c:v>
                </c:pt>
                <c:pt idx="1783">
                  <c:v>1.3035416666680248</c:v>
                </c:pt>
                <c:pt idx="1784">
                  <c:v>1.3042708333377959</c:v>
                </c:pt>
                <c:pt idx="1785">
                  <c:v>1.305000000000291</c:v>
                </c:pt>
                <c:pt idx="1786">
                  <c:v>1.3057175925932825</c:v>
                </c:pt>
                <c:pt idx="1787">
                  <c:v>1.3064930555556202</c:v>
                </c:pt>
                <c:pt idx="1788">
                  <c:v>1.3072222222253913</c:v>
                </c:pt>
                <c:pt idx="1789">
                  <c:v>1.3079513888951624</c:v>
                </c:pt>
                <c:pt idx="1790">
                  <c:v>1.3086689814808778</c:v>
                </c:pt>
                <c:pt idx="1791">
                  <c:v>1.3093981481506489</c:v>
                </c:pt>
                <c:pt idx="1792">
                  <c:v>1.31012731482042</c:v>
                </c:pt>
                <c:pt idx="1793">
                  <c:v>1.3109027777827578</c:v>
                </c:pt>
                <c:pt idx="1794">
                  <c:v>1.3116319444452529</c:v>
                </c:pt>
                <c:pt idx="1795">
                  <c:v>1.3123495370382443</c:v>
                </c:pt>
                <c:pt idx="1796">
                  <c:v>1.3130787037080154</c:v>
                </c:pt>
                <c:pt idx="1797">
                  <c:v>1.3137962963010068</c:v>
                </c:pt>
                <c:pt idx="1798">
                  <c:v>1.3145254629635019</c:v>
                </c:pt>
                <c:pt idx="1799">
                  <c:v>1.3153009259258397</c:v>
                </c:pt>
                <c:pt idx="1800">
                  <c:v>1.3160300925956108</c:v>
                </c:pt>
                <c:pt idx="1801">
                  <c:v>1.3167592592653818</c:v>
                </c:pt>
                <c:pt idx="1802">
                  <c:v>1.3174768518583733</c:v>
                </c:pt>
                <c:pt idx="1803">
                  <c:v>1.3182060185208684</c:v>
                </c:pt>
                <c:pt idx="1804">
                  <c:v>1.3189351851906395</c:v>
                </c:pt>
                <c:pt idx="1805">
                  <c:v>1.3197106481529772</c:v>
                </c:pt>
                <c:pt idx="1806">
                  <c:v>1.3204282407459687</c:v>
                </c:pt>
                <c:pt idx="1807">
                  <c:v>1.3211574074084638</c:v>
                </c:pt>
                <c:pt idx="1808">
                  <c:v>1.3218865740782348</c:v>
                </c:pt>
                <c:pt idx="1809">
                  <c:v>1.3226041666712263</c:v>
                </c:pt>
                <c:pt idx="1810">
                  <c:v>1.3233333333337214</c:v>
                </c:pt>
                <c:pt idx="1811">
                  <c:v>1.3241087962960592</c:v>
                </c:pt>
                <c:pt idx="1812">
                  <c:v>1.3248379629658302</c:v>
                </c:pt>
                <c:pt idx="1813">
                  <c:v>1.3255555555588217</c:v>
                </c:pt>
                <c:pt idx="1814">
                  <c:v>1.3262847222285927</c:v>
                </c:pt>
                <c:pt idx="1815">
                  <c:v>1.3270138888910878</c:v>
                </c:pt>
                <c:pt idx="1816">
                  <c:v>1.3277314814840793</c:v>
                </c:pt>
                <c:pt idx="1817">
                  <c:v>1.3285185185231967</c:v>
                </c:pt>
                <c:pt idx="1818">
                  <c:v>1.3292476851856918</c:v>
                </c:pt>
                <c:pt idx="1819">
                  <c:v>1.3299652777786832</c:v>
                </c:pt>
                <c:pt idx="1820">
                  <c:v>1.3306944444484543</c:v>
                </c:pt>
                <c:pt idx="1821">
                  <c:v>1.3314236111109494</c:v>
                </c:pt>
                <c:pt idx="1822">
                  <c:v>1.3321412037039408</c:v>
                </c:pt>
                <c:pt idx="1823">
                  <c:v>1.3328703703737119</c:v>
                </c:pt>
                <c:pt idx="1824">
                  <c:v>1.333599537043483</c:v>
                </c:pt>
                <c:pt idx="1825">
                  <c:v>1.3343171296291985</c:v>
                </c:pt>
                <c:pt idx="1826">
                  <c:v>1.3350462962989695</c:v>
                </c:pt>
                <c:pt idx="1827">
                  <c:v>1.3357754629687406</c:v>
                </c:pt>
                <c:pt idx="1828">
                  <c:v>1.336493055561732</c:v>
                </c:pt>
                <c:pt idx="1829">
                  <c:v>1.3372222222242272</c:v>
                </c:pt>
                <c:pt idx="1830">
                  <c:v>1.3379513888939982</c:v>
                </c:pt>
                <c:pt idx="1831">
                  <c:v>1.3386689814869897</c:v>
                </c:pt>
                <c:pt idx="1832">
                  <c:v>1.3393981481494848</c:v>
                </c:pt>
                <c:pt idx="1833">
                  <c:v>1.3401736111118225</c:v>
                </c:pt>
                <c:pt idx="1834">
                  <c:v>1.3409027777815936</c:v>
                </c:pt>
                <c:pt idx="1835">
                  <c:v>1.341620370374585</c:v>
                </c:pt>
                <c:pt idx="1836">
                  <c:v>1.3423495370370802</c:v>
                </c:pt>
                <c:pt idx="1837">
                  <c:v>1.3430671296300716</c:v>
                </c:pt>
                <c:pt idx="1838">
                  <c:v>1.3437962962998427</c:v>
                </c:pt>
                <c:pt idx="1839">
                  <c:v>1.3445717592621804</c:v>
                </c:pt>
                <c:pt idx="1840">
                  <c:v>1.3453009259319515</c:v>
                </c:pt>
                <c:pt idx="1841">
                  <c:v>1.3460185185249429</c:v>
                </c:pt>
                <c:pt idx="1842">
                  <c:v>1.346747685187438</c:v>
                </c:pt>
                <c:pt idx="1843">
                  <c:v>1.3474768518572091</c:v>
                </c:pt>
                <c:pt idx="1844">
                  <c:v>1.3481944444502005</c:v>
                </c:pt>
                <c:pt idx="1845">
                  <c:v>1.348981481482042</c:v>
                </c:pt>
                <c:pt idx="1846">
                  <c:v>1.3496990740750334</c:v>
                </c:pt>
                <c:pt idx="1847">
                  <c:v>1.3504282407448045</c:v>
                </c:pt>
                <c:pt idx="1848">
                  <c:v>1.3511574074072996</c:v>
                </c:pt>
                <c:pt idx="1849">
                  <c:v>1.351875000000291</c:v>
                </c:pt>
                <c:pt idx="1850">
                  <c:v>1.3526041666700621</c:v>
                </c:pt>
                <c:pt idx="1851">
                  <c:v>1.3533796296323999</c:v>
                </c:pt>
                <c:pt idx="1852">
                  <c:v>1.3540972222253913</c:v>
                </c:pt>
                <c:pt idx="1853">
                  <c:v>1.3548263888951624</c:v>
                </c:pt>
                <c:pt idx="1854">
                  <c:v>1.3555555555576575</c:v>
                </c:pt>
                <c:pt idx="1855">
                  <c:v>1.3562731481506489</c:v>
                </c:pt>
                <c:pt idx="1856">
                  <c:v>1.35700231482042</c:v>
                </c:pt>
                <c:pt idx="1857">
                  <c:v>1.3577777777827578</c:v>
                </c:pt>
                <c:pt idx="1858">
                  <c:v>1.3585069444452529</c:v>
                </c:pt>
                <c:pt idx="1859">
                  <c:v>1.359236111115024</c:v>
                </c:pt>
                <c:pt idx="1860">
                  <c:v>1.3599537037080154</c:v>
                </c:pt>
                <c:pt idx="1861">
                  <c:v>1.3606828703705105</c:v>
                </c:pt>
                <c:pt idx="1862">
                  <c:v>1.3614120370402816</c:v>
                </c:pt>
                <c:pt idx="1863">
                  <c:v>1.3621875000026193</c:v>
                </c:pt>
                <c:pt idx="1864">
                  <c:v>1.3629166666723904</c:v>
                </c:pt>
                <c:pt idx="1865">
                  <c:v>1.3636342592653818</c:v>
                </c:pt>
                <c:pt idx="1866">
                  <c:v>1.364363425927877</c:v>
                </c:pt>
                <c:pt idx="1867">
                  <c:v>1.365092592597648</c:v>
                </c:pt>
                <c:pt idx="1868">
                  <c:v>1.3658101851906395</c:v>
                </c:pt>
                <c:pt idx="1869">
                  <c:v>1.3665393518531346</c:v>
                </c:pt>
                <c:pt idx="1870">
                  <c:v>1.3672685185229057</c:v>
                </c:pt>
                <c:pt idx="1871">
                  <c:v>1.3679861111158971</c:v>
                </c:pt>
                <c:pt idx="1872">
                  <c:v>1.3687152777783922</c:v>
                </c:pt>
                <c:pt idx="1873">
                  <c:v>1.3694444444481633</c:v>
                </c:pt>
                <c:pt idx="1874">
                  <c:v>1.3702083333337214</c:v>
                </c:pt>
                <c:pt idx="1875">
                  <c:v>1.3709375000034925</c:v>
                </c:pt>
                <c:pt idx="1876">
                  <c:v>1.3716666666732635</c:v>
                </c:pt>
                <c:pt idx="1877">
                  <c:v>1.372384259258979</c:v>
                </c:pt>
                <c:pt idx="1878">
                  <c:v>1.3731134259287501</c:v>
                </c:pt>
                <c:pt idx="1879">
                  <c:v>1.3738425925985212</c:v>
                </c:pt>
                <c:pt idx="1880">
                  <c:v>1.3745601851915126</c:v>
                </c:pt>
                <c:pt idx="1881">
                  <c:v>1.3752893518540077</c:v>
                </c:pt>
                <c:pt idx="1882">
                  <c:v>1.3760185185237788</c:v>
                </c:pt>
                <c:pt idx="1883">
                  <c:v>1.3767361111167702</c:v>
                </c:pt>
                <c:pt idx="1884">
                  <c:v>1.3774652777792653</c:v>
                </c:pt>
                <c:pt idx="1885">
                  <c:v>1.3782407407416031</c:v>
                </c:pt>
                <c:pt idx="1886">
                  <c:v>1.3789699074113742</c:v>
                </c:pt>
                <c:pt idx="1887">
                  <c:v>1.3796875000043656</c:v>
                </c:pt>
                <c:pt idx="1888">
                  <c:v>1.3804166666668607</c:v>
                </c:pt>
                <c:pt idx="1889">
                  <c:v>1.3811458333366318</c:v>
                </c:pt>
                <c:pt idx="1890">
                  <c:v>1.3818634259296232</c:v>
                </c:pt>
                <c:pt idx="1891">
                  <c:v>1.3826504629687406</c:v>
                </c:pt>
                <c:pt idx="1892">
                  <c:v>1.383368055561732</c:v>
                </c:pt>
                <c:pt idx="1893">
                  <c:v>1.3840972222242272</c:v>
                </c:pt>
                <c:pt idx="1894">
                  <c:v>1.3848263888939982</c:v>
                </c:pt>
                <c:pt idx="1895">
                  <c:v>1.3855439814869897</c:v>
                </c:pt>
                <c:pt idx="1896">
                  <c:v>1.3862731481494848</c:v>
                </c:pt>
                <c:pt idx="1897">
                  <c:v>1.3870486111118225</c:v>
                </c:pt>
                <c:pt idx="1898">
                  <c:v>1.387766203704814</c:v>
                </c:pt>
                <c:pt idx="1899">
                  <c:v>1.388495370374585</c:v>
                </c:pt>
                <c:pt idx="1900">
                  <c:v>1.3892129629675765</c:v>
                </c:pt>
                <c:pt idx="1901">
                  <c:v>1.3899421296300716</c:v>
                </c:pt>
                <c:pt idx="1902">
                  <c:v>1.3906712962998427</c:v>
                </c:pt>
                <c:pt idx="1903">
                  <c:v>1.3913888888928341</c:v>
                </c:pt>
                <c:pt idx="1904">
                  <c:v>1.3921180555553292</c:v>
                </c:pt>
                <c:pt idx="1905">
                  <c:v>1.3928472222251003</c:v>
                </c:pt>
                <c:pt idx="1906">
                  <c:v>1.3935648148180917</c:v>
                </c:pt>
                <c:pt idx="1907">
                  <c:v>1.3942939814878628</c:v>
                </c:pt>
                <c:pt idx="1908">
                  <c:v>1.3950231481503579</c:v>
                </c:pt>
                <c:pt idx="1909">
                  <c:v>1.395752314820129</c:v>
                </c:pt>
                <c:pt idx="1910">
                  <c:v>1.3964699074131204</c:v>
                </c:pt>
                <c:pt idx="1911">
                  <c:v>1.3971990740756155</c:v>
                </c:pt>
                <c:pt idx="1912">
                  <c:v>1.3979282407453866</c:v>
                </c:pt>
                <c:pt idx="1913">
                  <c:v>1.3987037037077243</c:v>
                </c:pt>
                <c:pt idx="1914">
                  <c:v>1.3994212963007158</c:v>
                </c:pt>
                <c:pt idx="1915">
                  <c:v>1.4001504629632109</c:v>
                </c:pt>
                <c:pt idx="1916">
                  <c:v>1.400879629632982</c:v>
                </c:pt>
                <c:pt idx="1917">
                  <c:v>1.4015972222259734</c:v>
                </c:pt>
                <c:pt idx="1918">
                  <c:v>1.4023263888884685</c:v>
                </c:pt>
                <c:pt idx="1919">
                  <c:v>1.4031018518580822</c:v>
                </c:pt>
                <c:pt idx="1920">
                  <c:v>1.4038310185205773</c:v>
                </c:pt>
                <c:pt idx="1921">
                  <c:v>1.4045486111135688</c:v>
                </c:pt>
                <c:pt idx="1922">
                  <c:v>1.4052777777833398</c:v>
                </c:pt>
                <c:pt idx="1923">
                  <c:v>1.406006944445835</c:v>
                </c:pt>
                <c:pt idx="1924">
                  <c:v>1.4067245370388264</c:v>
                </c:pt>
                <c:pt idx="1925">
                  <c:v>1.4075000000011642</c:v>
                </c:pt>
                <c:pt idx="1926">
                  <c:v>1.4082291666709352</c:v>
                </c:pt>
                <c:pt idx="1927">
                  <c:v>1.4089583333334303</c:v>
                </c:pt>
                <c:pt idx="1928">
                  <c:v>1.4096875000032014</c:v>
                </c:pt>
                <c:pt idx="1929">
                  <c:v>1.4104050925961928</c:v>
                </c:pt>
                <c:pt idx="1930">
                  <c:v>1.411134259258688</c:v>
                </c:pt>
                <c:pt idx="1931">
                  <c:v>1.4118518518516794</c:v>
                </c:pt>
                <c:pt idx="1932">
                  <c:v>1.4125810185214505</c:v>
                </c:pt>
                <c:pt idx="1933">
                  <c:v>1.4133101851912215</c:v>
                </c:pt>
                <c:pt idx="1934">
                  <c:v>1.414027777784213</c:v>
                </c:pt>
                <c:pt idx="1935">
                  <c:v>1.4147569444467081</c:v>
                </c:pt>
                <c:pt idx="1936">
                  <c:v>1.4155324074090458</c:v>
                </c:pt>
                <c:pt idx="1937">
                  <c:v>1.4162615740788169</c:v>
                </c:pt>
                <c:pt idx="1938">
                  <c:v>1.4169791666718083</c:v>
                </c:pt>
                <c:pt idx="1939">
                  <c:v>1.4177083333343035</c:v>
                </c:pt>
                <c:pt idx="1940">
                  <c:v>1.4184375000040745</c:v>
                </c:pt>
                <c:pt idx="1941">
                  <c:v>1.419155092597066</c:v>
                </c:pt>
                <c:pt idx="1942">
                  <c:v>1.4198842592595611</c:v>
                </c:pt>
                <c:pt idx="1943">
                  <c:v>1.4206134259293322</c:v>
                </c:pt>
                <c:pt idx="1944">
                  <c:v>1.4213310185223236</c:v>
                </c:pt>
                <c:pt idx="1945">
                  <c:v>1.4220601851848187</c:v>
                </c:pt>
                <c:pt idx="1946">
                  <c:v>1.4227893518545898</c:v>
                </c:pt>
                <c:pt idx="1947">
                  <c:v>1.4235648148169275</c:v>
                </c:pt>
                <c:pt idx="1948">
                  <c:v>1.424282407409919</c:v>
                </c:pt>
                <c:pt idx="1949">
                  <c:v>1.42501157407969</c:v>
                </c:pt>
                <c:pt idx="1950">
                  <c:v>1.4257407407421852</c:v>
                </c:pt>
                <c:pt idx="1951">
                  <c:v>1.4264583333351766</c:v>
                </c:pt>
                <c:pt idx="1952">
                  <c:v>1.4271875000049477</c:v>
                </c:pt>
                <c:pt idx="1953">
                  <c:v>1.4279166666674428</c:v>
                </c:pt>
                <c:pt idx="1954">
                  <c:v>1.4286342592604342</c:v>
                </c:pt>
                <c:pt idx="1955">
                  <c:v>1.4293634259302053</c:v>
                </c:pt>
                <c:pt idx="1956">
                  <c:v>1.4300925925927004</c:v>
                </c:pt>
                <c:pt idx="1957">
                  <c:v>1.4308101851856918</c:v>
                </c:pt>
                <c:pt idx="1958">
                  <c:v>1.4315856481480296</c:v>
                </c:pt>
                <c:pt idx="1959">
                  <c:v>1.4323148148178007</c:v>
                </c:pt>
                <c:pt idx="1960">
                  <c:v>1.4330439814875717</c:v>
                </c:pt>
                <c:pt idx="1961">
                  <c:v>1.4337615740805632</c:v>
                </c:pt>
                <c:pt idx="1962">
                  <c:v>1.4344907407430583</c:v>
                </c:pt>
                <c:pt idx="1963">
                  <c:v>1.4352199074128293</c:v>
                </c:pt>
                <c:pt idx="1964">
                  <c:v>1.4359953703751671</c:v>
                </c:pt>
                <c:pt idx="1965">
                  <c:v>1.4367245370376622</c:v>
                </c:pt>
                <c:pt idx="1966">
                  <c:v>1.4374421296306537</c:v>
                </c:pt>
                <c:pt idx="1967">
                  <c:v>1.4381712963004247</c:v>
                </c:pt>
                <c:pt idx="1968">
                  <c:v>1.4388888888934162</c:v>
                </c:pt>
                <c:pt idx="1969">
                  <c:v>1.4396180555559113</c:v>
                </c:pt>
                <c:pt idx="1970">
                  <c:v>1.440393518518249</c:v>
                </c:pt>
                <c:pt idx="1971">
                  <c:v>1.4411226851880201</c:v>
                </c:pt>
                <c:pt idx="1972">
                  <c:v>1.4418402777810115</c:v>
                </c:pt>
                <c:pt idx="1973">
                  <c:v>1.4425694444507826</c:v>
                </c:pt>
                <c:pt idx="1974">
                  <c:v>1.4432986111132777</c:v>
                </c:pt>
                <c:pt idx="1975">
                  <c:v>1.4440162037062692</c:v>
                </c:pt>
                <c:pt idx="1976">
                  <c:v>1.4447916666686069</c:v>
                </c:pt>
                <c:pt idx="1977">
                  <c:v>1.445520833338378</c:v>
                </c:pt>
                <c:pt idx="1978">
                  <c:v>1.4462500000008731</c:v>
                </c:pt>
                <c:pt idx="1979">
                  <c:v>1.4469675925938645</c:v>
                </c:pt>
                <c:pt idx="1980">
                  <c:v>1.4476967592636356</c:v>
                </c:pt>
                <c:pt idx="1981">
                  <c:v>1.4484259259261307</c:v>
                </c:pt>
                <c:pt idx="1982">
                  <c:v>1.4491435185191222</c:v>
                </c:pt>
                <c:pt idx="1983">
                  <c:v>1.4498726851888932</c:v>
                </c:pt>
                <c:pt idx="1984">
                  <c:v>1.4506018518513883</c:v>
                </c:pt>
                <c:pt idx="1985">
                  <c:v>1.4513194444443798</c:v>
                </c:pt>
                <c:pt idx="1986">
                  <c:v>1.4520486111141508</c:v>
                </c:pt>
                <c:pt idx="1987">
                  <c:v>1.4527777777839219</c:v>
                </c:pt>
                <c:pt idx="1988">
                  <c:v>1.4534953703769133</c:v>
                </c:pt>
                <c:pt idx="1989">
                  <c:v>1.4542245370394085</c:v>
                </c:pt>
                <c:pt idx="1990">
                  <c:v>1.4549537037091795</c:v>
                </c:pt>
                <c:pt idx="1991">
                  <c:v>1.455671296302171</c:v>
                </c:pt>
                <c:pt idx="1992">
                  <c:v>1.4564467592645087</c:v>
                </c:pt>
                <c:pt idx="1993">
                  <c:v>1.4571759259270038</c:v>
                </c:pt>
                <c:pt idx="1994">
                  <c:v>1.4579050925967749</c:v>
                </c:pt>
                <c:pt idx="1995">
                  <c:v>1.4586226851897663</c:v>
                </c:pt>
                <c:pt idx="1996">
                  <c:v>1.4593518518522615</c:v>
                </c:pt>
                <c:pt idx="1997">
                  <c:v>1.4600810185220325</c:v>
                </c:pt>
                <c:pt idx="1998">
                  <c:v>1.4608564814843703</c:v>
                </c:pt>
                <c:pt idx="1999">
                  <c:v>1.4615856481541414</c:v>
                </c:pt>
                <c:pt idx="2000">
                  <c:v>1.4623032407471328</c:v>
                </c:pt>
                <c:pt idx="2001">
                  <c:v>1.4630324074096279</c:v>
                </c:pt>
                <c:pt idx="2002">
                  <c:v>1.463761574079399</c:v>
                </c:pt>
                <c:pt idx="2003">
                  <c:v>1.4644791666723904</c:v>
                </c:pt>
                <c:pt idx="2004">
                  <c:v>1.4652083333348855</c:v>
                </c:pt>
                <c:pt idx="2005">
                  <c:v>1.4659375000046566</c:v>
                </c:pt>
                <c:pt idx="2006">
                  <c:v>1.466655092597648</c:v>
                </c:pt>
                <c:pt idx="2007">
                  <c:v>1.4673842592601432</c:v>
                </c:pt>
                <c:pt idx="2008">
                  <c:v>1.4681134259299142</c:v>
                </c:pt>
                <c:pt idx="2009">
                  <c:v>1.4688310185229057</c:v>
                </c:pt>
                <c:pt idx="2010">
                  <c:v>1.4695601851854008</c:v>
                </c:pt>
                <c:pt idx="2011">
                  <c:v>1.4702893518551718</c:v>
                </c:pt>
                <c:pt idx="2012">
                  <c:v>1.4710069444481633</c:v>
                </c:pt>
                <c:pt idx="2013">
                  <c:v>1.4717361111106584</c:v>
                </c:pt>
                <c:pt idx="2014">
                  <c:v>1.4724652777804295</c:v>
                </c:pt>
                <c:pt idx="2015">
                  <c:v>1.4731828703734209</c:v>
                </c:pt>
                <c:pt idx="2016">
                  <c:v>1.473912037043192</c:v>
                </c:pt>
                <c:pt idx="2017">
                  <c:v>1.4746412037056871</c:v>
                </c:pt>
                <c:pt idx="2018">
                  <c:v>1.4753587962986785</c:v>
                </c:pt>
                <c:pt idx="2019">
                  <c:v>1.4760879629684496</c:v>
                </c:pt>
                <c:pt idx="2020">
                  <c:v>1.4768171296309447</c:v>
                </c:pt>
                <c:pt idx="2021">
                  <c:v>1.4775347222239361</c:v>
                </c:pt>
                <c:pt idx="2022">
                  <c:v>1.4782638888937072</c:v>
                </c:pt>
                <c:pt idx="2023">
                  <c:v>1.4789930555562023</c:v>
                </c:pt>
                <c:pt idx="2024">
                  <c:v>1.4797106481491937</c:v>
                </c:pt>
                <c:pt idx="2025">
                  <c:v>1.4804398148189648</c:v>
                </c:pt>
                <c:pt idx="2026">
                  <c:v>1.4811689814814599</c:v>
                </c:pt>
                <c:pt idx="2027">
                  <c:v>1.4818865740744513</c:v>
                </c:pt>
                <c:pt idx="2028">
                  <c:v>1.4826157407442224</c:v>
                </c:pt>
                <c:pt idx="2029">
                  <c:v>1.4833912037065602</c:v>
                </c:pt>
                <c:pt idx="2030">
                  <c:v>1.4841203703763313</c:v>
                </c:pt>
                <c:pt idx="2031">
                  <c:v>1.4848379629693227</c:v>
                </c:pt>
                <c:pt idx="2032">
                  <c:v>1.4855671296318178</c:v>
                </c:pt>
                <c:pt idx="2033">
                  <c:v>1.4862962963015889</c:v>
                </c:pt>
                <c:pt idx="2034">
                  <c:v>1.4870138888945803</c:v>
                </c:pt>
                <c:pt idx="2035">
                  <c:v>1.4877893518569181</c:v>
                </c:pt>
                <c:pt idx="2036">
                  <c:v>1.4885185185194132</c:v>
                </c:pt>
                <c:pt idx="2037">
                  <c:v>1.4892361111124046</c:v>
                </c:pt>
                <c:pt idx="2038">
                  <c:v>1.4899652777821757</c:v>
                </c:pt>
                <c:pt idx="2039">
                  <c:v>1.4906944444446708</c:v>
                </c:pt>
                <c:pt idx="2040">
                  <c:v>1.4914120370376622</c:v>
                </c:pt>
                <c:pt idx="2041">
                  <c:v>1.4921990740767797</c:v>
                </c:pt>
                <c:pt idx="2042">
                  <c:v>1.4929166666697711</c:v>
                </c:pt>
                <c:pt idx="2043">
                  <c:v>1.4936458333395422</c:v>
                </c:pt>
                <c:pt idx="2044">
                  <c:v>1.4943634259252576</c:v>
                </c:pt>
                <c:pt idx="2045">
                  <c:v>1.4950925925950287</c:v>
                </c:pt>
                <c:pt idx="2046">
                  <c:v>1.4958217592647998</c:v>
                </c:pt>
                <c:pt idx="2047">
                  <c:v>1.4965972222271375</c:v>
                </c:pt>
                <c:pt idx="2048">
                  <c:v>1.4973263888896327</c:v>
                </c:pt>
                <c:pt idx="2049">
                  <c:v>1.4980439814826241</c:v>
                </c:pt>
                <c:pt idx="2050">
                  <c:v>1.4987731481523952</c:v>
                </c:pt>
                <c:pt idx="2051">
                  <c:v>1.4995023148148903</c:v>
                </c:pt>
                <c:pt idx="2052">
                  <c:v>1.5002199074078817</c:v>
                </c:pt>
                <c:pt idx="2053">
                  <c:v>1.5009490740776528</c:v>
                </c:pt>
                <c:pt idx="2054">
                  <c:v>1.5016782407401479</c:v>
                </c:pt>
                <c:pt idx="2055">
                  <c:v>1.5023958333331393</c:v>
                </c:pt>
                <c:pt idx="2056">
                  <c:v>1.5031250000029104</c:v>
                </c:pt>
                <c:pt idx="2057">
                  <c:v>1.5038541666726815</c:v>
                </c:pt>
                <c:pt idx="2058">
                  <c:v>1.5046296296350192</c:v>
                </c:pt>
                <c:pt idx="2059">
                  <c:v>1.5053472222280107</c:v>
                </c:pt>
                <c:pt idx="2060">
                  <c:v>1.5060763888905058</c:v>
                </c:pt>
                <c:pt idx="2061">
                  <c:v>1.5068055555602768</c:v>
                </c:pt>
                <c:pt idx="2062">
                  <c:v>1.5075231481532683</c:v>
                </c:pt>
                <c:pt idx="2063">
                  <c:v>1.5082523148157634</c:v>
                </c:pt>
                <c:pt idx="2064">
                  <c:v>1.5089814814855345</c:v>
                </c:pt>
                <c:pt idx="2065">
                  <c:v>1.5096990740785259</c:v>
                </c:pt>
                <c:pt idx="2066">
                  <c:v>1.510428240741021</c:v>
                </c:pt>
                <c:pt idx="2067">
                  <c:v>1.5111458333340124</c:v>
                </c:pt>
                <c:pt idx="2068">
                  <c:v>1.5118750000037835</c:v>
                </c:pt>
                <c:pt idx="2069">
                  <c:v>1.5126504629661213</c:v>
                </c:pt>
                <c:pt idx="2070">
                  <c:v>1.5133796296358923</c:v>
                </c:pt>
                <c:pt idx="2071">
                  <c:v>1.5141087962983875</c:v>
                </c:pt>
                <c:pt idx="2072">
                  <c:v>1.5148263888913789</c:v>
                </c:pt>
                <c:pt idx="2073">
                  <c:v>1.51555555556115</c:v>
                </c:pt>
                <c:pt idx="2074">
                  <c:v>1.5162847222236451</c:v>
                </c:pt>
                <c:pt idx="2075">
                  <c:v>1.5170601851859828</c:v>
                </c:pt>
                <c:pt idx="2076">
                  <c:v>1.5177777777789743</c:v>
                </c:pt>
                <c:pt idx="2077">
                  <c:v>1.5185069444487453</c:v>
                </c:pt>
                <c:pt idx="2078">
                  <c:v>1.5192361111112405</c:v>
                </c:pt>
                <c:pt idx="2079">
                  <c:v>1.5199652777810115</c:v>
                </c:pt>
                <c:pt idx="2080">
                  <c:v>1.520682870374003</c:v>
                </c:pt>
                <c:pt idx="2081">
                  <c:v>1.5214583333363407</c:v>
                </c:pt>
                <c:pt idx="2082">
                  <c:v>1.5221875000061118</c:v>
                </c:pt>
                <c:pt idx="2083">
                  <c:v>1.5229050925991032</c:v>
                </c:pt>
                <c:pt idx="2084">
                  <c:v>1.5236342592615983</c:v>
                </c:pt>
                <c:pt idx="2085">
                  <c:v>1.5243634259313694</c:v>
                </c:pt>
                <c:pt idx="2086">
                  <c:v>1.5250810185243608</c:v>
                </c:pt>
                <c:pt idx="2087">
                  <c:v>1.5258564814866986</c:v>
                </c:pt>
                <c:pt idx="2088">
                  <c:v>1.5265856481491937</c:v>
                </c:pt>
                <c:pt idx="2089">
                  <c:v>1.5273148148189648</c:v>
                </c:pt>
                <c:pt idx="2090">
                  <c:v>1.5280324074119562</c:v>
                </c:pt>
                <c:pt idx="2091">
                  <c:v>1.5287615740744513</c:v>
                </c:pt>
                <c:pt idx="2092">
                  <c:v>1.5294907407442224</c:v>
                </c:pt>
                <c:pt idx="2093">
                  <c:v>1.5302662037065602</c:v>
                </c:pt>
                <c:pt idx="2094">
                  <c:v>1.5309837962995516</c:v>
                </c:pt>
                <c:pt idx="2095">
                  <c:v>1.5317129629693227</c:v>
                </c:pt>
                <c:pt idx="2096">
                  <c:v>1.5324421296318178</c:v>
                </c:pt>
                <c:pt idx="2097">
                  <c:v>1.5331597222248092</c:v>
                </c:pt>
                <c:pt idx="2098">
                  <c:v>1.5338888888945803</c:v>
                </c:pt>
                <c:pt idx="2099">
                  <c:v>1.5346643518569181</c:v>
                </c:pt>
                <c:pt idx="2100">
                  <c:v>1.5353819444499095</c:v>
                </c:pt>
                <c:pt idx="2101">
                  <c:v>1.5361111111124046</c:v>
                </c:pt>
                <c:pt idx="2102">
                  <c:v>1.5368402777821757</c:v>
                </c:pt>
                <c:pt idx="2103">
                  <c:v>1.5375578703751671</c:v>
                </c:pt>
                <c:pt idx="2104">
                  <c:v>1.5382870370376622</c:v>
                </c:pt>
                <c:pt idx="2105">
                  <c:v>1.5390625</c:v>
                </c:pt>
                <c:pt idx="2106">
                  <c:v>1.5397916666697711</c:v>
                </c:pt>
                <c:pt idx="2107">
                  <c:v>1.5405092592627625</c:v>
                </c:pt>
                <c:pt idx="2108">
                  <c:v>1.5412384259252576</c:v>
                </c:pt>
                <c:pt idx="2109">
                  <c:v>1.541956018518249</c:v>
                </c:pt>
                <c:pt idx="2110">
                  <c:v>1.5426851851880201</c:v>
                </c:pt>
                <c:pt idx="2111">
                  <c:v>1.5434606481503579</c:v>
                </c:pt>
                <c:pt idx="2112">
                  <c:v>1.544189814820129</c:v>
                </c:pt>
                <c:pt idx="2113">
                  <c:v>1.5449074074131204</c:v>
                </c:pt>
                <c:pt idx="2114">
                  <c:v>1.5456365740756155</c:v>
                </c:pt>
                <c:pt idx="2115">
                  <c:v>1.5463657407453866</c:v>
                </c:pt>
                <c:pt idx="2116">
                  <c:v>1.547083333338378</c:v>
                </c:pt>
                <c:pt idx="2117">
                  <c:v>1.5478587963007158</c:v>
                </c:pt>
                <c:pt idx="2118">
                  <c:v>1.5485879629632109</c:v>
                </c:pt>
                <c:pt idx="2119">
                  <c:v>1.549317129632982</c:v>
                </c:pt>
                <c:pt idx="2120">
                  <c:v>1.5500347222259734</c:v>
                </c:pt>
                <c:pt idx="2121">
                  <c:v>1.5507638888884685</c:v>
                </c:pt>
                <c:pt idx="2122">
                  <c:v>1.5514930555582396</c:v>
                </c:pt>
                <c:pt idx="2123">
                  <c:v>1.5522222222280107</c:v>
                </c:pt>
                <c:pt idx="2124">
                  <c:v>1.5529398148210021</c:v>
                </c:pt>
                <c:pt idx="2125">
                  <c:v>1.5536689814834972</c:v>
                </c:pt>
                <c:pt idx="2126">
                  <c:v>1.5543981481532683</c:v>
                </c:pt>
                <c:pt idx="2127">
                  <c:v>1.5551157407462597</c:v>
                </c:pt>
                <c:pt idx="2128">
                  <c:v>1.5558449074087548</c:v>
                </c:pt>
                <c:pt idx="2129">
                  <c:v>1.5565740740785259</c:v>
                </c:pt>
                <c:pt idx="2130">
                  <c:v>1.5572916666715173</c:v>
                </c:pt>
                <c:pt idx="2131">
                  <c:v>1.5580208333340124</c:v>
                </c:pt>
                <c:pt idx="2132">
                  <c:v>1.5587500000037835</c:v>
                </c:pt>
                <c:pt idx="2133">
                  <c:v>1.5595254629661213</c:v>
                </c:pt>
                <c:pt idx="2134">
                  <c:v>1.5602546296358923</c:v>
                </c:pt>
                <c:pt idx="2135">
                  <c:v>1.5609722222216078</c:v>
                </c:pt>
                <c:pt idx="2136">
                  <c:v>1.5617013888913789</c:v>
                </c:pt>
                <c:pt idx="2137">
                  <c:v>1.56243055556115</c:v>
                </c:pt>
                <c:pt idx="2138">
                  <c:v>1.5631481481541414</c:v>
                </c:pt>
                <c:pt idx="2139">
                  <c:v>1.5638773148166365</c:v>
                </c:pt>
                <c:pt idx="2140">
                  <c:v>1.5646064814864076</c:v>
                </c:pt>
                <c:pt idx="2141">
                  <c:v>1.5653356481489027</c:v>
                </c:pt>
                <c:pt idx="2142">
                  <c:v>1.5660532407418941</c:v>
                </c:pt>
                <c:pt idx="2143">
                  <c:v>1.5667824074116652</c:v>
                </c:pt>
                <c:pt idx="2144">
                  <c:v>1.5675115740741603</c:v>
                </c:pt>
                <c:pt idx="2145">
                  <c:v>1.5682291666671517</c:v>
                </c:pt>
                <c:pt idx="2146">
                  <c:v>1.5689583333369228</c:v>
                </c:pt>
                <c:pt idx="2147">
                  <c:v>1.5696874999994179</c:v>
                </c:pt>
                <c:pt idx="2148">
                  <c:v>1.5704050925924093</c:v>
                </c:pt>
                <c:pt idx="2149">
                  <c:v>1.5711805555620231</c:v>
                </c:pt>
                <c:pt idx="2150">
                  <c:v>1.5719097222245182</c:v>
                </c:pt>
                <c:pt idx="2151">
                  <c:v>1.5726388888942893</c:v>
                </c:pt>
                <c:pt idx="2152">
                  <c:v>1.5733564814872807</c:v>
                </c:pt>
                <c:pt idx="2153">
                  <c:v>1.5740856481497758</c:v>
                </c:pt>
                <c:pt idx="2154">
                  <c:v>1.5748148148195469</c:v>
                </c:pt>
                <c:pt idx="2155">
                  <c:v>1.5755902777818847</c:v>
                </c:pt>
                <c:pt idx="2156">
                  <c:v>1.5763078703748761</c:v>
                </c:pt>
                <c:pt idx="2157">
                  <c:v>1.5770370370373712</c:v>
                </c:pt>
                <c:pt idx="2158">
                  <c:v>1.5777662037071423</c:v>
                </c:pt>
                <c:pt idx="2159">
                  <c:v>1.5784837963001337</c:v>
                </c:pt>
                <c:pt idx="2160">
                  <c:v>1.5792129629626288</c:v>
                </c:pt>
                <c:pt idx="2161">
                  <c:v>1.5799768518554629</c:v>
                </c:pt>
                <c:pt idx="2162">
                  <c:v>1.580706018517958</c:v>
                </c:pt>
                <c:pt idx="2163">
                  <c:v>1.5814236111109494</c:v>
                </c:pt>
                <c:pt idx="2164">
                  <c:v>1.5821527777807205</c:v>
                </c:pt>
                <c:pt idx="2165">
                  <c:v>1.5828703703737119</c:v>
                </c:pt>
                <c:pt idx="2166">
                  <c:v>1.583599537043483</c:v>
                </c:pt>
                <c:pt idx="2167">
                  <c:v>1.5843750000058208</c:v>
                </c:pt>
                <c:pt idx="2168">
                  <c:v>1.5850925925988122</c:v>
                </c:pt>
                <c:pt idx="2169">
                  <c:v>1.5858217592613073</c:v>
                </c:pt>
                <c:pt idx="2170">
                  <c:v>1.5865509259310784</c:v>
                </c:pt>
                <c:pt idx="2171">
                  <c:v>1.5872685185240698</c:v>
                </c:pt>
                <c:pt idx="2172">
                  <c:v>1.5879976851865649</c:v>
                </c:pt>
                <c:pt idx="2173">
                  <c:v>1.588761574079399</c:v>
                </c:pt>
                <c:pt idx="2174">
                  <c:v>1.5894907407418941</c:v>
                </c:pt>
                <c:pt idx="2175">
                  <c:v>1.5902199074116652</c:v>
                </c:pt>
                <c:pt idx="2176">
                  <c:v>1.5909375000046566</c:v>
                </c:pt>
                <c:pt idx="2177">
                  <c:v>1.5916666666671517</c:v>
                </c:pt>
                <c:pt idx="2178">
                  <c:v>1.5923958333369228</c:v>
                </c:pt>
                <c:pt idx="2179">
                  <c:v>1.5931597222224809</c:v>
                </c:pt>
                <c:pt idx="2180">
                  <c:v>1.593888888892252</c:v>
                </c:pt>
                <c:pt idx="2181">
                  <c:v>1.5946180555620231</c:v>
                </c:pt>
                <c:pt idx="2182">
                  <c:v>1.5953356481477385</c:v>
                </c:pt>
                <c:pt idx="2183">
                  <c:v>1.5960648148175096</c:v>
                </c:pt>
                <c:pt idx="2184">
                  <c:v>1.596782407410501</c:v>
                </c:pt>
                <c:pt idx="2185">
                  <c:v>1.5975578703728388</c:v>
                </c:pt>
                <c:pt idx="2186">
                  <c:v>1.5982754629658302</c:v>
                </c:pt>
                <c:pt idx="2187">
                  <c:v>1.5990046296356013</c:v>
                </c:pt>
                <c:pt idx="2188">
                  <c:v>1.5997337962980964</c:v>
                </c:pt>
                <c:pt idx="2189">
                  <c:v>1.6004513888910878</c:v>
                </c:pt>
                <c:pt idx="2190">
                  <c:v>1.6011805555608589</c:v>
                </c:pt>
                <c:pt idx="2191">
                  <c:v>1.601944444446417</c:v>
                </c:pt>
                <c:pt idx="2192">
                  <c:v>1.6026736111161881</c:v>
                </c:pt>
                <c:pt idx="2193">
                  <c:v>1.6033912037091795</c:v>
                </c:pt>
                <c:pt idx="2194">
                  <c:v>1.6041203703716747</c:v>
                </c:pt>
                <c:pt idx="2195">
                  <c:v>1.6048495370414457</c:v>
                </c:pt>
                <c:pt idx="2196">
                  <c:v>1.6055671296344372</c:v>
                </c:pt>
                <c:pt idx="2197">
                  <c:v>1.6063425925967749</c:v>
                </c:pt>
                <c:pt idx="2198">
                  <c:v>1.60707175925927</c:v>
                </c:pt>
                <c:pt idx="2199">
                  <c:v>1.6077893518522615</c:v>
                </c:pt>
                <c:pt idx="2200">
                  <c:v>1.6085185185220325</c:v>
                </c:pt>
                <c:pt idx="2201">
                  <c:v>1.6092476851845277</c:v>
                </c:pt>
                <c:pt idx="2202">
                  <c:v>1.6099652777775191</c:v>
                </c:pt>
                <c:pt idx="2203">
                  <c:v>1.6107407407471328</c:v>
                </c:pt>
                <c:pt idx="2204">
                  <c:v>1.6114699074096279</c:v>
                </c:pt>
                <c:pt idx="2205">
                  <c:v>1.612199074079399</c:v>
                </c:pt>
                <c:pt idx="2206">
                  <c:v>1.6129166666723904</c:v>
                </c:pt>
                <c:pt idx="2207">
                  <c:v>1.6136458333348855</c:v>
                </c:pt>
                <c:pt idx="2208">
                  <c:v>1.6143750000046566</c:v>
                </c:pt>
                <c:pt idx="2209">
                  <c:v>1.6151388888902147</c:v>
                </c:pt>
                <c:pt idx="2210">
                  <c:v>1.6158680555599858</c:v>
                </c:pt>
                <c:pt idx="2211">
                  <c:v>1.6165856481529772</c:v>
                </c:pt>
                <c:pt idx="2212">
                  <c:v>1.6173148148154723</c:v>
                </c:pt>
                <c:pt idx="2213">
                  <c:v>1.6180439814852434</c:v>
                </c:pt>
                <c:pt idx="2214">
                  <c:v>1.6187615740782348</c:v>
                </c:pt>
                <c:pt idx="2215">
                  <c:v>1.619525462963793</c:v>
                </c:pt>
                <c:pt idx="2216">
                  <c:v>1.620254629633564</c:v>
                </c:pt>
                <c:pt idx="2217">
                  <c:v>1.6209722222265555</c:v>
                </c:pt>
                <c:pt idx="2218">
                  <c:v>1.6217013888890506</c:v>
                </c:pt>
                <c:pt idx="2219">
                  <c:v>1.6224305555588217</c:v>
                </c:pt>
                <c:pt idx="2220">
                  <c:v>1.6231481481518131</c:v>
                </c:pt>
                <c:pt idx="2221">
                  <c:v>1.6239236111141508</c:v>
                </c:pt>
                <c:pt idx="2222">
                  <c:v>1.6246527777839219</c:v>
                </c:pt>
                <c:pt idx="2223">
                  <c:v>1.6253703703769133</c:v>
                </c:pt>
                <c:pt idx="2224">
                  <c:v>1.6260995370394085</c:v>
                </c:pt>
                <c:pt idx="2225">
                  <c:v>1.6268287037091795</c:v>
                </c:pt>
                <c:pt idx="2226">
                  <c:v>1.627546296302171</c:v>
                </c:pt>
                <c:pt idx="2227">
                  <c:v>1.6283217592645087</c:v>
                </c:pt>
                <c:pt idx="2228">
                  <c:v>1.6290509259270038</c:v>
                </c:pt>
                <c:pt idx="2229">
                  <c:v>1.6297685185199953</c:v>
                </c:pt>
                <c:pt idx="2230">
                  <c:v>1.6304976851897663</c:v>
                </c:pt>
                <c:pt idx="2231">
                  <c:v>1.6312268518522615</c:v>
                </c:pt>
                <c:pt idx="2232">
                  <c:v>1.6319444444452529</c:v>
                </c:pt>
                <c:pt idx="2233">
                  <c:v>1.6327199074075907</c:v>
                </c:pt>
                <c:pt idx="2234">
                  <c:v>1.6334490740773617</c:v>
                </c:pt>
                <c:pt idx="2235">
                  <c:v>1.6341666666703532</c:v>
                </c:pt>
                <c:pt idx="2236">
                  <c:v>1.6348958333328483</c:v>
                </c:pt>
                <c:pt idx="2237">
                  <c:v>1.6356250000026193</c:v>
                </c:pt>
                <c:pt idx="2238">
                  <c:v>1.6363425925956108</c:v>
                </c:pt>
                <c:pt idx="2239">
                  <c:v>1.6371064814811689</c:v>
                </c:pt>
                <c:pt idx="2240">
                  <c:v>1.63783564815094</c:v>
                </c:pt>
                <c:pt idx="2241">
                  <c:v>1.638564814820711</c:v>
                </c:pt>
                <c:pt idx="2242">
                  <c:v>1.6392824074137025</c:v>
                </c:pt>
                <c:pt idx="2243">
                  <c:v>1.6400115740761976</c:v>
                </c:pt>
                <c:pt idx="2244">
                  <c:v>1.640729166669189</c:v>
                </c:pt>
                <c:pt idx="2245">
                  <c:v>1.6415046296315268</c:v>
                </c:pt>
                <c:pt idx="2246">
                  <c:v>1.6422337963012978</c:v>
                </c:pt>
                <c:pt idx="2247">
                  <c:v>1.6429513888942893</c:v>
                </c:pt>
                <c:pt idx="2248">
                  <c:v>1.6436805555567844</c:v>
                </c:pt>
                <c:pt idx="2249">
                  <c:v>1.6443981481497758</c:v>
                </c:pt>
                <c:pt idx="2250">
                  <c:v>1.6451273148195469</c:v>
                </c:pt>
                <c:pt idx="2251">
                  <c:v>1.6459027777818847</c:v>
                </c:pt>
                <c:pt idx="2252">
                  <c:v>1.6466203703748761</c:v>
                </c:pt>
                <c:pt idx="2253">
                  <c:v>1.6473495370373712</c:v>
                </c:pt>
                <c:pt idx="2254">
                  <c:v>1.6480671296303626</c:v>
                </c:pt>
                <c:pt idx="2255">
                  <c:v>1.6487962963001337</c:v>
                </c:pt>
                <c:pt idx="2256">
                  <c:v>1.6495254629626288</c:v>
                </c:pt>
                <c:pt idx="2257">
                  <c:v>1.6502893518554629</c:v>
                </c:pt>
                <c:pt idx="2258">
                  <c:v>1.651018518517958</c:v>
                </c:pt>
                <c:pt idx="2259">
                  <c:v>1.6517476851877291</c:v>
                </c:pt>
                <c:pt idx="2260">
                  <c:v>1.6524652777807205</c:v>
                </c:pt>
                <c:pt idx="2261">
                  <c:v>1.6531944444504916</c:v>
                </c:pt>
                <c:pt idx="2262">
                  <c:v>1.6539236111129867</c:v>
                </c:pt>
                <c:pt idx="2263">
                  <c:v>1.6546875000058208</c:v>
                </c:pt>
                <c:pt idx="2264">
                  <c:v>1.6554166666683159</c:v>
                </c:pt>
                <c:pt idx="2265">
                  <c:v>1.656145833338087</c:v>
                </c:pt>
                <c:pt idx="2266">
                  <c:v>1.6568634259310784</c:v>
                </c:pt>
                <c:pt idx="2267">
                  <c:v>1.6575925925935735</c:v>
                </c:pt>
                <c:pt idx="2268">
                  <c:v>1.6583217592633446</c:v>
                </c:pt>
                <c:pt idx="2269">
                  <c:v>1.6590972222256823</c:v>
                </c:pt>
                <c:pt idx="2270">
                  <c:v>1.6598148148186738</c:v>
                </c:pt>
                <c:pt idx="2271">
                  <c:v>1.6605439814811689</c:v>
                </c:pt>
                <c:pt idx="2272">
                  <c:v>1.66127314815094</c:v>
                </c:pt>
                <c:pt idx="2273">
                  <c:v>1.6619907407439314</c:v>
                </c:pt>
                <c:pt idx="2274">
                  <c:v>1.6627199074137025</c:v>
                </c:pt>
                <c:pt idx="2275">
                  <c:v>1.6634490740761976</c:v>
                </c:pt>
                <c:pt idx="2276">
                  <c:v>1.664166666669189</c:v>
                </c:pt>
                <c:pt idx="2277">
                  <c:v>1.6648958333389601</c:v>
                </c:pt>
                <c:pt idx="2278">
                  <c:v>1.6656250000014552</c:v>
                </c:pt>
                <c:pt idx="2279">
                  <c:v>1.6663425925944466</c:v>
                </c:pt>
                <c:pt idx="2280">
                  <c:v>1.6670717592642177</c:v>
                </c:pt>
                <c:pt idx="2281">
                  <c:v>1.6678009259267128</c:v>
                </c:pt>
                <c:pt idx="2282">
                  <c:v>1.6685300925964839</c:v>
                </c:pt>
                <c:pt idx="2283">
                  <c:v>1.6692476851894753</c:v>
                </c:pt>
                <c:pt idx="2284">
                  <c:v>1.6699768518519704</c:v>
                </c:pt>
                <c:pt idx="2285">
                  <c:v>1.6707060185217415</c:v>
                </c:pt>
                <c:pt idx="2286">
                  <c:v>1.6714236111147329</c:v>
                </c:pt>
                <c:pt idx="2287">
                  <c:v>1.672152777777228</c:v>
                </c:pt>
                <c:pt idx="2288">
                  <c:v>1.6728819444469991</c:v>
                </c:pt>
                <c:pt idx="2289">
                  <c:v>1.6735995370399905</c:v>
                </c:pt>
                <c:pt idx="2290">
                  <c:v>1.6743287037097616</c:v>
                </c:pt>
                <c:pt idx="2291">
                  <c:v>1.6750578703722567</c:v>
                </c:pt>
                <c:pt idx="2292">
                  <c:v>1.6757754629652482</c:v>
                </c:pt>
                <c:pt idx="2293">
                  <c:v>1.6765046296350192</c:v>
                </c:pt>
                <c:pt idx="2294">
                  <c:v>1.6772337962975143</c:v>
                </c:pt>
                <c:pt idx="2295">
                  <c:v>1.6779513888905058</c:v>
                </c:pt>
                <c:pt idx="2296">
                  <c:v>1.6786805555602768</c:v>
                </c:pt>
                <c:pt idx="2297">
                  <c:v>1.679409722222772</c:v>
                </c:pt>
                <c:pt idx="2298">
                  <c:v>1.680138888892543</c:v>
                </c:pt>
                <c:pt idx="2299">
                  <c:v>1.6808564814855345</c:v>
                </c:pt>
                <c:pt idx="2300">
                  <c:v>1.6815856481480296</c:v>
                </c:pt>
                <c:pt idx="2301">
                  <c:v>1.6823148148178007</c:v>
                </c:pt>
                <c:pt idx="2302">
                  <c:v>1.6830324074107921</c:v>
                </c:pt>
                <c:pt idx="2303">
                  <c:v>1.6837615740805632</c:v>
                </c:pt>
                <c:pt idx="2304">
                  <c:v>1.6844907407430583</c:v>
                </c:pt>
                <c:pt idx="2305">
                  <c:v>1.6852083333360497</c:v>
                </c:pt>
                <c:pt idx="2306">
                  <c:v>1.6859375000058208</c:v>
                </c:pt>
                <c:pt idx="2307">
                  <c:v>1.6866666666683159</c:v>
                </c:pt>
                <c:pt idx="2308">
                  <c:v>1.6873842592613073</c:v>
                </c:pt>
                <c:pt idx="2309">
                  <c:v>1.6881134259310784</c:v>
                </c:pt>
                <c:pt idx="2310">
                  <c:v>1.6888888888934162</c:v>
                </c:pt>
                <c:pt idx="2311">
                  <c:v>1.6896064814864076</c:v>
                </c:pt>
                <c:pt idx="2312">
                  <c:v>1.6903356481489027</c:v>
                </c:pt>
                <c:pt idx="2313">
                  <c:v>1.6910648148186738</c:v>
                </c:pt>
                <c:pt idx="2314">
                  <c:v>1.6917824074116652</c:v>
                </c:pt>
                <c:pt idx="2315">
                  <c:v>1.6925115740741603</c:v>
                </c:pt>
                <c:pt idx="2316">
                  <c:v>1.6932870370364981</c:v>
                </c:pt>
                <c:pt idx="2317">
                  <c:v>1.6940162037062692</c:v>
                </c:pt>
                <c:pt idx="2318">
                  <c:v>1.6947337962992606</c:v>
                </c:pt>
                <c:pt idx="2319">
                  <c:v>1.6954629629690317</c:v>
                </c:pt>
                <c:pt idx="2320">
                  <c:v>1.6961921296315268</c:v>
                </c:pt>
                <c:pt idx="2321">
                  <c:v>1.6969097222245182</c:v>
                </c:pt>
                <c:pt idx="2322">
                  <c:v>1.697685185186856</c:v>
                </c:pt>
                <c:pt idx="2323">
                  <c:v>1.698414351856627</c:v>
                </c:pt>
                <c:pt idx="2324">
                  <c:v>1.6991435185191222</c:v>
                </c:pt>
                <c:pt idx="2325">
                  <c:v>1.6998611111121136</c:v>
                </c:pt>
                <c:pt idx="2326">
                  <c:v>1.7005902777818847</c:v>
                </c:pt>
                <c:pt idx="2327">
                  <c:v>1.7013194444443798</c:v>
                </c:pt>
                <c:pt idx="2328">
                  <c:v>1.7020370370373712</c:v>
                </c:pt>
                <c:pt idx="2329">
                  <c:v>1.7027662037071423</c:v>
                </c:pt>
                <c:pt idx="2330">
                  <c:v>1.7034953703769133</c:v>
                </c:pt>
                <c:pt idx="2331">
                  <c:v>1.7042129629626288</c:v>
                </c:pt>
                <c:pt idx="2332">
                  <c:v>1.7049421296323999</c:v>
                </c:pt>
                <c:pt idx="2333">
                  <c:v>1.705671296302171</c:v>
                </c:pt>
                <c:pt idx="2334">
                  <c:v>1.7063888888951624</c:v>
                </c:pt>
                <c:pt idx="2335">
                  <c:v>1.7071180555576575</c:v>
                </c:pt>
                <c:pt idx="2336">
                  <c:v>1.7078472222274286</c:v>
                </c:pt>
                <c:pt idx="2337">
                  <c:v>1.70856481482042</c:v>
                </c:pt>
                <c:pt idx="2338">
                  <c:v>1.7092939814829151</c:v>
                </c:pt>
                <c:pt idx="2339">
                  <c:v>1.7100231481526862</c:v>
                </c:pt>
                <c:pt idx="2340">
                  <c:v>1.7107407407456776</c:v>
                </c:pt>
                <c:pt idx="2341">
                  <c:v>1.7114699074081727</c:v>
                </c:pt>
                <c:pt idx="2342">
                  <c:v>1.7121990740779438</c:v>
                </c:pt>
                <c:pt idx="2343">
                  <c:v>1.7129166666709352</c:v>
                </c:pt>
                <c:pt idx="2344">
                  <c:v>1.7136458333334303</c:v>
                </c:pt>
                <c:pt idx="2345">
                  <c:v>1.7143750000032014</c:v>
                </c:pt>
                <c:pt idx="2346">
                  <c:v>1.7150925925961928</c:v>
                </c:pt>
                <c:pt idx="2347">
                  <c:v>1.715821759258688</c:v>
                </c:pt>
                <c:pt idx="2348">
                  <c:v>1.716550925928459</c:v>
                </c:pt>
                <c:pt idx="2349">
                  <c:v>1.7172685185214505</c:v>
                </c:pt>
                <c:pt idx="2350">
                  <c:v>1.7179976851912215</c:v>
                </c:pt>
                <c:pt idx="2351">
                  <c:v>1.7187268518537167</c:v>
                </c:pt>
                <c:pt idx="2352">
                  <c:v>1.7194444444467081</c:v>
                </c:pt>
                <c:pt idx="2353">
                  <c:v>1.7202199074090458</c:v>
                </c:pt>
                <c:pt idx="2354">
                  <c:v>1.7209490740788169</c:v>
                </c:pt>
                <c:pt idx="2355">
                  <c:v>1.721678240741312</c:v>
                </c:pt>
                <c:pt idx="2356">
                  <c:v>1.7223958333343035</c:v>
                </c:pt>
                <c:pt idx="2357">
                  <c:v>1.7231250000040745</c:v>
                </c:pt>
                <c:pt idx="2358">
                  <c:v>1.7238541666665697</c:v>
                </c:pt>
                <c:pt idx="2359">
                  <c:v>1.7245717592595611</c:v>
                </c:pt>
                <c:pt idx="2360">
                  <c:v>1.7253009259293322</c:v>
                </c:pt>
                <c:pt idx="2361">
                  <c:v>1.7260300925991032</c:v>
                </c:pt>
                <c:pt idx="2362">
                  <c:v>1.7267476851848187</c:v>
                </c:pt>
                <c:pt idx="2363">
                  <c:v>1.7274768518545898</c:v>
                </c:pt>
                <c:pt idx="2364">
                  <c:v>1.7282060185243608</c:v>
                </c:pt>
                <c:pt idx="2365">
                  <c:v>1.7289236111173523</c:v>
                </c:pt>
                <c:pt idx="2366">
                  <c:v>1.7296527777798474</c:v>
                </c:pt>
                <c:pt idx="2367">
                  <c:v>1.7303819444496185</c:v>
                </c:pt>
                <c:pt idx="2368">
                  <c:v>1.7310995370426099</c:v>
                </c:pt>
                <c:pt idx="2369">
                  <c:v>1.731828703705105</c:v>
                </c:pt>
                <c:pt idx="2370">
                  <c:v>1.7325578703748761</c:v>
                </c:pt>
                <c:pt idx="2371">
                  <c:v>1.7332754629678675</c:v>
                </c:pt>
                <c:pt idx="2372">
                  <c:v>1.7340046296303626</c:v>
                </c:pt>
                <c:pt idx="2373">
                  <c:v>1.7347337963001337</c:v>
                </c:pt>
                <c:pt idx="2374">
                  <c:v>1.7354513888931251</c:v>
                </c:pt>
                <c:pt idx="2375">
                  <c:v>1.7361805555556202</c:v>
                </c:pt>
                <c:pt idx="2376">
                  <c:v>1.7369097222253913</c:v>
                </c:pt>
                <c:pt idx="2377">
                  <c:v>1.7376273148183827</c:v>
                </c:pt>
                <c:pt idx="2378">
                  <c:v>1.7383564814808778</c:v>
                </c:pt>
                <c:pt idx="2379">
                  <c:v>1.7391319444504916</c:v>
                </c:pt>
                <c:pt idx="2380">
                  <c:v>1.739849537043483</c:v>
                </c:pt>
                <c:pt idx="2381">
                  <c:v>1.7405787037059781</c:v>
                </c:pt>
                <c:pt idx="2382">
                  <c:v>1.7413078703757492</c:v>
                </c:pt>
                <c:pt idx="2383">
                  <c:v>1.7420254629687406</c:v>
                </c:pt>
                <c:pt idx="2384">
                  <c:v>1.7427546296312357</c:v>
                </c:pt>
                <c:pt idx="2385">
                  <c:v>1.7434837963010068</c:v>
                </c:pt>
                <c:pt idx="2386">
                  <c:v>1.7442013888939982</c:v>
                </c:pt>
                <c:pt idx="2387">
                  <c:v>1.7449305555564933</c:v>
                </c:pt>
                <c:pt idx="2388">
                  <c:v>1.7456597222262644</c:v>
                </c:pt>
                <c:pt idx="2389">
                  <c:v>1.7463773148192558</c:v>
                </c:pt>
                <c:pt idx="2390">
                  <c:v>1.747106481481751</c:v>
                </c:pt>
                <c:pt idx="2391">
                  <c:v>1.747835648151522</c:v>
                </c:pt>
                <c:pt idx="2392">
                  <c:v>1.7485532407445135</c:v>
                </c:pt>
                <c:pt idx="2393">
                  <c:v>1.7492824074070086</c:v>
                </c:pt>
                <c:pt idx="2394">
                  <c:v>1.7500115740767797</c:v>
                </c:pt>
                <c:pt idx="2395">
                  <c:v>1.7507870370391174</c:v>
                </c:pt>
                <c:pt idx="2396">
                  <c:v>1.7515162037088885</c:v>
                </c:pt>
                <c:pt idx="2397">
                  <c:v>1.7522337963018799</c:v>
                </c:pt>
                <c:pt idx="2398">
                  <c:v>1.752962962964375</c:v>
                </c:pt>
                <c:pt idx="2399">
                  <c:v>1.7536921296341461</c:v>
                </c:pt>
                <c:pt idx="2400">
                  <c:v>1.7544097222271375</c:v>
                </c:pt>
                <c:pt idx="2401">
                  <c:v>1.7551388888896327</c:v>
                </c:pt>
                <c:pt idx="2402">
                  <c:v>1.7558680555594037</c:v>
                </c:pt>
                <c:pt idx="2403">
                  <c:v>1.7565856481523952</c:v>
                </c:pt>
                <c:pt idx="2404">
                  <c:v>1.7573148148148903</c:v>
                </c:pt>
                <c:pt idx="2405">
                  <c:v>1.7580324074078817</c:v>
                </c:pt>
                <c:pt idx="2406">
                  <c:v>1.7587615740776528</c:v>
                </c:pt>
                <c:pt idx="2407">
                  <c:v>1.7594907407401479</c:v>
                </c:pt>
                <c:pt idx="2408">
                  <c:v>1.760219907409919</c:v>
                </c:pt>
                <c:pt idx="2409">
                  <c:v>1.7609375000029104</c:v>
                </c:pt>
                <c:pt idx="2410">
                  <c:v>1.7616666666726815</c:v>
                </c:pt>
                <c:pt idx="2411">
                  <c:v>1.7624421296350192</c:v>
                </c:pt>
                <c:pt idx="2412">
                  <c:v>1.7631712962975143</c:v>
                </c:pt>
                <c:pt idx="2413">
                  <c:v>1.7638888888905058</c:v>
                </c:pt>
                <c:pt idx="2414">
                  <c:v>1.7646180555602768</c:v>
                </c:pt>
                <c:pt idx="2415">
                  <c:v>1.765347222222772</c:v>
                </c:pt>
                <c:pt idx="2416">
                  <c:v>1.7660648148157634</c:v>
                </c:pt>
                <c:pt idx="2417">
                  <c:v>1.7668518518548808</c:v>
                </c:pt>
                <c:pt idx="2418">
                  <c:v>1.7675694444478722</c:v>
                </c:pt>
                <c:pt idx="2419">
                  <c:v>1.7682986111176433</c:v>
                </c:pt>
                <c:pt idx="2420">
                  <c:v>1.7690277777801384</c:v>
                </c:pt>
                <c:pt idx="2421">
                  <c:v>1.7697453703731298</c:v>
                </c:pt>
                <c:pt idx="2422">
                  <c:v>1.7704745370429009</c:v>
                </c:pt>
                <c:pt idx="2423">
                  <c:v>1.771203703705396</c:v>
                </c:pt>
                <c:pt idx="2424">
                  <c:v>1.7719212962983875</c:v>
                </c:pt>
                <c:pt idx="2425">
                  <c:v>1.7726504629681585</c:v>
                </c:pt>
                <c:pt idx="2426">
                  <c:v>1.7733796296306537</c:v>
                </c:pt>
                <c:pt idx="2427">
                  <c:v>1.7740972222236451</c:v>
                </c:pt>
                <c:pt idx="2428">
                  <c:v>1.7748726851859828</c:v>
                </c:pt>
                <c:pt idx="2429">
                  <c:v>1.7756018518557539</c:v>
                </c:pt>
                <c:pt idx="2430">
                  <c:v>1.776331018518249</c:v>
                </c:pt>
                <c:pt idx="2431">
                  <c:v>1.7770486111112405</c:v>
                </c:pt>
                <c:pt idx="2432">
                  <c:v>1.7777777777810115</c:v>
                </c:pt>
                <c:pt idx="2433">
                  <c:v>1.7785069444507826</c:v>
                </c:pt>
                <c:pt idx="2434">
                  <c:v>1.7792824074131204</c:v>
                </c:pt>
                <c:pt idx="2435">
                  <c:v>1.7800000000061118</c:v>
                </c:pt>
                <c:pt idx="2436">
                  <c:v>1.7807291666686069</c:v>
                </c:pt>
                <c:pt idx="2437">
                  <c:v>1.781458333338378</c:v>
                </c:pt>
                <c:pt idx="2438">
                  <c:v>1.7821759259313694</c:v>
                </c:pt>
                <c:pt idx="2439">
                  <c:v>1.7829050925938645</c:v>
                </c:pt>
                <c:pt idx="2440">
                  <c:v>1.7836805555562023</c:v>
                </c:pt>
                <c:pt idx="2441">
                  <c:v>1.7844097222259734</c:v>
                </c:pt>
                <c:pt idx="2442">
                  <c:v>1.7851273148189648</c:v>
                </c:pt>
                <c:pt idx="2443">
                  <c:v>1.7858564814814599</c:v>
                </c:pt>
                <c:pt idx="2444">
                  <c:v>1.786585648151231</c:v>
                </c:pt>
                <c:pt idx="2445">
                  <c:v>1.7873148148210021</c:v>
                </c:pt>
                <c:pt idx="2446">
                  <c:v>1.7880787037065602</c:v>
                </c:pt>
                <c:pt idx="2447">
                  <c:v>1.7888078703763313</c:v>
                </c:pt>
                <c:pt idx="2448">
                  <c:v>1.7895370370388264</c:v>
                </c:pt>
                <c:pt idx="2449">
                  <c:v>1.7902546296318178</c:v>
                </c:pt>
                <c:pt idx="2450">
                  <c:v>1.7909837963015889</c:v>
                </c:pt>
                <c:pt idx="2451">
                  <c:v>1.791712962964084</c:v>
                </c:pt>
                <c:pt idx="2452">
                  <c:v>1.7924884259264218</c:v>
                </c:pt>
                <c:pt idx="2453">
                  <c:v>1.7932175925961928</c:v>
                </c:pt>
                <c:pt idx="2454">
                  <c:v>1.7939351851891843</c:v>
                </c:pt>
                <c:pt idx="2455">
                  <c:v>1.7946643518516794</c:v>
                </c:pt>
                <c:pt idx="2456">
                  <c:v>1.7953935185214505</c:v>
                </c:pt>
                <c:pt idx="2457">
                  <c:v>1.7961111111144419</c:v>
                </c:pt>
                <c:pt idx="2458">
                  <c:v>1.7968865740767797</c:v>
                </c:pt>
                <c:pt idx="2459">
                  <c:v>1.7976157407465507</c:v>
                </c:pt>
                <c:pt idx="2460">
                  <c:v>1.7983449074090458</c:v>
                </c:pt>
                <c:pt idx="2461">
                  <c:v>1.7990625000020373</c:v>
                </c:pt>
                <c:pt idx="2462">
                  <c:v>1.7997916666718083</c:v>
                </c:pt>
                <c:pt idx="2463">
                  <c:v>1.8005208333343035</c:v>
                </c:pt>
                <c:pt idx="2464">
                  <c:v>1.8012962962966412</c:v>
                </c:pt>
                <c:pt idx="2465">
                  <c:v>1.8020138888896327</c:v>
                </c:pt>
                <c:pt idx="2466">
                  <c:v>1.8027430555594037</c:v>
                </c:pt>
                <c:pt idx="2467">
                  <c:v>1.8034722222218988</c:v>
                </c:pt>
                <c:pt idx="2468">
                  <c:v>1.8041898148148903</c:v>
                </c:pt>
                <c:pt idx="2469">
                  <c:v>1.8049189814846613</c:v>
                </c:pt>
                <c:pt idx="2470">
                  <c:v>1.8056481481544324</c:v>
                </c:pt>
                <c:pt idx="2471">
                  <c:v>1.8063657407401479</c:v>
                </c:pt>
                <c:pt idx="2472">
                  <c:v>1.807094907409919</c:v>
                </c:pt>
                <c:pt idx="2473">
                  <c:v>1.80782407407969</c:v>
                </c:pt>
                <c:pt idx="2474">
                  <c:v>1.8085416666726815</c:v>
                </c:pt>
                <c:pt idx="2475">
                  <c:v>1.8092708333351766</c:v>
                </c:pt>
                <c:pt idx="2476">
                  <c:v>1.8100000000049477</c:v>
                </c:pt>
                <c:pt idx="2477">
                  <c:v>1.8107175925979391</c:v>
                </c:pt>
                <c:pt idx="2478">
                  <c:v>1.8114467592604342</c:v>
                </c:pt>
                <c:pt idx="2479">
                  <c:v>1.8121759259302053</c:v>
                </c:pt>
                <c:pt idx="2480">
                  <c:v>1.8128935185231967</c:v>
                </c:pt>
                <c:pt idx="2481">
                  <c:v>1.8136226851856918</c:v>
                </c:pt>
                <c:pt idx="2482">
                  <c:v>1.8143518518554629</c:v>
                </c:pt>
                <c:pt idx="2483">
                  <c:v>1.8150694444484543</c:v>
                </c:pt>
                <c:pt idx="2484">
                  <c:v>1.8157986111109494</c:v>
                </c:pt>
                <c:pt idx="2485">
                  <c:v>1.8165277777807205</c:v>
                </c:pt>
                <c:pt idx="2486">
                  <c:v>1.8172453703737119</c:v>
                </c:pt>
                <c:pt idx="2487">
                  <c:v>1.817974537043483</c:v>
                </c:pt>
                <c:pt idx="2488">
                  <c:v>1.8187037037059781</c:v>
                </c:pt>
                <c:pt idx="2489">
                  <c:v>1.8194212962989695</c:v>
                </c:pt>
                <c:pt idx="2490">
                  <c:v>1.8201967592613073</c:v>
                </c:pt>
                <c:pt idx="2491">
                  <c:v>1.8209259259310784</c:v>
                </c:pt>
                <c:pt idx="2492">
                  <c:v>1.8216435185240698</c:v>
                </c:pt>
                <c:pt idx="2493">
                  <c:v>1.8223726851865649</c:v>
                </c:pt>
                <c:pt idx="2494">
                  <c:v>1.823101851856336</c:v>
                </c:pt>
                <c:pt idx="2495">
                  <c:v>1.8238194444493274</c:v>
                </c:pt>
                <c:pt idx="2496">
                  <c:v>1.8245949074116652</c:v>
                </c:pt>
                <c:pt idx="2497">
                  <c:v>1.8253240740741603</c:v>
                </c:pt>
                <c:pt idx="2498">
                  <c:v>1.8260532407439314</c:v>
                </c:pt>
                <c:pt idx="2499">
                  <c:v>1.8267708333369228</c:v>
                </c:pt>
                <c:pt idx="2500">
                  <c:v>1.8274999999994179</c:v>
                </c:pt>
                <c:pt idx="2501">
                  <c:v>1.828229166669189</c:v>
                </c:pt>
                <c:pt idx="2502">
                  <c:v>1.8290046296315268</c:v>
                </c:pt>
                <c:pt idx="2503">
                  <c:v>1.8297222222245182</c:v>
                </c:pt>
                <c:pt idx="2504">
                  <c:v>1.8304513888942893</c:v>
                </c:pt>
                <c:pt idx="2505">
                  <c:v>1.8311805555567844</c:v>
                </c:pt>
                <c:pt idx="2506">
                  <c:v>1.8318981481497758</c:v>
                </c:pt>
                <c:pt idx="2507">
                  <c:v>1.8326273148195469</c:v>
                </c:pt>
                <c:pt idx="2508">
                  <c:v>1.833356481482042</c:v>
                </c:pt>
                <c:pt idx="2509">
                  <c:v>1.8340856481518131</c:v>
                </c:pt>
                <c:pt idx="2510">
                  <c:v>1.8348032407448045</c:v>
                </c:pt>
                <c:pt idx="2511">
                  <c:v>1.8355324074072996</c:v>
                </c:pt>
                <c:pt idx="2512">
                  <c:v>1.8362615740770707</c:v>
                </c:pt>
                <c:pt idx="2513">
                  <c:v>1.8370254629626288</c:v>
                </c:pt>
                <c:pt idx="2514">
                  <c:v>1.8377546296323999</c:v>
                </c:pt>
                <c:pt idx="2515">
                  <c:v>1.838483796302171</c:v>
                </c:pt>
                <c:pt idx="2516">
                  <c:v>1.8392013888951624</c:v>
                </c:pt>
                <c:pt idx="2517">
                  <c:v>1.8399305555576575</c:v>
                </c:pt>
                <c:pt idx="2518">
                  <c:v>1.8406597222274286</c:v>
                </c:pt>
                <c:pt idx="2519">
                  <c:v>1.8414236111129867</c:v>
                </c:pt>
                <c:pt idx="2520">
                  <c:v>1.8421527777827578</c:v>
                </c:pt>
                <c:pt idx="2521">
                  <c:v>1.8428819444452529</c:v>
                </c:pt>
                <c:pt idx="2522">
                  <c:v>1.8435995370382443</c:v>
                </c:pt>
                <c:pt idx="2523">
                  <c:v>1.8443287037080154</c:v>
                </c:pt>
                <c:pt idx="2524">
                  <c:v>1.8450578703705105</c:v>
                </c:pt>
                <c:pt idx="2525">
                  <c:v>1.8458333333328483</c:v>
                </c:pt>
                <c:pt idx="2526">
                  <c:v>1.8465509259258397</c:v>
                </c:pt>
                <c:pt idx="2527">
                  <c:v>1.8472800925956108</c:v>
                </c:pt>
                <c:pt idx="2528">
                  <c:v>1.8480092592653818</c:v>
                </c:pt>
                <c:pt idx="2529">
                  <c:v>1.8487268518583733</c:v>
                </c:pt>
                <c:pt idx="2530">
                  <c:v>1.8494560185208684</c:v>
                </c:pt>
                <c:pt idx="2531">
                  <c:v>1.8502314814832062</c:v>
                </c:pt>
                <c:pt idx="2532">
                  <c:v>1.8509606481529772</c:v>
                </c:pt>
                <c:pt idx="2533">
                  <c:v>1.8516782407459687</c:v>
                </c:pt>
                <c:pt idx="2534">
                  <c:v>1.8524074074084638</c:v>
                </c:pt>
                <c:pt idx="2535">
                  <c:v>1.8531365740782348</c:v>
                </c:pt>
                <c:pt idx="2536">
                  <c:v>1.8538541666712263</c:v>
                </c:pt>
                <c:pt idx="2537">
                  <c:v>1.8545833333337214</c:v>
                </c:pt>
                <c:pt idx="2538">
                  <c:v>1.8553125000034925</c:v>
                </c:pt>
                <c:pt idx="2539">
                  <c:v>1.8560300925964839</c:v>
                </c:pt>
                <c:pt idx="2540">
                  <c:v>1.856759259258979</c:v>
                </c:pt>
                <c:pt idx="2541">
                  <c:v>1.8574884259287501</c:v>
                </c:pt>
                <c:pt idx="2542">
                  <c:v>1.8582060185217415</c:v>
                </c:pt>
                <c:pt idx="2543">
                  <c:v>1.8589351851915126</c:v>
                </c:pt>
                <c:pt idx="2544">
                  <c:v>1.8596643518540077</c:v>
                </c:pt>
                <c:pt idx="2545">
                  <c:v>1.8603819444469991</c:v>
                </c:pt>
                <c:pt idx="2546">
                  <c:v>1.8611111111167702</c:v>
                </c:pt>
                <c:pt idx="2547">
                  <c:v>1.861886574079108</c:v>
                </c:pt>
                <c:pt idx="2548">
                  <c:v>1.8626157407416031</c:v>
                </c:pt>
                <c:pt idx="2549">
                  <c:v>1.8633333333345945</c:v>
                </c:pt>
                <c:pt idx="2550">
                  <c:v>1.8640625000043656</c:v>
                </c:pt>
                <c:pt idx="2551">
                  <c:v>1.8647916666668607</c:v>
                </c:pt>
                <c:pt idx="2552">
                  <c:v>1.8655208333366318</c:v>
                </c:pt>
                <c:pt idx="2553">
                  <c:v>1.8662847222221899</c:v>
                </c:pt>
                <c:pt idx="2554">
                  <c:v>1.867013888891961</c:v>
                </c:pt>
                <c:pt idx="2555">
                  <c:v>1.867743055561732</c:v>
                </c:pt>
                <c:pt idx="2556">
                  <c:v>1.8684722222242272</c:v>
                </c:pt>
                <c:pt idx="2557">
                  <c:v>1.8691898148172186</c:v>
                </c:pt>
                <c:pt idx="2558">
                  <c:v>1.8699189814869897</c:v>
                </c:pt>
                <c:pt idx="2559">
                  <c:v>1.8706944444493274</c:v>
                </c:pt>
                <c:pt idx="2560">
                  <c:v>1.8714236111118225</c:v>
                </c:pt>
                <c:pt idx="2561">
                  <c:v>1.872141203704814</c:v>
                </c:pt>
                <c:pt idx="2562">
                  <c:v>1.872870370374585</c:v>
                </c:pt>
                <c:pt idx="2563">
                  <c:v>1.8735995370370802</c:v>
                </c:pt>
                <c:pt idx="2564">
                  <c:v>1.8743171296300716</c:v>
                </c:pt>
                <c:pt idx="2565">
                  <c:v>1.8750462962998427</c:v>
                </c:pt>
                <c:pt idx="2566">
                  <c:v>1.8757754629623378</c:v>
                </c:pt>
                <c:pt idx="2567">
                  <c:v>1.8764930555553292</c:v>
                </c:pt>
                <c:pt idx="2568">
                  <c:v>1.8772222222251003</c:v>
                </c:pt>
                <c:pt idx="2569">
                  <c:v>1.8779513888948713</c:v>
                </c:pt>
                <c:pt idx="2570">
                  <c:v>1.8787268518572091</c:v>
                </c:pt>
                <c:pt idx="2571">
                  <c:v>1.8794444444502005</c:v>
                </c:pt>
                <c:pt idx="2572">
                  <c:v>1.8801736111126957</c:v>
                </c:pt>
                <c:pt idx="2573">
                  <c:v>1.8809027777824667</c:v>
                </c:pt>
                <c:pt idx="2574">
                  <c:v>1.8816319444449618</c:v>
                </c:pt>
                <c:pt idx="2575">
                  <c:v>1.8823495370379533</c:v>
                </c:pt>
                <c:pt idx="2576">
                  <c:v>1.883125000000291</c:v>
                </c:pt>
                <c:pt idx="2577">
                  <c:v>1.8838541666700621</c:v>
                </c:pt>
                <c:pt idx="2578">
                  <c:v>1.8845717592630535</c:v>
                </c:pt>
                <c:pt idx="2579">
                  <c:v>1.8853009259255487</c:v>
                </c:pt>
                <c:pt idx="2580">
                  <c:v>1.8860300925953197</c:v>
                </c:pt>
                <c:pt idx="2581">
                  <c:v>1.8867592592650908</c:v>
                </c:pt>
                <c:pt idx="2582">
                  <c:v>1.8875231481506489</c:v>
                </c:pt>
                <c:pt idx="2583">
                  <c:v>1.88825231482042</c:v>
                </c:pt>
                <c:pt idx="2584">
                  <c:v>1.8889814814829151</c:v>
                </c:pt>
                <c:pt idx="2585">
                  <c:v>1.8896990740759065</c:v>
                </c:pt>
                <c:pt idx="2586">
                  <c:v>1.8904282407456776</c:v>
                </c:pt>
                <c:pt idx="2587">
                  <c:v>1.8911574074081727</c:v>
                </c:pt>
                <c:pt idx="2588">
                  <c:v>1.8918750000011642</c:v>
                </c:pt>
                <c:pt idx="2589">
                  <c:v>1.8926041666709352</c:v>
                </c:pt>
                <c:pt idx="2590">
                  <c:v>1.8933333333334303</c:v>
                </c:pt>
                <c:pt idx="2591">
                  <c:v>1.8940509259264218</c:v>
                </c:pt>
                <c:pt idx="2592">
                  <c:v>1.8947800925961928</c:v>
                </c:pt>
                <c:pt idx="2593">
                  <c:v>1.8955555555585306</c:v>
                </c:pt>
                <c:pt idx="2594">
                  <c:v>1.8962847222283017</c:v>
                </c:pt>
                <c:pt idx="2595">
                  <c:v>1.8970023148212931</c:v>
                </c:pt>
                <c:pt idx="2596">
                  <c:v>1.8977314814837882</c:v>
                </c:pt>
                <c:pt idx="2597">
                  <c:v>1.8984606481535593</c:v>
                </c:pt>
                <c:pt idx="2598">
                  <c:v>1.8991782407465507</c:v>
                </c:pt>
                <c:pt idx="2599">
                  <c:v>1.8999537037088885</c:v>
                </c:pt>
                <c:pt idx="2600">
                  <c:v>1.9006828703713836</c:v>
                </c:pt>
                <c:pt idx="2601">
                  <c:v>1.9014120370411547</c:v>
                </c:pt>
                <c:pt idx="2602">
                  <c:v>1.9021296296341461</c:v>
                </c:pt>
                <c:pt idx="2603">
                  <c:v>1.9028587962966412</c:v>
                </c:pt>
                <c:pt idx="2604">
                  <c:v>1.9035879629664123</c:v>
                </c:pt>
                <c:pt idx="2605">
                  <c:v>1.9043055555594037</c:v>
                </c:pt>
                <c:pt idx="2606">
                  <c:v>1.9050347222218988</c:v>
                </c:pt>
                <c:pt idx="2607">
                  <c:v>1.9057638888916699</c:v>
                </c:pt>
                <c:pt idx="2608">
                  <c:v>1.9064814814846613</c:v>
                </c:pt>
                <c:pt idx="2609">
                  <c:v>1.9072106481544324</c:v>
                </c:pt>
                <c:pt idx="2610">
                  <c:v>1.9079398148169275</c:v>
                </c:pt>
                <c:pt idx="2611">
                  <c:v>1.908657407409919</c:v>
                </c:pt>
                <c:pt idx="2612">
                  <c:v>1.90938657407969</c:v>
                </c:pt>
                <c:pt idx="2613">
                  <c:v>1.9101157407421852</c:v>
                </c:pt>
                <c:pt idx="2614">
                  <c:v>1.9108333333351766</c:v>
                </c:pt>
                <c:pt idx="2615">
                  <c:v>1.9116087962975143</c:v>
                </c:pt>
                <c:pt idx="2616">
                  <c:v>1.9123379629672854</c:v>
                </c:pt>
                <c:pt idx="2617">
                  <c:v>1.9130555555602768</c:v>
                </c:pt>
                <c:pt idx="2618">
                  <c:v>1.913784722222772</c:v>
                </c:pt>
                <c:pt idx="2619">
                  <c:v>1.914513888892543</c:v>
                </c:pt>
                <c:pt idx="2620">
                  <c:v>1.9152314814855345</c:v>
                </c:pt>
                <c:pt idx="2621">
                  <c:v>1.9159606481480296</c:v>
                </c:pt>
                <c:pt idx="2622">
                  <c:v>1.9166898148178007</c:v>
                </c:pt>
                <c:pt idx="2623">
                  <c:v>1.9174074074107921</c:v>
                </c:pt>
                <c:pt idx="2624">
                  <c:v>1.9181365740805632</c:v>
                </c:pt>
                <c:pt idx="2625">
                  <c:v>1.9188657407430583</c:v>
                </c:pt>
                <c:pt idx="2626">
                  <c:v>1.919641203705396</c:v>
                </c:pt>
                <c:pt idx="2627">
                  <c:v>1.9203587962983875</c:v>
                </c:pt>
                <c:pt idx="2628">
                  <c:v>1.9210879629681585</c:v>
                </c:pt>
                <c:pt idx="2629">
                  <c:v>1.9218171296306537</c:v>
                </c:pt>
                <c:pt idx="2630">
                  <c:v>1.9225347222236451</c:v>
                </c:pt>
                <c:pt idx="2631">
                  <c:v>1.9232638888934162</c:v>
                </c:pt>
                <c:pt idx="2632">
                  <c:v>1.9240393518557539</c:v>
                </c:pt>
                <c:pt idx="2633">
                  <c:v>1.924768518518249</c:v>
                </c:pt>
                <c:pt idx="2634">
                  <c:v>1.9254861111112405</c:v>
                </c:pt>
                <c:pt idx="2635">
                  <c:v>1.9262152777810115</c:v>
                </c:pt>
                <c:pt idx="2636">
                  <c:v>1.9269444444507826</c:v>
                </c:pt>
                <c:pt idx="2637">
                  <c:v>1.9276620370364981</c:v>
                </c:pt>
                <c:pt idx="2638">
                  <c:v>1.9283912037062692</c:v>
                </c:pt>
                <c:pt idx="2639">
                  <c:v>1.9291203703760402</c:v>
                </c:pt>
                <c:pt idx="2640">
                  <c:v>1.9298379629690317</c:v>
                </c:pt>
                <c:pt idx="2641">
                  <c:v>1.9305671296315268</c:v>
                </c:pt>
                <c:pt idx="2642">
                  <c:v>1.9312962963012978</c:v>
                </c:pt>
                <c:pt idx="2643">
                  <c:v>1.9320717592636356</c:v>
                </c:pt>
                <c:pt idx="2644">
                  <c:v>1.932789351856627</c:v>
                </c:pt>
                <c:pt idx="2645">
                  <c:v>1.9335185185191222</c:v>
                </c:pt>
                <c:pt idx="2646">
                  <c:v>1.9342476851888932</c:v>
                </c:pt>
                <c:pt idx="2647">
                  <c:v>1.9349652777818847</c:v>
                </c:pt>
                <c:pt idx="2648">
                  <c:v>1.9356944444443798</c:v>
                </c:pt>
                <c:pt idx="2649">
                  <c:v>1.9364699074139935</c:v>
                </c:pt>
                <c:pt idx="2650">
                  <c:v>1.9371990740764886</c:v>
                </c:pt>
                <c:pt idx="2651">
                  <c:v>1.93791666666948</c:v>
                </c:pt>
                <c:pt idx="2652">
                  <c:v>1.9386458333392511</c:v>
                </c:pt>
                <c:pt idx="2653">
                  <c:v>1.9393750000017462</c:v>
                </c:pt>
                <c:pt idx="2654">
                  <c:v>1.9400925925947377</c:v>
                </c:pt>
                <c:pt idx="2655">
                  <c:v>1.9408680555570754</c:v>
                </c:pt>
                <c:pt idx="2656">
                  <c:v>1.9415972222268465</c:v>
                </c:pt>
                <c:pt idx="2657">
                  <c:v>1.9423148148198379</c:v>
                </c:pt>
                <c:pt idx="2658">
                  <c:v>1.943043981482333</c:v>
                </c:pt>
                <c:pt idx="2659">
                  <c:v>1.9437731481521041</c:v>
                </c:pt>
                <c:pt idx="2660">
                  <c:v>1.9444907407450955</c:v>
                </c:pt>
                <c:pt idx="2661">
                  <c:v>1.9452662037074333</c:v>
                </c:pt>
                <c:pt idx="2662">
                  <c:v>1.9459953703699284</c:v>
                </c:pt>
                <c:pt idx="2663">
                  <c:v>1.9467245370396995</c:v>
                </c:pt>
                <c:pt idx="2664">
                  <c:v>1.9474421296326909</c:v>
                </c:pt>
                <c:pt idx="2665">
                  <c:v>1.948171296302462</c:v>
                </c:pt>
                <c:pt idx="2666">
                  <c:v>1.9489004629649571</c:v>
                </c:pt>
                <c:pt idx="2667">
                  <c:v>1.9496180555579485</c:v>
                </c:pt>
                <c:pt idx="2668">
                  <c:v>1.9503472222277196</c:v>
                </c:pt>
                <c:pt idx="2669">
                  <c:v>1.951064814820711</c:v>
                </c:pt>
                <c:pt idx="2670">
                  <c:v>1.9517939814832062</c:v>
                </c:pt>
                <c:pt idx="2671">
                  <c:v>1.9525231481529772</c:v>
                </c:pt>
                <c:pt idx="2672">
                  <c:v>1.953298611115315</c:v>
                </c:pt>
                <c:pt idx="2673">
                  <c:v>1.9540162037083064</c:v>
                </c:pt>
                <c:pt idx="2674">
                  <c:v>1.9547453703708015</c:v>
                </c:pt>
                <c:pt idx="2675">
                  <c:v>1.9554745370405726</c:v>
                </c:pt>
                <c:pt idx="2676">
                  <c:v>1.956192129633564</c:v>
                </c:pt>
                <c:pt idx="2677">
                  <c:v>1.9569212962960592</c:v>
                </c:pt>
                <c:pt idx="2678">
                  <c:v>1.9576967592656729</c:v>
                </c:pt>
                <c:pt idx="2679">
                  <c:v>1.958425925928168</c:v>
                </c:pt>
                <c:pt idx="2680">
                  <c:v>1.9591435185211594</c:v>
                </c:pt>
                <c:pt idx="2681">
                  <c:v>1.9598726851909305</c:v>
                </c:pt>
                <c:pt idx="2682">
                  <c:v>1.9606018518534256</c:v>
                </c:pt>
                <c:pt idx="2683">
                  <c:v>1.961319444446417</c:v>
                </c:pt>
                <c:pt idx="2684">
                  <c:v>1.9620486111161881</c:v>
                </c:pt>
                <c:pt idx="2685">
                  <c:v>1.9627777777786832</c:v>
                </c:pt>
                <c:pt idx="2686">
                  <c:v>1.9634953703716747</c:v>
                </c:pt>
                <c:pt idx="2687">
                  <c:v>1.9642245370414457</c:v>
                </c:pt>
                <c:pt idx="2688">
                  <c:v>1.9649537037039408</c:v>
                </c:pt>
                <c:pt idx="2689">
                  <c:v>1.9657291666662786</c:v>
                </c:pt>
                <c:pt idx="2690">
                  <c:v>1.96644675925927</c:v>
                </c:pt>
                <c:pt idx="2691">
                  <c:v>1.9671759259290411</c:v>
                </c:pt>
                <c:pt idx="2692">
                  <c:v>1.9679050925988122</c:v>
                </c:pt>
                <c:pt idx="2693">
                  <c:v>1.9686226851845277</c:v>
                </c:pt>
                <c:pt idx="2694">
                  <c:v>1.9693518518542987</c:v>
                </c:pt>
                <c:pt idx="2695">
                  <c:v>1.9700694444472902</c:v>
                </c:pt>
                <c:pt idx="2696">
                  <c:v>1.9707986111170612</c:v>
                </c:pt>
                <c:pt idx="2697">
                  <c:v>1.9715277777795563</c:v>
                </c:pt>
                <c:pt idx="2698">
                  <c:v>1.9722453703725478</c:v>
                </c:pt>
                <c:pt idx="2699">
                  <c:v>1.9729745370423188</c:v>
                </c:pt>
                <c:pt idx="2700">
                  <c:v>1.9737500000046566</c:v>
                </c:pt>
                <c:pt idx="2701">
                  <c:v>1.9744791666671517</c:v>
                </c:pt>
                <c:pt idx="2702">
                  <c:v>1.9751967592601432</c:v>
                </c:pt>
                <c:pt idx="2703">
                  <c:v>1.9759259259299142</c:v>
                </c:pt>
                <c:pt idx="2704">
                  <c:v>1.9766550925924093</c:v>
                </c:pt>
                <c:pt idx="2705">
                  <c:v>1.9773726851854008</c:v>
                </c:pt>
                <c:pt idx="2706">
                  <c:v>1.9781481481477385</c:v>
                </c:pt>
                <c:pt idx="2707">
                  <c:v>1.9788773148175096</c:v>
                </c:pt>
                <c:pt idx="2708">
                  <c:v>1.9796064814872807</c:v>
                </c:pt>
                <c:pt idx="2709">
                  <c:v>1.9803240740802721</c:v>
                </c:pt>
                <c:pt idx="2710">
                  <c:v>1.9810532407427672</c:v>
                </c:pt>
                <c:pt idx="2711">
                  <c:v>1.9817824074125383</c:v>
                </c:pt>
                <c:pt idx="2712">
                  <c:v>1.9825462962980964</c:v>
                </c:pt>
                <c:pt idx="2713">
                  <c:v>1.9832754629678675</c:v>
                </c:pt>
                <c:pt idx="2714">
                  <c:v>1.9840046296303626</c:v>
                </c:pt>
                <c:pt idx="2715">
                  <c:v>1.984722222223354</c:v>
                </c:pt>
                <c:pt idx="2716">
                  <c:v>1.9854513888931251</c:v>
                </c:pt>
                <c:pt idx="2717">
                  <c:v>1.9861805555556202</c:v>
                </c:pt>
                <c:pt idx="2718">
                  <c:v>1.986956018517958</c:v>
                </c:pt>
                <c:pt idx="2719">
                  <c:v>1.9876736111109494</c:v>
                </c:pt>
                <c:pt idx="2720">
                  <c:v>1.9884027777807205</c:v>
                </c:pt>
                <c:pt idx="2721">
                  <c:v>1.9891319444504916</c:v>
                </c:pt>
                <c:pt idx="2722">
                  <c:v>1.989849537043483</c:v>
                </c:pt>
                <c:pt idx="2723">
                  <c:v>1.9905787037059781</c:v>
                </c:pt>
                <c:pt idx="2724">
                  <c:v>1.9913541666683159</c:v>
                </c:pt>
                <c:pt idx="2725">
                  <c:v>1.9920717592613073</c:v>
                </c:pt>
                <c:pt idx="2726">
                  <c:v>1.9928009259310784</c:v>
                </c:pt>
                <c:pt idx="2727">
                  <c:v>1.9935300925935735</c:v>
                </c:pt>
                <c:pt idx="2728">
                  <c:v>1.9942476851865649</c:v>
                </c:pt>
                <c:pt idx="2729">
                  <c:v>1.994976851856336</c:v>
                </c:pt>
                <c:pt idx="2730">
                  <c:v>1.9957060185188311</c:v>
                </c:pt>
                <c:pt idx="2731">
                  <c:v>1.9964236111118225</c:v>
                </c:pt>
                <c:pt idx="2732">
                  <c:v>1.9971527777815936</c:v>
                </c:pt>
                <c:pt idx="2733">
                  <c:v>1.9978819444440887</c:v>
                </c:pt>
                <c:pt idx="2734">
                  <c:v>1.9985995370370802</c:v>
                </c:pt>
                <c:pt idx="2735">
                  <c:v>1.9993749999994179</c:v>
                </c:pt>
                <c:pt idx="2736">
                  <c:v>2.000104166669189</c:v>
                </c:pt>
                <c:pt idx="2737">
                  <c:v>2.0008333333389601</c:v>
                </c:pt>
                <c:pt idx="2738">
                  <c:v>2.0015509259319515</c:v>
                </c:pt>
                <c:pt idx="2739">
                  <c:v>2.0022800925944466</c:v>
                </c:pt>
                <c:pt idx="2740">
                  <c:v>2.0030092592642177</c:v>
                </c:pt>
                <c:pt idx="2741">
                  <c:v>2.0037847222265555</c:v>
                </c:pt>
                <c:pt idx="2742">
                  <c:v>2.0045023148195469</c:v>
                </c:pt>
                <c:pt idx="2743">
                  <c:v>2.005231481482042</c:v>
                </c:pt>
                <c:pt idx="2744">
                  <c:v>2.0059490740750334</c:v>
                </c:pt>
                <c:pt idx="2745">
                  <c:v>2.0066782407448045</c:v>
                </c:pt>
                <c:pt idx="2746">
                  <c:v>2.0074074074072996</c:v>
                </c:pt>
                <c:pt idx="2747">
                  <c:v>2.008125000000291</c:v>
                </c:pt>
                <c:pt idx="2748">
                  <c:v>2.0088541666700621</c:v>
                </c:pt>
                <c:pt idx="2749">
                  <c:v>2.0095833333398332</c:v>
                </c:pt>
                <c:pt idx="2750">
                  <c:v>2.0103009259255487</c:v>
                </c:pt>
                <c:pt idx="2751">
                  <c:v>2.0110300925953197</c:v>
                </c:pt>
                <c:pt idx="2752">
                  <c:v>2.0117592592650908</c:v>
                </c:pt>
                <c:pt idx="2753">
                  <c:v>2.0124768518580822</c:v>
                </c:pt>
                <c:pt idx="2754">
                  <c:v>2.0132060185205773</c:v>
                </c:pt>
                <c:pt idx="2755">
                  <c:v>2.0139351851903484</c:v>
                </c:pt>
                <c:pt idx="2756">
                  <c:v>2.0146527777833398</c:v>
                </c:pt>
                <c:pt idx="2757">
                  <c:v>2.0154282407456776</c:v>
                </c:pt>
                <c:pt idx="2758">
                  <c:v>2.0161574074081727</c:v>
                </c:pt>
                <c:pt idx="2759">
                  <c:v>2.0168865740779438</c:v>
                </c:pt>
                <c:pt idx="2760">
                  <c:v>2.0176041666709352</c:v>
                </c:pt>
                <c:pt idx="2761">
                  <c:v>2.0183333333334303</c:v>
                </c:pt>
                <c:pt idx="2762">
                  <c:v>2.0190625000032014</c:v>
                </c:pt>
                <c:pt idx="2763">
                  <c:v>2.0198379629655392</c:v>
                </c:pt>
                <c:pt idx="2764">
                  <c:v>2.0205555555585306</c:v>
                </c:pt>
                <c:pt idx="2765">
                  <c:v>2.0212847222283017</c:v>
                </c:pt>
                <c:pt idx="2766">
                  <c:v>2.0220138888907968</c:v>
                </c:pt>
                <c:pt idx="2767">
                  <c:v>2.0227314814837882</c:v>
                </c:pt>
                <c:pt idx="2768">
                  <c:v>2.0234606481535593</c:v>
                </c:pt>
                <c:pt idx="2769">
                  <c:v>2.0242361111158971</c:v>
                </c:pt>
                <c:pt idx="2770">
                  <c:v>2.0249652777783922</c:v>
                </c:pt>
                <c:pt idx="2771">
                  <c:v>2.0256828703713836</c:v>
                </c:pt>
                <c:pt idx="2772">
                  <c:v>2.0264120370411547</c:v>
                </c:pt>
                <c:pt idx="2773">
                  <c:v>2.0271412037036498</c:v>
                </c:pt>
                <c:pt idx="2774">
                  <c:v>2.0278587962966412</c:v>
                </c:pt>
                <c:pt idx="2775">
                  <c:v>2.028634259258979</c:v>
                </c:pt>
                <c:pt idx="2776">
                  <c:v>2.0293634259287501</c:v>
                </c:pt>
                <c:pt idx="2777">
                  <c:v>2.0300810185217415</c:v>
                </c:pt>
                <c:pt idx="2778">
                  <c:v>2.0308101851915126</c:v>
                </c:pt>
                <c:pt idx="2779">
                  <c:v>2.0315393518540077</c:v>
                </c:pt>
                <c:pt idx="2780">
                  <c:v>2.0322569444469991</c:v>
                </c:pt>
                <c:pt idx="2781">
                  <c:v>2.0330324074093369</c:v>
                </c:pt>
                <c:pt idx="2782">
                  <c:v>2.033761574079108</c:v>
                </c:pt>
                <c:pt idx="2783">
                  <c:v>2.0344791666720994</c:v>
                </c:pt>
                <c:pt idx="2784">
                  <c:v>2.0352083333345945</c:v>
                </c:pt>
                <c:pt idx="2785">
                  <c:v>2.0359375000043656</c:v>
                </c:pt>
                <c:pt idx="2786">
                  <c:v>2.036655092597357</c:v>
                </c:pt>
                <c:pt idx="2787">
                  <c:v>2.0373842592598521</c:v>
                </c:pt>
                <c:pt idx="2788">
                  <c:v>2.0381134259296232</c:v>
                </c:pt>
                <c:pt idx="2789">
                  <c:v>2.0388310185226146</c:v>
                </c:pt>
                <c:pt idx="2790">
                  <c:v>2.0395601851851097</c:v>
                </c:pt>
                <c:pt idx="2791">
                  <c:v>2.0402893518548808</c:v>
                </c:pt>
                <c:pt idx="2792">
                  <c:v>2.0410069444478722</c:v>
                </c:pt>
                <c:pt idx="2793">
                  <c:v>2.0417361111176433</c:v>
                </c:pt>
                <c:pt idx="2794">
                  <c:v>2.0424652777801384</c:v>
                </c:pt>
                <c:pt idx="2795">
                  <c:v>2.0431828703731298</c:v>
                </c:pt>
                <c:pt idx="2796">
                  <c:v>2.0439120370429009</c:v>
                </c:pt>
                <c:pt idx="2797">
                  <c:v>2.0446875000052387</c:v>
                </c:pt>
                <c:pt idx="2798">
                  <c:v>2.0454166666677338</c:v>
                </c:pt>
                <c:pt idx="2799">
                  <c:v>2.0461458333375049</c:v>
                </c:pt>
                <c:pt idx="2800">
                  <c:v>2.0468634259304963</c:v>
                </c:pt>
                <c:pt idx="2801">
                  <c:v>2.0475925925929914</c:v>
                </c:pt>
                <c:pt idx="2802">
                  <c:v>2.0483101851859828</c:v>
                </c:pt>
                <c:pt idx="2803">
                  <c:v>2.0490393518557539</c:v>
                </c:pt>
                <c:pt idx="2804">
                  <c:v>2.049768518518249</c:v>
                </c:pt>
                <c:pt idx="2805">
                  <c:v>2.0504861111112405</c:v>
                </c:pt>
                <c:pt idx="2806">
                  <c:v>2.0512152777810115</c:v>
                </c:pt>
                <c:pt idx="2807">
                  <c:v>2.0519444444507826</c:v>
                </c:pt>
                <c:pt idx="2808">
                  <c:v>2.0527199074131204</c:v>
                </c:pt>
                <c:pt idx="2809">
                  <c:v>2.0534375000061118</c:v>
                </c:pt>
                <c:pt idx="2810">
                  <c:v>2.0541666666686069</c:v>
                </c:pt>
                <c:pt idx="2811">
                  <c:v>2.054895833338378</c:v>
                </c:pt>
                <c:pt idx="2812">
                  <c:v>2.0556134259313694</c:v>
                </c:pt>
                <c:pt idx="2813">
                  <c:v>2.0563425925938645</c:v>
                </c:pt>
                <c:pt idx="2814">
                  <c:v>2.0570717592636356</c:v>
                </c:pt>
                <c:pt idx="2815">
                  <c:v>2.057789351856627</c:v>
                </c:pt>
                <c:pt idx="2816">
                  <c:v>2.0585185185191222</c:v>
                </c:pt>
                <c:pt idx="2817">
                  <c:v>2.0592476851888932</c:v>
                </c:pt>
                <c:pt idx="2818">
                  <c:v>2.0599652777818847</c:v>
                </c:pt>
                <c:pt idx="2819">
                  <c:v>2.0606944444443798</c:v>
                </c:pt>
                <c:pt idx="2820">
                  <c:v>2.0614120370373712</c:v>
                </c:pt>
                <c:pt idx="2821">
                  <c:v>2.0621412037071423</c:v>
                </c:pt>
                <c:pt idx="2822">
                  <c:v>2.0628703703769133</c:v>
                </c:pt>
                <c:pt idx="2823">
                  <c:v>2.0635879629626288</c:v>
                </c:pt>
                <c:pt idx="2824">
                  <c:v>2.0643750000017462</c:v>
                </c:pt>
                <c:pt idx="2825">
                  <c:v>2.0650925925947377</c:v>
                </c:pt>
                <c:pt idx="2826">
                  <c:v>2.0658217592645087</c:v>
                </c:pt>
                <c:pt idx="2827">
                  <c:v>2.0665393518575002</c:v>
                </c:pt>
                <c:pt idx="2828">
                  <c:v>2.0672685185199953</c:v>
                </c:pt>
                <c:pt idx="2829">
                  <c:v>2.0679976851897663</c:v>
                </c:pt>
                <c:pt idx="2830">
                  <c:v>2.0687731481521041</c:v>
                </c:pt>
                <c:pt idx="2831">
                  <c:v>2.0694907407450955</c:v>
                </c:pt>
                <c:pt idx="2832">
                  <c:v>2.0702199074075907</c:v>
                </c:pt>
                <c:pt idx="2833">
                  <c:v>2.0709490740773617</c:v>
                </c:pt>
                <c:pt idx="2834">
                  <c:v>2.0716666666703532</c:v>
                </c:pt>
                <c:pt idx="2835">
                  <c:v>2.0723958333328483</c:v>
                </c:pt>
                <c:pt idx="2836">
                  <c:v>2.073171296302462</c:v>
                </c:pt>
                <c:pt idx="2837">
                  <c:v>2.0739004629649571</c:v>
                </c:pt>
                <c:pt idx="2838">
                  <c:v>2.0746180555579485</c:v>
                </c:pt>
                <c:pt idx="2839">
                  <c:v>2.0753472222277196</c:v>
                </c:pt>
                <c:pt idx="2840">
                  <c:v>2.0760763888902147</c:v>
                </c:pt>
                <c:pt idx="2841">
                  <c:v>2.0767939814832062</c:v>
                </c:pt>
                <c:pt idx="2842">
                  <c:v>2.0775231481529772</c:v>
                </c:pt>
                <c:pt idx="2843">
                  <c:v>2.0782523148154723</c:v>
                </c:pt>
                <c:pt idx="2844">
                  <c:v>2.0789699074084638</c:v>
                </c:pt>
                <c:pt idx="2845">
                  <c:v>2.0796990740782348</c:v>
                </c:pt>
                <c:pt idx="2846">
                  <c:v>2.08042824074073</c:v>
                </c:pt>
                <c:pt idx="2847">
                  <c:v>2.0812037037030677</c:v>
                </c:pt>
                <c:pt idx="2848">
                  <c:v>2.0819212962960592</c:v>
                </c:pt>
                <c:pt idx="2849">
                  <c:v>2.0826504629658302</c:v>
                </c:pt>
                <c:pt idx="2850">
                  <c:v>2.0833796296356013</c:v>
                </c:pt>
                <c:pt idx="2851">
                  <c:v>2.0840972222285927</c:v>
                </c:pt>
                <c:pt idx="2852">
                  <c:v>2.0848263888910878</c:v>
                </c:pt>
                <c:pt idx="2853">
                  <c:v>2.0855555555608589</c:v>
                </c:pt>
                <c:pt idx="2854">
                  <c:v>2.0862731481538503</c:v>
                </c:pt>
                <c:pt idx="2855">
                  <c:v>2.0870023148163455</c:v>
                </c:pt>
                <c:pt idx="2856">
                  <c:v>2.0877314814861165</c:v>
                </c:pt>
                <c:pt idx="2857">
                  <c:v>2.088449074079108</c:v>
                </c:pt>
                <c:pt idx="2858">
                  <c:v>2.0891782407416031</c:v>
                </c:pt>
                <c:pt idx="2859">
                  <c:v>2.0899074074113742</c:v>
                </c:pt>
                <c:pt idx="2860">
                  <c:v>2.0906250000043656</c:v>
                </c:pt>
                <c:pt idx="2861">
                  <c:v>2.0913541666668607</c:v>
                </c:pt>
                <c:pt idx="2862">
                  <c:v>2.0920833333366318</c:v>
                </c:pt>
                <c:pt idx="2863">
                  <c:v>2.0928009259296232</c:v>
                </c:pt>
                <c:pt idx="2864">
                  <c:v>2.0935300925921183</c:v>
                </c:pt>
                <c:pt idx="2865">
                  <c:v>2.0942592592618894</c:v>
                </c:pt>
                <c:pt idx="2866">
                  <c:v>2.0949768518548808</c:v>
                </c:pt>
                <c:pt idx="2867">
                  <c:v>2.0957060185246519</c:v>
                </c:pt>
                <c:pt idx="2868">
                  <c:v>2.096435185187147</c:v>
                </c:pt>
                <c:pt idx="2869">
                  <c:v>2.0971527777801384</c:v>
                </c:pt>
                <c:pt idx="2870">
                  <c:v>2.0978819444499095</c:v>
                </c:pt>
                <c:pt idx="2871">
                  <c:v>2.0985995370429009</c:v>
                </c:pt>
                <c:pt idx="2872">
                  <c:v>2.099328703705396</c:v>
                </c:pt>
                <c:pt idx="2873">
                  <c:v>2.1000578703751671</c:v>
                </c:pt>
                <c:pt idx="2874">
                  <c:v>2.1007754629681585</c:v>
                </c:pt>
                <c:pt idx="2875">
                  <c:v>2.1015046296306537</c:v>
                </c:pt>
                <c:pt idx="2876">
                  <c:v>2.1022337963004247</c:v>
                </c:pt>
                <c:pt idx="2877">
                  <c:v>2.1029513888934162</c:v>
                </c:pt>
                <c:pt idx="2878">
                  <c:v>2.1036805555559113</c:v>
                </c:pt>
                <c:pt idx="2879">
                  <c:v>2.1044097222256823</c:v>
                </c:pt>
                <c:pt idx="2880">
                  <c:v>2.1051273148186738</c:v>
                </c:pt>
                <c:pt idx="2881">
                  <c:v>2.1058564814811689</c:v>
                </c:pt>
                <c:pt idx="2882">
                  <c:v>2.10658564815094</c:v>
                </c:pt>
                <c:pt idx="2883">
                  <c:v>2.1073032407439314</c:v>
                </c:pt>
                <c:pt idx="2884">
                  <c:v>2.1080324074137025</c:v>
                </c:pt>
                <c:pt idx="2885">
                  <c:v>2.1087615740761976</c:v>
                </c:pt>
                <c:pt idx="2886">
                  <c:v>2.109479166669189</c:v>
                </c:pt>
                <c:pt idx="2887">
                  <c:v>2.1102083333389601</c:v>
                </c:pt>
                <c:pt idx="2888">
                  <c:v>2.1109375000014552</c:v>
                </c:pt>
                <c:pt idx="2889">
                  <c:v>2.1116666666712263</c:v>
                </c:pt>
                <c:pt idx="2890">
                  <c:v>2.1123842592642177</c:v>
                </c:pt>
                <c:pt idx="2891">
                  <c:v>2.1131134259267128</c:v>
                </c:pt>
                <c:pt idx="2892">
                  <c:v>2.1138425925964839</c:v>
                </c:pt>
                <c:pt idx="2893">
                  <c:v>2.1146180555588217</c:v>
                </c:pt>
                <c:pt idx="2894">
                  <c:v>2.1153356481518131</c:v>
                </c:pt>
                <c:pt idx="2895">
                  <c:v>2.1160648148143082</c:v>
                </c:pt>
                <c:pt idx="2896">
                  <c:v>2.1167939814840793</c:v>
                </c:pt>
                <c:pt idx="2897">
                  <c:v>2.1175115740770707</c:v>
                </c:pt>
                <c:pt idx="2898">
                  <c:v>2.1182407407468418</c:v>
                </c:pt>
                <c:pt idx="2899">
                  <c:v>2.1189699074093369</c:v>
                </c:pt>
                <c:pt idx="2900">
                  <c:v>2.1196875000023283</c:v>
                </c:pt>
                <c:pt idx="2901">
                  <c:v>2.1204166666720994</c:v>
                </c:pt>
                <c:pt idx="2902">
                  <c:v>2.1211458333345945</c:v>
                </c:pt>
                <c:pt idx="2903">
                  <c:v>2.1218634259275859</c:v>
                </c:pt>
                <c:pt idx="2904">
                  <c:v>2.122592592597357</c:v>
                </c:pt>
                <c:pt idx="2905">
                  <c:v>2.1233217592598521</c:v>
                </c:pt>
                <c:pt idx="2906">
                  <c:v>2.1240393518528435</c:v>
                </c:pt>
                <c:pt idx="2907">
                  <c:v>2.1247685185226146</c:v>
                </c:pt>
                <c:pt idx="2908">
                  <c:v>2.1254976851851097</c:v>
                </c:pt>
                <c:pt idx="2909">
                  <c:v>2.1262152777781012</c:v>
                </c:pt>
                <c:pt idx="2910">
                  <c:v>2.1269444444478722</c:v>
                </c:pt>
                <c:pt idx="2911">
                  <c:v>2.1276736111176433</c:v>
                </c:pt>
                <c:pt idx="2912">
                  <c:v>2.1283912037033588</c:v>
                </c:pt>
                <c:pt idx="2913">
                  <c:v>2.1291203703731298</c:v>
                </c:pt>
                <c:pt idx="2914">
                  <c:v>2.1298958333354676</c:v>
                </c:pt>
                <c:pt idx="2915">
                  <c:v>2.1306250000052387</c:v>
                </c:pt>
                <c:pt idx="2916">
                  <c:v>2.1313541666677338</c:v>
                </c:pt>
                <c:pt idx="2917">
                  <c:v>2.1320717592607252</c:v>
                </c:pt>
                <c:pt idx="2918">
                  <c:v>2.1328009259304963</c:v>
                </c:pt>
                <c:pt idx="2919">
                  <c:v>2.1335300925929914</c:v>
                </c:pt>
                <c:pt idx="2920">
                  <c:v>2.1342476851859828</c:v>
                </c:pt>
                <c:pt idx="2921">
                  <c:v>2.1349768518557539</c:v>
                </c:pt>
                <c:pt idx="2922">
                  <c:v>2.135706018518249</c:v>
                </c:pt>
                <c:pt idx="2923">
                  <c:v>2.1364236111112405</c:v>
                </c:pt>
                <c:pt idx="2924">
                  <c:v>2.1371527777810115</c:v>
                </c:pt>
                <c:pt idx="2925">
                  <c:v>2.1379282407433493</c:v>
                </c:pt>
                <c:pt idx="2926">
                  <c:v>2.1386574074131204</c:v>
                </c:pt>
                <c:pt idx="2927">
                  <c:v>2.1393750000061118</c:v>
                </c:pt>
                <c:pt idx="2928">
                  <c:v>2.1401041666686069</c:v>
                </c:pt>
                <c:pt idx="2929">
                  <c:v>2.140833333338378</c:v>
                </c:pt>
                <c:pt idx="2930">
                  <c:v>2.1415509259313694</c:v>
                </c:pt>
                <c:pt idx="2931">
                  <c:v>2.1422800925938645</c:v>
                </c:pt>
                <c:pt idx="2932">
                  <c:v>2.1430092592636356</c:v>
                </c:pt>
                <c:pt idx="2933">
                  <c:v>2.143726851856627</c:v>
                </c:pt>
                <c:pt idx="2934">
                  <c:v>2.1444560185191222</c:v>
                </c:pt>
                <c:pt idx="2935">
                  <c:v>2.1451851851888932</c:v>
                </c:pt>
                <c:pt idx="2936">
                  <c:v>2.145960648151231</c:v>
                </c:pt>
                <c:pt idx="2937">
                  <c:v>2.1466898148210021</c:v>
                </c:pt>
                <c:pt idx="2938">
                  <c:v>2.1474074074139935</c:v>
                </c:pt>
                <c:pt idx="2939">
                  <c:v>2.1481365740764886</c:v>
                </c:pt>
                <c:pt idx="2940">
                  <c:v>2.1488657407462597</c:v>
                </c:pt>
                <c:pt idx="2941">
                  <c:v>2.1495833333392511</c:v>
                </c:pt>
                <c:pt idx="2942">
                  <c:v>2.1503587963015889</c:v>
                </c:pt>
                <c:pt idx="2943">
                  <c:v>2.151087962964084</c:v>
                </c:pt>
                <c:pt idx="2944">
                  <c:v>2.1518171296338551</c:v>
                </c:pt>
                <c:pt idx="2945">
                  <c:v>2.1525347222268465</c:v>
                </c:pt>
                <c:pt idx="2946">
                  <c:v>2.1532638888893416</c:v>
                </c:pt>
                <c:pt idx="2947">
                  <c:v>2.1539930555591127</c:v>
                </c:pt>
                <c:pt idx="2948">
                  <c:v>2.1547106481521041</c:v>
                </c:pt>
                <c:pt idx="2949">
                  <c:v>2.1554398148145992</c:v>
                </c:pt>
                <c:pt idx="2950">
                  <c:v>2.1561689814843703</c:v>
                </c:pt>
                <c:pt idx="2951">
                  <c:v>2.1568865740773617</c:v>
                </c:pt>
                <c:pt idx="2952">
                  <c:v>2.1576157407471328</c:v>
                </c:pt>
                <c:pt idx="2953">
                  <c:v>2.1583449074096279</c:v>
                </c:pt>
                <c:pt idx="2954">
                  <c:v>2.1590625000026193</c:v>
                </c:pt>
                <c:pt idx="2955">
                  <c:v>2.1597916666723904</c:v>
                </c:pt>
                <c:pt idx="2956">
                  <c:v>2.1605208333348855</c:v>
                </c:pt>
                <c:pt idx="2957">
                  <c:v>2.161238425927877</c:v>
                </c:pt>
                <c:pt idx="2958">
                  <c:v>2.161967592597648</c:v>
                </c:pt>
                <c:pt idx="2959">
                  <c:v>2.1626967592601432</c:v>
                </c:pt>
                <c:pt idx="2960">
                  <c:v>2.1634143518531346</c:v>
                </c:pt>
                <c:pt idx="2961">
                  <c:v>2.1641435185229057</c:v>
                </c:pt>
                <c:pt idx="2962">
                  <c:v>2.1648726851854008</c:v>
                </c:pt>
                <c:pt idx="2963">
                  <c:v>2.1656481481477385</c:v>
                </c:pt>
                <c:pt idx="2964">
                  <c:v>2.1663773148175096</c:v>
                </c:pt>
                <c:pt idx="2965">
                  <c:v>2.167094907410501</c:v>
                </c:pt>
                <c:pt idx="2966">
                  <c:v>2.1678240740802721</c:v>
                </c:pt>
                <c:pt idx="2967">
                  <c:v>2.1685532407427672</c:v>
                </c:pt>
                <c:pt idx="2968">
                  <c:v>2.1692708333357587</c:v>
                </c:pt>
                <c:pt idx="2969">
                  <c:v>2.1700000000055297</c:v>
                </c:pt>
                <c:pt idx="2970">
                  <c:v>2.1707291666680248</c:v>
                </c:pt>
                <c:pt idx="2971">
                  <c:v>2.1714467592610163</c:v>
                </c:pt>
                <c:pt idx="2972">
                  <c:v>2.1721759259307873</c:v>
                </c:pt>
                <c:pt idx="2973">
                  <c:v>2.1729050925932825</c:v>
                </c:pt>
                <c:pt idx="2974">
                  <c:v>2.1736226851862739</c:v>
                </c:pt>
                <c:pt idx="2975">
                  <c:v>2.174351851856045</c:v>
                </c:pt>
                <c:pt idx="2976">
                  <c:v>2.1750694444490364</c:v>
                </c:pt>
                <c:pt idx="2977">
                  <c:v>2.1757986111115315</c:v>
                </c:pt>
                <c:pt idx="2978">
                  <c:v>2.1765277777813026</c:v>
                </c:pt>
                <c:pt idx="2979">
                  <c:v>2.1772569444437977</c:v>
                </c:pt>
                <c:pt idx="2980">
                  <c:v>2.1779745370367891</c:v>
                </c:pt>
                <c:pt idx="2981">
                  <c:v>2.1787037037065602</c:v>
                </c:pt>
                <c:pt idx="2982">
                  <c:v>2.1794328703763313</c:v>
                </c:pt>
                <c:pt idx="2983">
                  <c:v>2.1801504629693227</c:v>
                </c:pt>
                <c:pt idx="2984">
                  <c:v>2.1808796296318178</c:v>
                </c:pt>
                <c:pt idx="2985">
                  <c:v>2.1816087963015889</c:v>
                </c:pt>
                <c:pt idx="2986">
                  <c:v>2.1823263888945803</c:v>
                </c:pt>
                <c:pt idx="2987">
                  <c:v>2.1830555555570754</c:v>
                </c:pt>
                <c:pt idx="2988">
                  <c:v>2.1837847222268465</c:v>
                </c:pt>
                <c:pt idx="2989">
                  <c:v>2.1845023148198379</c:v>
                </c:pt>
                <c:pt idx="2990">
                  <c:v>2.185231481482333</c:v>
                </c:pt>
                <c:pt idx="2991">
                  <c:v>2.1859606481521041</c:v>
                </c:pt>
                <c:pt idx="2992">
                  <c:v>2.1866898148145992</c:v>
                </c:pt>
                <c:pt idx="2993">
                  <c:v>2.1874074074075907</c:v>
                </c:pt>
                <c:pt idx="2994">
                  <c:v>2.1881365740773617</c:v>
                </c:pt>
                <c:pt idx="2995">
                  <c:v>2.1888657407471328</c:v>
                </c:pt>
                <c:pt idx="2996">
                  <c:v>2.1895833333328483</c:v>
                </c:pt>
                <c:pt idx="2997">
                  <c:v>2.1903125000026193</c:v>
                </c:pt>
                <c:pt idx="2998">
                  <c:v>2.1910416666723904</c:v>
                </c:pt>
                <c:pt idx="2999">
                  <c:v>2.1917592592653818</c:v>
                </c:pt>
                <c:pt idx="3000">
                  <c:v>2.192488425927877</c:v>
                </c:pt>
                <c:pt idx="3001">
                  <c:v>2.1932060185208684</c:v>
                </c:pt>
                <c:pt idx="3002">
                  <c:v>2.1939351851906395</c:v>
                </c:pt>
                <c:pt idx="3003">
                  <c:v>2.1946643518531346</c:v>
                </c:pt>
                <c:pt idx="3004">
                  <c:v>2.1954398148154723</c:v>
                </c:pt>
                <c:pt idx="3005">
                  <c:v>2.1961689814852434</c:v>
                </c:pt>
                <c:pt idx="3006">
                  <c:v>2.1968865740782348</c:v>
                </c:pt>
                <c:pt idx="3007">
                  <c:v>2.19761574074073</c:v>
                </c:pt>
                <c:pt idx="3008">
                  <c:v>2.198344907410501</c:v>
                </c:pt>
                <c:pt idx="3009">
                  <c:v>2.1990625000034925</c:v>
                </c:pt>
                <c:pt idx="3010">
                  <c:v>2.1997916666732635</c:v>
                </c:pt>
                <c:pt idx="3011">
                  <c:v>2.200509259258979</c:v>
                </c:pt>
                <c:pt idx="3012">
                  <c:v>2.2012384259287501</c:v>
                </c:pt>
                <c:pt idx="3013">
                  <c:v>2.2019675925985212</c:v>
                </c:pt>
                <c:pt idx="3014">
                  <c:v>2.2026967592610163</c:v>
                </c:pt>
                <c:pt idx="3015">
                  <c:v>2.203472222223354</c:v>
                </c:pt>
                <c:pt idx="3016">
                  <c:v>2.2041898148163455</c:v>
                </c:pt>
                <c:pt idx="3017">
                  <c:v>2.2049189814861165</c:v>
                </c:pt>
                <c:pt idx="3018">
                  <c:v>2.2056481481486117</c:v>
                </c:pt>
                <c:pt idx="3019">
                  <c:v>2.2063657407416031</c:v>
                </c:pt>
                <c:pt idx="3020">
                  <c:v>2.2070949074113742</c:v>
                </c:pt>
                <c:pt idx="3021">
                  <c:v>2.2078240740738693</c:v>
                </c:pt>
                <c:pt idx="3022">
                  <c:v>2.2085416666668607</c:v>
                </c:pt>
                <c:pt idx="3023">
                  <c:v>2.2092708333366318</c:v>
                </c:pt>
                <c:pt idx="3024">
                  <c:v>2.2100000000064028</c:v>
                </c:pt>
                <c:pt idx="3025">
                  <c:v>2.2107175925921183</c:v>
                </c:pt>
                <c:pt idx="3026">
                  <c:v>2.2114467592618894</c:v>
                </c:pt>
                <c:pt idx="3027">
                  <c:v>2.2121759259316605</c:v>
                </c:pt>
                <c:pt idx="3028">
                  <c:v>2.2128935185246519</c:v>
                </c:pt>
                <c:pt idx="3029">
                  <c:v>2.213622685187147</c:v>
                </c:pt>
                <c:pt idx="3030">
                  <c:v>2.2143518518569181</c:v>
                </c:pt>
                <c:pt idx="3031">
                  <c:v>2.2150810185194132</c:v>
                </c:pt>
                <c:pt idx="3032">
                  <c:v>2.2157986111124046</c:v>
                </c:pt>
                <c:pt idx="3033">
                  <c:v>2.2165277777821757</c:v>
                </c:pt>
                <c:pt idx="3034">
                  <c:v>2.2172453703751671</c:v>
                </c:pt>
                <c:pt idx="3035">
                  <c:v>2.2179745370376622</c:v>
                </c:pt>
                <c:pt idx="3036">
                  <c:v>2.21875</c:v>
                </c:pt>
                <c:pt idx="3037">
                  <c:v>2.2194675925929914</c:v>
                </c:pt>
                <c:pt idx="3038">
                  <c:v>2.2201967592627625</c:v>
                </c:pt>
                <c:pt idx="3039">
                  <c:v>2.2209259259252576</c:v>
                </c:pt>
                <c:pt idx="3040">
                  <c:v>2.221643518518249</c:v>
                </c:pt>
                <c:pt idx="3041">
                  <c:v>2.2223726851880201</c:v>
                </c:pt>
                <c:pt idx="3042">
                  <c:v>2.2231018518577912</c:v>
                </c:pt>
                <c:pt idx="3043">
                  <c:v>2.2238310185202863</c:v>
                </c:pt>
                <c:pt idx="3044">
                  <c:v>2.2245486111132777</c:v>
                </c:pt>
                <c:pt idx="3045">
                  <c:v>2.2252893518525525</c:v>
                </c:pt>
                <c:pt idx="3046">
                  <c:v>2.2260300925991032</c:v>
                </c:pt>
                <c:pt idx="3047">
                  <c:v>2.2267592592615983</c:v>
                </c:pt>
                <c:pt idx="3048">
                  <c:v>2.2274768518545898</c:v>
                </c:pt>
                <c:pt idx="3049">
                  <c:v>2.2282060185243608</c:v>
                </c:pt>
                <c:pt idx="3050">
                  <c:v>2.228935185186856</c:v>
                </c:pt>
                <c:pt idx="3051">
                  <c:v>2.2296527777798474</c:v>
                </c:pt>
                <c:pt idx="3052">
                  <c:v>2.2303819444496185</c:v>
                </c:pt>
                <c:pt idx="3053">
                  <c:v>2.2311111111121136</c:v>
                </c:pt>
                <c:pt idx="3054">
                  <c:v>2.231828703705105</c:v>
                </c:pt>
                <c:pt idx="3055">
                  <c:v>2.2325578703748761</c:v>
                </c:pt>
                <c:pt idx="3056">
                  <c:v>2.2332870370373712</c:v>
                </c:pt>
                <c:pt idx="3057">
                  <c:v>2.2340046296303626</c:v>
                </c:pt>
                <c:pt idx="3058">
                  <c:v>2.2347337963001337</c:v>
                </c:pt>
                <c:pt idx="3059">
                  <c:v>2.2354629629626288</c:v>
                </c:pt>
                <c:pt idx="3060">
                  <c:v>2.2361805555556202</c:v>
                </c:pt>
                <c:pt idx="3061">
                  <c:v>2.2369097222253913</c:v>
                </c:pt>
                <c:pt idx="3062">
                  <c:v>2.2376388888951624</c:v>
                </c:pt>
                <c:pt idx="3063">
                  <c:v>2.2383564814808778</c:v>
                </c:pt>
                <c:pt idx="3064">
                  <c:v>2.2390856481506489</c:v>
                </c:pt>
                <c:pt idx="3065">
                  <c:v>2.23981481482042</c:v>
                </c:pt>
                <c:pt idx="3066">
                  <c:v>2.2405439814829151</c:v>
                </c:pt>
                <c:pt idx="3067">
                  <c:v>2.2412615740759065</c:v>
                </c:pt>
                <c:pt idx="3068">
                  <c:v>2.2419907407456776</c:v>
                </c:pt>
                <c:pt idx="3069">
                  <c:v>2.2427199074081727</c:v>
                </c:pt>
                <c:pt idx="3070">
                  <c:v>2.2434375000011642</c:v>
                </c:pt>
                <c:pt idx="3071">
                  <c:v>2.2441666666709352</c:v>
                </c:pt>
                <c:pt idx="3072">
                  <c:v>2.2448958333334303</c:v>
                </c:pt>
                <c:pt idx="3073">
                  <c:v>2.2456134259264218</c:v>
                </c:pt>
                <c:pt idx="3074">
                  <c:v>2.2463425925961928</c:v>
                </c:pt>
                <c:pt idx="3075">
                  <c:v>2.247071759258688</c:v>
                </c:pt>
                <c:pt idx="3076">
                  <c:v>2.2477893518516794</c:v>
                </c:pt>
                <c:pt idx="3077">
                  <c:v>2.2485185185214505</c:v>
                </c:pt>
                <c:pt idx="3078">
                  <c:v>2.2492476851912215</c:v>
                </c:pt>
                <c:pt idx="3079">
                  <c:v>2.249965277784213</c:v>
                </c:pt>
                <c:pt idx="3080">
                  <c:v>2.2506944444467081</c:v>
                </c:pt>
                <c:pt idx="3081">
                  <c:v>2.2514236111164792</c:v>
                </c:pt>
                <c:pt idx="3082">
                  <c:v>2.2521412037094706</c:v>
                </c:pt>
                <c:pt idx="3083">
                  <c:v>2.2528703703719657</c:v>
                </c:pt>
                <c:pt idx="3084">
                  <c:v>2.2535879629649571</c:v>
                </c:pt>
                <c:pt idx="3085">
                  <c:v>2.2543171296347282</c:v>
                </c:pt>
                <c:pt idx="3086">
                  <c:v>2.2550462962972233</c:v>
                </c:pt>
                <c:pt idx="3087">
                  <c:v>2.2557754629669944</c:v>
                </c:pt>
                <c:pt idx="3088">
                  <c:v>2.2564930555599858</c:v>
                </c:pt>
                <c:pt idx="3089">
                  <c:v>2.2572222222224809</c:v>
                </c:pt>
                <c:pt idx="3090">
                  <c:v>2.257951388892252</c:v>
                </c:pt>
                <c:pt idx="3091">
                  <c:v>2.2586689814852434</c:v>
                </c:pt>
                <c:pt idx="3092">
                  <c:v>2.2593981481477385</c:v>
                </c:pt>
                <c:pt idx="3093">
                  <c:v>2.2601273148175096</c:v>
                </c:pt>
                <c:pt idx="3094">
                  <c:v>2.260844907410501</c:v>
                </c:pt>
                <c:pt idx="3095">
                  <c:v>2.2615740740802721</c:v>
                </c:pt>
                <c:pt idx="3096">
                  <c:v>2.2623032407427672</c:v>
                </c:pt>
                <c:pt idx="3097">
                  <c:v>2.263078703705105</c:v>
                </c:pt>
                <c:pt idx="3098">
                  <c:v>2.2637962962980964</c:v>
                </c:pt>
                <c:pt idx="3099">
                  <c:v>2.2645254629678675</c:v>
                </c:pt>
                <c:pt idx="3100">
                  <c:v>2.2652546296303626</c:v>
                </c:pt>
                <c:pt idx="3101">
                  <c:v>2.265972222223354</c:v>
                </c:pt>
                <c:pt idx="3102">
                  <c:v>2.2667013888931251</c:v>
                </c:pt>
                <c:pt idx="3103">
                  <c:v>2.2674305555556202</c:v>
                </c:pt>
                <c:pt idx="3104">
                  <c:v>2.2681481481486117</c:v>
                </c:pt>
                <c:pt idx="3105">
                  <c:v>2.2688773148183827</c:v>
                </c:pt>
                <c:pt idx="3106">
                  <c:v>2.2696064814808778</c:v>
                </c:pt>
                <c:pt idx="3107">
                  <c:v>2.2703240740738693</c:v>
                </c:pt>
                <c:pt idx="3108">
                  <c:v>2.2710532407436403</c:v>
                </c:pt>
                <c:pt idx="3109">
                  <c:v>2.2717824074134114</c:v>
                </c:pt>
                <c:pt idx="3110">
                  <c:v>2.2725000000064028</c:v>
                </c:pt>
                <c:pt idx="3111">
                  <c:v>2.273229166668898</c:v>
                </c:pt>
                <c:pt idx="3112">
                  <c:v>2.273958333338669</c:v>
                </c:pt>
                <c:pt idx="3113">
                  <c:v>2.2746759259316605</c:v>
                </c:pt>
                <c:pt idx="3114">
                  <c:v>2.2754050925941556</c:v>
                </c:pt>
                <c:pt idx="3115">
                  <c:v>2.2761342592639267</c:v>
                </c:pt>
                <c:pt idx="3116">
                  <c:v>2.2768634259264218</c:v>
                </c:pt>
                <c:pt idx="3117">
                  <c:v>2.2775810185194132</c:v>
                </c:pt>
                <c:pt idx="3118">
                  <c:v>2.2783101851891843</c:v>
                </c:pt>
                <c:pt idx="3119">
                  <c:v>2.2790277777821757</c:v>
                </c:pt>
                <c:pt idx="3120">
                  <c:v>2.2797569444446708</c:v>
                </c:pt>
                <c:pt idx="3121">
                  <c:v>2.2804861111144419</c:v>
                </c:pt>
                <c:pt idx="3122">
                  <c:v>2.2812037037074333</c:v>
                </c:pt>
                <c:pt idx="3123">
                  <c:v>2.2819328703699284</c:v>
                </c:pt>
                <c:pt idx="3124">
                  <c:v>2.2826620370396995</c:v>
                </c:pt>
                <c:pt idx="3125">
                  <c:v>2.2833912037094706</c:v>
                </c:pt>
                <c:pt idx="3126">
                  <c:v>2.284108796302462</c:v>
                </c:pt>
                <c:pt idx="3127">
                  <c:v>2.2848379629649571</c:v>
                </c:pt>
                <c:pt idx="3128">
                  <c:v>2.2855671296347282</c:v>
                </c:pt>
                <c:pt idx="3129">
                  <c:v>2.2862847222277196</c:v>
                </c:pt>
                <c:pt idx="3130">
                  <c:v>2.2870138888902147</c:v>
                </c:pt>
                <c:pt idx="3131">
                  <c:v>2.2877430555599858</c:v>
                </c:pt>
                <c:pt idx="3132">
                  <c:v>2.2884606481529772</c:v>
                </c:pt>
                <c:pt idx="3133">
                  <c:v>2.2891898148154723</c:v>
                </c:pt>
                <c:pt idx="3134">
                  <c:v>2.2899189814852434</c:v>
                </c:pt>
                <c:pt idx="3135">
                  <c:v>2.2906365740782348</c:v>
                </c:pt>
                <c:pt idx="3136">
                  <c:v>2.29136574074073</c:v>
                </c:pt>
                <c:pt idx="3137">
                  <c:v>2.292094907410501</c:v>
                </c:pt>
                <c:pt idx="3138">
                  <c:v>2.2928703703728388</c:v>
                </c:pt>
                <c:pt idx="3139">
                  <c:v>2.2935879629658302</c:v>
                </c:pt>
                <c:pt idx="3140">
                  <c:v>2.2943171296356013</c:v>
                </c:pt>
                <c:pt idx="3141">
                  <c:v>2.2950462962980964</c:v>
                </c:pt>
                <c:pt idx="3142">
                  <c:v>2.2957638888910878</c:v>
                </c:pt>
                <c:pt idx="3143">
                  <c:v>2.2964930555608589</c:v>
                </c:pt>
                <c:pt idx="3144">
                  <c:v>2.297222222223354</c:v>
                </c:pt>
                <c:pt idx="3145">
                  <c:v>2.2979398148163455</c:v>
                </c:pt>
                <c:pt idx="3146">
                  <c:v>2.2986689814861165</c:v>
                </c:pt>
                <c:pt idx="3147">
                  <c:v>2.2993981481486117</c:v>
                </c:pt>
                <c:pt idx="3148">
                  <c:v>2.3001157407416031</c:v>
                </c:pt>
                <c:pt idx="3149">
                  <c:v>2.3009027777807205</c:v>
                </c:pt>
                <c:pt idx="3150">
                  <c:v>2.3016203703737119</c:v>
                </c:pt>
                <c:pt idx="3151">
                  <c:v>2.302349537043483</c:v>
                </c:pt>
                <c:pt idx="3152">
                  <c:v>2.3030787037059781</c:v>
                </c:pt>
                <c:pt idx="3153">
                  <c:v>2.3037962962989695</c:v>
                </c:pt>
                <c:pt idx="3154">
                  <c:v>2.3045254629687406</c:v>
                </c:pt>
                <c:pt idx="3155">
                  <c:v>2.305243055561732</c:v>
                </c:pt>
                <c:pt idx="3156">
                  <c:v>2.3059722222242272</c:v>
                </c:pt>
                <c:pt idx="3157">
                  <c:v>2.3067013888939982</c:v>
                </c:pt>
                <c:pt idx="3158">
                  <c:v>2.3074189814869897</c:v>
                </c:pt>
                <c:pt idx="3159">
                  <c:v>2.3081481481494848</c:v>
                </c:pt>
                <c:pt idx="3160">
                  <c:v>2.3088773148192558</c:v>
                </c:pt>
                <c:pt idx="3161">
                  <c:v>2.3095949074122473</c:v>
                </c:pt>
                <c:pt idx="3162">
                  <c:v>2.3103240740747424</c:v>
                </c:pt>
                <c:pt idx="3163">
                  <c:v>2.3110532407445135</c:v>
                </c:pt>
                <c:pt idx="3164">
                  <c:v>2.3117708333375049</c:v>
                </c:pt>
                <c:pt idx="3165">
                  <c:v>2.3125578703766223</c:v>
                </c:pt>
                <c:pt idx="3166">
                  <c:v>2.3132754629623378</c:v>
                </c:pt>
                <c:pt idx="3167">
                  <c:v>2.3140046296321088</c:v>
                </c:pt>
                <c:pt idx="3168">
                  <c:v>2.3147337963018799</c:v>
                </c:pt>
                <c:pt idx="3169">
                  <c:v>2.3154513888948713</c:v>
                </c:pt>
                <c:pt idx="3170">
                  <c:v>2.3161805555573665</c:v>
                </c:pt>
                <c:pt idx="3171">
                  <c:v>2.3169560185197042</c:v>
                </c:pt>
                <c:pt idx="3172">
                  <c:v>2.3176851851894753</c:v>
                </c:pt>
                <c:pt idx="3173">
                  <c:v>2.3184027777824667</c:v>
                </c:pt>
                <c:pt idx="3174">
                  <c:v>2.3191319444449618</c:v>
                </c:pt>
                <c:pt idx="3175">
                  <c:v>2.3198611111147329</c:v>
                </c:pt>
                <c:pt idx="3176">
                  <c:v>2.320590277777228</c:v>
                </c:pt>
                <c:pt idx="3177">
                  <c:v>2.3213078703702195</c:v>
                </c:pt>
                <c:pt idx="3178">
                  <c:v>2.3220370370399905</c:v>
                </c:pt>
                <c:pt idx="3179">
                  <c:v>2.322754629632982</c:v>
                </c:pt>
                <c:pt idx="3180">
                  <c:v>2.323483796302753</c:v>
                </c:pt>
                <c:pt idx="3181">
                  <c:v>2.3242129629652482</c:v>
                </c:pt>
                <c:pt idx="3182">
                  <c:v>2.3249305555582396</c:v>
                </c:pt>
                <c:pt idx="3183">
                  <c:v>2.3256597222280107</c:v>
                </c:pt>
                <c:pt idx="3184">
                  <c:v>2.3263888888905058</c:v>
                </c:pt>
                <c:pt idx="3185">
                  <c:v>2.3271064814834972</c:v>
                </c:pt>
                <c:pt idx="3186">
                  <c:v>2.3278356481532683</c:v>
                </c:pt>
                <c:pt idx="3187">
                  <c:v>2.3285648148157634</c:v>
                </c:pt>
                <c:pt idx="3188">
                  <c:v>2.3292824074087548</c:v>
                </c:pt>
                <c:pt idx="3189">
                  <c:v>2.3300115740785259</c:v>
                </c:pt>
                <c:pt idx="3190">
                  <c:v>2.330740740741021</c:v>
                </c:pt>
                <c:pt idx="3191">
                  <c:v>2.3314583333340124</c:v>
                </c:pt>
                <c:pt idx="3192">
                  <c:v>2.3321875000037835</c:v>
                </c:pt>
                <c:pt idx="3193">
                  <c:v>2.3329166666662786</c:v>
                </c:pt>
                <c:pt idx="3194">
                  <c:v>2.33363425925927</c:v>
                </c:pt>
                <c:pt idx="3195">
                  <c:v>2.3343634259290411</c:v>
                </c:pt>
                <c:pt idx="3196">
                  <c:v>2.3350925925988122</c:v>
                </c:pt>
                <c:pt idx="3197">
                  <c:v>2.33586805556115</c:v>
                </c:pt>
                <c:pt idx="3198">
                  <c:v>2.3365856481541414</c:v>
                </c:pt>
                <c:pt idx="3199">
                  <c:v>2.3373148148166365</c:v>
                </c:pt>
                <c:pt idx="3200">
                  <c:v>2.3380439814864076</c:v>
                </c:pt>
                <c:pt idx="3201">
                  <c:v>2.338761574079399</c:v>
                </c:pt>
                <c:pt idx="3202">
                  <c:v>2.3394907407418941</c:v>
                </c:pt>
                <c:pt idx="3203">
                  <c:v>2.3402199074116652</c:v>
                </c:pt>
                <c:pt idx="3204">
                  <c:v>2.3409375000046566</c:v>
                </c:pt>
                <c:pt idx="3205">
                  <c:v>2.3416666666671517</c:v>
                </c:pt>
                <c:pt idx="3206">
                  <c:v>2.3423958333369228</c:v>
                </c:pt>
                <c:pt idx="3207">
                  <c:v>2.3431134259299142</c:v>
                </c:pt>
                <c:pt idx="3208">
                  <c:v>2.3438425925924093</c:v>
                </c:pt>
                <c:pt idx="3209">
                  <c:v>2.3445717592621804</c:v>
                </c:pt>
                <c:pt idx="3210">
                  <c:v>2.3452893518551718</c:v>
                </c:pt>
                <c:pt idx="3211">
                  <c:v>2.3460185185249429</c:v>
                </c:pt>
                <c:pt idx="3212">
                  <c:v>2.346747685187438</c:v>
                </c:pt>
                <c:pt idx="3213">
                  <c:v>2.3474652777804295</c:v>
                </c:pt>
                <c:pt idx="3214">
                  <c:v>2.3481944444502005</c:v>
                </c:pt>
                <c:pt idx="3215">
                  <c:v>2.3489236111126957</c:v>
                </c:pt>
                <c:pt idx="3216">
                  <c:v>2.3496412037056871</c:v>
                </c:pt>
                <c:pt idx="3217">
                  <c:v>2.3503703703754582</c:v>
                </c:pt>
                <c:pt idx="3218">
                  <c:v>2.3510995370379533</c:v>
                </c:pt>
                <c:pt idx="3219">
                  <c:v>2.3518171296309447</c:v>
                </c:pt>
                <c:pt idx="3220">
                  <c:v>2.3525462963007158</c:v>
                </c:pt>
                <c:pt idx="3221">
                  <c:v>2.3532754629632109</c:v>
                </c:pt>
                <c:pt idx="3222">
                  <c:v>2.3539930555562023</c:v>
                </c:pt>
                <c:pt idx="3223">
                  <c:v>2.3547222222259734</c:v>
                </c:pt>
                <c:pt idx="3224">
                  <c:v>2.3554513888884685</c:v>
                </c:pt>
                <c:pt idx="3225">
                  <c:v>2.3561689814814599</c:v>
                </c:pt>
                <c:pt idx="3226">
                  <c:v>2.356898148151231</c:v>
                </c:pt>
                <c:pt idx="3227">
                  <c:v>2.3576273148210021</c:v>
                </c:pt>
                <c:pt idx="3228">
                  <c:v>2.3583449074139935</c:v>
                </c:pt>
                <c:pt idx="3229">
                  <c:v>2.3590740740764886</c:v>
                </c:pt>
                <c:pt idx="3230">
                  <c:v>2.35979166666948</c:v>
                </c:pt>
                <c:pt idx="3231">
                  <c:v>2.3605208333392511</c:v>
                </c:pt>
                <c:pt idx="3232">
                  <c:v>2.3612500000017462</c:v>
                </c:pt>
                <c:pt idx="3233">
                  <c:v>2.3619675925947377</c:v>
                </c:pt>
                <c:pt idx="3234">
                  <c:v>2.3626967592645087</c:v>
                </c:pt>
                <c:pt idx="3235">
                  <c:v>2.3634259259270038</c:v>
                </c:pt>
                <c:pt idx="3236">
                  <c:v>2.3641435185199953</c:v>
                </c:pt>
                <c:pt idx="3237">
                  <c:v>2.3648726851897663</c:v>
                </c:pt>
                <c:pt idx="3238">
                  <c:v>2.3656018518522615</c:v>
                </c:pt>
                <c:pt idx="3239">
                  <c:v>2.3663194444452529</c:v>
                </c:pt>
                <c:pt idx="3240">
                  <c:v>2.367048611115024</c:v>
                </c:pt>
                <c:pt idx="3241">
                  <c:v>2.3677777777775191</c:v>
                </c:pt>
                <c:pt idx="3242">
                  <c:v>2.3684953703705105</c:v>
                </c:pt>
                <c:pt idx="3243">
                  <c:v>2.3692245370402816</c:v>
                </c:pt>
                <c:pt idx="3244">
                  <c:v>2.3699537037100527</c:v>
                </c:pt>
                <c:pt idx="3245">
                  <c:v>2.3706712962957681</c:v>
                </c:pt>
                <c:pt idx="3246">
                  <c:v>2.3714004629655392</c:v>
                </c:pt>
                <c:pt idx="3247">
                  <c:v>2.3721296296353103</c:v>
                </c:pt>
                <c:pt idx="3248">
                  <c:v>2.3728472222283017</c:v>
                </c:pt>
                <c:pt idx="3249">
                  <c:v>2.3735763888907968</c:v>
                </c:pt>
                <c:pt idx="3250">
                  <c:v>2.3743055555605679</c:v>
                </c:pt>
                <c:pt idx="3251">
                  <c:v>2.3750231481535593</c:v>
                </c:pt>
                <c:pt idx="3252">
                  <c:v>2.3757523148160544</c:v>
                </c:pt>
                <c:pt idx="3253">
                  <c:v>2.3764814814858255</c:v>
                </c:pt>
                <c:pt idx="3254">
                  <c:v>2.3771990740788169</c:v>
                </c:pt>
                <c:pt idx="3255">
                  <c:v>2.377928240741312</c:v>
                </c:pt>
                <c:pt idx="3256">
                  <c:v>2.3786574074110831</c:v>
                </c:pt>
                <c:pt idx="3257">
                  <c:v>2.3793750000040745</c:v>
                </c:pt>
                <c:pt idx="3258">
                  <c:v>2.380162037043192</c:v>
                </c:pt>
                <c:pt idx="3259">
                  <c:v>2.3808912037056871</c:v>
                </c:pt>
                <c:pt idx="3260">
                  <c:v>2.3816203703754582</c:v>
                </c:pt>
                <c:pt idx="3261">
                  <c:v>2.3823379629684496</c:v>
                </c:pt>
                <c:pt idx="3262">
                  <c:v>2.3830671296309447</c:v>
                </c:pt>
                <c:pt idx="3263">
                  <c:v>2.3837847222239361</c:v>
                </c:pt>
                <c:pt idx="3264">
                  <c:v>2.3845138888937072</c:v>
                </c:pt>
                <c:pt idx="3265">
                  <c:v>2.3852430555562023</c:v>
                </c:pt>
                <c:pt idx="3266">
                  <c:v>2.3859606481491937</c:v>
                </c:pt>
                <c:pt idx="3267">
                  <c:v>2.3866898148189648</c:v>
                </c:pt>
                <c:pt idx="3268">
                  <c:v>2.3874189814814599</c:v>
                </c:pt>
                <c:pt idx="3269">
                  <c:v>2.3881944444437977</c:v>
                </c:pt>
                <c:pt idx="3270">
                  <c:v>2.3889236111135688</c:v>
                </c:pt>
                <c:pt idx="3271">
                  <c:v>2.3896412037065602</c:v>
                </c:pt>
                <c:pt idx="3272">
                  <c:v>2.3903703703763313</c:v>
                </c:pt>
                <c:pt idx="3273">
                  <c:v>2.3910995370388264</c:v>
                </c:pt>
                <c:pt idx="3274">
                  <c:v>2.3918171296318178</c:v>
                </c:pt>
                <c:pt idx="3275">
                  <c:v>2.3925462963015889</c:v>
                </c:pt>
                <c:pt idx="3276">
                  <c:v>2.393275462964084</c:v>
                </c:pt>
                <c:pt idx="3277">
                  <c:v>2.3939930555570754</c:v>
                </c:pt>
                <c:pt idx="3278">
                  <c:v>2.3947222222268465</c:v>
                </c:pt>
                <c:pt idx="3279">
                  <c:v>2.3954513888893416</c:v>
                </c:pt>
                <c:pt idx="3280">
                  <c:v>2.396168981482333</c:v>
                </c:pt>
                <c:pt idx="3281">
                  <c:v>2.3968981481521041</c:v>
                </c:pt>
                <c:pt idx="3282">
                  <c:v>2.3976273148145992</c:v>
                </c:pt>
                <c:pt idx="3283">
                  <c:v>2.3983449074075907</c:v>
                </c:pt>
                <c:pt idx="3284">
                  <c:v>2.3990740740773617</c:v>
                </c:pt>
                <c:pt idx="3285">
                  <c:v>2.3998032407471328</c:v>
                </c:pt>
                <c:pt idx="3286">
                  <c:v>2.4005208333328483</c:v>
                </c:pt>
                <c:pt idx="3287">
                  <c:v>2.4012500000026193</c:v>
                </c:pt>
                <c:pt idx="3288">
                  <c:v>2.4019791666723904</c:v>
                </c:pt>
                <c:pt idx="3289">
                  <c:v>2.4026967592653818</c:v>
                </c:pt>
                <c:pt idx="3290">
                  <c:v>2.4034722222277196</c:v>
                </c:pt>
                <c:pt idx="3291">
                  <c:v>2.4042013888902147</c:v>
                </c:pt>
                <c:pt idx="3292">
                  <c:v>2.4049305555599858</c:v>
                </c:pt>
                <c:pt idx="3293">
                  <c:v>2.4056481481529772</c:v>
                </c:pt>
                <c:pt idx="3294">
                  <c:v>2.4063773148154723</c:v>
                </c:pt>
                <c:pt idx="3295">
                  <c:v>2.4071064814852434</c:v>
                </c:pt>
                <c:pt idx="3296">
                  <c:v>2.4078240740782348</c:v>
                </c:pt>
                <c:pt idx="3297">
                  <c:v>2.40855324074073</c:v>
                </c:pt>
                <c:pt idx="3298">
                  <c:v>2.409282407410501</c:v>
                </c:pt>
                <c:pt idx="3299">
                  <c:v>2.4100000000034925</c:v>
                </c:pt>
                <c:pt idx="3300">
                  <c:v>2.4107291666732635</c:v>
                </c:pt>
                <c:pt idx="3301">
                  <c:v>2.4114583333357587</c:v>
                </c:pt>
                <c:pt idx="3302">
                  <c:v>2.4121759259287501</c:v>
                </c:pt>
                <c:pt idx="3303">
                  <c:v>2.4129050925985212</c:v>
                </c:pt>
                <c:pt idx="3304">
                  <c:v>2.4136342592610163</c:v>
                </c:pt>
                <c:pt idx="3305">
                  <c:v>2.4143518518540077</c:v>
                </c:pt>
                <c:pt idx="3306">
                  <c:v>2.4150810185237788</c:v>
                </c:pt>
                <c:pt idx="3307">
                  <c:v>2.4158101851862739</c:v>
                </c:pt>
                <c:pt idx="3308">
                  <c:v>2.4165277777792653</c:v>
                </c:pt>
                <c:pt idx="3309">
                  <c:v>2.4172569444490364</c:v>
                </c:pt>
                <c:pt idx="3310">
                  <c:v>2.4179861111115315</c:v>
                </c:pt>
                <c:pt idx="3311">
                  <c:v>2.4187037037045229</c:v>
                </c:pt>
                <c:pt idx="3312">
                  <c:v>2.419432870374294</c:v>
                </c:pt>
                <c:pt idx="3313">
                  <c:v>2.4201620370367891</c:v>
                </c:pt>
                <c:pt idx="3314">
                  <c:v>2.4208796296297805</c:v>
                </c:pt>
                <c:pt idx="3315">
                  <c:v>2.4216087962995516</c:v>
                </c:pt>
                <c:pt idx="3316">
                  <c:v>2.4223379629693227</c:v>
                </c:pt>
                <c:pt idx="3317">
                  <c:v>2.4230555555550382</c:v>
                </c:pt>
                <c:pt idx="3318">
                  <c:v>2.4237847222248092</c:v>
                </c:pt>
                <c:pt idx="3319">
                  <c:v>2.4245138888945803</c:v>
                </c:pt>
                <c:pt idx="3320">
                  <c:v>2.4252314814875717</c:v>
                </c:pt>
                <c:pt idx="3321">
                  <c:v>2.4259606481500668</c:v>
                </c:pt>
                <c:pt idx="3322">
                  <c:v>2.4266898148198379</c:v>
                </c:pt>
                <c:pt idx="3323">
                  <c:v>2.4274074074128293</c:v>
                </c:pt>
                <c:pt idx="3324">
                  <c:v>2.4281365740753245</c:v>
                </c:pt>
                <c:pt idx="3325">
                  <c:v>2.4288657407450955</c:v>
                </c:pt>
                <c:pt idx="3326">
                  <c:v>2.429583333338087</c:v>
                </c:pt>
                <c:pt idx="3327">
                  <c:v>2.4303125000005821</c:v>
                </c:pt>
                <c:pt idx="3328">
                  <c:v>2.4310416666703532</c:v>
                </c:pt>
                <c:pt idx="3329">
                  <c:v>2.4317592592633446</c:v>
                </c:pt>
                <c:pt idx="3330">
                  <c:v>2.4324884259258397</c:v>
                </c:pt>
                <c:pt idx="3331">
                  <c:v>2.4332638888954534</c:v>
                </c:pt>
                <c:pt idx="3332">
                  <c:v>2.4339930555579485</c:v>
                </c:pt>
                <c:pt idx="3333">
                  <c:v>2.4347222222277196</c:v>
                </c:pt>
                <c:pt idx="3334">
                  <c:v>2.435439814820711</c:v>
                </c:pt>
                <c:pt idx="3335">
                  <c:v>2.4361689814832062</c:v>
                </c:pt>
                <c:pt idx="3336">
                  <c:v>2.4368981481529772</c:v>
                </c:pt>
                <c:pt idx="3337">
                  <c:v>2.437673611115315</c:v>
                </c:pt>
                <c:pt idx="3338">
                  <c:v>2.4384027777778101</c:v>
                </c:pt>
                <c:pt idx="3339">
                  <c:v>2.4391203703708015</c:v>
                </c:pt>
                <c:pt idx="3340">
                  <c:v>2.4398495370405726</c:v>
                </c:pt>
                <c:pt idx="3341">
                  <c:v>2.4405787037030677</c:v>
                </c:pt>
                <c:pt idx="3342">
                  <c:v>2.4412962962960592</c:v>
                </c:pt>
                <c:pt idx="3343">
                  <c:v>2.4420717592656729</c:v>
                </c:pt>
                <c:pt idx="3344">
                  <c:v>2.442800925928168</c:v>
                </c:pt>
                <c:pt idx="3345">
                  <c:v>2.4435300925979391</c:v>
                </c:pt>
                <c:pt idx="3346">
                  <c:v>2.4442476851909305</c:v>
                </c:pt>
                <c:pt idx="3347">
                  <c:v>2.4449768518534256</c:v>
                </c:pt>
                <c:pt idx="3348">
                  <c:v>2.4457060185231967</c:v>
                </c:pt>
                <c:pt idx="3349">
                  <c:v>2.4464236111161881</c:v>
                </c:pt>
                <c:pt idx="3350">
                  <c:v>2.4471527777786832</c:v>
                </c:pt>
                <c:pt idx="3351">
                  <c:v>2.4478819444484543</c:v>
                </c:pt>
                <c:pt idx="3352">
                  <c:v>2.4485995370414457</c:v>
                </c:pt>
                <c:pt idx="3353">
                  <c:v>2.4493287037039408</c:v>
                </c:pt>
                <c:pt idx="3354">
                  <c:v>2.4500578703737119</c:v>
                </c:pt>
                <c:pt idx="3355">
                  <c:v>2.4507754629667033</c:v>
                </c:pt>
                <c:pt idx="3356">
                  <c:v>2.4515046296291985</c:v>
                </c:pt>
                <c:pt idx="3357">
                  <c:v>2.4522337962989695</c:v>
                </c:pt>
                <c:pt idx="3358">
                  <c:v>2.452951388891961</c:v>
                </c:pt>
                <c:pt idx="3359">
                  <c:v>2.453680555561732</c:v>
                </c:pt>
                <c:pt idx="3360">
                  <c:v>2.4544097222242272</c:v>
                </c:pt>
                <c:pt idx="3361">
                  <c:v>2.4551388888939982</c:v>
                </c:pt>
                <c:pt idx="3362">
                  <c:v>2.4558564814869897</c:v>
                </c:pt>
                <c:pt idx="3363">
                  <c:v>2.4565856481494848</c:v>
                </c:pt>
                <c:pt idx="3364">
                  <c:v>2.4573611111118225</c:v>
                </c:pt>
                <c:pt idx="3365">
                  <c:v>2.4580902777815936</c:v>
                </c:pt>
                <c:pt idx="3366">
                  <c:v>2.458807870374585</c:v>
                </c:pt>
                <c:pt idx="3367">
                  <c:v>2.4595370370370802</c:v>
                </c:pt>
                <c:pt idx="3368">
                  <c:v>2.4602662037068512</c:v>
                </c:pt>
                <c:pt idx="3369">
                  <c:v>2.4609837962998427</c:v>
                </c:pt>
                <c:pt idx="3370">
                  <c:v>2.4617129629623378</c:v>
                </c:pt>
                <c:pt idx="3371">
                  <c:v>2.4624421296321088</c:v>
                </c:pt>
                <c:pt idx="3372">
                  <c:v>2.4631597222251003</c:v>
                </c:pt>
                <c:pt idx="3373">
                  <c:v>2.4638888888948713</c:v>
                </c:pt>
                <c:pt idx="3374">
                  <c:v>2.4646180555573665</c:v>
                </c:pt>
                <c:pt idx="3375">
                  <c:v>2.4653356481503579</c:v>
                </c:pt>
                <c:pt idx="3376">
                  <c:v>2.466064814820129</c:v>
                </c:pt>
                <c:pt idx="3377">
                  <c:v>2.4667939814826241</c:v>
                </c:pt>
                <c:pt idx="3378">
                  <c:v>2.4675115740756155</c:v>
                </c:pt>
                <c:pt idx="3379">
                  <c:v>2.4682407407453866</c:v>
                </c:pt>
                <c:pt idx="3380">
                  <c:v>2.4689699074078817</c:v>
                </c:pt>
                <c:pt idx="3381">
                  <c:v>2.4696875000008731</c:v>
                </c:pt>
                <c:pt idx="3382">
                  <c:v>2.4704166666706442</c:v>
                </c:pt>
                <c:pt idx="3383">
                  <c:v>2.4711458333331393</c:v>
                </c:pt>
                <c:pt idx="3384">
                  <c:v>2.4718634259261307</c:v>
                </c:pt>
                <c:pt idx="3385">
                  <c:v>2.4725925925959018</c:v>
                </c:pt>
                <c:pt idx="3386">
                  <c:v>2.4733217592656729</c:v>
                </c:pt>
                <c:pt idx="3387">
                  <c:v>2.4740393518513883</c:v>
                </c:pt>
                <c:pt idx="3388">
                  <c:v>2.4747685185211594</c:v>
                </c:pt>
                <c:pt idx="3389">
                  <c:v>2.4754976851909305</c:v>
                </c:pt>
                <c:pt idx="3390">
                  <c:v>2.4762268518534256</c:v>
                </c:pt>
                <c:pt idx="3391">
                  <c:v>2.476944444446417</c:v>
                </c:pt>
                <c:pt idx="3392">
                  <c:v>2.4776736111161881</c:v>
                </c:pt>
                <c:pt idx="3393">
                  <c:v>2.4784027777786832</c:v>
                </c:pt>
                <c:pt idx="3394">
                  <c:v>2.4791203703716747</c:v>
                </c:pt>
                <c:pt idx="3395">
                  <c:v>2.4798495370414457</c:v>
                </c:pt>
                <c:pt idx="3396">
                  <c:v>2.4805787037039408</c:v>
                </c:pt>
                <c:pt idx="3397">
                  <c:v>2.4812962962969323</c:v>
                </c:pt>
                <c:pt idx="3398">
                  <c:v>2.4820254629667033</c:v>
                </c:pt>
                <c:pt idx="3399">
                  <c:v>2.4827546296291985</c:v>
                </c:pt>
                <c:pt idx="3400">
                  <c:v>2.4834722222221899</c:v>
                </c:pt>
                <c:pt idx="3401">
                  <c:v>2.484201388891961</c:v>
                </c:pt>
                <c:pt idx="3402">
                  <c:v>2.484930555561732</c:v>
                </c:pt>
                <c:pt idx="3403">
                  <c:v>2.4856481481547235</c:v>
                </c:pt>
                <c:pt idx="3404">
                  <c:v>2.4863773148172186</c:v>
                </c:pt>
                <c:pt idx="3405">
                  <c:v>2.4871064814869897</c:v>
                </c:pt>
                <c:pt idx="3406">
                  <c:v>2.4878240740799811</c:v>
                </c:pt>
                <c:pt idx="3407">
                  <c:v>2.4885532407424762</c:v>
                </c:pt>
                <c:pt idx="3408">
                  <c:v>2.4892708333354676</c:v>
                </c:pt>
                <c:pt idx="3409">
                  <c:v>2.4900000000052387</c:v>
                </c:pt>
                <c:pt idx="3410">
                  <c:v>2.4907291666677338</c:v>
                </c:pt>
                <c:pt idx="3411">
                  <c:v>2.4914583333375049</c:v>
                </c:pt>
                <c:pt idx="3412">
                  <c:v>2.4921759259304963</c:v>
                </c:pt>
                <c:pt idx="3413">
                  <c:v>2.4929050925929914</c:v>
                </c:pt>
                <c:pt idx="3414">
                  <c:v>2.4936342592627625</c:v>
                </c:pt>
                <c:pt idx="3415">
                  <c:v>2.4943518518557539</c:v>
                </c:pt>
                <c:pt idx="3416">
                  <c:v>2.495081018518249</c:v>
                </c:pt>
                <c:pt idx="3417">
                  <c:v>2.4958101851880201</c:v>
                </c:pt>
                <c:pt idx="3418">
                  <c:v>2.4965277777810115</c:v>
                </c:pt>
                <c:pt idx="3419">
                  <c:v>2.4972569444507826</c:v>
                </c:pt>
                <c:pt idx="3420">
                  <c:v>2.4979861111132777</c:v>
                </c:pt>
                <c:pt idx="3421">
                  <c:v>2.4987037037062692</c:v>
                </c:pt>
                <c:pt idx="3422">
                  <c:v>2.4994328703760402</c:v>
                </c:pt>
                <c:pt idx="3423">
                  <c:v>2.5001620370385353</c:v>
                </c:pt>
                <c:pt idx="3424">
                  <c:v>2.5008796296315268</c:v>
                </c:pt>
                <c:pt idx="3425">
                  <c:v>2.5016550925938645</c:v>
                </c:pt>
                <c:pt idx="3426">
                  <c:v>2.5023842592636356</c:v>
                </c:pt>
                <c:pt idx="3427">
                  <c:v>2.5031134259261307</c:v>
                </c:pt>
                <c:pt idx="3428">
                  <c:v>2.5038310185191222</c:v>
                </c:pt>
                <c:pt idx="3429">
                  <c:v>2.5045601851888932</c:v>
                </c:pt>
                <c:pt idx="3430">
                  <c:v>2.5052893518513883</c:v>
                </c:pt>
                <c:pt idx="3431">
                  <c:v>2.5060648148210021</c:v>
                </c:pt>
                <c:pt idx="3432">
                  <c:v>2.5067824074139935</c:v>
                </c:pt>
                <c:pt idx="3433">
                  <c:v>2.5075115740764886</c:v>
                </c:pt>
                <c:pt idx="3434">
                  <c:v>2.5082407407462597</c:v>
                </c:pt>
                <c:pt idx="3435">
                  <c:v>2.5089583333392511</c:v>
                </c:pt>
                <c:pt idx="3436">
                  <c:v>2.5096875000017462</c:v>
                </c:pt>
                <c:pt idx="3437">
                  <c:v>2.510462962964084</c:v>
                </c:pt>
                <c:pt idx="3438">
                  <c:v>2.5111805555570754</c:v>
                </c:pt>
                <c:pt idx="3439">
                  <c:v>2.5119097222268465</c:v>
                </c:pt>
                <c:pt idx="3440">
                  <c:v>2.5126388888893416</c:v>
                </c:pt>
                <c:pt idx="3441">
                  <c:v>2.513356481482333</c:v>
                </c:pt>
                <c:pt idx="3442">
                  <c:v>2.5140856481521041</c:v>
                </c:pt>
                <c:pt idx="3443">
                  <c:v>2.5148611111144419</c:v>
                </c:pt>
                <c:pt idx="3444">
                  <c:v>2.5155787037074333</c:v>
                </c:pt>
                <c:pt idx="3445">
                  <c:v>2.5163078703699284</c:v>
                </c:pt>
                <c:pt idx="3446">
                  <c:v>2.5170370370396995</c:v>
                </c:pt>
                <c:pt idx="3447">
                  <c:v>2.5177546296326909</c:v>
                </c:pt>
                <c:pt idx="3448">
                  <c:v>2.518483796302462</c:v>
                </c:pt>
                <c:pt idx="3449">
                  <c:v>2.5192592592647998</c:v>
                </c:pt>
                <c:pt idx="3450">
                  <c:v>2.5199884259272949</c:v>
                </c:pt>
                <c:pt idx="3451">
                  <c:v>2.520717592597066</c:v>
                </c:pt>
                <c:pt idx="3452">
                  <c:v>2.5214351851900574</c:v>
                </c:pt>
                <c:pt idx="3453">
                  <c:v>2.5221643518525525</c:v>
                </c:pt>
                <c:pt idx="3454">
                  <c:v>2.5228935185223236</c:v>
                </c:pt>
                <c:pt idx="3455">
                  <c:v>2.523611111115315</c:v>
                </c:pt>
                <c:pt idx="3456">
                  <c:v>2.5243402777778101</c:v>
                </c:pt>
                <c:pt idx="3457">
                  <c:v>2.5250694444475812</c:v>
                </c:pt>
                <c:pt idx="3458">
                  <c:v>2.5257870370405726</c:v>
                </c:pt>
                <c:pt idx="3459">
                  <c:v>2.5265162037030677</c:v>
                </c:pt>
                <c:pt idx="3460">
                  <c:v>2.5272337962960592</c:v>
                </c:pt>
                <c:pt idx="3461">
                  <c:v>2.5279629629658302</c:v>
                </c:pt>
                <c:pt idx="3462">
                  <c:v>2.5286921296356013</c:v>
                </c:pt>
                <c:pt idx="3463">
                  <c:v>2.5294097222285927</c:v>
                </c:pt>
                <c:pt idx="3464">
                  <c:v>2.5301388888910878</c:v>
                </c:pt>
                <c:pt idx="3465">
                  <c:v>2.5309143518534256</c:v>
                </c:pt>
                <c:pt idx="3466">
                  <c:v>2.5316435185231967</c:v>
                </c:pt>
                <c:pt idx="3467">
                  <c:v>2.5323726851856918</c:v>
                </c:pt>
                <c:pt idx="3468">
                  <c:v>2.5330902777786832</c:v>
                </c:pt>
                <c:pt idx="3469">
                  <c:v>2.5338194444484543</c:v>
                </c:pt>
                <c:pt idx="3470">
                  <c:v>2.5345486111109494</c:v>
                </c:pt>
                <c:pt idx="3471">
                  <c:v>2.5352662037039408</c:v>
                </c:pt>
                <c:pt idx="3472">
                  <c:v>2.5359953703737119</c:v>
                </c:pt>
                <c:pt idx="3473">
                  <c:v>2.536724537043483</c:v>
                </c:pt>
                <c:pt idx="3474">
                  <c:v>2.5374421296291985</c:v>
                </c:pt>
                <c:pt idx="3475">
                  <c:v>2.5381712962989695</c:v>
                </c:pt>
                <c:pt idx="3476">
                  <c:v>2.5389467592613073</c:v>
                </c:pt>
                <c:pt idx="3477">
                  <c:v>2.5396759259310784</c:v>
                </c:pt>
                <c:pt idx="3478">
                  <c:v>2.5403935185240698</c:v>
                </c:pt>
                <c:pt idx="3479">
                  <c:v>2.5411226851865649</c:v>
                </c:pt>
                <c:pt idx="3480">
                  <c:v>2.541851851856336</c:v>
                </c:pt>
                <c:pt idx="3481">
                  <c:v>2.5425694444493274</c:v>
                </c:pt>
                <c:pt idx="3482">
                  <c:v>2.5433564814811689</c:v>
                </c:pt>
                <c:pt idx="3483">
                  <c:v>2.5440740740741603</c:v>
                </c:pt>
                <c:pt idx="3484">
                  <c:v>2.5448032407439314</c:v>
                </c:pt>
                <c:pt idx="3485">
                  <c:v>2.5455324074137025</c:v>
                </c:pt>
                <c:pt idx="3486">
                  <c:v>2.5462499999994179</c:v>
                </c:pt>
                <c:pt idx="3487">
                  <c:v>2.546979166669189</c:v>
                </c:pt>
                <c:pt idx="3488">
                  <c:v>2.5477546296315268</c:v>
                </c:pt>
                <c:pt idx="3489">
                  <c:v>2.5484837963012978</c:v>
                </c:pt>
                <c:pt idx="3490">
                  <c:v>2.549212962963793</c:v>
                </c:pt>
                <c:pt idx="3491">
                  <c:v>2.5499305555567844</c:v>
                </c:pt>
                <c:pt idx="3492">
                  <c:v>2.5506597222265555</c:v>
                </c:pt>
                <c:pt idx="3493">
                  <c:v>2.5513888888890506</c:v>
                </c:pt>
                <c:pt idx="3494">
                  <c:v>2.5521643518513883</c:v>
                </c:pt>
                <c:pt idx="3495">
                  <c:v>2.5528819444443798</c:v>
                </c:pt>
                <c:pt idx="3496">
                  <c:v>2.5536111111141508</c:v>
                </c:pt>
                <c:pt idx="3497">
                  <c:v>2.5543402777839219</c:v>
                </c:pt>
                <c:pt idx="3498">
                  <c:v>2.555069444446417</c:v>
                </c:pt>
                <c:pt idx="3499">
                  <c:v>2.5557870370394085</c:v>
                </c:pt>
                <c:pt idx="3500">
                  <c:v>2.5565162037091795</c:v>
                </c:pt>
                <c:pt idx="3501">
                  <c:v>2.5572453703716747</c:v>
                </c:pt>
                <c:pt idx="3502">
                  <c:v>2.5579629629646661</c:v>
                </c:pt>
                <c:pt idx="3503">
                  <c:v>2.5586921296344372</c:v>
                </c:pt>
                <c:pt idx="3504">
                  <c:v>2.5594212962969323</c:v>
                </c:pt>
                <c:pt idx="3505">
                  <c:v>2.5601504629667033</c:v>
                </c:pt>
                <c:pt idx="3506">
                  <c:v>2.5608680555596948</c:v>
                </c:pt>
                <c:pt idx="3507">
                  <c:v>2.5615972222221899</c:v>
                </c:pt>
                <c:pt idx="3508">
                  <c:v>2.562326388891961</c:v>
                </c:pt>
                <c:pt idx="3509">
                  <c:v>2.563055555561732</c:v>
                </c:pt>
                <c:pt idx="3510">
                  <c:v>2.5637731481547235</c:v>
                </c:pt>
                <c:pt idx="3511">
                  <c:v>2.5645023148172186</c:v>
                </c:pt>
                <c:pt idx="3512">
                  <c:v>2.5652314814869897</c:v>
                </c:pt>
                <c:pt idx="3513">
                  <c:v>2.5659606481494848</c:v>
                </c:pt>
                <c:pt idx="3514">
                  <c:v>2.5666782407424762</c:v>
                </c:pt>
                <c:pt idx="3515">
                  <c:v>2.5674074074122473</c:v>
                </c:pt>
                <c:pt idx="3516">
                  <c:v>2.5681365740747424</c:v>
                </c:pt>
                <c:pt idx="3517">
                  <c:v>2.5688657407445135</c:v>
                </c:pt>
                <c:pt idx="3518">
                  <c:v>2.5695833333375049</c:v>
                </c:pt>
                <c:pt idx="3519">
                  <c:v>2.5703125</c:v>
                </c:pt>
                <c:pt idx="3520">
                  <c:v>2.5710879629623378</c:v>
                </c:pt>
                <c:pt idx="3521">
                  <c:v>2.5718171296321088</c:v>
                </c:pt>
                <c:pt idx="3522">
                  <c:v>2.5725347222251003</c:v>
                </c:pt>
                <c:pt idx="3523">
                  <c:v>2.5732638888948713</c:v>
                </c:pt>
                <c:pt idx="3524">
                  <c:v>2.5739930555573665</c:v>
                </c:pt>
                <c:pt idx="3525">
                  <c:v>2.5747222222271375</c:v>
                </c:pt>
                <c:pt idx="3526">
                  <c:v>2.5754976851894753</c:v>
                </c:pt>
                <c:pt idx="3527">
                  <c:v>2.5762152777824667</c:v>
                </c:pt>
                <c:pt idx="3528">
                  <c:v>2.5769444444449618</c:v>
                </c:pt>
                <c:pt idx="3529">
                  <c:v>2.5776736111147329</c:v>
                </c:pt>
                <c:pt idx="3530">
                  <c:v>2.5783912037077243</c:v>
                </c:pt>
                <c:pt idx="3531">
                  <c:v>2.5791203703702195</c:v>
                </c:pt>
                <c:pt idx="3532">
                  <c:v>2.5798958333398332</c:v>
                </c:pt>
                <c:pt idx="3533">
                  <c:v>2.5806134259255487</c:v>
                </c:pt>
                <c:pt idx="3534">
                  <c:v>2.5813425925953197</c:v>
                </c:pt>
                <c:pt idx="3535">
                  <c:v>2.5820717592650908</c:v>
                </c:pt>
                <c:pt idx="3536">
                  <c:v>2.5827893518580822</c:v>
                </c:pt>
                <c:pt idx="3537">
                  <c:v>2.5835185185205773</c:v>
                </c:pt>
                <c:pt idx="3538">
                  <c:v>2.5842939814829151</c:v>
                </c:pt>
                <c:pt idx="3539">
                  <c:v>2.5850115740759065</c:v>
                </c:pt>
                <c:pt idx="3540">
                  <c:v>2.5857407407456776</c:v>
                </c:pt>
                <c:pt idx="3541">
                  <c:v>2.5864699074081727</c:v>
                </c:pt>
                <c:pt idx="3542">
                  <c:v>2.5871875000011642</c:v>
                </c:pt>
                <c:pt idx="3543">
                  <c:v>2.5879166666709352</c:v>
                </c:pt>
                <c:pt idx="3544">
                  <c:v>2.588692129633273</c:v>
                </c:pt>
                <c:pt idx="3545">
                  <c:v>2.5894212962957681</c:v>
                </c:pt>
                <c:pt idx="3546">
                  <c:v>2.5901388888887595</c:v>
                </c:pt>
                <c:pt idx="3547">
                  <c:v>2.5908680555585306</c:v>
                </c:pt>
                <c:pt idx="3548">
                  <c:v>2.5915972222283017</c:v>
                </c:pt>
                <c:pt idx="3549">
                  <c:v>2.5923148148212931</c:v>
                </c:pt>
                <c:pt idx="3550">
                  <c:v>2.5930902777836309</c:v>
                </c:pt>
                <c:pt idx="3551">
                  <c:v>2.5938078703766223</c:v>
                </c:pt>
                <c:pt idx="3552">
                  <c:v>2.5945370370391174</c:v>
                </c:pt>
                <c:pt idx="3553">
                  <c:v>2.5952662037088885</c:v>
                </c:pt>
                <c:pt idx="3554">
                  <c:v>2.5959837963018799</c:v>
                </c:pt>
                <c:pt idx="3555">
                  <c:v>2.596712962964375</c:v>
                </c:pt>
                <c:pt idx="3556">
                  <c:v>2.5974768518572091</c:v>
                </c:pt>
                <c:pt idx="3557">
                  <c:v>2.5982060185197042</c:v>
                </c:pt>
                <c:pt idx="3558">
                  <c:v>2.5989236111126957</c:v>
                </c:pt>
                <c:pt idx="3559">
                  <c:v>2.5996527777824667</c:v>
                </c:pt>
                <c:pt idx="3560">
                  <c:v>2.6003819444449618</c:v>
                </c:pt>
                <c:pt idx="3561">
                  <c:v>2.6010995370379533</c:v>
                </c:pt>
                <c:pt idx="3562">
                  <c:v>2.601875000000291</c:v>
                </c:pt>
                <c:pt idx="3563">
                  <c:v>2.6025925925932825</c:v>
                </c:pt>
                <c:pt idx="3564">
                  <c:v>2.6033217592630535</c:v>
                </c:pt>
                <c:pt idx="3565">
                  <c:v>2.6040509259255487</c:v>
                </c:pt>
                <c:pt idx="3566">
                  <c:v>2.6047685185185401</c:v>
                </c:pt>
                <c:pt idx="3567">
                  <c:v>2.6054976851883112</c:v>
                </c:pt>
                <c:pt idx="3568">
                  <c:v>2.6062615740738693</c:v>
                </c:pt>
                <c:pt idx="3569">
                  <c:v>2.6069907407436403</c:v>
                </c:pt>
                <c:pt idx="3570">
                  <c:v>2.6077083333366318</c:v>
                </c:pt>
                <c:pt idx="3571">
                  <c:v>2.6084375000064028</c:v>
                </c:pt>
                <c:pt idx="3572">
                  <c:v>2.609166666668898</c:v>
                </c:pt>
                <c:pt idx="3573">
                  <c:v>2.6098842592618894</c:v>
                </c:pt>
                <c:pt idx="3574">
                  <c:v>2.6106597222242272</c:v>
                </c:pt>
                <c:pt idx="3575">
                  <c:v>2.6113888888939982</c:v>
                </c:pt>
                <c:pt idx="3576">
                  <c:v>2.6121064814869897</c:v>
                </c:pt>
                <c:pt idx="3577">
                  <c:v>2.6128356481494848</c:v>
                </c:pt>
                <c:pt idx="3578">
                  <c:v>2.6135648148192558</c:v>
                </c:pt>
                <c:pt idx="3579">
                  <c:v>2.6142824074122473</c:v>
                </c:pt>
                <c:pt idx="3580">
                  <c:v>2.615057870374585</c:v>
                </c:pt>
                <c:pt idx="3581">
                  <c:v>2.6157754629675765</c:v>
                </c:pt>
                <c:pt idx="3582">
                  <c:v>2.6165046296300716</c:v>
                </c:pt>
                <c:pt idx="3583">
                  <c:v>2.6172337962998427</c:v>
                </c:pt>
                <c:pt idx="3584">
                  <c:v>2.6179513888928341</c:v>
                </c:pt>
                <c:pt idx="3585">
                  <c:v>2.6186805555553292</c:v>
                </c:pt>
                <c:pt idx="3586">
                  <c:v>2.6194444444481633</c:v>
                </c:pt>
                <c:pt idx="3587">
                  <c:v>2.6201736111106584</c:v>
                </c:pt>
                <c:pt idx="3588">
                  <c:v>2.6209027777804295</c:v>
                </c:pt>
                <c:pt idx="3589">
                  <c:v>2.6216203703734209</c:v>
                </c:pt>
                <c:pt idx="3590">
                  <c:v>2.622349537043192</c:v>
                </c:pt>
                <c:pt idx="3591">
                  <c:v>2.6230787037056871</c:v>
                </c:pt>
                <c:pt idx="3592">
                  <c:v>2.6238541666680248</c:v>
                </c:pt>
                <c:pt idx="3593">
                  <c:v>2.6245717592610163</c:v>
                </c:pt>
                <c:pt idx="3594">
                  <c:v>2.6253009259307873</c:v>
                </c:pt>
                <c:pt idx="3595">
                  <c:v>2.6260300925932825</c:v>
                </c:pt>
                <c:pt idx="3596">
                  <c:v>2.6267476851862739</c:v>
                </c:pt>
                <c:pt idx="3597">
                  <c:v>2.627476851856045</c:v>
                </c:pt>
                <c:pt idx="3598">
                  <c:v>2.6282523148183827</c:v>
                </c:pt>
                <c:pt idx="3599">
                  <c:v>2.6289699074113742</c:v>
                </c:pt>
                <c:pt idx="3600">
                  <c:v>2.6296990740738693</c:v>
                </c:pt>
                <c:pt idx="3601">
                  <c:v>2.6304282407436403</c:v>
                </c:pt>
                <c:pt idx="3602">
                  <c:v>2.6311458333366318</c:v>
                </c:pt>
                <c:pt idx="3603">
                  <c:v>2.6318750000064028</c:v>
                </c:pt>
                <c:pt idx="3604">
                  <c:v>2.6326504629687406</c:v>
                </c:pt>
                <c:pt idx="3605">
                  <c:v>2.633368055561732</c:v>
                </c:pt>
                <c:pt idx="3606">
                  <c:v>2.6340972222242272</c:v>
                </c:pt>
                <c:pt idx="3607">
                  <c:v>2.6348148148172186</c:v>
                </c:pt>
                <c:pt idx="3608">
                  <c:v>2.6355439814869897</c:v>
                </c:pt>
                <c:pt idx="3609">
                  <c:v>2.6362731481494848</c:v>
                </c:pt>
                <c:pt idx="3610">
                  <c:v>2.6370370370423188</c:v>
                </c:pt>
                <c:pt idx="3611">
                  <c:v>2.637766203704814</c:v>
                </c:pt>
                <c:pt idx="3612">
                  <c:v>2.638495370374585</c:v>
                </c:pt>
                <c:pt idx="3613">
                  <c:v>2.6392129629675765</c:v>
                </c:pt>
                <c:pt idx="3614">
                  <c:v>2.6399421296300716</c:v>
                </c:pt>
                <c:pt idx="3615">
                  <c:v>2.6406712962998427</c:v>
                </c:pt>
                <c:pt idx="3616">
                  <c:v>2.6414351851854008</c:v>
                </c:pt>
                <c:pt idx="3617">
                  <c:v>2.6421643518551718</c:v>
                </c:pt>
                <c:pt idx="3618">
                  <c:v>2.6428935185249429</c:v>
                </c:pt>
                <c:pt idx="3619">
                  <c:v>2.643622685187438</c:v>
                </c:pt>
                <c:pt idx="3620">
                  <c:v>2.6443402777804295</c:v>
                </c:pt>
                <c:pt idx="3621">
                  <c:v>2.6450694444502005</c:v>
                </c:pt>
                <c:pt idx="3622">
                  <c:v>2.6458449074125383</c:v>
                </c:pt>
                <c:pt idx="3623">
                  <c:v>2.6465625000055297</c:v>
                </c:pt>
                <c:pt idx="3624">
                  <c:v>2.6472916666680248</c:v>
                </c:pt>
                <c:pt idx="3625">
                  <c:v>2.6480208333377959</c:v>
                </c:pt>
                <c:pt idx="3626">
                  <c:v>2.6487384259307873</c:v>
                </c:pt>
                <c:pt idx="3627">
                  <c:v>2.6494675925932825</c:v>
                </c:pt>
                <c:pt idx="3628">
                  <c:v>2.6502430555556202</c:v>
                </c:pt>
                <c:pt idx="3629">
                  <c:v>2.6509722222253913</c:v>
                </c:pt>
                <c:pt idx="3630">
                  <c:v>2.6517013888951624</c:v>
                </c:pt>
                <c:pt idx="3631">
                  <c:v>2.6524189814808778</c:v>
                </c:pt>
                <c:pt idx="3632">
                  <c:v>2.6531481481506489</c:v>
                </c:pt>
                <c:pt idx="3633">
                  <c:v>2.65387731482042</c:v>
                </c:pt>
                <c:pt idx="3634">
                  <c:v>2.6546527777827578</c:v>
                </c:pt>
                <c:pt idx="3635">
                  <c:v>2.6553703703757492</c:v>
                </c:pt>
                <c:pt idx="3636">
                  <c:v>2.6560995370382443</c:v>
                </c:pt>
                <c:pt idx="3637">
                  <c:v>2.6568287037080154</c:v>
                </c:pt>
                <c:pt idx="3638">
                  <c:v>2.6575462963010068</c:v>
                </c:pt>
                <c:pt idx="3639">
                  <c:v>2.6582754629635019</c:v>
                </c:pt>
                <c:pt idx="3640">
                  <c:v>2.659004629633273</c:v>
                </c:pt>
                <c:pt idx="3641">
                  <c:v>2.6597222222262644</c:v>
                </c:pt>
                <c:pt idx="3642">
                  <c:v>2.6604513888887595</c:v>
                </c:pt>
                <c:pt idx="3643">
                  <c:v>2.6611805555585306</c:v>
                </c:pt>
                <c:pt idx="3644">
                  <c:v>2.6619097222283017</c:v>
                </c:pt>
                <c:pt idx="3645">
                  <c:v>2.6626273148212931</c:v>
                </c:pt>
                <c:pt idx="3646">
                  <c:v>2.6633564814837882</c:v>
                </c:pt>
                <c:pt idx="3647">
                  <c:v>2.6640856481535593</c:v>
                </c:pt>
                <c:pt idx="3648">
                  <c:v>2.6648032407465507</c:v>
                </c:pt>
                <c:pt idx="3649">
                  <c:v>2.6655324074090458</c:v>
                </c:pt>
                <c:pt idx="3650">
                  <c:v>2.6662615740788169</c:v>
                </c:pt>
                <c:pt idx="3651">
                  <c:v>2.6669791666718083</c:v>
                </c:pt>
                <c:pt idx="3652">
                  <c:v>2.6677083333343035</c:v>
                </c:pt>
                <c:pt idx="3653">
                  <c:v>2.6684375000040745</c:v>
                </c:pt>
                <c:pt idx="3654">
                  <c:v>2.669155092597066</c:v>
                </c:pt>
                <c:pt idx="3655">
                  <c:v>2.6698842592595611</c:v>
                </c:pt>
                <c:pt idx="3656">
                  <c:v>2.6706134259293322</c:v>
                </c:pt>
                <c:pt idx="3657">
                  <c:v>2.6713310185223236</c:v>
                </c:pt>
                <c:pt idx="3658">
                  <c:v>2.6720601851848187</c:v>
                </c:pt>
                <c:pt idx="3659">
                  <c:v>2.6727893518545898</c:v>
                </c:pt>
                <c:pt idx="3660">
                  <c:v>2.6735069444475812</c:v>
                </c:pt>
                <c:pt idx="3661">
                  <c:v>2.6742361111173523</c:v>
                </c:pt>
                <c:pt idx="3662">
                  <c:v>2.6749652777798474</c:v>
                </c:pt>
                <c:pt idx="3663">
                  <c:v>2.6756828703728388</c:v>
                </c:pt>
                <c:pt idx="3664">
                  <c:v>2.6764120370426099</c:v>
                </c:pt>
                <c:pt idx="3665">
                  <c:v>2.677141203705105</c:v>
                </c:pt>
                <c:pt idx="3666">
                  <c:v>2.6778587962980964</c:v>
                </c:pt>
                <c:pt idx="3667">
                  <c:v>2.6785879629678675</c:v>
                </c:pt>
                <c:pt idx="3668">
                  <c:v>2.6793171296303626</c:v>
                </c:pt>
                <c:pt idx="3669">
                  <c:v>2.680034722223354</c:v>
                </c:pt>
                <c:pt idx="3670">
                  <c:v>2.6807638888931251</c:v>
                </c:pt>
                <c:pt idx="3671">
                  <c:v>2.6814930555556202</c:v>
                </c:pt>
                <c:pt idx="3672">
                  <c:v>2.6822106481486117</c:v>
                </c:pt>
                <c:pt idx="3673">
                  <c:v>2.6829398148183827</c:v>
                </c:pt>
                <c:pt idx="3674">
                  <c:v>2.6836689814808778</c:v>
                </c:pt>
                <c:pt idx="3675">
                  <c:v>2.6844444444504916</c:v>
                </c:pt>
                <c:pt idx="3676">
                  <c:v>2.685162037043483</c:v>
                </c:pt>
                <c:pt idx="3677">
                  <c:v>2.6858912037059781</c:v>
                </c:pt>
                <c:pt idx="3678">
                  <c:v>2.6866203703757492</c:v>
                </c:pt>
                <c:pt idx="3679">
                  <c:v>2.6873379629687406</c:v>
                </c:pt>
                <c:pt idx="3680">
                  <c:v>2.6880671296312357</c:v>
                </c:pt>
                <c:pt idx="3681">
                  <c:v>2.6888310185240698</c:v>
                </c:pt>
                <c:pt idx="3682">
                  <c:v>2.6895601851865649</c:v>
                </c:pt>
                <c:pt idx="3683">
                  <c:v>2.6902777777795563</c:v>
                </c:pt>
                <c:pt idx="3684">
                  <c:v>2.6910069444493274</c:v>
                </c:pt>
                <c:pt idx="3685">
                  <c:v>2.6917245370423188</c:v>
                </c:pt>
                <c:pt idx="3686">
                  <c:v>2.692453703704814</c:v>
                </c:pt>
                <c:pt idx="3687">
                  <c:v>2.693182870374585</c:v>
                </c:pt>
                <c:pt idx="3688">
                  <c:v>2.6939004629675765</c:v>
                </c:pt>
                <c:pt idx="3689">
                  <c:v>2.6946296296300716</c:v>
                </c:pt>
                <c:pt idx="3690">
                  <c:v>2.6953587962998427</c:v>
                </c:pt>
                <c:pt idx="3691">
                  <c:v>2.6960763888928341</c:v>
                </c:pt>
                <c:pt idx="3692">
                  <c:v>2.6968518518551718</c:v>
                </c:pt>
                <c:pt idx="3693">
                  <c:v>2.6975810185249429</c:v>
                </c:pt>
                <c:pt idx="3694">
                  <c:v>2.698310185187438</c:v>
                </c:pt>
                <c:pt idx="3695">
                  <c:v>2.6990277777804295</c:v>
                </c:pt>
                <c:pt idx="3696">
                  <c:v>2.6997569444502005</c:v>
                </c:pt>
                <c:pt idx="3697">
                  <c:v>2.7004861111126957</c:v>
                </c:pt>
                <c:pt idx="3698">
                  <c:v>2.7012615740750334</c:v>
                </c:pt>
                <c:pt idx="3699">
                  <c:v>2.7019907407448045</c:v>
                </c:pt>
                <c:pt idx="3700">
                  <c:v>2.7027083333377959</c:v>
                </c:pt>
                <c:pt idx="3701">
                  <c:v>2.703437500000291</c:v>
                </c:pt>
                <c:pt idx="3702">
                  <c:v>2.7041666666700621</c:v>
                </c:pt>
                <c:pt idx="3703">
                  <c:v>2.7048842592630535</c:v>
                </c:pt>
                <c:pt idx="3704">
                  <c:v>2.7056134259255487</c:v>
                </c:pt>
                <c:pt idx="3705">
                  <c:v>2.7063425925953197</c:v>
                </c:pt>
                <c:pt idx="3706">
                  <c:v>2.7070601851883112</c:v>
                </c:pt>
                <c:pt idx="3707">
                  <c:v>2.7077893518580822</c:v>
                </c:pt>
                <c:pt idx="3708">
                  <c:v>2.7085185185205773</c:v>
                </c:pt>
                <c:pt idx="3709">
                  <c:v>2.7092361111135688</c:v>
                </c:pt>
                <c:pt idx="3710">
                  <c:v>2.7099652777833398</c:v>
                </c:pt>
                <c:pt idx="3711">
                  <c:v>2.7106828703763313</c:v>
                </c:pt>
                <c:pt idx="3712">
                  <c:v>2.7114120370388264</c:v>
                </c:pt>
                <c:pt idx="3713">
                  <c:v>2.7121412037085975</c:v>
                </c:pt>
                <c:pt idx="3714">
                  <c:v>2.7128587963015889</c:v>
                </c:pt>
                <c:pt idx="3715">
                  <c:v>2.713587962964084</c:v>
                </c:pt>
                <c:pt idx="3716">
                  <c:v>2.7143171296338551</c:v>
                </c:pt>
                <c:pt idx="3717">
                  <c:v>2.7150347222268465</c:v>
                </c:pt>
                <c:pt idx="3718">
                  <c:v>2.7157638888893416</c:v>
                </c:pt>
                <c:pt idx="3719">
                  <c:v>2.7165393518516794</c:v>
                </c:pt>
                <c:pt idx="3720">
                  <c:v>2.7172685185214505</c:v>
                </c:pt>
                <c:pt idx="3721">
                  <c:v>2.7179861111144419</c:v>
                </c:pt>
                <c:pt idx="3722">
                  <c:v>2.718715277784213</c:v>
                </c:pt>
                <c:pt idx="3723">
                  <c:v>2.7194444444467081</c:v>
                </c:pt>
                <c:pt idx="3724">
                  <c:v>2.7201620370396995</c:v>
                </c:pt>
                <c:pt idx="3725">
                  <c:v>2.7208912037094706</c:v>
                </c:pt>
                <c:pt idx="3726">
                  <c:v>2.7216203703719657</c:v>
                </c:pt>
                <c:pt idx="3727">
                  <c:v>2.7223379629649571</c:v>
                </c:pt>
                <c:pt idx="3728">
                  <c:v>2.7230671296347282</c:v>
                </c:pt>
                <c:pt idx="3729">
                  <c:v>2.7237962962972233</c:v>
                </c:pt>
                <c:pt idx="3730">
                  <c:v>2.7245138888902147</c:v>
                </c:pt>
                <c:pt idx="3731">
                  <c:v>2.7252430555599858</c:v>
                </c:pt>
                <c:pt idx="3732">
                  <c:v>2.7259606481529772</c:v>
                </c:pt>
                <c:pt idx="3733">
                  <c:v>2.7266898148154723</c:v>
                </c:pt>
                <c:pt idx="3734">
                  <c:v>2.7274189814852434</c:v>
                </c:pt>
                <c:pt idx="3735">
                  <c:v>2.7281944444475812</c:v>
                </c:pt>
                <c:pt idx="3736">
                  <c:v>2.7289120370405726</c:v>
                </c:pt>
                <c:pt idx="3737">
                  <c:v>2.7296412037030677</c:v>
                </c:pt>
                <c:pt idx="3738">
                  <c:v>2.7303703703728388</c:v>
                </c:pt>
                <c:pt idx="3739">
                  <c:v>2.7310879629658302</c:v>
                </c:pt>
                <c:pt idx="3740">
                  <c:v>2.7318171296356013</c:v>
                </c:pt>
                <c:pt idx="3741">
                  <c:v>2.7325462962980964</c:v>
                </c:pt>
                <c:pt idx="3742">
                  <c:v>2.7332638888910878</c:v>
                </c:pt>
                <c:pt idx="3743">
                  <c:v>2.7339930555608589</c:v>
                </c:pt>
                <c:pt idx="3744">
                  <c:v>2.734722222223354</c:v>
                </c:pt>
                <c:pt idx="3745">
                  <c:v>2.7354398148163455</c:v>
                </c:pt>
                <c:pt idx="3746">
                  <c:v>2.7361689814861165</c:v>
                </c:pt>
                <c:pt idx="3747">
                  <c:v>2.736886574079108</c:v>
                </c:pt>
                <c:pt idx="3748">
                  <c:v>2.7376157407416031</c:v>
                </c:pt>
                <c:pt idx="3749">
                  <c:v>2.7383449074113742</c:v>
                </c:pt>
                <c:pt idx="3750">
                  <c:v>2.7390625000043656</c:v>
                </c:pt>
                <c:pt idx="3751">
                  <c:v>2.7398379629667033</c:v>
                </c:pt>
                <c:pt idx="3752">
                  <c:v>2.7405671296291985</c:v>
                </c:pt>
                <c:pt idx="3753">
                  <c:v>2.7412962962989695</c:v>
                </c:pt>
                <c:pt idx="3754">
                  <c:v>2.7420254629687406</c:v>
                </c:pt>
                <c:pt idx="3755">
                  <c:v>2.742743055561732</c:v>
                </c:pt>
                <c:pt idx="3756">
                  <c:v>2.7434722222242272</c:v>
                </c:pt>
                <c:pt idx="3757">
                  <c:v>2.7441898148172186</c:v>
                </c:pt>
                <c:pt idx="3758">
                  <c:v>2.7449189814869897</c:v>
                </c:pt>
                <c:pt idx="3759">
                  <c:v>2.7456481481494848</c:v>
                </c:pt>
                <c:pt idx="3760">
                  <c:v>2.7463657407424762</c:v>
                </c:pt>
                <c:pt idx="3761">
                  <c:v>2.7470949074122473</c:v>
                </c:pt>
                <c:pt idx="3762">
                  <c:v>2.7478240740747424</c:v>
                </c:pt>
                <c:pt idx="3763">
                  <c:v>2.7485416666677338</c:v>
                </c:pt>
                <c:pt idx="3764">
                  <c:v>2.7492708333375049</c:v>
                </c:pt>
                <c:pt idx="3765">
                  <c:v>2.75</c:v>
                </c:pt>
                <c:pt idx="3766">
                  <c:v>2.7507175925929914</c:v>
                </c:pt>
                <c:pt idx="3767">
                  <c:v>2.7514467592627625</c:v>
                </c:pt>
                <c:pt idx="3768">
                  <c:v>2.7521759259252576</c:v>
                </c:pt>
                <c:pt idx="3769">
                  <c:v>2.752893518518249</c:v>
                </c:pt>
                <c:pt idx="3770">
                  <c:v>2.7536226851880201</c:v>
                </c:pt>
                <c:pt idx="3771">
                  <c:v>2.7543518518577912</c:v>
                </c:pt>
                <c:pt idx="3772">
                  <c:v>2.7550694444507826</c:v>
                </c:pt>
                <c:pt idx="3773">
                  <c:v>2.7557986111132777</c:v>
                </c:pt>
                <c:pt idx="3774">
                  <c:v>2.7565277777830488</c:v>
                </c:pt>
                <c:pt idx="3775">
                  <c:v>2.7572453703760402</c:v>
                </c:pt>
                <c:pt idx="3776">
                  <c:v>2.7579745370385353</c:v>
                </c:pt>
                <c:pt idx="3777">
                  <c:v>2.7587037037083064</c:v>
                </c:pt>
                <c:pt idx="3778">
                  <c:v>2.7594212963012978</c:v>
                </c:pt>
                <c:pt idx="3779">
                  <c:v>2.760150462963793</c:v>
                </c:pt>
                <c:pt idx="3780">
                  <c:v>2.7608680555567844</c:v>
                </c:pt>
                <c:pt idx="3781">
                  <c:v>2.7615972222265555</c:v>
                </c:pt>
                <c:pt idx="3782">
                  <c:v>2.7623263888890506</c:v>
                </c:pt>
                <c:pt idx="3783">
                  <c:v>2.7630555555588217</c:v>
                </c:pt>
                <c:pt idx="3784">
                  <c:v>2.7637731481518131</c:v>
                </c:pt>
                <c:pt idx="3785">
                  <c:v>2.7645023148143082</c:v>
                </c:pt>
                <c:pt idx="3786">
                  <c:v>2.7652199074072996</c:v>
                </c:pt>
                <c:pt idx="3787">
                  <c:v>2.766006944446417</c:v>
                </c:pt>
                <c:pt idx="3788">
                  <c:v>2.7667245370394085</c:v>
                </c:pt>
                <c:pt idx="3789">
                  <c:v>2.7674537037091795</c:v>
                </c:pt>
                <c:pt idx="3790">
                  <c:v>2.7681828703716747</c:v>
                </c:pt>
                <c:pt idx="3791">
                  <c:v>2.7689004629646661</c:v>
                </c:pt>
                <c:pt idx="3792">
                  <c:v>2.7696296296344372</c:v>
                </c:pt>
                <c:pt idx="3793">
                  <c:v>2.7703472222274286</c:v>
                </c:pt>
                <c:pt idx="3794">
                  <c:v>2.7710763888899237</c:v>
                </c:pt>
                <c:pt idx="3795">
                  <c:v>2.7718055555596948</c:v>
                </c:pt>
                <c:pt idx="3796">
                  <c:v>2.7725231481526862</c:v>
                </c:pt>
                <c:pt idx="3797">
                  <c:v>2.7732523148151813</c:v>
                </c:pt>
                <c:pt idx="3798">
                  <c:v>2.7739814814849524</c:v>
                </c:pt>
                <c:pt idx="3799">
                  <c:v>2.7746990740779438</c:v>
                </c:pt>
                <c:pt idx="3800">
                  <c:v>2.7754282407404389</c:v>
                </c:pt>
                <c:pt idx="3801">
                  <c:v>2.77615740741021</c:v>
                </c:pt>
                <c:pt idx="3802">
                  <c:v>2.7768750000032014</c:v>
                </c:pt>
                <c:pt idx="3803">
                  <c:v>2.7776504629655392</c:v>
                </c:pt>
                <c:pt idx="3804">
                  <c:v>2.7783796296353103</c:v>
                </c:pt>
                <c:pt idx="3805">
                  <c:v>2.7790972222283017</c:v>
                </c:pt>
                <c:pt idx="3806">
                  <c:v>2.7798263888907968</c:v>
                </c:pt>
                <c:pt idx="3807">
                  <c:v>2.7805555555605679</c:v>
                </c:pt>
                <c:pt idx="3808">
                  <c:v>2.7812731481535593</c:v>
                </c:pt>
                <c:pt idx="3809">
                  <c:v>2.7820486111158971</c:v>
                </c:pt>
                <c:pt idx="3810">
                  <c:v>2.7827777777783922</c:v>
                </c:pt>
                <c:pt idx="3811">
                  <c:v>2.7835069444481633</c:v>
                </c:pt>
                <c:pt idx="3812">
                  <c:v>2.7842245370411547</c:v>
                </c:pt>
                <c:pt idx="3813">
                  <c:v>2.7849537037036498</c:v>
                </c:pt>
                <c:pt idx="3814">
                  <c:v>2.7856828703734209</c:v>
                </c:pt>
                <c:pt idx="3815">
                  <c:v>2.7864583333357587</c:v>
                </c:pt>
                <c:pt idx="3816">
                  <c:v>2.7871759259287501</c:v>
                </c:pt>
                <c:pt idx="3817">
                  <c:v>2.7879050925985212</c:v>
                </c:pt>
                <c:pt idx="3818">
                  <c:v>2.7886226851915126</c:v>
                </c:pt>
                <c:pt idx="3819">
                  <c:v>2.7893518518540077</c:v>
                </c:pt>
                <c:pt idx="3820">
                  <c:v>2.7900810185237788</c:v>
                </c:pt>
                <c:pt idx="3821">
                  <c:v>2.7908564814861165</c:v>
                </c:pt>
                <c:pt idx="3822">
                  <c:v>2.7915856481486117</c:v>
                </c:pt>
                <c:pt idx="3823">
                  <c:v>2.7923032407416031</c:v>
                </c:pt>
                <c:pt idx="3824">
                  <c:v>2.7930324074113742</c:v>
                </c:pt>
                <c:pt idx="3825">
                  <c:v>2.7937615740738693</c:v>
                </c:pt>
                <c:pt idx="3826">
                  <c:v>2.7944791666668607</c:v>
                </c:pt>
                <c:pt idx="3827">
                  <c:v>2.7952083333366318</c:v>
                </c:pt>
                <c:pt idx="3828">
                  <c:v>2.7959375000064028</c:v>
                </c:pt>
                <c:pt idx="3829">
                  <c:v>2.7966550925921183</c:v>
                </c:pt>
                <c:pt idx="3830">
                  <c:v>2.7973842592618894</c:v>
                </c:pt>
                <c:pt idx="3831">
                  <c:v>2.7981134259316605</c:v>
                </c:pt>
                <c:pt idx="3832">
                  <c:v>2.7988888888939982</c:v>
                </c:pt>
                <c:pt idx="3833">
                  <c:v>2.7996064814869897</c:v>
                </c:pt>
                <c:pt idx="3834">
                  <c:v>2.8003356481494848</c:v>
                </c:pt>
                <c:pt idx="3835">
                  <c:v>2.8010648148192558</c:v>
                </c:pt>
                <c:pt idx="3836">
                  <c:v>2.8017824074122473</c:v>
                </c:pt>
                <c:pt idx="3837">
                  <c:v>2.8025115740747424</c:v>
                </c:pt>
                <c:pt idx="3838">
                  <c:v>2.8032291666677338</c:v>
                </c:pt>
                <c:pt idx="3839">
                  <c:v>2.8039583333375049</c:v>
                </c:pt>
                <c:pt idx="3840">
                  <c:v>2.8046875</c:v>
                </c:pt>
                <c:pt idx="3841">
                  <c:v>2.8054050925929914</c:v>
                </c:pt>
                <c:pt idx="3842">
                  <c:v>2.8061342592627625</c:v>
                </c:pt>
                <c:pt idx="3843">
                  <c:v>2.8068634259252576</c:v>
                </c:pt>
                <c:pt idx="3844">
                  <c:v>2.807581018518249</c:v>
                </c:pt>
                <c:pt idx="3845">
                  <c:v>2.8083101851880201</c:v>
                </c:pt>
                <c:pt idx="3846">
                  <c:v>2.8090393518577912</c:v>
                </c:pt>
                <c:pt idx="3847">
                  <c:v>2.8097569444507826</c:v>
                </c:pt>
                <c:pt idx="3848">
                  <c:v>2.8104861111132777</c:v>
                </c:pt>
                <c:pt idx="3849">
                  <c:v>2.8112152777830488</c:v>
                </c:pt>
                <c:pt idx="3850">
                  <c:v>2.8119328703760402</c:v>
                </c:pt>
                <c:pt idx="3851">
                  <c:v>2.8126620370385353</c:v>
                </c:pt>
                <c:pt idx="3852">
                  <c:v>2.8133912037083064</c:v>
                </c:pt>
                <c:pt idx="3853">
                  <c:v>2.8141666666706442</c:v>
                </c:pt>
                <c:pt idx="3854">
                  <c:v>2.8148842592636356</c:v>
                </c:pt>
                <c:pt idx="3855">
                  <c:v>2.8156134259261307</c:v>
                </c:pt>
                <c:pt idx="3856">
                  <c:v>2.8163425925959018</c:v>
                </c:pt>
                <c:pt idx="3857">
                  <c:v>2.8170601851888932</c:v>
                </c:pt>
                <c:pt idx="3858">
                  <c:v>2.8177893518513883</c:v>
                </c:pt>
                <c:pt idx="3859">
                  <c:v>2.8185648148210021</c:v>
                </c:pt>
                <c:pt idx="3860">
                  <c:v>2.8192939814834972</c:v>
                </c:pt>
                <c:pt idx="3861">
                  <c:v>2.8200115740764886</c:v>
                </c:pt>
                <c:pt idx="3862">
                  <c:v>2.8207407407462597</c:v>
                </c:pt>
                <c:pt idx="3863">
                  <c:v>2.8214699074087548</c:v>
                </c:pt>
                <c:pt idx="3864">
                  <c:v>2.8221875000017462</c:v>
                </c:pt>
                <c:pt idx="3865">
                  <c:v>2.8229166666715173</c:v>
                </c:pt>
                <c:pt idx="3866">
                  <c:v>2.8236458333340124</c:v>
                </c:pt>
                <c:pt idx="3867">
                  <c:v>2.8243634259270038</c:v>
                </c:pt>
                <c:pt idx="3868">
                  <c:v>2.8250925925967749</c:v>
                </c:pt>
                <c:pt idx="3869">
                  <c:v>2.8258101851897663</c:v>
                </c:pt>
                <c:pt idx="3870">
                  <c:v>2.8265972222216078</c:v>
                </c:pt>
                <c:pt idx="3871">
                  <c:v>2.8273148148145992</c:v>
                </c:pt>
                <c:pt idx="3872">
                  <c:v>2.8280439814843703</c:v>
                </c:pt>
                <c:pt idx="3873">
                  <c:v>2.8287731481541414</c:v>
                </c:pt>
                <c:pt idx="3874">
                  <c:v>2.8294907407471328</c:v>
                </c:pt>
                <c:pt idx="3875">
                  <c:v>2.8302199074096279</c:v>
                </c:pt>
                <c:pt idx="3876">
                  <c:v>2.8309953703719657</c:v>
                </c:pt>
                <c:pt idx="3877">
                  <c:v>2.8317245370417368</c:v>
                </c:pt>
                <c:pt idx="3878">
                  <c:v>2.8324421296347282</c:v>
                </c:pt>
                <c:pt idx="3879">
                  <c:v>2.8331712962972233</c:v>
                </c:pt>
                <c:pt idx="3880">
                  <c:v>2.8339004629669944</c:v>
                </c:pt>
                <c:pt idx="3881">
                  <c:v>2.8346180555599858</c:v>
                </c:pt>
                <c:pt idx="3882">
                  <c:v>2.8354050925991032</c:v>
                </c:pt>
                <c:pt idx="3883">
                  <c:v>2.8361226851848187</c:v>
                </c:pt>
                <c:pt idx="3884">
                  <c:v>2.8368518518545898</c:v>
                </c:pt>
                <c:pt idx="3885">
                  <c:v>2.8375810185243608</c:v>
                </c:pt>
                <c:pt idx="3886">
                  <c:v>2.8382986111173523</c:v>
                </c:pt>
                <c:pt idx="3887">
                  <c:v>2.8390277777798474</c:v>
                </c:pt>
                <c:pt idx="3888">
                  <c:v>2.8397453703728388</c:v>
                </c:pt>
                <c:pt idx="3889">
                  <c:v>2.8404745370426099</c:v>
                </c:pt>
                <c:pt idx="3890">
                  <c:v>2.841203703705105</c:v>
                </c:pt>
                <c:pt idx="3891">
                  <c:v>2.8419212962980964</c:v>
                </c:pt>
                <c:pt idx="3892">
                  <c:v>2.8426504629678675</c:v>
                </c:pt>
                <c:pt idx="3893">
                  <c:v>2.8433796296303626</c:v>
                </c:pt>
                <c:pt idx="3894">
                  <c:v>2.844097222223354</c:v>
                </c:pt>
                <c:pt idx="3895">
                  <c:v>2.8448263888931251</c:v>
                </c:pt>
                <c:pt idx="3896">
                  <c:v>2.8455555555556202</c:v>
                </c:pt>
                <c:pt idx="3897">
                  <c:v>2.8462731481486117</c:v>
                </c:pt>
                <c:pt idx="3898">
                  <c:v>2.8470023148183827</c:v>
                </c:pt>
                <c:pt idx="3899">
                  <c:v>2.8477314814808778</c:v>
                </c:pt>
                <c:pt idx="3900">
                  <c:v>2.8484490740738693</c:v>
                </c:pt>
                <c:pt idx="3901">
                  <c:v>2.8491782407436403</c:v>
                </c:pt>
                <c:pt idx="3902">
                  <c:v>2.8499074074134114</c:v>
                </c:pt>
                <c:pt idx="3903">
                  <c:v>2.8506250000064028</c:v>
                </c:pt>
                <c:pt idx="3904">
                  <c:v>2.851354166668898</c:v>
                </c:pt>
                <c:pt idx="3905">
                  <c:v>2.852083333338669</c:v>
                </c:pt>
                <c:pt idx="3906">
                  <c:v>2.8528009259316605</c:v>
                </c:pt>
                <c:pt idx="3907">
                  <c:v>2.8535300925941556</c:v>
                </c:pt>
                <c:pt idx="3908">
                  <c:v>2.8542592592639267</c:v>
                </c:pt>
                <c:pt idx="3909">
                  <c:v>2.8549768518569181</c:v>
                </c:pt>
                <c:pt idx="3910">
                  <c:v>2.8557060185194132</c:v>
                </c:pt>
                <c:pt idx="3911">
                  <c:v>2.8564351851891843</c:v>
                </c:pt>
                <c:pt idx="3912">
                  <c:v>2.8571527777821757</c:v>
                </c:pt>
                <c:pt idx="3913">
                  <c:v>2.8579282407445135</c:v>
                </c:pt>
                <c:pt idx="3914">
                  <c:v>2.8586574074070086</c:v>
                </c:pt>
                <c:pt idx="3915">
                  <c:v>2.8593865740767797</c:v>
                </c:pt>
                <c:pt idx="3916">
                  <c:v>2.8601041666697711</c:v>
                </c:pt>
                <c:pt idx="3917">
                  <c:v>2.8608333333395422</c:v>
                </c:pt>
                <c:pt idx="3918">
                  <c:v>2.8615625000020373</c:v>
                </c:pt>
                <c:pt idx="3919">
                  <c:v>2.862337962964375</c:v>
                </c:pt>
                <c:pt idx="3920">
                  <c:v>2.8630555555573665</c:v>
                </c:pt>
                <c:pt idx="3921">
                  <c:v>2.8637847222271375</c:v>
                </c:pt>
                <c:pt idx="3922">
                  <c:v>2.8645138888896327</c:v>
                </c:pt>
                <c:pt idx="3923">
                  <c:v>2.8652430555594037</c:v>
                </c:pt>
                <c:pt idx="3924">
                  <c:v>2.8659722222218988</c:v>
                </c:pt>
                <c:pt idx="3925">
                  <c:v>2.8667476851915126</c:v>
                </c:pt>
                <c:pt idx="3926">
                  <c:v>2.867465277777228</c:v>
                </c:pt>
                <c:pt idx="3927">
                  <c:v>2.8681944444469991</c:v>
                </c:pt>
                <c:pt idx="3928">
                  <c:v>2.8689236111167702</c:v>
                </c:pt>
                <c:pt idx="3929">
                  <c:v>2.8696412037097616</c:v>
                </c:pt>
                <c:pt idx="3930">
                  <c:v>2.8703703703722567</c:v>
                </c:pt>
                <c:pt idx="3931">
                  <c:v>2.8710995370420278</c:v>
                </c:pt>
                <c:pt idx="3932">
                  <c:v>2.8718171296350192</c:v>
                </c:pt>
                <c:pt idx="3933">
                  <c:v>2.8725462962975143</c:v>
                </c:pt>
                <c:pt idx="3934">
                  <c:v>2.8732754629672854</c:v>
                </c:pt>
                <c:pt idx="3935">
                  <c:v>2.8739930555602768</c:v>
                </c:pt>
                <c:pt idx="3936">
                  <c:v>2.874722222222772</c:v>
                </c:pt>
                <c:pt idx="3937">
                  <c:v>2.875451388892543</c:v>
                </c:pt>
                <c:pt idx="3938">
                  <c:v>2.8761689814855345</c:v>
                </c:pt>
                <c:pt idx="3939">
                  <c:v>2.8768981481480296</c:v>
                </c:pt>
                <c:pt idx="3940">
                  <c:v>2.8776273148178007</c:v>
                </c:pt>
                <c:pt idx="3941">
                  <c:v>2.8783449074107921</c:v>
                </c:pt>
                <c:pt idx="3942">
                  <c:v>2.8790740740805632</c:v>
                </c:pt>
                <c:pt idx="3943">
                  <c:v>2.8798032407430583</c:v>
                </c:pt>
                <c:pt idx="3944">
                  <c:v>2.8805208333360497</c:v>
                </c:pt>
                <c:pt idx="3945">
                  <c:v>2.8812500000058208</c:v>
                </c:pt>
                <c:pt idx="3946">
                  <c:v>2.8819791666683159</c:v>
                </c:pt>
                <c:pt idx="3947">
                  <c:v>2.8826967592613073</c:v>
                </c:pt>
                <c:pt idx="3948">
                  <c:v>2.8834259259310784</c:v>
                </c:pt>
                <c:pt idx="3949">
                  <c:v>2.8841435185240698</c:v>
                </c:pt>
                <c:pt idx="3950">
                  <c:v>2.8848726851865649</c:v>
                </c:pt>
                <c:pt idx="3951">
                  <c:v>2.885601851856336</c:v>
                </c:pt>
                <c:pt idx="3952">
                  <c:v>2.8863194444493274</c:v>
                </c:pt>
                <c:pt idx="3953">
                  <c:v>2.8870486111118225</c:v>
                </c:pt>
                <c:pt idx="3954">
                  <c:v>2.8877777777815936</c:v>
                </c:pt>
                <c:pt idx="3955">
                  <c:v>2.888495370374585</c:v>
                </c:pt>
                <c:pt idx="3956">
                  <c:v>2.8892245370370802</c:v>
                </c:pt>
                <c:pt idx="3957">
                  <c:v>2.8899537037068512</c:v>
                </c:pt>
                <c:pt idx="3958">
                  <c:v>2.8906712962998427</c:v>
                </c:pt>
                <c:pt idx="3959">
                  <c:v>2.8914004629623378</c:v>
                </c:pt>
                <c:pt idx="3960">
                  <c:v>2.8921296296321088</c:v>
                </c:pt>
                <c:pt idx="3961">
                  <c:v>2.8929050925944466</c:v>
                </c:pt>
                <c:pt idx="3962">
                  <c:v>2.893622685187438</c:v>
                </c:pt>
                <c:pt idx="3963">
                  <c:v>2.8943518518572091</c:v>
                </c:pt>
                <c:pt idx="3964">
                  <c:v>2.8950810185197042</c:v>
                </c:pt>
                <c:pt idx="3965">
                  <c:v>2.8957986111126957</c:v>
                </c:pt>
                <c:pt idx="3966">
                  <c:v>2.8965277777824667</c:v>
                </c:pt>
                <c:pt idx="3967">
                  <c:v>2.8972569444449618</c:v>
                </c:pt>
                <c:pt idx="3968">
                  <c:v>2.8979745370379533</c:v>
                </c:pt>
                <c:pt idx="3969">
                  <c:v>2.8987037037077243</c:v>
                </c:pt>
                <c:pt idx="3970">
                  <c:v>2.8994328703702195</c:v>
                </c:pt>
                <c:pt idx="3971">
                  <c:v>2.9001504629632109</c:v>
                </c:pt>
                <c:pt idx="3972">
                  <c:v>2.900879629632982</c:v>
                </c:pt>
                <c:pt idx="3973">
                  <c:v>2.901608796302753</c:v>
                </c:pt>
                <c:pt idx="3974">
                  <c:v>2.9023263888884685</c:v>
                </c:pt>
                <c:pt idx="3975">
                  <c:v>2.9030555555582396</c:v>
                </c:pt>
                <c:pt idx="3976">
                  <c:v>2.9037847222280107</c:v>
                </c:pt>
                <c:pt idx="3977">
                  <c:v>2.9045023148210021</c:v>
                </c:pt>
                <c:pt idx="3978">
                  <c:v>2.9052314814834972</c:v>
                </c:pt>
                <c:pt idx="3979">
                  <c:v>2.9059606481532683</c:v>
                </c:pt>
                <c:pt idx="3980">
                  <c:v>2.9066782407462597</c:v>
                </c:pt>
                <c:pt idx="3981">
                  <c:v>2.9074074074087548</c:v>
                </c:pt>
                <c:pt idx="3982">
                  <c:v>2.9081365740785259</c:v>
                </c:pt>
                <c:pt idx="3983">
                  <c:v>2.9088541666715173</c:v>
                </c:pt>
                <c:pt idx="3984">
                  <c:v>2.9095833333340124</c:v>
                </c:pt>
                <c:pt idx="3985">
                  <c:v>2.9103125000037835</c:v>
                </c:pt>
                <c:pt idx="3986">
                  <c:v>2.9110300925967749</c:v>
                </c:pt>
                <c:pt idx="3987">
                  <c:v>2.91175925925927</c:v>
                </c:pt>
                <c:pt idx="3988">
                  <c:v>2.9124884259290411</c:v>
                </c:pt>
                <c:pt idx="3989">
                  <c:v>2.9132060185220325</c:v>
                </c:pt>
                <c:pt idx="3990">
                  <c:v>2.9139351851845277</c:v>
                </c:pt>
                <c:pt idx="3991">
                  <c:v>2.9146643518542987</c:v>
                </c:pt>
                <c:pt idx="3992">
                  <c:v>2.9154398148166365</c:v>
                </c:pt>
                <c:pt idx="3993">
                  <c:v>2.9161574074096279</c:v>
                </c:pt>
                <c:pt idx="3994">
                  <c:v>2.916886574079399</c:v>
                </c:pt>
                <c:pt idx="3995">
                  <c:v>2.9176157407418941</c:v>
                </c:pt>
                <c:pt idx="3996">
                  <c:v>2.9183333333348855</c:v>
                </c:pt>
                <c:pt idx="3997">
                  <c:v>2.9190625000046566</c:v>
                </c:pt>
                <c:pt idx="3998">
                  <c:v>2.9197916666671517</c:v>
                </c:pt>
                <c:pt idx="3999">
                  <c:v>2.9205092592601432</c:v>
                </c:pt>
                <c:pt idx="4000">
                  <c:v>2.9212384259299142</c:v>
                </c:pt>
                <c:pt idx="4001">
                  <c:v>2.9219675925924093</c:v>
                </c:pt>
                <c:pt idx="4002">
                  <c:v>2.9226851851854008</c:v>
                </c:pt>
                <c:pt idx="4003">
                  <c:v>2.9234143518551718</c:v>
                </c:pt>
                <c:pt idx="4004">
                  <c:v>2.9241435185249429</c:v>
                </c:pt>
                <c:pt idx="4005">
                  <c:v>2.9248611111106584</c:v>
                </c:pt>
                <c:pt idx="4006">
                  <c:v>2.9255902777804295</c:v>
                </c:pt>
                <c:pt idx="4007">
                  <c:v>2.9263194444502005</c:v>
                </c:pt>
                <c:pt idx="4008">
                  <c:v>2.927037037043192</c:v>
                </c:pt>
                <c:pt idx="4009">
                  <c:v>2.9277662037056871</c:v>
                </c:pt>
                <c:pt idx="4010">
                  <c:v>2.9284953703754582</c:v>
                </c:pt>
                <c:pt idx="4011">
                  <c:v>2.9292245370379533</c:v>
                </c:pt>
                <c:pt idx="4012">
                  <c:v>2.9299421296309447</c:v>
                </c:pt>
                <c:pt idx="4013">
                  <c:v>2.9306712963007158</c:v>
                </c:pt>
                <c:pt idx="4014">
                  <c:v>2.9314004629632109</c:v>
                </c:pt>
                <c:pt idx="4015">
                  <c:v>2.9321180555562023</c:v>
                </c:pt>
                <c:pt idx="4016">
                  <c:v>2.9328472222259734</c:v>
                </c:pt>
                <c:pt idx="4017">
                  <c:v>2.9335763888884685</c:v>
                </c:pt>
                <c:pt idx="4018">
                  <c:v>2.9342939814814599</c:v>
                </c:pt>
                <c:pt idx="4019">
                  <c:v>2.935023148151231</c:v>
                </c:pt>
                <c:pt idx="4020">
                  <c:v>2.9357407407442224</c:v>
                </c:pt>
                <c:pt idx="4021">
                  <c:v>2.9364699074139935</c:v>
                </c:pt>
                <c:pt idx="4022">
                  <c:v>2.9371990740764886</c:v>
                </c:pt>
                <c:pt idx="4023">
                  <c:v>2.9379745370388264</c:v>
                </c:pt>
                <c:pt idx="4024">
                  <c:v>2.9386921296318178</c:v>
                </c:pt>
                <c:pt idx="4025">
                  <c:v>2.9394212963015889</c:v>
                </c:pt>
                <c:pt idx="4026">
                  <c:v>2.940150462964084</c:v>
                </c:pt>
                <c:pt idx="4027">
                  <c:v>2.9408680555570754</c:v>
                </c:pt>
                <c:pt idx="4028">
                  <c:v>2.9415972222268465</c:v>
                </c:pt>
                <c:pt idx="4029">
                  <c:v>2.9423263888893416</c:v>
                </c:pt>
                <c:pt idx="4030">
                  <c:v>2.943043981482333</c:v>
                </c:pt>
                <c:pt idx="4031">
                  <c:v>2.9437731481521041</c:v>
                </c:pt>
                <c:pt idx="4032">
                  <c:v>2.9445023148145992</c:v>
                </c:pt>
                <c:pt idx="4033">
                  <c:v>2.9452199074075907</c:v>
                </c:pt>
                <c:pt idx="4034">
                  <c:v>2.9459490740773617</c:v>
                </c:pt>
                <c:pt idx="4035">
                  <c:v>2.9466782407471328</c:v>
                </c:pt>
                <c:pt idx="4036">
                  <c:v>2.9474074074096279</c:v>
                </c:pt>
                <c:pt idx="4037">
                  <c:v>2.9481250000026193</c:v>
                </c:pt>
                <c:pt idx="4038">
                  <c:v>2.9488541666723904</c:v>
                </c:pt>
                <c:pt idx="4039">
                  <c:v>2.9495833333348855</c:v>
                </c:pt>
                <c:pt idx="4040">
                  <c:v>2.9503125000046566</c:v>
                </c:pt>
                <c:pt idx="4041">
                  <c:v>2.951030092597648</c:v>
                </c:pt>
                <c:pt idx="4042">
                  <c:v>2.9517592592601432</c:v>
                </c:pt>
                <c:pt idx="4043">
                  <c:v>2.9524768518531346</c:v>
                </c:pt>
                <c:pt idx="4044">
                  <c:v>2.9532060185229057</c:v>
                </c:pt>
                <c:pt idx="4045">
                  <c:v>2.9539351851854008</c:v>
                </c:pt>
                <c:pt idx="4046">
                  <c:v>2.9546527777783922</c:v>
                </c:pt>
                <c:pt idx="4047">
                  <c:v>2.9553819444481633</c:v>
                </c:pt>
                <c:pt idx="4048">
                  <c:v>2.9561111111106584</c:v>
                </c:pt>
                <c:pt idx="4049">
                  <c:v>2.9568865740802721</c:v>
                </c:pt>
                <c:pt idx="4050">
                  <c:v>2.9576041666732635</c:v>
                </c:pt>
                <c:pt idx="4051">
                  <c:v>2.9583333333357587</c:v>
                </c:pt>
                <c:pt idx="4052">
                  <c:v>2.9590625000055297</c:v>
                </c:pt>
                <c:pt idx="4053">
                  <c:v>2.9597800925985212</c:v>
                </c:pt>
                <c:pt idx="4054">
                  <c:v>2.9605092592610163</c:v>
                </c:pt>
                <c:pt idx="4055">
                  <c:v>2.961284722223354</c:v>
                </c:pt>
                <c:pt idx="4056">
                  <c:v>2.9620138888931251</c:v>
                </c:pt>
                <c:pt idx="4057">
                  <c:v>2.9627314814861165</c:v>
                </c:pt>
                <c:pt idx="4058">
                  <c:v>2.9634606481486117</c:v>
                </c:pt>
                <c:pt idx="4059">
                  <c:v>2.9641898148183827</c:v>
                </c:pt>
                <c:pt idx="4060">
                  <c:v>2.9649074074113742</c:v>
                </c:pt>
                <c:pt idx="4061">
                  <c:v>2.9656944444504916</c:v>
                </c:pt>
                <c:pt idx="4062">
                  <c:v>2.966412037043483</c:v>
                </c:pt>
                <c:pt idx="4063">
                  <c:v>2.9671412037059781</c:v>
                </c:pt>
                <c:pt idx="4064">
                  <c:v>2.9678703703757492</c:v>
                </c:pt>
                <c:pt idx="4065">
                  <c:v>2.9685879629687406</c:v>
                </c:pt>
                <c:pt idx="4066">
                  <c:v>2.9693171296312357</c:v>
                </c:pt>
                <c:pt idx="4067">
                  <c:v>2.9700462963010068</c:v>
                </c:pt>
                <c:pt idx="4068">
                  <c:v>2.9707638888939982</c:v>
                </c:pt>
                <c:pt idx="4069">
                  <c:v>2.9714930555564933</c:v>
                </c:pt>
                <c:pt idx="4070">
                  <c:v>2.9722222222262644</c:v>
                </c:pt>
                <c:pt idx="4071">
                  <c:v>2.9729398148192558</c:v>
                </c:pt>
                <c:pt idx="4072">
                  <c:v>2.9737152777815936</c:v>
                </c:pt>
                <c:pt idx="4073">
                  <c:v>2.9744444444440887</c:v>
                </c:pt>
                <c:pt idx="4074">
                  <c:v>2.9751736111138598</c:v>
                </c:pt>
                <c:pt idx="4075">
                  <c:v>2.9758912037068512</c:v>
                </c:pt>
                <c:pt idx="4076">
                  <c:v>2.9766203703766223</c:v>
                </c:pt>
                <c:pt idx="4077">
                  <c:v>2.9773495370391174</c:v>
                </c:pt>
                <c:pt idx="4078">
                  <c:v>2.9780671296321088</c:v>
                </c:pt>
                <c:pt idx="4079">
                  <c:v>2.9787962963018799</c:v>
                </c:pt>
                <c:pt idx="4080">
                  <c:v>2.979525462964375</c:v>
                </c:pt>
                <c:pt idx="4081">
                  <c:v>2.9802430555573665</c:v>
                </c:pt>
                <c:pt idx="4082">
                  <c:v>2.9809722222271375</c:v>
                </c:pt>
                <c:pt idx="4083">
                  <c:v>2.9817013888896327</c:v>
                </c:pt>
                <c:pt idx="4084">
                  <c:v>2.9824189814826241</c:v>
                </c:pt>
                <c:pt idx="4085">
                  <c:v>2.9831481481523952</c:v>
                </c:pt>
                <c:pt idx="4086">
                  <c:v>2.9838773148148903</c:v>
                </c:pt>
                <c:pt idx="4087">
                  <c:v>2.9845949074078817</c:v>
                </c:pt>
                <c:pt idx="4088">
                  <c:v>2.9853819444469991</c:v>
                </c:pt>
                <c:pt idx="4089">
                  <c:v>2.9860995370399905</c:v>
                </c:pt>
                <c:pt idx="4090">
                  <c:v>2.9868287037097616</c:v>
                </c:pt>
                <c:pt idx="4091">
                  <c:v>2.9875578703722567</c:v>
                </c:pt>
                <c:pt idx="4092">
                  <c:v>2.9882754629652482</c:v>
                </c:pt>
                <c:pt idx="4093">
                  <c:v>2.9890046296350192</c:v>
                </c:pt>
                <c:pt idx="4094">
                  <c:v>2.989780092597357</c:v>
                </c:pt>
                <c:pt idx="4095">
                  <c:v>2.9905092592598521</c:v>
                </c:pt>
                <c:pt idx="4096">
                  <c:v>2.9912384259296232</c:v>
                </c:pt>
                <c:pt idx="4097">
                  <c:v>2.9919560185226146</c:v>
                </c:pt>
                <c:pt idx="4098">
                  <c:v>2.9926851851851097</c:v>
                </c:pt>
                <c:pt idx="4099">
                  <c:v>2.9934143518548808</c:v>
                </c:pt>
                <c:pt idx="4100">
                  <c:v>2.9941319444478722</c:v>
                </c:pt>
                <c:pt idx="4101">
                  <c:v>2.9948611111176433</c:v>
                </c:pt>
                <c:pt idx="4102">
                  <c:v>2.9955902777801384</c:v>
                </c:pt>
                <c:pt idx="4103">
                  <c:v>2.9963078703731298</c:v>
                </c:pt>
                <c:pt idx="4104">
                  <c:v>2.9970370370429009</c:v>
                </c:pt>
                <c:pt idx="4105">
                  <c:v>2.9978125000052387</c:v>
                </c:pt>
                <c:pt idx="4106">
                  <c:v>2.9985416666677338</c:v>
                </c:pt>
                <c:pt idx="4107">
                  <c:v>2.9992592592607252</c:v>
                </c:pt>
                <c:pt idx="4108">
                  <c:v>2.9999884259304963</c:v>
                </c:pt>
                <c:pt idx="4109">
                  <c:v>3.0007175925929914</c:v>
                </c:pt>
                <c:pt idx="4110">
                  <c:v>3.0014351851859828</c:v>
                </c:pt>
                <c:pt idx="4111">
                  <c:v>3.0021643518557539</c:v>
                </c:pt>
                <c:pt idx="4112">
                  <c:v>3.002893518518249</c:v>
                </c:pt>
                <c:pt idx="4113">
                  <c:v>3.0036226851880201</c:v>
                </c:pt>
                <c:pt idx="4114">
                  <c:v>3.0043402777810115</c:v>
                </c:pt>
                <c:pt idx="4115">
                  <c:v>3.0050694444507826</c:v>
                </c:pt>
                <c:pt idx="4116">
                  <c:v>3.0058449074131204</c:v>
                </c:pt>
                <c:pt idx="4117">
                  <c:v>3.0065740740756155</c:v>
                </c:pt>
                <c:pt idx="4118">
                  <c:v>3.0072916666686069</c:v>
                </c:pt>
                <c:pt idx="4119">
                  <c:v>3.008020833338378</c:v>
                </c:pt>
                <c:pt idx="4120">
                  <c:v>3.0087500000008731</c:v>
                </c:pt>
                <c:pt idx="4121">
                  <c:v>3.0094675925938645</c:v>
                </c:pt>
                <c:pt idx="4122">
                  <c:v>3.0101967592636356</c:v>
                </c:pt>
                <c:pt idx="4123">
                  <c:v>3.010914351856627</c:v>
                </c:pt>
                <c:pt idx="4124">
                  <c:v>3.0116435185191222</c:v>
                </c:pt>
                <c:pt idx="4125">
                  <c:v>3.0123726851888932</c:v>
                </c:pt>
                <c:pt idx="4126">
                  <c:v>3.0131018518513883</c:v>
                </c:pt>
                <c:pt idx="4127">
                  <c:v>3.0138773148210021</c:v>
                </c:pt>
                <c:pt idx="4128">
                  <c:v>3.0146064814834972</c:v>
                </c:pt>
                <c:pt idx="4129">
                  <c:v>3.0153240740764886</c:v>
                </c:pt>
                <c:pt idx="4130">
                  <c:v>3.0160532407462597</c:v>
                </c:pt>
                <c:pt idx="4131">
                  <c:v>3.0167824074087548</c:v>
                </c:pt>
                <c:pt idx="4132">
                  <c:v>3.0175000000017462</c:v>
                </c:pt>
                <c:pt idx="4133">
                  <c:v>3.0182291666715173</c:v>
                </c:pt>
                <c:pt idx="4134">
                  <c:v>3.0189583333340124</c:v>
                </c:pt>
                <c:pt idx="4135">
                  <c:v>3.0196759259270038</c:v>
                </c:pt>
                <c:pt idx="4136">
                  <c:v>3.0204050925967749</c:v>
                </c:pt>
                <c:pt idx="4137">
                  <c:v>3.02113425925927</c:v>
                </c:pt>
                <c:pt idx="4138">
                  <c:v>3.0218518518522615</c:v>
                </c:pt>
                <c:pt idx="4139">
                  <c:v>3.0225810185220325</c:v>
                </c:pt>
                <c:pt idx="4140">
                  <c:v>3.0233101851845277</c:v>
                </c:pt>
                <c:pt idx="4141">
                  <c:v>3.0240277777775191</c:v>
                </c:pt>
                <c:pt idx="4142">
                  <c:v>3.0247569444472902</c:v>
                </c:pt>
                <c:pt idx="4143">
                  <c:v>3.0254861111170612</c:v>
                </c:pt>
                <c:pt idx="4144">
                  <c:v>3.0262037037100527</c:v>
                </c:pt>
                <c:pt idx="4145">
                  <c:v>3.0269328703725478</c:v>
                </c:pt>
                <c:pt idx="4146">
                  <c:v>3.0276620370423188</c:v>
                </c:pt>
                <c:pt idx="4147">
                  <c:v>3.0283796296353103</c:v>
                </c:pt>
                <c:pt idx="4148">
                  <c:v>3.0291087962978054</c:v>
                </c:pt>
                <c:pt idx="4149">
                  <c:v>3.0298263888907968</c:v>
                </c:pt>
                <c:pt idx="4150">
                  <c:v>3.0305555555605679</c:v>
                </c:pt>
                <c:pt idx="4151">
                  <c:v>3.031284722223063</c:v>
                </c:pt>
                <c:pt idx="4152">
                  <c:v>3.0320023148160544</c:v>
                </c:pt>
                <c:pt idx="4153">
                  <c:v>3.0327314814858255</c:v>
                </c:pt>
                <c:pt idx="4154">
                  <c:v>3.0334606481483206</c:v>
                </c:pt>
                <c:pt idx="4155">
                  <c:v>3.034178240741312</c:v>
                </c:pt>
                <c:pt idx="4156">
                  <c:v>3.0349074074110831</c:v>
                </c:pt>
                <c:pt idx="4157">
                  <c:v>3.0356365740735782</c:v>
                </c:pt>
                <c:pt idx="4158">
                  <c:v>3.036412037043192</c:v>
                </c:pt>
                <c:pt idx="4159">
                  <c:v>3.0371296296361834</c:v>
                </c:pt>
                <c:pt idx="4160">
                  <c:v>3.0378587962986785</c:v>
                </c:pt>
                <c:pt idx="4161">
                  <c:v>3.0385879629684496</c:v>
                </c:pt>
                <c:pt idx="4162">
                  <c:v>3.0393171296309447</c:v>
                </c:pt>
                <c:pt idx="4163">
                  <c:v>3.0400347222239361</c:v>
                </c:pt>
                <c:pt idx="4164">
                  <c:v>3.0407638888937072</c:v>
                </c:pt>
                <c:pt idx="4165">
                  <c:v>3.0414814814866986</c:v>
                </c:pt>
                <c:pt idx="4166">
                  <c:v>3.0422106481491937</c:v>
                </c:pt>
                <c:pt idx="4167">
                  <c:v>3.0429398148189648</c:v>
                </c:pt>
                <c:pt idx="4168">
                  <c:v>3.0436574074119562</c:v>
                </c:pt>
                <c:pt idx="4169">
                  <c:v>3.044432870374294</c:v>
                </c:pt>
                <c:pt idx="4170">
                  <c:v>3.0451620370367891</c:v>
                </c:pt>
                <c:pt idx="4171">
                  <c:v>3.0458912037065602</c:v>
                </c:pt>
                <c:pt idx="4172">
                  <c:v>3.0466087962995516</c:v>
                </c:pt>
                <c:pt idx="4173">
                  <c:v>3.0473379629693227</c:v>
                </c:pt>
                <c:pt idx="4174">
                  <c:v>3.0480671296318178</c:v>
                </c:pt>
                <c:pt idx="4175">
                  <c:v>3.0488425925941556</c:v>
                </c:pt>
                <c:pt idx="4176">
                  <c:v>3.049560185187147</c:v>
                </c:pt>
                <c:pt idx="4177">
                  <c:v>3.0502893518569181</c:v>
                </c:pt>
                <c:pt idx="4178">
                  <c:v>3.0510185185194132</c:v>
                </c:pt>
                <c:pt idx="4179">
                  <c:v>3.0517361111124046</c:v>
                </c:pt>
                <c:pt idx="4180">
                  <c:v>3.0524652777821757</c:v>
                </c:pt>
                <c:pt idx="4181">
                  <c:v>3.0532407407445135</c:v>
                </c:pt>
                <c:pt idx="4182">
                  <c:v>3.0539699074070086</c:v>
                </c:pt>
                <c:pt idx="4183">
                  <c:v>3.0546875</c:v>
                </c:pt>
                <c:pt idx="4184">
                  <c:v>3.0554166666697711</c:v>
                </c:pt>
                <c:pt idx="4185">
                  <c:v>3.0561458333395422</c:v>
                </c:pt>
                <c:pt idx="4186">
                  <c:v>3.0568634259252576</c:v>
                </c:pt>
                <c:pt idx="4187">
                  <c:v>3.0575925925950287</c:v>
                </c:pt>
                <c:pt idx="4188">
                  <c:v>3.0583217592647998</c:v>
                </c:pt>
                <c:pt idx="4189">
                  <c:v>3.0590509259272949</c:v>
                </c:pt>
                <c:pt idx="4190">
                  <c:v>3.0597685185202863</c:v>
                </c:pt>
                <c:pt idx="4191">
                  <c:v>3.0604976851900574</c:v>
                </c:pt>
                <c:pt idx="4192">
                  <c:v>3.0612268518525525</c:v>
                </c:pt>
                <c:pt idx="4193">
                  <c:v>3.0619444444455439</c:v>
                </c:pt>
                <c:pt idx="4194">
                  <c:v>3.062673611115315</c:v>
                </c:pt>
                <c:pt idx="4195">
                  <c:v>3.0633912037083064</c:v>
                </c:pt>
                <c:pt idx="4196">
                  <c:v>3.0641203703708015</c:v>
                </c:pt>
                <c:pt idx="4197">
                  <c:v>3.0648495370405726</c:v>
                </c:pt>
                <c:pt idx="4198">
                  <c:v>3.065567129633564</c:v>
                </c:pt>
                <c:pt idx="4199">
                  <c:v>3.0662962962960592</c:v>
                </c:pt>
                <c:pt idx="4200">
                  <c:v>3.0670254629658302</c:v>
                </c:pt>
                <c:pt idx="4201">
                  <c:v>3.0677430555588217</c:v>
                </c:pt>
                <c:pt idx="4202">
                  <c:v>3.0685300925979391</c:v>
                </c:pt>
                <c:pt idx="4203">
                  <c:v>3.0692476851909305</c:v>
                </c:pt>
                <c:pt idx="4204">
                  <c:v>3.0699768518534256</c:v>
                </c:pt>
                <c:pt idx="4205">
                  <c:v>3.0707060185231967</c:v>
                </c:pt>
                <c:pt idx="4206">
                  <c:v>3.0714351851856918</c:v>
                </c:pt>
                <c:pt idx="4207">
                  <c:v>3.0721527777786832</c:v>
                </c:pt>
                <c:pt idx="4208">
                  <c:v>3.0728819444484543</c:v>
                </c:pt>
                <c:pt idx="4209">
                  <c:v>3.0736111111109494</c:v>
                </c:pt>
                <c:pt idx="4210">
                  <c:v>3.0743287037039408</c:v>
                </c:pt>
                <c:pt idx="4211">
                  <c:v>3.0750578703737119</c:v>
                </c:pt>
                <c:pt idx="4212">
                  <c:v>3.075787037043483</c:v>
                </c:pt>
                <c:pt idx="4213">
                  <c:v>3.0765625000058208</c:v>
                </c:pt>
                <c:pt idx="4214">
                  <c:v>3.0772800925988122</c:v>
                </c:pt>
                <c:pt idx="4215">
                  <c:v>3.0780092592613073</c:v>
                </c:pt>
                <c:pt idx="4216">
                  <c:v>3.0787384259310784</c:v>
                </c:pt>
                <c:pt idx="4217">
                  <c:v>3.0794560185240698</c:v>
                </c:pt>
                <c:pt idx="4218">
                  <c:v>3.0801851851865649</c:v>
                </c:pt>
                <c:pt idx="4219">
                  <c:v>3.080914351856336</c:v>
                </c:pt>
                <c:pt idx="4220">
                  <c:v>3.0816319444493274</c:v>
                </c:pt>
                <c:pt idx="4221">
                  <c:v>3.0823611111118225</c:v>
                </c:pt>
                <c:pt idx="4222">
                  <c:v>3.0830902777815936</c:v>
                </c:pt>
                <c:pt idx="4223">
                  <c:v>3.083807870374585</c:v>
                </c:pt>
                <c:pt idx="4224">
                  <c:v>3.0845370370370802</c:v>
                </c:pt>
                <c:pt idx="4225">
                  <c:v>3.0852662037068512</c:v>
                </c:pt>
                <c:pt idx="4226">
                  <c:v>3.0859837962998427</c:v>
                </c:pt>
                <c:pt idx="4227">
                  <c:v>3.0867129629623378</c:v>
                </c:pt>
                <c:pt idx="4228">
                  <c:v>3.0874421296321088</c:v>
                </c:pt>
                <c:pt idx="4229">
                  <c:v>3.0882175925944466</c:v>
                </c:pt>
                <c:pt idx="4230">
                  <c:v>3.088935185187438</c:v>
                </c:pt>
                <c:pt idx="4231">
                  <c:v>3.0896643518572091</c:v>
                </c:pt>
                <c:pt idx="4232">
                  <c:v>3.0903935185197042</c:v>
                </c:pt>
                <c:pt idx="4233">
                  <c:v>3.0911111111126957</c:v>
                </c:pt>
                <c:pt idx="4234">
                  <c:v>3.0918402777824667</c:v>
                </c:pt>
                <c:pt idx="4235">
                  <c:v>3.0926157407448045</c:v>
                </c:pt>
                <c:pt idx="4236">
                  <c:v>3.0933449074072996</c:v>
                </c:pt>
                <c:pt idx="4237">
                  <c:v>3.094062500000291</c:v>
                </c:pt>
                <c:pt idx="4238">
                  <c:v>3.0947916666700621</c:v>
                </c:pt>
                <c:pt idx="4239">
                  <c:v>3.0955208333398332</c:v>
                </c:pt>
                <c:pt idx="4240">
                  <c:v>3.0962384259255487</c:v>
                </c:pt>
                <c:pt idx="4241">
                  <c:v>3.0969675925953197</c:v>
                </c:pt>
                <c:pt idx="4242">
                  <c:v>3.0976967592650908</c:v>
                </c:pt>
                <c:pt idx="4243">
                  <c:v>3.0984143518580822</c:v>
                </c:pt>
                <c:pt idx="4244">
                  <c:v>3.0991435185205773</c:v>
                </c:pt>
                <c:pt idx="4245">
                  <c:v>3.0998726851903484</c:v>
                </c:pt>
                <c:pt idx="4246">
                  <c:v>3.1006481481526862</c:v>
                </c:pt>
                <c:pt idx="4247">
                  <c:v>3.1013657407456776</c:v>
                </c:pt>
                <c:pt idx="4248">
                  <c:v>3.1020949074081727</c:v>
                </c:pt>
                <c:pt idx="4249">
                  <c:v>3.1028240740779438</c:v>
                </c:pt>
                <c:pt idx="4250">
                  <c:v>3.1035416666709352</c:v>
                </c:pt>
                <c:pt idx="4251">
                  <c:v>3.1042708333334303</c:v>
                </c:pt>
                <c:pt idx="4252">
                  <c:v>3.1050000000032014</c:v>
                </c:pt>
                <c:pt idx="4253">
                  <c:v>3.1057175925961928</c:v>
                </c:pt>
                <c:pt idx="4254">
                  <c:v>3.106446759258688</c:v>
                </c:pt>
                <c:pt idx="4255">
                  <c:v>3.107175925928459</c:v>
                </c:pt>
                <c:pt idx="4256">
                  <c:v>3.1078935185214505</c:v>
                </c:pt>
                <c:pt idx="4257">
                  <c:v>3.1086226851912215</c:v>
                </c:pt>
                <c:pt idx="4258">
                  <c:v>3.1093518518537167</c:v>
                </c:pt>
                <c:pt idx="4259">
                  <c:v>3.1100694444467081</c:v>
                </c:pt>
                <c:pt idx="4260">
                  <c:v>3.1107986111164792</c:v>
                </c:pt>
                <c:pt idx="4261">
                  <c:v>3.1115277777789743</c:v>
                </c:pt>
                <c:pt idx="4262">
                  <c:v>3.1122453703719657</c:v>
                </c:pt>
                <c:pt idx="4263">
                  <c:v>3.1129745370417368</c:v>
                </c:pt>
                <c:pt idx="4264">
                  <c:v>3.1137037037042319</c:v>
                </c:pt>
                <c:pt idx="4265">
                  <c:v>3.1144212962972233</c:v>
                </c:pt>
                <c:pt idx="4266">
                  <c:v>3.1151504629669944</c:v>
                </c:pt>
                <c:pt idx="4267">
                  <c:v>3.1158796296294895</c:v>
                </c:pt>
                <c:pt idx="4268">
                  <c:v>3.1165972222224809</c:v>
                </c:pt>
                <c:pt idx="4269">
                  <c:v>3.117326388892252</c:v>
                </c:pt>
                <c:pt idx="4270">
                  <c:v>3.1180555555620231</c:v>
                </c:pt>
                <c:pt idx="4271">
                  <c:v>3.1187731481477385</c:v>
                </c:pt>
                <c:pt idx="4272">
                  <c:v>3.1195023148175096</c:v>
                </c:pt>
                <c:pt idx="4273">
                  <c:v>3.1202314814872807</c:v>
                </c:pt>
                <c:pt idx="4274">
                  <c:v>3.1209490740802721</c:v>
                </c:pt>
                <c:pt idx="4275">
                  <c:v>3.1216782407427672</c:v>
                </c:pt>
                <c:pt idx="4276">
                  <c:v>3.1224074074125383</c:v>
                </c:pt>
                <c:pt idx="4277">
                  <c:v>3.1231712962980964</c:v>
                </c:pt>
                <c:pt idx="4278">
                  <c:v>3.1239004629678675</c:v>
                </c:pt>
                <c:pt idx="4279">
                  <c:v>3.1246296296303626</c:v>
                </c:pt>
                <c:pt idx="4280">
                  <c:v>3.125347222223354</c:v>
                </c:pt>
                <c:pt idx="4281">
                  <c:v>3.1260763888931251</c:v>
                </c:pt>
                <c:pt idx="4282">
                  <c:v>3.1268055555556202</c:v>
                </c:pt>
                <c:pt idx="4283">
                  <c:v>3.1275231481486117</c:v>
                </c:pt>
                <c:pt idx="4284">
                  <c:v>3.1282523148183827</c:v>
                </c:pt>
                <c:pt idx="4285">
                  <c:v>3.1289814814808778</c:v>
                </c:pt>
                <c:pt idx="4286">
                  <c:v>3.1296990740738693</c:v>
                </c:pt>
                <c:pt idx="4287">
                  <c:v>3.1304282407436403</c:v>
                </c:pt>
                <c:pt idx="4288">
                  <c:v>3.1312037037059781</c:v>
                </c:pt>
                <c:pt idx="4289">
                  <c:v>3.1319328703757492</c:v>
                </c:pt>
                <c:pt idx="4290">
                  <c:v>3.1326504629687406</c:v>
                </c:pt>
                <c:pt idx="4291">
                  <c:v>3.1333796296312357</c:v>
                </c:pt>
                <c:pt idx="4292">
                  <c:v>3.1341087963010068</c:v>
                </c:pt>
                <c:pt idx="4293">
                  <c:v>3.1348263888939982</c:v>
                </c:pt>
                <c:pt idx="4294">
                  <c:v>3.1356134259258397</c:v>
                </c:pt>
                <c:pt idx="4295">
                  <c:v>3.1363310185188311</c:v>
                </c:pt>
                <c:pt idx="4296">
                  <c:v>3.1370601851886022</c:v>
                </c:pt>
                <c:pt idx="4297">
                  <c:v>3.1377777777815936</c:v>
                </c:pt>
                <c:pt idx="4298">
                  <c:v>3.1385069444440887</c:v>
                </c:pt>
                <c:pt idx="4299">
                  <c:v>3.1392361111138598</c:v>
                </c:pt>
                <c:pt idx="4300">
                  <c:v>3.1399537037068512</c:v>
                </c:pt>
                <c:pt idx="4301">
                  <c:v>3.1406828703766223</c:v>
                </c:pt>
                <c:pt idx="4302">
                  <c:v>3.1414120370391174</c:v>
                </c:pt>
                <c:pt idx="4303">
                  <c:v>3.1421296296321088</c:v>
                </c:pt>
                <c:pt idx="4304">
                  <c:v>3.1428587963018799</c:v>
                </c:pt>
                <c:pt idx="4305">
                  <c:v>3.143587962964375</c:v>
                </c:pt>
                <c:pt idx="4306">
                  <c:v>3.1443055555573665</c:v>
                </c:pt>
                <c:pt idx="4307">
                  <c:v>3.1450347222271375</c:v>
                </c:pt>
                <c:pt idx="4308">
                  <c:v>3.1457638888896327</c:v>
                </c:pt>
                <c:pt idx="4309">
                  <c:v>3.1464814814826241</c:v>
                </c:pt>
                <c:pt idx="4310">
                  <c:v>3.1472106481523952</c:v>
                </c:pt>
                <c:pt idx="4311">
                  <c:v>3.1479398148148903</c:v>
                </c:pt>
                <c:pt idx="4312">
                  <c:v>3.1486574074078817</c:v>
                </c:pt>
                <c:pt idx="4313">
                  <c:v>3.1493865740776528</c:v>
                </c:pt>
                <c:pt idx="4314">
                  <c:v>3.1501157407401479</c:v>
                </c:pt>
                <c:pt idx="4315">
                  <c:v>3.150879629632982</c:v>
                </c:pt>
                <c:pt idx="4316">
                  <c:v>3.151608796302753</c:v>
                </c:pt>
                <c:pt idx="4317">
                  <c:v>3.1523379629652482</c:v>
                </c:pt>
                <c:pt idx="4318">
                  <c:v>3.1530555555582396</c:v>
                </c:pt>
                <c:pt idx="4319">
                  <c:v>3.1537847222280107</c:v>
                </c:pt>
                <c:pt idx="4320">
                  <c:v>3.1545138888905058</c:v>
                </c:pt>
                <c:pt idx="4321">
                  <c:v>3.1552314814834972</c:v>
                </c:pt>
                <c:pt idx="4322">
                  <c:v>3.1559606481532683</c:v>
                </c:pt>
                <c:pt idx="4323">
                  <c:v>3.1566898148157634</c:v>
                </c:pt>
                <c:pt idx="4324">
                  <c:v>3.1574074074087548</c:v>
                </c:pt>
                <c:pt idx="4325">
                  <c:v>3.1581365740785259</c:v>
                </c:pt>
                <c:pt idx="4326">
                  <c:v>3.1589120370408637</c:v>
                </c:pt>
                <c:pt idx="4327">
                  <c:v>3.1596412037033588</c:v>
                </c:pt>
                <c:pt idx="4328">
                  <c:v>3.1603587962963502</c:v>
                </c:pt>
                <c:pt idx="4329">
                  <c:v>3.1610879629661213</c:v>
                </c:pt>
                <c:pt idx="4330">
                  <c:v>3.1618171296358923</c:v>
                </c:pt>
                <c:pt idx="4331">
                  <c:v>3.1625347222216078</c:v>
                </c:pt>
                <c:pt idx="4332">
                  <c:v>3.1632638888913789</c:v>
                </c:pt>
                <c:pt idx="4333">
                  <c:v>3.1639814814843703</c:v>
                </c:pt>
                <c:pt idx="4334">
                  <c:v>3.1647106481541414</c:v>
                </c:pt>
                <c:pt idx="4335">
                  <c:v>3.1654398148166365</c:v>
                </c:pt>
                <c:pt idx="4336">
                  <c:v>3.1661689814864076</c:v>
                </c:pt>
                <c:pt idx="4337">
                  <c:v>3.166886574079399</c:v>
                </c:pt>
                <c:pt idx="4338">
                  <c:v>3.1676157407418941</c:v>
                </c:pt>
                <c:pt idx="4339">
                  <c:v>3.1683333333348855</c:v>
                </c:pt>
                <c:pt idx="4340">
                  <c:v>3.1690625000046566</c:v>
                </c:pt>
                <c:pt idx="4341">
                  <c:v>3.1697916666671517</c:v>
                </c:pt>
                <c:pt idx="4342">
                  <c:v>3.1705092592601432</c:v>
                </c:pt>
                <c:pt idx="4343">
                  <c:v>3.1712384259299142</c:v>
                </c:pt>
                <c:pt idx="4344">
                  <c:v>3.1719675925924093</c:v>
                </c:pt>
                <c:pt idx="4345">
                  <c:v>3.1726851851854008</c:v>
                </c:pt>
                <c:pt idx="4346">
                  <c:v>3.1734143518551718</c:v>
                </c:pt>
                <c:pt idx="4347">
                  <c:v>3.1741435185249429</c:v>
                </c:pt>
                <c:pt idx="4348">
                  <c:v>3.1748611111106584</c:v>
                </c:pt>
                <c:pt idx="4349">
                  <c:v>3.1755902777804295</c:v>
                </c:pt>
                <c:pt idx="4350">
                  <c:v>3.1763194444502005</c:v>
                </c:pt>
                <c:pt idx="4351">
                  <c:v>3.177037037043192</c:v>
                </c:pt>
                <c:pt idx="4352">
                  <c:v>3.1778240740750334</c:v>
                </c:pt>
                <c:pt idx="4353">
                  <c:v>3.1785416666680248</c:v>
                </c:pt>
                <c:pt idx="4354">
                  <c:v>3.1792708333377959</c:v>
                </c:pt>
                <c:pt idx="4355">
                  <c:v>3.180000000000291</c:v>
                </c:pt>
                <c:pt idx="4356">
                  <c:v>3.1807175925932825</c:v>
                </c:pt>
                <c:pt idx="4357">
                  <c:v>3.1814467592630535</c:v>
                </c:pt>
                <c:pt idx="4358">
                  <c:v>3.1821759259255487</c:v>
                </c:pt>
                <c:pt idx="4359">
                  <c:v>3.1828935185185401</c:v>
                </c:pt>
                <c:pt idx="4360">
                  <c:v>3.1836226851883112</c:v>
                </c:pt>
                <c:pt idx="4361">
                  <c:v>3.1843518518580822</c:v>
                </c:pt>
                <c:pt idx="4362">
                  <c:v>3.1850694444437977</c:v>
                </c:pt>
                <c:pt idx="4363">
                  <c:v>3.1858449074134114</c:v>
                </c:pt>
                <c:pt idx="4364">
                  <c:v>3.1865740740759065</c:v>
                </c:pt>
                <c:pt idx="4365">
                  <c:v>3.1873032407456776</c:v>
                </c:pt>
                <c:pt idx="4366">
                  <c:v>3.188020833338669</c:v>
                </c:pt>
                <c:pt idx="4367">
                  <c:v>3.1887500000011642</c:v>
                </c:pt>
                <c:pt idx="4368">
                  <c:v>3.1894791666709352</c:v>
                </c:pt>
                <c:pt idx="4369">
                  <c:v>3.1901967592639267</c:v>
                </c:pt>
                <c:pt idx="4370">
                  <c:v>3.1909259259264218</c:v>
                </c:pt>
                <c:pt idx="4371">
                  <c:v>3.1916550925961928</c:v>
                </c:pt>
                <c:pt idx="4372">
                  <c:v>3.1923726851891843</c:v>
                </c:pt>
                <c:pt idx="4373">
                  <c:v>3.1931018518516794</c:v>
                </c:pt>
                <c:pt idx="4374">
                  <c:v>3.1938773148212931</c:v>
                </c:pt>
                <c:pt idx="4375">
                  <c:v>3.1946064814837882</c:v>
                </c:pt>
                <c:pt idx="4376">
                  <c:v>3.1953240740767797</c:v>
                </c:pt>
                <c:pt idx="4377">
                  <c:v>3.1960532407465507</c:v>
                </c:pt>
                <c:pt idx="4378">
                  <c:v>3.1967824074090458</c:v>
                </c:pt>
                <c:pt idx="4379">
                  <c:v>3.1975000000020373</c:v>
                </c:pt>
                <c:pt idx="4380">
                  <c:v>3.1982291666718083</c:v>
                </c:pt>
                <c:pt idx="4381">
                  <c:v>3.1989583333343035</c:v>
                </c:pt>
                <c:pt idx="4382">
                  <c:v>3.1996759259272949</c:v>
                </c:pt>
                <c:pt idx="4383">
                  <c:v>3.200405092597066</c:v>
                </c:pt>
                <c:pt idx="4384">
                  <c:v>3.2011342592595611</c:v>
                </c:pt>
                <c:pt idx="4385">
                  <c:v>3.2018518518525525</c:v>
                </c:pt>
                <c:pt idx="4386">
                  <c:v>3.2025810185223236</c:v>
                </c:pt>
                <c:pt idx="4387">
                  <c:v>3.2033101851848187</c:v>
                </c:pt>
                <c:pt idx="4388">
                  <c:v>3.2040393518545898</c:v>
                </c:pt>
                <c:pt idx="4389">
                  <c:v>3.2047569444475812</c:v>
                </c:pt>
                <c:pt idx="4390">
                  <c:v>3.2054861111173523</c:v>
                </c:pt>
                <c:pt idx="4391">
                  <c:v>3.2062152777798474</c:v>
                </c:pt>
                <c:pt idx="4392">
                  <c:v>3.2069328703728388</c:v>
                </c:pt>
                <c:pt idx="4393">
                  <c:v>3.2076620370426099</c:v>
                </c:pt>
                <c:pt idx="4394">
                  <c:v>3.2083796296356013</c:v>
                </c:pt>
                <c:pt idx="4395">
                  <c:v>3.2091087962980964</c:v>
                </c:pt>
                <c:pt idx="4396">
                  <c:v>3.2098379629678675</c:v>
                </c:pt>
                <c:pt idx="4397">
                  <c:v>3.2105555555608589</c:v>
                </c:pt>
                <c:pt idx="4398">
                  <c:v>3.211284722223354</c:v>
                </c:pt>
                <c:pt idx="4399">
                  <c:v>3.2120138888931251</c:v>
                </c:pt>
                <c:pt idx="4400">
                  <c:v>3.2127314814861165</c:v>
                </c:pt>
                <c:pt idx="4401">
                  <c:v>3.2134606481486117</c:v>
                </c:pt>
                <c:pt idx="4402">
                  <c:v>3.2141898148183827</c:v>
                </c:pt>
                <c:pt idx="4403">
                  <c:v>3.2149074074113742</c:v>
                </c:pt>
                <c:pt idx="4404">
                  <c:v>3.2156365740738693</c:v>
                </c:pt>
                <c:pt idx="4405">
                  <c:v>3.2163657407436403</c:v>
                </c:pt>
                <c:pt idx="4406">
                  <c:v>3.2170833333366318</c:v>
                </c:pt>
                <c:pt idx="4407">
                  <c:v>3.2178125000064028</c:v>
                </c:pt>
                <c:pt idx="4408">
                  <c:v>3.218541666668898</c:v>
                </c:pt>
                <c:pt idx="4409">
                  <c:v>3.2192592592618894</c:v>
                </c:pt>
                <c:pt idx="4410">
                  <c:v>3.2200462963010068</c:v>
                </c:pt>
                <c:pt idx="4411">
                  <c:v>3.2207638888939982</c:v>
                </c:pt>
                <c:pt idx="4412">
                  <c:v>3.2214930555564933</c:v>
                </c:pt>
                <c:pt idx="4413">
                  <c:v>3.2222222222262644</c:v>
                </c:pt>
                <c:pt idx="4414">
                  <c:v>3.2229398148192558</c:v>
                </c:pt>
                <c:pt idx="4415">
                  <c:v>3.223668981481751</c:v>
                </c:pt>
                <c:pt idx="4416">
                  <c:v>3.224398148151522</c:v>
                </c:pt>
                <c:pt idx="4417">
                  <c:v>3.2251157407445135</c:v>
                </c:pt>
                <c:pt idx="4418">
                  <c:v>3.2258449074070086</c:v>
                </c:pt>
                <c:pt idx="4419">
                  <c:v>3.2265740740767797</c:v>
                </c:pt>
                <c:pt idx="4420">
                  <c:v>3.2272916666697711</c:v>
                </c:pt>
                <c:pt idx="4421">
                  <c:v>3.2280208333395422</c:v>
                </c:pt>
                <c:pt idx="4422">
                  <c:v>3.2287500000020373</c:v>
                </c:pt>
                <c:pt idx="4423">
                  <c:v>3.2294675925950287</c:v>
                </c:pt>
                <c:pt idx="4424">
                  <c:v>3.2301967592647998</c:v>
                </c:pt>
                <c:pt idx="4425">
                  <c:v>3.2309259259272949</c:v>
                </c:pt>
                <c:pt idx="4426">
                  <c:v>3.2316435185202863</c:v>
                </c:pt>
                <c:pt idx="4427">
                  <c:v>3.2323726851900574</c:v>
                </c:pt>
                <c:pt idx="4428">
                  <c:v>3.2331018518525525</c:v>
                </c:pt>
                <c:pt idx="4429">
                  <c:v>3.2338194444455439</c:v>
                </c:pt>
                <c:pt idx="4430">
                  <c:v>3.234548611115315</c:v>
                </c:pt>
                <c:pt idx="4431">
                  <c:v>3.2353240740776528</c:v>
                </c:pt>
                <c:pt idx="4432">
                  <c:v>3.2360532407401479</c:v>
                </c:pt>
                <c:pt idx="4433">
                  <c:v>3.236782407409919</c:v>
                </c:pt>
                <c:pt idx="4434">
                  <c:v>3.2375000000029104</c:v>
                </c:pt>
                <c:pt idx="4435">
                  <c:v>3.2382291666726815</c:v>
                </c:pt>
                <c:pt idx="4436">
                  <c:v>3.2389583333351766</c:v>
                </c:pt>
                <c:pt idx="4437">
                  <c:v>3.2397337962975143</c:v>
                </c:pt>
                <c:pt idx="4438">
                  <c:v>3.2404513888905058</c:v>
                </c:pt>
                <c:pt idx="4439">
                  <c:v>3.2411805555602768</c:v>
                </c:pt>
                <c:pt idx="4440">
                  <c:v>3.241909722222772</c:v>
                </c:pt>
                <c:pt idx="4441">
                  <c:v>3.242638888892543</c:v>
                </c:pt>
                <c:pt idx="4442">
                  <c:v>3.2433564814855345</c:v>
                </c:pt>
                <c:pt idx="4443">
                  <c:v>3.2440856481480296</c:v>
                </c:pt>
                <c:pt idx="4444">
                  <c:v>3.244803240741021</c:v>
                </c:pt>
                <c:pt idx="4445">
                  <c:v>3.2455324074107921</c:v>
                </c:pt>
                <c:pt idx="4446">
                  <c:v>3.2462615740805632</c:v>
                </c:pt>
                <c:pt idx="4447">
                  <c:v>3.2469907407430583</c:v>
                </c:pt>
                <c:pt idx="4448">
                  <c:v>3.2477083333360497</c:v>
                </c:pt>
                <c:pt idx="4449">
                  <c:v>3.2484375000058208</c:v>
                </c:pt>
                <c:pt idx="4450">
                  <c:v>3.2491550925988122</c:v>
                </c:pt>
                <c:pt idx="4451">
                  <c:v>3.2498842592613073</c:v>
                </c:pt>
                <c:pt idx="4452">
                  <c:v>3.2506134259310784</c:v>
                </c:pt>
                <c:pt idx="4453">
                  <c:v>3.2513425925935735</c:v>
                </c:pt>
                <c:pt idx="4454">
                  <c:v>3.2520601851865649</c:v>
                </c:pt>
                <c:pt idx="4455">
                  <c:v>3.252789351856336</c:v>
                </c:pt>
                <c:pt idx="4456">
                  <c:v>3.2535069444493274</c:v>
                </c:pt>
                <c:pt idx="4457">
                  <c:v>3.2542361111118225</c:v>
                </c:pt>
                <c:pt idx="4458">
                  <c:v>3.2549652777815936</c:v>
                </c:pt>
                <c:pt idx="4459">
                  <c:v>3.255682870374585</c:v>
                </c:pt>
                <c:pt idx="4460">
                  <c:v>3.2564120370370802</c:v>
                </c:pt>
                <c:pt idx="4461">
                  <c:v>3.2571412037068512</c:v>
                </c:pt>
                <c:pt idx="4462">
                  <c:v>3.2578587962998427</c:v>
                </c:pt>
                <c:pt idx="4463">
                  <c:v>3.2585879629623378</c:v>
                </c:pt>
                <c:pt idx="4464">
                  <c:v>3.2593171296321088</c:v>
                </c:pt>
                <c:pt idx="4465">
                  <c:v>3.2600347222251003</c:v>
                </c:pt>
                <c:pt idx="4466">
                  <c:v>3.2607638888948713</c:v>
                </c:pt>
                <c:pt idx="4467">
                  <c:v>3.2614930555573665</c:v>
                </c:pt>
                <c:pt idx="4468">
                  <c:v>3.2622222222271375</c:v>
                </c:pt>
                <c:pt idx="4469">
                  <c:v>3.262939814820129</c:v>
                </c:pt>
                <c:pt idx="4470">
                  <c:v>3.2636689814826241</c:v>
                </c:pt>
                <c:pt idx="4471">
                  <c:v>3.2643865740756155</c:v>
                </c:pt>
                <c:pt idx="4472">
                  <c:v>3.2651157407453866</c:v>
                </c:pt>
                <c:pt idx="4473">
                  <c:v>3.2658449074078817</c:v>
                </c:pt>
                <c:pt idx="4474">
                  <c:v>3.2665625000008731</c:v>
                </c:pt>
                <c:pt idx="4475">
                  <c:v>3.2672916666706442</c:v>
                </c:pt>
                <c:pt idx="4476">
                  <c:v>3.2680208333331393</c:v>
                </c:pt>
                <c:pt idx="4477">
                  <c:v>3.2687384259261307</c:v>
                </c:pt>
                <c:pt idx="4478">
                  <c:v>3.2694675925959018</c:v>
                </c:pt>
                <c:pt idx="4479">
                  <c:v>3.2701967592656729</c:v>
                </c:pt>
                <c:pt idx="4480">
                  <c:v>3.2709143518513883</c:v>
                </c:pt>
                <c:pt idx="4481">
                  <c:v>3.2716435185211594</c:v>
                </c:pt>
                <c:pt idx="4482">
                  <c:v>3.2723726851909305</c:v>
                </c:pt>
                <c:pt idx="4483">
                  <c:v>3.2731481481532683</c:v>
                </c:pt>
                <c:pt idx="4484">
                  <c:v>3.2738657407462597</c:v>
                </c:pt>
                <c:pt idx="4485">
                  <c:v>3.2745949074087548</c:v>
                </c:pt>
                <c:pt idx="4486">
                  <c:v>3.2753240740785259</c:v>
                </c:pt>
                <c:pt idx="4487">
                  <c:v>3.2760416666715173</c:v>
                </c:pt>
                <c:pt idx="4488">
                  <c:v>3.2767708333340124</c:v>
                </c:pt>
                <c:pt idx="4489">
                  <c:v>3.2775462962963502</c:v>
                </c:pt>
                <c:pt idx="4490">
                  <c:v>3.2782754629661213</c:v>
                </c:pt>
                <c:pt idx="4491">
                  <c:v>3.2789930555591127</c:v>
                </c:pt>
                <c:pt idx="4492">
                  <c:v>3.2797222222216078</c:v>
                </c:pt>
                <c:pt idx="4493">
                  <c:v>3.2804513888913789</c:v>
                </c:pt>
                <c:pt idx="4494">
                  <c:v>3.2811689814843703</c:v>
                </c:pt>
                <c:pt idx="4495">
                  <c:v>3.2819560185234877</c:v>
                </c:pt>
                <c:pt idx="4496">
                  <c:v>3.2826736111164792</c:v>
                </c:pt>
                <c:pt idx="4497">
                  <c:v>3.2834027777789743</c:v>
                </c:pt>
                <c:pt idx="4498">
                  <c:v>3.2841319444487453</c:v>
                </c:pt>
                <c:pt idx="4499">
                  <c:v>3.2848495370417368</c:v>
                </c:pt>
                <c:pt idx="4500">
                  <c:v>3.2855787037042319</c:v>
                </c:pt>
                <c:pt idx="4501">
                  <c:v>3.286307870374003</c:v>
                </c:pt>
                <c:pt idx="4502">
                  <c:v>3.2870254629669944</c:v>
                </c:pt>
                <c:pt idx="4503">
                  <c:v>3.2877546296294895</c:v>
                </c:pt>
                <c:pt idx="4504">
                  <c:v>3.2884837962992606</c:v>
                </c:pt>
                <c:pt idx="4505">
                  <c:v>3.289201388892252</c:v>
                </c:pt>
                <c:pt idx="4506">
                  <c:v>3.2899305555620231</c:v>
                </c:pt>
                <c:pt idx="4507">
                  <c:v>3.2906597222245182</c:v>
                </c:pt>
                <c:pt idx="4508">
                  <c:v>3.2913773148175096</c:v>
                </c:pt>
                <c:pt idx="4509">
                  <c:v>3.2921064814872807</c:v>
                </c:pt>
                <c:pt idx="4510">
                  <c:v>3.2928356481497758</c:v>
                </c:pt>
                <c:pt idx="4511">
                  <c:v>3.2936111111121136</c:v>
                </c:pt>
                <c:pt idx="4512">
                  <c:v>3.294328703705105</c:v>
                </c:pt>
                <c:pt idx="4513">
                  <c:v>3.2950578703748761</c:v>
                </c:pt>
                <c:pt idx="4514">
                  <c:v>3.2957870370373712</c:v>
                </c:pt>
                <c:pt idx="4515">
                  <c:v>3.2965046296303626</c:v>
                </c:pt>
                <c:pt idx="4516">
                  <c:v>3.2972337963001337</c:v>
                </c:pt>
                <c:pt idx="4517">
                  <c:v>3.2979513888931251</c:v>
                </c:pt>
                <c:pt idx="4518">
                  <c:v>3.2986805555556202</c:v>
                </c:pt>
                <c:pt idx="4519">
                  <c:v>3.2994097222253913</c:v>
                </c:pt>
                <c:pt idx="4520">
                  <c:v>3.3001388888951624</c:v>
                </c:pt>
                <c:pt idx="4521">
                  <c:v>3.3008564814808778</c:v>
                </c:pt>
                <c:pt idx="4522">
                  <c:v>3.3016319444504916</c:v>
                </c:pt>
                <c:pt idx="4523">
                  <c:v>3.3023611111129867</c:v>
                </c:pt>
                <c:pt idx="4524">
                  <c:v>3.3030902777827578</c:v>
                </c:pt>
                <c:pt idx="4525">
                  <c:v>3.3038078703757492</c:v>
                </c:pt>
                <c:pt idx="4526">
                  <c:v>3.3045370370382443</c:v>
                </c:pt>
                <c:pt idx="4527">
                  <c:v>3.3052662037080154</c:v>
                </c:pt>
                <c:pt idx="4528">
                  <c:v>3.3060416666703532</c:v>
                </c:pt>
                <c:pt idx="4529">
                  <c:v>3.3067592592633446</c:v>
                </c:pt>
                <c:pt idx="4530">
                  <c:v>3.3074884259258397</c:v>
                </c:pt>
                <c:pt idx="4531">
                  <c:v>3.3082175925956108</c:v>
                </c:pt>
                <c:pt idx="4532">
                  <c:v>3.3089351851886022</c:v>
                </c:pt>
                <c:pt idx="4533">
                  <c:v>3.3096643518583733</c:v>
                </c:pt>
                <c:pt idx="4534">
                  <c:v>3.3103935185208684</c:v>
                </c:pt>
                <c:pt idx="4535">
                  <c:v>3.3111111111138598</c:v>
                </c:pt>
                <c:pt idx="4536">
                  <c:v>3.3118402777836309</c:v>
                </c:pt>
                <c:pt idx="4537">
                  <c:v>3.312569444446126</c:v>
                </c:pt>
                <c:pt idx="4538">
                  <c:v>3.3132870370391174</c:v>
                </c:pt>
                <c:pt idx="4539">
                  <c:v>3.3140162037088885</c:v>
                </c:pt>
                <c:pt idx="4540">
                  <c:v>3.3147453703713836</c:v>
                </c:pt>
                <c:pt idx="4541">
                  <c:v>3.315462962964375</c:v>
                </c:pt>
                <c:pt idx="4542">
                  <c:v>3.3161921296341461</c:v>
                </c:pt>
                <c:pt idx="4543">
                  <c:v>3.3169212962966412</c:v>
                </c:pt>
                <c:pt idx="4544">
                  <c:v>3.317696759258979</c:v>
                </c:pt>
                <c:pt idx="4545">
                  <c:v>3.3184143518519704</c:v>
                </c:pt>
                <c:pt idx="4546">
                  <c:v>3.3191435185217415</c:v>
                </c:pt>
                <c:pt idx="4547">
                  <c:v>3.3198726851915126</c:v>
                </c:pt>
                <c:pt idx="4548">
                  <c:v>3.320590277777228</c:v>
                </c:pt>
                <c:pt idx="4549">
                  <c:v>3.3213194444469991</c:v>
                </c:pt>
                <c:pt idx="4550">
                  <c:v>3.3220949074093369</c:v>
                </c:pt>
                <c:pt idx="4551">
                  <c:v>3.322824074079108</c:v>
                </c:pt>
                <c:pt idx="4552">
                  <c:v>3.3235416666720994</c:v>
                </c:pt>
                <c:pt idx="4553">
                  <c:v>3.3242708333345945</c:v>
                </c:pt>
                <c:pt idx="4554">
                  <c:v>3.3250000000043656</c:v>
                </c:pt>
                <c:pt idx="4555">
                  <c:v>3.325717592597357</c:v>
                </c:pt>
                <c:pt idx="4556">
                  <c:v>3.3264467592598521</c:v>
                </c:pt>
                <c:pt idx="4557">
                  <c:v>3.3271759259296232</c:v>
                </c:pt>
                <c:pt idx="4558">
                  <c:v>3.3278935185226146</c:v>
                </c:pt>
                <c:pt idx="4559">
                  <c:v>3.3286226851851097</c:v>
                </c:pt>
                <c:pt idx="4560">
                  <c:v>3.3293518518548808</c:v>
                </c:pt>
                <c:pt idx="4561">
                  <c:v>3.3300694444478722</c:v>
                </c:pt>
                <c:pt idx="4562">
                  <c:v>3.3307986111176433</c:v>
                </c:pt>
                <c:pt idx="4563">
                  <c:v>3.3315277777801384</c:v>
                </c:pt>
                <c:pt idx="4564">
                  <c:v>3.3322453703731298</c:v>
                </c:pt>
                <c:pt idx="4565">
                  <c:v>3.3329745370429009</c:v>
                </c:pt>
                <c:pt idx="4566">
                  <c:v>3.333703703705396</c:v>
                </c:pt>
                <c:pt idx="4567">
                  <c:v>3.3344328703751671</c:v>
                </c:pt>
                <c:pt idx="4568">
                  <c:v>3.3351504629681585</c:v>
                </c:pt>
                <c:pt idx="4569">
                  <c:v>3.3358796296306537</c:v>
                </c:pt>
                <c:pt idx="4570">
                  <c:v>3.3366087963004247</c:v>
                </c:pt>
                <c:pt idx="4571">
                  <c:v>3.3373263888934162</c:v>
                </c:pt>
                <c:pt idx="4572">
                  <c:v>3.3380555555559113</c:v>
                </c:pt>
                <c:pt idx="4573">
                  <c:v>3.3387847222256823</c:v>
                </c:pt>
                <c:pt idx="4574">
                  <c:v>3.3395023148186738</c:v>
                </c:pt>
                <c:pt idx="4575">
                  <c:v>3.3402314814811689</c:v>
                </c:pt>
                <c:pt idx="4576">
                  <c:v>3.3409490740741603</c:v>
                </c:pt>
                <c:pt idx="4577">
                  <c:v>3.3416782407439314</c:v>
                </c:pt>
                <c:pt idx="4578">
                  <c:v>3.3424074074137025</c:v>
                </c:pt>
                <c:pt idx="4579">
                  <c:v>3.3431365740761976</c:v>
                </c:pt>
                <c:pt idx="4580">
                  <c:v>3.343854166669189</c:v>
                </c:pt>
                <c:pt idx="4581">
                  <c:v>3.3445833333389601</c:v>
                </c:pt>
                <c:pt idx="4582">
                  <c:v>3.3453125000014552</c:v>
                </c:pt>
                <c:pt idx="4583">
                  <c:v>3.3460300925944466</c:v>
                </c:pt>
                <c:pt idx="4584">
                  <c:v>3.3467592592642177</c:v>
                </c:pt>
                <c:pt idx="4585">
                  <c:v>3.3474884259267128</c:v>
                </c:pt>
                <c:pt idx="4586">
                  <c:v>3.3482060185197042</c:v>
                </c:pt>
                <c:pt idx="4587">
                  <c:v>3.3489351851894753</c:v>
                </c:pt>
                <c:pt idx="4588">
                  <c:v>3.3496527777824667</c:v>
                </c:pt>
                <c:pt idx="4589">
                  <c:v>3.3503819444449618</c:v>
                </c:pt>
                <c:pt idx="4590">
                  <c:v>3.3511111111147329</c:v>
                </c:pt>
                <c:pt idx="4591">
                  <c:v>3.3518287037077243</c:v>
                </c:pt>
                <c:pt idx="4592">
                  <c:v>3.3525578703702195</c:v>
                </c:pt>
                <c:pt idx="4593">
                  <c:v>3.3532870370399905</c:v>
                </c:pt>
                <c:pt idx="4594">
                  <c:v>3.354004629632982</c:v>
                </c:pt>
                <c:pt idx="4595">
                  <c:v>3.354733796302753</c:v>
                </c:pt>
                <c:pt idx="4596">
                  <c:v>3.3555092592650908</c:v>
                </c:pt>
                <c:pt idx="4597">
                  <c:v>3.3562384259275859</c:v>
                </c:pt>
                <c:pt idx="4598">
                  <c:v>3.356967592597357</c:v>
                </c:pt>
                <c:pt idx="4599">
                  <c:v>3.3576851851903484</c:v>
                </c:pt>
                <c:pt idx="4600">
                  <c:v>3.3584143518528435</c:v>
                </c:pt>
                <c:pt idx="4601">
                  <c:v>3.3591435185226146</c:v>
                </c:pt>
                <c:pt idx="4602">
                  <c:v>3.3598726851851097</c:v>
                </c:pt>
                <c:pt idx="4603">
                  <c:v>3.3606018518548808</c:v>
                </c:pt>
                <c:pt idx="4604">
                  <c:v>3.3613194444478722</c:v>
                </c:pt>
                <c:pt idx="4605">
                  <c:v>3.3620486111176433</c:v>
                </c:pt>
                <c:pt idx="4606">
                  <c:v>3.3627777777801384</c:v>
                </c:pt>
                <c:pt idx="4607">
                  <c:v>3.3634953703731298</c:v>
                </c:pt>
                <c:pt idx="4608">
                  <c:v>3.3642245370429009</c:v>
                </c:pt>
                <c:pt idx="4609">
                  <c:v>3.364953703705396</c:v>
                </c:pt>
                <c:pt idx="4610">
                  <c:v>3.3656712962983875</c:v>
                </c:pt>
                <c:pt idx="4611">
                  <c:v>3.3664004629681585</c:v>
                </c:pt>
                <c:pt idx="4612">
                  <c:v>3.3671296296306537</c:v>
                </c:pt>
                <c:pt idx="4613">
                  <c:v>3.3678472222236451</c:v>
                </c:pt>
                <c:pt idx="4614">
                  <c:v>3.3685763888934162</c:v>
                </c:pt>
                <c:pt idx="4615">
                  <c:v>3.3693055555559113</c:v>
                </c:pt>
                <c:pt idx="4616">
                  <c:v>3.3700231481489027</c:v>
                </c:pt>
                <c:pt idx="4617">
                  <c:v>3.3707523148186738</c:v>
                </c:pt>
                <c:pt idx="4618">
                  <c:v>3.3714814814811689</c:v>
                </c:pt>
                <c:pt idx="4619">
                  <c:v>3.3721990740741603</c:v>
                </c:pt>
                <c:pt idx="4620">
                  <c:v>3.3729282407439314</c:v>
                </c:pt>
                <c:pt idx="4621">
                  <c:v>3.3736574074137025</c:v>
                </c:pt>
                <c:pt idx="4622">
                  <c:v>3.3744328703760402</c:v>
                </c:pt>
                <c:pt idx="4623">
                  <c:v>3.3751620370385353</c:v>
                </c:pt>
                <c:pt idx="4624">
                  <c:v>3.3758796296315268</c:v>
                </c:pt>
                <c:pt idx="4625">
                  <c:v>3.3766087963012978</c:v>
                </c:pt>
                <c:pt idx="4626">
                  <c:v>3.377337962963793</c:v>
                </c:pt>
                <c:pt idx="4627">
                  <c:v>3.378067129633564</c:v>
                </c:pt>
                <c:pt idx="4628">
                  <c:v>3.3787847222265555</c:v>
                </c:pt>
                <c:pt idx="4629">
                  <c:v>3.3795138888890506</c:v>
                </c:pt>
                <c:pt idx="4630">
                  <c:v>3.3802430555588217</c:v>
                </c:pt>
                <c:pt idx="4631">
                  <c:v>3.3809606481518131</c:v>
                </c:pt>
                <c:pt idx="4632">
                  <c:v>3.3816898148143082</c:v>
                </c:pt>
                <c:pt idx="4633">
                  <c:v>3.3824074074072996</c:v>
                </c:pt>
                <c:pt idx="4634">
                  <c:v>3.3831365740770707</c:v>
                </c:pt>
                <c:pt idx="4635">
                  <c:v>3.3838657407468418</c:v>
                </c:pt>
                <c:pt idx="4636">
                  <c:v>3.3845949074093369</c:v>
                </c:pt>
                <c:pt idx="4637">
                  <c:v>3.3853125000023283</c:v>
                </c:pt>
                <c:pt idx="4638">
                  <c:v>3.3860879629646661</c:v>
                </c:pt>
                <c:pt idx="4639">
                  <c:v>3.3868171296344372</c:v>
                </c:pt>
                <c:pt idx="4640">
                  <c:v>3.3875462962969323</c:v>
                </c:pt>
                <c:pt idx="4641">
                  <c:v>3.3882638888899237</c:v>
                </c:pt>
                <c:pt idx="4642">
                  <c:v>3.3889930555596948</c:v>
                </c:pt>
                <c:pt idx="4643">
                  <c:v>3.3897222222221899</c:v>
                </c:pt>
                <c:pt idx="4644">
                  <c:v>3.3904976851845277</c:v>
                </c:pt>
                <c:pt idx="4645">
                  <c:v>3.3912268518542987</c:v>
                </c:pt>
                <c:pt idx="4646">
                  <c:v>3.3919560185240698</c:v>
                </c:pt>
                <c:pt idx="4647">
                  <c:v>3.3926736111170612</c:v>
                </c:pt>
                <c:pt idx="4648">
                  <c:v>3.3934027777795563</c:v>
                </c:pt>
                <c:pt idx="4649">
                  <c:v>3.3941203703725478</c:v>
                </c:pt>
                <c:pt idx="4650">
                  <c:v>3.3948495370423188</c:v>
                </c:pt>
                <c:pt idx="4651">
                  <c:v>3.395578703704814</c:v>
                </c:pt>
                <c:pt idx="4652">
                  <c:v>3.396307870374585</c:v>
                </c:pt>
                <c:pt idx="4653">
                  <c:v>3.3970254629675765</c:v>
                </c:pt>
                <c:pt idx="4654">
                  <c:v>3.3977546296300716</c:v>
                </c:pt>
                <c:pt idx="4655">
                  <c:v>3.3984837962998427</c:v>
                </c:pt>
                <c:pt idx="4656">
                  <c:v>3.3992013888928341</c:v>
                </c:pt>
                <c:pt idx="4657">
                  <c:v>3.3999305555553292</c:v>
                </c:pt>
                <c:pt idx="4658">
                  <c:v>3.4006481481483206</c:v>
                </c:pt>
                <c:pt idx="4659">
                  <c:v>3.4013773148180917</c:v>
                </c:pt>
                <c:pt idx="4660">
                  <c:v>3.4021527777804295</c:v>
                </c:pt>
                <c:pt idx="4661">
                  <c:v>3.4028819444502005</c:v>
                </c:pt>
                <c:pt idx="4662">
                  <c:v>3.4036111111126957</c:v>
                </c:pt>
                <c:pt idx="4663">
                  <c:v>3.4043287037056871</c:v>
                </c:pt>
                <c:pt idx="4664">
                  <c:v>3.4050578703754582</c:v>
                </c:pt>
                <c:pt idx="4665">
                  <c:v>3.4057870370379533</c:v>
                </c:pt>
                <c:pt idx="4666">
                  <c:v>3.4065046296309447</c:v>
                </c:pt>
                <c:pt idx="4667">
                  <c:v>3.4072337963007158</c:v>
                </c:pt>
                <c:pt idx="4668">
                  <c:v>3.4079629629632109</c:v>
                </c:pt>
                <c:pt idx="4669">
                  <c:v>3.4086805555562023</c:v>
                </c:pt>
                <c:pt idx="4670">
                  <c:v>3.4094097222259734</c:v>
                </c:pt>
                <c:pt idx="4671">
                  <c:v>3.4101388888884685</c:v>
                </c:pt>
                <c:pt idx="4672">
                  <c:v>3.4108564814814599</c:v>
                </c:pt>
                <c:pt idx="4673">
                  <c:v>3.411585648151231</c:v>
                </c:pt>
                <c:pt idx="4674">
                  <c:v>3.4123148148210021</c:v>
                </c:pt>
                <c:pt idx="4675">
                  <c:v>3.4130439814834972</c:v>
                </c:pt>
                <c:pt idx="4676">
                  <c:v>3.413819444445835</c:v>
                </c:pt>
                <c:pt idx="4677">
                  <c:v>3.4145370370388264</c:v>
                </c:pt>
                <c:pt idx="4678">
                  <c:v>3.4152662037085975</c:v>
                </c:pt>
                <c:pt idx="4679">
                  <c:v>3.4159953703710926</c:v>
                </c:pt>
                <c:pt idx="4680">
                  <c:v>3.416712962964084</c:v>
                </c:pt>
                <c:pt idx="4681">
                  <c:v>3.4174421296338551</c:v>
                </c:pt>
                <c:pt idx="4682">
                  <c:v>3.4181712962963502</c:v>
                </c:pt>
                <c:pt idx="4683">
                  <c:v>3.4188888888893416</c:v>
                </c:pt>
                <c:pt idx="4684">
                  <c:v>3.4196180555591127</c:v>
                </c:pt>
                <c:pt idx="4685">
                  <c:v>3.4203472222216078</c:v>
                </c:pt>
                <c:pt idx="4686">
                  <c:v>3.4210648148145992</c:v>
                </c:pt>
                <c:pt idx="4687">
                  <c:v>3.421840277784213</c:v>
                </c:pt>
                <c:pt idx="4688">
                  <c:v>3.4225694444467081</c:v>
                </c:pt>
                <c:pt idx="4689">
                  <c:v>3.4232986111164792</c:v>
                </c:pt>
                <c:pt idx="4690">
                  <c:v>3.4240162037094706</c:v>
                </c:pt>
                <c:pt idx="4691">
                  <c:v>3.4247453703719657</c:v>
                </c:pt>
                <c:pt idx="4692">
                  <c:v>3.4254745370417368</c:v>
                </c:pt>
                <c:pt idx="4693">
                  <c:v>3.4262500000040745</c:v>
                </c:pt>
                <c:pt idx="4694">
                  <c:v>3.4269791666665697</c:v>
                </c:pt>
                <c:pt idx="4695">
                  <c:v>3.4276967592595611</c:v>
                </c:pt>
                <c:pt idx="4696">
                  <c:v>3.4284259259293322</c:v>
                </c:pt>
                <c:pt idx="4697">
                  <c:v>3.4291550925991032</c:v>
                </c:pt>
                <c:pt idx="4698">
                  <c:v>3.4298726851848187</c:v>
                </c:pt>
                <c:pt idx="4699">
                  <c:v>3.4306481481544324</c:v>
                </c:pt>
                <c:pt idx="4700">
                  <c:v>3.4313773148169275</c:v>
                </c:pt>
                <c:pt idx="4701">
                  <c:v>3.4321064814866986</c:v>
                </c:pt>
                <c:pt idx="4702">
                  <c:v>3.43282407407969</c:v>
                </c:pt>
                <c:pt idx="4703">
                  <c:v>3.4335532407421852</c:v>
                </c:pt>
                <c:pt idx="4704">
                  <c:v>3.4342824074119562</c:v>
                </c:pt>
                <c:pt idx="4705">
                  <c:v>3.4350000000049477</c:v>
                </c:pt>
                <c:pt idx="4706">
                  <c:v>3.4357291666674428</c:v>
                </c:pt>
                <c:pt idx="4707">
                  <c:v>3.4364583333372138</c:v>
                </c:pt>
                <c:pt idx="4708">
                  <c:v>3.4371759259302053</c:v>
                </c:pt>
                <c:pt idx="4709">
                  <c:v>3.4379050925927004</c:v>
                </c:pt>
                <c:pt idx="4710">
                  <c:v>3.4386342592624715</c:v>
                </c:pt>
                <c:pt idx="4711">
                  <c:v>3.4393518518554629</c:v>
                </c:pt>
                <c:pt idx="4712">
                  <c:v>3.440081018517958</c:v>
                </c:pt>
                <c:pt idx="4713">
                  <c:v>3.4408101851877291</c:v>
                </c:pt>
                <c:pt idx="4714">
                  <c:v>3.4415277777807205</c:v>
                </c:pt>
                <c:pt idx="4715">
                  <c:v>3.4423032407430583</c:v>
                </c:pt>
                <c:pt idx="4716">
                  <c:v>3.4430324074128293</c:v>
                </c:pt>
                <c:pt idx="4717">
                  <c:v>3.4437615740753245</c:v>
                </c:pt>
                <c:pt idx="4718">
                  <c:v>3.4444791666683159</c:v>
                </c:pt>
                <c:pt idx="4719">
                  <c:v>3.445208333338087</c:v>
                </c:pt>
                <c:pt idx="4720">
                  <c:v>3.4459375000005821</c:v>
                </c:pt>
                <c:pt idx="4721">
                  <c:v>3.4466550925935735</c:v>
                </c:pt>
                <c:pt idx="4722">
                  <c:v>3.4473842592633446</c:v>
                </c:pt>
                <c:pt idx="4723">
                  <c:v>3.4481134259258397</c:v>
                </c:pt>
                <c:pt idx="4724">
                  <c:v>3.4488310185188311</c:v>
                </c:pt>
                <c:pt idx="4725">
                  <c:v>3.4495601851886022</c:v>
                </c:pt>
                <c:pt idx="4726">
                  <c:v>3.4502893518583733</c:v>
                </c:pt>
                <c:pt idx="4727">
                  <c:v>3.4510069444440887</c:v>
                </c:pt>
                <c:pt idx="4728">
                  <c:v>3.4517361111138598</c:v>
                </c:pt>
                <c:pt idx="4729">
                  <c:v>3.4524652777836309</c:v>
                </c:pt>
                <c:pt idx="4730">
                  <c:v>3.453194444446126</c:v>
                </c:pt>
                <c:pt idx="4731">
                  <c:v>3.4539120370391174</c:v>
                </c:pt>
                <c:pt idx="4732">
                  <c:v>3.4546412037088885</c:v>
                </c:pt>
                <c:pt idx="4733">
                  <c:v>3.4553703703713836</c:v>
                </c:pt>
                <c:pt idx="4734">
                  <c:v>3.456087962964375</c:v>
                </c:pt>
                <c:pt idx="4735">
                  <c:v>3.4568171296341461</c:v>
                </c:pt>
                <c:pt idx="4736">
                  <c:v>3.4575462962966412</c:v>
                </c:pt>
                <c:pt idx="4737">
                  <c:v>3.4582638888896327</c:v>
                </c:pt>
                <c:pt idx="4738">
                  <c:v>3.4589930555594037</c:v>
                </c:pt>
                <c:pt idx="4739">
                  <c:v>3.4597222222218988</c:v>
                </c:pt>
                <c:pt idx="4740">
                  <c:v>3.4604398148148903</c:v>
                </c:pt>
                <c:pt idx="4741">
                  <c:v>3.4611689814846613</c:v>
                </c:pt>
                <c:pt idx="4742">
                  <c:v>3.4618981481544324</c:v>
                </c:pt>
                <c:pt idx="4743">
                  <c:v>3.4626157407401479</c:v>
                </c:pt>
                <c:pt idx="4744">
                  <c:v>3.463344907409919</c:v>
                </c:pt>
                <c:pt idx="4745">
                  <c:v>3.46407407407969</c:v>
                </c:pt>
                <c:pt idx="4746">
                  <c:v>3.4647916666726815</c:v>
                </c:pt>
                <c:pt idx="4747">
                  <c:v>3.4655208333351766</c:v>
                </c:pt>
                <c:pt idx="4748">
                  <c:v>3.4662500000049477</c:v>
                </c:pt>
                <c:pt idx="4749">
                  <c:v>3.4669675925979391</c:v>
                </c:pt>
                <c:pt idx="4750">
                  <c:v>3.4676967592604342</c:v>
                </c:pt>
                <c:pt idx="4751">
                  <c:v>3.4684259259302053</c:v>
                </c:pt>
                <c:pt idx="4752">
                  <c:v>3.4691435185231967</c:v>
                </c:pt>
                <c:pt idx="4753">
                  <c:v>3.4698726851856918</c:v>
                </c:pt>
                <c:pt idx="4754">
                  <c:v>3.4706018518554629</c:v>
                </c:pt>
                <c:pt idx="4755">
                  <c:v>3.4713194444484543</c:v>
                </c:pt>
                <c:pt idx="4756">
                  <c:v>3.4720486111109494</c:v>
                </c:pt>
                <c:pt idx="4757">
                  <c:v>3.4727777777807205</c:v>
                </c:pt>
                <c:pt idx="4758">
                  <c:v>3.4734953703737119</c:v>
                </c:pt>
                <c:pt idx="4759">
                  <c:v>3.474224537043483</c:v>
                </c:pt>
                <c:pt idx="4760">
                  <c:v>3.4749537037059781</c:v>
                </c:pt>
                <c:pt idx="4761">
                  <c:v>3.4757291666683159</c:v>
                </c:pt>
                <c:pt idx="4762">
                  <c:v>3.476458333338087</c:v>
                </c:pt>
                <c:pt idx="4763">
                  <c:v>3.4771759259310784</c:v>
                </c:pt>
                <c:pt idx="4764">
                  <c:v>3.4779050925935735</c:v>
                </c:pt>
                <c:pt idx="4765">
                  <c:v>3.4786342592633446</c:v>
                </c:pt>
                <c:pt idx="4766">
                  <c:v>3.479351851856336</c:v>
                </c:pt>
                <c:pt idx="4767">
                  <c:v>3.4800810185188311</c:v>
                </c:pt>
                <c:pt idx="4768">
                  <c:v>3.4808101851886022</c:v>
                </c:pt>
                <c:pt idx="4769">
                  <c:v>3.4815277777815936</c:v>
                </c:pt>
                <c:pt idx="4770">
                  <c:v>3.4822569444440887</c:v>
                </c:pt>
                <c:pt idx="4771">
                  <c:v>3.4829861111138598</c:v>
                </c:pt>
                <c:pt idx="4772">
                  <c:v>3.4837615740761976</c:v>
                </c:pt>
                <c:pt idx="4773">
                  <c:v>3.4844907407459687</c:v>
                </c:pt>
                <c:pt idx="4774">
                  <c:v>3.4852083333389601</c:v>
                </c:pt>
                <c:pt idx="4775">
                  <c:v>3.4859375000014552</c:v>
                </c:pt>
                <c:pt idx="4776">
                  <c:v>3.4866666666712263</c:v>
                </c:pt>
                <c:pt idx="4777">
                  <c:v>3.4873842592642177</c:v>
                </c:pt>
                <c:pt idx="4778">
                  <c:v>3.4881134259267128</c:v>
                </c:pt>
                <c:pt idx="4779">
                  <c:v>3.4888425925964839</c:v>
                </c:pt>
                <c:pt idx="4780">
                  <c:v>3.4895601851894753</c:v>
                </c:pt>
                <c:pt idx="4781">
                  <c:v>3.4902893518519704</c:v>
                </c:pt>
                <c:pt idx="4782">
                  <c:v>3.4910185185217415</c:v>
                </c:pt>
                <c:pt idx="4783">
                  <c:v>3.4917361111147329</c:v>
                </c:pt>
                <c:pt idx="4784">
                  <c:v>3.492465277777228</c:v>
                </c:pt>
                <c:pt idx="4785">
                  <c:v>3.4931944444469991</c:v>
                </c:pt>
                <c:pt idx="4786">
                  <c:v>3.4939236111167702</c:v>
                </c:pt>
                <c:pt idx="4787">
                  <c:v>3.4946412037097616</c:v>
                </c:pt>
                <c:pt idx="4788">
                  <c:v>3.4953703703722567</c:v>
                </c:pt>
                <c:pt idx="4789">
                  <c:v>3.4960995370420278</c:v>
                </c:pt>
                <c:pt idx="4790">
                  <c:v>3.4968171296350192</c:v>
                </c:pt>
                <c:pt idx="4791">
                  <c:v>3.4975462962975143</c:v>
                </c:pt>
                <c:pt idx="4792">
                  <c:v>3.4982638888905058</c:v>
                </c:pt>
                <c:pt idx="4793">
                  <c:v>3.4989930555602768</c:v>
                </c:pt>
                <c:pt idx="4794">
                  <c:v>3.499722222222772</c:v>
                </c:pt>
                <c:pt idx="4795">
                  <c:v>3.5004398148157634</c:v>
                </c:pt>
                <c:pt idx="4796">
                  <c:v>3.5011689814855345</c:v>
                </c:pt>
                <c:pt idx="4797">
                  <c:v>3.5018981481480296</c:v>
                </c:pt>
                <c:pt idx="4798">
                  <c:v>3.502615740741021</c:v>
                </c:pt>
                <c:pt idx="4799">
                  <c:v>3.5033449074107921</c:v>
                </c:pt>
                <c:pt idx="4800">
                  <c:v>3.5040740740805632</c:v>
                </c:pt>
                <c:pt idx="4801">
                  <c:v>3.5047916666662786</c:v>
                </c:pt>
                <c:pt idx="4802">
                  <c:v>3.5055208333360497</c:v>
                </c:pt>
                <c:pt idx="4803">
                  <c:v>3.5062500000058208</c:v>
                </c:pt>
                <c:pt idx="4804">
                  <c:v>3.5069675925988122</c:v>
                </c:pt>
                <c:pt idx="4805">
                  <c:v>3.5076967592613073</c:v>
                </c:pt>
                <c:pt idx="4806">
                  <c:v>3.5084259259310784</c:v>
                </c:pt>
                <c:pt idx="4807">
                  <c:v>3.5091435185240698</c:v>
                </c:pt>
                <c:pt idx="4808">
                  <c:v>3.5099305555559113</c:v>
                </c:pt>
                <c:pt idx="4809">
                  <c:v>3.5106481481489027</c:v>
                </c:pt>
                <c:pt idx="4810">
                  <c:v>3.5113773148186738</c:v>
                </c:pt>
                <c:pt idx="4811">
                  <c:v>3.5121064814811689</c:v>
                </c:pt>
                <c:pt idx="4812">
                  <c:v>3.5128240740741603</c:v>
                </c:pt>
                <c:pt idx="4813">
                  <c:v>3.5135532407439314</c:v>
                </c:pt>
                <c:pt idx="4814">
                  <c:v>3.5142708333369228</c:v>
                </c:pt>
                <c:pt idx="4815">
                  <c:v>3.5149999999994179</c:v>
                </c:pt>
                <c:pt idx="4816">
                  <c:v>3.515729166669189</c:v>
                </c:pt>
                <c:pt idx="4817">
                  <c:v>3.5164467592621804</c:v>
                </c:pt>
                <c:pt idx="4818">
                  <c:v>3.5171759259319515</c:v>
                </c:pt>
                <c:pt idx="4819">
                  <c:v>3.5179050925944466</c:v>
                </c:pt>
                <c:pt idx="4820">
                  <c:v>3.5186342592642177</c:v>
                </c:pt>
                <c:pt idx="4821">
                  <c:v>3.5193518518572091</c:v>
                </c:pt>
                <c:pt idx="4822">
                  <c:v>3.5200810185197042</c:v>
                </c:pt>
                <c:pt idx="4823">
                  <c:v>3.5208101851894753</c:v>
                </c:pt>
                <c:pt idx="4824">
                  <c:v>3.5215277777824667</c:v>
                </c:pt>
                <c:pt idx="4825">
                  <c:v>3.5222569444449618</c:v>
                </c:pt>
                <c:pt idx="4826">
                  <c:v>3.5229861111147329</c:v>
                </c:pt>
                <c:pt idx="4827">
                  <c:v>3.5237037037077243</c:v>
                </c:pt>
                <c:pt idx="4828">
                  <c:v>3.5244328703702195</c:v>
                </c:pt>
                <c:pt idx="4829">
                  <c:v>3.5252083333398332</c:v>
                </c:pt>
                <c:pt idx="4830">
                  <c:v>3.5259259259255487</c:v>
                </c:pt>
                <c:pt idx="4831">
                  <c:v>3.5266550925953197</c:v>
                </c:pt>
                <c:pt idx="4832">
                  <c:v>3.5273842592650908</c:v>
                </c:pt>
                <c:pt idx="4833">
                  <c:v>3.5281018518580822</c:v>
                </c:pt>
                <c:pt idx="4834">
                  <c:v>3.5288310185205773</c:v>
                </c:pt>
                <c:pt idx="4835">
                  <c:v>3.5296064814829151</c:v>
                </c:pt>
                <c:pt idx="4836">
                  <c:v>3.5303356481526862</c:v>
                </c:pt>
                <c:pt idx="4837">
                  <c:v>3.5310648148151813</c:v>
                </c:pt>
                <c:pt idx="4838">
                  <c:v>3.5317824074081727</c:v>
                </c:pt>
                <c:pt idx="4839">
                  <c:v>3.5325115740779438</c:v>
                </c:pt>
                <c:pt idx="4840">
                  <c:v>3.5332407407404389</c:v>
                </c:pt>
                <c:pt idx="4841">
                  <c:v>3.5339583333334303</c:v>
                </c:pt>
                <c:pt idx="4842">
                  <c:v>3.5346875000032014</c:v>
                </c:pt>
                <c:pt idx="4843">
                  <c:v>3.5354166666729725</c:v>
                </c:pt>
                <c:pt idx="4844">
                  <c:v>3.536134259258688</c:v>
                </c:pt>
                <c:pt idx="4845">
                  <c:v>3.536863425928459</c:v>
                </c:pt>
                <c:pt idx="4846">
                  <c:v>3.5376388888907968</c:v>
                </c:pt>
                <c:pt idx="4847">
                  <c:v>3.5383680555605679</c:v>
                </c:pt>
                <c:pt idx="4848">
                  <c:v>3.5390856481535593</c:v>
                </c:pt>
                <c:pt idx="4849">
                  <c:v>3.5398148148160544</c:v>
                </c:pt>
                <c:pt idx="4850">
                  <c:v>3.5405439814858255</c:v>
                </c:pt>
                <c:pt idx="4851">
                  <c:v>3.5412615740788169</c:v>
                </c:pt>
                <c:pt idx="4852">
                  <c:v>3.541990740741312</c:v>
                </c:pt>
                <c:pt idx="4853">
                  <c:v>3.5427199074110831</c:v>
                </c:pt>
                <c:pt idx="4854">
                  <c:v>3.5434375000040745</c:v>
                </c:pt>
                <c:pt idx="4855">
                  <c:v>3.5441666666665697</c:v>
                </c:pt>
                <c:pt idx="4856">
                  <c:v>3.5448958333363407</c:v>
                </c:pt>
                <c:pt idx="4857">
                  <c:v>3.5456134259293322</c:v>
                </c:pt>
                <c:pt idx="4858">
                  <c:v>3.5463425925991032</c:v>
                </c:pt>
                <c:pt idx="4859">
                  <c:v>3.5470717592615983</c:v>
                </c:pt>
                <c:pt idx="4860">
                  <c:v>3.5477893518545898</c:v>
                </c:pt>
                <c:pt idx="4861">
                  <c:v>3.5485185185243608</c:v>
                </c:pt>
                <c:pt idx="4862">
                  <c:v>3.549247685186856</c:v>
                </c:pt>
                <c:pt idx="4863">
                  <c:v>3.549976851856627</c:v>
                </c:pt>
                <c:pt idx="4864">
                  <c:v>3.5506944444496185</c:v>
                </c:pt>
                <c:pt idx="4865">
                  <c:v>3.5514236111121136</c:v>
                </c:pt>
                <c:pt idx="4866">
                  <c:v>3.5521527777818847</c:v>
                </c:pt>
                <c:pt idx="4867">
                  <c:v>3.5528703703748761</c:v>
                </c:pt>
                <c:pt idx="4868">
                  <c:v>3.5535995370373712</c:v>
                </c:pt>
                <c:pt idx="4869">
                  <c:v>3.5543287037071423</c:v>
                </c:pt>
                <c:pt idx="4870">
                  <c:v>3.5550462963001337</c:v>
                </c:pt>
                <c:pt idx="4871">
                  <c:v>3.5557754629626288</c:v>
                </c:pt>
                <c:pt idx="4872">
                  <c:v>3.5565046296323999</c:v>
                </c:pt>
                <c:pt idx="4873">
                  <c:v>3.557233796302171</c:v>
                </c:pt>
                <c:pt idx="4874">
                  <c:v>3.5579513888951624</c:v>
                </c:pt>
                <c:pt idx="4875">
                  <c:v>3.5586805555576575</c:v>
                </c:pt>
                <c:pt idx="4876">
                  <c:v>3.5594097222274286</c:v>
                </c:pt>
                <c:pt idx="4877">
                  <c:v>3.56012731482042</c:v>
                </c:pt>
                <c:pt idx="4878">
                  <c:v>3.5608564814829151</c:v>
                </c:pt>
                <c:pt idx="4879">
                  <c:v>3.5615856481526862</c:v>
                </c:pt>
                <c:pt idx="4880">
                  <c:v>3.5623148148151813</c:v>
                </c:pt>
                <c:pt idx="4881">
                  <c:v>3.5630324074081727</c:v>
                </c:pt>
                <c:pt idx="4882">
                  <c:v>3.5637615740779438</c:v>
                </c:pt>
                <c:pt idx="4883">
                  <c:v>3.5644907407404389</c:v>
                </c:pt>
                <c:pt idx="4884">
                  <c:v>3.5652083333334303</c:v>
                </c:pt>
                <c:pt idx="4885">
                  <c:v>3.5659375000032014</c:v>
                </c:pt>
                <c:pt idx="4886">
                  <c:v>3.5666666666729725</c:v>
                </c:pt>
                <c:pt idx="4887">
                  <c:v>3.5673958333354676</c:v>
                </c:pt>
                <c:pt idx="4888">
                  <c:v>3.568113425928459</c:v>
                </c:pt>
                <c:pt idx="4889">
                  <c:v>3.5688425925982301</c:v>
                </c:pt>
                <c:pt idx="4890">
                  <c:v>3.5695717592607252</c:v>
                </c:pt>
                <c:pt idx="4891">
                  <c:v>3.5702893518537167</c:v>
                </c:pt>
                <c:pt idx="4892">
                  <c:v>3.5710185185234877</c:v>
                </c:pt>
                <c:pt idx="4893">
                  <c:v>3.5717476851859828</c:v>
                </c:pt>
                <c:pt idx="4894">
                  <c:v>3.5724652777789743</c:v>
                </c:pt>
                <c:pt idx="4895">
                  <c:v>3.5731944444487453</c:v>
                </c:pt>
                <c:pt idx="4896">
                  <c:v>3.5739236111112405</c:v>
                </c:pt>
                <c:pt idx="4897">
                  <c:v>3.5746527777810115</c:v>
                </c:pt>
                <c:pt idx="4898">
                  <c:v>3.575370370374003</c:v>
                </c:pt>
                <c:pt idx="4899">
                  <c:v>3.5760995370364981</c:v>
                </c:pt>
                <c:pt idx="4900">
                  <c:v>3.5768287037062692</c:v>
                </c:pt>
                <c:pt idx="4901">
                  <c:v>3.5775462962992606</c:v>
                </c:pt>
                <c:pt idx="4902">
                  <c:v>3.5783217592615983</c:v>
                </c:pt>
                <c:pt idx="4903">
                  <c:v>3.5790509259313694</c:v>
                </c:pt>
                <c:pt idx="4904">
                  <c:v>3.5797685185243608</c:v>
                </c:pt>
                <c:pt idx="4905">
                  <c:v>3.580497685186856</c:v>
                </c:pt>
                <c:pt idx="4906">
                  <c:v>3.581226851856627</c:v>
                </c:pt>
                <c:pt idx="4907">
                  <c:v>3.5819444444496185</c:v>
                </c:pt>
                <c:pt idx="4908">
                  <c:v>3.5827199074119562</c:v>
                </c:pt>
                <c:pt idx="4909">
                  <c:v>3.5834490740744513</c:v>
                </c:pt>
                <c:pt idx="4910">
                  <c:v>3.5841666666674428</c:v>
                </c:pt>
                <c:pt idx="4911">
                  <c:v>3.5848958333372138</c:v>
                </c:pt>
                <c:pt idx="4912">
                  <c:v>3.5856134259302053</c:v>
                </c:pt>
                <c:pt idx="4913">
                  <c:v>3.5863425925927004</c:v>
                </c:pt>
                <c:pt idx="4914">
                  <c:v>3.5871180555550382</c:v>
                </c:pt>
                <c:pt idx="4915">
                  <c:v>3.5878356481480296</c:v>
                </c:pt>
                <c:pt idx="4916">
                  <c:v>3.5885648148178007</c:v>
                </c:pt>
                <c:pt idx="4917">
                  <c:v>3.5892939814875717</c:v>
                </c:pt>
                <c:pt idx="4918">
                  <c:v>3.5900115740805632</c:v>
                </c:pt>
                <c:pt idx="4919">
                  <c:v>3.5907407407430583</c:v>
                </c:pt>
                <c:pt idx="4920">
                  <c:v>3.591516203705396</c:v>
                </c:pt>
                <c:pt idx="4921">
                  <c:v>3.5922453703751671</c:v>
                </c:pt>
                <c:pt idx="4922">
                  <c:v>3.5929629629681585</c:v>
                </c:pt>
                <c:pt idx="4923">
                  <c:v>3.5936921296306537</c:v>
                </c:pt>
                <c:pt idx="4924">
                  <c:v>3.5944212963004247</c:v>
                </c:pt>
                <c:pt idx="4925">
                  <c:v>3.5951388888934162</c:v>
                </c:pt>
                <c:pt idx="4926">
                  <c:v>3.5958680555559113</c:v>
                </c:pt>
                <c:pt idx="4927">
                  <c:v>3.5965972222256823</c:v>
                </c:pt>
                <c:pt idx="4928">
                  <c:v>3.5973148148186738</c:v>
                </c:pt>
                <c:pt idx="4929">
                  <c:v>3.5980439814811689</c:v>
                </c:pt>
                <c:pt idx="4930">
                  <c:v>3.5987615740741603</c:v>
                </c:pt>
                <c:pt idx="4931">
                  <c:v>3.5995486111132777</c:v>
                </c:pt>
                <c:pt idx="4932">
                  <c:v>3.6002662037062692</c:v>
                </c:pt>
                <c:pt idx="4933">
                  <c:v>3.6009953703760402</c:v>
                </c:pt>
                <c:pt idx="4934">
                  <c:v>3.6017245370385353</c:v>
                </c:pt>
                <c:pt idx="4935">
                  <c:v>3.6024421296315268</c:v>
                </c:pt>
                <c:pt idx="4936">
                  <c:v>3.6031712963012978</c:v>
                </c:pt>
                <c:pt idx="4937">
                  <c:v>3.6039467592636356</c:v>
                </c:pt>
                <c:pt idx="4938">
                  <c:v>3.604664351856627</c:v>
                </c:pt>
                <c:pt idx="4939">
                  <c:v>3.6053935185191222</c:v>
                </c:pt>
                <c:pt idx="4940">
                  <c:v>3.6061111111121136</c:v>
                </c:pt>
                <c:pt idx="4941">
                  <c:v>3.6068402777818847</c:v>
                </c:pt>
                <c:pt idx="4942">
                  <c:v>3.6075694444443798</c:v>
                </c:pt>
                <c:pt idx="4943">
                  <c:v>3.6083449074139935</c:v>
                </c:pt>
                <c:pt idx="4944">
                  <c:v>3.609062499999709</c:v>
                </c:pt>
                <c:pt idx="4945">
                  <c:v>3.60979166666948</c:v>
                </c:pt>
                <c:pt idx="4946">
                  <c:v>3.6105092592624715</c:v>
                </c:pt>
                <c:pt idx="4947">
                  <c:v>3.6112384259322425</c:v>
                </c:pt>
                <c:pt idx="4948">
                  <c:v>3.6119675925947377</c:v>
                </c:pt>
                <c:pt idx="4949">
                  <c:v>3.6127314814875717</c:v>
                </c:pt>
                <c:pt idx="4950">
                  <c:v>3.6134606481500668</c:v>
                </c:pt>
                <c:pt idx="4951">
                  <c:v>3.6141898148198379</c:v>
                </c:pt>
                <c:pt idx="4952">
                  <c:v>3.6149074074128293</c:v>
                </c:pt>
                <c:pt idx="4953">
                  <c:v>3.6156365740753245</c:v>
                </c:pt>
                <c:pt idx="4954">
                  <c:v>3.6163657407450955</c:v>
                </c:pt>
                <c:pt idx="4955">
                  <c:v>3.6171296296306537</c:v>
                </c:pt>
                <c:pt idx="4956">
                  <c:v>3.6178587963004247</c:v>
                </c:pt>
                <c:pt idx="4957">
                  <c:v>3.6185879629629198</c:v>
                </c:pt>
                <c:pt idx="4958">
                  <c:v>3.6193055555559113</c:v>
                </c:pt>
                <c:pt idx="4959">
                  <c:v>3.6200347222256823</c:v>
                </c:pt>
                <c:pt idx="4960">
                  <c:v>3.6207638888954534</c:v>
                </c:pt>
                <c:pt idx="4961">
                  <c:v>3.6215277777810115</c:v>
                </c:pt>
                <c:pt idx="4962">
                  <c:v>3.6222569444507826</c:v>
                </c:pt>
                <c:pt idx="4963">
                  <c:v>3.6229861111132777</c:v>
                </c:pt>
                <c:pt idx="4964">
                  <c:v>3.6237152777830488</c:v>
                </c:pt>
                <c:pt idx="4965">
                  <c:v>3.6244328703760402</c:v>
                </c:pt>
                <c:pt idx="4966">
                  <c:v>3.6251620370385353</c:v>
                </c:pt>
                <c:pt idx="4967">
                  <c:v>3.6259375000008731</c:v>
                </c:pt>
                <c:pt idx="4968">
                  <c:v>3.6266550925938645</c:v>
                </c:pt>
                <c:pt idx="4969">
                  <c:v>3.6273842592636356</c:v>
                </c:pt>
                <c:pt idx="4970">
                  <c:v>3.6281134259261307</c:v>
                </c:pt>
                <c:pt idx="4971">
                  <c:v>3.6288310185191222</c:v>
                </c:pt>
                <c:pt idx="4972">
                  <c:v>3.6295601851888932</c:v>
                </c:pt>
                <c:pt idx="4973">
                  <c:v>3.630335648151231</c:v>
                </c:pt>
                <c:pt idx="4974">
                  <c:v>3.6310648148210021</c:v>
                </c:pt>
                <c:pt idx="4975">
                  <c:v>3.6317824074139935</c:v>
                </c:pt>
                <c:pt idx="4976">
                  <c:v>3.6325115740764886</c:v>
                </c:pt>
                <c:pt idx="4977">
                  <c:v>3.6332407407462597</c:v>
                </c:pt>
                <c:pt idx="4978">
                  <c:v>3.6339583333392511</c:v>
                </c:pt>
                <c:pt idx="4979">
                  <c:v>3.6347337963015889</c:v>
                </c:pt>
                <c:pt idx="4980">
                  <c:v>3.635462962964084</c:v>
                </c:pt>
                <c:pt idx="4981">
                  <c:v>3.6361805555570754</c:v>
                </c:pt>
                <c:pt idx="4982">
                  <c:v>3.6369097222268465</c:v>
                </c:pt>
                <c:pt idx="4983">
                  <c:v>3.6376388888893416</c:v>
                </c:pt>
                <c:pt idx="4984">
                  <c:v>3.638356481482333</c:v>
                </c:pt>
                <c:pt idx="4985">
                  <c:v>3.6391435185214505</c:v>
                </c:pt>
                <c:pt idx="4986">
                  <c:v>3.6398611111144419</c:v>
                </c:pt>
                <c:pt idx="4987">
                  <c:v>3.640590277784213</c:v>
                </c:pt>
                <c:pt idx="4988">
                  <c:v>3.6413194444467081</c:v>
                </c:pt>
                <c:pt idx="4989">
                  <c:v>3.6420370370396995</c:v>
                </c:pt>
                <c:pt idx="4990">
                  <c:v>3.6427662037094706</c:v>
                </c:pt>
                <c:pt idx="4991">
                  <c:v>3.6435416666718083</c:v>
                </c:pt>
                <c:pt idx="4992">
                  <c:v>3.6442708333343035</c:v>
                </c:pt>
                <c:pt idx="4993">
                  <c:v>3.6449884259272949</c:v>
                </c:pt>
                <c:pt idx="4994">
                  <c:v>3.645717592597066</c:v>
                </c:pt>
                <c:pt idx="4995">
                  <c:v>3.6464351851900574</c:v>
                </c:pt>
                <c:pt idx="4996">
                  <c:v>3.6471643518525525</c:v>
                </c:pt>
                <c:pt idx="4997">
                  <c:v>3.6479398148148903</c:v>
                </c:pt>
                <c:pt idx="4998">
                  <c:v>3.6486574074078817</c:v>
                </c:pt>
                <c:pt idx="4999">
                  <c:v>3.6493865740776528</c:v>
                </c:pt>
                <c:pt idx="5000">
                  <c:v>3.6501157407401479</c:v>
                </c:pt>
                <c:pt idx="5001">
                  <c:v>3.650844907409919</c:v>
                </c:pt>
                <c:pt idx="5002">
                  <c:v>3.6515625000029104</c:v>
                </c:pt>
                <c:pt idx="5003">
                  <c:v>3.6523379629652482</c:v>
                </c:pt>
                <c:pt idx="5004">
                  <c:v>3.6530671296350192</c:v>
                </c:pt>
                <c:pt idx="5005">
                  <c:v>3.6537847222280107</c:v>
                </c:pt>
                <c:pt idx="5006">
                  <c:v>3.6545138888905058</c:v>
                </c:pt>
                <c:pt idx="5007">
                  <c:v>3.6552430555602768</c:v>
                </c:pt>
                <c:pt idx="5008">
                  <c:v>3.6559606481532683</c:v>
                </c:pt>
                <c:pt idx="5009">
                  <c:v>3.656736111115606</c:v>
                </c:pt>
                <c:pt idx="5010">
                  <c:v>3.6574652777781012</c:v>
                </c:pt>
                <c:pt idx="5011">
                  <c:v>3.6581828703710926</c:v>
                </c:pt>
                <c:pt idx="5012">
                  <c:v>3.6589120370408637</c:v>
                </c:pt>
                <c:pt idx="5013">
                  <c:v>3.6596412037033588</c:v>
                </c:pt>
                <c:pt idx="5014">
                  <c:v>3.6603587962963502</c:v>
                </c:pt>
                <c:pt idx="5015">
                  <c:v>3.6610879629661213</c:v>
                </c:pt>
                <c:pt idx="5016">
                  <c:v>3.6618171296358923</c:v>
                </c:pt>
                <c:pt idx="5017">
                  <c:v>3.6625347222216078</c:v>
                </c:pt>
                <c:pt idx="5018">
                  <c:v>3.6632638888913789</c:v>
                </c:pt>
                <c:pt idx="5019">
                  <c:v>3.66399305556115</c:v>
                </c:pt>
                <c:pt idx="5020">
                  <c:v>3.6647106481541414</c:v>
                </c:pt>
                <c:pt idx="5021">
                  <c:v>3.6654398148166365</c:v>
                </c:pt>
                <c:pt idx="5022">
                  <c:v>3.6661689814864076</c:v>
                </c:pt>
                <c:pt idx="5023">
                  <c:v>3.666886574079399</c:v>
                </c:pt>
                <c:pt idx="5024">
                  <c:v>3.6676157407418941</c:v>
                </c:pt>
                <c:pt idx="5025">
                  <c:v>3.6683449074116652</c:v>
                </c:pt>
                <c:pt idx="5026">
                  <c:v>3.6690625000046566</c:v>
                </c:pt>
                <c:pt idx="5027">
                  <c:v>3.6697916666671517</c:v>
                </c:pt>
                <c:pt idx="5028">
                  <c:v>3.6705208333369228</c:v>
                </c:pt>
                <c:pt idx="5029">
                  <c:v>3.6712499999994179</c:v>
                </c:pt>
                <c:pt idx="5030">
                  <c:v>3.6719675925924093</c:v>
                </c:pt>
                <c:pt idx="5031">
                  <c:v>3.6726967592621804</c:v>
                </c:pt>
                <c:pt idx="5032">
                  <c:v>3.6734259259319515</c:v>
                </c:pt>
                <c:pt idx="5033">
                  <c:v>3.6741435185249429</c:v>
                </c:pt>
                <c:pt idx="5034">
                  <c:v>3.674872685187438</c:v>
                </c:pt>
                <c:pt idx="5035">
                  <c:v>3.6756018518572091</c:v>
                </c:pt>
                <c:pt idx="5036">
                  <c:v>3.6763194444502005</c:v>
                </c:pt>
                <c:pt idx="5037">
                  <c:v>3.6770486111126957</c:v>
                </c:pt>
                <c:pt idx="5038">
                  <c:v>3.6777777777824667</c:v>
                </c:pt>
                <c:pt idx="5039">
                  <c:v>3.6784953703754582</c:v>
                </c:pt>
                <c:pt idx="5040">
                  <c:v>3.6792245370379533</c:v>
                </c:pt>
                <c:pt idx="5041">
                  <c:v>3.6799537037077243</c:v>
                </c:pt>
                <c:pt idx="5042">
                  <c:v>3.6806828703702195</c:v>
                </c:pt>
                <c:pt idx="5043">
                  <c:v>3.6814004629632109</c:v>
                </c:pt>
                <c:pt idx="5044">
                  <c:v>3.682129629632982</c:v>
                </c:pt>
                <c:pt idx="5045">
                  <c:v>3.682858796302753</c:v>
                </c:pt>
                <c:pt idx="5046">
                  <c:v>3.6835879629652482</c:v>
                </c:pt>
                <c:pt idx="5047">
                  <c:v>3.6843171296350192</c:v>
                </c:pt>
                <c:pt idx="5048">
                  <c:v>3.6850347222280107</c:v>
                </c:pt>
                <c:pt idx="5049">
                  <c:v>3.6857638888905058</c:v>
                </c:pt>
                <c:pt idx="5050">
                  <c:v>3.6864930555602768</c:v>
                </c:pt>
                <c:pt idx="5051">
                  <c:v>3.687222222222772</c:v>
                </c:pt>
                <c:pt idx="5052">
                  <c:v>3.6879398148157634</c:v>
                </c:pt>
                <c:pt idx="5053">
                  <c:v>3.6886689814855345</c:v>
                </c:pt>
                <c:pt idx="5054">
                  <c:v>3.6893981481480296</c:v>
                </c:pt>
                <c:pt idx="5055">
                  <c:v>3.6901736111176433</c:v>
                </c:pt>
                <c:pt idx="5056">
                  <c:v>3.6908912037033588</c:v>
                </c:pt>
                <c:pt idx="5057">
                  <c:v>3.6916203703731298</c:v>
                </c:pt>
                <c:pt idx="5058">
                  <c:v>3.6923495370429009</c:v>
                </c:pt>
                <c:pt idx="5059">
                  <c:v>3.6930671296358923</c:v>
                </c:pt>
                <c:pt idx="5060">
                  <c:v>3.6937962962983875</c:v>
                </c:pt>
                <c:pt idx="5061">
                  <c:v>3.6945717592607252</c:v>
                </c:pt>
                <c:pt idx="5062">
                  <c:v>3.6953009259304963</c:v>
                </c:pt>
                <c:pt idx="5063">
                  <c:v>3.6960185185234877</c:v>
                </c:pt>
                <c:pt idx="5064">
                  <c:v>3.6967476851859828</c:v>
                </c:pt>
                <c:pt idx="5065">
                  <c:v>3.6974768518557539</c:v>
                </c:pt>
                <c:pt idx="5066">
                  <c:v>3.6981944444487453</c:v>
                </c:pt>
                <c:pt idx="5067">
                  <c:v>3.6989236111112405</c:v>
                </c:pt>
                <c:pt idx="5068">
                  <c:v>3.6996527777810115</c:v>
                </c:pt>
                <c:pt idx="5069">
                  <c:v>3.700370370374003</c:v>
                </c:pt>
                <c:pt idx="5070">
                  <c:v>3.7010995370364981</c:v>
                </c:pt>
                <c:pt idx="5071">
                  <c:v>3.7018287037062692</c:v>
                </c:pt>
                <c:pt idx="5072">
                  <c:v>3.7026041666686069</c:v>
                </c:pt>
                <c:pt idx="5073">
                  <c:v>3.703333333338378</c:v>
                </c:pt>
                <c:pt idx="5074">
                  <c:v>3.7040509259313694</c:v>
                </c:pt>
                <c:pt idx="5075">
                  <c:v>3.7047800925938645</c:v>
                </c:pt>
                <c:pt idx="5076">
                  <c:v>3.7055092592636356</c:v>
                </c:pt>
                <c:pt idx="5077">
                  <c:v>3.706226851856627</c:v>
                </c:pt>
                <c:pt idx="5078">
                  <c:v>3.7069560185191222</c:v>
                </c:pt>
                <c:pt idx="5079">
                  <c:v>3.7076851851888932</c:v>
                </c:pt>
                <c:pt idx="5080">
                  <c:v>3.7084027777818847</c:v>
                </c:pt>
                <c:pt idx="5081">
                  <c:v>3.7091319444443798</c:v>
                </c:pt>
                <c:pt idx="5082">
                  <c:v>3.7098611111141508</c:v>
                </c:pt>
                <c:pt idx="5083">
                  <c:v>3.7105787037071423</c:v>
                </c:pt>
                <c:pt idx="5084">
                  <c:v>3.7113078703769133</c:v>
                </c:pt>
                <c:pt idx="5085">
                  <c:v>3.7120370370394085</c:v>
                </c:pt>
                <c:pt idx="5086">
                  <c:v>3.7127546296323999</c:v>
                </c:pt>
                <c:pt idx="5087">
                  <c:v>3.713483796302171</c:v>
                </c:pt>
                <c:pt idx="5088">
                  <c:v>3.7142129629646661</c:v>
                </c:pt>
                <c:pt idx="5089">
                  <c:v>3.7149305555576575</c:v>
                </c:pt>
                <c:pt idx="5090">
                  <c:v>3.7156597222274286</c:v>
                </c:pt>
                <c:pt idx="5091">
                  <c:v>3.7163888888899237</c:v>
                </c:pt>
                <c:pt idx="5092">
                  <c:v>3.7171064814829151</c:v>
                </c:pt>
                <c:pt idx="5093">
                  <c:v>3.7178356481526862</c:v>
                </c:pt>
                <c:pt idx="5094">
                  <c:v>3.7185648148151813</c:v>
                </c:pt>
                <c:pt idx="5095">
                  <c:v>3.7192824074081727</c:v>
                </c:pt>
                <c:pt idx="5096">
                  <c:v>3.7200115740779438</c:v>
                </c:pt>
                <c:pt idx="5097">
                  <c:v>3.7207291666709352</c:v>
                </c:pt>
                <c:pt idx="5098">
                  <c:v>3.7214583333334303</c:v>
                </c:pt>
                <c:pt idx="5099">
                  <c:v>3.7221875000032014</c:v>
                </c:pt>
                <c:pt idx="5100">
                  <c:v>3.7229050925961928</c:v>
                </c:pt>
                <c:pt idx="5101">
                  <c:v>3.723634259258688</c:v>
                </c:pt>
                <c:pt idx="5102">
                  <c:v>3.724363425928459</c:v>
                </c:pt>
                <c:pt idx="5103">
                  <c:v>3.7251388888907968</c:v>
                </c:pt>
                <c:pt idx="5104">
                  <c:v>3.7258680555605679</c:v>
                </c:pt>
                <c:pt idx="5105">
                  <c:v>3.7265856481535593</c:v>
                </c:pt>
                <c:pt idx="5106">
                  <c:v>3.7273148148160544</c:v>
                </c:pt>
                <c:pt idx="5107">
                  <c:v>3.7280439814858255</c:v>
                </c:pt>
                <c:pt idx="5108">
                  <c:v>3.7287615740788169</c:v>
                </c:pt>
                <c:pt idx="5109">
                  <c:v>3.729490740741312</c:v>
                </c:pt>
                <c:pt idx="5110">
                  <c:v>3.7302199074110831</c:v>
                </c:pt>
                <c:pt idx="5111">
                  <c:v>3.7309375000040745</c:v>
                </c:pt>
                <c:pt idx="5112">
                  <c:v>3.7316666666665697</c:v>
                </c:pt>
                <c:pt idx="5113">
                  <c:v>3.7323958333363407</c:v>
                </c:pt>
                <c:pt idx="5114">
                  <c:v>3.7331712962986785</c:v>
                </c:pt>
                <c:pt idx="5115">
                  <c:v>3.7338888888916699</c:v>
                </c:pt>
                <c:pt idx="5116">
                  <c:v>3.734618055561441</c:v>
                </c:pt>
                <c:pt idx="5117">
                  <c:v>3.7353472222239361</c:v>
                </c:pt>
                <c:pt idx="5118">
                  <c:v>3.7360648148169275</c:v>
                </c:pt>
                <c:pt idx="5119">
                  <c:v>3.7367939814866986</c:v>
                </c:pt>
                <c:pt idx="5120">
                  <c:v>3.7375231481491937</c:v>
                </c:pt>
                <c:pt idx="5121">
                  <c:v>3.7382407407421852</c:v>
                </c:pt>
                <c:pt idx="5122">
                  <c:v>3.7389699074119562</c:v>
                </c:pt>
                <c:pt idx="5123">
                  <c:v>3.7396990740744513</c:v>
                </c:pt>
                <c:pt idx="5124">
                  <c:v>3.7404166666674428</c:v>
                </c:pt>
                <c:pt idx="5125">
                  <c:v>3.7411458333372138</c:v>
                </c:pt>
                <c:pt idx="5126">
                  <c:v>3.741874999999709</c:v>
                </c:pt>
                <c:pt idx="5127">
                  <c:v>3.7425925925927004</c:v>
                </c:pt>
                <c:pt idx="5128">
                  <c:v>3.7433217592624715</c:v>
                </c:pt>
                <c:pt idx="5129">
                  <c:v>3.7440509259322425</c:v>
                </c:pt>
                <c:pt idx="5130">
                  <c:v>3.7448263888945803</c:v>
                </c:pt>
                <c:pt idx="5131">
                  <c:v>3.7455439814875717</c:v>
                </c:pt>
                <c:pt idx="5132">
                  <c:v>3.7462731481500668</c:v>
                </c:pt>
                <c:pt idx="5133">
                  <c:v>3.7470023148198379</c:v>
                </c:pt>
                <c:pt idx="5134">
                  <c:v>3.7477199074128293</c:v>
                </c:pt>
                <c:pt idx="5135">
                  <c:v>3.7484490740753245</c:v>
                </c:pt>
                <c:pt idx="5136">
                  <c:v>3.7491782407450955</c:v>
                </c:pt>
                <c:pt idx="5137">
                  <c:v>3.749895833338087</c:v>
                </c:pt>
                <c:pt idx="5138">
                  <c:v>3.7506250000005821</c:v>
                </c:pt>
                <c:pt idx="5139">
                  <c:v>3.7513541666703532</c:v>
                </c:pt>
                <c:pt idx="5140">
                  <c:v>3.7520717592633446</c:v>
                </c:pt>
                <c:pt idx="5141">
                  <c:v>3.7528009259258397</c:v>
                </c:pt>
                <c:pt idx="5142">
                  <c:v>3.7535300925956108</c:v>
                </c:pt>
                <c:pt idx="5143">
                  <c:v>3.7542476851886022</c:v>
                </c:pt>
                <c:pt idx="5144">
                  <c:v>3.7549768518583733</c:v>
                </c:pt>
                <c:pt idx="5145">
                  <c:v>3.7557060185208684</c:v>
                </c:pt>
                <c:pt idx="5146">
                  <c:v>3.7564236111138598</c:v>
                </c:pt>
                <c:pt idx="5147">
                  <c:v>3.7571527777836309</c:v>
                </c:pt>
                <c:pt idx="5148">
                  <c:v>3.757881944446126</c:v>
                </c:pt>
                <c:pt idx="5149">
                  <c:v>3.7585995370391174</c:v>
                </c:pt>
                <c:pt idx="5150">
                  <c:v>3.7593287037088885</c:v>
                </c:pt>
                <c:pt idx="5151">
                  <c:v>3.7600578703713836</c:v>
                </c:pt>
                <c:pt idx="5152">
                  <c:v>3.760775462964375</c:v>
                </c:pt>
                <c:pt idx="5153">
                  <c:v>3.7615046296341461</c:v>
                </c:pt>
                <c:pt idx="5154">
                  <c:v>3.7622337962966412</c:v>
                </c:pt>
                <c:pt idx="5155">
                  <c:v>3.7629513888896327</c:v>
                </c:pt>
                <c:pt idx="5156">
                  <c:v>3.7636805555594037</c:v>
                </c:pt>
                <c:pt idx="5157">
                  <c:v>3.7644097222218988</c:v>
                </c:pt>
                <c:pt idx="5158">
                  <c:v>3.7651273148148903</c:v>
                </c:pt>
                <c:pt idx="5159">
                  <c:v>3.7658564814846613</c:v>
                </c:pt>
                <c:pt idx="5160">
                  <c:v>3.7665740740776528</c:v>
                </c:pt>
                <c:pt idx="5161">
                  <c:v>3.7673032407401479</c:v>
                </c:pt>
                <c:pt idx="5162">
                  <c:v>3.768032407409919</c:v>
                </c:pt>
                <c:pt idx="5163">
                  <c:v>3.76876157407969</c:v>
                </c:pt>
                <c:pt idx="5164">
                  <c:v>3.7694791666726815</c:v>
                </c:pt>
                <c:pt idx="5165">
                  <c:v>3.7702083333351766</c:v>
                </c:pt>
                <c:pt idx="5166">
                  <c:v>3.770925925928168</c:v>
                </c:pt>
                <c:pt idx="5167">
                  <c:v>3.7716550925979391</c:v>
                </c:pt>
                <c:pt idx="5168">
                  <c:v>3.7723842592604342</c:v>
                </c:pt>
                <c:pt idx="5169">
                  <c:v>3.7731018518534256</c:v>
                </c:pt>
                <c:pt idx="5170">
                  <c:v>3.7738310185231967</c:v>
                </c:pt>
                <c:pt idx="5171">
                  <c:v>3.7745601851856918</c:v>
                </c:pt>
                <c:pt idx="5172">
                  <c:v>3.7752777777786832</c:v>
                </c:pt>
                <c:pt idx="5173">
                  <c:v>3.7760069444484543</c:v>
                </c:pt>
                <c:pt idx="5174">
                  <c:v>3.7767361111109494</c:v>
                </c:pt>
                <c:pt idx="5175">
                  <c:v>3.7774537037039408</c:v>
                </c:pt>
                <c:pt idx="5176">
                  <c:v>3.7781828703737119</c:v>
                </c:pt>
                <c:pt idx="5177">
                  <c:v>3.778912037043483</c:v>
                </c:pt>
                <c:pt idx="5178">
                  <c:v>3.7796412037059781</c:v>
                </c:pt>
                <c:pt idx="5179">
                  <c:v>3.7803587962989695</c:v>
                </c:pt>
                <c:pt idx="5180">
                  <c:v>3.7810879629687406</c:v>
                </c:pt>
                <c:pt idx="5181">
                  <c:v>3.7818634259310784</c:v>
                </c:pt>
                <c:pt idx="5182">
                  <c:v>3.7825925925935735</c:v>
                </c:pt>
                <c:pt idx="5183">
                  <c:v>3.7833101851865649</c:v>
                </c:pt>
                <c:pt idx="5184">
                  <c:v>3.784039351856336</c:v>
                </c:pt>
                <c:pt idx="5185">
                  <c:v>3.7847685185188311</c:v>
                </c:pt>
                <c:pt idx="5186">
                  <c:v>3.7854861111118225</c:v>
                </c:pt>
                <c:pt idx="5187">
                  <c:v>3.7862615740741603</c:v>
                </c:pt>
                <c:pt idx="5188">
                  <c:v>3.7869907407439314</c:v>
                </c:pt>
                <c:pt idx="5189">
                  <c:v>3.7877199074137025</c:v>
                </c:pt>
                <c:pt idx="5190">
                  <c:v>3.7884374999994179</c:v>
                </c:pt>
                <c:pt idx="5191">
                  <c:v>3.789166666669189</c:v>
                </c:pt>
                <c:pt idx="5192">
                  <c:v>3.7898958333389601</c:v>
                </c:pt>
                <c:pt idx="5193">
                  <c:v>3.7906134259319515</c:v>
                </c:pt>
                <c:pt idx="5194">
                  <c:v>3.7913425925944466</c:v>
                </c:pt>
                <c:pt idx="5195">
                  <c:v>3.7920717592642177</c:v>
                </c:pt>
                <c:pt idx="5196">
                  <c:v>3.7927893518572091</c:v>
                </c:pt>
                <c:pt idx="5197">
                  <c:v>3.7935185185197042</c:v>
                </c:pt>
                <c:pt idx="5198">
                  <c:v>3.7942476851894753</c:v>
                </c:pt>
                <c:pt idx="5199">
                  <c:v>3.7949652777824667</c:v>
                </c:pt>
                <c:pt idx="5200">
                  <c:v>3.7956944444449618</c:v>
                </c:pt>
                <c:pt idx="5201">
                  <c:v>3.7964236111147329</c:v>
                </c:pt>
                <c:pt idx="5202">
                  <c:v>3.7971412037077243</c:v>
                </c:pt>
                <c:pt idx="5203">
                  <c:v>3.7979166666700621</c:v>
                </c:pt>
                <c:pt idx="5204">
                  <c:v>3.7986458333398332</c:v>
                </c:pt>
                <c:pt idx="5205">
                  <c:v>3.7993750000023283</c:v>
                </c:pt>
                <c:pt idx="5206">
                  <c:v>3.8001041666720994</c:v>
                </c:pt>
                <c:pt idx="5207">
                  <c:v>3.8008217592650908</c:v>
                </c:pt>
                <c:pt idx="5208">
                  <c:v>3.8015509259275859</c:v>
                </c:pt>
                <c:pt idx="5209">
                  <c:v>3.802280092597357</c:v>
                </c:pt>
                <c:pt idx="5210">
                  <c:v>3.8029976851903484</c:v>
                </c:pt>
                <c:pt idx="5211">
                  <c:v>3.8037268518528435</c:v>
                </c:pt>
                <c:pt idx="5212">
                  <c:v>3.8044560185226146</c:v>
                </c:pt>
                <c:pt idx="5213">
                  <c:v>3.805173611115606</c:v>
                </c:pt>
                <c:pt idx="5214">
                  <c:v>3.8059490740779438</c:v>
                </c:pt>
                <c:pt idx="5215">
                  <c:v>3.8066782407404389</c:v>
                </c:pt>
                <c:pt idx="5216">
                  <c:v>3.80740740741021</c:v>
                </c:pt>
                <c:pt idx="5217">
                  <c:v>3.8081250000032014</c:v>
                </c:pt>
                <c:pt idx="5218">
                  <c:v>3.8088541666729725</c:v>
                </c:pt>
                <c:pt idx="5219">
                  <c:v>3.8095833333354676</c:v>
                </c:pt>
                <c:pt idx="5220">
                  <c:v>3.8103587962978054</c:v>
                </c:pt>
                <c:pt idx="5221">
                  <c:v>3.8110879629675765</c:v>
                </c:pt>
                <c:pt idx="5222">
                  <c:v>3.8118055555605679</c:v>
                </c:pt>
                <c:pt idx="5223">
                  <c:v>3.812534722223063</c:v>
                </c:pt>
                <c:pt idx="5224">
                  <c:v>3.8132638888928341</c:v>
                </c:pt>
                <c:pt idx="5225">
                  <c:v>3.8139814814858255</c:v>
                </c:pt>
                <c:pt idx="5226">
                  <c:v>3.8147106481483206</c:v>
                </c:pt>
                <c:pt idx="5227">
                  <c:v>3.8154398148180917</c:v>
                </c:pt>
                <c:pt idx="5228">
                  <c:v>3.8161574074110831</c:v>
                </c:pt>
                <c:pt idx="5229">
                  <c:v>3.8168865740735782</c:v>
                </c:pt>
                <c:pt idx="5230">
                  <c:v>3.8176157407433493</c:v>
                </c:pt>
                <c:pt idx="5231">
                  <c:v>3.8183912037056871</c:v>
                </c:pt>
                <c:pt idx="5232">
                  <c:v>3.8191087962986785</c:v>
                </c:pt>
                <c:pt idx="5233">
                  <c:v>3.8198379629684496</c:v>
                </c:pt>
                <c:pt idx="5234">
                  <c:v>3.8205671296309447</c:v>
                </c:pt>
                <c:pt idx="5235">
                  <c:v>3.8212847222239361</c:v>
                </c:pt>
                <c:pt idx="5236">
                  <c:v>3.8220138888937072</c:v>
                </c:pt>
                <c:pt idx="5237">
                  <c:v>3.8227430555562023</c:v>
                </c:pt>
                <c:pt idx="5238">
                  <c:v>3.8234606481491937</c:v>
                </c:pt>
                <c:pt idx="5239">
                  <c:v>3.8241898148189648</c:v>
                </c:pt>
                <c:pt idx="5240">
                  <c:v>3.8249189814814599</c:v>
                </c:pt>
                <c:pt idx="5241">
                  <c:v>3.8256365740744513</c:v>
                </c:pt>
                <c:pt idx="5242">
                  <c:v>3.8263657407442224</c:v>
                </c:pt>
                <c:pt idx="5243">
                  <c:v>3.8270949074139935</c:v>
                </c:pt>
                <c:pt idx="5244">
                  <c:v>3.827812499999709</c:v>
                </c:pt>
                <c:pt idx="5245">
                  <c:v>3.82854166666948</c:v>
                </c:pt>
                <c:pt idx="5246">
                  <c:v>3.8292708333392511</c:v>
                </c:pt>
                <c:pt idx="5247">
                  <c:v>3.8299884259322425</c:v>
                </c:pt>
                <c:pt idx="5248">
                  <c:v>3.8307175925947377</c:v>
                </c:pt>
                <c:pt idx="5249">
                  <c:v>3.8314467592645087</c:v>
                </c:pt>
                <c:pt idx="5250">
                  <c:v>3.8321643518575002</c:v>
                </c:pt>
                <c:pt idx="5251">
                  <c:v>3.8328935185199953</c:v>
                </c:pt>
                <c:pt idx="5252">
                  <c:v>3.8336226851897663</c:v>
                </c:pt>
                <c:pt idx="5253">
                  <c:v>3.8343402777827578</c:v>
                </c:pt>
                <c:pt idx="5254">
                  <c:v>3.8350694444452529</c:v>
                </c:pt>
                <c:pt idx="5255">
                  <c:v>3.8357870370382443</c:v>
                </c:pt>
                <c:pt idx="5256">
                  <c:v>3.8365162037080154</c:v>
                </c:pt>
                <c:pt idx="5257">
                  <c:v>3.8372453703705105</c:v>
                </c:pt>
                <c:pt idx="5258">
                  <c:v>3.8379745370402816</c:v>
                </c:pt>
                <c:pt idx="5259">
                  <c:v>3.838692129633273</c:v>
                </c:pt>
                <c:pt idx="5260">
                  <c:v>3.8394212962957681</c:v>
                </c:pt>
                <c:pt idx="5261">
                  <c:v>3.8401504629655392</c:v>
                </c:pt>
                <c:pt idx="5262">
                  <c:v>3.8408680555585306</c:v>
                </c:pt>
                <c:pt idx="5263">
                  <c:v>3.8415972222283017</c:v>
                </c:pt>
                <c:pt idx="5264">
                  <c:v>3.8423263888907968</c:v>
                </c:pt>
                <c:pt idx="5265">
                  <c:v>3.8430439814837882</c:v>
                </c:pt>
                <c:pt idx="5266">
                  <c:v>3.8437731481535593</c:v>
                </c:pt>
                <c:pt idx="5267">
                  <c:v>3.8445023148160544</c:v>
                </c:pt>
                <c:pt idx="5268">
                  <c:v>3.8452199074090458</c:v>
                </c:pt>
                <c:pt idx="5269">
                  <c:v>3.8459490740788169</c:v>
                </c:pt>
                <c:pt idx="5270">
                  <c:v>3.846678240741312</c:v>
                </c:pt>
                <c:pt idx="5271">
                  <c:v>3.8473958333343035</c:v>
                </c:pt>
                <c:pt idx="5272">
                  <c:v>3.8481250000040745</c:v>
                </c:pt>
                <c:pt idx="5273">
                  <c:v>3.848842592597066</c:v>
                </c:pt>
                <c:pt idx="5274">
                  <c:v>3.8495717592595611</c:v>
                </c:pt>
                <c:pt idx="5275">
                  <c:v>3.8503009259293322</c:v>
                </c:pt>
                <c:pt idx="5276">
                  <c:v>3.8510185185223236</c:v>
                </c:pt>
                <c:pt idx="5277">
                  <c:v>3.8517476851848187</c:v>
                </c:pt>
                <c:pt idx="5278">
                  <c:v>3.8524768518545898</c:v>
                </c:pt>
                <c:pt idx="5279">
                  <c:v>3.8532060185243608</c:v>
                </c:pt>
                <c:pt idx="5280">
                  <c:v>3.8539236111173523</c:v>
                </c:pt>
                <c:pt idx="5281">
                  <c:v>3.8546527777798474</c:v>
                </c:pt>
                <c:pt idx="5282">
                  <c:v>3.8553819444496185</c:v>
                </c:pt>
                <c:pt idx="5283">
                  <c:v>3.8560995370426099</c:v>
                </c:pt>
                <c:pt idx="5284">
                  <c:v>3.856828703705105</c:v>
                </c:pt>
                <c:pt idx="5285">
                  <c:v>3.8575578703748761</c:v>
                </c:pt>
                <c:pt idx="5286">
                  <c:v>3.8582754629678675</c:v>
                </c:pt>
                <c:pt idx="5287">
                  <c:v>3.8590046296303626</c:v>
                </c:pt>
                <c:pt idx="5288">
                  <c:v>3.8597337963001337</c:v>
                </c:pt>
                <c:pt idx="5289">
                  <c:v>3.8604513888931251</c:v>
                </c:pt>
                <c:pt idx="5290">
                  <c:v>3.8611805555556202</c:v>
                </c:pt>
                <c:pt idx="5291">
                  <c:v>3.8618981481486117</c:v>
                </c:pt>
                <c:pt idx="5292">
                  <c:v>3.8626273148183827</c:v>
                </c:pt>
                <c:pt idx="5293">
                  <c:v>3.8633564814808778</c:v>
                </c:pt>
                <c:pt idx="5294">
                  <c:v>3.8640856481506489</c:v>
                </c:pt>
                <c:pt idx="5295">
                  <c:v>3.8648032407436403</c:v>
                </c:pt>
                <c:pt idx="5296">
                  <c:v>3.8655324074134114</c:v>
                </c:pt>
                <c:pt idx="5297">
                  <c:v>3.8663078703757492</c:v>
                </c:pt>
                <c:pt idx="5298">
                  <c:v>3.8670370370382443</c:v>
                </c:pt>
                <c:pt idx="5299">
                  <c:v>3.8677546296312357</c:v>
                </c:pt>
                <c:pt idx="5300">
                  <c:v>3.8684837963010068</c:v>
                </c:pt>
                <c:pt idx="5301">
                  <c:v>3.8692129629635019</c:v>
                </c:pt>
                <c:pt idx="5302">
                  <c:v>3.8699305555564933</c:v>
                </c:pt>
                <c:pt idx="5303">
                  <c:v>3.8706597222262644</c:v>
                </c:pt>
                <c:pt idx="5304">
                  <c:v>3.8713888888887595</c:v>
                </c:pt>
                <c:pt idx="5305">
                  <c:v>3.872106481481751</c:v>
                </c:pt>
                <c:pt idx="5306">
                  <c:v>3.872835648151522</c:v>
                </c:pt>
                <c:pt idx="5307">
                  <c:v>3.8735532407445135</c:v>
                </c:pt>
                <c:pt idx="5308">
                  <c:v>3.8743402777836309</c:v>
                </c:pt>
                <c:pt idx="5309">
                  <c:v>3.8750578703766223</c:v>
                </c:pt>
                <c:pt idx="5310">
                  <c:v>3.8757870370391174</c:v>
                </c:pt>
                <c:pt idx="5311">
                  <c:v>3.8765162037088885</c:v>
                </c:pt>
                <c:pt idx="5312">
                  <c:v>3.8772337963018799</c:v>
                </c:pt>
                <c:pt idx="5313">
                  <c:v>3.877962962964375</c:v>
                </c:pt>
                <c:pt idx="5314">
                  <c:v>3.8786921296341461</c:v>
                </c:pt>
                <c:pt idx="5315">
                  <c:v>3.8794097222271375</c:v>
                </c:pt>
                <c:pt idx="5316">
                  <c:v>3.8801388888896327</c:v>
                </c:pt>
                <c:pt idx="5317">
                  <c:v>3.8808680555594037</c:v>
                </c:pt>
                <c:pt idx="5318">
                  <c:v>3.8815856481523952</c:v>
                </c:pt>
                <c:pt idx="5319">
                  <c:v>3.8823611111147329</c:v>
                </c:pt>
                <c:pt idx="5320">
                  <c:v>3.883090277777228</c:v>
                </c:pt>
                <c:pt idx="5321">
                  <c:v>3.8838194444469991</c:v>
                </c:pt>
                <c:pt idx="5322">
                  <c:v>3.8845370370399905</c:v>
                </c:pt>
                <c:pt idx="5323">
                  <c:v>3.8852662037097616</c:v>
                </c:pt>
                <c:pt idx="5324">
                  <c:v>3.8859953703722567</c:v>
                </c:pt>
                <c:pt idx="5325">
                  <c:v>3.8867129629652482</c:v>
                </c:pt>
                <c:pt idx="5326">
                  <c:v>3.8874421296350192</c:v>
                </c:pt>
                <c:pt idx="5327">
                  <c:v>3.8881712962975143</c:v>
                </c:pt>
                <c:pt idx="5328">
                  <c:v>3.8889004629672854</c:v>
                </c:pt>
                <c:pt idx="5329">
                  <c:v>3.8896180555602768</c:v>
                </c:pt>
                <c:pt idx="5330">
                  <c:v>3.890347222222772</c:v>
                </c:pt>
                <c:pt idx="5331">
                  <c:v>3.891076388892543</c:v>
                </c:pt>
                <c:pt idx="5332">
                  <c:v>3.8917939814855345</c:v>
                </c:pt>
                <c:pt idx="5333">
                  <c:v>3.8925231481480296</c:v>
                </c:pt>
                <c:pt idx="5334">
                  <c:v>3.8932523148178007</c:v>
                </c:pt>
                <c:pt idx="5335">
                  <c:v>3.8939699074107921</c:v>
                </c:pt>
                <c:pt idx="5336">
                  <c:v>3.8946990740805632</c:v>
                </c:pt>
                <c:pt idx="5337">
                  <c:v>3.8954282407430583</c:v>
                </c:pt>
                <c:pt idx="5338">
                  <c:v>3.8961458333360497</c:v>
                </c:pt>
                <c:pt idx="5339">
                  <c:v>3.8968750000058208</c:v>
                </c:pt>
                <c:pt idx="5340">
                  <c:v>3.8976504629681585</c:v>
                </c:pt>
                <c:pt idx="5341">
                  <c:v>3.8983796296306537</c:v>
                </c:pt>
                <c:pt idx="5342">
                  <c:v>3.8990972222236451</c:v>
                </c:pt>
                <c:pt idx="5343">
                  <c:v>3.8998263888934162</c:v>
                </c:pt>
                <c:pt idx="5344">
                  <c:v>3.9005555555559113</c:v>
                </c:pt>
                <c:pt idx="5345">
                  <c:v>3.9012847222256823</c:v>
                </c:pt>
                <c:pt idx="5346">
                  <c:v>3.9020601851880201</c:v>
                </c:pt>
                <c:pt idx="5347">
                  <c:v>3.9027777777810115</c:v>
                </c:pt>
                <c:pt idx="5348">
                  <c:v>3.9035069444507826</c:v>
                </c:pt>
                <c:pt idx="5349">
                  <c:v>3.9042361111132777</c:v>
                </c:pt>
                <c:pt idx="5350">
                  <c:v>3.9049537037062692</c:v>
                </c:pt>
                <c:pt idx="5351">
                  <c:v>3.9056828703760402</c:v>
                </c:pt>
                <c:pt idx="5352">
                  <c:v>3.9064120370385353</c:v>
                </c:pt>
                <c:pt idx="5353">
                  <c:v>3.9071296296315268</c:v>
                </c:pt>
                <c:pt idx="5354">
                  <c:v>3.9078587963012978</c:v>
                </c:pt>
                <c:pt idx="5355">
                  <c:v>3.908587962963793</c:v>
                </c:pt>
                <c:pt idx="5356">
                  <c:v>3.9093055555567844</c:v>
                </c:pt>
                <c:pt idx="5357">
                  <c:v>3.9100347222265555</c:v>
                </c:pt>
                <c:pt idx="5358">
                  <c:v>3.9107523148195469</c:v>
                </c:pt>
                <c:pt idx="5359">
                  <c:v>3.911481481482042</c:v>
                </c:pt>
                <c:pt idx="5360">
                  <c:v>3.9122106481518131</c:v>
                </c:pt>
                <c:pt idx="5361">
                  <c:v>3.9129282407448045</c:v>
                </c:pt>
                <c:pt idx="5362">
                  <c:v>3.9136574074072996</c:v>
                </c:pt>
                <c:pt idx="5363">
                  <c:v>3.9143865740770707</c:v>
                </c:pt>
                <c:pt idx="5364">
                  <c:v>3.9151157407468418</c:v>
                </c:pt>
                <c:pt idx="5365">
                  <c:v>3.9158333333398332</c:v>
                </c:pt>
                <c:pt idx="5366">
                  <c:v>3.9165625000023283</c:v>
                </c:pt>
                <c:pt idx="5367">
                  <c:v>3.9172916666720994</c:v>
                </c:pt>
                <c:pt idx="5368">
                  <c:v>3.9180092592650908</c:v>
                </c:pt>
                <c:pt idx="5369">
                  <c:v>3.9187384259275859</c:v>
                </c:pt>
                <c:pt idx="5370">
                  <c:v>3.919467592597357</c:v>
                </c:pt>
                <c:pt idx="5371">
                  <c:v>3.9201851851903484</c:v>
                </c:pt>
                <c:pt idx="5372">
                  <c:v>3.9209143518528435</c:v>
                </c:pt>
                <c:pt idx="5373">
                  <c:v>3.9216435185226146</c:v>
                </c:pt>
                <c:pt idx="5374">
                  <c:v>3.922361111115606</c:v>
                </c:pt>
                <c:pt idx="5375">
                  <c:v>3.9230902777781012</c:v>
                </c:pt>
                <c:pt idx="5376">
                  <c:v>3.9238194444478722</c:v>
                </c:pt>
                <c:pt idx="5377">
                  <c:v>3.9245370370408637</c:v>
                </c:pt>
                <c:pt idx="5378">
                  <c:v>3.9252662037033588</c:v>
                </c:pt>
                <c:pt idx="5379">
                  <c:v>3.9259953703731298</c:v>
                </c:pt>
                <c:pt idx="5380">
                  <c:v>3.9267129629661213</c:v>
                </c:pt>
                <c:pt idx="5381">
                  <c:v>3.9274421296358923</c:v>
                </c:pt>
                <c:pt idx="5382">
                  <c:v>3.9281712962983875</c:v>
                </c:pt>
                <c:pt idx="5383">
                  <c:v>3.9288888888913789</c:v>
                </c:pt>
                <c:pt idx="5384">
                  <c:v>3.92961805556115</c:v>
                </c:pt>
                <c:pt idx="5385">
                  <c:v>3.9303472222236451</c:v>
                </c:pt>
                <c:pt idx="5386">
                  <c:v>3.9310648148166365</c:v>
                </c:pt>
                <c:pt idx="5387">
                  <c:v>3.9318402777789743</c:v>
                </c:pt>
                <c:pt idx="5388">
                  <c:v>3.9325694444487453</c:v>
                </c:pt>
                <c:pt idx="5389">
                  <c:v>3.9332986111112405</c:v>
                </c:pt>
                <c:pt idx="5390">
                  <c:v>3.9340277777810115</c:v>
                </c:pt>
                <c:pt idx="5391">
                  <c:v>3.934745370374003</c:v>
                </c:pt>
                <c:pt idx="5392">
                  <c:v>3.9354745370364981</c:v>
                </c:pt>
                <c:pt idx="5393">
                  <c:v>3.9362500000061118</c:v>
                </c:pt>
                <c:pt idx="5394">
                  <c:v>3.9369791666686069</c:v>
                </c:pt>
                <c:pt idx="5395">
                  <c:v>3.9376967592615983</c:v>
                </c:pt>
                <c:pt idx="5396">
                  <c:v>3.9384259259313694</c:v>
                </c:pt>
                <c:pt idx="5397">
                  <c:v>3.9391550925938645</c:v>
                </c:pt>
                <c:pt idx="5398">
                  <c:v>3.939872685186856</c:v>
                </c:pt>
                <c:pt idx="5399">
                  <c:v>3.940601851856627</c:v>
                </c:pt>
                <c:pt idx="5400">
                  <c:v>3.9413310185191222</c:v>
                </c:pt>
                <c:pt idx="5401">
                  <c:v>3.9420486111121136</c:v>
                </c:pt>
                <c:pt idx="5402">
                  <c:v>3.9427777777818847</c:v>
                </c:pt>
                <c:pt idx="5403">
                  <c:v>3.9435069444443798</c:v>
                </c:pt>
                <c:pt idx="5404">
                  <c:v>3.9442824074139935</c:v>
                </c:pt>
                <c:pt idx="5405">
                  <c:v>3.944999999999709</c:v>
                </c:pt>
                <c:pt idx="5406">
                  <c:v>3.94572916666948</c:v>
                </c:pt>
                <c:pt idx="5407">
                  <c:v>3.9464583333392511</c:v>
                </c:pt>
                <c:pt idx="5408">
                  <c:v>3.9471759259322425</c:v>
                </c:pt>
                <c:pt idx="5409">
                  <c:v>3.9479050925947377</c:v>
                </c:pt>
                <c:pt idx="5410">
                  <c:v>3.9486805555570754</c:v>
                </c:pt>
                <c:pt idx="5411">
                  <c:v>3.9494097222268465</c:v>
                </c:pt>
                <c:pt idx="5412">
                  <c:v>3.9501388888893416</c:v>
                </c:pt>
                <c:pt idx="5413">
                  <c:v>3.950856481482333</c:v>
                </c:pt>
                <c:pt idx="5414">
                  <c:v>3.9515856481521041</c:v>
                </c:pt>
                <c:pt idx="5415">
                  <c:v>3.9523032407450955</c:v>
                </c:pt>
                <c:pt idx="5416">
                  <c:v>3.9530324074075907</c:v>
                </c:pt>
                <c:pt idx="5417">
                  <c:v>3.9537615740773617</c:v>
                </c:pt>
                <c:pt idx="5418">
                  <c:v>3.9544791666703532</c:v>
                </c:pt>
                <c:pt idx="5419">
                  <c:v>3.9552083333328483</c:v>
                </c:pt>
                <c:pt idx="5420">
                  <c:v>3.9559375000026193</c:v>
                </c:pt>
                <c:pt idx="5421">
                  <c:v>3.9566550925956108</c:v>
                </c:pt>
                <c:pt idx="5422">
                  <c:v>3.9573842592653818</c:v>
                </c:pt>
                <c:pt idx="5423">
                  <c:v>3.958113425927877</c:v>
                </c:pt>
                <c:pt idx="5424">
                  <c:v>3.9588310185208684</c:v>
                </c:pt>
                <c:pt idx="5425">
                  <c:v>3.9595601851906395</c:v>
                </c:pt>
                <c:pt idx="5426">
                  <c:v>3.9602893518531346</c:v>
                </c:pt>
                <c:pt idx="5427">
                  <c:v>3.961006944446126</c:v>
                </c:pt>
                <c:pt idx="5428">
                  <c:v>3.9617361111158971</c:v>
                </c:pt>
                <c:pt idx="5429">
                  <c:v>3.9624652777783922</c:v>
                </c:pt>
                <c:pt idx="5430">
                  <c:v>3.9631828703713836</c:v>
                </c:pt>
                <c:pt idx="5431">
                  <c:v>3.9639120370411547</c:v>
                </c:pt>
                <c:pt idx="5432">
                  <c:v>3.9646412037036498</c:v>
                </c:pt>
                <c:pt idx="5433">
                  <c:v>3.9653587962966412</c:v>
                </c:pt>
                <c:pt idx="5434">
                  <c:v>3.9660879629664123</c:v>
                </c:pt>
                <c:pt idx="5435">
                  <c:v>3.9668171296361834</c:v>
                </c:pt>
                <c:pt idx="5436">
                  <c:v>3.9675347222218988</c:v>
                </c:pt>
                <c:pt idx="5437">
                  <c:v>3.9682638888916699</c:v>
                </c:pt>
                <c:pt idx="5438">
                  <c:v>3.968993055561441</c:v>
                </c:pt>
                <c:pt idx="5439">
                  <c:v>3.9697106481544324</c:v>
                </c:pt>
                <c:pt idx="5440">
                  <c:v>3.9704398148169275</c:v>
                </c:pt>
                <c:pt idx="5441">
                  <c:v>3.9712152777792653</c:v>
                </c:pt>
                <c:pt idx="5442">
                  <c:v>3.9719444444490364</c:v>
                </c:pt>
                <c:pt idx="5443">
                  <c:v>3.9726736111115315</c:v>
                </c:pt>
                <c:pt idx="5444">
                  <c:v>3.9733912037045229</c:v>
                </c:pt>
                <c:pt idx="5445">
                  <c:v>3.974120370374294</c:v>
                </c:pt>
                <c:pt idx="5446">
                  <c:v>3.9748495370367891</c:v>
                </c:pt>
                <c:pt idx="5447">
                  <c:v>3.9755671296297805</c:v>
                </c:pt>
                <c:pt idx="5448">
                  <c:v>3.9762962962995516</c:v>
                </c:pt>
                <c:pt idx="5449">
                  <c:v>3.9770254629693227</c:v>
                </c:pt>
                <c:pt idx="5450">
                  <c:v>3.9777430555550382</c:v>
                </c:pt>
                <c:pt idx="5451">
                  <c:v>3.9784722222248092</c:v>
                </c:pt>
                <c:pt idx="5452">
                  <c:v>3.9792013888945803</c:v>
                </c:pt>
                <c:pt idx="5453">
                  <c:v>3.9799189814875717</c:v>
                </c:pt>
                <c:pt idx="5454">
                  <c:v>3.9806481481500668</c:v>
                </c:pt>
                <c:pt idx="5455">
                  <c:v>3.9813773148198379</c:v>
                </c:pt>
                <c:pt idx="5456">
                  <c:v>3.9820949074128293</c:v>
                </c:pt>
                <c:pt idx="5457">
                  <c:v>3.9828240740753245</c:v>
                </c:pt>
                <c:pt idx="5458">
                  <c:v>3.9835532407450955</c:v>
                </c:pt>
                <c:pt idx="5459">
                  <c:v>3.984270833338087</c:v>
                </c:pt>
                <c:pt idx="5460">
                  <c:v>3.9850000000005821</c:v>
                </c:pt>
                <c:pt idx="5461">
                  <c:v>3.9857291666703532</c:v>
                </c:pt>
                <c:pt idx="5462">
                  <c:v>3.9864467592633446</c:v>
                </c:pt>
                <c:pt idx="5463">
                  <c:v>3.9871759259258397</c:v>
                </c:pt>
                <c:pt idx="5464">
                  <c:v>3.9879050925956108</c:v>
                </c:pt>
                <c:pt idx="5465">
                  <c:v>3.9886226851886022</c:v>
                </c:pt>
                <c:pt idx="5466">
                  <c:v>3.9893518518583733</c:v>
                </c:pt>
                <c:pt idx="5467">
                  <c:v>3.9900694444440887</c:v>
                </c:pt>
                <c:pt idx="5468">
                  <c:v>3.9907986111138598</c:v>
                </c:pt>
                <c:pt idx="5469">
                  <c:v>3.9915277777836309</c:v>
                </c:pt>
                <c:pt idx="5470">
                  <c:v>3.992256944446126</c:v>
                </c:pt>
                <c:pt idx="5471">
                  <c:v>3.9929745370391174</c:v>
                </c:pt>
                <c:pt idx="5472">
                  <c:v>3.9937037037088885</c:v>
                </c:pt>
                <c:pt idx="5473">
                  <c:v>3.9944328703713836</c:v>
                </c:pt>
                <c:pt idx="5474">
                  <c:v>3.995150462964375</c:v>
                </c:pt>
                <c:pt idx="5475">
                  <c:v>3.9958796296341461</c:v>
                </c:pt>
                <c:pt idx="5476">
                  <c:v>3.9966087962966412</c:v>
                </c:pt>
                <c:pt idx="5477">
                  <c:v>3.9973263888896327</c:v>
                </c:pt>
                <c:pt idx="5478">
                  <c:v>3.9980555555594037</c:v>
                </c:pt>
                <c:pt idx="5479">
                  <c:v>3.9987731481523952</c:v>
                </c:pt>
                <c:pt idx="5480">
                  <c:v>3.9995023148148903</c:v>
                </c:pt>
                <c:pt idx="5481">
                  <c:v>4.0002314814846613</c:v>
                </c:pt>
                <c:pt idx="5482">
                  <c:v>4.0009490740776528</c:v>
                </c:pt>
                <c:pt idx="5483">
                  <c:v>4.0016782407401479</c:v>
                </c:pt>
                <c:pt idx="5484">
                  <c:v>4.002407407409919</c:v>
                </c:pt>
                <c:pt idx="5485">
                  <c:v>4.0031250000029104</c:v>
                </c:pt>
                <c:pt idx="5486">
                  <c:v>4.0038541666726815</c:v>
                </c:pt>
                <c:pt idx="5487">
                  <c:v>4.0046296296350192</c:v>
                </c:pt>
                <c:pt idx="5488">
                  <c:v>4.0053587962975143</c:v>
                </c:pt>
                <c:pt idx="5489">
                  <c:v>4.0060763888905058</c:v>
                </c:pt>
                <c:pt idx="5490">
                  <c:v>4.0068055555602768</c:v>
                </c:pt>
                <c:pt idx="5491">
                  <c:v>4.007534722222772</c:v>
                </c:pt>
                <c:pt idx="5492">
                  <c:v>4.0082523148157634</c:v>
                </c:pt>
                <c:pt idx="5493">
                  <c:v>4.0090277777781012</c:v>
                </c:pt>
                <c:pt idx="5494">
                  <c:v>4.0097569444478722</c:v>
                </c:pt>
                <c:pt idx="5495">
                  <c:v>4.0104861111176433</c:v>
                </c:pt>
                <c:pt idx="5496">
                  <c:v>4.0112037037033588</c:v>
                </c:pt>
                <c:pt idx="5497">
                  <c:v>4.0119328703731298</c:v>
                </c:pt>
                <c:pt idx="5498">
                  <c:v>4.0126504629661213</c:v>
                </c:pt>
                <c:pt idx="5499">
                  <c:v>4.0133796296358923</c:v>
                </c:pt>
                <c:pt idx="5500">
                  <c:v>4.0141087962983875</c:v>
                </c:pt>
                <c:pt idx="5501">
                  <c:v>4.0148263888913789</c:v>
                </c:pt>
                <c:pt idx="5502">
                  <c:v>4.01555555556115</c:v>
                </c:pt>
                <c:pt idx="5503">
                  <c:v>4.0162847222236451</c:v>
                </c:pt>
                <c:pt idx="5504">
                  <c:v>4.0170023148166365</c:v>
                </c:pt>
                <c:pt idx="5505">
                  <c:v>4.0177314814864076</c:v>
                </c:pt>
                <c:pt idx="5506">
                  <c:v>4.0184606481489027</c:v>
                </c:pt>
                <c:pt idx="5507">
                  <c:v>4.0191782407418941</c:v>
                </c:pt>
                <c:pt idx="5508">
                  <c:v>4.0199074074116652</c:v>
                </c:pt>
                <c:pt idx="5509">
                  <c:v>4.020682870374003</c:v>
                </c:pt>
                <c:pt idx="5510">
                  <c:v>4.0214120370364981</c:v>
                </c:pt>
                <c:pt idx="5511">
                  <c:v>4.0221296296294895</c:v>
                </c:pt>
                <c:pt idx="5512">
                  <c:v>4.0228587962992606</c:v>
                </c:pt>
                <c:pt idx="5513">
                  <c:v>4.0235879629690317</c:v>
                </c:pt>
                <c:pt idx="5514">
                  <c:v>4.0243055555620231</c:v>
                </c:pt>
                <c:pt idx="5515">
                  <c:v>4.0250925925938645</c:v>
                </c:pt>
                <c:pt idx="5516">
                  <c:v>4.025810185186856</c:v>
                </c:pt>
                <c:pt idx="5517">
                  <c:v>4.026539351856627</c:v>
                </c:pt>
                <c:pt idx="5518">
                  <c:v>4.0272685185191222</c:v>
                </c:pt>
                <c:pt idx="5519">
                  <c:v>4.0279861111121136</c:v>
                </c:pt>
                <c:pt idx="5520">
                  <c:v>4.0287152777818847</c:v>
                </c:pt>
                <c:pt idx="5521">
                  <c:v>4.0294328703748761</c:v>
                </c:pt>
                <c:pt idx="5522">
                  <c:v>4.0301620370373712</c:v>
                </c:pt>
                <c:pt idx="5523">
                  <c:v>4.0308912037071423</c:v>
                </c:pt>
                <c:pt idx="5524">
                  <c:v>4.0316087963001337</c:v>
                </c:pt>
                <c:pt idx="5525">
                  <c:v>4.0323379629626288</c:v>
                </c:pt>
                <c:pt idx="5526">
                  <c:v>4.0330671296323999</c:v>
                </c:pt>
                <c:pt idx="5527">
                  <c:v>4.0337847222253913</c:v>
                </c:pt>
                <c:pt idx="5528">
                  <c:v>4.0345138888951624</c:v>
                </c:pt>
                <c:pt idx="5529">
                  <c:v>4.0352430555576575</c:v>
                </c:pt>
                <c:pt idx="5530">
                  <c:v>4.0359606481506489</c:v>
                </c:pt>
                <c:pt idx="5531">
                  <c:v>4.03668981482042</c:v>
                </c:pt>
                <c:pt idx="5532">
                  <c:v>4.0374189814829151</c:v>
                </c:pt>
                <c:pt idx="5533">
                  <c:v>4.0381365740759065</c:v>
                </c:pt>
                <c:pt idx="5534">
                  <c:v>4.0388657407456776</c:v>
                </c:pt>
                <c:pt idx="5535">
                  <c:v>4.0395949074081727</c:v>
                </c:pt>
                <c:pt idx="5536">
                  <c:v>4.0403125000011642</c:v>
                </c:pt>
                <c:pt idx="5537">
                  <c:v>4.0410416666709352</c:v>
                </c:pt>
                <c:pt idx="5538">
                  <c:v>4.0417708333334303</c:v>
                </c:pt>
                <c:pt idx="5539">
                  <c:v>4.0424884259264218</c:v>
                </c:pt>
                <c:pt idx="5540">
                  <c:v>4.0432175925961928</c:v>
                </c:pt>
                <c:pt idx="5541">
                  <c:v>4.043946759258688</c:v>
                </c:pt>
                <c:pt idx="5542">
                  <c:v>4.044675925928459</c:v>
                </c:pt>
                <c:pt idx="5543">
                  <c:v>4.0453935185214505</c:v>
                </c:pt>
                <c:pt idx="5544">
                  <c:v>4.0461226851912215</c:v>
                </c:pt>
                <c:pt idx="5545">
                  <c:v>4.0468518518537167</c:v>
                </c:pt>
                <c:pt idx="5546">
                  <c:v>4.0475694444467081</c:v>
                </c:pt>
                <c:pt idx="5547">
                  <c:v>4.0482986111164792</c:v>
                </c:pt>
                <c:pt idx="5548">
                  <c:v>4.0490277777789743</c:v>
                </c:pt>
                <c:pt idx="5549">
                  <c:v>4.0497453703719657</c:v>
                </c:pt>
                <c:pt idx="5550">
                  <c:v>4.0504745370417368</c:v>
                </c:pt>
                <c:pt idx="5551">
                  <c:v>4.0512037037042319</c:v>
                </c:pt>
                <c:pt idx="5552">
                  <c:v>4.0519212962972233</c:v>
                </c:pt>
                <c:pt idx="5553">
                  <c:v>4.0526504629669944</c:v>
                </c:pt>
                <c:pt idx="5554">
                  <c:v>4.0533796296294895</c:v>
                </c:pt>
                <c:pt idx="5555">
                  <c:v>4.0540972222224809</c:v>
                </c:pt>
                <c:pt idx="5556">
                  <c:v>4.0548842592615983</c:v>
                </c:pt>
                <c:pt idx="5557">
                  <c:v>4.0556018518545898</c:v>
                </c:pt>
                <c:pt idx="5558">
                  <c:v>4.0563310185243608</c:v>
                </c:pt>
                <c:pt idx="5559">
                  <c:v>4.057060185186856</c:v>
                </c:pt>
                <c:pt idx="5560">
                  <c:v>4.0577777777798474</c:v>
                </c:pt>
                <c:pt idx="5561">
                  <c:v>4.0585069444496185</c:v>
                </c:pt>
                <c:pt idx="5562">
                  <c:v>4.0592361111121136</c:v>
                </c:pt>
                <c:pt idx="5563">
                  <c:v>4.059953703705105</c:v>
                </c:pt>
                <c:pt idx="5564">
                  <c:v>4.0606828703748761</c:v>
                </c:pt>
                <c:pt idx="5565">
                  <c:v>4.0614120370373712</c:v>
                </c:pt>
                <c:pt idx="5566">
                  <c:v>4.0621296296303626</c:v>
                </c:pt>
                <c:pt idx="5567">
                  <c:v>4.0628587963001337</c:v>
                </c:pt>
                <c:pt idx="5568">
                  <c:v>4.0635879629626288</c:v>
                </c:pt>
                <c:pt idx="5569">
                  <c:v>4.0643055555556202</c:v>
                </c:pt>
                <c:pt idx="5570">
                  <c:v>4.0650347222253913</c:v>
                </c:pt>
                <c:pt idx="5571">
                  <c:v>4.0657638888951624</c:v>
                </c:pt>
                <c:pt idx="5572">
                  <c:v>4.0664814814808778</c:v>
                </c:pt>
                <c:pt idx="5573">
                  <c:v>4.0672106481506489</c:v>
                </c:pt>
                <c:pt idx="5574">
                  <c:v>4.06793981482042</c:v>
                </c:pt>
                <c:pt idx="5575">
                  <c:v>4.0686574074134114</c:v>
                </c:pt>
                <c:pt idx="5576">
                  <c:v>4.0693865740759065</c:v>
                </c:pt>
                <c:pt idx="5577">
                  <c:v>4.0701620370382443</c:v>
                </c:pt>
                <c:pt idx="5578">
                  <c:v>4.0708912037080154</c:v>
                </c:pt>
                <c:pt idx="5579">
                  <c:v>4.0716203703705105</c:v>
                </c:pt>
                <c:pt idx="5580">
                  <c:v>4.0723379629635019</c:v>
                </c:pt>
                <c:pt idx="5581">
                  <c:v>4.073067129633273</c:v>
                </c:pt>
                <c:pt idx="5582">
                  <c:v>4.0737962962957681</c:v>
                </c:pt>
                <c:pt idx="5583">
                  <c:v>4.0745138888887595</c:v>
                </c:pt>
                <c:pt idx="5584">
                  <c:v>4.0752430555585306</c:v>
                </c:pt>
                <c:pt idx="5585">
                  <c:v>4.075960648151522</c:v>
                </c:pt>
                <c:pt idx="5586">
                  <c:v>4.0766898148212931</c:v>
                </c:pt>
                <c:pt idx="5587">
                  <c:v>4.0774189814837882</c:v>
                </c:pt>
                <c:pt idx="5588">
                  <c:v>4.0781481481535593</c:v>
                </c:pt>
                <c:pt idx="5589">
                  <c:v>4.0788657407465507</c:v>
                </c:pt>
                <c:pt idx="5590">
                  <c:v>4.0795949074090458</c:v>
                </c:pt>
                <c:pt idx="5591">
                  <c:v>4.0803240740788169</c:v>
                </c:pt>
                <c:pt idx="5592">
                  <c:v>4.0810416666718083</c:v>
                </c:pt>
                <c:pt idx="5593">
                  <c:v>4.0817708333343035</c:v>
                </c:pt>
                <c:pt idx="5594">
                  <c:v>4.0825000000040745</c:v>
                </c:pt>
                <c:pt idx="5595">
                  <c:v>4.083217592597066</c:v>
                </c:pt>
                <c:pt idx="5596">
                  <c:v>4.0839467592595611</c:v>
                </c:pt>
                <c:pt idx="5597">
                  <c:v>4.0846759259293322</c:v>
                </c:pt>
                <c:pt idx="5598">
                  <c:v>4.0854050925991032</c:v>
                </c:pt>
                <c:pt idx="5599">
                  <c:v>4.0861226851848187</c:v>
                </c:pt>
                <c:pt idx="5600">
                  <c:v>4.0868518518545898</c:v>
                </c:pt>
                <c:pt idx="5601">
                  <c:v>4.0875810185243608</c:v>
                </c:pt>
                <c:pt idx="5602">
                  <c:v>4.0882986111173523</c:v>
                </c:pt>
                <c:pt idx="5603">
                  <c:v>4.0890856481491937</c:v>
                </c:pt>
                <c:pt idx="5604">
                  <c:v>4.0898032407421852</c:v>
                </c:pt>
                <c:pt idx="5605">
                  <c:v>4.0905324074119562</c:v>
                </c:pt>
                <c:pt idx="5606">
                  <c:v>4.0912615740744513</c:v>
                </c:pt>
                <c:pt idx="5607">
                  <c:v>4.0919791666674428</c:v>
                </c:pt>
                <c:pt idx="5608">
                  <c:v>4.0927083333372138</c:v>
                </c:pt>
                <c:pt idx="5609">
                  <c:v>4.0934259259302053</c:v>
                </c:pt>
                <c:pt idx="5610">
                  <c:v>4.0941550925927004</c:v>
                </c:pt>
                <c:pt idx="5611">
                  <c:v>4.0948842592624715</c:v>
                </c:pt>
                <c:pt idx="5612">
                  <c:v>4.0956134259322425</c:v>
                </c:pt>
                <c:pt idx="5613">
                  <c:v>4.096331018517958</c:v>
                </c:pt>
                <c:pt idx="5614">
                  <c:v>4.0970601851877291</c:v>
                </c:pt>
                <c:pt idx="5615">
                  <c:v>4.0977893518575002</c:v>
                </c:pt>
                <c:pt idx="5616">
                  <c:v>4.0985069444504916</c:v>
                </c:pt>
                <c:pt idx="5617">
                  <c:v>4.0992361111129867</c:v>
                </c:pt>
                <c:pt idx="5618">
                  <c:v>4.0999537037059781</c:v>
                </c:pt>
                <c:pt idx="5619">
                  <c:v>4.1007407407450955</c:v>
                </c:pt>
                <c:pt idx="5620">
                  <c:v>4.101458333338087</c:v>
                </c:pt>
                <c:pt idx="5621">
                  <c:v>4.1021875000005821</c:v>
                </c:pt>
                <c:pt idx="5622">
                  <c:v>4.1029166666703532</c:v>
                </c:pt>
                <c:pt idx="5623">
                  <c:v>4.1036342592633446</c:v>
                </c:pt>
                <c:pt idx="5624">
                  <c:v>4.1043634259258397</c:v>
                </c:pt>
                <c:pt idx="5625">
                  <c:v>4.1051388888954534</c:v>
                </c:pt>
                <c:pt idx="5626">
                  <c:v>4.1058680555579485</c:v>
                </c:pt>
                <c:pt idx="5627">
                  <c:v>4.10658564815094</c:v>
                </c:pt>
                <c:pt idx="5628">
                  <c:v>4.107314814820711</c:v>
                </c:pt>
                <c:pt idx="5629">
                  <c:v>4.1080439814832062</c:v>
                </c:pt>
                <c:pt idx="5630">
                  <c:v>4.1087615740761976</c:v>
                </c:pt>
                <c:pt idx="5631">
                  <c:v>4.1094907407459687</c:v>
                </c:pt>
                <c:pt idx="5632">
                  <c:v>4.1102199074084638</c:v>
                </c:pt>
                <c:pt idx="5633">
                  <c:v>4.1109375000014552</c:v>
                </c:pt>
                <c:pt idx="5634">
                  <c:v>4.1116666666712263</c:v>
                </c:pt>
                <c:pt idx="5635">
                  <c:v>4.1123958333337214</c:v>
                </c:pt>
                <c:pt idx="5636">
                  <c:v>4.1131712962960592</c:v>
                </c:pt>
                <c:pt idx="5637">
                  <c:v>4.1138888888890506</c:v>
                </c:pt>
                <c:pt idx="5638">
                  <c:v>4.1146180555588217</c:v>
                </c:pt>
                <c:pt idx="5639">
                  <c:v>4.1153472222285927</c:v>
                </c:pt>
                <c:pt idx="5640">
                  <c:v>4.1160648148143082</c:v>
                </c:pt>
                <c:pt idx="5641">
                  <c:v>4.1167939814840793</c:v>
                </c:pt>
                <c:pt idx="5642">
                  <c:v>4.1175231481538503</c:v>
                </c:pt>
                <c:pt idx="5643">
                  <c:v>4.1182407407468418</c:v>
                </c:pt>
                <c:pt idx="5644">
                  <c:v>4.1189699074093369</c:v>
                </c:pt>
                <c:pt idx="5645">
                  <c:v>4.119699074079108</c:v>
                </c:pt>
                <c:pt idx="5646">
                  <c:v>4.1204166666720994</c:v>
                </c:pt>
                <c:pt idx="5647">
                  <c:v>4.1211458333345945</c:v>
                </c:pt>
                <c:pt idx="5648">
                  <c:v>4.1218750000043656</c:v>
                </c:pt>
                <c:pt idx="5649">
                  <c:v>4.122592592597357</c:v>
                </c:pt>
                <c:pt idx="5650">
                  <c:v>4.1233217592598521</c:v>
                </c:pt>
                <c:pt idx="5651">
                  <c:v>4.1240509259296232</c:v>
                </c:pt>
                <c:pt idx="5652">
                  <c:v>4.1247685185226146</c:v>
                </c:pt>
                <c:pt idx="5653">
                  <c:v>4.1254976851851097</c:v>
                </c:pt>
                <c:pt idx="5654">
                  <c:v>4.1262152777781012</c:v>
                </c:pt>
                <c:pt idx="5655">
                  <c:v>4.1269444444478722</c:v>
                </c:pt>
                <c:pt idx="5656">
                  <c:v>4.1276736111176433</c:v>
                </c:pt>
                <c:pt idx="5657">
                  <c:v>4.1283912037033588</c:v>
                </c:pt>
                <c:pt idx="5658">
                  <c:v>4.1291203703731298</c:v>
                </c:pt>
                <c:pt idx="5659">
                  <c:v>4.1298495370429009</c:v>
                </c:pt>
                <c:pt idx="5660">
                  <c:v>4.1305671296358923</c:v>
                </c:pt>
                <c:pt idx="5661">
                  <c:v>4.1312962962983875</c:v>
                </c:pt>
                <c:pt idx="5662">
                  <c:v>4.1320717592607252</c:v>
                </c:pt>
                <c:pt idx="5663">
                  <c:v>4.1328009259304963</c:v>
                </c:pt>
                <c:pt idx="5664">
                  <c:v>4.1335300925929914</c:v>
                </c:pt>
                <c:pt idx="5665">
                  <c:v>4.1342476851859828</c:v>
                </c:pt>
                <c:pt idx="5666">
                  <c:v>4.1349768518557539</c:v>
                </c:pt>
                <c:pt idx="5667">
                  <c:v>4.1356944444487453</c:v>
                </c:pt>
                <c:pt idx="5668">
                  <c:v>4.1364236111112405</c:v>
                </c:pt>
                <c:pt idx="5669">
                  <c:v>4.1371527777810115</c:v>
                </c:pt>
                <c:pt idx="5670">
                  <c:v>4.1378819444507826</c:v>
                </c:pt>
                <c:pt idx="5671">
                  <c:v>4.1385995370364981</c:v>
                </c:pt>
                <c:pt idx="5672">
                  <c:v>4.1393287037062692</c:v>
                </c:pt>
                <c:pt idx="5673">
                  <c:v>4.1400462962992606</c:v>
                </c:pt>
                <c:pt idx="5674">
                  <c:v>4.1407754629690317</c:v>
                </c:pt>
                <c:pt idx="5675">
                  <c:v>4.1415046296315268</c:v>
                </c:pt>
                <c:pt idx="5676">
                  <c:v>4.1422222222245182</c:v>
                </c:pt>
                <c:pt idx="5677">
                  <c:v>4.1429513888942893</c:v>
                </c:pt>
                <c:pt idx="5678">
                  <c:v>4.143726851856627</c:v>
                </c:pt>
                <c:pt idx="5679">
                  <c:v>4.1444560185191222</c:v>
                </c:pt>
                <c:pt idx="5680">
                  <c:v>4.1451736111121136</c:v>
                </c:pt>
                <c:pt idx="5681">
                  <c:v>4.1459027777818847</c:v>
                </c:pt>
                <c:pt idx="5682">
                  <c:v>4.1466319444443798</c:v>
                </c:pt>
                <c:pt idx="5683">
                  <c:v>4.1473495370373712</c:v>
                </c:pt>
                <c:pt idx="5684">
                  <c:v>4.1480787037071423</c:v>
                </c:pt>
                <c:pt idx="5685">
                  <c:v>4.1488078703769133</c:v>
                </c:pt>
                <c:pt idx="5686">
                  <c:v>4.1495370370394085</c:v>
                </c:pt>
                <c:pt idx="5687">
                  <c:v>4.1502546296323999</c:v>
                </c:pt>
                <c:pt idx="5688">
                  <c:v>4.150983796302171</c:v>
                </c:pt>
                <c:pt idx="5689">
                  <c:v>4.1517013888951624</c:v>
                </c:pt>
                <c:pt idx="5690">
                  <c:v>4.1524305555576575</c:v>
                </c:pt>
                <c:pt idx="5691">
                  <c:v>4.1531597222274286</c:v>
                </c:pt>
                <c:pt idx="5692">
                  <c:v>4.1538888888899237</c:v>
                </c:pt>
                <c:pt idx="5693">
                  <c:v>4.1546064814829151</c:v>
                </c:pt>
                <c:pt idx="5694">
                  <c:v>4.1553356481526862</c:v>
                </c:pt>
                <c:pt idx="5695">
                  <c:v>4.1560648148151813</c:v>
                </c:pt>
                <c:pt idx="5696">
                  <c:v>4.1567824074081727</c:v>
                </c:pt>
                <c:pt idx="5697">
                  <c:v>4.1575115740779438</c:v>
                </c:pt>
                <c:pt idx="5698">
                  <c:v>4.1582407407404389</c:v>
                </c:pt>
                <c:pt idx="5699">
                  <c:v>4.1589583333334303</c:v>
                </c:pt>
                <c:pt idx="5700">
                  <c:v>4.1596875000032014</c:v>
                </c:pt>
                <c:pt idx="5701">
                  <c:v>4.1604166666729725</c:v>
                </c:pt>
                <c:pt idx="5702">
                  <c:v>4.161134259258688</c:v>
                </c:pt>
                <c:pt idx="5703">
                  <c:v>4.161863425928459</c:v>
                </c:pt>
                <c:pt idx="5704">
                  <c:v>4.1625925925982301</c:v>
                </c:pt>
                <c:pt idx="5705">
                  <c:v>4.1633101851912215</c:v>
                </c:pt>
                <c:pt idx="5706">
                  <c:v>4.1640393518537167</c:v>
                </c:pt>
                <c:pt idx="5707">
                  <c:v>4.1647685185234877</c:v>
                </c:pt>
                <c:pt idx="5708">
                  <c:v>4.1654861111164792</c:v>
                </c:pt>
                <c:pt idx="5709">
                  <c:v>4.1662152777789743</c:v>
                </c:pt>
                <c:pt idx="5710">
                  <c:v>4.1669444444487453</c:v>
                </c:pt>
                <c:pt idx="5711">
                  <c:v>4.1676620370417368</c:v>
                </c:pt>
                <c:pt idx="5712">
                  <c:v>4.1683912037042319</c:v>
                </c:pt>
                <c:pt idx="5713">
                  <c:v>4.169120370374003</c:v>
                </c:pt>
                <c:pt idx="5714">
                  <c:v>4.1698379629669944</c:v>
                </c:pt>
                <c:pt idx="5715">
                  <c:v>4.1705671296294895</c:v>
                </c:pt>
                <c:pt idx="5716">
                  <c:v>4.1712847222224809</c:v>
                </c:pt>
                <c:pt idx="5717">
                  <c:v>4.172013888892252</c:v>
                </c:pt>
                <c:pt idx="5718">
                  <c:v>4.1727430555620231</c:v>
                </c:pt>
                <c:pt idx="5719">
                  <c:v>4.1735185185243608</c:v>
                </c:pt>
                <c:pt idx="5720">
                  <c:v>4.174247685186856</c:v>
                </c:pt>
                <c:pt idx="5721">
                  <c:v>4.1749652777798474</c:v>
                </c:pt>
                <c:pt idx="5722">
                  <c:v>4.1756944444496185</c:v>
                </c:pt>
                <c:pt idx="5723">
                  <c:v>4.1764236111121136</c:v>
                </c:pt>
                <c:pt idx="5724">
                  <c:v>4.177141203705105</c:v>
                </c:pt>
                <c:pt idx="5725">
                  <c:v>4.1778703703748761</c:v>
                </c:pt>
                <c:pt idx="5726">
                  <c:v>4.1785995370373712</c:v>
                </c:pt>
                <c:pt idx="5727">
                  <c:v>4.1793171296303626</c:v>
                </c:pt>
                <c:pt idx="5728">
                  <c:v>4.1800462963001337</c:v>
                </c:pt>
                <c:pt idx="5729">
                  <c:v>4.1807754629626288</c:v>
                </c:pt>
                <c:pt idx="5730">
                  <c:v>4.1815509259322425</c:v>
                </c:pt>
                <c:pt idx="5731">
                  <c:v>4.182268518517958</c:v>
                </c:pt>
                <c:pt idx="5732">
                  <c:v>4.1829976851877291</c:v>
                </c:pt>
                <c:pt idx="5733">
                  <c:v>4.1837268518575002</c:v>
                </c:pt>
                <c:pt idx="5734">
                  <c:v>4.1844444444504916</c:v>
                </c:pt>
                <c:pt idx="5735">
                  <c:v>4.1851736111129867</c:v>
                </c:pt>
                <c:pt idx="5736">
                  <c:v>4.1859027777827578</c:v>
                </c:pt>
                <c:pt idx="5737">
                  <c:v>4.1866203703757492</c:v>
                </c:pt>
                <c:pt idx="5738">
                  <c:v>4.1873495370382443</c:v>
                </c:pt>
                <c:pt idx="5739">
                  <c:v>4.1880787037080154</c:v>
                </c:pt>
                <c:pt idx="5740">
                  <c:v>4.1887962963010068</c:v>
                </c:pt>
                <c:pt idx="5741">
                  <c:v>4.1895254629635019</c:v>
                </c:pt>
                <c:pt idx="5742">
                  <c:v>4.190254629633273</c:v>
                </c:pt>
                <c:pt idx="5743">
                  <c:v>4.1909722222262644</c:v>
                </c:pt>
                <c:pt idx="5744">
                  <c:v>4.1917013888887595</c:v>
                </c:pt>
                <c:pt idx="5745">
                  <c:v>4.192418981481751</c:v>
                </c:pt>
                <c:pt idx="5746">
                  <c:v>4.193148148151522</c:v>
                </c:pt>
                <c:pt idx="5747">
                  <c:v>4.1938773148212931</c:v>
                </c:pt>
                <c:pt idx="5748">
                  <c:v>4.1945949074070086</c:v>
                </c:pt>
                <c:pt idx="5749">
                  <c:v>4.1953240740767797</c:v>
                </c:pt>
                <c:pt idx="5750">
                  <c:v>4.1960416666697711</c:v>
                </c:pt>
                <c:pt idx="5751">
                  <c:v>4.1968171296321088</c:v>
                </c:pt>
                <c:pt idx="5752">
                  <c:v>4.1975462963018799</c:v>
                </c:pt>
                <c:pt idx="5753">
                  <c:v>4.198275462964375</c:v>
                </c:pt>
                <c:pt idx="5754">
                  <c:v>4.1989930555573665</c:v>
                </c:pt>
                <c:pt idx="5755">
                  <c:v>4.1997222222271375</c:v>
                </c:pt>
                <c:pt idx="5756">
                  <c:v>4.2004513888896327</c:v>
                </c:pt>
                <c:pt idx="5757">
                  <c:v>4.2012268518519704</c:v>
                </c:pt>
                <c:pt idx="5758">
                  <c:v>4.2019444444449618</c:v>
                </c:pt>
                <c:pt idx="5759">
                  <c:v>4.2026736111147329</c:v>
                </c:pt>
                <c:pt idx="5760">
                  <c:v>4.2033912037077243</c:v>
                </c:pt>
                <c:pt idx="5761">
                  <c:v>4.2041203703702195</c:v>
                </c:pt>
                <c:pt idx="5762">
                  <c:v>4.2048495370399905</c:v>
                </c:pt>
                <c:pt idx="5763">
                  <c:v>4.2056250000023283</c:v>
                </c:pt>
                <c:pt idx="5764">
                  <c:v>4.2063425925953197</c:v>
                </c:pt>
                <c:pt idx="5765">
                  <c:v>4.2070717592650908</c:v>
                </c:pt>
                <c:pt idx="5766">
                  <c:v>4.2078009259275859</c:v>
                </c:pt>
                <c:pt idx="5767">
                  <c:v>4.2085185185205773</c:v>
                </c:pt>
                <c:pt idx="5768">
                  <c:v>4.2092476851903484</c:v>
                </c:pt>
                <c:pt idx="5769">
                  <c:v>4.2100231481526862</c:v>
                </c:pt>
                <c:pt idx="5770">
                  <c:v>4.2107407407456776</c:v>
                </c:pt>
                <c:pt idx="5771">
                  <c:v>4.2114699074081727</c:v>
                </c:pt>
                <c:pt idx="5772">
                  <c:v>4.2121875000011642</c:v>
                </c:pt>
                <c:pt idx="5773">
                  <c:v>4.2129166666709352</c:v>
                </c:pt>
                <c:pt idx="5774">
                  <c:v>4.2136458333334303</c:v>
                </c:pt>
                <c:pt idx="5775">
                  <c:v>4.2144212962957681</c:v>
                </c:pt>
                <c:pt idx="5776">
                  <c:v>4.2151388888887595</c:v>
                </c:pt>
                <c:pt idx="5777">
                  <c:v>4.2158680555585306</c:v>
                </c:pt>
                <c:pt idx="5778">
                  <c:v>4.2165972222283017</c:v>
                </c:pt>
                <c:pt idx="5779">
                  <c:v>4.2173148148212931</c:v>
                </c:pt>
                <c:pt idx="5780">
                  <c:v>4.2180439814837882</c:v>
                </c:pt>
                <c:pt idx="5781">
                  <c:v>4.218819444446126</c:v>
                </c:pt>
                <c:pt idx="5782">
                  <c:v>4.2195486111158971</c:v>
                </c:pt>
                <c:pt idx="5783">
                  <c:v>4.2202662037088885</c:v>
                </c:pt>
                <c:pt idx="5784">
                  <c:v>4.2209953703713836</c:v>
                </c:pt>
                <c:pt idx="5785">
                  <c:v>4.2217245370411547</c:v>
                </c:pt>
                <c:pt idx="5786">
                  <c:v>4.2224421296341461</c:v>
                </c:pt>
                <c:pt idx="5787">
                  <c:v>4.2232175925964839</c:v>
                </c:pt>
                <c:pt idx="5788">
                  <c:v>4.223946759258979</c:v>
                </c:pt>
                <c:pt idx="5789">
                  <c:v>4.2246643518519704</c:v>
                </c:pt>
                <c:pt idx="5790">
                  <c:v>4.2253935185217415</c:v>
                </c:pt>
                <c:pt idx="5791">
                  <c:v>4.2261226851915126</c:v>
                </c:pt>
                <c:pt idx="5792">
                  <c:v>4.226840277777228</c:v>
                </c:pt>
                <c:pt idx="5793">
                  <c:v>4.2276157407468418</c:v>
                </c:pt>
                <c:pt idx="5794">
                  <c:v>4.2283449074093369</c:v>
                </c:pt>
                <c:pt idx="5795">
                  <c:v>4.2290625000023283</c:v>
                </c:pt>
                <c:pt idx="5796">
                  <c:v>4.2297916666720994</c:v>
                </c:pt>
                <c:pt idx="5797">
                  <c:v>4.2305208333345945</c:v>
                </c:pt>
                <c:pt idx="5798">
                  <c:v>4.2312384259275859</c:v>
                </c:pt>
                <c:pt idx="5799">
                  <c:v>4.2320138888899237</c:v>
                </c:pt>
                <c:pt idx="5800">
                  <c:v>4.2327430555596948</c:v>
                </c:pt>
                <c:pt idx="5801">
                  <c:v>4.2334722222221899</c:v>
                </c:pt>
                <c:pt idx="5802">
                  <c:v>4.2341898148151813</c:v>
                </c:pt>
                <c:pt idx="5803">
                  <c:v>4.2349189814849524</c:v>
                </c:pt>
                <c:pt idx="5804">
                  <c:v>4.2356365740779438</c:v>
                </c:pt>
                <c:pt idx="5805">
                  <c:v>4.2364120370402816</c:v>
                </c:pt>
                <c:pt idx="5806">
                  <c:v>4.2371412037100527</c:v>
                </c:pt>
                <c:pt idx="5807">
                  <c:v>4.2378587962957681</c:v>
                </c:pt>
                <c:pt idx="5808">
                  <c:v>4.2385879629655392</c:v>
                </c:pt>
                <c:pt idx="5809">
                  <c:v>4.239328703704814</c:v>
                </c:pt>
              </c:numCache>
            </c:numRef>
          </c:xVal>
          <c:yVal>
            <c:numRef>
              <c:f>[2]Sheet2!$F:$F</c:f>
              <c:numCache>
                <c:formatCode>General</c:formatCode>
                <c:ptCount val="1048576"/>
                <c:pt idx="0">
                  <c:v>0</c:v>
                </c:pt>
                <c:pt idx="1">
                  <c:v>5.4872000000000004E-10</c:v>
                </c:pt>
                <c:pt idx="2">
                  <c:v>5.4383999999999995E-10</c:v>
                </c:pt>
                <c:pt idx="3">
                  <c:v>5.4516999999999999E-10</c:v>
                </c:pt>
                <c:pt idx="4">
                  <c:v>5.4782999999999996E-10</c:v>
                </c:pt>
                <c:pt idx="5">
                  <c:v>5.4473000000000004E-10</c:v>
                </c:pt>
                <c:pt idx="6">
                  <c:v>6.1611999999999998E-9</c:v>
                </c:pt>
                <c:pt idx="7">
                  <c:v>6.2492000000000003E-9</c:v>
                </c:pt>
                <c:pt idx="8">
                  <c:v>6.2138000000000002E-9</c:v>
                </c:pt>
                <c:pt idx="9">
                  <c:v>6.3022E-9</c:v>
                </c:pt>
                <c:pt idx="10">
                  <c:v>6.2536E-9</c:v>
                </c:pt>
                <c:pt idx="11">
                  <c:v>6.2579999999999997E-9</c:v>
                </c:pt>
                <c:pt idx="12">
                  <c:v>6.2358999999999999E-9</c:v>
                </c:pt>
                <c:pt idx="13">
                  <c:v>6.1961999999999998E-9</c:v>
                </c:pt>
                <c:pt idx="14">
                  <c:v>6.2536E-9</c:v>
                </c:pt>
                <c:pt idx="15">
                  <c:v>6.2006000000000003E-9</c:v>
                </c:pt>
                <c:pt idx="16">
                  <c:v>6.2888999999999997E-9</c:v>
                </c:pt>
                <c:pt idx="17">
                  <c:v>6.3153999999999999E-9</c:v>
                </c:pt>
                <c:pt idx="18">
                  <c:v>6.2933000000000002E-9</c:v>
                </c:pt>
                <c:pt idx="19">
                  <c:v>6.2227E-9</c:v>
                </c:pt>
                <c:pt idx="20">
                  <c:v>6.2358999999999999E-9</c:v>
                </c:pt>
                <c:pt idx="21">
                  <c:v>6.2711999999999996E-9</c:v>
                </c:pt>
                <c:pt idx="22">
                  <c:v>6.3507000000000004E-9</c:v>
                </c:pt>
                <c:pt idx="23">
                  <c:v>6.3242000000000001E-9</c:v>
                </c:pt>
                <c:pt idx="24">
                  <c:v>6.2667999999999999E-9</c:v>
                </c:pt>
                <c:pt idx="25">
                  <c:v>6.3419000000000002E-9</c:v>
                </c:pt>
                <c:pt idx="26">
                  <c:v>6.2801000000000003E-9</c:v>
                </c:pt>
                <c:pt idx="27">
                  <c:v>6.2624000000000002E-9</c:v>
                </c:pt>
                <c:pt idx="28">
                  <c:v>6.2801000000000003E-9</c:v>
                </c:pt>
                <c:pt idx="29">
                  <c:v>6.3728000000000002E-9</c:v>
                </c:pt>
                <c:pt idx="30">
                  <c:v>6.3992999999999996E-9</c:v>
                </c:pt>
                <c:pt idx="31">
                  <c:v>6.3596000000000002E-9</c:v>
                </c:pt>
                <c:pt idx="32">
                  <c:v>6.3374999999999997E-9</c:v>
                </c:pt>
                <c:pt idx="33">
                  <c:v>6.3022E-9</c:v>
                </c:pt>
                <c:pt idx="34">
                  <c:v>6.3507000000000004E-9</c:v>
                </c:pt>
                <c:pt idx="35">
                  <c:v>6.2888999999999997E-9</c:v>
                </c:pt>
                <c:pt idx="36">
                  <c:v>6.3507000000000004E-9</c:v>
                </c:pt>
                <c:pt idx="37">
                  <c:v>6.4082000000000003E-9</c:v>
                </c:pt>
                <c:pt idx="38">
                  <c:v>6.3331E-9</c:v>
                </c:pt>
                <c:pt idx="39">
                  <c:v>6.3948999999999999E-9</c:v>
                </c:pt>
                <c:pt idx="40">
                  <c:v>6.3596000000000002E-9</c:v>
                </c:pt>
                <c:pt idx="41">
                  <c:v>6.3728000000000002E-9</c:v>
                </c:pt>
                <c:pt idx="42">
                  <c:v>6.3331E-9</c:v>
                </c:pt>
                <c:pt idx="43">
                  <c:v>6.3683999999999996E-9</c:v>
                </c:pt>
                <c:pt idx="44">
                  <c:v>6.2756999999999997E-9</c:v>
                </c:pt>
                <c:pt idx="45">
                  <c:v>6.3905000000000002E-9</c:v>
                </c:pt>
                <c:pt idx="46">
                  <c:v>6.3110000000000002E-9</c:v>
                </c:pt>
                <c:pt idx="47">
                  <c:v>6.3905000000000002E-9</c:v>
                </c:pt>
                <c:pt idx="48">
                  <c:v>6.3992999999999996E-9</c:v>
                </c:pt>
                <c:pt idx="49">
                  <c:v>6.3551999999999997E-9</c:v>
                </c:pt>
                <c:pt idx="50">
                  <c:v>6.4126E-9</c:v>
                </c:pt>
                <c:pt idx="51">
                  <c:v>6.3683999999999996E-9</c:v>
                </c:pt>
                <c:pt idx="52">
                  <c:v>6.3462999999999999E-9</c:v>
                </c:pt>
                <c:pt idx="53">
                  <c:v>6.3992999999999996E-9</c:v>
                </c:pt>
                <c:pt idx="54">
                  <c:v>6.3860999999999997E-9</c:v>
                </c:pt>
                <c:pt idx="55">
                  <c:v>6.3639999999999999E-9</c:v>
                </c:pt>
                <c:pt idx="56">
                  <c:v>6.3683999999999996E-9</c:v>
                </c:pt>
                <c:pt idx="57">
                  <c:v>6.3551999999999997E-9</c:v>
                </c:pt>
                <c:pt idx="58">
                  <c:v>6.4523000000000001E-9</c:v>
                </c:pt>
                <c:pt idx="59">
                  <c:v>6.3683999999999996E-9</c:v>
                </c:pt>
                <c:pt idx="60">
                  <c:v>6.4434999999999999E-9</c:v>
                </c:pt>
                <c:pt idx="61">
                  <c:v>6.3728000000000002E-9</c:v>
                </c:pt>
                <c:pt idx="62">
                  <c:v>6.4391000000000002E-9</c:v>
                </c:pt>
                <c:pt idx="63">
                  <c:v>6.4126E-9</c:v>
                </c:pt>
                <c:pt idx="64">
                  <c:v>6.4655999999999997E-9</c:v>
                </c:pt>
                <c:pt idx="65">
                  <c:v>6.4214000000000002E-9</c:v>
                </c:pt>
                <c:pt idx="66">
                  <c:v>6.4566999999999998E-9</c:v>
                </c:pt>
                <c:pt idx="67">
                  <c:v>6.4346000000000001E-9</c:v>
                </c:pt>
                <c:pt idx="68">
                  <c:v>6.4082000000000003E-9</c:v>
                </c:pt>
                <c:pt idx="69">
                  <c:v>6.4611000000000004E-9</c:v>
                </c:pt>
                <c:pt idx="70">
                  <c:v>6.4391000000000002E-9</c:v>
                </c:pt>
                <c:pt idx="71">
                  <c:v>6.4964999999999996E-9</c:v>
                </c:pt>
                <c:pt idx="72">
                  <c:v>6.4478999999999996E-9</c:v>
                </c:pt>
                <c:pt idx="73">
                  <c:v>6.4257999999999999E-9</c:v>
                </c:pt>
                <c:pt idx="74">
                  <c:v>6.3948999999999999E-9</c:v>
                </c:pt>
                <c:pt idx="75">
                  <c:v>6.4169999999999997E-9</c:v>
                </c:pt>
                <c:pt idx="76">
                  <c:v>6.4257999999999999E-9</c:v>
                </c:pt>
                <c:pt idx="77">
                  <c:v>6.4478999999999996E-9</c:v>
                </c:pt>
                <c:pt idx="78">
                  <c:v>6.4434999999999999E-9</c:v>
                </c:pt>
                <c:pt idx="79">
                  <c:v>6.4743999999999999E-9</c:v>
                </c:pt>
                <c:pt idx="80">
                  <c:v>6.4611000000000004E-9</c:v>
                </c:pt>
                <c:pt idx="81">
                  <c:v>6.4478999999999996E-9</c:v>
                </c:pt>
                <c:pt idx="82">
                  <c:v>6.4655999999999997E-9</c:v>
                </c:pt>
                <c:pt idx="83">
                  <c:v>6.4214000000000002E-9</c:v>
                </c:pt>
                <c:pt idx="84">
                  <c:v>6.4391000000000002E-9</c:v>
                </c:pt>
                <c:pt idx="85">
                  <c:v>6.4700000000000002E-9</c:v>
                </c:pt>
                <c:pt idx="86">
                  <c:v>6.4257999999999999E-9</c:v>
                </c:pt>
                <c:pt idx="87">
                  <c:v>6.4302000000000004E-9</c:v>
                </c:pt>
                <c:pt idx="88">
                  <c:v>6.4787999999999996E-9</c:v>
                </c:pt>
                <c:pt idx="89">
                  <c:v>6.4257999999999999E-9</c:v>
                </c:pt>
                <c:pt idx="90">
                  <c:v>6.4875999999999998E-9</c:v>
                </c:pt>
                <c:pt idx="91">
                  <c:v>6.5009000000000002E-9</c:v>
                </c:pt>
                <c:pt idx="92">
                  <c:v>6.4391000000000002E-9</c:v>
                </c:pt>
                <c:pt idx="93">
                  <c:v>6.5186000000000002E-9</c:v>
                </c:pt>
                <c:pt idx="94">
                  <c:v>6.4655999999999997E-9</c:v>
                </c:pt>
                <c:pt idx="95">
                  <c:v>6.4611000000000004E-9</c:v>
                </c:pt>
                <c:pt idx="96">
                  <c:v>6.5406000000000003E-9</c:v>
                </c:pt>
                <c:pt idx="97">
                  <c:v>6.4566999999999998E-9</c:v>
                </c:pt>
                <c:pt idx="98">
                  <c:v>6.4787999999999996E-9</c:v>
                </c:pt>
                <c:pt idx="99">
                  <c:v>6.3905000000000002E-9</c:v>
                </c:pt>
                <c:pt idx="100">
                  <c:v>6.4478999999999996E-9</c:v>
                </c:pt>
                <c:pt idx="101">
                  <c:v>6.4302000000000004E-9</c:v>
                </c:pt>
                <c:pt idx="102">
                  <c:v>6.4700000000000002E-9</c:v>
                </c:pt>
                <c:pt idx="103">
                  <c:v>6.4787999999999996E-9</c:v>
                </c:pt>
                <c:pt idx="104">
                  <c:v>6.4346000000000001E-9</c:v>
                </c:pt>
                <c:pt idx="105">
                  <c:v>6.5273999999999996E-9</c:v>
                </c:pt>
                <c:pt idx="106">
                  <c:v>6.4875999999999998E-9</c:v>
                </c:pt>
                <c:pt idx="107">
                  <c:v>6.5141000000000001E-9</c:v>
                </c:pt>
                <c:pt idx="108">
                  <c:v>6.4875999999999998E-9</c:v>
                </c:pt>
                <c:pt idx="109">
                  <c:v>6.5097000000000004E-9</c:v>
                </c:pt>
                <c:pt idx="110">
                  <c:v>6.4391000000000002E-9</c:v>
                </c:pt>
                <c:pt idx="111">
                  <c:v>6.4700000000000002E-9</c:v>
                </c:pt>
                <c:pt idx="112">
                  <c:v>6.4832000000000001E-9</c:v>
                </c:pt>
                <c:pt idx="113">
                  <c:v>6.4700000000000002E-9</c:v>
                </c:pt>
                <c:pt idx="114">
                  <c:v>6.5052999999999999E-9</c:v>
                </c:pt>
                <c:pt idx="115">
                  <c:v>6.5141000000000001E-9</c:v>
                </c:pt>
                <c:pt idx="116">
                  <c:v>6.5141000000000001E-9</c:v>
                </c:pt>
                <c:pt idx="117">
                  <c:v>6.5229999999999999E-9</c:v>
                </c:pt>
                <c:pt idx="118">
                  <c:v>6.4743999999999999E-9</c:v>
                </c:pt>
                <c:pt idx="119">
                  <c:v>6.4875999999999998E-9</c:v>
                </c:pt>
                <c:pt idx="120">
                  <c:v>6.5052999999999999E-9</c:v>
                </c:pt>
                <c:pt idx="121">
                  <c:v>6.4964999999999996E-9</c:v>
                </c:pt>
                <c:pt idx="122">
                  <c:v>6.5495000000000002E-9</c:v>
                </c:pt>
                <c:pt idx="123">
                  <c:v>6.5538999999999999E-9</c:v>
                </c:pt>
                <c:pt idx="124">
                  <c:v>6.4964999999999996E-9</c:v>
                </c:pt>
                <c:pt idx="125">
                  <c:v>6.4964999999999996E-9</c:v>
                </c:pt>
                <c:pt idx="126">
                  <c:v>6.5450999999999997E-9</c:v>
                </c:pt>
                <c:pt idx="127">
                  <c:v>6.4832000000000001E-9</c:v>
                </c:pt>
                <c:pt idx="128">
                  <c:v>6.5583000000000004E-9</c:v>
                </c:pt>
                <c:pt idx="129">
                  <c:v>6.4964999999999996E-9</c:v>
                </c:pt>
                <c:pt idx="130">
                  <c:v>6.4832000000000001E-9</c:v>
                </c:pt>
                <c:pt idx="131">
                  <c:v>6.5229999999999999E-9</c:v>
                </c:pt>
                <c:pt idx="132">
                  <c:v>6.5273999999999996E-9</c:v>
                </c:pt>
                <c:pt idx="133">
                  <c:v>6.5318000000000001E-9</c:v>
                </c:pt>
                <c:pt idx="134">
                  <c:v>6.5318000000000001E-9</c:v>
                </c:pt>
                <c:pt idx="135">
                  <c:v>6.5052999999999999E-9</c:v>
                </c:pt>
                <c:pt idx="136">
                  <c:v>6.5804000000000001E-9</c:v>
                </c:pt>
                <c:pt idx="137">
                  <c:v>6.5052999999999999E-9</c:v>
                </c:pt>
                <c:pt idx="138">
                  <c:v>6.5097000000000004E-9</c:v>
                </c:pt>
                <c:pt idx="139">
                  <c:v>6.5538999999999999E-9</c:v>
                </c:pt>
                <c:pt idx="140">
                  <c:v>6.5229999999999999E-9</c:v>
                </c:pt>
                <c:pt idx="141">
                  <c:v>6.5627000000000001E-9</c:v>
                </c:pt>
                <c:pt idx="142">
                  <c:v>6.5229999999999999E-9</c:v>
                </c:pt>
                <c:pt idx="143">
                  <c:v>6.5495000000000002E-9</c:v>
                </c:pt>
                <c:pt idx="144">
                  <c:v>6.5361999999999998E-9</c:v>
                </c:pt>
                <c:pt idx="145">
                  <c:v>6.4700000000000002E-9</c:v>
                </c:pt>
                <c:pt idx="146">
                  <c:v>6.6113000000000001E-9</c:v>
                </c:pt>
                <c:pt idx="147">
                  <c:v>6.5495000000000002E-9</c:v>
                </c:pt>
                <c:pt idx="148">
                  <c:v>6.6068999999999996E-9</c:v>
                </c:pt>
                <c:pt idx="149">
                  <c:v>6.5052999999999999E-9</c:v>
                </c:pt>
                <c:pt idx="150">
                  <c:v>6.6422000000000001E-9</c:v>
                </c:pt>
                <c:pt idx="151">
                  <c:v>6.5097000000000004E-9</c:v>
                </c:pt>
                <c:pt idx="152">
                  <c:v>6.5273999999999996E-9</c:v>
                </c:pt>
                <c:pt idx="153">
                  <c:v>6.5186000000000002E-9</c:v>
                </c:pt>
                <c:pt idx="154">
                  <c:v>6.6156999999999998E-9</c:v>
                </c:pt>
                <c:pt idx="155">
                  <c:v>6.5097000000000004E-9</c:v>
                </c:pt>
                <c:pt idx="156">
                  <c:v>6.6024999999999999E-9</c:v>
                </c:pt>
                <c:pt idx="157">
                  <c:v>6.5583000000000004E-9</c:v>
                </c:pt>
                <c:pt idx="158">
                  <c:v>6.5318000000000001E-9</c:v>
                </c:pt>
                <c:pt idx="159">
                  <c:v>6.5759999999999996E-9</c:v>
                </c:pt>
                <c:pt idx="160">
                  <c:v>6.5495000000000002E-9</c:v>
                </c:pt>
                <c:pt idx="161">
                  <c:v>6.5361999999999998E-9</c:v>
                </c:pt>
                <c:pt idx="162">
                  <c:v>6.5847999999999998E-9</c:v>
                </c:pt>
                <c:pt idx="163">
                  <c:v>6.5318000000000001E-9</c:v>
                </c:pt>
                <c:pt idx="164">
                  <c:v>6.5804000000000001E-9</c:v>
                </c:pt>
                <c:pt idx="165">
                  <c:v>6.5538999999999999E-9</c:v>
                </c:pt>
                <c:pt idx="166">
                  <c:v>6.5273999999999996E-9</c:v>
                </c:pt>
                <c:pt idx="167">
                  <c:v>6.5097000000000004E-9</c:v>
                </c:pt>
                <c:pt idx="168">
                  <c:v>6.5627000000000001E-9</c:v>
                </c:pt>
                <c:pt idx="169">
                  <c:v>6.5406000000000003E-9</c:v>
                </c:pt>
                <c:pt idx="170">
                  <c:v>6.5538999999999999E-9</c:v>
                </c:pt>
                <c:pt idx="171">
                  <c:v>6.5892000000000004E-9</c:v>
                </c:pt>
                <c:pt idx="172">
                  <c:v>6.5892000000000004E-9</c:v>
                </c:pt>
                <c:pt idx="173">
                  <c:v>6.6554999999999996E-9</c:v>
                </c:pt>
                <c:pt idx="174">
                  <c:v>6.5892000000000004E-9</c:v>
                </c:pt>
                <c:pt idx="175">
                  <c:v>6.6024999999999999E-9</c:v>
                </c:pt>
                <c:pt idx="176">
                  <c:v>6.5450999999999997E-9</c:v>
                </c:pt>
                <c:pt idx="177">
                  <c:v>6.5759999999999996E-9</c:v>
                </c:pt>
                <c:pt idx="178">
                  <c:v>6.5318000000000001E-9</c:v>
                </c:pt>
                <c:pt idx="179">
                  <c:v>6.6156999999999998E-9</c:v>
                </c:pt>
                <c:pt idx="180">
                  <c:v>6.5804000000000001E-9</c:v>
                </c:pt>
                <c:pt idx="181">
                  <c:v>6.6201000000000003E-9</c:v>
                </c:pt>
                <c:pt idx="182">
                  <c:v>6.6113000000000001E-9</c:v>
                </c:pt>
                <c:pt idx="183">
                  <c:v>6.5804000000000001E-9</c:v>
                </c:pt>
                <c:pt idx="184">
                  <c:v>6.5892000000000004E-9</c:v>
                </c:pt>
                <c:pt idx="185">
                  <c:v>6.6333999999999999E-9</c:v>
                </c:pt>
                <c:pt idx="186">
                  <c:v>6.6378000000000004E-9</c:v>
                </c:pt>
                <c:pt idx="187">
                  <c:v>6.6201000000000003E-9</c:v>
                </c:pt>
                <c:pt idx="188">
                  <c:v>6.6201000000000003E-9</c:v>
                </c:pt>
                <c:pt idx="189">
                  <c:v>6.6068999999999996E-9</c:v>
                </c:pt>
                <c:pt idx="190">
                  <c:v>6.6465999999999998E-9</c:v>
                </c:pt>
                <c:pt idx="191">
                  <c:v>6.6156999999999998E-9</c:v>
                </c:pt>
                <c:pt idx="192">
                  <c:v>6.5670999999999998E-9</c:v>
                </c:pt>
                <c:pt idx="193">
                  <c:v>6.5981000000000002E-9</c:v>
                </c:pt>
                <c:pt idx="194">
                  <c:v>6.6024999999999999E-9</c:v>
                </c:pt>
                <c:pt idx="195">
                  <c:v>6.5627000000000001E-9</c:v>
                </c:pt>
                <c:pt idx="196">
                  <c:v>6.6245999999999996E-9</c:v>
                </c:pt>
                <c:pt idx="197">
                  <c:v>6.6068999999999996E-9</c:v>
                </c:pt>
                <c:pt idx="198">
                  <c:v>6.6422000000000001E-9</c:v>
                </c:pt>
                <c:pt idx="199">
                  <c:v>6.6024999999999999E-9</c:v>
                </c:pt>
                <c:pt idx="200">
                  <c:v>6.6864000000000004E-9</c:v>
                </c:pt>
                <c:pt idx="201">
                  <c:v>6.5715999999999999E-9</c:v>
                </c:pt>
                <c:pt idx="202">
                  <c:v>6.6819999999999999E-9</c:v>
                </c:pt>
                <c:pt idx="203">
                  <c:v>6.5892000000000004E-9</c:v>
                </c:pt>
                <c:pt idx="204">
                  <c:v>6.6113000000000001E-9</c:v>
                </c:pt>
                <c:pt idx="205">
                  <c:v>6.6113000000000001E-9</c:v>
                </c:pt>
                <c:pt idx="206">
                  <c:v>6.5627000000000001E-9</c:v>
                </c:pt>
                <c:pt idx="207">
                  <c:v>6.6996000000000003E-9</c:v>
                </c:pt>
                <c:pt idx="208">
                  <c:v>6.6687000000000003E-9</c:v>
                </c:pt>
                <c:pt idx="209">
                  <c:v>6.6599000000000001E-9</c:v>
                </c:pt>
                <c:pt idx="210">
                  <c:v>6.6290000000000002E-9</c:v>
                </c:pt>
                <c:pt idx="211">
                  <c:v>6.5759999999999996E-9</c:v>
                </c:pt>
                <c:pt idx="212">
                  <c:v>6.6068999999999996E-9</c:v>
                </c:pt>
                <c:pt idx="213">
                  <c:v>6.6731E-9</c:v>
                </c:pt>
                <c:pt idx="214">
                  <c:v>6.7217000000000001E-9</c:v>
                </c:pt>
                <c:pt idx="215">
                  <c:v>6.6156999999999998E-9</c:v>
                </c:pt>
                <c:pt idx="216">
                  <c:v>6.6201000000000003E-9</c:v>
                </c:pt>
                <c:pt idx="217">
                  <c:v>6.6599000000000001E-9</c:v>
                </c:pt>
                <c:pt idx="218">
                  <c:v>6.6951999999999998E-9</c:v>
                </c:pt>
                <c:pt idx="219">
                  <c:v>6.6333999999999999E-9</c:v>
                </c:pt>
                <c:pt idx="220">
                  <c:v>6.6510999999999999E-9</c:v>
                </c:pt>
                <c:pt idx="221">
                  <c:v>6.6422000000000001E-9</c:v>
                </c:pt>
                <c:pt idx="222">
                  <c:v>6.6201000000000003E-9</c:v>
                </c:pt>
                <c:pt idx="223">
                  <c:v>6.6378000000000004E-9</c:v>
                </c:pt>
                <c:pt idx="224">
                  <c:v>6.5804000000000001E-9</c:v>
                </c:pt>
                <c:pt idx="225">
                  <c:v>6.6510999999999999E-9</c:v>
                </c:pt>
                <c:pt idx="226">
                  <c:v>6.6731E-9</c:v>
                </c:pt>
                <c:pt idx="227">
                  <c:v>6.6864000000000004E-9</c:v>
                </c:pt>
                <c:pt idx="228">
                  <c:v>6.7085000000000002E-9</c:v>
                </c:pt>
                <c:pt idx="229">
                  <c:v>6.6465999999999998E-9</c:v>
                </c:pt>
                <c:pt idx="230">
                  <c:v>6.5936000000000001E-9</c:v>
                </c:pt>
                <c:pt idx="231">
                  <c:v>6.6465999999999998E-9</c:v>
                </c:pt>
                <c:pt idx="232">
                  <c:v>6.6422000000000001E-9</c:v>
                </c:pt>
                <c:pt idx="233">
                  <c:v>6.7482000000000003E-9</c:v>
                </c:pt>
                <c:pt idx="234">
                  <c:v>6.6333999999999999E-9</c:v>
                </c:pt>
                <c:pt idx="235">
                  <c:v>6.6996000000000003E-9</c:v>
                </c:pt>
                <c:pt idx="236">
                  <c:v>6.7128999999999998E-9</c:v>
                </c:pt>
                <c:pt idx="237">
                  <c:v>6.6731E-9</c:v>
                </c:pt>
                <c:pt idx="238">
                  <c:v>6.6156999999999998E-9</c:v>
                </c:pt>
                <c:pt idx="239">
                  <c:v>6.6068999999999996E-9</c:v>
                </c:pt>
                <c:pt idx="240">
                  <c:v>6.6776000000000002E-9</c:v>
                </c:pt>
                <c:pt idx="241">
                  <c:v>6.6951999999999998E-9</c:v>
                </c:pt>
                <c:pt idx="242">
                  <c:v>6.6333999999999999E-9</c:v>
                </c:pt>
                <c:pt idx="243">
                  <c:v>6.7085000000000002E-9</c:v>
                </c:pt>
                <c:pt idx="244">
                  <c:v>6.6864000000000004E-9</c:v>
                </c:pt>
                <c:pt idx="245">
                  <c:v>6.6819999999999999E-9</c:v>
                </c:pt>
                <c:pt idx="246">
                  <c:v>6.6776000000000002E-9</c:v>
                </c:pt>
                <c:pt idx="247">
                  <c:v>6.6951999999999998E-9</c:v>
                </c:pt>
                <c:pt idx="248">
                  <c:v>6.7085000000000002E-9</c:v>
                </c:pt>
                <c:pt idx="249">
                  <c:v>6.7128999999999998E-9</c:v>
                </c:pt>
                <c:pt idx="250">
                  <c:v>6.7217000000000001E-9</c:v>
                </c:pt>
                <c:pt idx="251">
                  <c:v>6.7128999999999998E-9</c:v>
                </c:pt>
                <c:pt idx="252">
                  <c:v>6.7128999999999998E-9</c:v>
                </c:pt>
                <c:pt idx="253">
                  <c:v>6.6819999999999999E-9</c:v>
                </c:pt>
                <c:pt idx="254">
                  <c:v>6.6599000000000001E-9</c:v>
                </c:pt>
                <c:pt idx="255">
                  <c:v>6.7746999999999998E-9</c:v>
                </c:pt>
                <c:pt idx="256">
                  <c:v>6.6510999999999999E-9</c:v>
                </c:pt>
                <c:pt idx="257">
                  <c:v>6.704E-9</c:v>
                </c:pt>
                <c:pt idx="258">
                  <c:v>6.6819999999999999E-9</c:v>
                </c:pt>
                <c:pt idx="259">
                  <c:v>6.7085000000000002E-9</c:v>
                </c:pt>
                <c:pt idx="260">
                  <c:v>6.6951999999999998E-9</c:v>
                </c:pt>
                <c:pt idx="261">
                  <c:v>6.7260999999999998E-9</c:v>
                </c:pt>
                <c:pt idx="262">
                  <c:v>6.6599000000000001E-9</c:v>
                </c:pt>
                <c:pt idx="263">
                  <c:v>6.7349999999999996E-9</c:v>
                </c:pt>
                <c:pt idx="264">
                  <c:v>6.6554999999999996E-9</c:v>
                </c:pt>
                <c:pt idx="265">
                  <c:v>6.6465999999999998E-9</c:v>
                </c:pt>
                <c:pt idx="266">
                  <c:v>6.7437999999999998E-9</c:v>
                </c:pt>
                <c:pt idx="267">
                  <c:v>6.6819999999999999E-9</c:v>
                </c:pt>
                <c:pt idx="268">
                  <c:v>6.7260999999999998E-9</c:v>
                </c:pt>
                <c:pt idx="269">
                  <c:v>6.6996000000000003E-9</c:v>
                </c:pt>
                <c:pt idx="270">
                  <c:v>6.6996000000000003E-9</c:v>
                </c:pt>
                <c:pt idx="271">
                  <c:v>6.7526E-9</c:v>
                </c:pt>
                <c:pt idx="272">
                  <c:v>6.7128999999999998E-9</c:v>
                </c:pt>
                <c:pt idx="273">
                  <c:v>6.7260999999999998E-9</c:v>
                </c:pt>
                <c:pt idx="274">
                  <c:v>6.6687000000000003E-9</c:v>
                </c:pt>
                <c:pt idx="275">
                  <c:v>6.7349999999999996E-9</c:v>
                </c:pt>
                <c:pt idx="276">
                  <c:v>6.704E-9</c:v>
                </c:pt>
                <c:pt idx="277">
                  <c:v>6.7085000000000002E-9</c:v>
                </c:pt>
                <c:pt idx="278">
                  <c:v>6.7349999999999996E-9</c:v>
                </c:pt>
                <c:pt idx="279">
                  <c:v>6.7128999999999998E-9</c:v>
                </c:pt>
                <c:pt idx="280">
                  <c:v>6.6731E-9</c:v>
                </c:pt>
                <c:pt idx="281">
                  <c:v>6.7305000000000003E-9</c:v>
                </c:pt>
                <c:pt idx="282">
                  <c:v>6.6951999999999998E-9</c:v>
                </c:pt>
                <c:pt idx="283">
                  <c:v>6.6908000000000001E-9</c:v>
                </c:pt>
                <c:pt idx="284">
                  <c:v>6.7526E-9</c:v>
                </c:pt>
                <c:pt idx="285">
                  <c:v>6.7217000000000001E-9</c:v>
                </c:pt>
                <c:pt idx="286">
                  <c:v>6.7217000000000001E-9</c:v>
                </c:pt>
                <c:pt idx="287">
                  <c:v>6.7437999999999998E-9</c:v>
                </c:pt>
                <c:pt idx="288">
                  <c:v>6.6599000000000001E-9</c:v>
                </c:pt>
                <c:pt idx="289">
                  <c:v>6.6951999999999998E-9</c:v>
                </c:pt>
                <c:pt idx="290">
                  <c:v>6.6996000000000003E-9</c:v>
                </c:pt>
                <c:pt idx="291">
                  <c:v>6.7349999999999996E-9</c:v>
                </c:pt>
                <c:pt idx="292">
                  <c:v>6.7349999999999996E-9</c:v>
                </c:pt>
                <c:pt idx="293">
                  <c:v>6.7173000000000004E-9</c:v>
                </c:pt>
                <c:pt idx="294">
                  <c:v>6.7569999999999997E-9</c:v>
                </c:pt>
                <c:pt idx="295">
                  <c:v>6.7394000000000001E-9</c:v>
                </c:pt>
                <c:pt idx="296">
                  <c:v>6.7614999999999999E-9</c:v>
                </c:pt>
                <c:pt idx="297">
                  <c:v>6.6864000000000004E-9</c:v>
                </c:pt>
                <c:pt idx="298">
                  <c:v>6.7394000000000001E-9</c:v>
                </c:pt>
                <c:pt idx="299">
                  <c:v>6.7614999999999999E-9</c:v>
                </c:pt>
                <c:pt idx="300">
                  <c:v>6.7569999999999997E-9</c:v>
                </c:pt>
                <c:pt idx="301">
                  <c:v>6.8055999999999997E-9</c:v>
                </c:pt>
                <c:pt idx="302">
                  <c:v>6.7437999999999998E-9</c:v>
                </c:pt>
                <c:pt idx="303">
                  <c:v>6.7569999999999997E-9</c:v>
                </c:pt>
                <c:pt idx="304">
                  <c:v>6.7791000000000003E-9</c:v>
                </c:pt>
                <c:pt idx="305">
                  <c:v>6.7085000000000002E-9</c:v>
                </c:pt>
                <c:pt idx="306">
                  <c:v>6.7349999999999996E-9</c:v>
                </c:pt>
                <c:pt idx="307">
                  <c:v>6.7305000000000003E-9</c:v>
                </c:pt>
                <c:pt idx="308">
                  <c:v>6.7659000000000004E-9</c:v>
                </c:pt>
                <c:pt idx="309">
                  <c:v>6.7746999999999998E-9</c:v>
                </c:pt>
                <c:pt idx="310">
                  <c:v>6.7746999999999998E-9</c:v>
                </c:pt>
                <c:pt idx="311">
                  <c:v>6.7791000000000003E-9</c:v>
                </c:pt>
                <c:pt idx="312">
                  <c:v>6.7659000000000004E-9</c:v>
                </c:pt>
                <c:pt idx="313">
                  <c:v>6.8189000000000001E-9</c:v>
                </c:pt>
                <c:pt idx="314">
                  <c:v>6.6864000000000004E-9</c:v>
                </c:pt>
                <c:pt idx="315">
                  <c:v>6.7482000000000003E-9</c:v>
                </c:pt>
                <c:pt idx="316">
                  <c:v>6.7437999999999998E-9</c:v>
                </c:pt>
                <c:pt idx="317">
                  <c:v>6.7128999999999998E-9</c:v>
                </c:pt>
                <c:pt idx="318">
                  <c:v>6.8055999999999997E-9</c:v>
                </c:pt>
                <c:pt idx="319">
                  <c:v>6.7526E-9</c:v>
                </c:pt>
                <c:pt idx="320">
                  <c:v>6.7482000000000003E-9</c:v>
                </c:pt>
                <c:pt idx="321">
                  <c:v>6.7614999999999999E-9</c:v>
                </c:pt>
                <c:pt idx="322">
                  <c:v>6.8145000000000004E-9</c:v>
                </c:pt>
                <c:pt idx="323">
                  <c:v>6.8321E-9</c:v>
                </c:pt>
                <c:pt idx="324">
                  <c:v>6.8100000000000003E-9</c:v>
                </c:pt>
                <c:pt idx="325">
                  <c:v>6.7526E-9</c:v>
                </c:pt>
                <c:pt idx="326">
                  <c:v>6.6951999999999998E-9</c:v>
                </c:pt>
                <c:pt idx="327">
                  <c:v>6.8454000000000004E-9</c:v>
                </c:pt>
                <c:pt idx="328">
                  <c:v>6.7569999999999997E-9</c:v>
                </c:pt>
                <c:pt idx="329">
                  <c:v>6.8055999999999997E-9</c:v>
                </c:pt>
                <c:pt idx="330">
                  <c:v>6.8012E-9</c:v>
                </c:pt>
                <c:pt idx="331">
                  <c:v>6.7746999999999998E-9</c:v>
                </c:pt>
                <c:pt idx="332">
                  <c:v>6.7217000000000001E-9</c:v>
                </c:pt>
                <c:pt idx="333">
                  <c:v>6.7349999999999996E-9</c:v>
                </c:pt>
                <c:pt idx="334">
                  <c:v>6.7968000000000004E-9</c:v>
                </c:pt>
                <c:pt idx="335">
                  <c:v>6.7437999999999998E-9</c:v>
                </c:pt>
                <c:pt idx="336">
                  <c:v>6.7746999999999998E-9</c:v>
                </c:pt>
                <c:pt idx="337">
                  <c:v>6.7791000000000003E-9</c:v>
                </c:pt>
                <c:pt idx="338">
                  <c:v>6.7349999999999996E-9</c:v>
                </c:pt>
                <c:pt idx="339">
                  <c:v>6.7526E-9</c:v>
                </c:pt>
                <c:pt idx="340">
                  <c:v>6.8055999999999997E-9</c:v>
                </c:pt>
                <c:pt idx="341">
                  <c:v>6.7482000000000003E-9</c:v>
                </c:pt>
                <c:pt idx="342">
                  <c:v>6.8232999999999998E-9</c:v>
                </c:pt>
                <c:pt idx="343">
                  <c:v>6.7349999999999996E-9</c:v>
                </c:pt>
                <c:pt idx="344">
                  <c:v>6.8012E-9</c:v>
                </c:pt>
                <c:pt idx="345">
                  <c:v>6.7659000000000004E-9</c:v>
                </c:pt>
                <c:pt idx="346">
                  <c:v>6.8055999999999997E-9</c:v>
                </c:pt>
                <c:pt idx="347">
                  <c:v>6.8145000000000004E-9</c:v>
                </c:pt>
                <c:pt idx="348">
                  <c:v>6.8145000000000004E-9</c:v>
                </c:pt>
                <c:pt idx="349">
                  <c:v>6.8012E-9</c:v>
                </c:pt>
                <c:pt idx="350">
                  <c:v>6.8100000000000003E-9</c:v>
                </c:pt>
                <c:pt idx="351">
                  <c:v>6.7614999999999999E-9</c:v>
                </c:pt>
                <c:pt idx="352">
                  <c:v>6.8012E-9</c:v>
                </c:pt>
                <c:pt idx="353">
                  <c:v>6.8277000000000003E-9</c:v>
                </c:pt>
                <c:pt idx="354">
                  <c:v>6.7349999999999996E-9</c:v>
                </c:pt>
                <c:pt idx="355">
                  <c:v>6.7791000000000003E-9</c:v>
                </c:pt>
                <c:pt idx="356">
                  <c:v>6.7526E-9</c:v>
                </c:pt>
                <c:pt idx="357">
                  <c:v>6.8277000000000003E-9</c:v>
                </c:pt>
                <c:pt idx="358">
                  <c:v>6.7791000000000003E-9</c:v>
                </c:pt>
                <c:pt idx="359">
                  <c:v>6.8012E-9</c:v>
                </c:pt>
                <c:pt idx="360">
                  <c:v>6.7085000000000002E-9</c:v>
                </c:pt>
                <c:pt idx="361">
                  <c:v>6.704E-9</c:v>
                </c:pt>
                <c:pt idx="362">
                  <c:v>6.7437999999999998E-9</c:v>
                </c:pt>
                <c:pt idx="363">
                  <c:v>6.7923999999999998E-9</c:v>
                </c:pt>
                <c:pt idx="364">
                  <c:v>6.7569999999999997E-9</c:v>
                </c:pt>
                <c:pt idx="365">
                  <c:v>6.7614999999999999E-9</c:v>
                </c:pt>
                <c:pt idx="366">
                  <c:v>6.7746999999999998E-9</c:v>
                </c:pt>
                <c:pt idx="367">
                  <c:v>6.7703000000000001E-9</c:v>
                </c:pt>
                <c:pt idx="368">
                  <c:v>6.8012E-9</c:v>
                </c:pt>
                <c:pt idx="369">
                  <c:v>6.7703000000000001E-9</c:v>
                </c:pt>
                <c:pt idx="370">
                  <c:v>6.7260999999999998E-9</c:v>
                </c:pt>
                <c:pt idx="371">
                  <c:v>6.8321E-9</c:v>
                </c:pt>
                <c:pt idx="372">
                  <c:v>6.7791000000000003E-9</c:v>
                </c:pt>
                <c:pt idx="373">
                  <c:v>6.7923999999999998E-9</c:v>
                </c:pt>
                <c:pt idx="374">
                  <c:v>6.8675000000000001E-9</c:v>
                </c:pt>
                <c:pt idx="375">
                  <c:v>6.7791000000000003E-9</c:v>
                </c:pt>
                <c:pt idx="376">
                  <c:v>6.8100000000000003E-9</c:v>
                </c:pt>
                <c:pt idx="377">
                  <c:v>6.7659000000000004E-9</c:v>
                </c:pt>
                <c:pt idx="378">
                  <c:v>6.8541999999999998E-9</c:v>
                </c:pt>
                <c:pt idx="379">
                  <c:v>6.7923999999999998E-9</c:v>
                </c:pt>
                <c:pt idx="380">
                  <c:v>6.8055999999999997E-9</c:v>
                </c:pt>
                <c:pt idx="381">
                  <c:v>6.7217000000000001E-9</c:v>
                </c:pt>
                <c:pt idx="382">
                  <c:v>6.8012E-9</c:v>
                </c:pt>
                <c:pt idx="383">
                  <c:v>6.8409999999999998E-9</c:v>
                </c:pt>
                <c:pt idx="384">
                  <c:v>6.7482000000000003E-9</c:v>
                </c:pt>
                <c:pt idx="385">
                  <c:v>6.8100000000000003E-9</c:v>
                </c:pt>
                <c:pt idx="386">
                  <c:v>6.7746999999999998E-9</c:v>
                </c:pt>
                <c:pt idx="387">
                  <c:v>6.8189000000000001E-9</c:v>
                </c:pt>
                <c:pt idx="388">
                  <c:v>6.8012E-9</c:v>
                </c:pt>
                <c:pt idx="389">
                  <c:v>6.8145000000000004E-9</c:v>
                </c:pt>
                <c:pt idx="390">
                  <c:v>6.7526E-9</c:v>
                </c:pt>
                <c:pt idx="391">
                  <c:v>6.7835E-9</c:v>
                </c:pt>
                <c:pt idx="392">
                  <c:v>6.8012E-9</c:v>
                </c:pt>
                <c:pt idx="393">
                  <c:v>6.8232999999999998E-9</c:v>
                </c:pt>
                <c:pt idx="394">
                  <c:v>6.8012E-9</c:v>
                </c:pt>
                <c:pt idx="395">
                  <c:v>6.7968000000000004E-9</c:v>
                </c:pt>
                <c:pt idx="396">
                  <c:v>6.8055999999999997E-9</c:v>
                </c:pt>
                <c:pt idx="397">
                  <c:v>6.8145000000000004E-9</c:v>
                </c:pt>
                <c:pt idx="398">
                  <c:v>6.8012E-9</c:v>
                </c:pt>
                <c:pt idx="399">
                  <c:v>6.7968000000000004E-9</c:v>
                </c:pt>
                <c:pt idx="400">
                  <c:v>6.7659000000000004E-9</c:v>
                </c:pt>
                <c:pt idx="401">
                  <c:v>6.7880000000000001E-9</c:v>
                </c:pt>
                <c:pt idx="402">
                  <c:v>6.8409999999999998E-9</c:v>
                </c:pt>
                <c:pt idx="403">
                  <c:v>6.8100000000000003E-9</c:v>
                </c:pt>
                <c:pt idx="404">
                  <c:v>6.8145000000000004E-9</c:v>
                </c:pt>
                <c:pt idx="405">
                  <c:v>6.7791000000000003E-9</c:v>
                </c:pt>
                <c:pt idx="406">
                  <c:v>6.7482000000000003E-9</c:v>
                </c:pt>
                <c:pt idx="407">
                  <c:v>6.7569999999999997E-9</c:v>
                </c:pt>
                <c:pt idx="408">
                  <c:v>6.8541999999999998E-9</c:v>
                </c:pt>
                <c:pt idx="409">
                  <c:v>6.8895000000000002E-9</c:v>
                </c:pt>
                <c:pt idx="410">
                  <c:v>6.7703000000000001E-9</c:v>
                </c:pt>
                <c:pt idx="411">
                  <c:v>6.8850999999999997E-9</c:v>
                </c:pt>
                <c:pt idx="412">
                  <c:v>6.7880000000000001E-9</c:v>
                </c:pt>
                <c:pt idx="413">
                  <c:v>6.8100000000000003E-9</c:v>
                </c:pt>
                <c:pt idx="414">
                  <c:v>6.8189000000000001E-9</c:v>
                </c:pt>
                <c:pt idx="415">
                  <c:v>6.8277000000000003E-9</c:v>
                </c:pt>
                <c:pt idx="416">
                  <c:v>6.7968000000000004E-9</c:v>
                </c:pt>
                <c:pt idx="417">
                  <c:v>6.7923999999999998E-9</c:v>
                </c:pt>
                <c:pt idx="418">
                  <c:v>6.7614999999999999E-9</c:v>
                </c:pt>
                <c:pt idx="419">
                  <c:v>6.7791000000000003E-9</c:v>
                </c:pt>
                <c:pt idx="420">
                  <c:v>6.8232999999999998E-9</c:v>
                </c:pt>
                <c:pt idx="421">
                  <c:v>6.7880000000000001E-9</c:v>
                </c:pt>
                <c:pt idx="422">
                  <c:v>6.7614999999999999E-9</c:v>
                </c:pt>
                <c:pt idx="423">
                  <c:v>6.8100000000000003E-9</c:v>
                </c:pt>
                <c:pt idx="424">
                  <c:v>6.8850999999999997E-9</c:v>
                </c:pt>
                <c:pt idx="425">
                  <c:v>6.8232999999999998E-9</c:v>
                </c:pt>
                <c:pt idx="426">
                  <c:v>6.8277000000000003E-9</c:v>
                </c:pt>
                <c:pt idx="427">
                  <c:v>6.8055999999999997E-9</c:v>
                </c:pt>
                <c:pt idx="428">
                  <c:v>6.8100000000000003E-9</c:v>
                </c:pt>
                <c:pt idx="429">
                  <c:v>6.7659000000000004E-9</c:v>
                </c:pt>
                <c:pt idx="430">
                  <c:v>6.8454000000000004E-9</c:v>
                </c:pt>
                <c:pt idx="431">
                  <c:v>6.8940000000000004E-9</c:v>
                </c:pt>
                <c:pt idx="432">
                  <c:v>6.7791000000000003E-9</c:v>
                </c:pt>
                <c:pt idx="433">
                  <c:v>6.8189000000000001E-9</c:v>
                </c:pt>
                <c:pt idx="434">
                  <c:v>6.8189000000000001E-9</c:v>
                </c:pt>
                <c:pt idx="435">
                  <c:v>6.7880000000000001E-9</c:v>
                </c:pt>
                <c:pt idx="436">
                  <c:v>6.8498000000000001E-9</c:v>
                </c:pt>
                <c:pt idx="437">
                  <c:v>6.863E-9</c:v>
                </c:pt>
                <c:pt idx="438">
                  <c:v>6.8763000000000003E-9</c:v>
                </c:pt>
                <c:pt idx="439">
                  <c:v>6.8586000000000003E-9</c:v>
                </c:pt>
                <c:pt idx="440">
                  <c:v>6.8364999999999997E-9</c:v>
                </c:pt>
                <c:pt idx="441">
                  <c:v>6.8189000000000001E-9</c:v>
                </c:pt>
                <c:pt idx="442">
                  <c:v>6.863E-9</c:v>
                </c:pt>
                <c:pt idx="443">
                  <c:v>6.8364999999999997E-9</c:v>
                </c:pt>
                <c:pt idx="444">
                  <c:v>6.8055999999999997E-9</c:v>
                </c:pt>
                <c:pt idx="445">
                  <c:v>6.8100000000000003E-9</c:v>
                </c:pt>
                <c:pt idx="446">
                  <c:v>6.8454000000000004E-9</c:v>
                </c:pt>
                <c:pt idx="447">
                  <c:v>6.8454000000000004E-9</c:v>
                </c:pt>
                <c:pt idx="448">
                  <c:v>6.8586000000000003E-9</c:v>
                </c:pt>
                <c:pt idx="449">
                  <c:v>6.8454000000000004E-9</c:v>
                </c:pt>
                <c:pt idx="450">
                  <c:v>6.8850999999999997E-9</c:v>
                </c:pt>
                <c:pt idx="451">
                  <c:v>6.8189000000000001E-9</c:v>
                </c:pt>
                <c:pt idx="452">
                  <c:v>6.863E-9</c:v>
                </c:pt>
                <c:pt idx="453">
                  <c:v>6.8454000000000004E-9</c:v>
                </c:pt>
                <c:pt idx="454">
                  <c:v>6.8498000000000001E-9</c:v>
                </c:pt>
                <c:pt idx="455">
                  <c:v>6.7968000000000004E-9</c:v>
                </c:pt>
                <c:pt idx="456">
                  <c:v>6.8586000000000003E-9</c:v>
                </c:pt>
                <c:pt idx="457">
                  <c:v>6.8145000000000004E-9</c:v>
                </c:pt>
                <c:pt idx="458">
                  <c:v>6.8850999999999997E-9</c:v>
                </c:pt>
                <c:pt idx="459">
                  <c:v>6.8454000000000004E-9</c:v>
                </c:pt>
                <c:pt idx="460">
                  <c:v>6.9027999999999998E-9</c:v>
                </c:pt>
                <c:pt idx="461">
                  <c:v>6.8100000000000003E-9</c:v>
                </c:pt>
                <c:pt idx="462">
                  <c:v>6.9336999999999997E-9</c:v>
                </c:pt>
                <c:pt idx="463">
                  <c:v>6.8541999999999998E-9</c:v>
                </c:pt>
                <c:pt idx="464">
                  <c:v>6.8940000000000004E-9</c:v>
                </c:pt>
                <c:pt idx="465">
                  <c:v>6.9381000000000003E-9</c:v>
                </c:pt>
                <c:pt idx="466">
                  <c:v>6.8675000000000001E-9</c:v>
                </c:pt>
                <c:pt idx="467">
                  <c:v>6.8145000000000004E-9</c:v>
                </c:pt>
                <c:pt idx="468">
                  <c:v>6.8984000000000001E-9</c:v>
                </c:pt>
                <c:pt idx="469">
                  <c:v>6.8586000000000003E-9</c:v>
                </c:pt>
                <c:pt idx="470">
                  <c:v>6.9293E-9</c:v>
                </c:pt>
                <c:pt idx="471">
                  <c:v>6.8718999999999998E-9</c:v>
                </c:pt>
                <c:pt idx="472">
                  <c:v>6.9159999999999997E-9</c:v>
                </c:pt>
                <c:pt idx="473">
                  <c:v>6.8718999999999998E-9</c:v>
                </c:pt>
                <c:pt idx="474">
                  <c:v>6.863E-9</c:v>
                </c:pt>
                <c:pt idx="475">
                  <c:v>6.8984000000000001E-9</c:v>
                </c:pt>
                <c:pt idx="476">
                  <c:v>6.8895000000000002E-9</c:v>
                </c:pt>
                <c:pt idx="477">
                  <c:v>6.9468999999999997E-9</c:v>
                </c:pt>
                <c:pt idx="478">
                  <c:v>6.8277000000000003E-9</c:v>
                </c:pt>
                <c:pt idx="479">
                  <c:v>6.863E-9</c:v>
                </c:pt>
                <c:pt idx="480">
                  <c:v>6.8586000000000003E-9</c:v>
                </c:pt>
                <c:pt idx="481">
                  <c:v>6.8895000000000002E-9</c:v>
                </c:pt>
                <c:pt idx="482">
                  <c:v>6.8850999999999997E-9</c:v>
                </c:pt>
                <c:pt idx="483">
                  <c:v>6.8454000000000004E-9</c:v>
                </c:pt>
                <c:pt idx="484">
                  <c:v>6.8718999999999998E-9</c:v>
                </c:pt>
                <c:pt idx="485">
                  <c:v>6.9204000000000002E-9</c:v>
                </c:pt>
                <c:pt idx="486">
                  <c:v>6.863E-9</c:v>
                </c:pt>
                <c:pt idx="487">
                  <c:v>6.8940000000000004E-9</c:v>
                </c:pt>
                <c:pt idx="488">
                  <c:v>6.8984000000000001E-9</c:v>
                </c:pt>
                <c:pt idx="489">
                  <c:v>6.8409999999999998E-9</c:v>
                </c:pt>
                <c:pt idx="490">
                  <c:v>6.8541999999999998E-9</c:v>
                </c:pt>
                <c:pt idx="491">
                  <c:v>6.9690000000000002E-9</c:v>
                </c:pt>
                <c:pt idx="492">
                  <c:v>6.8718999999999998E-9</c:v>
                </c:pt>
                <c:pt idx="493">
                  <c:v>6.8277000000000003E-9</c:v>
                </c:pt>
                <c:pt idx="494">
                  <c:v>6.9072000000000003E-9</c:v>
                </c:pt>
                <c:pt idx="495">
                  <c:v>6.8850999999999997E-9</c:v>
                </c:pt>
                <c:pt idx="496">
                  <c:v>6.8189000000000001E-9</c:v>
                </c:pt>
                <c:pt idx="497">
                  <c:v>6.8586000000000003E-9</c:v>
                </c:pt>
                <c:pt idx="498">
                  <c:v>6.8277000000000003E-9</c:v>
                </c:pt>
                <c:pt idx="499">
                  <c:v>6.8850999999999997E-9</c:v>
                </c:pt>
                <c:pt idx="500">
                  <c:v>6.8807E-9</c:v>
                </c:pt>
                <c:pt idx="501">
                  <c:v>6.9249000000000004E-9</c:v>
                </c:pt>
                <c:pt idx="502">
                  <c:v>6.8763000000000003E-9</c:v>
                </c:pt>
                <c:pt idx="503">
                  <c:v>6.9468999999999997E-9</c:v>
                </c:pt>
                <c:pt idx="504">
                  <c:v>6.9425E-9</c:v>
                </c:pt>
                <c:pt idx="505">
                  <c:v>6.9027999999999998E-9</c:v>
                </c:pt>
                <c:pt idx="506">
                  <c:v>6.9072000000000003E-9</c:v>
                </c:pt>
                <c:pt idx="507">
                  <c:v>6.8586000000000003E-9</c:v>
                </c:pt>
                <c:pt idx="508">
                  <c:v>6.9116E-9</c:v>
                </c:pt>
                <c:pt idx="509">
                  <c:v>6.9293E-9</c:v>
                </c:pt>
                <c:pt idx="510">
                  <c:v>6.9204000000000002E-9</c:v>
                </c:pt>
                <c:pt idx="511">
                  <c:v>6.9822999999999998E-9</c:v>
                </c:pt>
                <c:pt idx="512">
                  <c:v>6.8984000000000001E-9</c:v>
                </c:pt>
                <c:pt idx="513">
                  <c:v>6.8675000000000001E-9</c:v>
                </c:pt>
                <c:pt idx="514">
                  <c:v>6.9425E-9</c:v>
                </c:pt>
                <c:pt idx="515">
                  <c:v>6.9468999999999997E-9</c:v>
                </c:pt>
                <c:pt idx="516">
                  <c:v>6.8895000000000002E-9</c:v>
                </c:pt>
                <c:pt idx="517">
                  <c:v>6.9116E-9</c:v>
                </c:pt>
                <c:pt idx="518">
                  <c:v>6.9468999999999997E-9</c:v>
                </c:pt>
                <c:pt idx="519">
                  <c:v>6.8850999999999997E-9</c:v>
                </c:pt>
                <c:pt idx="520">
                  <c:v>6.8675000000000001E-9</c:v>
                </c:pt>
                <c:pt idx="521">
                  <c:v>6.8940000000000004E-9</c:v>
                </c:pt>
                <c:pt idx="522">
                  <c:v>6.8718999999999998E-9</c:v>
                </c:pt>
                <c:pt idx="523">
                  <c:v>6.9159999999999997E-9</c:v>
                </c:pt>
                <c:pt idx="524">
                  <c:v>6.9425E-9</c:v>
                </c:pt>
                <c:pt idx="525">
                  <c:v>6.9159999999999997E-9</c:v>
                </c:pt>
                <c:pt idx="526">
                  <c:v>6.9336999999999997E-9</c:v>
                </c:pt>
                <c:pt idx="527">
                  <c:v>6.8321E-9</c:v>
                </c:pt>
                <c:pt idx="528">
                  <c:v>6.9159999999999997E-9</c:v>
                </c:pt>
                <c:pt idx="529">
                  <c:v>6.9116E-9</c:v>
                </c:pt>
                <c:pt idx="530">
                  <c:v>6.9293E-9</c:v>
                </c:pt>
                <c:pt idx="531">
                  <c:v>6.9027999999999998E-9</c:v>
                </c:pt>
                <c:pt idx="532">
                  <c:v>6.8940000000000004E-9</c:v>
                </c:pt>
                <c:pt idx="533">
                  <c:v>6.9027999999999998E-9</c:v>
                </c:pt>
                <c:pt idx="534">
                  <c:v>6.9468999999999997E-9</c:v>
                </c:pt>
                <c:pt idx="535">
                  <c:v>6.9779000000000001E-9</c:v>
                </c:pt>
                <c:pt idx="536">
                  <c:v>6.9867000000000003E-9</c:v>
                </c:pt>
                <c:pt idx="537">
                  <c:v>6.9249000000000004E-9</c:v>
                </c:pt>
                <c:pt idx="538">
                  <c:v>6.9293E-9</c:v>
                </c:pt>
                <c:pt idx="539">
                  <c:v>6.9779000000000001E-9</c:v>
                </c:pt>
                <c:pt idx="540">
                  <c:v>6.9159999999999997E-9</c:v>
                </c:pt>
                <c:pt idx="541">
                  <c:v>6.9645999999999997E-9</c:v>
                </c:pt>
                <c:pt idx="542">
                  <c:v>6.863E-9</c:v>
                </c:pt>
                <c:pt idx="543">
                  <c:v>6.9558000000000003E-9</c:v>
                </c:pt>
                <c:pt idx="544">
                  <c:v>6.9733999999999999E-9</c:v>
                </c:pt>
                <c:pt idx="545">
                  <c:v>6.8763000000000003E-9</c:v>
                </c:pt>
                <c:pt idx="546">
                  <c:v>6.8984000000000001E-9</c:v>
                </c:pt>
                <c:pt idx="547">
                  <c:v>6.9425E-9</c:v>
                </c:pt>
                <c:pt idx="548">
                  <c:v>6.9336999999999997E-9</c:v>
                </c:pt>
                <c:pt idx="549">
                  <c:v>6.9381000000000003E-9</c:v>
                </c:pt>
                <c:pt idx="550">
                  <c:v>6.9602E-9</c:v>
                </c:pt>
                <c:pt idx="551">
                  <c:v>6.9733999999999999E-9</c:v>
                </c:pt>
                <c:pt idx="552">
                  <c:v>6.9293E-9</c:v>
                </c:pt>
                <c:pt idx="553">
                  <c:v>6.8984000000000001E-9</c:v>
                </c:pt>
                <c:pt idx="554">
                  <c:v>6.9381000000000003E-9</c:v>
                </c:pt>
                <c:pt idx="555">
                  <c:v>6.9645999999999997E-9</c:v>
                </c:pt>
                <c:pt idx="556">
                  <c:v>6.8984000000000001E-9</c:v>
                </c:pt>
                <c:pt idx="557">
                  <c:v>6.9645999999999997E-9</c:v>
                </c:pt>
                <c:pt idx="558">
                  <c:v>6.9999000000000002E-9</c:v>
                </c:pt>
                <c:pt idx="559">
                  <c:v>6.9293E-9</c:v>
                </c:pt>
                <c:pt idx="560">
                  <c:v>6.9468999999999997E-9</c:v>
                </c:pt>
                <c:pt idx="561">
                  <c:v>6.9867000000000003E-9</c:v>
                </c:pt>
                <c:pt idx="562">
                  <c:v>6.9468999999999997E-9</c:v>
                </c:pt>
                <c:pt idx="563">
                  <c:v>6.9249000000000004E-9</c:v>
                </c:pt>
                <c:pt idx="564">
                  <c:v>6.9381000000000003E-9</c:v>
                </c:pt>
                <c:pt idx="565">
                  <c:v>6.9954999999999997E-9</c:v>
                </c:pt>
                <c:pt idx="566">
                  <c:v>6.9468999999999997E-9</c:v>
                </c:pt>
                <c:pt idx="567">
                  <c:v>7.0131999999999997E-9</c:v>
                </c:pt>
                <c:pt idx="568">
                  <c:v>6.9293E-9</c:v>
                </c:pt>
                <c:pt idx="569">
                  <c:v>6.9602E-9</c:v>
                </c:pt>
                <c:pt idx="570">
                  <c:v>6.9072000000000003E-9</c:v>
                </c:pt>
                <c:pt idx="571">
                  <c:v>6.8984000000000001E-9</c:v>
                </c:pt>
                <c:pt idx="572">
                  <c:v>6.9336999999999997E-9</c:v>
                </c:pt>
                <c:pt idx="573">
                  <c:v>6.9558000000000003E-9</c:v>
                </c:pt>
                <c:pt idx="574">
                  <c:v>6.9425E-9</c:v>
                </c:pt>
                <c:pt idx="575">
                  <c:v>6.9867000000000003E-9</c:v>
                </c:pt>
                <c:pt idx="576">
                  <c:v>6.9558000000000003E-9</c:v>
                </c:pt>
                <c:pt idx="577">
                  <c:v>6.9425E-9</c:v>
                </c:pt>
                <c:pt idx="578">
                  <c:v>6.9690000000000002E-9</c:v>
                </c:pt>
                <c:pt idx="579">
                  <c:v>6.9733999999999999E-9</c:v>
                </c:pt>
                <c:pt idx="580">
                  <c:v>6.9645999999999997E-9</c:v>
                </c:pt>
                <c:pt idx="581">
                  <c:v>6.9381000000000003E-9</c:v>
                </c:pt>
                <c:pt idx="582">
                  <c:v>6.9999000000000002E-9</c:v>
                </c:pt>
                <c:pt idx="583">
                  <c:v>6.9558000000000003E-9</c:v>
                </c:pt>
                <c:pt idx="584">
                  <c:v>7.0131999999999997E-9</c:v>
                </c:pt>
                <c:pt idx="585">
                  <c:v>6.9822999999999998E-9</c:v>
                </c:pt>
                <c:pt idx="586">
                  <c:v>6.9954999999999997E-9</c:v>
                </c:pt>
                <c:pt idx="587">
                  <c:v>6.9999000000000002E-9</c:v>
                </c:pt>
                <c:pt idx="588">
                  <c:v>6.9381000000000003E-9</c:v>
                </c:pt>
                <c:pt idx="589">
                  <c:v>7.0088E-9</c:v>
                </c:pt>
                <c:pt idx="590">
                  <c:v>6.9822999999999998E-9</c:v>
                </c:pt>
                <c:pt idx="591">
                  <c:v>7.0397E-9</c:v>
                </c:pt>
                <c:pt idx="592">
                  <c:v>6.9733999999999999E-9</c:v>
                </c:pt>
                <c:pt idx="593">
                  <c:v>6.9425E-9</c:v>
                </c:pt>
                <c:pt idx="594">
                  <c:v>6.9779000000000001E-9</c:v>
                </c:pt>
                <c:pt idx="595">
                  <c:v>6.9293E-9</c:v>
                </c:pt>
                <c:pt idx="596">
                  <c:v>6.9645999999999997E-9</c:v>
                </c:pt>
                <c:pt idx="597">
                  <c:v>6.9558000000000003E-9</c:v>
                </c:pt>
                <c:pt idx="598">
                  <c:v>7.0088E-9</c:v>
                </c:pt>
                <c:pt idx="599">
                  <c:v>7.0263999999999996E-9</c:v>
                </c:pt>
                <c:pt idx="600">
                  <c:v>6.9911E-9</c:v>
                </c:pt>
                <c:pt idx="601">
                  <c:v>6.9911E-9</c:v>
                </c:pt>
                <c:pt idx="602">
                  <c:v>6.9513999999999998E-9</c:v>
                </c:pt>
                <c:pt idx="603">
                  <c:v>7.0176000000000003E-9</c:v>
                </c:pt>
                <c:pt idx="604">
                  <c:v>6.9381000000000003E-9</c:v>
                </c:pt>
                <c:pt idx="605">
                  <c:v>6.9822999999999998E-9</c:v>
                </c:pt>
                <c:pt idx="606">
                  <c:v>6.9954999999999997E-9</c:v>
                </c:pt>
                <c:pt idx="607">
                  <c:v>6.9645999999999997E-9</c:v>
                </c:pt>
                <c:pt idx="608">
                  <c:v>6.9690000000000002E-9</c:v>
                </c:pt>
                <c:pt idx="609">
                  <c:v>6.9911E-9</c:v>
                </c:pt>
                <c:pt idx="610">
                  <c:v>6.9999000000000002E-9</c:v>
                </c:pt>
                <c:pt idx="611">
                  <c:v>7.0088E-9</c:v>
                </c:pt>
                <c:pt idx="612">
                  <c:v>6.9999000000000002E-9</c:v>
                </c:pt>
                <c:pt idx="613">
                  <c:v>7.0749999999999997E-9</c:v>
                </c:pt>
                <c:pt idx="614">
                  <c:v>6.9690000000000002E-9</c:v>
                </c:pt>
                <c:pt idx="615">
                  <c:v>6.9602E-9</c:v>
                </c:pt>
                <c:pt idx="616">
                  <c:v>6.9911E-9</c:v>
                </c:pt>
                <c:pt idx="617">
                  <c:v>7.0219999999999999E-9</c:v>
                </c:pt>
                <c:pt idx="618">
                  <c:v>7.0131999999999997E-9</c:v>
                </c:pt>
                <c:pt idx="619">
                  <c:v>7.0662000000000003E-9</c:v>
                </c:pt>
                <c:pt idx="620">
                  <c:v>7.0485000000000002E-9</c:v>
                </c:pt>
                <c:pt idx="621">
                  <c:v>6.9690000000000002E-9</c:v>
                </c:pt>
                <c:pt idx="622">
                  <c:v>7.0263999999999996E-9</c:v>
                </c:pt>
                <c:pt idx="623">
                  <c:v>6.9911E-9</c:v>
                </c:pt>
                <c:pt idx="624">
                  <c:v>6.9690000000000002E-9</c:v>
                </c:pt>
                <c:pt idx="625">
                  <c:v>6.9468999999999997E-9</c:v>
                </c:pt>
                <c:pt idx="626">
                  <c:v>6.9779000000000001E-9</c:v>
                </c:pt>
                <c:pt idx="627">
                  <c:v>6.9645999999999997E-9</c:v>
                </c:pt>
                <c:pt idx="628">
                  <c:v>6.9779000000000001E-9</c:v>
                </c:pt>
                <c:pt idx="629">
                  <c:v>6.9779000000000001E-9</c:v>
                </c:pt>
                <c:pt idx="630">
                  <c:v>6.9867000000000003E-9</c:v>
                </c:pt>
                <c:pt idx="631">
                  <c:v>7.0176000000000003E-9</c:v>
                </c:pt>
                <c:pt idx="632">
                  <c:v>7.0485000000000002E-9</c:v>
                </c:pt>
                <c:pt idx="633">
                  <c:v>7.0044000000000003E-9</c:v>
                </c:pt>
                <c:pt idx="634">
                  <c:v>7.0176000000000003E-9</c:v>
                </c:pt>
                <c:pt idx="635">
                  <c:v>7.0839000000000003E-9</c:v>
                </c:pt>
                <c:pt idx="636">
                  <c:v>7.0176000000000003E-9</c:v>
                </c:pt>
                <c:pt idx="637">
                  <c:v>6.9911E-9</c:v>
                </c:pt>
                <c:pt idx="638">
                  <c:v>6.9779000000000001E-9</c:v>
                </c:pt>
                <c:pt idx="639">
                  <c:v>7.0617999999999997E-9</c:v>
                </c:pt>
                <c:pt idx="640">
                  <c:v>7.0485000000000002E-9</c:v>
                </c:pt>
                <c:pt idx="641">
                  <c:v>7.0044000000000003E-9</c:v>
                </c:pt>
                <c:pt idx="642">
                  <c:v>7.0308999999999998E-9</c:v>
                </c:pt>
                <c:pt idx="643">
                  <c:v>7.0219999999999999E-9</c:v>
                </c:pt>
                <c:pt idx="644">
                  <c:v>7.0263999999999996E-9</c:v>
                </c:pt>
                <c:pt idx="645">
                  <c:v>7.0706E-9</c:v>
                </c:pt>
                <c:pt idx="646">
                  <c:v>6.9867000000000003E-9</c:v>
                </c:pt>
                <c:pt idx="647">
                  <c:v>7.0263999999999996E-9</c:v>
                </c:pt>
                <c:pt idx="648">
                  <c:v>7.0574000000000001E-9</c:v>
                </c:pt>
                <c:pt idx="649">
                  <c:v>7.0749999999999997E-9</c:v>
                </c:pt>
                <c:pt idx="650">
                  <c:v>7.0308999999999998E-9</c:v>
                </c:pt>
                <c:pt idx="651">
                  <c:v>7.0176000000000003E-9</c:v>
                </c:pt>
                <c:pt idx="652">
                  <c:v>7.0353000000000003E-9</c:v>
                </c:pt>
                <c:pt idx="653">
                  <c:v>6.9779000000000001E-9</c:v>
                </c:pt>
                <c:pt idx="654">
                  <c:v>7.0883E-9</c:v>
                </c:pt>
                <c:pt idx="655">
                  <c:v>7.0044000000000003E-9</c:v>
                </c:pt>
                <c:pt idx="656">
                  <c:v>7.0883E-9</c:v>
                </c:pt>
                <c:pt idx="657">
                  <c:v>7.0219999999999999E-9</c:v>
                </c:pt>
                <c:pt idx="658">
                  <c:v>7.0308999999999998E-9</c:v>
                </c:pt>
                <c:pt idx="659">
                  <c:v>7.0485000000000002E-9</c:v>
                </c:pt>
                <c:pt idx="660">
                  <c:v>7.0440999999999997E-9</c:v>
                </c:pt>
                <c:pt idx="661">
                  <c:v>7.0397E-9</c:v>
                </c:pt>
                <c:pt idx="662">
                  <c:v>6.9999000000000002E-9</c:v>
                </c:pt>
                <c:pt idx="663">
                  <c:v>7.0574000000000001E-9</c:v>
                </c:pt>
                <c:pt idx="664">
                  <c:v>6.9779000000000001E-9</c:v>
                </c:pt>
                <c:pt idx="665">
                  <c:v>7.0706E-9</c:v>
                </c:pt>
                <c:pt idx="666">
                  <c:v>7.0397E-9</c:v>
                </c:pt>
                <c:pt idx="667">
                  <c:v>7.0883E-9</c:v>
                </c:pt>
                <c:pt idx="668">
                  <c:v>7.0263999999999996E-9</c:v>
                </c:pt>
                <c:pt idx="669">
                  <c:v>7.0308999999999998E-9</c:v>
                </c:pt>
                <c:pt idx="670">
                  <c:v>7.0839000000000003E-9</c:v>
                </c:pt>
                <c:pt idx="671">
                  <c:v>6.9954999999999997E-9</c:v>
                </c:pt>
                <c:pt idx="672">
                  <c:v>6.9822999999999998E-9</c:v>
                </c:pt>
                <c:pt idx="673">
                  <c:v>7.0263999999999996E-9</c:v>
                </c:pt>
                <c:pt idx="674">
                  <c:v>7.0440999999999997E-9</c:v>
                </c:pt>
                <c:pt idx="675">
                  <c:v>7.0353000000000003E-9</c:v>
                </c:pt>
                <c:pt idx="676">
                  <c:v>7.0485000000000002E-9</c:v>
                </c:pt>
                <c:pt idx="677">
                  <c:v>6.9911E-9</c:v>
                </c:pt>
                <c:pt idx="678">
                  <c:v>7.0794000000000002E-9</c:v>
                </c:pt>
                <c:pt idx="679">
                  <c:v>6.9867000000000003E-9</c:v>
                </c:pt>
                <c:pt idx="680">
                  <c:v>7.0088E-9</c:v>
                </c:pt>
                <c:pt idx="681">
                  <c:v>7.0397E-9</c:v>
                </c:pt>
                <c:pt idx="682">
                  <c:v>7.1235999999999997E-9</c:v>
                </c:pt>
                <c:pt idx="683">
                  <c:v>7.0088E-9</c:v>
                </c:pt>
                <c:pt idx="684">
                  <c:v>7.0528999999999999E-9</c:v>
                </c:pt>
                <c:pt idx="685">
                  <c:v>7.1323999999999999E-9</c:v>
                </c:pt>
                <c:pt idx="686">
                  <c:v>7.0574000000000001E-9</c:v>
                </c:pt>
                <c:pt idx="687">
                  <c:v>7.0574000000000001E-9</c:v>
                </c:pt>
                <c:pt idx="688">
                  <c:v>7.0749999999999997E-9</c:v>
                </c:pt>
                <c:pt idx="689">
                  <c:v>7.0528999999999999E-9</c:v>
                </c:pt>
                <c:pt idx="690">
                  <c:v>7.0971000000000002E-9</c:v>
                </c:pt>
                <c:pt idx="691">
                  <c:v>7.0176000000000003E-9</c:v>
                </c:pt>
                <c:pt idx="692">
                  <c:v>7.0706E-9</c:v>
                </c:pt>
                <c:pt idx="693">
                  <c:v>7.1323999999999999E-9</c:v>
                </c:pt>
                <c:pt idx="694">
                  <c:v>7.0308999999999998E-9</c:v>
                </c:pt>
                <c:pt idx="695">
                  <c:v>7.0440999999999997E-9</c:v>
                </c:pt>
                <c:pt idx="696">
                  <c:v>7.0485000000000002E-9</c:v>
                </c:pt>
                <c:pt idx="697">
                  <c:v>7.0485000000000002E-9</c:v>
                </c:pt>
                <c:pt idx="698">
                  <c:v>7.0706E-9</c:v>
                </c:pt>
                <c:pt idx="699">
                  <c:v>7.0749999999999997E-9</c:v>
                </c:pt>
                <c:pt idx="700">
                  <c:v>7.0353000000000003E-9</c:v>
                </c:pt>
                <c:pt idx="701">
                  <c:v>7.0131999999999997E-9</c:v>
                </c:pt>
                <c:pt idx="702">
                  <c:v>7.0749999999999997E-9</c:v>
                </c:pt>
                <c:pt idx="703">
                  <c:v>7.0662000000000003E-9</c:v>
                </c:pt>
                <c:pt idx="704">
                  <c:v>7.0662000000000003E-9</c:v>
                </c:pt>
                <c:pt idx="705">
                  <c:v>7.0706E-9</c:v>
                </c:pt>
                <c:pt idx="706">
                  <c:v>7.1058999999999996E-9</c:v>
                </c:pt>
                <c:pt idx="707">
                  <c:v>7.0617999999999997E-9</c:v>
                </c:pt>
                <c:pt idx="708">
                  <c:v>7.0926999999999997E-9</c:v>
                </c:pt>
                <c:pt idx="709">
                  <c:v>7.0926999999999997E-9</c:v>
                </c:pt>
                <c:pt idx="710">
                  <c:v>7.0353000000000003E-9</c:v>
                </c:pt>
                <c:pt idx="711">
                  <c:v>7.1058999999999996E-9</c:v>
                </c:pt>
                <c:pt idx="712">
                  <c:v>7.0485000000000002E-9</c:v>
                </c:pt>
                <c:pt idx="713">
                  <c:v>7.1014999999999999E-9</c:v>
                </c:pt>
                <c:pt idx="714">
                  <c:v>7.0528999999999999E-9</c:v>
                </c:pt>
                <c:pt idx="715">
                  <c:v>7.0749999999999997E-9</c:v>
                </c:pt>
                <c:pt idx="716">
                  <c:v>7.0485000000000002E-9</c:v>
                </c:pt>
                <c:pt idx="717">
                  <c:v>7.0706E-9</c:v>
                </c:pt>
                <c:pt idx="718">
                  <c:v>7.0617999999999997E-9</c:v>
                </c:pt>
                <c:pt idx="719">
                  <c:v>7.0617999999999997E-9</c:v>
                </c:pt>
                <c:pt idx="720">
                  <c:v>7.0883E-9</c:v>
                </c:pt>
                <c:pt idx="721">
                  <c:v>7.0971000000000002E-9</c:v>
                </c:pt>
                <c:pt idx="722">
                  <c:v>7.0617999999999997E-9</c:v>
                </c:pt>
                <c:pt idx="723">
                  <c:v>7.0839000000000003E-9</c:v>
                </c:pt>
                <c:pt idx="724">
                  <c:v>7.0617999999999997E-9</c:v>
                </c:pt>
                <c:pt idx="725">
                  <c:v>7.1235999999999997E-9</c:v>
                </c:pt>
                <c:pt idx="726">
                  <c:v>7.0528999999999999E-9</c:v>
                </c:pt>
                <c:pt idx="727">
                  <c:v>7.1148000000000003E-9</c:v>
                </c:pt>
                <c:pt idx="728">
                  <c:v>7.1987E-9</c:v>
                </c:pt>
                <c:pt idx="729">
                  <c:v>7.0794000000000002E-9</c:v>
                </c:pt>
                <c:pt idx="730">
                  <c:v>7.0749999999999997E-9</c:v>
                </c:pt>
                <c:pt idx="731">
                  <c:v>7.0883E-9</c:v>
                </c:pt>
                <c:pt idx="732">
                  <c:v>7.0883E-9</c:v>
                </c:pt>
                <c:pt idx="733">
                  <c:v>7.0971000000000002E-9</c:v>
                </c:pt>
                <c:pt idx="734">
                  <c:v>7.1323999999999999E-9</c:v>
                </c:pt>
                <c:pt idx="735">
                  <c:v>7.1323999999999999E-9</c:v>
                </c:pt>
                <c:pt idx="736">
                  <c:v>7.0794000000000002E-9</c:v>
                </c:pt>
                <c:pt idx="737">
                  <c:v>7.0926999999999997E-9</c:v>
                </c:pt>
                <c:pt idx="738">
                  <c:v>7.0706E-9</c:v>
                </c:pt>
                <c:pt idx="739">
                  <c:v>7.0749999999999997E-9</c:v>
                </c:pt>
                <c:pt idx="740">
                  <c:v>7.1369E-9</c:v>
                </c:pt>
                <c:pt idx="741">
                  <c:v>7.1280000000000002E-9</c:v>
                </c:pt>
                <c:pt idx="742">
                  <c:v>7.0617999999999997E-9</c:v>
                </c:pt>
                <c:pt idx="743">
                  <c:v>7.0749999999999997E-9</c:v>
                </c:pt>
                <c:pt idx="744">
                  <c:v>7.1192E-9</c:v>
                </c:pt>
                <c:pt idx="745">
                  <c:v>7.1235999999999997E-9</c:v>
                </c:pt>
                <c:pt idx="746">
                  <c:v>7.1148000000000003E-9</c:v>
                </c:pt>
                <c:pt idx="747">
                  <c:v>7.1280000000000002E-9</c:v>
                </c:pt>
                <c:pt idx="748">
                  <c:v>7.0617999999999997E-9</c:v>
                </c:pt>
                <c:pt idx="749">
                  <c:v>7.0971000000000002E-9</c:v>
                </c:pt>
                <c:pt idx="750">
                  <c:v>7.1014999999999999E-9</c:v>
                </c:pt>
                <c:pt idx="751">
                  <c:v>7.0617999999999997E-9</c:v>
                </c:pt>
                <c:pt idx="752">
                  <c:v>7.1369E-9</c:v>
                </c:pt>
                <c:pt idx="753">
                  <c:v>7.0617999999999997E-9</c:v>
                </c:pt>
                <c:pt idx="754">
                  <c:v>7.1103999999999998E-9</c:v>
                </c:pt>
                <c:pt idx="755">
                  <c:v>7.1280000000000002E-9</c:v>
                </c:pt>
                <c:pt idx="756">
                  <c:v>7.0926999999999997E-9</c:v>
                </c:pt>
                <c:pt idx="757">
                  <c:v>7.0662000000000003E-9</c:v>
                </c:pt>
                <c:pt idx="758">
                  <c:v>7.1500999999999999E-9</c:v>
                </c:pt>
                <c:pt idx="759">
                  <c:v>7.1192E-9</c:v>
                </c:pt>
                <c:pt idx="760">
                  <c:v>7.1766000000000002E-9</c:v>
                </c:pt>
                <c:pt idx="761">
                  <c:v>7.1103999999999998E-9</c:v>
                </c:pt>
                <c:pt idx="762">
                  <c:v>7.1103999999999998E-9</c:v>
                </c:pt>
                <c:pt idx="763">
                  <c:v>7.1235999999999997E-9</c:v>
                </c:pt>
                <c:pt idx="764">
                  <c:v>7.1721999999999997E-9</c:v>
                </c:pt>
                <c:pt idx="765">
                  <c:v>7.0794000000000002E-9</c:v>
                </c:pt>
                <c:pt idx="766">
                  <c:v>7.1544999999999996E-9</c:v>
                </c:pt>
                <c:pt idx="767">
                  <c:v>7.1323999999999999E-9</c:v>
                </c:pt>
                <c:pt idx="768">
                  <c:v>7.0749999999999997E-9</c:v>
                </c:pt>
                <c:pt idx="769">
                  <c:v>7.1412999999999997E-9</c:v>
                </c:pt>
                <c:pt idx="770">
                  <c:v>7.1943000000000003E-9</c:v>
                </c:pt>
                <c:pt idx="771">
                  <c:v>7.0794000000000002E-9</c:v>
                </c:pt>
                <c:pt idx="772">
                  <c:v>7.1235999999999997E-9</c:v>
                </c:pt>
                <c:pt idx="773">
                  <c:v>7.1544999999999996E-9</c:v>
                </c:pt>
                <c:pt idx="774">
                  <c:v>7.1192E-9</c:v>
                </c:pt>
                <c:pt idx="775">
                  <c:v>7.1192E-9</c:v>
                </c:pt>
                <c:pt idx="776">
                  <c:v>7.1634000000000003E-9</c:v>
                </c:pt>
                <c:pt idx="777">
                  <c:v>7.1369E-9</c:v>
                </c:pt>
                <c:pt idx="778">
                  <c:v>7.1457000000000003E-9</c:v>
                </c:pt>
                <c:pt idx="779">
                  <c:v>7.1369E-9</c:v>
                </c:pt>
                <c:pt idx="780">
                  <c:v>7.1544999999999996E-9</c:v>
                </c:pt>
                <c:pt idx="781">
                  <c:v>7.1678E-9</c:v>
                </c:pt>
                <c:pt idx="782">
                  <c:v>7.1457000000000003E-9</c:v>
                </c:pt>
                <c:pt idx="783">
                  <c:v>7.1369E-9</c:v>
                </c:pt>
                <c:pt idx="784">
                  <c:v>7.1457000000000003E-9</c:v>
                </c:pt>
                <c:pt idx="785">
                  <c:v>7.0839000000000003E-9</c:v>
                </c:pt>
                <c:pt idx="786">
                  <c:v>7.0971000000000002E-9</c:v>
                </c:pt>
                <c:pt idx="787">
                  <c:v>7.1103999999999998E-9</c:v>
                </c:pt>
                <c:pt idx="788">
                  <c:v>7.1987E-9</c:v>
                </c:pt>
                <c:pt idx="789">
                  <c:v>7.1457000000000003E-9</c:v>
                </c:pt>
                <c:pt idx="790">
                  <c:v>7.1369E-9</c:v>
                </c:pt>
                <c:pt idx="791">
                  <c:v>7.1589000000000002E-9</c:v>
                </c:pt>
                <c:pt idx="792">
                  <c:v>7.1898000000000001E-9</c:v>
                </c:pt>
                <c:pt idx="793">
                  <c:v>7.1678E-9</c:v>
                </c:pt>
                <c:pt idx="794">
                  <c:v>7.1544999999999996E-9</c:v>
                </c:pt>
                <c:pt idx="795">
                  <c:v>7.1235999999999997E-9</c:v>
                </c:pt>
                <c:pt idx="796">
                  <c:v>7.1103999999999998E-9</c:v>
                </c:pt>
                <c:pt idx="797">
                  <c:v>7.1192E-9</c:v>
                </c:pt>
                <c:pt idx="798">
                  <c:v>7.1634000000000003E-9</c:v>
                </c:pt>
                <c:pt idx="799">
                  <c:v>7.1412999999999997E-9</c:v>
                </c:pt>
                <c:pt idx="800">
                  <c:v>7.1457000000000003E-9</c:v>
                </c:pt>
                <c:pt idx="801">
                  <c:v>7.1500999999999999E-9</c:v>
                </c:pt>
                <c:pt idx="802">
                  <c:v>7.1809999999999999E-9</c:v>
                </c:pt>
                <c:pt idx="803">
                  <c:v>7.1235999999999997E-9</c:v>
                </c:pt>
                <c:pt idx="804">
                  <c:v>7.1721999999999997E-9</c:v>
                </c:pt>
                <c:pt idx="805">
                  <c:v>7.1987E-9</c:v>
                </c:pt>
                <c:pt idx="806">
                  <c:v>7.2473E-9</c:v>
                </c:pt>
                <c:pt idx="807">
                  <c:v>7.1634000000000003E-9</c:v>
                </c:pt>
                <c:pt idx="808">
                  <c:v>7.1103999999999998E-9</c:v>
                </c:pt>
                <c:pt idx="809">
                  <c:v>7.1678E-9</c:v>
                </c:pt>
                <c:pt idx="810">
                  <c:v>7.1323999999999999E-9</c:v>
                </c:pt>
                <c:pt idx="811">
                  <c:v>7.1634000000000003E-9</c:v>
                </c:pt>
                <c:pt idx="812">
                  <c:v>7.1721999999999997E-9</c:v>
                </c:pt>
                <c:pt idx="813">
                  <c:v>7.1235999999999997E-9</c:v>
                </c:pt>
                <c:pt idx="814">
                  <c:v>7.2030999999999997E-9</c:v>
                </c:pt>
                <c:pt idx="815">
                  <c:v>7.1634000000000003E-9</c:v>
                </c:pt>
                <c:pt idx="816">
                  <c:v>7.2118999999999999E-9</c:v>
                </c:pt>
                <c:pt idx="817">
                  <c:v>7.1148000000000003E-9</c:v>
                </c:pt>
                <c:pt idx="818">
                  <c:v>7.1898000000000001E-9</c:v>
                </c:pt>
                <c:pt idx="819">
                  <c:v>7.1943000000000003E-9</c:v>
                </c:pt>
                <c:pt idx="820">
                  <c:v>7.1809999999999999E-9</c:v>
                </c:pt>
                <c:pt idx="821">
                  <c:v>7.1103999999999998E-9</c:v>
                </c:pt>
                <c:pt idx="822">
                  <c:v>7.1634000000000003E-9</c:v>
                </c:pt>
                <c:pt idx="823">
                  <c:v>7.1766000000000002E-9</c:v>
                </c:pt>
                <c:pt idx="824">
                  <c:v>7.1544999999999996E-9</c:v>
                </c:pt>
                <c:pt idx="825">
                  <c:v>7.2118999999999999E-9</c:v>
                </c:pt>
                <c:pt idx="826">
                  <c:v>7.1898000000000001E-9</c:v>
                </c:pt>
                <c:pt idx="827">
                  <c:v>7.1500999999999999E-9</c:v>
                </c:pt>
                <c:pt idx="828">
                  <c:v>7.1544999999999996E-9</c:v>
                </c:pt>
                <c:pt idx="829">
                  <c:v>7.1103999999999998E-9</c:v>
                </c:pt>
                <c:pt idx="830">
                  <c:v>7.1809999999999999E-9</c:v>
                </c:pt>
                <c:pt idx="831">
                  <c:v>7.2384000000000002E-9</c:v>
                </c:pt>
                <c:pt idx="832">
                  <c:v>7.1544999999999996E-9</c:v>
                </c:pt>
                <c:pt idx="833">
                  <c:v>7.2075000000000002E-9</c:v>
                </c:pt>
                <c:pt idx="834">
                  <c:v>7.1634000000000003E-9</c:v>
                </c:pt>
                <c:pt idx="835">
                  <c:v>7.1943000000000003E-9</c:v>
                </c:pt>
                <c:pt idx="836">
                  <c:v>7.1634000000000003E-9</c:v>
                </c:pt>
                <c:pt idx="837">
                  <c:v>7.1678E-9</c:v>
                </c:pt>
                <c:pt idx="838">
                  <c:v>7.1192E-9</c:v>
                </c:pt>
                <c:pt idx="839">
                  <c:v>7.1898000000000001E-9</c:v>
                </c:pt>
                <c:pt idx="840">
                  <c:v>7.1853999999999996E-9</c:v>
                </c:pt>
                <c:pt idx="841">
                  <c:v>7.1943000000000003E-9</c:v>
                </c:pt>
                <c:pt idx="842">
                  <c:v>7.2339999999999996E-9</c:v>
                </c:pt>
                <c:pt idx="843">
                  <c:v>7.2207999999999997E-9</c:v>
                </c:pt>
                <c:pt idx="844">
                  <c:v>7.1412999999999997E-9</c:v>
                </c:pt>
                <c:pt idx="845">
                  <c:v>7.1809999999999999E-9</c:v>
                </c:pt>
                <c:pt idx="846">
                  <c:v>7.1987E-9</c:v>
                </c:pt>
                <c:pt idx="847">
                  <c:v>7.2339999999999996E-9</c:v>
                </c:pt>
                <c:pt idx="848">
                  <c:v>7.1898000000000001E-9</c:v>
                </c:pt>
                <c:pt idx="849">
                  <c:v>7.2384000000000002E-9</c:v>
                </c:pt>
                <c:pt idx="850">
                  <c:v>7.1634000000000003E-9</c:v>
                </c:pt>
                <c:pt idx="851">
                  <c:v>7.2207999999999997E-9</c:v>
                </c:pt>
                <c:pt idx="852">
                  <c:v>7.1766000000000002E-9</c:v>
                </c:pt>
                <c:pt idx="853">
                  <c:v>7.1809999999999999E-9</c:v>
                </c:pt>
                <c:pt idx="854">
                  <c:v>7.1943000000000003E-9</c:v>
                </c:pt>
                <c:pt idx="855">
                  <c:v>7.2252000000000002E-9</c:v>
                </c:pt>
                <c:pt idx="856">
                  <c:v>7.2030999999999997E-9</c:v>
                </c:pt>
                <c:pt idx="857">
                  <c:v>7.1943000000000003E-9</c:v>
                </c:pt>
                <c:pt idx="858">
                  <c:v>7.2473E-9</c:v>
                </c:pt>
                <c:pt idx="859">
                  <c:v>7.2252000000000002E-9</c:v>
                </c:pt>
                <c:pt idx="860">
                  <c:v>7.1853999999999996E-9</c:v>
                </c:pt>
                <c:pt idx="861">
                  <c:v>7.2030999999999997E-9</c:v>
                </c:pt>
                <c:pt idx="862">
                  <c:v>7.2339999999999996E-9</c:v>
                </c:pt>
                <c:pt idx="863">
                  <c:v>7.1853999999999996E-9</c:v>
                </c:pt>
                <c:pt idx="864">
                  <c:v>7.2252000000000002E-9</c:v>
                </c:pt>
                <c:pt idx="865">
                  <c:v>7.1853999999999996E-9</c:v>
                </c:pt>
                <c:pt idx="866">
                  <c:v>7.2075000000000002E-9</c:v>
                </c:pt>
                <c:pt idx="867">
                  <c:v>7.2473E-9</c:v>
                </c:pt>
                <c:pt idx="868">
                  <c:v>7.1544999999999996E-9</c:v>
                </c:pt>
                <c:pt idx="869">
                  <c:v>7.2738000000000003E-9</c:v>
                </c:pt>
                <c:pt idx="870">
                  <c:v>7.2427999999999998E-9</c:v>
                </c:pt>
                <c:pt idx="871">
                  <c:v>7.2825999999999996E-9</c:v>
                </c:pt>
                <c:pt idx="872">
                  <c:v>7.2163000000000004E-9</c:v>
                </c:pt>
                <c:pt idx="873">
                  <c:v>7.1634000000000003E-9</c:v>
                </c:pt>
                <c:pt idx="874">
                  <c:v>7.1898000000000001E-9</c:v>
                </c:pt>
                <c:pt idx="875">
                  <c:v>7.2163000000000004E-9</c:v>
                </c:pt>
                <c:pt idx="876">
                  <c:v>7.2339999999999996E-9</c:v>
                </c:pt>
                <c:pt idx="877">
                  <c:v>7.2516999999999997E-9</c:v>
                </c:pt>
                <c:pt idx="878">
                  <c:v>7.2118999999999999E-9</c:v>
                </c:pt>
                <c:pt idx="879">
                  <c:v>7.2339999999999996E-9</c:v>
                </c:pt>
                <c:pt idx="880">
                  <c:v>7.1853999999999996E-9</c:v>
                </c:pt>
                <c:pt idx="881">
                  <c:v>7.2075000000000002E-9</c:v>
                </c:pt>
                <c:pt idx="882">
                  <c:v>7.1809999999999999E-9</c:v>
                </c:pt>
                <c:pt idx="883">
                  <c:v>7.2163000000000004E-9</c:v>
                </c:pt>
                <c:pt idx="884">
                  <c:v>7.2207999999999997E-9</c:v>
                </c:pt>
                <c:pt idx="885">
                  <c:v>7.1457000000000003E-9</c:v>
                </c:pt>
                <c:pt idx="886">
                  <c:v>7.1634000000000003E-9</c:v>
                </c:pt>
                <c:pt idx="887">
                  <c:v>7.1943000000000003E-9</c:v>
                </c:pt>
                <c:pt idx="888">
                  <c:v>7.2782E-9</c:v>
                </c:pt>
                <c:pt idx="889">
                  <c:v>7.2252000000000002E-9</c:v>
                </c:pt>
                <c:pt idx="890">
                  <c:v>7.2295999999999999E-9</c:v>
                </c:pt>
                <c:pt idx="891">
                  <c:v>7.2473E-9</c:v>
                </c:pt>
                <c:pt idx="892">
                  <c:v>7.2693000000000001E-9</c:v>
                </c:pt>
                <c:pt idx="893">
                  <c:v>7.2561000000000002E-9</c:v>
                </c:pt>
                <c:pt idx="894">
                  <c:v>7.2030999999999997E-9</c:v>
                </c:pt>
                <c:pt idx="895">
                  <c:v>7.2252000000000002E-9</c:v>
                </c:pt>
                <c:pt idx="896">
                  <c:v>7.2782E-9</c:v>
                </c:pt>
                <c:pt idx="897">
                  <c:v>7.2295999999999999E-9</c:v>
                </c:pt>
                <c:pt idx="898">
                  <c:v>7.2252000000000002E-9</c:v>
                </c:pt>
                <c:pt idx="899">
                  <c:v>7.2384000000000002E-9</c:v>
                </c:pt>
                <c:pt idx="900">
                  <c:v>7.2030999999999997E-9</c:v>
                </c:pt>
                <c:pt idx="901">
                  <c:v>7.2030999999999997E-9</c:v>
                </c:pt>
                <c:pt idx="902">
                  <c:v>7.1943000000000003E-9</c:v>
                </c:pt>
                <c:pt idx="903">
                  <c:v>7.2561000000000002E-9</c:v>
                </c:pt>
                <c:pt idx="904">
                  <c:v>7.1987E-9</c:v>
                </c:pt>
                <c:pt idx="905">
                  <c:v>7.1943000000000003E-9</c:v>
                </c:pt>
                <c:pt idx="906">
                  <c:v>7.2295999999999999E-9</c:v>
                </c:pt>
                <c:pt idx="907">
                  <c:v>7.2252000000000002E-9</c:v>
                </c:pt>
                <c:pt idx="908">
                  <c:v>7.1943000000000003E-9</c:v>
                </c:pt>
                <c:pt idx="909">
                  <c:v>7.2693000000000001E-9</c:v>
                </c:pt>
                <c:pt idx="910">
                  <c:v>7.2648999999999996E-9</c:v>
                </c:pt>
                <c:pt idx="911">
                  <c:v>7.2693000000000001E-9</c:v>
                </c:pt>
                <c:pt idx="912">
                  <c:v>7.2604999999999999E-9</c:v>
                </c:pt>
                <c:pt idx="913">
                  <c:v>7.2561000000000002E-9</c:v>
                </c:pt>
                <c:pt idx="914">
                  <c:v>7.2163000000000004E-9</c:v>
                </c:pt>
                <c:pt idx="915">
                  <c:v>7.2825999999999996E-9</c:v>
                </c:pt>
                <c:pt idx="916">
                  <c:v>7.3134999999999996E-9</c:v>
                </c:pt>
                <c:pt idx="917">
                  <c:v>7.2339999999999996E-9</c:v>
                </c:pt>
                <c:pt idx="918">
                  <c:v>7.2738000000000003E-9</c:v>
                </c:pt>
                <c:pt idx="919">
                  <c:v>7.2384000000000002E-9</c:v>
                </c:pt>
                <c:pt idx="920">
                  <c:v>7.2913999999999999E-9</c:v>
                </c:pt>
                <c:pt idx="921">
                  <c:v>7.2604999999999999E-9</c:v>
                </c:pt>
                <c:pt idx="922">
                  <c:v>7.2118999999999999E-9</c:v>
                </c:pt>
                <c:pt idx="923">
                  <c:v>7.2738000000000003E-9</c:v>
                </c:pt>
                <c:pt idx="924">
                  <c:v>7.2295999999999999E-9</c:v>
                </c:pt>
                <c:pt idx="925">
                  <c:v>7.2604999999999999E-9</c:v>
                </c:pt>
                <c:pt idx="926">
                  <c:v>7.2561000000000002E-9</c:v>
                </c:pt>
                <c:pt idx="927">
                  <c:v>7.2604999999999999E-9</c:v>
                </c:pt>
                <c:pt idx="928">
                  <c:v>7.1943000000000003E-9</c:v>
                </c:pt>
                <c:pt idx="929">
                  <c:v>7.2693000000000001E-9</c:v>
                </c:pt>
                <c:pt idx="930">
                  <c:v>7.2207999999999997E-9</c:v>
                </c:pt>
                <c:pt idx="931">
                  <c:v>7.2693000000000001E-9</c:v>
                </c:pt>
                <c:pt idx="932">
                  <c:v>7.2693000000000001E-9</c:v>
                </c:pt>
                <c:pt idx="933">
                  <c:v>7.2561000000000002E-9</c:v>
                </c:pt>
                <c:pt idx="934">
                  <c:v>7.1853999999999996E-9</c:v>
                </c:pt>
                <c:pt idx="935">
                  <c:v>7.2516999999999997E-9</c:v>
                </c:pt>
                <c:pt idx="936">
                  <c:v>7.2384000000000002E-9</c:v>
                </c:pt>
                <c:pt idx="937">
                  <c:v>7.3090999999999999E-9</c:v>
                </c:pt>
                <c:pt idx="938">
                  <c:v>7.2604999999999999E-9</c:v>
                </c:pt>
                <c:pt idx="939">
                  <c:v>7.2825999999999996E-9</c:v>
                </c:pt>
                <c:pt idx="940">
                  <c:v>7.2870000000000002E-9</c:v>
                </c:pt>
                <c:pt idx="941">
                  <c:v>7.2738000000000003E-9</c:v>
                </c:pt>
                <c:pt idx="942">
                  <c:v>7.2738000000000003E-9</c:v>
                </c:pt>
                <c:pt idx="943">
                  <c:v>7.2782E-9</c:v>
                </c:pt>
                <c:pt idx="944">
                  <c:v>7.2648999999999996E-9</c:v>
                </c:pt>
                <c:pt idx="945">
                  <c:v>7.2693000000000001E-9</c:v>
                </c:pt>
                <c:pt idx="946">
                  <c:v>7.2516999999999997E-9</c:v>
                </c:pt>
                <c:pt idx="947">
                  <c:v>7.2738000000000003E-9</c:v>
                </c:pt>
                <c:pt idx="948">
                  <c:v>7.2207999999999997E-9</c:v>
                </c:pt>
                <c:pt idx="949">
                  <c:v>7.2913999999999999E-9</c:v>
                </c:pt>
                <c:pt idx="950">
                  <c:v>7.2384000000000002E-9</c:v>
                </c:pt>
                <c:pt idx="951">
                  <c:v>7.3444000000000004E-9</c:v>
                </c:pt>
                <c:pt idx="952">
                  <c:v>7.2738000000000003E-9</c:v>
                </c:pt>
                <c:pt idx="953">
                  <c:v>7.2693000000000001E-9</c:v>
                </c:pt>
                <c:pt idx="954">
                  <c:v>7.2693000000000001E-9</c:v>
                </c:pt>
                <c:pt idx="955">
                  <c:v>7.2516999999999997E-9</c:v>
                </c:pt>
                <c:pt idx="956">
                  <c:v>7.3134999999999996E-9</c:v>
                </c:pt>
                <c:pt idx="957">
                  <c:v>7.2958000000000004E-9</c:v>
                </c:pt>
                <c:pt idx="958">
                  <c:v>7.3488000000000001E-9</c:v>
                </c:pt>
                <c:pt idx="959">
                  <c:v>7.2958000000000004E-9</c:v>
                </c:pt>
                <c:pt idx="960">
                  <c:v>7.2516999999999997E-9</c:v>
                </c:pt>
                <c:pt idx="961">
                  <c:v>7.2295999999999999E-9</c:v>
                </c:pt>
                <c:pt idx="962">
                  <c:v>7.2604999999999999E-9</c:v>
                </c:pt>
                <c:pt idx="963">
                  <c:v>7.2384000000000002E-9</c:v>
                </c:pt>
                <c:pt idx="964">
                  <c:v>7.2870000000000002E-9</c:v>
                </c:pt>
                <c:pt idx="965">
                  <c:v>7.3620999999999996E-9</c:v>
                </c:pt>
                <c:pt idx="966">
                  <c:v>7.3576999999999999E-9</c:v>
                </c:pt>
                <c:pt idx="967">
                  <c:v>7.2384000000000002E-9</c:v>
                </c:pt>
                <c:pt idx="968">
                  <c:v>7.2825999999999996E-9</c:v>
                </c:pt>
                <c:pt idx="969">
                  <c:v>7.2384000000000002E-9</c:v>
                </c:pt>
                <c:pt idx="970">
                  <c:v>7.2516999999999997E-9</c:v>
                </c:pt>
                <c:pt idx="971">
                  <c:v>7.3444000000000004E-9</c:v>
                </c:pt>
                <c:pt idx="972">
                  <c:v>7.2648999999999996E-9</c:v>
                </c:pt>
                <c:pt idx="973">
                  <c:v>7.2958000000000004E-9</c:v>
                </c:pt>
                <c:pt idx="974">
                  <c:v>7.2782E-9</c:v>
                </c:pt>
                <c:pt idx="975">
                  <c:v>7.3134999999999996E-9</c:v>
                </c:pt>
                <c:pt idx="976">
                  <c:v>7.2693000000000001E-9</c:v>
                </c:pt>
                <c:pt idx="977">
                  <c:v>7.2913999999999999E-9</c:v>
                </c:pt>
                <c:pt idx="978">
                  <c:v>7.3753000000000004E-9</c:v>
                </c:pt>
                <c:pt idx="979">
                  <c:v>7.3488000000000001E-9</c:v>
                </c:pt>
                <c:pt idx="980">
                  <c:v>7.3179000000000001E-9</c:v>
                </c:pt>
                <c:pt idx="981">
                  <c:v>7.3311999999999997E-9</c:v>
                </c:pt>
                <c:pt idx="982">
                  <c:v>7.3311999999999997E-9</c:v>
                </c:pt>
                <c:pt idx="983">
                  <c:v>7.2958000000000004E-9</c:v>
                </c:pt>
                <c:pt idx="984">
                  <c:v>7.2738000000000003E-9</c:v>
                </c:pt>
                <c:pt idx="985">
                  <c:v>7.3002999999999997E-9</c:v>
                </c:pt>
                <c:pt idx="986">
                  <c:v>7.3708999999999998E-9</c:v>
                </c:pt>
                <c:pt idx="987">
                  <c:v>7.3090999999999999E-9</c:v>
                </c:pt>
                <c:pt idx="988">
                  <c:v>7.3090999999999999E-9</c:v>
                </c:pt>
                <c:pt idx="989">
                  <c:v>7.3047000000000002E-9</c:v>
                </c:pt>
                <c:pt idx="990">
                  <c:v>7.2295999999999999E-9</c:v>
                </c:pt>
                <c:pt idx="991">
                  <c:v>7.2339999999999996E-9</c:v>
                </c:pt>
                <c:pt idx="992">
                  <c:v>7.3047000000000002E-9</c:v>
                </c:pt>
                <c:pt idx="993">
                  <c:v>7.3753000000000004E-9</c:v>
                </c:pt>
                <c:pt idx="994">
                  <c:v>7.3002999999999997E-9</c:v>
                </c:pt>
                <c:pt idx="995">
                  <c:v>7.2870000000000002E-9</c:v>
                </c:pt>
                <c:pt idx="996">
                  <c:v>7.3222999999999998E-9</c:v>
                </c:pt>
                <c:pt idx="997">
                  <c:v>7.2427999999999998E-9</c:v>
                </c:pt>
                <c:pt idx="998">
                  <c:v>7.3665000000000002E-9</c:v>
                </c:pt>
                <c:pt idx="999">
                  <c:v>7.3222999999999998E-9</c:v>
                </c:pt>
                <c:pt idx="1000">
                  <c:v>7.3090999999999999E-9</c:v>
                </c:pt>
                <c:pt idx="1001">
                  <c:v>7.3356000000000002E-9</c:v>
                </c:pt>
                <c:pt idx="1002">
                  <c:v>7.3311999999999997E-9</c:v>
                </c:pt>
                <c:pt idx="1003">
                  <c:v>7.2648999999999996E-9</c:v>
                </c:pt>
                <c:pt idx="1004">
                  <c:v>7.3222999999999998E-9</c:v>
                </c:pt>
                <c:pt idx="1005">
                  <c:v>7.3356000000000002E-9</c:v>
                </c:pt>
                <c:pt idx="1006">
                  <c:v>7.3356000000000002E-9</c:v>
                </c:pt>
                <c:pt idx="1007">
                  <c:v>7.3488000000000001E-9</c:v>
                </c:pt>
                <c:pt idx="1008">
                  <c:v>7.3179000000000001E-9</c:v>
                </c:pt>
                <c:pt idx="1009">
                  <c:v>7.2958000000000004E-9</c:v>
                </c:pt>
                <c:pt idx="1010">
                  <c:v>7.3885999999999999E-9</c:v>
                </c:pt>
                <c:pt idx="1011">
                  <c:v>7.3134999999999996E-9</c:v>
                </c:pt>
                <c:pt idx="1012">
                  <c:v>7.3399999999999999E-9</c:v>
                </c:pt>
                <c:pt idx="1013">
                  <c:v>7.2958000000000004E-9</c:v>
                </c:pt>
                <c:pt idx="1014">
                  <c:v>7.3311999999999997E-9</c:v>
                </c:pt>
                <c:pt idx="1015">
                  <c:v>7.3356000000000002E-9</c:v>
                </c:pt>
                <c:pt idx="1016">
                  <c:v>7.3708999999999998E-9</c:v>
                </c:pt>
                <c:pt idx="1017">
                  <c:v>7.3444000000000004E-9</c:v>
                </c:pt>
                <c:pt idx="1018">
                  <c:v>7.3179000000000001E-9</c:v>
                </c:pt>
                <c:pt idx="1019">
                  <c:v>7.2958000000000004E-9</c:v>
                </c:pt>
                <c:pt idx="1020">
                  <c:v>7.3885999999999999E-9</c:v>
                </c:pt>
                <c:pt idx="1021">
                  <c:v>7.2913999999999999E-9</c:v>
                </c:pt>
                <c:pt idx="1022">
                  <c:v>7.3268E-9</c:v>
                </c:pt>
                <c:pt idx="1023">
                  <c:v>7.2958000000000004E-9</c:v>
                </c:pt>
                <c:pt idx="1024">
                  <c:v>7.3533000000000002E-9</c:v>
                </c:pt>
                <c:pt idx="1025">
                  <c:v>7.3620999999999996E-9</c:v>
                </c:pt>
                <c:pt idx="1026">
                  <c:v>7.3797999999999997E-9</c:v>
                </c:pt>
                <c:pt idx="1027">
                  <c:v>7.3444000000000004E-9</c:v>
                </c:pt>
                <c:pt idx="1028">
                  <c:v>7.2958000000000004E-9</c:v>
                </c:pt>
                <c:pt idx="1029">
                  <c:v>7.3708999999999998E-9</c:v>
                </c:pt>
                <c:pt idx="1030">
                  <c:v>7.3533000000000002E-9</c:v>
                </c:pt>
                <c:pt idx="1031">
                  <c:v>7.3533000000000002E-9</c:v>
                </c:pt>
                <c:pt idx="1032">
                  <c:v>7.3576999999999999E-9</c:v>
                </c:pt>
                <c:pt idx="1033">
                  <c:v>7.3488000000000001E-9</c:v>
                </c:pt>
                <c:pt idx="1034">
                  <c:v>7.3222999999999998E-9</c:v>
                </c:pt>
                <c:pt idx="1035">
                  <c:v>7.3620999999999996E-9</c:v>
                </c:pt>
                <c:pt idx="1036">
                  <c:v>7.3488000000000001E-9</c:v>
                </c:pt>
                <c:pt idx="1037">
                  <c:v>7.3222999999999998E-9</c:v>
                </c:pt>
                <c:pt idx="1038">
                  <c:v>7.3268E-9</c:v>
                </c:pt>
                <c:pt idx="1039">
                  <c:v>7.4017999999999998E-9</c:v>
                </c:pt>
                <c:pt idx="1040">
                  <c:v>7.4017999999999998E-9</c:v>
                </c:pt>
                <c:pt idx="1041">
                  <c:v>7.3576999999999999E-9</c:v>
                </c:pt>
                <c:pt idx="1042">
                  <c:v>7.3842000000000002E-9</c:v>
                </c:pt>
                <c:pt idx="1043">
                  <c:v>7.3090999999999999E-9</c:v>
                </c:pt>
                <c:pt idx="1044">
                  <c:v>7.3356000000000002E-9</c:v>
                </c:pt>
                <c:pt idx="1045">
                  <c:v>7.3797999999999997E-9</c:v>
                </c:pt>
                <c:pt idx="1046">
                  <c:v>7.3708999999999998E-9</c:v>
                </c:pt>
                <c:pt idx="1047">
                  <c:v>7.3576999999999999E-9</c:v>
                </c:pt>
                <c:pt idx="1048">
                  <c:v>7.3708999999999998E-9</c:v>
                </c:pt>
                <c:pt idx="1049">
                  <c:v>7.3620999999999996E-9</c:v>
                </c:pt>
                <c:pt idx="1050">
                  <c:v>7.3753000000000004E-9</c:v>
                </c:pt>
                <c:pt idx="1051">
                  <c:v>7.3533000000000002E-9</c:v>
                </c:pt>
                <c:pt idx="1052">
                  <c:v>7.3576999999999999E-9</c:v>
                </c:pt>
                <c:pt idx="1053">
                  <c:v>7.3268E-9</c:v>
                </c:pt>
                <c:pt idx="1054">
                  <c:v>7.3753000000000004E-9</c:v>
                </c:pt>
                <c:pt idx="1055">
                  <c:v>7.3356000000000002E-9</c:v>
                </c:pt>
                <c:pt idx="1056">
                  <c:v>7.3488000000000001E-9</c:v>
                </c:pt>
                <c:pt idx="1057">
                  <c:v>7.3974000000000001E-9</c:v>
                </c:pt>
                <c:pt idx="1058">
                  <c:v>7.3576999999999999E-9</c:v>
                </c:pt>
                <c:pt idx="1059">
                  <c:v>7.3708999999999998E-9</c:v>
                </c:pt>
                <c:pt idx="1060">
                  <c:v>7.3444000000000004E-9</c:v>
                </c:pt>
                <c:pt idx="1061">
                  <c:v>7.3620999999999996E-9</c:v>
                </c:pt>
                <c:pt idx="1062">
                  <c:v>7.3708999999999998E-9</c:v>
                </c:pt>
                <c:pt idx="1063">
                  <c:v>7.3488000000000001E-9</c:v>
                </c:pt>
                <c:pt idx="1064">
                  <c:v>7.3268E-9</c:v>
                </c:pt>
                <c:pt idx="1065">
                  <c:v>7.3444000000000004E-9</c:v>
                </c:pt>
                <c:pt idx="1066">
                  <c:v>7.3576999999999999E-9</c:v>
                </c:pt>
                <c:pt idx="1067">
                  <c:v>7.3488000000000001E-9</c:v>
                </c:pt>
                <c:pt idx="1068">
                  <c:v>7.3665000000000002E-9</c:v>
                </c:pt>
                <c:pt idx="1069">
                  <c:v>7.4017999999999998E-9</c:v>
                </c:pt>
                <c:pt idx="1070">
                  <c:v>7.3488000000000001E-9</c:v>
                </c:pt>
                <c:pt idx="1071">
                  <c:v>7.3842000000000002E-9</c:v>
                </c:pt>
                <c:pt idx="1072">
                  <c:v>7.4063E-9</c:v>
                </c:pt>
                <c:pt idx="1073">
                  <c:v>7.3797999999999997E-9</c:v>
                </c:pt>
                <c:pt idx="1074">
                  <c:v>7.4326999999999998E-9</c:v>
                </c:pt>
                <c:pt idx="1075">
                  <c:v>7.3753000000000004E-9</c:v>
                </c:pt>
                <c:pt idx="1076">
                  <c:v>7.3533000000000002E-9</c:v>
                </c:pt>
                <c:pt idx="1077">
                  <c:v>7.3929999999999996E-9</c:v>
                </c:pt>
                <c:pt idx="1078">
                  <c:v>7.4017999999999998E-9</c:v>
                </c:pt>
                <c:pt idx="1079">
                  <c:v>7.3842000000000002E-9</c:v>
                </c:pt>
                <c:pt idx="1080">
                  <c:v>7.3708999999999998E-9</c:v>
                </c:pt>
                <c:pt idx="1081">
                  <c:v>7.3929999999999996E-9</c:v>
                </c:pt>
                <c:pt idx="1082">
                  <c:v>7.4239000000000004E-9</c:v>
                </c:pt>
                <c:pt idx="1083">
                  <c:v>7.3885999999999999E-9</c:v>
                </c:pt>
                <c:pt idx="1084">
                  <c:v>7.3444000000000004E-9</c:v>
                </c:pt>
                <c:pt idx="1085">
                  <c:v>7.3797999999999997E-9</c:v>
                </c:pt>
                <c:pt idx="1086">
                  <c:v>7.3753000000000004E-9</c:v>
                </c:pt>
                <c:pt idx="1087">
                  <c:v>7.3885999999999999E-9</c:v>
                </c:pt>
                <c:pt idx="1088">
                  <c:v>7.3929999999999996E-9</c:v>
                </c:pt>
                <c:pt idx="1089">
                  <c:v>7.3797999999999997E-9</c:v>
                </c:pt>
                <c:pt idx="1090">
                  <c:v>7.3620999999999996E-9</c:v>
                </c:pt>
                <c:pt idx="1091">
                  <c:v>7.4503999999999998E-9</c:v>
                </c:pt>
                <c:pt idx="1092">
                  <c:v>7.4106999999999996E-9</c:v>
                </c:pt>
                <c:pt idx="1093">
                  <c:v>7.4017999999999998E-9</c:v>
                </c:pt>
                <c:pt idx="1094">
                  <c:v>7.3533000000000002E-9</c:v>
                </c:pt>
                <c:pt idx="1095">
                  <c:v>7.3311999999999997E-9</c:v>
                </c:pt>
                <c:pt idx="1096">
                  <c:v>7.4768999999999993E-9</c:v>
                </c:pt>
                <c:pt idx="1097">
                  <c:v>7.3533000000000002E-9</c:v>
                </c:pt>
                <c:pt idx="1098">
                  <c:v>7.4239000000000004E-9</c:v>
                </c:pt>
                <c:pt idx="1099">
                  <c:v>7.4017999999999998E-9</c:v>
                </c:pt>
                <c:pt idx="1100">
                  <c:v>7.4371999999999999E-9</c:v>
                </c:pt>
                <c:pt idx="1101">
                  <c:v>7.3620999999999996E-9</c:v>
                </c:pt>
                <c:pt idx="1102">
                  <c:v>7.4063E-9</c:v>
                </c:pt>
                <c:pt idx="1103">
                  <c:v>7.4106999999999996E-9</c:v>
                </c:pt>
                <c:pt idx="1104">
                  <c:v>7.4151000000000002E-9</c:v>
                </c:pt>
                <c:pt idx="1105">
                  <c:v>7.4017999999999998E-9</c:v>
                </c:pt>
                <c:pt idx="1106">
                  <c:v>7.3929999999999996E-9</c:v>
                </c:pt>
                <c:pt idx="1107">
                  <c:v>7.4151000000000002E-9</c:v>
                </c:pt>
                <c:pt idx="1108">
                  <c:v>7.4151000000000002E-9</c:v>
                </c:pt>
                <c:pt idx="1109">
                  <c:v>7.4194999999999999E-9</c:v>
                </c:pt>
                <c:pt idx="1110">
                  <c:v>7.4326999999999998E-9</c:v>
                </c:pt>
                <c:pt idx="1111">
                  <c:v>7.4194999999999999E-9</c:v>
                </c:pt>
                <c:pt idx="1112">
                  <c:v>7.4151000000000002E-9</c:v>
                </c:pt>
                <c:pt idx="1113">
                  <c:v>7.4063E-9</c:v>
                </c:pt>
                <c:pt idx="1114">
                  <c:v>7.4151000000000002E-9</c:v>
                </c:pt>
                <c:pt idx="1115">
                  <c:v>7.4106999999999996E-9</c:v>
                </c:pt>
                <c:pt idx="1116">
                  <c:v>7.4106999999999996E-9</c:v>
                </c:pt>
                <c:pt idx="1117">
                  <c:v>7.3842000000000002E-9</c:v>
                </c:pt>
                <c:pt idx="1118">
                  <c:v>7.3842000000000002E-9</c:v>
                </c:pt>
                <c:pt idx="1119">
                  <c:v>7.4989999999999999E-9</c:v>
                </c:pt>
                <c:pt idx="1120">
                  <c:v>7.4460000000000001E-9</c:v>
                </c:pt>
                <c:pt idx="1121">
                  <c:v>7.4194999999999999E-9</c:v>
                </c:pt>
                <c:pt idx="1122">
                  <c:v>7.4239000000000004E-9</c:v>
                </c:pt>
                <c:pt idx="1123">
                  <c:v>7.3885999999999999E-9</c:v>
                </c:pt>
                <c:pt idx="1124">
                  <c:v>7.4680999999999999E-9</c:v>
                </c:pt>
                <c:pt idx="1125">
                  <c:v>7.4151000000000002E-9</c:v>
                </c:pt>
                <c:pt idx="1126">
                  <c:v>7.3708999999999998E-9</c:v>
                </c:pt>
                <c:pt idx="1127">
                  <c:v>7.4063E-9</c:v>
                </c:pt>
                <c:pt idx="1128">
                  <c:v>7.4326999999999998E-9</c:v>
                </c:pt>
                <c:pt idx="1129">
                  <c:v>7.4017999999999998E-9</c:v>
                </c:pt>
                <c:pt idx="1130">
                  <c:v>7.4415999999999996E-9</c:v>
                </c:pt>
                <c:pt idx="1131">
                  <c:v>7.4724999999999996E-9</c:v>
                </c:pt>
                <c:pt idx="1132">
                  <c:v>7.4813000000000006E-9</c:v>
                </c:pt>
                <c:pt idx="1133">
                  <c:v>7.4326999999999998E-9</c:v>
                </c:pt>
                <c:pt idx="1134">
                  <c:v>7.4902000000000005E-9</c:v>
                </c:pt>
                <c:pt idx="1135">
                  <c:v>7.4283000000000001E-9</c:v>
                </c:pt>
                <c:pt idx="1136">
                  <c:v>7.4592E-9</c:v>
                </c:pt>
                <c:pt idx="1137">
                  <c:v>7.5077999999999992E-9</c:v>
                </c:pt>
                <c:pt idx="1138">
                  <c:v>7.4503999999999998E-9</c:v>
                </c:pt>
                <c:pt idx="1139">
                  <c:v>7.4460000000000001E-9</c:v>
                </c:pt>
                <c:pt idx="1140">
                  <c:v>7.4017999999999998E-9</c:v>
                </c:pt>
                <c:pt idx="1141">
                  <c:v>7.4151000000000002E-9</c:v>
                </c:pt>
                <c:pt idx="1142">
                  <c:v>7.4106999999999996E-9</c:v>
                </c:pt>
                <c:pt idx="1143">
                  <c:v>7.4592E-9</c:v>
                </c:pt>
                <c:pt idx="1144">
                  <c:v>7.4724999999999996E-9</c:v>
                </c:pt>
                <c:pt idx="1145">
                  <c:v>7.4813000000000006E-9</c:v>
                </c:pt>
                <c:pt idx="1146">
                  <c:v>7.4857000000000003E-9</c:v>
                </c:pt>
                <c:pt idx="1147">
                  <c:v>7.4371999999999999E-9</c:v>
                </c:pt>
                <c:pt idx="1148">
                  <c:v>7.4548000000000004E-9</c:v>
                </c:pt>
                <c:pt idx="1149">
                  <c:v>7.4460000000000001E-9</c:v>
                </c:pt>
                <c:pt idx="1150">
                  <c:v>7.4592E-9</c:v>
                </c:pt>
                <c:pt idx="1151">
                  <c:v>7.4857000000000003E-9</c:v>
                </c:pt>
                <c:pt idx="1152">
                  <c:v>7.4857000000000003E-9</c:v>
                </c:pt>
                <c:pt idx="1153">
                  <c:v>7.3885999999999999E-9</c:v>
                </c:pt>
                <c:pt idx="1154">
                  <c:v>7.4415999999999996E-9</c:v>
                </c:pt>
                <c:pt idx="1155">
                  <c:v>7.4548000000000004E-9</c:v>
                </c:pt>
                <c:pt idx="1156">
                  <c:v>7.4151000000000002E-9</c:v>
                </c:pt>
                <c:pt idx="1157">
                  <c:v>7.4326999999999998E-9</c:v>
                </c:pt>
                <c:pt idx="1158">
                  <c:v>7.4194999999999999E-9</c:v>
                </c:pt>
                <c:pt idx="1159">
                  <c:v>7.4548000000000004E-9</c:v>
                </c:pt>
                <c:pt idx="1160">
                  <c:v>7.5167000000000007E-9</c:v>
                </c:pt>
                <c:pt idx="1161">
                  <c:v>7.4592E-9</c:v>
                </c:pt>
                <c:pt idx="1162">
                  <c:v>7.4857000000000003E-9</c:v>
                </c:pt>
                <c:pt idx="1163">
                  <c:v>7.4637000000000002E-9</c:v>
                </c:pt>
                <c:pt idx="1164">
                  <c:v>7.4724999999999996E-9</c:v>
                </c:pt>
                <c:pt idx="1165">
                  <c:v>7.4768999999999993E-9</c:v>
                </c:pt>
                <c:pt idx="1166">
                  <c:v>7.4592E-9</c:v>
                </c:pt>
                <c:pt idx="1167">
                  <c:v>7.4946000000000002E-9</c:v>
                </c:pt>
                <c:pt idx="1168">
                  <c:v>7.4946000000000002E-9</c:v>
                </c:pt>
                <c:pt idx="1169">
                  <c:v>7.4371999999999999E-9</c:v>
                </c:pt>
                <c:pt idx="1170">
                  <c:v>7.4902000000000005E-9</c:v>
                </c:pt>
                <c:pt idx="1171">
                  <c:v>7.4503999999999998E-9</c:v>
                </c:pt>
                <c:pt idx="1172">
                  <c:v>7.4592E-9</c:v>
                </c:pt>
                <c:pt idx="1173">
                  <c:v>7.4592E-9</c:v>
                </c:pt>
                <c:pt idx="1174">
                  <c:v>7.4283000000000001E-9</c:v>
                </c:pt>
                <c:pt idx="1175">
                  <c:v>7.4724999999999996E-9</c:v>
                </c:pt>
                <c:pt idx="1176">
                  <c:v>7.4724999999999996E-9</c:v>
                </c:pt>
                <c:pt idx="1177">
                  <c:v>7.4680999999999999E-9</c:v>
                </c:pt>
                <c:pt idx="1178">
                  <c:v>7.5167000000000007E-9</c:v>
                </c:pt>
                <c:pt idx="1179">
                  <c:v>7.4813000000000006E-9</c:v>
                </c:pt>
                <c:pt idx="1180">
                  <c:v>7.4371999999999999E-9</c:v>
                </c:pt>
                <c:pt idx="1181">
                  <c:v>7.4326999999999998E-9</c:v>
                </c:pt>
                <c:pt idx="1182">
                  <c:v>7.4548000000000004E-9</c:v>
                </c:pt>
                <c:pt idx="1183">
                  <c:v>7.4415999999999996E-9</c:v>
                </c:pt>
                <c:pt idx="1184">
                  <c:v>7.5077999999999992E-9</c:v>
                </c:pt>
                <c:pt idx="1185">
                  <c:v>7.4989999999999999E-9</c:v>
                </c:pt>
                <c:pt idx="1186">
                  <c:v>7.4902000000000005E-9</c:v>
                </c:pt>
                <c:pt idx="1187">
                  <c:v>7.4637000000000002E-9</c:v>
                </c:pt>
                <c:pt idx="1188">
                  <c:v>7.4503999999999998E-9</c:v>
                </c:pt>
                <c:pt idx="1189">
                  <c:v>7.4724999999999996E-9</c:v>
                </c:pt>
                <c:pt idx="1190">
                  <c:v>7.5167000000000007E-9</c:v>
                </c:pt>
                <c:pt idx="1191">
                  <c:v>7.4637000000000002E-9</c:v>
                </c:pt>
                <c:pt idx="1192">
                  <c:v>7.4989999999999999E-9</c:v>
                </c:pt>
                <c:pt idx="1193">
                  <c:v>7.4989999999999999E-9</c:v>
                </c:pt>
                <c:pt idx="1194">
                  <c:v>7.4724999999999996E-9</c:v>
                </c:pt>
                <c:pt idx="1195">
                  <c:v>7.4592E-9</c:v>
                </c:pt>
                <c:pt idx="1196">
                  <c:v>7.4902000000000005E-9</c:v>
                </c:pt>
                <c:pt idx="1197">
                  <c:v>7.4857000000000003E-9</c:v>
                </c:pt>
                <c:pt idx="1198">
                  <c:v>7.4680999999999999E-9</c:v>
                </c:pt>
                <c:pt idx="1199">
                  <c:v>7.5255000000000001E-9</c:v>
                </c:pt>
                <c:pt idx="1200">
                  <c:v>7.5298999999999998E-9</c:v>
                </c:pt>
                <c:pt idx="1201">
                  <c:v>7.5077999999999992E-9</c:v>
                </c:pt>
                <c:pt idx="1202">
                  <c:v>7.4989999999999999E-9</c:v>
                </c:pt>
                <c:pt idx="1203">
                  <c:v>7.4989999999999999E-9</c:v>
                </c:pt>
                <c:pt idx="1204">
                  <c:v>7.5607999999999998E-9</c:v>
                </c:pt>
                <c:pt idx="1205">
                  <c:v>7.5033999999999995E-9</c:v>
                </c:pt>
                <c:pt idx="1206">
                  <c:v>7.5298999999999998E-9</c:v>
                </c:pt>
                <c:pt idx="1207">
                  <c:v>7.4768999999999993E-9</c:v>
                </c:pt>
                <c:pt idx="1208">
                  <c:v>7.4724999999999996E-9</c:v>
                </c:pt>
                <c:pt idx="1209">
                  <c:v>7.4724999999999996E-9</c:v>
                </c:pt>
                <c:pt idx="1210">
                  <c:v>7.4813000000000006E-9</c:v>
                </c:pt>
                <c:pt idx="1211">
                  <c:v>7.4902000000000005E-9</c:v>
                </c:pt>
                <c:pt idx="1212">
                  <c:v>7.4902000000000005E-9</c:v>
                </c:pt>
                <c:pt idx="1213">
                  <c:v>7.4460000000000001E-9</c:v>
                </c:pt>
                <c:pt idx="1214">
                  <c:v>7.4680999999999999E-9</c:v>
                </c:pt>
                <c:pt idx="1215">
                  <c:v>7.5077999999999992E-9</c:v>
                </c:pt>
                <c:pt idx="1216">
                  <c:v>7.4724999999999996E-9</c:v>
                </c:pt>
                <c:pt idx="1217">
                  <c:v>7.5033999999999995E-9</c:v>
                </c:pt>
                <c:pt idx="1218">
                  <c:v>7.5298999999999998E-9</c:v>
                </c:pt>
                <c:pt idx="1219">
                  <c:v>7.5033999999999995E-9</c:v>
                </c:pt>
                <c:pt idx="1220">
                  <c:v>7.5476000000000007E-9</c:v>
                </c:pt>
                <c:pt idx="1221">
                  <c:v>7.5255000000000001E-9</c:v>
                </c:pt>
                <c:pt idx="1222">
                  <c:v>7.4680999999999999E-9</c:v>
                </c:pt>
                <c:pt idx="1223">
                  <c:v>7.4592E-9</c:v>
                </c:pt>
                <c:pt idx="1224">
                  <c:v>7.4946000000000002E-9</c:v>
                </c:pt>
                <c:pt idx="1225">
                  <c:v>7.5298999999999998E-9</c:v>
                </c:pt>
                <c:pt idx="1226">
                  <c:v>7.4548000000000004E-9</c:v>
                </c:pt>
                <c:pt idx="1227">
                  <c:v>7.4680999999999999E-9</c:v>
                </c:pt>
                <c:pt idx="1228">
                  <c:v>7.5255000000000001E-9</c:v>
                </c:pt>
                <c:pt idx="1229">
                  <c:v>7.5122000000000006E-9</c:v>
                </c:pt>
                <c:pt idx="1230">
                  <c:v>7.4946000000000002E-9</c:v>
                </c:pt>
                <c:pt idx="1231">
                  <c:v>7.5431999999999993E-9</c:v>
                </c:pt>
                <c:pt idx="1232">
                  <c:v>7.4902000000000005E-9</c:v>
                </c:pt>
                <c:pt idx="1233">
                  <c:v>7.6005999999999996E-9</c:v>
                </c:pt>
                <c:pt idx="1234">
                  <c:v>7.5476000000000007E-9</c:v>
                </c:pt>
                <c:pt idx="1235">
                  <c:v>7.5520000000000004E-9</c:v>
                </c:pt>
                <c:pt idx="1236">
                  <c:v>7.4813000000000006E-9</c:v>
                </c:pt>
                <c:pt idx="1237">
                  <c:v>7.5255000000000001E-9</c:v>
                </c:pt>
                <c:pt idx="1238">
                  <c:v>7.5476000000000007E-9</c:v>
                </c:pt>
                <c:pt idx="1239">
                  <c:v>7.5298999999999998E-9</c:v>
                </c:pt>
                <c:pt idx="1240">
                  <c:v>7.4946000000000002E-9</c:v>
                </c:pt>
                <c:pt idx="1241">
                  <c:v>7.5564000000000001E-9</c:v>
                </c:pt>
                <c:pt idx="1242">
                  <c:v>7.5520000000000004E-9</c:v>
                </c:pt>
                <c:pt idx="1243">
                  <c:v>7.5740999999999993E-9</c:v>
                </c:pt>
                <c:pt idx="1244">
                  <c:v>7.5740999999999993E-9</c:v>
                </c:pt>
                <c:pt idx="1245">
                  <c:v>7.5520000000000004E-9</c:v>
                </c:pt>
                <c:pt idx="1246">
                  <c:v>7.4946000000000002E-9</c:v>
                </c:pt>
                <c:pt idx="1247">
                  <c:v>7.5211000000000004E-9</c:v>
                </c:pt>
                <c:pt idx="1248">
                  <c:v>7.4680999999999999E-9</c:v>
                </c:pt>
                <c:pt idx="1249">
                  <c:v>7.4813000000000006E-9</c:v>
                </c:pt>
                <c:pt idx="1250">
                  <c:v>7.5298999999999998E-9</c:v>
                </c:pt>
                <c:pt idx="1251">
                  <c:v>7.5961999999999999E-9</c:v>
                </c:pt>
                <c:pt idx="1252">
                  <c:v>7.5298999999999998E-9</c:v>
                </c:pt>
                <c:pt idx="1253">
                  <c:v>7.5520000000000004E-9</c:v>
                </c:pt>
                <c:pt idx="1254">
                  <c:v>7.4946000000000002E-9</c:v>
                </c:pt>
                <c:pt idx="1255">
                  <c:v>7.5607999999999998E-9</c:v>
                </c:pt>
                <c:pt idx="1256">
                  <c:v>7.5476000000000007E-9</c:v>
                </c:pt>
                <c:pt idx="1257">
                  <c:v>7.5077999999999992E-9</c:v>
                </c:pt>
                <c:pt idx="1258">
                  <c:v>7.4637000000000002E-9</c:v>
                </c:pt>
                <c:pt idx="1259">
                  <c:v>7.5564000000000001E-9</c:v>
                </c:pt>
                <c:pt idx="1260">
                  <c:v>7.5033999999999995E-9</c:v>
                </c:pt>
                <c:pt idx="1261">
                  <c:v>7.6049999999999993E-9</c:v>
                </c:pt>
                <c:pt idx="1262">
                  <c:v>7.5651999999999995E-9</c:v>
                </c:pt>
                <c:pt idx="1263">
                  <c:v>7.6094000000000006E-9</c:v>
                </c:pt>
                <c:pt idx="1264">
                  <c:v>7.4989999999999999E-9</c:v>
                </c:pt>
                <c:pt idx="1265">
                  <c:v>7.5829000000000004E-9</c:v>
                </c:pt>
                <c:pt idx="1266">
                  <c:v>7.5564000000000001E-9</c:v>
                </c:pt>
                <c:pt idx="1267">
                  <c:v>7.5167000000000007E-9</c:v>
                </c:pt>
                <c:pt idx="1268">
                  <c:v>7.5829000000000004E-9</c:v>
                </c:pt>
                <c:pt idx="1269">
                  <c:v>7.5033999999999995E-9</c:v>
                </c:pt>
                <c:pt idx="1270">
                  <c:v>7.5431999999999993E-9</c:v>
                </c:pt>
                <c:pt idx="1271">
                  <c:v>7.5476000000000007E-9</c:v>
                </c:pt>
                <c:pt idx="1272">
                  <c:v>7.4902000000000005E-9</c:v>
                </c:pt>
                <c:pt idx="1273">
                  <c:v>7.5564000000000001E-9</c:v>
                </c:pt>
                <c:pt idx="1274">
                  <c:v>7.5916999999999997E-9</c:v>
                </c:pt>
                <c:pt idx="1275">
                  <c:v>7.5916999999999997E-9</c:v>
                </c:pt>
                <c:pt idx="1276">
                  <c:v>7.5696999999999996E-9</c:v>
                </c:pt>
                <c:pt idx="1277">
                  <c:v>7.5386999999999992E-9</c:v>
                </c:pt>
                <c:pt idx="1278">
                  <c:v>7.5785000000000007E-9</c:v>
                </c:pt>
                <c:pt idx="1279">
                  <c:v>7.5564000000000001E-9</c:v>
                </c:pt>
                <c:pt idx="1280">
                  <c:v>7.6492000000000004E-9</c:v>
                </c:pt>
                <c:pt idx="1281">
                  <c:v>7.5431999999999993E-9</c:v>
                </c:pt>
                <c:pt idx="1282">
                  <c:v>7.5564000000000001E-9</c:v>
                </c:pt>
                <c:pt idx="1283">
                  <c:v>7.5520000000000004E-9</c:v>
                </c:pt>
                <c:pt idx="1284">
                  <c:v>7.5255000000000001E-9</c:v>
                </c:pt>
                <c:pt idx="1285">
                  <c:v>7.5564000000000001E-9</c:v>
                </c:pt>
                <c:pt idx="1286">
                  <c:v>7.6094000000000006E-9</c:v>
                </c:pt>
                <c:pt idx="1287">
                  <c:v>7.5386999999999992E-9</c:v>
                </c:pt>
                <c:pt idx="1288">
                  <c:v>7.5740999999999993E-9</c:v>
                </c:pt>
                <c:pt idx="1289">
                  <c:v>7.5607999999999998E-9</c:v>
                </c:pt>
                <c:pt idx="1290">
                  <c:v>7.5829000000000004E-9</c:v>
                </c:pt>
                <c:pt idx="1291">
                  <c:v>7.6138000000000003E-9</c:v>
                </c:pt>
                <c:pt idx="1292">
                  <c:v>7.5564000000000001E-9</c:v>
                </c:pt>
                <c:pt idx="1293">
                  <c:v>7.5651999999999995E-9</c:v>
                </c:pt>
                <c:pt idx="1294">
                  <c:v>7.6049999999999993E-9</c:v>
                </c:pt>
                <c:pt idx="1295">
                  <c:v>7.5829000000000004E-9</c:v>
                </c:pt>
                <c:pt idx="1296">
                  <c:v>7.5873000000000001E-9</c:v>
                </c:pt>
                <c:pt idx="1297">
                  <c:v>7.6270999999999999E-9</c:v>
                </c:pt>
                <c:pt idx="1298">
                  <c:v>7.5916999999999997E-9</c:v>
                </c:pt>
                <c:pt idx="1299">
                  <c:v>7.5916999999999997E-9</c:v>
                </c:pt>
                <c:pt idx="1300">
                  <c:v>7.5122000000000006E-9</c:v>
                </c:pt>
                <c:pt idx="1301">
                  <c:v>7.6094000000000006E-9</c:v>
                </c:pt>
                <c:pt idx="1302">
                  <c:v>7.5564000000000001E-9</c:v>
                </c:pt>
                <c:pt idx="1303">
                  <c:v>7.5077999999999992E-9</c:v>
                </c:pt>
                <c:pt idx="1304">
                  <c:v>7.6314999999999995E-9</c:v>
                </c:pt>
                <c:pt idx="1305">
                  <c:v>7.6314999999999995E-9</c:v>
                </c:pt>
                <c:pt idx="1306">
                  <c:v>7.6314999999999995E-9</c:v>
                </c:pt>
                <c:pt idx="1307">
                  <c:v>7.5740999999999993E-9</c:v>
                </c:pt>
                <c:pt idx="1308">
                  <c:v>7.6270999999999999E-9</c:v>
                </c:pt>
                <c:pt idx="1309">
                  <c:v>7.5961999999999999E-9</c:v>
                </c:pt>
                <c:pt idx="1310">
                  <c:v>7.5431999999999993E-9</c:v>
                </c:pt>
                <c:pt idx="1311">
                  <c:v>7.6227000000000002E-9</c:v>
                </c:pt>
                <c:pt idx="1312">
                  <c:v>7.6536000000000001E-9</c:v>
                </c:pt>
                <c:pt idx="1313">
                  <c:v>7.5564000000000001E-9</c:v>
                </c:pt>
                <c:pt idx="1314">
                  <c:v>7.6227000000000002E-9</c:v>
                </c:pt>
                <c:pt idx="1315">
                  <c:v>7.5431999999999993E-9</c:v>
                </c:pt>
                <c:pt idx="1316">
                  <c:v>7.6314999999999995E-9</c:v>
                </c:pt>
                <c:pt idx="1317">
                  <c:v>7.5829000000000004E-9</c:v>
                </c:pt>
                <c:pt idx="1318">
                  <c:v>7.6358999999999992E-9</c:v>
                </c:pt>
                <c:pt idx="1319">
                  <c:v>7.6138000000000003E-9</c:v>
                </c:pt>
                <c:pt idx="1320">
                  <c:v>7.5520000000000004E-9</c:v>
                </c:pt>
                <c:pt idx="1321">
                  <c:v>7.5607999999999998E-9</c:v>
                </c:pt>
                <c:pt idx="1322">
                  <c:v>7.6536000000000001E-9</c:v>
                </c:pt>
                <c:pt idx="1323">
                  <c:v>7.6270999999999999E-9</c:v>
                </c:pt>
                <c:pt idx="1324">
                  <c:v>7.6667999999999992E-9</c:v>
                </c:pt>
                <c:pt idx="1325">
                  <c:v>7.6182E-9</c:v>
                </c:pt>
                <c:pt idx="1326">
                  <c:v>7.6270999999999999E-9</c:v>
                </c:pt>
                <c:pt idx="1327">
                  <c:v>7.6005999999999996E-9</c:v>
                </c:pt>
                <c:pt idx="1328">
                  <c:v>7.6182E-9</c:v>
                </c:pt>
                <c:pt idx="1329">
                  <c:v>7.6182E-9</c:v>
                </c:pt>
                <c:pt idx="1330">
                  <c:v>7.6005999999999996E-9</c:v>
                </c:pt>
                <c:pt idx="1331">
                  <c:v>7.6756000000000003E-9</c:v>
                </c:pt>
                <c:pt idx="1332">
                  <c:v>7.5961999999999999E-9</c:v>
                </c:pt>
                <c:pt idx="1333">
                  <c:v>7.6049999999999993E-9</c:v>
                </c:pt>
                <c:pt idx="1334">
                  <c:v>7.5873000000000001E-9</c:v>
                </c:pt>
                <c:pt idx="1335">
                  <c:v>7.5961999999999999E-9</c:v>
                </c:pt>
                <c:pt idx="1336">
                  <c:v>7.6049999999999993E-9</c:v>
                </c:pt>
                <c:pt idx="1337">
                  <c:v>7.6579999999999998E-9</c:v>
                </c:pt>
                <c:pt idx="1338">
                  <c:v>7.6932999999999995E-9</c:v>
                </c:pt>
                <c:pt idx="1339">
                  <c:v>7.6623999999999995E-9</c:v>
                </c:pt>
                <c:pt idx="1340">
                  <c:v>7.6270999999999999E-9</c:v>
                </c:pt>
                <c:pt idx="1341">
                  <c:v>7.6314999999999995E-9</c:v>
                </c:pt>
                <c:pt idx="1342">
                  <c:v>7.6447000000000003E-9</c:v>
                </c:pt>
                <c:pt idx="1343">
                  <c:v>7.6005999999999996E-9</c:v>
                </c:pt>
                <c:pt idx="1344">
                  <c:v>7.6536000000000001E-9</c:v>
                </c:pt>
                <c:pt idx="1345">
                  <c:v>7.6712000000000006E-9</c:v>
                </c:pt>
                <c:pt idx="1346">
                  <c:v>7.6888999999999998E-9</c:v>
                </c:pt>
                <c:pt idx="1347">
                  <c:v>7.5785000000000007E-9</c:v>
                </c:pt>
                <c:pt idx="1348">
                  <c:v>7.6182E-9</c:v>
                </c:pt>
                <c:pt idx="1349">
                  <c:v>7.6667999999999992E-9</c:v>
                </c:pt>
                <c:pt idx="1350">
                  <c:v>7.6492000000000004E-9</c:v>
                </c:pt>
                <c:pt idx="1351">
                  <c:v>7.6005999999999996E-9</c:v>
                </c:pt>
                <c:pt idx="1352">
                  <c:v>7.6270999999999999E-9</c:v>
                </c:pt>
                <c:pt idx="1353">
                  <c:v>7.5873000000000001E-9</c:v>
                </c:pt>
                <c:pt idx="1354">
                  <c:v>7.6536000000000001E-9</c:v>
                </c:pt>
                <c:pt idx="1355">
                  <c:v>7.6358999999999992E-9</c:v>
                </c:pt>
                <c:pt idx="1356">
                  <c:v>7.6888999999999998E-9</c:v>
                </c:pt>
                <c:pt idx="1357">
                  <c:v>7.5829000000000004E-9</c:v>
                </c:pt>
                <c:pt idx="1358">
                  <c:v>7.6049999999999993E-9</c:v>
                </c:pt>
                <c:pt idx="1359">
                  <c:v>7.6094000000000006E-9</c:v>
                </c:pt>
                <c:pt idx="1360">
                  <c:v>7.7066000000000007E-9</c:v>
                </c:pt>
                <c:pt idx="1361">
                  <c:v>7.5916999999999997E-9</c:v>
                </c:pt>
                <c:pt idx="1362">
                  <c:v>7.5916999999999997E-9</c:v>
                </c:pt>
                <c:pt idx="1363">
                  <c:v>7.6932999999999995E-9</c:v>
                </c:pt>
                <c:pt idx="1364">
                  <c:v>7.7110000000000004E-9</c:v>
                </c:pt>
                <c:pt idx="1365">
                  <c:v>7.6403000000000006E-9</c:v>
                </c:pt>
                <c:pt idx="1366">
                  <c:v>7.6756000000000003E-9</c:v>
                </c:pt>
                <c:pt idx="1367">
                  <c:v>7.6579999999999998E-9</c:v>
                </c:pt>
                <c:pt idx="1368">
                  <c:v>7.6667999999999992E-9</c:v>
                </c:pt>
                <c:pt idx="1369">
                  <c:v>7.7021000000000005E-9</c:v>
                </c:pt>
                <c:pt idx="1370">
                  <c:v>7.6801000000000004E-9</c:v>
                </c:pt>
                <c:pt idx="1371">
                  <c:v>7.6492000000000004E-9</c:v>
                </c:pt>
                <c:pt idx="1372">
                  <c:v>7.6801000000000004E-9</c:v>
                </c:pt>
                <c:pt idx="1373">
                  <c:v>7.6888999999999998E-9</c:v>
                </c:pt>
                <c:pt idx="1374">
                  <c:v>7.6579999999999998E-9</c:v>
                </c:pt>
                <c:pt idx="1375">
                  <c:v>7.6358999999999992E-9</c:v>
                </c:pt>
                <c:pt idx="1376">
                  <c:v>7.6314999999999995E-9</c:v>
                </c:pt>
                <c:pt idx="1377">
                  <c:v>7.6712000000000006E-9</c:v>
                </c:pt>
                <c:pt idx="1378">
                  <c:v>7.6138000000000003E-9</c:v>
                </c:pt>
                <c:pt idx="1379">
                  <c:v>7.7684000000000006E-9</c:v>
                </c:pt>
                <c:pt idx="1380">
                  <c:v>7.6712000000000006E-9</c:v>
                </c:pt>
                <c:pt idx="1381">
                  <c:v>7.6358999999999992E-9</c:v>
                </c:pt>
                <c:pt idx="1382">
                  <c:v>7.6447000000000003E-9</c:v>
                </c:pt>
                <c:pt idx="1383">
                  <c:v>7.6667999999999992E-9</c:v>
                </c:pt>
                <c:pt idx="1384">
                  <c:v>7.7110000000000004E-9</c:v>
                </c:pt>
                <c:pt idx="1385">
                  <c:v>7.6227000000000002E-9</c:v>
                </c:pt>
                <c:pt idx="1386">
                  <c:v>7.7154000000000001E-9</c:v>
                </c:pt>
                <c:pt idx="1387">
                  <c:v>7.6977000000000008E-9</c:v>
                </c:pt>
                <c:pt idx="1388">
                  <c:v>7.6845000000000001E-9</c:v>
                </c:pt>
                <c:pt idx="1389">
                  <c:v>7.6667999999999992E-9</c:v>
                </c:pt>
                <c:pt idx="1390">
                  <c:v>7.6447000000000003E-9</c:v>
                </c:pt>
                <c:pt idx="1391">
                  <c:v>7.7110000000000004E-9</c:v>
                </c:pt>
                <c:pt idx="1392">
                  <c:v>7.6756000000000003E-9</c:v>
                </c:pt>
                <c:pt idx="1393">
                  <c:v>7.6977000000000008E-9</c:v>
                </c:pt>
                <c:pt idx="1394">
                  <c:v>7.6845000000000001E-9</c:v>
                </c:pt>
                <c:pt idx="1395">
                  <c:v>7.6182E-9</c:v>
                </c:pt>
                <c:pt idx="1396">
                  <c:v>7.6801000000000004E-9</c:v>
                </c:pt>
                <c:pt idx="1397">
                  <c:v>7.6845000000000001E-9</c:v>
                </c:pt>
                <c:pt idx="1398">
                  <c:v>7.6536000000000001E-9</c:v>
                </c:pt>
                <c:pt idx="1399">
                  <c:v>7.6845000000000001E-9</c:v>
                </c:pt>
                <c:pt idx="1400">
                  <c:v>7.6932999999999995E-9</c:v>
                </c:pt>
                <c:pt idx="1401">
                  <c:v>7.7066000000000007E-9</c:v>
                </c:pt>
                <c:pt idx="1402">
                  <c:v>7.6888999999999998E-9</c:v>
                </c:pt>
                <c:pt idx="1403">
                  <c:v>7.6932999999999995E-9</c:v>
                </c:pt>
                <c:pt idx="1404">
                  <c:v>7.7110000000000004E-9</c:v>
                </c:pt>
                <c:pt idx="1405">
                  <c:v>7.6888999999999998E-9</c:v>
                </c:pt>
                <c:pt idx="1406">
                  <c:v>7.7197999999999997E-9</c:v>
                </c:pt>
                <c:pt idx="1407">
                  <c:v>7.6712000000000006E-9</c:v>
                </c:pt>
                <c:pt idx="1408">
                  <c:v>7.6888999999999998E-9</c:v>
                </c:pt>
                <c:pt idx="1409">
                  <c:v>7.7110000000000004E-9</c:v>
                </c:pt>
                <c:pt idx="1410">
                  <c:v>7.6888999999999998E-9</c:v>
                </c:pt>
                <c:pt idx="1411">
                  <c:v>7.6712000000000006E-9</c:v>
                </c:pt>
                <c:pt idx="1412">
                  <c:v>7.7066000000000007E-9</c:v>
                </c:pt>
                <c:pt idx="1413">
                  <c:v>7.7550999999999994E-9</c:v>
                </c:pt>
                <c:pt idx="1414">
                  <c:v>7.6801000000000004E-9</c:v>
                </c:pt>
                <c:pt idx="1415">
                  <c:v>7.6801000000000004E-9</c:v>
                </c:pt>
                <c:pt idx="1416">
                  <c:v>7.7241999999999994E-9</c:v>
                </c:pt>
                <c:pt idx="1417">
                  <c:v>7.7066000000000007E-9</c:v>
                </c:pt>
                <c:pt idx="1418">
                  <c:v>7.7066000000000007E-9</c:v>
                </c:pt>
                <c:pt idx="1419">
                  <c:v>7.6888999999999998E-9</c:v>
                </c:pt>
                <c:pt idx="1420">
                  <c:v>7.7066000000000007E-9</c:v>
                </c:pt>
                <c:pt idx="1421">
                  <c:v>7.6845000000000001E-9</c:v>
                </c:pt>
                <c:pt idx="1422">
                  <c:v>7.6977000000000008E-9</c:v>
                </c:pt>
                <c:pt idx="1423">
                  <c:v>7.6756000000000003E-9</c:v>
                </c:pt>
                <c:pt idx="1424">
                  <c:v>7.7197999999999997E-9</c:v>
                </c:pt>
                <c:pt idx="1425">
                  <c:v>7.7286000000000008E-9</c:v>
                </c:pt>
                <c:pt idx="1426">
                  <c:v>7.6667999999999992E-9</c:v>
                </c:pt>
                <c:pt idx="1427">
                  <c:v>7.6756000000000003E-9</c:v>
                </c:pt>
                <c:pt idx="1428">
                  <c:v>7.7110000000000004E-9</c:v>
                </c:pt>
                <c:pt idx="1429">
                  <c:v>7.6801000000000004E-9</c:v>
                </c:pt>
                <c:pt idx="1430">
                  <c:v>7.6623999999999995E-9</c:v>
                </c:pt>
                <c:pt idx="1431">
                  <c:v>7.6888999999999998E-9</c:v>
                </c:pt>
                <c:pt idx="1432">
                  <c:v>7.7684000000000006E-9</c:v>
                </c:pt>
                <c:pt idx="1433">
                  <c:v>7.7066000000000007E-9</c:v>
                </c:pt>
                <c:pt idx="1434">
                  <c:v>7.7506999999999997E-9</c:v>
                </c:pt>
                <c:pt idx="1435">
                  <c:v>7.7021000000000005E-9</c:v>
                </c:pt>
                <c:pt idx="1436">
                  <c:v>7.7948999999999992E-9</c:v>
                </c:pt>
                <c:pt idx="1437">
                  <c:v>7.7419000000000003E-9</c:v>
                </c:pt>
                <c:pt idx="1438">
                  <c:v>7.7154000000000001E-9</c:v>
                </c:pt>
                <c:pt idx="1439">
                  <c:v>7.7595999999999995E-9</c:v>
                </c:pt>
                <c:pt idx="1440">
                  <c:v>7.7110000000000004E-9</c:v>
                </c:pt>
                <c:pt idx="1441">
                  <c:v>7.7375000000000006E-9</c:v>
                </c:pt>
                <c:pt idx="1442">
                  <c:v>7.7772E-9</c:v>
                </c:pt>
                <c:pt idx="1443">
                  <c:v>7.7639999999999992E-9</c:v>
                </c:pt>
                <c:pt idx="1444">
                  <c:v>7.7154000000000001E-9</c:v>
                </c:pt>
                <c:pt idx="1445">
                  <c:v>7.7463E-9</c:v>
                </c:pt>
                <c:pt idx="1446">
                  <c:v>7.7772E-9</c:v>
                </c:pt>
                <c:pt idx="1447">
                  <c:v>7.7066000000000007E-9</c:v>
                </c:pt>
                <c:pt idx="1448">
                  <c:v>7.7550999999999994E-9</c:v>
                </c:pt>
                <c:pt idx="1449">
                  <c:v>7.7684000000000006E-9</c:v>
                </c:pt>
                <c:pt idx="1450">
                  <c:v>7.7375000000000006E-9</c:v>
                </c:pt>
                <c:pt idx="1451">
                  <c:v>7.6845000000000001E-9</c:v>
                </c:pt>
                <c:pt idx="1452">
                  <c:v>7.7154000000000001E-9</c:v>
                </c:pt>
                <c:pt idx="1453">
                  <c:v>7.7815999999999997E-9</c:v>
                </c:pt>
                <c:pt idx="1454">
                  <c:v>7.7241999999999994E-9</c:v>
                </c:pt>
                <c:pt idx="1455">
                  <c:v>7.7286000000000008E-9</c:v>
                </c:pt>
                <c:pt idx="1456">
                  <c:v>7.7684000000000006E-9</c:v>
                </c:pt>
                <c:pt idx="1457">
                  <c:v>7.7330999999999993E-9</c:v>
                </c:pt>
                <c:pt idx="1458">
                  <c:v>7.6888999999999998E-9</c:v>
                </c:pt>
                <c:pt idx="1459">
                  <c:v>7.7550999999999994E-9</c:v>
                </c:pt>
                <c:pt idx="1460">
                  <c:v>7.7639999999999992E-9</c:v>
                </c:pt>
                <c:pt idx="1461">
                  <c:v>7.7241999999999994E-9</c:v>
                </c:pt>
                <c:pt idx="1462">
                  <c:v>7.6932999999999995E-9</c:v>
                </c:pt>
                <c:pt idx="1463">
                  <c:v>7.6845000000000001E-9</c:v>
                </c:pt>
                <c:pt idx="1464">
                  <c:v>7.7684000000000006E-9</c:v>
                </c:pt>
                <c:pt idx="1465">
                  <c:v>7.7550999999999994E-9</c:v>
                </c:pt>
                <c:pt idx="1466">
                  <c:v>7.7639999999999992E-9</c:v>
                </c:pt>
                <c:pt idx="1467">
                  <c:v>7.7684000000000006E-9</c:v>
                </c:pt>
                <c:pt idx="1468">
                  <c:v>7.7110000000000004E-9</c:v>
                </c:pt>
                <c:pt idx="1469">
                  <c:v>7.6712000000000006E-9</c:v>
                </c:pt>
                <c:pt idx="1470">
                  <c:v>7.7154000000000001E-9</c:v>
                </c:pt>
                <c:pt idx="1471">
                  <c:v>7.7728000000000003E-9</c:v>
                </c:pt>
                <c:pt idx="1472">
                  <c:v>7.7815999999999997E-9</c:v>
                </c:pt>
                <c:pt idx="1473">
                  <c:v>7.7728000000000003E-9</c:v>
                </c:pt>
                <c:pt idx="1474">
                  <c:v>7.8257999999999992E-9</c:v>
                </c:pt>
                <c:pt idx="1475">
                  <c:v>7.7948999999999992E-9</c:v>
                </c:pt>
                <c:pt idx="1476">
                  <c:v>7.7241999999999994E-9</c:v>
                </c:pt>
                <c:pt idx="1477">
                  <c:v>7.8213999999999995E-9</c:v>
                </c:pt>
                <c:pt idx="1478">
                  <c:v>7.7639999999999992E-9</c:v>
                </c:pt>
                <c:pt idx="1479">
                  <c:v>7.8081E-9</c:v>
                </c:pt>
                <c:pt idx="1480">
                  <c:v>7.7375000000000006E-9</c:v>
                </c:pt>
                <c:pt idx="1481">
                  <c:v>7.7550999999999994E-9</c:v>
                </c:pt>
                <c:pt idx="1482">
                  <c:v>7.7154000000000001E-9</c:v>
                </c:pt>
                <c:pt idx="1483">
                  <c:v>7.7330999999999993E-9</c:v>
                </c:pt>
                <c:pt idx="1484">
                  <c:v>7.7286000000000008E-9</c:v>
                </c:pt>
                <c:pt idx="1485">
                  <c:v>7.7772E-9</c:v>
                </c:pt>
                <c:pt idx="1486">
                  <c:v>7.7241999999999994E-9</c:v>
                </c:pt>
                <c:pt idx="1487">
                  <c:v>7.8920000000000005E-9</c:v>
                </c:pt>
                <c:pt idx="1488">
                  <c:v>7.7860999999999998E-9</c:v>
                </c:pt>
                <c:pt idx="1489">
                  <c:v>7.8037000000000003E-9</c:v>
                </c:pt>
                <c:pt idx="1490">
                  <c:v>7.8257999999999992E-9</c:v>
                </c:pt>
                <c:pt idx="1491">
                  <c:v>7.7772E-9</c:v>
                </c:pt>
                <c:pt idx="1492">
                  <c:v>7.8126000000000001E-9</c:v>
                </c:pt>
                <c:pt idx="1493">
                  <c:v>7.8302000000000005E-9</c:v>
                </c:pt>
                <c:pt idx="1494">
                  <c:v>7.7463E-9</c:v>
                </c:pt>
                <c:pt idx="1495">
                  <c:v>7.7993000000000006E-9</c:v>
                </c:pt>
                <c:pt idx="1496">
                  <c:v>7.7728000000000003E-9</c:v>
                </c:pt>
                <c:pt idx="1497">
                  <c:v>7.7815999999999997E-9</c:v>
                </c:pt>
                <c:pt idx="1498">
                  <c:v>7.8831999999999994E-9</c:v>
                </c:pt>
                <c:pt idx="1499">
                  <c:v>7.8169999999999998E-9</c:v>
                </c:pt>
                <c:pt idx="1500">
                  <c:v>7.7815999999999997E-9</c:v>
                </c:pt>
                <c:pt idx="1501">
                  <c:v>7.7375000000000006E-9</c:v>
                </c:pt>
                <c:pt idx="1502">
                  <c:v>7.8302000000000005E-9</c:v>
                </c:pt>
                <c:pt idx="1503">
                  <c:v>7.8257999999999992E-9</c:v>
                </c:pt>
                <c:pt idx="1504">
                  <c:v>7.8656000000000006E-9</c:v>
                </c:pt>
                <c:pt idx="1505">
                  <c:v>7.7948999999999992E-9</c:v>
                </c:pt>
                <c:pt idx="1506">
                  <c:v>7.8126000000000001E-9</c:v>
                </c:pt>
                <c:pt idx="1507">
                  <c:v>7.7948999999999992E-9</c:v>
                </c:pt>
                <c:pt idx="1508">
                  <c:v>7.8920000000000005E-9</c:v>
                </c:pt>
                <c:pt idx="1509">
                  <c:v>7.7330999999999993E-9</c:v>
                </c:pt>
                <c:pt idx="1510">
                  <c:v>7.7684000000000006E-9</c:v>
                </c:pt>
                <c:pt idx="1511">
                  <c:v>7.8302000000000005E-9</c:v>
                </c:pt>
                <c:pt idx="1512">
                  <c:v>7.7506999999999997E-9</c:v>
                </c:pt>
                <c:pt idx="1513">
                  <c:v>7.8744E-9</c:v>
                </c:pt>
                <c:pt idx="1514">
                  <c:v>7.8831999999999994E-9</c:v>
                </c:pt>
                <c:pt idx="1515">
                  <c:v>7.8522999999999994E-9</c:v>
                </c:pt>
                <c:pt idx="1516">
                  <c:v>7.8081E-9</c:v>
                </c:pt>
                <c:pt idx="1517">
                  <c:v>7.7993000000000006E-9</c:v>
                </c:pt>
                <c:pt idx="1518">
                  <c:v>7.8831999999999994E-9</c:v>
                </c:pt>
                <c:pt idx="1519">
                  <c:v>7.8478999999999998E-9</c:v>
                </c:pt>
                <c:pt idx="1520">
                  <c:v>7.8522999999999994E-9</c:v>
                </c:pt>
                <c:pt idx="1521">
                  <c:v>7.8126000000000001E-9</c:v>
                </c:pt>
                <c:pt idx="1522">
                  <c:v>7.8522999999999994E-9</c:v>
                </c:pt>
                <c:pt idx="1523">
                  <c:v>7.8920000000000005E-9</c:v>
                </c:pt>
                <c:pt idx="1524">
                  <c:v>7.8744E-9</c:v>
                </c:pt>
                <c:pt idx="1525">
                  <c:v>7.8522999999999994E-9</c:v>
                </c:pt>
                <c:pt idx="1526">
                  <c:v>7.8435000000000001E-9</c:v>
                </c:pt>
                <c:pt idx="1527">
                  <c:v>7.8169999999999998E-9</c:v>
                </c:pt>
                <c:pt idx="1528">
                  <c:v>7.8965000000000006E-9</c:v>
                </c:pt>
                <c:pt idx="1529">
                  <c:v>7.8081E-9</c:v>
                </c:pt>
                <c:pt idx="1530">
                  <c:v>7.8081E-9</c:v>
                </c:pt>
                <c:pt idx="1531">
                  <c:v>7.7993000000000006E-9</c:v>
                </c:pt>
                <c:pt idx="1532">
                  <c:v>7.8257999999999992E-9</c:v>
                </c:pt>
                <c:pt idx="1533">
                  <c:v>7.8081E-9</c:v>
                </c:pt>
                <c:pt idx="1534">
                  <c:v>7.8081E-9</c:v>
                </c:pt>
                <c:pt idx="1535">
                  <c:v>7.8169999999999998E-9</c:v>
                </c:pt>
                <c:pt idx="1536">
                  <c:v>7.7860999999999998E-9</c:v>
                </c:pt>
                <c:pt idx="1537">
                  <c:v>7.8302000000000005E-9</c:v>
                </c:pt>
                <c:pt idx="1538">
                  <c:v>7.8876000000000008E-9</c:v>
                </c:pt>
                <c:pt idx="1539">
                  <c:v>7.8435000000000001E-9</c:v>
                </c:pt>
                <c:pt idx="1540">
                  <c:v>7.8346000000000002E-9</c:v>
                </c:pt>
                <c:pt idx="1541">
                  <c:v>7.7993000000000006E-9</c:v>
                </c:pt>
                <c:pt idx="1542">
                  <c:v>7.8700000000000003E-9</c:v>
                </c:pt>
                <c:pt idx="1543">
                  <c:v>7.8656000000000006E-9</c:v>
                </c:pt>
                <c:pt idx="1544">
                  <c:v>7.8831999999999994E-9</c:v>
                </c:pt>
                <c:pt idx="1545">
                  <c:v>7.8611000000000005E-9</c:v>
                </c:pt>
                <c:pt idx="1546">
                  <c:v>7.8081E-9</c:v>
                </c:pt>
                <c:pt idx="1547">
                  <c:v>7.8656000000000006E-9</c:v>
                </c:pt>
                <c:pt idx="1548">
                  <c:v>7.8522999999999994E-9</c:v>
                </c:pt>
                <c:pt idx="1549">
                  <c:v>7.8257999999999992E-9</c:v>
                </c:pt>
                <c:pt idx="1550">
                  <c:v>7.8611000000000005E-9</c:v>
                </c:pt>
                <c:pt idx="1551">
                  <c:v>7.9053E-9</c:v>
                </c:pt>
                <c:pt idx="1552">
                  <c:v>7.8787999999999997E-9</c:v>
                </c:pt>
                <c:pt idx="1553">
                  <c:v>7.9096999999999997E-9</c:v>
                </c:pt>
                <c:pt idx="1554">
                  <c:v>7.8611000000000005E-9</c:v>
                </c:pt>
                <c:pt idx="1555">
                  <c:v>7.9185000000000007E-9</c:v>
                </c:pt>
                <c:pt idx="1556">
                  <c:v>7.8611000000000005E-9</c:v>
                </c:pt>
                <c:pt idx="1557">
                  <c:v>7.8744E-9</c:v>
                </c:pt>
                <c:pt idx="1558">
                  <c:v>7.9318000000000003E-9</c:v>
                </c:pt>
                <c:pt idx="1559">
                  <c:v>7.9009000000000003E-9</c:v>
                </c:pt>
                <c:pt idx="1560">
                  <c:v>7.9185000000000007E-9</c:v>
                </c:pt>
                <c:pt idx="1561">
                  <c:v>7.8876000000000008E-9</c:v>
                </c:pt>
                <c:pt idx="1562">
                  <c:v>7.9140999999999994E-9</c:v>
                </c:pt>
                <c:pt idx="1563">
                  <c:v>7.9185000000000007E-9</c:v>
                </c:pt>
                <c:pt idx="1564">
                  <c:v>7.9053E-9</c:v>
                </c:pt>
                <c:pt idx="1565">
                  <c:v>7.9318000000000003E-9</c:v>
                </c:pt>
                <c:pt idx="1566">
                  <c:v>7.8787999999999997E-9</c:v>
                </c:pt>
                <c:pt idx="1567">
                  <c:v>7.9053E-9</c:v>
                </c:pt>
                <c:pt idx="1568">
                  <c:v>7.8169999999999998E-9</c:v>
                </c:pt>
                <c:pt idx="1569">
                  <c:v>7.8656000000000006E-9</c:v>
                </c:pt>
                <c:pt idx="1570">
                  <c:v>7.9449999999999993E-9</c:v>
                </c:pt>
                <c:pt idx="1571">
                  <c:v>7.8656000000000006E-9</c:v>
                </c:pt>
                <c:pt idx="1572">
                  <c:v>7.9096999999999997E-9</c:v>
                </c:pt>
                <c:pt idx="1573">
                  <c:v>7.9362E-9</c:v>
                </c:pt>
                <c:pt idx="1574">
                  <c:v>7.9096999999999997E-9</c:v>
                </c:pt>
                <c:pt idx="1575">
                  <c:v>7.9096999999999997E-9</c:v>
                </c:pt>
                <c:pt idx="1576">
                  <c:v>7.9140999999999994E-9</c:v>
                </c:pt>
                <c:pt idx="1577">
                  <c:v>7.8831999999999994E-9</c:v>
                </c:pt>
                <c:pt idx="1578">
                  <c:v>7.8965000000000006E-9</c:v>
                </c:pt>
                <c:pt idx="1579">
                  <c:v>7.9274000000000006E-9</c:v>
                </c:pt>
                <c:pt idx="1580">
                  <c:v>7.8920000000000005E-9</c:v>
                </c:pt>
                <c:pt idx="1581">
                  <c:v>7.9229999999999992E-9</c:v>
                </c:pt>
                <c:pt idx="1582">
                  <c:v>7.9140999999999994E-9</c:v>
                </c:pt>
                <c:pt idx="1583">
                  <c:v>7.9185000000000007E-9</c:v>
                </c:pt>
                <c:pt idx="1584">
                  <c:v>7.8744E-9</c:v>
                </c:pt>
                <c:pt idx="1585">
                  <c:v>7.8831999999999994E-9</c:v>
                </c:pt>
                <c:pt idx="1586">
                  <c:v>7.8965000000000006E-9</c:v>
                </c:pt>
                <c:pt idx="1587">
                  <c:v>7.9185000000000007E-9</c:v>
                </c:pt>
                <c:pt idx="1588">
                  <c:v>7.9140999999999994E-9</c:v>
                </c:pt>
                <c:pt idx="1589">
                  <c:v>7.9318000000000003E-9</c:v>
                </c:pt>
                <c:pt idx="1590">
                  <c:v>7.9449999999999993E-9</c:v>
                </c:pt>
                <c:pt idx="1591">
                  <c:v>7.8478999999999998E-9</c:v>
                </c:pt>
                <c:pt idx="1592">
                  <c:v>7.8920000000000005E-9</c:v>
                </c:pt>
                <c:pt idx="1593">
                  <c:v>7.9759999999999998E-9</c:v>
                </c:pt>
                <c:pt idx="1594">
                  <c:v>7.8787999999999997E-9</c:v>
                </c:pt>
                <c:pt idx="1595">
                  <c:v>7.9892000000000005E-9</c:v>
                </c:pt>
                <c:pt idx="1596">
                  <c:v>7.9140999999999994E-9</c:v>
                </c:pt>
                <c:pt idx="1597">
                  <c:v>7.9494999999999995E-9</c:v>
                </c:pt>
                <c:pt idx="1598">
                  <c:v>7.9583000000000005E-9</c:v>
                </c:pt>
                <c:pt idx="1599">
                  <c:v>7.9096999999999997E-9</c:v>
                </c:pt>
                <c:pt idx="1600">
                  <c:v>7.9362E-9</c:v>
                </c:pt>
                <c:pt idx="1601">
                  <c:v>7.9405999999999996E-9</c:v>
                </c:pt>
                <c:pt idx="1602">
                  <c:v>7.9009000000000003E-9</c:v>
                </c:pt>
                <c:pt idx="1603">
                  <c:v>7.9140999999999994E-9</c:v>
                </c:pt>
                <c:pt idx="1604">
                  <c:v>7.9229999999999992E-9</c:v>
                </c:pt>
                <c:pt idx="1605">
                  <c:v>7.9405999999999996E-9</c:v>
                </c:pt>
                <c:pt idx="1606">
                  <c:v>7.9185000000000007E-9</c:v>
                </c:pt>
                <c:pt idx="1607">
                  <c:v>7.8435000000000001E-9</c:v>
                </c:pt>
                <c:pt idx="1608">
                  <c:v>7.9274000000000006E-9</c:v>
                </c:pt>
                <c:pt idx="1609">
                  <c:v>8.0025E-9</c:v>
                </c:pt>
                <c:pt idx="1610">
                  <c:v>7.9803999999999994E-9</c:v>
                </c:pt>
                <c:pt idx="1611">
                  <c:v>7.9670999999999999E-9</c:v>
                </c:pt>
                <c:pt idx="1612">
                  <c:v>7.9318000000000003E-9</c:v>
                </c:pt>
                <c:pt idx="1613">
                  <c:v>7.9449999999999993E-9</c:v>
                </c:pt>
                <c:pt idx="1614">
                  <c:v>7.9229999999999992E-9</c:v>
                </c:pt>
                <c:pt idx="1615">
                  <c:v>7.9140999999999994E-9</c:v>
                </c:pt>
                <c:pt idx="1616">
                  <c:v>7.9583000000000005E-9</c:v>
                </c:pt>
                <c:pt idx="1617">
                  <c:v>7.9362E-9</c:v>
                </c:pt>
                <c:pt idx="1618">
                  <c:v>7.9449999999999993E-9</c:v>
                </c:pt>
                <c:pt idx="1619">
                  <c:v>7.8876000000000008E-9</c:v>
                </c:pt>
                <c:pt idx="1620">
                  <c:v>7.9583000000000005E-9</c:v>
                </c:pt>
                <c:pt idx="1621">
                  <c:v>7.9583000000000005E-9</c:v>
                </c:pt>
                <c:pt idx="1622">
                  <c:v>7.9362E-9</c:v>
                </c:pt>
                <c:pt idx="1623">
                  <c:v>7.9538999999999992E-9</c:v>
                </c:pt>
                <c:pt idx="1624">
                  <c:v>7.9494999999999995E-9</c:v>
                </c:pt>
                <c:pt idx="1625">
                  <c:v>7.9362E-9</c:v>
                </c:pt>
                <c:pt idx="1626">
                  <c:v>7.9494999999999995E-9</c:v>
                </c:pt>
                <c:pt idx="1627">
                  <c:v>7.9405999999999996E-9</c:v>
                </c:pt>
                <c:pt idx="1628">
                  <c:v>7.8831999999999994E-9</c:v>
                </c:pt>
                <c:pt idx="1629">
                  <c:v>7.9405999999999996E-9</c:v>
                </c:pt>
                <c:pt idx="1630">
                  <c:v>7.9670999999999999E-9</c:v>
                </c:pt>
                <c:pt idx="1631">
                  <c:v>7.9096999999999997E-9</c:v>
                </c:pt>
                <c:pt idx="1632">
                  <c:v>7.9892000000000005E-9</c:v>
                </c:pt>
                <c:pt idx="1633">
                  <c:v>7.9803999999999994E-9</c:v>
                </c:pt>
                <c:pt idx="1634">
                  <c:v>8.0245000000000002E-9</c:v>
                </c:pt>
                <c:pt idx="1635">
                  <c:v>7.9979999999999999E-9</c:v>
                </c:pt>
                <c:pt idx="1636">
                  <c:v>7.9936000000000002E-9</c:v>
                </c:pt>
                <c:pt idx="1637">
                  <c:v>8.0510000000000004E-9</c:v>
                </c:pt>
                <c:pt idx="1638">
                  <c:v>8.0157000000000008E-9</c:v>
                </c:pt>
                <c:pt idx="1639">
                  <c:v>8.0068999999999997E-9</c:v>
                </c:pt>
                <c:pt idx="1640">
                  <c:v>8.0068999999999997E-9</c:v>
                </c:pt>
                <c:pt idx="1641">
                  <c:v>7.9892000000000005E-9</c:v>
                </c:pt>
                <c:pt idx="1642">
                  <c:v>8.0025E-9</c:v>
                </c:pt>
                <c:pt idx="1643">
                  <c:v>7.9583000000000005E-9</c:v>
                </c:pt>
                <c:pt idx="1644">
                  <c:v>8.0334E-9</c:v>
                </c:pt>
                <c:pt idx="1645">
                  <c:v>7.9318000000000003E-9</c:v>
                </c:pt>
                <c:pt idx="1646">
                  <c:v>7.9670999999999999E-9</c:v>
                </c:pt>
                <c:pt idx="1647">
                  <c:v>7.9759999999999998E-9</c:v>
                </c:pt>
                <c:pt idx="1648">
                  <c:v>8.0068999999999997E-9</c:v>
                </c:pt>
                <c:pt idx="1649">
                  <c:v>7.9405999999999996E-9</c:v>
                </c:pt>
                <c:pt idx="1650">
                  <c:v>7.9979999999999999E-9</c:v>
                </c:pt>
                <c:pt idx="1651">
                  <c:v>8.0245000000000002E-9</c:v>
                </c:pt>
                <c:pt idx="1652">
                  <c:v>8.0157000000000008E-9</c:v>
                </c:pt>
                <c:pt idx="1653">
                  <c:v>7.9936000000000002E-9</c:v>
                </c:pt>
                <c:pt idx="1654">
                  <c:v>8.0157000000000008E-9</c:v>
                </c:pt>
                <c:pt idx="1655">
                  <c:v>8.0112999999999994E-9</c:v>
                </c:pt>
                <c:pt idx="1656">
                  <c:v>7.9936000000000002E-9</c:v>
                </c:pt>
                <c:pt idx="1657">
                  <c:v>8.0157000000000008E-9</c:v>
                </c:pt>
                <c:pt idx="1658">
                  <c:v>8.0334E-9</c:v>
                </c:pt>
                <c:pt idx="1659">
                  <c:v>7.9848000000000008E-9</c:v>
                </c:pt>
                <c:pt idx="1660">
                  <c:v>7.9848000000000008E-9</c:v>
                </c:pt>
                <c:pt idx="1661">
                  <c:v>8.0245000000000002E-9</c:v>
                </c:pt>
                <c:pt idx="1662">
                  <c:v>8.0157000000000008E-9</c:v>
                </c:pt>
                <c:pt idx="1663">
                  <c:v>8.0510000000000004E-9</c:v>
                </c:pt>
                <c:pt idx="1664">
                  <c:v>7.9979999999999999E-9</c:v>
                </c:pt>
                <c:pt idx="1665">
                  <c:v>8.0510000000000004E-9</c:v>
                </c:pt>
                <c:pt idx="1666">
                  <c:v>8.0025E-9</c:v>
                </c:pt>
                <c:pt idx="1667">
                  <c:v>8.0245000000000002E-9</c:v>
                </c:pt>
                <c:pt idx="1668">
                  <c:v>8.0068999999999997E-9</c:v>
                </c:pt>
                <c:pt idx="1669">
                  <c:v>8.0334E-9</c:v>
                </c:pt>
                <c:pt idx="1670">
                  <c:v>8.0730999999999993E-9</c:v>
                </c:pt>
                <c:pt idx="1671">
                  <c:v>8.0643E-9</c:v>
                </c:pt>
                <c:pt idx="1672">
                  <c:v>8.0599000000000003E-9</c:v>
                </c:pt>
                <c:pt idx="1673">
                  <c:v>8.0643E-9</c:v>
                </c:pt>
                <c:pt idx="1674">
                  <c:v>8.0377999999999997E-9</c:v>
                </c:pt>
                <c:pt idx="1675">
                  <c:v>8.0201000000000005E-9</c:v>
                </c:pt>
                <c:pt idx="1676">
                  <c:v>8.0157000000000008E-9</c:v>
                </c:pt>
                <c:pt idx="1677">
                  <c:v>8.0377999999999997E-9</c:v>
                </c:pt>
                <c:pt idx="1678">
                  <c:v>8.0068999999999997E-9</c:v>
                </c:pt>
                <c:pt idx="1679">
                  <c:v>8.0421999999999994E-9</c:v>
                </c:pt>
                <c:pt idx="1680">
                  <c:v>8.0112999999999994E-9</c:v>
                </c:pt>
                <c:pt idx="1681">
                  <c:v>8.1260999999999999E-9</c:v>
                </c:pt>
                <c:pt idx="1682">
                  <c:v>8.0377999999999997E-9</c:v>
                </c:pt>
                <c:pt idx="1683">
                  <c:v>8.0290000000000003E-9</c:v>
                </c:pt>
                <c:pt idx="1684">
                  <c:v>8.0421999999999994E-9</c:v>
                </c:pt>
                <c:pt idx="1685">
                  <c:v>8.1260999999999999E-9</c:v>
                </c:pt>
                <c:pt idx="1686">
                  <c:v>7.9803999999999994E-9</c:v>
                </c:pt>
                <c:pt idx="1687">
                  <c:v>8.0555000000000006E-9</c:v>
                </c:pt>
                <c:pt idx="1688">
                  <c:v>8.0555000000000006E-9</c:v>
                </c:pt>
                <c:pt idx="1689">
                  <c:v>8.0377999999999997E-9</c:v>
                </c:pt>
                <c:pt idx="1690">
                  <c:v>8.0555000000000006E-9</c:v>
                </c:pt>
                <c:pt idx="1691">
                  <c:v>8.0730999999999993E-9</c:v>
                </c:pt>
                <c:pt idx="1692">
                  <c:v>8.0510000000000004E-9</c:v>
                </c:pt>
                <c:pt idx="1693">
                  <c:v>8.0643E-9</c:v>
                </c:pt>
                <c:pt idx="1694">
                  <c:v>8.0599000000000003E-9</c:v>
                </c:pt>
                <c:pt idx="1695">
                  <c:v>8.0951999999999999E-9</c:v>
                </c:pt>
                <c:pt idx="1696">
                  <c:v>8.0466000000000007E-9</c:v>
                </c:pt>
                <c:pt idx="1697">
                  <c:v>8.0377999999999997E-9</c:v>
                </c:pt>
                <c:pt idx="1698">
                  <c:v>8.1173000000000005E-9</c:v>
                </c:pt>
                <c:pt idx="1699">
                  <c:v>8.0245000000000002E-9</c:v>
                </c:pt>
                <c:pt idx="1700">
                  <c:v>7.9979999999999999E-9</c:v>
                </c:pt>
                <c:pt idx="1701">
                  <c:v>8.1349999999999997E-9</c:v>
                </c:pt>
                <c:pt idx="1702">
                  <c:v>8.0377999999999997E-9</c:v>
                </c:pt>
                <c:pt idx="1703">
                  <c:v>8.0377999999999997E-9</c:v>
                </c:pt>
                <c:pt idx="1704">
                  <c:v>8.0995999999999996E-9</c:v>
                </c:pt>
                <c:pt idx="1705">
                  <c:v>8.0686999999999997E-9</c:v>
                </c:pt>
                <c:pt idx="1706">
                  <c:v>8.0995999999999996E-9</c:v>
                </c:pt>
                <c:pt idx="1707">
                  <c:v>8.1393999999999994E-9</c:v>
                </c:pt>
                <c:pt idx="1708">
                  <c:v>8.0377999999999997E-9</c:v>
                </c:pt>
                <c:pt idx="1709">
                  <c:v>8.1129000000000008E-9</c:v>
                </c:pt>
                <c:pt idx="1710">
                  <c:v>8.0466000000000007E-9</c:v>
                </c:pt>
                <c:pt idx="1711">
                  <c:v>8.1039999999999993E-9</c:v>
                </c:pt>
                <c:pt idx="1712">
                  <c:v>8.0421999999999994E-9</c:v>
                </c:pt>
                <c:pt idx="1713">
                  <c:v>8.0466000000000007E-9</c:v>
                </c:pt>
                <c:pt idx="1714">
                  <c:v>8.0290000000000003E-9</c:v>
                </c:pt>
                <c:pt idx="1715">
                  <c:v>8.0995999999999996E-9</c:v>
                </c:pt>
                <c:pt idx="1716">
                  <c:v>8.1217000000000002E-9</c:v>
                </c:pt>
                <c:pt idx="1717">
                  <c:v>8.0290000000000003E-9</c:v>
                </c:pt>
                <c:pt idx="1718">
                  <c:v>8.0951999999999999E-9</c:v>
                </c:pt>
                <c:pt idx="1719">
                  <c:v>8.1129000000000008E-9</c:v>
                </c:pt>
                <c:pt idx="1720">
                  <c:v>8.0864000000000005E-9</c:v>
                </c:pt>
                <c:pt idx="1721">
                  <c:v>8.0995999999999996E-9</c:v>
                </c:pt>
                <c:pt idx="1722">
                  <c:v>8.1217000000000002E-9</c:v>
                </c:pt>
                <c:pt idx="1723">
                  <c:v>8.1217000000000002E-9</c:v>
                </c:pt>
                <c:pt idx="1724">
                  <c:v>8.0775000000000007E-9</c:v>
                </c:pt>
                <c:pt idx="1725">
                  <c:v>8.1039999999999993E-9</c:v>
                </c:pt>
                <c:pt idx="1726">
                  <c:v>8.0377999999999997E-9</c:v>
                </c:pt>
                <c:pt idx="1727">
                  <c:v>8.1173000000000005E-9</c:v>
                </c:pt>
                <c:pt idx="1728">
                  <c:v>8.0775000000000007E-9</c:v>
                </c:pt>
                <c:pt idx="1729">
                  <c:v>8.0377999999999997E-9</c:v>
                </c:pt>
                <c:pt idx="1730">
                  <c:v>8.1349999999999997E-9</c:v>
                </c:pt>
                <c:pt idx="1731">
                  <c:v>8.1349999999999997E-9</c:v>
                </c:pt>
                <c:pt idx="1732">
                  <c:v>8.1173000000000005E-9</c:v>
                </c:pt>
                <c:pt idx="1733">
                  <c:v>8.1438000000000008E-9</c:v>
                </c:pt>
                <c:pt idx="1734">
                  <c:v>8.1747000000000007E-9</c:v>
                </c:pt>
                <c:pt idx="1735">
                  <c:v>8.1084999999999995E-9</c:v>
                </c:pt>
                <c:pt idx="1736">
                  <c:v>8.1260999999999999E-9</c:v>
                </c:pt>
                <c:pt idx="1737">
                  <c:v>8.1702999999999994E-9</c:v>
                </c:pt>
                <c:pt idx="1738">
                  <c:v>8.0730999999999993E-9</c:v>
                </c:pt>
                <c:pt idx="1739">
                  <c:v>8.1039999999999993E-9</c:v>
                </c:pt>
                <c:pt idx="1740">
                  <c:v>8.1438000000000008E-9</c:v>
                </c:pt>
                <c:pt idx="1741">
                  <c:v>8.1217000000000002E-9</c:v>
                </c:pt>
                <c:pt idx="1742">
                  <c:v>8.0864000000000005E-9</c:v>
                </c:pt>
                <c:pt idx="1743">
                  <c:v>8.1438000000000008E-9</c:v>
                </c:pt>
                <c:pt idx="1744">
                  <c:v>8.0908000000000002E-9</c:v>
                </c:pt>
                <c:pt idx="1745">
                  <c:v>8.1482000000000005E-9</c:v>
                </c:pt>
                <c:pt idx="1746">
                  <c:v>8.1747000000000007E-9</c:v>
                </c:pt>
                <c:pt idx="1747">
                  <c:v>8.1393999999999994E-9</c:v>
                </c:pt>
                <c:pt idx="1748">
                  <c:v>8.1304999999999996E-9</c:v>
                </c:pt>
                <c:pt idx="1749">
                  <c:v>8.1438000000000008E-9</c:v>
                </c:pt>
                <c:pt idx="1750">
                  <c:v>8.1747000000000007E-9</c:v>
                </c:pt>
                <c:pt idx="1751">
                  <c:v>8.1260999999999999E-9</c:v>
                </c:pt>
                <c:pt idx="1752">
                  <c:v>8.1438000000000008E-9</c:v>
                </c:pt>
                <c:pt idx="1753">
                  <c:v>8.1438000000000008E-9</c:v>
                </c:pt>
                <c:pt idx="1754">
                  <c:v>8.1173000000000005E-9</c:v>
                </c:pt>
                <c:pt idx="1755">
                  <c:v>8.1039999999999993E-9</c:v>
                </c:pt>
                <c:pt idx="1756">
                  <c:v>8.1129000000000008E-9</c:v>
                </c:pt>
                <c:pt idx="1757">
                  <c:v>8.1702999999999994E-9</c:v>
                </c:pt>
                <c:pt idx="1758">
                  <c:v>8.1526000000000002E-9</c:v>
                </c:pt>
                <c:pt idx="1759">
                  <c:v>8.1084999999999995E-9</c:v>
                </c:pt>
                <c:pt idx="1760">
                  <c:v>8.2144000000000001E-9</c:v>
                </c:pt>
                <c:pt idx="1761">
                  <c:v>8.1747000000000007E-9</c:v>
                </c:pt>
                <c:pt idx="1762">
                  <c:v>8.1569999999999999E-9</c:v>
                </c:pt>
                <c:pt idx="1763">
                  <c:v>8.1569999999999999E-9</c:v>
                </c:pt>
                <c:pt idx="1764">
                  <c:v>8.1747000000000007E-9</c:v>
                </c:pt>
                <c:pt idx="1765">
                  <c:v>8.1482000000000005E-9</c:v>
                </c:pt>
                <c:pt idx="1766">
                  <c:v>8.2056000000000007E-9</c:v>
                </c:pt>
                <c:pt idx="1767">
                  <c:v>8.1482000000000005E-9</c:v>
                </c:pt>
                <c:pt idx="1768">
                  <c:v>8.1438000000000008E-9</c:v>
                </c:pt>
                <c:pt idx="1769">
                  <c:v>8.1482000000000005E-9</c:v>
                </c:pt>
                <c:pt idx="1770">
                  <c:v>8.1349999999999997E-9</c:v>
                </c:pt>
                <c:pt idx="1771">
                  <c:v>8.1084999999999995E-9</c:v>
                </c:pt>
                <c:pt idx="1772">
                  <c:v>8.1967999999999997E-9</c:v>
                </c:pt>
                <c:pt idx="1773">
                  <c:v>8.1613999999999995E-9</c:v>
                </c:pt>
                <c:pt idx="1774">
                  <c:v>8.1924E-9</c:v>
                </c:pt>
                <c:pt idx="1775">
                  <c:v>8.1835000000000001E-9</c:v>
                </c:pt>
                <c:pt idx="1776">
                  <c:v>8.2189000000000002E-9</c:v>
                </c:pt>
                <c:pt idx="1777">
                  <c:v>8.1967999999999997E-9</c:v>
                </c:pt>
                <c:pt idx="1778">
                  <c:v>8.1835000000000001E-9</c:v>
                </c:pt>
                <c:pt idx="1779">
                  <c:v>8.1747000000000007E-9</c:v>
                </c:pt>
                <c:pt idx="1780">
                  <c:v>8.2498000000000002E-9</c:v>
                </c:pt>
                <c:pt idx="1781">
                  <c:v>8.2144000000000001E-9</c:v>
                </c:pt>
                <c:pt idx="1782">
                  <c:v>8.1835000000000001E-9</c:v>
                </c:pt>
                <c:pt idx="1783">
                  <c:v>8.1569999999999999E-9</c:v>
                </c:pt>
                <c:pt idx="1784">
                  <c:v>8.1878999999999998E-9</c:v>
                </c:pt>
                <c:pt idx="1785">
                  <c:v>8.2056000000000007E-9</c:v>
                </c:pt>
                <c:pt idx="1786">
                  <c:v>8.1878999999999998E-9</c:v>
                </c:pt>
                <c:pt idx="1787">
                  <c:v>8.2189000000000002E-9</c:v>
                </c:pt>
                <c:pt idx="1788">
                  <c:v>8.1526000000000002E-9</c:v>
                </c:pt>
                <c:pt idx="1789">
                  <c:v>8.2189000000000002E-9</c:v>
                </c:pt>
                <c:pt idx="1790">
                  <c:v>8.2011999999999993E-9</c:v>
                </c:pt>
                <c:pt idx="1791">
                  <c:v>8.2674000000000006E-9</c:v>
                </c:pt>
                <c:pt idx="1792">
                  <c:v>8.1613999999999995E-9</c:v>
                </c:pt>
                <c:pt idx="1793">
                  <c:v>8.1967999999999997E-9</c:v>
                </c:pt>
                <c:pt idx="1794">
                  <c:v>8.2276999999999996E-9</c:v>
                </c:pt>
                <c:pt idx="1795">
                  <c:v>8.1482000000000005E-9</c:v>
                </c:pt>
                <c:pt idx="1796">
                  <c:v>8.2056000000000007E-9</c:v>
                </c:pt>
                <c:pt idx="1797">
                  <c:v>8.2541999999999999E-9</c:v>
                </c:pt>
                <c:pt idx="1798">
                  <c:v>8.1967999999999997E-9</c:v>
                </c:pt>
                <c:pt idx="1799">
                  <c:v>8.2454000000000005E-9</c:v>
                </c:pt>
                <c:pt idx="1800">
                  <c:v>8.2365000000000007E-9</c:v>
                </c:pt>
                <c:pt idx="1801">
                  <c:v>8.1924E-9</c:v>
                </c:pt>
                <c:pt idx="1802">
                  <c:v>8.1791000000000004E-9</c:v>
                </c:pt>
                <c:pt idx="1803">
                  <c:v>8.1878999999999998E-9</c:v>
                </c:pt>
                <c:pt idx="1804">
                  <c:v>8.2365000000000007E-9</c:v>
                </c:pt>
                <c:pt idx="1805">
                  <c:v>8.2056000000000007E-9</c:v>
                </c:pt>
                <c:pt idx="1806">
                  <c:v>8.2189000000000002E-9</c:v>
                </c:pt>
                <c:pt idx="1807">
                  <c:v>8.2144000000000001E-9</c:v>
                </c:pt>
                <c:pt idx="1808">
                  <c:v>8.2807000000000002E-9</c:v>
                </c:pt>
                <c:pt idx="1809">
                  <c:v>8.2807000000000002E-9</c:v>
                </c:pt>
                <c:pt idx="1810">
                  <c:v>8.2674000000000006E-9</c:v>
                </c:pt>
                <c:pt idx="1811">
                  <c:v>8.2276999999999996E-9</c:v>
                </c:pt>
                <c:pt idx="1812">
                  <c:v>8.2498000000000002E-9</c:v>
                </c:pt>
                <c:pt idx="1813">
                  <c:v>8.2365000000000007E-9</c:v>
                </c:pt>
                <c:pt idx="1814">
                  <c:v>8.2763000000000005E-9</c:v>
                </c:pt>
                <c:pt idx="1815">
                  <c:v>8.3028000000000007E-9</c:v>
                </c:pt>
                <c:pt idx="1816">
                  <c:v>8.2629999999999993E-9</c:v>
                </c:pt>
                <c:pt idx="1817">
                  <c:v>8.2763000000000005E-9</c:v>
                </c:pt>
                <c:pt idx="1818">
                  <c:v>8.2454000000000005E-9</c:v>
                </c:pt>
                <c:pt idx="1819">
                  <c:v>8.2365000000000007E-9</c:v>
                </c:pt>
                <c:pt idx="1820">
                  <c:v>8.2498000000000002E-9</c:v>
                </c:pt>
                <c:pt idx="1821">
                  <c:v>8.2320999999999993E-9</c:v>
                </c:pt>
                <c:pt idx="1822">
                  <c:v>8.2807000000000002E-9</c:v>
                </c:pt>
                <c:pt idx="1823">
                  <c:v>8.3028000000000007E-9</c:v>
                </c:pt>
                <c:pt idx="1824">
                  <c:v>8.2894999999999996E-9</c:v>
                </c:pt>
                <c:pt idx="1825">
                  <c:v>8.2850999999999999E-9</c:v>
                </c:pt>
                <c:pt idx="1826">
                  <c:v>8.3468999999999998E-9</c:v>
                </c:pt>
                <c:pt idx="1827">
                  <c:v>8.1924E-9</c:v>
                </c:pt>
                <c:pt idx="1828">
                  <c:v>8.3381000000000004E-9</c:v>
                </c:pt>
                <c:pt idx="1829">
                  <c:v>8.2938999999999992E-9</c:v>
                </c:pt>
                <c:pt idx="1830">
                  <c:v>8.2232999999999999E-9</c:v>
                </c:pt>
                <c:pt idx="1831">
                  <c:v>8.3116000000000001E-9</c:v>
                </c:pt>
                <c:pt idx="1832">
                  <c:v>8.3159999999999998E-9</c:v>
                </c:pt>
                <c:pt idx="1833">
                  <c:v>8.3116000000000001E-9</c:v>
                </c:pt>
                <c:pt idx="1834">
                  <c:v>8.3337000000000007E-9</c:v>
                </c:pt>
                <c:pt idx="1835">
                  <c:v>8.3028000000000007E-9</c:v>
                </c:pt>
                <c:pt idx="1836">
                  <c:v>8.2409000000000004E-9</c:v>
                </c:pt>
                <c:pt idx="1837">
                  <c:v>8.2498000000000002E-9</c:v>
                </c:pt>
                <c:pt idx="1838">
                  <c:v>8.2807000000000002E-9</c:v>
                </c:pt>
                <c:pt idx="1839">
                  <c:v>8.2719000000000008E-9</c:v>
                </c:pt>
                <c:pt idx="1840">
                  <c:v>8.2938999999999992E-9</c:v>
                </c:pt>
                <c:pt idx="1841">
                  <c:v>8.3425000000000001E-9</c:v>
                </c:pt>
                <c:pt idx="1842">
                  <c:v>8.2894999999999996E-9</c:v>
                </c:pt>
                <c:pt idx="1843">
                  <c:v>8.2674000000000006E-9</c:v>
                </c:pt>
                <c:pt idx="1844">
                  <c:v>8.3116000000000001E-9</c:v>
                </c:pt>
                <c:pt idx="1845">
                  <c:v>8.2850999999999999E-9</c:v>
                </c:pt>
                <c:pt idx="1846">
                  <c:v>8.3557999999999996E-9</c:v>
                </c:pt>
                <c:pt idx="1847">
                  <c:v>8.3116000000000001E-9</c:v>
                </c:pt>
                <c:pt idx="1848">
                  <c:v>8.2850999999999999E-9</c:v>
                </c:pt>
                <c:pt idx="1849">
                  <c:v>8.3425000000000001E-9</c:v>
                </c:pt>
                <c:pt idx="1850">
                  <c:v>8.2719000000000008E-9</c:v>
                </c:pt>
                <c:pt idx="1851">
                  <c:v>8.3116000000000001E-9</c:v>
                </c:pt>
                <c:pt idx="1852">
                  <c:v>8.3028000000000007E-9</c:v>
                </c:pt>
                <c:pt idx="1853">
                  <c:v>8.2983999999999994E-9</c:v>
                </c:pt>
                <c:pt idx="1854">
                  <c:v>8.2938999999999992E-9</c:v>
                </c:pt>
                <c:pt idx="1855">
                  <c:v>8.2719000000000008E-9</c:v>
                </c:pt>
                <c:pt idx="1856">
                  <c:v>8.3116000000000001E-9</c:v>
                </c:pt>
                <c:pt idx="1857">
                  <c:v>8.3292999999999994E-9</c:v>
                </c:pt>
                <c:pt idx="1858">
                  <c:v>8.3513999999999999E-9</c:v>
                </c:pt>
                <c:pt idx="1859">
                  <c:v>8.3203999999999995E-9</c:v>
                </c:pt>
                <c:pt idx="1860">
                  <c:v>8.3159999999999998E-9</c:v>
                </c:pt>
                <c:pt idx="1861">
                  <c:v>8.3557999999999996E-9</c:v>
                </c:pt>
                <c:pt idx="1862">
                  <c:v>8.3779000000000002E-9</c:v>
                </c:pt>
                <c:pt idx="1863">
                  <c:v>8.2938999999999992E-9</c:v>
                </c:pt>
                <c:pt idx="1864">
                  <c:v>8.3292999999999994E-9</c:v>
                </c:pt>
                <c:pt idx="1865">
                  <c:v>8.2938999999999992E-9</c:v>
                </c:pt>
                <c:pt idx="1866">
                  <c:v>8.3646000000000007E-9</c:v>
                </c:pt>
                <c:pt idx="1867">
                  <c:v>8.3557999999999996E-9</c:v>
                </c:pt>
                <c:pt idx="1868">
                  <c:v>8.2763000000000005E-9</c:v>
                </c:pt>
                <c:pt idx="1869">
                  <c:v>8.3072000000000004E-9</c:v>
                </c:pt>
                <c:pt idx="1870">
                  <c:v>8.3779000000000002E-9</c:v>
                </c:pt>
                <c:pt idx="1871">
                  <c:v>8.3203999999999995E-9</c:v>
                </c:pt>
                <c:pt idx="1872">
                  <c:v>8.3866999999999996E-9</c:v>
                </c:pt>
                <c:pt idx="1873">
                  <c:v>8.3734000000000001E-9</c:v>
                </c:pt>
                <c:pt idx="1874">
                  <c:v>8.3513999999999999E-9</c:v>
                </c:pt>
                <c:pt idx="1875">
                  <c:v>8.4088000000000002E-9</c:v>
                </c:pt>
                <c:pt idx="1876">
                  <c:v>8.3557999999999996E-9</c:v>
                </c:pt>
                <c:pt idx="1877">
                  <c:v>8.3999000000000003E-9</c:v>
                </c:pt>
                <c:pt idx="1878">
                  <c:v>8.3425000000000001E-9</c:v>
                </c:pt>
                <c:pt idx="1879">
                  <c:v>8.3381000000000004E-9</c:v>
                </c:pt>
                <c:pt idx="1880">
                  <c:v>8.4044000000000005E-9</c:v>
                </c:pt>
                <c:pt idx="1881">
                  <c:v>8.3337000000000007E-9</c:v>
                </c:pt>
                <c:pt idx="1882">
                  <c:v>8.3425000000000001E-9</c:v>
                </c:pt>
                <c:pt idx="1883">
                  <c:v>8.3468999999999998E-9</c:v>
                </c:pt>
                <c:pt idx="1884">
                  <c:v>8.3734000000000001E-9</c:v>
                </c:pt>
                <c:pt idx="1885">
                  <c:v>8.3248999999999997E-9</c:v>
                </c:pt>
                <c:pt idx="1886">
                  <c:v>8.4044000000000005E-9</c:v>
                </c:pt>
                <c:pt idx="1887">
                  <c:v>8.4088000000000002E-9</c:v>
                </c:pt>
                <c:pt idx="1888">
                  <c:v>8.3381000000000004E-9</c:v>
                </c:pt>
                <c:pt idx="1889">
                  <c:v>8.4131999999999999E-9</c:v>
                </c:pt>
                <c:pt idx="1890">
                  <c:v>8.4088000000000002E-9</c:v>
                </c:pt>
                <c:pt idx="1891">
                  <c:v>8.4219999999999992E-9</c:v>
                </c:pt>
                <c:pt idx="1892">
                  <c:v>8.3557999999999996E-9</c:v>
                </c:pt>
                <c:pt idx="1893">
                  <c:v>8.3734000000000001E-9</c:v>
                </c:pt>
                <c:pt idx="1894">
                  <c:v>8.3955000000000006E-9</c:v>
                </c:pt>
                <c:pt idx="1895">
                  <c:v>8.3513999999999999E-9</c:v>
                </c:pt>
                <c:pt idx="1896">
                  <c:v>8.3779000000000002E-9</c:v>
                </c:pt>
                <c:pt idx="1897">
                  <c:v>8.3557999999999996E-9</c:v>
                </c:pt>
                <c:pt idx="1898">
                  <c:v>8.3822999999999999E-9</c:v>
                </c:pt>
                <c:pt idx="1899">
                  <c:v>8.4175999999999996E-9</c:v>
                </c:pt>
                <c:pt idx="1900">
                  <c:v>8.4219999999999992E-9</c:v>
                </c:pt>
                <c:pt idx="1901">
                  <c:v>8.3646000000000007E-9</c:v>
                </c:pt>
                <c:pt idx="1902">
                  <c:v>8.4308000000000003E-9</c:v>
                </c:pt>
                <c:pt idx="1903">
                  <c:v>8.4440999999999998E-9</c:v>
                </c:pt>
                <c:pt idx="1904">
                  <c:v>8.4219999999999992E-9</c:v>
                </c:pt>
                <c:pt idx="1905">
                  <c:v>8.3999000000000003E-9</c:v>
                </c:pt>
                <c:pt idx="1906">
                  <c:v>8.3999000000000003E-9</c:v>
                </c:pt>
                <c:pt idx="1907">
                  <c:v>8.4131999999999999E-9</c:v>
                </c:pt>
                <c:pt idx="1908">
                  <c:v>8.4131999999999999E-9</c:v>
                </c:pt>
                <c:pt idx="1909">
                  <c:v>8.4397000000000001E-9</c:v>
                </c:pt>
                <c:pt idx="1910">
                  <c:v>8.3999000000000003E-9</c:v>
                </c:pt>
                <c:pt idx="1911">
                  <c:v>8.3734000000000001E-9</c:v>
                </c:pt>
                <c:pt idx="1912">
                  <c:v>8.4219999999999992E-9</c:v>
                </c:pt>
                <c:pt idx="1913">
                  <c:v>8.4397000000000001E-9</c:v>
                </c:pt>
                <c:pt idx="1914">
                  <c:v>8.4397000000000001E-9</c:v>
                </c:pt>
                <c:pt idx="1915">
                  <c:v>8.4219999999999992E-9</c:v>
                </c:pt>
                <c:pt idx="1916">
                  <c:v>8.4440999999999998E-9</c:v>
                </c:pt>
                <c:pt idx="1917">
                  <c:v>8.3910999999999993E-9</c:v>
                </c:pt>
                <c:pt idx="1918">
                  <c:v>8.4618000000000007E-9</c:v>
                </c:pt>
                <c:pt idx="1919">
                  <c:v>8.4749999999999998E-9</c:v>
                </c:pt>
                <c:pt idx="1920">
                  <c:v>8.4044000000000005E-9</c:v>
                </c:pt>
                <c:pt idx="1921">
                  <c:v>8.3779000000000002E-9</c:v>
                </c:pt>
                <c:pt idx="1922">
                  <c:v>8.4882999999999993E-9</c:v>
                </c:pt>
                <c:pt idx="1923">
                  <c:v>8.4706000000000001E-9</c:v>
                </c:pt>
                <c:pt idx="1924">
                  <c:v>8.3999000000000003E-9</c:v>
                </c:pt>
                <c:pt idx="1925">
                  <c:v>8.4308000000000003E-9</c:v>
                </c:pt>
                <c:pt idx="1926">
                  <c:v>8.4573000000000006E-9</c:v>
                </c:pt>
                <c:pt idx="1927">
                  <c:v>8.4264000000000006E-9</c:v>
                </c:pt>
                <c:pt idx="1928">
                  <c:v>8.4706000000000001E-9</c:v>
                </c:pt>
                <c:pt idx="1929">
                  <c:v>8.4484999999999995E-9</c:v>
                </c:pt>
                <c:pt idx="1930">
                  <c:v>8.5191999999999993E-9</c:v>
                </c:pt>
                <c:pt idx="1931">
                  <c:v>8.4528999999999992E-9</c:v>
                </c:pt>
                <c:pt idx="1932">
                  <c:v>8.4706000000000001E-9</c:v>
                </c:pt>
                <c:pt idx="1933">
                  <c:v>8.4397000000000001E-9</c:v>
                </c:pt>
                <c:pt idx="1934">
                  <c:v>8.4618000000000007E-9</c:v>
                </c:pt>
                <c:pt idx="1935">
                  <c:v>8.5058999999999998E-9</c:v>
                </c:pt>
                <c:pt idx="1936">
                  <c:v>8.4397000000000001E-9</c:v>
                </c:pt>
                <c:pt idx="1937">
                  <c:v>8.4662000000000004E-9</c:v>
                </c:pt>
                <c:pt idx="1938">
                  <c:v>8.4793999999999995E-9</c:v>
                </c:pt>
                <c:pt idx="1939">
                  <c:v>8.4573000000000006E-9</c:v>
                </c:pt>
                <c:pt idx="1940">
                  <c:v>8.4793999999999995E-9</c:v>
                </c:pt>
                <c:pt idx="1941">
                  <c:v>8.4264000000000006E-9</c:v>
                </c:pt>
                <c:pt idx="1942">
                  <c:v>8.5191999999999993E-9</c:v>
                </c:pt>
                <c:pt idx="1943">
                  <c:v>8.4618000000000007E-9</c:v>
                </c:pt>
                <c:pt idx="1944">
                  <c:v>8.4793999999999995E-9</c:v>
                </c:pt>
                <c:pt idx="1945">
                  <c:v>8.5102999999999994E-9</c:v>
                </c:pt>
                <c:pt idx="1946">
                  <c:v>8.5191999999999993E-9</c:v>
                </c:pt>
                <c:pt idx="1947">
                  <c:v>8.5147999999999996E-9</c:v>
                </c:pt>
                <c:pt idx="1948">
                  <c:v>8.4793999999999995E-9</c:v>
                </c:pt>
                <c:pt idx="1949">
                  <c:v>8.4528999999999992E-9</c:v>
                </c:pt>
                <c:pt idx="1950">
                  <c:v>8.5589000000000003E-9</c:v>
                </c:pt>
                <c:pt idx="1951">
                  <c:v>8.5367999999999997E-9</c:v>
                </c:pt>
                <c:pt idx="1952">
                  <c:v>8.5147999999999996E-9</c:v>
                </c:pt>
                <c:pt idx="1953">
                  <c:v>8.5633E-9</c:v>
                </c:pt>
                <c:pt idx="1954">
                  <c:v>8.4971000000000004E-9</c:v>
                </c:pt>
                <c:pt idx="1955">
                  <c:v>8.5412999999999999E-9</c:v>
                </c:pt>
                <c:pt idx="1956">
                  <c:v>8.5102999999999994E-9</c:v>
                </c:pt>
                <c:pt idx="1957">
                  <c:v>8.5721999999999998E-9</c:v>
                </c:pt>
                <c:pt idx="1958">
                  <c:v>8.4528999999999992E-9</c:v>
                </c:pt>
                <c:pt idx="1959">
                  <c:v>8.4528999999999992E-9</c:v>
                </c:pt>
                <c:pt idx="1960">
                  <c:v>8.5456999999999996E-9</c:v>
                </c:pt>
                <c:pt idx="1961">
                  <c:v>8.5367999999999997E-9</c:v>
                </c:pt>
                <c:pt idx="1962">
                  <c:v>8.4749999999999998E-9</c:v>
                </c:pt>
                <c:pt idx="1963">
                  <c:v>8.5102999999999994E-9</c:v>
                </c:pt>
                <c:pt idx="1964">
                  <c:v>8.5545000000000006E-9</c:v>
                </c:pt>
                <c:pt idx="1965">
                  <c:v>8.5102999999999994E-9</c:v>
                </c:pt>
                <c:pt idx="1966">
                  <c:v>8.4882999999999993E-9</c:v>
                </c:pt>
                <c:pt idx="1967">
                  <c:v>8.4837999999999992E-9</c:v>
                </c:pt>
                <c:pt idx="1968">
                  <c:v>8.5147999999999996E-9</c:v>
                </c:pt>
                <c:pt idx="1969">
                  <c:v>8.5412999999999999E-9</c:v>
                </c:pt>
                <c:pt idx="1970">
                  <c:v>8.5102999999999994E-9</c:v>
                </c:pt>
                <c:pt idx="1971">
                  <c:v>8.5500999999999993E-9</c:v>
                </c:pt>
                <c:pt idx="1972">
                  <c:v>8.5280000000000003E-9</c:v>
                </c:pt>
                <c:pt idx="1973">
                  <c:v>8.5015000000000001E-9</c:v>
                </c:pt>
                <c:pt idx="1974">
                  <c:v>8.5633E-9</c:v>
                </c:pt>
                <c:pt idx="1975">
                  <c:v>8.5058999999999998E-9</c:v>
                </c:pt>
                <c:pt idx="1976">
                  <c:v>8.5545000000000006E-9</c:v>
                </c:pt>
                <c:pt idx="1977">
                  <c:v>8.5765999999999995E-9</c:v>
                </c:pt>
                <c:pt idx="1978">
                  <c:v>8.5191999999999993E-9</c:v>
                </c:pt>
                <c:pt idx="1979">
                  <c:v>8.6118999999999992E-9</c:v>
                </c:pt>
                <c:pt idx="1980">
                  <c:v>8.5456999999999996E-9</c:v>
                </c:pt>
                <c:pt idx="1981">
                  <c:v>8.5500999999999993E-9</c:v>
                </c:pt>
                <c:pt idx="1982">
                  <c:v>8.4971000000000004E-9</c:v>
                </c:pt>
                <c:pt idx="1983">
                  <c:v>8.5367999999999997E-9</c:v>
                </c:pt>
                <c:pt idx="1984">
                  <c:v>8.5898000000000003E-9</c:v>
                </c:pt>
                <c:pt idx="1985">
                  <c:v>8.5589000000000003E-9</c:v>
                </c:pt>
                <c:pt idx="1986">
                  <c:v>8.5633E-9</c:v>
                </c:pt>
                <c:pt idx="1987">
                  <c:v>8.5500999999999993E-9</c:v>
                </c:pt>
                <c:pt idx="1988">
                  <c:v>8.5765999999999995E-9</c:v>
                </c:pt>
                <c:pt idx="1989">
                  <c:v>8.5412999999999999E-9</c:v>
                </c:pt>
                <c:pt idx="1990">
                  <c:v>8.6118999999999992E-9</c:v>
                </c:pt>
                <c:pt idx="1991">
                  <c:v>8.6296000000000001E-9</c:v>
                </c:pt>
                <c:pt idx="1992">
                  <c:v>8.4882999999999993E-9</c:v>
                </c:pt>
                <c:pt idx="1993">
                  <c:v>8.5545000000000006E-9</c:v>
                </c:pt>
                <c:pt idx="1994">
                  <c:v>8.5191999999999993E-9</c:v>
                </c:pt>
                <c:pt idx="1995">
                  <c:v>8.6030999999999998E-9</c:v>
                </c:pt>
                <c:pt idx="1996">
                  <c:v>8.6163000000000005E-9</c:v>
                </c:pt>
                <c:pt idx="1997">
                  <c:v>8.5898000000000003E-9</c:v>
                </c:pt>
                <c:pt idx="1998">
                  <c:v>8.6030999999999998E-9</c:v>
                </c:pt>
                <c:pt idx="1999">
                  <c:v>8.6561000000000003E-9</c:v>
                </c:pt>
                <c:pt idx="2000">
                  <c:v>8.6163000000000005E-9</c:v>
                </c:pt>
                <c:pt idx="2001">
                  <c:v>8.6383999999999995E-9</c:v>
                </c:pt>
                <c:pt idx="2002">
                  <c:v>8.5987000000000001E-9</c:v>
                </c:pt>
                <c:pt idx="2003">
                  <c:v>8.5765999999999995E-9</c:v>
                </c:pt>
                <c:pt idx="2004">
                  <c:v>8.5987000000000001E-9</c:v>
                </c:pt>
                <c:pt idx="2005">
                  <c:v>8.6383999999999995E-9</c:v>
                </c:pt>
                <c:pt idx="2006">
                  <c:v>8.5943000000000004E-9</c:v>
                </c:pt>
                <c:pt idx="2007">
                  <c:v>8.6561000000000003E-9</c:v>
                </c:pt>
                <c:pt idx="2008">
                  <c:v>8.6605E-9</c:v>
                </c:pt>
                <c:pt idx="2009">
                  <c:v>8.6074999999999995E-9</c:v>
                </c:pt>
                <c:pt idx="2010">
                  <c:v>8.6561000000000003E-9</c:v>
                </c:pt>
                <c:pt idx="2011">
                  <c:v>8.5898000000000003E-9</c:v>
                </c:pt>
                <c:pt idx="2012">
                  <c:v>8.5943000000000004E-9</c:v>
                </c:pt>
                <c:pt idx="2013">
                  <c:v>8.6648999999999997E-9</c:v>
                </c:pt>
                <c:pt idx="2014">
                  <c:v>8.6074999999999995E-9</c:v>
                </c:pt>
                <c:pt idx="2015">
                  <c:v>8.5678000000000001E-9</c:v>
                </c:pt>
                <c:pt idx="2016">
                  <c:v>8.6826000000000006E-9</c:v>
                </c:pt>
                <c:pt idx="2017">
                  <c:v>8.5500999999999993E-9</c:v>
                </c:pt>
                <c:pt idx="2018">
                  <c:v>8.5854000000000006E-9</c:v>
                </c:pt>
                <c:pt idx="2019">
                  <c:v>8.6737000000000008E-9</c:v>
                </c:pt>
                <c:pt idx="2020">
                  <c:v>8.6030999999999998E-9</c:v>
                </c:pt>
                <c:pt idx="2021">
                  <c:v>8.6428000000000008E-9</c:v>
                </c:pt>
                <c:pt idx="2022">
                  <c:v>8.6561000000000003E-9</c:v>
                </c:pt>
                <c:pt idx="2023">
                  <c:v>8.6692999999999994E-9</c:v>
                </c:pt>
                <c:pt idx="2024">
                  <c:v>8.6118999999999992E-9</c:v>
                </c:pt>
                <c:pt idx="2025">
                  <c:v>8.6472999999999993E-9</c:v>
                </c:pt>
                <c:pt idx="2026">
                  <c:v>8.6692999999999994E-9</c:v>
                </c:pt>
                <c:pt idx="2027">
                  <c:v>8.6561000000000003E-9</c:v>
                </c:pt>
                <c:pt idx="2028">
                  <c:v>8.6781999999999993E-9</c:v>
                </c:pt>
                <c:pt idx="2029">
                  <c:v>8.6472999999999993E-9</c:v>
                </c:pt>
                <c:pt idx="2030">
                  <c:v>8.6648999999999997E-9</c:v>
                </c:pt>
                <c:pt idx="2031">
                  <c:v>8.6118999999999992E-9</c:v>
                </c:pt>
                <c:pt idx="2032">
                  <c:v>8.6561000000000003E-9</c:v>
                </c:pt>
                <c:pt idx="2033">
                  <c:v>8.6914E-9</c:v>
                </c:pt>
                <c:pt idx="2034">
                  <c:v>8.6605E-9</c:v>
                </c:pt>
                <c:pt idx="2035">
                  <c:v>8.6030999999999998E-9</c:v>
                </c:pt>
                <c:pt idx="2036">
                  <c:v>8.6648999999999997E-9</c:v>
                </c:pt>
                <c:pt idx="2037">
                  <c:v>8.6692999999999994E-9</c:v>
                </c:pt>
                <c:pt idx="2038">
                  <c:v>8.6781999999999993E-9</c:v>
                </c:pt>
                <c:pt idx="2039">
                  <c:v>8.7090999999999992E-9</c:v>
                </c:pt>
                <c:pt idx="2040">
                  <c:v>8.6870000000000003E-9</c:v>
                </c:pt>
                <c:pt idx="2041">
                  <c:v>8.6870000000000003E-9</c:v>
                </c:pt>
                <c:pt idx="2042">
                  <c:v>8.7355999999999995E-9</c:v>
                </c:pt>
                <c:pt idx="2043">
                  <c:v>8.7001999999999994E-9</c:v>
                </c:pt>
                <c:pt idx="2044">
                  <c:v>8.6870000000000003E-9</c:v>
                </c:pt>
                <c:pt idx="2045">
                  <c:v>8.7135000000000006E-9</c:v>
                </c:pt>
                <c:pt idx="2046">
                  <c:v>8.6826000000000006E-9</c:v>
                </c:pt>
                <c:pt idx="2047">
                  <c:v>8.7135000000000006E-9</c:v>
                </c:pt>
                <c:pt idx="2048">
                  <c:v>8.6472999999999993E-9</c:v>
                </c:pt>
                <c:pt idx="2049">
                  <c:v>8.6517000000000006E-9</c:v>
                </c:pt>
                <c:pt idx="2050">
                  <c:v>8.7223E-9</c:v>
                </c:pt>
                <c:pt idx="2051">
                  <c:v>8.7488000000000002E-9</c:v>
                </c:pt>
                <c:pt idx="2052">
                  <c:v>8.7179000000000003E-9</c:v>
                </c:pt>
                <c:pt idx="2053">
                  <c:v>8.6914E-9</c:v>
                </c:pt>
                <c:pt idx="2054">
                  <c:v>8.6428000000000008E-9</c:v>
                </c:pt>
                <c:pt idx="2055">
                  <c:v>8.7266999999999997E-9</c:v>
                </c:pt>
                <c:pt idx="2056">
                  <c:v>8.7355999999999995E-9</c:v>
                </c:pt>
                <c:pt idx="2057">
                  <c:v>8.7135000000000006E-9</c:v>
                </c:pt>
                <c:pt idx="2058">
                  <c:v>8.7135000000000006E-9</c:v>
                </c:pt>
                <c:pt idx="2059">
                  <c:v>8.7488000000000002E-9</c:v>
                </c:pt>
                <c:pt idx="2060">
                  <c:v>8.7179000000000003E-9</c:v>
                </c:pt>
                <c:pt idx="2061">
                  <c:v>8.7929999999999997E-9</c:v>
                </c:pt>
                <c:pt idx="2062">
                  <c:v>8.7797000000000002E-9</c:v>
                </c:pt>
                <c:pt idx="2063">
                  <c:v>8.7311999999999998E-9</c:v>
                </c:pt>
                <c:pt idx="2064">
                  <c:v>8.7266999999999997E-9</c:v>
                </c:pt>
                <c:pt idx="2065">
                  <c:v>8.7355999999999995E-9</c:v>
                </c:pt>
                <c:pt idx="2066">
                  <c:v>8.7577000000000001E-9</c:v>
                </c:pt>
                <c:pt idx="2067">
                  <c:v>8.7620999999999998E-9</c:v>
                </c:pt>
                <c:pt idx="2068">
                  <c:v>8.7488000000000002E-9</c:v>
                </c:pt>
                <c:pt idx="2069">
                  <c:v>8.7531999999999999E-9</c:v>
                </c:pt>
                <c:pt idx="2070">
                  <c:v>8.7046999999999995E-9</c:v>
                </c:pt>
                <c:pt idx="2071">
                  <c:v>8.7355999999999995E-9</c:v>
                </c:pt>
                <c:pt idx="2072">
                  <c:v>8.7266999999999997E-9</c:v>
                </c:pt>
                <c:pt idx="2073">
                  <c:v>8.7886E-9</c:v>
                </c:pt>
                <c:pt idx="2074">
                  <c:v>8.8018000000000008E-9</c:v>
                </c:pt>
                <c:pt idx="2075">
                  <c:v>8.7488000000000002E-9</c:v>
                </c:pt>
                <c:pt idx="2076">
                  <c:v>8.7577000000000001E-9</c:v>
                </c:pt>
                <c:pt idx="2077">
                  <c:v>8.7709000000000008E-9</c:v>
                </c:pt>
                <c:pt idx="2078">
                  <c:v>8.7311999999999998E-9</c:v>
                </c:pt>
                <c:pt idx="2079">
                  <c:v>8.7399999999999992E-9</c:v>
                </c:pt>
                <c:pt idx="2080">
                  <c:v>8.7842000000000003E-9</c:v>
                </c:pt>
                <c:pt idx="2081">
                  <c:v>8.8107000000000006E-9</c:v>
                </c:pt>
                <c:pt idx="2082">
                  <c:v>8.7135000000000006E-9</c:v>
                </c:pt>
                <c:pt idx="2083">
                  <c:v>8.8282999999999994E-9</c:v>
                </c:pt>
                <c:pt idx="2084">
                  <c:v>8.7842000000000003E-9</c:v>
                </c:pt>
                <c:pt idx="2085">
                  <c:v>8.8327000000000007E-9</c:v>
                </c:pt>
                <c:pt idx="2086">
                  <c:v>8.7973999999999994E-9</c:v>
                </c:pt>
                <c:pt idx="2087">
                  <c:v>8.7973999999999994E-9</c:v>
                </c:pt>
                <c:pt idx="2088">
                  <c:v>8.7929999999999997E-9</c:v>
                </c:pt>
                <c:pt idx="2089">
                  <c:v>8.8725000000000005E-9</c:v>
                </c:pt>
                <c:pt idx="2090">
                  <c:v>8.8856999999999996E-9</c:v>
                </c:pt>
                <c:pt idx="2091">
                  <c:v>8.7620999999999998E-9</c:v>
                </c:pt>
                <c:pt idx="2092">
                  <c:v>8.7797000000000002E-9</c:v>
                </c:pt>
                <c:pt idx="2093">
                  <c:v>8.7577000000000001E-9</c:v>
                </c:pt>
                <c:pt idx="2094">
                  <c:v>8.8371999999999992E-9</c:v>
                </c:pt>
                <c:pt idx="2095">
                  <c:v>8.7842000000000003E-9</c:v>
                </c:pt>
                <c:pt idx="2096">
                  <c:v>8.7797000000000002E-9</c:v>
                </c:pt>
                <c:pt idx="2097">
                  <c:v>8.8195E-9</c:v>
                </c:pt>
                <c:pt idx="2098">
                  <c:v>8.7886E-9</c:v>
                </c:pt>
                <c:pt idx="2099">
                  <c:v>8.7929999999999997E-9</c:v>
                </c:pt>
                <c:pt idx="2100">
                  <c:v>8.7531999999999999E-9</c:v>
                </c:pt>
                <c:pt idx="2101">
                  <c:v>8.8238999999999997E-9</c:v>
                </c:pt>
                <c:pt idx="2102">
                  <c:v>8.8371999999999992E-9</c:v>
                </c:pt>
                <c:pt idx="2103">
                  <c:v>8.8195E-9</c:v>
                </c:pt>
                <c:pt idx="2104">
                  <c:v>8.7797000000000002E-9</c:v>
                </c:pt>
                <c:pt idx="2105">
                  <c:v>8.8591999999999994E-9</c:v>
                </c:pt>
                <c:pt idx="2106">
                  <c:v>8.8371999999999992E-9</c:v>
                </c:pt>
                <c:pt idx="2107">
                  <c:v>8.8591999999999994E-9</c:v>
                </c:pt>
                <c:pt idx="2108">
                  <c:v>8.8990000000000008E-9</c:v>
                </c:pt>
                <c:pt idx="2109">
                  <c:v>8.8282999999999994E-9</c:v>
                </c:pt>
                <c:pt idx="2110">
                  <c:v>8.8856999999999996E-9</c:v>
                </c:pt>
                <c:pt idx="2111">
                  <c:v>8.8151000000000003E-9</c:v>
                </c:pt>
                <c:pt idx="2112">
                  <c:v>8.8327000000000007E-9</c:v>
                </c:pt>
                <c:pt idx="2113">
                  <c:v>8.8460000000000003E-9</c:v>
                </c:pt>
                <c:pt idx="2114">
                  <c:v>8.8591999999999994E-9</c:v>
                </c:pt>
                <c:pt idx="2115">
                  <c:v>8.8416000000000006E-9</c:v>
                </c:pt>
                <c:pt idx="2116">
                  <c:v>8.8547999999999997E-9</c:v>
                </c:pt>
                <c:pt idx="2117">
                  <c:v>8.8282999999999994E-9</c:v>
                </c:pt>
                <c:pt idx="2118">
                  <c:v>8.8371999999999992E-9</c:v>
                </c:pt>
                <c:pt idx="2119">
                  <c:v>8.9299000000000008E-9</c:v>
                </c:pt>
                <c:pt idx="2120">
                  <c:v>8.9210999999999997E-9</c:v>
                </c:pt>
                <c:pt idx="2121">
                  <c:v>8.8990000000000008E-9</c:v>
                </c:pt>
                <c:pt idx="2122">
                  <c:v>8.8636999999999995E-9</c:v>
                </c:pt>
                <c:pt idx="2123">
                  <c:v>8.7577000000000001E-9</c:v>
                </c:pt>
                <c:pt idx="2124">
                  <c:v>8.9165999999999996E-9</c:v>
                </c:pt>
                <c:pt idx="2125">
                  <c:v>8.9343000000000005E-9</c:v>
                </c:pt>
                <c:pt idx="2126">
                  <c:v>8.8547999999999997E-9</c:v>
                </c:pt>
                <c:pt idx="2127">
                  <c:v>8.9121999999999999E-9</c:v>
                </c:pt>
                <c:pt idx="2128">
                  <c:v>8.9078000000000002E-9</c:v>
                </c:pt>
                <c:pt idx="2129">
                  <c:v>8.8327000000000007E-9</c:v>
                </c:pt>
                <c:pt idx="2130">
                  <c:v>8.8812999999999999E-9</c:v>
                </c:pt>
                <c:pt idx="2131">
                  <c:v>8.8680999999999992E-9</c:v>
                </c:pt>
                <c:pt idx="2132">
                  <c:v>8.8725000000000005E-9</c:v>
                </c:pt>
                <c:pt idx="2133">
                  <c:v>8.8591999999999994E-9</c:v>
                </c:pt>
                <c:pt idx="2134">
                  <c:v>8.9254999999999994E-9</c:v>
                </c:pt>
                <c:pt idx="2135">
                  <c:v>8.8990000000000008E-9</c:v>
                </c:pt>
                <c:pt idx="2136">
                  <c:v>8.8680999999999992E-9</c:v>
                </c:pt>
                <c:pt idx="2137">
                  <c:v>8.9034000000000005E-9</c:v>
                </c:pt>
                <c:pt idx="2138">
                  <c:v>8.9696000000000001E-9</c:v>
                </c:pt>
                <c:pt idx="2139">
                  <c:v>8.8856999999999996E-9</c:v>
                </c:pt>
                <c:pt idx="2140">
                  <c:v>8.9165999999999996E-9</c:v>
                </c:pt>
                <c:pt idx="2141">
                  <c:v>8.8591999999999994E-9</c:v>
                </c:pt>
                <c:pt idx="2142">
                  <c:v>8.9121999999999999E-9</c:v>
                </c:pt>
                <c:pt idx="2143">
                  <c:v>8.8856999999999996E-9</c:v>
                </c:pt>
                <c:pt idx="2144">
                  <c:v>8.9210999999999997E-9</c:v>
                </c:pt>
                <c:pt idx="2145">
                  <c:v>8.9165999999999996E-9</c:v>
                </c:pt>
                <c:pt idx="2146">
                  <c:v>9.0181999999999993E-9</c:v>
                </c:pt>
                <c:pt idx="2147">
                  <c:v>8.9299000000000008E-9</c:v>
                </c:pt>
                <c:pt idx="2148">
                  <c:v>8.9387000000000002E-9</c:v>
                </c:pt>
                <c:pt idx="2149">
                  <c:v>8.9299000000000008E-9</c:v>
                </c:pt>
                <c:pt idx="2150">
                  <c:v>8.9343000000000005E-9</c:v>
                </c:pt>
                <c:pt idx="2151">
                  <c:v>8.9563999999999994E-9</c:v>
                </c:pt>
                <c:pt idx="2152">
                  <c:v>8.9343000000000005E-9</c:v>
                </c:pt>
                <c:pt idx="2153">
                  <c:v>8.8812999999999999E-9</c:v>
                </c:pt>
                <c:pt idx="2154">
                  <c:v>8.9299000000000008E-9</c:v>
                </c:pt>
                <c:pt idx="2155">
                  <c:v>8.9121999999999999E-9</c:v>
                </c:pt>
                <c:pt idx="2156">
                  <c:v>8.9785E-9</c:v>
                </c:pt>
                <c:pt idx="2157">
                  <c:v>8.9254999999999994E-9</c:v>
                </c:pt>
                <c:pt idx="2158">
                  <c:v>8.8812999999999999E-9</c:v>
                </c:pt>
                <c:pt idx="2159">
                  <c:v>8.9741000000000003E-9</c:v>
                </c:pt>
                <c:pt idx="2160">
                  <c:v>8.9121999999999999E-9</c:v>
                </c:pt>
                <c:pt idx="2161">
                  <c:v>8.9741000000000003E-9</c:v>
                </c:pt>
                <c:pt idx="2162">
                  <c:v>8.9299000000000008E-9</c:v>
                </c:pt>
                <c:pt idx="2163">
                  <c:v>9.0137999999999996E-9</c:v>
                </c:pt>
                <c:pt idx="2164">
                  <c:v>8.9608000000000007E-9</c:v>
                </c:pt>
                <c:pt idx="2165">
                  <c:v>9.0226000000000007E-9</c:v>
                </c:pt>
                <c:pt idx="2166">
                  <c:v>8.9917000000000007E-9</c:v>
                </c:pt>
                <c:pt idx="2167">
                  <c:v>9.0093999999999999E-9</c:v>
                </c:pt>
                <c:pt idx="2168">
                  <c:v>8.9387000000000002E-9</c:v>
                </c:pt>
                <c:pt idx="2169">
                  <c:v>9.0006000000000005E-9</c:v>
                </c:pt>
                <c:pt idx="2170">
                  <c:v>8.9519999999999997E-9</c:v>
                </c:pt>
                <c:pt idx="2171">
                  <c:v>9.0181999999999993E-9</c:v>
                </c:pt>
                <c:pt idx="2172">
                  <c:v>9.0181999999999993E-9</c:v>
                </c:pt>
                <c:pt idx="2173">
                  <c:v>8.9961000000000004E-9</c:v>
                </c:pt>
                <c:pt idx="2174">
                  <c:v>9.0226000000000007E-9</c:v>
                </c:pt>
                <c:pt idx="2175">
                  <c:v>9.0181999999999993E-9</c:v>
                </c:pt>
                <c:pt idx="2176">
                  <c:v>9.0006000000000005E-9</c:v>
                </c:pt>
                <c:pt idx="2177">
                  <c:v>8.9917000000000007E-9</c:v>
                </c:pt>
                <c:pt idx="2178">
                  <c:v>9.0226000000000007E-9</c:v>
                </c:pt>
                <c:pt idx="2179">
                  <c:v>8.9741000000000003E-9</c:v>
                </c:pt>
                <c:pt idx="2180">
                  <c:v>9.0006000000000005E-9</c:v>
                </c:pt>
                <c:pt idx="2181">
                  <c:v>9.0226000000000007E-9</c:v>
                </c:pt>
                <c:pt idx="2182">
                  <c:v>9.0093999999999999E-9</c:v>
                </c:pt>
                <c:pt idx="2183">
                  <c:v>9.0933000000000004E-9</c:v>
                </c:pt>
                <c:pt idx="2184">
                  <c:v>9.0755999999999996E-9</c:v>
                </c:pt>
                <c:pt idx="2185">
                  <c:v>9.0137999999999996E-9</c:v>
                </c:pt>
                <c:pt idx="2186">
                  <c:v>9.0271000000000008E-9</c:v>
                </c:pt>
                <c:pt idx="2187">
                  <c:v>9.0580000000000008E-9</c:v>
                </c:pt>
                <c:pt idx="2188">
                  <c:v>9.0271000000000008E-9</c:v>
                </c:pt>
                <c:pt idx="2189">
                  <c:v>9.0050000000000002E-9</c:v>
                </c:pt>
                <c:pt idx="2190">
                  <c:v>9.0711999999999999E-9</c:v>
                </c:pt>
                <c:pt idx="2191">
                  <c:v>8.9917000000000007E-9</c:v>
                </c:pt>
                <c:pt idx="2192">
                  <c:v>9.0844999999999994E-9</c:v>
                </c:pt>
                <c:pt idx="2193">
                  <c:v>9.0359000000000002E-9</c:v>
                </c:pt>
                <c:pt idx="2194">
                  <c:v>9.0359000000000002E-9</c:v>
                </c:pt>
                <c:pt idx="2195">
                  <c:v>9.0271000000000008E-9</c:v>
                </c:pt>
                <c:pt idx="2196">
                  <c:v>9.0977000000000001E-9</c:v>
                </c:pt>
                <c:pt idx="2197">
                  <c:v>9.0711999999999999E-9</c:v>
                </c:pt>
                <c:pt idx="2198">
                  <c:v>9.0844999999999994E-9</c:v>
                </c:pt>
                <c:pt idx="2199">
                  <c:v>9.1286000000000001E-9</c:v>
                </c:pt>
                <c:pt idx="2200">
                  <c:v>9.0580000000000008E-9</c:v>
                </c:pt>
                <c:pt idx="2201">
                  <c:v>9.0490999999999993E-9</c:v>
                </c:pt>
                <c:pt idx="2202">
                  <c:v>9.1198000000000007E-9</c:v>
                </c:pt>
                <c:pt idx="2203">
                  <c:v>9.0800999999999997E-9</c:v>
                </c:pt>
                <c:pt idx="2204">
                  <c:v>9.0446999999999996E-9</c:v>
                </c:pt>
                <c:pt idx="2205">
                  <c:v>9.0668000000000002E-9</c:v>
                </c:pt>
                <c:pt idx="2206">
                  <c:v>9.1418999999999996E-9</c:v>
                </c:pt>
                <c:pt idx="2207">
                  <c:v>9.1109999999999997E-9</c:v>
                </c:pt>
                <c:pt idx="2208">
                  <c:v>9.1020999999999998E-9</c:v>
                </c:pt>
                <c:pt idx="2209">
                  <c:v>9.0977000000000001E-9</c:v>
                </c:pt>
                <c:pt idx="2210">
                  <c:v>9.0490999999999993E-9</c:v>
                </c:pt>
                <c:pt idx="2211">
                  <c:v>9.1331000000000002E-9</c:v>
                </c:pt>
                <c:pt idx="2212">
                  <c:v>9.0977000000000001E-9</c:v>
                </c:pt>
                <c:pt idx="2213">
                  <c:v>9.0977000000000001E-9</c:v>
                </c:pt>
                <c:pt idx="2214">
                  <c:v>9.0977000000000001E-9</c:v>
                </c:pt>
                <c:pt idx="2215">
                  <c:v>9.1331000000000002E-9</c:v>
                </c:pt>
                <c:pt idx="2216">
                  <c:v>9.1551000000000004E-9</c:v>
                </c:pt>
                <c:pt idx="2217">
                  <c:v>9.1286000000000001E-9</c:v>
                </c:pt>
                <c:pt idx="2218">
                  <c:v>9.0490999999999993E-9</c:v>
                </c:pt>
                <c:pt idx="2219">
                  <c:v>9.1020999999999998E-9</c:v>
                </c:pt>
                <c:pt idx="2220">
                  <c:v>9.0933000000000004E-9</c:v>
                </c:pt>
                <c:pt idx="2221">
                  <c:v>9.1109999999999997E-9</c:v>
                </c:pt>
                <c:pt idx="2222">
                  <c:v>9.0668000000000002E-9</c:v>
                </c:pt>
                <c:pt idx="2223">
                  <c:v>9.1462999999999993E-9</c:v>
                </c:pt>
                <c:pt idx="2224">
                  <c:v>9.1683999999999999E-9</c:v>
                </c:pt>
                <c:pt idx="2225">
                  <c:v>9.1418999999999996E-9</c:v>
                </c:pt>
                <c:pt idx="2226">
                  <c:v>9.1066E-9</c:v>
                </c:pt>
                <c:pt idx="2227">
                  <c:v>9.1374999999999999E-9</c:v>
                </c:pt>
                <c:pt idx="2228">
                  <c:v>9.1992999999999999E-9</c:v>
                </c:pt>
                <c:pt idx="2229">
                  <c:v>9.1905000000000005E-9</c:v>
                </c:pt>
                <c:pt idx="2230">
                  <c:v>9.1905000000000005E-9</c:v>
                </c:pt>
                <c:pt idx="2231">
                  <c:v>9.1551000000000004E-9</c:v>
                </c:pt>
                <c:pt idx="2232">
                  <c:v>9.1066E-9</c:v>
                </c:pt>
                <c:pt idx="2233">
                  <c:v>9.2125000000000006E-9</c:v>
                </c:pt>
                <c:pt idx="2234">
                  <c:v>9.1066E-9</c:v>
                </c:pt>
                <c:pt idx="2235">
                  <c:v>9.1551000000000004E-9</c:v>
                </c:pt>
                <c:pt idx="2236">
                  <c:v>9.1727999999999996E-9</c:v>
                </c:pt>
                <c:pt idx="2237">
                  <c:v>9.1507000000000007E-9</c:v>
                </c:pt>
                <c:pt idx="2238">
                  <c:v>9.1551000000000004E-9</c:v>
                </c:pt>
                <c:pt idx="2239">
                  <c:v>9.1949000000000002E-9</c:v>
                </c:pt>
                <c:pt idx="2240">
                  <c:v>9.1771999999999993E-9</c:v>
                </c:pt>
                <c:pt idx="2241">
                  <c:v>9.1949000000000002E-9</c:v>
                </c:pt>
                <c:pt idx="2242">
                  <c:v>9.1905000000000005E-9</c:v>
                </c:pt>
                <c:pt idx="2243">
                  <c:v>9.1153999999999994E-9</c:v>
                </c:pt>
                <c:pt idx="2244">
                  <c:v>9.2345999999999995E-9</c:v>
                </c:pt>
                <c:pt idx="2245">
                  <c:v>9.2699999999999996E-9</c:v>
                </c:pt>
                <c:pt idx="2246">
                  <c:v>9.1727999999999996E-9</c:v>
                </c:pt>
                <c:pt idx="2247">
                  <c:v>9.2258000000000001E-9</c:v>
                </c:pt>
                <c:pt idx="2248">
                  <c:v>9.2125000000000006E-9</c:v>
                </c:pt>
                <c:pt idx="2249">
                  <c:v>9.1771999999999993E-9</c:v>
                </c:pt>
                <c:pt idx="2250">
                  <c:v>9.1860000000000003E-9</c:v>
                </c:pt>
                <c:pt idx="2251">
                  <c:v>9.2743999999999993E-9</c:v>
                </c:pt>
                <c:pt idx="2252">
                  <c:v>9.2258000000000001E-9</c:v>
                </c:pt>
                <c:pt idx="2253">
                  <c:v>9.2567000000000001E-9</c:v>
                </c:pt>
                <c:pt idx="2254">
                  <c:v>9.2214000000000004E-9</c:v>
                </c:pt>
                <c:pt idx="2255">
                  <c:v>9.2876000000000001E-9</c:v>
                </c:pt>
                <c:pt idx="2256">
                  <c:v>9.2125000000000006E-9</c:v>
                </c:pt>
                <c:pt idx="2257">
                  <c:v>9.2699999999999996E-9</c:v>
                </c:pt>
                <c:pt idx="2258">
                  <c:v>9.2523000000000004E-9</c:v>
                </c:pt>
                <c:pt idx="2259">
                  <c:v>9.3097000000000006E-9</c:v>
                </c:pt>
                <c:pt idx="2260">
                  <c:v>9.2788000000000007E-9</c:v>
                </c:pt>
                <c:pt idx="2261">
                  <c:v>9.2567000000000001E-9</c:v>
                </c:pt>
                <c:pt idx="2262">
                  <c:v>9.2345999999999995E-9</c:v>
                </c:pt>
                <c:pt idx="2263">
                  <c:v>9.2479000000000007E-9</c:v>
                </c:pt>
                <c:pt idx="2264">
                  <c:v>9.2479000000000007E-9</c:v>
                </c:pt>
                <c:pt idx="2265">
                  <c:v>9.2389999999999992E-9</c:v>
                </c:pt>
                <c:pt idx="2266">
                  <c:v>9.2434999999999994E-9</c:v>
                </c:pt>
                <c:pt idx="2267">
                  <c:v>9.2743999999999993E-9</c:v>
                </c:pt>
                <c:pt idx="2268">
                  <c:v>9.3230000000000002E-9</c:v>
                </c:pt>
                <c:pt idx="2269">
                  <c:v>9.3361999999999993E-9</c:v>
                </c:pt>
                <c:pt idx="2270">
                  <c:v>9.3317999999999996E-9</c:v>
                </c:pt>
                <c:pt idx="2271">
                  <c:v>9.2389999999999992E-9</c:v>
                </c:pt>
                <c:pt idx="2272">
                  <c:v>9.2919999999999998E-9</c:v>
                </c:pt>
                <c:pt idx="2273">
                  <c:v>9.3052999999999993E-9</c:v>
                </c:pt>
                <c:pt idx="2274">
                  <c:v>9.2699999999999996E-9</c:v>
                </c:pt>
                <c:pt idx="2275">
                  <c:v>9.2964999999999999E-9</c:v>
                </c:pt>
                <c:pt idx="2276">
                  <c:v>9.2610999999999998E-9</c:v>
                </c:pt>
                <c:pt idx="2277">
                  <c:v>9.3052999999999993E-9</c:v>
                </c:pt>
                <c:pt idx="2278">
                  <c:v>9.3230000000000002E-9</c:v>
                </c:pt>
                <c:pt idx="2279">
                  <c:v>9.3273999999999999E-9</c:v>
                </c:pt>
                <c:pt idx="2280">
                  <c:v>9.3317999999999996E-9</c:v>
                </c:pt>
                <c:pt idx="2281">
                  <c:v>9.3273999999999999E-9</c:v>
                </c:pt>
                <c:pt idx="2282">
                  <c:v>9.2523000000000004E-9</c:v>
                </c:pt>
                <c:pt idx="2283">
                  <c:v>9.2699999999999996E-9</c:v>
                </c:pt>
                <c:pt idx="2284">
                  <c:v>9.3626999999999995E-9</c:v>
                </c:pt>
                <c:pt idx="2285">
                  <c:v>9.3539000000000001E-9</c:v>
                </c:pt>
                <c:pt idx="2286">
                  <c:v>9.3008999999999996E-9</c:v>
                </c:pt>
                <c:pt idx="2287">
                  <c:v>9.3626999999999995E-9</c:v>
                </c:pt>
                <c:pt idx="2288">
                  <c:v>9.3185E-9</c:v>
                </c:pt>
                <c:pt idx="2289">
                  <c:v>9.3406000000000006E-9</c:v>
                </c:pt>
                <c:pt idx="2290">
                  <c:v>9.3230000000000002E-9</c:v>
                </c:pt>
                <c:pt idx="2291">
                  <c:v>9.3317999999999996E-9</c:v>
                </c:pt>
                <c:pt idx="2292">
                  <c:v>9.3715000000000006E-9</c:v>
                </c:pt>
                <c:pt idx="2293">
                  <c:v>9.2788000000000007E-9</c:v>
                </c:pt>
                <c:pt idx="2294">
                  <c:v>9.3230000000000002E-9</c:v>
                </c:pt>
                <c:pt idx="2295">
                  <c:v>9.3582999999999998E-9</c:v>
                </c:pt>
                <c:pt idx="2296">
                  <c:v>9.3539000000000001E-9</c:v>
                </c:pt>
                <c:pt idx="2297">
                  <c:v>9.3582999999999998E-9</c:v>
                </c:pt>
                <c:pt idx="2298">
                  <c:v>9.3670999999999992E-9</c:v>
                </c:pt>
                <c:pt idx="2299">
                  <c:v>9.4024000000000005E-9</c:v>
                </c:pt>
                <c:pt idx="2300">
                  <c:v>9.3626999999999995E-9</c:v>
                </c:pt>
                <c:pt idx="2301">
                  <c:v>9.3539000000000001E-9</c:v>
                </c:pt>
                <c:pt idx="2302">
                  <c:v>9.3760000000000007E-9</c:v>
                </c:pt>
                <c:pt idx="2303">
                  <c:v>9.3450000000000003E-9</c:v>
                </c:pt>
                <c:pt idx="2304">
                  <c:v>9.3804000000000004E-9</c:v>
                </c:pt>
                <c:pt idx="2305">
                  <c:v>9.4069000000000007E-9</c:v>
                </c:pt>
                <c:pt idx="2306">
                  <c:v>9.4069000000000007E-9</c:v>
                </c:pt>
                <c:pt idx="2307">
                  <c:v>9.4289000000000008E-9</c:v>
                </c:pt>
                <c:pt idx="2308">
                  <c:v>9.4024000000000005E-9</c:v>
                </c:pt>
                <c:pt idx="2309">
                  <c:v>9.3935999999999995E-9</c:v>
                </c:pt>
                <c:pt idx="2310">
                  <c:v>9.4024000000000005E-9</c:v>
                </c:pt>
                <c:pt idx="2311">
                  <c:v>9.3979999999999992E-9</c:v>
                </c:pt>
                <c:pt idx="2312">
                  <c:v>9.3760000000000007E-9</c:v>
                </c:pt>
                <c:pt idx="2313">
                  <c:v>9.4378000000000006E-9</c:v>
                </c:pt>
                <c:pt idx="2314">
                  <c:v>9.3935999999999995E-9</c:v>
                </c:pt>
                <c:pt idx="2315">
                  <c:v>9.4378000000000006E-9</c:v>
                </c:pt>
                <c:pt idx="2316">
                  <c:v>9.4466E-9</c:v>
                </c:pt>
                <c:pt idx="2317">
                  <c:v>9.4378000000000006E-9</c:v>
                </c:pt>
                <c:pt idx="2318">
                  <c:v>9.4553999999999994E-9</c:v>
                </c:pt>
                <c:pt idx="2319">
                  <c:v>9.4687000000000006E-9</c:v>
                </c:pt>
                <c:pt idx="2320">
                  <c:v>9.4244999999999995E-9</c:v>
                </c:pt>
                <c:pt idx="2321">
                  <c:v>9.4378000000000006E-9</c:v>
                </c:pt>
                <c:pt idx="2322">
                  <c:v>9.4818999999999997E-9</c:v>
                </c:pt>
                <c:pt idx="2323">
                  <c:v>9.4422000000000003E-9</c:v>
                </c:pt>
                <c:pt idx="2324">
                  <c:v>9.4113000000000004E-9</c:v>
                </c:pt>
                <c:pt idx="2325">
                  <c:v>9.4244999999999995E-9</c:v>
                </c:pt>
                <c:pt idx="2326">
                  <c:v>9.4466E-9</c:v>
                </c:pt>
                <c:pt idx="2327">
                  <c:v>9.4069000000000007E-9</c:v>
                </c:pt>
                <c:pt idx="2328">
                  <c:v>9.4157000000000001E-9</c:v>
                </c:pt>
                <c:pt idx="2329">
                  <c:v>9.4244999999999995E-9</c:v>
                </c:pt>
                <c:pt idx="2330">
                  <c:v>9.3979999999999992E-9</c:v>
                </c:pt>
                <c:pt idx="2331">
                  <c:v>9.4422000000000003E-9</c:v>
                </c:pt>
                <c:pt idx="2332">
                  <c:v>9.4509999999999997E-9</c:v>
                </c:pt>
                <c:pt idx="2333">
                  <c:v>9.5260999999999992E-9</c:v>
                </c:pt>
                <c:pt idx="2334">
                  <c:v>9.4951999999999992E-9</c:v>
                </c:pt>
                <c:pt idx="2335">
                  <c:v>9.4509999999999997E-9</c:v>
                </c:pt>
                <c:pt idx="2336">
                  <c:v>9.4378000000000006E-9</c:v>
                </c:pt>
                <c:pt idx="2337">
                  <c:v>9.4642999999999993E-9</c:v>
                </c:pt>
                <c:pt idx="2338">
                  <c:v>9.4907999999999995E-9</c:v>
                </c:pt>
                <c:pt idx="2339">
                  <c:v>9.5084E-9</c:v>
                </c:pt>
                <c:pt idx="2340">
                  <c:v>9.5260999999999992E-9</c:v>
                </c:pt>
                <c:pt idx="2341">
                  <c:v>9.4642999999999993E-9</c:v>
                </c:pt>
                <c:pt idx="2342">
                  <c:v>9.5129000000000001E-9</c:v>
                </c:pt>
                <c:pt idx="2343">
                  <c:v>9.4907999999999995E-9</c:v>
                </c:pt>
                <c:pt idx="2344">
                  <c:v>9.4775E-9</c:v>
                </c:pt>
                <c:pt idx="2345">
                  <c:v>9.4687000000000006E-9</c:v>
                </c:pt>
                <c:pt idx="2346">
                  <c:v>9.4333999999999993E-9</c:v>
                </c:pt>
                <c:pt idx="2347">
                  <c:v>9.4951999999999992E-9</c:v>
                </c:pt>
                <c:pt idx="2348">
                  <c:v>9.4598999999999996E-9</c:v>
                </c:pt>
                <c:pt idx="2349">
                  <c:v>9.4996000000000006E-9</c:v>
                </c:pt>
                <c:pt idx="2350">
                  <c:v>9.5216999999999995E-9</c:v>
                </c:pt>
                <c:pt idx="2351">
                  <c:v>9.5084E-9</c:v>
                </c:pt>
                <c:pt idx="2352">
                  <c:v>9.5129000000000001E-9</c:v>
                </c:pt>
                <c:pt idx="2353">
                  <c:v>9.5438000000000001E-9</c:v>
                </c:pt>
                <c:pt idx="2354">
                  <c:v>9.4642999999999993E-9</c:v>
                </c:pt>
                <c:pt idx="2355">
                  <c:v>9.5394000000000004E-9</c:v>
                </c:pt>
                <c:pt idx="2356">
                  <c:v>9.5216999999999995E-9</c:v>
                </c:pt>
                <c:pt idx="2357">
                  <c:v>9.5570000000000008E-9</c:v>
                </c:pt>
                <c:pt idx="2358">
                  <c:v>9.5216999999999995E-9</c:v>
                </c:pt>
                <c:pt idx="2359">
                  <c:v>9.5438000000000001E-9</c:v>
                </c:pt>
                <c:pt idx="2360">
                  <c:v>9.5570000000000008E-9</c:v>
                </c:pt>
                <c:pt idx="2361">
                  <c:v>9.5481999999999998E-9</c:v>
                </c:pt>
                <c:pt idx="2362">
                  <c:v>9.5968000000000006E-9</c:v>
                </c:pt>
                <c:pt idx="2363">
                  <c:v>9.5305000000000005E-9</c:v>
                </c:pt>
                <c:pt idx="2364">
                  <c:v>9.5481999999999998E-9</c:v>
                </c:pt>
                <c:pt idx="2365">
                  <c:v>9.5790999999999997E-9</c:v>
                </c:pt>
                <c:pt idx="2366">
                  <c:v>9.5349000000000002E-9</c:v>
                </c:pt>
                <c:pt idx="2367">
                  <c:v>9.5394000000000004E-9</c:v>
                </c:pt>
                <c:pt idx="2368">
                  <c:v>9.5790999999999997E-9</c:v>
                </c:pt>
                <c:pt idx="2369">
                  <c:v>9.5879000000000008E-9</c:v>
                </c:pt>
                <c:pt idx="2370">
                  <c:v>9.5525999999999995E-9</c:v>
                </c:pt>
                <c:pt idx="2371">
                  <c:v>9.5525999999999995E-9</c:v>
                </c:pt>
                <c:pt idx="2372">
                  <c:v>9.6630000000000002E-9</c:v>
                </c:pt>
                <c:pt idx="2373">
                  <c:v>9.6099999999999997E-9</c:v>
                </c:pt>
                <c:pt idx="2374">
                  <c:v>9.5923999999999993E-9</c:v>
                </c:pt>
                <c:pt idx="2375">
                  <c:v>9.5879000000000008E-9</c:v>
                </c:pt>
                <c:pt idx="2376">
                  <c:v>9.6232999999999992E-9</c:v>
                </c:pt>
                <c:pt idx="2377">
                  <c:v>9.5747E-9</c:v>
                </c:pt>
                <c:pt idx="2378">
                  <c:v>9.5790999999999997E-9</c:v>
                </c:pt>
                <c:pt idx="2379">
                  <c:v>9.6012000000000003E-9</c:v>
                </c:pt>
                <c:pt idx="2380">
                  <c:v>9.5968000000000006E-9</c:v>
                </c:pt>
                <c:pt idx="2381">
                  <c:v>9.5790999999999997E-9</c:v>
                </c:pt>
                <c:pt idx="2382">
                  <c:v>9.5747E-9</c:v>
                </c:pt>
                <c:pt idx="2383">
                  <c:v>9.5659000000000006E-9</c:v>
                </c:pt>
                <c:pt idx="2384">
                  <c:v>9.6586000000000005E-9</c:v>
                </c:pt>
                <c:pt idx="2385">
                  <c:v>9.6762999999999998E-9</c:v>
                </c:pt>
                <c:pt idx="2386">
                  <c:v>9.5790999999999997E-9</c:v>
                </c:pt>
                <c:pt idx="2387">
                  <c:v>9.6452999999999994E-9</c:v>
                </c:pt>
                <c:pt idx="2388">
                  <c:v>9.7028E-9</c:v>
                </c:pt>
                <c:pt idx="2389">
                  <c:v>9.6099999999999997E-9</c:v>
                </c:pt>
                <c:pt idx="2390">
                  <c:v>9.6630000000000002E-9</c:v>
                </c:pt>
                <c:pt idx="2391">
                  <c:v>9.6497999999999995E-9</c:v>
                </c:pt>
                <c:pt idx="2392">
                  <c:v>9.5834999999999994E-9</c:v>
                </c:pt>
                <c:pt idx="2393">
                  <c:v>9.6851000000000008E-9</c:v>
                </c:pt>
                <c:pt idx="2394">
                  <c:v>9.6673999999999999E-9</c:v>
                </c:pt>
                <c:pt idx="2395">
                  <c:v>9.6851000000000008E-9</c:v>
                </c:pt>
                <c:pt idx="2396">
                  <c:v>9.6851000000000008E-9</c:v>
                </c:pt>
                <c:pt idx="2397">
                  <c:v>9.6452999999999994E-9</c:v>
                </c:pt>
                <c:pt idx="2398">
                  <c:v>9.6939000000000002E-9</c:v>
                </c:pt>
                <c:pt idx="2399">
                  <c:v>9.6541999999999992E-9</c:v>
                </c:pt>
                <c:pt idx="2400">
                  <c:v>9.6408999999999997E-9</c:v>
                </c:pt>
                <c:pt idx="2401">
                  <c:v>9.6939000000000002E-9</c:v>
                </c:pt>
                <c:pt idx="2402">
                  <c:v>9.6851000000000008E-9</c:v>
                </c:pt>
                <c:pt idx="2403">
                  <c:v>9.7028E-9</c:v>
                </c:pt>
                <c:pt idx="2404">
                  <c:v>9.6895000000000005E-9</c:v>
                </c:pt>
                <c:pt idx="2405">
                  <c:v>9.6982999999999999E-9</c:v>
                </c:pt>
                <c:pt idx="2406">
                  <c:v>9.7115999999999994E-9</c:v>
                </c:pt>
                <c:pt idx="2407">
                  <c:v>9.7380999999999997E-9</c:v>
                </c:pt>
                <c:pt idx="2408">
                  <c:v>9.7424999999999994E-9</c:v>
                </c:pt>
                <c:pt idx="2409">
                  <c:v>9.7115999999999994E-9</c:v>
                </c:pt>
                <c:pt idx="2410">
                  <c:v>9.7204000000000005E-9</c:v>
                </c:pt>
                <c:pt idx="2411">
                  <c:v>9.7469000000000007E-9</c:v>
                </c:pt>
                <c:pt idx="2412">
                  <c:v>9.7028E-9</c:v>
                </c:pt>
                <c:pt idx="2413">
                  <c:v>9.7248000000000002E-9</c:v>
                </c:pt>
                <c:pt idx="2414">
                  <c:v>9.7028E-9</c:v>
                </c:pt>
                <c:pt idx="2415">
                  <c:v>9.6895000000000005E-9</c:v>
                </c:pt>
                <c:pt idx="2416">
                  <c:v>9.7646E-9</c:v>
                </c:pt>
                <c:pt idx="2417">
                  <c:v>9.7337E-9</c:v>
                </c:pt>
                <c:pt idx="2418">
                  <c:v>9.7380999999999997E-9</c:v>
                </c:pt>
                <c:pt idx="2419">
                  <c:v>9.6541999999999992E-9</c:v>
                </c:pt>
                <c:pt idx="2420">
                  <c:v>9.8042999999999993E-9</c:v>
                </c:pt>
                <c:pt idx="2421">
                  <c:v>9.7646E-9</c:v>
                </c:pt>
                <c:pt idx="2422">
                  <c:v>9.7911000000000002E-9</c:v>
                </c:pt>
                <c:pt idx="2423">
                  <c:v>9.7380999999999997E-9</c:v>
                </c:pt>
                <c:pt idx="2424">
                  <c:v>9.7380999999999997E-9</c:v>
                </c:pt>
                <c:pt idx="2425">
                  <c:v>9.7733999999999994E-9</c:v>
                </c:pt>
                <c:pt idx="2426">
                  <c:v>9.7998999999999996E-9</c:v>
                </c:pt>
                <c:pt idx="2427">
                  <c:v>9.7646E-9</c:v>
                </c:pt>
                <c:pt idx="2428">
                  <c:v>9.7911000000000002E-9</c:v>
                </c:pt>
                <c:pt idx="2429">
                  <c:v>9.8396999999999994E-9</c:v>
                </c:pt>
                <c:pt idx="2430">
                  <c:v>9.7778000000000007E-9</c:v>
                </c:pt>
                <c:pt idx="2431">
                  <c:v>9.8441000000000008E-9</c:v>
                </c:pt>
                <c:pt idx="2432">
                  <c:v>9.7733999999999994E-9</c:v>
                </c:pt>
                <c:pt idx="2433">
                  <c:v>9.8572999999999999E-9</c:v>
                </c:pt>
                <c:pt idx="2434">
                  <c:v>9.7867000000000005E-9</c:v>
                </c:pt>
                <c:pt idx="2435">
                  <c:v>9.8087999999999995E-9</c:v>
                </c:pt>
                <c:pt idx="2436">
                  <c:v>9.7733999999999994E-9</c:v>
                </c:pt>
                <c:pt idx="2437">
                  <c:v>9.8352999999999997E-9</c:v>
                </c:pt>
                <c:pt idx="2438">
                  <c:v>9.8087999999999995E-9</c:v>
                </c:pt>
                <c:pt idx="2439">
                  <c:v>9.7689999999999997E-9</c:v>
                </c:pt>
                <c:pt idx="2440">
                  <c:v>9.8132000000000008E-9</c:v>
                </c:pt>
                <c:pt idx="2441">
                  <c:v>9.8176000000000005E-9</c:v>
                </c:pt>
                <c:pt idx="2442">
                  <c:v>9.8352999999999997E-9</c:v>
                </c:pt>
                <c:pt idx="2443">
                  <c:v>9.8042999999999993E-9</c:v>
                </c:pt>
                <c:pt idx="2444">
                  <c:v>9.8352999999999997E-9</c:v>
                </c:pt>
                <c:pt idx="2445">
                  <c:v>9.8618E-9</c:v>
                </c:pt>
                <c:pt idx="2446">
                  <c:v>9.8263999999999999E-9</c:v>
                </c:pt>
                <c:pt idx="2447">
                  <c:v>9.8352999999999997E-9</c:v>
                </c:pt>
                <c:pt idx="2448">
                  <c:v>9.7911000000000002E-9</c:v>
                </c:pt>
                <c:pt idx="2449">
                  <c:v>9.8618E-9</c:v>
                </c:pt>
                <c:pt idx="2450">
                  <c:v>9.8132000000000008E-9</c:v>
                </c:pt>
                <c:pt idx="2451">
                  <c:v>9.8572999999999999E-9</c:v>
                </c:pt>
                <c:pt idx="2452">
                  <c:v>9.8794000000000004E-9</c:v>
                </c:pt>
                <c:pt idx="2453">
                  <c:v>9.8263999999999999E-9</c:v>
                </c:pt>
                <c:pt idx="2454">
                  <c:v>9.8132000000000008E-9</c:v>
                </c:pt>
                <c:pt idx="2455">
                  <c:v>9.8661999999999997E-9</c:v>
                </c:pt>
                <c:pt idx="2456">
                  <c:v>9.8485000000000005E-9</c:v>
                </c:pt>
                <c:pt idx="2457">
                  <c:v>9.8263999999999999E-9</c:v>
                </c:pt>
                <c:pt idx="2458">
                  <c:v>9.8572999999999999E-9</c:v>
                </c:pt>
                <c:pt idx="2459">
                  <c:v>9.8529000000000002E-9</c:v>
                </c:pt>
                <c:pt idx="2460">
                  <c:v>9.8220000000000002E-9</c:v>
                </c:pt>
                <c:pt idx="2461">
                  <c:v>9.9192000000000002E-9</c:v>
                </c:pt>
                <c:pt idx="2462">
                  <c:v>9.9014999999999994E-9</c:v>
                </c:pt>
                <c:pt idx="2463">
                  <c:v>9.8794000000000004E-9</c:v>
                </c:pt>
                <c:pt idx="2464">
                  <c:v>9.8705999999999994E-9</c:v>
                </c:pt>
                <c:pt idx="2465">
                  <c:v>9.8352999999999997E-9</c:v>
                </c:pt>
                <c:pt idx="2466">
                  <c:v>9.9632999999999993E-9</c:v>
                </c:pt>
                <c:pt idx="2467">
                  <c:v>9.9103000000000004E-9</c:v>
                </c:pt>
                <c:pt idx="2468">
                  <c:v>9.8220000000000002E-9</c:v>
                </c:pt>
                <c:pt idx="2469">
                  <c:v>9.9059000000000007E-9</c:v>
                </c:pt>
                <c:pt idx="2470">
                  <c:v>9.9235999999999999E-9</c:v>
                </c:pt>
                <c:pt idx="2471">
                  <c:v>9.9014999999999994E-9</c:v>
                </c:pt>
                <c:pt idx="2472">
                  <c:v>9.9059000000000007E-9</c:v>
                </c:pt>
                <c:pt idx="2473">
                  <c:v>9.9544999999999999E-9</c:v>
                </c:pt>
                <c:pt idx="2474">
                  <c:v>9.9103000000000004E-9</c:v>
                </c:pt>
                <c:pt idx="2475">
                  <c:v>9.9457000000000005E-9</c:v>
                </c:pt>
                <c:pt idx="2476">
                  <c:v>9.9059000000000007E-9</c:v>
                </c:pt>
                <c:pt idx="2477">
                  <c:v>9.9059000000000007E-9</c:v>
                </c:pt>
                <c:pt idx="2478">
                  <c:v>9.9103000000000004E-9</c:v>
                </c:pt>
                <c:pt idx="2479">
                  <c:v>9.9235999999999999E-9</c:v>
                </c:pt>
                <c:pt idx="2480">
                  <c:v>9.9103000000000004E-9</c:v>
                </c:pt>
                <c:pt idx="2481">
                  <c:v>9.9588999999999996E-9</c:v>
                </c:pt>
                <c:pt idx="2482">
                  <c:v>9.9457000000000005E-9</c:v>
                </c:pt>
                <c:pt idx="2483">
                  <c:v>9.9766000000000005E-9</c:v>
                </c:pt>
                <c:pt idx="2484">
                  <c:v>9.9897999999999996E-9</c:v>
                </c:pt>
                <c:pt idx="2485">
                  <c:v>9.9501000000000002E-9</c:v>
                </c:pt>
                <c:pt idx="2486">
                  <c:v>9.9501000000000002E-9</c:v>
                </c:pt>
                <c:pt idx="2487">
                  <c:v>9.9632999999999993E-9</c:v>
                </c:pt>
                <c:pt idx="2488">
                  <c:v>1.0012000000000001E-8</c:v>
                </c:pt>
                <c:pt idx="2489">
                  <c:v>1.0020999999999999E-8</c:v>
                </c:pt>
                <c:pt idx="2490">
                  <c:v>9.9323999999999993E-9</c:v>
                </c:pt>
                <c:pt idx="2491">
                  <c:v>1.0012000000000001E-8</c:v>
                </c:pt>
                <c:pt idx="2492">
                  <c:v>9.9323999999999993E-9</c:v>
                </c:pt>
                <c:pt idx="2493">
                  <c:v>9.9368000000000007E-9</c:v>
                </c:pt>
                <c:pt idx="2494">
                  <c:v>1.0025E-8</c:v>
                </c:pt>
                <c:pt idx="2495">
                  <c:v>9.9544999999999999E-9</c:v>
                </c:pt>
                <c:pt idx="2496">
                  <c:v>9.9986999999999994E-9</c:v>
                </c:pt>
                <c:pt idx="2497">
                  <c:v>9.9897999999999996E-9</c:v>
                </c:pt>
                <c:pt idx="2498">
                  <c:v>1.0007E-8</c:v>
                </c:pt>
                <c:pt idx="2499">
                  <c:v>9.9457000000000005E-9</c:v>
                </c:pt>
                <c:pt idx="2500">
                  <c:v>9.9853999999999999E-9</c:v>
                </c:pt>
                <c:pt idx="2501">
                  <c:v>1.0055999999999999E-8</c:v>
                </c:pt>
                <c:pt idx="2502">
                  <c:v>1.0029999999999999E-8</c:v>
                </c:pt>
                <c:pt idx="2503">
                  <c:v>1.0034000000000001E-8</c:v>
                </c:pt>
                <c:pt idx="2504">
                  <c:v>1.0052E-8</c:v>
                </c:pt>
                <c:pt idx="2505">
                  <c:v>9.9722000000000008E-9</c:v>
                </c:pt>
                <c:pt idx="2506">
                  <c:v>1.0038E-8</c:v>
                </c:pt>
                <c:pt idx="2507">
                  <c:v>1.0096E-8</c:v>
                </c:pt>
                <c:pt idx="2508">
                  <c:v>1.0016E-8</c:v>
                </c:pt>
                <c:pt idx="2509">
                  <c:v>9.9941999999999993E-9</c:v>
                </c:pt>
                <c:pt idx="2510">
                  <c:v>1.006E-8</c:v>
                </c:pt>
                <c:pt idx="2511">
                  <c:v>1.0034000000000001E-8</c:v>
                </c:pt>
                <c:pt idx="2512">
                  <c:v>1.0087E-8</c:v>
                </c:pt>
                <c:pt idx="2513">
                  <c:v>1.0069000000000001E-8</c:v>
                </c:pt>
                <c:pt idx="2514">
                  <c:v>1.0042999999999999E-8</c:v>
                </c:pt>
                <c:pt idx="2515">
                  <c:v>1.0038E-8</c:v>
                </c:pt>
                <c:pt idx="2516">
                  <c:v>1.0105E-8</c:v>
                </c:pt>
                <c:pt idx="2517">
                  <c:v>1.0099999999999999E-8</c:v>
                </c:pt>
                <c:pt idx="2518">
                  <c:v>1.0131E-8</c:v>
                </c:pt>
                <c:pt idx="2519">
                  <c:v>1.0052E-8</c:v>
                </c:pt>
                <c:pt idx="2520">
                  <c:v>1.0052E-8</c:v>
                </c:pt>
                <c:pt idx="2521">
                  <c:v>1.0105E-8</c:v>
                </c:pt>
                <c:pt idx="2522">
                  <c:v>1.0055999999999999E-8</c:v>
                </c:pt>
                <c:pt idx="2523">
                  <c:v>1.0127E-8</c:v>
                </c:pt>
                <c:pt idx="2524">
                  <c:v>1.0136000000000001E-8</c:v>
                </c:pt>
                <c:pt idx="2525">
                  <c:v>1.0131E-8</c:v>
                </c:pt>
                <c:pt idx="2526">
                  <c:v>1.0099999999999999E-8</c:v>
                </c:pt>
                <c:pt idx="2527">
                  <c:v>1.0083E-8</c:v>
                </c:pt>
                <c:pt idx="2528">
                  <c:v>1.0112999999999999E-8</c:v>
                </c:pt>
                <c:pt idx="2529">
                  <c:v>1.0136000000000001E-8</c:v>
                </c:pt>
                <c:pt idx="2530">
                  <c:v>1.0047000000000001E-8</c:v>
                </c:pt>
                <c:pt idx="2531">
                  <c:v>1.0144E-8</c:v>
                </c:pt>
                <c:pt idx="2532">
                  <c:v>1.0087E-8</c:v>
                </c:pt>
                <c:pt idx="2533">
                  <c:v>1.0074E-8</c:v>
                </c:pt>
                <c:pt idx="2534">
                  <c:v>1.0077999999999999E-8</c:v>
                </c:pt>
                <c:pt idx="2535">
                  <c:v>1.0193000000000001E-8</c:v>
                </c:pt>
                <c:pt idx="2536">
                  <c:v>1.0206000000000001E-8</c:v>
                </c:pt>
                <c:pt idx="2537">
                  <c:v>1.0175E-8</c:v>
                </c:pt>
                <c:pt idx="2538">
                  <c:v>1.0096E-8</c:v>
                </c:pt>
                <c:pt idx="2539">
                  <c:v>1.0228000000000001E-8</c:v>
                </c:pt>
                <c:pt idx="2540">
                  <c:v>1.0122E-8</c:v>
                </c:pt>
                <c:pt idx="2541">
                  <c:v>1.0131E-8</c:v>
                </c:pt>
                <c:pt idx="2542">
                  <c:v>1.0153E-8</c:v>
                </c:pt>
                <c:pt idx="2543">
                  <c:v>1.0180000000000001E-8</c:v>
                </c:pt>
                <c:pt idx="2544">
                  <c:v>1.0223999999999999E-8</c:v>
                </c:pt>
                <c:pt idx="2545">
                  <c:v>1.0144E-8</c:v>
                </c:pt>
                <c:pt idx="2546">
                  <c:v>1.0112999999999999E-8</c:v>
                </c:pt>
                <c:pt idx="2547">
                  <c:v>1.0201999999999999E-8</c:v>
                </c:pt>
                <c:pt idx="2548">
                  <c:v>1.0201999999999999E-8</c:v>
                </c:pt>
                <c:pt idx="2549">
                  <c:v>1.0201999999999999E-8</c:v>
                </c:pt>
                <c:pt idx="2550">
                  <c:v>1.0166E-8</c:v>
                </c:pt>
                <c:pt idx="2551">
                  <c:v>1.0219E-8</c:v>
                </c:pt>
                <c:pt idx="2552">
                  <c:v>1.0197E-8</c:v>
                </c:pt>
                <c:pt idx="2553">
                  <c:v>1.0211E-8</c:v>
                </c:pt>
                <c:pt idx="2554">
                  <c:v>1.0219E-8</c:v>
                </c:pt>
                <c:pt idx="2555">
                  <c:v>1.0223999999999999E-8</c:v>
                </c:pt>
                <c:pt idx="2556">
                  <c:v>1.0236999999999999E-8</c:v>
                </c:pt>
                <c:pt idx="2557">
                  <c:v>1.0228000000000001E-8</c:v>
                </c:pt>
                <c:pt idx="2558">
                  <c:v>1.0219E-8</c:v>
                </c:pt>
                <c:pt idx="2559">
                  <c:v>1.0206000000000001E-8</c:v>
                </c:pt>
                <c:pt idx="2560">
                  <c:v>1.0219E-8</c:v>
                </c:pt>
                <c:pt idx="2561">
                  <c:v>1.0250000000000001E-8</c:v>
                </c:pt>
                <c:pt idx="2562">
                  <c:v>1.0236999999999999E-8</c:v>
                </c:pt>
                <c:pt idx="2563">
                  <c:v>1.0219E-8</c:v>
                </c:pt>
                <c:pt idx="2564">
                  <c:v>1.0271999999999999E-8</c:v>
                </c:pt>
                <c:pt idx="2565">
                  <c:v>1.0277E-8</c:v>
                </c:pt>
                <c:pt idx="2566">
                  <c:v>1.0308E-8</c:v>
                </c:pt>
                <c:pt idx="2567">
                  <c:v>1.0281E-8</c:v>
                </c:pt>
                <c:pt idx="2568">
                  <c:v>1.029E-8</c:v>
                </c:pt>
                <c:pt idx="2569">
                  <c:v>1.0295000000000001E-8</c:v>
                </c:pt>
                <c:pt idx="2570">
                  <c:v>1.0223999999999999E-8</c:v>
                </c:pt>
                <c:pt idx="2571">
                  <c:v>1.0255E-8</c:v>
                </c:pt>
                <c:pt idx="2572">
                  <c:v>1.0339000000000001E-8</c:v>
                </c:pt>
                <c:pt idx="2573">
                  <c:v>1.0286E-8</c:v>
                </c:pt>
                <c:pt idx="2574">
                  <c:v>1.0258999999999999E-8</c:v>
                </c:pt>
                <c:pt idx="2575">
                  <c:v>1.0321E-8</c:v>
                </c:pt>
                <c:pt idx="2576">
                  <c:v>1.0264E-8</c:v>
                </c:pt>
                <c:pt idx="2577">
                  <c:v>1.0268E-8</c:v>
                </c:pt>
                <c:pt idx="2578">
                  <c:v>1.0264E-8</c:v>
                </c:pt>
                <c:pt idx="2579">
                  <c:v>1.0330000000000001E-8</c:v>
                </c:pt>
                <c:pt idx="2580">
                  <c:v>1.0374000000000001E-8</c:v>
                </c:pt>
                <c:pt idx="2581">
                  <c:v>1.029E-8</c:v>
                </c:pt>
                <c:pt idx="2582">
                  <c:v>1.0295000000000001E-8</c:v>
                </c:pt>
                <c:pt idx="2583">
                  <c:v>1.0339000000000001E-8</c:v>
                </c:pt>
                <c:pt idx="2584">
                  <c:v>1.0303E-8</c:v>
                </c:pt>
                <c:pt idx="2585">
                  <c:v>1.037E-8</c:v>
                </c:pt>
                <c:pt idx="2586">
                  <c:v>1.0321E-8</c:v>
                </c:pt>
                <c:pt idx="2587">
                  <c:v>1.0365E-8</c:v>
                </c:pt>
                <c:pt idx="2588">
                  <c:v>1.0303E-8</c:v>
                </c:pt>
                <c:pt idx="2589">
                  <c:v>1.0392E-8</c:v>
                </c:pt>
                <c:pt idx="2590">
                  <c:v>1.0365E-8</c:v>
                </c:pt>
                <c:pt idx="2591">
                  <c:v>1.0382999999999999E-8</c:v>
                </c:pt>
                <c:pt idx="2592">
                  <c:v>1.0334E-8</c:v>
                </c:pt>
                <c:pt idx="2593">
                  <c:v>1.0378E-8</c:v>
                </c:pt>
                <c:pt idx="2594">
                  <c:v>1.0317000000000001E-8</c:v>
                </c:pt>
                <c:pt idx="2595">
                  <c:v>1.0382999999999999E-8</c:v>
                </c:pt>
                <c:pt idx="2596">
                  <c:v>1.0330000000000001E-8</c:v>
                </c:pt>
                <c:pt idx="2597">
                  <c:v>1.0334E-8</c:v>
                </c:pt>
                <c:pt idx="2598">
                  <c:v>1.0360999999999999E-8</c:v>
                </c:pt>
                <c:pt idx="2599">
                  <c:v>1.0427E-8</c:v>
                </c:pt>
                <c:pt idx="2600">
                  <c:v>1.0352000000000001E-8</c:v>
                </c:pt>
                <c:pt idx="2601">
                  <c:v>1.0352000000000001E-8</c:v>
                </c:pt>
                <c:pt idx="2602">
                  <c:v>1.0409000000000001E-8</c:v>
                </c:pt>
                <c:pt idx="2603">
                  <c:v>1.0414E-8</c:v>
                </c:pt>
                <c:pt idx="2604">
                  <c:v>1.0423E-8</c:v>
                </c:pt>
                <c:pt idx="2605">
                  <c:v>1.0401E-8</c:v>
                </c:pt>
                <c:pt idx="2606">
                  <c:v>1.0423E-8</c:v>
                </c:pt>
                <c:pt idx="2607">
                  <c:v>1.0423E-8</c:v>
                </c:pt>
                <c:pt idx="2608">
                  <c:v>1.0430999999999999E-8</c:v>
                </c:pt>
                <c:pt idx="2609">
                  <c:v>1.0471E-8</c:v>
                </c:pt>
                <c:pt idx="2610">
                  <c:v>1.0462E-8</c:v>
                </c:pt>
                <c:pt idx="2611">
                  <c:v>1.0436E-8</c:v>
                </c:pt>
                <c:pt idx="2612">
                  <c:v>1.0417999999999999E-8</c:v>
                </c:pt>
                <c:pt idx="2613">
                  <c:v>1.0430999999999999E-8</c:v>
                </c:pt>
                <c:pt idx="2614">
                  <c:v>1.0423E-8</c:v>
                </c:pt>
                <c:pt idx="2615">
                  <c:v>1.0427E-8</c:v>
                </c:pt>
                <c:pt idx="2616">
                  <c:v>1.0417999999999999E-8</c:v>
                </c:pt>
                <c:pt idx="2617">
                  <c:v>1.048E-8</c:v>
                </c:pt>
                <c:pt idx="2618">
                  <c:v>1.0445E-8</c:v>
                </c:pt>
                <c:pt idx="2619">
                  <c:v>1.0493E-8</c:v>
                </c:pt>
                <c:pt idx="2620">
                  <c:v>1.0484E-8</c:v>
                </c:pt>
                <c:pt idx="2621">
                  <c:v>1.0467E-8</c:v>
                </c:pt>
                <c:pt idx="2622">
                  <c:v>1.0449E-8</c:v>
                </c:pt>
                <c:pt idx="2623">
                  <c:v>1.0506999999999999E-8</c:v>
                </c:pt>
                <c:pt idx="2624">
                  <c:v>1.0515E-8</c:v>
                </c:pt>
                <c:pt idx="2625">
                  <c:v>1.0506999999999999E-8</c:v>
                </c:pt>
                <c:pt idx="2626">
                  <c:v>1.0541999999999999E-8</c:v>
                </c:pt>
                <c:pt idx="2627">
                  <c:v>1.0515E-8</c:v>
                </c:pt>
                <c:pt idx="2628">
                  <c:v>1.0458E-8</c:v>
                </c:pt>
                <c:pt idx="2629">
                  <c:v>1.0506999999999999E-8</c:v>
                </c:pt>
                <c:pt idx="2630">
                  <c:v>1.0484E-8</c:v>
                </c:pt>
                <c:pt idx="2631">
                  <c:v>1.0524E-8</c:v>
                </c:pt>
                <c:pt idx="2632">
                  <c:v>1.0506999999999999E-8</c:v>
                </c:pt>
                <c:pt idx="2633">
                  <c:v>1.0511000000000001E-8</c:v>
                </c:pt>
                <c:pt idx="2634">
                  <c:v>1.0546000000000001E-8</c:v>
                </c:pt>
                <c:pt idx="2635">
                  <c:v>1.0502E-8</c:v>
                </c:pt>
                <c:pt idx="2636">
                  <c:v>1.0541999999999999E-8</c:v>
                </c:pt>
                <c:pt idx="2637">
                  <c:v>1.0515E-8</c:v>
                </c:pt>
                <c:pt idx="2638">
                  <c:v>1.0551E-8</c:v>
                </c:pt>
                <c:pt idx="2639">
                  <c:v>1.0484E-8</c:v>
                </c:pt>
                <c:pt idx="2640">
                  <c:v>1.0524E-8</c:v>
                </c:pt>
                <c:pt idx="2641">
                  <c:v>1.056E-8</c:v>
                </c:pt>
                <c:pt idx="2642">
                  <c:v>1.056E-8</c:v>
                </c:pt>
                <c:pt idx="2643">
                  <c:v>1.048E-8</c:v>
                </c:pt>
                <c:pt idx="2644">
                  <c:v>1.0582E-8</c:v>
                </c:pt>
                <c:pt idx="2645">
                  <c:v>1.0598999999999999E-8</c:v>
                </c:pt>
                <c:pt idx="2646">
                  <c:v>1.0546000000000001E-8</c:v>
                </c:pt>
                <c:pt idx="2647">
                  <c:v>1.0617E-8</c:v>
                </c:pt>
                <c:pt idx="2648">
                  <c:v>1.0537E-8</c:v>
                </c:pt>
                <c:pt idx="2649">
                  <c:v>1.0529E-8</c:v>
                </c:pt>
                <c:pt idx="2650">
                  <c:v>1.0564E-8</c:v>
                </c:pt>
                <c:pt idx="2651">
                  <c:v>1.0586E-8</c:v>
                </c:pt>
                <c:pt idx="2652">
                  <c:v>1.056E-8</c:v>
                </c:pt>
                <c:pt idx="2653">
                  <c:v>1.0573E-8</c:v>
                </c:pt>
                <c:pt idx="2654">
                  <c:v>1.0586E-8</c:v>
                </c:pt>
                <c:pt idx="2655">
                  <c:v>1.0582E-8</c:v>
                </c:pt>
                <c:pt idx="2656">
                  <c:v>1.0576999999999999E-8</c:v>
                </c:pt>
                <c:pt idx="2657">
                  <c:v>1.0582E-8</c:v>
                </c:pt>
                <c:pt idx="2658">
                  <c:v>1.0573E-8</c:v>
                </c:pt>
                <c:pt idx="2659">
                  <c:v>1.0586E-8</c:v>
                </c:pt>
                <c:pt idx="2660">
                  <c:v>1.0598999999999999E-8</c:v>
                </c:pt>
                <c:pt idx="2661">
                  <c:v>1.0626E-8</c:v>
                </c:pt>
                <c:pt idx="2662">
                  <c:v>1.0639E-8</c:v>
                </c:pt>
                <c:pt idx="2663">
                  <c:v>1.0589999999999999E-8</c:v>
                </c:pt>
                <c:pt idx="2664">
                  <c:v>1.0573E-8</c:v>
                </c:pt>
                <c:pt idx="2665">
                  <c:v>1.0648E-8</c:v>
                </c:pt>
                <c:pt idx="2666">
                  <c:v>1.0541999999999999E-8</c:v>
                </c:pt>
                <c:pt idx="2667">
                  <c:v>1.0670000000000001E-8</c:v>
                </c:pt>
                <c:pt idx="2668">
                  <c:v>1.0665999999999999E-8</c:v>
                </c:pt>
                <c:pt idx="2669">
                  <c:v>1.0621E-8</c:v>
                </c:pt>
                <c:pt idx="2670">
                  <c:v>1.0639E-8</c:v>
                </c:pt>
                <c:pt idx="2671">
                  <c:v>1.0657000000000001E-8</c:v>
                </c:pt>
                <c:pt idx="2672">
                  <c:v>1.0665999999999999E-8</c:v>
                </c:pt>
                <c:pt idx="2673">
                  <c:v>1.0678999999999999E-8</c:v>
                </c:pt>
                <c:pt idx="2674">
                  <c:v>1.0617E-8</c:v>
                </c:pt>
                <c:pt idx="2675">
                  <c:v>1.0678999999999999E-8</c:v>
                </c:pt>
                <c:pt idx="2676">
                  <c:v>1.0705000000000001E-8</c:v>
                </c:pt>
                <c:pt idx="2677">
                  <c:v>1.0582E-8</c:v>
                </c:pt>
                <c:pt idx="2678">
                  <c:v>1.0696E-8</c:v>
                </c:pt>
                <c:pt idx="2679">
                  <c:v>1.0692000000000001E-8</c:v>
                </c:pt>
                <c:pt idx="2680">
                  <c:v>1.0670000000000001E-8</c:v>
                </c:pt>
                <c:pt idx="2681">
                  <c:v>1.0692000000000001E-8</c:v>
                </c:pt>
                <c:pt idx="2682">
                  <c:v>1.0727000000000001E-8</c:v>
                </c:pt>
                <c:pt idx="2683">
                  <c:v>1.0713999999999999E-8</c:v>
                </c:pt>
                <c:pt idx="2684">
                  <c:v>1.0643E-8</c:v>
                </c:pt>
                <c:pt idx="2685">
                  <c:v>1.0732E-8</c:v>
                </c:pt>
                <c:pt idx="2686">
                  <c:v>1.071E-8</c:v>
                </c:pt>
                <c:pt idx="2687">
                  <c:v>1.0749000000000001E-8</c:v>
                </c:pt>
                <c:pt idx="2688">
                  <c:v>1.0674E-8</c:v>
                </c:pt>
                <c:pt idx="2689">
                  <c:v>1.0670000000000001E-8</c:v>
                </c:pt>
                <c:pt idx="2690">
                  <c:v>1.0727000000000001E-8</c:v>
                </c:pt>
                <c:pt idx="2691">
                  <c:v>1.0772E-8</c:v>
                </c:pt>
                <c:pt idx="2692">
                  <c:v>1.0757999999999999E-8</c:v>
                </c:pt>
                <c:pt idx="2693">
                  <c:v>1.0670000000000001E-8</c:v>
                </c:pt>
                <c:pt idx="2694">
                  <c:v>1.0735999999999999E-8</c:v>
                </c:pt>
                <c:pt idx="2695">
                  <c:v>1.0700999999999999E-8</c:v>
                </c:pt>
                <c:pt idx="2696">
                  <c:v>1.0772E-8</c:v>
                </c:pt>
                <c:pt idx="2697">
                  <c:v>1.0727000000000001E-8</c:v>
                </c:pt>
                <c:pt idx="2698">
                  <c:v>1.071E-8</c:v>
                </c:pt>
                <c:pt idx="2699">
                  <c:v>1.0754E-8</c:v>
                </c:pt>
                <c:pt idx="2700">
                  <c:v>1.0727000000000001E-8</c:v>
                </c:pt>
                <c:pt idx="2701">
                  <c:v>1.0727000000000001E-8</c:v>
                </c:pt>
                <c:pt idx="2702">
                  <c:v>1.0802E-8</c:v>
                </c:pt>
                <c:pt idx="2703">
                  <c:v>1.0802E-8</c:v>
                </c:pt>
                <c:pt idx="2704">
                  <c:v>1.0735999999999999E-8</c:v>
                </c:pt>
                <c:pt idx="2705">
                  <c:v>1.0745E-8</c:v>
                </c:pt>
                <c:pt idx="2706">
                  <c:v>1.0794000000000001E-8</c:v>
                </c:pt>
                <c:pt idx="2707">
                  <c:v>1.0837999999999999E-8</c:v>
                </c:pt>
                <c:pt idx="2708">
                  <c:v>1.0837999999999999E-8</c:v>
                </c:pt>
                <c:pt idx="2709">
                  <c:v>1.0767E-8</c:v>
                </c:pt>
                <c:pt idx="2710">
                  <c:v>1.0833E-8</c:v>
                </c:pt>
                <c:pt idx="2711">
                  <c:v>1.0776E-8</c:v>
                </c:pt>
                <c:pt idx="2712">
                  <c:v>1.0757999999999999E-8</c:v>
                </c:pt>
                <c:pt idx="2713">
                  <c:v>1.0802E-8</c:v>
                </c:pt>
                <c:pt idx="2714">
                  <c:v>1.0837999999999999E-8</c:v>
                </c:pt>
                <c:pt idx="2715">
                  <c:v>1.0785E-8</c:v>
                </c:pt>
                <c:pt idx="2716">
                  <c:v>1.0842E-8</c:v>
                </c:pt>
                <c:pt idx="2717">
                  <c:v>1.082E-8</c:v>
                </c:pt>
                <c:pt idx="2718">
                  <c:v>1.0811E-8</c:v>
                </c:pt>
                <c:pt idx="2719">
                  <c:v>1.0894999999999999E-8</c:v>
                </c:pt>
                <c:pt idx="2720">
                  <c:v>1.0794000000000001E-8</c:v>
                </c:pt>
                <c:pt idx="2721">
                  <c:v>1.0816000000000001E-8</c:v>
                </c:pt>
                <c:pt idx="2722">
                  <c:v>1.0807E-8</c:v>
                </c:pt>
                <c:pt idx="2723">
                  <c:v>1.0842E-8</c:v>
                </c:pt>
                <c:pt idx="2724">
                  <c:v>1.0891E-8</c:v>
                </c:pt>
                <c:pt idx="2725">
                  <c:v>1.0837999999999999E-8</c:v>
                </c:pt>
                <c:pt idx="2726">
                  <c:v>1.0891E-8</c:v>
                </c:pt>
                <c:pt idx="2727">
                  <c:v>1.0802E-8</c:v>
                </c:pt>
                <c:pt idx="2728">
                  <c:v>1.0859999999999999E-8</c:v>
                </c:pt>
                <c:pt idx="2729">
                  <c:v>1.0864000000000001E-8</c:v>
                </c:pt>
                <c:pt idx="2730">
                  <c:v>1.0837999999999999E-8</c:v>
                </c:pt>
                <c:pt idx="2731">
                  <c:v>1.0837999999999999E-8</c:v>
                </c:pt>
                <c:pt idx="2732">
                  <c:v>1.0922E-8</c:v>
                </c:pt>
                <c:pt idx="2733">
                  <c:v>1.0939E-8</c:v>
                </c:pt>
                <c:pt idx="2734">
                  <c:v>1.0961E-8</c:v>
                </c:pt>
                <c:pt idx="2735">
                  <c:v>1.0926E-8</c:v>
                </c:pt>
                <c:pt idx="2736">
                  <c:v>1.0908000000000001E-8</c:v>
                </c:pt>
                <c:pt idx="2737">
                  <c:v>1.0894999999999999E-8</c:v>
                </c:pt>
                <c:pt idx="2738">
                  <c:v>1.0926E-8</c:v>
                </c:pt>
                <c:pt idx="2739">
                  <c:v>1.0873000000000001E-8</c:v>
                </c:pt>
                <c:pt idx="2740">
                  <c:v>1.0881999999999999E-8</c:v>
                </c:pt>
                <c:pt idx="2741">
                  <c:v>1.0957E-8</c:v>
                </c:pt>
                <c:pt idx="2742">
                  <c:v>1.0894999999999999E-8</c:v>
                </c:pt>
                <c:pt idx="2743">
                  <c:v>1.0904E-8</c:v>
                </c:pt>
                <c:pt idx="2744">
                  <c:v>1.0904E-8</c:v>
                </c:pt>
                <c:pt idx="2745">
                  <c:v>1.0913E-8</c:v>
                </c:pt>
                <c:pt idx="2746">
                  <c:v>1.0926E-8</c:v>
                </c:pt>
                <c:pt idx="2747">
                  <c:v>1.097E-8</c:v>
                </c:pt>
                <c:pt idx="2748">
                  <c:v>1.0931E-8</c:v>
                </c:pt>
                <c:pt idx="2749">
                  <c:v>1.0975000000000001E-8</c:v>
                </c:pt>
                <c:pt idx="2750">
                  <c:v>1.097E-8</c:v>
                </c:pt>
                <c:pt idx="2751">
                  <c:v>1.0886000000000001E-8</c:v>
                </c:pt>
                <c:pt idx="2752">
                  <c:v>1.0983999999999999E-8</c:v>
                </c:pt>
                <c:pt idx="2753">
                  <c:v>1.0948E-8</c:v>
                </c:pt>
                <c:pt idx="2754">
                  <c:v>1.0966E-8</c:v>
                </c:pt>
                <c:pt idx="2755">
                  <c:v>1.1005999999999999E-8</c:v>
                </c:pt>
                <c:pt idx="2756">
                  <c:v>1.1001E-8</c:v>
                </c:pt>
                <c:pt idx="2757">
                  <c:v>1.0961E-8</c:v>
                </c:pt>
                <c:pt idx="2758">
                  <c:v>1.0983999999999999E-8</c:v>
                </c:pt>
                <c:pt idx="2759">
                  <c:v>1.1010000000000001E-8</c:v>
                </c:pt>
                <c:pt idx="2760">
                  <c:v>1.0988000000000001E-8</c:v>
                </c:pt>
                <c:pt idx="2761">
                  <c:v>1.0975000000000001E-8</c:v>
                </c:pt>
                <c:pt idx="2762">
                  <c:v>1.0961E-8</c:v>
                </c:pt>
                <c:pt idx="2763">
                  <c:v>1.0979E-8</c:v>
                </c:pt>
                <c:pt idx="2764">
                  <c:v>1.1059E-8</c:v>
                </c:pt>
                <c:pt idx="2765">
                  <c:v>1.1018999999999999E-8</c:v>
                </c:pt>
                <c:pt idx="2766">
                  <c:v>1.0997000000000001E-8</c:v>
                </c:pt>
                <c:pt idx="2767">
                  <c:v>1.0997000000000001E-8</c:v>
                </c:pt>
                <c:pt idx="2768">
                  <c:v>1.0992E-8</c:v>
                </c:pt>
                <c:pt idx="2769">
                  <c:v>1.097E-8</c:v>
                </c:pt>
                <c:pt idx="2770">
                  <c:v>1.0983999999999999E-8</c:v>
                </c:pt>
                <c:pt idx="2771">
                  <c:v>1.1005999999999999E-8</c:v>
                </c:pt>
                <c:pt idx="2772">
                  <c:v>1.0979E-8</c:v>
                </c:pt>
                <c:pt idx="2773">
                  <c:v>1.1072E-8</c:v>
                </c:pt>
                <c:pt idx="2774">
                  <c:v>1.1067000000000001E-8</c:v>
                </c:pt>
                <c:pt idx="2775">
                  <c:v>1.1094E-8</c:v>
                </c:pt>
                <c:pt idx="2776">
                  <c:v>1.1010000000000001E-8</c:v>
                </c:pt>
                <c:pt idx="2777">
                  <c:v>1.0983999999999999E-8</c:v>
                </c:pt>
                <c:pt idx="2778">
                  <c:v>1.1067000000000001E-8</c:v>
                </c:pt>
                <c:pt idx="2779">
                  <c:v>1.1063E-8</c:v>
                </c:pt>
                <c:pt idx="2780">
                  <c:v>1.109E-8</c:v>
                </c:pt>
                <c:pt idx="2781">
                  <c:v>1.109E-8</c:v>
                </c:pt>
                <c:pt idx="2782">
                  <c:v>1.1103E-8</c:v>
                </c:pt>
                <c:pt idx="2783">
                  <c:v>1.1075999999999999E-8</c:v>
                </c:pt>
                <c:pt idx="2784">
                  <c:v>1.1098E-8</c:v>
                </c:pt>
                <c:pt idx="2785">
                  <c:v>1.1116E-8</c:v>
                </c:pt>
                <c:pt idx="2786">
                  <c:v>1.1067000000000001E-8</c:v>
                </c:pt>
                <c:pt idx="2787">
                  <c:v>1.1072E-8</c:v>
                </c:pt>
                <c:pt idx="2788">
                  <c:v>1.1098E-8</c:v>
                </c:pt>
                <c:pt idx="2789">
                  <c:v>1.1063E-8</c:v>
                </c:pt>
                <c:pt idx="2790">
                  <c:v>1.1098E-8</c:v>
                </c:pt>
                <c:pt idx="2791">
                  <c:v>1.1129E-8</c:v>
                </c:pt>
                <c:pt idx="2792">
                  <c:v>1.1151E-8</c:v>
                </c:pt>
                <c:pt idx="2793">
                  <c:v>1.109E-8</c:v>
                </c:pt>
                <c:pt idx="2794">
                  <c:v>1.1129E-8</c:v>
                </c:pt>
                <c:pt idx="2795">
                  <c:v>1.1173E-8</c:v>
                </c:pt>
                <c:pt idx="2796">
                  <c:v>1.1177999999999999E-8</c:v>
                </c:pt>
                <c:pt idx="2797">
                  <c:v>1.1142E-8</c:v>
                </c:pt>
                <c:pt idx="2798">
                  <c:v>1.1125E-8</c:v>
                </c:pt>
                <c:pt idx="2799">
                  <c:v>1.1094E-8</c:v>
                </c:pt>
                <c:pt idx="2800">
                  <c:v>1.116E-8</c:v>
                </c:pt>
                <c:pt idx="2801">
                  <c:v>1.1094E-8</c:v>
                </c:pt>
                <c:pt idx="2802">
                  <c:v>1.1156000000000001E-8</c:v>
                </c:pt>
                <c:pt idx="2803">
                  <c:v>1.1116E-8</c:v>
                </c:pt>
                <c:pt idx="2804">
                  <c:v>1.1129E-8</c:v>
                </c:pt>
                <c:pt idx="2805">
                  <c:v>1.1177999999999999E-8</c:v>
                </c:pt>
                <c:pt idx="2806">
                  <c:v>1.1151E-8</c:v>
                </c:pt>
                <c:pt idx="2807">
                  <c:v>1.1222E-8</c:v>
                </c:pt>
                <c:pt idx="2808">
                  <c:v>1.1112000000000001E-8</c:v>
                </c:pt>
                <c:pt idx="2809">
                  <c:v>1.1129E-8</c:v>
                </c:pt>
                <c:pt idx="2810">
                  <c:v>1.1151E-8</c:v>
                </c:pt>
                <c:pt idx="2811">
                  <c:v>1.124E-8</c:v>
                </c:pt>
                <c:pt idx="2812">
                  <c:v>1.1177999999999999E-8</c:v>
                </c:pt>
                <c:pt idx="2813">
                  <c:v>1.1164999999999999E-8</c:v>
                </c:pt>
                <c:pt idx="2814">
                  <c:v>1.1209E-8</c:v>
                </c:pt>
                <c:pt idx="2815">
                  <c:v>1.1209E-8</c:v>
                </c:pt>
                <c:pt idx="2816">
                  <c:v>1.1226000000000001E-8</c:v>
                </c:pt>
                <c:pt idx="2817">
                  <c:v>1.124E-8</c:v>
                </c:pt>
                <c:pt idx="2818">
                  <c:v>1.1169000000000001E-8</c:v>
                </c:pt>
                <c:pt idx="2819">
                  <c:v>1.1253E-8</c:v>
                </c:pt>
                <c:pt idx="2820">
                  <c:v>1.1222E-8</c:v>
                </c:pt>
                <c:pt idx="2821">
                  <c:v>1.1204000000000001E-8</c:v>
                </c:pt>
                <c:pt idx="2822">
                  <c:v>1.1191000000000001E-8</c:v>
                </c:pt>
                <c:pt idx="2823">
                  <c:v>1.1256999999999999E-8</c:v>
                </c:pt>
                <c:pt idx="2824">
                  <c:v>1.1195E-8</c:v>
                </c:pt>
                <c:pt idx="2825">
                  <c:v>1.124E-8</c:v>
                </c:pt>
                <c:pt idx="2826">
                  <c:v>1.1256999999999999E-8</c:v>
                </c:pt>
                <c:pt idx="2827">
                  <c:v>1.1266E-8</c:v>
                </c:pt>
                <c:pt idx="2828">
                  <c:v>1.1212999999999999E-8</c:v>
                </c:pt>
                <c:pt idx="2829">
                  <c:v>1.1226000000000001E-8</c:v>
                </c:pt>
                <c:pt idx="2830">
                  <c:v>1.1247999999999999E-8</c:v>
                </c:pt>
                <c:pt idx="2831">
                  <c:v>1.1297E-8</c:v>
                </c:pt>
                <c:pt idx="2832">
                  <c:v>1.1177999999999999E-8</c:v>
                </c:pt>
                <c:pt idx="2833">
                  <c:v>1.1244E-8</c:v>
                </c:pt>
                <c:pt idx="2834">
                  <c:v>1.124E-8</c:v>
                </c:pt>
                <c:pt idx="2835">
                  <c:v>1.131E-8</c:v>
                </c:pt>
                <c:pt idx="2836">
                  <c:v>1.1306E-8</c:v>
                </c:pt>
                <c:pt idx="2837">
                  <c:v>1.1306E-8</c:v>
                </c:pt>
                <c:pt idx="2838">
                  <c:v>1.1271E-8</c:v>
                </c:pt>
                <c:pt idx="2839">
                  <c:v>1.1358999999999999E-8</c:v>
                </c:pt>
                <c:pt idx="2840">
                  <c:v>1.1323999999999999E-8</c:v>
                </c:pt>
                <c:pt idx="2841">
                  <c:v>1.1306E-8</c:v>
                </c:pt>
                <c:pt idx="2842">
                  <c:v>1.1332E-8</c:v>
                </c:pt>
                <c:pt idx="2843">
                  <c:v>1.1262E-8</c:v>
                </c:pt>
                <c:pt idx="2844">
                  <c:v>1.1275E-8</c:v>
                </c:pt>
                <c:pt idx="2845">
                  <c:v>1.1328000000000001E-8</c:v>
                </c:pt>
                <c:pt idx="2846">
                  <c:v>1.131E-8</c:v>
                </c:pt>
                <c:pt idx="2847">
                  <c:v>1.1371999999999999E-8</c:v>
                </c:pt>
                <c:pt idx="2848">
                  <c:v>1.1354E-8</c:v>
                </c:pt>
                <c:pt idx="2849">
                  <c:v>1.1323999999999999E-8</c:v>
                </c:pt>
                <c:pt idx="2850">
                  <c:v>1.1341E-8</c:v>
                </c:pt>
                <c:pt idx="2851">
                  <c:v>1.1319E-8</c:v>
                </c:pt>
                <c:pt idx="2852">
                  <c:v>1.1319E-8</c:v>
                </c:pt>
                <c:pt idx="2853">
                  <c:v>1.1328000000000001E-8</c:v>
                </c:pt>
                <c:pt idx="2854">
                  <c:v>1.1371999999999999E-8</c:v>
                </c:pt>
                <c:pt idx="2855">
                  <c:v>1.1358999999999999E-8</c:v>
                </c:pt>
                <c:pt idx="2856">
                  <c:v>1.1341E-8</c:v>
                </c:pt>
                <c:pt idx="2857">
                  <c:v>1.1403E-8</c:v>
                </c:pt>
                <c:pt idx="2858">
                  <c:v>1.1358999999999999E-8</c:v>
                </c:pt>
                <c:pt idx="2859">
                  <c:v>1.1363000000000001E-8</c:v>
                </c:pt>
                <c:pt idx="2860">
                  <c:v>1.1363000000000001E-8</c:v>
                </c:pt>
                <c:pt idx="2861">
                  <c:v>1.1377E-8</c:v>
                </c:pt>
                <c:pt idx="2862">
                  <c:v>1.1368E-8</c:v>
                </c:pt>
                <c:pt idx="2863">
                  <c:v>1.1385000000000001E-8</c:v>
                </c:pt>
                <c:pt idx="2864">
                  <c:v>1.1425E-8</c:v>
                </c:pt>
                <c:pt idx="2865">
                  <c:v>1.1393999999999999E-8</c:v>
                </c:pt>
                <c:pt idx="2866">
                  <c:v>1.1393999999999999E-8</c:v>
                </c:pt>
                <c:pt idx="2867">
                  <c:v>1.143E-8</c:v>
                </c:pt>
                <c:pt idx="2868">
                  <c:v>1.1393999999999999E-8</c:v>
                </c:pt>
                <c:pt idx="2869">
                  <c:v>1.1385000000000001E-8</c:v>
                </c:pt>
                <c:pt idx="2870">
                  <c:v>1.1415999999999999E-8</c:v>
                </c:pt>
                <c:pt idx="2871">
                  <c:v>1.146E-8</c:v>
                </c:pt>
                <c:pt idx="2872">
                  <c:v>1.1345999999999999E-8</c:v>
                </c:pt>
                <c:pt idx="2873">
                  <c:v>1.1469E-8</c:v>
                </c:pt>
                <c:pt idx="2874">
                  <c:v>1.1412E-8</c:v>
                </c:pt>
                <c:pt idx="2875">
                  <c:v>1.1368E-8</c:v>
                </c:pt>
                <c:pt idx="2876">
                  <c:v>1.1385000000000001E-8</c:v>
                </c:pt>
                <c:pt idx="2877">
                  <c:v>1.1421E-8</c:v>
                </c:pt>
                <c:pt idx="2878">
                  <c:v>1.1425E-8</c:v>
                </c:pt>
                <c:pt idx="2879">
                  <c:v>1.146E-8</c:v>
                </c:pt>
                <c:pt idx="2880">
                  <c:v>1.1474000000000001E-8</c:v>
                </c:pt>
                <c:pt idx="2881">
                  <c:v>1.1447E-8</c:v>
                </c:pt>
                <c:pt idx="2882">
                  <c:v>1.1495999999999999E-8</c:v>
                </c:pt>
                <c:pt idx="2883">
                  <c:v>1.1487000000000001E-8</c:v>
                </c:pt>
                <c:pt idx="2884">
                  <c:v>1.1482999999999999E-8</c:v>
                </c:pt>
                <c:pt idx="2885">
                  <c:v>1.146E-8</c:v>
                </c:pt>
                <c:pt idx="2886">
                  <c:v>1.1478E-8</c:v>
                </c:pt>
                <c:pt idx="2887">
                  <c:v>1.1495999999999999E-8</c:v>
                </c:pt>
                <c:pt idx="2888">
                  <c:v>1.146E-8</c:v>
                </c:pt>
                <c:pt idx="2889">
                  <c:v>1.1491E-8</c:v>
                </c:pt>
                <c:pt idx="2890">
                  <c:v>1.1425E-8</c:v>
                </c:pt>
                <c:pt idx="2891">
                  <c:v>1.1456E-8</c:v>
                </c:pt>
                <c:pt idx="2892">
                  <c:v>1.1434E-8</c:v>
                </c:pt>
                <c:pt idx="2893">
                  <c:v>1.1469E-8</c:v>
                </c:pt>
                <c:pt idx="2894">
                  <c:v>1.1425E-8</c:v>
                </c:pt>
                <c:pt idx="2895">
                  <c:v>1.1513E-8</c:v>
                </c:pt>
                <c:pt idx="2896">
                  <c:v>1.1412E-8</c:v>
                </c:pt>
                <c:pt idx="2897">
                  <c:v>1.1517999999999999E-8</c:v>
                </c:pt>
                <c:pt idx="2898">
                  <c:v>1.1513E-8</c:v>
                </c:pt>
                <c:pt idx="2899">
                  <c:v>1.143E-8</c:v>
                </c:pt>
                <c:pt idx="2900">
                  <c:v>1.1539999999999999E-8</c:v>
                </c:pt>
                <c:pt idx="2901">
                  <c:v>1.1606E-8</c:v>
                </c:pt>
                <c:pt idx="2902">
                  <c:v>1.158E-8</c:v>
                </c:pt>
                <c:pt idx="2903">
                  <c:v>1.1491E-8</c:v>
                </c:pt>
                <c:pt idx="2904">
                  <c:v>1.1571E-8</c:v>
                </c:pt>
                <c:pt idx="2905">
                  <c:v>1.1527E-8</c:v>
                </c:pt>
                <c:pt idx="2906">
                  <c:v>1.1571E-8</c:v>
                </c:pt>
                <c:pt idx="2907">
                  <c:v>1.1566000000000001E-8</c:v>
                </c:pt>
                <c:pt idx="2908">
                  <c:v>1.1549E-8</c:v>
                </c:pt>
                <c:pt idx="2909">
                  <c:v>1.1602E-8</c:v>
                </c:pt>
                <c:pt idx="2910">
                  <c:v>1.1527E-8</c:v>
                </c:pt>
                <c:pt idx="2911">
                  <c:v>1.1522000000000001E-8</c:v>
                </c:pt>
                <c:pt idx="2912">
                  <c:v>1.1571E-8</c:v>
                </c:pt>
                <c:pt idx="2913">
                  <c:v>1.1602E-8</c:v>
                </c:pt>
                <c:pt idx="2914">
                  <c:v>1.1571E-8</c:v>
                </c:pt>
                <c:pt idx="2915">
                  <c:v>1.1539999999999999E-8</c:v>
                </c:pt>
                <c:pt idx="2916">
                  <c:v>1.158E-8</c:v>
                </c:pt>
                <c:pt idx="2917">
                  <c:v>1.1659E-8</c:v>
                </c:pt>
                <c:pt idx="2918">
                  <c:v>1.1602E-8</c:v>
                </c:pt>
                <c:pt idx="2919">
                  <c:v>1.1566000000000001E-8</c:v>
                </c:pt>
                <c:pt idx="2920">
                  <c:v>1.1637E-8</c:v>
                </c:pt>
                <c:pt idx="2921">
                  <c:v>1.1597E-8</c:v>
                </c:pt>
                <c:pt idx="2922">
                  <c:v>1.1624E-8</c:v>
                </c:pt>
                <c:pt idx="2923">
                  <c:v>1.1558E-8</c:v>
                </c:pt>
                <c:pt idx="2924">
                  <c:v>1.1552999999999999E-8</c:v>
                </c:pt>
                <c:pt idx="2925">
                  <c:v>1.1624E-8</c:v>
                </c:pt>
                <c:pt idx="2926">
                  <c:v>1.1597E-8</c:v>
                </c:pt>
                <c:pt idx="2927">
                  <c:v>1.1717E-8</c:v>
                </c:pt>
                <c:pt idx="2928">
                  <c:v>1.1589E-8</c:v>
                </c:pt>
                <c:pt idx="2929">
                  <c:v>1.1633000000000001E-8</c:v>
                </c:pt>
                <c:pt idx="2930">
                  <c:v>1.1646000000000001E-8</c:v>
                </c:pt>
                <c:pt idx="2931">
                  <c:v>1.1597E-8</c:v>
                </c:pt>
                <c:pt idx="2932">
                  <c:v>1.1686E-8</c:v>
                </c:pt>
                <c:pt idx="2933">
                  <c:v>1.1597E-8</c:v>
                </c:pt>
                <c:pt idx="2934">
                  <c:v>1.1641999999999999E-8</c:v>
                </c:pt>
                <c:pt idx="2935">
                  <c:v>1.1668000000000001E-8</c:v>
                </c:pt>
                <c:pt idx="2936">
                  <c:v>1.1672E-8</c:v>
                </c:pt>
                <c:pt idx="2937">
                  <c:v>1.1615E-8</c:v>
                </c:pt>
                <c:pt idx="2938">
                  <c:v>1.1659E-8</c:v>
                </c:pt>
                <c:pt idx="2939">
                  <c:v>1.1668000000000001E-8</c:v>
                </c:pt>
                <c:pt idx="2940">
                  <c:v>1.1663999999999999E-8</c:v>
                </c:pt>
                <c:pt idx="2941">
                  <c:v>1.1646000000000001E-8</c:v>
                </c:pt>
                <c:pt idx="2942">
                  <c:v>1.1655000000000001E-8</c:v>
                </c:pt>
                <c:pt idx="2943">
                  <c:v>1.1721E-8</c:v>
                </c:pt>
                <c:pt idx="2944">
                  <c:v>1.1739E-8</c:v>
                </c:pt>
                <c:pt idx="2945">
                  <c:v>1.1690000000000001E-8</c:v>
                </c:pt>
                <c:pt idx="2946">
                  <c:v>1.1663999999999999E-8</c:v>
                </c:pt>
                <c:pt idx="2947">
                  <c:v>1.1668000000000001E-8</c:v>
                </c:pt>
                <c:pt idx="2948">
                  <c:v>1.1668000000000001E-8</c:v>
                </c:pt>
                <c:pt idx="2949">
                  <c:v>1.1708E-8</c:v>
                </c:pt>
                <c:pt idx="2950">
                  <c:v>1.1774E-8</c:v>
                </c:pt>
                <c:pt idx="2951">
                  <c:v>1.1695E-8</c:v>
                </c:pt>
                <c:pt idx="2952">
                  <c:v>1.1756E-8</c:v>
                </c:pt>
                <c:pt idx="2953">
                  <c:v>1.1717E-8</c:v>
                </c:pt>
                <c:pt idx="2954">
                  <c:v>1.1733999999999999E-8</c:v>
                </c:pt>
                <c:pt idx="2955">
                  <c:v>1.1686E-8</c:v>
                </c:pt>
                <c:pt idx="2956">
                  <c:v>1.1748E-8</c:v>
                </c:pt>
                <c:pt idx="2957">
                  <c:v>1.1756E-8</c:v>
                </c:pt>
                <c:pt idx="2958">
                  <c:v>1.1743E-8</c:v>
                </c:pt>
                <c:pt idx="2959">
                  <c:v>1.1761E-8</c:v>
                </c:pt>
                <c:pt idx="2960">
                  <c:v>1.1743E-8</c:v>
                </c:pt>
                <c:pt idx="2961">
                  <c:v>1.1800999999999999E-8</c:v>
                </c:pt>
                <c:pt idx="2962">
                  <c:v>1.1686E-8</c:v>
                </c:pt>
                <c:pt idx="2963">
                  <c:v>1.1800999999999999E-8</c:v>
                </c:pt>
                <c:pt idx="2964">
                  <c:v>1.1827000000000001E-8</c:v>
                </c:pt>
                <c:pt idx="2965">
                  <c:v>1.1792000000000001E-8</c:v>
                </c:pt>
                <c:pt idx="2966">
                  <c:v>1.1774E-8</c:v>
                </c:pt>
                <c:pt idx="2967">
                  <c:v>1.1805E-8</c:v>
                </c:pt>
                <c:pt idx="2968">
                  <c:v>1.1805E-8</c:v>
                </c:pt>
                <c:pt idx="2969">
                  <c:v>1.1743E-8</c:v>
                </c:pt>
                <c:pt idx="2970">
                  <c:v>1.1756E-8</c:v>
                </c:pt>
                <c:pt idx="2971">
                  <c:v>1.173E-8</c:v>
                </c:pt>
                <c:pt idx="2972">
                  <c:v>1.1739E-8</c:v>
                </c:pt>
                <c:pt idx="2973">
                  <c:v>1.1761E-8</c:v>
                </c:pt>
                <c:pt idx="2974">
                  <c:v>1.1787E-8</c:v>
                </c:pt>
                <c:pt idx="2975">
                  <c:v>1.184E-8</c:v>
                </c:pt>
                <c:pt idx="2976">
                  <c:v>1.1800999999999999E-8</c:v>
                </c:pt>
                <c:pt idx="2977">
                  <c:v>1.1845E-8</c:v>
                </c:pt>
                <c:pt idx="2978">
                  <c:v>1.1845E-8</c:v>
                </c:pt>
                <c:pt idx="2979">
                  <c:v>1.1796E-8</c:v>
                </c:pt>
                <c:pt idx="2980">
                  <c:v>1.1862000000000001E-8</c:v>
                </c:pt>
                <c:pt idx="2981">
                  <c:v>1.1805E-8</c:v>
                </c:pt>
                <c:pt idx="2982">
                  <c:v>1.1857999999999999E-8</c:v>
                </c:pt>
                <c:pt idx="2983">
                  <c:v>1.1796E-8</c:v>
                </c:pt>
                <c:pt idx="2984">
                  <c:v>1.1796E-8</c:v>
                </c:pt>
                <c:pt idx="2985">
                  <c:v>1.1870999999999999E-8</c:v>
                </c:pt>
                <c:pt idx="2986">
                  <c:v>1.1892999999999999E-8</c:v>
                </c:pt>
                <c:pt idx="2987">
                  <c:v>1.1902E-8</c:v>
                </c:pt>
                <c:pt idx="2988">
                  <c:v>1.1892999999999999E-8</c:v>
                </c:pt>
                <c:pt idx="2989">
                  <c:v>1.1889E-8</c:v>
                </c:pt>
                <c:pt idx="2990">
                  <c:v>1.1831E-8</c:v>
                </c:pt>
                <c:pt idx="2991">
                  <c:v>1.1907E-8</c:v>
                </c:pt>
                <c:pt idx="2992">
                  <c:v>1.1827000000000001E-8</c:v>
                </c:pt>
                <c:pt idx="2993">
                  <c:v>1.1854E-8</c:v>
                </c:pt>
                <c:pt idx="2994">
                  <c:v>1.1929E-8</c:v>
                </c:pt>
                <c:pt idx="2995">
                  <c:v>1.1862000000000001E-8</c:v>
                </c:pt>
                <c:pt idx="2996">
                  <c:v>1.1870999999999999E-8</c:v>
                </c:pt>
                <c:pt idx="2997">
                  <c:v>1.1902E-8</c:v>
                </c:pt>
                <c:pt idx="2998">
                  <c:v>1.188E-8</c:v>
                </c:pt>
                <c:pt idx="2999">
                  <c:v>1.1911E-8</c:v>
                </c:pt>
                <c:pt idx="3000">
                  <c:v>1.1892999999999999E-8</c:v>
                </c:pt>
                <c:pt idx="3001">
                  <c:v>1.1892999999999999E-8</c:v>
                </c:pt>
                <c:pt idx="3002">
                  <c:v>1.188E-8</c:v>
                </c:pt>
                <c:pt idx="3003">
                  <c:v>1.1929E-8</c:v>
                </c:pt>
                <c:pt idx="3004">
                  <c:v>1.1946E-8</c:v>
                </c:pt>
                <c:pt idx="3005">
                  <c:v>1.1942E-8</c:v>
                </c:pt>
                <c:pt idx="3006">
                  <c:v>1.1964E-8</c:v>
                </c:pt>
                <c:pt idx="3007">
                  <c:v>1.1924E-8</c:v>
                </c:pt>
                <c:pt idx="3008">
                  <c:v>1.1981999999999999E-8</c:v>
                </c:pt>
                <c:pt idx="3009">
                  <c:v>1.1898E-8</c:v>
                </c:pt>
                <c:pt idx="3010">
                  <c:v>1.1907E-8</c:v>
                </c:pt>
                <c:pt idx="3011">
                  <c:v>1.1959999999999999E-8</c:v>
                </c:pt>
                <c:pt idx="3012">
                  <c:v>1.1968E-8</c:v>
                </c:pt>
                <c:pt idx="3013">
                  <c:v>1.1977E-8</c:v>
                </c:pt>
                <c:pt idx="3014">
                  <c:v>1.1924E-8</c:v>
                </c:pt>
                <c:pt idx="3015">
                  <c:v>1.1902E-8</c:v>
                </c:pt>
                <c:pt idx="3016">
                  <c:v>1.1933E-8</c:v>
                </c:pt>
                <c:pt idx="3017">
                  <c:v>1.1994999999999999E-8</c:v>
                </c:pt>
                <c:pt idx="3018">
                  <c:v>1.1968E-8</c:v>
                </c:pt>
                <c:pt idx="3019">
                  <c:v>1.1959999999999999E-8</c:v>
                </c:pt>
                <c:pt idx="3020">
                  <c:v>1.2013E-8</c:v>
                </c:pt>
                <c:pt idx="3021">
                  <c:v>1.1986000000000001E-8</c:v>
                </c:pt>
                <c:pt idx="3022">
                  <c:v>1.1946E-8</c:v>
                </c:pt>
                <c:pt idx="3023">
                  <c:v>1.1968E-8</c:v>
                </c:pt>
                <c:pt idx="3024">
                  <c:v>1.2048E-8</c:v>
                </c:pt>
                <c:pt idx="3025">
                  <c:v>1.2029999999999999E-8</c:v>
                </c:pt>
                <c:pt idx="3026">
                  <c:v>1.2013E-8</c:v>
                </c:pt>
                <c:pt idx="3027">
                  <c:v>1.2035E-8</c:v>
                </c:pt>
                <c:pt idx="3028">
                  <c:v>1.1994999999999999E-8</c:v>
                </c:pt>
                <c:pt idx="3029">
                  <c:v>1.1933E-8</c:v>
                </c:pt>
                <c:pt idx="3030">
                  <c:v>1.2073999999999999E-8</c:v>
                </c:pt>
                <c:pt idx="3031">
                  <c:v>1.2021000000000001E-8</c:v>
                </c:pt>
                <c:pt idx="3032">
                  <c:v>1.2088E-8</c:v>
                </c:pt>
                <c:pt idx="3033">
                  <c:v>1.2066E-8</c:v>
                </c:pt>
                <c:pt idx="3034">
                  <c:v>1.1999E-8</c:v>
                </c:pt>
                <c:pt idx="3035">
                  <c:v>1.2048E-8</c:v>
                </c:pt>
                <c:pt idx="3036">
                  <c:v>1.2016999999999999E-8</c:v>
                </c:pt>
                <c:pt idx="3037">
                  <c:v>1.2003999999999999E-8</c:v>
                </c:pt>
                <c:pt idx="3038">
                  <c:v>1.2061E-8</c:v>
                </c:pt>
                <c:pt idx="3039">
                  <c:v>1.2114E-8</c:v>
                </c:pt>
                <c:pt idx="3040">
                  <c:v>1.2114E-8</c:v>
                </c:pt>
                <c:pt idx="3041">
                  <c:v>1.2061E-8</c:v>
                </c:pt>
                <c:pt idx="3042">
                  <c:v>1.2066E-8</c:v>
                </c:pt>
                <c:pt idx="3043">
                  <c:v>1.2061E-8</c:v>
                </c:pt>
                <c:pt idx="3044">
                  <c:v>1.2003999999999999E-8</c:v>
                </c:pt>
                <c:pt idx="3045">
                  <c:v>1.2043000000000001E-8</c:v>
                </c:pt>
                <c:pt idx="3046">
                  <c:v>1.2021000000000001E-8</c:v>
                </c:pt>
                <c:pt idx="3047">
                  <c:v>1.2092E-8</c:v>
                </c:pt>
                <c:pt idx="3048">
                  <c:v>1.2132000000000001E-8</c:v>
                </c:pt>
                <c:pt idx="3049">
                  <c:v>1.2153999999999999E-8</c:v>
                </c:pt>
                <c:pt idx="3050">
                  <c:v>1.207E-8</c:v>
                </c:pt>
                <c:pt idx="3051">
                  <c:v>1.2092E-8</c:v>
                </c:pt>
                <c:pt idx="3052">
                  <c:v>1.2101E-8</c:v>
                </c:pt>
                <c:pt idx="3053">
                  <c:v>1.2061E-8</c:v>
                </c:pt>
                <c:pt idx="3054">
                  <c:v>1.2149E-8</c:v>
                </c:pt>
                <c:pt idx="3055">
                  <c:v>1.2118999999999999E-8</c:v>
                </c:pt>
                <c:pt idx="3056">
                  <c:v>1.2132000000000001E-8</c:v>
                </c:pt>
                <c:pt idx="3057">
                  <c:v>1.2101E-8</c:v>
                </c:pt>
                <c:pt idx="3058">
                  <c:v>1.2118999999999999E-8</c:v>
                </c:pt>
                <c:pt idx="3059">
                  <c:v>1.2127E-8</c:v>
                </c:pt>
                <c:pt idx="3060">
                  <c:v>1.2083E-8</c:v>
                </c:pt>
                <c:pt idx="3061">
                  <c:v>1.2210999999999999E-8</c:v>
                </c:pt>
                <c:pt idx="3062">
                  <c:v>1.2118999999999999E-8</c:v>
                </c:pt>
                <c:pt idx="3063">
                  <c:v>1.2149E-8</c:v>
                </c:pt>
                <c:pt idx="3064">
                  <c:v>1.2189000000000001E-8</c:v>
                </c:pt>
                <c:pt idx="3065">
                  <c:v>1.2096E-8</c:v>
                </c:pt>
                <c:pt idx="3066">
                  <c:v>1.2132000000000001E-8</c:v>
                </c:pt>
                <c:pt idx="3067">
                  <c:v>1.2110000000000001E-8</c:v>
                </c:pt>
                <c:pt idx="3068">
                  <c:v>1.2123E-8</c:v>
                </c:pt>
                <c:pt idx="3069">
                  <c:v>1.2167000000000001E-8</c:v>
                </c:pt>
                <c:pt idx="3070">
                  <c:v>1.2149E-8</c:v>
                </c:pt>
                <c:pt idx="3071">
                  <c:v>1.2114E-8</c:v>
                </c:pt>
                <c:pt idx="3072">
                  <c:v>1.2140999999999999E-8</c:v>
                </c:pt>
                <c:pt idx="3073">
                  <c:v>1.2207E-8</c:v>
                </c:pt>
                <c:pt idx="3074">
                  <c:v>1.2110000000000001E-8</c:v>
                </c:pt>
                <c:pt idx="3075">
                  <c:v>1.2162999999999999E-8</c:v>
                </c:pt>
                <c:pt idx="3076">
                  <c:v>1.2197999999999999E-8</c:v>
                </c:pt>
                <c:pt idx="3077">
                  <c:v>1.2210999999999999E-8</c:v>
                </c:pt>
                <c:pt idx="3078">
                  <c:v>1.2194E-8</c:v>
                </c:pt>
                <c:pt idx="3079">
                  <c:v>1.222E-8</c:v>
                </c:pt>
                <c:pt idx="3080">
                  <c:v>1.2210999999999999E-8</c:v>
                </c:pt>
                <c:pt idx="3081">
                  <c:v>1.2207E-8</c:v>
                </c:pt>
                <c:pt idx="3082">
                  <c:v>1.2189000000000001E-8</c:v>
                </c:pt>
                <c:pt idx="3083">
                  <c:v>1.2264E-8</c:v>
                </c:pt>
                <c:pt idx="3084">
                  <c:v>1.2238E-8</c:v>
                </c:pt>
                <c:pt idx="3085">
                  <c:v>1.2273E-8</c:v>
                </c:pt>
                <c:pt idx="3086">
                  <c:v>1.2313000000000001E-8</c:v>
                </c:pt>
                <c:pt idx="3087">
                  <c:v>1.2175999999999999E-8</c:v>
                </c:pt>
                <c:pt idx="3088">
                  <c:v>1.226E-8</c:v>
                </c:pt>
                <c:pt idx="3089">
                  <c:v>1.2210999999999999E-8</c:v>
                </c:pt>
                <c:pt idx="3090">
                  <c:v>1.2216E-8</c:v>
                </c:pt>
                <c:pt idx="3091">
                  <c:v>1.2247E-8</c:v>
                </c:pt>
                <c:pt idx="3092">
                  <c:v>1.2238E-8</c:v>
                </c:pt>
                <c:pt idx="3093">
                  <c:v>1.2232999999999999E-8</c:v>
                </c:pt>
                <c:pt idx="3094">
                  <c:v>1.2225E-8</c:v>
                </c:pt>
                <c:pt idx="3095">
                  <c:v>1.2232999999999999E-8</c:v>
                </c:pt>
                <c:pt idx="3096">
                  <c:v>1.2286E-8</c:v>
                </c:pt>
                <c:pt idx="3097">
                  <c:v>1.2326000000000001E-8</c:v>
                </c:pt>
                <c:pt idx="3098">
                  <c:v>1.2299999999999999E-8</c:v>
                </c:pt>
                <c:pt idx="3099">
                  <c:v>1.2321999999999999E-8</c:v>
                </c:pt>
                <c:pt idx="3100">
                  <c:v>1.2348000000000001E-8</c:v>
                </c:pt>
                <c:pt idx="3101">
                  <c:v>1.2251E-8</c:v>
                </c:pt>
                <c:pt idx="3102">
                  <c:v>1.2278000000000001E-8</c:v>
                </c:pt>
                <c:pt idx="3103">
                  <c:v>1.2321999999999999E-8</c:v>
                </c:pt>
                <c:pt idx="3104">
                  <c:v>1.2304000000000001E-8</c:v>
                </c:pt>
                <c:pt idx="3105">
                  <c:v>1.2383000000000001E-8</c:v>
                </c:pt>
                <c:pt idx="3106">
                  <c:v>1.2308E-8</c:v>
                </c:pt>
                <c:pt idx="3107">
                  <c:v>1.2313000000000001E-8</c:v>
                </c:pt>
                <c:pt idx="3108">
                  <c:v>1.2308E-8</c:v>
                </c:pt>
                <c:pt idx="3109">
                  <c:v>1.2344E-8</c:v>
                </c:pt>
                <c:pt idx="3110">
                  <c:v>1.2375E-8</c:v>
                </c:pt>
                <c:pt idx="3111">
                  <c:v>1.2317E-8</c:v>
                </c:pt>
                <c:pt idx="3112">
                  <c:v>1.2331E-8</c:v>
                </c:pt>
                <c:pt idx="3113">
                  <c:v>1.241E-8</c:v>
                </c:pt>
                <c:pt idx="3114">
                  <c:v>1.2334999999999999E-8</c:v>
                </c:pt>
                <c:pt idx="3115">
                  <c:v>1.2369999999999999E-8</c:v>
                </c:pt>
                <c:pt idx="3116">
                  <c:v>1.2348000000000001E-8</c:v>
                </c:pt>
                <c:pt idx="3117">
                  <c:v>1.2348000000000001E-8</c:v>
                </c:pt>
                <c:pt idx="3118">
                  <c:v>1.2334999999999999E-8</c:v>
                </c:pt>
                <c:pt idx="3119">
                  <c:v>1.2361000000000001E-8</c:v>
                </c:pt>
                <c:pt idx="3120">
                  <c:v>1.2326000000000001E-8</c:v>
                </c:pt>
                <c:pt idx="3121">
                  <c:v>1.2331E-8</c:v>
                </c:pt>
                <c:pt idx="3122">
                  <c:v>1.2414E-8</c:v>
                </c:pt>
                <c:pt idx="3123">
                  <c:v>1.2388E-8</c:v>
                </c:pt>
                <c:pt idx="3124">
                  <c:v>1.2344E-8</c:v>
                </c:pt>
                <c:pt idx="3125">
                  <c:v>1.2379E-8</c:v>
                </c:pt>
                <c:pt idx="3126">
                  <c:v>1.2406E-8</c:v>
                </c:pt>
                <c:pt idx="3127">
                  <c:v>1.2379E-8</c:v>
                </c:pt>
                <c:pt idx="3128">
                  <c:v>1.241E-8</c:v>
                </c:pt>
                <c:pt idx="3129">
                  <c:v>1.2436E-8</c:v>
                </c:pt>
                <c:pt idx="3130">
                  <c:v>1.2436E-8</c:v>
                </c:pt>
                <c:pt idx="3131">
                  <c:v>1.2414E-8</c:v>
                </c:pt>
                <c:pt idx="3132">
                  <c:v>1.241E-8</c:v>
                </c:pt>
                <c:pt idx="3133">
                  <c:v>1.2414E-8</c:v>
                </c:pt>
                <c:pt idx="3134">
                  <c:v>1.2441E-8</c:v>
                </c:pt>
                <c:pt idx="3135">
                  <c:v>1.2458999999999999E-8</c:v>
                </c:pt>
                <c:pt idx="3136">
                  <c:v>1.2454E-8</c:v>
                </c:pt>
                <c:pt idx="3137">
                  <c:v>1.2458999999999999E-8</c:v>
                </c:pt>
                <c:pt idx="3138">
                  <c:v>1.2441E-8</c:v>
                </c:pt>
                <c:pt idx="3139">
                  <c:v>1.2436E-8</c:v>
                </c:pt>
                <c:pt idx="3140">
                  <c:v>1.2454E-8</c:v>
                </c:pt>
                <c:pt idx="3141">
                  <c:v>1.2467E-8</c:v>
                </c:pt>
                <c:pt idx="3142">
                  <c:v>1.2480999999999999E-8</c:v>
                </c:pt>
                <c:pt idx="3143">
                  <c:v>1.2485000000000001E-8</c:v>
                </c:pt>
                <c:pt idx="3144">
                  <c:v>1.2480999999999999E-8</c:v>
                </c:pt>
                <c:pt idx="3145">
                  <c:v>1.2445E-8</c:v>
                </c:pt>
                <c:pt idx="3146">
                  <c:v>1.2489E-8</c:v>
                </c:pt>
                <c:pt idx="3147">
                  <c:v>1.2428000000000001E-8</c:v>
                </c:pt>
                <c:pt idx="3148">
                  <c:v>1.2493999999999999E-8</c:v>
                </c:pt>
                <c:pt idx="3149">
                  <c:v>1.2503E-8</c:v>
                </c:pt>
                <c:pt idx="3150">
                  <c:v>1.2472000000000001E-8</c:v>
                </c:pt>
                <c:pt idx="3151">
                  <c:v>1.2515999999999999E-8</c:v>
                </c:pt>
                <c:pt idx="3152">
                  <c:v>1.2525E-8</c:v>
                </c:pt>
                <c:pt idx="3153">
                  <c:v>1.2515999999999999E-8</c:v>
                </c:pt>
                <c:pt idx="3154">
                  <c:v>1.2450000000000001E-8</c:v>
                </c:pt>
                <c:pt idx="3155">
                  <c:v>1.2542000000000001E-8</c:v>
                </c:pt>
                <c:pt idx="3156">
                  <c:v>1.2507000000000001E-8</c:v>
                </c:pt>
                <c:pt idx="3157">
                  <c:v>1.2569E-8</c:v>
                </c:pt>
                <c:pt idx="3158">
                  <c:v>1.2547E-8</c:v>
                </c:pt>
                <c:pt idx="3159">
                  <c:v>1.256E-8</c:v>
                </c:pt>
                <c:pt idx="3160">
                  <c:v>1.2547E-8</c:v>
                </c:pt>
                <c:pt idx="3161">
                  <c:v>1.2550999999999999E-8</c:v>
                </c:pt>
                <c:pt idx="3162">
                  <c:v>1.2503E-8</c:v>
                </c:pt>
                <c:pt idx="3163">
                  <c:v>1.2534E-8</c:v>
                </c:pt>
                <c:pt idx="3164">
                  <c:v>1.2507000000000001E-8</c:v>
                </c:pt>
                <c:pt idx="3165">
                  <c:v>1.2528999999999999E-8</c:v>
                </c:pt>
                <c:pt idx="3166">
                  <c:v>1.2512E-8</c:v>
                </c:pt>
                <c:pt idx="3167">
                  <c:v>1.2493999999999999E-8</c:v>
                </c:pt>
                <c:pt idx="3168">
                  <c:v>1.2556E-8</c:v>
                </c:pt>
                <c:pt idx="3169">
                  <c:v>1.2507000000000001E-8</c:v>
                </c:pt>
                <c:pt idx="3170">
                  <c:v>1.2534E-8</c:v>
                </c:pt>
                <c:pt idx="3171">
                  <c:v>1.2556E-8</c:v>
                </c:pt>
                <c:pt idx="3172">
                  <c:v>1.2569E-8</c:v>
                </c:pt>
                <c:pt idx="3173">
                  <c:v>1.2550999999999999E-8</c:v>
                </c:pt>
                <c:pt idx="3174">
                  <c:v>1.2565E-8</c:v>
                </c:pt>
                <c:pt idx="3175">
                  <c:v>1.2587E-8</c:v>
                </c:pt>
                <c:pt idx="3176">
                  <c:v>1.2609000000000001E-8</c:v>
                </c:pt>
                <c:pt idx="3177">
                  <c:v>1.2569E-8</c:v>
                </c:pt>
                <c:pt idx="3178">
                  <c:v>1.2578E-8</c:v>
                </c:pt>
                <c:pt idx="3179">
                  <c:v>1.2622E-8</c:v>
                </c:pt>
                <c:pt idx="3180">
                  <c:v>1.2635E-8</c:v>
                </c:pt>
                <c:pt idx="3181">
                  <c:v>1.2534E-8</c:v>
                </c:pt>
                <c:pt idx="3182">
                  <c:v>1.2639999999999999E-8</c:v>
                </c:pt>
                <c:pt idx="3183">
                  <c:v>1.2613E-8</c:v>
                </c:pt>
                <c:pt idx="3184">
                  <c:v>1.256E-8</c:v>
                </c:pt>
                <c:pt idx="3185">
                  <c:v>1.2578E-8</c:v>
                </c:pt>
                <c:pt idx="3186">
                  <c:v>1.2538E-8</c:v>
                </c:pt>
                <c:pt idx="3187">
                  <c:v>1.2666000000000001E-8</c:v>
                </c:pt>
                <c:pt idx="3188">
                  <c:v>1.2617999999999999E-8</c:v>
                </c:pt>
                <c:pt idx="3189">
                  <c:v>1.2617999999999999E-8</c:v>
                </c:pt>
                <c:pt idx="3190">
                  <c:v>1.2587E-8</c:v>
                </c:pt>
                <c:pt idx="3191">
                  <c:v>1.2617999999999999E-8</c:v>
                </c:pt>
                <c:pt idx="3192">
                  <c:v>1.2639999999999999E-8</c:v>
                </c:pt>
                <c:pt idx="3193">
                  <c:v>1.2696999999999999E-8</c:v>
                </c:pt>
                <c:pt idx="3194">
                  <c:v>1.2639999999999999E-8</c:v>
                </c:pt>
                <c:pt idx="3195">
                  <c:v>1.2609000000000001E-8</c:v>
                </c:pt>
                <c:pt idx="3196">
                  <c:v>1.2648E-8</c:v>
                </c:pt>
                <c:pt idx="3197">
                  <c:v>1.2652999999999999E-8</c:v>
                </c:pt>
                <c:pt idx="3198">
                  <c:v>1.2666000000000001E-8</c:v>
                </c:pt>
                <c:pt idx="3199">
                  <c:v>1.2666000000000001E-8</c:v>
                </c:pt>
                <c:pt idx="3200">
                  <c:v>1.2696999999999999E-8</c:v>
                </c:pt>
                <c:pt idx="3201">
                  <c:v>1.2741E-8</c:v>
                </c:pt>
                <c:pt idx="3202">
                  <c:v>1.2781E-8</c:v>
                </c:pt>
                <c:pt idx="3203">
                  <c:v>1.2661999999999999E-8</c:v>
                </c:pt>
                <c:pt idx="3204">
                  <c:v>1.2687999999999999E-8</c:v>
                </c:pt>
                <c:pt idx="3205">
                  <c:v>1.2715E-8</c:v>
                </c:pt>
                <c:pt idx="3206">
                  <c:v>1.2687999999999999E-8</c:v>
                </c:pt>
                <c:pt idx="3207">
                  <c:v>1.2687999999999999E-8</c:v>
                </c:pt>
                <c:pt idx="3208">
                  <c:v>1.2644000000000001E-8</c:v>
                </c:pt>
                <c:pt idx="3209">
                  <c:v>1.2674999999999999E-8</c:v>
                </c:pt>
                <c:pt idx="3210">
                  <c:v>1.2657E-8</c:v>
                </c:pt>
                <c:pt idx="3211">
                  <c:v>1.2709999999999999E-8</c:v>
                </c:pt>
                <c:pt idx="3212">
                  <c:v>1.2754E-8</c:v>
                </c:pt>
                <c:pt idx="3213">
                  <c:v>1.2709999999999999E-8</c:v>
                </c:pt>
                <c:pt idx="3214">
                  <c:v>1.2724E-8</c:v>
                </c:pt>
                <c:pt idx="3215">
                  <c:v>1.2768000000000001E-8</c:v>
                </c:pt>
                <c:pt idx="3216">
                  <c:v>1.2719E-8</c:v>
                </c:pt>
                <c:pt idx="3217">
                  <c:v>1.2715E-8</c:v>
                </c:pt>
                <c:pt idx="3218">
                  <c:v>1.2706E-8</c:v>
                </c:pt>
                <c:pt idx="3219">
                  <c:v>1.2715E-8</c:v>
                </c:pt>
                <c:pt idx="3220">
                  <c:v>1.2687999999999999E-8</c:v>
                </c:pt>
                <c:pt idx="3221">
                  <c:v>1.2754E-8</c:v>
                </c:pt>
                <c:pt idx="3222">
                  <c:v>1.2696999999999999E-8</c:v>
                </c:pt>
                <c:pt idx="3223">
                  <c:v>1.2798999999999999E-8</c:v>
                </c:pt>
                <c:pt idx="3224">
                  <c:v>1.2674999999999999E-8</c:v>
                </c:pt>
                <c:pt idx="3225">
                  <c:v>1.2790000000000001E-8</c:v>
                </c:pt>
                <c:pt idx="3226">
                  <c:v>1.2724E-8</c:v>
                </c:pt>
                <c:pt idx="3227">
                  <c:v>1.2706E-8</c:v>
                </c:pt>
                <c:pt idx="3228">
                  <c:v>1.2833999999999999E-8</c:v>
                </c:pt>
                <c:pt idx="3229">
                  <c:v>1.2746E-8</c:v>
                </c:pt>
                <c:pt idx="3230">
                  <c:v>1.2746E-8</c:v>
                </c:pt>
                <c:pt idx="3231">
                  <c:v>1.2807E-8</c:v>
                </c:pt>
                <c:pt idx="3232">
                  <c:v>1.2825000000000001E-8</c:v>
                </c:pt>
                <c:pt idx="3233">
                  <c:v>1.2776999999999999E-8</c:v>
                </c:pt>
                <c:pt idx="3234">
                  <c:v>1.2776999999999999E-8</c:v>
                </c:pt>
                <c:pt idx="3235">
                  <c:v>1.2790000000000001E-8</c:v>
                </c:pt>
                <c:pt idx="3236">
                  <c:v>1.2803000000000001E-8</c:v>
                </c:pt>
                <c:pt idx="3237">
                  <c:v>1.2781E-8</c:v>
                </c:pt>
                <c:pt idx="3238">
                  <c:v>1.2811999999999999E-8</c:v>
                </c:pt>
                <c:pt idx="3239">
                  <c:v>1.2798999999999999E-8</c:v>
                </c:pt>
                <c:pt idx="3240">
                  <c:v>1.2781E-8</c:v>
                </c:pt>
                <c:pt idx="3241">
                  <c:v>1.275E-8</c:v>
                </c:pt>
                <c:pt idx="3242">
                  <c:v>1.2781E-8</c:v>
                </c:pt>
                <c:pt idx="3243">
                  <c:v>1.2759E-8</c:v>
                </c:pt>
                <c:pt idx="3244">
                  <c:v>1.2790000000000001E-8</c:v>
                </c:pt>
                <c:pt idx="3245">
                  <c:v>1.2847000000000001E-8</c:v>
                </c:pt>
                <c:pt idx="3246">
                  <c:v>1.2790000000000001E-8</c:v>
                </c:pt>
                <c:pt idx="3247">
                  <c:v>1.2781E-8</c:v>
                </c:pt>
                <c:pt idx="3248">
                  <c:v>1.2852E-8</c:v>
                </c:pt>
                <c:pt idx="3249">
                  <c:v>1.2890999999999999E-8</c:v>
                </c:pt>
                <c:pt idx="3250">
                  <c:v>1.2878E-8</c:v>
                </c:pt>
                <c:pt idx="3251">
                  <c:v>1.2868999999999999E-8</c:v>
                </c:pt>
                <c:pt idx="3252">
                  <c:v>1.2878E-8</c:v>
                </c:pt>
                <c:pt idx="3253">
                  <c:v>1.2878E-8</c:v>
                </c:pt>
                <c:pt idx="3254">
                  <c:v>1.2883E-8</c:v>
                </c:pt>
                <c:pt idx="3255">
                  <c:v>1.2887E-8</c:v>
                </c:pt>
                <c:pt idx="3256">
                  <c:v>1.2855999999999999E-8</c:v>
                </c:pt>
                <c:pt idx="3257">
                  <c:v>1.2847000000000001E-8</c:v>
                </c:pt>
                <c:pt idx="3258">
                  <c:v>1.2847000000000001E-8</c:v>
                </c:pt>
                <c:pt idx="3259">
                  <c:v>1.2896E-8</c:v>
                </c:pt>
                <c:pt idx="3260">
                  <c:v>1.2868999999999999E-8</c:v>
                </c:pt>
                <c:pt idx="3261">
                  <c:v>1.2868999999999999E-8</c:v>
                </c:pt>
                <c:pt idx="3262">
                  <c:v>1.29E-8</c:v>
                </c:pt>
                <c:pt idx="3263">
                  <c:v>1.2909E-8</c:v>
                </c:pt>
                <c:pt idx="3264">
                  <c:v>1.2944E-8</c:v>
                </c:pt>
                <c:pt idx="3265">
                  <c:v>1.2874E-8</c:v>
                </c:pt>
                <c:pt idx="3266">
                  <c:v>1.2909E-8</c:v>
                </c:pt>
                <c:pt idx="3267">
                  <c:v>1.2913E-8</c:v>
                </c:pt>
                <c:pt idx="3268">
                  <c:v>1.2936000000000001E-8</c:v>
                </c:pt>
                <c:pt idx="3269">
                  <c:v>1.294E-8</c:v>
                </c:pt>
                <c:pt idx="3270">
                  <c:v>1.2997000000000001E-8</c:v>
                </c:pt>
                <c:pt idx="3271">
                  <c:v>1.2890999999999999E-8</c:v>
                </c:pt>
                <c:pt idx="3272">
                  <c:v>1.3006000000000001E-8</c:v>
                </c:pt>
                <c:pt idx="3273">
                  <c:v>1.2909E-8</c:v>
                </c:pt>
                <c:pt idx="3274">
                  <c:v>1.2890999999999999E-8</c:v>
                </c:pt>
                <c:pt idx="3275">
                  <c:v>1.2949000000000001E-8</c:v>
                </c:pt>
                <c:pt idx="3276">
                  <c:v>1.2868999999999999E-8</c:v>
                </c:pt>
                <c:pt idx="3277">
                  <c:v>1.2896E-8</c:v>
                </c:pt>
                <c:pt idx="3278">
                  <c:v>1.2957999999999999E-8</c:v>
                </c:pt>
                <c:pt idx="3279">
                  <c:v>1.29E-8</c:v>
                </c:pt>
                <c:pt idx="3280">
                  <c:v>1.2918E-8</c:v>
                </c:pt>
                <c:pt idx="3281">
                  <c:v>1.2966E-8</c:v>
                </c:pt>
                <c:pt idx="3282">
                  <c:v>1.2957999999999999E-8</c:v>
                </c:pt>
                <c:pt idx="3283">
                  <c:v>1.2896E-8</c:v>
                </c:pt>
                <c:pt idx="3284">
                  <c:v>1.2975E-8</c:v>
                </c:pt>
                <c:pt idx="3285">
                  <c:v>1.2909E-8</c:v>
                </c:pt>
                <c:pt idx="3286">
                  <c:v>1.2949000000000001E-8</c:v>
                </c:pt>
                <c:pt idx="3287">
                  <c:v>1.2927000000000001E-8</c:v>
                </c:pt>
                <c:pt idx="3288">
                  <c:v>1.2931E-8</c:v>
                </c:pt>
                <c:pt idx="3289">
                  <c:v>1.2966E-8</c:v>
                </c:pt>
                <c:pt idx="3290">
                  <c:v>1.2971000000000001E-8</c:v>
                </c:pt>
                <c:pt idx="3291">
                  <c:v>1.2997000000000001E-8</c:v>
                </c:pt>
                <c:pt idx="3292">
                  <c:v>1.3068E-8</c:v>
                </c:pt>
                <c:pt idx="3293">
                  <c:v>1.3037E-8</c:v>
                </c:pt>
                <c:pt idx="3294">
                  <c:v>1.2989E-8</c:v>
                </c:pt>
                <c:pt idx="3295">
                  <c:v>1.2997000000000001E-8</c:v>
                </c:pt>
                <c:pt idx="3296">
                  <c:v>1.2984000000000001E-8</c:v>
                </c:pt>
                <c:pt idx="3297">
                  <c:v>1.3024E-8</c:v>
                </c:pt>
                <c:pt idx="3298">
                  <c:v>1.3002E-8</c:v>
                </c:pt>
                <c:pt idx="3299">
                  <c:v>1.3019000000000001E-8</c:v>
                </c:pt>
                <c:pt idx="3300">
                  <c:v>1.2989E-8</c:v>
                </c:pt>
                <c:pt idx="3301">
                  <c:v>1.2997000000000001E-8</c:v>
                </c:pt>
                <c:pt idx="3302">
                  <c:v>1.2966E-8</c:v>
                </c:pt>
                <c:pt idx="3303">
                  <c:v>1.2966E-8</c:v>
                </c:pt>
                <c:pt idx="3304">
                  <c:v>1.3055E-8</c:v>
                </c:pt>
                <c:pt idx="3305">
                  <c:v>1.3072E-8</c:v>
                </c:pt>
                <c:pt idx="3306">
                  <c:v>1.3059E-8</c:v>
                </c:pt>
                <c:pt idx="3307">
                  <c:v>1.3011E-8</c:v>
                </c:pt>
                <c:pt idx="3308">
                  <c:v>1.3027999999999999E-8</c:v>
                </c:pt>
                <c:pt idx="3309">
                  <c:v>1.3046E-8</c:v>
                </c:pt>
                <c:pt idx="3310">
                  <c:v>1.2997000000000001E-8</c:v>
                </c:pt>
                <c:pt idx="3311">
                  <c:v>1.3081E-8</c:v>
                </c:pt>
                <c:pt idx="3312">
                  <c:v>1.3014999999999999E-8</c:v>
                </c:pt>
                <c:pt idx="3313">
                  <c:v>1.3042E-8</c:v>
                </c:pt>
                <c:pt idx="3314">
                  <c:v>1.3068E-8</c:v>
                </c:pt>
                <c:pt idx="3315">
                  <c:v>1.3024E-8</c:v>
                </c:pt>
                <c:pt idx="3316">
                  <c:v>1.3037E-8</c:v>
                </c:pt>
                <c:pt idx="3317">
                  <c:v>1.3116999999999999E-8</c:v>
                </c:pt>
                <c:pt idx="3318">
                  <c:v>1.3081E-8</c:v>
                </c:pt>
                <c:pt idx="3319">
                  <c:v>1.309E-8</c:v>
                </c:pt>
                <c:pt idx="3320">
                  <c:v>1.3072E-8</c:v>
                </c:pt>
                <c:pt idx="3321">
                  <c:v>1.3033E-8</c:v>
                </c:pt>
                <c:pt idx="3322">
                  <c:v>1.3121E-8</c:v>
                </c:pt>
                <c:pt idx="3323">
                  <c:v>1.309E-8</c:v>
                </c:pt>
                <c:pt idx="3324">
                  <c:v>1.3103E-8</c:v>
                </c:pt>
                <c:pt idx="3325">
                  <c:v>1.3161E-8</c:v>
                </c:pt>
                <c:pt idx="3326">
                  <c:v>1.3121E-8</c:v>
                </c:pt>
                <c:pt idx="3327">
                  <c:v>1.3112E-8</c:v>
                </c:pt>
                <c:pt idx="3328">
                  <c:v>1.3059E-8</c:v>
                </c:pt>
                <c:pt idx="3329">
                  <c:v>1.3077E-8</c:v>
                </c:pt>
                <c:pt idx="3330">
                  <c:v>1.3108000000000001E-8</c:v>
                </c:pt>
                <c:pt idx="3331">
                  <c:v>1.3192E-8</c:v>
                </c:pt>
                <c:pt idx="3332">
                  <c:v>1.3099E-8</c:v>
                </c:pt>
                <c:pt idx="3333">
                  <c:v>1.3099E-8</c:v>
                </c:pt>
                <c:pt idx="3334">
                  <c:v>1.3130000000000001E-8</c:v>
                </c:pt>
                <c:pt idx="3335">
                  <c:v>1.3196E-8</c:v>
                </c:pt>
                <c:pt idx="3336">
                  <c:v>1.3201E-8</c:v>
                </c:pt>
                <c:pt idx="3337">
                  <c:v>1.3143000000000001E-8</c:v>
                </c:pt>
                <c:pt idx="3338">
                  <c:v>1.309E-8</c:v>
                </c:pt>
                <c:pt idx="3339">
                  <c:v>1.3151999999999999E-8</c:v>
                </c:pt>
                <c:pt idx="3340">
                  <c:v>1.3161E-8</c:v>
                </c:pt>
                <c:pt idx="3341">
                  <c:v>1.3173999999999999E-8</c:v>
                </c:pt>
                <c:pt idx="3342">
                  <c:v>1.3108000000000001E-8</c:v>
                </c:pt>
                <c:pt idx="3343">
                  <c:v>1.3148E-8</c:v>
                </c:pt>
                <c:pt idx="3344">
                  <c:v>1.3183E-8</c:v>
                </c:pt>
                <c:pt idx="3345">
                  <c:v>1.3161E-8</c:v>
                </c:pt>
                <c:pt idx="3346">
                  <c:v>1.3183E-8</c:v>
                </c:pt>
                <c:pt idx="3347">
                  <c:v>1.3173999999999999E-8</c:v>
                </c:pt>
                <c:pt idx="3348">
                  <c:v>1.3183E-8</c:v>
                </c:pt>
                <c:pt idx="3349">
                  <c:v>1.3156E-8</c:v>
                </c:pt>
                <c:pt idx="3350">
                  <c:v>1.3186999999999999E-8</c:v>
                </c:pt>
                <c:pt idx="3351">
                  <c:v>1.3218E-8</c:v>
                </c:pt>
                <c:pt idx="3352">
                  <c:v>1.3208999999999999E-8</c:v>
                </c:pt>
                <c:pt idx="3353">
                  <c:v>1.3230999999999999E-8</c:v>
                </c:pt>
                <c:pt idx="3354">
                  <c:v>1.3218E-8</c:v>
                </c:pt>
                <c:pt idx="3355">
                  <c:v>1.3192E-8</c:v>
                </c:pt>
                <c:pt idx="3356">
                  <c:v>1.3223E-8</c:v>
                </c:pt>
                <c:pt idx="3357">
                  <c:v>1.3156E-8</c:v>
                </c:pt>
                <c:pt idx="3358">
                  <c:v>1.3186999999999999E-8</c:v>
                </c:pt>
                <c:pt idx="3359">
                  <c:v>1.3148E-8</c:v>
                </c:pt>
                <c:pt idx="3360">
                  <c:v>1.3214E-8</c:v>
                </c:pt>
                <c:pt idx="3361">
                  <c:v>1.3227E-8</c:v>
                </c:pt>
                <c:pt idx="3362">
                  <c:v>1.3201E-8</c:v>
                </c:pt>
                <c:pt idx="3363">
                  <c:v>1.3230999999999999E-8</c:v>
                </c:pt>
                <c:pt idx="3364">
                  <c:v>1.3258E-8</c:v>
                </c:pt>
                <c:pt idx="3365">
                  <c:v>1.3218E-8</c:v>
                </c:pt>
                <c:pt idx="3366">
                  <c:v>1.3223E-8</c:v>
                </c:pt>
                <c:pt idx="3367">
                  <c:v>1.3205E-8</c:v>
                </c:pt>
                <c:pt idx="3368">
                  <c:v>1.3267000000000001E-8</c:v>
                </c:pt>
                <c:pt idx="3369">
                  <c:v>1.3254000000000001E-8</c:v>
                </c:pt>
                <c:pt idx="3370">
                  <c:v>1.3245E-8</c:v>
                </c:pt>
                <c:pt idx="3371">
                  <c:v>1.3249E-8</c:v>
                </c:pt>
                <c:pt idx="3372">
                  <c:v>1.3201E-8</c:v>
                </c:pt>
                <c:pt idx="3373">
                  <c:v>1.3230999999999999E-8</c:v>
                </c:pt>
                <c:pt idx="3374">
                  <c:v>1.3267000000000001E-8</c:v>
                </c:pt>
                <c:pt idx="3375">
                  <c:v>1.3258E-8</c:v>
                </c:pt>
                <c:pt idx="3376">
                  <c:v>1.3310999999999999E-8</c:v>
                </c:pt>
                <c:pt idx="3377">
                  <c:v>1.3267000000000001E-8</c:v>
                </c:pt>
                <c:pt idx="3378">
                  <c:v>1.3307E-8</c:v>
                </c:pt>
                <c:pt idx="3379">
                  <c:v>1.3310999999999999E-8</c:v>
                </c:pt>
                <c:pt idx="3380">
                  <c:v>1.3262E-8</c:v>
                </c:pt>
                <c:pt idx="3381">
                  <c:v>1.3275999999999999E-8</c:v>
                </c:pt>
                <c:pt idx="3382">
                  <c:v>1.3254000000000001E-8</c:v>
                </c:pt>
                <c:pt idx="3383">
                  <c:v>1.3271E-8</c:v>
                </c:pt>
                <c:pt idx="3384">
                  <c:v>1.3245E-8</c:v>
                </c:pt>
                <c:pt idx="3385">
                  <c:v>1.3319999999999999E-8</c:v>
                </c:pt>
                <c:pt idx="3386">
                  <c:v>1.3315E-8</c:v>
                </c:pt>
                <c:pt idx="3387">
                  <c:v>1.3337000000000001E-8</c:v>
                </c:pt>
                <c:pt idx="3388">
                  <c:v>1.3315E-8</c:v>
                </c:pt>
                <c:pt idx="3389">
                  <c:v>1.3310999999999999E-8</c:v>
                </c:pt>
                <c:pt idx="3390">
                  <c:v>1.3319999999999999E-8</c:v>
                </c:pt>
                <c:pt idx="3391">
                  <c:v>1.3389999999999999E-8</c:v>
                </c:pt>
                <c:pt idx="3392">
                  <c:v>1.3337000000000001E-8</c:v>
                </c:pt>
                <c:pt idx="3393">
                  <c:v>1.3345999999999999E-8</c:v>
                </c:pt>
                <c:pt idx="3394">
                  <c:v>1.3329E-8</c:v>
                </c:pt>
                <c:pt idx="3395">
                  <c:v>1.3310999999999999E-8</c:v>
                </c:pt>
                <c:pt idx="3396">
                  <c:v>1.3332999999999999E-8</c:v>
                </c:pt>
                <c:pt idx="3397">
                  <c:v>1.3315E-8</c:v>
                </c:pt>
                <c:pt idx="3398">
                  <c:v>1.3319999999999999E-8</c:v>
                </c:pt>
                <c:pt idx="3399">
                  <c:v>1.3324000000000001E-8</c:v>
                </c:pt>
                <c:pt idx="3400">
                  <c:v>1.3271E-8</c:v>
                </c:pt>
                <c:pt idx="3401">
                  <c:v>1.3354999999999999E-8</c:v>
                </c:pt>
                <c:pt idx="3402">
                  <c:v>1.3319999999999999E-8</c:v>
                </c:pt>
                <c:pt idx="3403">
                  <c:v>1.3332999999999999E-8</c:v>
                </c:pt>
                <c:pt idx="3404">
                  <c:v>1.3324000000000001E-8</c:v>
                </c:pt>
                <c:pt idx="3405">
                  <c:v>1.3354999999999999E-8</c:v>
                </c:pt>
                <c:pt idx="3406">
                  <c:v>1.3342E-8</c:v>
                </c:pt>
                <c:pt idx="3407">
                  <c:v>1.3307E-8</c:v>
                </c:pt>
                <c:pt idx="3408">
                  <c:v>1.3337000000000001E-8</c:v>
                </c:pt>
                <c:pt idx="3409">
                  <c:v>1.3377E-8</c:v>
                </c:pt>
                <c:pt idx="3410">
                  <c:v>1.3310999999999999E-8</c:v>
                </c:pt>
                <c:pt idx="3411">
                  <c:v>1.3351E-8</c:v>
                </c:pt>
                <c:pt idx="3412">
                  <c:v>1.3342E-8</c:v>
                </c:pt>
                <c:pt idx="3413">
                  <c:v>1.336E-8</c:v>
                </c:pt>
                <c:pt idx="3414">
                  <c:v>1.3382E-8</c:v>
                </c:pt>
                <c:pt idx="3415">
                  <c:v>1.343E-8</c:v>
                </c:pt>
                <c:pt idx="3416">
                  <c:v>1.3404E-8</c:v>
                </c:pt>
                <c:pt idx="3417">
                  <c:v>1.3389999999999999E-8</c:v>
                </c:pt>
                <c:pt idx="3418">
                  <c:v>1.3354999999999999E-8</c:v>
                </c:pt>
                <c:pt idx="3419">
                  <c:v>1.3373E-8</c:v>
                </c:pt>
                <c:pt idx="3420">
                  <c:v>1.3413000000000001E-8</c:v>
                </c:pt>
                <c:pt idx="3421">
                  <c:v>1.3434999999999999E-8</c:v>
                </c:pt>
                <c:pt idx="3422">
                  <c:v>1.3367999999999999E-8</c:v>
                </c:pt>
                <c:pt idx="3423">
                  <c:v>1.3382E-8</c:v>
                </c:pt>
                <c:pt idx="3424">
                  <c:v>1.3395E-8</c:v>
                </c:pt>
                <c:pt idx="3425">
                  <c:v>1.3354999999999999E-8</c:v>
                </c:pt>
                <c:pt idx="3426">
                  <c:v>1.3478999999999999E-8</c:v>
                </c:pt>
                <c:pt idx="3427">
                  <c:v>1.3404E-8</c:v>
                </c:pt>
                <c:pt idx="3428">
                  <c:v>1.3395E-8</c:v>
                </c:pt>
                <c:pt idx="3429">
                  <c:v>1.3496000000000001E-8</c:v>
                </c:pt>
                <c:pt idx="3430">
                  <c:v>1.351E-8</c:v>
                </c:pt>
                <c:pt idx="3431">
                  <c:v>1.3408E-8</c:v>
                </c:pt>
                <c:pt idx="3432">
                  <c:v>1.3456999999999999E-8</c:v>
                </c:pt>
                <c:pt idx="3433">
                  <c:v>1.3443E-8</c:v>
                </c:pt>
                <c:pt idx="3434">
                  <c:v>1.3426000000000001E-8</c:v>
                </c:pt>
                <c:pt idx="3435">
                  <c:v>1.3443E-8</c:v>
                </c:pt>
                <c:pt idx="3436">
                  <c:v>1.3505000000000001E-8</c:v>
                </c:pt>
                <c:pt idx="3437">
                  <c:v>1.3448000000000001E-8</c:v>
                </c:pt>
                <c:pt idx="3438">
                  <c:v>1.343E-8</c:v>
                </c:pt>
                <c:pt idx="3439">
                  <c:v>1.3448000000000001E-8</c:v>
                </c:pt>
                <c:pt idx="3440">
                  <c:v>1.3461000000000001E-8</c:v>
                </c:pt>
                <c:pt idx="3441">
                  <c:v>1.3523E-8</c:v>
                </c:pt>
                <c:pt idx="3442">
                  <c:v>1.3501E-8</c:v>
                </c:pt>
                <c:pt idx="3443">
                  <c:v>1.3483000000000001E-8</c:v>
                </c:pt>
                <c:pt idx="3444">
                  <c:v>1.3474E-8</c:v>
                </c:pt>
                <c:pt idx="3445">
                  <c:v>1.3469999999999999E-8</c:v>
                </c:pt>
                <c:pt idx="3446">
                  <c:v>1.3563E-8</c:v>
                </c:pt>
                <c:pt idx="3447">
                  <c:v>1.3474E-8</c:v>
                </c:pt>
                <c:pt idx="3448">
                  <c:v>1.3532E-8</c:v>
                </c:pt>
                <c:pt idx="3449">
                  <c:v>1.3505000000000001E-8</c:v>
                </c:pt>
                <c:pt idx="3450">
                  <c:v>1.3439E-8</c:v>
                </c:pt>
                <c:pt idx="3451">
                  <c:v>1.3505000000000001E-8</c:v>
                </c:pt>
                <c:pt idx="3452">
                  <c:v>1.3526999999999999E-8</c:v>
                </c:pt>
                <c:pt idx="3453">
                  <c:v>1.3505000000000001E-8</c:v>
                </c:pt>
                <c:pt idx="3454">
                  <c:v>1.3452E-8</c:v>
                </c:pt>
                <c:pt idx="3455">
                  <c:v>1.3496000000000001E-8</c:v>
                </c:pt>
                <c:pt idx="3456">
                  <c:v>1.3513999999999999E-8</c:v>
                </c:pt>
                <c:pt idx="3457">
                  <c:v>1.3548999999999999E-8</c:v>
                </c:pt>
                <c:pt idx="3458">
                  <c:v>1.3554E-8</c:v>
                </c:pt>
                <c:pt idx="3459">
                  <c:v>1.3602E-8</c:v>
                </c:pt>
                <c:pt idx="3460">
                  <c:v>1.3513999999999999E-8</c:v>
                </c:pt>
                <c:pt idx="3461">
                  <c:v>1.3554E-8</c:v>
                </c:pt>
                <c:pt idx="3462">
                  <c:v>1.3501E-8</c:v>
                </c:pt>
                <c:pt idx="3463">
                  <c:v>1.3594000000000001E-8</c:v>
                </c:pt>
                <c:pt idx="3464">
                  <c:v>1.3526999999999999E-8</c:v>
                </c:pt>
                <c:pt idx="3465">
                  <c:v>1.3523E-8</c:v>
                </c:pt>
                <c:pt idx="3466">
                  <c:v>1.3532E-8</c:v>
                </c:pt>
                <c:pt idx="3467">
                  <c:v>1.3602E-8</c:v>
                </c:pt>
                <c:pt idx="3468">
                  <c:v>1.3589E-8</c:v>
                </c:pt>
                <c:pt idx="3469">
                  <c:v>1.3501E-8</c:v>
                </c:pt>
                <c:pt idx="3470">
                  <c:v>1.3598E-8</c:v>
                </c:pt>
                <c:pt idx="3471">
                  <c:v>1.3532E-8</c:v>
                </c:pt>
                <c:pt idx="3472">
                  <c:v>1.3558E-8</c:v>
                </c:pt>
                <c:pt idx="3473">
                  <c:v>1.3611E-8</c:v>
                </c:pt>
                <c:pt idx="3474">
                  <c:v>1.3598E-8</c:v>
                </c:pt>
                <c:pt idx="3475">
                  <c:v>1.3615999999999999E-8</c:v>
                </c:pt>
                <c:pt idx="3476">
                  <c:v>1.3624E-8</c:v>
                </c:pt>
                <c:pt idx="3477">
                  <c:v>1.3624E-8</c:v>
                </c:pt>
                <c:pt idx="3478">
                  <c:v>1.3548999999999999E-8</c:v>
                </c:pt>
                <c:pt idx="3479">
                  <c:v>1.3650999999999999E-8</c:v>
                </c:pt>
                <c:pt idx="3480">
                  <c:v>1.3615999999999999E-8</c:v>
                </c:pt>
                <c:pt idx="3481">
                  <c:v>1.3585000000000001E-8</c:v>
                </c:pt>
                <c:pt idx="3482">
                  <c:v>1.3558E-8</c:v>
                </c:pt>
                <c:pt idx="3483">
                  <c:v>1.3602E-8</c:v>
                </c:pt>
                <c:pt idx="3484">
                  <c:v>1.3629000000000001E-8</c:v>
                </c:pt>
                <c:pt idx="3485">
                  <c:v>1.3624E-8</c:v>
                </c:pt>
                <c:pt idx="3486">
                  <c:v>1.3637999999999999E-8</c:v>
                </c:pt>
                <c:pt idx="3487">
                  <c:v>1.3620000000000001E-8</c:v>
                </c:pt>
                <c:pt idx="3488">
                  <c:v>1.3589E-8</c:v>
                </c:pt>
                <c:pt idx="3489">
                  <c:v>1.3548999999999999E-8</c:v>
                </c:pt>
                <c:pt idx="3490">
                  <c:v>1.3620000000000001E-8</c:v>
                </c:pt>
                <c:pt idx="3491">
                  <c:v>1.3650999999999999E-8</c:v>
                </c:pt>
                <c:pt idx="3492">
                  <c:v>1.3624E-8</c:v>
                </c:pt>
                <c:pt idx="3493">
                  <c:v>1.3642000000000001E-8</c:v>
                </c:pt>
                <c:pt idx="3494">
                  <c:v>1.3602E-8</c:v>
                </c:pt>
                <c:pt idx="3495">
                  <c:v>1.3611E-8</c:v>
                </c:pt>
                <c:pt idx="3496">
                  <c:v>1.3647E-8</c:v>
                </c:pt>
                <c:pt idx="3497">
                  <c:v>1.3677000000000001E-8</c:v>
                </c:pt>
                <c:pt idx="3498">
                  <c:v>1.3629000000000001E-8</c:v>
                </c:pt>
                <c:pt idx="3499">
                  <c:v>1.366E-8</c:v>
                </c:pt>
                <c:pt idx="3500">
                  <c:v>1.366E-8</c:v>
                </c:pt>
                <c:pt idx="3501">
                  <c:v>1.3672999999999999E-8</c:v>
                </c:pt>
                <c:pt idx="3502">
                  <c:v>1.3682E-8</c:v>
                </c:pt>
                <c:pt idx="3503">
                  <c:v>1.3669E-8</c:v>
                </c:pt>
                <c:pt idx="3504">
                  <c:v>1.3677000000000001E-8</c:v>
                </c:pt>
                <c:pt idx="3505">
                  <c:v>1.3642000000000001E-8</c:v>
                </c:pt>
                <c:pt idx="3506">
                  <c:v>1.3685999999999999E-8</c:v>
                </c:pt>
                <c:pt idx="3507">
                  <c:v>1.3650999999999999E-8</c:v>
                </c:pt>
                <c:pt idx="3508">
                  <c:v>1.3672999999999999E-8</c:v>
                </c:pt>
                <c:pt idx="3509">
                  <c:v>1.3691E-8</c:v>
                </c:pt>
                <c:pt idx="3510">
                  <c:v>1.3691E-8</c:v>
                </c:pt>
                <c:pt idx="3511">
                  <c:v>1.3691E-8</c:v>
                </c:pt>
                <c:pt idx="3512">
                  <c:v>1.37E-8</c:v>
                </c:pt>
                <c:pt idx="3513">
                  <c:v>1.3722E-8</c:v>
                </c:pt>
                <c:pt idx="3514">
                  <c:v>1.3707999999999999E-8</c:v>
                </c:pt>
                <c:pt idx="3515">
                  <c:v>1.3722E-8</c:v>
                </c:pt>
                <c:pt idx="3516">
                  <c:v>1.3704E-8</c:v>
                </c:pt>
                <c:pt idx="3517">
                  <c:v>1.3713E-8</c:v>
                </c:pt>
                <c:pt idx="3518">
                  <c:v>1.3682E-8</c:v>
                </c:pt>
                <c:pt idx="3519">
                  <c:v>1.3695E-8</c:v>
                </c:pt>
                <c:pt idx="3520">
                  <c:v>1.3677000000000001E-8</c:v>
                </c:pt>
                <c:pt idx="3521">
                  <c:v>1.3735E-8</c:v>
                </c:pt>
                <c:pt idx="3522">
                  <c:v>1.3726E-8</c:v>
                </c:pt>
                <c:pt idx="3523">
                  <c:v>1.3774999999999999E-8</c:v>
                </c:pt>
                <c:pt idx="3524">
                  <c:v>1.3774999999999999E-8</c:v>
                </c:pt>
                <c:pt idx="3525">
                  <c:v>1.3685999999999999E-8</c:v>
                </c:pt>
                <c:pt idx="3526">
                  <c:v>1.3792E-8</c:v>
                </c:pt>
                <c:pt idx="3527">
                  <c:v>1.3682E-8</c:v>
                </c:pt>
                <c:pt idx="3528">
                  <c:v>1.3739E-8</c:v>
                </c:pt>
                <c:pt idx="3529">
                  <c:v>1.37E-8</c:v>
                </c:pt>
                <c:pt idx="3530">
                  <c:v>1.3739E-8</c:v>
                </c:pt>
                <c:pt idx="3531">
                  <c:v>1.3753000000000001E-8</c:v>
                </c:pt>
                <c:pt idx="3532">
                  <c:v>1.377E-8</c:v>
                </c:pt>
                <c:pt idx="3533">
                  <c:v>1.3779E-8</c:v>
                </c:pt>
                <c:pt idx="3534">
                  <c:v>1.373E-8</c:v>
                </c:pt>
                <c:pt idx="3535">
                  <c:v>1.3757E-8</c:v>
                </c:pt>
                <c:pt idx="3536">
                  <c:v>1.3735E-8</c:v>
                </c:pt>
                <c:pt idx="3537">
                  <c:v>1.3744000000000001E-8</c:v>
                </c:pt>
                <c:pt idx="3538">
                  <c:v>1.3783E-8</c:v>
                </c:pt>
                <c:pt idx="3539">
                  <c:v>1.3831999999999999E-8</c:v>
                </c:pt>
                <c:pt idx="3540">
                  <c:v>1.3735E-8</c:v>
                </c:pt>
                <c:pt idx="3541">
                  <c:v>1.3809999999999999E-8</c:v>
                </c:pt>
                <c:pt idx="3542">
                  <c:v>1.3735E-8</c:v>
                </c:pt>
                <c:pt idx="3543">
                  <c:v>1.3739E-8</c:v>
                </c:pt>
                <c:pt idx="3544">
                  <c:v>1.3788000000000001E-8</c:v>
                </c:pt>
                <c:pt idx="3545">
                  <c:v>1.3735E-8</c:v>
                </c:pt>
                <c:pt idx="3546">
                  <c:v>1.3783E-8</c:v>
                </c:pt>
                <c:pt idx="3547">
                  <c:v>1.3744000000000001E-8</c:v>
                </c:pt>
                <c:pt idx="3548">
                  <c:v>1.3779E-8</c:v>
                </c:pt>
                <c:pt idx="3549">
                  <c:v>1.3809999999999999E-8</c:v>
                </c:pt>
                <c:pt idx="3550">
                  <c:v>1.3814E-8</c:v>
                </c:pt>
                <c:pt idx="3551">
                  <c:v>1.3792E-8</c:v>
                </c:pt>
                <c:pt idx="3552">
                  <c:v>1.3783E-8</c:v>
                </c:pt>
                <c:pt idx="3553">
                  <c:v>1.3844999999999999E-8</c:v>
                </c:pt>
                <c:pt idx="3554">
                  <c:v>1.3859E-8</c:v>
                </c:pt>
                <c:pt idx="3555">
                  <c:v>1.3796999999999999E-8</c:v>
                </c:pt>
                <c:pt idx="3556">
                  <c:v>1.3823000000000001E-8</c:v>
                </c:pt>
                <c:pt idx="3557">
                  <c:v>1.3854E-8</c:v>
                </c:pt>
                <c:pt idx="3558">
                  <c:v>1.3841E-8</c:v>
                </c:pt>
                <c:pt idx="3559">
                  <c:v>1.3819E-8</c:v>
                </c:pt>
                <c:pt idx="3560">
                  <c:v>1.3779E-8</c:v>
                </c:pt>
                <c:pt idx="3561">
                  <c:v>1.3836000000000001E-8</c:v>
                </c:pt>
                <c:pt idx="3562">
                  <c:v>1.385E-8</c:v>
                </c:pt>
                <c:pt idx="3563">
                  <c:v>1.3836000000000001E-8</c:v>
                </c:pt>
                <c:pt idx="3564">
                  <c:v>1.3828E-8</c:v>
                </c:pt>
                <c:pt idx="3565">
                  <c:v>1.3836000000000001E-8</c:v>
                </c:pt>
                <c:pt idx="3566">
                  <c:v>1.3854E-8</c:v>
                </c:pt>
                <c:pt idx="3567">
                  <c:v>1.3888999999999999E-8</c:v>
                </c:pt>
                <c:pt idx="3568">
                  <c:v>1.3854E-8</c:v>
                </c:pt>
                <c:pt idx="3569">
                  <c:v>1.3796999999999999E-8</c:v>
                </c:pt>
                <c:pt idx="3570">
                  <c:v>1.3788000000000001E-8</c:v>
                </c:pt>
                <c:pt idx="3571">
                  <c:v>1.3863E-8</c:v>
                </c:pt>
                <c:pt idx="3572">
                  <c:v>1.3863E-8</c:v>
                </c:pt>
                <c:pt idx="3573">
                  <c:v>1.3841E-8</c:v>
                </c:pt>
                <c:pt idx="3574">
                  <c:v>1.3888999999999999E-8</c:v>
                </c:pt>
                <c:pt idx="3575">
                  <c:v>1.3823000000000001E-8</c:v>
                </c:pt>
                <c:pt idx="3576">
                  <c:v>1.3844999999999999E-8</c:v>
                </c:pt>
                <c:pt idx="3577">
                  <c:v>1.3876E-8</c:v>
                </c:pt>
                <c:pt idx="3578">
                  <c:v>1.3907E-8</c:v>
                </c:pt>
                <c:pt idx="3579">
                  <c:v>1.3836000000000001E-8</c:v>
                </c:pt>
                <c:pt idx="3580">
                  <c:v>1.3888999999999999E-8</c:v>
                </c:pt>
                <c:pt idx="3581">
                  <c:v>1.3872E-8</c:v>
                </c:pt>
                <c:pt idx="3582">
                  <c:v>1.3894E-8</c:v>
                </c:pt>
                <c:pt idx="3583">
                  <c:v>1.3938E-8</c:v>
                </c:pt>
                <c:pt idx="3584">
                  <c:v>1.3876E-8</c:v>
                </c:pt>
                <c:pt idx="3585">
                  <c:v>1.3929E-8</c:v>
                </c:pt>
                <c:pt idx="3586">
                  <c:v>1.3876E-8</c:v>
                </c:pt>
                <c:pt idx="3587">
                  <c:v>1.3912000000000001E-8</c:v>
                </c:pt>
                <c:pt idx="3588">
                  <c:v>1.3907E-8</c:v>
                </c:pt>
                <c:pt idx="3589">
                  <c:v>1.3960000000000001E-8</c:v>
                </c:pt>
                <c:pt idx="3590">
                  <c:v>1.3978E-8</c:v>
                </c:pt>
                <c:pt idx="3591">
                  <c:v>1.3916E-8</c:v>
                </c:pt>
                <c:pt idx="3592">
                  <c:v>1.3907E-8</c:v>
                </c:pt>
                <c:pt idx="3593">
                  <c:v>1.3916E-8</c:v>
                </c:pt>
                <c:pt idx="3594">
                  <c:v>1.3968999999999999E-8</c:v>
                </c:pt>
                <c:pt idx="3595">
                  <c:v>1.3960000000000001E-8</c:v>
                </c:pt>
                <c:pt idx="3596">
                  <c:v>1.3947000000000001E-8</c:v>
                </c:pt>
                <c:pt idx="3597">
                  <c:v>1.3933999999999999E-8</c:v>
                </c:pt>
                <c:pt idx="3598">
                  <c:v>1.3933999999999999E-8</c:v>
                </c:pt>
                <c:pt idx="3599">
                  <c:v>1.3947000000000001E-8</c:v>
                </c:pt>
                <c:pt idx="3600">
                  <c:v>1.3968999999999999E-8</c:v>
                </c:pt>
                <c:pt idx="3601">
                  <c:v>1.4012999999999999E-8</c:v>
                </c:pt>
                <c:pt idx="3602">
                  <c:v>1.3942E-8</c:v>
                </c:pt>
                <c:pt idx="3603">
                  <c:v>1.3960000000000001E-8</c:v>
                </c:pt>
                <c:pt idx="3604">
                  <c:v>1.3933999999999999E-8</c:v>
                </c:pt>
                <c:pt idx="3605">
                  <c:v>1.3903E-8</c:v>
                </c:pt>
                <c:pt idx="3606">
                  <c:v>1.3929E-8</c:v>
                </c:pt>
                <c:pt idx="3607">
                  <c:v>1.3965E-8</c:v>
                </c:pt>
                <c:pt idx="3608">
                  <c:v>1.4012999999999999E-8</c:v>
                </c:pt>
                <c:pt idx="3609">
                  <c:v>1.3929E-8</c:v>
                </c:pt>
                <c:pt idx="3610">
                  <c:v>1.392E-8</c:v>
                </c:pt>
                <c:pt idx="3611">
                  <c:v>1.4009E-8</c:v>
                </c:pt>
                <c:pt idx="3612">
                  <c:v>1.3982000000000001E-8</c:v>
                </c:pt>
                <c:pt idx="3613">
                  <c:v>1.3903E-8</c:v>
                </c:pt>
                <c:pt idx="3614">
                  <c:v>1.3938E-8</c:v>
                </c:pt>
                <c:pt idx="3615">
                  <c:v>1.3965E-8</c:v>
                </c:pt>
                <c:pt idx="3616">
                  <c:v>1.4E-8</c:v>
                </c:pt>
                <c:pt idx="3617">
                  <c:v>1.3990999999999999E-8</c:v>
                </c:pt>
                <c:pt idx="3618">
                  <c:v>1.4025999999999999E-8</c:v>
                </c:pt>
                <c:pt idx="3619">
                  <c:v>1.3973E-8</c:v>
                </c:pt>
                <c:pt idx="3620">
                  <c:v>1.3933999999999999E-8</c:v>
                </c:pt>
                <c:pt idx="3621">
                  <c:v>1.4E-8</c:v>
                </c:pt>
                <c:pt idx="3622">
                  <c:v>1.3978E-8</c:v>
                </c:pt>
                <c:pt idx="3623">
                  <c:v>1.4031E-8</c:v>
                </c:pt>
                <c:pt idx="3624">
                  <c:v>1.4025999999999999E-8</c:v>
                </c:pt>
                <c:pt idx="3625">
                  <c:v>1.4047999999999999E-8</c:v>
                </c:pt>
                <c:pt idx="3626">
                  <c:v>1.3955999999999999E-8</c:v>
                </c:pt>
                <c:pt idx="3627">
                  <c:v>1.4053E-8</c:v>
                </c:pt>
                <c:pt idx="3628">
                  <c:v>1.4114999999999999E-8</c:v>
                </c:pt>
                <c:pt idx="3629">
                  <c:v>1.4012999999999999E-8</c:v>
                </c:pt>
                <c:pt idx="3630">
                  <c:v>1.4025999999999999E-8</c:v>
                </c:pt>
                <c:pt idx="3631">
                  <c:v>1.4031E-8</c:v>
                </c:pt>
                <c:pt idx="3632">
                  <c:v>1.4009E-8</c:v>
                </c:pt>
                <c:pt idx="3633">
                  <c:v>1.4031E-8</c:v>
                </c:pt>
                <c:pt idx="3634">
                  <c:v>1.4101E-8</c:v>
                </c:pt>
                <c:pt idx="3635">
                  <c:v>1.4025999999999999E-8</c:v>
                </c:pt>
                <c:pt idx="3636">
                  <c:v>1.4044E-8</c:v>
                </c:pt>
                <c:pt idx="3637">
                  <c:v>1.4018E-8</c:v>
                </c:pt>
                <c:pt idx="3638">
                  <c:v>1.4053E-8</c:v>
                </c:pt>
                <c:pt idx="3639">
                  <c:v>1.4119000000000001E-8</c:v>
                </c:pt>
                <c:pt idx="3640">
                  <c:v>1.4075E-8</c:v>
                </c:pt>
                <c:pt idx="3641">
                  <c:v>1.4079E-8</c:v>
                </c:pt>
                <c:pt idx="3642">
                  <c:v>1.4079E-8</c:v>
                </c:pt>
                <c:pt idx="3643">
                  <c:v>1.4044E-8</c:v>
                </c:pt>
                <c:pt idx="3644">
                  <c:v>1.4079E-8</c:v>
                </c:pt>
                <c:pt idx="3645">
                  <c:v>1.4079E-8</c:v>
                </c:pt>
                <c:pt idx="3646">
                  <c:v>1.4066E-8</c:v>
                </c:pt>
                <c:pt idx="3647">
                  <c:v>1.4092999999999999E-8</c:v>
                </c:pt>
                <c:pt idx="3648">
                  <c:v>1.4084000000000001E-8</c:v>
                </c:pt>
                <c:pt idx="3649">
                  <c:v>1.4084000000000001E-8</c:v>
                </c:pt>
                <c:pt idx="3650">
                  <c:v>1.4062E-8</c:v>
                </c:pt>
                <c:pt idx="3651">
                  <c:v>1.4075E-8</c:v>
                </c:pt>
                <c:pt idx="3652">
                  <c:v>1.4154000000000001E-8</c:v>
                </c:pt>
                <c:pt idx="3653">
                  <c:v>1.4149999999999999E-8</c:v>
                </c:pt>
                <c:pt idx="3654">
                  <c:v>1.4079E-8</c:v>
                </c:pt>
                <c:pt idx="3655">
                  <c:v>1.4097E-8</c:v>
                </c:pt>
                <c:pt idx="3656">
                  <c:v>1.4079E-8</c:v>
                </c:pt>
                <c:pt idx="3657">
                  <c:v>1.4106000000000001E-8</c:v>
                </c:pt>
                <c:pt idx="3658">
                  <c:v>1.4088E-8</c:v>
                </c:pt>
                <c:pt idx="3659">
                  <c:v>1.4141000000000001E-8</c:v>
                </c:pt>
                <c:pt idx="3660">
                  <c:v>1.4075E-8</c:v>
                </c:pt>
                <c:pt idx="3661">
                  <c:v>1.4132E-8</c:v>
                </c:pt>
                <c:pt idx="3662">
                  <c:v>1.4101E-8</c:v>
                </c:pt>
                <c:pt idx="3663">
                  <c:v>1.4084000000000001E-8</c:v>
                </c:pt>
                <c:pt idx="3664">
                  <c:v>1.4114999999999999E-8</c:v>
                </c:pt>
                <c:pt idx="3665">
                  <c:v>1.4149999999999999E-8</c:v>
                </c:pt>
                <c:pt idx="3666">
                  <c:v>1.4092999999999999E-8</c:v>
                </c:pt>
                <c:pt idx="3667">
                  <c:v>1.4124E-8</c:v>
                </c:pt>
                <c:pt idx="3668">
                  <c:v>1.4127999999999999E-8</c:v>
                </c:pt>
                <c:pt idx="3669">
                  <c:v>1.4092999999999999E-8</c:v>
                </c:pt>
                <c:pt idx="3670">
                  <c:v>1.4088E-8</c:v>
                </c:pt>
                <c:pt idx="3671">
                  <c:v>1.4154000000000001E-8</c:v>
                </c:pt>
                <c:pt idx="3672">
                  <c:v>1.4119000000000001E-8</c:v>
                </c:pt>
                <c:pt idx="3673">
                  <c:v>1.4149999999999999E-8</c:v>
                </c:pt>
                <c:pt idx="3674">
                  <c:v>1.4119000000000001E-8</c:v>
                </c:pt>
                <c:pt idx="3675">
                  <c:v>1.4119000000000001E-8</c:v>
                </c:pt>
                <c:pt idx="3676">
                  <c:v>1.4181E-8</c:v>
                </c:pt>
                <c:pt idx="3677">
                  <c:v>1.4184999999999999E-8</c:v>
                </c:pt>
                <c:pt idx="3678">
                  <c:v>1.4088E-8</c:v>
                </c:pt>
                <c:pt idx="3679">
                  <c:v>1.4149999999999999E-8</c:v>
                </c:pt>
                <c:pt idx="3680">
                  <c:v>1.4127999999999999E-8</c:v>
                </c:pt>
                <c:pt idx="3681">
                  <c:v>1.4177E-8</c:v>
                </c:pt>
                <c:pt idx="3682">
                  <c:v>1.4184999999999999E-8</c:v>
                </c:pt>
                <c:pt idx="3683">
                  <c:v>1.4136999999999999E-8</c:v>
                </c:pt>
                <c:pt idx="3684">
                  <c:v>1.4252000000000001E-8</c:v>
                </c:pt>
                <c:pt idx="3685">
                  <c:v>1.4171999999999999E-8</c:v>
                </c:pt>
                <c:pt idx="3686">
                  <c:v>1.4230000000000001E-8</c:v>
                </c:pt>
                <c:pt idx="3687">
                  <c:v>1.419E-8</c:v>
                </c:pt>
                <c:pt idx="3688">
                  <c:v>1.4177E-8</c:v>
                </c:pt>
                <c:pt idx="3689">
                  <c:v>1.4181E-8</c:v>
                </c:pt>
                <c:pt idx="3690">
                  <c:v>1.4146E-8</c:v>
                </c:pt>
                <c:pt idx="3691">
                  <c:v>1.4163000000000001E-8</c:v>
                </c:pt>
                <c:pt idx="3692">
                  <c:v>1.4221E-8</c:v>
                </c:pt>
                <c:pt idx="3693">
                  <c:v>1.4199E-8</c:v>
                </c:pt>
                <c:pt idx="3694">
                  <c:v>1.4216E-8</c:v>
                </c:pt>
                <c:pt idx="3695">
                  <c:v>1.4238E-8</c:v>
                </c:pt>
                <c:pt idx="3696">
                  <c:v>1.4238E-8</c:v>
                </c:pt>
                <c:pt idx="3697">
                  <c:v>1.4184999999999999E-8</c:v>
                </c:pt>
                <c:pt idx="3698">
                  <c:v>1.4269E-8</c:v>
                </c:pt>
                <c:pt idx="3699">
                  <c:v>1.4265000000000001E-8</c:v>
                </c:pt>
                <c:pt idx="3700">
                  <c:v>1.4252000000000001E-8</c:v>
                </c:pt>
                <c:pt idx="3701">
                  <c:v>1.4212E-8</c:v>
                </c:pt>
                <c:pt idx="3702">
                  <c:v>1.4212E-8</c:v>
                </c:pt>
                <c:pt idx="3703">
                  <c:v>1.4252000000000001E-8</c:v>
                </c:pt>
                <c:pt idx="3704">
                  <c:v>1.4287000000000001E-8</c:v>
                </c:pt>
                <c:pt idx="3705">
                  <c:v>1.4273999999999999E-8</c:v>
                </c:pt>
                <c:pt idx="3706">
                  <c:v>1.4265000000000001E-8</c:v>
                </c:pt>
                <c:pt idx="3707">
                  <c:v>1.4216E-8</c:v>
                </c:pt>
                <c:pt idx="3708">
                  <c:v>1.4203E-8</c:v>
                </c:pt>
                <c:pt idx="3709">
                  <c:v>1.4221E-8</c:v>
                </c:pt>
                <c:pt idx="3710">
                  <c:v>1.4221E-8</c:v>
                </c:pt>
                <c:pt idx="3711">
                  <c:v>1.4256E-8</c:v>
                </c:pt>
                <c:pt idx="3712">
                  <c:v>1.4287000000000001E-8</c:v>
                </c:pt>
                <c:pt idx="3713">
                  <c:v>1.4216E-8</c:v>
                </c:pt>
                <c:pt idx="3714">
                  <c:v>1.426E-8</c:v>
                </c:pt>
                <c:pt idx="3715">
                  <c:v>1.4278000000000001E-8</c:v>
                </c:pt>
                <c:pt idx="3716">
                  <c:v>1.4283E-8</c:v>
                </c:pt>
                <c:pt idx="3717">
                  <c:v>1.4256E-8</c:v>
                </c:pt>
                <c:pt idx="3718">
                  <c:v>1.4269E-8</c:v>
                </c:pt>
                <c:pt idx="3719">
                  <c:v>1.4295999999999999E-8</c:v>
                </c:pt>
                <c:pt idx="3720">
                  <c:v>1.4322000000000001E-8</c:v>
                </c:pt>
                <c:pt idx="3721">
                  <c:v>1.4300000000000001E-8</c:v>
                </c:pt>
                <c:pt idx="3722">
                  <c:v>1.4265000000000001E-8</c:v>
                </c:pt>
                <c:pt idx="3723">
                  <c:v>1.4216E-8</c:v>
                </c:pt>
                <c:pt idx="3724">
                  <c:v>1.4273999999999999E-8</c:v>
                </c:pt>
                <c:pt idx="3725">
                  <c:v>1.4308999999999999E-8</c:v>
                </c:pt>
                <c:pt idx="3726">
                  <c:v>1.4300000000000001E-8</c:v>
                </c:pt>
                <c:pt idx="3727">
                  <c:v>1.4330999999999999E-8</c:v>
                </c:pt>
                <c:pt idx="3728">
                  <c:v>1.4305E-8</c:v>
                </c:pt>
                <c:pt idx="3729">
                  <c:v>1.4305E-8</c:v>
                </c:pt>
                <c:pt idx="3730">
                  <c:v>1.4358E-8</c:v>
                </c:pt>
                <c:pt idx="3731">
                  <c:v>1.4287000000000001E-8</c:v>
                </c:pt>
                <c:pt idx="3732">
                  <c:v>1.4313000000000001E-8</c:v>
                </c:pt>
                <c:pt idx="3733">
                  <c:v>1.4322000000000001E-8</c:v>
                </c:pt>
                <c:pt idx="3734">
                  <c:v>1.4287000000000001E-8</c:v>
                </c:pt>
                <c:pt idx="3735">
                  <c:v>1.4269E-8</c:v>
                </c:pt>
                <c:pt idx="3736">
                  <c:v>1.4393E-8</c:v>
                </c:pt>
                <c:pt idx="3737">
                  <c:v>1.4313000000000001E-8</c:v>
                </c:pt>
                <c:pt idx="3738">
                  <c:v>1.4313000000000001E-8</c:v>
                </c:pt>
                <c:pt idx="3739">
                  <c:v>1.4375E-8</c:v>
                </c:pt>
                <c:pt idx="3740">
                  <c:v>1.4330999999999999E-8</c:v>
                </c:pt>
                <c:pt idx="3741">
                  <c:v>1.4349E-8</c:v>
                </c:pt>
                <c:pt idx="3742">
                  <c:v>1.4349E-8</c:v>
                </c:pt>
                <c:pt idx="3743">
                  <c:v>1.4330999999999999E-8</c:v>
                </c:pt>
                <c:pt idx="3744">
                  <c:v>1.4308999999999999E-8</c:v>
                </c:pt>
                <c:pt idx="3745">
                  <c:v>1.4343999999999999E-8</c:v>
                </c:pt>
                <c:pt idx="3746">
                  <c:v>1.4336E-8</c:v>
                </c:pt>
                <c:pt idx="3747">
                  <c:v>1.4349E-8</c:v>
                </c:pt>
                <c:pt idx="3748">
                  <c:v>1.4330999999999999E-8</c:v>
                </c:pt>
                <c:pt idx="3749">
                  <c:v>1.4313000000000001E-8</c:v>
                </c:pt>
                <c:pt idx="3750">
                  <c:v>1.4362E-8</c:v>
                </c:pt>
                <c:pt idx="3751">
                  <c:v>1.4375E-8</c:v>
                </c:pt>
                <c:pt idx="3752">
                  <c:v>1.4349E-8</c:v>
                </c:pt>
                <c:pt idx="3753">
                  <c:v>1.4406E-8</c:v>
                </c:pt>
                <c:pt idx="3754">
                  <c:v>1.4375E-8</c:v>
                </c:pt>
                <c:pt idx="3755">
                  <c:v>1.4353E-8</c:v>
                </c:pt>
                <c:pt idx="3756">
                  <c:v>1.4397E-8</c:v>
                </c:pt>
                <c:pt idx="3757">
                  <c:v>1.4419E-8</c:v>
                </c:pt>
                <c:pt idx="3758">
                  <c:v>1.4406E-8</c:v>
                </c:pt>
                <c:pt idx="3759">
                  <c:v>1.4375E-8</c:v>
                </c:pt>
                <c:pt idx="3760">
                  <c:v>1.4442E-8</c:v>
                </c:pt>
                <c:pt idx="3761">
                  <c:v>1.4358E-8</c:v>
                </c:pt>
                <c:pt idx="3762">
                  <c:v>1.4415E-8</c:v>
                </c:pt>
                <c:pt idx="3763">
                  <c:v>1.4428E-8</c:v>
                </c:pt>
                <c:pt idx="3764">
                  <c:v>1.4419E-8</c:v>
                </c:pt>
                <c:pt idx="3765">
                  <c:v>1.4402000000000001E-8</c:v>
                </c:pt>
                <c:pt idx="3766">
                  <c:v>1.4393E-8</c:v>
                </c:pt>
                <c:pt idx="3767">
                  <c:v>1.4442E-8</c:v>
                </c:pt>
                <c:pt idx="3768">
                  <c:v>1.445E-8</c:v>
                </c:pt>
                <c:pt idx="3769">
                  <c:v>1.4415E-8</c:v>
                </c:pt>
                <c:pt idx="3770">
                  <c:v>1.4322000000000001E-8</c:v>
                </c:pt>
                <c:pt idx="3771">
                  <c:v>1.445E-8</c:v>
                </c:pt>
                <c:pt idx="3772">
                  <c:v>1.445E-8</c:v>
                </c:pt>
                <c:pt idx="3773">
                  <c:v>1.4446000000000001E-8</c:v>
                </c:pt>
                <c:pt idx="3774">
                  <c:v>1.4406E-8</c:v>
                </c:pt>
                <c:pt idx="3775">
                  <c:v>1.4424000000000001E-8</c:v>
                </c:pt>
                <c:pt idx="3776">
                  <c:v>1.438E-8</c:v>
                </c:pt>
                <c:pt idx="3777">
                  <c:v>1.4411000000000001E-8</c:v>
                </c:pt>
                <c:pt idx="3778">
                  <c:v>1.4459000000000001E-8</c:v>
                </c:pt>
                <c:pt idx="3779">
                  <c:v>1.4437000000000001E-8</c:v>
                </c:pt>
                <c:pt idx="3780">
                  <c:v>1.4424000000000001E-8</c:v>
                </c:pt>
                <c:pt idx="3781">
                  <c:v>1.4472E-8</c:v>
                </c:pt>
                <c:pt idx="3782">
                  <c:v>1.4411000000000001E-8</c:v>
                </c:pt>
                <c:pt idx="3783">
                  <c:v>1.4393E-8</c:v>
                </c:pt>
                <c:pt idx="3784">
                  <c:v>1.4424000000000001E-8</c:v>
                </c:pt>
                <c:pt idx="3785">
                  <c:v>1.4424000000000001E-8</c:v>
                </c:pt>
                <c:pt idx="3786">
                  <c:v>1.4467999999999999E-8</c:v>
                </c:pt>
                <c:pt idx="3787">
                  <c:v>1.4442E-8</c:v>
                </c:pt>
                <c:pt idx="3788">
                  <c:v>1.4432999999999999E-8</c:v>
                </c:pt>
                <c:pt idx="3789">
                  <c:v>1.4428E-8</c:v>
                </c:pt>
                <c:pt idx="3790">
                  <c:v>1.4472E-8</c:v>
                </c:pt>
                <c:pt idx="3791">
                  <c:v>1.4467999999999999E-8</c:v>
                </c:pt>
                <c:pt idx="3792">
                  <c:v>1.4365999999999999E-8</c:v>
                </c:pt>
                <c:pt idx="3793">
                  <c:v>1.4464E-8</c:v>
                </c:pt>
                <c:pt idx="3794">
                  <c:v>1.4467999999999999E-8</c:v>
                </c:pt>
                <c:pt idx="3795">
                  <c:v>1.4464E-8</c:v>
                </c:pt>
                <c:pt idx="3796">
                  <c:v>1.4464E-8</c:v>
                </c:pt>
                <c:pt idx="3797">
                  <c:v>1.4499E-8</c:v>
                </c:pt>
                <c:pt idx="3798">
                  <c:v>1.4489999999999999E-8</c:v>
                </c:pt>
                <c:pt idx="3799">
                  <c:v>1.4508E-8</c:v>
                </c:pt>
                <c:pt idx="3800">
                  <c:v>1.445E-8</c:v>
                </c:pt>
                <c:pt idx="3801">
                  <c:v>1.4467999999999999E-8</c:v>
                </c:pt>
                <c:pt idx="3802">
                  <c:v>1.4486E-8</c:v>
                </c:pt>
                <c:pt idx="3803">
                  <c:v>1.4583000000000001E-8</c:v>
                </c:pt>
                <c:pt idx="3804">
                  <c:v>1.4561E-8</c:v>
                </c:pt>
                <c:pt idx="3805">
                  <c:v>1.4472E-8</c:v>
                </c:pt>
                <c:pt idx="3806">
                  <c:v>1.4472E-8</c:v>
                </c:pt>
                <c:pt idx="3807">
                  <c:v>1.4512E-8</c:v>
                </c:pt>
                <c:pt idx="3808">
                  <c:v>1.4481000000000001E-8</c:v>
                </c:pt>
                <c:pt idx="3809">
                  <c:v>1.453E-8</c:v>
                </c:pt>
                <c:pt idx="3810">
                  <c:v>1.4565E-8</c:v>
                </c:pt>
                <c:pt idx="3811">
                  <c:v>1.4517E-8</c:v>
                </c:pt>
                <c:pt idx="3812">
                  <c:v>1.4489999999999999E-8</c:v>
                </c:pt>
                <c:pt idx="3813">
                  <c:v>1.453E-8</c:v>
                </c:pt>
                <c:pt idx="3814">
                  <c:v>1.4543E-8</c:v>
                </c:pt>
                <c:pt idx="3815">
                  <c:v>1.4521E-8</c:v>
                </c:pt>
                <c:pt idx="3816">
                  <c:v>1.4524999999999999E-8</c:v>
                </c:pt>
                <c:pt idx="3817">
                  <c:v>1.4548000000000001E-8</c:v>
                </c:pt>
                <c:pt idx="3818">
                  <c:v>1.4539E-8</c:v>
                </c:pt>
                <c:pt idx="3819">
                  <c:v>1.4548000000000001E-8</c:v>
                </c:pt>
                <c:pt idx="3820">
                  <c:v>1.4591999999999999E-8</c:v>
                </c:pt>
                <c:pt idx="3821">
                  <c:v>1.4508E-8</c:v>
                </c:pt>
                <c:pt idx="3822">
                  <c:v>1.4596E-8</c:v>
                </c:pt>
                <c:pt idx="3823">
                  <c:v>1.4601E-8</c:v>
                </c:pt>
                <c:pt idx="3824">
                  <c:v>1.4548000000000001E-8</c:v>
                </c:pt>
                <c:pt idx="3825">
                  <c:v>1.4548000000000001E-8</c:v>
                </c:pt>
                <c:pt idx="3826">
                  <c:v>1.4517E-8</c:v>
                </c:pt>
                <c:pt idx="3827">
                  <c:v>1.4539E-8</c:v>
                </c:pt>
                <c:pt idx="3828">
                  <c:v>1.4543E-8</c:v>
                </c:pt>
                <c:pt idx="3829">
                  <c:v>1.4512E-8</c:v>
                </c:pt>
                <c:pt idx="3830">
                  <c:v>1.453E-8</c:v>
                </c:pt>
                <c:pt idx="3831">
                  <c:v>1.4591999999999999E-8</c:v>
                </c:pt>
                <c:pt idx="3832">
                  <c:v>1.4556E-8</c:v>
                </c:pt>
                <c:pt idx="3833">
                  <c:v>1.4548000000000001E-8</c:v>
                </c:pt>
                <c:pt idx="3834">
                  <c:v>1.4543E-8</c:v>
                </c:pt>
                <c:pt idx="3835">
                  <c:v>1.4561E-8</c:v>
                </c:pt>
                <c:pt idx="3836">
                  <c:v>1.4591999999999999E-8</c:v>
                </c:pt>
                <c:pt idx="3837">
                  <c:v>1.4591999999999999E-8</c:v>
                </c:pt>
                <c:pt idx="3838">
                  <c:v>1.4539E-8</c:v>
                </c:pt>
                <c:pt idx="3839">
                  <c:v>1.4556E-8</c:v>
                </c:pt>
                <c:pt idx="3840">
                  <c:v>1.4636E-8</c:v>
                </c:pt>
                <c:pt idx="3841">
                  <c:v>1.4636E-8</c:v>
                </c:pt>
                <c:pt idx="3842">
                  <c:v>1.4574E-8</c:v>
                </c:pt>
                <c:pt idx="3843">
                  <c:v>1.4596E-8</c:v>
                </c:pt>
                <c:pt idx="3844">
                  <c:v>1.4623E-8</c:v>
                </c:pt>
                <c:pt idx="3845">
                  <c:v>1.4613999999999999E-8</c:v>
                </c:pt>
                <c:pt idx="3846">
                  <c:v>1.4596E-8</c:v>
                </c:pt>
                <c:pt idx="3847">
                  <c:v>1.4561E-8</c:v>
                </c:pt>
                <c:pt idx="3848">
                  <c:v>1.4587E-8</c:v>
                </c:pt>
                <c:pt idx="3849">
                  <c:v>1.4609E-8</c:v>
                </c:pt>
                <c:pt idx="3850">
                  <c:v>1.4626999999999999E-8</c:v>
                </c:pt>
                <c:pt idx="3851">
                  <c:v>1.4648999999999999E-8</c:v>
                </c:pt>
                <c:pt idx="3852">
                  <c:v>1.4591999999999999E-8</c:v>
                </c:pt>
                <c:pt idx="3853">
                  <c:v>1.4636E-8</c:v>
                </c:pt>
                <c:pt idx="3854">
                  <c:v>1.4636E-8</c:v>
                </c:pt>
                <c:pt idx="3855">
                  <c:v>1.4645E-8</c:v>
                </c:pt>
                <c:pt idx="3856">
                  <c:v>1.4596E-8</c:v>
                </c:pt>
                <c:pt idx="3857">
                  <c:v>1.4661999999999999E-8</c:v>
                </c:pt>
                <c:pt idx="3858">
                  <c:v>1.4654E-8</c:v>
                </c:pt>
                <c:pt idx="3859">
                  <c:v>1.4609E-8</c:v>
                </c:pt>
                <c:pt idx="3860">
                  <c:v>1.4591999999999999E-8</c:v>
                </c:pt>
                <c:pt idx="3861">
                  <c:v>1.4654E-8</c:v>
                </c:pt>
                <c:pt idx="3862">
                  <c:v>1.4648999999999999E-8</c:v>
                </c:pt>
                <c:pt idx="3863">
                  <c:v>1.4707000000000001E-8</c:v>
                </c:pt>
                <c:pt idx="3864">
                  <c:v>1.4654E-8</c:v>
                </c:pt>
                <c:pt idx="3865">
                  <c:v>1.4654E-8</c:v>
                </c:pt>
                <c:pt idx="3866">
                  <c:v>1.4676E-8</c:v>
                </c:pt>
                <c:pt idx="3867">
                  <c:v>1.4742000000000001E-8</c:v>
                </c:pt>
                <c:pt idx="3868">
                  <c:v>1.4658E-8</c:v>
                </c:pt>
                <c:pt idx="3869">
                  <c:v>1.4658E-8</c:v>
                </c:pt>
                <c:pt idx="3870">
                  <c:v>1.4707000000000001E-8</c:v>
                </c:pt>
                <c:pt idx="3871">
                  <c:v>1.4670999999999999E-8</c:v>
                </c:pt>
                <c:pt idx="3872">
                  <c:v>1.4648999999999999E-8</c:v>
                </c:pt>
                <c:pt idx="3873">
                  <c:v>1.4693E-8</c:v>
                </c:pt>
                <c:pt idx="3874">
                  <c:v>1.4640000000000001E-8</c:v>
                </c:pt>
                <c:pt idx="3875">
                  <c:v>1.4636E-8</c:v>
                </c:pt>
                <c:pt idx="3876">
                  <c:v>1.4605000000000001E-8</c:v>
                </c:pt>
                <c:pt idx="3877">
                  <c:v>1.468E-8</c:v>
                </c:pt>
                <c:pt idx="3878">
                  <c:v>1.4693E-8</c:v>
                </c:pt>
                <c:pt idx="3879">
                  <c:v>1.4645E-8</c:v>
                </c:pt>
                <c:pt idx="3880">
                  <c:v>1.472E-8</c:v>
                </c:pt>
                <c:pt idx="3881">
                  <c:v>1.4724E-8</c:v>
                </c:pt>
                <c:pt idx="3882">
                  <c:v>1.468E-8</c:v>
                </c:pt>
                <c:pt idx="3883">
                  <c:v>1.4768E-8</c:v>
                </c:pt>
                <c:pt idx="3884">
                  <c:v>1.4737E-8</c:v>
                </c:pt>
                <c:pt idx="3885">
                  <c:v>1.4645E-8</c:v>
                </c:pt>
                <c:pt idx="3886">
                  <c:v>1.4645E-8</c:v>
                </c:pt>
                <c:pt idx="3887">
                  <c:v>1.4676E-8</c:v>
                </c:pt>
                <c:pt idx="3888">
                  <c:v>1.4746E-8</c:v>
                </c:pt>
                <c:pt idx="3889">
                  <c:v>1.4707000000000001E-8</c:v>
                </c:pt>
                <c:pt idx="3890">
                  <c:v>1.4670999999999999E-8</c:v>
                </c:pt>
                <c:pt idx="3891">
                  <c:v>1.4755E-8</c:v>
                </c:pt>
                <c:pt idx="3892">
                  <c:v>1.4683999999999999E-8</c:v>
                </c:pt>
                <c:pt idx="3893">
                  <c:v>1.468E-8</c:v>
                </c:pt>
                <c:pt idx="3894">
                  <c:v>1.4715E-8</c:v>
                </c:pt>
                <c:pt idx="3895">
                  <c:v>1.4670999999999999E-8</c:v>
                </c:pt>
                <c:pt idx="3896">
                  <c:v>1.4689E-8</c:v>
                </c:pt>
                <c:pt idx="3897">
                  <c:v>1.4737E-8</c:v>
                </c:pt>
                <c:pt idx="3898">
                  <c:v>1.4764000000000001E-8</c:v>
                </c:pt>
                <c:pt idx="3899">
                  <c:v>1.4715E-8</c:v>
                </c:pt>
                <c:pt idx="3900">
                  <c:v>1.4707000000000001E-8</c:v>
                </c:pt>
                <c:pt idx="3901">
                  <c:v>1.4746E-8</c:v>
                </c:pt>
                <c:pt idx="3902">
                  <c:v>1.4764000000000001E-8</c:v>
                </c:pt>
                <c:pt idx="3903">
                  <c:v>1.4768E-8</c:v>
                </c:pt>
                <c:pt idx="3904">
                  <c:v>1.472E-8</c:v>
                </c:pt>
                <c:pt idx="3905">
                  <c:v>1.4755E-8</c:v>
                </c:pt>
                <c:pt idx="3906">
                  <c:v>1.4764000000000001E-8</c:v>
                </c:pt>
                <c:pt idx="3907">
                  <c:v>1.4807999999999999E-8</c:v>
                </c:pt>
                <c:pt idx="3908">
                  <c:v>1.4785999999999999E-8</c:v>
                </c:pt>
                <c:pt idx="3909">
                  <c:v>1.4715E-8</c:v>
                </c:pt>
                <c:pt idx="3910">
                  <c:v>1.4724E-8</c:v>
                </c:pt>
                <c:pt idx="3911">
                  <c:v>1.4777000000000001E-8</c:v>
                </c:pt>
                <c:pt idx="3912">
                  <c:v>1.4768E-8</c:v>
                </c:pt>
                <c:pt idx="3913">
                  <c:v>1.4742000000000001E-8</c:v>
                </c:pt>
                <c:pt idx="3914">
                  <c:v>1.4813E-8</c:v>
                </c:pt>
                <c:pt idx="3915">
                  <c:v>1.4737E-8</c:v>
                </c:pt>
                <c:pt idx="3916">
                  <c:v>1.4737E-8</c:v>
                </c:pt>
                <c:pt idx="3917">
                  <c:v>1.479E-8</c:v>
                </c:pt>
                <c:pt idx="3918">
                  <c:v>1.4772999999999999E-8</c:v>
                </c:pt>
                <c:pt idx="3919">
                  <c:v>1.4759999999999999E-8</c:v>
                </c:pt>
                <c:pt idx="3920">
                  <c:v>1.4777000000000001E-8</c:v>
                </c:pt>
                <c:pt idx="3921">
                  <c:v>1.4768E-8</c:v>
                </c:pt>
                <c:pt idx="3922">
                  <c:v>1.4807999999999999E-8</c:v>
                </c:pt>
                <c:pt idx="3923">
                  <c:v>1.4724E-8</c:v>
                </c:pt>
                <c:pt idx="3924">
                  <c:v>1.4750999999999999E-8</c:v>
                </c:pt>
                <c:pt idx="3925">
                  <c:v>1.4826E-8</c:v>
                </c:pt>
                <c:pt idx="3926">
                  <c:v>1.4839E-8</c:v>
                </c:pt>
                <c:pt idx="3927">
                  <c:v>1.4772999999999999E-8</c:v>
                </c:pt>
                <c:pt idx="3928">
                  <c:v>1.4733E-8</c:v>
                </c:pt>
                <c:pt idx="3929">
                  <c:v>1.4817E-8</c:v>
                </c:pt>
                <c:pt idx="3930">
                  <c:v>1.4852E-8</c:v>
                </c:pt>
                <c:pt idx="3931">
                  <c:v>1.4888000000000001E-8</c:v>
                </c:pt>
                <c:pt idx="3932">
                  <c:v>1.4813E-8</c:v>
                </c:pt>
                <c:pt idx="3933">
                  <c:v>1.4835E-8</c:v>
                </c:pt>
                <c:pt idx="3934">
                  <c:v>1.4826E-8</c:v>
                </c:pt>
                <c:pt idx="3935">
                  <c:v>1.4817E-8</c:v>
                </c:pt>
                <c:pt idx="3936">
                  <c:v>1.4888000000000001E-8</c:v>
                </c:pt>
                <c:pt idx="3937">
                  <c:v>1.4857E-8</c:v>
                </c:pt>
                <c:pt idx="3938">
                  <c:v>1.479E-8</c:v>
                </c:pt>
                <c:pt idx="3939">
                  <c:v>1.4772999999999999E-8</c:v>
                </c:pt>
                <c:pt idx="3940">
                  <c:v>1.4782E-8</c:v>
                </c:pt>
                <c:pt idx="3941">
                  <c:v>1.4883E-8</c:v>
                </c:pt>
                <c:pt idx="3942">
                  <c:v>1.4864999999999999E-8</c:v>
                </c:pt>
                <c:pt idx="3943">
                  <c:v>1.4839E-8</c:v>
                </c:pt>
                <c:pt idx="3944">
                  <c:v>1.4857E-8</c:v>
                </c:pt>
                <c:pt idx="3945">
                  <c:v>1.4861E-8</c:v>
                </c:pt>
                <c:pt idx="3946">
                  <c:v>1.4768E-8</c:v>
                </c:pt>
                <c:pt idx="3947">
                  <c:v>1.4826E-8</c:v>
                </c:pt>
                <c:pt idx="3948">
                  <c:v>1.4807999999999999E-8</c:v>
                </c:pt>
                <c:pt idx="3949">
                  <c:v>1.4835E-8</c:v>
                </c:pt>
                <c:pt idx="3950">
                  <c:v>1.4839E-8</c:v>
                </c:pt>
                <c:pt idx="3951">
                  <c:v>1.4864999999999999E-8</c:v>
                </c:pt>
                <c:pt idx="3952">
                  <c:v>1.4829999999999999E-8</c:v>
                </c:pt>
                <c:pt idx="3953">
                  <c:v>1.4905E-8</c:v>
                </c:pt>
                <c:pt idx="3954">
                  <c:v>1.4839E-8</c:v>
                </c:pt>
                <c:pt idx="3955">
                  <c:v>1.4794999999999999E-8</c:v>
                </c:pt>
                <c:pt idx="3956">
                  <c:v>1.4857E-8</c:v>
                </c:pt>
                <c:pt idx="3957">
                  <c:v>1.4821000000000001E-8</c:v>
                </c:pt>
                <c:pt idx="3958">
                  <c:v>1.4874E-8</c:v>
                </c:pt>
                <c:pt idx="3959">
                  <c:v>1.4932000000000001E-8</c:v>
                </c:pt>
                <c:pt idx="3960">
                  <c:v>1.4804E-8</c:v>
                </c:pt>
                <c:pt idx="3961">
                  <c:v>1.4901000000000001E-8</c:v>
                </c:pt>
                <c:pt idx="3962">
                  <c:v>1.4821000000000001E-8</c:v>
                </c:pt>
                <c:pt idx="3963">
                  <c:v>1.4918000000000002E-8</c:v>
                </c:pt>
                <c:pt idx="3964">
                  <c:v>1.4864999999999999E-8</c:v>
                </c:pt>
                <c:pt idx="3965">
                  <c:v>1.4883E-8</c:v>
                </c:pt>
                <c:pt idx="3966">
                  <c:v>1.4944999999999999E-8</c:v>
                </c:pt>
                <c:pt idx="3967">
                  <c:v>1.4861E-8</c:v>
                </c:pt>
                <c:pt idx="3968">
                  <c:v>1.4923000000000001E-8</c:v>
                </c:pt>
                <c:pt idx="3969">
                  <c:v>1.4892E-8</c:v>
                </c:pt>
                <c:pt idx="3970">
                  <c:v>1.4949E-8</c:v>
                </c:pt>
                <c:pt idx="3971">
                  <c:v>1.4842999999999999E-8</c:v>
                </c:pt>
                <c:pt idx="3972">
                  <c:v>1.487E-8</c:v>
                </c:pt>
                <c:pt idx="3973">
                  <c:v>1.4932000000000001E-8</c:v>
                </c:pt>
                <c:pt idx="3974">
                  <c:v>1.4941000000000001E-8</c:v>
                </c:pt>
                <c:pt idx="3975">
                  <c:v>1.4918000000000002E-8</c:v>
                </c:pt>
                <c:pt idx="3976">
                  <c:v>1.4941000000000001E-8</c:v>
                </c:pt>
                <c:pt idx="3977">
                  <c:v>1.4949E-8</c:v>
                </c:pt>
                <c:pt idx="3978">
                  <c:v>1.4909999999999999E-8</c:v>
                </c:pt>
                <c:pt idx="3979">
                  <c:v>1.4892E-8</c:v>
                </c:pt>
                <c:pt idx="3980">
                  <c:v>1.4970999999999999E-8</c:v>
                </c:pt>
                <c:pt idx="3981">
                  <c:v>1.4941000000000001E-8</c:v>
                </c:pt>
                <c:pt idx="3982">
                  <c:v>1.4926999999999999E-8</c:v>
                </c:pt>
                <c:pt idx="3983">
                  <c:v>1.4861E-8</c:v>
                </c:pt>
                <c:pt idx="3984">
                  <c:v>1.4883E-8</c:v>
                </c:pt>
                <c:pt idx="3985">
                  <c:v>1.4970999999999999E-8</c:v>
                </c:pt>
                <c:pt idx="3986">
                  <c:v>1.4941000000000001E-8</c:v>
                </c:pt>
                <c:pt idx="3987">
                  <c:v>1.4949E-8</c:v>
                </c:pt>
                <c:pt idx="3988">
                  <c:v>1.4892E-8</c:v>
                </c:pt>
                <c:pt idx="3989">
                  <c:v>1.4949E-8</c:v>
                </c:pt>
                <c:pt idx="3990">
                  <c:v>1.4901000000000001E-8</c:v>
                </c:pt>
                <c:pt idx="3991">
                  <c:v>1.5016E-8</c:v>
                </c:pt>
                <c:pt idx="3992">
                  <c:v>1.4967000000000001E-8</c:v>
                </c:pt>
                <c:pt idx="3993">
                  <c:v>1.4949E-8</c:v>
                </c:pt>
                <c:pt idx="3994">
                  <c:v>1.4944999999999999E-8</c:v>
                </c:pt>
                <c:pt idx="3995">
                  <c:v>1.4949E-8</c:v>
                </c:pt>
                <c:pt idx="3996">
                  <c:v>1.4926999999999999E-8</c:v>
                </c:pt>
                <c:pt idx="3997">
                  <c:v>1.4985000000000002E-8</c:v>
                </c:pt>
                <c:pt idx="3998">
                  <c:v>1.4988999999999999E-8</c:v>
                </c:pt>
                <c:pt idx="3999">
                  <c:v>1.4970999999999999E-8</c:v>
                </c:pt>
                <c:pt idx="4000">
                  <c:v>1.4918000000000002E-8</c:v>
                </c:pt>
                <c:pt idx="4001">
                  <c:v>1.4909999999999999E-8</c:v>
                </c:pt>
                <c:pt idx="4002">
                  <c:v>1.4976000000000001E-8</c:v>
                </c:pt>
                <c:pt idx="4003">
                  <c:v>1.4963E-8</c:v>
                </c:pt>
                <c:pt idx="4004">
                  <c:v>1.5011000000000001E-8</c:v>
                </c:pt>
                <c:pt idx="4005">
                  <c:v>1.4988999999999999E-8</c:v>
                </c:pt>
                <c:pt idx="4006">
                  <c:v>1.4976000000000001E-8</c:v>
                </c:pt>
                <c:pt idx="4007">
                  <c:v>1.4979999999999999E-8</c:v>
                </c:pt>
                <c:pt idx="4008">
                  <c:v>1.4963E-8</c:v>
                </c:pt>
                <c:pt idx="4009">
                  <c:v>1.4958000000000001E-8</c:v>
                </c:pt>
                <c:pt idx="4010">
                  <c:v>1.4976000000000001E-8</c:v>
                </c:pt>
                <c:pt idx="4011">
                  <c:v>1.4941000000000001E-8</c:v>
                </c:pt>
                <c:pt idx="4012">
                  <c:v>1.4976000000000001E-8</c:v>
                </c:pt>
                <c:pt idx="4013">
                  <c:v>1.4976000000000001E-8</c:v>
                </c:pt>
                <c:pt idx="4014">
                  <c:v>1.4963E-8</c:v>
                </c:pt>
                <c:pt idx="4015">
                  <c:v>1.4988999999999999E-8</c:v>
                </c:pt>
                <c:pt idx="4016">
                  <c:v>1.5007E-8</c:v>
                </c:pt>
                <c:pt idx="4017">
                  <c:v>1.4985000000000002E-8</c:v>
                </c:pt>
                <c:pt idx="4018">
                  <c:v>1.5016E-8</c:v>
                </c:pt>
                <c:pt idx="4019">
                  <c:v>1.4988999999999999E-8</c:v>
                </c:pt>
                <c:pt idx="4020">
                  <c:v>1.5002000000000001E-8</c:v>
                </c:pt>
                <c:pt idx="4021">
                  <c:v>1.5037999999999999E-8</c:v>
                </c:pt>
                <c:pt idx="4022">
                  <c:v>1.5060000000000001E-8</c:v>
                </c:pt>
                <c:pt idx="4023">
                  <c:v>1.4998E-8</c:v>
                </c:pt>
                <c:pt idx="4024">
                  <c:v>1.5033E-8</c:v>
                </c:pt>
                <c:pt idx="4025">
                  <c:v>1.5016E-8</c:v>
                </c:pt>
                <c:pt idx="4026">
                  <c:v>1.5020000000000001E-8</c:v>
                </c:pt>
                <c:pt idx="4027">
                  <c:v>1.5020000000000001E-8</c:v>
                </c:pt>
                <c:pt idx="4028">
                  <c:v>1.4985000000000002E-8</c:v>
                </c:pt>
                <c:pt idx="4029">
                  <c:v>1.5023999999999999E-8</c:v>
                </c:pt>
                <c:pt idx="4030">
                  <c:v>1.5042E-8</c:v>
                </c:pt>
                <c:pt idx="4031">
                  <c:v>1.5016E-8</c:v>
                </c:pt>
                <c:pt idx="4032">
                  <c:v>1.5011000000000001E-8</c:v>
                </c:pt>
                <c:pt idx="4033">
                  <c:v>1.5081999999999999E-8</c:v>
                </c:pt>
                <c:pt idx="4034">
                  <c:v>1.5037999999999999E-8</c:v>
                </c:pt>
                <c:pt idx="4035">
                  <c:v>1.5028999999999998E-8</c:v>
                </c:pt>
                <c:pt idx="4036">
                  <c:v>1.5020000000000001E-8</c:v>
                </c:pt>
                <c:pt idx="4037">
                  <c:v>1.5028999999999998E-8</c:v>
                </c:pt>
                <c:pt idx="4038">
                  <c:v>1.5090999999999999E-8</c:v>
                </c:pt>
                <c:pt idx="4039">
                  <c:v>1.5086E-8</c:v>
                </c:pt>
                <c:pt idx="4040">
                  <c:v>1.5077E-8</c:v>
                </c:pt>
                <c:pt idx="4041">
                  <c:v>1.5060000000000001E-8</c:v>
                </c:pt>
                <c:pt idx="4042">
                  <c:v>1.5081999999999999E-8</c:v>
                </c:pt>
                <c:pt idx="4043">
                  <c:v>1.5104000000000001E-8</c:v>
                </c:pt>
                <c:pt idx="4044">
                  <c:v>1.5060000000000001E-8</c:v>
                </c:pt>
                <c:pt idx="4045">
                  <c:v>1.5037999999999999E-8</c:v>
                </c:pt>
                <c:pt idx="4046">
                  <c:v>1.5051E-8</c:v>
                </c:pt>
                <c:pt idx="4047">
                  <c:v>1.5090999999999999E-8</c:v>
                </c:pt>
                <c:pt idx="4048">
                  <c:v>1.5081999999999999E-8</c:v>
                </c:pt>
                <c:pt idx="4049">
                  <c:v>1.51E-8</c:v>
                </c:pt>
                <c:pt idx="4050">
                  <c:v>1.5086E-8</c:v>
                </c:pt>
                <c:pt idx="4051">
                  <c:v>1.5069000000000001E-8</c:v>
                </c:pt>
                <c:pt idx="4052">
                  <c:v>1.5033E-8</c:v>
                </c:pt>
                <c:pt idx="4053">
                  <c:v>1.5104000000000001E-8</c:v>
                </c:pt>
                <c:pt idx="4054">
                  <c:v>1.5023999999999999E-8</c:v>
                </c:pt>
                <c:pt idx="4055">
                  <c:v>1.5116999999999999E-8</c:v>
                </c:pt>
                <c:pt idx="4056">
                  <c:v>1.5107999999999999E-8</c:v>
                </c:pt>
                <c:pt idx="4057">
                  <c:v>1.513E-8</c:v>
                </c:pt>
                <c:pt idx="4058">
                  <c:v>1.5086E-8</c:v>
                </c:pt>
                <c:pt idx="4059">
                  <c:v>1.5107999999999999E-8</c:v>
                </c:pt>
                <c:pt idx="4060">
                  <c:v>1.5113000000000001E-8</c:v>
                </c:pt>
                <c:pt idx="4061">
                  <c:v>1.5081999999999999E-8</c:v>
                </c:pt>
                <c:pt idx="4062">
                  <c:v>1.5153E-8</c:v>
                </c:pt>
                <c:pt idx="4063">
                  <c:v>1.5157000000000001E-8</c:v>
                </c:pt>
                <c:pt idx="4064">
                  <c:v>1.5157000000000001E-8</c:v>
                </c:pt>
                <c:pt idx="4065">
                  <c:v>1.5055000000000001E-8</c:v>
                </c:pt>
                <c:pt idx="4066">
                  <c:v>1.5122000000000001E-8</c:v>
                </c:pt>
                <c:pt idx="4067">
                  <c:v>1.5063999999999998E-8</c:v>
                </c:pt>
                <c:pt idx="4068">
                  <c:v>1.5135E-8</c:v>
                </c:pt>
                <c:pt idx="4069">
                  <c:v>1.5113000000000001E-8</c:v>
                </c:pt>
                <c:pt idx="4070">
                  <c:v>1.5153E-8</c:v>
                </c:pt>
                <c:pt idx="4071">
                  <c:v>1.5081999999999999E-8</c:v>
                </c:pt>
                <c:pt idx="4072">
                  <c:v>1.5116999999999999E-8</c:v>
                </c:pt>
                <c:pt idx="4073">
                  <c:v>1.5139000000000001E-8</c:v>
                </c:pt>
                <c:pt idx="4074">
                  <c:v>1.5160999999999999E-8</c:v>
                </c:pt>
                <c:pt idx="4075">
                  <c:v>1.5107999999999999E-8</c:v>
                </c:pt>
                <c:pt idx="4076">
                  <c:v>1.5197E-8</c:v>
                </c:pt>
                <c:pt idx="4077">
                  <c:v>1.5125999999999999E-8</c:v>
                </c:pt>
                <c:pt idx="4078">
                  <c:v>1.5095000000000001E-8</c:v>
                </c:pt>
                <c:pt idx="4079">
                  <c:v>1.517E-8</c:v>
                </c:pt>
                <c:pt idx="4080">
                  <c:v>1.5144E-8</c:v>
                </c:pt>
                <c:pt idx="4081">
                  <c:v>1.5214E-8</c:v>
                </c:pt>
                <c:pt idx="4082">
                  <c:v>1.51E-8</c:v>
                </c:pt>
                <c:pt idx="4083">
                  <c:v>1.5183000000000001E-8</c:v>
                </c:pt>
                <c:pt idx="4084">
                  <c:v>1.5125999999999999E-8</c:v>
                </c:pt>
                <c:pt idx="4085">
                  <c:v>1.5148000000000001E-8</c:v>
                </c:pt>
                <c:pt idx="4086">
                  <c:v>1.5157000000000001E-8</c:v>
                </c:pt>
                <c:pt idx="4087">
                  <c:v>1.5144E-8</c:v>
                </c:pt>
                <c:pt idx="4088">
                  <c:v>1.517E-8</c:v>
                </c:pt>
                <c:pt idx="4089">
                  <c:v>1.5148000000000001E-8</c:v>
                </c:pt>
                <c:pt idx="4090">
                  <c:v>1.517E-8</c:v>
                </c:pt>
                <c:pt idx="4091">
                  <c:v>1.5153E-8</c:v>
                </c:pt>
                <c:pt idx="4092">
                  <c:v>1.513E-8</c:v>
                </c:pt>
                <c:pt idx="4093">
                  <c:v>1.517E-8</c:v>
                </c:pt>
                <c:pt idx="4094">
                  <c:v>1.5206000000000001E-8</c:v>
                </c:pt>
                <c:pt idx="4095">
                  <c:v>1.5236000000000002E-8</c:v>
                </c:pt>
                <c:pt idx="4096">
                  <c:v>1.5179E-8</c:v>
                </c:pt>
                <c:pt idx="4097">
                  <c:v>1.5227999999999999E-8</c:v>
                </c:pt>
                <c:pt idx="4098">
                  <c:v>1.5192000000000001E-8</c:v>
                </c:pt>
                <c:pt idx="4099">
                  <c:v>1.5253999999999999E-8</c:v>
                </c:pt>
                <c:pt idx="4100">
                  <c:v>1.5197E-8</c:v>
                </c:pt>
                <c:pt idx="4101">
                  <c:v>1.5206000000000001E-8</c:v>
                </c:pt>
                <c:pt idx="4102">
                  <c:v>1.5197E-8</c:v>
                </c:pt>
                <c:pt idx="4103">
                  <c:v>1.5218999999999999E-8</c:v>
                </c:pt>
                <c:pt idx="4104">
                  <c:v>1.5218999999999999E-8</c:v>
                </c:pt>
                <c:pt idx="4105">
                  <c:v>1.5183000000000001E-8</c:v>
                </c:pt>
                <c:pt idx="4106">
                  <c:v>1.5113000000000001E-8</c:v>
                </c:pt>
                <c:pt idx="4107">
                  <c:v>1.5214E-8</c:v>
                </c:pt>
                <c:pt idx="4108">
                  <c:v>1.5188E-8</c:v>
                </c:pt>
                <c:pt idx="4109">
                  <c:v>1.5206000000000001E-8</c:v>
                </c:pt>
                <c:pt idx="4110">
                  <c:v>1.5236000000000002E-8</c:v>
                </c:pt>
                <c:pt idx="4111">
                  <c:v>1.5201000000000002E-8</c:v>
                </c:pt>
                <c:pt idx="4112">
                  <c:v>1.5209999999999999E-8</c:v>
                </c:pt>
                <c:pt idx="4113">
                  <c:v>1.5223E-8</c:v>
                </c:pt>
                <c:pt idx="4114">
                  <c:v>1.5188E-8</c:v>
                </c:pt>
                <c:pt idx="4115">
                  <c:v>1.5259000000000001E-8</c:v>
                </c:pt>
                <c:pt idx="4116">
                  <c:v>1.5276000000000001E-8</c:v>
                </c:pt>
                <c:pt idx="4117">
                  <c:v>1.5218999999999999E-8</c:v>
                </c:pt>
                <c:pt idx="4118">
                  <c:v>1.5241000000000001E-8</c:v>
                </c:pt>
                <c:pt idx="4119">
                  <c:v>1.5253999999999999E-8</c:v>
                </c:pt>
                <c:pt idx="4120">
                  <c:v>1.5250000000000001E-8</c:v>
                </c:pt>
                <c:pt idx="4121">
                  <c:v>1.5236000000000002E-8</c:v>
                </c:pt>
                <c:pt idx="4122">
                  <c:v>1.5267E-8</c:v>
                </c:pt>
                <c:pt idx="4123">
                  <c:v>1.5250000000000001E-8</c:v>
                </c:pt>
                <c:pt idx="4124">
                  <c:v>1.5241000000000001E-8</c:v>
                </c:pt>
                <c:pt idx="4125">
                  <c:v>1.5218999999999999E-8</c:v>
                </c:pt>
                <c:pt idx="4126">
                  <c:v>1.5214E-8</c:v>
                </c:pt>
                <c:pt idx="4127">
                  <c:v>1.5218999999999999E-8</c:v>
                </c:pt>
                <c:pt idx="4128">
                  <c:v>1.5236000000000002E-8</c:v>
                </c:pt>
                <c:pt idx="4129">
                  <c:v>1.5227999999999999E-8</c:v>
                </c:pt>
                <c:pt idx="4130">
                  <c:v>1.5201000000000002E-8</c:v>
                </c:pt>
                <c:pt idx="4131">
                  <c:v>1.5267E-8</c:v>
                </c:pt>
                <c:pt idx="4132">
                  <c:v>1.5192000000000001E-8</c:v>
                </c:pt>
                <c:pt idx="4133">
                  <c:v>1.5223E-8</c:v>
                </c:pt>
                <c:pt idx="4134">
                  <c:v>1.5285000000000001E-8</c:v>
                </c:pt>
                <c:pt idx="4135">
                  <c:v>1.5253999999999999E-8</c:v>
                </c:pt>
                <c:pt idx="4136">
                  <c:v>1.5285000000000001E-8</c:v>
                </c:pt>
                <c:pt idx="4137">
                  <c:v>1.5276000000000001E-8</c:v>
                </c:pt>
                <c:pt idx="4138">
                  <c:v>1.5297999999999999E-8</c:v>
                </c:pt>
                <c:pt idx="4139">
                  <c:v>1.5250000000000001E-8</c:v>
                </c:pt>
                <c:pt idx="4140">
                  <c:v>1.5303000000000001E-8</c:v>
                </c:pt>
                <c:pt idx="4141">
                  <c:v>1.5271999999999999E-8</c:v>
                </c:pt>
                <c:pt idx="4142">
                  <c:v>1.5262999999999999E-8</c:v>
                </c:pt>
                <c:pt idx="4143">
                  <c:v>1.5276000000000001E-8</c:v>
                </c:pt>
                <c:pt idx="4144">
                  <c:v>1.5334E-8</c:v>
                </c:pt>
                <c:pt idx="4145">
                  <c:v>1.5285000000000001E-8</c:v>
                </c:pt>
                <c:pt idx="4146">
                  <c:v>1.5281E-8</c:v>
                </c:pt>
                <c:pt idx="4147">
                  <c:v>1.5297999999999999E-8</c:v>
                </c:pt>
                <c:pt idx="4148">
                  <c:v>1.5271999999999999E-8</c:v>
                </c:pt>
                <c:pt idx="4149">
                  <c:v>1.5285000000000001E-8</c:v>
                </c:pt>
                <c:pt idx="4150">
                  <c:v>1.5325E-8</c:v>
                </c:pt>
                <c:pt idx="4151">
                  <c:v>1.5281E-8</c:v>
                </c:pt>
                <c:pt idx="4152">
                  <c:v>1.5285000000000001E-8</c:v>
                </c:pt>
                <c:pt idx="4153">
                  <c:v>1.5297999999999999E-8</c:v>
                </c:pt>
                <c:pt idx="4154">
                  <c:v>1.5316E-8</c:v>
                </c:pt>
                <c:pt idx="4155">
                  <c:v>1.5297999999999999E-8</c:v>
                </c:pt>
                <c:pt idx="4156">
                  <c:v>1.5294000000000001E-8</c:v>
                </c:pt>
                <c:pt idx="4157">
                  <c:v>1.5262999999999999E-8</c:v>
                </c:pt>
                <c:pt idx="4158">
                  <c:v>1.5320000000000001E-8</c:v>
                </c:pt>
                <c:pt idx="4159">
                  <c:v>1.5338000000000001E-8</c:v>
                </c:pt>
                <c:pt idx="4160">
                  <c:v>1.5311999999999998E-8</c:v>
                </c:pt>
                <c:pt idx="4161">
                  <c:v>1.5320000000000001E-8</c:v>
                </c:pt>
                <c:pt idx="4162">
                  <c:v>1.5338000000000001E-8</c:v>
                </c:pt>
                <c:pt idx="4163">
                  <c:v>1.5346999999999998E-8</c:v>
                </c:pt>
                <c:pt idx="4164">
                  <c:v>1.5316E-8</c:v>
                </c:pt>
                <c:pt idx="4165">
                  <c:v>1.5390999999999999E-8</c:v>
                </c:pt>
                <c:pt idx="4166">
                  <c:v>1.5329000000000001E-8</c:v>
                </c:pt>
                <c:pt idx="4167">
                  <c:v>1.5316E-8</c:v>
                </c:pt>
                <c:pt idx="4168">
                  <c:v>1.5425999999999999E-8</c:v>
                </c:pt>
                <c:pt idx="4169">
                  <c:v>1.5355999999999999E-8</c:v>
                </c:pt>
                <c:pt idx="4170">
                  <c:v>1.5355999999999999E-8</c:v>
                </c:pt>
                <c:pt idx="4171">
                  <c:v>1.536E-8</c:v>
                </c:pt>
                <c:pt idx="4172">
                  <c:v>1.5334E-8</c:v>
                </c:pt>
                <c:pt idx="4173">
                  <c:v>1.5381999999999998E-8</c:v>
                </c:pt>
                <c:pt idx="4174">
                  <c:v>1.5355999999999999E-8</c:v>
                </c:pt>
                <c:pt idx="4175">
                  <c:v>1.5378E-8</c:v>
                </c:pt>
                <c:pt idx="4176">
                  <c:v>1.5399999999999999E-8</c:v>
                </c:pt>
                <c:pt idx="4177">
                  <c:v>1.536E-8</c:v>
                </c:pt>
                <c:pt idx="4178">
                  <c:v>1.5346999999999998E-8</c:v>
                </c:pt>
                <c:pt idx="4179">
                  <c:v>1.5346999999999998E-8</c:v>
                </c:pt>
                <c:pt idx="4180">
                  <c:v>1.5311999999999998E-8</c:v>
                </c:pt>
                <c:pt idx="4181">
                  <c:v>1.5369E-8</c:v>
                </c:pt>
                <c:pt idx="4182">
                  <c:v>1.5404E-8</c:v>
                </c:pt>
                <c:pt idx="4183">
                  <c:v>1.536E-8</c:v>
                </c:pt>
                <c:pt idx="4184">
                  <c:v>1.5373000000000001E-8</c:v>
                </c:pt>
                <c:pt idx="4185">
                  <c:v>1.5395E-8</c:v>
                </c:pt>
                <c:pt idx="4186">
                  <c:v>1.5422000000000001E-8</c:v>
                </c:pt>
                <c:pt idx="4187">
                  <c:v>1.5373000000000001E-8</c:v>
                </c:pt>
                <c:pt idx="4188">
                  <c:v>1.5381999999999998E-8</c:v>
                </c:pt>
                <c:pt idx="4189">
                  <c:v>1.5390999999999999E-8</c:v>
                </c:pt>
                <c:pt idx="4190">
                  <c:v>1.5448E-8</c:v>
                </c:pt>
                <c:pt idx="4191">
                  <c:v>1.5378E-8</c:v>
                </c:pt>
                <c:pt idx="4192">
                  <c:v>1.5425999999999999E-8</c:v>
                </c:pt>
                <c:pt idx="4193">
                  <c:v>1.5381999999999998E-8</c:v>
                </c:pt>
                <c:pt idx="4194">
                  <c:v>1.5355999999999999E-8</c:v>
                </c:pt>
                <c:pt idx="4195">
                  <c:v>1.536E-8</c:v>
                </c:pt>
                <c:pt idx="4196">
                  <c:v>1.5448E-8</c:v>
                </c:pt>
                <c:pt idx="4197">
                  <c:v>1.5373000000000001E-8</c:v>
                </c:pt>
                <c:pt idx="4198">
                  <c:v>1.5399999999999999E-8</c:v>
                </c:pt>
                <c:pt idx="4199">
                  <c:v>1.5399999999999999E-8</c:v>
                </c:pt>
                <c:pt idx="4200">
                  <c:v>1.5431000000000001E-8</c:v>
                </c:pt>
                <c:pt idx="4201">
                  <c:v>1.5390999999999999E-8</c:v>
                </c:pt>
                <c:pt idx="4202">
                  <c:v>1.5378E-8</c:v>
                </c:pt>
                <c:pt idx="4203">
                  <c:v>1.5431000000000001E-8</c:v>
                </c:pt>
                <c:pt idx="4204">
                  <c:v>1.5387000000000001E-8</c:v>
                </c:pt>
                <c:pt idx="4205">
                  <c:v>1.5408999999999999E-8</c:v>
                </c:pt>
                <c:pt idx="4206">
                  <c:v>1.5369E-8</c:v>
                </c:pt>
                <c:pt idx="4207">
                  <c:v>1.5395E-8</c:v>
                </c:pt>
                <c:pt idx="4208">
                  <c:v>1.5341999999999999E-8</c:v>
                </c:pt>
                <c:pt idx="4209">
                  <c:v>1.5395E-8</c:v>
                </c:pt>
                <c:pt idx="4210">
                  <c:v>1.5425999999999999E-8</c:v>
                </c:pt>
                <c:pt idx="4211">
                  <c:v>1.5434999999999999E-8</c:v>
                </c:pt>
                <c:pt idx="4212">
                  <c:v>1.5478999999999999E-8</c:v>
                </c:pt>
                <c:pt idx="4213">
                  <c:v>1.5425999999999999E-8</c:v>
                </c:pt>
                <c:pt idx="4214">
                  <c:v>1.5478999999999999E-8</c:v>
                </c:pt>
                <c:pt idx="4215">
                  <c:v>1.5457000000000001E-8</c:v>
                </c:pt>
                <c:pt idx="4216">
                  <c:v>1.5413E-8</c:v>
                </c:pt>
                <c:pt idx="4217">
                  <c:v>1.5452999999999999E-8</c:v>
                </c:pt>
                <c:pt idx="4218">
                  <c:v>1.5440000000000001E-8</c:v>
                </c:pt>
                <c:pt idx="4219">
                  <c:v>1.5457000000000001E-8</c:v>
                </c:pt>
                <c:pt idx="4220">
                  <c:v>1.5422000000000001E-8</c:v>
                </c:pt>
                <c:pt idx="4221">
                  <c:v>1.5404E-8</c:v>
                </c:pt>
                <c:pt idx="4222">
                  <c:v>1.5448E-8</c:v>
                </c:pt>
                <c:pt idx="4223">
                  <c:v>1.5452999999999999E-8</c:v>
                </c:pt>
                <c:pt idx="4224">
                  <c:v>1.5448E-8</c:v>
                </c:pt>
                <c:pt idx="4225">
                  <c:v>1.5457000000000001E-8</c:v>
                </c:pt>
                <c:pt idx="4226">
                  <c:v>1.5519000000000002E-8</c:v>
                </c:pt>
                <c:pt idx="4227">
                  <c:v>1.5478999999999999E-8</c:v>
                </c:pt>
                <c:pt idx="4228">
                  <c:v>1.5408999999999999E-8</c:v>
                </c:pt>
                <c:pt idx="4229">
                  <c:v>1.5431000000000001E-8</c:v>
                </c:pt>
                <c:pt idx="4230">
                  <c:v>1.5497E-8</c:v>
                </c:pt>
                <c:pt idx="4231">
                  <c:v>1.5390999999999999E-8</c:v>
                </c:pt>
                <c:pt idx="4232">
                  <c:v>1.5457000000000001E-8</c:v>
                </c:pt>
                <c:pt idx="4233">
                  <c:v>1.5510000000000001E-8</c:v>
                </c:pt>
                <c:pt idx="4234">
                  <c:v>1.5462E-8</c:v>
                </c:pt>
                <c:pt idx="4235">
                  <c:v>1.5506E-8</c:v>
                </c:pt>
                <c:pt idx="4236">
                  <c:v>1.5484000000000002E-8</c:v>
                </c:pt>
                <c:pt idx="4237">
                  <c:v>1.5497E-8</c:v>
                </c:pt>
                <c:pt idx="4238">
                  <c:v>1.5536999999999999E-8</c:v>
                </c:pt>
                <c:pt idx="4239">
                  <c:v>1.5515E-8</c:v>
                </c:pt>
                <c:pt idx="4240">
                  <c:v>1.5510000000000001E-8</c:v>
                </c:pt>
                <c:pt idx="4241">
                  <c:v>1.5475000000000001E-8</c:v>
                </c:pt>
                <c:pt idx="4242">
                  <c:v>1.5519000000000002E-8</c:v>
                </c:pt>
                <c:pt idx="4243">
                  <c:v>1.5501000000000001E-8</c:v>
                </c:pt>
                <c:pt idx="4244">
                  <c:v>1.5478999999999999E-8</c:v>
                </c:pt>
                <c:pt idx="4245">
                  <c:v>1.5478999999999999E-8</c:v>
                </c:pt>
                <c:pt idx="4246">
                  <c:v>1.5510000000000001E-8</c:v>
                </c:pt>
                <c:pt idx="4247">
                  <c:v>1.555E-8</c:v>
                </c:pt>
                <c:pt idx="4248">
                  <c:v>1.5484000000000002E-8</c:v>
                </c:pt>
                <c:pt idx="4249">
                  <c:v>1.5452999999999999E-8</c:v>
                </c:pt>
                <c:pt idx="4250">
                  <c:v>1.5471E-8</c:v>
                </c:pt>
                <c:pt idx="4251">
                  <c:v>1.5559000000000001E-8</c:v>
                </c:pt>
                <c:pt idx="4252">
                  <c:v>1.5487999999999999E-8</c:v>
                </c:pt>
                <c:pt idx="4253">
                  <c:v>1.5527999999999998E-8</c:v>
                </c:pt>
                <c:pt idx="4254">
                  <c:v>1.5510000000000001E-8</c:v>
                </c:pt>
                <c:pt idx="4255">
                  <c:v>1.5478999999999999E-8</c:v>
                </c:pt>
                <c:pt idx="4256">
                  <c:v>1.5492999999999999E-8</c:v>
                </c:pt>
                <c:pt idx="4257">
                  <c:v>1.5515E-8</c:v>
                </c:pt>
                <c:pt idx="4258">
                  <c:v>1.5478999999999999E-8</c:v>
                </c:pt>
                <c:pt idx="4259">
                  <c:v>1.5545999999999999E-8</c:v>
                </c:pt>
                <c:pt idx="4260">
                  <c:v>1.5527999999999998E-8</c:v>
                </c:pt>
                <c:pt idx="4261">
                  <c:v>1.5568000000000001E-8</c:v>
                </c:pt>
                <c:pt idx="4262">
                  <c:v>1.555E-8</c:v>
                </c:pt>
                <c:pt idx="4263">
                  <c:v>1.5532E-8</c:v>
                </c:pt>
                <c:pt idx="4264">
                  <c:v>1.5471E-8</c:v>
                </c:pt>
                <c:pt idx="4265">
                  <c:v>1.5536999999999999E-8</c:v>
                </c:pt>
                <c:pt idx="4266">
                  <c:v>1.5621000000000001E-8</c:v>
                </c:pt>
                <c:pt idx="4267">
                  <c:v>1.5506E-8</c:v>
                </c:pt>
                <c:pt idx="4268">
                  <c:v>1.555E-8</c:v>
                </c:pt>
                <c:pt idx="4269">
                  <c:v>1.5606999999999999E-8</c:v>
                </c:pt>
                <c:pt idx="4270">
                  <c:v>1.5606999999999999E-8</c:v>
                </c:pt>
                <c:pt idx="4271">
                  <c:v>1.5515E-8</c:v>
                </c:pt>
                <c:pt idx="4272">
                  <c:v>1.5536999999999999E-8</c:v>
                </c:pt>
                <c:pt idx="4273">
                  <c:v>1.5580999999999999E-8</c:v>
                </c:pt>
                <c:pt idx="4274">
                  <c:v>1.5492999999999999E-8</c:v>
                </c:pt>
                <c:pt idx="4275">
                  <c:v>1.5603000000000001E-8</c:v>
                </c:pt>
                <c:pt idx="4276">
                  <c:v>1.5594000000000001E-8</c:v>
                </c:pt>
                <c:pt idx="4277">
                  <c:v>1.5571999999999999E-8</c:v>
                </c:pt>
                <c:pt idx="4278">
                  <c:v>1.5462E-8</c:v>
                </c:pt>
                <c:pt idx="4279">
                  <c:v>1.5585E-8</c:v>
                </c:pt>
                <c:pt idx="4280">
                  <c:v>1.5621000000000001E-8</c:v>
                </c:pt>
                <c:pt idx="4281">
                  <c:v>1.5585E-8</c:v>
                </c:pt>
                <c:pt idx="4282">
                  <c:v>1.5571999999999999E-8</c:v>
                </c:pt>
                <c:pt idx="4283">
                  <c:v>1.5524000000000001E-8</c:v>
                </c:pt>
                <c:pt idx="4284">
                  <c:v>1.5568000000000001E-8</c:v>
                </c:pt>
                <c:pt idx="4285">
                  <c:v>1.5506E-8</c:v>
                </c:pt>
                <c:pt idx="4286">
                  <c:v>1.5589999999999999E-8</c:v>
                </c:pt>
                <c:pt idx="4287">
                  <c:v>1.5615999999999999E-8</c:v>
                </c:pt>
                <c:pt idx="4288">
                  <c:v>1.5577000000000001E-8</c:v>
                </c:pt>
                <c:pt idx="4289">
                  <c:v>1.5536999999999999E-8</c:v>
                </c:pt>
                <c:pt idx="4290">
                  <c:v>1.5545999999999999E-8</c:v>
                </c:pt>
                <c:pt idx="4291">
                  <c:v>1.5559000000000001E-8</c:v>
                </c:pt>
                <c:pt idx="4292">
                  <c:v>1.5599E-8</c:v>
                </c:pt>
                <c:pt idx="4293">
                  <c:v>1.5571999999999999E-8</c:v>
                </c:pt>
                <c:pt idx="4294">
                  <c:v>1.5527999999999998E-8</c:v>
                </c:pt>
                <c:pt idx="4295">
                  <c:v>1.5638000000000001E-8</c:v>
                </c:pt>
                <c:pt idx="4296">
                  <c:v>1.5571999999999999E-8</c:v>
                </c:pt>
                <c:pt idx="4297">
                  <c:v>1.5559000000000001E-8</c:v>
                </c:pt>
                <c:pt idx="4298">
                  <c:v>1.5612000000000001E-8</c:v>
                </c:pt>
                <c:pt idx="4299">
                  <c:v>1.5612000000000001E-8</c:v>
                </c:pt>
                <c:pt idx="4300">
                  <c:v>1.5589999999999999E-8</c:v>
                </c:pt>
                <c:pt idx="4301">
                  <c:v>1.5571999999999999E-8</c:v>
                </c:pt>
                <c:pt idx="4302">
                  <c:v>1.5634E-8</c:v>
                </c:pt>
                <c:pt idx="4303">
                  <c:v>1.5580999999999999E-8</c:v>
                </c:pt>
                <c:pt idx="4304">
                  <c:v>1.5665000000000002E-8</c:v>
                </c:pt>
                <c:pt idx="4305">
                  <c:v>1.5580999999999999E-8</c:v>
                </c:pt>
                <c:pt idx="4306">
                  <c:v>1.5615999999999999E-8</c:v>
                </c:pt>
                <c:pt idx="4307">
                  <c:v>1.5669E-8</c:v>
                </c:pt>
                <c:pt idx="4308">
                  <c:v>1.5624999999999999E-8</c:v>
                </c:pt>
                <c:pt idx="4309">
                  <c:v>1.5634E-8</c:v>
                </c:pt>
                <c:pt idx="4310">
                  <c:v>1.5624999999999999E-8</c:v>
                </c:pt>
                <c:pt idx="4311">
                  <c:v>1.5630000000000002E-8</c:v>
                </c:pt>
                <c:pt idx="4312">
                  <c:v>1.5571999999999999E-8</c:v>
                </c:pt>
                <c:pt idx="4313">
                  <c:v>1.5580999999999999E-8</c:v>
                </c:pt>
                <c:pt idx="4314">
                  <c:v>1.5656000000000001E-8</c:v>
                </c:pt>
                <c:pt idx="4315">
                  <c:v>1.5647000000000001E-8</c:v>
                </c:pt>
                <c:pt idx="4316">
                  <c:v>1.5589999999999999E-8</c:v>
                </c:pt>
                <c:pt idx="4317">
                  <c:v>1.5615999999999999E-8</c:v>
                </c:pt>
                <c:pt idx="4318">
                  <c:v>1.5656000000000001E-8</c:v>
                </c:pt>
                <c:pt idx="4319">
                  <c:v>1.5656000000000001E-8</c:v>
                </c:pt>
                <c:pt idx="4320">
                  <c:v>1.5696E-8</c:v>
                </c:pt>
                <c:pt idx="4321">
                  <c:v>1.5638000000000001E-8</c:v>
                </c:pt>
                <c:pt idx="4322">
                  <c:v>1.5580999999999999E-8</c:v>
                </c:pt>
                <c:pt idx="4323">
                  <c:v>1.5647000000000001E-8</c:v>
                </c:pt>
                <c:pt idx="4324">
                  <c:v>1.5700000000000002E-8</c:v>
                </c:pt>
                <c:pt idx="4325">
                  <c:v>1.5678E-8</c:v>
                </c:pt>
                <c:pt idx="4326">
                  <c:v>1.5594000000000001E-8</c:v>
                </c:pt>
                <c:pt idx="4327">
                  <c:v>1.5665000000000002E-8</c:v>
                </c:pt>
                <c:pt idx="4328">
                  <c:v>1.5643E-8</c:v>
                </c:pt>
                <c:pt idx="4329">
                  <c:v>1.5678E-8</c:v>
                </c:pt>
                <c:pt idx="4330">
                  <c:v>1.5624999999999999E-8</c:v>
                </c:pt>
                <c:pt idx="4331">
                  <c:v>1.5612000000000001E-8</c:v>
                </c:pt>
                <c:pt idx="4332">
                  <c:v>1.5647000000000001E-8</c:v>
                </c:pt>
                <c:pt idx="4333">
                  <c:v>1.5665000000000002E-8</c:v>
                </c:pt>
                <c:pt idx="4334">
                  <c:v>1.5659999999999999E-8</c:v>
                </c:pt>
                <c:pt idx="4335">
                  <c:v>1.5669E-8</c:v>
                </c:pt>
                <c:pt idx="4336">
                  <c:v>1.5743999999999999E-8</c:v>
                </c:pt>
                <c:pt idx="4337">
                  <c:v>1.5678E-8</c:v>
                </c:pt>
                <c:pt idx="4338">
                  <c:v>1.5682999999999999E-8</c:v>
                </c:pt>
                <c:pt idx="4339">
                  <c:v>1.5669E-8</c:v>
                </c:pt>
                <c:pt idx="4340">
                  <c:v>1.5700000000000002E-8</c:v>
                </c:pt>
                <c:pt idx="4341">
                  <c:v>1.5731E-8</c:v>
                </c:pt>
                <c:pt idx="4342">
                  <c:v>1.5708999999999999E-8</c:v>
                </c:pt>
                <c:pt idx="4343">
                  <c:v>1.5691000000000001E-8</c:v>
                </c:pt>
                <c:pt idx="4344">
                  <c:v>1.5656000000000001E-8</c:v>
                </c:pt>
                <c:pt idx="4345">
                  <c:v>1.5678E-8</c:v>
                </c:pt>
                <c:pt idx="4346">
                  <c:v>1.5669E-8</c:v>
                </c:pt>
                <c:pt idx="4347">
                  <c:v>1.5652E-8</c:v>
                </c:pt>
                <c:pt idx="4348">
                  <c:v>1.5696E-8</c:v>
                </c:pt>
                <c:pt idx="4349">
                  <c:v>1.5752999999999999E-8</c:v>
                </c:pt>
                <c:pt idx="4350">
                  <c:v>1.5796999999999999E-8</c:v>
                </c:pt>
                <c:pt idx="4351">
                  <c:v>1.5656000000000001E-8</c:v>
                </c:pt>
                <c:pt idx="4352">
                  <c:v>1.5770999999999999E-8</c:v>
                </c:pt>
                <c:pt idx="4353">
                  <c:v>1.5669E-8</c:v>
                </c:pt>
                <c:pt idx="4354">
                  <c:v>1.5691000000000001E-8</c:v>
                </c:pt>
                <c:pt idx="4355">
                  <c:v>1.5758000000000001E-8</c:v>
                </c:pt>
                <c:pt idx="4356">
                  <c:v>1.5770999999999999E-8</c:v>
                </c:pt>
                <c:pt idx="4357">
                  <c:v>1.5708999999999999E-8</c:v>
                </c:pt>
                <c:pt idx="4358">
                  <c:v>1.5726999999999999E-8</c:v>
                </c:pt>
                <c:pt idx="4359">
                  <c:v>1.5761999999999999E-8</c:v>
                </c:pt>
                <c:pt idx="4360">
                  <c:v>1.5665000000000002E-8</c:v>
                </c:pt>
                <c:pt idx="4361">
                  <c:v>1.5731E-8</c:v>
                </c:pt>
                <c:pt idx="4362">
                  <c:v>1.5815E-8</c:v>
                </c:pt>
                <c:pt idx="4363">
                  <c:v>1.5752999999999999E-8</c:v>
                </c:pt>
                <c:pt idx="4364">
                  <c:v>1.5758000000000001E-8</c:v>
                </c:pt>
                <c:pt idx="4365">
                  <c:v>1.5735999999999999E-8</c:v>
                </c:pt>
                <c:pt idx="4366">
                  <c:v>1.5775000000000001E-8</c:v>
                </c:pt>
                <c:pt idx="4367">
                  <c:v>1.578E-8</c:v>
                </c:pt>
                <c:pt idx="4368">
                  <c:v>1.5770999999999999E-8</c:v>
                </c:pt>
                <c:pt idx="4369">
                  <c:v>1.5740000000000001E-8</c:v>
                </c:pt>
                <c:pt idx="4370">
                  <c:v>1.5722E-8</c:v>
                </c:pt>
                <c:pt idx="4371">
                  <c:v>1.5678E-8</c:v>
                </c:pt>
                <c:pt idx="4372">
                  <c:v>1.5731E-8</c:v>
                </c:pt>
                <c:pt idx="4373">
                  <c:v>1.5752999999999999E-8</c:v>
                </c:pt>
                <c:pt idx="4374">
                  <c:v>1.5731E-8</c:v>
                </c:pt>
                <c:pt idx="4375">
                  <c:v>1.5713E-8</c:v>
                </c:pt>
                <c:pt idx="4376">
                  <c:v>1.5758000000000001E-8</c:v>
                </c:pt>
                <c:pt idx="4377">
                  <c:v>1.5717999999999999E-8</c:v>
                </c:pt>
                <c:pt idx="4378">
                  <c:v>1.5824E-8</c:v>
                </c:pt>
                <c:pt idx="4379">
                  <c:v>1.5752999999999999E-8</c:v>
                </c:pt>
                <c:pt idx="4380">
                  <c:v>1.5761999999999999E-8</c:v>
                </c:pt>
                <c:pt idx="4381">
                  <c:v>1.5761999999999999E-8</c:v>
                </c:pt>
                <c:pt idx="4382">
                  <c:v>1.5784000000000001E-8</c:v>
                </c:pt>
                <c:pt idx="4383">
                  <c:v>1.5752999999999999E-8</c:v>
                </c:pt>
                <c:pt idx="4384">
                  <c:v>1.578E-8</c:v>
                </c:pt>
                <c:pt idx="4385">
                  <c:v>1.5726999999999999E-8</c:v>
                </c:pt>
                <c:pt idx="4386">
                  <c:v>1.5743999999999999E-8</c:v>
                </c:pt>
                <c:pt idx="4387">
                  <c:v>1.5802000000000001E-8</c:v>
                </c:pt>
                <c:pt idx="4388">
                  <c:v>1.5775000000000001E-8</c:v>
                </c:pt>
                <c:pt idx="4389">
                  <c:v>1.578E-8</c:v>
                </c:pt>
                <c:pt idx="4390">
                  <c:v>1.5758000000000001E-8</c:v>
                </c:pt>
                <c:pt idx="4391">
                  <c:v>1.5796999999999999E-8</c:v>
                </c:pt>
                <c:pt idx="4392">
                  <c:v>1.5824E-8</c:v>
                </c:pt>
                <c:pt idx="4393">
                  <c:v>1.5784000000000001E-8</c:v>
                </c:pt>
                <c:pt idx="4394">
                  <c:v>1.5793000000000001E-8</c:v>
                </c:pt>
                <c:pt idx="4395">
                  <c:v>1.5828000000000001E-8</c:v>
                </c:pt>
                <c:pt idx="4396">
                  <c:v>1.5775000000000001E-8</c:v>
                </c:pt>
                <c:pt idx="4397">
                  <c:v>1.5810999999999998E-8</c:v>
                </c:pt>
                <c:pt idx="4398">
                  <c:v>1.5802000000000001E-8</c:v>
                </c:pt>
                <c:pt idx="4399">
                  <c:v>1.5802000000000001E-8</c:v>
                </c:pt>
                <c:pt idx="4400">
                  <c:v>1.5749000000000001E-8</c:v>
                </c:pt>
                <c:pt idx="4401">
                  <c:v>1.5802000000000001E-8</c:v>
                </c:pt>
                <c:pt idx="4402">
                  <c:v>1.5828000000000001E-8</c:v>
                </c:pt>
                <c:pt idx="4403">
                  <c:v>1.5810999999999998E-8</c:v>
                </c:pt>
                <c:pt idx="4404">
                  <c:v>1.5789E-8</c:v>
                </c:pt>
                <c:pt idx="4405">
                  <c:v>1.578E-8</c:v>
                </c:pt>
                <c:pt idx="4406">
                  <c:v>1.5775000000000001E-8</c:v>
                </c:pt>
                <c:pt idx="4407">
                  <c:v>1.5784000000000001E-8</c:v>
                </c:pt>
                <c:pt idx="4408">
                  <c:v>1.5802000000000001E-8</c:v>
                </c:pt>
                <c:pt idx="4409">
                  <c:v>1.5815E-8</c:v>
                </c:pt>
                <c:pt idx="4410">
                  <c:v>1.585E-8</c:v>
                </c:pt>
                <c:pt idx="4411">
                  <c:v>1.5824E-8</c:v>
                </c:pt>
                <c:pt idx="4412">
                  <c:v>1.5828000000000001E-8</c:v>
                </c:pt>
                <c:pt idx="4413">
                  <c:v>1.578E-8</c:v>
                </c:pt>
                <c:pt idx="4414">
                  <c:v>1.5837000000000001E-8</c:v>
                </c:pt>
                <c:pt idx="4415">
                  <c:v>1.5766E-8</c:v>
                </c:pt>
                <c:pt idx="4416">
                  <c:v>1.5833E-8</c:v>
                </c:pt>
                <c:pt idx="4417">
                  <c:v>1.5837000000000001E-8</c:v>
                </c:pt>
                <c:pt idx="4418">
                  <c:v>1.5810999999999998E-8</c:v>
                </c:pt>
                <c:pt idx="4419">
                  <c:v>1.5845999999999998E-8</c:v>
                </c:pt>
                <c:pt idx="4420">
                  <c:v>1.585E-8</c:v>
                </c:pt>
                <c:pt idx="4421">
                  <c:v>1.5833E-8</c:v>
                </c:pt>
                <c:pt idx="4422">
                  <c:v>1.5789E-8</c:v>
                </c:pt>
                <c:pt idx="4423">
                  <c:v>1.5877E-8</c:v>
                </c:pt>
                <c:pt idx="4424">
                  <c:v>1.5802000000000001E-8</c:v>
                </c:pt>
                <c:pt idx="4425">
                  <c:v>1.5863999999999999E-8</c:v>
                </c:pt>
                <c:pt idx="4426">
                  <c:v>1.5758000000000001E-8</c:v>
                </c:pt>
                <c:pt idx="4427">
                  <c:v>1.5805999999999999E-8</c:v>
                </c:pt>
                <c:pt idx="4428">
                  <c:v>1.5802000000000001E-8</c:v>
                </c:pt>
                <c:pt idx="4429">
                  <c:v>1.5784000000000001E-8</c:v>
                </c:pt>
                <c:pt idx="4430">
                  <c:v>1.5837000000000001E-8</c:v>
                </c:pt>
                <c:pt idx="4431">
                  <c:v>1.5877E-8</c:v>
                </c:pt>
                <c:pt idx="4432">
                  <c:v>1.5802000000000001E-8</c:v>
                </c:pt>
                <c:pt idx="4433">
                  <c:v>1.5824E-8</c:v>
                </c:pt>
                <c:pt idx="4434">
                  <c:v>1.5842000000000001E-8</c:v>
                </c:pt>
                <c:pt idx="4435">
                  <c:v>1.5877E-8</c:v>
                </c:pt>
                <c:pt idx="4436">
                  <c:v>1.5863999999999999E-8</c:v>
                </c:pt>
                <c:pt idx="4437">
                  <c:v>1.585E-8</c:v>
                </c:pt>
                <c:pt idx="4438">
                  <c:v>1.5837000000000001E-8</c:v>
                </c:pt>
                <c:pt idx="4439">
                  <c:v>1.5880999999999998E-8</c:v>
                </c:pt>
                <c:pt idx="4440">
                  <c:v>1.5877E-8</c:v>
                </c:pt>
                <c:pt idx="4441">
                  <c:v>1.5898999999999999E-8</c:v>
                </c:pt>
                <c:pt idx="4442">
                  <c:v>1.5863999999999999E-8</c:v>
                </c:pt>
                <c:pt idx="4443">
                  <c:v>1.5886000000000001E-8</c:v>
                </c:pt>
                <c:pt idx="4444">
                  <c:v>1.5842000000000001E-8</c:v>
                </c:pt>
                <c:pt idx="4445">
                  <c:v>1.5854999999999999E-8</c:v>
                </c:pt>
                <c:pt idx="4446">
                  <c:v>1.5889999999999999E-8</c:v>
                </c:pt>
                <c:pt idx="4447">
                  <c:v>1.585E-8</c:v>
                </c:pt>
                <c:pt idx="4448">
                  <c:v>1.5845999999999998E-8</c:v>
                </c:pt>
                <c:pt idx="4449">
                  <c:v>1.5912E-8</c:v>
                </c:pt>
                <c:pt idx="4450">
                  <c:v>1.5912E-8</c:v>
                </c:pt>
                <c:pt idx="4451">
                  <c:v>1.5917E-8</c:v>
                </c:pt>
                <c:pt idx="4452">
                  <c:v>1.5907999999999999E-8</c:v>
                </c:pt>
                <c:pt idx="4453">
                  <c:v>1.5877E-8</c:v>
                </c:pt>
                <c:pt idx="4454">
                  <c:v>1.5880999999999998E-8</c:v>
                </c:pt>
                <c:pt idx="4455">
                  <c:v>1.5939000000000001E-8</c:v>
                </c:pt>
                <c:pt idx="4456">
                  <c:v>1.5898999999999999E-8</c:v>
                </c:pt>
                <c:pt idx="4457">
                  <c:v>1.5939000000000001E-8</c:v>
                </c:pt>
                <c:pt idx="4458">
                  <c:v>1.5895000000000001E-8</c:v>
                </c:pt>
                <c:pt idx="4459">
                  <c:v>1.5907999999999999E-8</c:v>
                </c:pt>
                <c:pt idx="4460">
                  <c:v>1.5912E-8</c:v>
                </c:pt>
                <c:pt idx="4461">
                  <c:v>1.5912E-8</c:v>
                </c:pt>
                <c:pt idx="4462">
                  <c:v>1.5886000000000001E-8</c:v>
                </c:pt>
                <c:pt idx="4463">
                  <c:v>1.5924999999999999E-8</c:v>
                </c:pt>
                <c:pt idx="4464">
                  <c:v>1.5872000000000001E-8</c:v>
                </c:pt>
                <c:pt idx="4465">
                  <c:v>1.5952E-8</c:v>
                </c:pt>
                <c:pt idx="4466">
                  <c:v>1.5948000000000002E-8</c:v>
                </c:pt>
                <c:pt idx="4467">
                  <c:v>1.5912E-8</c:v>
                </c:pt>
                <c:pt idx="4468">
                  <c:v>1.5907999999999999E-8</c:v>
                </c:pt>
                <c:pt idx="4469">
                  <c:v>1.5921000000000001E-8</c:v>
                </c:pt>
                <c:pt idx="4470">
                  <c:v>1.5863999999999999E-8</c:v>
                </c:pt>
                <c:pt idx="4471">
                  <c:v>1.5942999999999999E-8</c:v>
                </c:pt>
                <c:pt idx="4472">
                  <c:v>1.585E-8</c:v>
                </c:pt>
                <c:pt idx="4473">
                  <c:v>1.5880999999999998E-8</c:v>
                </c:pt>
                <c:pt idx="4474">
                  <c:v>1.5886000000000001E-8</c:v>
                </c:pt>
                <c:pt idx="4475">
                  <c:v>1.5877E-8</c:v>
                </c:pt>
                <c:pt idx="4476">
                  <c:v>1.5921000000000001E-8</c:v>
                </c:pt>
                <c:pt idx="4477">
                  <c:v>1.5921000000000001E-8</c:v>
                </c:pt>
                <c:pt idx="4478">
                  <c:v>1.5886000000000001E-8</c:v>
                </c:pt>
                <c:pt idx="4479">
                  <c:v>1.5965000000000001E-8</c:v>
                </c:pt>
                <c:pt idx="4480">
                  <c:v>1.5863999999999999E-8</c:v>
                </c:pt>
                <c:pt idx="4481">
                  <c:v>1.5880999999999998E-8</c:v>
                </c:pt>
                <c:pt idx="4482">
                  <c:v>1.5903E-8</c:v>
                </c:pt>
                <c:pt idx="4483">
                  <c:v>1.5907999999999999E-8</c:v>
                </c:pt>
                <c:pt idx="4484">
                  <c:v>1.5924999999999999E-8</c:v>
                </c:pt>
                <c:pt idx="4485">
                  <c:v>1.5917E-8</c:v>
                </c:pt>
                <c:pt idx="4486">
                  <c:v>1.5921000000000001E-8</c:v>
                </c:pt>
                <c:pt idx="4487">
                  <c:v>1.5956000000000001E-8</c:v>
                </c:pt>
                <c:pt idx="4488">
                  <c:v>1.5956000000000001E-8</c:v>
                </c:pt>
                <c:pt idx="4489">
                  <c:v>1.5942999999999999E-8</c:v>
                </c:pt>
                <c:pt idx="4490">
                  <c:v>1.5924999999999999E-8</c:v>
                </c:pt>
                <c:pt idx="4491">
                  <c:v>1.5889999999999999E-8</c:v>
                </c:pt>
                <c:pt idx="4492">
                  <c:v>1.5939000000000001E-8</c:v>
                </c:pt>
                <c:pt idx="4493">
                  <c:v>1.5965000000000001E-8</c:v>
                </c:pt>
                <c:pt idx="4494">
                  <c:v>1.597E-8</c:v>
                </c:pt>
                <c:pt idx="4495">
                  <c:v>1.5907999999999999E-8</c:v>
                </c:pt>
                <c:pt idx="4496">
                  <c:v>1.5961E-8</c:v>
                </c:pt>
                <c:pt idx="4497">
                  <c:v>1.5845999999999998E-8</c:v>
                </c:pt>
                <c:pt idx="4498">
                  <c:v>1.5912E-8</c:v>
                </c:pt>
                <c:pt idx="4499">
                  <c:v>1.5912E-8</c:v>
                </c:pt>
                <c:pt idx="4500">
                  <c:v>1.5917E-8</c:v>
                </c:pt>
                <c:pt idx="4501">
                  <c:v>1.5907999999999999E-8</c:v>
                </c:pt>
                <c:pt idx="4502">
                  <c:v>1.5907999999999999E-8</c:v>
                </c:pt>
                <c:pt idx="4503">
                  <c:v>1.5907999999999999E-8</c:v>
                </c:pt>
                <c:pt idx="4504">
                  <c:v>1.5898999999999999E-8</c:v>
                </c:pt>
                <c:pt idx="4505">
                  <c:v>1.5912E-8</c:v>
                </c:pt>
                <c:pt idx="4506">
                  <c:v>1.5977999999999999E-8</c:v>
                </c:pt>
                <c:pt idx="4507">
                  <c:v>1.5898999999999999E-8</c:v>
                </c:pt>
                <c:pt idx="4508">
                  <c:v>1.5895000000000001E-8</c:v>
                </c:pt>
                <c:pt idx="4509">
                  <c:v>1.5933999999999999E-8</c:v>
                </c:pt>
                <c:pt idx="4510">
                  <c:v>1.5942999999999999E-8</c:v>
                </c:pt>
                <c:pt idx="4511">
                  <c:v>1.5948000000000002E-8</c:v>
                </c:pt>
                <c:pt idx="4512">
                  <c:v>1.6005E-8</c:v>
                </c:pt>
                <c:pt idx="4513">
                  <c:v>1.5952E-8</c:v>
                </c:pt>
                <c:pt idx="4514">
                  <c:v>1.6044999999999999E-8</c:v>
                </c:pt>
                <c:pt idx="4515">
                  <c:v>1.5961E-8</c:v>
                </c:pt>
                <c:pt idx="4516">
                  <c:v>1.5942999999999999E-8</c:v>
                </c:pt>
                <c:pt idx="4517">
                  <c:v>1.5952E-8</c:v>
                </c:pt>
                <c:pt idx="4518">
                  <c:v>1.6009000000000001E-8</c:v>
                </c:pt>
                <c:pt idx="4519">
                  <c:v>1.5924999999999999E-8</c:v>
                </c:pt>
                <c:pt idx="4520">
                  <c:v>1.597E-8</c:v>
                </c:pt>
                <c:pt idx="4521">
                  <c:v>1.5965000000000001E-8</c:v>
                </c:pt>
                <c:pt idx="4522">
                  <c:v>1.5952E-8</c:v>
                </c:pt>
                <c:pt idx="4523">
                  <c:v>1.5983000000000002E-8</c:v>
                </c:pt>
                <c:pt idx="4524">
                  <c:v>1.6014E-8</c:v>
                </c:pt>
                <c:pt idx="4525">
                  <c:v>1.5983000000000002E-8</c:v>
                </c:pt>
                <c:pt idx="4526">
                  <c:v>1.5952E-8</c:v>
                </c:pt>
                <c:pt idx="4527">
                  <c:v>1.5961E-8</c:v>
                </c:pt>
                <c:pt idx="4528">
                  <c:v>1.5961E-8</c:v>
                </c:pt>
                <c:pt idx="4529">
                  <c:v>1.5983000000000002E-8</c:v>
                </c:pt>
                <c:pt idx="4530">
                  <c:v>1.5986999999999999E-8</c:v>
                </c:pt>
                <c:pt idx="4531">
                  <c:v>1.6018000000000002E-8</c:v>
                </c:pt>
                <c:pt idx="4532">
                  <c:v>1.6000999999999999E-8</c:v>
                </c:pt>
                <c:pt idx="4533">
                  <c:v>1.6000999999999999E-8</c:v>
                </c:pt>
                <c:pt idx="4534">
                  <c:v>1.6014E-8</c:v>
                </c:pt>
                <c:pt idx="4535">
                  <c:v>1.6018000000000002E-8</c:v>
                </c:pt>
                <c:pt idx="4536">
                  <c:v>1.5974000000000001E-8</c:v>
                </c:pt>
                <c:pt idx="4537">
                  <c:v>1.6009000000000001E-8</c:v>
                </c:pt>
                <c:pt idx="4538">
                  <c:v>1.5983000000000002E-8</c:v>
                </c:pt>
                <c:pt idx="4539">
                  <c:v>1.6018000000000002E-8</c:v>
                </c:pt>
                <c:pt idx="4540">
                  <c:v>1.6061999999999999E-8</c:v>
                </c:pt>
                <c:pt idx="4541">
                  <c:v>1.6053000000000002E-8</c:v>
                </c:pt>
                <c:pt idx="4542">
                  <c:v>1.604E-8</c:v>
                </c:pt>
                <c:pt idx="4543">
                  <c:v>1.597E-8</c:v>
                </c:pt>
                <c:pt idx="4544">
                  <c:v>1.6026999999999999E-8</c:v>
                </c:pt>
                <c:pt idx="4545">
                  <c:v>1.5991999999999999E-8</c:v>
                </c:pt>
                <c:pt idx="4546">
                  <c:v>1.6053000000000002E-8</c:v>
                </c:pt>
                <c:pt idx="4547">
                  <c:v>1.6014E-8</c:v>
                </c:pt>
                <c:pt idx="4548">
                  <c:v>1.5956000000000001E-8</c:v>
                </c:pt>
                <c:pt idx="4549">
                  <c:v>1.6014E-8</c:v>
                </c:pt>
                <c:pt idx="4550">
                  <c:v>1.6014E-8</c:v>
                </c:pt>
                <c:pt idx="4551">
                  <c:v>1.6026999999999999E-8</c:v>
                </c:pt>
                <c:pt idx="4552">
                  <c:v>1.6031E-8</c:v>
                </c:pt>
                <c:pt idx="4553">
                  <c:v>1.6058000000000001E-8</c:v>
                </c:pt>
                <c:pt idx="4554">
                  <c:v>1.5986999999999999E-8</c:v>
                </c:pt>
                <c:pt idx="4555">
                  <c:v>1.6093000000000001E-8</c:v>
                </c:pt>
                <c:pt idx="4556">
                  <c:v>1.5961E-8</c:v>
                </c:pt>
                <c:pt idx="4557">
                  <c:v>1.6070999999999999E-8</c:v>
                </c:pt>
                <c:pt idx="4558">
                  <c:v>1.604E-8</c:v>
                </c:pt>
                <c:pt idx="4559">
                  <c:v>1.6009000000000001E-8</c:v>
                </c:pt>
                <c:pt idx="4560">
                  <c:v>1.6053000000000002E-8</c:v>
                </c:pt>
                <c:pt idx="4561">
                  <c:v>1.6084E-8</c:v>
                </c:pt>
                <c:pt idx="4562">
                  <c:v>1.6070999999999999E-8</c:v>
                </c:pt>
                <c:pt idx="4563">
                  <c:v>1.6018000000000002E-8</c:v>
                </c:pt>
                <c:pt idx="4564">
                  <c:v>1.6053000000000002E-8</c:v>
                </c:pt>
                <c:pt idx="4565">
                  <c:v>1.6061999999999999E-8</c:v>
                </c:pt>
                <c:pt idx="4566">
                  <c:v>1.6084E-8</c:v>
                </c:pt>
                <c:pt idx="4567">
                  <c:v>1.6084E-8</c:v>
                </c:pt>
                <c:pt idx="4568">
                  <c:v>1.6044999999999999E-8</c:v>
                </c:pt>
                <c:pt idx="4569">
                  <c:v>1.6093000000000001E-8</c:v>
                </c:pt>
                <c:pt idx="4570">
                  <c:v>1.6076000000000001E-8</c:v>
                </c:pt>
                <c:pt idx="4571">
                  <c:v>1.6058000000000001E-8</c:v>
                </c:pt>
                <c:pt idx="4572">
                  <c:v>1.6076000000000001E-8</c:v>
                </c:pt>
                <c:pt idx="4573">
                  <c:v>1.6035999999999999E-8</c:v>
                </c:pt>
                <c:pt idx="4574">
                  <c:v>1.6026999999999999E-8</c:v>
                </c:pt>
                <c:pt idx="4575">
                  <c:v>1.6070999999999999E-8</c:v>
                </c:pt>
                <c:pt idx="4576">
                  <c:v>1.6014E-8</c:v>
                </c:pt>
                <c:pt idx="4577">
                  <c:v>1.6058000000000001E-8</c:v>
                </c:pt>
                <c:pt idx="4578">
                  <c:v>1.6044999999999999E-8</c:v>
                </c:pt>
                <c:pt idx="4579">
                  <c:v>1.6079999999999999E-8</c:v>
                </c:pt>
                <c:pt idx="4580">
                  <c:v>1.6067000000000001E-8</c:v>
                </c:pt>
                <c:pt idx="4581">
                  <c:v>1.6114999999999999E-8</c:v>
                </c:pt>
                <c:pt idx="4582">
                  <c:v>1.6026999999999999E-8</c:v>
                </c:pt>
                <c:pt idx="4583">
                  <c:v>1.6076000000000001E-8</c:v>
                </c:pt>
                <c:pt idx="4584">
                  <c:v>1.6111000000000001E-8</c:v>
                </c:pt>
                <c:pt idx="4585">
                  <c:v>1.6070999999999999E-8</c:v>
                </c:pt>
                <c:pt idx="4586">
                  <c:v>1.6088999999999999E-8</c:v>
                </c:pt>
                <c:pt idx="4587">
                  <c:v>1.6133E-8</c:v>
                </c:pt>
                <c:pt idx="4588">
                  <c:v>1.6114999999999999E-8</c:v>
                </c:pt>
                <c:pt idx="4589">
                  <c:v>1.6146000000000001E-8</c:v>
                </c:pt>
                <c:pt idx="4590">
                  <c:v>1.6053000000000002E-8</c:v>
                </c:pt>
                <c:pt idx="4591">
                  <c:v>1.6088999999999999E-8</c:v>
                </c:pt>
                <c:pt idx="4592">
                  <c:v>1.6026999999999999E-8</c:v>
                </c:pt>
                <c:pt idx="4593">
                  <c:v>1.6088999999999999E-8</c:v>
                </c:pt>
                <c:pt idx="4594">
                  <c:v>1.6098E-8</c:v>
                </c:pt>
                <c:pt idx="4595">
                  <c:v>1.6111000000000001E-8</c:v>
                </c:pt>
                <c:pt idx="4596">
                  <c:v>1.6151E-8</c:v>
                </c:pt>
                <c:pt idx="4597">
                  <c:v>1.6079999999999999E-8</c:v>
                </c:pt>
                <c:pt idx="4598">
                  <c:v>1.6123999999999999E-8</c:v>
                </c:pt>
                <c:pt idx="4599">
                  <c:v>1.6114999999999999E-8</c:v>
                </c:pt>
                <c:pt idx="4600">
                  <c:v>1.6102000000000001E-8</c:v>
                </c:pt>
                <c:pt idx="4601">
                  <c:v>1.6088999999999999E-8</c:v>
                </c:pt>
                <c:pt idx="4602">
                  <c:v>1.6128999999999998E-8</c:v>
                </c:pt>
                <c:pt idx="4603">
                  <c:v>1.6146000000000001E-8</c:v>
                </c:pt>
                <c:pt idx="4604">
                  <c:v>1.6049E-8</c:v>
                </c:pt>
                <c:pt idx="4605">
                  <c:v>1.6123999999999999E-8</c:v>
                </c:pt>
                <c:pt idx="4606">
                  <c:v>1.6111000000000001E-8</c:v>
                </c:pt>
                <c:pt idx="4607">
                  <c:v>1.6177E-8</c:v>
                </c:pt>
                <c:pt idx="4608">
                  <c:v>1.6061999999999999E-8</c:v>
                </c:pt>
                <c:pt idx="4609">
                  <c:v>1.6114999999999999E-8</c:v>
                </c:pt>
                <c:pt idx="4610">
                  <c:v>1.6155000000000001E-8</c:v>
                </c:pt>
                <c:pt idx="4611">
                  <c:v>1.6102000000000001E-8</c:v>
                </c:pt>
                <c:pt idx="4612">
                  <c:v>1.6123999999999999E-8</c:v>
                </c:pt>
                <c:pt idx="4613">
                  <c:v>1.6084E-8</c:v>
                </c:pt>
                <c:pt idx="4614">
                  <c:v>1.6163999999999998E-8</c:v>
                </c:pt>
                <c:pt idx="4615">
                  <c:v>1.6137000000000001E-8</c:v>
                </c:pt>
                <c:pt idx="4616">
                  <c:v>1.6158999999999999E-8</c:v>
                </c:pt>
                <c:pt idx="4617">
                  <c:v>1.6142E-8</c:v>
                </c:pt>
                <c:pt idx="4618">
                  <c:v>1.6105999999999999E-8</c:v>
                </c:pt>
                <c:pt idx="4619">
                  <c:v>1.6177E-8</c:v>
                </c:pt>
                <c:pt idx="4620">
                  <c:v>1.6114999999999999E-8</c:v>
                </c:pt>
                <c:pt idx="4621">
                  <c:v>1.6123999999999999E-8</c:v>
                </c:pt>
                <c:pt idx="4622">
                  <c:v>1.6142E-8</c:v>
                </c:pt>
                <c:pt idx="4623">
                  <c:v>1.6128999999999998E-8</c:v>
                </c:pt>
                <c:pt idx="4624">
                  <c:v>1.6133E-8</c:v>
                </c:pt>
                <c:pt idx="4625">
                  <c:v>1.6172999999999999E-8</c:v>
                </c:pt>
                <c:pt idx="4626">
                  <c:v>1.6128999999999998E-8</c:v>
                </c:pt>
                <c:pt idx="4627">
                  <c:v>1.6168E-8</c:v>
                </c:pt>
                <c:pt idx="4628">
                  <c:v>1.6142E-8</c:v>
                </c:pt>
                <c:pt idx="4629">
                  <c:v>1.6105999999999999E-8</c:v>
                </c:pt>
                <c:pt idx="4630">
                  <c:v>1.6181999999999999E-8</c:v>
                </c:pt>
                <c:pt idx="4631">
                  <c:v>1.6146000000000001E-8</c:v>
                </c:pt>
                <c:pt idx="4632">
                  <c:v>1.6199000000000002E-8</c:v>
                </c:pt>
                <c:pt idx="4633">
                  <c:v>1.6168E-8</c:v>
                </c:pt>
                <c:pt idx="4634">
                  <c:v>1.6098E-8</c:v>
                </c:pt>
                <c:pt idx="4635">
                  <c:v>1.6133E-8</c:v>
                </c:pt>
                <c:pt idx="4636">
                  <c:v>1.6177E-8</c:v>
                </c:pt>
                <c:pt idx="4637">
                  <c:v>1.6123999999999999E-8</c:v>
                </c:pt>
                <c:pt idx="4638">
                  <c:v>1.6168E-8</c:v>
                </c:pt>
                <c:pt idx="4639">
                  <c:v>1.6186E-8</c:v>
                </c:pt>
                <c:pt idx="4640">
                  <c:v>1.6204000000000001E-8</c:v>
                </c:pt>
                <c:pt idx="4641">
                  <c:v>1.6199000000000002E-8</c:v>
                </c:pt>
                <c:pt idx="4642">
                  <c:v>1.6225999999999999E-8</c:v>
                </c:pt>
                <c:pt idx="4643">
                  <c:v>1.6207999999999999E-8</c:v>
                </c:pt>
                <c:pt idx="4644">
                  <c:v>1.6151E-8</c:v>
                </c:pt>
                <c:pt idx="4645">
                  <c:v>1.6195E-8</c:v>
                </c:pt>
                <c:pt idx="4646">
                  <c:v>1.6212E-8</c:v>
                </c:pt>
                <c:pt idx="4647">
                  <c:v>1.6172999999999999E-8</c:v>
                </c:pt>
                <c:pt idx="4648">
                  <c:v>1.6204000000000001E-8</c:v>
                </c:pt>
                <c:pt idx="4649">
                  <c:v>1.6181999999999999E-8</c:v>
                </c:pt>
                <c:pt idx="4650">
                  <c:v>1.6168E-8</c:v>
                </c:pt>
                <c:pt idx="4651">
                  <c:v>1.6172999999999999E-8</c:v>
                </c:pt>
                <c:pt idx="4652">
                  <c:v>1.6190000000000001E-8</c:v>
                </c:pt>
                <c:pt idx="4653">
                  <c:v>1.623E-8</c:v>
                </c:pt>
                <c:pt idx="4654">
                  <c:v>1.6204000000000001E-8</c:v>
                </c:pt>
                <c:pt idx="4655">
                  <c:v>1.6251999999999999E-8</c:v>
                </c:pt>
                <c:pt idx="4656">
                  <c:v>1.6186E-8</c:v>
                </c:pt>
                <c:pt idx="4657">
                  <c:v>1.6257000000000001E-8</c:v>
                </c:pt>
                <c:pt idx="4658">
                  <c:v>1.6248000000000001E-8</c:v>
                </c:pt>
                <c:pt idx="4659">
                  <c:v>1.6186E-8</c:v>
                </c:pt>
                <c:pt idx="4660">
                  <c:v>1.6221E-8</c:v>
                </c:pt>
                <c:pt idx="4661">
                  <c:v>1.623E-8</c:v>
                </c:pt>
                <c:pt idx="4662">
                  <c:v>1.6274000000000001E-8</c:v>
                </c:pt>
                <c:pt idx="4663">
                  <c:v>1.6257000000000001E-8</c:v>
                </c:pt>
                <c:pt idx="4664">
                  <c:v>1.6221E-8</c:v>
                </c:pt>
                <c:pt idx="4665">
                  <c:v>1.6239000000000001E-8</c:v>
                </c:pt>
                <c:pt idx="4666">
                  <c:v>1.6216999999999999E-8</c:v>
                </c:pt>
                <c:pt idx="4667">
                  <c:v>1.6274000000000001E-8</c:v>
                </c:pt>
                <c:pt idx="4668">
                  <c:v>1.6269999999999999E-8</c:v>
                </c:pt>
                <c:pt idx="4669">
                  <c:v>1.6242999999999999E-8</c:v>
                </c:pt>
                <c:pt idx="4670">
                  <c:v>1.6221E-8</c:v>
                </c:pt>
                <c:pt idx="4671">
                  <c:v>1.6212E-8</c:v>
                </c:pt>
                <c:pt idx="4672">
                  <c:v>1.6216999999999999E-8</c:v>
                </c:pt>
                <c:pt idx="4673">
                  <c:v>1.6292000000000001E-8</c:v>
                </c:pt>
                <c:pt idx="4674">
                  <c:v>1.6288E-8</c:v>
                </c:pt>
                <c:pt idx="4675">
                  <c:v>1.6221E-8</c:v>
                </c:pt>
                <c:pt idx="4676">
                  <c:v>1.6216999999999999E-8</c:v>
                </c:pt>
                <c:pt idx="4677">
                  <c:v>1.6283000000000001E-8</c:v>
                </c:pt>
                <c:pt idx="4678">
                  <c:v>1.6212E-8</c:v>
                </c:pt>
                <c:pt idx="4679">
                  <c:v>1.6257000000000001E-8</c:v>
                </c:pt>
                <c:pt idx="4680">
                  <c:v>1.6248000000000001E-8</c:v>
                </c:pt>
                <c:pt idx="4681">
                  <c:v>1.6234999999999999E-8</c:v>
                </c:pt>
                <c:pt idx="4682">
                  <c:v>1.6177E-8</c:v>
                </c:pt>
                <c:pt idx="4683">
                  <c:v>1.6172999999999999E-8</c:v>
                </c:pt>
                <c:pt idx="4684">
                  <c:v>1.6309999999999998E-8</c:v>
                </c:pt>
                <c:pt idx="4685">
                  <c:v>1.6195E-8</c:v>
                </c:pt>
                <c:pt idx="4686">
                  <c:v>1.6234999999999999E-8</c:v>
                </c:pt>
                <c:pt idx="4687">
                  <c:v>1.6288E-8</c:v>
                </c:pt>
                <c:pt idx="4688">
                  <c:v>1.6279E-8</c:v>
                </c:pt>
                <c:pt idx="4689">
                  <c:v>1.6304999999999999E-8</c:v>
                </c:pt>
                <c:pt idx="4690">
                  <c:v>1.6318000000000001E-8</c:v>
                </c:pt>
                <c:pt idx="4691">
                  <c:v>1.6251999999999999E-8</c:v>
                </c:pt>
                <c:pt idx="4692">
                  <c:v>1.6239000000000001E-8</c:v>
                </c:pt>
                <c:pt idx="4693">
                  <c:v>1.6274000000000001E-8</c:v>
                </c:pt>
                <c:pt idx="4694">
                  <c:v>1.6221E-8</c:v>
                </c:pt>
                <c:pt idx="4695">
                  <c:v>1.6309999999999998E-8</c:v>
                </c:pt>
                <c:pt idx="4696">
                  <c:v>1.6323E-8</c:v>
                </c:pt>
                <c:pt idx="4697">
                  <c:v>1.6292000000000001E-8</c:v>
                </c:pt>
                <c:pt idx="4698">
                  <c:v>1.6274000000000001E-8</c:v>
                </c:pt>
                <c:pt idx="4699">
                  <c:v>1.6301000000000002E-8</c:v>
                </c:pt>
                <c:pt idx="4700">
                  <c:v>1.6301000000000002E-8</c:v>
                </c:pt>
                <c:pt idx="4701">
                  <c:v>1.6301000000000002E-8</c:v>
                </c:pt>
                <c:pt idx="4702">
                  <c:v>1.6265E-8</c:v>
                </c:pt>
                <c:pt idx="4703">
                  <c:v>1.6353999999999999E-8</c:v>
                </c:pt>
                <c:pt idx="4704">
                  <c:v>1.6309999999999998E-8</c:v>
                </c:pt>
                <c:pt idx="4705">
                  <c:v>1.6225999999999999E-8</c:v>
                </c:pt>
                <c:pt idx="4706">
                  <c:v>1.6288E-8</c:v>
                </c:pt>
                <c:pt idx="4707">
                  <c:v>1.6288E-8</c:v>
                </c:pt>
                <c:pt idx="4708">
                  <c:v>1.6304999999999999E-8</c:v>
                </c:pt>
                <c:pt idx="4709">
                  <c:v>1.6274000000000001E-8</c:v>
                </c:pt>
                <c:pt idx="4710">
                  <c:v>1.6288E-8</c:v>
                </c:pt>
                <c:pt idx="4711">
                  <c:v>1.6260999999999999E-8</c:v>
                </c:pt>
                <c:pt idx="4712">
                  <c:v>1.6341000000000001E-8</c:v>
                </c:pt>
                <c:pt idx="4713">
                  <c:v>1.6358E-8</c:v>
                </c:pt>
                <c:pt idx="4714">
                  <c:v>1.6288E-8</c:v>
                </c:pt>
                <c:pt idx="4715">
                  <c:v>1.6332E-8</c:v>
                </c:pt>
                <c:pt idx="4716">
                  <c:v>1.6295999999999999E-8</c:v>
                </c:pt>
                <c:pt idx="4717">
                  <c:v>1.6295999999999999E-8</c:v>
                </c:pt>
                <c:pt idx="4718">
                  <c:v>1.6265E-8</c:v>
                </c:pt>
                <c:pt idx="4719">
                  <c:v>1.6336000000000001E-8</c:v>
                </c:pt>
                <c:pt idx="4720">
                  <c:v>1.6336000000000001E-8</c:v>
                </c:pt>
                <c:pt idx="4721">
                  <c:v>1.6388999999999999E-8</c:v>
                </c:pt>
                <c:pt idx="4722">
                  <c:v>1.6323E-8</c:v>
                </c:pt>
                <c:pt idx="4723">
                  <c:v>1.6301000000000002E-8</c:v>
                </c:pt>
                <c:pt idx="4724">
                  <c:v>1.6314E-8</c:v>
                </c:pt>
                <c:pt idx="4725">
                  <c:v>1.6314E-8</c:v>
                </c:pt>
                <c:pt idx="4726">
                  <c:v>1.6295999999999999E-8</c:v>
                </c:pt>
                <c:pt idx="4727">
                  <c:v>1.6279E-8</c:v>
                </c:pt>
                <c:pt idx="4728">
                  <c:v>1.6318000000000001E-8</c:v>
                </c:pt>
                <c:pt idx="4729">
                  <c:v>1.6318000000000001E-8</c:v>
                </c:pt>
                <c:pt idx="4730">
                  <c:v>1.6251999999999999E-8</c:v>
                </c:pt>
                <c:pt idx="4731">
                  <c:v>1.6314E-8</c:v>
                </c:pt>
                <c:pt idx="4732">
                  <c:v>1.6318000000000001E-8</c:v>
                </c:pt>
                <c:pt idx="4733">
                  <c:v>1.6349E-8</c:v>
                </c:pt>
                <c:pt idx="4734">
                  <c:v>1.6288E-8</c:v>
                </c:pt>
                <c:pt idx="4735">
                  <c:v>1.6341000000000001E-8</c:v>
                </c:pt>
                <c:pt idx="4736">
                  <c:v>1.6304999999999999E-8</c:v>
                </c:pt>
                <c:pt idx="4737">
                  <c:v>1.6362999999999999E-8</c:v>
                </c:pt>
                <c:pt idx="4738">
                  <c:v>1.6411000000000001E-8</c:v>
                </c:pt>
                <c:pt idx="4739">
                  <c:v>1.6411000000000001E-8</c:v>
                </c:pt>
                <c:pt idx="4740">
                  <c:v>1.6367E-8</c:v>
                </c:pt>
                <c:pt idx="4741">
                  <c:v>1.6323E-8</c:v>
                </c:pt>
                <c:pt idx="4742">
                  <c:v>1.6376000000000001E-8</c:v>
                </c:pt>
                <c:pt idx="4743">
                  <c:v>1.6376000000000001E-8</c:v>
                </c:pt>
                <c:pt idx="4744">
                  <c:v>1.6318000000000001E-8</c:v>
                </c:pt>
                <c:pt idx="4745">
                  <c:v>1.6406999999999999E-8</c:v>
                </c:pt>
                <c:pt idx="4746">
                  <c:v>1.6341000000000001E-8</c:v>
                </c:pt>
                <c:pt idx="4747">
                  <c:v>1.6441999999999999E-8</c:v>
                </c:pt>
                <c:pt idx="4748">
                  <c:v>1.6371000000000001E-8</c:v>
                </c:pt>
                <c:pt idx="4749">
                  <c:v>1.6353999999999999E-8</c:v>
                </c:pt>
                <c:pt idx="4750">
                  <c:v>1.6362999999999999E-8</c:v>
                </c:pt>
                <c:pt idx="4751">
                  <c:v>1.6376000000000001E-8</c:v>
                </c:pt>
                <c:pt idx="4752">
                  <c:v>1.6362999999999999E-8</c:v>
                </c:pt>
                <c:pt idx="4753">
                  <c:v>1.6423999999999999E-8</c:v>
                </c:pt>
                <c:pt idx="4754">
                  <c:v>1.6371000000000001E-8</c:v>
                </c:pt>
                <c:pt idx="4755">
                  <c:v>1.6332E-8</c:v>
                </c:pt>
                <c:pt idx="4756">
                  <c:v>1.6349E-8</c:v>
                </c:pt>
                <c:pt idx="4757">
                  <c:v>1.6402E-8</c:v>
                </c:pt>
                <c:pt idx="4758">
                  <c:v>1.6432999999999999E-8</c:v>
                </c:pt>
                <c:pt idx="4759">
                  <c:v>1.6367E-8</c:v>
                </c:pt>
                <c:pt idx="4760">
                  <c:v>1.6385000000000001E-8</c:v>
                </c:pt>
                <c:pt idx="4761">
                  <c:v>1.6416E-8</c:v>
                </c:pt>
                <c:pt idx="4762">
                  <c:v>1.6388999999999999E-8</c:v>
                </c:pt>
                <c:pt idx="4763">
                  <c:v>1.6376000000000001E-8</c:v>
                </c:pt>
                <c:pt idx="4764">
                  <c:v>1.6397999999999999E-8</c:v>
                </c:pt>
                <c:pt idx="4765">
                  <c:v>1.6397999999999999E-8</c:v>
                </c:pt>
                <c:pt idx="4766">
                  <c:v>1.6367E-8</c:v>
                </c:pt>
                <c:pt idx="4767">
                  <c:v>1.6420000000000001E-8</c:v>
                </c:pt>
                <c:pt idx="4768">
                  <c:v>1.6371000000000001E-8</c:v>
                </c:pt>
                <c:pt idx="4769">
                  <c:v>1.6388999999999999E-8</c:v>
                </c:pt>
                <c:pt idx="4770">
                  <c:v>1.6362999999999999E-8</c:v>
                </c:pt>
                <c:pt idx="4771">
                  <c:v>1.6447000000000002E-8</c:v>
                </c:pt>
                <c:pt idx="4772">
                  <c:v>1.6388999999999999E-8</c:v>
                </c:pt>
                <c:pt idx="4773">
                  <c:v>1.6420000000000001E-8</c:v>
                </c:pt>
                <c:pt idx="4774">
                  <c:v>1.6429000000000001E-8</c:v>
                </c:pt>
                <c:pt idx="4775">
                  <c:v>1.6420000000000001E-8</c:v>
                </c:pt>
                <c:pt idx="4776">
                  <c:v>1.6441999999999999E-8</c:v>
                </c:pt>
                <c:pt idx="4777">
                  <c:v>1.6406999999999999E-8</c:v>
                </c:pt>
                <c:pt idx="4778">
                  <c:v>1.6388999999999999E-8</c:v>
                </c:pt>
                <c:pt idx="4779">
                  <c:v>1.6406999999999999E-8</c:v>
                </c:pt>
                <c:pt idx="4780">
                  <c:v>1.6416E-8</c:v>
                </c:pt>
                <c:pt idx="4781">
                  <c:v>1.6402E-8</c:v>
                </c:pt>
                <c:pt idx="4782">
                  <c:v>1.6416E-8</c:v>
                </c:pt>
                <c:pt idx="4783">
                  <c:v>1.6420000000000001E-8</c:v>
                </c:pt>
                <c:pt idx="4784">
                  <c:v>1.6441999999999999E-8</c:v>
                </c:pt>
                <c:pt idx="4785">
                  <c:v>1.6371000000000001E-8</c:v>
                </c:pt>
                <c:pt idx="4786">
                  <c:v>1.6464000000000001E-8</c:v>
                </c:pt>
                <c:pt idx="4787">
                  <c:v>1.6473000000000001E-8</c:v>
                </c:pt>
                <c:pt idx="4788">
                  <c:v>1.6429000000000001E-8</c:v>
                </c:pt>
                <c:pt idx="4789">
                  <c:v>1.6420000000000001E-8</c:v>
                </c:pt>
                <c:pt idx="4790">
                  <c:v>1.6476999999999999E-8</c:v>
                </c:pt>
                <c:pt idx="4791">
                  <c:v>1.6411000000000001E-8</c:v>
                </c:pt>
                <c:pt idx="4792">
                  <c:v>1.6473000000000001E-8</c:v>
                </c:pt>
                <c:pt idx="4793">
                  <c:v>1.6473000000000001E-8</c:v>
                </c:pt>
                <c:pt idx="4794">
                  <c:v>1.646E-8</c:v>
                </c:pt>
                <c:pt idx="4795">
                  <c:v>1.6432999999999999E-8</c:v>
                </c:pt>
                <c:pt idx="4796">
                  <c:v>1.6441999999999999E-8</c:v>
                </c:pt>
                <c:pt idx="4797">
                  <c:v>1.6416E-8</c:v>
                </c:pt>
                <c:pt idx="4798">
                  <c:v>1.6423999999999999E-8</c:v>
                </c:pt>
                <c:pt idx="4799">
                  <c:v>1.6455000000000001E-8</c:v>
                </c:pt>
                <c:pt idx="4800">
                  <c:v>1.6429000000000001E-8</c:v>
                </c:pt>
                <c:pt idx="4801">
                  <c:v>1.653E-8</c:v>
                </c:pt>
                <c:pt idx="4802">
                  <c:v>1.6432999999999999E-8</c:v>
                </c:pt>
                <c:pt idx="4803">
                  <c:v>1.6473000000000001E-8</c:v>
                </c:pt>
                <c:pt idx="4804">
                  <c:v>1.6432999999999999E-8</c:v>
                </c:pt>
                <c:pt idx="4805">
                  <c:v>1.6490999999999999E-8</c:v>
                </c:pt>
                <c:pt idx="4806">
                  <c:v>1.6469E-8</c:v>
                </c:pt>
                <c:pt idx="4807">
                  <c:v>1.6486E-8</c:v>
                </c:pt>
                <c:pt idx="4808">
                  <c:v>1.6473000000000001E-8</c:v>
                </c:pt>
                <c:pt idx="4809">
                  <c:v>1.6464000000000001E-8</c:v>
                </c:pt>
                <c:pt idx="4810">
                  <c:v>1.6504E-8</c:v>
                </c:pt>
                <c:pt idx="4811">
                  <c:v>1.6402E-8</c:v>
                </c:pt>
                <c:pt idx="4812">
                  <c:v>1.6455000000000001E-8</c:v>
                </c:pt>
                <c:pt idx="4813">
                  <c:v>1.6504E-8</c:v>
                </c:pt>
                <c:pt idx="4814">
                  <c:v>1.6447000000000002E-8</c:v>
                </c:pt>
                <c:pt idx="4815">
                  <c:v>1.6499999999999999E-8</c:v>
                </c:pt>
                <c:pt idx="4816">
                  <c:v>1.6490999999999999E-8</c:v>
                </c:pt>
                <c:pt idx="4817">
                  <c:v>1.6495E-8</c:v>
                </c:pt>
                <c:pt idx="4818">
                  <c:v>1.6508000000000001E-8</c:v>
                </c:pt>
                <c:pt idx="4819">
                  <c:v>1.6476999999999999E-8</c:v>
                </c:pt>
                <c:pt idx="4820">
                  <c:v>1.6486E-8</c:v>
                </c:pt>
                <c:pt idx="4821">
                  <c:v>1.6504E-8</c:v>
                </c:pt>
                <c:pt idx="4822">
                  <c:v>1.6508000000000001E-8</c:v>
                </c:pt>
                <c:pt idx="4823">
                  <c:v>1.6513E-8</c:v>
                </c:pt>
                <c:pt idx="4824">
                  <c:v>1.6560999999999999E-8</c:v>
                </c:pt>
                <c:pt idx="4825">
                  <c:v>1.6557000000000001E-8</c:v>
                </c:pt>
                <c:pt idx="4826">
                  <c:v>1.6490999999999999E-8</c:v>
                </c:pt>
                <c:pt idx="4827">
                  <c:v>1.6508000000000001E-8</c:v>
                </c:pt>
                <c:pt idx="4828">
                  <c:v>1.6499999999999999E-8</c:v>
                </c:pt>
                <c:pt idx="4829">
                  <c:v>1.6469E-8</c:v>
                </c:pt>
                <c:pt idx="4830">
                  <c:v>1.6464000000000001E-8</c:v>
                </c:pt>
                <c:pt idx="4831">
                  <c:v>1.6534999999999999E-8</c:v>
                </c:pt>
                <c:pt idx="4832">
                  <c:v>1.6499999999999999E-8</c:v>
                </c:pt>
                <c:pt idx="4833">
                  <c:v>1.6482000000000002E-8</c:v>
                </c:pt>
                <c:pt idx="4834">
                  <c:v>1.6499999999999999E-8</c:v>
                </c:pt>
                <c:pt idx="4835">
                  <c:v>1.6548E-8</c:v>
                </c:pt>
                <c:pt idx="4836">
                  <c:v>1.653E-8</c:v>
                </c:pt>
                <c:pt idx="4837">
                  <c:v>1.6451E-8</c:v>
                </c:pt>
                <c:pt idx="4838">
                  <c:v>1.6534999999999999E-8</c:v>
                </c:pt>
                <c:pt idx="4839">
                  <c:v>1.6525999999999999E-8</c:v>
                </c:pt>
                <c:pt idx="4840">
                  <c:v>1.6548E-8</c:v>
                </c:pt>
                <c:pt idx="4841">
                  <c:v>1.6575000000000001E-8</c:v>
                </c:pt>
                <c:pt idx="4842">
                  <c:v>1.653E-8</c:v>
                </c:pt>
                <c:pt idx="4843">
                  <c:v>1.6508000000000001E-8</c:v>
                </c:pt>
                <c:pt idx="4844">
                  <c:v>1.6495E-8</c:v>
                </c:pt>
                <c:pt idx="4845">
                  <c:v>1.6575000000000001E-8</c:v>
                </c:pt>
                <c:pt idx="4846">
                  <c:v>1.6486E-8</c:v>
                </c:pt>
                <c:pt idx="4847">
                  <c:v>1.6543999999999999E-8</c:v>
                </c:pt>
                <c:pt idx="4848">
                  <c:v>1.6543999999999999E-8</c:v>
                </c:pt>
                <c:pt idx="4849">
                  <c:v>1.6606E-8</c:v>
                </c:pt>
                <c:pt idx="4850">
                  <c:v>1.6517000000000002E-8</c:v>
                </c:pt>
                <c:pt idx="4851">
                  <c:v>1.6495E-8</c:v>
                </c:pt>
                <c:pt idx="4852">
                  <c:v>1.6534999999999999E-8</c:v>
                </c:pt>
                <c:pt idx="4853">
                  <c:v>1.6534999999999999E-8</c:v>
                </c:pt>
                <c:pt idx="4854">
                  <c:v>1.6495E-8</c:v>
                </c:pt>
                <c:pt idx="4855">
                  <c:v>1.6557000000000001E-8</c:v>
                </c:pt>
                <c:pt idx="4856">
                  <c:v>1.6534999999999999E-8</c:v>
                </c:pt>
                <c:pt idx="4857">
                  <c:v>1.6543999999999999E-8</c:v>
                </c:pt>
                <c:pt idx="4858">
                  <c:v>1.6525999999999999E-8</c:v>
                </c:pt>
                <c:pt idx="4859">
                  <c:v>1.6504E-8</c:v>
                </c:pt>
                <c:pt idx="4860">
                  <c:v>1.6548E-8</c:v>
                </c:pt>
                <c:pt idx="4861">
                  <c:v>1.6569999999999999E-8</c:v>
                </c:pt>
                <c:pt idx="4862">
                  <c:v>1.6610000000000001E-8</c:v>
                </c:pt>
                <c:pt idx="4863">
                  <c:v>1.6622999999999999E-8</c:v>
                </c:pt>
                <c:pt idx="4864">
                  <c:v>1.653E-8</c:v>
                </c:pt>
                <c:pt idx="4865">
                  <c:v>1.6557000000000001E-8</c:v>
                </c:pt>
                <c:pt idx="4866">
                  <c:v>1.6557000000000001E-8</c:v>
                </c:pt>
                <c:pt idx="4867">
                  <c:v>1.6578999999999999E-8</c:v>
                </c:pt>
                <c:pt idx="4868">
                  <c:v>1.6583E-8</c:v>
                </c:pt>
                <c:pt idx="4869">
                  <c:v>1.6592000000000001E-8</c:v>
                </c:pt>
                <c:pt idx="4870">
                  <c:v>1.6619000000000001E-8</c:v>
                </c:pt>
                <c:pt idx="4871">
                  <c:v>1.6578999999999999E-8</c:v>
                </c:pt>
                <c:pt idx="4872">
                  <c:v>1.6486E-8</c:v>
                </c:pt>
                <c:pt idx="4873">
                  <c:v>1.6583E-8</c:v>
                </c:pt>
                <c:pt idx="4874">
                  <c:v>1.6583E-8</c:v>
                </c:pt>
                <c:pt idx="4875">
                  <c:v>1.6552999999999999E-8</c:v>
                </c:pt>
                <c:pt idx="4876">
                  <c:v>1.6517000000000002E-8</c:v>
                </c:pt>
                <c:pt idx="4877">
                  <c:v>1.6597E-8</c:v>
                </c:pt>
                <c:pt idx="4878">
                  <c:v>1.6587999999999999E-8</c:v>
                </c:pt>
                <c:pt idx="4879">
                  <c:v>1.6587999999999999E-8</c:v>
                </c:pt>
                <c:pt idx="4880">
                  <c:v>1.6592000000000001E-8</c:v>
                </c:pt>
                <c:pt idx="4881">
                  <c:v>1.6610000000000001E-8</c:v>
                </c:pt>
                <c:pt idx="4882">
                  <c:v>1.6560999999999999E-8</c:v>
                </c:pt>
                <c:pt idx="4883">
                  <c:v>1.6583E-8</c:v>
                </c:pt>
                <c:pt idx="4884">
                  <c:v>1.6592000000000001E-8</c:v>
                </c:pt>
                <c:pt idx="4885">
                  <c:v>1.6606E-8</c:v>
                </c:pt>
                <c:pt idx="4886">
                  <c:v>1.6583E-8</c:v>
                </c:pt>
                <c:pt idx="4887">
                  <c:v>1.6645000000000001E-8</c:v>
                </c:pt>
                <c:pt idx="4888">
                  <c:v>1.6632E-8</c:v>
                </c:pt>
                <c:pt idx="4889">
                  <c:v>1.6597E-8</c:v>
                </c:pt>
                <c:pt idx="4890">
                  <c:v>1.6575000000000001E-8</c:v>
                </c:pt>
                <c:pt idx="4891">
                  <c:v>1.6560999999999999E-8</c:v>
                </c:pt>
                <c:pt idx="4892">
                  <c:v>1.6543999999999999E-8</c:v>
                </c:pt>
                <c:pt idx="4893">
                  <c:v>1.6592000000000001E-8</c:v>
                </c:pt>
                <c:pt idx="4894">
                  <c:v>1.6569999999999999E-8</c:v>
                </c:pt>
                <c:pt idx="4895">
                  <c:v>1.6552999999999999E-8</c:v>
                </c:pt>
                <c:pt idx="4896">
                  <c:v>1.6619000000000001E-8</c:v>
                </c:pt>
                <c:pt idx="4897">
                  <c:v>1.6578999999999999E-8</c:v>
                </c:pt>
                <c:pt idx="4898">
                  <c:v>1.6560999999999999E-8</c:v>
                </c:pt>
                <c:pt idx="4899">
                  <c:v>1.6597E-8</c:v>
                </c:pt>
                <c:pt idx="4900">
                  <c:v>1.6689000000000001E-8</c:v>
                </c:pt>
                <c:pt idx="4901">
                  <c:v>1.6613999999999999E-8</c:v>
                </c:pt>
                <c:pt idx="4902">
                  <c:v>1.6632E-8</c:v>
                </c:pt>
                <c:pt idx="4903">
                  <c:v>1.6597E-8</c:v>
                </c:pt>
                <c:pt idx="4904">
                  <c:v>1.6583E-8</c:v>
                </c:pt>
                <c:pt idx="4905">
                  <c:v>1.6575000000000001E-8</c:v>
                </c:pt>
                <c:pt idx="4906">
                  <c:v>1.6641E-8</c:v>
                </c:pt>
                <c:pt idx="4907">
                  <c:v>1.6622999999999999E-8</c:v>
                </c:pt>
                <c:pt idx="4908">
                  <c:v>1.6632E-8</c:v>
                </c:pt>
                <c:pt idx="4909">
                  <c:v>1.6632E-8</c:v>
                </c:pt>
                <c:pt idx="4910">
                  <c:v>1.6622999999999999E-8</c:v>
                </c:pt>
                <c:pt idx="4911">
                  <c:v>1.6597E-8</c:v>
                </c:pt>
                <c:pt idx="4912">
                  <c:v>1.6606E-8</c:v>
                </c:pt>
                <c:pt idx="4913">
                  <c:v>1.6587999999999999E-8</c:v>
                </c:pt>
                <c:pt idx="4914">
                  <c:v>1.6619000000000001E-8</c:v>
                </c:pt>
                <c:pt idx="4915">
                  <c:v>1.6645000000000001E-8</c:v>
                </c:pt>
                <c:pt idx="4916">
                  <c:v>1.6622999999999999E-8</c:v>
                </c:pt>
                <c:pt idx="4917">
                  <c:v>1.6587999999999999E-8</c:v>
                </c:pt>
                <c:pt idx="4918">
                  <c:v>1.6659E-8</c:v>
                </c:pt>
                <c:pt idx="4919">
                  <c:v>1.6632E-8</c:v>
                </c:pt>
                <c:pt idx="4920">
                  <c:v>1.6601000000000001E-8</c:v>
                </c:pt>
                <c:pt idx="4921">
                  <c:v>1.6592000000000001E-8</c:v>
                </c:pt>
                <c:pt idx="4922">
                  <c:v>1.6587999999999999E-8</c:v>
                </c:pt>
                <c:pt idx="4923">
                  <c:v>1.6632E-8</c:v>
                </c:pt>
                <c:pt idx="4924">
                  <c:v>1.6659E-8</c:v>
                </c:pt>
                <c:pt idx="4925">
                  <c:v>1.6676E-8</c:v>
                </c:pt>
                <c:pt idx="4926">
                  <c:v>1.6706999999999999E-8</c:v>
                </c:pt>
                <c:pt idx="4927">
                  <c:v>1.6622999999999999E-8</c:v>
                </c:pt>
                <c:pt idx="4928">
                  <c:v>1.6685E-8</c:v>
                </c:pt>
                <c:pt idx="4929">
                  <c:v>1.6645000000000001E-8</c:v>
                </c:pt>
                <c:pt idx="4930">
                  <c:v>1.6659E-8</c:v>
                </c:pt>
                <c:pt idx="4931">
                  <c:v>1.6622999999999999E-8</c:v>
                </c:pt>
                <c:pt idx="4932">
                  <c:v>1.6706999999999999E-8</c:v>
                </c:pt>
                <c:pt idx="4933">
                  <c:v>1.6712000000000001E-8</c:v>
                </c:pt>
                <c:pt idx="4934">
                  <c:v>1.6724999999999999E-8</c:v>
                </c:pt>
                <c:pt idx="4935">
                  <c:v>1.6622999999999999E-8</c:v>
                </c:pt>
                <c:pt idx="4936">
                  <c:v>1.6694E-8</c:v>
                </c:pt>
                <c:pt idx="4937">
                  <c:v>1.6662999999999998E-8</c:v>
                </c:pt>
                <c:pt idx="4938">
                  <c:v>1.6641E-8</c:v>
                </c:pt>
                <c:pt idx="4939">
                  <c:v>1.6671999999999999E-8</c:v>
                </c:pt>
                <c:pt idx="4940">
                  <c:v>1.6703000000000001E-8</c:v>
                </c:pt>
                <c:pt idx="4941">
                  <c:v>1.6645000000000001E-8</c:v>
                </c:pt>
                <c:pt idx="4942">
                  <c:v>1.6667E-8</c:v>
                </c:pt>
                <c:pt idx="4943">
                  <c:v>1.6671999999999999E-8</c:v>
                </c:pt>
                <c:pt idx="4944">
                  <c:v>1.6724999999999999E-8</c:v>
                </c:pt>
                <c:pt idx="4945">
                  <c:v>1.6654000000000001E-8</c:v>
                </c:pt>
                <c:pt idx="4946">
                  <c:v>1.6645000000000001E-8</c:v>
                </c:pt>
                <c:pt idx="4947">
                  <c:v>1.6667E-8</c:v>
                </c:pt>
                <c:pt idx="4948">
                  <c:v>1.6750999999999999E-8</c:v>
                </c:pt>
                <c:pt idx="4949">
                  <c:v>1.6689000000000001E-8</c:v>
                </c:pt>
                <c:pt idx="4950">
                  <c:v>1.6685E-8</c:v>
                </c:pt>
                <c:pt idx="4951">
                  <c:v>1.6724999999999999E-8</c:v>
                </c:pt>
                <c:pt idx="4952">
                  <c:v>1.672E-8</c:v>
                </c:pt>
                <c:pt idx="4953">
                  <c:v>1.6715999999999999E-8</c:v>
                </c:pt>
                <c:pt idx="4954">
                  <c:v>1.6703000000000001E-8</c:v>
                </c:pt>
                <c:pt idx="4955">
                  <c:v>1.672E-8</c:v>
                </c:pt>
                <c:pt idx="4956">
                  <c:v>1.6724999999999999E-8</c:v>
                </c:pt>
                <c:pt idx="4957">
                  <c:v>1.6822E-8</c:v>
                </c:pt>
                <c:pt idx="4958">
                  <c:v>1.6676E-8</c:v>
                </c:pt>
                <c:pt idx="4959">
                  <c:v>1.6782000000000001E-8</c:v>
                </c:pt>
                <c:pt idx="4960">
                  <c:v>1.6694E-8</c:v>
                </c:pt>
                <c:pt idx="4961">
                  <c:v>1.6756000000000001E-8</c:v>
                </c:pt>
                <c:pt idx="4962">
                  <c:v>1.6641E-8</c:v>
                </c:pt>
                <c:pt idx="4963">
                  <c:v>1.6703000000000001E-8</c:v>
                </c:pt>
                <c:pt idx="4964">
                  <c:v>1.6729E-8</c:v>
                </c:pt>
                <c:pt idx="4965">
                  <c:v>1.6689000000000001E-8</c:v>
                </c:pt>
                <c:pt idx="4966">
                  <c:v>1.6729E-8</c:v>
                </c:pt>
                <c:pt idx="4967">
                  <c:v>1.6729E-8</c:v>
                </c:pt>
                <c:pt idx="4968">
                  <c:v>1.6706999999999999E-8</c:v>
                </c:pt>
                <c:pt idx="4969">
                  <c:v>1.6747000000000001E-8</c:v>
                </c:pt>
                <c:pt idx="4970">
                  <c:v>1.6782000000000001E-8</c:v>
                </c:pt>
                <c:pt idx="4971">
                  <c:v>1.6724999999999999E-8</c:v>
                </c:pt>
                <c:pt idx="4972">
                  <c:v>1.6712000000000001E-8</c:v>
                </c:pt>
                <c:pt idx="4973">
                  <c:v>1.6747000000000001E-8</c:v>
                </c:pt>
                <c:pt idx="4974">
                  <c:v>1.6712000000000001E-8</c:v>
                </c:pt>
                <c:pt idx="4975">
                  <c:v>1.6724999999999999E-8</c:v>
                </c:pt>
                <c:pt idx="4976">
                  <c:v>1.6765000000000002E-8</c:v>
                </c:pt>
                <c:pt idx="4977">
                  <c:v>1.6768999999999999E-8</c:v>
                </c:pt>
                <c:pt idx="4978">
                  <c:v>1.6756000000000001E-8</c:v>
                </c:pt>
                <c:pt idx="4979">
                  <c:v>1.6787E-8</c:v>
                </c:pt>
                <c:pt idx="4980">
                  <c:v>1.6750999999999999E-8</c:v>
                </c:pt>
                <c:pt idx="4981">
                  <c:v>1.6822E-8</c:v>
                </c:pt>
                <c:pt idx="4982">
                  <c:v>1.6712000000000001E-8</c:v>
                </c:pt>
                <c:pt idx="4983">
                  <c:v>1.6750999999999999E-8</c:v>
                </c:pt>
                <c:pt idx="4984">
                  <c:v>1.6826000000000001E-8</c:v>
                </c:pt>
                <c:pt idx="4985">
                  <c:v>1.6800000000000002E-8</c:v>
                </c:pt>
                <c:pt idx="4986">
                  <c:v>1.6741999999999999E-8</c:v>
                </c:pt>
                <c:pt idx="4987">
                  <c:v>1.6759999999999999E-8</c:v>
                </c:pt>
                <c:pt idx="4988">
                  <c:v>1.6750999999999999E-8</c:v>
                </c:pt>
                <c:pt idx="4989">
                  <c:v>1.6756000000000001E-8</c:v>
                </c:pt>
                <c:pt idx="4990">
                  <c:v>1.6733999999999999E-8</c:v>
                </c:pt>
                <c:pt idx="4991">
                  <c:v>1.6750999999999999E-8</c:v>
                </c:pt>
                <c:pt idx="4992">
                  <c:v>1.672E-8</c:v>
                </c:pt>
                <c:pt idx="4993">
                  <c:v>1.6715999999999999E-8</c:v>
                </c:pt>
                <c:pt idx="4994">
                  <c:v>1.6765000000000002E-8</c:v>
                </c:pt>
                <c:pt idx="4995">
                  <c:v>1.6750999999999999E-8</c:v>
                </c:pt>
                <c:pt idx="4996">
                  <c:v>1.6759999999999999E-8</c:v>
                </c:pt>
                <c:pt idx="4997">
                  <c:v>1.6729E-8</c:v>
                </c:pt>
                <c:pt idx="4998">
                  <c:v>1.6773000000000001E-8</c:v>
                </c:pt>
                <c:pt idx="4999">
                  <c:v>1.6803999999999999E-8</c:v>
                </c:pt>
                <c:pt idx="5000">
                  <c:v>1.6773000000000001E-8</c:v>
                </c:pt>
                <c:pt idx="5001">
                  <c:v>1.6747000000000001E-8</c:v>
                </c:pt>
                <c:pt idx="5002">
                  <c:v>1.6773000000000001E-8</c:v>
                </c:pt>
                <c:pt idx="5003">
                  <c:v>1.6791000000000001E-8</c:v>
                </c:pt>
                <c:pt idx="5004">
                  <c:v>1.6791000000000001E-8</c:v>
                </c:pt>
                <c:pt idx="5005">
                  <c:v>1.6765000000000002E-8</c:v>
                </c:pt>
                <c:pt idx="5006">
                  <c:v>1.6765000000000002E-8</c:v>
                </c:pt>
                <c:pt idx="5007">
                  <c:v>1.6778E-8</c:v>
                </c:pt>
                <c:pt idx="5008">
                  <c:v>1.6840000000000001E-8</c:v>
                </c:pt>
                <c:pt idx="5009">
                  <c:v>1.6826000000000001E-8</c:v>
                </c:pt>
                <c:pt idx="5010">
                  <c:v>1.6803999999999999E-8</c:v>
                </c:pt>
                <c:pt idx="5011">
                  <c:v>1.6778E-8</c:v>
                </c:pt>
                <c:pt idx="5012">
                  <c:v>1.6782000000000001E-8</c:v>
                </c:pt>
                <c:pt idx="5013">
                  <c:v>1.6817999999999999E-8</c:v>
                </c:pt>
                <c:pt idx="5014">
                  <c:v>1.6756000000000001E-8</c:v>
                </c:pt>
                <c:pt idx="5015">
                  <c:v>1.6843999999999998E-8</c:v>
                </c:pt>
                <c:pt idx="5016">
                  <c:v>1.6778E-8</c:v>
                </c:pt>
                <c:pt idx="5017">
                  <c:v>1.6794999999999999E-8</c:v>
                </c:pt>
                <c:pt idx="5018">
                  <c:v>1.6803999999999999E-8</c:v>
                </c:pt>
                <c:pt idx="5019">
                  <c:v>1.6787E-8</c:v>
                </c:pt>
                <c:pt idx="5020">
                  <c:v>1.6791000000000001E-8</c:v>
                </c:pt>
                <c:pt idx="5021">
                  <c:v>1.6787E-8</c:v>
                </c:pt>
                <c:pt idx="5022">
                  <c:v>1.6848E-8</c:v>
                </c:pt>
                <c:pt idx="5023">
                  <c:v>1.6787E-8</c:v>
                </c:pt>
                <c:pt idx="5024">
                  <c:v>1.6765000000000002E-8</c:v>
                </c:pt>
                <c:pt idx="5025">
                  <c:v>1.6826000000000001E-8</c:v>
                </c:pt>
                <c:pt idx="5026">
                  <c:v>1.6794999999999999E-8</c:v>
                </c:pt>
                <c:pt idx="5027">
                  <c:v>1.6852999999999999E-8</c:v>
                </c:pt>
                <c:pt idx="5028">
                  <c:v>1.6773000000000001E-8</c:v>
                </c:pt>
                <c:pt idx="5029">
                  <c:v>1.6808999999999999E-8</c:v>
                </c:pt>
                <c:pt idx="5030">
                  <c:v>1.6831E-8</c:v>
                </c:pt>
                <c:pt idx="5031">
                  <c:v>1.6813E-8</c:v>
                </c:pt>
                <c:pt idx="5032">
                  <c:v>1.6840000000000001E-8</c:v>
                </c:pt>
                <c:pt idx="5033">
                  <c:v>1.6840000000000001E-8</c:v>
                </c:pt>
                <c:pt idx="5034">
                  <c:v>1.6831E-8</c:v>
                </c:pt>
                <c:pt idx="5035">
                  <c:v>1.6803999999999999E-8</c:v>
                </c:pt>
                <c:pt idx="5036">
                  <c:v>1.6843999999999998E-8</c:v>
                </c:pt>
                <c:pt idx="5037">
                  <c:v>1.6803999999999999E-8</c:v>
                </c:pt>
                <c:pt idx="5038">
                  <c:v>1.6791000000000001E-8</c:v>
                </c:pt>
                <c:pt idx="5039">
                  <c:v>1.6870999999999999E-8</c:v>
                </c:pt>
                <c:pt idx="5040">
                  <c:v>1.6831E-8</c:v>
                </c:pt>
                <c:pt idx="5041">
                  <c:v>1.6803999999999999E-8</c:v>
                </c:pt>
                <c:pt idx="5042">
                  <c:v>1.6808999999999999E-8</c:v>
                </c:pt>
                <c:pt idx="5043">
                  <c:v>1.6831E-8</c:v>
                </c:pt>
                <c:pt idx="5044">
                  <c:v>1.6840000000000001E-8</c:v>
                </c:pt>
                <c:pt idx="5045">
                  <c:v>1.6840000000000001E-8</c:v>
                </c:pt>
                <c:pt idx="5046">
                  <c:v>1.6803999999999999E-8</c:v>
                </c:pt>
                <c:pt idx="5047">
                  <c:v>1.6840000000000001E-8</c:v>
                </c:pt>
                <c:pt idx="5048">
                  <c:v>1.6878999999999998E-8</c:v>
                </c:pt>
                <c:pt idx="5049">
                  <c:v>1.6835000000000002E-8</c:v>
                </c:pt>
                <c:pt idx="5050">
                  <c:v>1.6794999999999999E-8</c:v>
                </c:pt>
                <c:pt idx="5051">
                  <c:v>1.6866E-8</c:v>
                </c:pt>
                <c:pt idx="5052">
                  <c:v>1.6835000000000002E-8</c:v>
                </c:pt>
                <c:pt idx="5053">
                  <c:v>1.6800000000000002E-8</c:v>
                </c:pt>
                <c:pt idx="5054">
                  <c:v>1.6893000000000001E-8</c:v>
                </c:pt>
                <c:pt idx="5055">
                  <c:v>1.6813E-8</c:v>
                </c:pt>
                <c:pt idx="5056">
                  <c:v>1.6843999999999998E-8</c:v>
                </c:pt>
                <c:pt idx="5057">
                  <c:v>1.6848E-8</c:v>
                </c:pt>
                <c:pt idx="5058">
                  <c:v>1.6919000000000001E-8</c:v>
                </c:pt>
                <c:pt idx="5059">
                  <c:v>1.6870999999999999E-8</c:v>
                </c:pt>
                <c:pt idx="5060">
                  <c:v>1.6905999999999999E-8</c:v>
                </c:pt>
                <c:pt idx="5061">
                  <c:v>1.6884000000000001E-8</c:v>
                </c:pt>
                <c:pt idx="5062">
                  <c:v>1.6901E-8</c:v>
                </c:pt>
                <c:pt idx="5063">
                  <c:v>1.6887999999999999E-8</c:v>
                </c:pt>
                <c:pt idx="5064">
                  <c:v>1.6884000000000001E-8</c:v>
                </c:pt>
                <c:pt idx="5065">
                  <c:v>1.6831E-8</c:v>
                </c:pt>
                <c:pt idx="5066">
                  <c:v>1.6866E-8</c:v>
                </c:pt>
                <c:pt idx="5067">
                  <c:v>1.6901E-8</c:v>
                </c:pt>
                <c:pt idx="5068">
                  <c:v>1.6905999999999999E-8</c:v>
                </c:pt>
                <c:pt idx="5069">
                  <c:v>1.6875000000000001E-8</c:v>
                </c:pt>
                <c:pt idx="5070">
                  <c:v>1.6835000000000002E-8</c:v>
                </c:pt>
                <c:pt idx="5071">
                  <c:v>1.6852999999999999E-8</c:v>
                </c:pt>
                <c:pt idx="5072">
                  <c:v>1.6813E-8</c:v>
                </c:pt>
                <c:pt idx="5073">
                  <c:v>1.6924E-8</c:v>
                </c:pt>
                <c:pt idx="5074">
                  <c:v>1.6887999999999999E-8</c:v>
                </c:pt>
                <c:pt idx="5075">
                  <c:v>1.6831E-8</c:v>
                </c:pt>
                <c:pt idx="5076">
                  <c:v>1.6840000000000001E-8</c:v>
                </c:pt>
                <c:pt idx="5077">
                  <c:v>1.6861999999999999E-8</c:v>
                </c:pt>
                <c:pt idx="5078">
                  <c:v>1.6822E-8</c:v>
                </c:pt>
                <c:pt idx="5079">
                  <c:v>1.6857E-8</c:v>
                </c:pt>
                <c:pt idx="5080">
                  <c:v>1.6896999999999999E-8</c:v>
                </c:pt>
                <c:pt idx="5081">
                  <c:v>1.6910000000000001E-8</c:v>
                </c:pt>
                <c:pt idx="5082">
                  <c:v>1.6896999999999999E-8</c:v>
                </c:pt>
                <c:pt idx="5083">
                  <c:v>1.6857E-8</c:v>
                </c:pt>
                <c:pt idx="5084">
                  <c:v>1.6915E-8</c:v>
                </c:pt>
                <c:pt idx="5085">
                  <c:v>1.6931999999999999E-8</c:v>
                </c:pt>
                <c:pt idx="5086">
                  <c:v>1.6875000000000001E-8</c:v>
                </c:pt>
                <c:pt idx="5087">
                  <c:v>1.6915E-8</c:v>
                </c:pt>
                <c:pt idx="5088">
                  <c:v>1.6910000000000001E-8</c:v>
                </c:pt>
                <c:pt idx="5089">
                  <c:v>1.6884000000000001E-8</c:v>
                </c:pt>
                <c:pt idx="5090">
                  <c:v>1.6848E-8</c:v>
                </c:pt>
                <c:pt idx="5091">
                  <c:v>1.6870999999999999E-8</c:v>
                </c:pt>
                <c:pt idx="5092">
                  <c:v>1.6901E-8</c:v>
                </c:pt>
                <c:pt idx="5093">
                  <c:v>1.6893000000000001E-8</c:v>
                </c:pt>
                <c:pt idx="5094">
                  <c:v>1.6954000000000001E-8</c:v>
                </c:pt>
                <c:pt idx="5095">
                  <c:v>1.6928000000000001E-8</c:v>
                </c:pt>
                <c:pt idx="5096">
                  <c:v>1.6940999999999999E-8</c:v>
                </c:pt>
                <c:pt idx="5097">
                  <c:v>1.6915E-8</c:v>
                </c:pt>
                <c:pt idx="5098">
                  <c:v>1.6901E-8</c:v>
                </c:pt>
                <c:pt idx="5099">
                  <c:v>1.6931999999999999E-8</c:v>
                </c:pt>
                <c:pt idx="5100">
                  <c:v>1.6928000000000001E-8</c:v>
                </c:pt>
                <c:pt idx="5101">
                  <c:v>1.6857E-8</c:v>
                </c:pt>
                <c:pt idx="5102">
                  <c:v>1.6959E-8</c:v>
                </c:pt>
                <c:pt idx="5103">
                  <c:v>1.6959E-8</c:v>
                </c:pt>
                <c:pt idx="5104">
                  <c:v>1.6910000000000001E-8</c:v>
                </c:pt>
                <c:pt idx="5105">
                  <c:v>1.695E-8</c:v>
                </c:pt>
                <c:pt idx="5106">
                  <c:v>1.6937000000000001E-8</c:v>
                </c:pt>
                <c:pt idx="5107">
                  <c:v>1.6924E-8</c:v>
                </c:pt>
                <c:pt idx="5108">
                  <c:v>1.6919000000000001E-8</c:v>
                </c:pt>
                <c:pt idx="5109">
                  <c:v>1.6931999999999999E-8</c:v>
                </c:pt>
                <c:pt idx="5110">
                  <c:v>1.6843999999999998E-8</c:v>
                </c:pt>
                <c:pt idx="5111">
                  <c:v>1.695E-8</c:v>
                </c:pt>
                <c:pt idx="5112">
                  <c:v>1.6931999999999999E-8</c:v>
                </c:pt>
                <c:pt idx="5113">
                  <c:v>1.6945999999999998E-8</c:v>
                </c:pt>
                <c:pt idx="5114">
                  <c:v>1.6937000000000001E-8</c:v>
                </c:pt>
                <c:pt idx="5115">
                  <c:v>1.6945999999999998E-8</c:v>
                </c:pt>
                <c:pt idx="5116">
                  <c:v>1.6887999999999999E-8</c:v>
                </c:pt>
                <c:pt idx="5117">
                  <c:v>1.6985E-8</c:v>
                </c:pt>
                <c:pt idx="5118">
                  <c:v>1.6968E-8</c:v>
                </c:pt>
                <c:pt idx="5119">
                  <c:v>1.6924E-8</c:v>
                </c:pt>
                <c:pt idx="5120">
                  <c:v>1.6994E-8</c:v>
                </c:pt>
                <c:pt idx="5121">
                  <c:v>1.6915E-8</c:v>
                </c:pt>
                <c:pt idx="5122">
                  <c:v>1.6875000000000001E-8</c:v>
                </c:pt>
                <c:pt idx="5123">
                  <c:v>1.6989999999999999E-8</c:v>
                </c:pt>
                <c:pt idx="5124">
                  <c:v>1.6963000000000001E-8</c:v>
                </c:pt>
                <c:pt idx="5125">
                  <c:v>1.6963000000000001E-8</c:v>
                </c:pt>
                <c:pt idx="5126">
                  <c:v>1.6919000000000001E-8</c:v>
                </c:pt>
                <c:pt idx="5127">
                  <c:v>1.6972000000000001E-8</c:v>
                </c:pt>
                <c:pt idx="5128">
                  <c:v>1.6977E-8</c:v>
                </c:pt>
                <c:pt idx="5129">
                  <c:v>1.6910000000000001E-8</c:v>
                </c:pt>
                <c:pt idx="5130">
                  <c:v>1.695E-8</c:v>
                </c:pt>
                <c:pt idx="5131">
                  <c:v>1.6940999999999999E-8</c:v>
                </c:pt>
                <c:pt idx="5132">
                  <c:v>1.6954000000000001E-8</c:v>
                </c:pt>
                <c:pt idx="5133">
                  <c:v>1.6931999999999999E-8</c:v>
                </c:pt>
                <c:pt idx="5134">
                  <c:v>1.6968E-8</c:v>
                </c:pt>
                <c:pt idx="5135">
                  <c:v>1.6940999999999999E-8</c:v>
                </c:pt>
                <c:pt idx="5136">
                  <c:v>1.6998999999999999E-8</c:v>
                </c:pt>
                <c:pt idx="5137">
                  <c:v>1.6972000000000001E-8</c:v>
                </c:pt>
                <c:pt idx="5138">
                  <c:v>1.6959E-8</c:v>
                </c:pt>
                <c:pt idx="5139">
                  <c:v>1.6981000000000002E-8</c:v>
                </c:pt>
                <c:pt idx="5140">
                  <c:v>1.6972000000000001E-8</c:v>
                </c:pt>
                <c:pt idx="5141">
                  <c:v>1.6994E-8</c:v>
                </c:pt>
                <c:pt idx="5142">
                  <c:v>1.6915E-8</c:v>
                </c:pt>
                <c:pt idx="5143">
                  <c:v>1.695E-8</c:v>
                </c:pt>
                <c:pt idx="5144">
                  <c:v>1.6954000000000001E-8</c:v>
                </c:pt>
                <c:pt idx="5145">
                  <c:v>1.6977E-8</c:v>
                </c:pt>
                <c:pt idx="5146">
                  <c:v>1.7024999999999999E-8</c:v>
                </c:pt>
                <c:pt idx="5147">
                  <c:v>1.6981000000000002E-8</c:v>
                </c:pt>
                <c:pt idx="5148">
                  <c:v>1.6954000000000001E-8</c:v>
                </c:pt>
                <c:pt idx="5149">
                  <c:v>1.6972000000000001E-8</c:v>
                </c:pt>
                <c:pt idx="5150">
                  <c:v>1.7030000000000001E-8</c:v>
                </c:pt>
                <c:pt idx="5151">
                  <c:v>1.6945999999999998E-8</c:v>
                </c:pt>
                <c:pt idx="5152">
                  <c:v>1.6901E-8</c:v>
                </c:pt>
                <c:pt idx="5153">
                  <c:v>1.6994E-8</c:v>
                </c:pt>
                <c:pt idx="5154">
                  <c:v>1.6931999999999999E-8</c:v>
                </c:pt>
                <c:pt idx="5155">
                  <c:v>1.6963000000000001E-8</c:v>
                </c:pt>
                <c:pt idx="5156">
                  <c:v>1.7100000000000001E-8</c:v>
                </c:pt>
                <c:pt idx="5157">
                  <c:v>1.7012E-8</c:v>
                </c:pt>
                <c:pt idx="5158">
                  <c:v>1.6977E-8</c:v>
                </c:pt>
                <c:pt idx="5159">
                  <c:v>1.6972000000000001E-8</c:v>
                </c:pt>
                <c:pt idx="5160">
                  <c:v>1.7003E-8</c:v>
                </c:pt>
                <c:pt idx="5161">
                  <c:v>1.7024999999999999E-8</c:v>
                </c:pt>
                <c:pt idx="5162">
                  <c:v>1.7016000000000002E-8</c:v>
                </c:pt>
                <c:pt idx="5163">
                  <c:v>1.7012E-8</c:v>
                </c:pt>
                <c:pt idx="5164">
                  <c:v>1.7030000000000001E-8</c:v>
                </c:pt>
                <c:pt idx="5165">
                  <c:v>1.7047E-8</c:v>
                </c:pt>
                <c:pt idx="5166">
                  <c:v>1.6989999999999999E-8</c:v>
                </c:pt>
                <c:pt idx="5167">
                  <c:v>1.7024999999999999E-8</c:v>
                </c:pt>
                <c:pt idx="5168">
                  <c:v>1.7030000000000001E-8</c:v>
                </c:pt>
                <c:pt idx="5169">
                  <c:v>1.7003E-8</c:v>
                </c:pt>
                <c:pt idx="5170">
                  <c:v>1.7012E-8</c:v>
                </c:pt>
                <c:pt idx="5171">
                  <c:v>1.7056000000000001E-8</c:v>
                </c:pt>
                <c:pt idx="5172">
                  <c:v>1.7033999999999999E-8</c:v>
                </c:pt>
                <c:pt idx="5173">
                  <c:v>1.7012E-8</c:v>
                </c:pt>
                <c:pt idx="5174">
                  <c:v>1.7016000000000002E-8</c:v>
                </c:pt>
                <c:pt idx="5175">
                  <c:v>1.6985E-8</c:v>
                </c:pt>
                <c:pt idx="5176">
                  <c:v>1.6998999999999999E-8</c:v>
                </c:pt>
                <c:pt idx="5177">
                  <c:v>1.7033999999999999E-8</c:v>
                </c:pt>
                <c:pt idx="5178">
                  <c:v>1.7065000000000001E-8</c:v>
                </c:pt>
                <c:pt idx="5179">
                  <c:v>1.7056000000000001E-8</c:v>
                </c:pt>
                <c:pt idx="5180">
                  <c:v>1.7024999999999999E-8</c:v>
                </c:pt>
                <c:pt idx="5181">
                  <c:v>1.7003E-8</c:v>
                </c:pt>
                <c:pt idx="5182">
                  <c:v>1.7007000000000001E-8</c:v>
                </c:pt>
                <c:pt idx="5183">
                  <c:v>1.7051999999999999E-8</c:v>
                </c:pt>
                <c:pt idx="5184">
                  <c:v>1.7065000000000001E-8</c:v>
                </c:pt>
                <c:pt idx="5185">
                  <c:v>1.7065000000000001E-8</c:v>
                </c:pt>
                <c:pt idx="5186">
                  <c:v>1.7083000000000001E-8</c:v>
                </c:pt>
                <c:pt idx="5187">
                  <c:v>1.7083000000000001E-8</c:v>
                </c:pt>
                <c:pt idx="5188">
                  <c:v>1.7074000000000001E-8</c:v>
                </c:pt>
                <c:pt idx="5189">
                  <c:v>1.7024999999999999E-8</c:v>
                </c:pt>
                <c:pt idx="5190">
                  <c:v>1.7086999999999999E-8</c:v>
                </c:pt>
                <c:pt idx="5191">
                  <c:v>1.7016000000000002E-8</c:v>
                </c:pt>
                <c:pt idx="5192">
                  <c:v>1.7007000000000001E-8</c:v>
                </c:pt>
                <c:pt idx="5193">
                  <c:v>1.7038E-8</c:v>
                </c:pt>
                <c:pt idx="5194">
                  <c:v>1.7051999999999999E-8</c:v>
                </c:pt>
                <c:pt idx="5195">
                  <c:v>1.7086999999999999E-8</c:v>
                </c:pt>
                <c:pt idx="5196">
                  <c:v>1.6989999999999999E-8</c:v>
                </c:pt>
                <c:pt idx="5197">
                  <c:v>1.7024999999999999E-8</c:v>
                </c:pt>
                <c:pt idx="5198">
                  <c:v>1.7086999999999999E-8</c:v>
                </c:pt>
                <c:pt idx="5199">
                  <c:v>1.7077999999999999E-8</c:v>
                </c:pt>
                <c:pt idx="5200">
                  <c:v>1.7059999999999999E-8</c:v>
                </c:pt>
                <c:pt idx="5201">
                  <c:v>1.7042999999999999E-8</c:v>
                </c:pt>
                <c:pt idx="5202">
                  <c:v>1.7051999999999999E-8</c:v>
                </c:pt>
                <c:pt idx="5203">
                  <c:v>1.7086999999999999E-8</c:v>
                </c:pt>
                <c:pt idx="5204">
                  <c:v>1.7086999999999999E-8</c:v>
                </c:pt>
                <c:pt idx="5205">
                  <c:v>1.7118000000000001E-8</c:v>
                </c:pt>
                <c:pt idx="5206">
                  <c:v>1.7105E-8</c:v>
                </c:pt>
                <c:pt idx="5207">
                  <c:v>1.7007000000000001E-8</c:v>
                </c:pt>
                <c:pt idx="5208">
                  <c:v>1.7118000000000001E-8</c:v>
                </c:pt>
                <c:pt idx="5209">
                  <c:v>1.7086999999999999E-8</c:v>
                </c:pt>
                <c:pt idx="5210">
                  <c:v>1.7021000000000001E-8</c:v>
                </c:pt>
                <c:pt idx="5211">
                  <c:v>1.7100000000000001E-8</c:v>
                </c:pt>
                <c:pt idx="5212">
                  <c:v>1.7077999999999999E-8</c:v>
                </c:pt>
                <c:pt idx="5213">
                  <c:v>1.7030000000000001E-8</c:v>
                </c:pt>
                <c:pt idx="5214">
                  <c:v>1.7051999999999999E-8</c:v>
                </c:pt>
                <c:pt idx="5215">
                  <c:v>1.7077999999999999E-8</c:v>
                </c:pt>
                <c:pt idx="5216">
                  <c:v>1.7121999999999999E-8</c:v>
                </c:pt>
                <c:pt idx="5217">
                  <c:v>1.7038E-8</c:v>
                </c:pt>
                <c:pt idx="5218">
                  <c:v>1.7074000000000001E-8</c:v>
                </c:pt>
                <c:pt idx="5219">
                  <c:v>1.7033999999999999E-8</c:v>
                </c:pt>
                <c:pt idx="5220">
                  <c:v>1.7056000000000001E-8</c:v>
                </c:pt>
                <c:pt idx="5221">
                  <c:v>1.7077999999999999E-8</c:v>
                </c:pt>
                <c:pt idx="5222">
                  <c:v>1.7100000000000001E-8</c:v>
                </c:pt>
                <c:pt idx="5223">
                  <c:v>1.7109000000000001E-8</c:v>
                </c:pt>
                <c:pt idx="5224">
                  <c:v>1.7042999999999999E-8</c:v>
                </c:pt>
                <c:pt idx="5225">
                  <c:v>1.7121999999999999E-8</c:v>
                </c:pt>
                <c:pt idx="5226">
                  <c:v>1.7112999999999999E-8</c:v>
                </c:pt>
                <c:pt idx="5227">
                  <c:v>1.7112999999999999E-8</c:v>
                </c:pt>
                <c:pt idx="5228">
                  <c:v>1.7059999999999999E-8</c:v>
                </c:pt>
                <c:pt idx="5229">
                  <c:v>1.7131E-8</c:v>
                </c:pt>
                <c:pt idx="5230">
                  <c:v>1.7105E-8</c:v>
                </c:pt>
                <c:pt idx="5231">
                  <c:v>1.7131E-8</c:v>
                </c:pt>
                <c:pt idx="5232">
                  <c:v>1.7091000000000001E-8</c:v>
                </c:pt>
                <c:pt idx="5233">
                  <c:v>1.7096E-8</c:v>
                </c:pt>
                <c:pt idx="5234">
                  <c:v>1.7047E-8</c:v>
                </c:pt>
                <c:pt idx="5235">
                  <c:v>1.7109000000000001E-8</c:v>
                </c:pt>
                <c:pt idx="5236">
                  <c:v>1.7109000000000001E-8</c:v>
                </c:pt>
                <c:pt idx="5237">
                  <c:v>1.7126999999999998E-8</c:v>
                </c:pt>
                <c:pt idx="5238">
                  <c:v>1.7086999999999999E-8</c:v>
                </c:pt>
                <c:pt idx="5239">
                  <c:v>1.7158000000000001E-8</c:v>
                </c:pt>
                <c:pt idx="5240">
                  <c:v>1.7100000000000001E-8</c:v>
                </c:pt>
                <c:pt idx="5241">
                  <c:v>1.7109000000000001E-8</c:v>
                </c:pt>
                <c:pt idx="5242">
                  <c:v>1.7112999999999999E-8</c:v>
                </c:pt>
                <c:pt idx="5243">
                  <c:v>1.7144000000000001E-8</c:v>
                </c:pt>
                <c:pt idx="5244">
                  <c:v>1.7042999999999999E-8</c:v>
                </c:pt>
                <c:pt idx="5245">
                  <c:v>1.7091000000000001E-8</c:v>
                </c:pt>
                <c:pt idx="5246">
                  <c:v>1.7112999999999999E-8</c:v>
                </c:pt>
                <c:pt idx="5247">
                  <c:v>1.7112999999999999E-8</c:v>
                </c:pt>
                <c:pt idx="5248">
                  <c:v>1.7144000000000001E-8</c:v>
                </c:pt>
                <c:pt idx="5249">
                  <c:v>1.7158000000000001E-8</c:v>
                </c:pt>
                <c:pt idx="5250">
                  <c:v>1.7170999999999999E-8</c:v>
                </c:pt>
                <c:pt idx="5251">
                  <c:v>1.7196999999999998E-8</c:v>
                </c:pt>
                <c:pt idx="5252">
                  <c:v>1.7149E-8</c:v>
                </c:pt>
                <c:pt idx="5253">
                  <c:v>1.7149E-8</c:v>
                </c:pt>
                <c:pt idx="5254">
                  <c:v>1.7179999999999999E-8</c:v>
                </c:pt>
                <c:pt idx="5255">
                  <c:v>1.7091000000000001E-8</c:v>
                </c:pt>
                <c:pt idx="5256">
                  <c:v>1.7193E-8</c:v>
                </c:pt>
                <c:pt idx="5257">
                  <c:v>1.7149E-8</c:v>
                </c:pt>
                <c:pt idx="5258">
                  <c:v>1.7091000000000001E-8</c:v>
                </c:pt>
                <c:pt idx="5259">
                  <c:v>1.7100000000000001E-8</c:v>
                </c:pt>
                <c:pt idx="5260">
                  <c:v>1.7202000000000001E-8</c:v>
                </c:pt>
                <c:pt idx="5261">
                  <c:v>1.7121999999999999E-8</c:v>
                </c:pt>
                <c:pt idx="5262">
                  <c:v>1.7086999999999999E-8</c:v>
                </c:pt>
                <c:pt idx="5263">
                  <c:v>1.7166E-8</c:v>
                </c:pt>
                <c:pt idx="5264">
                  <c:v>1.7118000000000001E-8</c:v>
                </c:pt>
                <c:pt idx="5265">
                  <c:v>1.7166E-8</c:v>
                </c:pt>
                <c:pt idx="5266">
                  <c:v>1.7121999999999999E-8</c:v>
                </c:pt>
                <c:pt idx="5267">
                  <c:v>1.7100000000000001E-8</c:v>
                </c:pt>
                <c:pt idx="5268">
                  <c:v>1.7153000000000001E-8</c:v>
                </c:pt>
                <c:pt idx="5269">
                  <c:v>1.7158000000000001E-8</c:v>
                </c:pt>
                <c:pt idx="5270">
                  <c:v>1.7118000000000001E-8</c:v>
                </c:pt>
                <c:pt idx="5271">
                  <c:v>1.7112999999999999E-8</c:v>
                </c:pt>
                <c:pt idx="5272">
                  <c:v>1.7086999999999999E-8</c:v>
                </c:pt>
                <c:pt idx="5273">
                  <c:v>1.7184E-8</c:v>
                </c:pt>
                <c:pt idx="5274">
                  <c:v>1.7131E-8</c:v>
                </c:pt>
                <c:pt idx="5275">
                  <c:v>1.7121999999999999E-8</c:v>
                </c:pt>
                <c:pt idx="5276">
                  <c:v>1.7135999999999999E-8</c:v>
                </c:pt>
                <c:pt idx="5277">
                  <c:v>1.7188999999999999E-8</c:v>
                </c:pt>
                <c:pt idx="5278">
                  <c:v>1.7144000000000001E-8</c:v>
                </c:pt>
                <c:pt idx="5279">
                  <c:v>1.7126999999999998E-8</c:v>
                </c:pt>
                <c:pt idx="5280">
                  <c:v>1.7184E-8</c:v>
                </c:pt>
                <c:pt idx="5281">
                  <c:v>1.7126999999999998E-8</c:v>
                </c:pt>
                <c:pt idx="5282">
                  <c:v>1.7233E-8</c:v>
                </c:pt>
                <c:pt idx="5283">
                  <c:v>1.7149E-8</c:v>
                </c:pt>
                <c:pt idx="5284">
                  <c:v>1.7158000000000001E-8</c:v>
                </c:pt>
                <c:pt idx="5285">
                  <c:v>1.7202000000000001E-8</c:v>
                </c:pt>
                <c:pt idx="5286">
                  <c:v>1.7196999999999998E-8</c:v>
                </c:pt>
                <c:pt idx="5287">
                  <c:v>1.7126999999999998E-8</c:v>
                </c:pt>
                <c:pt idx="5288">
                  <c:v>1.7158000000000001E-8</c:v>
                </c:pt>
                <c:pt idx="5289">
                  <c:v>1.7175E-8</c:v>
                </c:pt>
                <c:pt idx="5290">
                  <c:v>1.7214999999999999E-8</c:v>
                </c:pt>
                <c:pt idx="5291">
                  <c:v>1.7118000000000001E-8</c:v>
                </c:pt>
                <c:pt idx="5292">
                  <c:v>1.7158000000000001E-8</c:v>
                </c:pt>
                <c:pt idx="5293">
                  <c:v>1.7233E-8</c:v>
                </c:pt>
                <c:pt idx="5294">
                  <c:v>1.7188999999999999E-8</c:v>
                </c:pt>
                <c:pt idx="5295">
                  <c:v>1.7233E-8</c:v>
                </c:pt>
                <c:pt idx="5296">
                  <c:v>1.7268E-8</c:v>
                </c:pt>
                <c:pt idx="5297">
                  <c:v>1.7161999999999998E-8</c:v>
                </c:pt>
                <c:pt idx="5298">
                  <c:v>1.7246000000000001E-8</c:v>
                </c:pt>
                <c:pt idx="5299">
                  <c:v>1.7202000000000001E-8</c:v>
                </c:pt>
                <c:pt idx="5300">
                  <c:v>1.7196999999999998E-8</c:v>
                </c:pt>
                <c:pt idx="5301">
                  <c:v>1.7211000000000001E-8</c:v>
                </c:pt>
                <c:pt idx="5302">
                  <c:v>1.7126999999999998E-8</c:v>
                </c:pt>
                <c:pt idx="5303">
                  <c:v>1.7135999999999999E-8</c:v>
                </c:pt>
                <c:pt idx="5304">
                  <c:v>1.7188999999999999E-8</c:v>
                </c:pt>
                <c:pt idx="5305">
                  <c:v>1.7175E-8</c:v>
                </c:pt>
                <c:pt idx="5306">
                  <c:v>1.7202000000000001E-8</c:v>
                </c:pt>
                <c:pt idx="5307">
                  <c:v>1.7158000000000001E-8</c:v>
                </c:pt>
                <c:pt idx="5308">
                  <c:v>1.7193E-8</c:v>
                </c:pt>
                <c:pt idx="5309">
                  <c:v>1.7179999999999999E-8</c:v>
                </c:pt>
                <c:pt idx="5310">
                  <c:v>1.7211000000000001E-8</c:v>
                </c:pt>
                <c:pt idx="5311">
                  <c:v>1.7188999999999999E-8</c:v>
                </c:pt>
                <c:pt idx="5312">
                  <c:v>1.7131E-8</c:v>
                </c:pt>
                <c:pt idx="5313">
                  <c:v>1.7196999999999998E-8</c:v>
                </c:pt>
                <c:pt idx="5314">
                  <c:v>1.7223999999999999E-8</c:v>
                </c:pt>
                <c:pt idx="5315">
                  <c:v>1.7223999999999999E-8</c:v>
                </c:pt>
                <c:pt idx="5316">
                  <c:v>1.7179999999999999E-8</c:v>
                </c:pt>
                <c:pt idx="5317">
                  <c:v>1.7188999999999999E-8</c:v>
                </c:pt>
                <c:pt idx="5318">
                  <c:v>1.7223999999999999E-8</c:v>
                </c:pt>
                <c:pt idx="5319">
                  <c:v>1.7149E-8</c:v>
                </c:pt>
                <c:pt idx="5320">
                  <c:v>1.7242E-8</c:v>
                </c:pt>
                <c:pt idx="5321">
                  <c:v>1.7179999999999999E-8</c:v>
                </c:pt>
                <c:pt idx="5322">
                  <c:v>1.7249999999999999E-8</c:v>
                </c:pt>
                <c:pt idx="5323">
                  <c:v>1.7188999999999999E-8</c:v>
                </c:pt>
                <c:pt idx="5324">
                  <c:v>1.7228E-8</c:v>
                </c:pt>
                <c:pt idx="5325">
                  <c:v>1.7202000000000001E-8</c:v>
                </c:pt>
                <c:pt idx="5326">
                  <c:v>1.7223999999999999E-8</c:v>
                </c:pt>
                <c:pt idx="5327">
                  <c:v>1.7161999999999998E-8</c:v>
                </c:pt>
                <c:pt idx="5328">
                  <c:v>1.7175E-8</c:v>
                </c:pt>
                <c:pt idx="5329">
                  <c:v>1.7228E-8</c:v>
                </c:pt>
                <c:pt idx="5330">
                  <c:v>1.7255000000000001E-8</c:v>
                </c:pt>
                <c:pt idx="5331">
                  <c:v>1.7233E-8</c:v>
                </c:pt>
                <c:pt idx="5332">
                  <c:v>1.7219E-8</c:v>
                </c:pt>
                <c:pt idx="5333">
                  <c:v>1.7223999999999999E-8</c:v>
                </c:pt>
                <c:pt idx="5334">
                  <c:v>1.7228E-8</c:v>
                </c:pt>
                <c:pt idx="5335">
                  <c:v>1.7205999999999999E-8</c:v>
                </c:pt>
                <c:pt idx="5336">
                  <c:v>1.7307999999999999E-8</c:v>
                </c:pt>
                <c:pt idx="5337">
                  <c:v>1.7196999999999998E-8</c:v>
                </c:pt>
                <c:pt idx="5338">
                  <c:v>1.7202000000000001E-8</c:v>
                </c:pt>
                <c:pt idx="5339">
                  <c:v>1.7214999999999999E-8</c:v>
                </c:pt>
                <c:pt idx="5340">
                  <c:v>1.7233E-8</c:v>
                </c:pt>
                <c:pt idx="5341">
                  <c:v>1.7233E-8</c:v>
                </c:pt>
                <c:pt idx="5342">
                  <c:v>1.7255000000000001E-8</c:v>
                </c:pt>
                <c:pt idx="5343">
                  <c:v>1.7219E-8</c:v>
                </c:pt>
                <c:pt idx="5344">
                  <c:v>1.7223999999999999E-8</c:v>
                </c:pt>
                <c:pt idx="5345">
                  <c:v>1.7242E-8</c:v>
                </c:pt>
                <c:pt idx="5346">
                  <c:v>1.7242E-8</c:v>
                </c:pt>
                <c:pt idx="5347">
                  <c:v>1.7233E-8</c:v>
                </c:pt>
                <c:pt idx="5348">
                  <c:v>1.7242E-8</c:v>
                </c:pt>
                <c:pt idx="5349">
                  <c:v>1.7223999999999999E-8</c:v>
                </c:pt>
                <c:pt idx="5350">
                  <c:v>1.7242E-8</c:v>
                </c:pt>
                <c:pt idx="5351">
                  <c:v>1.7242E-8</c:v>
                </c:pt>
                <c:pt idx="5352">
                  <c:v>1.7258999999999999E-8</c:v>
                </c:pt>
                <c:pt idx="5353">
                  <c:v>1.7214999999999999E-8</c:v>
                </c:pt>
                <c:pt idx="5354">
                  <c:v>1.7321E-8</c:v>
                </c:pt>
                <c:pt idx="5355">
                  <c:v>1.7264000000000002E-8</c:v>
                </c:pt>
                <c:pt idx="5356">
                  <c:v>1.7321E-8</c:v>
                </c:pt>
                <c:pt idx="5357">
                  <c:v>1.7249999999999999E-8</c:v>
                </c:pt>
                <c:pt idx="5358">
                  <c:v>1.7277E-8</c:v>
                </c:pt>
                <c:pt idx="5359">
                  <c:v>1.7302999999999999E-8</c:v>
                </c:pt>
                <c:pt idx="5360">
                  <c:v>1.7233E-8</c:v>
                </c:pt>
                <c:pt idx="5361">
                  <c:v>1.7281000000000001E-8</c:v>
                </c:pt>
                <c:pt idx="5362">
                  <c:v>1.7255000000000001E-8</c:v>
                </c:pt>
                <c:pt idx="5363">
                  <c:v>1.7286E-8</c:v>
                </c:pt>
                <c:pt idx="5364">
                  <c:v>1.7268E-8</c:v>
                </c:pt>
                <c:pt idx="5365">
                  <c:v>1.7242E-8</c:v>
                </c:pt>
                <c:pt idx="5366">
                  <c:v>1.7295E-8</c:v>
                </c:pt>
                <c:pt idx="5367">
                  <c:v>1.7237000000000001E-8</c:v>
                </c:pt>
                <c:pt idx="5368">
                  <c:v>1.7272000000000001E-8</c:v>
                </c:pt>
                <c:pt idx="5369">
                  <c:v>1.7268E-8</c:v>
                </c:pt>
                <c:pt idx="5370">
                  <c:v>1.7290000000000001E-8</c:v>
                </c:pt>
                <c:pt idx="5371">
                  <c:v>1.7255000000000001E-8</c:v>
                </c:pt>
                <c:pt idx="5372">
                  <c:v>1.7334000000000002E-8</c:v>
                </c:pt>
                <c:pt idx="5373">
                  <c:v>1.7264000000000002E-8</c:v>
                </c:pt>
                <c:pt idx="5374">
                  <c:v>1.7290000000000001E-8</c:v>
                </c:pt>
                <c:pt idx="5375">
                  <c:v>1.7223999999999999E-8</c:v>
                </c:pt>
                <c:pt idx="5376">
                  <c:v>1.7258999999999999E-8</c:v>
                </c:pt>
                <c:pt idx="5377">
                  <c:v>1.7258999999999999E-8</c:v>
                </c:pt>
                <c:pt idx="5378">
                  <c:v>1.7302999999999999E-8</c:v>
                </c:pt>
                <c:pt idx="5379">
                  <c:v>1.7316999999999999E-8</c:v>
                </c:pt>
                <c:pt idx="5380">
                  <c:v>1.7268E-8</c:v>
                </c:pt>
                <c:pt idx="5381">
                  <c:v>1.7272000000000001E-8</c:v>
                </c:pt>
                <c:pt idx="5382">
                  <c:v>1.7312E-8</c:v>
                </c:pt>
                <c:pt idx="5383">
                  <c:v>1.7307999999999999E-8</c:v>
                </c:pt>
                <c:pt idx="5384">
                  <c:v>1.7290000000000001E-8</c:v>
                </c:pt>
                <c:pt idx="5385">
                  <c:v>1.7312E-8</c:v>
                </c:pt>
                <c:pt idx="5386">
                  <c:v>1.7374000000000001E-8</c:v>
                </c:pt>
                <c:pt idx="5387">
                  <c:v>1.7272000000000001E-8</c:v>
                </c:pt>
                <c:pt idx="5388">
                  <c:v>1.7286E-8</c:v>
                </c:pt>
                <c:pt idx="5389">
                  <c:v>1.7316999999999999E-8</c:v>
                </c:pt>
                <c:pt idx="5390">
                  <c:v>1.7307999999999999E-8</c:v>
                </c:pt>
                <c:pt idx="5391">
                  <c:v>1.7255000000000001E-8</c:v>
                </c:pt>
                <c:pt idx="5392">
                  <c:v>1.7325000000000001E-8</c:v>
                </c:pt>
                <c:pt idx="5393">
                  <c:v>1.7295E-8</c:v>
                </c:pt>
                <c:pt idx="5394">
                  <c:v>1.7321E-8</c:v>
                </c:pt>
                <c:pt idx="5395">
                  <c:v>1.7316999999999999E-8</c:v>
                </c:pt>
                <c:pt idx="5396">
                  <c:v>1.7351999999999999E-8</c:v>
                </c:pt>
                <c:pt idx="5397">
                  <c:v>1.7316999999999999E-8</c:v>
                </c:pt>
                <c:pt idx="5398">
                  <c:v>1.7299000000000002E-8</c:v>
                </c:pt>
                <c:pt idx="5399">
                  <c:v>1.7302999999999999E-8</c:v>
                </c:pt>
                <c:pt idx="5400">
                  <c:v>1.7290000000000001E-8</c:v>
                </c:pt>
                <c:pt idx="5401">
                  <c:v>1.7295E-8</c:v>
                </c:pt>
                <c:pt idx="5402">
                  <c:v>1.7312E-8</c:v>
                </c:pt>
                <c:pt idx="5403">
                  <c:v>1.7321E-8</c:v>
                </c:pt>
                <c:pt idx="5404">
                  <c:v>1.7299000000000002E-8</c:v>
                </c:pt>
                <c:pt idx="5405">
                  <c:v>1.7295E-8</c:v>
                </c:pt>
                <c:pt idx="5406">
                  <c:v>1.7295E-8</c:v>
                </c:pt>
                <c:pt idx="5407">
                  <c:v>1.7299000000000002E-8</c:v>
                </c:pt>
                <c:pt idx="5408">
                  <c:v>1.7316999999999999E-8</c:v>
                </c:pt>
                <c:pt idx="5409">
                  <c:v>1.7302999999999999E-8</c:v>
                </c:pt>
                <c:pt idx="5410">
                  <c:v>1.7325000000000001E-8</c:v>
                </c:pt>
                <c:pt idx="5411">
                  <c:v>1.7281000000000001E-8</c:v>
                </c:pt>
                <c:pt idx="5412">
                  <c:v>1.7302999999999999E-8</c:v>
                </c:pt>
                <c:pt idx="5413">
                  <c:v>1.7286E-8</c:v>
                </c:pt>
                <c:pt idx="5414">
                  <c:v>1.7312E-8</c:v>
                </c:pt>
                <c:pt idx="5415">
                  <c:v>1.7325000000000001E-8</c:v>
                </c:pt>
                <c:pt idx="5416">
                  <c:v>1.7325000000000001E-8</c:v>
                </c:pt>
                <c:pt idx="5417">
                  <c:v>1.733E-8</c:v>
                </c:pt>
                <c:pt idx="5418">
                  <c:v>1.7360999999999999E-8</c:v>
                </c:pt>
                <c:pt idx="5419">
                  <c:v>1.7316999999999999E-8</c:v>
                </c:pt>
                <c:pt idx="5420">
                  <c:v>1.733E-8</c:v>
                </c:pt>
                <c:pt idx="5421">
                  <c:v>1.7339000000000001E-8</c:v>
                </c:pt>
                <c:pt idx="5422">
                  <c:v>1.7339000000000001E-8</c:v>
                </c:pt>
                <c:pt idx="5423">
                  <c:v>1.7348000000000001E-8</c:v>
                </c:pt>
                <c:pt idx="5424">
                  <c:v>1.7339000000000001E-8</c:v>
                </c:pt>
                <c:pt idx="5425">
                  <c:v>1.7249999999999999E-8</c:v>
                </c:pt>
                <c:pt idx="5426">
                  <c:v>1.7334000000000002E-8</c:v>
                </c:pt>
                <c:pt idx="5427">
                  <c:v>1.7299000000000002E-8</c:v>
                </c:pt>
                <c:pt idx="5428">
                  <c:v>1.7423E-8</c:v>
                </c:pt>
                <c:pt idx="5429">
                  <c:v>1.7325000000000001E-8</c:v>
                </c:pt>
                <c:pt idx="5430">
                  <c:v>1.7334000000000002E-8</c:v>
                </c:pt>
                <c:pt idx="5431">
                  <c:v>1.7334000000000002E-8</c:v>
                </c:pt>
                <c:pt idx="5432">
                  <c:v>1.7356E-8</c:v>
                </c:pt>
                <c:pt idx="5433">
                  <c:v>1.7374000000000001E-8</c:v>
                </c:pt>
                <c:pt idx="5434">
                  <c:v>1.7360999999999999E-8</c:v>
                </c:pt>
                <c:pt idx="5435">
                  <c:v>1.7342999999999999E-8</c:v>
                </c:pt>
                <c:pt idx="5436">
                  <c:v>1.7348000000000001E-8</c:v>
                </c:pt>
                <c:pt idx="5437">
                  <c:v>1.7312E-8</c:v>
                </c:pt>
                <c:pt idx="5438">
                  <c:v>1.7383000000000001E-8</c:v>
                </c:pt>
                <c:pt idx="5439">
                  <c:v>1.7325000000000001E-8</c:v>
                </c:pt>
                <c:pt idx="5440">
                  <c:v>1.7342999999999999E-8</c:v>
                </c:pt>
                <c:pt idx="5441">
                  <c:v>1.7342999999999999E-8</c:v>
                </c:pt>
                <c:pt idx="5442">
                  <c:v>1.7365E-8</c:v>
                </c:pt>
                <c:pt idx="5443">
                  <c:v>1.7356E-8</c:v>
                </c:pt>
                <c:pt idx="5444">
                  <c:v>1.7360999999999999E-8</c:v>
                </c:pt>
                <c:pt idx="5445">
                  <c:v>1.7365E-8</c:v>
                </c:pt>
                <c:pt idx="5446">
                  <c:v>1.7348000000000001E-8</c:v>
                </c:pt>
                <c:pt idx="5447">
                  <c:v>1.7369999999999999E-8</c:v>
                </c:pt>
                <c:pt idx="5448">
                  <c:v>1.7360999999999999E-8</c:v>
                </c:pt>
                <c:pt idx="5449">
                  <c:v>1.7414E-8</c:v>
                </c:pt>
                <c:pt idx="5450">
                  <c:v>1.7356E-8</c:v>
                </c:pt>
                <c:pt idx="5451">
                  <c:v>1.7383000000000001E-8</c:v>
                </c:pt>
                <c:pt idx="5452">
                  <c:v>1.7383000000000001E-8</c:v>
                </c:pt>
                <c:pt idx="5453">
                  <c:v>1.7436000000000001E-8</c:v>
                </c:pt>
                <c:pt idx="5454">
                  <c:v>1.7351999999999999E-8</c:v>
                </c:pt>
                <c:pt idx="5455">
                  <c:v>1.7374000000000001E-8</c:v>
                </c:pt>
                <c:pt idx="5456">
                  <c:v>1.7374000000000001E-8</c:v>
                </c:pt>
                <c:pt idx="5457">
                  <c:v>1.7374000000000001E-8</c:v>
                </c:pt>
                <c:pt idx="5458">
                  <c:v>1.733E-8</c:v>
                </c:pt>
                <c:pt idx="5459">
                  <c:v>1.7386999999999999E-8</c:v>
                </c:pt>
                <c:pt idx="5460">
                  <c:v>1.7295E-8</c:v>
                </c:pt>
                <c:pt idx="5461">
                  <c:v>1.74E-8</c:v>
                </c:pt>
                <c:pt idx="5462">
                  <c:v>1.7395999999999999E-8</c:v>
                </c:pt>
                <c:pt idx="5463">
                  <c:v>1.7374000000000001E-8</c:v>
                </c:pt>
                <c:pt idx="5464">
                  <c:v>1.7444999999999998E-8</c:v>
                </c:pt>
                <c:pt idx="5465">
                  <c:v>1.7386999999999999E-8</c:v>
                </c:pt>
                <c:pt idx="5466">
                  <c:v>1.7395999999999999E-8</c:v>
                </c:pt>
                <c:pt idx="5467">
                  <c:v>1.7369999999999999E-8</c:v>
                </c:pt>
                <c:pt idx="5468">
                  <c:v>1.7356E-8</c:v>
                </c:pt>
                <c:pt idx="5469">
                  <c:v>1.7414E-8</c:v>
                </c:pt>
                <c:pt idx="5470">
                  <c:v>1.7365E-8</c:v>
                </c:pt>
                <c:pt idx="5471">
                  <c:v>1.7386999999999999E-8</c:v>
                </c:pt>
                <c:pt idx="5472">
                  <c:v>1.7360999999999999E-8</c:v>
                </c:pt>
                <c:pt idx="5473">
                  <c:v>1.7439999999999999E-8</c:v>
                </c:pt>
                <c:pt idx="5474">
                  <c:v>1.7365E-8</c:v>
                </c:pt>
                <c:pt idx="5475">
                  <c:v>1.7312E-8</c:v>
                </c:pt>
                <c:pt idx="5476">
                  <c:v>1.7409000000000001E-8</c:v>
                </c:pt>
                <c:pt idx="5477">
                  <c:v>1.7404999999999999E-8</c:v>
                </c:pt>
                <c:pt idx="5478">
                  <c:v>1.7392000000000001E-8</c:v>
                </c:pt>
                <c:pt idx="5479">
                  <c:v>1.7369999999999999E-8</c:v>
                </c:pt>
                <c:pt idx="5480">
                  <c:v>1.7418000000000001E-8</c:v>
                </c:pt>
                <c:pt idx="5481">
                  <c:v>1.7414E-8</c:v>
                </c:pt>
                <c:pt idx="5482">
                  <c:v>1.7488999999999999E-8</c:v>
                </c:pt>
                <c:pt idx="5483">
                  <c:v>1.733E-8</c:v>
                </c:pt>
                <c:pt idx="5484">
                  <c:v>1.7377999999999999E-8</c:v>
                </c:pt>
                <c:pt idx="5485">
                  <c:v>1.7369999999999999E-8</c:v>
                </c:pt>
                <c:pt idx="5486">
                  <c:v>1.7458E-8</c:v>
                </c:pt>
                <c:pt idx="5487">
                  <c:v>1.7395999999999999E-8</c:v>
                </c:pt>
                <c:pt idx="5488">
                  <c:v>1.7418000000000001E-8</c:v>
                </c:pt>
                <c:pt idx="5489">
                  <c:v>1.7444999999999998E-8</c:v>
                </c:pt>
                <c:pt idx="5490">
                  <c:v>1.7339000000000001E-8</c:v>
                </c:pt>
                <c:pt idx="5491">
                  <c:v>1.7404999999999999E-8</c:v>
                </c:pt>
                <c:pt idx="5492">
                  <c:v>1.7436000000000001E-8</c:v>
                </c:pt>
                <c:pt idx="5493">
                  <c:v>1.7458E-8</c:v>
                </c:pt>
                <c:pt idx="5494">
                  <c:v>1.7374000000000001E-8</c:v>
                </c:pt>
                <c:pt idx="5495">
                  <c:v>1.7418000000000001E-8</c:v>
                </c:pt>
                <c:pt idx="5496">
                  <c:v>1.7351999999999999E-8</c:v>
                </c:pt>
                <c:pt idx="5497">
                  <c:v>1.7414E-8</c:v>
                </c:pt>
                <c:pt idx="5498">
                  <c:v>1.7449E-8</c:v>
                </c:pt>
                <c:pt idx="5499">
                  <c:v>1.7392000000000001E-8</c:v>
                </c:pt>
                <c:pt idx="5500">
                  <c:v>1.7392000000000001E-8</c:v>
                </c:pt>
                <c:pt idx="5501">
                  <c:v>1.7476E-8</c:v>
                </c:pt>
                <c:pt idx="5502">
                  <c:v>1.7383000000000001E-8</c:v>
                </c:pt>
                <c:pt idx="5503">
                  <c:v>1.7439999999999999E-8</c:v>
                </c:pt>
                <c:pt idx="5504">
                  <c:v>1.74E-8</c:v>
                </c:pt>
                <c:pt idx="5505">
                  <c:v>1.7423E-8</c:v>
                </c:pt>
                <c:pt idx="5506">
                  <c:v>1.7444999999999998E-8</c:v>
                </c:pt>
                <c:pt idx="5507">
                  <c:v>1.7414E-8</c:v>
                </c:pt>
                <c:pt idx="5508">
                  <c:v>1.7423E-8</c:v>
                </c:pt>
                <c:pt idx="5509">
                  <c:v>1.7449E-8</c:v>
                </c:pt>
                <c:pt idx="5510">
                  <c:v>1.7383000000000001E-8</c:v>
                </c:pt>
                <c:pt idx="5511">
                  <c:v>1.7409000000000001E-8</c:v>
                </c:pt>
                <c:pt idx="5512">
                  <c:v>1.7449E-8</c:v>
                </c:pt>
                <c:pt idx="5513">
                  <c:v>1.7414E-8</c:v>
                </c:pt>
                <c:pt idx="5514">
                  <c:v>1.7467E-8</c:v>
                </c:pt>
                <c:pt idx="5515">
                  <c:v>1.7409000000000001E-8</c:v>
                </c:pt>
                <c:pt idx="5516">
                  <c:v>1.7386999999999999E-8</c:v>
                </c:pt>
                <c:pt idx="5517">
                  <c:v>1.7404999999999999E-8</c:v>
                </c:pt>
                <c:pt idx="5518">
                  <c:v>1.7467E-8</c:v>
                </c:pt>
                <c:pt idx="5519">
                  <c:v>1.7383000000000001E-8</c:v>
                </c:pt>
                <c:pt idx="5520">
                  <c:v>1.7453000000000001E-8</c:v>
                </c:pt>
                <c:pt idx="5521">
                  <c:v>1.7436000000000001E-8</c:v>
                </c:pt>
                <c:pt idx="5522">
                  <c:v>1.7436000000000001E-8</c:v>
                </c:pt>
                <c:pt idx="5523">
                  <c:v>1.7537E-8</c:v>
                </c:pt>
                <c:pt idx="5524">
                  <c:v>1.7383000000000001E-8</c:v>
                </c:pt>
                <c:pt idx="5525">
                  <c:v>1.7471000000000001E-8</c:v>
                </c:pt>
                <c:pt idx="5526">
                  <c:v>1.7409000000000001E-8</c:v>
                </c:pt>
                <c:pt idx="5527">
                  <c:v>1.74E-8</c:v>
                </c:pt>
                <c:pt idx="5528">
                  <c:v>1.7453000000000001E-8</c:v>
                </c:pt>
                <c:pt idx="5529">
                  <c:v>1.7467E-8</c:v>
                </c:pt>
                <c:pt idx="5530">
                  <c:v>1.7439999999999999E-8</c:v>
                </c:pt>
                <c:pt idx="5531">
                  <c:v>1.7462000000000001E-8</c:v>
                </c:pt>
                <c:pt idx="5532">
                  <c:v>1.7444999999999998E-8</c:v>
                </c:pt>
                <c:pt idx="5533">
                  <c:v>1.7471000000000001E-8</c:v>
                </c:pt>
                <c:pt idx="5534">
                  <c:v>1.7439999999999999E-8</c:v>
                </c:pt>
                <c:pt idx="5535">
                  <c:v>1.7453000000000001E-8</c:v>
                </c:pt>
                <c:pt idx="5536">
                  <c:v>1.7453000000000001E-8</c:v>
                </c:pt>
                <c:pt idx="5537">
                  <c:v>1.7467E-8</c:v>
                </c:pt>
                <c:pt idx="5538">
                  <c:v>1.7484E-8</c:v>
                </c:pt>
                <c:pt idx="5539">
                  <c:v>1.7484E-8</c:v>
                </c:pt>
                <c:pt idx="5540">
                  <c:v>1.7439999999999999E-8</c:v>
                </c:pt>
                <c:pt idx="5541">
                  <c:v>1.7471000000000001E-8</c:v>
                </c:pt>
                <c:pt idx="5542">
                  <c:v>1.7493E-8</c:v>
                </c:pt>
                <c:pt idx="5543">
                  <c:v>1.7511E-8</c:v>
                </c:pt>
                <c:pt idx="5544">
                  <c:v>1.7444999999999998E-8</c:v>
                </c:pt>
                <c:pt idx="5545">
                  <c:v>1.7493E-8</c:v>
                </c:pt>
                <c:pt idx="5546">
                  <c:v>1.7497999999999999E-8</c:v>
                </c:pt>
                <c:pt idx="5547">
                  <c:v>1.7471000000000001E-8</c:v>
                </c:pt>
                <c:pt idx="5548">
                  <c:v>1.7497999999999999E-8</c:v>
                </c:pt>
                <c:pt idx="5549">
                  <c:v>1.7523999999999999E-8</c:v>
                </c:pt>
                <c:pt idx="5550">
                  <c:v>1.7453000000000001E-8</c:v>
                </c:pt>
                <c:pt idx="5551">
                  <c:v>1.7467E-8</c:v>
                </c:pt>
                <c:pt idx="5552">
                  <c:v>1.7453000000000001E-8</c:v>
                </c:pt>
                <c:pt idx="5553">
                  <c:v>1.7488999999999999E-8</c:v>
                </c:pt>
                <c:pt idx="5554">
                  <c:v>1.7458E-8</c:v>
                </c:pt>
                <c:pt idx="5555">
                  <c:v>1.7471000000000001E-8</c:v>
                </c:pt>
                <c:pt idx="5556">
                  <c:v>1.7479999999999998E-8</c:v>
                </c:pt>
                <c:pt idx="5557">
                  <c:v>1.7427000000000001E-8</c:v>
                </c:pt>
                <c:pt idx="5558">
                  <c:v>1.7458E-8</c:v>
                </c:pt>
                <c:pt idx="5559">
                  <c:v>1.7479999999999998E-8</c:v>
                </c:pt>
                <c:pt idx="5560">
                  <c:v>1.7497999999999999E-8</c:v>
                </c:pt>
                <c:pt idx="5561">
                  <c:v>1.7506000000000001E-8</c:v>
                </c:pt>
                <c:pt idx="5562">
                  <c:v>1.7511E-8</c:v>
                </c:pt>
                <c:pt idx="5563">
                  <c:v>1.7458E-8</c:v>
                </c:pt>
                <c:pt idx="5564">
                  <c:v>1.7497999999999999E-8</c:v>
                </c:pt>
                <c:pt idx="5565">
                  <c:v>1.7467E-8</c:v>
                </c:pt>
                <c:pt idx="5566">
                  <c:v>1.7471000000000001E-8</c:v>
                </c:pt>
                <c:pt idx="5567">
                  <c:v>1.7493E-8</c:v>
                </c:pt>
                <c:pt idx="5568">
                  <c:v>1.7511E-8</c:v>
                </c:pt>
                <c:pt idx="5569">
                  <c:v>1.7467E-8</c:v>
                </c:pt>
                <c:pt idx="5570">
                  <c:v>1.7567999999999999E-8</c:v>
                </c:pt>
                <c:pt idx="5571">
                  <c:v>1.7471000000000001E-8</c:v>
                </c:pt>
                <c:pt idx="5572">
                  <c:v>1.7523999999999999E-8</c:v>
                </c:pt>
                <c:pt idx="5573">
                  <c:v>1.7523999999999999E-8</c:v>
                </c:pt>
                <c:pt idx="5574">
                  <c:v>1.7458E-8</c:v>
                </c:pt>
                <c:pt idx="5575">
                  <c:v>1.7555000000000001E-8</c:v>
                </c:pt>
                <c:pt idx="5576">
                  <c:v>1.7520000000000001E-8</c:v>
                </c:pt>
                <c:pt idx="5577">
                  <c:v>1.7467E-8</c:v>
                </c:pt>
                <c:pt idx="5578">
                  <c:v>1.7497999999999999E-8</c:v>
                </c:pt>
                <c:pt idx="5579">
                  <c:v>1.7582000000000002E-8</c:v>
                </c:pt>
                <c:pt idx="5580">
                  <c:v>1.7537E-8</c:v>
                </c:pt>
                <c:pt idx="5581">
                  <c:v>1.7511E-8</c:v>
                </c:pt>
                <c:pt idx="5582">
                  <c:v>1.7576999999999999E-8</c:v>
                </c:pt>
                <c:pt idx="5583">
                  <c:v>1.7484E-8</c:v>
                </c:pt>
                <c:pt idx="5584">
                  <c:v>1.7529000000000001E-8</c:v>
                </c:pt>
                <c:pt idx="5585">
                  <c:v>1.7488999999999999E-8</c:v>
                </c:pt>
                <c:pt idx="5586">
                  <c:v>1.7497999999999999E-8</c:v>
                </c:pt>
                <c:pt idx="5587">
                  <c:v>1.7558999999999999E-8</c:v>
                </c:pt>
                <c:pt idx="5588">
                  <c:v>1.7493E-8</c:v>
                </c:pt>
                <c:pt idx="5589">
                  <c:v>1.7506000000000001E-8</c:v>
                </c:pt>
                <c:pt idx="5590">
                  <c:v>1.7497999999999999E-8</c:v>
                </c:pt>
                <c:pt idx="5591">
                  <c:v>1.7476E-8</c:v>
                </c:pt>
                <c:pt idx="5592">
                  <c:v>1.7541999999999999E-8</c:v>
                </c:pt>
                <c:pt idx="5593">
                  <c:v>1.7493E-8</c:v>
                </c:pt>
                <c:pt idx="5594">
                  <c:v>1.7555000000000001E-8</c:v>
                </c:pt>
                <c:pt idx="5595">
                  <c:v>1.7484E-8</c:v>
                </c:pt>
                <c:pt idx="5596">
                  <c:v>1.7476E-8</c:v>
                </c:pt>
                <c:pt idx="5597">
                  <c:v>1.7520000000000001E-8</c:v>
                </c:pt>
                <c:pt idx="5598">
                  <c:v>1.7532999999999999E-8</c:v>
                </c:pt>
                <c:pt idx="5599">
                  <c:v>1.7515000000000002E-8</c:v>
                </c:pt>
                <c:pt idx="5600">
                  <c:v>1.7515000000000002E-8</c:v>
                </c:pt>
                <c:pt idx="5601">
                  <c:v>1.7529000000000001E-8</c:v>
                </c:pt>
                <c:pt idx="5602">
                  <c:v>1.7573000000000001E-8</c:v>
                </c:pt>
                <c:pt idx="5603">
                  <c:v>1.7484E-8</c:v>
                </c:pt>
                <c:pt idx="5604">
                  <c:v>1.7484E-8</c:v>
                </c:pt>
                <c:pt idx="5605">
                  <c:v>1.7576999999999999E-8</c:v>
                </c:pt>
                <c:pt idx="5606">
                  <c:v>1.7506000000000001E-8</c:v>
                </c:pt>
                <c:pt idx="5607">
                  <c:v>1.7590000000000001E-8</c:v>
                </c:pt>
                <c:pt idx="5608">
                  <c:v>1.7532999999999999E-8</c:v>
                </c:pt>
                <c:pt idx="5609">
                  <c:v>1.7520000000000001E-8</c:v>
                </c:pt>
                <c:pt idx="5610">
                  <c:v>1.7576999999999999E-8</c:v>
                </c:pt>
                <c:pt idx="5611">
                  <c:v>1.7476E-8</c:v>
                </c:pt>
                <c:pt idx="5612">
                  <c:v>1.7515000000000002E-8</c:v>
                </c:pt>
                <c:pt idx="5613">
                  <c:v>1.7506000000000001E-8</c:v>
                </c:pt>
                <c:pt idx="5614">
                  <c:v>1.7582000000000002E-8</c:v>
                </c:pt>
                <c:pt idx="5615">
                  <c:v>1.7520000000000001E-8</c:v>
                </c:pt>
                <c:pt idx="5616">
                  <c:v>1.7471000000000001E-8</c:v>
                </c:pt>
                <c:pt idx="5617">
                  <c:v>1.7523999999999999E-8</c:v>
                </c:pt>
                <c:pt idx="5618">
                  <c:v>1.7529000000000001E-8</c:v>
                </c:pt>
                <c:pt idx="5619">
                  <c:v>1.7476E-8</c:v>
                </c:pt>
                <c:pt idx="5620">
                  <c:v>1.7573000000000001E-8</c:v>
                </c:pt>
                <c:pt idx="5621">
                  <c:v>1.7520000000000001E-8</c:v>
                </c:pt>
                <c:pt idx="5622">
                  <c:v>1.7506000000000001E-8</c:v>
                </c:pt>
                <c:pt idx="5623">
                  <c:v>1.7523999999999999E-8</c:v>
                </c:pt>
                <c:pt idx="5624">
                  <c:v>1.7573000000000001E-8</c:v>
                </c:pt>
                <c:pt idx="5625">
                  <c:v>1.7564000000000001E-8</c:v>
                </c:pt>
                <c:pt idx="5626">
                  <c:v>1.7555000000000001E-8</c:v>
                </c:pt>
                <c:pt idx="5627">
                  <c:v>1.7479999999999998E-8</c:v>
                </c:pt>
                <c:pt idx="5628">
                  <c:v>1.7520000000000001E-8</c:v>
                </c:pt>
                <c:pt idx="5629">
                  <c:v>1.7564000000000001E-8</c:v>
                </c:pt>
                <c:pt idx="5630">
                  <c:v>1.7523999999999999E-8</c:v>
                </c:pt>
                <c:pt idx="5631">
                  <c:v>1.7541999999999999E-8</c:v>
                </c:pt>
                <c:pt idx="5632">
                  <c:v>1.7546E-8</c:v>
                </c:pt>
                <c:pt idx="5633">
                  <c:v>1.7541999999999999E-8</c:v>
                </c:pt>
                <c:pt idx="5634">
                  <c:v>1.7558999999999999E-8</c:v>
                </c:pt>
                <c:pt idx="5635">
                  <c:v>1.7532999999999999E-8</c:v>
                </c:pt>
                <c:pt idx="5636">
                  <c:v>1.7511E-8</c:v>
                </c:pt>
                <c:pt idx="5637">
                  <c:v>1.7532999999999999E-8</c:v>
                </c:pt>
                <c:pt idx="5638">
                  <c:v>1.7564000000000001E-8</c:v>
                </c:pt>
                <c:pt idx="5639">
                  <c:v>1.7506000000000001E-8</c:v>
                </c:pt>
                <c:pt idx="5640">
                  <c:v>1.7506000000000001E-8</c:v>
                </c:pt>
                <c:pt idx="5641">
                  <c:v>1.7558999999999999E-8</c:v>
                </c:pt>
                <c:pt idx="5642">
                  <c:v>1.7497999999999999E-8</c:v>
                </c:pt>
                <c:pt idx="5643">
                  <c:v>1.7541999999999999E-8</c:v>
                </c:pt>
                <c:pt idx="5644">
                  <c:v>1.7576999999999999E-8</c:v>
                </c:pt>
                <c:pt idx="5645">
                  <c:v>1.7590000000000001E-8</c:v>
                </c:pt>
                <c:pt idx="5646">
                  <c:v>1.7537E-8</c:v>
                </c:pt>
                <c:pt idx="5647">
                  <c:v>1.7567999999999999E-8</c:v>
                </c:pt>
                <c:pt idx="5648">
                  <c:v>1.7585999999999999E-8</c:v>
                </c:pt>
                <c:pt idx="5649">
                  <c:v>1.7625999999999998E-8</c:v>
                </c:pt>
                <c:pt idx="5650">
                  <c:v>1.7611999999999999E-8</c:v>
                </c:pt>
                <c:pt idx="5651">
                  <c:v>1.7617000000000002E-8</c:v>
                </c:pt>
                <c:pt idx="5652">
                  <c:v>1.7567999999999999E-8</c:v>
                </c:pt>
                <c:pt idx="5653">
                  <c:v>1.7112999999999999E-8</c:v>
                </c:pt>
                <c:pt idx="5654">
                  <c:v>1.2661999999999999E-8</c:v>
                </c:pt>
                <c:pt idx="5655">
                  <c:v>2.2374000000000002E-9</c:v>
                </c:pt>
                <c:pt idx="5656">
                  <c:v>1.535E-9</c:v>
                </c:pt>
                <c:pt idx="5657">
                  <c:v>1.2435999999999999E-9</c:v>
                </c:pt>
                <c:pt idx="5658">
                  <c:v>1.0846E-9</c:v>
                </c:pt>
                <c:pt idx="5659">
                  <c:v>9.7254000000000004E-10</c:v>
                </c:pt>
                <c:pt idx="5660">
                  <c:v>9.0168000000000003E-10</c:v>
                </c:pt>
                <c:pt idx="5661">
                  <c:v>8.4942000000000005E-10</c:v>
                </c:pt>
                <c:pt idx="5662">
                  <c:v>8.0513999999999997E-10</c:v>
                </c:pt>
                <c:pt idx="5663">
                  <c:v>7.7103999999999996E-10</c:v>
                </c:pt>
                <c:pt idx="5664">
                  <c:v>7.3914999999999998E-10</c:v>
                </c:pt>
                <c:pt idx="5665">
                  <c:v>7.2232000000000005E-10</c:v>
                </c:pt>
                <c:pt idx="5666">
                  <c:v>7.0195000000000004E-10</c:v>
                </c:pt>
                <c:pt idx="5667">
                  <c:v>6.8999000000000001E-10</c:v>
                </c:pt>
                <c:pt idx="5668">
                  <c:v>6.7138999999999999E-10</c:v>
                </c:pt>
                <c:pt idx="5669">
                  <c:v>6.5633000000000005E-10</c:v>
                </c:pt>
                <c:pt idx="5670">
                  <c:v>6.5146000000000004E-10</c:v>
                </c:pt>
                <c:pt idx="5671">
                  <c:v>6.3685000000000003E-10</c:v>
                </c:pt>
                <c:pt idx="5672">
                  <c:v>6.3064999999999999E-10</c:v>
                </c:pt>
                <c:pt idx="5673">
                  <c:v>6.2046000000000005E-10</c:v>
                </c:pt>
                <c:pt idx="5674">
                  <c:v>6.1160000000000004E-10</c:v>
                </c:pt>
                <c:pt idx="5675">
                  <c:v>6.0939E-10</c:v>
                </c:pt>
                <c:pt idx="5676">
                  <c:v>6.0585000000000003E-10</c:v>
                </c:pt>
                <c:pt idx="5677">
                  <c:v>5.9522000000000004E-10</c:v>
                </c:pt>
                <c:pt idx="5678">
                  <c:v>5.9166999999999998E-10</c:v>
                </c:pt>
                <c:pt idx="5679">
                  <c:v>5.8502999999999999E-10</c:v>
                </c:pt>
                <c:pt idx="5680">
                  <c:v>5.8679999999999998E-10</c:v>
                </c:pt>
                <c:pt idx="5681">
                  <c:v>5.7662000000000002E-10</c:v>
                </c:pt>
                <c:pt idx="5682">
                  <c:v>5.7528999999999999E-10</c:v>
                </c:pt>
                <c:pt idx="5683">
                  <c:v>5.5536000000000003E-10</c:v>
                </c:pt>
                <c:pt idx="5684">
                  <c:v>5.4516999999999999E-10</c:v>
                </c:pt>
                <c:pt idx="5685">
                  <c:v>5.3809000000000005E-10</c:v>
                </c:pt>
                <c:pt idx="5686">
                  <c:v>5.3631999999999996E-10</c:v>
                </c:pt>
                <c:pt idx="5687">
                  <c:v>5.3542999999999998E-10</c:v>
                </c:pt>
                <c:pt idx="5688">
                  <c:v>5.3454E-10</c:v>
                </c:pt>
                <c:pt idx="5689">
                  <c:v>5.3322000000000005E-10</c:v>
                </c:pt>
                <c:pt idx="5690">
                  <c:v>5.3232999999999996E-10</c:v>
                </c:pt>
                <c:pt idx="5691">
                  <c:v>5.2833999999999996E-10</c:v>
                </c:pt>
                <c:pt idx="5692">
                  <c:v>5.3055999999999998E-10</c:v>
                </c:pt>
                <c:pt idx="5693">
                  <c:v>5.2790000000000001E-10</c:v>
                </c:pt>
                <c:pt idx="5694">
                  <c:v>5.2524000000000004E-10</c:v>
                </c:pt>
                <c:pt idx="5695">
                  <c:v>5.2966999999999999E-10</c:v>
                </c:pt>
                <c:pt idx="5696">
                  <c:v>5.2745999999999995E-10</c:v>
                </c:pt>
                <c:pt idx="5697">
                  <c:v>5.2966999999999999E-10</c:v>
                </c:pt>
                <c:pt idx="5698">
                  <c:v>5.2745999999999995E-10</c:v>
                </c:pt>
                <c:pt idx="5699">
                  <c:v>5.2169999999999997E-10</c:v>
                </c:pt>
                <c:pt idx="5700">
                  <c:v>5.2613000000000002E-10</c:v>
                </c:pt>
                <c:pt idx="5701">
                  <c:v>5.2613000000000002E-10</c:v>
                </c:pt>
                <c:pt idx="5702">
                  <c:v>5.2568999999999997E-10</c:v>
                </c:pt>
                <c:pt idx="5703">
                  <c:v>5.2479999999999999E-10</c:v>
                </c:pt>
                <c:pt idx="5704">
                  <c:v>5.2391E-10</c:v>
                </c:pt>
                <c:pt idx="5705">
                  <c:v>5.2303E-10</c:v>
                </c:pt>
                <c:pt idx="5706">
                  <c:v>5.2524000000000004E-10</c:v>
                </c:pt>
                <c:pt idx="5707">
                  <c:v>5.1992999999999998E-10</c:v>
                </c:pt>
                <c:pt idx="5708">
                  <c:v>5.2656999999999997E-10</c:v>
                </c:pt>
                <c:pt idx="5709">
                  <c:v>5.2656999999999997E-10</c:v>
                </c:pt>
                <c:pt idx="5710">
                  <c:v>5.1992999999999998E-10</c:v>
                </c:pt>
                <c:pt idx="5711">
                  <c:v>5.2391E-10</c:v>
                </c:pt>
                <c:pt idx="5712">
                  <c:v>5.2258999999999995E-10</c:v>
                </c:pt>
                <c:pt idx="5713">
                  <c:v>5.2436000000000004E-10</c:v>
                </c:pt>
                <c:pt idx="5714">
                  <c:v>5.2613000000000002E-10</c:v>
                </c:pt>
                <c:pt idx="5715">
                  <c:v>5.2346999999999995E-10</c:v>
                </c:pt>
                <c:pt idx="5716">
                  <c:v>5.1992999999999998E-10</c:v>
                </c:pt>
                <c:pt idx="5717">
                  <c:v>5.1949000000000003E-10</c:v>
                </c:pt>
                <c:pt idx="5718">
                  <c:v>5.1682999999999996E-10</c:v>
                </c:pt>
                <c:pt idx="5719">
                  <c:v>5.2126000000000002E-10</c:v>
                </c:pt>
                <c:pt idx="5720">
                  <c:v>5.1904E-10</c:v>
                </c:pt>
                <c:pt idx="5721">
                  <c:v>5.2258999999999995E-10</c:v>
                </c:pt>
                <c:pt idx="5722">
                  <c:v>5.2391E-10</c:v>
                </c:pt>
                <c:pt idx="5723">
                  <c:v>5.2126000000000002E-10</c:v>
                </c:pt>
                <c:pt idx="5724">
                  <c:v>5.1770999999999996E-10</c:v>
                </c:pt>
                <c:pt idx="5725">
                  <c:v>5.1770999999999996E-10</c:v>
                </c:pt>
                <c:pt idx="5726">
                  <c:v>5.2346999999999995E-10</c:v>
                </c:pt>
                <c:pt idx="5727">
                  <c:v>5.1860000000000005E-10</c:v>
                </c:pt>
                <c:pt idx="5728">
                  <c:v>5.1682999999999996E-10</c:v>
                </c:pt>
                <c:pt idx="5729">
                  <c:v>5.2080999999999998E-10</c:v>
                </c:pt>
                <c:pt idx="5730">
                  <c:v>5.1770999999999996E-10</c:v>
                </c:pt>
                <c:pt idx="5731">
                  <c:v>5.1904E-10</c:v>
                </c:pt>
                <c:pt idx="5732">
                  <c:v>5.1860000000000005E-10</c:v>
                </c:pt>
                <c:pt idx="5733">
                  <c:v>5.2126000000000002E-10</c:v>
                </c:pt>
                <c:pt idx="5734">
                  <c:v>5.1505999999999998E-10</c:v>
                </c:pt>
                <c:pt idx="5735">
                  <c:v>5.1816E-10</c:v>
                </c:pt>
                <c:pt idx="5736">
                  <c:v>5.1373000000000004E-10</c:v>
                </c:pt>
                <c:pt idx="5737">
                  <c:v>5.1639000000000001E-10</c:v>
                </c:pt>
                <c:pt idx="5738">
                  <c:v>5.1860000000000005E-10</c:v>
                </c:pt>
                <c:pt idx="5739">
                  <c:v>5.1593999999999998E-10</c:v>
                </c:pt>
                <c:pt idx="5740">
                  <c:v>5.1770999999999996E-10</c:v>
                </c:pt>
                <c:pt idx="5741">
                  <c:v>5.2169999999999997E-10</c:v>
                </c:pt>
                <c:pt idx="5742">
                  <c:v>5.1550000000000003E-10</c:v>
                </c:pt>
                <c:pt idx="5743">
                  <c:v>5.1860000000000005E-10</c:v>
                </c:pt>
                <c:pt idx="5744">
                  <c:v>5.2126000000000002E-10</c:v>
                </c:pt>
                <c:pt idx="5745">
                  <c:v>5.1416999999999999E-10</c:v>
                </c:pt>
                <c:pt idx="5746">
                  <c:v>5.1550000000000003E-10</c:v>
                </c:pt>
                <c:pt idx="5747">
                  <c:v>5.1373000000000004E-10</c:v>
                </c:pt>
                <c:pt idx="5748">
                  <c:v>5.1770999999999996E-10</c:v>
                </c:pt>
                <c:pt idx="5749">
                  <c:v>5.1505999999999998E-10</c:v>
                </c:pt>
                <c:pt idx="5750">
                  <c:v>5.1461000000000005E-10</c:v>
                </c:pt>
                <c:pt idx="5751">
                  <c:v>5.1593999999999998E-10</c:v>
                </c:pt>
                <c:pt idx="5752">
                  <c:v>5.1373000000000004E-10</c:v>
                </c:pt>
                <c:pt idx="5753">
                  <c:v>5.1682999999999996E-10</c:v>
                </c:pt>
                <c:pt idx="5754">
                  <c:v>5.0796999999999995E-10</c:v>
                </c:pt>
                <c:pt idx="5755">
                  <c:v>5.1593999999999998E-10</c:v>
                </c:pt>
                <c:pt idx="5756">
                  <c:v>5.1283999999999996E-10</c:v>
                </c:pt>
                <c:pt idx="5757">
                  <c:v>5.2080999999999998E-10</c:v>
                </c:pt>
                <c:pt idx="5758">
                  <c:v>5.1416999999999999E-10</c:v>
                </c:pt>
                <c:pt idx="5759">
                  <c:v>5.1416999999999999E-10</c:v>
                </c:pt>
                <c:pt idx="5760">
                  <c:v>5.1505999999999998E-10</c:v>
                </c:pt>
                <c:pt idx="5761">
                  <c:v>5.1461000000000005E-10</c:v>
                </c:pt>
                <c:pt idx="5762">
                  <c:v>5.1682999999999996E-10</c:v>
                </c:pt>
                <c:pt idx="5763">
                  <c:v>5.1240000000000001E-10</c:v>
                </c:pt>
                <c:pt idx="5764">
                  <c:v>5.1505999999999998E-10</c:v>
                </c:pt>
                <c:pt idx="5765">
                  <c:v>5.1550000000000003E-10</c:v>
                </c:pt>
                <c:pt idx="5766">
                  <c:v>5.1416999999999999E-10</c:v>
                </c:pt>
                <c:pt idx="5767">
                  <c:v>5.0974000000000004E-10</c:v>
                </c:pt>
                <c:pt idx="5768">
                  <c:v>5.1106999999999997E-10</c:v>
                </c:pt>
                <c:pt idx="5769">
                  <c:v>5.1639000000000001E-10</c:v>
                </c:pt>
                <c:pt idx="5770">
                  <c:v>5.1195999999999996E-10</c:v>
                </c:pt>
                <c:pt idx="5771">
                  <c:v>5.0664000000000002E-10</c:v>
                </c:pt>
                <c:pt idx="5772">
                  <c:v>5.1240000000000001E-10</c:v>
                </c:pt>
                <c:pt idx="5773">
                  <c:v>5.0929999999999999E-10</c:v>
                </c:pt>
                <c:pt idx="5774">
                  <c:v>5.1240000000000001E-10</c:v>
                </c:pt>
                <c:pt idx="5775">
                  <c:v>5.1240000000000001E-10</c:v>
                </c:pt>
                <c:pt idx="5776">
                  <c:v>5.0796999999999995E-10</c:v>
                </c:pt>
                <c:pt idx="5777">
                  <c:v>5.1283999999999996E-10</c:v>
                </c:pt>
                <c:pt idx="5778">
                  <c:v>5.1328999999999999E-10</c:v>
                </c:pt>
                <c:pt idx="5779">
                  <c:v>5.1373000000000004E-10</c:v>
                </c:pt>
                <c:pt idx="5780">
                  <c:v>5.1505999999999998E-10</c:v>
                </c:pt>
                <c:pt idx="5781">
                  <c:v>5.1416999999999999E-10</c:v>
                </c:pt>
                <c:pt idx="5782">
                  <c:v>5.0399000000000003E-10</c:v>
                </c:pt>
                <c:pt idx="5783">
                  <c:v>5.1151000000000003E-10</c:v>
                </c:pt>
                <c:pt idx="5784">
                  <c:v>5.0974000000000004E-10</c:v>
                </c:pt>
                <c:pt idx="5785">
                  <c:v>5.1195999999999996E-10</c:v>
                </c:pt>
                <c:pt idx="5786">
                  <c:v>5.1904E-10</c:v>
                </c:pt>
                <c:pt idx="5787">
                  <c:v>5.1240000000000001E-10</c:v>
                </c:pt>
                <c:pt idx="5788">
                  <c:v>5.1063000000000002E-10</c:v>
                </c:pt>
                <c:pt idx="5789">
                  <c:v>5.0841000000000001E-10</c:v>
                </c:pt>
                <c:pt idx="5790">
                  <c:v>5.1195999999999996E-10</c:v>
                </c:pt>
                <c:pt idx="5791">
                  <c:v>5.1240000000000001E-10</c:v>
                </c:pt>
                <c:pt idx="5792">
                  <c:v>5.0974000000000004E-10</c:v>
                </c:pt>
                <c:pt idx="5793">
                  <c:v>5.1106999999999997E-10</c:v>
                </c:pt>
                <c:pt idx="5794">
                  <c:v>5.1505999999999998E-10</c:v>
                </c:pt>
                <c:pt idx="5795">
                  <c:v>5.1151000000000003E-10</c:v>
                </c:pt>
                <c:pt idx="5796">
                  <c:v>5.1018999999999997E-10</c:v>
                </c:pt>
                <c:pt idx="5797">
                  <c:v>5.1195999999999996E-10</c:v>
                </c:pt>
                <c:pt idx="5798">
                  <c:v>5.0310000000000005E-10</c:v>
                </c:pt>
                <c:pt idx="5799">
                  <c:v>5.0796999999999995E-10</c:v>
                </c:pt>
                <c:pt idx="5800">
                  <c:v>5.0974000000000004E-10</c:v>
                </c:pt>
                <c:pt idx="5801">
                  <c:v>5.0753E-10</c:v>
                </c:pt>
                <c:pt idx="5802">
                  <c:v>5.0929999999999999E-10</c:v>
                </c:pt>
                <c:pt idx="5803">
                  <c:v>5.0753E-10</c:v>
                </c:pt>
                <c:pt idx="5804">
                  <c:v>5.1151000000000003E-10</c:v>
                </c:pt>
                <c:pt idx="5805">
                  <c:v>5.1240000000000001E-10</c:v>
                </c:pt>
                <c:pt idx="5806">
                  <c:v>5.0399000000000003E-10</c:v>
                </c:pt>
                <c:pt idx="5807">
                  <c:v>5.1195999999999996E-10</c:v>
                </c:pt>
                <c:pt idx="5808">
                  <c:v>5.0929999999999999E-10</c:v>
                </c:pt>
                <c:pt idx="5809">
                  <c:v>5.0487000000000004E-10</c:v>
                </c:pt>
                <c:pt idx="5810">
                  <c:v>5.0796999999999995E-10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FE6-4D2E-91DD-19A565B95C8F}"/>
            </c:ext>
          </c:extLst>
        </c:ser>
        <c:ser>
          <c:idx val="1"/>
          <c:order val="1"/>
          <c:tx>
            <c:v>0.3x9mm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Sheet2!$H$2:$H$7380</c:f>
              <c:numCache>
                <c:formatCode>[h]:mm</c:formatCode>
                <c:ptCount val="7379"/>
                <c:pt idx="0">
                  <c:v>0</c:v>
                </c:pt>
                <c:pt idx="1">
                  <c:v>7.2916669159894809E-4</c:v>
                </c:pt>
                <c:pt idx="2">
                  <c:v>1.4583333613700233E-3</c:v>
                </c:pt>
                <c:pt idx="3">
                  <c:v>2.1759259543614462E-3</c:v>
                </c:pt>
                <c:pt idx="4">
                  <c:v>2.9166666936362162E-3</c:v>
                </c:pt>
                <c:pt idx="5">
                  <c:v>3.6458333561313339E-3</c:v>
                </c:pt>
                <c:pt idx="6">
                  <c:v>4.3634259491227567E-3</c:v>
                </c:pt>
                <c:pt idx="7">
                  <c:v>5.092592618893832E-3</c:v>
                </c:pt>
                <c:pt idx="8">
                  <c:v>5.8217592813889496E-3</c:v>
                </c:pt>
                <c:pt idx="9">
                  <c:v>6.5393518743803725E-3</c:v>
                </c:pt>
                <c:pt idx="10">
                  <c:v>7.2685185441514477E-3</c:v>
                </c:pt>
                <c:pt idx="11">
                  <c:v>7.997685213922523E-3</c:v>
                </c:pt>
                <c:pt idx="12">
                  <c:v>8.7152777996379882E-3</c:v>
                </c:pt>
                <c:pt idx="13">
                  <c:v>9.4444444694090635E-3</c:v>
                </c:pt>
                <c:pt idx="14">
                  <c:v>1.0173611139180139E-2</c:v>
                </c:pt>
                <c:pt idx="15">
                  <c:v>1.0902777801675256E-2</c:v>
                </c:pt>
                <c:pt idx="16">
                  <c:v>1.1620370394666679E-2</c:v>
                </c:pt>
                <c:pt idx="17">
                  <c:v>1.2349537064437754E-2</c:v>
                </c:pt>
                <c:pt idx="18">
                  <c:v>1.3078703726932872E-2</c:v>
                </c:pt>
                <c:pt idx="19">
                  <c:v>1.3796296319924295E-2</c:v>
                </c:pt>
                <c:pt idx="20">
                  <c:v>1.452546298969537E-2</c:v>
                </c:pt>
                <c:pt idx="21">
                  <c:v>1.5254629652190488E-2</c:v>
                </c:pt>
                <c:pt idx="22">
                  <c:v>1.5972222245181911E-2</c:v>
                </c:pt>
                <c:pt idx="23">
                  <c:v>1.6701388914952986E-2</c:v>
                </c:pt>
                <c:pt idx="24">
                  <c:v>1.7430555577448104E-2</c:v>
                </c:pt>
                <c:pt idx="25">
                  <c:v>1.8148148170439526E-2</c:v>
                </c:pt>
                <c:pt idx="26">
                  <c:v>1.8877314840210602E-2</c:v>
                </c:pt>
                <c:pt idx="27">
                  <c:v>1.9606481509981677E-2</c:v>
                </c:pt>
                <c:pt idx="28">
                  <c:v>2.0324074095697142E-2</c:v>
                </c:pt>
                <c:pt idx="29">
                  <c:v>2.106481484224787E-2</c:v>
                </c:pt>
                <c:pt idx="30">
                  <c:v>2.1840277804585639E-2</c:v>
                </c:pt>
                <c:pt idx="31">
                  <c:v>2.2557870397577062E-2</c:v>
                </c:pt>
                <c:pt idx="32">
                  <c:v>2.328703706007218E-2</c:v>
                </c:pt>
                <c:pt idx="33">
                  <c:v>2.4016203729843255E-2</c:v>
                </c:pt>
                <c:pt idx="34">
                  <c:v>2.4733796322834678E-2</c:v>
                </c:pt>
                <c:pt idx="35">
                  <c:v>2.5462962985329796E-2</c:v>
                </c:pt>
                <c:pt idx="36">
                  <c:v>2.6192129655100871E-2</c:v>
                </c:pt>
                <c:pt idx="37">
                  <c:v>2.6909722248092294E-2</c:v>
                </c:pt>
                <c:pt idx="38">
                  <c:v>2.7638888910587411E-2</c:v>
                </c:pt>
                <c:pt idx="39">
                  <c:v>2.8368055580358487E-2</c:v>
                </c:pt>
                <c:pt idx="40">
                  <c:v>2.9085648173349909E-2</c:v>
                </c:pt>
                <c:pt idx="41">
                  <c:v>2.9814814843120985E-2</c:v>
                </c:pt>
                <c:pt idx="42">
                  <c:v>3.0543981505616102E-2</c:v>
                </c:pt>
                <c:pt idx="43">
                  <c:v>3.1261574098607525E-2</c:v>
                </c:pt>
                <c:pt idx="44">
                  <c:v>3.19907407683786E-2</c:v>
                </c:pt>
                <c:pt idx="45">
                  <c:v>3.2719907430873718E-2</c:v>
                </c:pt>
                <c:pt idx="46">
                  <c:v>3.3437500023865141E-2</c:v>
                </c:pt>
                <c:pt idx="47">
                  <c:v>3.4166666693636216E-2</c:v>
                </c:pt>
                <c:pt idx="48">
                  <c:v>3.4884259286627639E-2</c:v>
                </c:pt>
                <c:pt idx="49">
                  <c:v>3.5613425949122757E-2</c:v>
                </c:pt>
                <c:pt idx="50">
                  <c:v>3.6342592618893832E-2</c:v>
                </c:pt>
                <c:pt idx="51">
                  <c:v>3.7060185211885255E-2</c:v>
                </c:pt>
                <c:pt idx="52">
                  <c:v>3.7789351874380372E-2</c:v>
                </c:pt>
                <c:pt idx="53">
                  <c:v>3.8518518544151448E-2</c:v>
                </c:pt>
                <c:pt idx="54">
                  <c:v>3.9236111137142871E-2</c:v>
                </c:pt>
                <c:pt idx="55">
                  <c:v>3.9965277799637988E-2</c:v>
                </c:pt>
                <c:pt idx="56">
                  <c:v>4.0694444469409063E-2</c:v>
                </c:pt>
                <c:pt idx="57">
                  <c:v>4.1423611139180139E-2</c:v>
                </c:pt>
                <c:pt idx="58">
                  <c:v>4.2141203732171562E-2</c:v>
                </c:pt>
                <c:pt idx="59">
                  <c:v>4.2870370394666679E-2</c:v>
                </c:pt>
                <c:pt idx="60">
                  <c:v>4.3599537064437754E-2</c:v>
                </c:pt>
                <c:pt idx="61">
                  <c:v>4.4317129657429177E-2</c:v>
                </c:pt>
                <c:pt idx="62">
                  <c:v>4.5046296319924295E-2</c:v>
                </c:pt>
                <c:pt idx="63">
                  <c:v>4.577546298969537E-2</c:v>
                </c:pt>
                <c:pt idx="64">
                  <c:v>4.6493055582686793E-2</c:v>
                </c:pt>
                <c:pt idx="65">
                  <c:v>4.7222222245181911E-2</c:v>
                </c:pt>
                <c:pt idx="66">
                  <c:v>4.7951388914952986E-2</c:v>
                </c:pt>
                <c:pt idx="67">
                  <c:v>4.8668981507944409E-2</c:v>
                </c:pt>
                <c:pt idx="68">
                  <c:v>4.9398148170439526E-2</c:v>
                </c:pt>
                <c:pt idx="69">
                  <c:v>5.0127314840210602E-2</c:v>
                </c:pt>
                <c:pt idx="70">
                  <c:v>5.0844907433202025E-2</c:v>
                </c:pt>
                <c:pt idx="71">
                  <c:v>5.1574074095697142E-2</c:v>
                </c:pt>
                <c:pt idx="72">
                  <c:v>5.2303240765468217E-2</c:v>
                </c:pt>
                <c:pt idx="73">
                  <c:v>5.302083335845964E-2</c:v>
                </c:pt>
                <c:pt idx="74">
                  <c:v>5.3750000028230716E-2</c:v>
                </c:pt>
                <c:pt idx="75">
                  <c:v>5.4479166690725833E-2</c:v>
                </c:pt>
                <c:pt idx="76">
                  <c:v>5.5208333360496908E-2</c:v>
                </c:pt>
                <c:pt idx="77">
                  <c:v>5.5925925953488331E-2</c:v>
                </c:pt>
                <c:pt idx="78">
                  <c:v>5.6655092615983449E-2</c:v>
                </c:pt>
                <c:pt idx="79">
                  <c:v>5.7384259285754524E-2</c:v>
                </c:pt>
                <c:pt idx="80">
                  <c:v>5.8101851878745947E-2</c:v>
                </c:pt>
                <c:pt idx="81">
                  <c:v>5.8877314841083717E-2</c:v>
                </c:pt>
                <c:pt idx="82">
                  <c:v>5.9606481503578834E-2</c:v>
                </c:pt>
                <c:pt idx="83">
                  <c:v>6.0335648173349909E-2</c:v>
                </c:pt>
                <c:pt idx="84">
                  <c:v>6.1053240766341332E-2</c:v>
                </c:pt>
                <c:pt idx="85">
                  <c:v>6.1782407436112408E-2</c:v>
                </c:pt>
                <c:pt idx="86">
                  <c:v>6.2511574098607525E-2</c:v>
                </c:pt>
                <c:pt idx="87">
                  <c:v>6.3229166691598948E-2</c:v>
                </c:pt>
                <c:pt idx="88">
                  <c:v>6.3958333361370023E-2</c:v>
                </c:pt>
                <c:pt idx="89">
                  <c:v>6.4687500023865141E-2</c:v>
                </c:pt>
                <c:pt idx="90">
                  <c:v>6.5405092616856564E-2</c:v>
                </c:pt>
                <c:pt idx="91">
                  <c:v>6.6134259286627639E-2</c:v>
                </c:pt>
                <c:pt idx="92">
                  <c:v>6.6863425949122757E-2</c:v>
                </c:pt>
                <c:pt idx="93">
                  <c:v>6.758101854211418E-2</c:v>
                </c:pt>
                <c:pt idx="94">
                  <c:v>6.8310185211885255E-2</c:v>
                </c:pt>
                <c:pt idx="95">
                  <c:v>6.9039351874380372E-2</c:v>
                </c:pt>
                <c:pt idx="96">
                  <c:v>6.9756944467371795E-2</c:v>
                </c:pt>
                <c:pt idx="97">
                  <c:v>7.0486111137142871E-2</c:v>
                </c:pt>
                <c:pt idx="98">
                  <c:v>7.1203703730134293E-2</c:v>
                </c:pt>
                <c:pt idx="99">
                  <c:v>7.1932870392629411E-2</c:v>
                </c:pt>
                <c:pt idx="100">
                  <c:v>7.2662037062400486E-2</c:v>
                </c:pt>
                <c:pt idx="101">
                  <c:v>7.3379629655391909E-2</c:v>
                </c:pt>
                <c:pt idx="102">
                  <c:v>7.4108796317887027E-2</c:v>
                </c:pt>
                <c:pt idx="103">
                  <c:v>7.4837962987658102E-2</c:v>
                </c:pt>
                <c:pt idx="104">
                  <c:v>7.5555555580649525E-2</c:v>
                </c:pt>
                <c:pt idx="105">
                  <c:v>7.62847222504206E-2</c:v>
                </c:pt>
                <c:pt idx="106">
                  <c:v>7.7013888912915718E-2</c:v>
                </c:pt>
                <c:pt idx="107">
                  <c:v>7.7731481505907141E-2</c:v>
                </c:pt>
                <c:pt idx="108">
                  <c:v>7.8460648175678216E-2</c:v>
                </c:pt>
                <c:pt idx="109">
                  <c:v>7.9189814838173334E-2</c:v>
                </c:pt>
                <c:pt idx="110">
                  <c:v>7.9907407431164756E-2</c:v>
                </c:pt>
                <c:pt idx="111">
                  <c:v>8.0636574100935832E-2</c:v>
                </c:pt>
                <c:pt idx="112">
                  <c:v>8.1412037063273601E-2</c:v>
                </c:pt>
                <c:pt idx="113">
                  <c:v>8.2141203725768719E-2</c:v>
                </c:pt>
                <c:pt idx="114">
                  <c:v>8.2870370395539794E-2</c:v>
                </c:pt>
                <c:pt idx="115">
                  <c:v>8.3599537065310869E-2</c:v>
                </c:pt>
                <c:pt idx="116">
                  <c:v>8.4317129658302292E-2</c:v>
                </c:pt>
                <c:pt idx="117">
                  <c:v>8.504629632079741E-2</c:v>
                </c:pt>
                <c:pt idx="118">
                  <c:v>8.5763888913788833E-2</c:v>
                </c:pt>
                <c:pt idx="119">
                  <c:v>8.6493055583559908E-2</c:v>
                </c:pt>
                <c:pt idx="120">
                  <c:v>8.7222222246055026E-2</c:v>
                </c:pt>
                <c:pt idx="121">
                  <c:v>8.7939814839046448E-2</c:v>
                </c:pt>
                <c:pt idx="122">
                  <c:v>8.8668981508817524E-2</c:v>
                </c:pt>
                <c:pt idx="123">
                  <c:v>8.9398148171312641E-2</c:v>
                </c:pt>
                <c:pt idx="124">
                  <c:v>9.0127314841083717E-2</c:v>
                </c:pt>
                <c:pt idx="125">
                  <c:v>9.0844907434075139E-2</c:v>
                </c:pt>
                <c:pt idx="126">
                  <c:v>9.1574074096570257E-2</c:v>
                </c:pt>
                <c:pt idx="127">
                  <c:v>9.229166668956168E-2</c:v>
                </c:pt>
                <c:pt idx="128">
                  <c:v>9.3020833359332755E-2</c:v>
                </c:pt>
                <c:pt idx="129">
                  <c:v>9.3750000021827873E-2</c:v>
                </c:pt>
                <c:pt idx="130">
                  <c:v>9.4479166691598948E-2</c:v>
                </c:pt>
                <c:pt idx="131">
                  <c:v>9.5196759284590371E-2</c:v>
                </c:pt>
                <c:pt idx="132">
                  <c:v>9.5925925954361446E-2</c:v>
                </c:pt>
                <c:pt idx="133">
                  <c:v>9.6655092616856564E-2</c:v>
                </c:pt>
                <c:pt idx="134">
                  <c:v>9.7372685209847987E-2</c:v>
                </c:pt>
                <c:pt idx="135">
                  <c:v>9.8101851879619062E-2</c:v>
                </c:pt>
                <c:pt idx="136">
                  <c:v>9.883101854211418E-2</c:v>
                </c:pt>
                <c:pt idx="137">
                  <c:v>9.9548611135105602E-2</c:v>
                </c:pt>
                <c:pt idx="138">
                  <c:v>0.10027777780487668</c:v>
                </c:pt>
                <c:pt idx="139">
                  <c:v>0.1010069444673718</c:v>
                </c:pt>
                <c:pt idx="140">
                  <c:v>0.10173611113714287</c:v>
                </c:pt>
                <c:pt idx="141">
                  <c:v>0.10245370373013429</c:v>
                </c:pt>
                <c:pt idx="142">
                  <c:v>0.10318287039262941</c:v>
                </c:pt>
                <c:pt idx="143">
                  <c:v>0.10391203706240049</c:v>
                </c:pt>
                <c:pt idx="144">
                  <c:v>0.10462962965539191</c:v>
                </c:pt>
                <c:pt idx="145">
                  <c:v>0.10535879631788703</c:v>
                </c:pt>
                <c:pt idx="146">
                  <c:v>0.1060879629876581</c:v>
                </c:pt>
                <c:pt idx="147">
                  <c:v>0.10680555558064952</c:v>
                </c:pt>
                <c:pt idx="148">
                  <c:v>0.1075347222504206</c:v>
                </c:pt>
                <c:pt idx="149">
                  <c:v>0.10825231484341202</c:v>
                </c:pt>
                <c:pt idx="150">
                  <c:v>0.10898148150590714</c:v>
                </c:pt>
                <c:pt idx="151">
                  <c:v>0.10971064817567822</c:v>
                </c:pt>
                <c:pt idx="152">
                  <c:v>0.11043981483817333</c:v>
                </c:pt>
                <c:pt idx="153">
                  <c:v>0.11115740743116476</c:v>
                </c:pt>
                <c:pt idx="154">
                  <c:v>0.11188657410093583</c:v>
                </c:pt>
                <c:pt idx="155">
                  <c:v>0.11261574076343095</c:v>
                </c:pt>
                <c:pt idx="156">
                  <c:v>0.11334490743320202</c:v>
                </c:pt>
                <c:pt idx="157">
                  <c:v>0.11406250002619345</c:v>
                </c:pt>
                <c:pt idx="158">
                  <c:v>0.11483796298853122</c:v>
                </c:pt>
                <c:pt idx="159">
                  <c:v>0.11556712965830229</c:v>
                </c:pt>
                <c:pt idx="160">
                  <c:v>0.11629629632079741</c:v>
                </c:pt>
                <c:pt idx="161">
                  <c:v>0.11702546299056849</c:v>
                </c:pt>
                <c:pt idx="162">
                  <c:v>0.11774305558355991</c:v>
                </c:pt>
                <c:pt idx="163">
                  <c:v>0.11847222224605503</c:v>
                </c:pt>
                <c:pt idx="164">
                  <c:v>0.1192013889158261</c:v>
                </c:pt>
                <c:pt idx="165">
                  <c:v>0.11991898150881752</c:v>
                </c:pt>
                <c:pt idx="166">
                  <c:v>0.12064814817131264</c:v>
                </c:pt>
                <c:pt idx="167">
                  <c:v>0.12137731484108372</c:v>
                </c:pt>
                <c:pt idx="168">
                  <c:v>0.12209490743407514</c:v>
                </c:pt>
                <c:pt idx="169">
                  <c:v>0.12282407409657026</c:v>
                </c:pt>
                <c:pt idx="170">
                  <c:v>0.12355324076634133</c:v>
                </c:pt>
                <c:pt idx="171">
                  <c:v>0.12428240743611241</c:v>
                </c:pt>
                <c:pt idx="172">
                  <c:v>0.12500000002182787</c:v>
                </c:pt>
                <c:pt idx="173">
                  <c:v>0.12572916669159895</c:v>
                </c:pt>
                <c:pt idx="174">
                  <c:v>0.12645833336137002</c:v>
                </c:pt>
                <c:pt idx="175">
                  <c:v>0.12717592595436145</c:v>
                </c:pt>
                <c:pt idx="176">
                  <c:v>0.12790509261685656</c:v>
                </c:pt>
                <c:pt idx="177">
                  <c:v>0.12863425928662764</c:v>
                </c:pt>
                <c:pt idx="178">
                  <c:v>0.12936342594912276</c:v>
                </c:pt>
                <c:pt idx="179">
                  <c:v>0.13008101854211418</c:v>
                </c:pt>
                <c:pt idx="180">
                  <c:v>0.13081018521188525</c:v>
                </c:pt>
                <c:pt idx="181">
                  <c:v>0.13153935187438037</c:v>
                </c:pt>
                <c:pt idx="182">
                  <c:v>0.1322569444673718</c:v>
                </c:pt>
                <c:pt idx="183">
                  <c:v>0.13298611113714287</c:v>
                </c:pt>
                <c:pt idx="184">
                  <c:v>0.13376157409948064</c:v>
                </c:pt>
                <c:pt idx="185">
                  <c:v>0.13449074076925172</c:v>
                </c:pt>
                <c:pt idx="186">
                  <c:v>0.13520833335496718</c:v>
                </c:pt>
                <c:pt idx="187">
                  <c:v>0.13593750002473826</c:v>
                </c:pt>
                <c:pt idx="188">
                  <c:v>0.13666666669450933</c:v>
                </c:pt>
                <c:pt idx="189">
                  <c:v>0.13738425928750075</c:v>
                </c:pt>
                <c:pt idx="190">
                  <c:v>0.13811342594999587</c:v>
                </c:pt>
                <c:pt idx="191">
                  <c:v>0.13884259261976695</c:v>
                </c:pt>
                <c:pt idx="192">
                  <c:v>0.13957175928226206</c:v>
                </c:pt>
                <c:pt idx="193">
                  <c:v>0.14028935187525349</c:v>
                </c:pt>
                <c:pt idx="194">
                  <c:v>0.14101851854502456</c:v>
                </c:pt>
                <c:pt idx="195">
                  <c:v>0.14179398150736233</c:v>
                </c:pt>
                <c:pt idx="196">
                  <c:v>0.14252314816985745</c:v>
                </c:pt>
                <c:pt idx="197">
                  <c:v>0.14324074076284887</c:v>
                </c:pt>
                <c:pt idx="198">
                  <c:v>0.14396990743261995</c:v>
                </c:pt>
                <c:pt idx="199">
                  <c:v>0.14469907410239102</c:v>
                </c:pt>
                <c:pt idx="200">
                  <c:v>0.14541666669538245</c:v>
                </c:pt>
                <c:pt idx="201">
                  <c:v>0.14619212965772022</c:v>
                </c:pt>
                <c:pt idx="202">
                  <c:v>0.14692129632021533</c:v>
                </c:pt>
                <c:pt idx="203">
                  <c:v>0.14765046298998641</c:v>
                </c:pt>
                <c:pt idx="204">
                  <c:v>0.14836805558297783</c:v>
                </c:pt>
                <c:pt idx="205">
                  <c:v>0.14909722224547295</c:v>
                </c:pt>
                <c:pt idx="206">
                  <c:v>0.14982638891524402</c:v>
                </c:pt>
                <c:pt idx="207">
                  <c:v>0.15054398150823545</c:v>
                </c:pt>
                <c:pt idx="208">
                  <c:v>0.15127314817073056</c:v>
                </c:pt>
                <c:pt idx="209">
                  <c:v>0.15200231484050164</c:v>
                </c:pt>
                <c:pt idx="210">
                  <c:v>0.15271990743349306</c:v>
                </c:pt>
                <c:pt idx="211">
                  <c:v>0.15344907409598818</c:v>
                </c:pt>
                <c:pt idx="212">
                  <c:v>0.15422453706560191</c:v>
                </c:pt>
                <c:pt idx="213">
                  <c:v>0.15495370372809703</c:v>
                </c:pt>
                <c:pt idx="214">
                  <c:v>0.1556828703978681</c:v>
                </c:pt>
                <c:pt idx="215">
                  <c:v>0.15640046299085952</c:v>
                </c:pt>
                <c:pt idx="216">
                  <c:v>0.15712962965335464</c:v>
                </c:pt>
                <c:pt idx="217">
                  <c:v>0.15785879632312572</c:v>
                </c:pt>
                <c:pt idx="218">
                  <c:v>0.15857638891611714</c:v>
                </c:pt>
                <c:pt idx="219">
                  <c:v>0.15930555557861226</c:v>
                </c:pt>
                <c:pt idx="220">
                  <c:v>0.16003472224838333</c:v>
                </c:pt>
                <c:pt idx="221">
                  <c:v>0.16075231484137475</c:v>
                </c:pt>
                <c:pt idx="222">
                  <c:v>0.16148148150386987</c:v>
                </c:pt>
                <c:pt idx="223">
                  <c:v>0.16221064817364095</c:v>
                </c:pt>
                <c:pt idx="224">
                  <c:v>0.16292824076663237</c:v>
                </c:pt>
                <c:pt idx="225">
                  <c:v>0.16365740742912749</c:v>
                </c:pt>
                <c:pt idx="226">
                  <c:v>0.16438657409889856</c:v>
                </c:pt>
                <c:pt idx="227">
                  <c:v>0.16510416669188999</c:v>
                </c:pt>
                <c:pt idx="228">
                  <c:v>0.16583333336166106</c:v>
                </c:pt>
                <c:pt idx="229">
                  <c:v>0.16656250002415618</c:v>
                </c:pt>
                <c:pt idx="230">
                  <c:v>0.1672800926171476</c:v>
                </c:pt>
                <c:pt idx="231">
                  <c:v>0.16800925928691868</c:v>
                </c:pt>
                <c:pt idx="232">
                  <c:v>0.1687384259494138</c:v>
                </c:pt>
                <c:pt idx="233">
                  <c:v>0.16945601854240522</c:v>
                </c:pt>
                <c:pt idx="234">
                  <c:v>0.17018518521217629</c:v>
                </c:pt>
                <c:pt idx="235">
                  <c:v>0.17091435187467141</c:v>
                </c:pt>
                <c:pt idx="236">
                  <c:v>0.17163194446766283</c:v>
                </c:pt>
                <c:pt idx="237">
                  <c:v>0.17236111113743391</c:v>
                </c:pt>
                <c:pt idx="238">
                  <c:v>0.17313657409977168</c:v>
                </c:pt>
                <c:pt idx="239">
                  <c:v>0.1738657407622668</c:v>
                </c:pt>
                <c:pt idx="240">
                  <c:v>0.17458333335525822</c:v>
                </c:pt>
                <c:pt idx="241">
                  <c:v>0.17531250002502929</c:v>
                </c:pt>
                <c:pt idx="242">
                  <c:v>0.17604166669480037</c:v>
                </c:pt>
                <c:pt idx="243">
                  <c:v>0.17675925928779179</c:v>
                </c:pt>
                <c:pt idx="244">
                  <c:v>0.17748842595028691</c:v>
                </c:pt>
                <c:pt idx="245">
                  <c:v>0.17821759262005799</c:v>
                </c:pt>
                <c:pt idx="246">
                  <c:v>0.17893518521304941</c:v>
                </c:pt>
                <c:pt idx="247">
                  <c:v>0.17966435187554453</c:v>
                </c:pt>
                <c:pt idx="248">
                  <c:v>0.1803935185453156</c:v>
                </c:pt>
                <c:pt idx="249">
                  <c:v>0.18111111113830702</c:v>
                </c:pt>
                <c:pt idx="250">
                  <c:v>0.18184027780080214</c:v>
                </c:pt>
                <c:pt idx="251">
                  <c:v>0.18256944447057322</c:v>
                </c:pt>
                <c:pt idx="252">
                  <c:v>0.18328703706356464</c:v>
                </c:pt>
                <c:pt idx="253">
                  <c:v>0.18401620372605976</c:v>
                </c:pt>
                <c:pt idx="254">
                  <c:v>0.18479166668839753</c:v>
                </c:pt>
                <c:pt idx="255">
                  <c:v>0.1855208333581686</c:v>
                </c:pt>
                <c:pt idx="256">
                  <c:v>0.18623842595116002</c:v>
                </c:pt>
                <c:pt idx="257">
                  <c:v>0.1869675926209311</c:v>
                </c:pt>
                <c:pt idx="258">
                  <c:v>0.18769675928342622</c:v>
                </c:pt>
                <c:pt idx="259">
                  <c:v>0.18841435187641764</c:v>
                </c:pt>
                <c:pt idx="260">
                  <c:v>0.18914351854618872</c:v>
                </c:pt>
                <c:pt idx="261">
                  <c:v>0.18987268520868383</c:v>
                </c:pt>
                <c:pt idx="262">
                  <c:v>0.19059027780167526</c:v>
                </c:pt>
                <c:pt idx="263">
                  <c:v>0.19131944447144633</c:v>
                </c:pt>
                <c:pt idx="264">
                  <c:v>0.19204861113394145</c:v>
                </c:pt>
                <c:pt idx="265">
                  <c:v>0.19282407409627922</c:v>
                </c:pt>
                <c:pt idx="266">
                  <c:v>0.19354166668927064</c:v>
                </c:pt>
                <c:pt idx="267">
                  <c:v>0.19427083335904172</c:v>
                </c:pt>
                <c:pt idx="268">
                  <c:v>0.19500000002153683</c:v>
                </c:pt>
                <c:pt idx="269">
                  <c:v>0.19571759261452826</c:v>
                </c:pt>
                <c:pt idx="270">
                  <c:v>0.19644675928429933</c:v>
                </c:pt>
                <c:pt idx="271">
                  <c:v>0.19717592595407041</c:v>
                </c:pt>
                <c:pt idx="272">
                  <c:v>0.19789351854706183</c:v>
                </c:pt>
                <c:pt idx="273">
                  <c:v>0.19862268520955695</c:v>
                </c:pt>
                <c:pt idx="274">
                  <c:v>0.19935185187932802</c:v>
                </c:pt>
                <c:pt idx="275">
                  <c:v>0.20006944447231945</c:v>
                </c:pt>
                <c:pt idx="276">
                  <c:v>0.20079861113481456</c:v>
                </c:pt>
                <c:pt idx="277">
                  <c:v>0.20152777780458564</c:v>
                </c:pt>
                <c:pt idx="278">
                  <c:v>0.20224537039757706</c:v>
                </c:pt>
                <c:pt idx="279">
                  <c:v>0.20297453706007218</c:v>
                </c:pt>
                <c:pt idx="280">
                  <c:v>0.20370370372984326</c:v>
                </c:pt>
                <c:pt idx="281">
                  <c:v>0.20447916669218102</c:v>
                </c:pt>
                <c:pt idx="282">
                  <c:v>0.20519675928517245</c:v>
                </c:pt>
                <c:pt idx="283">
                  <c:v>0.20592592594766757</c:v>
                </c:pt>
                <c:pt idx="284">
                  <c:v>0.20665509261743864</c:v>
                </c:pt>
                <c:pt idx="285">
                  <c:v>0.20737268521043006</c:v>
                </c:pt>
                <c:pt idx="286">
                  <c:v>0.20810185188020114</c:v>
                </c:pt>
                <c:pt idx="287">
                  <c:v>0.20881944447319256</c:v>
                </c:pt>
                <c:pt idx="288">
                  <c:v>0.20954861113568768</c:v>
                </c:pt>
                <c:pt idx="289">
                  <c:v>0.21027777780545875</c:v>
                </c:pt>
                <c:pt idx="290">
                  <c:v>0.21099537039845018</c:v>
                </c:pt>
                <c:pt idx="291">
                  <c:v>0.21172453706094529</c:v>
                </c:pt>
                <c:pt idx="292">
                  <c:v>0.21245370373071637</c:v>
                </c:pt>
                <c:pt idx="293">
                  <c:v>0.21317129632370779</c:v>
                </c:pt>
                <c:pt idx="294">
                  <c:v>0.21390046298620291</c:v>
                </c:pt>
                <c:pt idx="295">
                  <c:v>0.21462962965597399</c:v>
                </c:pt>
                <c:pt idx="296">
                  <c:v>0.21534722224896541</c:v>
                </c:pt>
                <c:pt idx="297">
                  <c:v>0.21607638891146053</c:v>
                </c:pt>
                <c:pt idx="298">
                  <c:v>0.2168055555812316</c:v>
                </c:pt>
                <c:pt idx="299">
                  <c:v>0.21752314817422302</c:v>
                </c:pt>
                <c:pt idx="300">
                  <c:v>0.21825231483671814</c:v>
                </c:pt>
                <c:pt idx="301">
                  <c:v>0.21898148150648922</c:v>
                </c:pt>
                <c:pt idx="302">
                  <c:v>0.21969907409948064</c:v>
                </c:pt>
                <c:pt idx="303">
                  <c:v>0.22042824076925172</c:v>
                </c:pt>
                <c:pt idx="304">
                  <c:v>0.22115740743174683</c:v>
                </c:pt>
                <c:pt idx="305">
                  <c:v>0.22187500002473826</c:v>
                </c:pt>
                <c:pt idx="306">
                  <c:v>0.22260416669450933</c:v>
                </c:pt>
                <c:pt idx="307">
                  <c:v>0.2233796296568471</c:v>
                </c:pt>
                <c:pt idx="308">
                  <c:v>0.22410879631934222</c:v>
                </c:pt>
                <c:pt idx="309">
                  <c:v>0.22482638891233364</c:v>
                </c:pt>
                <c:pt idx="310">
                  <c:v>0.22555555558210472</c:v>
                </c:pt>
                <c:pt idx="311">
                  <c:v>0.22628472224459983</c:v>
                </c:pt>
                <c:pt idx="312">
                  <c:v>0.22701388891437091</c:v>
                </c:pt>
                <c:pt idx="313">
                  <c:v>0.22778935187670868</c:v>
                </c:pt>
                <c:pt idx="314">
                  <c:v>0.2285069444697001</c:v>
                </c:pt>
                <c:pt idx="315">
                  <c:v>0.22923611113947118</c:v>
                </c:pt>
                <c:pt idx="316">
                  <c:v>0.22996527780196629</c:v>
                </c:pt>
                <c:pt idx="317">
                  <c:v>0.23068287039495772</c:v>
                </c:pt>
                <c:pt idx="318">
                  <c:v>0.23141203706472879</c:v>
                </c:pt>
                <c:pt idx="319">
                  <c:v>0.23214120372722391</c:v>
                </c:pt>
                <c:pt idx="320">
                  <c:v>0.23285879632021533</c:v>
                </c:pt>
                <c:pt idx="321">
                  <c:v>0.23358796298998641</c:v>
                </c:pt>
                <c:pt idx="322">
                  <c:v>0.23431712965248153</c:v>
                </c:pt>
                <c:pt idx="323">
                  <c:v>0.23503472224547295</c:v>
                </c:pt>
                <c:pt idx="324">
                  <c:v>0.23576388891524402</c:v>
                </c:pt>
                <c:pt idx="325">
                  <c:v>0.23649305557773914</c:v>
                </c:pt>
                <c:pt idx="326">
                  <c:v>0.23721064817073056</c:v>
                </c:pt>
                <c:pt idx="327">
                  <c:v>0.23793981484050164</c:v>
                </c:pt>
                <c:pt idx="328">
                  <c:v>0.23866898150299676</c:v>
                </c:pt>
                <c:pt idx="329">
                  <c:v>0.23939814817276783</c:v>
                </c:pt>
                <c:pt idx="330">
                  <c:v>0.24011574076575926</c:v>
                </c:pt>
                <c:pt idx="331">
                  <c:v>0.24084490743553033</c:v>
                </c:pt>
                <c:pt idx="332">
                  <c:v>0.24157407409802545</c:v>
                </c:pt>
                <c:pt idx="333">
                  <c:v>0.24229166669101687</c:v>
                </c:pt>
                <c:pt idx="334">
                  <c:v>0.24302083336078795</c:v>
                </c:pt>
                <c:pt idx="335">
                  <c:v>0.24375000002328306</c:v>
                </c:pt>
                <c:pt idx="336">
                  <c:v>0.24446759261627449</c:v>
                </c:pt>
                <c:pt idx="337">
                  <c:v>0.24519675928604556</c:v>
                </c:pt>
                <c:pt idx="338">
                  <c:v>0.24592592594854068</c:v>
                </c:pt>
                <c:pt idx="339">
                  <c:v>0.2466435185415321</c:v>
                </c:pt>
                <c:pt idx="340">
                  <c:v>0.24737268521130318</c:v>
                </c:pt>
                <c:pt idx="341">
                  <c:v>0.2481018518737983</c:v>
                </c:pt>
                <c:pt idx="342">
                  <c:v>0.24881944446678972</c:v>
                </c:pt>
                <c:pt idx="343">
                  <c:v>0.24954861113656079</c:v>
                </c:pt>
                <c:pt idx="344">
                  <c:v>0.25032407409889856</c:v>
                </c:pt>
                <c:pt idx="345">
                  <c:v>0.25105324076866964</c:v>
                </c:pt>
                <c:pt idx="346">
                  <c:v>0.25178240743116476</c:v>
                </c:pt>
                <c:pt idx="347">
                  <c:v>0.25250000002415618</c:v>
                </c:pt>
                <c:pt idx="348">
                  <c:v>0.25322916669392725</c:v>
                </c:pt>
                <c:pt idx="349">
                  <c:v>0.25395833335642237</c:v>
                </c:pt>
                <c:pt idx="350">
                  <c:v>0.2546759259494138</c:v>
                </c:pt>
                <c:pt idx="351">
                  <c:v>0.25540509261918487</c:v>
                </c:pt>
                <c:pt idx="352">
                  <c:v>0.25613425928167999</c:v>
                </c:pt>
                <c:pt idx="353">
                  <c:v>0.25686342595145106</c:v>
                </c:pt>
                <c:pt idx="354">
                  <c:v>0.25758101854444249</c:v>
                </c:pt>
                <c:pt idx="355">
                  <c:v>0.2583101852069376</c:v>
                </c:pt>
                <c:pt idx="356">
                  <c:v>0.25903935187670868</c:v>
                </c:pt>
                <c:pt idx="357">
                  <c:v>0.2597569444697001</c:v>
                </c:pt>
                <c:pt idx="358">
                  <c:v>0.26048611113947118</c:v>
                </c:pt>
                <c:pt idx="359">
                  <c:v>0.26121527780196629</c:v>
                </c:pt>
                <c:pt idx="360">
                  <c:v>0.26193287039495772</c:v>
                </c:pt>
                <c:pt idx="361">
                  <c:v>0.26266203706472879</c:v>
                </c:pt>
                <c:pt idx="362">
                  <c:v>0.26339120372722391</c:v>
                </c:pt>
                <c:pt idx="363">
                  <c:v>0.26410879632021533</c:v>
                </c:pt>
                <c:pt idx="364">
                  <c:v>0.26483796298998641</c:v>
                </c:pt>
                <c:pt idx="365">
                  <c:v>0.26556712965248153</c:v>
                </c:pt>
                <c:pt idx="366">
                  <c:v>0.26628472224547295</c:v>
                </c:pt>
                <c:pt idx="367">
                  <c:v>0.26701388891524402</c:v>
                </c:pt>
                <c:pt idx="368">
                  <c:v>0.26774305557773914</c:v>
                </c:pt>
                <c:pt idx="369">
                  <c:v>0.26846064817073056</c:v>
                </c:pt>
                <c:pt idx="370">
                  <c:v>0.26918981484050164</c:v>
                </c:pt>
                <c:pt idx="371">
                  <c:v>0.26991898150299676</c:v>
                </c:pt>
                <c:pt idx="372">
                  <c:v>0.27063657409598818</c:v>
                </c:pt>
                <c:pt idx="373">
                  <c:v>0.27136574076575926</c:v>
                </c:pt>
                <c:pt idx="374">
                  <c:v>0.27209490743553033</c:v>
                </c:pt>
                <c:pt idx="375">
                  <c:v>0.2728703703978681</c:v>
                </c:pt>
                <c:pt idx="376">
                  <c:v>0.27358796299085952</c:v>
                </c:pt>
                <c:pt idx="377">
                  <c:v>0.27431712965335464</c:v>
                </c:pt>
                <c:pt idx="378">
                  <c:v>0.27504629632312572</c:v>
                </c:pt>
                <c:pt idx="379">
                  <c:v>0.27576388891611714</c:v>
                </c:pt>
                <c:pt idx="380">
                  <c:v>0.27649305557861226</c:v>
                </c:pt>
                <c:pt idx="381">
                  <c:v>0.27721064817160368</c:v>
                </c:pt>
                <c:pt idx="382">
                  <c:v>0.27793981484137475</c:v>
                </c:pt>
                <c:pt idx="383">
                  <c:v>0.27866898150386987</c:v>
                </c:pt>
                <c:pt idx="384">
                  <c:v>0.27939814817364095</c:v>
                </c:pt>
                <c:pt idx="385">
                  <c:v>0.28016203705919906</c:v>
                </c:pt>
                <c:pt idx="386">
                  <c:v>0.28089120372897014</c:v>
                </c:pt>
                <c:pt idx="387">
                  <c:v>0.28160879632196156</c:v>
                </c:pt>
                <c:pt idx="388">
                  <c:v>0.28233796298445668</c:v>
                </c:pt>
                <c:pt idx="389">
                  <c:v>0.28306712965422776</c:v>
                </c:pt>
                <c:pt idx="390">
                  <c:v>0.28379629632399883</c:v>
                </c:pt>
                <c:pt idx="391">
                  <c:v>0.28452546298649395</c:v>
                </c:pt>
                <c:pt idx="392">
                  <c:v>0.28524305557948537</c:v>
                </c:pt>
                <c:pt idx="393">
                  <c:v>0.28597222224925645</c:v>
                </c:pt>
                <c:pt idx="394">
                  <c:v>0.28670138891175156</c:v>
                </c:pt>
                <c:pt idx="395">
                  <c:v>0.28741898150474299</c:v>
                </c:pt>
                <c:pt idx="396">
                  <c:v>0.28814814817451406</c:v>
                </c:pt>
                <c:pt idx="397">
                  <c:v>0.28887731483700918</c:v>
                </c:pt>
                <c:pt idx="398">
                  <c:v>0.28960648150678026</c:v>
                </c:pt>
                <c:pt idx="399">
                  <c:v>0.29033564817655133</c:v>
                </c:pt>
                <c:pt idx="400">
                  <c:v>0.2910763889158261</c:v>
                </c:pt>
                <c:pt idx="401">
                  <c:v>0.29179398150881752</c:v>
                </c:pt>
                <c:pt idx="402">
                  <c:v>0.29252314817131264</c:v>
                </c:pt>
                <c:pt idx="403">
                  <c:v>0.29325231484108372</c:v>
                </c:pt>
                <c:pt idx="404">
                  <c:v>0.29396990743407514</c:v>
                </c:pt>
                <c:pt idx="405">
                  <c:v>0.29471064817334991</c:v>
                </c:pt>
                <c:pt idx="406">
                  <c:v>0.29542824076634133</c:v>
                </c:pt>
                <c:pt idx="407">
                  <c:v>0.29615740743611241</c:v>
                </c:pt>
                <c:pt idx="408">
                  <c:v>0.29688657409860753</c:v>
                </c:pt>
                <c:pt idx="409">
                  <c:v>0.29760416669159895</c:v>
                </c:pt>
                <c:pt idx="410">
                  <c:v>0.29834490743087372</c:v>
                </c:pt>
                <c:pt idx="411">
                  <c:v>0.29906250002386514</c:v>
                </c:pt>
                <c:pt idx="412">
                  <c:v>0.29979166669363622</c:v>
                </c:pt>
                <c:pt idx="413">
                  <c:v>0.30052083335613133</c:v>
                </c:pt>
                <c:pt idx="414">
                  <c:v>0.30123842594912276</c:v>
                </c:pt>
                <c:pt idx="415">
                  <c:v>0.30196759261889383</c:v>
                </c:pt>
                <c:pt idx="416">
                  <c:v>0.30269675928138895</c:v>
                </c:pt>
                <c:pt idx="417">
                  <c:v>0.30341435187438037</c:v>
                </c:pt>
                <c:pt idx="418">
                  <c:v>0.30414351854415145</c:v>
                </c:pt>
                <c:pt idx="419">
                  <c:v>0.30487268521392252</c:v>
                </c:pt>
                <c:pt idx="420">
                  <c:v>0.30559027779963799</c:v>
                </c:pt>
                <c:pt idx="421">
                  <c:v>0.30631944446940906</c:v>
                </c:pt>
                <c:pt idx="422">
                  <c:v>0.30704861113918014</c:v>
                </c:pt>
                <c:pt idx="423">
                  <c:v>0.30776620373217156</c:v>
                </c:pt>
                <c:pt idx="424">
                  <c:v>0.30849537039466668</c:v>
                </c:pt>
                <c:pt idx="425">
                  <c:v>0.30922453706443775</c:v>
                </c:pt>
                <c:pt idx="426">
                  <c:v>0.30994212965742918</c:v>
                </c:pt>
                <c:pt idx="427">
                  <c:v>0.31067129631992429</c:v>
                </c:pt>
                <c:pt idx="428">
                  <c:v>0.31140046298969537</c:v>
                </c:pt>
                <c:pt idx="429">
                  <c:v>0.31211805558268679</c:v>
                </c:pt>
                <c:pt idx="430">
                  <c:v>0.31284722224518191</c:v>
                </c:pt>
                <c:pt idx="431">
                  <c:v>0.31357638891495299</c:v>
                </c:pt>
                <c:pt idx="432">
                  <c:v>0.31429398150794441</c:v>
                </c:pt>
                <c:pt idx="433">
                  <c:v>0.31502314817043953</c:v>
                </c:pt>
                <c:pt idx="434">
                  <c:v>0.3157523148402106</c:v>
                </c:pt>
                <c:pt idx="435">
                  <c:v>0.31648148150998168</c:v>
                </c:pt>
                <c:pt idx="436">
                  <c:v>0.31719907409569714</c:v>
                </c:pt>
                <c:pt idx="437">
                  <c:v>0.31792824076546822</c:v>
                </c:pt>
                <c:pt idx="438">
                  <c:v>0.31865740743523929</c:v>
                </c:pt>
                <c:pt idx="439">
                  <c:v>0.31937500002823072</c:v>
                </c:pt>
                <c:pt idx="440">
                  <c:v>0.32010416669072583</c:v>
                </c:pt>
                <c:pt idx="441">
                  <c:v>0.32083333336049691</c:v>
                </c:pt>
                <c:pt idx="442">
                  <c:v>0.32155092595348833</c:v>
                </c:pt>
                <c:pt idx="443">
                  <c:v>0.32228009261598345</c:v>
                </c:pt>
                <c:pt idx="444">
                  <c:v>0.32300925928575452</c:v>
                </c:pt>
                <c:pt idx="445">
                  <c:v>0.32372685187874595</c:v>
                </c:pt>
                <c:pt idx="446">
                  <c:v>0.32445601854124106</c:v>
                </c:pt>
                <c:pt idx="447">
                  <c:v>0.32518518521101214</c:v>
                </c:pt>
                <c:pt idx="448">
                  <c:v>0.32590277780400356</c:v>
                </c:pt>
                <c:pt idx="449">
                  <c:v>0.32663194446649868</c:v>
                </c:pt>
                <c:pt idx="450">
                  <c:v>0.32736111113626976</c:v>
                </c:pt>
                <c:pt idx="451">
                  <c:v>0.32807870372926118</c:v>
                </c:pt>
                <c:pt idx="452">
                  <c:v>0.32880787039903225</c:v>
                </c:pt>
                <c:pt idx="453">
                  <c:v>0.32953703706152737</c:v>
                </c:pt>
                <c:pt idx="454">
                  <c:v>0.33025462965451879</c:v>
                </c:pt>
                <c:pt idx="455">
                  <c:v>0.33098379632428987</c:v>
                </c:pt>
                <c:pt idx="456">
                  <c:v>0.33171296298678499</c:v>
                </c:pt>
                <c:pt idx="457">
                  <c:v>0.33244212965655606</c:v>
                </c:pt>
                <c:pt idx="458">
                  <c:v>0.33315972224954749</c:v>
                </c:pt>
                <c:pt idx="459">
                  <c:v>0.3338888889120426</c:v>
                </c:pt>
                <c:pt idx="460">
                  <c:v>0.33461805558181368</c:v>
                </c:pt>
                <c:pt idx="461">
                  <c:v>0.3353356481748051</c:v>
                </c:pt>
                <c:pt idx="462">
                  <c:v>0.33606481483730022</c:v>
                </c:pt>
                <c:pt idx="463">
                  <c:v>0.33679398150707129</c:v>
                </c:pt>
                <c:pt idx="464">
                  <c:v>0.33751157410006272</c:v>
                </c:pt>
                <c:pt idx="465">
                  <c:v>0.33824074076255783</c:v>
                </c:pt>
                <c:pt idx="466">
                  <c:v>0.33896990743232891</c:v>
                </c:pt>
                <c:pt idx="467">
                  <c:v>0.33968750002532033</c:v>
                </c:pt>
                <c:pt idx="468">
                  <c:v>0.34041666669509141</c:v>
                </c:pt>
                <c:pt idx="469">
                  <c:v>0.34114583335758653</c:v>
                </c:pt>
                <c:pt idx="470">
                  <c:v>0.34186342595057795</c:v>
                </c:pt>
                <c:pt idx="471">
                  <c:v>0.34263888891291572</c:v>
                </c:pt>
                <c:pt idx="472">
                  <c:v>0.34336805558268679</c:v>
                </c:pt>
                <c:pt idx="473">
                  <c:v>0.34409722224518191</c:v>
                </c:pt>
                <c:pt idx="474">
                  <c:v>0.34481481483817333</c:v>
                </c:pt>
                <c:pt idx="475">
                  <c:v>0.34554398150794441</c:v>
                </c:pt>
                <c:pt idx="476">
                  <c:v>0.34627314817043953</c:v>
                </c:pt>
                <c:pt idx="477">
                  <c:v>0.3470023148402106</c:v>
                </c:pt>
                <c:pt idx="478">
                  <c:v>0.34771990743320202</c:v>
                </c:pt>
                <c:pt idx="479">
                  <c:v>0.34844907409569714</c:v>
                </c:pt>
                <c:pt idx="480">
                  <c:v>0.34917824076546822</c:v>
                </c:pt>
                <c:pt idx="481">
                  <c:v>0.34989583335845964</c:v>
                </c:pt>
                <c:pt idx="482">
                  <c:v>0.35062500002823072</c:v>
                </c:pt>
                <c:pt idx="483">
                  <c:v>0.35135416669072583</c:v>
                </c:pt>
                <c:pt idx="484">
                  <c:v>0.35207175928371726</c:v>
                </c:pt>
                <c:pt idx="485">
                  <c:v>0.35280092595348833</c:v>
                </c:pt>
                <c:pt idx="486">
                  <c:v>0.35353009261598345</c:v>
                </c:pt>
                <c:pt idx="487">
                  <c:v>0.35424768520897487</c:v>
                </c:pt>
                <c:pt idx="488">
                  <c:v>0.35497685187874595</c:v>
                </c:pt>
                <c:pt idx="489">
                  <c:v>0.35570601854124106</c:v>
                </c:pt>
                <c:pt idx="490">
                  <c:v>0.35642361113423249</c:v>
                </c:pt>
                <c:pt idx="491">
                  <c:v>0.35715277780400356</c:v>
                </c:pt>
                <c:pt idx="492">
                  <c:v>0.35788194446649868</c:v>
                </c:pt>
                <c:pt idx="493">
                  <c:v>0.3585995370594901</c:v>
                </c:pt>
                <c:pt idx="494">
                  <c:v>0.35932870372926118</c:v>
                </c:pt>
                <c:pt idx="495">
                  <c:v>0.36005787039903225</c:v>
                </c:pt>
                <c:pt idx="496">
                  <c:v>0.36077546298474772</c:v>
                </c:pt>
                <c:pt idx="497">
                  <c:v>0.36150462965451879</c:v>
                </c:pt>
                <c:pt idx="498">
                  <c:v>0.36223379632428987</c:v>
                </c:pt>
                <c:pt idx="499">
                  <c:v>0.36295138891728129</c:v>
                </c:pt>
                <c:pt idx="500">
                  <c:v>0.36368055557977641</c:v>
                </c:pt>
                <c:pt idx="501">
                  <c:v>0.36440972224954749</c:v>
                </c:pt>
                <c:pt idx="502">
                  <c:v>0.36512731484253891</c:v>
                </c:pt>
                <c:pt idx="503">
                  <c:v>0.36585648150503403</c:v>
                </c:pt>
                <c:pt idx="504">
                  <c:v>0.3665856481748051</c:v>
                </c:pt>
                <c:pt idx="505">
                  <c:v>0.36731481483730022</c:v>
                </c:pt>
                <c:pt idx="506">
                  <c:v>0.36803240743029164</c:v>
                </c:pt>
                <c:pt idx="507">
                  <c:v>0.36876157410006272</c:v>
                </c:pt>
                <c:pt idx="508">
                  <c:v>0.36949074076255783</c:v>
                </c:pt>
                <c:pt idx="509">
                  <c:v>0.37020833335554926</c:v>
                </c:pt>
                <c:pt idx="510">
                  <c:v>0.37093750002532033</c:v>
                </c:pt>
                <c:pt idx="511">
                  <c:v>0.37166666669509141</c:v>
                </c:pt>
                <c:pt idx="512">
                  <c:v>0.37238425928080687</c:v>
                </c:pt>
                <c:pt idx="513">
                  <c:v>0.37311342595057795</c:v>
                </c:pt>
                <c:pt idx="514">
                  <c:v>0.37384259262034902</c:v>
                </c:pt>
                <c:pt idx="515">
                  <c:v>0.37456018521334045</c:v>
                </c:pt>
                <c:pt idx="516">
                  <c:v>0.37528935187583556</c:v>
                </c:pt>
                <c:pt idx="517">
                  <c:v>0.37607638891495299</c:v>
                </c:pt>
                <c:pt idx="518">
                  <c:v>0.37679398150794441</c:v>
                </c:pt>
                <c:pt idx="519">
                  <c:v>0.37752314817043953</c:v>
                </c:pt>
                <c:pt idx="520">
                  <c:v>0.3782523148402106</c:v>
                </c:pt>
                <c:pt idx="521">
                  <c:v>0.37898148150998168</c:v>
                </c:pt>
                <c:pt idx="522">
                  <c:v>0.37969907409569714</c:v>
                </c:pt>
                <c:pt idx="523">
                  <c:v>0.38042824076546822</c:v>
                </c:pt>
                <c:pt idx="524">
                  <c:v>0.38115740743523929</c:v>
                </c:pt>
                <c:pt idx="525">
                  <c:v>0.38187500002823072</c:v>
                </c:pt>
                <c:pt idx="526">
                  <c:v>0.38260416669072583</c:v>
                </c:pt>
                <c:pt idx="527">
                  <c:v>0.38333333336049691</c:v>
                </c:pt>
                <c:pt idx="528">
                  <c:v>0.38406250002299203</c:v>
                </c:pt>
                <c:pt idx="529">
                  <c:v>0.38478009261598345</c:v>
                </c:pt>
                <c:pt idx="530">
                  <c:v>0.38550925928575452</c:v>
                </c:pt>
                <c:pt idx="531">
                  <c:v>0.38623842594824964</c:v>
                </c:pt>
                <c:pt idx="532">
                  <c:v>0.38696759261802072</c:v>
                </c:pt>
                <c:pt idx="533">
                  <c:v>0.38768518521101214</c:v>
                </c:pt>
                <c:pt idx="534">
                  <c:v>0.38841435187350726</c:v>
                </c:pt>
                <c:pt idx="535">
                  <c:v>0.38914351854327833</c:v>
                </c:pt>
                <c:pt idx="536">
                  <c:v>0.38986111113626976</c:v>
                </c:pt>
                <c:pt idx="537">
                  <c:v>0.39059027780604083</c:v>
                </c:pt>
                <c:pt idx="538">
                  <c:v>0.3913773148378823</c:v>
                </c:pt>
                <c:pt idx="539">
                  <c:v>0.39209490743087372</c:v>
                </c:pt>
                <c:pt idx="540">
                  <c:v>0.39282407410064479</c:v>
                </c:pt>
                <c:pt idx="541">
                  <c:v>0.39355324076313991</c:v>
                </c:pt>
                <c:pt idx="542">
                  <c:v>0.39428240743291099</c:v>
                </c:pt>
                <c:pt idx="543">
                  <c:v>0.39500000002590241</c:v>
                </c:pt>
                <c:pt idx="544">
                  <c:v>0.39572916668839753</c:v>
                </c:pt>
                <c:pt idx="545">
                  <c:v>0.3964583333581686</c:v>
                </c:pt>
                <c:pt idx="546">
                  <c:v>0.39718750002793968</c:v>
                </c:pt>
                <c:pt idx="547">
                  <c:v>0.3979050926209311</c:v>
                </c:pt>
                <c:pt idx="548">
                  <c:v>0.39863425928342622</c:v>
                </c:pt>
                <c:pt idx="549">
                  <c:v>0.39936342595319729</c:v>
                </c:pt>
                <c:pt idx="550">
                  <c:v>0.40008101854618872</c:v>
                </c:pt>
                <c:pt idx="551">
                  <c:v>0.40081018520868383</c:v>
                </c:pt>
                <c:pt idx="552">
                  <c:v>0.40153935187845491</c:v>
                </c:pt>
                <c:pt idx="553">
                  <c:v>0.40225694447144633</c:v>
                </c:pt>
                <c:pt idx="554">
                  <c:v>0.40298611113394145</c:v>
                </c:pt>
                <c:pt idx="555">
                  <c:v>0.40371527780371252</c:v>
                </c:pt>
                <c:pt idx="556">
                  <c:v>0.40444444446620764</c:v>
                </c:pt>
                <c:pt idx="557">
                  <c:v>0.40516203705919906</c:v>
                </c:pt>
                <c:pt idx="558">
                  <c:v>0.40589120372897014</c:v>
                </c:pt>
                <c:pt idx="559">
                  <c:v>0.40666666669130791</c:v>
                </c:pt>
                <c:pt idx="560">
                  <c:v>0.40739583336107899</c:v>
                </c:pt>
                <c:pt idx="561">
                  <c:v>0.40811342595407041</c:v>
                </c:pt>
                <c:pt idx="562">
                  <c:v>0.40884259261656553</c:v>
                </c:pt>
                <c:pt idx="563">
                  <c:v>0.4095717592863366</c:v>
                </c:pt>
                <c:pt idx="564">
                  <c:v>0.41028935187932802</c:v>
                </c:pt>
                <c:pt idx="565">
                  <c:v>0.41106481484166579</c:v>
                </c:pt>
                <c:pt idx="566">
                  <c:v>0.41179398150416091</c:v>
                </c:pt>
                <c:pt idx="567">
                  <c:v>0.41251157409715233</c:v>
                </c:pt>
                <c:pt idx="568">
                  <c:v>0.41324074076692341</c:v>
                </c:pt>
                <c:pt idx="569">
                  <c:v>0.41396990742941853</c:v>
                </c:pt>
                <c:pt idx="570">
                  <c:v>0.41468750002240995</c:v>
                </c:pt>
                <c:pt idx="571">
                  <c:v>0.41546296298474772</c:v>
                </c:pt>
                <c:pt idx="572">
                  <c:v>0.41619212965451879</c:v>
                </c:pt>
                <c:pt idx="573">
                  <c:v>0.41690972224751022</c:v>
                </c:pt>
                <c:pt idx="574">
                  <c:v>0.41763888891728129</c:v>
                </c:pt>
                <c:pt idx="575">
                  <c:v>0.41836805557977641</c:v>
                </c:pt>
                <c:pt idx="576">
                  <c:v>0.41908564817276783</c:v>
                </c:pt>
                <c:pt idx="577">
                  <c:v>0.41981481484253891</c:v>
                </c:pt>
                <c:pt idx="578">
                  <c:v>0.42054398150503403</c:v>
                </c:pt>
                <c:pt idx="579">
                  <c:v>0.42126157409802545</c:v>
                </c:pt>
                <c:pt idx="580">
                  <c:v>0.42199074076779652</c:v>
                </c:pt>
                <c:pt idx="581">
                  <c:v>0.42271990743029164</c:v>
                </c:pt>
                <c:pt idx="582">
                  <c:v>0.42349537039262941</c:v>
                </c:pt>
                <c:pt idx="583">
                  <c:v>0.42421296298562083</c:v>
                </c:pt>
                <c:pt idx="584">
                  <c:v>0.42494212965539191</c:v>
                </c:pt>
                <c:pt idx="585">
                  <c:v>0.42565972224838333</c:v>
                </c:pt>
                <c:pt idx="586">
                  <c:v>0.42638888891087845</c:v>
                </c:pt>
                <c:pt idx="587">
                  <c:v>0.42711805558064952</c:v>
                </c:pt>
                <c:pt idx="588">
                  <c:v>0.42789351854298729</c:v>
                </c:pt>
                <c:pt idx="589">
                  <c:v>0.42861111113597872</c:v>
                </c:pt>
                <c:pt idx="590">
                  <c:v>0.42934027780574979</c:v>
                </c:pt>
                <c:pt idx="591">
                  <c:v>0.43006944446824491</c:v>
                </c:pt>
                <c:pt idx="592">
                  <c:v>0.43078703706123633</c:v>
                </c:pt>
                <c:pt idx="593">
                  <c:v>0.43151620373100741</c:v>
                </c:pt>
                <c:pt idx="594">
                  <c:v>0.43229166669334518</c:v>
                </c:pt>
                <c:pt idx="595">
                  <c:v>0.4330092592863366</c:v>
                </c:pt>
                <c:pt idx="596">
                  <c:v>0.43373842594883172</c:v>
                </c:pt>
                <c:pt idx="597">
                  <c:v>0.43446759261860279</c:v>
                </c:pt>
                <c:pt idx="598">
                  <c:v>0.43518518521159422</c:v>
                </c:pt>
                <c:pt idx="599">
                  <c:v>0.43591435187408933</c:v>
                </c:pt>
                <c:pt idx="600">
                  <c:v>0.43667824076692341</c:v>
                </c:pt>
                <c:pt idx="601">
                  <c:v>0.43740740742941853</c:v>
                </c:pt>
                <c:pt idx="602">
                  <c:v>0.4381365740991896</c:v>
                </c:pt>
                <c:pt idx="603">
                  <c:v>0.43885416669218102</c:v>
                </c:pt>
                <c:pt idx="604">
                  <c:v>0.4395833333619521</c:v>
                </c:pt>
                <c:pt idx="605">
                  <c:v>0.44031250002444722</c:v>
                </c:pt>
                <c:pt idx="606">
                  <c:v>0.44107638891728129</c:v>
                </c:pt>
                <c:pt idx="607">
                  <c:v>0.44180555557977641</c:v>
                </c:pt>
                <c:pt idx="608">
                  <c:v>0.44252314817276783</c:v>
                </c:pt>
                <c:pt idx="609">
                  <c:v>0.44325231484253891</c:v>
                </c:pt>
                <c:pt idx="610">
                  <c:v>0.44398148150503403</c:v>
                </c:pt>
                <c:pt idx="611">
                  <c:v>0.44469907409802545</c:v>
                </c:pt>
                <c:pt idx="612">
                  <c:v>0.44547453706036322</c:v>
                </c:pt>
                <c:pt idx="613">
                  <c:v>0.44620370373013429</c:v>
                </c:pt>
                <c:pt idx="614">
                  <c:v>0.44692129632312572</c:v>
                </c:pt>
                <c:pt idx="615">
                  <c:v>0.44765046298562083</c:v>
                </c:pt>
                <c:pt idx="616">
                  <c:v>0.44836805557861226</c:v>
                </c:pt>
                <c:pt idx="617">
                  <c:v>0.44909722224838333</c:v>
                </c:pt>
                <c:pt idx="618">
                  <c:v>0.4498726852107211</c:v>
                </c:pt>
                <c:pt idx="619">
                  <c:v>0.45059027780371252</c:v>
                </c:pt>
                <c:pt idx="620">
                  <c:v>0.45131944446620764</c:v>
                </c:pt>
                <c:pt idx="621">
                  <c:v>0.45204861113597872</c:v>
                </c:pt>
                <c:pt idx="622">
                  <c:v>0.45276620372897014</c:v>
                </c:pt>
                <c:pt idx="623">
                  <c:v>0.45349537039874122</c:v>
                </c:pt>
                <c:pt idx="624">
                  <c:v>0.45427083336107899</c:v>
                </c:pt>
                <c:pt idx="625">
                  <c:v>0.45498842595407041</c:v>
                </c:pt>
                <c:pt idx="626">
                  <c:v>0.45571759261656553</c:v>
                </c:pt>
                <c:pt idx="627">
                  <c:v>0.45643518520955695</c:v>
                </c:pt>
                <c:pt idx="628">
                  <c:v>0.45716435187932802</c:v>
                </c:pt>
                <c:pt idx="629">
                  <c:v>0.45789351854182314</c:v>
                </c:pt>
                <c:pt idx="630">
                  <c:v>0.45866898150416091</c:v>
                </c:pt>
                <c:pt idx="631">
                  <c:v>0.45939814817393199</c:v>
                </c:pt>
                <c:pt idx="632">
                  <c:v>0.46011574076692341</c:v>
                </c:pt>
                <c:pt idx="633">
                  <c:v>0.46084490742941853</c:v>
                </c:pt>
                <c:pt idx="634">
                  <c:v>0.4615740740991896</c:v>
                </c:pt>
                <c:pt idx="635">
                  <c:v>0.46229166669218102</c:v>
                </c:pt>
                <c:pt idx="636">
                  <c:v>0.46306712965451879</c:v>
                </c:pt>
                <c:pt idx="637">
                  <c:v>0.46379629632428987</c:v>
                </c:pt>
                <c:pt idx="638">
                  <c:v>0.46452546298678499</c:v>
                </c:pt>
                <c:pt idx="639">
                  <c:v>0.46524305557977641</c:v>
                </c:pt>
                <c:pt idx="640">
                  <c:v>0.46597222224954749</c:v>
                </c:pt>
                <c:pt idx="641">
                  <c:v>0.4667013889120426</c:v>
                </c:pt>
                <c:pt idx="642">
                  <c:v>0.46747685187438037</c:v>
                </c:pt>
                <c:pt idx="643">
                  <c:v>0.46820601854415145</c:v>
                </c:pt>
                <c:pt idx="644">
                  <c:v>0.46892361113714287</c:v>
                </c:pt>
                <c:pt idx="645">
                  <c:v>0.46965277779963799</c:v>
                </c:pt>
                <c:pt idx="646">
                  <c:v>0.47037037039262941</c:v>
                </c:pt>
                <c:pt idx="647">
                  <c:v>0.47109953706240049</c:v>
                </c:pt>
                <c:pt idx="648">
                  <c:v>0.47187500002473826</c:v>
                </c:pt>
                <c:pt idx="649">
                  <c:v>0.47259259261772968</c:v>
                </c:pt>
                <c:pt idx="650">
                  <c:v>0.47332175928750075</c:v>
                </c:pt>
                <c:pt idx="651">
                  <c:v>0.47405092594999587</c:v>
                </c:pt>
                <c:pt idx="652">
                  <c:v>0.47476851854298729</c:v>
                </c:pt>
                <c:pt idx="653">
                  <c:v>0.47549768521275837</c:v>
                </c:pt>
                <c:pt idx="654">
                  <c:v>0.47627314817509614</c:v>
                </c:pt>
                <c:pt idx="655">
                  <c:v>0.47699074076808756</c:v>
                </c:pt>
                <c:pt idx="656">
                  <c:v>0.47771990743058268</c:v>
                </c:pt>
                <c:pt idx="657">
                  <c:v>0.47844907410035376</c:v>
                </c:pt>
                <c:pt idx="658">
                  <c:v>0.47916666669334518</c:v>
                </c:pt>
                <c:pt idx="659">
                  <c:v>0.4798958333558403</c:v>
                </c:pt>
                <c:pt idx="660">
                  <c:v>0.48062500002561137</c:v>
                </c:pt>
                <c:pt idx="661">
                  <c:v>0.48134259261860279</c:v>
                </c:pt>
                <c:pt idx="662">
                  <c:v>0.48207175928109791</c:v>
                </c:pt>
                <c:pt idx="663">
                  <c:v>0.48280092595086899</c:v>
                </c:pt>
                <c:pt idx="664">
                  <c:v>0.48351851854386041</c:v>
                </c:pt>
                <c:pt idx="665">
                  <c:v>0.48424768521363148</c:v>
                </c:pt>
                <c:pt idx="666">
                  <c:v>0.4849768518761266</c:v>
                </c:pt>
                <c:pt idx="667">
                  <c:v>0.48569444446911803</c:v>
                </c:pt>
                <c:pt idx="668">
                  <c:v>0.4864236111388891</c:v>
                </c:pt>
                <c:pt idx="669">
                  <c:v>0.48715277780138422</c:v>
                </c:pt>
                <c:pt idx="670">
                  <c:v>0.48787037039437564</c:v>
                </c:pt>
                <c:pt idx="671">
                  <c:v>0.48859953706414672</c:v>
                </c:pt>
                <c:pt idx="672">
                  <c:v>0.48932870372664183</c:v>
                </c:pt>
                <c:pt idx="673">
                  <c:v>0.49004629631963326</c:v>
                </c:pt>
                <c:pt idx="674">
                  <c:v>0.49077546298940433</c:v>
                </c:pt>
                <c:pt idx="675">
                  <c:v>0.49149305558239575</c:v>
                </c:pt>
                <c:pt idx="676">
                  <c:v>0.49222222224489087</c:v>
                </c:pt>
                <c:pt idx="677">
                  <c:v>0.49295138891466195</c:v>
                </c:pt>
                <c:pt idx="678">
                  <c:v>0.49366898150765337</c:v>
                </c:pt>
                <c:pt idx="679">
                  <c:v>0.49439814817014849</c:v>
                </c:pt>
                <c:pt idx="680">
                  <c:v>0.49512731483991956</c:v>
                </c:pt>
                <c:pt idx="681">
                  <c:v>0.49585648150969064</c:v>
                </c:pt>
                <c:pt idx="682">
                  <c:v>0.49657407410268206</c:v>
                </c:pt>
                <c:pt idx="683">
                  <c:v>0.49730324076517718</c:v>
                </c:pt>
                <c:pt idx="684">
                  <c:v>0.49803240743494825</c:v>
                </c:pt>
                <c:pt idx="685">
                  <c:v>0.49875000002793968</c:v>
                </c:pt>
                <c:pt idx="686">
                  <c:v>0.49947916669043479</c:v>
                </c:pt>
                <c:pt idx="687">
                  <c:v>0.50020833336020587</c:v>
                </c:pt>
                <c:pt idx="688">
                  <c:v>0.50092592595319729</c:v>
                </c:pt>
                <c:pt idx="689">
                  <c:v>0.50165509261569241</c:v>
                </c:pt>
                <c:pt idx="690">
                  <c:v>0.50238425928546349</c:v>
                </c:pt>
                <c:pt idx="691">
                  <c:v>0.5031134259479586</c:v>
                </c:pt>
                <c:pt idx="692">
                  <c:v>0.50383101854095003</c:v>
                </c:pt>
                <c:pt idx="693">
                  <c:v>0.5045601852107211</c:v>
                </c:pt>
                <c:pt idx="694">
                  <c:v>0.50528935188049218</c:v>
                </c:pt>
                <c:pt idx="695">
                  <c:v>0.50600694446620764</c:v>
                </c:pt>
                <c:pt idx="696">
                  <c:v>0.50673611113597872</c:v>
                </c:pt>
                <c:pt idx="697">
                  <c:v>0.50746527780574979</c:v>
                </c:pt>
                <c:pt idx="698">
                  <c:v>0.50818287039874122</c:v>
                </c:pt>
                <c:pt idx="699">
                  <c:v>0.50891203706123633</c:v>
                </c:pt>
                <c:pt idx="700">
                  <c:v>0.50964120373100741</c:v>
                </c:pt>
                <c:pt idx="701">
                  <c:v>0.51035879632399883</c:v>
                </c:pt>
                <c:pt idx="702">
                  <c:v>0.51108796298649395</c:v>
                </c:pt>
                <c:pt idx="703">
                  <c:v>0.51181712965626502</c:v>
                </c:pt>
                <c:pt idx="704">
                  <c:v>0.51254629631876014</c:v>
                </c:pt>
                <c:pt idx="705">
                  <c:v>0.51326388891175156</c:v>
                </c:pt>
                <c:pt idx="706">
                  <c:v>0.51399305558152264</c:v>
                </c:pt>
                <c:pt idx="707">
                  <c:v>0.51472222224401776</c:v>
                </c:pt>
                <c:pt idx="708">
                  <c:v>0.51543981483700918</c:v>
                </c:pt>
                <c:pt idx="709">
                  <c:v>0.51616898150678026</c:v>
                </c:pt>
                <c:pt idx="710">
                  <c:v>0.51689814817655133</c:v>
                </c:pt>
                <c:pt idx="711">
                  <c:v>0.5176157407622668</c:v>
                </c:pt>
                <c:pt idx="712">
                  <c:v>0.51834490743203787</c:v>
                </c:pt>
                <c:pt idx="713">
                  <c:v>0.51907407410180895</c:v>
                </c:pt>
                <c:pt idx="714">
                  <c:v>0.51979166669480037</c:v>
                </c:pt>
                <c:pt idx="715">
                  <c:v>0.52052083335729549</c:v>
                </c:pt>
                <c:pt idx="716">
                  <c:v>0.52125000002706656</c:v>
                </c:pt>
                <c:pt idx="717">
                  <c:v>0.52196759262005799</c:v>
                </c:pt>
                <c:pt idx="718">
                  <c:v>0.5226967592825531</c:v>
                </c:pt>
                <c:pt idx="719">
                  <c:v>0.52342592595232418</c:v>
                </c:pt>
                <c:pt idx="720">
                  <c:v>0.5241435185453156</c:v>
                </c:pt>
                <c:pt idx="721">
                  <c:v>0.52487268520781072</c:v>
                </c:pt>
                <c:pt idx="722">
                  <c:v>0.52560185187758179</c:v>
                </c:pt>
                <c:pt idx="723">
                  <c:v>0.52631944447057322</c:v>
                </c:pt>
                <c:pt idx="724">
                  <c:v>0.52704861113306833</c:v>
                </c:pt>
                <c:pt idx="725">
                  <c:v>0.52777777780283941</c:v>
                </c:pt>
                <c:pt idx="726">
                  <c:v>0.52849537039583083</c:v>
                </c:pt>
                <c:pt idx="727">
                  <c:v>0.52922453706560191</c:v>
                </c:pt>
                <c:pt idx="728">
                  <c:v>0.52995370372809703</c:v>
                </c:pt>
                <c:pt idx="729">
                  <c:v>0.53067129632108845</c:v>
                </c:pt>
                <c:pt idx="730">
                  <c:v>0.53140046299085952</c:v>
                </c:pt>
                <c:pt idx="731">
                  <c:v>0.53212962965335464</c:v>
                </c:pt>
                <c:pt idx="732">
                  <c:v>0.53284722224634606</c:v>
                </c:pt>
                <c:pt idx="733">
                  <c:v>0.53357638891611714</c:v>
                </c:pt>
                <c:pt idx="734">
                  <c:v>0.53430555557861226</c:v>
                </c:pt>
                <c:pt idx="735">
                  <c:v>0.53508101854095003</c:v>
                </c:pt>
                <c:pt idx="736">
                  <c:v>0.5358101852107211</c:v>
                </c:pt>
                <c:pt idx="737">
                  <c:v>0.53652777780371252</c:v>
                </c:pt>
                <c:pt idx="738">
                  <c:v>0.53725694446620764</c:v>
                </c:pt>
                <c:pt idx="739">
                  <c:v>0.53798611113597872</c:v>
                </c:pt>
                <c:pt idx="740">
                  <c:v>0.53870370372897014</c:v>
                </c:pt>
                <c:pt idx="741">
                  <c:v>0.53947916669130791</c:v>
                </c:pt>
                <c:pt idx="742">
                  <c:v>0.54020833336107899</c:v>
                </c:pt>
                <c:pt idx="743">
                  <c:v>0.5409375000235741</c:v>
                </c:pt>
                <c:pt idx="744">
                  <c:v>0.54166666669334518</c:v>
                </c:pt>
                <c:pt idx="745">
                  <c:v>0.5423842592863366</c:v>
                </c:pt>
                <c:pt idx="746">
                  <c:v>0.54311342594883172</c:v>
                </c:pt>
                <c:pt idx="747">
                  <c:v>0.54384259261860279</c:v>
                </c:pt>
                <c:pt idx="748">
                  <c:v>0.54456018521159422</c:v>
                </c:pt>
                <c:pt idx="749">
                  <c:v>0.54528935187408933</c:v>
                </c:pt>
                <c:pt idx="750">
                  <c:v>0.54601851854386041</c:v>
                </c:pt>
                <c:pt idx="751">
                  <c:v>0.54673611113685183</c:v>
                </c:pt>
                <c:pt idx="752">
                  <c:v>0.54746527779934695</c:v>
                </c:pt>
                <c:pt idx="753">
                  <c:v>0.54819444446911803</c:v>
                </c:pt>
                <c:pt idx="754">
                  <c:v>0.54891203706210945</c:v>
                </c:pt>
                <c:pt idx="755">
                  <c:v>0.54964120373188052</c:v>
                </c:pt>
                <c:pt idx="756">
                  <c:v>0.55037037039437564</c:v>
                </c:pt>
                <c:pt idx="757">
                  <c:v>0.55108796298736706</c:v>
                </c:pt>
                <c:pt idx="758">
                  <c:v>0.55181712965713814</c:v>
                </c:pt>
                <c:pt idx="759">
                  <c:v>0.55254629631963326</c:v>
                </c:pt>
                <c:pt idx="760">
                  <c:v>0.55326388891262468</c:v>
                </c:pt>
                <c:pt idx="761">
                  <c:v>0.55399305558239575</c:v>
                </c:pt>
                <c:pt idx="762">
                  <c:v>0.55476851854473352</c:v>
                </c:pt>
                <c:pt idx="763">
                  <c:v>0.55549768520722864</c:v>
                </c:pt>
                <c:pt idx="764">
                  <c:v>0.55621527780022006</c:v>
                </c:pt>
                <c:pt idx="765">
                  <c:v>0.55694444446999114</c:v>
                </c:pt>
                <c:pt idx="766">
                  <c:v>0.55767361113976222</c:v>
                </c:pt>
                <c:pt idx="767">
                  <c:v>0.55839120372547768</c:v>
                </c:pt>
                <c:pt idx="768">
                  <c:v>0.55916666669509141</c:v>
                </c:pt>
                <c:pt idx="769">
                  <c:v>0.55989583335758653</c:v>
                </c:pt>
                <c:pt idx="770">
                  <c:v>0.5606250000273576</c:v>
                </c:pt>
                <c:pt idx="771">
                  <c:v>0.56134259262034902</c:v>
                </c:pt>
                <c:pt idx="772">
                  <c:v>0.56207175928284414</c:v>
                </c:pt>
                <c:pt idx="773">
                  <c:v>0.56280092595261522</c:v>
                </c:pt>
                <c:pt idx="774">
                  <c:v>0.56351851854560664</c:v>
                </c:pt>
                <c:pt idx="775">
                  <c:v>0.56424768520810176</c:v>
                </c:pt>
                <c:pt idx="776">
                  <c:v>0.56497685187787283</c:v>
                </c:pt>
                <c:pt idx="777">
                  <c:v>0.56569444447086425</c:v>
                </c:pt>
                <c:pt idx="778">
                  <c:v>0.56642361113335937</c:v>
                </c:pt>
                <c:pt idx="779">
                  <c:v>0.56715277780313045</c:v>
                </c:pt>
                <c:pt idx="780">
                  <c:v>0.56787037039612187</c:v>
                </c:pt>
                <c:pt idx="781">
                  <c:v>0.56859953705861699</c:v>
                </c:pt>
                <c:pt idx="782">
                  <c:v>0.56932870372838806</c:v>
                </c:pt>
                <c:pt idx="783">
                  <c:v>0.57004629632137949</c:v>
                </c:pt>
                <c:pt idx="784">
                  <c:v>0.57077546299115056</c:v>
                </c:pt>
                <c:pt idx="785">
                  <c:v>0.57150462965364568</c:v>
                </c:pt>
                <c:pt idx="786">
                  <c:v>0.5722222222466371</c:v>
                </c:pt>
                <c:pt idx="787">
                  <c:v>0.57295138891640818</c:v>
                </c:pt>
                <c:pt idx="788">
                  <c:v>0.5736805555789033</c:v>
                </c:pt>
                <c:pt idx="789">
                  <c:v>0.57445601854124106</c:v>
                </c:pt>
                <c:pt idx="790">
                  <c:v>0.57518518521101214</c:v>
                </c:pt>
                <c:pt idx="791">
                  <c:v>0.57590277780400356</c:v>
                </c:pt>
                <c:pt idx="792">
                  <c:v>0.57663194446649868</c:v>
                </c:pt>
                <c:pt idx="793">
                  <c:v>0.5773495370594901</c:v>
                </c:pt>
                <c:pt idx="794">
                  <c:v>0.57807870372926118</c:v>
                </c:pt>
                <c:pt idx="795">
                  <c:v>0.57880787039903225</c:v>
                </c:pt>
                <c:pt idx="796">
                  <c:v>0.57953703706152737</c:v>
                </c:pt>
                <c:pt idx="797">
                  <c:v>0.58025462965451879</c:v>
                </c:pt>
                <c:pt idx="798">
                  <c:v>0.58098379632428987</c:v>
                </c:pt>
                <c:pt idx="799">
                  <c:v>0.58171296298678499</c:v>
                </c:pt>
                <c:pt idx="800">
                  <c:v>0.58243055557977641</c:v>
                </c:pt>
                <c:pt idx="801">
                  <c:v>0.58315972224954749</c:v>
                </c:pt>
                <c:pt idx="802">
                  <c:v>0.5838888889120426</c:v>
                </c:pt>
                <c:pt idx="803">
                  <c:v>0.58460648150503403</c:v>
                </c:pt>
                <c:pt idx="804">
                  <c:v>0.5853356481748051</c:v>
                </c:pt>
                <c:pt idx="805">
                  <c:v>0.58606481483730022</c:v>
                </c:pt>
                <c:pt idx="806">
                  <c:v>0.58678240743029164</c:v>
                </c:pt>
                <c:pt idx="807">
                  <c:v>0.58751157410006272</c:v>
                </c:pt>
                <c:pt idx="808">
                  <c:v>0.58824074076255783</c:v>
                </c:pt>
                <c:pt idx="809">
                  <c:v>0.58895833335554926</c:v>
                </c:pt>
                <c:pt idx="810">
                  <c:v>0.58968750002532033</c:v>
                </c:pt>
                <c:pt idx="811">
                  <c:v>0.59041666669509141</c:v>
                </c:pt>
                <c:pt idx="812">
                  <c:v>0.59113425928080687</c:v>
                </c:pt>
                <c:pt idx="813">
                  <c:v>0.59186342595057795</c:v>
                </c:pt>
                <c:pt idx="814">
                  <c:v>0.59258101854356937</c:v>
                </c:pt>
                <c:pt idx="815">
                  <c:v>0.59331018521334045</c:v>
                </c:pt>
                <c:pt idx="816">
                  <c:v>0.59403935187583556</c:v>
                </c:pt>
                <c:pt idx="817">
                  <c:v>0.59476851854560664</c:v>
                </c:pt>
                <c:pt idx="818">
                  <c:v>0.59548611113859806</c:v>
                </c:pt>
                <c:pt idx="819">
                  <c:v>0.59621527780109318</c:v>
                </c:pt>
                <c:pt idx="820">
                  <c:v>0.5969328703940846</c:v>
                </c:pt>
                <c:pt idx="821">
                  <c:v>0.59766203706385568</c:v>
                </c:pt>
                <c:pt idx="822">
                  <c:v>0.5983912037263508</c:v>
                </c:pt>
                <c:pt idx="823">
                  <c:v>0.59912037039612187</c:v>
                </c:pt>
                <c:pt idx="824">
                  <c:v>0.59983796298911329</c:v>
                </c:pt>
                <c:pt idx="825">
                  <c:v>0.60061342595145106</c:v>
                </c:pt>
                <c:pt idx="826">
                  <c:v>0.60134259262122214</c:v>
                </c:pt>
                <c:pt idx="827">
                  <c:v>0.60207175928371726</c:v>
                </c:pt>
                <c:pt idx="828">
                  <c:v>0.60278935187670868</c:v>
                </c:pt>
                <c:pt idx="829">
                  <c:v>0.60351851854647975</c:v>
                </c:pt>
                <c:pt idx="830">
                  <c:v>0.60424768520897487</c:v>
                </c:pt>
                <c:pt idx="831">
                  <c:v>0.60496527780196629</c:v>
                </c:pt>
                <c:pt idx="832">
                  <c:v>0.60569444447173737</c:v>
                </c:pt>
                <c:pt idx="833">
                  <c:v>0.60642361113423249</c:v>
                </c:pt>
                <c:pt idx="834">
                  <c:v>0.60714120372722391</c:v>
                </c:pt>
                <c:pt idx="835">
                  <c:v>0.60787037039699499</c:v>
                </c:pt>
                <c:pt idx="836">
                  <c:v>0.6085995370594901</c:v>
                </c:pt>
                <c:pt idx="837">
                  <c:v>0.60931712965248153</c:v>
                </c:pt>
                <c:pt idx="838">
                  <c:v>0.6100462963222526</c:v>
                </c:pt>
                <c:pt idx="839">
                  <c:v>0.61077546298474772</c:v>
                </c:pt>
                <c:pt idx="840">
                  <c:v>0.61149305557773914</c:v>
                </c:pt>
                <c:pt idx="841">
                  <c:v>0.61222222224751022</c:v>
                </c:pt>
                <c:pt idx="842">
                  <c:v>0.61295138891728129</c:v>
                </c:pt>
                <c:pt idx="843">
                  <c:v>0.61366898150299676</c:v>
                </c:pt>
                <c:pt idx="844">
                  <c:v>0.61439814817276783</c:v>
                </c:pt>
                <c:pt idx="845">
                  <c:v>0.61512731484253891</c:v>
                </c:pt>
                <c:pt idx="846">
                  <c:v>0.61584490743553033</c:v>
                </c:pt>
                <c:pt idx="847">
                  <c:v>0.61657407409802545</c:v>
                </c:pt>
                <c:pt idx="848">
                  <c:v>0.61730324076779652</c:v>
                </c:pt>
                <c:pt idx="849">
                  <c:v>0.61802083336078795</c:v>
                </c:pt>
                <c:pt idx="850">
                  <c:v>0.61875000002328306</c:v>
                </c:pt>
                <c:pt idx="851">
                  <c:v>0.61947916669305414</c:v>
                </c:pt>
                <c:pt idx="852">
                  <c:v>0.62019675928604556</c:v>
                </c:pt>
                <c:pt idx="853">
                  <c:v>0.62092592594854068</c:v>
                </c:pt>
                <c:pt idx="854">
                  <c:v>0.62165509261831176</c:v>
                </c:pt>
                <c:pt idx="855">
                  <c:v>0.62237268521130318</c:v>
                </c:pt>
                <c:pt idx="856">
                  <c:v>0.6231018518737983</c:v>
                </c:pt>
                <c:pt idx="857">
                  <c:v>0.62383101854356937</c:v>
                </c:pt>
                <c:pt idx="858">
                  <c:v>0.62454861113656079</c:v>
                </c:pt>
                <c:pt idx="859">
                  <c:v>0.62527777780633187</c:v>
                </c:pt>
                <c:pt idx="860">
                  <c:v>0.62600694446882699</c:v>
                </c:pt>
                <c:pt idx="861">
                  <c:v>0.62672453706181841</c:v>
                </c:pt>
                <c:pt idx="862">
                  <c:v>0.62745370373158948</c:v>
                </c:pt>
                <c:pt idx="863">
                  <c:v>0.6281828703940846</c:v>
                </c:pt>
                <c:pt idx="864">
                  <c:v>0.62890046298707603</c:v>
                </c:pt>
                <c:pt idx="865">
                  <c:v>0.6296296296568471</c:v>
                </c:pt>
                <c:pt idx="866">
                  <c:v>0.63035879631934222</c:v>
                </c:pt>
                <c:pt idx="867">
                  <c:v>0.63107638891233364</c:v>
                </c:pt>
                <c:pt idx="868">
                  <c:v>0.63180555558210472</c:v>
                </c:pt>
                <c:pt idx="869">
                  <c:v>0.63253472224459983</c:v>
                </c:pt>
                <c:pt idx="870">
                  <c:v>0.63325231483759126</c:v>
                </c:pt>
                <c:pt idx="871">
                  <c:v>0.63398148150736233</c:v>
                </c:pt>
                <c:pt idx="872">
                  <c:v>0.63471064816985745</c:v>
                </c:pt>
                <c:pt idx="873">
                  <c:v>0.63542824076284887</c:v>
                </c:pt>
                <c:pt idx="874">
                  <c:v>0.63615740743261995</c:v>
                </c:pt>
                <c:pt idx="875">
                  <c:v>0.63688657410239102</c:v>
                </c:pt>
                <c:pt idx="876">
                  <c:v>0.63760416669538245</c:v>
                </c:pt>
                <c:pt idx="877">
                  <c:v>0.63833333335787756</c:v>
                </c:pt>
                <c:pt idx="878">
                  <c:v>0.63906250002764864</c:v>
                </c:pt>
                <c:pt idx="879">
                  <c:v>0.63978009262064006</c:v>
                </c:pt>
                <c:pt idx="880">
                  <c:v>0.64050925928313518</c:v>
                </c:pt>
                <c:pt idx="881">
                  <c:v>0.64123842595290625</c:v>
                </c:pt>
                <c:pt idx="882">
                  <c:v>0.64195601854589768</c:v>
                </c:pt>
                <c:pt idx="883">
                  <c:v>0.6426851852083928</c:v>
                </c:pt>
                <c:pt idx="884">
                  <c:v>0.64341435187816387</c:v>
                </c:pt>
                <c:pt idx="885">
                  <c:v>0.64413194447115529</c:v>
                </c:pt>
                <c:pt idx="886">
                  <c:v>0.64486111113365041</c:v>
                </c:pt>
                <c:pt idx="887">
                  <c:v>0.64559027780342149</c:v>
                </c:pt>
                <c:pt idx="888">
                  <c:v>0.64630787039641291</c:v>
                </c:pt>
                <c:pt idx="889">
                  <c:v>0.64703703705890803</c:v>
                </c:pt>
                <c:pt idx="890">
                  <c:v>0.6477662037286791</c:v>
                </c:pt>
                <c:pt idx="891">
                  <c:v>0.64849537039845018</c:v>
                </c:pt>
                <c:pt idx="892">
                  <c:v>0.6492129629914416</c:v>
                </c:pt>
                <c:pt idx="893">
                  <c:v>0.64994212965393672</c:v>
                </c:pt>
                <c:pt idx="894">
                  <c:v>0.65065972224692814</c:v>
                </c:pt>
                <c:pt idx="895">
                  <c:v>0.65138888891669922</c:v>
                </c:pt>
                <c:pt idx="896">
                  <c:v>0.65211805557919433</c:v>
                </c:pt>
                <c:pt idx="897">
                  <c:v>0.65283564817218576</c:v>
                </c:pt>
                <c:pt idx="898">
                  <c:v>0.65356481484195683</c:v>
                </c:pt>
                <c:pt idx="899">
                  <c:v>0.65429398150445195</c:v>
                </c:pt>
                <c:pt idx="900">
                  <c:v>0.65502314817422302</c:v>
                </c:pt>
                <c:pt idx="901">
                  <c:v>0.65578703705978114</c:v>
                </c:pt>
                <c:pt idx="902">
                  <c:v>0.65651620372955222</c:v>
                </c:pt>
                <c:pt idx="903">
                  <c:v>0.65724537039204733</c:v>
                </c:pt>
                <c:pt idx="904">
                  <c:v>0.65797453706181841</c:v>
                </c:pt>
                <c:pt idx="905">
                  <c:v>0.65869212965480983</c:v>
                </c:pt>
                <c:pt idx="906">
                  <c:v>0.65942129632458091</c:v>
                </c:pt>
                <c:pt idx="907">
                  <c:v>0.66019675928691868</c:v>
                </c:pt>
                <c:pt idx="908">
                  <c:v>0.6609259259494138</c:v>
                </c:pt>
                <c:pt idx="909">
                  <c:v>0.66164351854240522</c:v>
                </c:pt>
                <c:pt idx="910">
                  <c:v>0.66237268521217629</c:v>
                </c:pt>
                <c:pt idx="911">
                  <c:v>0.66310185187467141</c:v>
                </c:pt>
                <c:pt idx="912">
                  <c:v>0.66381944446766283</c:v>
                </c:pt>
                <c:pt idx="913">
                  <c:v>0.66454861113743391</c:v>
                </c:pt>
                <c:pt idx="914">
                  <c:v>0.66527777779992903</c:v>
                </c:pt>
                <c:pt idx="915">
                  <c:v>0.66599537039292045</c:v>
                </c:pt>
                <c:pt idx="916">
                  <c:v>0.66672453706269152</c:v>
                </c:pt>
                <c:pt idx="917">
                  <c:v>0.66745370372518664</c:v>
                </c:pt>
                <c:pt idx="918">
                  <c:v>0.66822916669480037</c:v>
                </c:pt>
                <c:pt idx="919">
                  <c:v>0.66895833335729549</c:v>
                </c:pt>
                <c:pt idx="920">
                  <c:v>0.66967592595028691</c:v>
                </c:pt>
                <c:pt idx="921">
                  <c:v>0.67040509262005799</c:v>
                </c:pt>
                <c:pt idx="922">
                  <c:v>0.6711342592825531</c:v>
                </c:pt>
                <c:pt idx="923">
                  <c:v>0.67185185187554453</c:v>
                </c:pt>
                <c:pt idx="924">
                  <c:v>0.6725810185453156</c:v>
                </c:pt>
                <c:pt idx="925">
                  <c:v>0.67331018520781072</c:v>
                </c:pt>
                <c:pt idx="926">
                  <c:v>0.67402777780080214</c:v>
                </c:pt>
                <c:pt idx="927">
                  <c:v>0.67475694447057322</c:v>
                </c:pt>
                <c:pt idx="928">
                  <c:v>0.67548611113306833</c:v>
                </c:pt>
                <c:pt idx="929">
                  <c:v>0.67620370372605976</c:v>
                </c:pt>
                <c:pt idx="930">
                  <c:v>0.67693287039583083</c:v>
                </c:pt>
                <c:pt idx="931">
                  <c:v>0.67766203706560191</c:v>
                </c:pt>
                <c:pt idx="932">
                  <c:v>0.67837962965131737</c:v>
                </c:pt>
                <c:pt idx="933">
                  <c:v>0.67910879632108845</c:v>
                </c:pt>
                <c:pt idx="934">
                  <c:v>0.67983796299085952</c:v>
                </c:pt>
                <c:pt idx="935">
                  <c:v>0.68055555558385095</c:v>
                </c:pt>
                <c:pt idx="936">
                  <c:v>0.68128472224634606</c:v>
                </c:pt>
                <c:pt idx="937">
                  <c:v>0.68201388891611714</c:v>
                </c:pt>
                <c:pt idx="938">
                  <c:v>0.68273148150910856</c:v>
                </c:pt>
                <c:pt idx="939">
                  <c:v>0.68346064817160368</c:v>
                </c:pt>
                <c:pt idx="940">
                  <c:v>0.68418981484137475</c:v>
                </c:pt>
                <c:pt idx="941">
                  <c:v>0.68490740743436618</c:v>
                </c:pt>
                <c:pt idx="942">
                  <c:v>0.6856365740968613</c:v>
                </c:pt>
                <c:pt idx="943">
                  <c:v>0.68635416668985272</c:v>
                </c:pt>
                <c:pt idx="944">
                  <c:v>0.68708333335962379</c:v>
                </c:pt>
                <c:pt idx="945">
                  <c:v>0.68781250002211891</c:v>
                </c:pt>
                <c:pt idx="946">
                  <c:v>0.68853009261511033</c:v>
                </c:pt>
                <c:pt idx="947">
                  <c:v>0.68925925928488141</c:v>
                </c:pt>
                <c:pt idx="948">
                  <c:v>0.68998842595465248</c:v>
                </c:pt>
                <c:pt idx="949">
                  <c:v>0.69070601854036795</c:v>
                </c:pt>
                <c:pt idx="950">
                  <c:v>0.69143518521013903</c:v>
                </c:pt>
                <c:pt idx="951">
                  <c:v>0.6921643518799101</c:v>
                </c:pt>
                <c:pt idx="952">
                  <c:v>0.69288194447290152</c:v>
                </c:pt>
                <c:pt idx="953">
                  <c:v>0.69361111113539664</c:v>
                </c:pt>
                <c:pt idx="954">
                  <c:v>0.69434027780516772</c:v>
                </c:pt>
                <c:pt idx="955">
                  <c:v>0.69505787039815914</c:v>
                </c:pt>
                <c:pt idx="956">
                  <c:v>0.69578703706065426</c:v>
                </c:pt>
                <c:pt idx="957">
                  <c:v>0.69651620373042533</c:v>
                </c:pt>
                <c:pt idx="958">
                  <c:v>0.69723379632341675</c:v>
                </c:pt>
                <c:pt idx="959">
                  <c:v>0.69796296298591187</c:v>
                </c:pt>
                <c:pt idx="960">
                  <c:v>0.69869212965568295</c:v>
                </c:pt>
                <c:pt idx="961">
                  <c:v>0.69942129631817807</c:v>
                </c:pt>
                <c:pt idx="962">
                  <c:v>0.70013888891116949</c:v>
                </c:pt>
                <c:pt idx="963">
                  <c:v>0.70086805558094056</c:v>
                </c:pt>
                <c:pt idx="964">
                  <c:v>0.70164351854327833</c:v>
                </c:pt>
                <c:pt idx="965">
                  <c:v>0.70237268521304941</c:v>
                </c:pt>
                <c:pt idx="966">
                  <c:v>0.70309027780604083</c:v>
                </c:pt>
                <c:pt idx="967">
                  <c:v>0.70381944446853595</c:v>
                </c:pt>
                <c:pt idx="968">
                  <c:v>0.70454861113830702</c:v>
                </c:pt>
                <c:pt idx="969">
                  <c:v>0.70526620373129845</c:v>
                </c:pt>
                <c:pt idx="970">
                  <c:v>0.70599537039379356</c:v>
                </c:pt>
                <c:pt idx="971">
                  <c:v>0.70672453706356464</c:v>
                </c:pt>
                <c:pt idx="972">
                  <c:v>0.70744212965655606</c:v>
                </c:pt>
                <c:pt idx="973">
                  <c:v>0.70817129631905118</c:v>
                </c:pt>
                <c:pt idx="974">
                  <c:v>0.70890046298882226</c:v>
                </c:pt>
                <c:pt idx="975">
                  <c:v>0.70961805558181368</c:v>
                </c:pt>
                <c:pt idx="976">
                  <c:v>0.7103472222443088</c:v>
                </c:pt>
                <c:pt idx="977">
                  <c:v>0.71107638891407987</c:v>
                </c:pt>
                <c:pt idx="978">
                  <c:v>0.71179398150707129</c:v>
                </c:pt>
                <c:pt idx="979">
                  <c:v>0.71252314817684237</c:v>
                </c:pt>
                <c:pt idx="980">
                  <c:v>0.71325231483933749</c:v>
                </c:pt>
                <c:pt idx="981">
                  <c:v>0.71396990743232891</c:v>
                </c:pt>
                <c:pt idx="982">
                  <c:v>0.71469907410209998</c:v>
                </c:pt>
                <c:pt idx="983">
                  <c:v>0.7154282407645951</c:v>
                </c:pt>
                <c:pt idx="984">
                  <c:v>0.71614583335758653</c:v>
                </c:pt>
                <c:pt idx="985">
                  <c:v>0.7168750000273576</c:v>
                </c:pt>
                <c:pt idx="986">
                  <c:v>0.71760416668985272</c:v>
                </c:pt>
                <c:pt idx="987">
                  <c:v>0.71832175928284414</c:v>
                </c:pt>
                <c:pt idx="988">
                  <c:v>0.71905092595261522</c:v>
                </c:pt>
                <c:pt idx="989">
                  <c:v>0.71978009261511033</c:v>
                </c:pt>
                <c:pt idx="990">
                  <c:v>0.72049768520810176</c:v>
                </c:pt>
                <c:pt idx="991">
                  <c:v>0.72122685187787283</c:v>
                </c:pt>
                <c:pt idx="992">
                  <c:v>0.72195601854036795</c:v>
                </c:pt>
                <c:pt idx="993">
                  <c:v>0.72267361113335937</c:v>
                </c:pt>
                <c:pt idx="994">
                  <c:v>0.72340277780313045</c:v>
                </c:pt>
                <c:pt idx="995">
                  <c:v>0.72417824076546822</c:v>
                </c:pt>
                <c:pt idx="996">
                  <c:v>0.72490740743523929</c:v>
                </c:pt>
                <c:pt idx="997">
                  <c:v>0.72562500002823072</c:v>
                </c:pt>
                <c:pt idx="998">
                  <c:v>0.72635416669072583</c:v>
                </c:pt>
                <c:pt idx="999">
                  <c:v>0.72708333336049691</c:v>
                </c:pt>
                <c:pt idx="1000">
                  <c:v>0.72780092595348833</c:v>
                </c:pt>
                <c:pt idx="1001">
                  <c:v>0.72853009261598345</c:v>
                </c:pt>
                <c:pt idx="1002">
                  <c:v>0.72925925928575452</c:v>
                </c:pt>
                <c:pt idx="1003">
                  <c:v>0.72997685187874595</c:v>
                </c:pt>
                <c:pt idx="1004">
                  <c:v>0.73070601854124106</c:v>
                </c:pt>
                <c:pt idx="1005">
                  <c:v>0.73143518521101214</c:v>
                </c:pt>
                <c:pt idx="1006">
                  <c:v>0.73215277780400356</c:v>
                </c:pt>
                <c:pt idx="1007">
                  <c:v>0.73288194446649868</c:v>
                </c:pt>
                <c:pt idx="1008">
                  <c:v>0.73361111113626976</c:v>
                </c:pt>
                <c:pt idx="1009">
                  <c:v>0.73432870372926118</c:v>
                </c:pt>
                <c:pt idx="1010">
                  <c:v>0.73505787039903225</c:v>
                </c:pt>
                <c:pt idx="1011">
                  <c:v>0.73578703706152737</c:v>
                </c:pt>
                <c:pt idx="1012">
                  <c:v>0.73650462965451879</c:v>
                </c:pt>
                <c:pt idx="1013">
                  <c:v>0.73723379632428987</c:v>
                </c:pt>
                <c:pt idx="1014">
                  <c:v>0.73796296298678499</c:v>
                </c:pt>
                <c:pt idx="1015">
                  <c:v>0.73868055557977641</c:v>
                </c:pt>
                <c:pt idx="1016">
                  <c:v>0.73940972224954749</c:v>
                </c:pt>
                <c:pt idx="1017">
                  <c:v>0.7401388889120426</c:v>
                </c:pt>
                <c:pt idx="1018">
                  <c:v>0.74085648150503403</c:v>
                </c:pt>
                <c:pt idx="1019">
                  <c:v>0.7415856481748051</c:v>
                </c:pt>
                <c:pt idx="1020">
                  <c:v>0.74231481483730022</c:v>
                </c:pt>
                <c:pt idx="1021">
                  <c:v>0.74303240743029164</c:v>
                </c:pt>
                <c:pt idx="1022">
                  <c:v>0.74376157410006272</c:v>
                </c:pt>
                <c:pt idx="1023">
                  <c:v>0.74449074076255783</c:v>
                </c:pt>
                <c:pt idx="1024">
                  <c:v>0.74520833335554926</c:v>
                </c:pt>
                <c:pt idx="1025">
                  <c:v>0.74593750002532033</c:v>
                </c:pt>
                <c:pt idx="1026">
                  <c:v>0.74666666669509141</c:v>
                </c:pt>
                <c:pt idx="1027">
                  <c:v>0.74738425928080687</c:v>
                </c:pt>
                <c:pt idx="1028">
                  <c:v>0.74811342595057795</c:v>
                </c:pt>
                <c:pt idx="1029">
                  <c:v>0.74884259262034902</c:v>
                </c:pt>
                <c:pt idx="1030">
                  <c:v>0.74956018521334045</c:v>
                </c:pt>
                <c:pt idx="1031">
                  <c:v>0.75028935187583556</c:v>
                </c:pt>
                <c:pt idx="1032">
                  <c:v>0.75101851854560664</c:v>
                </c:pt>
                <c:pt idx="1033">
                  <c:v>0.75174768520810176</c:v>
                </c:pt>
                <c:pt idx="1034">
                  <c:v>0.75246527780109318</c:v>
                </c:pt>
                <c:pt idx="1035">
                  <c:v>0.75319444447086425</c:v>
                </c:pt>
                <c:pt idx="1036">
                  <c:v>0.75392361113335937</c:v>
                </c:pt>
                <c:pt idx="1037">
                  <c:v>0.7546412037263508</c:v>
                </c:pt>
                <c:pt idx="1038">
                  <c:v>0.75537037039612187</c:v>
                </c:pt>
                <c:pt idx="1039">
                  <c:v>0.75609953705861699</c:v>
                </c:pt>
                <c:pt idx="1040">
                  <c:v>0.75681712965160841</c:v>
                </c:pt>
                <c:pt idx="1041">
                  <c:v>0.75754629632137949</c:v>
                </c:pt>
                <c:pt idx="1042">
                  <c:v>0.75827546299115056</c:v>
                </c:pt>
                <c:pt idx="1043">
                  <c:v>0.75899305558414198</c:v>
                </c:pt>
                <c:pt idx="1044">
                  <c:v>0.7597222222466371</c:v>
                </c:pt>
                <c:pt idx="1045">
                  <c:v>0.76045138891640818</c:v>
                </c:pt>
                <c:pt idx="1046">
                  <c:v>0.7611689815093996</c:v>
                </c:pt>
                <c:pt idx="1047">
                  <c:v>0.76189814817189472</c:v>
                </c:pt>
                <c:pt idx="1048">
                  <c:v>0.76262731484166579</c:v>
                </c:pt>
                <c:pt idx="1049">
                  <c:v>0.76334490743465722</c:v>
                </c:pt>
                <c:pt idx="1050">
                  <c:v>0.76407407409715233</c:v>
                </c:pt>
                <c:pt idx="1051">
                  <c:v>0.76480324076692341</c:v>
                </c:pt>
                <c:pt idx="1052">
                  <c:v>0.76552083335991483</c:v>
                </c:pt>
                <c:pt idx="1053">
                  <c:v>0.76625000002240995</c:v>
                </c:pt>
                <c:pt idx="1054">
                  <c:v>0.76697916669218102</c:v>
                </c:pt>
                <c:pt idx="1055">
                  <c:v>0.76769675928517245</c:v>
                </c:pt>
                <c:pt idx="1056">
                  <c:v>0.76842592594766757</c:v>
                </c:pt>
                <c:pt idx="1057">
                  <c:v>0.76915509261743864</c:v>
                </c:pt>
                <c:pt idx="1058">
                  <c:v>0.76987268521043006</c:v>
                </c:pt>
                <c:pt idx="1059">
                  <c:v>0.77060185188020114</c:v>
                </c:pt>
                <c:pt idx="1060">
                  <c:v>0.77133101854269626</c:v>
                </c:pt>
                <c:pt idx="1061">
                  <c:v>0.77204861113568768</c:v>
                </c:pt>
                <c:pt idx="1062">
                  <c:v>0.77277777780545875</c:v>
                </c:pt>
                <c:pt idx="1063">
                  <c:v>0.77350694446795387</c:v>
                </c:pt>
                <c:pt idx="1064">
                  <c:v>0.77422453706094529</c:v>
                </c:pt>
                <c:pt idx="1065">
                  <c:v>0.77495370373071637</c:v>
                </c:pt>
                <c:pt idx="1066">
                  <c:v>0.77568287039321149</c:v>
                </c:pt>
                <c:pt idx="1067">
                  <c:v>0.77641203706298256</c:v>
                </c:pt>
                <c:pt idx="1068">
                  <c:v>0.77712962965597399</c:v>
                </c:pt>
                <c:pt idx="1069">
                  <c:v>0.7778587963184691</c:v>
                </c:pt>
                <c:pt idx="1070">
                  <c:v>0.77858796298824018</c:v>
                </c:pt>
                <c:pt idx="1071">
                  <c:v>0.7793055555812316</c:v>
                </c:pt>
                <c:pt idx="1072">
                  <c:v>0.78003472224372672</c:v>
                </c:pt>
                <c:pt idx="1073">
                  <c:v>0.78076388891349779</c:v>
                </c:pt>
                <c:pt idx="1074">
                  <c:v>0.78148148150648922</c:v>
                </c:pt>
                <c:pt idx="1075">
                  <c:v>0.78221064817626029</c:v>
                </c:pt>
                <c:pt idx="1076">
                  <c:v>0.78293981483875541</c:v>
                </c:pt>
                <c:pt idx="1077">
                  <c:v>0.78365740743174683</c:v>
                </c:pt>
                <c:pt idx="1078">
                  <c:v>0.78438657410151791</c:v>
                </c:pt>
                <c:pt idx="1079">
                  <c:v>0.78511574076401303</c:v>
                </c:pt>
                <c:pt idx="1080">
                  <c:v>0.78583333335700445</c:v>
                </c:pt>
                <c:pt idx="1081">
                  <c:v>0.78656250002677552</c:v>
                </c:pt>
                <c:pt idx="1082">
                  <c:v>0.78729166668927064</c:v>
                </c:pt>
                <c:pt idx="1083">
                  <c:v>0.78800925928226206</c:v>
                </c:pt>
                <c:pt idx="1084">
                  <c:v>0.78873842595203314</c:v>
                </c:pt>
                <c:pt idx="1085">
                  <c:v>0.78946759261452826</c:v>
                </c:pt>
                <c:pt idx="1086">
                  <c:v>0.79018518520751968</c:v>
                </c:pt>
                <c:pt idx="1087">
                  <c:v>0.79091435187729076</c:v>
                </c:pt>
                <c:pt idx="1088">
                  <c:v>0.79164351854706183</c:v>
                </c:pt>
                <c:pt idx="1089">
                  <c:v>0.7923611111327773</c:v>
                </c:pt>
                <c:pt idx="1090">
                  <c:v>0.79309027780254837</c:v>
                </c:pt>
                <c:pt idx="1091">
                  <c:v>0.79381944447231945</c:v>
                </c:pt>
                <c:pt idx="1092">
                  <c:v>0.79453703706531087</c:v>
                </c:pt>
                <c:pt idx="1093">
                  <c:v>0.79526620372780599</c:v>
                </c:pt>
                <c:pt idx="1094">
                  <c:v>0.79599537039757706</c:v>
                </c:pt>
                <c:pt idx="1095">
                  <c:v>0.79671296299056849</c:v>
                </c:pt>
                <c:pt idx="1096">
                  <c:v>0.7974421296530636</c:v>
                </c:pt>
                <c:pt idx="1097">
                  <c:v>0.79817129632283468</c:v>
                </c:pt>
                <c:pt idx="1098">
                  <c:v>0.7988888889158261</c:v>
                </c:pt>
                <c:pt idx="1099">
                  <c:v>0.79961805557832122</c:v>
                </c:pt>
                <c:pt idx="1100">
                  <c:v>0.80034722224809229</c:v>
                </c:pt>
                <c:pt idx="1101">
                  <c:v>0.80106481484108372</c:v>
                </c:pt>
                <c:pt idx="1102">
                  <c:v>0.80179398150357883</c:v>
                </c:pt>
                <c:pt idx="1103">
                  <c:v>0.80252314817334991</c:v>
                </c:pt>
                <c:pt idx="1104">
                  <c:v>0.80324074076634133</c:v>
                </c:pt>
                <c:pt idx="1105">
                  <c:v>0.80396990743611241</c:v>
                </c:pt>
                <c:pt idx="1106">
                  <c:v>0.80469907409860753</c:v>
                </c:pt>
                <c:pt idx="1107">
                  <c:v>0.80541666669159895</c:v>
                </c:pt>
                <c:pt idx="1108">
                  <c:v>0.80614583336137002</c:v>
                </c:pt>
                <c:pt idx="1109">
                  <c:v>0.80687500002386514</c:v>
                </c:pt>
                <c:pt idx="1110">
                  <c:v>0.80759259261685656</c:v>
                </c:pt>
                <c:pt idx="1111">
                  <c:v>0.80832175928662764</c:v>
                </c:pt>
                <c:pt idx="1112">
                  <c:v>0.80905092594912276</c:v>
                </c:pt>
                <c:pt idx="1113">
                  <c:v>0.80976851854211418</c:v>
                </c:pt>
                <c:pt idx="1114">
                  <c:v>0.81049768521188525</c:v>
                </c:pt>
                <c:pt idx="1115">
                  <c:v>0.81122685187438037</c:v>
                </c:pt>
                <c:pt idx="1116">
                  <c:v>0.8119444444673718</c:v>
                </c:pt>
                <c:pt idx="1117">
                  <c:v>0.81267361113714287</c:v>
                </c:pt>
                <c:pt idx="1118">
                  <c:v>0.81340277779963799</c:v>
                </c:pt>
                <c:pt idx="1119">
                  <c:v>0.81412037039262941</c:v>
                </c:pt>
                <c:pt idx="1120">
                  <c:v>0.81484953706240049</c:v>
                </c:pt>
                <c:pt idx="1121">
                  <c:v>0.81557870373217156</c:v>
                </c:pt>
                <c:pt idx="1122">
                  <c:v>0.81630787039466668</c:v>
                </c:pt>
                <c:pt idx="1123">
                  <c:v>0.8170254629876581</c:v>
                </c:pt>
                <c:pt idx="1124">
                  <c:v>0.81775462965742918</c:v>
                </c:pt>
                <c:pt idx="1125">
                  <c:v>0.8184722222504206</c:v>
                </c:pt>
                <c:pt idx="1126">
                  <c:v>0.81920138891291572</c:v>
                </c:pt>
                <c:pt idx="1127">
                  <c:v>0.81993055558268679</c:v>
                </c:pt>
                <c:pt idx="1128">
                  <c:v>0.82064814817567822</c:v>
                </c:pt>
                <c:pt idx="1129">
                  <c:v>0.82137731483817333</c:v>
                </c:pt>
                <c:pt idx="1130">
                  <c:v>0.82210648150794441</c:v>
                </c:pt>
                <c:pt idx="1131">
                  <c:v>0.82283564817043953</c:v>
                </c:pt>
                <c:pt idx="1132">
                  <c:v>0.82355324076343095</c:v>
                </c:pt>
                <c:pt idx="1133">
                  <c:v>0.82428240743320202</c:v>
                </c:pt>
                <c:pt idx="1134">
                  <c:v>0.82501157409569714</c:v>
                </c:pt>
                <c:pt idx="1135">
                  <c:v>0.82572916668868857</c:v>
                </c:pt>
                <c:pt idx="1136">
                  <c:v>0.82645833335845964</c:v>
                </c:pt>
                <c:pt idx="1137">
                  <c:v>0.82718750002823072</c:v>
                </c:pt>
                <c:pt idx="1138">
                  <c:v>0.82790509262122214</c:v>
                </c:pt>
                <c:pt idx="1139">
                  <c:v>0.82863425928371726</c:v>
                </c:pt>
                <c:pt idx="1140">
                  <c:v>0.82936342595348833</c:v>
                </c:pt>
                <c:pt idx="1141">
                  <c:v>0.83008101854647975</c:v>
                </c:pt>
                <c:pt idx="1142">
                  <c:v>0.83081018520897487</c:v>
                </c:pt>
                <c:pt idx="1143">
                  <c:v>0.83153935187874595</c:v>
                </c:pt>
                <c:pt idx="1144">
                  <c:v>0.83225694447173737</c:v>
                </c:pt>
                <c:pt idx="1145">
                  <c:v>0.83298611113423249</c:v>
                </c:pt>
                <c:pt idx="1146">
                  <c:v>0.83371527780400356</c:v>
                </c:pt>
                <c:pt idx="1147">
                  <c:v>0.83443287039699499</c:v>
                </c:pt>
                <c:pt idx="1148">
                  <c:v>0.8351620370594901</c:v>
                </c:pt>
                <c:pt idx="1149">
                  <c:v>0.83589120372926118</c:v>
                </c:pt>
                <c:pt idx="1150">
                  <c:v>0.8366087963222526</c:v>
                </c:pt>
                <c:pt idx="1151">
                  <c:v>0.83733796298474772</c:v>
                </c:pt>
                <c:pt idx="1152">
                  <c:v>0.83806712965451879</c:v>
                </c:pt>
                <c:pt idx="1153">
                  <c:v>0.83878472224751022</c:v>
                </c:pt>
                <c:pt idx="1154">
                  <c:v>0.83951388891728129</c:v>
                </c:pt>
                <c:pt idx="1155">
                  <c:v>0.84024305557977641</c:v>
                </c:pt>
                <c:pt idx="1156">
                  <c:v>0.84096064817276783</c:v>
                </c:pt>
                <c:pt idx="1157">
                  <c:v>0.84168981484253891</c:v>
                </c:pt>
                <c:pt idx="1158">
                  <c:v>0.84241898150503403</c:v>
                </c:pt>
                <c:pt idx="1159">
                  <c:v>0.84313657409802545</c:v>
                </c:pt>
                <c:pt idx="1160">
                  <c:v>0.84386574076779652</c:v>
                </c:pt>
                <c:pt idx="1161">
                  <c:v>0.84459490743029164</c:v>
                </c:pt>
                <c:pt idx="1162">
                  <c:v>0.84531250002328306</c:v>
                </c:pt>
                <c:pt idx="1163">
                  <c:v>0.84604166669305414</c:v>
                </c:pt>
                <c:pt idx="1164">
                  <c:v>0.84677083335554926</c:v>
                </c:pt>
                <c:pt idx="1165">
                  <c:v>0.84748842594854068</c:v>
                </c:pt>
                <c:pt idx="1166">
                  <c:v>0.84821759261831176</c:v>
                </c:pt>
                <c:pt idx="1167">
                  <c:v>0.84894675928080687</c:v>
                </c:pt>
                <c:pt idx="1168">
                  <c:v>0.8496643518737983</c:v>
                </c:pt>
                <c:pt idx="1169">
                  <c:v>0.85039351854356937</c:v>
                </c:pt>
                <c:pt idx="1170">
                  <c:v>0.85112268521334045</c:v>
                </c:pt>
                <c:pt idx="1171">
                  <c:v>0.85184027780633187</c:v>
                </c:pt>
                <c:pt idx="1172">
                  <c:v>0.85256944446882699</c:v>
                </c:pt>
                <c:pt idx="1173">
                  <c:v>0.85329861113859806</c:v>
                </c:pt>
                <c:pt idx="1174">
                  <c:v>0.85401620373158948</c:v>
                </c:pt>
                <c:pt idx="1175">
                  <c:v>0.8547453703940846</c:v>
                </c:pt>
                <c:pt idx="1176">
                  <c:v>0.85552083335642237</c:v>
                </c:pt>
                <c:pt idx="1177">
                  <c:v>0.85625000002619345</c:v>
                </c:pt>
                <c:pt idx="1178">
                  <c:v>0.85696759261918487</c:v>
                </c:pt>
                <c:pt idx="1179">
                  <c:v>0.85769675928167999</c:v>
                </c:pt>
                <c:pt idx="1180">
                  <c:v>0.85842592595145106</c:v>
                </c:pt>
                <c:pt idx="1181">
                  <c:v>0.85914351854444249</c:v>
                </c:pt>
                <c:pt idx="1182">
                  <c:v>0.8598726852069376</c:v>
                </c:pt>
                <c:pt idx="1183">
                  <c:v>0.86060185187670868</c:v>
                </c:pt>
                <c:pt idx="1184">
                  <c:v>0.8613194444697001</c:v>
                </c:pt>
                <c:pt idx="1185">
                  <c:v>0.86204861113947118</c:v>
                </c:pt>
                <c:pt idx="1186">
                  <c:v>0.86277777780196629</c:v>
                </c:pt>
                <c:pt idx="1187">
                  <c:v>0.86349537039495772</c:v>
                </c:pt>
                <c:pt idx="1188">
                  <c:v>0.86422453706472879</c:v>
                </c:pt>
                <c:pt idx="1189">
                  <c:v>0.86495370372722391</c:v>
                </c:pt>
                <c:pt idx="1190">
                  <c:v>0.86567129632021533</c:v>
                </c:pt>
                <c:pt idx="1191">
                  <c:v>0.86640046298998641</c:v>
                </c:pt>
                <c:pt idx="1192">
                  <c:v>0.86712962965248153</c:v>
                </c:pt>
                <c:pt idx="1193">
                  <c:v>0.86784722224547295</c:v>
                </c:pt>
                <c:pt idx="1194">
                  <c:v>0.86857638891524402</c:v>
                </c:pt>
                <c:pt idx="1195">
                  <c:v>0.86930555557773914</c:v>
                </c:pt>
                <c:pt idx="1196">
                  <c:v>0.87002314817073056</c:v>
                </c:pt>
                <c:pt idx="1197">
                  <c:v>0.87075231484050164</c:v>
                </c:pt>
                <c:pt idx="1198">
                  <c:v>0.87148148150299676</c:v>
                </c:pt>
                <c:pt idx="1199">
                  <c:v>0.87219907409598818</c:v>
                </c:pt>
                <c:pt idx="1200">
                  <c:v>0.87292824076575926</c:v>
                </c:pt>
                <c:pt idx="1201">
                  <c:v>0.87365740743553033</c:v>
                </c:pt>
                <c:pt idx="1202">
                  <c:v>0.87437500002852175</c:v>
                </c:pt>
                <c:pt idx="1203">
                  <c:v>0.87510416669101687</c:v>
                </c:pt>
                <c:pt idx="1204">
                  <c:v>0.87583333336078795</c:v>
                </c:pt>
                <c:pt idx="1205">
                  <c:v>0.87655092595377937</c:v>
                </c:pt>
                <c:pt idx="1206">
                  <c:v>0.87728009261627449</c:v>
                </c:pt>
                <c:pt idx="1207">
                  <c:v>0.87800925928604556</c:v>
                </c:pt>
                <c:pt idx="1208">
                  <c:v>0.87872685187903699</c:v>
                </c:pt>
                <c:pt idx="1209">
                  <c:v>0.8794560185415321</c:v>
                </c:pt>
                <c:pt idx="1210">
                  <c:v>0.88018518521130318</c:v>
                </c:pt>
                <c:pt idx="1211">
                  <c:v>0.8809027778042946</c:v>
                </c:pt>
                <c:pt idx="1212">
                  <c:v>0.88168981484341202</c:v>
                </c:pt>
                <c:pt idx="1213">
                  <c:v>0.88240740742912749</c:v>
                </c:pt>
                <c:pt idx="1214">
                  <c:v>0.88313657409889856</c:v>
                </c:pt>
                <c:pt idx="1215">
                  <c:v>0.88386574076866964</c:v>
                </c:pt>
                <c:pt idx="1216">
                  <c:v>0.88458333336166106</c:v>
                </c:pt>
                <c:pt idx="1217">
                  <c:v>0.88531250002415618</c:v>
                </c:pt>
                <c:pt idx="1218">
                  <c:v>0.88604166669392725</c:v>
                </c:pt>
                <c:pt idx="1219">
                  <c:v>0.88677083335642237</c:v>
                </c:pt>
                <c:pt idx="1220">
                  <c:v>0.8874884259494138</c:v>
                </c:pt>
                <c:pt idx="1221">
                  <c:v>0.88821759261918487</c:v>
                </c:pt>
                <c:pt idx="1222">
                  <c:v>0.88894675928167999</c:v>
                </c:pt>
                <c:pt idx="1223">
                  <c:v>0.88966435187467141</c:v>
                </c:pt>
                <c:pt idx="1224">
                  <c:v>0.89039351854444249</c:v>
                </c:pt>
                <c:pt idx="1225">
                  <c:v>0.8911226852069376</c:v>
                </c:pt>
                <c:pt idx="1226">
                  <c:v>0.89184027779992903</c:v>
                </c:pt>
                <c:pt idx="1227">
                  <c:v>0.8925694444697001</c:v>
                </c:pt>
                <c:pt idx="1228">
                  <c:v>0.89329861113947118</c:v>
                </c:pt>
                <c:pt idx="1229">
                  <c:v>0.89401620372518664</c:v>
                </c:pt>
                <c:pt idx="1230">
                  <c:v>0.89474537039495772</c:v>
                </c:pt>
                <c:pt idx="1231">
                  <c:v>0.89546296298794914</c:v>
                </c:pt>
                <c:pt idx="1232">
                  <c:v>0.89619212965772022</c:v>
                </c:pt>
                <c:pt idx="1233">
                  <c:v>0.89692129632021533</c:v>
                </c:pt>
                <c:pt idx="1234">
                  <c:v>0.89763888891320676</c:v>
                </c:pt>
                <c:pt idx="1235">
                  <c:v>0.89836805558297783</c:v>
                </c:pt>
                <c:pt idx="1236">
                  <c:v>0.89909722224547295</c:v>
                </c:pt>
                <c:pt idx="1237">
                  <c:v>0.89981481483846437</c:v>
                </c:pt>
                <c:pt idx="1238">
                  <c:v>0.90060185187758179</c:v>
                </c:pt>
                <c:pt idx="1239">
                  <c:v>0.90131944447057322</c:v>
                </c:pt>
                <c:pt idx="1240">
                  <c:v>0.90204861113306833</c:v>
                </c:pt>
                <c:pt idx="1241">
                  <c:v>0.90277777780283941</c:v>
                </c:pt>
                <c:pt idx="1242">
                  <c:v>0.90349537039583083</c:v>
                </c:pt>
                <c:pt idx="1243">
                  <c:v>0.90422453706560191</c:v>
                </c:pt>
                <c:pt idx="1244">
                  <c:v>0.90495370372809703</c:v>
                </c:pt>
                <c:pt idx="1245">
                  <c:v>0.90567129632108845</c:v>
                </c:pt>
                <c:pt idx="1246">
                  <c:v>0.90640046299085952</c:v>
                </c:pt>
                <c:pt idx="1247">
                  <c:v>0.90712962965335464</c:v>
                </c:pt>
                <c:pt idx="1248">
                  <c:v>0.90784722224634606</c:v>
                </c:pt>
                <c:pt idx="1249">
                  <c:v>0.90857638891611714</c:v>
                </c:pt>
                <c:pt idx="1250">
                  <c:v>0.90930555557861226</c:v>
                </c:pt>
                <c:pt idx="1251">
                  <c:v>0.91002314817160368</c:v>
                </c:pt>
                <c:pt idx="1252">
                  <c:v>0.91075231484137475</c:v>
                </c:pt>
                <c:pt idx="1253">
                  <c:v>0.91148148150386987</c:v>
                </c:pt>
                <c:pt idx="1254">
                  <c:v>0.9121990740968613</c:v>
                </c:pt>
                <c:pt idx="1255">
                  <c:v>0.91292824076663237</c:v>
                </c:pt>
                <c:pt idx="1256">
                  <c:v>0.91365740742912749</c:v>
                </c:pt>
                <c:pt idx="1257">
                  <c:v>0.91437500002211891</c:v>
                </c:pt>
                <c:pt idx="1258">
                  <c:v>0.91510416669188999</c:v>
                </c:pt>
                <c:pt idx="1259">
                  <c:v>0.91583333336166106</c:v>
                </c:pt>
                <c:pt idx="1260">
                  <c:v>0.91655092595465248</c:v>
                </c:pt>
                <c:pt idx="1261">
                  <c:v>0.9172800926171476</c:v>
                </c:pt>
                <c:pt idx="1262">
                  <c:v>0.91800925928691868</c:v>
                </c:pt>
                <c:pt idx="1263">
                  <c:v>0.9187268518799101</c:v>
                </c:pt>
                <c:pt idx="1264">
                  <c:v>0.91945601854240522</c:v>
                </c:pt>
                <c:pt idx="1265">
                  <c:v>0.92018518521217629</c:v>
                </c:pt>
                <c:pt idx="1266">
                  <c:v>0.92090277780516772</c:v>
                </c:pt>
                <c:pt idx="1267">
                  <c:v>0.92163194446766283</c:v>
                </c:pt>
                <c:pt idx="1268">
                  <c:v>0.92236111113743391</c:v>
                </c:pt>
                <c:pt idx="1269">
                  <c:v>0.92309027779992903</c:v>
                </c:pt>
                <c:pt idx="1270">
                  <c:v>0.92380787039292045</c:v>
                </c:pt>
                <c:pt idx="1271">
                  <c:v>0.92453703706269152</c:v>
                </c:pt>
                <c:pt idx="1272">
                  <c:v>0.92525462965568295</c:v>
                </c:pt>
                <c:pt idx="1273">
                  <c:v>0.92598379631817807</c:v>
                </c:pt>
                <c:pt idx="1274">
                  <c:v>0.92671296298794914</c:v>
                </c:pt>
                <c:pt idx="1275">
                  <c:v>0.92744212965772022</c:v>
                </c:pt>
                <c:pt idx="1276">
                  <c:v>0.92815972225071164</c:v>
                </c:pt>
                <c:pt idx="1277">
                  <c:v>0.92888888891320676</c:v>
                </c:pt>
                <c:pt idx="1278">
                  <c:v>0.92961805558297783</c:v>
                </c:pt>
                <c:pt idx="1279">
                  <c:v>0.93033564817596925</c:v>
                </c:pt>
                <c:pt idx="1280">
                  <c:v>0.93106481483846437</c:v>
                </c:pt>
                <c:pt idx="1281">
                  <c:v>0.93179398150823545</c:v>
                </c:pt>
                <c:pt idx="1282">
                  <c:v>0.93251157410122687</c:v>
                </c:pt>
                <c:pt idx="1283">
                  <c:v>0.93324074076372199</c:v>
                </c:pt>
                <c:pt idx="1284">
                  <c:v>0.93396990743349306</c:v>
                </c:pt>
                <c:pt idx="1285">
                  <c:v>0.93468750002648449</c:v>
                </c:pt>
                <c:pt idx="1286">
                  <c:v>0.9354166666889796</c:v>
                </c:pt>
                <c:pt idx="1287">
                  <c:v>0.93614583335875068</c:v>
                </c:pt>
                <c:pt idx="1288">
                  <c:v>0.9368634259517421</c:v>
                </c:pt>
                <c:pt idx="1289">
                  <c:v>0.93759259261423722</c:v>
                </c:pt>
                <c:pt idx="1290">
                  <c:v>0.93832175928400829</c:v>
                </c:pt>
                <c:pt idx="1291">
                  <c:v>0.93903935187699972</c:v>
                </c:pt>
                <c:pt idx="1292">
                  <c:v>0.93976851854677079</c:v>
                </c:pt>
                <c:pt idx="1293">
                  <c:v>0.94049768520926591</c:v>
                </c:pt>
                <c:pt idx="1294">
                  <c:v>0.94121527780225733</c:v>
                </c:pt>
                <c:pt idx="1295">
                  <c:v>0.94194444447202841</c:v>
                </c:pt>
                <c:pt idx="1296">
                  <c:v>0.94267361113452353</c:v>
                </c:pt>
                <c:pt idx="1297">
                  <c:v>0.94339120372751495</c:v>
                </c:pt>
                <c:pt idx="1298">
                  <c:v>0.94412037039728602</c:v>
                </c:pt>
                <c:pt idx="1299">
                  <c:v>0.94484953705978114</c:v>
                </c:pt>
                <c:pt idx="1300">
                  <c:v>0.94557870372955222</c:v>
                </c:pt>
                <c:pt idx="1301">
                  <c:v>0.94629629632254364</c:v>
                </c:pt>
                <c:pt idx="1302">
                  <c:v>0.94702546298503876</c:v>
                </c:pt>
                <c:pt idx="1303">
                  <c:v>0.94775462965480983</c:v>
                </c:pt>
                <c:pt idx="1304">
                  <c:v>0.94847222224780126</c:v>
                </c:pt>
                <c:pt idx="1305">
                  <c:v>0.94920138891757233</c:v>
                </c:pt>
                <c:pt idx="1306">
                  <c:v>0.94993055558006745</c:v>
                </c:pt>
                <c:pt idx="1307">
                  <c:v>0.95064814817305887</c:v>
                </c:pt>
                <c:pt idx="1308">
                  <c:v>0.95137731484282995</c:v>
                </c:pt>
                <c:pt idx="1309">
                  <c:v>0.95210648150532506</c:v>
                </c:pt>
                <c:pt idx="1310">
                  <c:v>0.95282407409831649</c:v>
                </c:pt>
                <c:pt idx="1311">
                  <c:v>0.95355324076808756</c:v>
                </c:pt>
                <c:pt idx="1312">
                  <c:v>0.95428240743058268</c:v>
                </c:pt>
                <c:pt idx="1313">
                  <c:v>0.9550000000235741</c:v>
                </c:pt>
                <c:pt idx="1314">
                  <c:v>0.95572916669334518</c:v>
                </c:pt>
                <c:pt idx="1315">
                  <c:v>0.9564583333558403</c:v>
                </c:pt>
                <c:pt idx="1316">
                  <c:v>0.95717592594883172</c:v>
                </c:pt>
                <c:pt idx="1317">
                  <c:v>0.95790509261860279</c:v>
                </c:pt>
                <c:pt idx="1318">
                  <c:v>0.95863425928109791</c:v>
                </c:pt>
                <c:pt idx="1319">
                  <c:v>0.95935185187408933</c:v>
                </c:pt>
                <c:pt idx="1320">
                  <c:v>0.96008101854386041</c:v>
                </c:pt>
                <c:pt idx="1321">
                  <c:v>0.96081018521363148</c:v>
                </c:pt>
                <c:pt idx="1322">
                  <c:v>0.96152777779934695</c:v>
                </c:pt>
                <c:pt idx="1323">
                  <c:v>0.96225694446911803</c:v>
                </c:pt>
                <c:pt idx="1324">
                  <c:v>0.9629861111388891</c:v>
                </c:pt>
                <c:pt idx="1325">
                  <c:v>0.96370370373188052</c:v>
                </c:pt>
                <c:pt idx="1326">
                  <c:v>0.96443287039437564</c:v>
                </c:pt>
                <c:pt idx="1327">
                  <c:v>0.96516203706414672</c:v>
                </c:pt>
                <c:pt idx="1328">
                  <c:v>0.96587962965713814</c:v>
                </c:pt>
                <c:pt idx="1329">
                  <c:v>0.9666666666889796</c:v>
                </c:pt>
                <c:pt idx="1330">
                  <c:v>0.96739583335875068</c:v>
                </c:pt>
                <c:pt idx="1331">
                  <c:v>0.9681134259517421</c:v>
                </c:pt>
                <c:pt idx="1332">
                  <c:v>0.96884259261423722</c:v>
                </c:pt>
                <c:pt idx="1333">
                  <c:v>0.96956018520722864</c:v>
                </c:pt>
                <c:pt idx="1334">
                  <c:v>0.97028935187699972</c:v>
                </c:pt>
                <c:pt idx="1335">
                  <c:v>0.97106481483933749</c:v>
                </c:pt>
                <c:pt idx="1336">
                  <c:v>0.97179398150910856</c:v>
                </c:pt>
                <c:pt idx="1337">
                  <c:v>0.97252314817160368</c:v>
                </c:pt>
                <c:pt idx="1338">
                  <c:v>0.9732407407645951</c:v>
                </c:pt>
                <c:pt idx="1339">
                  <c:v>0.97396990743436618</c:v>
                </c:pt>
                <c:pt idx="1340">
                  <c:v>0.9746990740968613</c:v>
                </c:pt>
                <c:pt idx="1341">
                  <c:v>0.97541666668985272</c:v>
                </c:pt>
                <c:pt idx="1342">
                  <c:v>0.97614583335962379</c:v>
                </c:pt>
                <c:pt idx="1343">
                  <c:v>0.97687500002211891</c:v>
                </c:pt>
                <c:pt idx="1344">
                  <c:v>0.97759259261511033</c:v>
                </c:pt>
                <c:pt idx="1345">
                  <c:v>0.97832175928488141</c:v>
                </c:pt>
                <c:pt idx="1346">
                  <c:v>0.97905092595465248</c:v>
                </c:pt>
                <c:pt idx="1347">
                  <c:v>0.9797800926171476</c:v>
                </c:pt>
                <c:pt idx="1348">
                  <c:v>0.98049768521013903</c:v>
                </c:pt>
                <c:pt idx="1349">
                  <c:v>0.9812268518799101</c:v>
                </c:pt>
                <c:pt idx="1350">
                  <c:v>0.98195601854240522</c:v>
                </c:pt>
                <c:pt idx="1351">
                  <c:v>0.98267361113539664</c:v>
                </c:pt>
                <c:pt idx="1352">
                  <c:v>0.98340277780516772</c:v>
                </c:pt>
                <c:pt idx="1353">
                  <c:v>0.98413194446766283</c:v>
                </c:pt>
                <c:pt idx="1354">
                  <c:v>0.98484953706065426</c:v>
                </c:pt>
                <c:pt idx="1355">
                  <c:v>0.98557870373042533</c:v>
                </c:pt>
                <c:pt idx="1356">
                  <c:v>0.98630787039292045</c:v>
                </c:pt>
                <c:pt idx="1357">
                  <c:v>0.98702546298591187</c:v>
                </c:pt>
                <c:pt idx="1358">
                  <c:v>0.98775462965568295</c:v>
                </c:pt>
                <c:pt idx="1359">
                  <c:v>0.98848379631817807</c:v>
                </c:pt>
                <c:pt idx="1360">
                  <c:v>0.98920138891116949</c:v>
                </c:pt>
                <c:pt idx="1361">
                  <c:v>0.98997685187350726</c:v>
                </c:pt>
                <c:pt idx="1362">
                  <c:v>0.99070601854327833</c:v>
                </c:pt>
                <c:pt idx="1363">
                  <c:v>0.99143518521304941</c:v>
                </c:pt>
                <c:pt idx="1364">
                  <c:v>0.99215277780604083</c:v>
                </c:pt>
                <c:pt idx="1365">
                  <c:v>0.99288194446853595</c:v>
                </c:pt>
                <c:pt idx="1366">
                  <c:v>0.99361111113830702</c:v>
                </c:pt>
                <c:pt idx="1367">
                  <c:v>0.99432870373129845</c:v>
                </c:pt>
                <c:pt idx="1368">
                  <c:v>0.99505787039379356</c:v>
                </c:pt>
                <c:pt idx="1369">
                  <c:v>0.99577546298678499</c:v>
                </c:pt>
                <c:pt idx="1370">
                  <c:v>0.99650462965655606</c:v>
                </c:pt>
                <c:pt idx="1371">
                  <c:v>0.99723379631905118</c:v>
                </c:pt>
                <c:pt idx="1372">
                  <c:v>0.9979513889120426</c:v>
                </c:pt>
                <c:pt idx="1373">
                  <c:v>0.99868055558181368</c:v>
                </c:pt>
                <c:pt idx="1374">
                  <c:v>0.9994097222443088</c:v>
                </c:pt>
                <c:pt idx="1375">
                  <c:v>1.0001273148373002</c:v>
                </c:pt>
                <c:pt idx="1376">
                  <c:v>1.0008564815070713</c:v>
                </c:pt>
                <c:pt idx="1377">
                  <c:v>1.0015856481768424</c:v>
                </c:pt>
                <c:pt idx="1378">
                  <c:v>1.0023032407625578</c:v>
                </c:pt>
                <c:pt idx="1379">
                  <c:v>1.0030324074323289</c:v>
                </c:pt>
                <c:pt idx="1380">
                  <c:v>1.0037615741021</c:v>
                </c:pt>
                <c:pt idx="1381">
                  <c:v>1.0044907407645951</c:v>
                </c:pt>
                <c:pt idx="1382">
                  <c:v>1.0052083333575865</c:v>
                </c:pt>
                <c:pt idx="1383">
                  <c:v>1.0059375000273576</c:v>
                </c:pt>
                <c:pt idx="1384">
                  <c:v>1.0066666666898527</c:v>
                </c:pt>
                <c:pt idx="1385">
                  <c:v>1.0073842592828441</c:v>
                </c:pt>
                <c:pt idx="1386">
                  <c:v>1.0081134259526152</c:v>
                </c:pt>
                <c:pt idx="1387">
                  <c:v>1.0088425926151103</c:v>
                </c:pt>
                <c:pt idx="1388">
                  <c:v>1.0095601852081018</c:v>
                </c:pt>
                <c:pt idx="1389">
                  <c:v>1.0102893518778728</c:v>
                </c:pt>
                <c:pt idx="1390">
                  <c:v>1.0110185185403679</c:v>
                </c:pt>
                <c:pt idx="1391">
                  <c:v>1.0117361111333594</c:v>
                </c:pt>
                <c:pt idx="1392">
                  <c:v>1.0124652778031304</c:v>
                </c:pt>
                <c:pt idx="1393">
                  <c:v>1.0131944444729015</c:v>
                </c:pt>
                <c:pt idx="1394">
                  <c:v>1.013912037058617</c:v>
                </c:pt>
                <c:pt idx="1395">
                  <c:v>1.0146412037283881</c:v>
                </c:pt>
                <c:pt idx="1396">
                  <c:v>1.0153587963213795</c:v>
                </c:pt>
                <c:pt idx="1397">
                  <c:v>1.0160879629911506</c:v>
                </c:pt>
                <c:pt idx="1398">
                  <c:v>1.0168171296536457</c:v>
                </c:pt>
                <c:pt idx="1399">
                  <c:v>1.0175462963234168</c:v>
                </c:pt>
                <c:pt idx="1400">
                  <c:v>1.0182638889164082</c:v>
                </c:pt>
                <c:pt idx="1401">
                  <c:v>1.0189930555789033</c:v>
                </c:pt>
                <c:pt idx="1402">
                  <c:v>1.0197222222486744</c:v>
                </c:pt>
                <c:pt idx="1403">
                  <c:v>1.0204398148416658</c:v>
                </c:pt>
                <c:pt idx="1404">
                  <c:v>1.0211689815041609</c:v>
                </c:pt>
                <c:pt idx="1405">
                  <c:v>1.0218865740971523</c:v>
                </c:pt>
                <c:pt idx="1406">
                  <c:v>1.0226157407669234</c:v>
                </c:pt>
                <c:pt idx="1407">
                  <c:v>1.0233449074294185</c:v>
                </c:pt>
                <c:pt idx="1408">
                  <c:v>1.0240740740991896</c:v>
                </c:pt>
                <c:pt idx="1409">
                  <c:v>1.024791666692181</c:v>
                </c:pt>
                <c:pt idx="1410">
                  <c:v>1.0255208333619521</c:v>
                </c:pt>
                <c:pt idx="1411">
                  <c:v>1.0262500000244472</c:v>
                </c:pt>
                <c:pt idx="1412">
                  <c:v>1.0269675926174386</c:v>
                </c:pt>
                <c:pt idx="1413">
                  <c:v>1.0276967592872097</c:v>
                </c:pt>
                <c:pt idx="1414">
                  <c:v>1.0284259259497048</c:v>
                </c:pt>
                <c:pt idx="1415">
                  <c:v>1.0291435185426963</c:v>
                </c:pt>
                <c:pt idx="1416">
                  <c:v>1.0298726852124673</c:v>
                </c:pt>
                <c:pt idx="1417">
                  <c:v>1.0306018518749624</c:v>
                </c:pt>
                <c:pt idx="1418">
                  <c:v>1.0313194444679539</c:v>
                </c:pt>
                <c:pt idx="1419">
                  <c:v>1.0320486111377249</c:v>
                </c:pt>
                <c:pt idx="1420">
                  <c:v>1.0327777778002201</c:v>
                </c:pt>
                <c:pt idx="1421">
                  <c:v>1.0334953703932115</c:v>
                </c:pt>
                <c:pt idx="1422">
                  <c:v>1.0342245370629826</c:v>
                </c:pt>
                <c:pt idx="1423">
                  <c:v>1.0349537037254777</c:v>
                </c:pt>
                <c:pt idx="1424">
                  <c:v>1.0356712963184691</c:v>
                </c:pt>
                <c:pt idx="1425">
                  <c:v>1.0364004629882402</c:v>
                </c:pt>
                <c:pt idx="1426">
                  <c:v>1.0371296296580113</c:v>
                </c:pt>
                <c:pt idx="1427">
                  <c:v>1.0378472222437267</c:v>
                </c:pt>
                <c:pt idx="1428">
                  <c:v>1.0385763889134978</c:v>
                </c:pt>
                <c:pt idx="1429">
                  <c:v>1.0393055555832689</c:v>
                </c:pt>
                <c:pt idx="1430">
                  <c:v>1.0400231481762603</c:v>
                </c:pt>
                <c:pt idx="1431">
                  <c:v>1.0407523148387554</c:v>
                </c:pt>
                <c:pt idx="1432">
                  <c:v>1.0414814815085265</c:v>
                </c:pt>
                <c:pt idx="1433">
                  <c:v>1.0421990741015179</c:v>
                </c:pt>
                <c:pt idx="1434">
                  <c:v>1.042928240764013</c:v>
                </c:pt>
                <c:pt idx="1435">
                  <c:v>1.0436574074337841</c:v>
                </c:pt>
                <c:pt idx="1436">
                  <c:v>1.0443750000267755</c:v>
                </c:pt>
                <c:pt idx="1437">
                  <c:v>1.0451041666892706</c:v>
                </c:pt>
                <c:pt idx="1438">
                  <c:v>1.0458333333590417</c:v>
                </c:pt>
                <c:pt idx="1439">
                  <c:v>1.0465509259520331</c:v>
                </c:pt>
                <c:pt idx="1440">
                  <c:v>1.0472800926145283</c:v>
                </c:pt>
                <c:pt idx="1441">
                  <c:v>1.0480092592842993</c:v>
                </c:pt>
                <c:pt idx="1442">
                  <c:v>1.0487268518772908</c:v>
                </c:pt>
                <c:pt idx="1443">
                  <c:v>1.0494560185470618</c:v>
                </c:pt>
                <c:pt idx="1444">
                  <c:v>1.0501851852095569</c:v>
                </c:pt>
                <c:pt idx="1445">
                  <c:v>1.0509027778025484</c:v>
                </c:pt>
                <c:pt idx="1446">
                  <c:v>1.0516319444723194</c:v>
                </c:pt>
                <c:pt idx="1447">
                  <c:v>1.0523611111348146</c:v>
                </c:pt>
                <c:pt idx="1448">
                  <c:v>1.053078703727806</c:v>
                </c:pt>
                <c:pt idx="1449">
                  <c:v>1.0538078703975771</c:v>
                </c:pt>
                <c:pt idx="1450">
                  <c:v>1.0545370370600722</c:v>
                </c:pt>
                <c:pt idx="1451">
                  <c:v>1.0552546296530636</c:v>
                </c:pt>
                <c:pt idx="1452">
                  <c:v>1.0559837963228347</c:v>
                </c:pt>
                <c:pt idx="1453">
                  <c:v>1.0567129629853298</c:v>
                </c:pt>
                <c:pt idx="1454">
                  <c:v>1.0574305555783212</c:v>
                </c:pt>
                <c:pt idx="1455">
                  <c:v>1.0581597222480923</c:v>
                </c:pt>
                <c:pt idx="1456">
                  <c:v>1.0588888889105874</c:v>
                </c:pt>
                <c:pt idx="1457">
                  <c:v>1.0596064815035788</c:v>
                </c:pt>
                <c:pt idx="1458">
                  <c:v>1.0603356481733499</c:v>
                </c:pt>
                <c:pt idx="1459">
                  <c:v>1.061064814843121</c:v>
                </c:pt>
                <c:pt idx="1460">
                  <c:v>1.0617824074361124</c:v>
                </c:pt>
                <c:pt idx="1461">
                  <c:v>1.0625115740986075</c:v>
                </c:pt>
                <c:pt idx="1462">
                  <c:v>1.0632407407683786</c:v>
                </c:pt>
                <c:pt idx="1463">
                  <c:v>1.06395833336137</c:v>
                </c:pt>
                <c:pt idx="1464">
                  <c:v>1.0646875000238651</c:v>
                </c:pt>
                <c:pt idx="1465">
                  <c:v>1.0654166666936362</c:v>
                </c:pt>
                <c:pt idx="1466">
                  <c:v>1.0661342592866276</c:v>
                </c:pt>
                <c:pt idx="1467">
                  <c:v>1.0668634259491228</c:v>
                </c:pt>
                <c:pt idx="1468">
                  <c:v>1.0675925926188938</c:v>
                </c:pt>
                <c:pt idx="1469">
                  <c:v>1.0683101852118853</c:v>
                </c:pt>
                <c:pt idx="1470">
                  <c:v>1.0690393518743804</c:v>
                </c:pt>
                <c:pt idx="1471">
                  <c:v>1.0697685185441514</c:v>
                </c:pt>
                <c:pt idx="1472">
                  <c:v>1.0704861111371429</c:v>
                </c:pt>
                <c:pt idx="1473">
                  <c:v>1.071215277799638</c:v>
                </c:pt>
                <c:pt idx="1474">
                  <c:v>1.0719444444694091</c:v>
                </c:pt>
                <c:pt idx="1475">
                  <c:v>1.0726620370624005</c:v>
                </c:pt>
                <c:pt idx="1476">
                  <c:v>1.0733912037321716</c:v>
                </c:pt>
                <c:pt idx="1477">
                  <c:v>1.0741666666945093</c:v>
                </c:pt>
                <c:pt idx="1478">
                  <c:v>1.0748958333570044</c:v>
                </c:pt>
                <c:pt idx="1479">
                  <c:v>1.0756250000267755</c:v>
                </c:pt>
                <c:pt idx="1480">
                  <c:v>1.0763425926197669</c:v>
                </c:pt>
                <c:pt idx="1481">
                  <c:v>1.0770717592822621</c:v>
                </c:pt>
                <c:pt idx="1482">
                  <c:v>1.0778009259520331</c:v>
                </c:pt>
                <c:pt idx="1483">
                  <c:v>1.0785185185450246</c:v>
                </c:pt>
                <c:pt idx="1484">
                  <c:v>1.0792476852075197</c:v>
                </c:pt>
                <c:pt idx="1485">
                  <c:v>1.0799768518772908</c:v>
                </c:pt>
                <c:pt idx="1486">
                  <c:v>1.0807060185470618</c:v>
                </c:pt>
                <c:pt idx="1487">
                  <c:v>1.0814236111327773</c:v>
                </c:pt>
                <c:pt idx="1488">
                  <c:v>1.0821527778025484</c:v>
                </c:pt>
                <c:pt idx="1489">
                  <c:v>1.0828819444723194</c:v>
                </c:pt>
                <c:pt idx="1490">
                  <c:v>1.0835995370653109</c:v>
                </c:pt>
                <c:pt idx="1491">
                  <c:v>1.084328703727806</c:v>
                </c:pt>
                <c:pt idx="1492">
                  <c:v>1.0850578703975771</c:v>
                </c:pt>
                <c:pt idx="1493">
                  <c:v>1.0857754629905685</c:v>
                </c:pt>
                <c:pt idx="1494">
                  <c:v>1.0865046296530636</c:v>
                </c:pt>
                <c:pt idx="1495">
                  <c:v>1.0872337963228347</c:v>
                </c:pt>
                <c:pt idx="1496">
                  <c:v>1.0879513889158261</c:v>
                </c:pt>
                <c:pt idx="1497">
                  <c:v>1.0886805555783212</c:v>
                </c:pt>
                <c:pt idx="1498">
                  <c:v>1.0894097222480923</c:v>
                </c:pt>
                <c:pt idx="1499">
                  <c:v>1.0901273148410837</c:v>
                </c:pt>
                <c:pt idx="1500">
                  <c:v>1.0908564815035788</c:v>
                </c:pt>
                <c:pt idx="1501">
                  <c:v>1.0915856481733499</c:v>
                </c:pt>
                <c:pt idx="1502">
                  <c:v>1.0923032407663413</c:v>
                </c:pt>
                <c:pt idx="1503">
                  <c:v>1.0930324074361124</c:v>
                </c:pt>
                <c:pt idx="1504">
                  <c:v>1.0937615740986075</c:v>
                </c:pt>
                <c:pt idx="1505">
                  <c:v>1.0944791666915989</c:v>
                </c:pt>
                <c:pt idx="1506">
                  <c:v>1.09520833336137</c:v>
                </c:pt>
                <c:pt idx="1507">
                  <c:v>1.0959375000238651</c:v>
                </c:pt>
                <c:pt idx="1508">
                  <c:v>1.0966550926168566</c:v>
                </c:pt>
                <c:pt idx="1509">
                  <c:v>1.0973842592866276</c:v>
                </c:pt>
                <c:pt idx="1510">
                  <c:v>1.0981134259491228</c:v>
                </c:pt>
                <c:pt idx="1511">
                  <c:v>1.0988310185421142</c:v>
                </c:pt>
                <c:pt idx="1512">
                  <c:v>1.0995601852118853</c:v>
                </c:pt>
                <c:pt idx="1513">
                  <c:v>1.1002893518743804</c:v>
                </c:pt>
                <c:pt idx="1514">
                  <c:v>1.1010185185441514</c:v>
                </c:pt>
                <c:pt idx="1515">
                  <c:v>1.1017361111371429</c:v>
                </c:pt>
                <c:pt idx="1516">
                  <c:v>1.102465277799638</c:v>
                </c:pt>
                <c:pt idx="1517">
                  <c:v>1.1031944444694091</c:v>
                </c:pt>
                <c:pt idx="1518">
                  <c:v>1.1039120370624005</c:v>
                </c:pt>
                <c:pt idx="1519">
                  <c:v>1.1046412037321716</c:v>
                </c:pt>
                <c:pt idx="1520">
                  <c:v>1.1053703703946667</c:v>
                </c:pt>
                <c:pt idx="1521">
                  <c:v>1.1060879629876581</c:v>
                </c:pt>
                <c:pt idx="1522">
                  <c:v>1.1068171296574292</c:v>
                </c:pt>
                <c:pt idx="1523">
                  <c:v>1.1075462963199243</c:v>
                </c:pt>
                <c:pt idx="1524">
                  <c:v>1.1082638889129157</c:v>
                </c:pt>
                <c:pt idx="1525">
                  <c:v>1.1089930555826868</c:v>
                </c:pt>
                <c:pt idx="1526">
                  <c:v>1.1097222222451819</c:v>
                </c:pt>
                <c:pt idx="1527">
                  <c:v>1.1104398148381733</c:v>
                </c:pt>
                <c:pt idx="1528">
                  <c:v>1.1111689815079444</c:v>
                </c:pt>
                <c:pt idx="1529">
                  <c:v>1.1118981481704395</c:v>
                </c:pt>
                <c:pt idx="1530">
                  <c:v>1.1126157407634309</c:v>
                </c:pt>
                <c:pt idx="1531">
                  <c:v>1.113344907433202</c:v>
                </c:pt>
                <c:pt idx="1532">
                  <c:v>1.1140740740956971</c:v>
                </c:pt>
                <c:pt idx="1533">
                  <c:v>1.1147916666886886</c:v>
                </c:pt>
                <c:pt idx="1534">
                  <c:v>1.1155208333584596</c:v>
                </c:pt>
                <c:pt idx="1535">
                  <c:v>1.1162500000282307</c:v>
                </c:pt>
                <c:pt idx="1536">
                  <c:v>1.1169675926212221</c:v>
                </c:pt>
                <c:pt idx="1537">
                  <c:v>1.1176967592837173</c:v>
                </c:pt>
                <c:pt idx="1538">
                  <c:v>1.1184259259534883</c:v>
                </c:pt>
                <c:pt idx="1539">
                  <c:v>1.1191435185464798</c:v>
                </c:pt>
                <c:pt idx="1540">
                  <c:v>1.1198726852089749</c:v>
                </c:pt>
                <c:pt idx="1541">
                  <c:v>1.1206018518787459</c:v>
                </c:pt>
                <c:pt idx="1542">
                  <c:v>1.1213310185412411</c:v>
                </c:pt>
                <c:pt idx="1543">
                  <c:v>1.1220486111342325</c:v>
                </c:pt>
                <c:pt idx="1544">
                  <c:v>1.1227777778040036</c:v>
                </c:pt>
                <c:pt idx="1545">
                  <c:v>1.123495370396995</c:v>
                </c:pt>
                <c:pt idx="1546">
                  <c:v>1.1242245370594901</c:v>
                </c:pt>
                <c:pt idx="1547">
                  <c:v>1.1249537037292612</c:v>
                </c:pt>
                <c:pt idx="1548">
                  <c:v>1.1256712963222526</c:v>
                </c:pt>
                <c:pt idx="1549">
                  <c:v>1.1264004629847477</c:v>
                </c:pt>
                <c:pt idx="1550">
                  <c:v>1.1271296296545188</c:v>
                </c:pt>
                <c:pt idx="1551">
                  <c:v>1.1278472222475102</c:v>
                </c:pt>
                <c:pt idx="1552">
                  <c:v>1.1285763889172813</c:v>
                </c:pt>
                <c:pt idx="1553">
                  <c:v>1.1293055555797764</c:v>
                </c:pt>
                <c:pt idx="1554">
                  <c:v>1.1300231481727678</c:v>
                </c:pt>
                <c:pt idx="1555">
                  <c:v>1.1307523148425389</c:v>
                </c:pt>
                <c:pt idx="1556">
                  <c:v>1.131481481505034</c:v>
                </c:pt>
                <c:pt idx="1557">
                  <c:v>1.1321990740980254</c:v>
                </c:pt>
                <c:pt idx="1558">
                  <c:v>1.1329282407677965</c:v>
                </c:pt>
                <c:pt idx="1559">
                  <c:v>1.1336574074302916</c:v>
                </c:pt>
                <c:pt idx="1560">
                  <c:v>1.1343750000232831</c:v>
                </c:pt>
                <c:pt idx="1561">
                  <c:v>1.1351041666930541</c:v>
                </c:pt>
                <c:pt idx="1562">
                  <c:v>1.1358333333555493</c:v>
                </c:pt>
                <c:pt idx="1563">
                  <c:v>1.1365509259485407</c:v>
                </c:pt>
                <c:pt idx="1564">
                  <c:v>1.1372800926183118</c:v>
                </c:pt>
                <c:pt idx="1565">
                  <c:v>1.1380092592808069</c:v>
                </c:pt>
                <c:pt idx="1566">
                  <c:v>1.1387268518737983</c:v>
                </c:pt>
                <c:pt idx="1567">
                  <c:v>1.1394560185435694</c:v>
                </c:pt>
                <c:pt idx="1568">
                  <c:v>1.1401851852133404</c:v>
                </c:pt>
                <c:pt idx="1569">
                  <c:v>1.1409027778063319</c:v>
                </c:pt>
                <c:pt idx="1570">
                  <c:v>1.141631944468827</c:v>
                </c:pt>
                <c:pt idx="1571">
                  <c:v>1.1423495370618184</c:v>
                </c:pt>
                <c:pt idx="1572">
                  <c:v>1.1430787037315895</c:v>
                </c:pt>
                <c:pt idx="1573">
                  <c:v>1.1438078703940846</c:v>
                </c:pt>
                <c:pt idx="1574">
                  <c:v>1.144525462987076</c:v>
                </c:pt>
                <c:pt idx="1575">
                  <c:v>1.1452546296568471</c:v>
                </c:pt>
                <c:pt idx="1576">
                  <c:v>1.1459837963193422</c:v>
                </c:pt>
                <c:pt idx="1577">
                  <c:v>1.1467013889123336</c:v>
                </c:pt>
                <c:pt idx="1578">
                  <c:v>1.1474305555821047</c:v>
                </c:pt>
                <c:pt idx="1579">
                  <c:v>1.1481597222445998</c:v>
                </c:pt>
                <c:pt idx="1580">
                  <c:v>1.1488773148375913</c:v>
                </c:pt>
                <c:pt idx="1581">
                  <c:v>1.1496064815073623</c:v>
                </c:pt>
                <c:pt idx="1582">
                  <c:v>1.1503356481698574</c:v>
                </c:pt>
                <c:pt idx="1583">
                  <c:v>1.1510648148396285</c:v>
                </c:pt>
                <c:pt idx="1584">
                  <c:v>1.1517824074326199</c:v>
                </c:pt>
                <c:pt idx="1585">
                  <c:v>1.152511574102391</c:v>
                </c:pt>
                <c:pt idx="1586">
                  <c:v>1.1532407407648861</c:v>
                </c:pt>
                <c:pt idx="1587">
                  <c:v>1.1539583333578776</c:v>
                </c:pt>
                <c:pt idx="1588">
                  <c:v>1.1546875000276486</c:v>
                </c:pt>
                <c:pt idx="1589">
                  <c:v>1.1554166666901438</c:v>
                </c:pt>
                <c:pt idx="1590">
                  <c:v>1.1561342592831352</c:v>
                </c:pt>
                <c:pt idx="1591">
                  <c:v>1.1568634259529063</c:v>
                </c:pt>
                <c:pt idx="1592">
                  <c:v>1.1575925926154014</c:v>
                </c:pt>
                <c:pt idx="1593">
                  <c:v>1.1583101852083928</c:v>
                </c:pt>
                <c:pt idx="1594">
                  <c:v>1.1590393518781639</c:v>
                </c:pt>
                <c:pt idx="1595">
                  <c:v>1.159768518540659</c:v>
                </c:pt>
                <c:pt idx="1596">
                  <c:v>1.1604861111336504</c:v>
                </c:pt>
                <c:pt idx="1597">
                  <c:v>1.1612152778034215</c:v>
                </c:pt>
                <c:pt idx="1598">
                  <c:v>1.1619328703964129</c:v>
                </c:pt>
                <c:pt idx="1599">
                  <c:v>1.162662037058908</c:v>
                </c:pt>
                <c:pt idx="1600">
                  <c:v>1.1633912037286791</c:v>
                </c:pt>
                <c:pt idx="1601">
                  <c:v>1.1641203703984502</c:v>
                </c:pt>
                <c:pt idx="1602">
                  <c:v>1.1648379629914416</c:v>
                </c:pt>
                <c:pt idx="1603">
                  <c:v>1.1655671296539367</c:v>
                </c:pt>
                <c:pt idx="1604">
                  <c:v>1.1662962963237078</c:v>
                </c:pt>
                <c:pt idx="1605">
                  <c:v>1.1670138889166992</c:v>
                </c:pt>
                <c:pt idx="1606">
                  <c:v>1.1677430555791943</c:v>
                </c:pt>
                <c:pt idx="1607">
                  <c:v>1.1684722222489654</c:v>
                </c:pt>
                <c:pt idx="1608">
                  <c:v>1.1691898148419568</c:v>
                </c:pt>
                <c:pt idx="1609">
                  <c:v>1.1699189815044519</c:v>
                </c:pt>
                <c:pt idx="1610">
                  <c:v>1.170648148174223</c:v>
                </c:pt>
                <c:pt idx="1611">
                  <c:v>1.1713657407672144</c:v>
                </c:pt>
                <c:pt idx="1612">
                  <c:v>1.1720949074297096</c:v>
                </c:pt>
                <c:pt idx="1613">
                  <c:v>1.1728240740994806</c:v>
                </c:pt>
                <c:pt idx="1614">
                  <c:v>1.1735416666924721</c:v>
                </c:pt>
                <c:pt idx="1615">
                  <c:v>1.1742708333549672</c:v>
                </c:pt>
                <c:pt idx="1616">
                  <c:v>1.1750000000247383</c:v>
                </c:pt>
                <c:pt idx="1617">
                  <c:v>1.1757175926177297</c:v>
                </c:pt>
                <c:pt idx="1618">
                  <c:v>1.1764467592875008</c:v>
                </c:pt>
                <c:pt idx="1619">
                  <c:v>1.1771759259499959</c:v>
                </c:pt>
                <c:pt idx="1620">
                  <c:v>1.1778935185429873</c:v>
                </c:pt>
                <c:pt idx="1621">
                  <c:v>1.1786226852127584</c:v>
                </c:pt>
                <c:pt idx="1622">
                  <c:v>1.1793518518752535</c:v>
                </c:pt>
                <c:pt idx="1623">
                  <c:v>1.1800694444682449</c:v>
                </c:pt>
                <c:pt idx="1624">
                  <c:v>1.180798611138016</c:v>
                </c:pt>
                <c:pt idx="1625">
                  <c:v>1.1815277778005111</c:v>
                </c:pt>
                <c:pt idx="1626">
                  <c:v>1.1822453703935025</c:v>
                </c:pt>
                <c:pt idx="1627">
                  <c:v>1.1829745370632736</c:v>
                </c:pt>
                <c:pt idx="1628">
                  <c:v>1.1837037037257687</c:v>
                </c:pt>
                <c:pt idx="1629">
                  <c:v>1.1844212963187601</c:v>
                </c:pt>
                <c:pt idx="1630">
                  <c:v>1.1851504629885312</c:v>
                </c:pt>
                <c:pt idx="1631">
                  <c:v>1.1858796296583023</c:v>
                </c:pt>
                <c:pt idx="1632">
                  <c:v>1.1865972222440178</c:v>
                </c:pt>
                <c:pt idx="1633">
                  <c:v>1.1873726852136315</c:v>
                </c:pt>
                <c:pt idx="1634">
                  <c:v>1.1881018518761266</c:v>
                </c:pt>
                <c:pt idx="1635">
                  <c:v>1.1888310185458977</c:v>
                </c:pt>
                <c:pt idx="1636">
                  <c:v>1.1895601852083928</c:v>
                </c:pt>
                <c:pt idx="1637">
                  <c:v>1.1902777778013842</c:v>
                </c:pt>
                <c:pt idx="1638">
                  <c:v>1.1910069444711553</c:v>
                </c:pt>
                <c:pt idx="1639">
                  <c:v>1.1917361111336504</c:v>
                </c:pt>
                <c:pt idx="1640">
                  <c:v>1.1924537037266418</c:v>
                </c:pt>
                <c:pt idx="1641">
                  <c:v>1.1931828703964129</c:v>
                </c:pt>
                <c:pt idx="1642">
                  <c:v>1.193912037058908</c:v>
                </c:pt>
                <c:pt idx="1643">
                  <c:v>1.1946296296518994</c:v>
                </c:pt>
                <c:pt idx="1644">
                  <c:v>1.1953587963216705</c:v>
                </c:pt>
                <c:pt idx="1645">
                  <c:v>1.1960879629914416</c:v>
                </c:pt>
                <c:pt idx="1646">
                  <c:v>1.1968055555771571</c:v>
                </c:pt>
                <c:pt idx="1647">
                  <c:v>1.1975347222469281</c:v>
                </c:pt>
                <c:pt idx="1648">
                  <c:v>1.1982638889166992</c:v>
                </c:pt>
                <c:pt idx="1649">
                  <c:v>1.1989814815096906</c:v>
                </c:pt>
                <c:pt idx="1650">
                  <c:v>1.1997106481721858</c:v>
                </c:pt>
                <c:pt idx="1651">
                  <c:v>1.2004398148419568</c:v>
                </c:pt>
                <c:pt idx="1652">
                  <c:v>1.2011574074349483</c:v>
                </c:pt>
                <c:pt idx="1653">
                  <c:v>1.2018865740974434</c:v>
                </c:pt>
                <c:pt idx="1654">
                  <c:v>1.2026157407672144</c:v>
                </c:pt>
                <c:pt idx="1655">
                  <c:v>1.2033333333602059</c:v>
                </c:pt>
                <c:pt idx="1656">
                  <c:v>1.204062500022701</c:v>
                </c:pt>
                <c:pt idx="1657">
                  <c:v>1.2047916666924721</c:v>
                </c:pt>
                <c:pt idx="1658">
                  <c:v>1.2055092592854635</c:v>
                </c:pt>
                <c:pt idx="1659">
                  <c:v>1.2062384259479586</c:v>
                </c:pt>
                <c:pt idx="1660">
                  <c:v>1.2069675926177297</c:v>
                </c:pt>
                <c:pt idx="1661">
                  <c:v>1.2076851852107211</c:v>
                </c:pt>
                <c:pt idx="1662">
                  <c:v>1.2084143518804922</c:v>
                </c:pt>
                <c:pt idx="1663">
                  <c:v>1.2091435185429873</c:v>
                </c:pt>
                <c:pt idx="1664">
                  <c:v>1.2098726852127584</c:v>
                </c:pt>
                <c:pt idx="1665">
                  <c:v>1.2105902778057498</c:v>
                </c:pt>
                <c:pt idx="1666">
                  <c:v>1.2113194444682449</c:v>
                </c:pt>
                <c:pt idx="1667">
                  <c:v>1.212048611138016</c:v>
                </c:pt>
                <c:pt idx="1668">
                  <c:v>1.2127662037310074</c:v>
                </c:pt>
                <c:pt idx="1669">
                  <c:v>1.2134953703935025</c:v>
                </c:pt>
                <c:pt idx="1670">
                  <c:v>1.2142245370632736</c:v>
                </c:pt>
                <c:pt idx="1671">
                  <c:v>1.214942129656265</c:v>
                </c:pt>
                <c:pt idx="1672">
                  <c:v>1.2156712963187601</c:v>
                </c:pt>
                <c:pt idx="1673">
                  <c:v>1.2164004629885312</c:v>
                </c:pt>
                <c:pt idx="1674">
                  <c:v>1.2171180555815226</c:v>
                </c:pt>
                <c:pt idx="1675">
                  <c:v>1.2178472222440178</c:v>
                </c:pt>
                <c:pt idx="1676">
                  <c:v>1.2185763889137888</c:v>
                </c:pt>
                <c:pt idx="1677">
                  <c:v>1.2192939815067803</c:v>
                </c:pt>
                <c:pt idx="1678">
                  <c:v>1.2200231481765513</c:v>
                </c:pt>
                <c:pt idx="1679">
                  <c:v>1.2207523148390464</c:v>
                </c:pt>
                <c:pt idx="1680">
                  <c:v>1.2214699074320379</c:v>
                </c:pt>
                <c:pt idx="1681">
                  <c:v>1.2221990741018089</c:v>
                </c:pt>
                <c:pt idx="1682">
                  <c:v>1.2229282407643041</c:v>
                </c:pt>
                <c:pt idx="1683">
                  <c:v>1.2236458333572955</c:v>
                </c:pt>
                <c:pt idx="1684">
                  <c:v>1.2243750000270666</c:v>
                </c:pt>
                <c:pt idx="1685">
                  <c:v>1.2251041666895617</c:v>
                </c:pt>
                <c:pt idx="1686">
                  <c:v>1.2258217592825531</c:v>
                </c:pt>
                <c:pt idx="1687">
                  <c:v>1.2265509259523242</c:v>
                </c:pt>
                <c:pt idx="1688">
                  <c:v>1.2272800926148193</c:v>
                </c:pt>
                <c:pt idx="1689">
                  <c:v>1.2279976852078107</c:v>
                </c:pt>
                <c:pt idx="1690">
                  <c:v>1.2287268518775818</c:v>
                </c:pt>
                <c:pt idx="1691">
                  <c:v>1.2294560185400769</c:v>
                </c:pt>
                <c:pt idx="1692">
                  <c:v>1.2301736111330683</c:v>
                </c:pt>
                <c:pt idx="1693">
                  <c:v>1.2309027778028394</c:v>
                </c:pt>
                <c:pt idx="1694">
                  <c:v>1.2316319444726105</c:v>
                </c:pt>
                <c:pt idx="1695">
                  <c:v>1.2323495370656019</c:v>
                </c:pt>
                <c:pt idx="1696">
                  <c:v>1.233078703728097</c:v>
                </c:pt>
                <c:pt idx="1697">
                  <c:v>1.2338078703978681</c:v>
                </c:pt>
                <c:pt idx="1698">
                  <c:v>1.2345254629908595</c:v>
                </c:pt>
                <c:pt idx="1699">
                  <c:v>1.2352546296533546</c:v>
                </c:pt>
                <c:pt idx="1700">
                  <c:v>1.2359837963231257</c:v>
                </c:pt>
                <c:pt idx="1701">
                  <c:v>1.2367013889161171</c:v>
                </c:pt>
                <c:pt idx="1702">
                  <c:v>1.2374305555786123</c:v>
                </c:pt>
                <c:pt idx="1703">
                  <c:v>1.2381597222483833</c:v>
                </c:pt>
                <c:pt idx="1704">
                  <c:v>1.2388888889108784</c:v>
                </c:pt>
                <c:pt idx="1705">
                  <c:v>1.2396064815038699</c:v>
                </c:pt>
                <c:pt idx="1706">
                  <c:v>1.2403356481736409</c:v>
                </c:pt>
                <c:pt idx="1707">
                  <c:v>1.241064814843412</c:v>
                </c:pt>
                <c:pt idx="1708">
                  <c:v>1.2417824074291275</c:v>
                </c:pt>
                <c:pt idx="1709">
                  <c:v>1.2425115740988986</c:v>
                </c:pt>
                <c:pt idx="1710">
                  <c:v>1.2432407407686696</c:v>
                </c:pt>
                <c:pt idx="1711">
                  <c:v>1.2439583333616611</c:v>
                </c:pt>
                <c:pt idx="1712">
                  <c:v>1.2446875000241562</c:v>
                </c:pt>
                <c:pt idx="1713">
                  <c:v>1.2454166666939273</c:v>
                </c:pt>
                <c:pt idx="1714">
                  <c:v>1.2461342592869187</c:v>
                </c:pt>
                <c:pt idx="1715">
                  <c:v>1.2468634259494138</c:v>
                </c:pt>
                <c:pt idx="1716">
                  <c:v>1.2475925926191849</c:v>
                </c:pt>
                <c:pt idx="1717">
                  <c:v>1.2483101852121763</c:v>
                </c:pt>
                <c:pt idx="1718">
                  <c:v>1.2490393518746714</c:v>
                </c:pt>
                <c:pt idx="1719">
                  <c:v>1.2497685185444425</c:v>
                </c:pt>
                <c:pt idx="1720">
                  <c:v>1.2504861111374339</c:v>
                </c:pt>
                <c:pt idx="1721">
                  <c:v>1.251215277799929</c:v>
                </c:pt>
                <c:pt idx="1722">
                  <c:v>1.2519444444697001</c:v>
                </c:pt>
                <c:pt idx="1723">
                  <c:v>1.2526620370626915</c:v>
                </c:pt>
                <c:pt idx="1724">
                  <c:v>1.2534490741018089</c:v>
                </c:pt>
                <c:pt idx="1725">
                  <c:v>1.2541666666948004</c:v>
                </c:pt>
                <c:pt idx="1726">
                  <c:v>1.2548958333572955</c:v>
                </c:pt>
                <c:pt idx="1727">
                  <c:v>1.2556250000270666</c:v>
                </c:pt>
                <c:pt idx="1728">
                  <c:v>1.256342592620058</c:v>
                </c:pt>
                <c:pt idx="1729">
                  <c:v>1.2570717592825531</c:v>
                </c:pt>
                <c:pt idx="1730">
                  <c:v>1.2578009259523242</c:v>
                </c:pt>
                <c:pt idx="1731">
                  <c:v>1.2585185185453156</c:v>
                </c:pt>
                <c:pt idx="1732">
                  <c:v>1.2592476852078107</c:v>
                </c:pt>
                <c:pt idx="1733">
                  <c:v>1.2599652778008021</c:v>
                </c:pt>
                <c:pt idx="1734">
                  <c:v>1.2606944444705732</c:v>
                </c:pt>
                <c:pt idx="1735">
                  <c:v>1.2614236111330683</c:v>
                </c:pt>
                <c:pt idx="1736">
                  <c:v>1.2621412037260598</c:v>
                </c:pt>
                <c:pt idx="1737">
                  <c:v>1.2628703703958308</c:v>
                </c:pt>
                <c:pt idx="1738">
                  <c:v>1.2635995370656019</c:v>
                </c:pt>
                <c:pt idx="1739">
                  <c:v>1.264328703728097</c:v>
                </c:pt>
                <c:pt idx="1740">
                  <c:v>1.2650462963210884</c:v>
                </c:pt>
                <c:pt idx="1741">
                  <c:v>1.2657754629908595</c:v>
                </c:pt>
                <c:pt idx="1742">
                  <c:v>1.2664930555838509</c:v>
                </c:pt>
                <c:pt idx="1743">
                  <c:v>1.2672222222463461</c:v>
                </c:pt>
                <c:pt idx="1744">
                  <c:v>1.2679513889161171</c:v>
                </c:pt>
                <c:pt idx="1745">
                  <c:v>1.2686689815091086</c:v>
                </c:pt>
                <c:pt idx="1746">
                  <c:v>1.2693981481716037</c:v>
                </c:pt>
                <c:pt idx="1747">
                  <c:v>1.2701273148413748</c:v>
                </c:pt>
                <c:pt idx="1748">
                  <c:v>1.2708564815038699</c:v>
                </c:pt>
                <c:pt idx="1749">
                  <c:v>1.2715740740968613</c:v>
                </c:pt>
                <c:pt idx="1750">
                  <c:v>1.2723032407666324</c:v>
                </c:pt>
                <c:pt idx="1751">
                  <c:v>1.2730324074291275</c:v>
                </c:pt>
                <c:pt idx="1752">
                  <c:v>1.2737500000221189</c:v>
                </c:pt>
                <c:pt idx="1753">
                  <c:v>1.27447916669189</c:v>
                </c:pt>
                <c:pt idx="1754">
                  <c:v>1.2752083333616611</c:v>
                </c:pt>
                <c:pt idx="1755">
                  <c:v>1.2759259259546525</c:v>
                </c:pt>
                <c:pt idx="1756">
                  <c:v>1.2766550926171476</c:v>
                </c:pt>
                <c:pt idx="1757">
                  <c:v>1.2773842592869187</c:v>
                </c:pt>
                <c:pt idx="1758">
                  <c:v>1.2781018518799101</c:v>
                </c:pt>
                <c:pt idx="1759">
                  <c:v>1.2788310185424052</c:v>
                </c:pt>
                <c:pt idx="1760">
                  <c:v>1.2795601852121763</c:v>
                </c:pt>
                <c:pt idx="1761">
                  <c:v>1.2802777778051677</c:v>
                </c:pt>
                <c:pt idx="1762">
                  <c:v>1.2810069444676628</c:v>
                </c:pt>
                <c:pt idx="1763">
                  <c:v>1.2817361111374339</c:v>
                </c:pt>
                <c:pt idx="1764">
                  <c:v>1.2824537037304253</c:v>
                </c:pt>
                <c:pt idx="1765">
                  <c:v>1.2832407407622668</c:v>
                </c:pt>
                <c:pt idx="1766">
                  <c:v>1.2839583333552582</c:v>
                </c:pt>
                <c:pt idx="1767">
                  <c:v>1.2846875000250293</c:v>
                </c:pt>
                <c:pt idx="1768">
                  <c:v>1.2854166666948004</c:v>
                </c:pt>
                <c:pt idx="1769">
                  <c:v>1.2861342592877918</c:v>
                </c:pt>
                <c:pt idx="1770">
                  <c:v>1.2868634259502869</c:v>
                </c:pt>
                <c:pt idx="1771">
                  <c:v>1.287592592620058</c:v>
                </c:pt>
                <c:pt idx="1772">
                  <c:v>1.2883101852130494</c:v>
                </c:pt>
                <c:pt idx="1773">
                  <c:v>1.2890393518755445</c:v>
                </c:pt>
                <c:pt idx="1774">
                  <c:v>1.2897685185453156</c:v>
                </c:pt>
                <c:pt idx="1775">
                  <c:v>1.2904976852078107</c:v>
                </c:pt>
                <c:pt idx="1776">
                  <c:v>1.2912152778008021</c:v>
                </c:pt>
                <c:pt idx="1777">
                  <c:v>1.2919444444705732</c:v>
                </c:pt>
                <c:pt idx="1778">
                  <c:v>1.2926736111330683</c:v>
                </c:pt>
                <c:pt idx="1779">
                  <c:v>1.2933912037260598</c:v>
                </c:pt>
                <c:pt idx="1780">
                  <c:v>1.2941203703958308</c:v>
                </c:pt>
                <c:pt idx="1781">
                  <c:v>1.2948495370656019</c:v>
                </c:pt>
                <c:pt idx="1782">
                  <c:v>1.2955671296513174</c:v>
                </c:pt>
                <c:pt idx="1783">
                  <c:v>1.2962962963210884</c:v>
                </c:pt>
                <c:pt idx="1784">
                  <c:v>1.2970254629908595</c:v>
                </c:pt>
                <c:pt idx="1785">
                  <c:v>1.2977430555838509</c:v>
                </c:pt>
                <c:pt idx="1786">
                  <c:v>1.2984722222463461</c:v>
                </c:pt>
                <c:pt idx="1787">
                  <c:v>1.2992013889161171</c:v>
                </c:pt>
                <c:pt idx="1788">
                  <c:v>1.2999189815091086</c:v>
                </c:pt>
                <c:pt idx="1789">
                  <c:v>1.3006481481716037</c:v>
                </c:pt>
                <c:pt idx="1790">
                  <c:v>1.3013773148413748</c:v>
                </c:pt>
                <c:pt idx="1791">
                  <c:v>1.3020949074343662</c:v>
                </c:pt>
                <c:pt idx="1792">
                  <c:v>1.3028240740968613</c:v>
                </c:pt>
                <c:pt idx="1793">
                  <c:v>1.3035532407666324</c:v>
                </c:pt>
                <c:pt idx="1794">
                  <c:v>1.3042708333596238</c:v>
                </c:pt>
                <c:pt idx="1795">
                  <c:v>1.3050000000221189</c:v>
                </c:pt>
                <c:pt idx="1796">
                  <c:v>1.30572916669189</c:v>
                </c:pt>
                <c:pt idx="1797">
                  <c:v>1.3064467592848814</c:v>
                </c:pt>
                <c:pt idx="1798">
                  <c:v>1.3071759259546525</c:v>
                </c:pt>
                <c:pt idx="1799">
                  <c:v>1.3079050926171476</c:v>
                </c:pt>
                <c:pt idx="1800">
                  <c:v>1.308622685210139</c:v>
                </c:pt>
                <c:pt idx="1801">
                  <c:v>1.3093518518799101</c:v>
                </c:pt>
                <c:pt idx="1802">
                  <c:v>1.3100810185424052</c:v>
                </c:pt>
                <c:pt idx="1803">
                  <c:v>1.3107986111353966</c:v>
                </c:pt>
                <c:pt idx="1804">
                  <c:v>1.3115277778051677</c:v>
                </c:pt>
                <c:pt idx="1805">
                  <c:v>1.3122569444676628</c:v>
                </c:pt>
                <c:pt idx="1806">
                  <c:v>1.3129745370606543</c:v>
                </c:pt>
                <c:pt idx="1807">
                  <c:v>1.3137037037304253</c:v>
                </c:pt>
                <c:pt idx="1808">
                  <c:v>1.3144328703929204</c:v>
                </c:pt>
                <c:pt idx="1809">
                  <c:v>1.3151504629859119</c:v>
                </c:pt>
                <c:pt idx="1810">
                  <c:v>1.3158796296556829</c:v>
                </c:pt>
                <c:pt idx="1811">
                  <c:v>1.3166087963181781</c:v>
                </c:pt>
                <c:pt idx="1812">
                  <c:v>1.3173263889111695</c:v>
                </c:pt>
                <c:pt idx="1813">
                  <c:v>1.3180555555809406</c:v>
                </c:pt>
                <c:pt idx="1814">
                  <c:v>1.3187847222507116</c:v>
                </c:pt>
                <c:pt idx="1815">
                  <c:v>1.3195023148364271</c:v>
                </c:pt>
                <c:pt idx="1816">
                  <c:v>1.3202314815061982</c:v>
                </c:pt>
                <c:pt idx="1817">
                  <c:v>1.3209606481759693</c:v>
                </c:pt>
                <c:pt idx="1818">
                  <c:v>1.3216782407689607</c:v>
                </c:pt>
                <c:pt idx="1819">
                  <c:v>1.3224074074314558</c:v>
                </c:pt>
                <c:pt idx="1820">
                  <c:v>1.3231365741012269</c:v>
                </c:pt>
                <c:pt idx="1821">
                  <c:v>1.3238541666942183</c:v>
                </c:pt>
                <c:pt idx="1822">
                  <c:v>1.3245833333567134</c:v>
                </c:pt>
                <c:pt idx="1823">
                  <c:v>1.3253125000264845</c:v>
                </c:pt>
                <c:pt idx="1824">
                  <c:v>1.3260300926194759</c:v>
                </c:pt>
                <c:pt idx="1825">
                  <c:v>1.326759259281971</c:v>
                </c:pt>
                <c:pt idx="1826">
                  <c:v>1.3274884259517421</c:v>
                </c:pt>
                <c:pt idx="1827">
                  <c:v>1.3282060185447335</c:v>
                </c:pt>
                <c:pt idx="1828">
                  <c:v>1.3289351852072286</c:v>
                </c:pt>
                <c:pt idx="1829">
                  <c:v>1.3296643518769997</c:v>
                </c:pt>
                <c:pt idx="1830">
                  <c:v>1.3303819444699911</c:v>
                </c:pt>
                <c:pt idx="1831">
                  <c:v>1.3311111111397622</c:v>
                </c:pt>
                <c:pt idx="1832">
                  <c:v>1.3318402778022573</c:v>
                </c:pt>
                <c:pt idx="1833">
                  <c:v>1.3325578703952488</c:v>
                </c:pt>
                <c:pt idx="1834">
                  <c:v>1.3332870370650198</c:v>
                </c:pt>
                <c:pt idx="1835">
                  <c:v>1.3340162037275149</c:v>
                </c:pt>
                <c:pt idx="1836">
                  <c:v>1.3347337963205064</c:v>
                </c:pt>
                <c:pt idx="1837">
                  <c:v>1.3354629629902774</c:v>
                </c:pt>
                <c:pt idx="1838">
                  <c:v>1.3361921296527726</c:v>
                </c:pt>
                <c:pt idx="1839">
                  <c:v>1.336909722245764</c:v>
                </c:pt>
                <c:pt idx="1840">
                  <c:v>1.3376388889155351</c:v>
                </c:pt>
                <c:pt idx="1841">
                  <c:v>1.3383680555780302</c:v>
                </c:pt>
                <c:pt idx="1842">
                  <c:v>1.3390972222478013</c:v>
                </c:pt>
                <c:pt idx="1843">
                  <c:v>1.3398148148407927</c:v>
                </c:pt>
                <c:pt idx="1844">
                  <c:v>1.3405439815032878</c:v>
                </c:pt>
                <c:pt idx="1845">
                  <c:v>1.3412731481730589</c:v>
                </c:pt>
                <c:pt idx="1846">
                  <c:v>1.3419907407660503</c:v>
                </c:pt>
                <c:pt idx="1847">
                  <c:v>1.3427199074358214</c:v>
                </c:pt>
                <c:pt idx="1848">
                  <c:v>1.3434490740983165</c:v>
                </c:pt>
                <c:pt idx="1849">
                  <c:v>1.3441666666913079</c:v>
                </c:pt>
                <c:pt idx="1850">
                  <c:v>1.344895833361079</c:v>
                </c:pt>
                <c:pt idx="1851">
                  <c:v>1.3456250000235741</c:v>
                </c:pt>
                <c:pt idx="1852">
                  <c:v>1.3463425926165655</c:v>
                </c:pt>
                <c:pt idx="1853">
                  <c:v>1.3470717592863366</c:v>
                </c:pt>
                <c:pt idx="1854">
                  <c:v>1.3478009259488317</c:v>
                </c:pt>
                <c:pt idx="1855">
                  <c:v>1.3485185185418231</c:v>
                </c:pt>
                <c:pt idx="1856">
                  <c:v>1.3492476852115942</c:v>
                </c:pt>
                <c:pt idx="1857">
                  <c:v>1.3499768518740893</c:v>
                </c:pt>
                <c:pt idx="1858">
                  <c:v>1.3507060185438604</c:v>
                </c:pt>
                <c:pt idx="1859">
                  <c:v>1.3514236111368518</c:v>
                </c:pt>
                <c:pt idx="1860">
                  <c:v>1.3521527777993469</c:v>
                </c:pt>
                <c:pt idx="1861">
                  <c:v>1.352881944469118</c:v>
                </c:pt>
                <c:pt idx="1862">
                  <c:v>1.3535995370621094</c:v>
                </c:pt>
                <c:pt idx="1863">
                  <c:v>1.3543287037318805</c:v>
                </c:pt>
                <c:pt idx="1864">
                  <c:v>1.3550578703943756</c:v>
                </c:pt>
                <c:pt idx="1865">
                  <c:v>1.3557754629873671</c:v>
                </c:pt>
                <c:pt idx="1866">
                  <c:v>1.3565046296571381</c:v>
                </c:pt>
                <c:pt idx="1867">
                  <c:v>1.3572337963196333</c:v>
                </c:pt>
                <c:pt idx="1868">
                  <c:v>1.3579629629894043</c:v>
                </c:pt>
                <c:pt idx="1869">
                  <c:v>1.3586805555823958</c:v>
                </c:pt>
                <c:pt idx="1870">
                  <c:v>1.3594097222448909</c:v>
                </c:pt>
                <c:pt idx="1871">
                  <c:v>1.3601851852072286</c:v>
                </c:pt>
                <c:pt idx="1872">
                  <c:v>1.3609143518769997</c:v>
                </c:pt>
                <c:pt idx="1873">
                  <c:v>1.3616319444699911</c:v>
                </c:pt>
                <c:pt idx="1874">
                  <c:v>1.3623611111397622</c:v>
                </c:pt>
                <c:pt idx="1875">
                  <c:v>1.3630902778022573</c:v>
                </c:pt>
                <c:pt idx="1876">
                  <c:v>1.3638078703952488</c:v>
                </c:pt>
                <c:pt idx="1877">
                  <c:v>1.3645370370650198</c:v>
                </c:pt>
                <c:pt idx="1878">
                  <c:v>1.3652662037275149</c:v>
                </c:pt>
                <c:pt idx="1879">
                  <c:v>1.3659837963205064</c:v>
                </c:pt>
                <c:pt idx="1880">
                  <c:v>1.3667129629902774</c:v>
                </c:pt>
                <c:pt idx="1881">
                  <c:v>1.3674421296527726</c:v>
                </c:pt>
                <c:pt idx="1882">
                  <c:v>1.368159722245764</c:v>
                </c:pt>
                <c:pt idx="1883">
                  <c:v>1.3688888889155351</c:v>
                </c:pt>
                <c:pt idx="1884">
                  <c:v>1.3696180555780302</c:v>
                </c:pt>
                <c:pt idx="1885">
                  <c:v>1.3703472222478013</c:v>
                </c:pt>
                <c:pt idx="1886">
                  <c:v>1.3710648148407927</c:v>
                </c:pt>
                <c:pt idx="1887">
                  <c:v>1.3717939815032878</c:v>
                </c:pt>
                <c:pt idx="1888">
                  <c:v>1.3725231481730589</c:v>
                </c:pt>
                <c:pt idx="1889">
                  <c:v>1.3732407407660503</c:v>
                </c:pt>
                <c:pt idx="1890">
                  <c:v>1.3739699074358214</c:v>
                </c:pt>
                <c:pt idx="1891">
                  <c:v>1.3746990740983165</c:v>
                </c:pt>
                <c:pt idx="1892">
                  <c:v>1.3754166666913079</c:v>
                </c:pt>
                <c:pt idx="1893">
                  <c:v>1.376145833361079</c:v>
                </c:pt>
                <c:pt idx="1894">
                  <c:v>1.3768750000235741</c:v>
                </c:pt>
                <c:pt idx="1895">
                  <c:v>1.3775925926165655</c:v>
                </c:pt>
                <c:pt idx="1896">
                  <c:v>1.3783217592863366</c:v>
                </c:pt>
                <c:pt idx="1897">
                  <c:v>1.3790509259488317</c:v>
                </c:pt>
                <c:pt idx="1898">
                  <c:v>1.3797800926186028</c:v>
                </c:pt>
                <c:pt idx="1899">
                  <c:v>1.3804976852115942</c:v>
                </c:pt>
                <c:pt idx="1900">
                  <c:v>1.3812268518740893</c:v>
                </c:pt>
                <c:pt idx="1901">
                  <c:v>1.3819560185438604</c:v>
                </c:pt>
                <c:pt idx="1902">
                  <c:v>1.3826851852136315</c:v>
                </c:pt>
                <c:pt idx="1903">
                  <c:v>1.3834027777993469</c:v>
                </c:pt>
                <c:pt idx="1904">
                  <c:v>1.384131944469118</c:v>
                </c:pt>
                <c:pt idx="1905">
                  <c:v>1.3848611111388891</c:v>
                </c:pt>
                <c:pt idx="1906">
                  <c:v>1.3855902778013842</c:v>
                </c:pt>
                <c:pt idx="1907">
                  <c:v>1.3863078703943756</c:v>
                </c:pt>
                <c:pt idx="1908">
                  <c:v>1.3870370370641467</c:v>
                </c:pt>
                <c:pt idx="1909">
                  <c:v>1.3877662037266418</c:v>
                </c:pt>
                <c:pt idx="1910">
                  <c:v>1.3884953703964129</c:v>
                </c:pt>
                <c:pt idx="1911">
                  <c:v>1.3892129629894043</c:v>
                </c:pt>
                <c:pt idx="1912">
                  <c:v>1.3899421296518994</c:v>
                </c:pt>
                <c:pt idx="1913">
                  <c:v>1.3906712963216705</c:v>
                </c:pt>
                <c:pt idx="1914">
                  <c:v>1.3913888889146619</c:v>
                </c:pt>
                <c:pt idx="1915">
                  <c:v>1.3921180555771571</c:v>
                </c:pt>
                <c:pt idx="1916">
                  <c:v>1.3928472222469281</c:v>
                </c:pt>
                <c:pt idx="1917">
                  <c:v>1.3935763889166992</c:v>
                </c:pt>
                <c:pt idx="1918">
                  <c:v>1.3942939815096906</c:v>
                </c:pt>
                <c:pt idx="1919">
                  <c:v>1.3950231481721858</c:v>
                </c:pt>
                <c:pt idx="1920">
                  <c:v>1.3957523148419568</c:v>
                </c:pt>
                <c:pt idx="1921">
                  <c:v>1.3964699074349483</c:v>
                </c:pt>
                <c:pt idx="1922">
                  <c:v>1.3971990740974434</c:v>
                </c:pt>
                <c:pt idx="1923">
                  <c:v>1.3979282407672144</c:v>
                </c:pt>
                <c:pt idx="1924">
                  <c:v>1.3986574074297096</c:v>
                </c:pt>
                <c:pt idx="1925">
                  <c:v>1.399375000022701</c:v>
                </c:pt>
                <c:pt idx="1926">
                  <c:v>1.4001041666924721</c:v>
                </c:pt>
                <c:pt idx="1927">
                  <c:v>1.4008333333549672</c:v>
                </c:pt>
                <c:pt idx="1928">
                  <c:v>1.4015509259479586</c:v>
                </c:pt>
                <c:pt idx="1929">
                  <c:v>1.4022800926177297</c:v>
                </c:pt>
                <c:pt idx="1930">
                  <c:v>1.4030092592875008</c:v>
                </c:pt>
                <c:pt idx="1931">
                  <c:v>1.4037268518804922</c:v>
                </c:pt>
                <c:pt idx="1932">
                  <c:v>1.4044560185429873</c:v>
                </c:pt>
                <c:pt idx="1933">
                  <c:v>1.4051851852127584</c:v>
                </c:pt>
                <c:pt idx="1934">
                  <c:v>1.4059027778057498</c:v>
                </c:pt>
                <c:pt idx="1935">
                  <c:v>1.4066319444682449</c:v>
                </c:pt>
                <c:pt idx="1936">
                  <c:v>1.407361111138016</c:v>
                </c:pt>
                <c:pt idx="1937">
                  <c:v>1.4080787037310074</c:v>
                </c:pt>
                <c:pt idx="1938">
                  <c:v>1.4088078703935025</c:v>
                </c:pt>
                <c:pt idx="1939">
                  <c:v>1.4095370370632736</c:v>
                </c:pt>
                <c:pt idx="1940">
                  <c:v>1.410254629656265</c:v>
                </c:pt>
                <c:pt idx="1941">
                  <c:v>1.4109837963187601</c:v>
                </c:pt>
                <c:pt idx="1942">
                  <c:v>1.4117592592810979</c:v>
                </c:pt>
                <c:pt idx="1943">
                  <c:v>1.412488425950869</c:v>
                </c:pt>
                <c:pt idx="1944">
                  <c:v>1.4132060185438604</c:v>
                </c:pt>
                <c:pt idx="1945">
                  <c:v>1.4139351852136315</c:v>
                </c:pt>
                <c:pt idx="1946">
                  <c:v>1.4146643518761266</c:v>
                </c:pt>
                <c:pt idx="1947">
                  <c:v>1.415381944469118</c:v>
                </c:pt>
                <c:pt idx="1948">
                  <c:v>1.4161689815082354</c:v>
                </c:pt>
                <c:pt idx="1949">
                  <c:v>1.4168865741012269</c:v>
                </c:pt>
                <c:pt idx="1950">
                  <c:v>1.417615740763722</c:v>
                </c:pt>
                <c:pt idx="1951">
                  <c:v>1.4183449074334931</c:v>
                </c:pt>
                <c:pt idx="1952">
                  <c:v>1.4190625000264845</c:v>
                </c:pt>
                <c:pt idx="1953">
                  <c:v>1.4197916666889796</c:v>
                </c:pt>
                <c:pt idx="1954">
                  <c:v>1.420509259281971</c:v>
                </c:pt>
                <c:pt idx="1955">
                  <c:v>1.4212384259517421</c:v>
                </c:pt>
                <c:pt idx="1956">
                  <c:v>1.4219675926142372</c:v>
                </c:pt>
                <c:pt idx="1957">
                  <c:v>1.4226851852072286</c:v>
                </c:pt>
                <c:pt idx="1958">
                  <c:v>1.4234143518769997</c:v>
                </c:pt>
                <c:pt idx="1959">
                  <c:v>1.4241898148393375</c:v>
                </c:pt>
                <c:pt idx="1960">
                  <c:v>1.4249189815091086</c:v>
                </c:pt>
                <c:pt idx="1961">
                  <c:v>1.4256365741021</c:v>
                </c:pt>
                <c:pt idx="1962">
                  <c:v>1.4263657407645951</c:v>
                </c:pt>
                <c:pt idx="1963">
                  <c:v>1.4270949074343662</c:v>
                </c:pt>
                <c:pt idx="1964">
                  <c:v>1.4278125000273576</c:v>
                </c:pt>
                <c:pt idx="1965">
                  <c:v>1.4285879629896954</c:v>
                </c:pt>
                <c:pt idx="1966">
                  <c:v>1.4293171296521905</c:v>
                </c:pt>
                <c:pt idx="1967">
                  <c:v>1.4300462963219616</c:v>
                </c:pt>
                <c:pt idx="1968">
                  <c:v>1.430763888914953</c:v>
                </c:pt>
                <c:pt idx="1969">
                  <c:v>1.4314930555774481</c:v>
                </c:pt>
                <c:pt idx="1970">
                  <c:v>1.4322222222472192</c:v>
                </c:pt>
                <c:pt idx="1971">
                  <c:v>1.4329398148402106</c:v>
                </c:pt>
                <c:pt idx="1972">
                  <c:v>1.4336689815099817</c:v>
                </c:pt>
                <c:pt idx="1973">
                  <c:v>1.4343981481724768</c:v>
                </c:pt>
                <c:pt idx="1974">
                  <c:v>1.4351157407654682</c:v>
                </c:pt>
                <c:pt idx="1975">
                  <c:v>1.4358449074352393</c:v>
                </c:pt>
                <c:pt idx="1976">
                  <c:v>1.4365625000282307</c:v>
                </c:pt>
                <c:pt idx="1977">
                  <c:v>1.4372916666907258</c:v>
                </c:pt>
                <c:pt idx="1978">
                  <c:v>1.4380208333604969</c:v>
                </c:pt>
                <c:pt idx="1979">
                  <c:v>1.438750000022992</c:v>
                </c:pt>
                <c:pt idx="1980">
                  <c:v>1.4394675926159834</c:v>
                </c:pt>
                <c:pt idx="1981">
                  <c:v>1.4402430555783212</c:v>
                </c:pt>
                <c:pt idx="1982">
                  <c:v>1.4409722222480923</c:v>
                </c:pt>
                <c:pt idx="1983">
                  <c:v>1.4417013889105874</c:v>
                </c:pt>
                <c:pt idx="1984">
                  <c:v>1.4424189815035788</c:v>
                </c:pt>
                <c:pt idx="1985">
                  <c:v>1.4431481481733499</c:v>
                </c:pt>
                <c:pt idx="1986">
                  <c:v>1.443877314843121</c:v>
                </c:pt>
                <c:pt idx="1987">
                  <c:v>1.4446527778054588</c:v>
                </c:pt>
                <c:pt idx="1988">
                  <c:v>1.4453703703984502</c:v>
                </c:pt>
                <c:pt idx="1989">
                  <c:v>1.4460995370609453</c:v>
                </c:pt>
                <c:pt idx="1990">
                  <c:v>1.4468287037307164</c:v>
                </c:pt>
                <c:pt idx="1991">
                  <c:v>1.4475462963237078</c:v>
                </c:pt>
                <c:pt idx="1992">
                  <c:v>1.4482754629862029</c:v>
                </c:pt>
                <c:pt idx="1993">
                  <c:v>1.4490509259485407</c:v>
                </c:pt>
                <c:pt idx="1994">
                  <c:v>1.4497800926183118</c:v>
                </c:pt>
                <c:pt idx="1995">
                  <c:v>1.4504976852113032</c:v>
                </c:pt>
                <c:pt idx="1996">
                  <c:v>1.4512268518737983</c:v>
                </c:pt>
                <c:pt idx="1997">
                  <c:v>1.4519560185435694</c:v>
                </c:pt>
                <c:pt idx="1998">
                  <c:v>1.4526736111365608</c:v>
                </c:pt>
                <c:pt idx="1999">
                  <c:v>3.9700925926154014</c:v>
                </c:pt>
                <c:pt idx="2000">
                  <c:v>3.9708217592851724</c:v>
                </c:pt>
                <c:pt idx="2001">
                  <c:v>3.9715509259476676</c:v>
                </c:pt>
                <c:pt idx="2002">
                  <c:v>3.9722800926174386</c:v>
                </c:pt>
                <c:pt idx="2003">
                  <c:v>3.9730092592872097</c:v>
                </c:pt>
                <c:pt idx="2004">
                  <c:v>3.9737384259497048</c:v>
                </c:pt>
                <c:pt idx="2005">
                  <c:v>3.9744907407657593</c:v>
                </c:pt>
                <c:pt idx="2006">
                  <c:v>3.9752199074355303</c:v>
                </c:pt>
                <c:pt idx="2007">
                  <c:v>3.9759490740980254</c:v>
                </c:pt>
                <c:pt idx="2008">
                  <c:v>3.9766666666910169</c:v>
                </c:pt>
                <c:pt idx="2009">
                  <c:v>3.9773958333607879</c:v>
                </c:pt>
                <c:pt idx="2010">
                  <c:v>3.9781250000232831</c:v>
                </c:pt>
                <c:pt idx="2011">
                  <c:v>3.9788425926162745</c:v>
                </c:pt>
                <c:pt idx="2012">
                  <c:v>3.9795717592860456</c:v>
                </c:pt>
                <c:pt idx="2013">
                  <c:v>3.9803009259485407</c:v>
                </c:pt>
                <c:pt idx="2014">
                  <c:v>3.9810185185415321</c:v>
                </c:pt>
                <c:pt idx="2015">
                  <c:v>3.9817476852113032</c:v>
                </c:pt>
                <c:pt idx="2016">
                  <c:v>3.9824768518737983</c:v>
                </c:pt>
                <c:pt idx="2017">
                  <c:v>3.9831944444667897</c:v>
                </c:pt>
                <c:pt idx="2018">
                  <c:v>3.9839236111365608</c:v>
                </c:pt>
                <c:pt idx="2019">
                  <c:v>3.9846527778063319</c:v>
                </c:pt>
                <c:pt idx="2020">
                  <c:v>3.9853703703920473</c:v>
                </c:pt>
                <c:pt idx="2021">
                  <c:v>3.9860995370618184</c:v>
                </c:pt>
                <c:pt idx="2022">
                  <c:v>3.9868287037315895</c:v>
                </c:pt>
                <c:pt idx="2023">
                  <c:v>3.9875462963245809</c:v>
                </c:pt>
                <c:pt idx="2024">
                  <c:v>3.988275462987076</c:v>
                </c:pt>
                <c:pt idx="2025">
                  <c:v>3.9890046296568471</c:v>
                </c:pt>
                <c:pt idx="2026">
                  <c:v>3.9897337963193422</c:v>
                </c:pt>
                <c:pt idx="2027">
                  <c:v>3.9904513889123336</c:v>
                </c:pt>
                <c:pt idx="2028">
                  <c:v>3.9911805555821047</c:v>
                </c:pt>
                <c:pt idx="2029">
                  <c:v>3.9918981481750961</c:v>
                </c:pt>
                <c:pt idx="2030">
                  <c:v>3.9926273148375913</c:v>
                </c:pt>
                <c:pt idx="2031">
                  <c:v>3.993402777799929</c:v>
                </c:pt>
                <c:pt idx="2032">
                  <c:v>3.9941319444697001</c:v>
                </c:pt>
                <c:pt idx="2033">
                  <c:v>3.9948611111394712</c:v>
                </c:pt>
                <c:pt idx="2034">
                  <c:v>3.9955787037251866</c:v>
                </c:pt>
                <c:pt idx="2035">
                  <c:v>3.9963078703949577</c:v>
                </c:pt>
                <c:pt idx="2036">
                  <c:v>3.9970370370647288</c:v>
                </c:pt>
                <c:pt idx="2037">
                  <c:v>3.9978125000270666</c:v>
                </c:pt>
                <c:pt idx="2038">
                  <c:v>3.9985416666895617</c:v>
                </c:pt>
                <c:pt idx="2039">
                  <c:v>3.9992592592825531</c:v>
                </c:pt>
                <c:pt idx="2040">
                  <c:v>3.9999884259523242</c:v>
                </c:pt>
                <c:pt idx="2041">
                  <c:v>4.0007175926148193</c:v>
                </c:pt>
                <c:pt idx="2042">
                  <c:v>4.0014351852078107</c:v>
                </c:pt>
                <c:pt idx="2043">
                  <c:v>4.0021643518775818</c:v>
                </c:pt>
                <c:pt idx="2044">
                  <c:v>4.0028935185400769</c:v>
                </c:pt>
                <c:pt idx="2045">
                  <c:v>4.0036111111330683</c:v>
                </c:pt>
                <c:pt idx="2046">
                  <c:v>4.0043402778028394</c:v>
                </c:pt>
                <c:pt idx="2047">
                  <c:v>4.0050694444726105</c:v>
                </c:pt>
                <c:pt idx="2048">
                  <c:v>4.0058449074349483</c:v>
                </c:pt>
                <c:pt idx="2049">
                  <c:v>4.0065740740974434</c:v>
                </c:pt>
                <c:pt idx="2050">
                  <c:v>4.0072916666904348</c:v>
                </c:pt>
                <c:pt idx="2051">
                  <c:v>4.0080208333602059</c:v>
                </c:pt>
                <c:pt idx="2052">
                  <c:v>4.008750000022701</c:v>
                </c:pt>
                <c:pt idx="2053">
                  <c:v>4.0094675926156924</c:v>
                </c:pt>
                <c:pt idx="2054">
                  <c:v>4.0101967592854635</c:v>
                </c:pt>
                <c:pt idx="2055">
                  <c:v>4.0109259259479586</c:v>
                </c:pt>
                <c:pt idx="2056">
                  <c:v>4.01164351854095</c:v>
                </c:pt>
                <c:pt idx="2057">
                  <c:v>4.0123726852107211</c:v>
                </c:pt>
                <c:pt idx="2058">
                  <c:v>4.0131018518804922</c:v>
                </c:pt>
                <c:pt idx="2059">
                  <c:v>4.0138194444662076</c:v>
                </c:pt>
                <c:pt idx="2060">
                  <c:v>4.0145486111359787</c:v>
                </c:pt>
                <c:pt idx="2061">
                  <c:v>4.0152777778057498</c:v>
                </c:pt>
                <c:pt idx="2062">
                  <c:v>4.0159953703987412</c:v>
                </c:pt>
                <c:pt idx="2063">
                  <c:v>4.0167245370612363</c:v>
                </c:pt>
                <c:pt idx="2064">
                  <c:v>4.0174537037310074</c:v>
                </c:pt>
                <c:pt idx="2065">
                  <c:v>4.0181712963239988</c:v>
                </c:pt>
                <c:pt idx="2066">
                  <c:v>4.0189004629864939</c:v>
                </c:pt>
                <c:pt idx="2067">
                  <c:v>4.019629629656265</c:v>
                </c:pt>
                <c:pt idx="2068">
                  <c:v>4.0203587963187601</c:v>
                </c:pt>
                <c:pt idx="2069">
                  <c:v>4.0210763889117516</c:v>
                </c:pt>
                <c:pt idx="2070">
                  <c:v>4.0218055555815226</c:v>
                </c:pt>
                <c:pt idx="2071">
                  <c:v>4.0225231481745141</c:v>
                </c:pt>
                <c:pt idx="2072">
                  <c:v>4.0232523148370092</c:v>
                </c:pt>
                <c:pt idx="2073">
                  <c:v>4.0239814815067803</c:v>
                </c:pt>
                <c:pt idx="2074">
                  <c:v>4.0247106481765513</c:v>
                </c:pt>
                <c:pt idx="2075">
                  <c:v>4.0254282407622668</c:v>
                </c:pt>
                <c:pt idx="2076">
                  <c:v>4.0261574074320379</c:v>
                </c:pt>
                <c:pt idx="2077">
                  <c:v>4.0268865741018089</c:v>
                </c:pt>
                <c:pt idx="2078">
                  <c:v>4.0276041666948004</c:v>
                </c:pt>
                <c:pt idx="2079">
                  <c:v>4.0283796296571381</c:v>
                </c:pt>
                <c:pt idx="2080">
                  <c:v>4.0291087963196333</c:v>
                </c:pt>
                <c:pt idx="2081">
                  <c:v>4.0298379629894043</c:v>
                </c:pt>
                <c:pt idx="2082">
                  <c:v>4.0305555555823958</c:v>
                </c:pt>
                <c:pt idx="2083">
                  <c:v>4.0312847222448909</c:v>
                </c:pt>
                <c:pt idx="2084">
                  <c:v>4.0320138889146619</c:v>
                </c:pt>
                <c:pt idx="2085">
                  <c:v>4.0327314815076534</c:v>
                </c:pt>
                <c:pt idx="2086">
                  <c:v>4.0334606481701485</c:v>
                </c:pt>
                <c:pt idx="2087">
                  <c:v>4.0341898148399196</c:v>
                </c:pt>
                <c:pt idx="2088">
                  <c:v>4.034907407432911</c:v>
                </c:pt>
                <c:pt idx="2089">
                  <c:v>4.0356365741026821</c:v>
                </c:pt>
                <c:pt idx="2090">
                  <c:v>4.0363657407651772</c:v>
                </c:pt>
                <c:pt idx="2091">
                  <c:v>4.0370833333581686</c:v>
                </c:pt>
                <c:pt idx="2092">
                  <c:v>4.0378125000279397</c:v>
                </c:pt>
                <c:pt idx="2093">
                  <c:v>4.0385416666904348</c:v>
                </c:pt>
                <c:pt idx="2094">
                  <c:v>4.0392592592834262</c:v>
                </c:pt>
                <c:pt idx="2095">
                  <c:v>4.0399884259531973</c:v>
                </c:pt>
                <c:pt idx="2096">
                  <c:v>4.0407175926156924</c:v>
                </c:pt>
                <c:pt idx="2097">
                  <c:v>4.0414351852086838</c:v>
                </c:pt>
                <c:pt idx="2098">
                  <c:v>4.0421643518784549</c:v>
                </c:pt>
                <c:pt idx="2099">
                  <c:v>4.04289351854095</c:v>
                </c:pt>
                <c:pt idx="2100">
                  <c:v>4.0436226852107211</c:v>
                </c:pt>
                <c:pt idx="2101">
                  <c:v>4.0443402778037125</c:v>
                </c:pt>
                <c:pt idx="2102">
                  <c:v>4.0450694444662076</c:v>
                </c:pt>
                <c:pt idx="2103">
                  <c:v>4.0457986111359787</c:v>
                </c:pt>
                <c:pt idx="2104">
                  <c:v>4.0465162037289701</c:v>
                </c:pt>
                <c:pt idx="2105">
                  <c:v>4.0472453703987412</c:v>
                </c:pt>
                <c:pt idx="2106">
                  <c:v>4.0479745370612363</c:v>
                </c:pt>
                <c:pt idx="2107">
                  <c:v>4.0486921296542278</c:v>
                </c:pt>
                <c:pt idx="2108">
                  <c:v>4.0494212963239988</c:v>
                </c:pt>
                <c:pt idx="2109">
                  <c:v>4.0501504629864939</c:v>
                </c:pt>
                <c:pt idx="2110">
                  <c:v>4.0508680555794854</c:v>
                </c:pt>
                <c:pt idx="2111">
                  <c:v>4.0515972222492564</c:v>
                </c:pt>
                <c:pt idx="2112">
                  <c:v>4.0523263889117516</c:v>
                </c:pt>
                <c:pt idx="2113">
                  <c:v>4.053043981504743</c:v>
                </c:pt>
                <c:pt idx="2114">
                  <c:v>4.0537731481745141</c:v>
                </c:pt>
                <c:pt idx="2115">
                  <c:v>4.0545023148370092</c:v>
                </c:pt>
                <c:pt idx="2116">
                  <c:v>4.0552199074300006</c:v>
                </c:pt>
                <c:pt idx="2117">
                  <c:v>4.0559490740997717</c:v>
                </c:pt>
                <c:pt idx="2118">
                  <c:v>4.0566782407622668</c:v>
                </c:pt>
                <c:pt idx="2119">
                  <c:v>4.0573958333552582</c:v>
                </c:pt>
                <c:pt idx="2120">
                  <c:v>4.0581250000250293</c:v>
                </c:pt>
                <c:pt idx="2121">
                  <c:v>4.0588541666948004</c:v>
                </c:pt>
                <c:pt idx="2122">
                  <c:v>4.0595833333572955</c:v>
                </c:pt>
                <c:pt idx="2123">
                  <c:v>4.0603009259502869</c:v>
                </c:pt>
                <c:pt idx="2124">
                  <c:v>4.061030092620058</c:v>
                </c:pt>
                <c:pt idx="2125">
                  <c:v>4.0617476852130494</c:v>
                </c:pt>
                <c:pt idx="2126">
                  <c:v>4.0624768518755445</c:v>
                </c:pt>
                <c:pt idx="2127">
                  <c:v>4.0632060185453156</c:v>
                </c:pt>
                <c:pt idx="2128">
                  <c:v>4.063923611138307</c:v>
                </c:pt>
                <c:pt idx="2129">
                  <c:v>4.0646527778008021</c:v>
                </c:pt>
                <c:pt idx="2130">
                  <c:v>4.0653819444705732</c:v>
                </c:pt>
                <c:pt idx="2131">
                  <c:v>4.0660995370635646</c:v>
                </c:pt>
                <c:pt idx="2132">
                  <c:v>4.0668287037260598</c:v>
                </c:pt>
                <c:pt idx="2133">
                  <c:v>4.0675578703958308</c:v>
                </c:pt>
                <c:pt idx="2134">
                  <c:v>4.0682754629888223</c:v>
                </c:pt>
                <c:pt idx="2135">
                  <c:v>4.0690046296513174</c:v>
                </c:pt>
                <c:pt idx="2136">
                  <c:v>4.0697337963210884</c:v>
                </c:pt>
                <c:pt idx="2137">
                  <c:v>4.0704629629908595</c:v>
                </c:pt>
                <c:pt idx="2138">
                  <c:v>4.0711805555838509</c:v>
                </c:pt>
                <c:pt idx="2139">
                  <c:v>4.0719097222463461</c:v>
                </c:pt>
                <c:pt idx="2140">
                  <c:v>4.0726273148393375</c:v>
                </c:pt>
                <c:pt idx="2141">
                  <c:v>4.0733564815091086</c:v>
                </c:pt>
                <c:pt idx="2142">
                  <c:v>4.0740856481716037</c:v>
                </c:pt>
                <c:pt idx="2143">
                  <c:v>4.0748148148413748</c:v>
                </c:pt>
                <c:pt idx="2144">
                  <c:v>4.0755324074343662</c:v>
                </c:pt>
                <c:pt idx="2145">
                  <c:v>4.0762615740968613</c:v>
                </c:pt>
                <c:pt idx="2146">
                  <c:v>4.0769907407666324</c:v>
                </c:pt>
                <c:pt idx="2147">
                  <c:v>4.0777083333596238</c:v>
                </c:pt>
                <c:pt idx="2148">
                  <c:v>4.0784375000221189</c:v>
                </c:pt>
                <c:pt idx="2149">
                  <c:v>4.07916666669189</c:v>
                </c:pt>
                <c:pt idx="2150">
                  <c:v>4.0799421296542278</c:v>
                </c:pt>
                <c:pt idx="2151">
                  <c:v>4.0806597222472192</c:v>
                </c:pt>
                <c:pt idx="2152">
                  <c:v>4.0813888889169903</c:v>
                </c:pt>
                <c:pt idx="2153">
                  <c:v>4.0821180555794854</c:v>
                </c:pt>
                <c:pt idx="2154">
                  <c:v>4.0828356481724768</c:v>
                </c:pt>
                <c:pt idx="2155">
                  <c:v>4.0835648148422479</c:v>
                </c:pt>
                <c:pt idx="2156">
                  <c:v>4.084293981504743</c:v>
                </c:pt>
                <c:pt idx="2157">
                  <c:v>4.0850115740977344</c:v>
                </c:pt>
                <c:pt idx="2158">
                  <c:v>4.0857407407675055</c:v>
                </c:pt>
                <c:pt idx="2159">
                  <c:v>4.0864699074300006</c:v>
                </c:pt>
                <c:pt idx="2160">
                  <c:v>4.0871990740997717</c:v>
                </c:pt>
                <c:pt idx="2161">
                  <c:v>4.0879745370621094</c:v>
                </c:pt>
                <c:pt idx="2162">
                  <c:v>4.0886921296551009</c:v>
                </c:pt>
                <c:pt idx="2163">
                  <c:v>4.0894212963248719</c:v>
                </c:pt>
                <c:pt idx="2164">
                  <c:v>4.0901504629873671</c:v>
                </c:pt>
                <c:pt idx="2165">
                  <c:v>4.0908680555803585</c:v>
                </c:pt>
                <c:pt idx="2166">
                  <c:v>4.0915972222501296</c:v>
                </c:pt>
                <c:pt idx="2167">
                  <c:v>4.0923263889126247</c:v>
                </c:pt>
                <c:pt idx="2168">
                  <c:v>4.0930439815056161</c:v>
                </c:pt>
                <c:pt idx="2169">
                  <c:v>4.0937731481753872</c:v>
                </c:pt>
                <c:pt idx="2170">
                  <c:v>4.0945023148378823</c:v>
                </c:pt>
                <c:pt idx="2171">
                  <c:v>4.0952199074308737</c:v>
                </c:pt>
                <c:pt idx="2172">
                  <c:v>4.0959490741006448</c:v>
                </c:pt>
                <c:pt idx="2173">
                  <c:v>4.0966782407631399</c:v>
                </c:pt>
                <c:pt idx="2174">
                  <c:v>4.0973958333561313</c:v>
                </c:pt>
                <c:pt idx="2175">
                  <c:v>4.0981250000259024</c:v>
                </c:pt>
                <c:pt idx="2176">
                  <c:v>4.0988541666883975</c:v>
                </c:pt>
                <c:pt idx="2177">
                  <c:v>4.0996296296580113</c:v>
                </c:pt>
                <c:pt idx="2178">
                  <c:v>4.1003587963205064</c:v>
                </c:pt>
                <c:pt idx="2179">
                  <c:v>4.1010763889134978</c:v>
                </c:pt>
                <c:pt idx="2180">
                  <c:v>4.1018055555832689</c:v>
                </c:pt>
                <c:pt idx="2181">
                  <c:v>4.102534722245764</c:v>
                </c:pt>
                <c:pt idx="2182">
                  <c:v>4.1032523148387554</c:v>
                </c:pt>
                <c:pt idx="2183">
                  <c:v>4.1039814815085265</c:v>
                </c:pt>
                <c:pt idx="2184">
                  <c:v>4.1047106481710216</c:v>
                </c:pt>
                <c:pt idx="2185">
                  <c:v>4.105428240764013</c:v>
                </c:pt>
                <c:pt idx="2186">
                  <c:v>4.1061574074337841</c:v>
                </c:pt>
                <c:pt idx="2187">
                  <c:v>4.1068865740962792</c:v>
                </c:pt>
                <c:pt idx="2188">
                  <c:v>4.1076041666892706</c:v>
                </c:pt>
                <c:pt idx="2189">
                  <c:v>4.1083333333590417</c:v>
                </c:pt>
                <c:pt idx="2190">
                  <c:v>4.1090625000215368</c:v>
                </c:pt>
                <c:pt idx="2191">
                  <c:v>4.1097800926145283</c:v>
                </c:pt>
                <c:pt idx="2192">
                  <c:v>4.1105092592842993</c:v>
                </c:pt>
                <c:pt idx="2193">
                  <c:v>4.1112847222466371</c:v>
                </c:pt>
                <c:pt idx="2194">
                  <c:v>4.1120138889164082</c:v>
                </c:pt>
                <c:pt idx="2195">
                  <c:v>4.1127430555789033</c:v>
                </c:pt>
                <c:pt idx="2196">
                  <c:v>4.1134606481718947</c:v>
                </c:pt>
                <c:pt idx="2197">
                  <c:v>4.1141898148416658</c:v>
                </c:pt>
                <c:pt idx="2198">
                  <c:v>4.1149074074346572</c:v>
                </c:pt>
                <c:pt idx="2199">
                  <c:v>4.1156365740971523</c:v>
                </c:pt>
                <c:pt idx="2200">
                  <c:v>4.1163657407669234</c:v>
                </c:pt>
                <c:pt idx="2201">
                  <c:v>4.1170949074294185</c:v>
                </c:pt>
                <c:pt idx="2202">
                  <c:v>4.1178125000224099</c:v>
                </c:pt>
                <c:pt idx="2203">
                  <c:v>4.118541666692181</c:v>
                </c:pt>
                <c:pt idx="2204">
                  <c:v>4.1192708333619521</c:v>
                </c:pt>
                <c:pt idx="2205">
                  <c:v>4.1199884259476676</c:v>
                </c:pt>
                <c:pt idx="2206">
                  <c:v>4.1207175926174386</c:v>
                </c:pt>
                <c:pt idx="2207">
                  <c:v>4.1214467592872097</c:v>
                </c:pt>
                <c:pt idx="2208">
                  <c:v>4.1221643518802011</c:v>
                </c:pt>
                <c:pt idx="2209">
                  <c:v>4.1229398148425389</c:v>
                </c:pt>
                <c:pt idx="2210">
                  <c:v>4.123668981505034</c:v>
                </c:pt>
                <c:pt idx="2211">
                  <c:v>4.1243981481748051</c:v>
                </c:pt>
                <c:pt idx="2212">
                  <c:v>4.1251157407677965</c:v>
                </c:pt>
                <c:pt idx="2213">
                  <c:v>4.1258449074302916</c:v>
                </c:pt>
                <c:pt idx="2214">
                  <c:v>4.1265740741000627</c:v>
                </c:pt>
                <c:pt idx="2215">
                  <c:v>4.1273495370624005</c:v>
                </c:pt>
                <c:pt idx="2216">
                  <c:v>4.1280787037321716</c:v>
                </c:pt>
                <c:pt idx="2217">
                  <c:v>4.128796296317887</c:v>
                </c:pt>
                <c:pt idx="2218">
                  <c:v>4.1295254629876581</c:v>
                </c:pt>
                <c:pt idx="2219">
                  <c:v>4.1302546296574292</c:v>
                </c:pt>
                <c:pt idx="2220">
                  <c:v>4.1309722222504206</c:v>
                </c:pt>
                <c:pt idx="2221">
                  <c:v>4.1317013889129157</c:v>
                </c:pt>
                <c:pt idx="2222">
                  <c:v>4.1324305555826868</c:v>
                </c:pt>
                <c:pt idx="2223">
                  <c:v>4.1331481481756782</c:v>
                </c:pt>
                <c:pt idx="2224">
                  <c:v>4.1338773148381733</c:v>
                </c:pt>
                <c:pt idx="2225">
                  <c:v>4.1346064815079444</c:v>
                </c:pt>
                <c:pt idx="2226">
                  <c:v>4.1353240741009358</c:v>
                </c:pt>
                <c:pt idx="2227">
                  <c:v>4.1360532407634309</c:v>
                </c:pt>
                <c:pt idx="2228">
                  <c:v>4.136782407433202</c:v>
                </c:pt>
                <c:pt idx="2229">
                  <c:v>4.1375000000261934</c:v>
                </c:pt>
                <c:pt idx="2230">
                  <c:v>4.1382291666886886</c:v>
                </c:pt>
                <c:pt idx="2231">
                  <c:v>4.1389583333584596</c:v>
                </c:pt>
                <c:pt idx="2232">
                  <c:v>4.1396759259514511</c:v>
                </c:pt>
                <c:pt idx="2233">
                  <c:v>4.1404050926212221</c:v>
                </c:pt>
                <c:pt idx="2234">
                  <c:v>4.1411342592837173</c:v>
                </c:pt>
                <c:pt idx="2235">
                  <c:v>4.1418518518767087</c:v>
                </c:pt>
                <c:pt idx="2236">
                  <c:v>4.1426273148390464</c:v>
                </c:pt>
                <c:pt idx="2237">
                  <c:v>4.1433564815088175</c:v>
                </c:pt>
                <c:pt idx="2238">
                  <c:v>4.1440856481713126</c:v>
                </c:pt>
                <c:pt idx="2239">
                  <c:v>4.1448032407643041</c:v>
                </c:pt>
                <c:pt idx="2240">
                  <c:v>4.1455324074340751</c:v>
                </c:pt>
                <c:pt idx="2241">
                  <c:v>4.1462615740965703</c:v>
                </c:pt>
                <c:pt idx="2242">
                  <c:v>4.147037037058908</c:v>
                </c:pt>
                <c:pt idx="2243">
                  <c:v>4.1477546296518994</c:v>
                </c:pt>
                <c:pt idx="2244">
                  <c:v>4.1484837963216705</c:v>
                </c:pt>
                <c:pt idx="2245">
                  <c:v>4.1492129629914416</c:v>
                </c:pt>
                <c:pt idx="2246">
                  <c:v>4.1499305555771571</c:v>
                </c:pt>
                <c:pt idx="2247">
                  <c:v>4.1506597222469281</c:v>
                </c:pt>
                <c:pt idx="2248">
                  <c:v>4.1514351852092659</c:v>
                </c:pt>
                <c:pt idx="2249">
                  <c:v>4.1521527778022573</c:v>
                </c:pt>
                <c:pt idx="2250">
                  <c:v>4.1528819444720284</c:v>
                </c:pt>
                <c:pt idx="2251">
                  <c:v>4.1536111111345235</c:v>
                </c:pt>
                <c:pt idx="2252">
                  <c:v>4.1543287037275149</c:v>
                </c:pt>
                <c:pt idx="2253">
                  <c:v>4.155057870397286</c:v>
                </c:pt>
                <c:pt idx="2254">
                  <c:v>4.1557870370597811</c:v>
                </c:pt>
                <c:pt idx="2255">
                  <c:v>4.1565046296527726</c:v>
                </c:pt>
                <c:pt idx="2256">
                  <c:v>4.1572337963225436</c:v>
                </c:pt>
                <c:pt idx="2257">
                  <c:v>4.1579629629850388</c:v>
                </c:pt>
                <c:pt idx="2258">
                  <c:v>4.1586805555780302</c:v>
                </c:pt>
                <c:pt idx="2259">
                  <c:v>4.1594097222478013</c:v>
                </c:pt>
                <c:pt idx="2260">
                  <c:v>4.1601388889175723</c:v>
                </c:pt>
                <c:pt idx="2261">
                  <c:v>4.1608680555800674</c:v>
                </c:pt>
                <c:pt idx="2262">
                  <c:v>4.1615856481730589</c:v>
                </c:pt>
                <c:pt idx="2263">
                  <c:v>4.1623148148428299</c:v>
                </c:pt>
                <c:pt idx="2264">
                  <c:v>4.1630439815053251</c:v>
                </c:pt>
                <c:pt idx="2265">
                  <c:v>4.1637615740983165</c:v>
                </c:pt>
                <c:pt idx="2266">
                  <c:v>4.1644907407680876</c:v>
                </c:pt>
                <c:pt idx="2267">
                  <c:v>4.165208333361079</c:v>
                </c:pt>
                <c:pt idx="2268">
                  <c:v>4.1659375000235741</c:v>
                </c:pt>
                <c:pt idx="2269">
                  <c:v>4.1667129629859119</c:v>
                </c:pt>
                <c:pt idx="2270">
                  <c:v>4.1674421296556829</c:v>
                </c:pt>
                <c:pt idx="2271">
                  <c:v>4.1681712963181781</c:v>
                </c:pt>
                <c:pt idx="2272">
                  <c:v>4.1688888889111695</c:v>
                </c:pt>
                <c:pt idx="2273">
                  <c:v>4.1696180555809406</c:v>
                </c:pt>
                <c:pt idx="2274">
                  <c:v>4.1703472222507116</c:v>
                </c:pt>
                <c:pt idx="2275">
                  <c:v>4.1711226852130494</c:v>
                </c:pt>
                <c:pt idx="2276">
                  <c:v>4.1718402778060408</c:v>
                </c:pt>
                <c:pt idx="2277">
                  <c:v>4.1725694444685359</c:v>
                </c:pt>
                <c:pt idx="2278">
                  <c:v>4.173298611138307</c:v>
                </c:pt>
                <c:pt idx="2279">
                  <c:v>4.1740162037312984</c:v>
                </c:pt>
                <c:pt idx="2280">
                  <c:v>4.1747453703937936</c:v>
                </c:pt>
                <c:pt idx="2281">
                  <c:v>4.1755208333561313</c:v>
                </c:pt>
                <c:pt idx="2282">
                  <c:v>4.1762500000259024</c:v>
                </c:pt>
                <c:pt idx="2283">
                  <c:v>4.1769791666883975</c:v>
                </c:pt>
                <c:pt idx="2284">
                  <c:v>4.1776967592813889</c:v>
                </c:pt>
                <c:pt idx="2285">
                  <c:v>4.17842592595116</c:v>
                </c:pt>
                <c:pt idx="2286">
                  <c:v>4.1791550926209311</c:v>
                </c:pt>
                <c:pt idx="2287">
                  <c:v>4.1799189815064892</c:v>
                </c:pt>
                <c:pt idx="2288">
                  <c:v>4.1806481481762603</c:v>
                </c:pt>
                <c:pt idx="2289">
                  <c:v>4.1813773148387554</c:v>
                </c:pt>
                <c:pt idx="2290">
                  <c:v>4.1820949074317468</c:v>
                </c:pt>
                <c:pt idx="2291">
                  <c:v>4.1828240741015179</c:v>
                </c:pt>
                <c:pt idx="2292">
                  <c:v>4.183553240764013</c:v>
                </c:pt>
                <c:pt idx="2293">
                  <c:v>4.1843287037263508</c:v>
                </c:pt>
                <c:pt idx="2294">
                  <c:v>4.1850578703961219</c:v>
                </c:pt>
                <c:pt idx="2295">
                  <c:v>4.1857754629891133</c:v>
                </c:pt>
                <c:pt idx="2296">
                  <c:v>4.1865046296516084</c:v>
                </c:pt>
                <c:pt idx="2297">
                  <c:v>4.1872337963213795</c:v>
                </c:pt>
                <c:pt idx="2298">
                  <c:v>4.1879513889143709</c:v>
                </c:pt>
                <c:pt idx="2299">
                  <c:v>4.1887268518767087</c:v>
                </c:pt>
                <c:pt idx="2300">
                  <c:v>4.1894560185464798</c:v>
                </c:pt>
                <c:pt idx="2301">
                  <c:v>4.1901851852089749</c:v>
                </c:pt>
                <c:pt idx="2302">
                  <c:v>4.1909027778019663</c:v>
                </c:pt>
                <c:pt idx="2303">
                  <c:v>4.1916319444717374</c:v>
                </c:pt>
                <c:pt idx="2304">
                  <c:v>4.1923611111342325</c:v>
                </c:pt>
                <c:pt idx="2305">
                  <c:v>4.1931365740965703</c:v>
                </c:pt>
                <c:pt idx="2306">
                  <c:v>4.1938541666895617</c:v>
                </c:pt>
                <c:pt idx="2307">
                  <c:v>4.1945833333593328</c:v>
                </c:pt>
                <c:pt idx="2308">
                  <c:v>4.1953125000218279</c:v>
                </c:pt>
                <c:pt idx="2309">
                  <c:v>4.1960300926148193</c:v>
                </c:pt>
                <c:pt idx="2310">
                  <c:v>4.1967592592845904</c:v>
                </c:pt>
                <c:pt idx="2311">
                  <c:v>4.1975000000238651</c:v>
                </c:pt>
                <c:pt idx="2312">
                  <c:v>4.1982175926168566</c:v>
                </c:pt>
                <c:pt idx="2313">
                  <c:v>4.1989467592866276</c:v>
                </c:pt>
                <c:pt idx="2314">
                  <c:v>4.1996759259491228</c:v>
                </c:pt>
                <c:pt idx="2315">
                  <c:v>4.2003935185421142</c:v>
                </c:pt>
                <c:pt idx="2316">
                  <c:v>4.2011226852118853</c:v>
                </c:pt>
                <c:pt idx="2317">
                  <c:v>4.2018518518743804</c:v>
                </c:pt>
                <c:pt idx="2318">
                  <c:v>4.2025810185441514</c:v>
                </c:pt>
                <c:pt idx="2319">
                  <c:v>4.2032986111371429</c:v>
                </c:pt>
                <c:pt idx="2320">
                  <c:v>4.204027777799638</c:v>
                </c:pt>
                <c:pt idx="2321">
                  <c:v>4.2047569444694091</c:v>
                </c:pt>
                <c:pt idx="2322">
                  <c:v>4.2054745370624005</c:v>
                </c:pt>
                <c:pt idx="2323">
                  <c:v>4.2062037037321716</c:v>
                </c:pt>
                <c:pt idx="2324">
                  <c:v>4.2069328703946667</c:v>
                </c:pt>
                <c:pt idx="2325">
                  <c:v>4.2076504629876581</c:v>
                </c:pt>
                <c:pt idx="2326">
                  <c:v>4.2084259259499959</c:v>
                </c:pt>
                <c:pt idx="2327">
                  <c:v>4.2091550926197669</c:v>
                </c:pt>
                <c:pt idx="2328">
                  <c:v>4.2098842592822621</c:v>
                </c:pt>
                <c:pt idx="2329">
                  <c:v>4.2106018518752535</c:v>
                </c:pt>
                <c:pt idx="2330">
                  <c:v>4.2113310185450246</c:v>
                </c:pt>
                <c:pt idx="2331">
                  <c:v>4.2120601852075197</c:v>
                </c:pt>
                <c:pt idx="2332">
                  <c:v>4.2127777778005111</c:v>
                </c:pt>
                <c:pt idx="2333">
                  <c:v>4.2135069444702822</c:v>
                </c:pt>
                <c:pt idx="2334">
                  <c:v>4.2142361111327773</c:v>
                </c:pt>
                <c:pt idx="2335">
                  <c:v>4.2149537037257687</c:v>
                </c:pt>
                <c:pt idx="2336">
                  <c:v>4.2156828703955398</c:v>
                </c:pt>
                <c:pt idx="2337">
                  <c:v>4.2164120370653109</c:v>
                </c:pt>
                <c:pt idx="2338">
                  <c:v>4.217141203727806</c:v>
                </c:pt>
                <c:pt idx="2339">
                  <c:v>4.2178587963207974</c:v>
                </c:pt>
                <c:pt idx="2340">
                  <c:v>4.2185879629905685</c:v>
                </c:pt>
                <c:pt idx="2341">
                  <c:v>4.2193171296530636</c:v>
                </c:pt>
                <c:pt idx="2342">
                  <c:v>4.220034722246055</c:v>
                </c:pt>
                <c:pt idx="2343">
                  <c:v>4.2207638889158261</c:v>
                </c:pt>
                <c:pt idx="2344">
                  <c:v>4.2214930555783212</c:v>
                </c:pt>
                <c:pt idx="2345">
                  <c:v>4.2222106481713126</c:v>
                </c:pt>
                <c:pt idx="2346">
                  <c:v>4.2229398148410837</c:v>
                </c:pt>
                <c:pt idx="2347">
                  <c:v>4.2236689815035788</c:v>
                </c:pt>
                <c:pt idx="2348">
                  <c:v>4.2243865740965703</c:v>
                </c:pt>
                <c:pt idx="2349">
                  <c:v>4.2251157407663413</c:v>
                </c:pt>
                <c:pt idx="2350">
                  <c:v>4.2258449074361124</c:v>
                </c:pt>
                <c:pt idx="2351">
                  <c:v>4.2265625000218279</c:v>
                </c:pt>
                <c:pt idx="2352">
                  <c:v>4.2272916666915989</c:v>
                </c:pt>
                <c:pt idx="2353">
                  <c:v>4.22802083336137</c:v>
                </c:pt>
                <c:pt idx="2354">
                  <c:v>4.2287384259543614</c:v>
                </c:pt>
                <c:pt idx="2355">
                  <c:v>4.2294675926168566</c:v>
                </c:pt>
                <c:pt idx="2356">
                  <c:v>4.2301967592866276</c:v>
                </c:pt>
                <c:pt idx="2357">
                  <c:v>4.2309143518796191</c:v>
                </c:pt>
                <c:pt idx="2358">
                  <c:v>4.2316435185421142</c:v>
                </c:pt>
                <c:pt idx="2359">
                  <c:v>4.2323611111351056</c:v>
                </c:pt>
                <c:pt idx="2360">
                  <c:v>4.2330902778048767</c:v>
                </c:pt>
                <c:pt idx="2361">
                  <c:v>4.2338194444673718</c:v>
                </c:pt>
                <c:pt idx="2362">
                  <c:v>4.2345486111371429</c:v>
                </c:pt>
                <c:pt idx="2363">
                  <c:v>4.2352662037301343</c:v>
                </c:pt>
                <c:pt idx="2364">
                  <c:v>4.2359953703926294</c:v>
                </c:pt>
                <c:pt idx="2365">
                  <c:v>4.2367245370624005</c:v>
                </c:pt>
                <c:pt idx="2366">
                  <c:v>4.2374421296553919</c:v>
                </c:pt>
                <c:pt idx="2367">
                  <c:v>4.2382175926177297</c:v>
                </c:pt>
                <c:pt idx="2368">
                  <c:v>4.2389467592875008</c:v>
                </c:pt>
                <c:pt idx="2369">
                  <c:v>4.2396759259499959</c:v>
                </c:pt>
                <c:pt idx="2370">
                  <c:v>4.2403935185429873</c:v>
                </c:pt>
                <c:pt idx="2371">
                  <c:v>4.2411226852127584</c:v>
                </c:pt>
                <c:pt idx="2372">
                  <c:v>4.2418518518752535</c:v>
                </c:pt>
                <c:pt idx="2373">
                  <c:v>4.2425694444682449</c:v>
                </c:pt>
                <c:pt idx="2374">
                  <c:v>4.243298611138016</c:v>
                </c:pt>
                <c:pt idx="2375">
                  <c:v>4.2440277778005111</c:v>
                </c:pt>
                <c:pt idx="2376">
                  <c:v>4.2447453703935025</c:v>
                </c:pt>
                <c:pt idx="2377">
                  <c:v>4.2454745370632736</c:v>
                </c:pt>
                <c:pt idx="2378">
                  <c:v>4.2462037037257687</c:v>
                </c:pt>
                <c:pt idx="2379">
                  <c:v>4.2469328703955398</c:v>
                </c:pt>
                <c:pt idx="2380">
                  <c:v>4.2476504629885312</c:v>
                </c:pt>
                <c:pt idx="2381">
                  <c:v>4.2483796296583023</c:v>
                </c:pt>
                <c:pt idx="2382">
                  <c:v>4.2491087963207974</c:v>
                </c:pt>
                <c:pt idx="2383">
                  <c:v>4.2498263889137888</c:v>
                </c:pt>
                <c:pt idx="2384">
                  <c:v>4.2505555555835599</c:v>
                </c:pt>
                <c:pt idx="2385">
                  <c:v>4.251284722246055</c:v>
                </c:pt>
                <c:pt idx="2386">
                  <c:v>4.2520023148390464</c:v>
                </c:pt>
                <c:pt idx="2387">
                  <c:v>4.2527314815088175</c:v>
                </c:pt>
                <c:pt idx="2388">
                  <c:v>4.2534606481713126</c:v>
                </c:pt>
                <c:pt idx="2389">
                  <c:v>4.2541782407643041</c:v>
                </c:pt>
                <c:pt idx="2390">
                  <c:v>4.2549074074340751</c:v>
                </c:pt>
                <c:pt idx="2391">
                  <c:v>4.2556365740965703</c:v>
                </c:pt>
                <c:pt idx="2392">
                  <c:v>4.2563541666895617</c:v>
                </c:pt>
                <c:pt idx="2393">
                  <c:v>4.2570833333593328</c:v>
                </c:pt>
                <c:pt idx="2394">
                  <c:v>4.2578125000218279</c:v>
                </c:pt>
                <c:pt idx="2395">
                  <c:v>4.2585300926148193</c:v>
                </c:pt>
                <c:pt idx="2396">
                  <c:v>4.2592592592845904</c:v>
                </c:pt>
                <c:pt idx="2397">
                  <c:v>4.2599884259543614</c:v>
                </c:pt>
                <c:pt idx="2398">
                  <c:v>4.2607060185400769</c:v>
                </c:pt>
                <c:pt idx="2399">
                  <c:v>4.261435185209848</c:v>
                </c:pt>
                <c:pt idx="2400">
                  <c:v>4.2621643518796191</c:v>
                </c:pt>
                <c:pt idx="2401">
                  <c:v>4.2628819444726105</c:v>
                </c:pt>
                <c:pt idx="2402">
                  <c:v>4.2636111111351056</c:v>
                </c:pt>
                <c:pt idx="2403">
                  <c:v>4.2643402778048767</c:v>
                </c:pt>
                <c:pt idx="2404">
                  <c:v>4.2650694444673718</c:v>
                </c:pt>
                <c:pt idx="2405">
                  <c:v>4.2657870370603632</c:v>
                </c:pt>
                <c:pt idx="2406">
                  <c:v>4.2665162037301343</c:v>
                </c:pt>
                <c:pt idx="2407">
                  <c:v>4.2672337963231257</c:v>
                </c:pt>
                <c:pt idx="2408">
                  <c:v>4.2679629629856208</c:v>
                </c:pt>
                <c:pt idx="2409">
                  <c:v>4.2686921296553919</c:v>
                </c:pt>
                <c:pt idx="2410">
                  <c:v>4.269421296317887</c:v>
                </c:pt>
                <c:pt idx="2411">
                  <c:v>4.2701388889108784</c:v>
                </c:pt>
                <c:pt idx="2412">
                  <c:v>4.2708680555806495</c:v>
                </c:pt>
                <c:pt idx="2413">
                  <c:v>4.2715972222504206</c:v>
                </c:pt>
                <c:pt idx="2414">
                  <c:v>4.272314814843412</c:v>
                </c:pt>
                <c:pt idx="2415">
                  <c:v>4.2730439815059071</c:v>
                </c:pt>
                <c:pt idx="2416">
                  <c:v>4.2737731481756782</c:v>
                </c:pt>
                <c:pt idx="2417">
                  <c:v>4.2744907407686696</c:v>
                </c:pt>
                <c:pt idx="2418">
                  <c:v>4.2752199074311648</c:v>
                </c:pt>
                <c:pt idx="2419">
                  <c:v>4.2759490741009358</c:v>
                </c:pt>
                <c:pt idx="2420">
                  <c:v>4.2766666666939273</c:v>
                </c:pt>
                <c:pt idx="2421">
                  <c:v>4.2773958333564224</c:v>
                </c:pt>
                <c:pt idx="2422">
                  <c:v>4.2781250000261934</c:v>
                </c:pt>
                <c:pt idx="2423">
                  <c:v>4.2788425926191849</c:v>
                </c:pt>
                <c:pt idx="2424">
                  <c:v>4.27957175928168</c:v>
                </c:pt>
                <c:pt idx="2425">
                  <c:v>4.2803009259514511</c:v>
                </c:pt>
                <c:pt idx="2426">
                  <c:v>4.2810300926212221</c:v>
                </c:pt>
                <c:pt idx="2427">
                  <c:v>4.2817476852069376</c:v>
                </c:pt>
                <c:pt idx="2428">
                  <c:v>4.2824768518767087</c:v>
                </c:pt>
                <c:pt idx="2429">
                  <c:v>4.2832060185464798</c:v>
                </c:pt>
                <c:pt idx="2430">
                  <c:v>4.2839236111394712</c:v>
                </c:pt>
                <c:pt idx="2431">
                  <c:v>4.2846527778019663</c:v>
                </c:pt>
                <c:pt idx="2432">
                  <c:v>4.2853819444717374</c:v>
                </c:pt>
                <c:pt idx="2433">
                  <c:v>4.2860995370647288</c:v>
                </c:pt>
                <c:pt idx="2434">
                  <c:v>4.2868287037272239</c:v>
                </c:pt>
                <c:pt idx="2435">
                  <c:v>4.287557870396995</c:v>
                </c:pt>
                <c:pt idx="2436">
                  <c:v>4.2882870370594901</c:v>
                </c:pt>
                <c:pt idx="2437">
                  <c:v>4.2890046296524815</c:v>
                </c:pt>
                <c:pt idx="2438">
                  <c:v>4.2897800926148193</c:v>
                </c:pt>
                <c:pt idx="2439">
                  <c:v>4.2905092592845904</c:v>
                </c:pt>
                <c:pt idx="2440">
                  <c:v>4.2912384259543614</c:v>
                </c:pt>
                <c:pt idx="2441">
                  <c:v>4.2919675926168566</c:v>
                </c:pt>
                <c:pt idx="2442">
                  <c:v>4.292685185209848</c:v>
                </c:pt>
                <c:pt idx="2443">
                  <c:v>4.2934143518796191</c:v>
                </c:pt>
                <c:pt idx="2444">
                  <c:v>4.2941435185421142</c:v>
                </c:pt>
                <c:pt idx="2445">
                  <c:v>4.2948611111351056</c:v>
                </c:pt>
                <c:pt idx="2446">
                  <c:v>4.2955902778048767</c:v>
                </c:pt>
                <c:pt idx="2447">
                  <c:v>4.2963194444673718</c:v>
                </c:pt>
                <c:pt idx="2448">
                  <c:v>4.2970370370603632</c:v>
                </c:pt>
                <c:pt idx="2449">
                  <c:v>4.297812500022701</c:v>
                </c:pt>
                <c:pt idx="2450">
                  <c:v>4.2985416666924721</c:v>
                </c:pt>
                <c:pt idx="2451">
                  <c:v>4.2992708333549672</c:v>
                </c:pt>
                <c:pt idx="2452">
                  <c:v>4.3000000000247383</c:v>
                </c:pt>
                <c:pt idx="2453">
                  <c:v>4.3007175926177297</c:v>
                </c:pt>
                <c:pt idx="2454">
                  <c:v>4.3014467592875008</c:v>
                </c:pt>
                <c:pt idx="2455">
                  <c:v>4.3021759259499959</c:v>
                </c:pt>
                <c:pt idx="2456">
                  <c:v>4.3028935185429873</c:v>
                </c:pt>
                <c:pt idx="2457">
                  <c:v>4.3036226852127584</c:v>
                </c:pt>
                <c:pt idx="2458">
                  <c:v>4.3043518518752535</c:v>
                </c:pt>
                <c:pt idx="2459">
                  <c:v>4.3050694444682449</c:v>
                </c:pt>
                <c:pt idx="2460">
                  <c:v>4.305798611138016</c:v>
                </c:pt>
                <c:pt idx="2461">
                  <c:v>4.3065277778005111</c:v>
                </c:pt>
                <c:pt idx="2462">
                  <c:v>4.3072453703935025</c:v>
                </c:pt>
                <c:pt idx="2463">
                  <c:v>4.3079745370632736</c:v>
                </c:pt>
                <c:pt idx="2464">
                  <c:v>4.3087037037257687</c:v>
                </c:pt>
                <c:pt idx="2465">
                  <c:v>4.3094212963187601</c:v>
                </c:pt>
                <c:pt idx="2466">
                  <c:v>4.3101504629885312</c:v>
                </c:pt>
                <c:pt idx="2467">
                  <c:v>4.3108796296583023</c:v>
                </c:pt>
                <c:pt idx="2468">
                  <c:v>4.3115972222440178</c:v>
                </c:pt>
                <c:pt idx="2469">
                  <c:v>4.3123263889137888</c:v>
                </c:pt>
                <c:pt idx="2470">
                  <c:v>4.3130555555835599</c:v>
                </c:pt>
                <c:pt idx="2471">
                  <c:v>4.3137731481765513</c:v>
                </c:pt>
                <c:pt idx="2472">
                  <c:v>4.3145023148390464</c:v>
                </c:pt>
                <c:pt idx="2473">
                  <c:v>4.3152314815088175</c:v>
                </c:pt>
                <c:pt idx="2474">
                  <c:v>4.3159490741018089</c:v>
                </c:pt>
                <c:pt idx="2475">
                  <c:v>4.3166782407643041</c:v>
                </c:pt>
                <c:pt idx="2476">
                  <c:v>4.3174074074340751</c:v>
                </c:pt>
                <c:pt idx="2477">
                  <c:v>4.3181250000270666</c:v>
                </c:pt>
                <c:pt idx="2478">
                  <c:v>4.3188541666895617</c:v>
                </c:pt>
                <c:pt idx="2479">
                  <c:v>4.3195833333593328</c:v>
                </c:pt>
                <c:pt idx="2480">
                  <c:v>4.3203009259523242</c:v>
                </c:pt>
                <c:pt idx="2481">
                  <c:v>4.3210300926148193</c:v>
                </c:pt>
                <c:pt idx="2482">
                  <c:v>4.3217592592845904</c:v>
                </c:pt>
                <c:pt idx="2483">
                  <c:v>4.3224768518775818</c:v>
                </c:pt>
                <c:pt idx="2484">
                  <c:v>4.3232060185400769</c:v>
                </c:pt>
                <c:pt idx="2485">
                  <c:v>4.323935185209848</c:v>
                </c:pt>
                <c:pt idx="2486">
                  <c:v>4.3246527778028394</c:v>
                </c:pt>
                <c:pt idx="2487">
                  <c:v>4.3253819444726105</c:v>
                </c:pt>
                <c:pt idx="2488">
                  <c:v>4.3261111111351056</c:v>
                </c:pt>
                <c:pt idx="2489">
                  <c:v>4.326828703728097</c:v>
                </c:pt>
                <c:pt idx="2490">
                  <c:v>4.3275578703978681</c:v>
                </c:pt>
                <c:pt idx="2491">
                  <c:v>4.3282870370603632</c:v>
                </c:pt>
                <c:pt idx="2492">
                  <c:v>4.3290046296533546</c:v>
                </c:pt>
                <c:pt idx="2493">
                  <c:v>4.3297337963231257</c:v>
                </c:pt>
                <c:pt idx="2494">
                  <c:v>4.3304629629856208</c:v>
                </c:pt>
                <c:pt idx="2495">
                  <c:v>4.3311805555786123</c:v>
                </c:pt>
                <c:pt idx="2496">
                  <c:v>4.3319097222483833</c:v>
                </c:pt>
                <c:pt idx="2497">
                  <c:v>4.3326388889108784</c:v>
                </c:pt>
                <c:pt idx="2498">
                  <c:v>4.3333564815038699</c:v>
                </c:pt>
                <c:pt idx="2499">
                  <c:v>4.3340856481736409</c:v>
                </c:pt>
                <c:pt idx="2500">
                  <c:v>4.3348611111359787</c:v>
                </c:pt>
                <c:pt idx="2501">
                  <c:v>4.3355902778057498</c:v>
                </c:pt>
                <c:pt idx="2502">
                  <c:v>4.3363194444682449</c:v>
                </c:pt>
                <c:pt idx="2503">
                  <c:v>4.337048611138016</c:v>
                </c:pt>
                <c:pt idx="2504">
                  <c:v>4.3377662037310074</c:v>
                </c:pt>
                <c:pt idx="2505">
                  <c:v>4.3384953703935025</c:v>
                </c:pt>
                <c:pt idx="2506">
                  <c:v>4.3392708333558403</c:v>
                </c:pt>
                <c:pt idx="2507">
                  <c:v>4.3400000000256114</c:v>
                </c:pt>
                <c:pt idx="2508">
                  <c:v>4.3407175926186028</c:v>
                </c:pt>
                <c:pt idx="2509">
                  <c:v>4.3414467592810979</c:v>
                </c:pt>
                <c:pt idx="2510">
                  <c:v>4.342175925950869</c:v>
                </c:pt>
                <c:pt idx="2511">
                  <c:v>4.3428935185438604</c:v>
                </c:pt>
                <c:pt idx="2512">
                  <c:v>4.3436226852136315</c:v>
                </c:pt>
                <c:pt idx="2513">
                  <c:v>4.3443518518761266</c:v>
                </c:pt>
                <c:pt idx="2514">
                  <c:v>4.345069444469118</c:v>
                </c:pt>
                <c:pt idx="2515">
                  <c:v>4.3457986111388891</c:v>
                </c:pt>
                <c:pt idx="2516">
                  <c:v>4.3465277778013842</c:v>
                </c:pt>
                <c:pt idx="2517">
                  <c:v>4.3472453703943756</c:v>
                </c:pt>
                <c:pt idx="2518">
                  <c:v>4.3479745370641467</c:v>
                </c:pt>
                <c:pt idx="2519">
                  <c:v>4.3487037037266418</c:v>
                </c:pt>
                <c:pt idx="2520">
                  <c:v>4.3494212963196333</c:v>
                </c:pt>
                <c:pt idx="2521">
                  <c:v>4.3501504629894043</c:v>
                </c:pt>
                <c:pt idx="2522">
                  <c:v>4.3509259259517421</c:v>
                </c:pt>
                <c:pt idx="2523">
                  <c:v>4.3516550926142372</c:v>
                </c:pt>
                <c:pt idx="2524">
                  <c:v>4.3523726852072286</c:v>
                </c:pt>
                <c:pt idx="2525">
                  <c:v>4.3531018518769997</c:v>
                </c:pt>
                <c:pt idx="2526">
                  <c:v>4.3538310185467708</c:v>
                </c:pt>
                <c:pt idx="2527">
                  <c:v>4.3545486111397622</c:v>
                </c:pt>
                <c:pt idx="2528">
                  <c:v>4.3553240741021</c:v>
                </c:pt>
                <c:pt idx="2529">
                  <c:v>4.3560532407645951</c:v>
                </c:pt>
                <c:pt idx="2530">
                  <c:v>4.3567708333575865</c:v>
                </c:pt>
                <c:pt idx="2531">
                  <c:v>4.3575000000273576</c:v>
                </c:pt>
                <c:pt idx="2532">
                  <c:v>4.3582291666898527</c:v>
                </c:pt>
                <c:pt idx="2533">
                  <c:v>4.3589467592828441</c:v>
                </c:pt>
                <c:pt idx="2534">
                  <c:v>4.3597222222451819</c:v>
                </c:pt>
                <c:pt idx="2535">
                  <c:v>4.360451388914953</c:v>
                </c:pt>
                <c:pt idx="2536">
                  <c:v>4.3611689815079444</c:v>
                </c:pt>
                <c:pt idx="2537">
                  <c:v>4.3618981481704395</c:v>
                </c:pt>
                <c:pt idx="2538">
                  <c:v>4.3626273148402106</c:v>
                </c:pt>
                <c:pt idx="2539">
                  <c:v>4.363344907433202</c:v>
                </c:pt>
                <c:pt idx="2540">
                  <c:v>4.3641203703955398</c:v>
                </c:pt>
                <c:pt idx="2541">
                  <c:v>4.3648495370653109</c:v>
                </c:pt>
                <c:pt idx="2542">
                  <c:v>4.3655671296583023</c:v>
                </c:pt>
                <c:pt idx="2543">
                  <c:v>4.3662962963207974</c:v>
                </c:pt>
                <c:pt idx="2544">
                  <c:v>4.3670254629905685</c:v>
                </c:pt>
                <c:pt idx="2545">
                  <c:v>4.3677430555835599</c:v>
                </c:pt>
                <c:pt idx="2546">
                  <c:v>4.368472222246055</c:v>
                </c:pt>
                <c:pt idx="2547">
                  <c:v>4.3691898148390464</c:v>
                </c:pt>
                <c:pt idx="2548">
                  <c:v>4.3699189815088175</c:v>
                </c:pt>
                <c:pt idx="2549">
                  <c:v>4.3706481481713126</c:v>
                </c:pt>
                <c:pt idx="2550">
                  <c:v>4.3713657407643041</c:v>
                </c:pt>
                <c:pt idx="2551">
                  <c:v>4.3721527778034215</c:v>
                </c:pt>
                <c:pt idx="2552">
                  <c:v>4.3728703703964129</c:v>
                </c:pt>
                <c:pt idx="2553">
                  <c:v>4.373599537058908</c:v>
                </c:pt>
                <c:pt idx="2554">
                  <c:v>4.3743287037286791</c:v>
                </c:pt>
                <c:pt idx="2555">
                  <c:v>4.3750462963216705</c:v>
                </c:pt>
                <c:pt idx="2556">
                  <c:v>4.3757754629914416</c:v>
                </c:pt>
                <c:pt idx="2557">
                  <c:v>4.3765046296539367</c:v>
                </c:pt>
                <c:pt idx="2558">
                  <c:v>4.3772222222469281</c:v>
                </c:pt>
                <c:pt idx="2559">
                  <c:v>4.3779513889166992</c:v>
                </c:pt>
                <c:pt idx="2560">
                  <c:v>4.3786805555791943</c:v>
                </c:pt>
                <c:pt idx="2561">
                  <c:v>4.3793981481721858</c:v>
                </c:pt>
                <c:pt idx="2562">
                  <c:v>4.3801273148419568</c:v>
                </c:pt>
                <c:pt idx="2563">
                  <c:v>4.3808564815044519</c:v>
                </c:pt>
                <c:pt idx="2564">
                  <c:v>4.381585648174223</c:v>
                </c:pt>
                <c:pt idx="2565">
                  <c:v>4.3823032407672144</c:v>
                </c:pt>
                <c:pt idx="2566">
                  <c:v>4.3830324074297096</c:v>
                </c:pt>
                <c:pt idx="2567">
                  <c:v>4.3837615740994806</c:v>
                </c:pt>
                <c:pt idx="2568">
                  <c:v>4.3844791666924721</c:v>
                </c:pt>
                <c:pt idx="2569">
                  <c:v>4.3852083333549672</c:v>
                </c:pt>
                <c:pt idx="2570">
                  <c:v>4.3859375000247383</c:v>
                </c:pt>
                <c:pt idx="2571">
                  <c:v>4.3866550926177297</c:v>
                </c:pt>
                <c:pt idx="2572">
                  <c:v>4.3874421296568471</c:v>
                </c:pt>
                <c:pt idx="2573">
                  <c:v>4.3881597222498385</c:v>
                </c:pt>
                <c:pt idx="2574">
                  <c:v>4.3888888889123336</c:v>
                </c:pt>
                <c:pt idx="2575">
                  <c:v>4.3896180555821047</c:v>
                </c:pt>
                <c:pt idx="2576">
                  <c:v>4.3903356481750961</c:v>
                </c:pt>
                <c:pt idx="2577">
                  <c:v>4.3910648148375913</c:v>
                </c:pt>
                <c:pt idx="2578">
                  <c:v>4.3917939815073623</c:v>
                </c:pt>
                <c:pt idx="2579">
                  <c:v>4.3925231481698574</c:v>
                </c:pt>
                <c:pt idx="2580">
                  <c:v>4.3932407407628489</c:v>
                </c:pt>
                <c:pt idx="2581">
                  <c:v>4.3939699074326199</c:v>
                </c:pt>
                <c:pt idx="2582">
                  <c:v>4.394699074102391</c:v>
                </c:pt>
                <c:pt idx="2583">
                  <c:v>4.3954166666953824</c:v>
                </c:pt>
                <c:pt idx="2584">
                  <c:v>4.3961458333578776</c:v>
                </c:pt>
                <c:pt idx="2585">
                  <c:v>4.3968750000276486</c:v>
                </c:pt>
                <c:pt idx="2586">
                  <c:v>4.3976041666901438</c:v>
                </c:pt>
                <c:pt idx="2587">
                  <c:v>4.3983217592831352</c:v>
                </c:pt>
                <c:pt idx="2588">
                  <c:v>4.3990509259529063</c:v>
                </c:pt>
                <c:pt idx="2589">
                  <c:v>4.3997800926154014</c:v>
                </c:pt>
                <c:pt idx="2590">
                  <c:v>4.4004976852083928</c:v>
                </c:pt>
                <c:pt idx="2591">
                  <c:v>4.4012268518781639</c:v>
                </c:pt>
                <c:pt idx="2592">
                  <c:v>4.401956018540659</c:v>
                </c:pt>
                <c:pt idx="2593">
                  <c:v>4.4027314815029968</c:v>
                </c:pt>
                <c:pt idx="2594">
                  <c:v>4.4034490740959882</c:v>
                </c:pt>
                <c:pt idx="2595">
                  <c:v>4.4041782407657593</c:v>
                </c:pt>
                <c:pt idx="2596">
                  <c:v>4.4049074074355303</c:v>
                </c:pt>
                <c:pt idx="2597">
                  <c:v>4.4056365740980254</c:v>
                </c:pt>
                <c:pt idx="2598">
                  <c:v>4.4063657407677965</c:v>
                </c:pt>
                <c:pt idx="2599">
                  <c:v>4.4071296296533546</c:v>
                </c:pt>
                <c:pt idx="2600">
                  <c:v>4.4078587963231257</c:v>
                </c:pt>
                <c:pt idx="2601">
                  <c:v>4.4085763889161171</c:v>
                </c:pt>
                <c:pt idx="2602">
                  <c:v>4.4093055555786123</c:v>
                </c:pt>
                <c:pt idx="2603">
                  <c:v>4.4100347222483833</c:v>
                </c:pt>
                <c:pt idx="2604">
                  <c:v>4.4107523148413748</c:v>
                </c:pt>
                <c:pt idx="2605">
                  <c:v>4.4115277778037125</c:v>
                </c:pt>
                <c:pt idx="2606">
                  <c:v>4.4122569444662076</c:v>
                </c:pt>
                <c:pt idx="2607">
                  <c:v>4.4129745370591991</c:v>
                </c:pt>
                <c:pt idx="2608">
                  <c:v>4.4137037037289701</c:v>
                </c:pt>
                <c:pt idx="2609">
                  <c:v>4.4144328703987412</c:v>
                </c:pt>
                <c:pt idx="2610">
                  <c:v>4.4151504629844567</c:v>
                </c:pt>
                <c:pt idx="2611">
                  <c:v>4.4159375000235741</c:v>
                </c:pt>
                <c:pt idx="2612">
                  <c:v>4.4166550926165655</c:v>
                </c:pt>
                <c:pt idx="2613">
                  <c:v>4.4173842592863366</c:v>
                </c:pt>
                <c:pt idx="2614">
                  <c:v>4.4181134259488317</c:v>
                </c:pt>
                <c:pt idx="2615">
                  <c:v>4.4188310185418231</c:v>
                </c:pt>
                <c:pt idx="2616">
                  <c:v>4.4195601852115942</c:v>
                </c:pt>
                <c:pt idx="2617">
                  <c:v>4.420335648173932</c:v>
                </c:pt>
                <c:pt idx="2618">
                  <c:v>4.4210532407669234</c:v>
                </c:pt>
                <c:pt idx="2619">
                  <c:v>4.4217824074294185</c:v>
                </c:pt>
                <c:pt idx="2620">
                  <c:v>4.4225115740991896</c:v>
                </c:pt>
                <c:pt idx="2621">
                  <c:v>4.423229166692181</c:v>
                </c:pt>
                <c:pt idx="2622">
                  <c:v>4.4239583333619521</c:v>
                </c:pt>
                <c:pt idx="2623">
                  <c:v>4.4247337963242899</c:v>
                </c:pt>
                <c:pt idx="2624">
                  <c:v>4.4254513889172813</c:v>
                </c:pt>
                <c:pt idx="2625">
                  <c:v>4.4261805555797764</c:v>
                </c:pt>
                <c:pt idx="2626">
                  <c:v>4.4269097222495475</c:v>
                </c:pt>
                <c:pt idx="2627">
                  <c:v>4.4276273148425389</c:v>
                </c:pt>
                <c:pt idx="2628">
                  <c:v>4.428356481505034</c:v>
                </c:pt>
                <c:pt idx="2629">
                  <c:v>4.4291319444673718</c:v>
                </c:pt>
                <c:pt idx="2630">
                  <c:v>4.4298495370603632</c:v>
                </c:pt>
                <c:pt idx="2631">
                  <c:v>4.4305787037301343</c:v>
                </c:pt>
                <c:pt idx="2632">
                  <c:v>4.4313078703926294</c:v>
                </c:pt>
                <c:pt idx="2633">
                  <c:v>4.4320254629856208</c:v>
                </c:pt>
                <c:pt idx="2634">
                  <c:v>4.4327546296553919</c:v>
                </c:pt>
                <c:pt idx="2635">
                  <c:v>4.4335300926177297</c:v>
                </c:pt>
                <c:pt idx="2636">
                  <c:v>4.4342476852107211</c:v>
                </c:pt>
                <c:pt idx="2637">
                  <c:v>4.4349768518804922</c:v>
                </c:pt>
                <c:pt idx="2638">
                  <c:v>4.4357060185429873</c:v>
                </c:pt>
                <c:pt idx="2639">
                  <c:v>4.4364236111359787</c:v>
                </c:pt>
                <c:pt idx="2640">
                  <c:v>4.4371527778057498</c:v>
                </c:pt>
                <c:pt idx="2641">
                  <c:v>4.4379282407680876</c:v>
                </c:pt>
                <c:pt idx="2642">
                  <c:v>4.438645833361079</c:v>
                </c:pt>
                <c:pt idx="2643">
                  <c:v>4.4393750000235741</c:v>
                </c:pt>
                <c:pt idx="2644">
                  <c:v>4.4401041666933452</c:v>
                </c:pt>
                <c:pt idx="2645">
                  <c:v>4.4408217592863366</c:v>
                </c:pt>
                <c:pt idx="2646">
                  <c:v>4.4415509259488317</c:v>
                </c:pt>
                <c:pt idx="2647">
                  <c:v>4.4423263889111695</c:v>
                </c:pt>
                <c:pt idx="2648">
                  <c:v>4.4430439815041609</c:v>
                </c:pt>
                <c:pt idx="2649">
                  <c:v>4.443773148173932</c:v>
                </c:pt>
                <c:pt idx="2650">
                  <c:v>4.4445023148364271</c:v>
                </c:pt>
                <c:pt idx="2651">
                  <c:v>4.4452199074294185</c:v>
                </c:pt>
                <c:pt idx="2652">
                  <c:v>4.4459490740991896</c:v>
                </c:pt>
                <c:pt idx="2653">
                  <c:v>4.4467245370615274</c:v>
                </c:pt>
                <c:pt idx="2654">
                  <c:v>4.4474537037312984</c:v>
                </c:pt>
                <c:pt idx="2655">
                  <c:v>4.4481712963242899</c:v>
                </c:pt>
                <c:pt idx="2656">
                  <c:v>4.448900462986785</c:v>
                </c:pt>
                <c:pt idx="2657">
                  <c:v>4.4496296296565561</c:v>
                </c:pt>
                <c:pt idx="2658">
                  <c:v>4.4503472222495475</c:v>
                </c:pt>
                <c:pt idx="2659">
                  <c:v>4.4511226852118853</c:v>
                </c:pt>
                <c:pt idx="2660">
                  <c:v>4.4518518518743804</c:v>
                </c:pt>
                <c:pt idx="2661">
                  <c:v>4.4525810185441514</c:v>
                </c:pt>
                <c:pt idx="2662">
                  <c:v>4.4532986111371429</c:v>
                </c:pt>
                <c:pt idx="2663">
                  <c:v>4.454027777799638</c:v>
                </c:pt>
                <c:pt idx="2664">
                  <c:v>4.4547569444694091</c:v>
                </c:pt>
                <c:pt idx="2665">
                  <c:v>4.4555324074317468</c:v>
                </c:pt>
                <c:pt idx="2666">
                  <c:v>4.4562500000247383</c:v>
                </c:pt>
                <c:pt idx="2667">
                  <c:v>4.4569791666945093</c:v>
                </c:pt>
                <c:pt idx="2668">
                  <c:v>4.4577083333570044</c:v>
                </c:pt>
                <c:pt idx="2669">
                  <c:v>4.4584259259499959</c:v>
                </c:pt>
                <c:pt idx="2670">
                  <c:v>4.4591550926197669</c:v>
                </c:pt>
                <c:pt idx="2671">
                  <c:v>4.4599189815053251</c:v>
                </c:pt>
                <c:pt idx="2672">
                  <c:v>4.4606481481750961</c:v>
                </c:pt>
                <c:pt idx="2673">
                  <c:v>4.4613773148375913</c:v>
                </c:pt>
                <c:pt idx="2674">
                  <c:v>4.4620949074305827</c:v>
                </c:pt>
                <c:pt idx="2675">
                  <c:v>4.4628240741003538</c:v>
                </c:pt>
                <c:pt idx="2676">
                  <c:v>4.4635532407628489</c:v>
                </c:pt>
                <c:pt idx="2677">
                  <c:v>4.4643171296556829</c:v>
                </c:pt>
                <c:pt idx="2678">
                  <c:v>4.4650462963181781</c:v>
                </c:pt>
                <c:pt idx="2679">
                  <c:v>4.4657754629879491</c:v>
                </c:pt>
                <c:pt idx="2680">
                  <c:v>4.4664930555809406</c:v>
                </c:pt>
                <c:pt idx="2681">
                  <c:v>4.4672222222507116</c:v>
                </c:pt>
                <c:pt idx="2682">
                  <c:v>4.4679398148364271</c:v>
                </c:pt>
                <c:pt idx="2683">
                  <c:v>4.4687152778060408</c:v>
                </c:pt>
                <c:pt idx="2684">
                  <c:v>4.4694444444685359</c:v>
                </c:pt>
                <c:pt idx="2685">
                  <c:v>4.470173611138307</c:v>
                </c:pt>
                <c:pt idx="2686">
                  <c:v>4.4708912037312984</c:v>
                </c:pt>
                <c:pt idx="2687">
                  <c:v>4.4716203703937936</c:v>
                </c:pt>
                <c:pt idx="2688">
                  <c:v>4.4723495370635646</c:v>
                </c:pt>
                <c:pt idx="2689">
                  <c:v>4.4731250000259024</c:v>
                </c:pt>
                <c:pt idx="2690">
                  <c:v>4.4738425926188938</c:v>
                </c:pt>
                <c:pt idx="2691">
                  <c:v>4.4745717592813889</c:v>
                </c:pt>
                <c:pt idx="2692">
                  <c:v>4.47530092595116</c:v>
                </c:pt>
                <c:pt idx="2693">
                  <c:v>4.4760185185441514</c:v>
                </c:pt>
                <c:pt idx="2694">
                  <c:v>4.4767476852139225</c:v>
                </c:pt>
                <c:pt idx="2695">
                  <c:v>4.4775231481762603</c:v>
                </c:pt>
                <c:pt idx="2696">
                  <c:v>4.4782407407692517</c:v>
                </c:pt>
                <c:pt idx="2697">
                  <c:v>4.4789699074317468</c:v>
                </c:pt>
                <c:pt idx="2698">
                  <c:v>4.4796990741015179</c:v>
                </c:pt>
                <c:pt idx="2699">
                  <c:v>4.4804166666945093</c:v>
                </c:pt>
                <c:pt idx="2700">
                  <c:v>4.4811458333570044</c:v>
                </c:pt>
                <c:pt idx="2701">
                  <c:v>4.4819212963193422</c:v>
                </c:pt>
                <c:pt idx="2702">
                  <c:v>4.4826504629891133</c:v>
                </c:pt>
                <c:pt idx="2703">
                  <c:v>4.4833680555821047</c:v>
                </c:pt>
                <c:pt idx="2704">
                  <c:v>4.4840972222445998</c:v>
                </c:pt>
                <c:pt idx="2705">
                  <c:v>4.4848263889143709</c:v>
                </c:pt>
                <c:pt idx="2706">
                  <c:v>4.485555555584142</c:v>
                </c:pt>
                <c:pt idx="2707">
                  <c:v>4.4862731481698574</c:v>
                </c:pt>
                <c:pt idx="2708">
                  <c:v>4.4870023148396285</c:v>
                </c:pt>
                <c:pt idx="2709">
                  <c:v>4.4877314815093996</c:v>
                </c:pt>
                <c:pt idx="2710">
                  <c:v>4.488449074102391</c:v>
                </c:pt>
                <c:pt idx="2711">
                  <c:v>4.4891782407648861</c:v>
                </c:pt>
                <c:pt idx="2712">
                  <c:v>4.4898958333578776</c:v>
                </c:pt>
                <c:pt idx="2713">
                  <c:v>4.4906250000276486</c:v>
                </c:pt>
                <c:pt idx="2714">
                  <c:v>4.4913541666901438</c:v>
                </c:pt>
                <c:pt idx="2715">
                  <c:v>4.4920717592831352</c:v>
                </c:pt>
                <c:pt idx="2716">
                  <c:v>4.4928009259529063</c:v>
                </c:pt>
                <c:pt idx="2717">
                  <c:v>4.4935300926154014</c:v>
                </c:pt>
                <c:pt idx="2718">
                  <c:v>4.4942476852083928</c:v>
                </c:pt>
                <c:pt idx="2719">
                  <c:v>4.4949768518781639</c:v>
                </c:pt>
                <c:pt idx="2720">
                  <c:v>4.495706018540659</c:v>
                </c:pt>
                <c:pt idx="2721">
                  <c:v>4.4964351852104301</c:v>
                </c:pt>
                <c:pt idx="2722">
                  <c:v>4.4971527778034215</c:v>
                </c:pt>
                <c:pt idx="2723">
                  <c:v>4.4978819444731926</c:v>
                </c:pt>
                <c:pt idx="2724">
                  <c:v>4.498599537058908</c:v>
                </c:pt>
                <c:pt idx="2725">
                  <c:v>4.4993287037286791</c:v>
                </c:pt>
                <c:pt idx="2726">
                  <c:v>4.5000578703984502</c:v>
                </c:pt>
                <c:pt idx="2727">
                  <c:v>4.5007754629914416</c:v>
                </c:pt>
                <c:pt idx="2728">
                  <c:v>4.5015046296539367</c:v>
                </c:pt>
                <c:pt idx="2729">
                  <c:v>4.5022337963237078</c:v>
                </c:pt>
                <c:pt idx="2730">
                  <c:v>4.5029629629862029</c:v>
                </c:pt>
                <c:pt idx="2731">
                  <c:v>4.5036805555791943</c:v>
                </c:pt>
                <c:pt idx="2732">
                  <c:v>4.5044097222489654</c:v>
                </c:pt>
                <c:pt idx="2733">
                  <c:v>4.5051388889114605</c:v>
                </c:pt>
                <c:pt idx="2734">
                  <c:v>4.5058564815044519</c:v>
                </c:pt>
                <c:pt idx="2735">
                  <c:v>4.506585648174223</c:v>
                </c:pt>
                <c:pt idx="2736">
                  <c:v>4.5073148148367181</c:v>
                </c:pt>
                <c:pt idx="2737">
                  <c:v>4.5080324074297096</c:v>
                </c:pt>
                <c:pt idx="2738">
                  <c:v>4.5087615740994806</c:v>
                </c:pt>
                <c:pt idx="2739">
                  <c:v>4.5094907407692517</c:v>
                </c:pt>
                <c:pt idx="2740">
                  <c:v>4.5102083333549672</c:v>
                </c:pt>
                <c:pt idx="2741">
                  <c:v>4.5109375000247383</c:v>
                </c:pt>
                <c:pt idx="2742">
                  <c:v>4.5116666666945093</c:v>
                </c:pt>
                <c:pt idx="2743">
                  <c:v>4.5123842592875008</c:v>
                </c:pt>
                <c:pt idx="2744">
                  <c:v>4.5131134259499959</c:v>
                </c:pt>
                <c:pt idx="2745">
                  <c:v>4.5138425926197669</c:v>
                </c:pt>
                <c:pt idx="2746">
                  <c:v>4.5145601852127584</c:v>
                </c:pt>
                <c:pt idx="2747">
                  <c:v>4.5153356481750961</c:v>
                </c:pt>
                <c:pt idx="2748">
                  <c:v>4.5160648148375913</c:v>
                </c:pt>
                <c:pt idx="2749">
                  <c:v>4.5167939815073623</c:v>
                </c:pt>
                <c:pt idx="2750">
                  <c:v>4.5175115741003538</c:v>
                </c:pt>
                <c:pt idx="2751">
                  <c:v>4.5182407407628489</c:v>
                </c:pt>
                <c:pt idx="2752">
                  <c:v>4.5189699074326199</c:v>
                </c:pt>
                <c:pt idx="2753">
                  <c:v>4.5196875000256114</c:v>
                </c:pt>
                <c:pt idx="2754">
                  <c:v>4.5204166666953824</c:v>
                </c:pt>
                <c:pt idx="2755">
                  <c:v>4.5211458333578776</c:v>
                </c:pt>
                <c:pt idx="2756">
                  <c:v>4.521863425950869</c:v>
                </c:pt>
                <c:pt idx="2757">
                  <c:v>4.5225925926206401</c:v>
                </c:pt>
                <c:pt idx="2758">
                  <c:v>4.5233101852136315</c:v>
                </c:pt>
                <c:pt idx="2759">
                  <c:v>4.5240393518761266</c:v>
                </c:pt>
                <c:pt idx="2760">
                  <c:v>4.5247685185458977</c:v>
                </c:pt>
                <c:pt idx="2761">
                  <c:v>4.5254861111388891</c:v>
                </c:pt>
                <c:pt idx="2762">
                  <c:v>4.5262152778013842</c:v>
                </c:pt>
                <c:pt idx="2763">
                  <c:v>4.526990740763722</c:v>
                </c:pt>
                <c:pt idx="2764">
                  <c:v>4.5277083333567134</c:v>
                </c:pt>
                <c:pt idx="2765">
                  <c:v>4.5284375000264845</c:v>
                </c:pt>
                <c:pt idx="2766">
                  <c:v>4.5291666666889796</c:v>
                </c:pt>
                <c:pt idx="2767">
                  <c:v>4.529884259281971</c:v>
                </c:pt>
                <c:pt idx="2768">
                  <c:v>4.5306134259517421</c:v>
                </c:pt>
                <c:pt idx="2769">
                  <c:v>4.5313888889140799</c:v>
                </c:pt>
                <c:pt idx="2770">
                  <c:v>4.5321180555838509</c:v>
                </c:pt>
                <c:pt idx="2771">
                  <c:v>4.5328356481768424</c:v>
                </c:pt>
                <c:pt idx="2772">
                  <c:v>4.5335648148393375</c:v>
                </c:pt>
                <c:pt idx="2773">
                  <c:v>4.5342939815091086</c:v>
                </c:pt>
                <c:pt idx="2774">
                  <c:v>4.5350115741021</c:v>
                </c:pt>
                <c:pt idx="2775">
                  <c:v>4.5357870370644378</c:v>
                </c:pt>
                <c:pt idx="2776">
                  <c:v>4.5365162037269329</c:v>
                </c:pt>
                <c:pt idx="2777">
                  <c:v>4.5372337963199243</c:v>
                </c:pt>
                <c:pt idx="2778">
                  <c:v>4.5379629629896954</c:v>
                </c:pt>
                <c:pt idx="2779">
                  <c:v>4.5386921296521905</c:v>
                </c:pt>
                <c:pt idx="2780">
                  <c:v>4.5394097222451819</c:v>
                </c:pt>
                <c:pt idx="2781">
                  <c:v>4.5401851852075197</c:v>
                </c:pt>
                <c:pt idx="2782">
                  <c:v>4.5409143518772908</c:v>
                </c:pt>
                <c:pt idx="2783">
                  <c:v>4.5416435185470618</c:v>
                </c:pt>
                <c:pt idx="2784">
                  <c:v>4.5423611111327773</c:v>
                </c:pt>
                <c:pt idx="2785">
                  <c:v>4.5430902778025484</c:v>
                </c:pt>
                <c:pt idx="2786">
                  <c:v>4.5438194444723194</c:v>
                </c:pt>
                <c:pt idx="2787">
                  <c:v>4.5445949074346572</c:v>
                </c:pt>
                <c:pt idx="2788">
                  <c:v>4.5453125000276486</c:v>
                </c:pt>
                <c:pt idx="2789">
                  <c:v>4.5460416666901438</c:v>
                </c:pt>
                <c:pt idx="2790">
                  <c:v>4.5467708333599148</c:v>
                </c:pt>
                <c:pt idx="2791">
                  <c:v>4.5475000000224099</c:v>
                </c:pt>
                <c:pt idx="2792">
                  <c:v>4.5482175926154014</c:v>
                </c:pt>
                <c:pt idx="2793">
                  <c:v>4.5489467592851724</c:v>
                </c:pt>
                <c:pt idx="2794">
                  <c:v>4.5496643518781639</c:v>
                </c:pt>
                <c:pt idx="2795">
                  <c:v>4.550393518540659</c:v>
                </c:pt>
                <c:pt idx="2796">
                  <c:v>4.5511226852104301</c:v>
                </c:pt>
                <c:pt idx="2797">
                  <c:v>4.5518402778034215</c:v>
                </c:pt>
                <c:pt idx="2798">
                  <c:v>4.5526157407657593</c:v>
                </c:pt>
                <c:pt idx="2799">
                  <c:v>4.5533449074355303</c:v>
                </c:pt>
                <c:pt idx="2800">
                  <c:v>4.5540740740980254</c:v>
                </c:pt>
                <c:pt idx="2801">
                  <c:v>4.5547916666910169</c:v>
                </c:pt>
                <c:pt idx="2802">
                  <c:v>4.5555208333607879</c:v>
                </c:pt>
                <c:pt idx="2803">
                  <c:v>4.5562500000232831</c:v>
                </c:pt>
                <c:pt idx="2804">
                  <c:v>4.5570254629856208</c:v>
                </c:pt>
                <c:pt idx="2805">
                  <c:v>4.5577430555786123</c:v>
                </c:pt>
                <c:pt idx="2806">
                  <c:v>4.5584722222483833</c:v>
                </c:pt>
                <c:pt idx="2807">
                  <c:v>4.5592013889108784</c:v>
                </c:pt>
                <c:pt idx="2808">
                  <c:v>4.5599305555806495</c:v>
                </c:pt>
                <c:pt idx="2809">
                  <c:v>4.5606481481736409</c:v>
                </c:pt>
                <c:pt idx="2810">
                  <c:v>4.561377314843412</c:v>
                </c:pt>
                <c:pt idx="2811">
                  <c:v>4.5621064815059071</c:v>
                </c:pt>
                <c:pt idx="2812">
                  <c:v>4.5628240740988986</c:v>
                </c:pt>
                <c:pt idx="2813">
                  <c:v>4.5635532407686696</c:v>
                </c:pt>
                <c:pt idx="2814">
                  <c:v>4.5642824074311648</c:v>
                </c:pt>
                <c:pt idx="2815">
                  <c:v>4.5650462963239988</c:v>
                </c:pt>
                <c:pt idx="2816">
                  <c:v>4.5657754629864939</c:v>
                </c:pt>
                <c:pt idx="2817">
                  <c:v>4.566504629656265</c:v>
                </c:pt>
                <c:pt idx="2818">
                  <c:v>4.5672222222492564</c:v>
                </c:pt>
                <c:pt idx="2819">
                  <c:v>4.5679513889117516</c:v>
                </c:pt>
                <c:pt idx="2820">
                  <c:v>4.5686805555815226</c:v>
                </c:pt>
                <c:pt idx="2821">
                  <c:v>4.5694560185438604</c:v>
                </c:pt>
                <c:pt idx="2822">
                  <c:v>4.5701736111368518</c:v>
                </c:pt>
                <c:pt idx="2823">
                  <c:v>4.5709027777993469</c:v>
                </c:pt>
                <c:pt idx="2824">
                  <c:v>4.571631944469118</c:v>
                </c:pt>
                <c:pt idx="2825">
                  <c:v>4.5723495370621094</c:v>
                </c:pt>
                <c:pt idx="2826">
                  <c:v>4.5730787037318805</c:v>
                </c:pt>
                <c:pt idx="2827">
                  <c:v>4.5738541666942183</c:v>
                </c:pt>
                <c:pt idx="2828">
                  <c:v>4.5745833333567134</c:v>
                </c:pt>
                <c:pt idx="2829">
                  <c:v>4.5753009259497048</c:v>
                </c:pt>
                <c:pt idx="2830">
                  <c:v>4.5760300926194759</c:v>
                </c:pt>
                <c:pt idx="2831">
                  <c:v>4.576759259281971</c:v>
                </c:pt>
                <c:pt idx="2832">
                  <c:v>4.5774768518749624</c:v>
                </c:pt>
                <c:pt idx="2833">
                  <c:v>4.5782060185447335</c:v>
                </c:pt>
                <c:pt idx="2834">
                  <c:v>4.5789351852072286</c:v>
                </c:pt>
                <c:pt idx="2835">
                  <c:v>4.5796527778002201</c:v>
                </c:pt>
                <c:pt idx="2836">
                  <c:v>4.5803819444699911</c:v>
                </c:pt>
                <c:pt idx="2837">
                  <c:v>4.5810995370629826</c:v>
                </c:pt>
                <c:pt idx="2838">
                  <c:v>4.5818287037254777</c:v>
                </c:pt>
                <c:pt idx="2839">
                  <c:v>4.5825578703952488</c:v>
                </c:pt>
                <c:pt idx="2840">
                  <c:v>4.5832870370650198</c:v>
                </c:pt>
                <c:pt idx="2841">
                  <c:v>4.5840046296580113</c:v>
                </c:pt>
                <c:pt idx="2842">
                  <c:v>4.5847337963205064</c:v>
                </c:pt>
                <c:pt idx="2843">
                  <c:v>4.5854513889134978</c:v>
                </c:pt>
                <c:pt idx="2844">
                  <c:v>4.5861805555832689</c:v>
                </c:pt>
                <c:pt idx="2845">
                  <c:v>4.586909722245764</c:v>
                </c:pt>
                <c:pt idx="2846">
                  <c:v>4.5876273148387554</c:v>
                </c:pt>
                <c:pt idx="2847">
                  <c:v>4.5883564815085265</c:v>
                </c:pt>
                <c:pt idx="2848">
                  <c:v>4.5890856481710216</c:v>
                </c:pt>
                <c:pt idx="2849">
                  <c:v>4.589803240764013</c:v>
                </c:pt>
                <c:pt idx="2850">
                  <c:v>4.5905324074337841</c:v>
                </c:pt>
                <c:pt idx="2851">
                  <c:v>4.5912615740962792</c:v>
                </c:pt>
                <c:pt idx="2852">
                  <c:v>4.5919791666892706</c:v>
                </c:pt>
                <c:pt idx="2853">
                  <c:v>4.5927546296516084</c:v>
                </c:pt>
                <c:pt idx="2854">
                  <c:v>4.5934837963213795</c:v>
                </c:pt>
                <c:pt idx="2855">
                  <c:v>4.5942129629911506</c:v>
                </c:pt>
                <c:pt idx="2856">
                  <c:v>4.594930555584142</c:v>
                </c:pt>
                <c:pt idx="2857">
                  <c:v>4.5956597222466371</c:v>
                </c:pt>
                <c:pt idx="2858">
                  <c:v>4.5963888889164082</c:v>
                </c:pt>
                <c:pt idx="2859">
                  <c:v>4.5971527778019663</c:v>
                </c:pt>
                <c:pt idx="2860">
                  <c:v>4.5978819444717374</c:v>
                </c:pt>
                <c:pt idx="2861">
                  <c:v>4.5986111111342325</c:v>
                </c:pt>
                <c:pt idx="2862">
                  <c:v>4.5993287037272239</c:v>
                </c:pt>
                <c:pt idx="2863">
                  <c:v>4.600057870396995</c:v>
                </c:pt>
                <c:pt idx="2864">
                  <c:v>4.6007870370594901</c:v>
                </c:pt>
                <c:pt idx="2865">
                  <c:v>4.6015625000218279</c:v>
                </c:pt>
                <c:pt idx="2866">
                  <c:v>4.6022800926148193</c:v>
                </c:pt>
                <c:pt idx="2867">
                  <c:v>4.6030092592845904</c:v>
                </c:pt>
                <c:pt idx="2868">
                  <c:v>4.6037384259543614</c:v>
                </c:pt>
                <c:pt idx="2869">
                  <c:v>4.6044560185400769</c:v>
                </c:pt>
                <c:pt idx="2870">
                  <c:v>4.605185185209848</c:v>
                </c:pt>
                <c:pt idx="2871">
                  <c:v>4.6059606481721858</c:v>
                </c:pt>
                <c:pt idx="2872">
                  <c:v>4.6066898148419568</c:v>
                </c:pt>
                <c:pt idx="2873">
                  <c:v>4.6074074074349483</c:v>
                </c:pt>
                <c:pt idx="2874">
                  <c:v>4.6081365740974434</c:v>
                </c:pt>
                <c:pt idx="2875">
                  <c:v>4.6088657407672144</c:v>
                </c:pt>
                <c:pt idx="2876">
                  <c:v>4.6095833333602059</c:v>
                </c:pt>
                <c:pt idx="2877">
                  <c:v>4.610312500022701</c:v>
                </c:pt>
                <c:pt idx="2878">
                  <c:v>4.6110416666924721</c:v>
                </c:pt>
                <c:pt idx="2879">
                  <c:v>4.6117592592854635</c:v>
                </c:pt>
                <c:pt idx="2880">
                  <c:v>4.6124884259479586</c:v>
                </c:pt>
                <c:pt idx="2881">
                  <c:v>4.6132175926177297</c:v>
                </c:pt>
                <c:pt idx="2882">
                  <c:v>4.6139814815032878</c:v>
                </c:pt>
                <c:pt idx="2883">
                  <c:v>4.6147106481730589</c:v>
                </c:pt>
                <c:pt idx="2884">
                  <c:v>4.6154398148428299</c:v>
                </c:pt>
                <c:pt idx="2885">
                  <c:v>4.6161574074358214</c:v>
                </c:pt>
                <c:pt idx="2886">
                  <c:v>4.6168865740983165</c:v>
                </c:pt>
                <c:pt idx="2887">
                  <c:v>4.6176157407680876</c:v>
                </c:pt>
                <c:pt idx="2888">
                  <c:v>4.6183912037304253</c:v>
                </c:pt>
                <c:pt idx="2889">
                  <c:v>4.6191087963234168</c:v>
                </c:pt>
                <c:pt idx="2890">
                  <c:v>4.6198379629859119</c:v>
                </c:pt>
                <c:pt idx="2891">
                  <c:v>4.6205671296556829</c:v>
                </c:pt>
                <c:pt idx="2892">
                  <c:v>4.6212847222486744</c:v>
                </c:pt>
                <c:pt idx="2893">
                  <c:v>4.6220138889111695</c:v>
                </c:pt>
                <c:pt idx="2894">
                  <c:v>4.6227893518735073</c:v>
                </c:pt>
                <c:pt idx="2895">
                  <c:v>4.6235185185432783</c:v>
                </c:pt>
                <c:pt idx="2896">
                  <c:v>4.6242361111362698</c:v>
                </c:pt>
                <c:pt idx="2897">
                  <c:v>4.6249652778060408</c:v>
                </c:pt>
                <c:pt idx="2898">
                  <c:v>4.6256944444685359</c:v>
                </c:pt>
                <c:pt idx="2899">
                  <c:v>4.6264120370615274</c:v>
                </c:pt>
                <c:pt idx="2900">
                  <c:v>4.6271875000238651</c:v>
                </c:pt>
                <c:pt idx="2901">
                  <c:v>4.6279166666936362</c:v>
                </c:pt>
                <c:pt idx="2902">
                  <c:v>4.6286458333561313</c:v>
                </c:pt>
                <c:pt idx="2903">
                  <c:v>4.6293634259491228</c:v>
                </c:pt>
                <c:pt idx="2904">
                  <c:v>4.6300925926188938</c:v>
                </c:pt>
                <c:pt idx="2905">
                  <c:v>4.6308217592813889</c:v>
                </c:pt>
                <c:pt idx="2906">
                  <c:v>4.6315393518743804</c:v>
                </c:pt>
                <c:pt idx="2907">
                  <c:v>4.6322685185441514</c:v>
                </c:pt>
                <c:pt idx="2908">
                  <c:v>4.6329976852139225</c:v>
                </c:pt>
                <c:pt idx="2909">
                  <c:v>4.633715277799638</c:v>
                </c:pt>
                <c:pt idx="2910">
                  <c:v>4.6344444444694091</c:v>
                </c:pt>
                <c:pt idx="2911">
                  <c:v>4.6352199074317468</c:v>
                </c:pt>
                <c:pt idx="2912">
                  <c:v>4.6359490741015179</c:v>
                </c:pt>
                <c:pt idx="2913">
                  <c:v>4.6366666666945093</c:v>
                </c:pt>
                <c:pt idx="2914">
                  <c:v>4.6373958333570044</c:v>
                </c:pt>
                <c:pt idx="2915">
                  <c:v>4.6381250000267755</c:v>
                </c:pt>
                <c:pt idx="2916">
                  <c:v>4.6388425926197669</c:v>
                </c:pt>
                <c:pt idx="2917">
                  <c:v>4.6396180555821047</c:v>
                </c:pt>
                <c:pt idx="2918">
                  <c:v>4.6403472222445998</c:v>
                </c:pt>
                <c:pt idx="2919">
                  <c:v>4.6410763889143709</c:v>
                </c:pt>
                <c:pt idx="2920">
                  <c:v>4.6417939815073623</c:v>
                </c:pt>
                <c:pt idx="2921">
                  <c:v>4.6425231481698574</c:v>
                </c:pt>
                <c:pt idx="2922">
                  <c:v>4.6432523148396285</c:v>
                </c:pt>
                <c:pt idx="2923">
                  <c:v>4.6440277778019663</c:v>
                </c:pt>
                <c:pt idx="2924">
                  <c:v>4.6447453703949577</c:v>
                </c:pt>
                <c:pt idx="2925">
                  <c:v>4.6454745370647288</c:v>
                </c:pt>
                <c:pt idx="2926">
                  <c:v>4.6461921296577202</c:v>
                </c:pt>
                <c:pt idx="2927">
                  <c:v>4.6469212963202153</c:v>
                </c:pt>
                <c:pt idx="2928">
                  <c:v>4.6476504629899864</c:v>
                </c:pt>
                <c:pt idx="2929">
                  <c:v>4.6484143518755445</c:v>
                </c:pt>
                <c:pt idx="2930">
                  <c:v>4.6491435185453156</c:v>
                </c:pt>
                <c:pt idx="2931">
                  <c:v>4.6498726852078107</c:v>
                </c:pt>
                <c:pt idx="2932">
                  <c:v>4.6505902778008021</c:v>
                </c:pt>
                <c:pt idx="2933">
                  <c:v>4.6513194444705732</c:v>
                </c:pt>
                <c:pt idx="2934">
                  <c:v>4.6520486111330683</c:v>
                </c:pt>
                <c:pt idx="2935">
                  <c:v>4.6527662037260598</c:v>
                </c:pt>
                <c:pt idx="2936">
                  <c:v>4.6534953703958308</c:v>
                </c:pt>
                <c:pt idx="2937">
                  <c:v>4.6542245370656019</c:v>
                </c:pt>
                <c:pt idx="2938">
                  <c:v>4.6549421296513174</c:v>
                </c:pt>
                <c:pt idx="2939">
                  <c:v>4.6556712963210884</c:v>
                </c:pt>
                <c:pt idx="2940">
                  <c:v>4.6564467592834262</c:v>
                </c:pt>
                <c:pt idx="2941">
                  <c:v>4.6571759259531973</c:v>
                </c:pt>
                <c:pt idx="2942">
                  <c:v>4.6578935185461887</c:v>
                </c:pt>
                <c:pt idx="2943">
                  <c:v>4.6586226852086838</c:v>
                </c:pt>
                <c:pt idx="2944">
                  <c:v>4.6593518518784549</c:v>
                </c:pt>
                <c:pt idx="2945">
                  <c:v>4.6600694444714463</c:v>
                </c:pt>
                <c:pt idx="2946">
                  <c:v>4.6607986111339414</c:v>
                </c:pt>
                <c:pt idx="2947">
                  <c:v>4.6615162037269329</c:v>
                </c:pt>
                <c:pt idx="2948">
                  <c:v>4.6622453703967039</c:v>
                </c:pt>
                <c:pt idx="2949">
                  <c:v>4.6629745370591991</c:v>
                </c:pt>
                <c:pt idx="2950">
                  <c:v>4.6637037037289701</c:v>
                </c:pt>
                <c:pt idx="2951">
                  <c:v>4.6644675926145283</c:v>
                </c:pt>
                <c:pt idx="2952">
                  <c:v>4.6651967592842993</c:v>
                </c:pt>
                <c:pt idx="2953">
                  <c:v>4.6659259259540704</c:v>
                </c:pt>
                <c:pt idx="2954">
                  <c:v>4.6666435185470618</c:v>
                </c:pt>
                <c:pt idx="2955">
                  <c:v>4.6673726852095569</c:v>
                </c:pt>
                <c:pt idx="2956">
                  <c:v>4.668101851879328</c:v>
                </c:pt>
                <c:pt idx="2957">
                  <c:v>4.6688194444723194</c:v>
                </c:pt>
                <c:pt idx="2958">
                  <c:v>4.6695486111348146</c:v>
                </c:pt>
                <c:pt idx="2959">
                  <c:v>4.6702777778045856</c:v>
                </c:pt>
                <c:pt idx="2960">
                  <c:v>4.6709953703975771</c:v>
                </c:pt>
                <c:pt idx="2961">
                  <c:v>4.6717245370600722</c:v>
                </c:pt>
                <c:pt idx="2962">
                  <c:v>4.6724537037298433</c:v>
                </c:pt>
                <c:pt idx="2963">
                  <c:v>4.6731712963228347</c:v>
                </c:pt>
                <c:pt idx="2964">
                  <c:v>4.6739004629853298</c:v>
                </c:pt>
                <c:pt idx="2965">
                  <c:v>4.6746296296551009</c:v>
                </c:pt>
                <c:pt idx="2966">
                  <c:v>4.6753472222480923</c:v>
                </c:pt>
                <c:pt idx="2967">
                  <c:v>4.6761226852104301</c:v>
                </c:pt>
                <c:pt idx="2968">
                  <c:v>4.6768518518802011</c:v>
                </c:pt>
                <c:pt idx="2969">
                  <c:v>4.6775810185426963</c:v>
                </c:pt>
                <c:pt idx="2970">
                  <c:v>4.6783101852124673</c:v>
                </c:pt>
                <c:pt idx="2971">
                  <c:v>4.6790277778054588</c:v>
                </c:pt>
                <c:pt idx="2972">
                  <c:v>4.6797569444679539</c:v>
                </c:pt>
                <c:pt idx="2973">
                  <c:v>4.6805324074302916</c:v>
                </c:pt>
                <c:pt idx="2974">
                  <c:v>4.6812500000232831</c:v>
                </c:pt>
                <c:pt idx="2975">
                  <c:v>4.6819791666930541</c:v>
                </c:pt>
                <c:pt idx="2976">
                  <c:v>4.6827083333555493</c:v>
                </c:pt>
                <c:pt idx="2977">
                  <c:v>4.6834259259485407</c:v>
                </c:pt>
                <c:pt idx="2978">
                  <c:v>4.6841550926183118</c:v>
                </c:pt>
                <c:pt idx="2979">
                  <c:v>4.6849305555806495</c:v>
                </c:pt>
                <c:pt idx="2980">
                  <c:v>4.6856597222504206</c:v>
                </c:pt>
                <c:pt idx="2981">
                  <c:v>4.686377314843412</c:v>
                </c:pt>
                <c:pt idx="2982">
                  <c:v>4.6871064815059071</c:v>
                </c:pt>
                <c:pt idx="2983">
                  <c:v>4.6878356481756782</c:v>
                </c:pt>
                <c:pt idx="2984">
                  <c:v>4.6885532407686696</c:v>
                </c:pt>
                <c:pt idx="2985">
                  <c:v>4.6892824074311648</c:v>
                </c:pt>
                <c:pt idx="2986">
                  <c:v>4.6900115741009358</c:v>
                </c:pt>
                <c:pt idx="2987">
                  <c:v>4.6907291666939273</c:v>
                </c:pt>
                <c:pt idx="2988">
                  <c:v>4.6914583333564224</c:v>
                </c:pt>
                <c:pt idx="2989">
                  <c:v>4.6921875000261934</c:v>
                </c:pt>
                <c:pt idx="2990">
                  <c:v>4.6929050926191849</c:v>
                </c:pt>
                <c:pt idx="2991">
                  <c:v>4.69363425928168</c:v>
                </c:pt>
                <c:pt idx="2992">
                  <c:v>4.6943634259514511</c:v>
                </c:pt>
                <c:pt idx="2993">
                  <c:v>4.6950810185444425</c:v>
                </c:pt>
                <c:pt idx="2994">
                  <c:v>4.6958101852069376</c:v>
                </c:pt>
                <c:pt idx="2995">
                  <c:v>4.6965856481765513</c:v>
                </c:pt>
                <c:pt idx="2996">
                  <c:v>4.6973148148390464</c:v>
                </c:pt>
                <c:pt idx="2997">
                  <c:v>4.6980324074320379</c:v>
                </c:pt>
                <c:pt idx="2998">
                  <c:v>4.6987615741018089</c:v>
                </c:pt>
                <c:pt idx="2999">
                  <c:v>4.6994907407643041</c:v>
                </c:pt>
                <c:pt idx="3000">
                  <c:v>4.7002199074340751</c:v>
                </c:pt>
                <c:pt idx="3001">
                  <c:v>4.7009837963196333</c:v>
                </c:pt>
                <c:pt idx="3002">
                  <c:v>4.7017129629894043</c:v>
                </c:pt>
                <c:pt idx="3003">
                  <c:v>4.7024421296518994</c:v>
                </c:pt>
                <c:pt idx="3004">
                  <c:v>4.7031597222448909</c:v>
                </c:pt>
                <c:pt idx="3005">
                  <c:v>4.7038888889146619</c:v>
                </c:pt>
                <c:pt idx="3006">
                  <c:v>4.7046180555771571</c:v>
                </c:pt>
                <c:pt idx="3007">
                  <c:v>4.7053935185467708</c:v>
                </c:pt>
                <c:pt idx="3008">
                  <c:v>4.7061111111397622</c:v>
                </c:pt>
                <c:pt idx="3009">
                  <c:v>4.7068402778022573</c:v>
                </c:pt>
                <c:pt idx="3010">
                  <c:v>4.7075578703952488</c:v>
                </c:pt>
                <c:pt idx="3011">
                  <c:v>4.7082870370650198</c:v>
                </c:pt>
                <c:pt idx="3012">
                  <c:v>4.7090162037275149</c:v>
                </c:pt>
                <c:pt idx="3013">
                  <c:v>4.7097337963205064</c:v>
                </c:pt>
                <c:pt idx="3014">
                  <c:v>4.7104629629902774</c:v>
                </c:pt>
                <c:pt idx="3015">
                  <c:v>4.7111921296527726</c:v>
                </c:pt>
                <c:pt idx="3016">
                  <c:v>4.7119212963225436</c:v>
                </c:pt>
                <c:pt idx="3017">
                  <c:v>4.7126388889155351</c:v>
                </c:pt>
                <c:pt idx="3018">
                  <c:v>4.7134143518778728</c:v>
                </c:pt>
                <c:pt idx="3019">
                  <c:v>4.7141435185403679</c:v>
                </c:pt>
                <c:pt idx="3020">
                  <c:v>4.714872685210139</c:v>
                </c:pt>
                <c:pt idx="3021">
                  <c:v>4.7155902778031304</c:v>
                </c:pt>
                <c:pt idx="3022">
                  <c:v>4.7163194444729015</c:v>
                </c:pt>
                <c:pt idx="3023">
                  <c:v>4.7170486111353966</c:v>
                </c:pt>
                <c:pt idx="3024">
                  <c:v>4.7178240740977344</c:v>
                </c:pt>
                <c:pt idx="3025">
                  <c:v>4.7185416666907258</c:v>
                </c:pt>
                <c:pt idx="3026">
                  <c:v>4.7192708333604969</c:v>
                </c:pt>
                <c:pt idx="3027">
                  <c:v>4.720000000022992</c:v>
                </c:pt>
                <c:pt idx="3028">
                  <c:v>4.7207175926159834</c:v>
                </c:pt>
                <c:pt idx="3029">
                  <c:v>4.7214467592857545</c:v>
                </c:pt>
                <c:pt idx="3030">
                  <c:v>4.7222222222480923</c:v>
                </c:pt>
                <c:pt idx="3031">
                  <c:v>4.7229513889105874</c:v>
                </c:pt>
                <c:pt idx="3032">
                  <c:v>4.7236805555803585</c:v>
                </c:pt>
                <c:pt idx="3033">
                  <c:v>4.7243981481733499</c:v>
                </c:pt>
                <c:pt idx="3034">
                  <c:v>4.725127314843121</c:v>
                </c:pt>
                <c:pt idx="3035">
                  <c:v>4.7258564815056161</c:v>
                </c:pt>
                <c:pt idx="3036">
                  <c:v>4.7266319444679539</c:v>
                </c:pt>
                <c:pt idx="3037">
                  <c:v>4.7273495370609453</c:v>
                </c:pt>
                <c:pt idx="3038">
                  <c:v>4.7280787037307164</c:v>
                </c:pt>
                <c:pt idx="3039">
                  <c:v>4.7288078703932115</c:v>
                </c:pt>
                <c:pt idx="3040">
                  <c:v>4.7295254629862029</c:v>
                </c:pt>
                <c:pt idx="3041">
                  <c:v>4.730254629655974</c:v>
                </c:pt>
                <c:pt idx="3042">
                  <c:v>4.7310300926183118</c:v>
                </c:pt>
                <c:pt idx="3043">
                  <c:v>4.7317592592808069</c:v>
                </c:pt>
                <c:pt idx="3044">
                  <c:v>4.7324768518737983</c:v>
                </c:pt>
                <c:pt idx="3045">
                  <c:v>4.7332060185435694</c:v>
                </c:pt>
                <c:pt idx="3046">
                  <c:v>4.7339351852133404</c:v>
                </c:pt>
                <c:pt idx="3047">
                  <c:v>4.7346527778063319</c:v>
                </c:pt>
                <c:pt idx="3048">
                  <c:v>4.735381944468827</c:v>
                </c:pt>
                <c:pt idx="3049">
                  <c:v>4.7361111111385981</c:v>
                </c:pt>
                <c:pt idx="3050">
                  <c:v>4.7368287037315895</c:v>
                </c:pt>
                <c:pt idx="3051">
                  <c:v>4.7375578703940846</c:v>
                </c:pt>
                <c:pt idx="3052">
                  <c:v>4.7382870370638557</c:v>
                </c:pt>
                <c:pt idx="3053">
                  <c:v>4.7390046296568471</c:v>
                </c:pt>
                <c:pt idx="3054">
                  <c:v>4.7397337963193422</c:v>
                </c:pt>
                <c:pt idx="3055">
                  <c:v>4.7404629629891133</c:v>
                </c:pt>
                <c:pt idx="3056">
                  <c:v>4.7411805555821047</c:v>
                </c:pt>
                <c:pt idx="3057">
                  <c:v>4.7419097222445998</c:v>
                </c:pt>
                <c:pt idx="3058">
                  <c:v>4.7426388889143709</c:v>
                </c:pt>
                <c:pt idx="3059">
                  <c:v>4.7433564815073623</c:v>
                </c:pt>
                <c:pt idx="3060">
                  <c:v>4.7440856481698574</c:v>
                </c:pt>
                <c:pt idx="3061">
                  <c:v>4.7448148148396285</c:v>
                </c:pt>
                <c:pt idx="3062">
                  <c:v>4.7455324074326199</c:v>
                </c:pt>
                <c:pt idx="3063">
                  <c:v>4.7463078703949577</c:v>
                </c:pt>
                <c:pt idx="3064">
                  <c:v>4.7470370370647288</c:v>
                </c:pt>
                <c:pt idx="3065">
                  <c:v>4.7477546296577202</c:v>
                </c:pt>
                <c:pt idx="3066">
                  <c:v>4.7484837963202153</c:v>
                </c:pt>
                <c:pt idx="3067">
                  <c:v>4.7492129629899864</c:v>
                </c:pt>
                <c:pt idx="3068">
                  <c:v>4.7499305555829778</c:v>
                </c:pt>
                <c:pt idx="3069">
                  <c:v>4.7506597222454729</c:v>
                </c:pt>
                <c:pt idx="3070">
                  <c:v>4.751388888915244</c:v>
                </c:pt>
                <c:pt idx="3071">
                  <c:v>4.7521064815082354</c:v>
                </c:pt>
                <c:pt idx="3072">
                  <c:v>4.7528356481707306</c:v>
                </c:pt>
                <c:pt idx="3073">
                  <c:v>4.7535648148405016</c:v>
                </c:pt>
                <c:pt idx="3074">
                  <c:v>4.7542824074334931</c:v>
                </c:pt>
                <c:pt idx="3075">
                  <c:v>4.7550115740959882</c:v>
                </c:pt>
                <c:pt idx="3076">
                  <c:v>4.7557407407657593</c:v>
                </c:pt>
                <c:pt idx="3077">
                  <c:v>4.7564699074355303</c:v>
                </c:pt>
                <c:pt idx="3078">
                  <c:v>4.7571875000285218</c:v>
                </c:pt>
                <c:pt idx="3079">
                  <c:v>4.7579166666910169</c:v>
                </c:pt>
                <c:pt idx="3080">
                  <c:v>4.7586342592840083</c:v>
                </c:pt>
                <c:pt idx="3081">
                  <c:v>4.7593634259537794</c:v>
                </c:pt>
                <c:pt idx="3082">
                  <c:v>4.7600925926162745</c:v>
                </c:pt>
                <c:pt idx="3083">
                  <c:v>4.7608101852092659</c:v>
                </c:pt>
                <c:pt idx="3084">
                  <c:v>4.7615856481716037</c:v>
                </c:pt>
                <c:pt idx="3085">
                  <c:v>4.7623148148413748</c:v>
                </c:pt>
                <c:pt idx="3086">
                  <c:v>4.7630439815038699</c:v>
                </c:pt>
                <c:pt idx="3087">
                  <c:v>4.7637615740968613</c:v>
                </c:pt>
                <c:pt idx="3088">
                  <c:v>4.7644907407666324</c:v>
                </c:pt>
                <c:pt idx="3089">
                  <c:v>4.7652199074291275</c:v>
                </c:pt>
                <c:pt idx="3090">
                  <c:v>4.7659375000221189</c:v>
                </c:pt>
                <c:pt idx="3091">
                  <c:v>4.76666666669189</c:v>
                </c:pt>
                <c:pt idx="3092">
                  <c:v>4.7673958333616611</c:v>
                </c:pt>
                <c:pt idx="3093">
                  <c:v>4.7681134259546525</c:v>
                </c:pt>
                <c:pt idx="3094">
                  <c:v>4.7688425926171476</c:v>
                </c:pt>
                <c:pt idx="3095">
                  <c:v>4.7696180555794854</c:v>
                </c:pt>
                <c:pt idx="3096">
                  <c:v>4.7703472222492564</c:v>
                </c:pt>
                <c:pt idx="3097">
                  <c:v>4.7710648148422479</c:v>
                </c:pt>
                <c:pt idx="3098">
                  <c:v>4.771793981504743</c:v>
                </c:pt>
                <c:pt idx="3099">
                  <c:v>4.7725231481745141</c:v>
                </c:pt>
                <c:pt idx="3100">
                  <c:v>4.7732407407675055</c:v>
                </c:pt>
                <c:pt idx="3101">
                  <c:v>4.7740162037298433</c:v>
                </c:pt>
                <c:pt idx="3102">
                  <c:v>4.7747453703923384</c:v>
                </c:pt>
                <c:pt idx="3103">
                  <c:v>4.7754629629853298</c:v>
                </c:pt>
                <c:pt idx="3104">
                  <c:v>4.7761921296551009</c:v>
                </c:pt>
                <c:pt idx="3105">
                  <c:v>4.7769212963248719</c:v>
                </c:pt>
                <c:pt idx="3106">
                  <c:v>4.7776388889105874</c:v>
                </c:pt>
                <c:pt idx="3107">
                  <c:v>4.7784143518802011</c:v>
                </c:pt>
                <c:pt idx="3108">
                  <c:v>4.7791435185426963</c:v>
                </c:pt>
                <c:pt idx="3109">
                  <c:v>4.7798611111356877</c:v>
                </c:pt>
                <c:pt idx="3110">
                  <c:v>4.7805902778054588</c:v>
                </c:pt>
                <c:pt idx="3111">
                  <c:v>4.7813194444679539</c:v>
                </c:pt>
                <c:pt idx="3112">
                  <c:v>4.7820370370609453</c:v>
                </c:pt>
                <c:pt idx="3113">
                  <c:v>4.7827662037307164</c:v>
                </c:pt>
                <c:pt idx="3114">
                  <c:v>4.7834953703932115</c:v>
                </c:pt>
                <c:pt idx="3115">
                  <c:v>4.7842129629862029</c:v>
                </c:pt>
                <c:pt idx="3116">
                  <c:v>4.784942129655974</c:v>
                </c:pt>
                <c:pt idx="3117">
                  <c:v>4.7856712963184691</c:v>
                </c:pt>
                <c:pt idx="3118">
                  <c:v>4.7864467592808069</c:v>
                </c:pt>
                <c:pt idx="3119">
                  <c:v>4.7871643518737983</c:v>
                </c:pt>
                <c:pt idx="3120">
                  <c:v>4.7878935185435694</c:v>
                </c:pt>
                <c:pt idx="3121">
                  <c:v>4.7886226852133404</c:v>
                </c:pt>
                <c:pt idx="3122">
                  <c:v>4.7893402778063319</c:v>
                </c:pt>
                <c:pt idx="3123">
                  <c:v>4.790069444468827</c:v>
                </c:pt>
                <c:pt idx="3124">
                  <c:v>4.7908449074311648</c:v>
                </c:pt>
                <c:pt idx="3125">
                  <c:v>4.7915740741009358</c:v>
                </c:pt>
                <c:pt idx="3126">
                  <c:v>4.7922916666939273</c:v>
                </c:pt>
                <c:pt idx="3127">
                  <c:v>4.7930208333564224</c:v>
                </c:pt>
                <c:pt idx="3128">
                  <c:v>4.7937500000261934</c:v>
                </c:pt>
                <c:pt idx="3129">
                  <c:v>4.7944675926191849</c:v>
                </c:pt>
                <c:pt idx="3130">
                  <c:v>4.79519675928168</c:v>
                </c:pt>
                <c:pt idx="3131">
                  <c:v>4.7959259259514511</c:v>
                </c:pt>
                <c:pt idx="3132">
                  <c:v>4.7966435185444425</c:v>
                </c:pt>
                <c:pt idx="3133">
                  <c:v>4.7973726852069376</c:v>
                </c:pt>
                <c:pt idx="3134">
                  <c:v>4.7981018518767087</c:v>
                </c:pt>
                <c:pt idx="3135">
                  <c:v>4.7988194444697001</c:v>
                </c:pt>
                <c:pt idx="3136">
                  <c:v>4.7995486111394712</c:v>
                </c:pt>
                <c:pt idx="3137">
                  <c:v>4.8002777778019663</c:v>
                </c:pt>
                <c:pt idx="3138">
                  <c:v>4.8009953703949577</c:v>
                </c:pt>
                <c:pt idx="3139">
                  <c:v>4.8017245370647288</c:v>
                </c:pt>
                <c:pt idx="3140">
                  <c:v>4.8024537037272239</c:v>
                </c:pt>
                <c:pt idx="3141">
                  <c:v>4.8031712963202153</c:v>
                </c:pt>
                <c:pt idx="3142">
                  <c:v>4.8039004629899864</c:v>
                </c:pt>
                <c:pt idx="3143">
                  <c:v>4.8046296296524815</c:v>
                </c:pt>
                <c:pt idx="3144">
                  <c:v>4.8053472222454729</c:v>
                </c:pt>
                <c:pt idx="3145">
                  <c:v>4.806076388915244</c:v>
                </c:pt>
                <c:pt idx="3146">
                  <c:v>4.8068055555777391</c:v>
                </c:pt>
                <c:pt idx="3147">
                  <c:v>4.8075231481707306</c:v>
                </c:pt>
                <c:pt idx="3148">
                  <c:v>4.8082523148405016</c:v>
                </c:pt>
                <c:pt idx="3149">
                  <c:v>4.8089814815029968</c:v>
                </c:pt>
                <c:pt idx="3150">
                  <c:v>4.8097453703958308</c:v>
                </c:pt>
                <c:pt idx="3151">
                  <c:v>4.8104745370656019</c:v>
                </c:pt>
                <c:pt idx="3152">
                  <c:v>4.811203703728097</c:v>
                </c:pt>
                <c:pt idx="3153">
                  <c:v>4.8119328703978681</c:v>
                </c:pt>
                <c:pt idx="3154">
                  <c:v>4.8126504629908595</c:v>
                </c:pt>
                <c:pt idx="3155">
                  <c:v>4.8133796296533546</c:v>
                </c:pt>
                <c:pt idx="3156">
                  <c:v>4.8141435185461887</c:v>
                </c:pt>
                <c:pt idx="3157">
                  <c:v>4.8148726852086838</c:v>
                </c:pt>
                <c:pt idx="3158">
                  <c:v>4.8156018518784549</c:v>
                </c:pt>
                <c:pt idx="3159">
                  <c:v>4.8163194444714463</c:v>
                </c:pt>
                <c:pt idx="3160">
                  <c:v>4.8170486111339414</c:v>
                </c:pt>
                <c:pt idx="3161">
                  <c:v>4.8177777778037125</c:v>
                </c:pt>
                <c:pt idx="3162">
                  <c:v>4.8185532407660503</c:v>
                </c:pt>
                <c:pt idx="3163">
                  <c:v>4.8192708333590417</c:v>
                </c:pt>
                <c:pt idx="3164">
                  <c:v>4.8200000000215368</c:v>
                </c:pt>
                <c:pt idx="3165">
                  <c:v>4.8207291666913079</c:v>
                </c:pt>
                <c:pt idx="3166">
                  <c:v>4.8214467592842993</c:v>
                </c:pt>
                <c:pt idx="3167">
                  <c:v>4.8221759259540704</c:v>
                </c:pt>
                <c:pt idx="3168">
                  <c:v>4.8229513889164082</c:v>
                </c:pt>
                <c:pt idx="3169">
                  <c:v>4.8236805555789033</c:v>
                </c:pt>
                <c:pt idx="3170">
                  <c:v>4.8243981481718947</c:v>
                </c:pt>
                <c:pt idx="3171">
                  <c:v>4.8251273148416658</c:v>
                </c:pt>
                <c:pt idx="3172">
                  <c:v>4.8258564815041609</c:v>
                </c:pt>
                <c:pt idx="3173">
                  <c:v>4.826585648173932</c:v>
                </c:pt>
                <c:pt idx="3174">
                  <c:v>4.8273611111362698</c:v>
                </c:pt>
                <c:pt idx="3175">
                  <c:v>4.8280787037292612</c:v>
                </c:pt>
                <c:pt idx="3176">
                  <c:v>4.8288078703990323</c:v>
                </c:pt>
                <c:pt idx="3177">
                  <c:v>4.8295370370615274</c:v>
                </c:pt>
                <c:pt idx="3178">
                  <c:v>4.8302546296545188</c:v>
                </c:pt>
                <c:pt idx="3179">
                  <c:v>4.8309837963242899</c:v>
                </c:pt>
                <c:pt idx="3180">
                  <c:v>4.831712962986785</c:v>
                </c:pt>
                <c:pt idx="3181">
                  <c:v>4.8324305555797764</c:v>
                </c:pt>
                <c:pt idx="3182">
                  <c:v>4.8331597222495475</c:v>
                </c:pt>
                <c:pt idx="3183">
                  <c:v>4.8338888889120426</c:v>
                </c:pt>
                <c:pt idx="3184">
                  <c:v>4.834606481505034</c:v>
                </c:pt>
                <c:pt idx="3185">
                  <c:v>4.8353819444673718</c:v>
                </c:pt>
                <c:pt idx="3186">
                  <c:v>4.8361111111371429</c:v>
                </c:pt>
                <c:pt idx="3187">
                  <c:v>4.836840277799638</c:v>
                </c:pt>
                <c:pt idx="3188">
                  <c:v>4.8375578703926294</c:v>
                </c:pt>
                <c:pt idx="3189">
                  <c:v>4.8382870370624005</c:v>
                </c:pt>
                <c:pt idx="3190">
                  <c:v>4.8390162037321716</c:v>
                </c:pt>
                <c:pt idx="3191">
                  <c:v>4.839733796317887</c:v>
                </c:pt>
                <c:pt idx="3192">
                  <c:v>4.8404629629876581</c:v>
                </c:pt>
                <c:pt idx="3193">
                  <c:v>4.8411921296574292</c:v>
                </c:pt>
                <c:pt idx="3194">
                  <c:v>4.8419212963199243</c:v>
                </c:pt>
                <c:pt idx="3195">
                  <c:v>4.8426388889129157</c:v>
                </c:pt>
                <c:pt idx="3196">
                  <c:v>4.8433680555826868</c:v>
                </c:pt>
                <c:pt idx="3197">
                  <c:v>4.8440972222451819</c:v>
                </c:pt>
                <c:pt idx="3198">
                  <c:v>4.8448148148381733</c:v>
                </c:pt>
                <c:pt idx="3199">
                  <c:v>4.8455439815079444</c:v>
                </c:pt>
                <c:pt idx="3200">
                  <c:v>4.8462731481704395</c:v>
                </c:pt>
                <c:pt idx="3201">
                  <c:v>4.8469907407634309</c:v>
                </c:pt>
                <c:pt idx="3202">
                  <c:v>4.847719907433202</c:v>
                </c:pt>
                <c:pt idx="3203">
                  <c:v>4.8484490740956971</c:v>
                </c:pt>
                <c:pt idx="3204">
                  <c:v>4.8491666666886886</c:v>
                </c:pt>
                <c:pt idx="3205">
                  <c:v>4.8498958333584596</c:v>
                </c:pt>
                <c:pt idx="3206">
                  <c:v>4.8506712963207974</c:v>
                </c:pt>
                <c:pt idx="3207">
                  <c:v>4.8514004629905685</c:v>
                </c:pt>
                <c:pt idx="3208">
                  <c:v>4.8521180555835599</c:v>
                </c:pt>
                <c:pt idx="3209">
                  <c:v>4.852847222246055</c:v>
                </c:pt>
                <c:pt idx="3210">
                  <c:v>4.8535763889158261</c:v>
                </c:pt>
                <c:pt idx="3211">
                  <c:v>4.8543055555783212</c:v>
                </c:pt>
                <c:pt idx="3212">
                  <c:v>4.8550694444711553</c:v>
                </c:pt>
                <c:pt idx="3213">
                  <c:v>4.8557986111336504</c:v>
                </c:pt>
                <c:pt idx="3214">
                  <c:v>4.8565277778034215</c:v>
                </c:pt>
                <c:pt idx="3215">
                  <c:v>4.8572453703964129</c:v>
                </c:pt>
                <c:pt idx="3216">
                  <c:v>4.857974537058908</c:v>
                </c:pt>
                <c:pt idx="3217">
                  <c:v>4.8587037037286791</c:v>
                </c:pt>
                <c:pt idx="3218">
                  <c:v>4.8594791666910169</c:v>
                </c:pt>
                <c:pt idx="3219">
                  <c:v>4.8601967592840083</c:v>
                </c:pt>
                <c:pt idx="3220">
                  <c:v>4.8609259259537794</c:v>
                </c:pt>
                <c:pt idx="3221">
                  <c:v>4.8616550926162745</c:v>
                </c:pt>
                <c:pt idx="3222">
                  <c:v>4.8623726852092659</c:v>
                </c:pt>
                <c:pt idx="3223">
                  <c:v>4.863101851879037</c:v>
                </c:pt>
                <c:pt idx="3224">
                  <c:v>4.8638773148413748</c:v>
                </c:pt>
                <c:pt idx="3225">
                  <c:v>4.8645949074343662</c:v>
                </c:pt>
                <c:pt idx="3226">
                  <c:v>4.8653240740968613</c:v>
                </c:pt>
                <c:pt idx="3227">
                  <c:v>4.8660532407666324</c:v>
                </c:pt>
                <c:pt idx="3228">
                  <c:v>4.8667708333596238</c:v>
                </c:pt>
                <c:pt idx="3229">
                  <c:v>4.8675000000221189</c:v>
                </c:pt>
                <c:pt idx="3230">
                  <c:v>4.8682754629844567</c:v>
                </c:pt>
                <c:pt idx="3231">
                  <c:v>4.8690046296542278</c:v>
                </c:pt>
                <c:pt idx="3232">
                  <c:v>4.8697222222472192</c:v>
                </c:pt>
                <c:pt idx="3233">
                  <c:v>4.8704513889169903</c:v>
                </c:pt>
                <c:pt idx="3234">
                  <c:v>4.8711805555794854</c:v>
                </c:pt>
                <c:pt idx="3235">
                  <c:v>4.8718981481724768</c:v>
                </c:pt>
                <c:pt idx="3236">
                  <c:v>4.8726273148422479</c:v>
                </c:pt>
                <c:pt idx="3237">
                  <c:v>4.873356481504743</c:v>
                </c:pt>
                <c:pt idx="3238">
                  <c:v>4.8740740740977344</c:v>
                </c:pt>
                <c:pt idx="3239">
                  <c:v>4.8748032407675055</c:v>
                </c:pt>
                <c:pt idx="3240">
                  <c:v>4.8755324074300006</c:v>
                </c:pt>
                <c:pt idx="3241">
                  <c:v>4.8763078703923384</c:v>
                </c:pt>
                <c:pt idx="3242">
                  <c:v>4.8770254629853298</c:v>
                </c:pt>
                <c:pt idx="3243">
                  <c:v>4.8777546296551009</c:v>
                </c:pt>
                <c:pt idx="3244">
                  <c:v>4.8784837963248719</c:v>
                </c:pt>
                <c:pt idx="3245">
                  <c:v>4.8792013889105874</c:v>
                </c:pt>
                <c:pt idx="3246">
                  <c:v>4.8799305555803585</c:v>
                </c:pt>
                <c:pt idx="3247">
                  <c:v>4.8806597222501296</c:v>
                </c:pt>
                <c:pt idx="3248">
                  <c:v>4.881377314843121</c:v>
                </c:pt>
                <c:pt idx="3249">
                  <c:v>4.8821064815056161</c:v>
                </c:pt>
                <c:pt idx="3250">
                  <c:v>4.8828356481753872</c:v>
                </c:pt>
                <c:pt idx="3251">
                  <c:v>4.8835648148378823</c:v>
                </c:pt>
                <c:pt idx="3252">
                  <c:v>4.8843402778002201</c:v>
                </c:pt>
                <c:pt idx="3253">
                  <c:v>4.8850578703932115</c:v>
                </c:pt>
                <c:pt idx="3254">
                  <c:v>4.8857870370629826</c:v>
                </c:pt>
                <c:pt idx="3255">
                  <c:v>4.8865162037254777</c:v>
                </c:pt>
                <c:pt idx="3256">
                  <c:v>4.8872337963184691</c:v>
                </c:pt>
                <c:pt idx="3257">
                  <c:v>4.8879629629882402</c:v>
                </c:pt>
                <c:pt idx="3258">
                  <c:v>4.8887384259505779</c:v>
                </c:pt>
                <c:pt idx="3259">
                  <c:v>4.889467592620349</c:v>
                </c:pt>
                <c:pt idx="3260">
                  <c:v>4.8901967592828441</c:v>
                </c:pt>
                <c:pt idx="3261">
                  <c:v>4.8909143518758356</c:v>
                </c:pt>
                <c:pt idx="3262">
                  <c:v>4.8916435185456066</c:v>
                </c:pt>
                <c:pt idx="3263">
                  <c:v>4.8923726852081018</c:v>
                </c:pt>
                <c:pt idx="3264">
                  <c:v>4.8930902778010932</c:v>
                </c:pt>
                <c:pt idx="3265">
                  <c:v>4.8938194444708643</c:v>
                </c:pt>
                <c:pt idx="3266">
                  <c:v>4.8945370370638557</c:v>
                </c:pt>
                <c:pt idx="3267">
                  <c:v>4.8952662037263508</c:v>
                </c:pt>
                <c:pt idx="3268">
                  <c:v>4.8959953703961219</c:v>
                </c:pt>
                <c:pt idx="3269">
                  <c:v>4.8967129629891133</c:v>
                </c:pt>
                <c:pt idx="3270">
                  <c:v>4.8974421296516084</c:v>
                </c:pt>
                <c:pt idx="3271">
                  <c:v>4.8981712963213795</c:v>
                </c:pt>
                <c:pt idx="3272">
                  <c:v>4.8988888889143709</c:v>
                </c:pt>
                <c:pt idx="3273">
                  <c:v>4.899618055584142</c:v>
                </c:pt>
                <c:pt idx="3274">
                  <c:v>4.9003935185464798</c:v>
                </c:pt>
                <c:pt idx="3275">
                  <c:v>4.9011226852089749</c:v>
                </c:pt>
                <c:pt idx="3276">
                  <c:v>4.9018518518787459</c:v>
                </c:pt>
                <c:pt idx="3277">
                  <c:v>4.9025694444717374</c:v>
                </c:pt>
                <c:pt idx="3278">
                  <c:v>4.9032986111342325</c:v>
                </c:pt>
                <c:pt idx="3279">
                  <c:v>4.9040277778040036</c:v>
                </c:pt>
                <c:pt idx="3280">
                  <c:v>4.9048032407663413</c:v>
                </c:pt>
                <c:pt idx="3281">
                  <c:v>4.9055208333593328</c:v>
                </c:pt>
                <c:pt idx="3282">
                  <c:v>4.9062500000218279</c:v>
                </c:pt>
                <c:pt idx="3283">
                  <c:v>4.9069791666915989</c:v>
                </c:pt>
                <c:pt idx="3284">
                  <c:v>4.9076967592845904</c:v>
                </c:pt>
                <c:pt idx="3285">
                  <c:v>4.9084259259543614</c:v>
                </c:pt>
                <c:pt idx="3286">
                  <c:v>4.9092013889166992</c:v>
                </c:pt>
                <c:pt idx="3287">
                  <c:v>4.9099305555791943</c:v>
                </c:pt>
                <c:pt idx="3288">
                  <c:v>4.9106481481721858</c:v>
                </c:pt>
                <c:pt idx="3289">
                  <c:v>4.9113773148419568</c:v>
                </c:pt>
                <c:pt idx="3290">
                  <c:v>4.9121064815044519</c:v>
                </c:pt>
                <c:pt idx="3291">
                  <c:v>4.9128240740974434</c:v>
                </c:pt>
                <c:pt idx="3292">
                  <c:v>4.9135532407672144</c:v>
                </c:pt>
                <c:pt idx="3293">
                  <c:v>4.9142824074297096</c:v>
                </c:pt>
                <c:pt idx="3294">
                  <c:v>4.915000000022701</c:v>
                </c:pt>
                <c:pt idx="3295">
                  <c:v>4.9157291666924721</c:v>
                </c:pt>
                <c:pt idx="3296">
                  <c:v>4.9164583333549672</c:v>
                </c:pt>
                <c:pt idx="3297">
                  <c:v>4.9171759259479586</c:v>
                </c:pt>
                <c:pt idx="3298">
                  <c:v>4.9179050926177297</c:v>
                </c:pt>
                <c:pt idx="3299">
                  <c:v>4.9186342592875008</c:v>
                </c:pt>
                <c:pt idx="3300">
                  <c:v>4.9193518518804922</c:v>
                </c:pt>
                <c:pt idx="3301">
                  <c:v>4.9200810185429873</c:v>
                </c:pt>
                <c:pt idx="3302">
                  <c:v>4.9208101852127584</c:v>
                </c:pt>
                <c:pt idx="3303">
                  <c:v>4.9215277778057498</c:v>
                </c:pt>
                <c:pt idx="3304">
                  <c:v>4.9222569444682449</c:v>
                </c:pt>
                <c:pt idx="3305">
                  <c:v>4.922986111138016</c:v>
                </c:pt>
                <c:pt idx="3306">
                  <c:v>4.9237037037310074</c:v>
                </c:pt>
                <c:pt idx="3307">
                  <c:v>4.9244907407628489</c:v>
                </c:pt>
                <c:pt idx="3308">
                  <c:v>4.9252083333558403</c:v>
                </c:pt>
                <c:pt idx="3309">
                  <c:v>4.9259375000256114</c:v>
                </c:pt>
                <c:pt idx="3310">
                  <c:v>4.9266550926186028</c:v>
                </c:pt>
                <c:pt idx="3311">
                  <c:v>4.9273842592810979</c:v>
                </c:pt>
                <c:pt idx="3312">
                  <c:v>4.928113425950869</c:v>
                </c:pt>
                <c:pt idx="3313">
                  <c:v>4.9288425926206401</c:v>
                </c:pt>
                <c:pt idx="3314">
                  <c:v>4.9295601852136315</c:v>
                </c:pt>
                <c:pt idx="3315">
                  <c:v>4.9302893518761266</c:v>
                </c:pt>
                <c:pt idx="3316">
                  <c:v>4.9310185185458977</c:v>
                </c:pt>
                <c:pt idx="3317">
                  <c:v>4.9317361111388891</c:v>
                </c:pt>
                <c:pt idx="3318">
                  <c:v>4.9324652778013842</c:v>
                </c:pt>
                <c:pt idx="3319">
                  <c:v>4.9331944444711553</c:v>
                </c:pt>
                <c:pt idx="3320">
                  <c:v>4.9339120370641467</c:v>
                </c:pt>
                <c:pt idx="3321">
                  <c:v>4.9346412037266418</c:v>
                </c:pt>
                <c:pt idx="3322">
                  <c:v>4.9353703703964129</c:v>
                </c:pt>
                <c:pt idx="3323">
                  <c:v>4.9360879629894043</c:v>
                </c:pt>
                <c:pt idx="3324">
                  <c:v>4.9368171296518994</c:v>
                </c:pt>
                <c:pt idx="3325">
                  <c:v>4.9375462963216705</c:v>
                </c:pt>
                <c:pt idx="3326">
                  <c:v>4.9382638889146619</c:v>
                </c:pt>
                <c:pt idx="3327">
                  <c:v>4.9389930555771571</c:v>
                </c:pt>
                <c:pt idx="3328">
                  <c:v>4.9397222222469281</c:v>
                </c:pt>
                <c:pt idx="3329">
                  <c:v>4.9404398148399196</c:v>
                </c:pt>
                <c:pt idx="3330">
                  <c:v>4.9411689815096906</c:v>
                </c:pt>
                <c:pt idx="3331">
                  <c:v>4.9418981481721858</c:v>
                </c:pt>
                <c:pt idx="3332">
                  <c:v>4.9426157407651772</c:v>
                </c:pt>
                <c:pt idx="3333">
                  <c:v>4.9433912037275149</c:v>
                </c:pt>
                <c:pt idx="3334">
                  <c:v>4.944120370397286</c:v>
                </c:pt>
                <c:pt idx="3335">
                  <c:v>4.9448495370597811</c:v>
                </c:pt>
                <c:pt idx="3336">
                  <c:v>4.9455671296527726</c:v>
                </c:pt>
                <c:pt idx="3337">
                  <c:v>4.9462962963225436</c:v>
                </c:pt>
                <c:pt idx="3338">
                  <c:v>4.9470254629850388</c:v>
                </c:pt>
                <c:pt idx="3339">
                  <c:v>4.9478009259546525</c:v>
                </c:pt>
                <c:pt idx="3340">
                  <c:v>4.9485185185403679</c:v>
                </c:pt>
                <c:pt idx="3341">
                  <c:v>4.949247685210139</c:v>
                </c:pt>
                <c:pt idx="3342">
                  <c:v>4.9499768518799101</c:v>
                </c:pt>
                <c:pt idx="3343">
                  <c:v>4.9506944444729015</c:v>
                </c:pt>
                <c:pt idx="3344">
                  <c:v>4.9514236111353966</c:v>
                </c:pt>
                <c:pt idx="3345">
                  <c:v>4.9521990740977344</c:v>
                </c:pt>
                <c:pt idx="3346">
                  <c:v>4.9529282407675055</c:v>
                </c:pt>
                <c:pt idx="3347">
                  <c:v>4.9536574074300006</c:v>
                </c:pt>
                <c:pt idx="3348">
                  <c:v>4.954375000022992</c:v>
                </c:pt>
                <c:pt idx="3349">
                  <c:v>4.9551041666927631</c:v>
                </c:pt>
                <c:pt idx="3350">
                  <c:v>4.9558333333552582</c:v>
                </c:pt>
                <c:pt idx="3351">
                  <c:v>4.9566087963248719</c:v>
                </c:pt>
                <c:pt idx="3352">
                  <c:v>4.9573263889105874</c:v>
                </c:pt>
                <c:pt idx="3353">
                  <c:v>4.9580555555803585</c:v>
                </c:pt>
                <c:pt idx="3354">
                  <c:v>4.9587847222501296</c:v>
                </c:pt>
                <c:pt idx="3355">
                  <c:v>4.959502314843121</c:v>
                </c:pt>
                <c:pt idx="3356">
                  <c:v>4.9602314815056161</c:v>
                </c:pt>
                <c:pt idx="3357">
                  <c:v>4.9609606481753872</c:v>
                </c:pt>
                <c:pt idx="3358">
                  <c:v>4.9616782407683786</c:v>
                </c:pt>
                <c:pt idx="3359">
                  <c:v>4.9624074074308737</c:v>
                </c:pt>
                <c:pt idx="3360">
                  <c:v>4.9631365741006448</c:v>
                </c:pt>
                <c:pt idx="3361">
                  <c:v>4.9638541666936362</c:v>
                </c:pt>
                <c:pt idx="3362">
                  <c:v>4.9645833333561313</c:v>
                </c:pt>
                <c:pt idx="3363">
                  <c:v>4.9653125000259024</c:v>
                </c:pt>
                <c:pt idx="3364">
                  <c:v>4.9660300926188938</c:v>
                </c:pt>
                <c:pt idx="3365">
                  <c:v>4.9667592592813889</c:v>
                </c:pt>
                <c:pt idx="3366">
                  <c:v>4.96748842595116</c:v>
                </c:pt>
                <c:pt idx="3367">
                  <c:v>4.9682060185441514</c:v>
                </c:pt>
                <c:pt idx="3368">
                  <c:v>4.9689351852139225</c:v>
                </c:pt>
                <c:pt idx="3369">
                  <c:v>4.9696643518764176</c:v>
                </c:pt>
                <c:pt idx="3370">
                  <c:v>4.9703935185461887</c:v>
                </c:pt>
                <c:pt idx="3371">
                  <c:v>4.9711111111391801</c:v>
                </c:pt>
                <c:pt idx="3372">
                  <c:v>4.9718402778016753</c:v>
                </c:pt>
                <c:pt idx="3373">
                  <c:v>4.9725694444714463</c:v>
                </c:pt>
                <c:pt idx="3374">
                  <c:v>4.9732870370644378</c:v>
                </c:pt>
                <c:pt idx="3375">
                  <c:v>4.9740162037269329</c:v>
                </c:pt>
                <c:pt idx="3376">
                  <c:v>4.9747337963199243</c:v>
                </c:pt>
                <c:pt idx="3377">
                  <c:v>4.9754629629896954</c:v>
                </c:pt>
                <c:pt idx="3378">
                  <c:v>4.9761921296521905</c:v>
                </c:pt>
                <c:pt idx="3379">
                  <c:v>4.9769212963219616</c:v>
                </c:pt>
                <c:pt idx="3380">
                  <c:v>4.977638888914953</c:v>
                </c:pt>
                <c:pt idx="3381">
                  <c:v>4.9783680555774481</c:v>
                </c:pt>
                <c:pt idx="3382">
                  <c:v>4.9790972222472192</c:v>
                </c:pt>
                <c:pt idx="3383">
                  <c:v>4.9798148148402106</c:v>
                </c:pt>
                <c:pt idx="3384">
                  <c:v>4.9805439815099817</c:v>
                </c:pt>
                <c:pt idx="3385">
                  <c:v>4.9812615740956971</c:v>
                </c:pt>
                <c:pt idx="3386">
                  <c:v>4.9819907407654682</c:v>
                </c:pt>
                <c:pt idx="3387">
                  <c:v>4.982766203727806</c:v>
                </c:pt>
                <c:pt idx="3388">
                  <c:v>4.9834953703975771</c:v>
                </c:pt>
                <c:pt idx="3389">
                  <c:v>4.9842245370600722</c:v>
                </c:pt>
                <c:pt idx="3390">
                  <c:v>4.9849421296530636</c:v>
                </c:pt>
                <c:pt idx="3391">
                  <c:v>4.9856712963228347</c:v>
                </c:pt>
                <c:pt idx="3392">
                  <c:v>4.9864004629853298</c:v>
                </c:pt>
                <c:pt idx="3393">
                  <c:v>4.9871180555783212</c:v>
                </c:pt>
                <c:pt idx="3394">
                  <c:v>4.9878472222480923</c:v>
                </c:pt>
                <c:pt idx="3395">
                  <c:v>4.9885763889105874</c:v>
                </c:pt>
                <c:pt idx="3396">
                  <c:v>4.9893055555803585</c:v>
                </c:pt>
                <c:pt idx="3397">
                  <c:v>4.9900231481733499</c:v>
                </c:pt>
                <c:pt idx="3398">
                  <c:v>4.990752314843121</c:v>
                </c:pt>
                <c:pt idx="3399">
                  <c:v>4.9914699074361124</c:v>
                </c:pt>
                <c:pt idx="3400">
                  <c:v>4.9921990740986075</c:v>
                </c:pt>
                <c:pt idx="3401">
                  <c:v>4.9929282407683786</c:v>
                </c:pt>
                <c:pt idx="3402">
                  <c:v>4.99364583336137</c:v>
                </c:pt>
                <c:pt idx="3403">
                  <c:v>4.9944328703932115</c:v>
                </c:pt>
                <c:pt idx="3404">
                  <c:v>4.9951504629862029</c:v>
                </c:pt>
                <c:pt idx="3405">
                  <c:v>4.995879629655974</c:v>
                </c:pt>
                <c:pt idx="3406">
                  <c:v>4.9966087963184691</c:v>
                </c:pt>
                <c:pt idx="3407">
                  <c:v>4.9973263889114605</c:v>
                </c:pt>
                <c:pt idx="3408">
                  <c:v>4.9980555555812316</c:v>
                </c:pt>
                <c:pt idx="3409">
                  <c:v>4.9987847222437267</c:v>
                </c:pt>
                <c:pt idx="3410">
                  <c:v>4.9995023148367181</c:v>
                </c:pt>
                <c:pt idx="3411">
                  <c:v>5.0002314815064892</c:v>
                </c:pt>
                <c:pt idx="3412">
                  <c:v>5.0009606481762603</c:v>
                </c:pt>
                <c:pt idx="3413">
                  <c:v>5.0016782407692517</c:v>
                </c:pt>
                <c:pt idx="3414">
                  <c:v>5.0024074074317468</c:v>
                </c:pt>
                <c:pt idx="3415">
                  <c:v>5.0031365741015179</c:v>
                </c:pt>
                <c:pt idx="3416">
                  <c:v>5.0038541666945093</c:v>
                </c:pt>
                <c:pt idx="3417">
                  <c:v>5.0045833333570044</c:v>
                </c:pt>
                <c:pt idx="3418">
                  <c:v>5.0053009259499959</c:v>
                </c:pt>
                <c:pt idx="3419">
                  <c:v>5.0060300926197669</c:v>
                </c:pt>
                <c:pt idx="3420">
                  <c:v>5.0067592592822621</c:v>
                </c:pt>
                <c:pt idx="3421">
                  <c:v>5.0074884259520331</c:v>
                </c:pt>
                <c:pt idx="3422">
                  <c:v>5.0082060185450246</c:v>
                </c:pt>
                <c:pt idx="3423">
                  <c:v>5.0089351852075197</c:v>
                </c:pt>
                <c:pt idx="3424">
                  <c:v>5.0096527778005111</c:v>
                </c:pt>
                <c:pt idx="3425">
                  <c:v>5.0103819444702822</c:v>
                </c:pt>
                <c:pt idx="3426">
                  <c:v>5.0111111111327773</c:v>
                </c:pt>
                <c:pt idx="3427">
                  <c:v>5.0118402778025484</c:v>
                </c:pt>
                <c:pt idx="3428">
                  <c:v>5.0125578703955398</c:v>
                </c:pt>
                <c:pt idx="3429">
                  <c:v>5.0132870370653109</c:v>
                </c:pt>
                <c:pt idx="3430">
                  <c:v>5.014016203727806</c:v>
                </c:pt>
                <c:pt idx="3431">
                  <c:v>5.0147337963207974</c:v>
                </c:pt>
                <c:pt idx="3432">
                  <c:v>5.0154629629905685</c:v>
                </c:pt>
                <c:pt idx="3433">
                  <c:v>5.0161921296530636</c:v>
                </c:pt>
                <c:pt idx="3434">
                  <c:v>5.016909722246055</c:v>
                </c:pt>
                <c:pt idx="3435">
                  <c:v>5.0176388889158261</c:v>
                </c:pt>
                <c:pt idx="3436">
                  <c:v>5.0183680555783212</c:v>
                </c:pt>
                <c:pt idx="3437">
                  <c:v>5.0190856481713126</c:v>
                </c:pt>
                <c:pt idx="3438">
                  <c:v>5.0198148148410837</c:v>
                </c:pt>
                <c:pt idx="3439">
                  <c:v>5.0205439815035788</c:v>
                </c:pt>
                <c:pt idx="3440">
                  <c:v>5.0212615740965703</c:v>
                </c:pt>
                <c:pt idx="3441">
                  <c:v>5.0219907407663413</c:v>
                </c:pt>
                <c:pt idx="3442">
                  <c:v>5.0227199074361124</c:v>
                </c:pt>
                <c:pt idx="3443">
                  <c:v>5.0234375000218279</c:v>
                </c:pt>
                <c:pt idx="3444">
                  <c:v>5.0242129629914416</c:v>
                </c:pt>
                <c:pt idx="3445">
                  <c:v>5.0249421296539367</c:v>
                </c:pt>
                <c:pt idx="3446">
                  <c:v>5.0256712963237078</c:v>
                </c:pt>
                <c:pt idx="3447">
                  <c:v>5.0263888889166992</c:v>
                </c:pt>
                <c:pt idx="3448">
                  <c:v>5.0271180555791943</c:v>
                </c:pt>
                <c:pt idx="3449">
                  <c:v>5.0278472222489654</c:v>
                </c:pt>
                <c:pt idx="3450">
                  <c:v>5.0285648148419568</c:v>
                </c:pt>
                <c:pt idx="3451">
                  <c:v>5.0292939815044519</c:v>
                </c:pt>
                <c:pt idx="3452">
                  <c:v>5.030023148174223</c:v>
                </c:pt>
                <c:pt idx="3453">
                  <c:v>5.0307523148367181</c:v>
                </c:pt>
                <c:pt idx="3454">
                  <c:v>5.0314699074297096</c:v>
                </c:pt>
                <c:pt idx="3455">
                  <c:v>5.0321990740994806</c:v>
                </c:pt>
                <c:pt idx="3456">
                  <c:v>5.0329282407692517</c:v>
                </c:pt>
                <c:pt idx="3457">
                  <c:v>5.0336458333549672</c:v>
                </c:pt>
                <c:pt idx="3458">
                  <c:v>5.0343750000247383</c:v>
                </c:pt>
                <c:pt idx="3459">
                  <c:v>5.0351041666945093</c:v>
                </c:pt>
                <c:pt idx="3460">
                  <c:v>5.0358217592875008</c:v>
                </c:pt>
                <c:pt idx="3461">
                  <c:v>5.0365509259499959</c:v>
                </c:pt>
                <c:pt idx="3462">
                  <c:v>5.0372800926197669</c:v>
                </c:pt>
                <c:pt idx="3463">
                  <c:v>5.0379976852127584</c:v>
                </c:pt>
                <c:pt idx="3464">
                  <c:v>5.0387268518752535</c:v>
                </c:pt>
                <c:pt idx="3465">
                  <c:v>5.0394560185450246</c:v>
                </c:pt>
                <c:pt idx="3466">
                  <c:v>5.040173611138016</c:v>
                </c:pt>
                <c:pt idx="3467">
                  <c:v>5.0409027778005111</c:v>
                </c:pt>
                <c:pt idx="3468">
                  <c:v>5.0416319444702822</c:v>
                </c:pt>
                <c:pt idx="3469">
                  <c:v>5.0423495370632736</c:v>
                </c:pt>
                <c:pt idx="3470">
                  <c:v>5.0430787037257687</c:v>
                </c:pt>
                <c:pt idx="3471">
                  <c:v>5.0438078703955398</c:v>
                </c:pt>
                <c:pt idx="3472">
                  <c:v>5.0445254629885312</c:v>
                </c:pt>
                <c:pt idx="3473">
                  <c:v>5.0452546296583023</c:v>
                </c:pt>
                <c:pt idx="3474">
                  <c:v>5.0459837963207974</c:v>
                </c:pt>
                <c:pt idx="3475">
                  <c:v>5.0467013889137888</c:v>
                </c:pt>
                <c:pt idx="3476">
                  <c:v>5.0474305555835599</c:v>
                </c:pt>
                <c:pt idx="3477">
                  <c:v>5.048159722246055</c:v>
                </c:pt>
                <c:pt idx="3478">
                  <c:v>5.0488773148390464</c:v>
                </c:pt>
                <c:pt idx="3479">
                  <c:v>5.0496064815088175</c:v>
                </c:pt>
                <c:pt idx="3480">
                  <c:v>5.0503356481713126</c:v>
                </c:pt>
                <c:pt idx="3481">
                  <c:v>5.0510532407643041</c:v>
                </c:pt>
                <c:pt idx="3482">
                  <c:v>5.0517824074340751</c:v>
                </c:pt>
                <c:pt idx="3483">
                  <c:v>5.0525115740965703</c:v>
                </c:pt>
                <c:pt idx="3484">
                  <c:v>5.0532291666895617</c:v>
                </c:pt>
                <c:pt idx="3485">
                  <c:v>5.0539583333593328</c:v>
                </c:pt>
                <c:pt idx="3486">
                  <c:v>5.0546875000218279</c:v>
                </c:pt>
                <c:pt idx="3487">
                  <c:v>5.0554050926148193</c:v>
                </c:pt>
                <c:pt idx="3488">
                  <c:v>5.0561342592845904</c:v>
                </c:pt>
                <c:pt idx="3489">
                  <c:v>5.0568634259543614</c:v>
                </c:pt>
                <c:pt idx="3490">
                  <c:v>5.0575810185400769</c:v>
                </c:pt>
                <c:pt idx="3491">
                  <c:v>5.058310185209848</c:v>
                </c:pt>
                <c:pt idx="3492">
                  <c:v>5.0590393518796191</c:v>
                </c:pt>
                <c:pt idx="3493">
                  <c:v>5.0597569444726105</c:v>
                </c:pt>
                <c:pt idx="3494">
                  <c:v>5.0604861111351056</c:v>
                </c:pt>
                <c:pt idx="3495">
                  <c:v>5.0612152778048767</c:v>
                </c:pt>
                <c:pt idx="3496">
                  <c:v>5.0619328703978681</c:v>
                </c:pt>
                <c:pt idx="3497">
                  <c:v>5.0626620370603632</c:v>
                </c:pt>
                <c:pt idx="3498">
                  <c:v>5.0633912037301343</c:v>
                </c:pt>
                <c:pt idx="3499">
                  <c:v>5.0641087963231257</c:v>
                </c:pt>
                <c:pt idx="3500">
                  <c:v>5.0648379629856208</c:v>
                </c:pt>
                <c:pt idx="3501">
                  <c:v>5.0655555555786123</c:v>
                </c:pt>
                <c:pt idx="3502">
                  <c:v>5.0662847222483833</c:v>
                </c:pt>
                <c:pt idx="3503">
                  <c:v>5.0670138889108784</c:v>
                </c:pt>
                <c:pt idx="3504">
                  <c:v>5.0677430555806495</c:v>
                </c:pt>
                <c:pt idx="3505">
                  <c:v>5.0684606481736409</c:v>
                </c:pt>
                <c:pt idx="3506">
                  <c:v>5.069189814843412</c:v>
                </c:pt>
                <c:pt idx="3507">
                  <c:v>5.0699189815059071</c:v>
                </c:pt>
                <c:pt idx="3508">
                  <c:v>5.0706365740988986</c:v>
                </c:pt>
                <c:pt idx="3509">
                  <c:v>5.0713657407686696</c:v>
                </c:pt>
                <c:pt idx="3510">
                  <c:v>5.0720949074311648</c:v>
                </c:pt>
                <c:pt idx="3511">
                  <c:v>5.0728125000241562</c:v>
                </c:pt>
                <c:pt idx="3512">
                  <c:v>5.0735416666939273</c:v>
                </c:pt>
                <c:pt idx="3513">
                  <c:v>5.0742708333564224</c:v>
                </c:pt>
                <c:pt idx="3514">
                  <c:v>5.0749884259494138</c:v>
                </c:pt>
                <c:pt idx="3515">
                  <c:v>5.0757638889117516</c:v>
                </c:pt>
                <c:pt idx="3516">
                  <c:v>5.0764930555815226</c:v>
                </c:pt>
                <c:pt idx="3517">
                  <c:v>5.0772222222440178</c:v>
                </c:pt>
                <c:pt idx="3518">
                  <c:v>5.0779398148370092</c:v>
                </c:pt>
                <c:pt idx="3519">
                  <c:v>5.0786689815067803</c:v>
                </c:pt>
                <c:pt idx="3520">
                  <c:v>5.0793981481765513</c:v>
                </c:pt>
                <c:pt idx="3521">
                  <c:v>5.0801736111388891</c:v>
                </c:pt>
                <c:pt idx="3522">
                  <c:v>5.0808912037318805</c:v>
                </c:pt>
                <c:pt idx="3523">
                  <c:v>5.0816203703943756</c:v>
                </c:pt>
                <c:pt idx="3524">
                  <c:v>5.0823495370641467</c:v>
                </c:pt>
                <c:pt idx="3525">
                  <c:v>5.0830671296571381</c:v>
                </c:pt>
                <c:pt idx="3526">
                  <c:v>5.0837962963196333</c:v>
                </c:pt>
                <c:pt idx="3527">
                  <c:v>5.0845254629894043</c:v>
                </c:pt>
                <c:pt idx="3528">
                  <c:v>5.0852430555823958</c:v>
                </c:pt>
                <c:pt idx="3529">
                  <c:v>5.0859722222448909</c:v>
                </c:pt>
                <c:pt idx="3530">
                  <c:v>5.0867013889146619</c:v>
                </c:pt>
                <c:pt idx="3531">
                  <c:v>5.0874189815076534</c:v>
                </c:pt>
                <c:pt idx="3532">
                  <c:v>5.0881944444699911</c:v>
                </c:pt>
                <c:pt idx="3533">
                  <c:v>5.0889236111397622</c:v>
                </c:pt>
                <c:pt idx="3534">
                  <c:v>5.0896527778022573</c:v>
                </c:pt>
                <c:pt idx="3535">
                  <c:v>5.0903703703952488</c:v>
                </c:pt>
                <c:pt idx="3536">
                  <c:v>5.0910995370650198</c:v>
                </c:pt>
                <c:pt idx="3537">
                  <c:v>5.0918287037275149</c:v>
                </c:pt>
                <c:pt idx="3538">
                  <c:v>5.0926041666898527</c:v>
                </c:pt>
                <c:pt idx="3539">
                  <c:v>5.0933333333596238</c:v>
                </c:pt>
                <c:pt idx="3540">
                  <c:v>5.0940509259526152</c:v>
                </c:pt>
                <c:pt idx="3541">
                  <c:v>5.0947800926151103</c:v>
                </c:pt>
                <c:pt idx="3542">
                  <c:v>5.0955092592848814</c:v>
                </c:pt>
                <c:pt idx="3543">
                  <c:v>5.0962268518778728</c:v>
                </c:pt>
                <c:pt idx="3544">
                  <c:v>5.0969560185403679</c:v>
                </c:pt>
                <c:pt idx="3545">
                  <c:v>5.097685185210139</c:v>
                </c:pt>
                <c:pt idx="3546">
                  <c:v>5.0984027778031304</c:v>
                </c:pt>
                <c:pt idx="3547">
                  <c:v>5.0991319444729015</c:v>
                </c:pt>
                <c:pt idx="3548">
                  <c:v>5.0998611111353966</c:v>
                </c:pt>
                <c:pt idx="3549">
                  <c:v>5.1005787037283881</c:v>
                </c:pt>
                <c:pt idx="3550">
                  <c:v>5.1013078703981591</c:v>
                </c:pt>
                <c:pt idx="3551">
                  <c:v>5.1020370370606543</c:v>
                </c:pt>
                <c:pt idx="3552">
                  <c:v>5.1027546296536457</c:v>
                </c:pt>
                <c:pt idx="3553">
                  <c:v>5.1034837963234168</c:v>
                </c:pt>
                <c:pt idx="3554">
                  <c:v>5.1042592592857545</c:v>
                </c:pt>
                <c:pt idx="3555">
                  <c:v>5.1049884259482496</c:v>
                </c:pt>
                <c:pt idx="3556">
                  <c:v>5.1057060185412411</c:v>
                </c:pt>
                <c:pt idx="3557">
                  <c:v>5.1064351852110121</c:v>
                </c:pt>
                <c:pt idx="3558">
                  <c:v>5.1071643518735073</c:v>
                </c:pt>
                <c:pt idx="3559">
                  <c:v>5.1078819444664987</c:v>
                </c:pt>
                <c:pt idx="3560">
                  <c:v>5.1086111111362698</c:v>
                </c:pt>
                <c:pt idx="3561">
                  <c:v>5.1093287037292612</c:v>
                </c:pt>
                <c:pt idx="3562">
                  <c:v>5.1100578703990323</c:v>
                </c:pt>
                <c:pt idx="3563">
                  <c:v>5.1107870370615274</c:v>
                </c:pt>
                <c:pt idx="3564">
                  <c:v>5.1115046296545188</c:v>
                </c:pt>
                <c:pt idx="3565">
                  <c:v>5.1122337963242899</c:v>
                </c:pt>
                <c:pt idx="3566">
                  <c:v>5.112962962986785</c:v>
                </c:pt>
                <c:pt idx="3567">
                  <c:v>5.1136805555797764</c:v>
                </c:pt>
                <c:pt idx="3568">
                  <c:v>5.1144097222495475</c:v>
                </c:pt>
                <c:pt idx="3569">
                  <c:v>5.1151388889120426</c:v>
                </c:pt>
                <c:pt idx="3570">
                  <c:v>5.115856481505034</c:v>
                </c:pt>
                <c:pt idx="3571">
                  <c:v>5.1165856481748051</c:v>
                </c:pt>
                <c:pt idx="3572">
                  <c:v>5.1173148148373002</c:v>
                </c:pt>
                <c:pt idx="3573">
                  <c:v>5.1180324074302916</c:v>
                </c:pt>
                <c:pt idx="3574">
                  <c:v>5.1187615741000627</c:v>
                </c:pt>
                <c:pt idx="3575">
                  <c:v>5.1194907407625578</c:v>
                </c:pt>
                <c:pt idx="3576">
                  <c:v>5.1202083333555493</c:v>
                </c:pt>
                <c:pt idx="3577">
                  <c:v>5.1209375000253203</c:v>
                </c:pt>
                <c:pt idx="3578">
                  <c:v>5.1216666666950914</c:v>
                </c:pt>
                <c:pt idx="3579">
                  <c:v>5.1223842592808069</c:v>
                </c:pt>
                <c:pt idx="3580">
                  <c:v>5.1231134259505779</c:v>
                </c:pt>
                <c:pt idx="3581">
                  <c:v>5.123842592620349</c:v>
                </c:pt>
                <c:pt idx="3582">
                  <c:v>5.1245601852133404</c:v>
                </c:pt>
                <c:pt idx="3583">
                  <c:v>5.1252893518758356</c:v>
                </c:pt>
                <c:pt idx="3584">
                  <c:v>5.1260185185456066</c:v>
                </c:pt>
                <c:pt idx="3585">
                  <c:v>5.1267939815079444</c:v>
                </c:pt>
                <c:pt idx="3586">
                  <c:v>5.1275231481704395</c:v>
                </c:pt>
                <c:pt idx="3587">
                  <c:v>5.1282407407634309</c:v>
                </c:pt>
                <c:pt idx="3588">
                  <c:v>5.128969907433202</c:v>
                </c:pt>
                <c:pt idx="3589">
                  <c:v>5.1296990740956971</c:v>
                </c:pt>
                <c:pt idx="3590">
                  <c:v>5.1304166666886886</c:v>
                </c:pt>
                <c:pt idx="3591">
                  <c:v>5.1311921296583023</c:v>
                </c:pt>
                <c:pt idx="3592">
                  <c:v>5.1319212963207974</c:v>
                </c:pt>
                <c:pt idx="3593">
                  <c:v>5.1326504629905685</c:v>
                </c:pt>
                <c:pt idx="3594">
                  <c:v>5.1333680555835599</c:v>
                </c:pt>
                <c:pt idx="3595">
                  <c:v>5.134097222246055</c:v>
                </c:pt>
                <c:pt idx="3596">
                  <c:v>5.1348263889158261</c:v>
                </c:pt>
                <c:pt idx="3597">
                  <c:v>5.1355439815088175</c:v>
                </c:pt>
                <c:pt idx="3598">
                  <c:v>5.1362731481713126</c:v>
                </c:pt>
                <c:pt idx="3599">
                  <c:v>5.1370023148410837</c:v>
                </c:pt>
                <c:pt idx="3600">
                  <c:v>5.1377199074340751</c:v>
                </c:pt>
                <c:pt idx="3601">
                  <c:v>5.1384490740965703</c:v>
                </c:pt>
                <c:pt idx="3602">
                  <c:v>5.1391782407663413</c:v>
                </c:pt>
                <c:pt idx="3603">
                  <c:v>5.1398958333593328</c:v>
                </c:pt>
                <c:pt idx="3604">
                  <c:v>5.1406250000218279</c:v>
                </c:pt>
                <c:pt idx="3605">
                  <c:v>5.1413541666915989</c:v>
                </c:pt>
                <c:pt idx="3606">
                  <c:v>5.1420717592845904</c:v>
                </c:pt>
                <c:pt idx="3607">
                  <c:v>5.1428009259543614</c:v>
                </c:pt>
                <c:pt idx="3608">
                  <c:v>5.1435300926168566</c:v>
                </c:pt>
                <c:pt idx="3609">
                  <c:v>5.144247685209848</c:v>
                </c:pt>
                <c:pt idx="3610">
                  <c:v>5.1449768518796191</c:v>
                </c:pt>
                <c:pt idx="3611">
                  <c:v>5.1457060185421142</c:v>
                </c:pt>
                <c:pt idx="3612">
                  <c:v>5.1464236111351056</c:v>
                </c:pt>
                <c:pt idx="3613">
                  <c:v>5.1471527778048767</c:v>
                </c:pt>
                <c:pt idx="3614">
                  <c:v>5.1478819444673718</c:v>
                </c:pt>
                <c:pt idx="3615">
                  <c:v>5.1485995370603632</c:v>
                </c:pt>
                <c:pt idx="3616">
                  <c:v>5.1493287037301343</c:v>
                </c:pt>
                <c:pt idx="3617">
                  <c:v>5.1500578703926294</c:v>
                </c:pt>
                <c:pt idx="3618">
                  <c:v>5.1507754629856208</c:v>
                </c:pt>
                <c:pt idx="3619">
                  <c:v>5.1515046296553919</c:v>
                </c:pt>
                <c:pt idx="3620">
                  <c:v>5.152233796317887</c:v>
                </c:pt>
                <c:pt idx="3621">
                  <c:v>5.1529513889108784</c:v>
                </c:pt>
                <c:pt idx="3622">
                  <c:v>5.1536805555806495</c:v>
                </c:pt>
                <c:pt idx="3623">
                  <c:v>5.1544097222504206</c:v>
                </c:pt>
                <c:pt idx="3624">
                  <c:v>5.155127314843412</c:v>
                </c:pt>
                <c:pt idx="3625">
                  <c:v>5.1558564815059071</c:v>
                </c:pt>
                <c:pt idx="3626">
                  <c:v>5.1565856481756782</c:v>
                </c:pt>
                <c:pt idx="3627">
                  <c:v>5.1573032407686696</c:v>
                </c:pt>
                <c:pt idx="3628">
                  <c:v>5.1580324074311648</c:v>
                </c:pt>
                <c:pt idx="3629">
                  <c:v>5.1587615741009358</c:v>
                </c:pt>
                <c:pt idx="3630">
                  <c:v>5.1594791666939273</c:v>
                </c:pt>
                <c:pt idx="3631">
                  <c:v>5.1602083333564224</c:v>
                </c:pt>
                <c:pt idx="3632">
                  <c:v>5.1609375000261934</c:v>
                </c:pt>
                <c:pt idx="3633">
                  <c:v>5.1616550926191849</c:v>
                </c:pt>
                <c:pt idx="3634">
                  <c:v>5.16238425928168</c:v>
                </c:pt>
                <c:pt idx="3635">
                  <c:v>5.1631134259514511</c:v>
                </c:pt>
                <c:pt idx="3636">
                  <c:v>5.1638310185444425</c:v>
                </c:pt>
                <c:pt idx="3637">
                  <c:v>5.1645601852069376</c:v>
                </c:pt>
                <c:pt idx="3638">
                  <c:v>5.1652893518767087</c:v>
                </c:pt>
                <c:pt idx="3639">
                  <c:v>5.1660069444697001</c:v>
                </c:pt>
                <c:pt idx="3640">
                  <c:v>5.1667361111394712</c:v>
                </c:pt>
                <c:pt idx="3641">
                  <c:v>5.1674537037251866</c:v>
                </c:pt>
                <c:pt idx="3642">
                  <c:v>5.1681828703949577</c:v>
                </c:pt>
                <c:pt idx="3643">
                  <c:v>5.1689120370647288</c:v>
                </c:pt>
                <c:pt idx="3644">
                  <c:v>5.1696296296577202</c:v>
                </c:pt>
                <c:pt idx="3645">
                  <c:v>5.1703587963202153</c:v>
                </c:pt>
                <c:pt idx="3646">
                  <c:v>5.1710879629899864</c:v>
                </c:pt>
                <c:pt idx="3647">
                  <c:v>5.1718634259523242</c:v>
                </c:pt>
                <c:pt idx="3648">
                  <c:v>5.1725925926148193</c:v>
                </c:pt>
                <c:pt idx="3649">
                  <c:v>5.1733101852078107</c:v>
                </c:pt>
                <c:pt idx="3650">
                  <c:v>5.1740393518775818</c:v>
                </c:pt>
                <c:pt idx="3651">
                  <c:v>5.1747685185400769</c:v>
                </c:pt>
                <c:pt idx="3652">
                  <c:v>5.1754861111330683</c:v>
                </c:pt>
                <c:pt idx="3653">
                  <c:v>5.1762152778028394</c:v>
                </c:pt>
                <c:pt idx="3654">
                  <c:v>5.1769328703958308</c:v>
                </c:pt>
                <c:pt idx="3655">
                  <c:v>5.1776620370656019</c:v>
                </c:pt>
                <c:pt idx="3656">
                  <c:v>5.178391203728097</c:v>
                </c:pt>
                <c:pt idx="3657">
                  <c:v>5.1791087963210884</c:v>
                </c:pt>
                <c:pt idx="3658">
                  <c:v>5.1798379629908595</c:v>
                </c:pt>
                <c:pt idx="3659">
                  <c:v>5.1805671296533546</c:v>
                </c:pt>
                <c:pt idx="3660">
                  <c:v>5.1812847222463461</c:v>
                </c:pt>
                <c:pt idx="3661">
                  <c:v>5.1820138889161171</c:v>
                </c:pt>
                <c:pt idx="3662">
                  <c:v>5.1827430555786123</c:v>
                </c:pt>
                <c:pt idx="3663">
                  <c:v>5.1834722222483833</c:v>
                </c:pt>
                <c:pt idx="3664">
                  <c:v>5.1841898148413748</c:v>
                </c:pt>
                <c:pt idx="3665">
                  <c:v>5.1849189815038699</c:v>
                </c:pt>
                <c:pt idx="3666">
                  <c:v>5.1856365740968613</c:v>
                </c:pt>
                <c:pt idx="3667">
                  <c:v>5.1863657407666324</c:v>
                </c:pt>
                <c:pt idx="3668">
                  <c:v>5.1870949074291275</c:v>
                </c:pt>
                <c:pt idx="3669">
                  <c:v>5.1878125000221189</c:v>
                </c:pt>
                <c:pt idx="3670">
                  <c:v>5.18854166669189</c:v>
                </c:pt>
                <c:pt idx="3671">
                  <c:v>5.1892708333616611</c:v>
                </c:pt>
                <c:pt idx="3672">
                  <c:v>5.1899884259546525</c:v>
                </c:pt>
                <c:pt idx="3673">
                  <c:v>5.1907175926171476</c:v>
                </c:pt>
                <c:pt idx="3674">
                  <c:v>5.1914467592869187</c:v>
                </c:pt>
                <c:pt idx="3675">
                  <c:v>5.1921643518799101</c:v>
                </c:pt>
                <c:pt idx="3676">
                  <c:v>5.1928935185424052</c:v>
                </c:pt>
                <c:pt idx="3677">
                  <c:v>5.1936226852121763</c:v>
                </c:pt>
                <c:pt idx="3678">
                  <c:v>5.1943402778051677</c:v>
                </c:pt>
                <c:pt idx="3679">
                  <c:v>5.1950694444676628</c:v>
                </c:pt>
                <c:pt idx="3680">
                  <c:v>5.1957986111374339</c:v>
                </c:pt>
                <c:pt idx="3681">
                  <c:v>5.1965162037304253</c:v>
                </c:pt>
                <c:pt idx="3682">
                  <c:v>5.1972453703929204</c:v>
                </c:pt>
                <c:pt idx="3683">
                  <c:v>5.1979745370626915</c:v>
                </c:pt>
                <c:pt idx="3684">
                  <c:v>5.1986921296556829</c:v>
                </c:pt>
                <c:pt idx="3685">
                  <c:v>5.1994212963181781</c:v>
                </c:pt>
                <c:pt idx="3686">
                  <c:v>5.2001504629879491</c:v>
                </c:pt>
                <c:pt idx="3687">
                  <c:v>5.2008680555809406</c:v>
                </c:pt>
                <c:pt idx="3688">
                  <c:v>5.2015972222507116</c:v>
                </c:pt>
                <c:pt idx="3689">
                  <c:v>5.2023148148364271</c:v>
                </c:pt>
                <c:pt idx="3690">
                  <c:v>5.2030439815061982</c:v>
                </c:pt>
                <c:pt idx="3691">
                  <c:v>5.2037731481759693</c:v>
                </c:pt>
                <c:pt idx="3692">
                  <c:v>5.2045023148384644</c:v>
                </c:pt>
                <c:pt idx="3693">
                  <c:v>5.2052199074314558</c:v>
                </c:pt>
                <c:pt idx="3694">
                  <c:v>5.2059490741012269</c:v>
                </c:pt>
                <c:pt idx="3695">
                  <c:v>5.206678240763722</c:v>
                </c:pt>
                <c:pt idx="3696">
                  <c:v>5.2073958333567134</c:v>
                </c:pt>
                <c:pt idx="3697">
                  <c:v>5.2081250000264845</c:v>
                </c:pt>
                <c:pt idx="3698">
                  <c:v>5.2088541666889796</c:v>
                </c:pt>
                <c:pt idx="3699">
                  <c:v>5.209571759281971</c:v>
                </c:pt>
                <c:pt idx="3700">
                  <c:v>5.2103009259517421</c:v>
                </c:pt>
                <c:pt idx="3701">
                  <c:v>5.2110300926142372</c:v>
                </c:pt>
                <c:pt idx="3702">
                  <c:v>5.2117592592840083</c:v>
                </c:pt>
                <c:pt idx="3703">
                  <c:v>5.2125347222463461</c:v>
                </c:pt>
                <c:pt idx="3704">
                  <c:v>5.2132523148393375</c:v>
                </c:pt>
                <c:pt idx="3705">
                  <c:v>5.2139814815091086</c:v>
                </c:pt>
                <c:pt idx="3706">
                  <c:v>5.2147106481716037</c:v>
                </c:pt>
                <c:pt idx="3707">
                  <c:v>5.2154282407645951</c:v>
                </c:pt>
                <c:pt idx="3708">
                  <c:v>5.2161574074343662</c:v>
                </c:pt>
                <c:pt idx="3709">
                  <c:v>5.2168865740968613</c:v>
                </c:pt>
                <c:pt idx="3710">
                  <c:v>5.2176041666898527</c:v>
                </c:pt>
                <c:pt idx="3711">
                  <c:v>5.2183333333596238</c:v>
                </c:pt>
                <c:pt idx="3712">
                  <c:v>5.2190625000221189</c:v>
                </c:pt>
                <c:pt idx="3713">
                  <c:v>5.21979166669189</c:v>
                </c:pt>
                <c:pt idx="3714">
                  <c:v>5.2205092592848814</c:v>
                </c:pt>
                <c:pt idx="3715">
                  <c:v>5.2212384259546525</c:v>
                </c:pt>
                <c:pt idx="3716">
                  <c:v>5.2219675926171476</c:v>
                </c:pt>
                <c:pt idx="3717">
                  <c:v>5.222685185210139</c:v>
                </c:pt>
                <c:pt idx="3718">
                  <c:v>5.2234143518799101</c:v>
                </c:pt>
                <c:pt idx="3719">
                  <c:v>5.2241898148422479</c:v>
                </c:pt>
                <c:pt idx="3720">
                  <c:v>5.2249074074352393</c:v>
                </c:pt>
                <c:pt idx="3721">
                  <c:v>5.2256365740977344</c:v>
                </c:pt>
                <c:pt idx="3722">
                  <c:v>5.2263657407675055</c:v>
                </c:pt>
                <c:pt idx="3723">
                  <c:v>5.2270949074300006</c:v>
                </c:pt>
                <c:pt idx="3724">
                  <c:v>5.227812500022992</c:v>
                </c:pt>
                <c:pt idx="3725">
                  <c:v>5.2285879629853298</c:v>
                </c:pt>
                <c:pt idx="3726">
                  <c:v>5.2293171296551009</c:v>
                </c:pt>
                <c:pt idx="3727">
                  <c:v>5.2300462963248719</c:v>
                </c:pt>
                <c:pt idx="3728">
                  <c:v>5.2307638889105874</c:v>
                </c:pt>
                <c:pt idx="3729">
                  <c:v>5.2314930555803585</c:v>
                </c:pt>
                <c:pt idx="3730">
                  <c:v>5.2322222222501296</c:v>
                </c:pt>
                <c:pt idx="3731">
                  <c:v>5.232939814843121</c:v>
                </c:pt>
                <c:pt idx="3732">
                  <c:v>5.2336689815056161</c:v>
                </c:pt>
                <c:pt idx="3733">
                  <c:v>5.2343981481753872</c:v>
                </c:pt>
                <c:pt idx="3734">
                  <c:v>5.2351157407683786</c:v>
                </c:pt>
                <c:pt idx="3735">
                  <c:v>5.2358449074308737</c:v>
                </c:pt>
                <c:pt idx="3736">
                  <c:v>5.2365740741006448</c:v>
                </c:pt>
                <c:pt idx="3737">
                  <c:v>5.2372916666936362</c:v>
                </c:pt>
                <c:pt idx="3738">
                  <c:v>5.2380208333561313</c:v>
                </c:pt>
                <c:pt idx="3739">
                  <c:v>5.2387500000259024</c:v>
                </c:pt>
                <c:pt idx="3740">
                  <c:v>5.2394675926188938</c:v>
                </c:pt>
                <c:pt idx="3741">
                  <c:v>5.2401967592813889</c:v>
                </c:pt>
                <c:pt idx="3742">
                  <c:v>5.24092592595116</c:v>
                </c:pt>
                <c:pt idx="3743">
                  <c:v>5.2416435185441514</c:v>
                </c:pt>
                <c:pt idx="3744">
                  <c:v>5.2423726852139225</c:v>
                </c:pt>
                <c:pt idx="3745">
                  <c:v>5.2431018518764176</c:v>
                </c:pt>
                <c:pt idx="3746">
                  <c:v>5.2438194444694091</c:v>
                </c:pt>
                <c:pt idx="3747">
                  <c:v>5.2445486111391801</c:v>
                </c:pt>
                <c:pt idx="3748">
                  <c:v>5.2452777778016753</c:v>
                </c:pt>
                <c:pt idx="3749">
                  <c:v>5.2459953703946667</c:v>
                </c:pt>
                <c:pt idx="3750">
                  <c:v>5.2467245370644378</c:v>
                </c:pt>
                <c:pt idx="3751">
                  <c:v>5.2475000000267755</c:v>
                </c:pt>
                <c:pt idx="3752">
                  <c:v>5.2482291666892706</c:v>
                </c:pt>
                <c:pt idx="3753">
                  <c:v>5.2489467592822621</c:v>
                </c:pt>
                <c:pt idx="3754">
                  <c:v>5.2496759259520331</c:v>
                </c:pt>
                <c:pt idx="3755">
                  <c:v>5.2504050926145283</c:v>
                </c:pt>
                <c:pt idx="3756">
                  <c:v>5.2511226852075197</c:v>
                </c:pt>
                <c:pt idx="3757">
                  <c:v>5.2518518518772908</c:v>
                </c:pt>
                <c:pt idx="3758">
                  <c:v>5.2525810185470618</c:v>
                </c:pt>
                <c:pt idx="3759">
                  <c:v>5.2532986111327773</c:v>
                </c:pt>
                <c:pt idx="3760">
                  <c:v>5.2540277778025484</c:v>
                </c:pt>
                <c:pt idx="3761">
                  <c:v>5.2547569444723194</c:v>
                </c:pt>
                <c:pt idx="3762">
                  <c:v>5.2554745370653109</c:v>
                </c:pt>
                <c:pt idx="3763">
                  <c:v>5.256203703727806</c:v>
                </c:pt>
                <c:pt idx="3764">
                  <c:v>5.2569328703975771</c:v>
                </c:pt>
                <c:pt idx="3765">
                  <c:v>5.2576504629905685</c:v>
                </c:pt>
                <c:pt idx="3766">
                  <c:v>5.2583796296530636</c:v>
                </c:pt>
                <c:pt idx="3767">
                  <c:v>5.2591087963228347</c:v>
                </c:pt>
                <c:pt idx="3768">
                  <c:v>5.2598263889158261</c:v>
                </c:pt>
                <c:pt idx="3769">
                  <c:v>5.2605555555783212</c:v>
                </c:pt>
                <c:pt idx="3770">
                  <c:v>5.2612847222480923</c:v>
                </c:pt>
                <c:pt idx="3771">
                  <c:v>5.2620138889105874</c:v>
                </c:pt>
                <c:pt idx="3772">
                  <c:v>5.2627314815035788</c:v>
                </c:pt>
                <c:pt idx="3773">
                  <c:v>5.2634606481733499</c:v>
                </c:pt>
                <c:pt idx="3774">
                  <c:v>5.2641782407663413</c:v>
                </c:pt>
                <c:pt idx="3775">
                  <c:v>5.2649074074361124</c:v>
                </c:pt>
                <c:pt idx="3776">
                  <c:v>5.2656365740986075</c:v>
                </c:pt>
                <c:pt idx="3777">
                  <c:v>5.2663541666915989</c:v>
                </c:pt>
                <c:pt idx="3778">
                  <c:v>5.26708333336137</c:v>
                </c:pt>
                <c:pt idx="3779">
                  <c:v>5.2678125000238651</c:v>
                </c:pt>
                <c:pt idx="3780">
                  <c:v>5.2685300926168566</c:v>
                </c:pt>
                <c:pt idx="3781">
                  <c:v>5.2692592592866276</c:v>
                </c:pt>
                <c:pt idx="3782">
                  <c:v>5.2699884259491228</c:v>
                </c:pt>
                <c:pt idx="3783">
                  <c:v>5.2707060185421142</c:v>
                </c:pt>
                <c:pt idx="3784">
                  <c:v>5.2714351852118853</c:v>
                </c:pt>
                <c:pt idx="3785">
                  <c:v>5.2721643518743804</c:v>
                </c:pt>
                <c:pt idx="3786">
                  <c:v>5.2728819444673718</c:v>
                </c:pt>
                <c:pt idx="3787">
                  <c:v>5.2736574074297096</c:v>
                </c:pt>
                <c:pt idx="3788">
                  <c:v>5.2743865740994806</c:v>
                </c:pt>
                <c:pt idx="3789">
                  <c:v>5.2751157407692517</c:v>
                </c:pt>
                <c:pt idx="3790">
                  <c:v>5.2758333333549672</c:v>
                </c:pt>
                <c:pt idx="3791">
                  <c:v>5.2765625000247383</c:v>
                </c:pt>
                <c:pt idx="3792">
                  <c:v>5.2772916666945093</c:v>
                </c:pt>
                <c:pt idx="3793">
                  <c:v>5.2780092592875008</c:v>
                </c:pt>
                <c:pt idx="3794">
                  <c:v>5.2787384259499959</c:v>
                </c:pt>
                <c:pt idx="3795">
                  <c:v>5.2794675926197669</c:v>
                </c:pt>
                <c:pt idx="3796">
                  <c:v>5.2801851852127584</c:v>
                </c:pt>
                <c:pt idx="3797">
                  <c:v>5.2809143518752535</c:v>
                </c:pt>
                <c:pt idx="3798">
                  <c:v>5.2816435185450246</c:v>
                </c:pt>
                <c:pt idx="3799">
                  <c:v>5.282361111138016</c:v>
                </c:pt>
                <c:pt idx="3800">
                  <c:v>5.2830902778005111</c:v>
                </c:pt>
                <c:pt idx="3801">
                  <c:v>5.2838078703935025</c:v>
                </c:pt>
                <c:pt idx="3802">
                  <c:v>5.2845370370632736</c:v>
                </c:pt>
                <c:pt idx="3803">
                  <c:v>5.2852662037257687</c:v>
                </c:pt>
                <c:pt idx="3804">
                  <c:v>5.2859837963187601</c:v>
                </c:pt>
                <c:pt idx="3805">
                  <c:v>5.2867129629885312</c:v>
                </c:pt>
                <c:pt idx="3806">
                  <c:v>5.2874421296583023</c:v>
                </c:pt>
                <c:pt idx="3807">
                  <c:v>5.2881597222440178</c:v>
                </c:pt>
                <c:pt idx="3808">
                  <c:v>5.2888888889137888</c:v>
                </c:pt>
                <c:pt idx="3809">
                  <c:v>5.2896180555835599</c:v>
                </c:pt>
                <c:pt idx="3810">
                  <c:v>5.2903356481765513</c:v>
                </c:pt>
                <c:pt idx="3811">
                  <c:v>5.2910648148390464</c:v>
                </c:pt>
                <c:pt idx="3812">
                  <c:v>5.2917939815088175</c:v>
                </c:pt>
                <c:pt idx="3813">
                  <c:v>5.2925694444711553</c:v>
                </c:pt>
                <c:pt idx="3814">
                  <c:v>5.2932986111336504</c:v>
                </c:pt>
                <c:pt idx="3815">
                  <c:v>5.2940162037266418</c:v>
                </c:pt>
                <c:pt idx="3816">
                  <c:v>5.2947453703964129</c:v>
                </c:pt>
                <c:pt idx="3817">
                  <c:v>5.295474537058908</c:v>
                </c:pt>
                <c:pt idx="3818">
                  <c:v>5.2961921296518994</c:v>
                </c:pt>
                <c:pt idx="3819">
                  <c:v>5.2969675926142372</c:v>
                </c:pt>
                <c:pt idx="3820">
                  <c:v>5.2976967592840083</c:v>
                </c:pt>
                <c:pt idx="3821">
                  <c:v>5.2984259259537794</c:v>
                </c:pt>
                <c:pt idx="3822">
                  <c:v>5.2991435185467708</c:v>
                </c:pt>
                <c:pt idx="3823">
                  <c:v>5.2998726852092659</c:v>
                </c:pt>
                <c:pt idx="3824">
                  <c:v>5.300601851879037</c:v>
                </c:pt>
                <c:pt idx="3825">
                  <c:v>5.3013194444720284</c:v>
                </c:pt>
                <c:pt idx="3826">
                  <c:v>5.3020486111345235</c:v>
                </c:pt>
                <c:pt idx="3827">
                  <c:v>5.3027777778042946</c:v>
                </c:pt>
                <c:pt idx="3828">
                  <c:v>5.303495370397286</c:v>
                </c:pt>
                <c:pt idx="3829">
                  <c:v>5.3042245370597811</c:v>
                </c:pt>
                <c:pt idx="3830">
                  <c:v>5.3050000000221189</c:v>
                </c:pt>
                <c:pt idx="3831">
                  <c:v>5.30572916669189</c:v>
                </c:pt>
                <c:pt idx="3832">
                  <c:v>5.3064583333616611</c:v>
                </c:pt>
                <c:pt idx="3833">
                  <c:v>5.3071759259546525</c:v>
                </c:pt>
                <c:pt idx="3834">
                  <c:v>5.3079050926171476</c:v>
                </c:pt>
                <c:pt idx="3835">
                  <c:v>5.3086342592869187</c:v>
                </c:pt>
                <c:pt idx="3836">
                  <c:v>5.3093981481724768</c:v>
                </c:pt>
                <c:pt idx="3837">
                  <c:v>5.3101273148422479</c:v>
                </c:pt>
                <c:pt idx="3838">
                  <c:v>5.310856481504743</c:v>
                </c:pt>
                <c:pt idx="3839">
                  <c:v>5.3115856481745141</c:v>
                </c:pt>
                <c:pt idx="3840">
                  <c:v>5.3123032407675055</c:v>
                </c:pt>
                <c:pt idx="3841">
                  <c:v>5.3130324074300006</c:v>
                </c:pt>
                <c:pt idx="3842">
                  <c:v>5.3138078703923384</c:v>
                </c:pt>
                <c:pt idx="3843">
                  <c:v>5.3145370370621094</c:v>
                </c:pt>
                <c:pt idx="3844">
                  <c:v>5.3152546296551009</c:v>
                </c:pt>
                <c:pt idx="3845">
                  <c:v>5.3159837963248719</c:v>
                </c:pt>
                <c:pt idx="3846">
                  <c:v>5.3167129629873671</c:v>
                </c:pt>
                <c:pt idx="3847">
                  <c:v>5.3174305555803585</c:v>
                </c:pt>
                <c:pt idx="3848">
                  <c:v>5.3181597222501296</c:v>
                </c:pt>
                <c:pt idx="3849">
                  <c:v>5.3188888889126247</c:v>
                </c:pt>
                <c:pt idx="3850">
                  <c:v>5.3196064815056161</c:v>
                </c:pt>
                <c:pt idx="3851">
                  <c:v>5.3203356481753872</c:v>
                </c:pt>
                <c:pt idx="3852">
                  <c:v>5.3210648148378823</c:v>
                </c:pt>
                <c:pt idx="3853">
                  <c:v>5.3217824074308737</c:v>
                </c:pt>
                <c:pt idx="3854">
                  <c:v>5.3225115741006448</c:v>
                </c:pt>
                <c:pt idx="3855">
                  <c:v>5.3232407407631399</c:v>
                </c:pt>
                <c:pt idx="3856">
                  <c:v>5.3239583333561313</c:v>
                </c:pt>
                <c:pt idx="3857">
                  <c:v>5.3246875000259024</c:v>
                </c:pt>
                <c:pt idx="3858">
                  <c:v>5.3254629629882402</c:v>
                </c:pt>
                <c:pt idx="3859">
                  <c:v>5.3261921296580113</c:v>
                </c:pt>
                <c:pt idx="3860">
                  <c:v>5.3269212963205064</c:v>
                </c:pt>
                <c:pt idx="3861">
                  <c:v>5.3276388889134978</c:v>
                </c:pt>
                <c:pt idx="3862">
                  <c:v>5.3283680555832689</c:v>
                </c:pt>
                <c:pt idx="3863">
                  <c:v>5.329097222245764</c:v>
                </c:pt>
                <c:pt idx="3864">
                  <c:v>5.3298611111385981</c:v>
                </c:pt>
                <c:pt idx="3865">
                  <c:v>5.3305902778010932</c:v>
                </c:pt>
                <c:pt idx="3866">
                  <c:v>5.3313194444708643</c:v>
                </c:pt>
                <c:pt idx="3867">
                  <c:v>5.3320486111333594</c:v>
                </c:pt>
                <c:pt idx="3868">
                  <c:v>5.3327662037263508</c:v>
                </c:pt>
                <c:pt idx="3869">
                  <c:v>5.3334953703961219</c:v>
                </c:pt>
                <c:pt idx="3870">
                  <c:v>5.3342708333584596</c:v>
                </c:pt>
                <c:pt idx="3871">
                  <c:v>5.3350000000282307</c:v>
                </c:pt>
                <c:pt idx="3872">
                  <c:v>5.3357175926212221</c:v>
                </c:pt>
                <c:pt idx="3873">
                  <c:v>5.3364467592837173</c:v>
                </c:pt>
                <c:pt idx="3874">
                  <c:v>5.3371759259534883</c:v>
                </c:pt>
                <c:pt idx="3875">
                  <c:v>5.3378935185464798</c:v>
                </c:pt>
                <c:pt idx="3876">
                  <c:v>5.3386226852089749</c:v>
                </c:pt>
                <c:pt idx="3877">
                  <c:v>5.3393518518787459</c:v>
                </c:pt>
                <c:pt idx="3878">
                  <c:v>5.3400810185412411</c:v>
                </c:pt>
                <c:pt idx="3879">
                  <c:v>5.3407986111342325</c:v>
                </c:pt>
                <c:pt idx="3880">
                  <c:v>5.3415277778040036</c:v>
                </c:pt>
                <c:pt idx="3881">
                  <c:v>5.342245370396995</c:v>
                </c:pt>
                <c:pt idx="3882">
                  <c:v>5.3429745370594901</c:v>
                </c:pt>
                <c:pt idx="3883">
                  <c:v>5.3437037037292612</c:v>
                </c:pt>
                <c:pt idx="3884">
                  <c:v>5.3444212963222526</c:v>
                </c:pt>
                <c:pt idx="3885">
                  <c:v>5.3451504629847477</c:v>
                </c:pt>
                <c:pt idx="3886">
                  <c:v>5.3459259259543614</c:v>
                </c:pt>
                <c:pt idx="3887">
                  <c:v>5.3466550926168566</c:v>
                </c:pt>
                <c:pt idx="3888">
                  <c:v>5.347372685209848</c:v>
                </c:pt>
                <c:pt idx="3889">
                  <c:v>5.3481018518796191</c:v>
                </c:pt>
                <c:pt idx="3890">
                  <c:v>5.3488310185421142</c:v>
                </c:pt>
                <c:pt idx="3891">
                  <c:v>5.3495486111351056</c:v>
                </c:pt>
                <c:pt idx="3892">
                  <c:v>5.3503240740974434</c:v>
                </c:pt>
                <c:pt idx="3893">
                  <c:v>5.3510532407672144</c:v>
                </c:pt>
                <c:pt idx="3894">
                  <c:v>5.3517824074297096</c:v>
                </c:pt>
                <c:pt idx="3895">
                  <c:v>5.352500000022701</c:v>
                </c:pt>
                <c:pt idx="3896">
                  <c:v>5.3532291666924721</c:v>
                </c:pt>
                <c:pt idx="3897">
                  <c:v>5.3539583333549672</c:v>
                </c:pt>
                <c:pt idx="3898">
                  <c:v>5.3546759259479586</c:v>
                </c:pt>
                <c:pt idx="3899">
                  <c:v>5.3554050926177297</c:v>
                </c:pt>
                <c:pt idx="3900">
                  <c:v>5.3561342592875008</c:v>
                </c:pt>
                <c:pt idx="3901">
                  <c:v>5.3568518518804922</c:v>
                </c:pt>
                <c:pt idx="3902">
                  <c:v>5.3575810185429873</c:v>
                </c:pt>
                <c:pt idx="3903">
                  <c:v>5.3583564815053251</c:v>
                </c:pt>
                <c:pt idx="3904">
                  <c:v>5.3590856481750961</c:v>
                </c:pt>
                <c:pt idx="3905">
                  <c:v>5.3598032407680876</c:v>
                </c:pt>
                <c:pt idx="3906">
                  <c:v>5.3605324074305827</c:v>
                </c:pt>
                <c:pt idx="3907">
                  <c:v>5.3612615741003538</c:v>
                </c:pt>
                <c:pt idx="3908">
                  <c:v>5.3619791666933452</c:v>
                </c:pt>
                <c:pt idx="3909">
                  <c:v>5.3627546296556829</c:v>
                </c:pt>
                <c:pt idx="3910">
                  <c:v>5.3634837963181781</c:v>
                </c:pt>
                <c:pt idx="3911">
                  <c:v>5.3642129629879491</c:v>
                </c:pt>
                <c:pt idx="3912">
                  <c:v>5.3649305555809406</c:v>
                </c:pt>
                <c:pt idx="3913">
                  <c:v>5.3656597222507116</c:v>
                </c:pt>
                <c:pt idx="3914">
                  <c:v>5.3663888889132068</c:v>
                </c:pt>
                <c:pt idx="3915">
                  <c:v>5.3671064815061982</c:v>
                </c:pt>
                <c:pt idx="3916">
                  <c:v>5.3678356481759693</c:v>
                </c:pt>
                <c:pt idx="3917">
                  <c:v>5.3685648148384644</c:v>
                </c:pt>
                <c:pt idx="3918">
                  <c:v>5.3692939815082354</c:v>
                </c:pt>
                <c:pt idx="3919">
                  <c:v>5.3700115741012269</c:v>
                </c:pt>
                <c:pt idx="3920">
                  <c:v>5.370740740763722</c:v>
                </c:pt>
                <c:pt idx="3921">
                  <c:v>5.3714583333567134</c:v>
                </c:pt>
                <c:pt idx="3922">
                  <c:v>5.3721875000264845</c:v>
                </c:pt>
                <c:pt idx="3923">
                  <c:v>5.3729166666889796</c:v>
                </c:pt>
                <c:pt idx="3924">
                  <c:v>5.373634259281971</c:v>
                </c:pt>
                <c:pt idx="3925">
                  <c:v>5.3744212963210884</c:v>
                </c:pt>
                <c:pt idx="3926">
                  <c:v>5.3751388889140799</c:v>
                </c:pt>
                <c:pt idx="3927">
                  <c:v>5.3758680555838509</c:v>
                </c:pt>
                <c:pt idx="3928">
                  <c:v>5.3765972222463461</c:v>
                </c:pt>
                <c:pt idx="3929">
                  <c:v>5.3773148148393375</c:v>
                </c:pt>
                <c:pt idx="3930">
                  <c:v>5.3780439815091086</c:v>
                </c:pt>
                <c:pt idx="3931">
                  <c:v>5.3787731481716037</c:v>
                </c:pt>
                <c:pt idx="3932">
                  <c:v>5.3795023148413748</c:v>
                </c:pt>
                <c:pt idx="3933">
                  <c:v>5.3802199074343662</c:v>
                </c:pt>
                <c:pt idx="3934">
                  <c:v>5.3809490740968613</c:v>
                </c:pt>
                <c:pt idx="3935">
                  <c:v>5.3816782407666324</c:v>
                </c:pt>
                <c:pt idx="3936">
                  <c:v>5.3824074074291275</c:v>
                </c:pt>
                <c:pt idx="3937">
                  <c:v>5.3831250000221189</c:v>
                </c:pt>
                <c:pt idx="3938">
                  <c:v>5.38385416669189</c:v>
                </c:pt>
                <c:pt idx="3939">
                  <c:v>5.3845833333616611</c:v>
                </c:pt>
                <c:pt idx="3940">
                  <c:v>5.3853125000241562</c:v>
                </c:pt>
                <c:pt idx="3941">
                  <c:v>5.3860879629864939</c:v>
                </c:pt>
                <c:pt idx="3942">
                  <c:v>5.386817129656265</c:v>
                </c:pt>
                <c:pt idx="3943">
                  <c:v>5.3875347222492564</c:v>
                </c:pt>
                <c:pt idx="3944">
                  <c:v>5.3882638889117516</c:v>
                </c:pt>
                <c:pt idx="3945">
                  <c:v>5.3889930555815226</c:v>
                </c:pt>
                <c:pt idx="3946">
                  <c:v>5.3897222222440178</c:v>
                </c:pt>
                <c:pt idx="3947">
                  <c:v>5.3904398148370092</c:v>
                </c:pt>
                <c:pt idx="3948">
                  <c:v>5.3911689815067803</c:v>
                </c:pt>
                <c:pt idx="3949">
                  <c:v>5.3918981481765513</c:v>
                </c:pt>
                <c:pt idx="3950">
                  <c:v>5.3926157407622668</c:v>
                </c:pt>
                <c:pt idx="3951">
                  <c:v>5.3933449074320379</c:v>
                </c:pt>
                <c:pt idx="3952">
                  <c:v>5.3940740741018089</c:v>
                </c:pt>
                <c:pt idx="3953">
                  <c:v>5.3948032407643041</c:v>
                </c:pt>
                <c:pt idx="3954">
                  <c:v>5.3955208333572955</c:v>
                </c:pt>
                <c:pt idx="3955">
                  <c:v>5.3962500000270666</c:v>
                </c:pt>
                <c:pt idx="3956">
                  <c:v>5.3969791666895617</c:v>
                </c:pt>
                <c:pt idx="3957">
                  <c:v>5.3977083333593328</c:v>
                </c:pt>
                <c:pt idx="3958">
                  <c:v>5.3984259259523242</c:v>
                </c:pt>
                <c:pt idx="3959">
                  <c:v>5.3991550926148193</c:v>
                </c:pt>
                <c:pt idx="3960">
                  <c:v>5.3998842592845904</c:v>
                </c:pt>
                <c:pt idx="3961">
                  <c:v>5.4006134259543614</c:v>
                </c:pt>
                <c:pt idx="3962">
                  <c:v>5.4013310185400769</c:v>
                </c:pt>
                <c:pt idx="3963">
                  <c:v>5.402060185209848</c:v>
                </c:pt>
                <c:pt idx="3964">
                  <c:v>5.4027893518796191</c:v>
                </c:pt>
                <c:pt idx="3965">
                  <c:v>5.4035069444726105</c:v>
                </c:pt>
                <c:pt idx="3966">
                  <c:v>5.4042361111351056</c:v>
                </c:pt>
                <c:pt idx="3967">
                  <c:v>5.4049652778048767</c:v>
                </c:pt>
                <c:pt idx="3968">
                  <c:v>5.4056828703978681</c:v>
                </c:pt>
                <c:pt idx="3969">
                  <c:v>5.4064120370603632</c:v>
                </c:pt>
                <c:pt idx="3970">
                  <c:v>5.4071412037301343</c:v>
                </c:pt>
                <c:pt idx="3971">
                  <c:v>5.4078587963231257</c:v>
                </c:pt>
                <c:pt idx="3972">
                  <c:v>5.4086342592854635</c:v>
                </c:pt>
                <c:pt idx="3973">
                  <c:v>5.4093634259479586</c:v>
                </c:pt>
                <c:pt idx="3974">
                  <c:v>5.41008101854095</c:v>
                </c:pt>
                <c:pt idx="3975">
                  <c:v>5.4108101852107211</c:v>
                </c:pt>
                <c:pt idx="3976">
                  <c:v>5.4115393518804922</c:v>
                </c:pt>
                <c:pt idx="3977">
                  <c:v>5.4122569444662076</c:v>
                </c:pt>
                <c:pt idx="3978">
                  <c:v>5.4130324074358214</c:v>
                </c:pt>
                <c:pt idx="3979">
                  <c:v>5.4137615740983165</c:v>
                </c:pt>
                <c:pt idx="3980">
                  <c:v>5.4144791666913079</c:v>
                </c:pt>
                <c:pt idx="3981">
                  <c:v>5.415208333361079</c:v>
                </c:pt>
                <c:pt idx="3982">
                  <c:v>5.4159375000235741</c:v>
                </c:pt>
                <c:pt idx="3983">
                  <c:v>5.4166550926165655</c:v>
                </c:pt>
                <c:pt idx="3984">
                  <c:v>5.4174305555789033</c:v>
                </c:pt>
                <c:pt idx="3985">
                  <c:v>5.4181597222486744</c:v>
                </c:pt>
                <c:pt idx="3986">
                  <c:v>5.4188773148416658</c:v>
                </c:pt>
                <c:pt idx="3987">
                  <c:v>5.4196064815041609</c:v>
                </c:pt>
                <c:pt idx="3988">
                  <c:v>5.420335648173932</c:v>
                </c:pt>
                <c:pt idx="3989">
                  <c:v>5.4210532407669234</c:v>
                </c:pt>
                <c:pt idx="3990">
                  <c:v>5.4218287037292612</c:v>
                </c:pt>
                <c:pt idx="3991">
                  <c:v>5.4225578703990323</c:v>
                </c:pt>
                <c:pt idx="3992">
                  <c:v>5.4232754629847477</c:v>
                </c:pt>
                <c:pt idx="3993">
                  <c:v>5.4240046296545188</c:v>
                </c:pt>
                <c:pt idx="3994">
                  <c:v>5.4247337963242899</c:v>
                </c:pt>
                <c:pt idx="3995">
                  <c:v>5.4254513889172813</c:v>
                </c:pt>
                <c:pt idx="3996">
                  <c:v>5.4262268518796191</c:v>
                </c:pt>
                <c:pt idx="3997">
                  <c:v>5.4269444444726105</c:v>
                </c:pt>
                <c:pt idx="3998">
                  <c:v>5.4276736111351056</c:v>
                </c:pt>
                <c:pt idx="3999">
                  <c:v>5.4284027778048767</c:v>
                </c:pt>
                <c:pt idx="4000">
                  <c:v>5.4291203703978681</c:v>
                </c:pt>
                <c:pt idx="4001">
                  <c:v>5.4298495370603632</c:v>
                </c:pt>
                <c:pt idx="4002">
                  <c:v>5.430625000022701</c:v>
                </c:pt>
                <c:pt idx="4003">
                  <c:v>5.4313425926156924</c:v>
                </c:pt>
                <c:pt idx="4004">
                  <c:v>5.4320717592854635</c:v>
                </c:pt>
                <c:pt idx="4005">
                  <c:v>5.4328009259479586</c:v>
                </c:pt>
                <c:pt idx="4006">
                  <c:v>5.43351851854095</c:v>
                </c:pt>
                <c:pt idx="4007">
                  <c:v>5.4342476852107211</c:v>
                </c:pt>
                <c:pt idx="4008">
                  <c:v>5.4350231481730589</c:v>
                </c:pt>
                <c:pt idx="4009">
                  <c:v>5.4357407407660503</c:v>
                </c:pt>
                <c:pt idx="4010">
                  <c:v>5.4364699074358214</c:v>
                </c:pt>
                <c:pt idx="4011">
                  <c:v>5.4371875000215368</c:v>
                </c:pt>
                <c:pt idx="4012">
                  <c:v>5.4379166666913079</c:v>
                </c:pt>
                <c:pt idx="4013">
                  <c:v>5.438645833361079</c:v>
                </c:pt>
                <c:pt idx="4014">
                  <c:v>5.4394212963234168</c:v>
                </c:pt>
                <c:pt idx="4015">
                  <c:v>5.4401388889164082</c:v>
                </c:pt>
                <c:pt idx="4016">
                  <c:v>5.4408680555789033</c:v>
                </c:pt>
                <c:pt idx="4017">
                  <c:v>5.4415972222486744</c:v>
                </c:pt>
                <c:pt idx="4018">
                  <c:v>5.4423148148416658</c:v>
                </c:pt>
                <c:pt idx="4019">
                  <c:v>5.4430439815041609</c:v>
                </c:pt>
                <c:pt idx="4020">
                  <c:v>5.4438194444664987</c:v>
                </c:pt>
                <c:pt idx="4021">
                  <c:v>5.4445370370594901</c:v>
                </c:pt>
                <c:pt idx="4022">
                  <c:v>5.4452662037292612</c:v>
                </c:pt>
                <c:pt idx="4023">
                  <c:v>5.4459953703990323</c:v>
                </c:pt>
                <c:pt idx="4024">
                  <c:v>5.4467129629847477</c:v>
                </c:pt>
                <c:pt idx="4025">
                  <c:v>5.4474421296545188</c:v>
                </c:pt>
                <c:pt idx="4026">
                  <c:v>5.4482060185400769</c:v>
                </c:pt>
                <c:pt idx="4027">
                  <c:v>5.448935185209848</c:v>
                </c:pt>
                <c:pt idx="4028">
                  <c:v>5.4496643518796191</c:v>
                </c:pt>
                <c:pt idx="4029">
                  <c:v>5.4503819444726105</c:v>
                </c:pt>
                <c:pt idx="4030">
                  <c:v>5.4511111111351056</c:v>
                </c:pt>
                <c:pt idx="4031">
                  <c:v>5.4518402778048767</c:v>
                </c:pt>
                <c:pt idx="4032">
                  <c:v>5.4526041666904348</c:v>
                </c:pt>
                <c:pt idx="4033">
                  <c:v>5.4533333333602059</c:v>
                </c:pt>
                <c:pt idx="4034">
                  <c:v>5.454062500022701</c:v>
                </c:pt>
                <c:pt idx="4035">
                  <c:v>5.4547800926156924</c:v>
                </c:pt>
                <c:pt idx="4036">
                  <c:v>5.4555092592854635</c:v>
                </c:pt>
                <c:pt idx="4037">
                  <c:v>5.4562384259479586</c:v>
                </c:pt>
                <c:pt idx="4038">
                  <c:v>5.4570023148407927</c:v>
                </c:pt>
                <c:pt idx="4039">
                  <c:v>5.4577314815032878</c:v>
                </c:pt>
                <c:pt idx="4040">
                  <c:v>5.4584606481730589</c:v>
                </c:pt>
                <c:pt idx="4041">
                  <c:v>5.4591782407660503</c:v>
                </c:pt>
                <c:pt idx="4042">
                  <c:v>5.4599074074358214</c:v>
                </c:pt>
                <c:pt idx="4043">
                  <c:v>5.4606365740983165</c:v>
                </c:pt>
                <c:pt idx="4044">
                  <c:v>5.4614120370606543</c:v>
                </c:pt>
                <c:pt idx="4045">
                  <c:v>5.4621296296536457</c:v>
                </c:pt>
                <c:pt idx="4046">
                  <c:v>5.4628587963234168</c:v>
                </c:pt>
                <c:pt idx="4047">
                  <c:v>5.4635763889164082</c:v>
                </c:pt>
                <c:pt idx="4048">
                  <c:v>5.4643055555789033</c:v>
                </c:pt>
                <c:pt idx="4049">
                  <c:v>5.4650347222486744</c:v>
                </c:pt>
                <c:pt idx="4050">
                  <c:v>5.4657986111342325</c:v>
                </c:pt>
                <c:pt idx="4051">
                  <c:v>5.4665277778040036</c:v>
                </c:pt>
                <c:pt idx="4052">
                  <c:v>5.467245370396995</c:v>
                </c:pt>
                <c:pt idx="4053">
                  <c:v>5.4679745370594901</c:v>
                </c:pt>
                <c:pt idx="4054">
                  <c:v>5.4687037037292612</c:v>
                </c:pt>
                <c:pt idx="4055">
                  <c:v>5.4694212963222526</c:v>
                </c:pt>
                <c:pt idx="4056">
                  <c:v>5.4701967592845904</c:v>
                </c:pt>
                <c:pt idx="4057">
                  <c:v>5.4709143518775818</c:v>
                </c:pt>
                <c:pt idx="4058">
                  <c:v>5.4716435185400769</c:v>
                </c:pt>
                <c:pt idx="4059">
                  <c:v>5.4723611111330683</c:v>
                </c:pt>
                <c:pt idx="4060">
                  <c:v>5.4730902778028394</c:v>
                </c:pt>
                <c:pt idx="4061">
                  <c:v>5.4738194444726105</c:v>
                </c:pt>
                <c:pt idx="4062">
                  <c:v>5.4745833333581686</c:v>
                </c:pt>
                <c:pt idx="4063">
                  <c:v>5.4753125000279397</c:v>
                </c:pt>
                <c:pt idx="4064">
                  <c:v>5.4760300926209311</c:v>
                </c:pt>
                <c:pt idx="4065">
                  <c:v>5.4767592592834262</c:v>
                </c:pt>
                <c:pt idx="4066">
                  <c:v>5.4774768518764176</c:v>
                </c:pt>
                <c:pt idx="4067">
                  <c:v>5.4782060185461887</c:v>
                </c:pt>
                <c:pt idx="4068">
                  <c:v>5.4789699074317468</c:v>
                </c:pt>
                <c:pt idx="4069">
                  <c:v>5.4796990741015179</c:v>
                </c:pt>
                <c:pt idx="4070">
                  <c:v>5.480428240764013</c:v>
                </c:pt>
                <c:pt idx="4071">
                  <c:v>5.4811458333570044</c:v>
                </c:pt>
                <c:pt idx="4072">
                  <c:v>5.4818750000267755</c:v>
                </c:pt>
                <c:pt idx="4073">
                  <c:v>5.4826041666892706</c:v>
                </c:pt>
                <c:pt idx="4074">
                  <c:v>5.4833796296516084</c:v>
                </c:pt>
                <c:pt idx="4075">
                  <c:v>5.4840972222445998</c:v>
                </c:pt>
                <c:pt idx="4076">
                  <c:v>5.4848263889143709</c:v>
                </c:pt>
                <c:pt idx="4077">
                  <c:v>5.485555555584142</c:v>
                </c:pt>
                <c:pt idx="4078">
                  <c:v>5.4862731481698574</c:v>
                </c:pt>
                <c:pt idx="4079">
                  <c:v>5.4870023148396285</c:v>
                </c:pt>
                <c:pt idx="4080">
                  <c:v>5.4877777778019663</c:v>
                </c:pt>
                <c:pt idx="4081">
                  <c:v>5.4885069444717374</c:v>
                </c:pt>
                <c:pt idx="4082">
                  <c:v>5.4892245370647288</c:v>
                </c:pt>
                <c:pt idx="4083">
                  <c:v>5.4899537037272239</c:v>
                </c:pt>
                <c:pt idx="4084">
                  <c:v>5.490682870396995</c:v>
                </c:pt>
                <c:pt idx="4085">
                  <c:v>5.4914004629899864</c:v>
                </c:pt>
                <c:pt idx="4086">
                  <c:v>5.4921296296524815</c:v>
                </c:pt>
                <c:pt idx="4087">
                  <c:v>5.4928587963222526</c:v>
                </c:pt>
                <c:pt idx="4088">
                  <c:v>5.4935879629847477</c:v>
                </c:pt>
                <c:pt idx="4089">
                  <c:v>5.4943055555777391</c:v>
                </c:pt>
                <c:pt idx="4090">
                  <c:v>5.4950347222475102</c:v>
                </c:pt>
                <c:pt idx="4091">
                  <c:v>5.4957638889172813</c:v>
                </c:pt>
                <c:pt idx="4092">
                  <c:v>5.4964814815029968</c:v>
                </c:pt>
                <c:pt idx="4093">
                  <c:v>5.4972106481727678</c:v>
                </c:pt>
                <c:pt idx="4094">
                  <c:v>5.4979398148425389</c:v>
                </c:pt>
                <c:pt idx="4095">
                  <c:v>5.4986574074355303</c:v>
                </c:pt>
                <c:pt idx="4096">
                  <c:v>5.4993865740980254</c:v>
                </c:pt>
                <c:pt idx="4097">
                  <c:v>5.5001157407677965</c:v>
                </c:pt>
                <c:pt idx="4098">
                  <c:v>5.5008333333607879</c:v>
                </c:pt>
                <c:pt idx="4099">
                  <c:v>5.5015625000232831</c:v>
                </c:pt>
                <c:pt idx="4100">
                  <c:v>5.5022916666930541</c:v>
                </c:pt>
                <c:pt idx="4101">
                  <c:v>5.5030208333555493</c:v>
                </c:pt>
                <c:pt idx="4102">
                  <c:v>5.5037384259485407</c:v>
                </c:pt>
                <c:pt idx="4103">
                  <c:v>5.5044675926183118</c:v>
                </c:pt>
                <c:pt idx="4104">
                  <c:v>5.5051967592808069</c:v>
                </c:pt>
                <c:pt idx="4105">
                  <c:v>5.5059143518737983</c:v>
                </c:pt>
                <c:pt idx="4106">
                  <c:v>5.5066435185435694</c:v>
                </c:pt>
                <c:pt idx="4107">
                  <c:v>5.5073726852133404</c:v>
                </c:pt>
                <c:pt idx="4108">
                  <c:v>5.5081018518758356</c:v>
                </c:pt>
                <c:pt idx="4109">
                  <c:v>5.508819444468827</c:v>
                </c:pt>
                <c:pt idx="4110">
                  <c:v>5.5095486111385981</c:v>
                </c:pt>
                <c:pt idx="4111">
                  <c:v>5.5102777778010932</c:v>
                </c:pt>
                <c:pt idx="4112">
                  <c:v>5.5109953703940846</c:v>
                </c:pt>
                <c:pt idx="4113">
                  <c:v>5.5117245370638557</c:v>
                </c:pt>
                <c:pt idx="4114">
                  <c:v>5.5124537037263508</c:v>
                </c:pt>
                <c:pt idx="4115">
                  <c:v>5.5131828703961219</c:v>
                </c:pt>
                <c:pt idx="4116">
                  <c:v>5.5139004629891133</c:v>
                </c:pt>
                <c:pt idx="4117">
                  <c:v>5.5146296296516084</c:v>
                </c:pt>
                <c:pt idx="4118">
                  <c:v>5.5153472222445998</c:v>
                </c:pt>
                <c:pt idx="4119">
                  <c:v>5.5160763889143709</c:v>
                </c:pt>
                <c:pt idx="4120">
                  <c:v>5.516805555584142</c:v>
                </c:pt>
                <c:pt idx="4121">
                  <c:v>5.5175810185464798</c:v>
                </c:pt>
                <c:pt idx="4122">
                  <c:v>5.5182986111394712</c:v>
                </c:pt>
                <c:pt idx="4123">
                  <c:v>5.5190277778019663</c:v>
                </c:pt>
                <c:pt idx="4124">
                  <c:v>5.5197453703949577</c:v>
                </c:pt>
                <c:pt idx="4125">
                  <c:v>5.5204745370647288</c:v>
                </c:pt>
                <c:pt idx="4126">
                  <c:v>5.5212037037272239</c:v>
                </c:pt>
                <c:pt idx="4127">
                  <c:v>5.5219791666895617</c:v>
                </c:pt>
                <c:pt idx="4128">
                  <c:v>5.5226967592825531</c:v>
                </c:pt>
                <c:pt idx="4129">
                  <c:v>5.5234259259523242</c:v>
                </c:pt>
                <c:pt idx="4130">
                  <c:v>5.5241550926148193</c:v>
                </c:pt>
                <c:pt idx="4131">
                  <c:v>5.5248726852078107</c:v>
                </c:pt>
                <c:pt idx="4132">
                  <c:v>5.5256018518775818</c:v>
                </c:pt>
                <c:pt idx="4133">
                  <c:v>5.5263773148399196</c:v>
                </c:pt>
                <c:pt idx="4134">
                  <c:v>5.5271064815096906</c:v>
                </c:pt>
                <c:pt idx="4135">
                  <c:v>5.5278240741026821</c:v>
                </c:pt>
                <c:pt idx="4136">
                  <c:v>5.5285532407651772</c:v>
                </c:pt>
                <c:pt idx="4137">
                  <c:v>5.5292824074349483</c:v>
                </c:pt>
                <c:pt idx="4138">
                  <c:v>5.5300000000279397</c:v>
                </c:pt>
                <c:pt idx="4139">
                  <c:v>5.5307754629902774</c:v>
                </c:pt>
                <c:pt idx="4140">
                  <c:v>5.5315046296527726</c:v>
                </c:pt>
                <c:pt idx="4141">
                  <c:v>5.532222222245764</c:v>
                </c:pt>
                <c:pt idx="4142">
                  <c:v>5.5329513889155351</c:v>
                </c:pt>
                <c:pt idx="4143">
                  <c:v>5.5336805555780302</c:v>
                </c:pt>
                <c:pt idx="4144">
                  <c:v>5.5343981481710216</c:v>
                </c:pt>
                <c:pt idx="4145">
                  <c:v>5.5351736111333594</c:v>
                </c:pt>
                <c:pt idx="4146">
                  <c:v>5.5359027778031304</c:v>
                </c:pt>
                <c:pt idx="4147">
                  <c:v>5.5366319444729015</c:v>
                </c:pt>
                <c:pt idx="4148">
                  <c:v>5.537349537058617</c:v>
                </c:pt>
                <c:pt idx="4149">
                  <c:v>5.5380787037283881</c:v>
                </c:pt>
                <c:pt idx="4150">
                  <c:v>5.5388078703981591</c:v>
                </c:pt>
                <c:pt idx="4151">
                  <c:v>5.5395833333604969</c:v>
                </c:pt>
                <c:pt idx="4152">
                  <c:v>5.5403009259534883</c:v>
                </c:pt>
                <c:pt idx="4153">
                  <c:v>5.5410300926159834</c:v>
                </c:pt>
                <c:pt idx="4154">
                  <c:v>5.5417592592857545</c:v>
                </c:pt>
                <c:pt idx="4155">
                  <c:v>5.5424768518787459</c:v>
                </c:pt>
                <c:pt idx="4156">
                  <c:v>5.5432060185412411</c:v>
                </c:pt>
                <c:pt idx="4157">
                  <c:v>5.5439351852110121</c:v>
                </c:pt>
                <c:pt idx="4158">
                  <c:v>5.5446527778040036</c:v>
                </c:pt>
                <c:pt idx="4159">
                  <c:v>5.5453819444664987</c:v>
                </c:pt>
                <c:pt idx="4160">
                  <c:v>5.5461111111362698</c:v>
                </c:pt>
                <c:pt idx="4161">
                  <c:v>5.5468287037292612</c:v>
                </c:pt>
                <c:pt idx="4162">
                  <c:v>5.5475578703990323</c:v>
                </c:pt>
                <c:pt idx="4163">
                  <c:v>5.5482870370615274</c:v>
                </c:pt>
                <c:pt idx="4164">
                  <c:v>5.5490046296545188</c:v>
                </c:pt>
                <c:pt idx="4165">
                  <c:v>5.5497337963242899</c:v>
                </c:pt>
                <c:pt idx="4166">
                  <c:v>5.550462962986785</c:v>
                </c:pt>
                <c:pt idx="4167">
                  <c:v>5.5512384259491228</c:v>
                </c:pt>
                <c:pt idx="4168">
                  <c:v>5.5519560185421142</c:v>
                </c:pt>
                <c:pt idx="4169">
                  <c:v>5.5526851852118853</c:v>
                </c:pt>
                <c:pt idx="4170">
                  <c:v>5.5534143518743804</c:v>
                </c:pt>
                <c:pt idx="4171">
                  <c:v>5.5541319444673718</c:v>
                </c:pt>
                <c:pt idx="4172">
                  <c:v>5.5548611111371429</c:v>
                </c:pt>
                <c:pt idx="4173">
                  <c:v>5.5556365740994806</c:v>
                </c:pt>
                <c:pt idx="4174">
                  <c:v>5.5563657407692517</c:v>
                </c:pt>
                <c:pt idx="4175">
                  <c:v>5.5570833333549672</c:v>
                </c:pt>
                <c:pt idx="4176">
                  <c:v>5.5578125000247383</c:v>
                </c:pt>
                <c:pt idx="4177">
                  <c:v>5.5585300926177297</c:v>
                </c:pt>
                <c:pt idx="4178">
                  <c:v>5.5592592592875008</c:v>
                </c:pt>
                <c:pt idx="4179">
                  <c:v>5.5600347222498385</c:v>
                </c:pt>
                <c:pt idx="4180">
                  <c:v>5.5607638889123336</c:v>
                </c:pt>
                <c:pt idx="4181">
                  <c:v>5.5614930555821047</c:v>
                </c:pt>
                <c:pt idx="4182">
                  <c:v>5.5622106481750961</c:v>
                </c:pt>
                <c:pt idx="4183">
                  <c:v>5.5629398148375913</c:v>
                </c:pt>
                <c:pt idx="4184">
                  <c:v>5.5636689815073623</c:v>
                </c:pt>
                <c:pt idx="4185">
                  <c:v>5.5644328703929204</c:v>
                </c:pt>
                <c:pt idx="4186">
                  <c:v>5.5651620370626915</c:v>
                </c:pt>
                <c:pt idx="4187">
                  <c:v>5.5658912037251866</c:v>
                </c:pt>
                <c:pt idx="4188">
                  <c:v>5.5666087963181781</c:v>
                </c:pt>
                <c:pt idx="4189">
                  <c:v>5.5673379629879491</c:v>
                </c:pt>
                <c:pt idx="4190">
                  <c:v>5.5680671296577202</c:v>
                </c:pt>
                <c:pt idx="4191">
                  <c:v>5.568842592620058</c:v>
                </c:pt>
                <c:pt idx="4192">
                  <c:v>5.5695601852130494</c:v>
                </c:pt>
                <c:pt idx="4193">
                  <c:v>5.5702893518755445</c:v>
                </c:pt>
                <c:pt idx="4194">
                  <c:v>5.5710069444685359</c:v>
                </c:pt>
                <c:pt idx="4195">
                  <c:v>5.571736111138307</c:v>
                </c:pt>
                <c:pt idx="4196">
                  <c:v>5.5724652778008021</c:v>
                </c:pt>
                <c:pt idx="4197">
                  <c:v>5.5732407407631399</c:v>
                </c:pt>
                <c:pt idx="4198">
                  <c:v>5.5739583333561313</c:v>
                </c:pt>
                <c:pt idx="4199">
                  <c:v>5.5746875000259024</c:v>
                </c:pt>
                <c:pt idx="4200">
                  <c:v>5.5754166666883975</c:v>
                </c:pt>
                <c:pt idx="4201">
                  <c:v>5.5761342592813889</c:v>
                </c:pt>
                <c:pt idx="4202">
                  <c:v>5.57686342595116</c:v>
                </c:pt>
                <c:pt idx="4203">
                  <c:v>5.5776388889134978</c:v>
                </c:pt>
                <c:pt idx="4204">
                  <c:v>5.5783680555832689</c:v>
                </c:pt>
                <c:pt idx="4205">
                  <c:v>5.5790856481762603</c:v>
                </c:pt>
                <c:pt idx="4206">
                  <c:v>5.5798148148387554</c:v>
                </c:pt>
                <c:pt idx="4207">
                  <c:v>5.5805439815085265</c:v>
                </c:pt>
                <c:pt idx="4208">
                  <c:v>5.5812615741015179</c:v>
                </c:pt>
                <c:pt idx="4209">
                  <c:v>5.581990740764013</c:v>
                </c:pt>
                <c:pt idx="4210">
                  <c:v>5.5827199074337841</c:v>
                </c:pt>
                <c:pt idx="4211">
                  <c:v>5.5834375000267755</c:v>
                </c:pt>
                <c:pt idx="4212">
                  <c:v>5.5841666666892706</c:v>
                </c:pt>
                <c:pt idx="4213">
                  <c:v>5.5848958333590417</c:v>
                </c:pt>
                <c:pt idx="4214">
                  <c:v>5.5856712963213795</c:v>
                </c:pt>
                <c:pt idx="4215">
                  <c:v>5.5864004629911506</c:v>
                </c:pt>
                <c:pt idx="4216">
                  <c:v>5.587118055584142</c:v>
                </c:pt>
                <c:pt idx="4217">
                  <c:v>5.5878472222466371</c:v>
                </c:pt>
                <c:pt idx="4218">
                  <c:v>5.5885648148396285</c:v>
                </c:pt>
                <c:pt idx="4219">
                  <c:v>5.5892939815093996</c:v>
                </c:pt>
                <c:pt idx="4220">
                  <c:v>5.5900694444717374</c:v>
                </c:pt>
                <c:pt idx="4221">
                  <c:v>5.5907986111342325</c:v>
                </c:pt>
                <c:pt idx="4222">
                  <c:v>5.5915162037272239</c:v>
                </c:pt>
                <c:pt idx="4223">
                  <c:v>5.592245370396995</c:v>
                </c:pt>
                <c:pt idx="4224">
                  <c:v>5.5929745370594901</c:v>
                </c:pt>
                <c:pt idx="4225">
                  <c:v>5.5936921296524815</c:v>
                </c:pt>
                <c:pt idx="4226">
                  <c:v>5.5944675926148193</c:v>
                </c:pt>
                <c:pt idx="4227">
                  <c:v>5.5951967592845904</c:v>
                </c:pt>
                <c:pt idx="4228">
                  <c:v>5.5959259259543614</c:v>
                </c:pt>
                <c:pt idx="4229">
                  <c:v>5.5966435185400769</c:v>
                </c:pt>
                <c:pt idx="4230">
                  <c:v>5.597372685209848</c:v>
                </c:pt>
                <c:pt idx="4231">
                  <c:v>5.5981018518796191</c:v>
                </c:pt>
                <c:pt idx="4232">
                  <c:v>5.5988194444726105</c:v>
                </c:pt>
                <c:pt idx="4233">
                  <c:v>5.5995486111351056</c:v>
                </c:pt>
                <c:pt idx="4234">
                  <c:v>5.600266203728097</c:v>
                </c:pt>
                <c:pt idx="4235">
                  <c:v>5.6009953703978681</c:v>
                </c:pt>
                <c:pt idx="4236">
                  <c:v>5.6017245370603632</c:v>
                </c:pt>
                <c:pt idx="4237">
                  <c:v>5.602500000022701</c:v>
                </c:pt>
                <c:pt idx="4238">
                  <c:v>5.6032291666924721</c:v>
                </c:pt>
                <c:pt idx="4239">
                  <c:v>5.6039467592854635</c:v>
                </c:pt>
                <c:pt idx="4240">
                  <c:v>5.6046759259479586</c:v>
                </c:pt>
                <c:pt idx="4241">
                  <c:v>5.6054050926177297</c:v>
                </c:pt>
                <c:pt idx="4242">
                  <c:v>5.6061226852107211</c:v>
                </c:pt>
                <c:pt idx="4243">
                  <c:v>5.6068981481730589</c:v>
                </c:pt>
                <c:pt idx="4244">
                  <c:v>5.6076273148428299</c:v>
                </c:pt>
                <c:pt idx="4245">
                  <c:v>5.6083564815053251</c:v>
                </c:pt>
                <c:pt idx="4246">
                  <c:v>5.6090740740983165</c:v>
                </c:pt>
                <c:pt idx="4247">
                  <c:v>5.6098032407680876</c:v>
                </c:pt>
                <c:pt idx="4248">
                  <c:v>5.6105324074305827</c:v>
                </c:pt>
                <c:pt idx="4249">
                  <c:v>5.6112962963234168</c:v>
                </c:pt>
                <c:pt idx="4250">
                  <c:v>5.6120254629859119</c:v>
                </c:pt>
                <c:pt idx="4251">
                  <c:v>5.6127546296556829</c:v>
                </c:pt>
                <c:pt idx="4252">
                  <c:v>5.6134722222486744</c:v>
                </c:pt>
                <c:pt idx="4253">
                  <c:v>5.6142013889111695</c:v>
                </c:pt>
                <c:pt idx="4254">
                  <c:v>5.6149305555809406</c:v>
                </c:pt>
                <c:pt idx="4255">
                  <c:v>5.6157060185432783</c:v>
                </c:pt>
                <c:pt idx="4256">
                  <c:v>5.6164236111362698</c:v>
                </c:pt>
                <c:pt idx="4257">
                  <c:v>5.6171527778060408</c:v>
                </c:pt>
                <c:pt idx="4258">
                  <c:v>5.6178819444685359</c:v>
                </c:pt>
                <c:pt idx="4259">
                  <c:v>5.6185995370615274</c:v>
                </c:pt>
                <c:pt idx="4260">
                  <c:v>5.6193287037312984</c:v>
                </c:pt>
                <c:pt idx="4261">
                  <c:v>5.6200578703937936</c:v>
                </c:pt>
                <c:pt idx="4262">
                  <c:v>5.620775462986785</c:v>
                </c:pt>
                <c:pt idx="4263">
                  <c:v>5.6215046296565561</c:v>
                </c:pt>
                <c:pt idx="4264">
                  <c:v>5.6222337963190512</c:v>
                </c:pt>
                <c:pt idx="4265">
                  <c:v>5.6229629629888223</c:v>
                </c:pt>
                <c:pt idx="4266">
                  <c:v>5.6237268518743804</c:v>
                </c:pt>
                <c:pt idx="4267">
                  <c:v>5.6244560185441514</c:v>
                </c:pt>
                <c:pt idx="4268">
                  <c:v>5.6251851852139225</c:v>
                </c:pt>
                <c:pt idx="4269">
                  <c:v>5.625902777799638</c:v>
                </c:pt>
                <c:pt idx="4270">
                  <c:v>5.6266319444694091</c:v>
                </c:pt>
                <c:pt idx="4271">
                  <c:v>5.6273611111391801</c:v>
                </c:pt>
                <c:pt idx="4272">
                  <c:v>5.6281250000247383</c:v>
                </c:pt>
                <c:pt idx="4273">
                  <c:v>5.6288541666945093</c:v>
                </c:pt>
                <c:pt idx="4274">
                  <c:v>5.6295833333570044</c:v>
                </c:pt>
                <c:pt idx="4275">
                  <c:v>5.6303009259499959</c:v>
                </c:pt>
                <c:pt idx="4276">
                  <c:v>5.6310300926197669</c:v>
                </c:pt>
                <c:pt idx="4277">
                  <c:v>5.6317592592822621</c:v>
                </c:pt>
                <c:pt idx="4278">
                  <c:v>5.6325347222445998</c:v>
                </c:pt>
                <c:pt idx="4279">
                  <c:v>5.6332523148375913</c:v>
                </c:pt>
                <c:pt idx="4280">
                  <c:v>5.6339814815073623</c:v>
                </c:pt>
                <c:pt idx="4281">
                  <c:v>5.6347106481698574</c:v>
                </c:pt>
                <c:pt idx="4282">
                  <c:v>5.6354282407628489</c:v>
                </c:pt>
                <c:pt idx="4283">
                  <c:v>5.6361574074326199</c:v>
                </c:pt>
                <c:pt idx="4284">
                  <c:v>5.636886574102391</c:v>
                </c:pt>
                <c:pt idx="4285">
                  <c:v>5.6376157407648861</c:v>
                </c:pt>
                <c:pt idx="4286">
                  <c:v>5.6383333333578776</c:v>
                </c:pt>
                <c:pt idx="4287">
                  <c:v>5.6390625000276486</c:v>
                </c:pt>
                <c:pt idx="4288">
                  <c:v>5.6397916666901438</c:v>
                </c:pt>
                <c:pt idx="4289">
                  <c:v>5.6405555555829778</c:v>
                </c:pt>
                <c:pt idx="4290">
                  <c:v>5.6412847222454729</c:v>
                </c:pt>
                <c:pt idx="4291">
                  <c:v>5.642013888915244</c:v>
                </c:pt>
                <c:pt idx="4292">
                  <c:v>5.6427430555777391</c:v>
                </c:pt>
                <c:pt idx="4293">
                  <c:v>5.6434606481707306</c:v>
                </c:pt>
                <c:pt idx="4294">
                  <c:v>5.6441898148405016</c:v>
                </c:pt>
                <c:pt idx="4295">
                  <c:v>5.6449652778028394</c:v>
                </c:pt>
                <c:pt idx="4296">
                  <c:v>5.6456944444726105</c:v>
                </c:pt>
                <c:pt idx="4297">
                  <c:v>5.6464120370656019</c:v>
                </c:pt>
                <c:pt idx="4298">
                  <c:v>5.647141203728097</c:v>
                </c:pt>
                <c:pt idx="4299">
                  <c:v>5.6478587963210884</c:v>
                </c:pt>
                <c:pt idx="4300">
                  <c:v>5.6485879629908595</c:v>
                </c:pt>
                <c:pt idx="4301">
                  <c:v>5.6493634259531973</c:v>
                </c:pt>
                <c:pt idx="4302">
                  <c:v>5.6500925926156924</c:v>
                </c:pt>
                <c:pt idx="4303">
                  <c:v>5.6508101852086838</c:v>
                </c:pt>
                <c:pt idx="4304">
                  <c:v>5.6515393518784549</c:v>
                </c:pt>
                <c:pt idx="4305">
                  <c:v>5.65226851854095</c:v>
                </c:pt>
                <c:pt idx="4306">
                  <c:v>5.6529861111339414</c:v>
                </c:pt>
                <c:pt idx="4307">
                  <c:v>5.6537152778037125</c:v>
                </c:pt>
                <c:pt idx="4308">
                  <c:v>5.6544444444662076</c:v>
                </c:pt>
                <c:pt idx="4309">
                  <c:v>5.6551620370591991</c:v>
                </c:pt>
                <c:pt idx="4310">
                  <c:v>5.6558912037289701</c:v>
                </c:pt>
                <c:pt idx="4311">
                  <c:v>5.6566203703987412</c:v>
                </c:pt>
                <c:pt idx="4312">
                  <c:v>5.6573842592842993</c:v>
                </c:pt>
                <c:pt idx="4313">
                  <c:v>5.6581134259540704</c:v>
                </c:pt>
                <c:pt idx="4314">
                  <c:v>5.6588425926165655</c:v>
                </c:pt>
                <c:pt idx="4315">
                  <c:v>5.6595601852095569</c:v>
                </c:pt>
                <c:pt idx="4316">
                  <c:v>5.660289351879328</c:v>
                </c:pt>
                <c:pt idx="4317">
                  <c:v>5.6610185185418231</c:v>
                </c:pt>
                <c:pt idx="4318">
                  <c:v>5.6617824074346572</c:v>
                </c:pt>
                <c:pt idx="4319">
                  <c:v>5.6625115740971523</c:v>
                </c:pt>
                <c:pt idx="4320">
                  <c:v>5.6632407407669234</c:v>
                </c:pt>
                <c:pt idx="4321">
                  <c:v>5.6639583333599148</c:v>
                </c:pt>
                <c:pt idx="4322">
                  <c:v>5.6646875000224099</c:v>
                </c:pt>
                <c:pt idx="4323">
                  <c:v>5.665416666692181</c:v>
                </c:pt>
                <c:pt idx="4324">
                  <c:v>5.6661342592851724</c:v>
                </c:pt>
                <c:pt idx="4325">
                  <c:v>5.6668634259476676</c:v>
                </c:pt>
                <c:pt idx="4326">
                  <c:v>5.6675925926174386</c:v>
                </c:pt>
                <c:pt idx="4327">
                  <c:v>5.6683101852104301</c:v>
                </c:pt>
                <c:pt idx="4328">
                  <c:v>5.6690393518802011</c:v>
                </c:pt>
                <c:pt idx="4329">
                  <c:v>5.6697685185426963</c:v>
                </c:pt>
                <c:pt idx="4330">
                  <c:v>5.6704861111356877</c:v>
                </c:pt>
                <c:pt idx="4331">
                  <c:v>5.6712152778054588</c:v>
                </c:pt>
                <c:pt idx="4332">
                  <c:v>5.6719328703984502</c:v>
                </c:pt>
                <c:pt idx="4333">
                  <c:v>5.6726620370609453</c:v>
                </c:pt>
                <c:pt idx="4334">
                  <c:v>5.6733912037307164</c:v>
                </c:pt>
                <c:pt idx="4335">
                  <c:v>5.6741203703932115</c:v>
                </c:pt>
                <c:pt idx="4336">
                  <c:v>5.6748379629862029</c:v>
                </c:pt>
                <c:pt idx="4337">
                  <c:v>5.675567129655974</c:v>
                </c:pt>
                <c:pt idx="4338">
                  <c:v>5.6762962963184691</c:v>
                </c:pt>
                <c:pt idx="4339">
                  <c:v>5.6770601852113032</c:v>
                </c:pt>
                <c:pt idx="4340">
                  <c:v>5.6777893518737983</c:v>
                </c:pt>
                <c:pt idx="4341">
                  <c:v>5.6785185185435694</c:v>
                </c:pt>
                <c:pt idx="4342">
                  <c:v>5.6792361111365608</c:v>
                </c:pt>
                <c:pt idx="4343">
                  <c:v>5.6799652778063319</c:v>
                </c:pt>
                <c:pt idx="4344">
                  <c:v>5.680694444468827</c:v>
                </c:pt>
                <c:pt idx="4345">
                  <c:v>5.6814699074311648</c:v>
                </c:pt>
                <c:pt idx="4346">
                  <c:v>5.6821875000241562</c:v>
                </c:pt>
                <c:pt idx="4347">
                  <c:v>5.6829166666939273</c:v>
                </c:pt>
                <c:pt idx="4348">
                  <c:v>5.6836458333564224</c:v>
                </c:pt>
                <c:pt idx="4349">
                  <c:v>5.6843634259494138</c:v>
                </c:pt>
                <c:pt idx="4350">
                  <c:v>5.6850925926191849</c:v>
                </c:pt>
                <c:pt idx="4351">
                  <c:v>5.6858680555815226</c:v>
                </c:pt>
                <c:pt idx="4352">
                  <c:v>5.6865972222440178</c:v>
                </c:pt>
                <c:pt idx="4353">
                  <c:v>5.6873148148370092</c:v>
                </c:pt>
                <c:pt idx="4354">
                  <c:v>5.6880439815067803</c:v>
                </c:pt>
                <c:pt idx="4355">
                  <c:v>5.6887731481765513</c:v>
                </c:pt>
                <c:pt idx="4356">
                  <c:v>5.6894907407622668</c:v>
                </c:pt>
                <c:pt idx="4357">
                  <c:v>5.6902777778013842</c:v>
                </c:pt>
                <c:pt idx="4358">
                  <c:v>5.6909953703943756</c:v>
                </c:pt>
                <c:pt idx="4359">
                  <c:v>5.6917245370641467</c:v>
                </c:pt>
                <c:pt idx="4360">
                  <c:v>5.6924537037266418</c:v>
                </c:pt>
                <c:pt idx="4361">
                  <c:v>5.6931712963196333</c:v>
                </c:pt>
                <c:pt idx="4362">
                  <c:v>5.6939004629894043</c:v>
                </c:pt>
                <c:pt idx="4363">
                  <c:v>5.6946759259517421</c:v>
                </c:pt>
                <c:pt idx="4364">
                  <c:v>5.6954050926142372</c:v>
                </c:pt>
                <c:pt idx="4365">
                  <c:v>5.6961226852072286</c:v>
                </c:pt>
                <c:pt idx="4366">
                  <c:v>5.6968518518769997</c:v>
                </c:pt>
                <c:pt idx="4367">
                  <c:v>5.6975810185467708</c:v>
                </c:pt>
                <c:pt idx="4368">
                  <c:v>5.6982986111397622</c:v>
                </c:pt>
                <c:pt idx="4369">
                  <c:v>5.6990740741021</c:v>
                </c:pt>
                <c:pt idx="4370">
                  <c:v>5.6998032407645951</c:v>
                </c:pt>
                <c:pt idx="4371">
                  <c:v>5.7005324074343662</c:v>
                </c:pt>
                <c:pt idx="4372">
                  <c:v>5.7012500000273576</c:v>
                </c:pt>
                <c:pt idx="4373">
                  <c:v>5.7019791666898527</c:v>
                </c:pt>
                <c:pt idx="4374">
                  <c:v>5.7027083333596238</c:v>
                </c:pt>
                <c:pt idx="4375">
                  <c:v>5.7034837963219616</c:v>
                </c:pt>
                <c:pt idx="4376">
                  <c:v>5.704201388914953</c:v>
                </c:pt>
                <c:pt idx="4377">
                  <c:v>5.7049305555774481</c:v>
                </c:pt>
                <c:pt idx="4378">
                  <c:v>5.7056597222472192</c:v>
                </c:pt>
                <c:pt idx="4379">
                  <c:v>5.7063773148402106</c:v>
                </c:pt>
                <c:pt idx="4380">
                  <c:v>5.7071064815099817</c:v>
                </c:pt>
                <c:pt idx="4381">
                  <c:v>5.7078819444723194</c:v>
                </c:pt>
                <c:pt idx="4382">
                  <c:v>5.7086111111348146</c:v>
                </c:pt>
                <c:pt idx="4383">
                  <c:v>5.709328703727806</c:v>
                </c:pt>
                <c:pt idx="4384">
                  <c:v>5.7100578703975771</c:v>
                </c:pt>
                <c:pt idx="4385">
                  <c:v>5.7107870370600722</c:v>
                </c:pt>
                <c:pt idx="4386">
                  <c:v>5.7115046296530636</c:v>
                </c:pt>
                <c:pt idx="4387">
                  <c:v>5.7122800926154014</c:v>
                </c:pt>
                <c:pt idx="4388">
                  <c:v>5.7130092592851724</c:v>
                </c:pt>
                <c:pt idx="4389">
                  <c:v>5.7137384259476676</c:v>
                </c:pt>
                <c:pt idx="4390">
                  <c:v>5.714456018540659</c:v>
                </c:pt>
                <c:pt idx="4391">
                  <c:v>5.7151851852104301</c:v>
                </c:pt>
                <c:pt idx="4392">
                  <c:v>5.7159143518802011</c:v>
                </c:pt>
                <c:pt idx="4393">
                  <c:v>5.7166898148425389</c:v>
                </c:pt>
                <c:pt idx="4394">
                  <c:v>5.7174074074355303</c:v>
                </c:pt>
                <c:pt idx="4395">
                  <c:v>5.7181365740980254</c:v>
                </c:pt>
                <c:pt idx="4396">
                  <c:v>5.7188657407677965</c:v>
                </c:pt>
                <c:pt idx="4397">
                  <c:v>5.7195833333607879</c:v>
                </c:pt>
                <c:pt idx="4398">
                  <c:v>5.7203125000232831</c:v>
                </c:pt>
                <c:pt idx="4399">
                  <c:v>5.7210879629856208</c:v>
                </c:pt>
                <c:pt idx="4400">
                  <c:v>5.7218171296553919</c:v>
                </c:pt>
                <c:pt idx="4401">
                  <c:v>5.7225347222483833</c:v>
                </c:pt>
                <c:pt idx="4402">
                  <c:v>5.7232638889108784</c:v>
                </c:pt>
                <c:pt idx="4403">
                  <c:v>5.7239930555806495</c:v>
                </c:pt>
                <c:pt idx="4404">
                  <c:v>5.7247106481736409</c:v>
                </c:pt>
                <c:pt idx="4405">
                  <c:v>5.7254861111359787</c:v>
                </c:pt>
                <c:pt idx="4406">
                  <c:v>5.7262152778057498</c:v>
                </c:pt>
                <c:pt idx="4407">
                  <c:v>5.7269328703987412</c:v>
                </c:pt>
                <c:pt idx="4408">
                  <c:v>5.7276620370612363</c:v>
                </c:pt>
                <c:pt idx="4409">
                  <c:v>5.7283912037310074</c:v>
                </c:pt>
                <c:pt idx="4410">
                  <c:v>5.7291087963239988</c:v>
                </c:pt>
                <c:pt idx="4411">
                  <c:v>5.7298379629864939</c:v>
                </c:pt>
                <c:pt idx="4412">
                  <c:v>5.730567129656265</c:v>
                </c:pt>
                <c:pt idx="4413">
                  <c:v>5.7312847222492564</c:v>
                </c:pt>
                <c:pt idx="4414">
                  <c:v>5.7320138889117516</c:v>
                </c:pt>
                <c:pt idx="4415">
                  <c:v>5.7327430555815226</c:v>
                </c:pt>
                <c:pt idx="4416">
                  <c:v>5.7335185185438604</c:v>
                </c:pt>
                <c:pt idx="4417">
                  <c:v>5.7342361111368518</c:v>
                </c:pt>
                <c:pt idx="4418">
                  <c:v>5.7349652777993469</c:v>
                </c:pt>
                <c:pt idx="4419">
                  <c:v>5.7356828703923384</c:v>
                </c:pt>
                <c:pt idx="4420">
                  <c:v>5.7364120370621094</c:v>
                </c:pt>
                <c:pt idx="4421">
                  <c:v>5.7371412037318805</c:v>
                </c:pt>
                <c:pt idx="4422">
                  <c:v>5.7379166666942183</c:v>
                </c:pt>
                <c:pt idx="4423">
                  <c:v>5.7386342592872097</c:v>
                </c:pt>
                <c:pt idx="4424">
                  <c:v>5.7393634259497048</c:v>
                </c:pt>
                <c:pt idx="4425">
                  <c:v>5.7400925926194759</c:v>
                </c:pt>
                <c:pt idx="4426">
                  <c:v>5.7408101852124673</c:v>
                </c:pt>
                <c:pt idx="4427">
                  <c:v>5.7415393518749624</c:v>
                </c:pt>
                <c:pt idx="4428">
                  <c:v>5.7423148148373002</c:v>
                </c:pt>
                <c:pt idx="4429">
                  <c:v>5.7430439815070713</c:v>
                </c:pt>
                <c:pt idx="4430">
                  <c:v>5.7437615741000627</c:v>
                </c:pt>
                <c:pt idx="4431">
                  <c:v>5.7444907407625578</c:v>
                </c:pt>
                <c:pt idx="4432">
                  <c:v>5.7452199074323289</c:v>
                </c:pt>
                <c:pt idx="4433">
                  <c:v>5.7459375000253203</c:v>
                </c:pt>
                <c:pt idx="4434">
                  <c:v>5.7467129629876581</c:v>
                </c:pt>
                <c:pt idx="4435">
                  <c:v>5.7474421296574292</c:v>
                </c:pt>
                <c:pt idx="4436">
                  <c:v>5.7481597222504206</c:v>
                </c:pt>
                <c:pt idx="4437">
                  <c:v>5.7488888889129157</c:v>
                </c:pt>
                <c:pt idx="4438">
                  <c:v>5.7496180555826868</c:v>
                </c:pt>
                <c:pt idx="4439">
                  <c:v>5.7503356481756782</c:v>
                </c:pt>
                <c:pt idx="4440">
                  <c:v>5.7510648148381733</c:v>
                </c:pt>
                <c:pt idx="4441">
                  <c:v>5.7517939815079444</c:v>
                </c:pt>
                <c:pt idx="4442">
                  <c:v>5.7525115741009358</c:v>
                </c:pt>
                <c:pt idx="4443">
                  <c:v>5.7532407407634309</c:v>
                </c:pt>
                <c:pt idx="4444">
                  <c:v>5.753969907433202</c:v>
                </c:pt>
                <c:pt idx="4445">
                  <c:v>5.7546875000261934</c:v>
                </c:pt>
                <c:pt idx="4446">
                  <c:v>5.7554166666886886</c:v>
                </c:pt>
                <c:pt idx="4447">
                  <c:v>5.7561458333584596</c:v>
                </c:pt>
                <c:pt idx="4448">
                  <c:v>5.7568634259514511</c:v>
                </c:pt>
                <c:pt idx="4449">
                  <c:v>5.7575925926212221</c:v>
                </c:pt>
                <c:pt idx="4450">
                  <c:v>5.7583217592837173</c:v>
                </c:pt>
                <c:pt idx="4451">
                  <c:v>5.7590393518767087</c:v>
                </c:pt>
                <c:pt idx="4452">
                  <c:v>5.7597685185464798</c:v>
                </c:pt>
                <c:pt idx="4453">
                  <c:v>5.7604976852089749</c:v>
                </c:pt>
                <c:pt idx="4454">
                  <c:v>5.7612152778019663</c:v>
                </c:pt>
                <c:pt idx="4455">
                  <c:v>5.7619907407643041</c:v>
                </c:pt>
                <c:pt idx="4456">
                  <c:v>5.7627199074340751</c:v>
                </c:pt>
                <c:pt idx="4457">
                  <c:v>5.7634490740965703</c:v>
                </c:pt>
                <c:pt idx="4458">
                  <c:v>5.7641666666895617</c:v>
                </c:pt>
                <c:pt idx="4459">
                  <c:v>5.7648958333593328</c:v>
                </c:pt>
                <c:pt idx="4460">
                  <c:v>5.7656250000218279</c:v>
                </c:pt>
                <c:pt idx="4461">
                  <c:v>5.7664004629914416</c:v>
                </c:pt>
                <c:pt idx="4462">
                  <c:v>5.7671180555771571</c:v>
                </c:pt>
                <c:pt idx="4463">
                  <c:v>5.7678472222469281</c:v>
                </c:pt>
                <c:pt idx="4464">
                  <c:v>5.7685763889166992</c:v>
                </c:pt>
                <c:pt idx="4465">
                  <c:v>5.7692939815096906</c:v>
                </c:pt>
                <c:pt idx="4466">
                  <c:v>5.7700231481721858</c:v>
                </c:pt>
                <c:pt idx="4467">
                  <c:v>5.7707986111345235</c:v>
                </c:pt>
                <c:pt idx="4468">
                  <c:v>5.7715277778042946</c:v>
                </c:pt>
                <c:pt idx="4469">
                  <c:v>5.772245370397286</c:v>
                </c:pt>
                <c:pt idx="4470">
                  <c:v>5.7729745370597811</c:v>
                </c:pt>
                <c:pt idx="4471">
                  <c:v>5.7737037037295522</c:v>
                </c:pt>
                <c:pt idx="4472">
                  <c:v>5.7744212963225436</c:v>
                </c:pt>
                <c:pt idx="4473">
                  <c:v>5.7751967592848814</c:v>
                </c:pt>
                <c:pt idx="4474">
                  <c:v>5.7759259259546525</c:v>
                </c:pt>
                <c:pt idx="4475">
                  <c:v>5.7766550926171476</c:v>
                </c:pt>
                <c:pt idx="4476">
                  <c:v>5.777372685210139</c:v>
                </c:pt>
                <c:pt idx="4477">
                  <c:v>5.7781018518799101</c:v>
                </c:pt>
                <c:pt idx="4478">
                  <c:v>5.7788310185424052</c:v>
                </c:pt>
                <c:pt idx="4479">
                  <c:v>5.779606481504743</c:v>
                </c:pt>
                <c:pt idx="4480">
                  <c:v>5.7803240740977344</c:v>
                </c:pt>
                <c:pt idx="4481">
                  <c:v>5.7810532407675055</c:v>
                </c:pt>
                <c:pt idx="4482">
                  <c:v>5.7817824074300006</c:v>
                </c:pt>
                <c:pt idx="4483">
                  <c:v>5.782500000022992</c:v>
                </c:pt>
                <c:pt idx="4484">
                  <c:v>5.7832291666927631</c:v>
                </c:pt>
                <c:pt idx="4485">
                  <c:v>5.7840046296551009</c:v>
                </c:pt>
                <c:pt idx="4486">
                  <c:v>5.7847337963248719</c:v>
                </c:pt>
                <c:pt idx="4487">
                  <c:v>5.7854513889105874</c:v>
                </c:pt>
                <c:pt idx="4488">
                  <c:v>5.7861805555803585</c:v>
                </c:pt>
                <c:pt idx="4489">
                  <c:v>5.7868981481733499</c:v>
                </c:pt>
                <c:pt idx="4490">
                  <c:v>5.787627314843121</c:v>
                </c:pt>
                <c:pt idx="4491">
                  <c:v>5.7884027778054588</c:v>
                </c:pt>
                <c:pt idx="4492">
                  <c:v>5.7891319444679539</c:v>
                </c:pt>
                <c:pt idx="4493">
                  <c:v>5.7898495370609453</c:v>
                </c:pt>
                <c:pt idx="4494">
                  <c:v>5.7905787037307164</c:v>
                </c:pt>
                <c:pt idx="4495">
                  <c:v>5.7913078703932115</c:v>
                </c:pt>
                <c:pt idx="4496">
                  <c:v>5.7920254629862029</c:v>
                </c:pt>
                <c:pt idx="4497">
                  <c:v>5.7928009259485407</c:v>
                </c:pt>
                <c:pt idx="4498">
                  <c:v>5.7935300926183118</c:v>
                </c:pt>
                <c:pt idx="4499">
                  <c:v>5.7942592592808069</c:v>
                </c:pt>
                <c:pt idx="4500">
                  <c:v>5.7949768518737983</c:v>
                </c:pt>
                <c:pt idx="4501">
                  <c:v>5.7957060185435694</c:v>
                </c:pt>
                <c:pt idx="4502">
                  <c:v>5.7964351852133404</c:v>
                </c:pt>
                <c:pt idx="4503">
                  <c:v>5.7972106481756782</c:v>
                </c:pt>
                <c:pt idx="4504">
                  <c:v>5.7979282407686696</c:v>
                </c:pt>
                <c:pt idx="4505">
                  <c:v>5.7986574074311648</c:v>
                </c:pt>
                <c:pt idx="4506">
                  <c:v>5.7993865741009358</c:v>
                </c:pt>
                <c:pt idx="4507">
                  <c:v>5.8001041666939273</c:v>
                </c:pt>
                <c:pt idx="4508">
                  <c:v>5.8008333333564224</c:v>
                </c:pt>
                <c:pt idx="4509">
                  <c:v>5.8016087963187601</c:v>
                </c:pt>
                <c:pt idx="4510">
                  <c:v>5.8023379629885312</c:v>
                </c:pt>
                <c:pt idx="4511">
                  <c:v>5.8030555555815226</c:v>
                </c:pt>
                <c:pt idx="4512">
                  <c:v>5.8037847222440178</c:v>
                </c:pt>
                <c:pt idx="4513">
                  <c:v>5.8045023148370092</c:v>
                </c:pt>
                <c:pt idx="4514">
                  <c:v>5.8052314815067803</c:v>
                </c:pt>
                <c:pt idx="4515">
                  <c:v>5.806006944469118</c:v>
                </c:pt>
                <c:pt idx="4516">
                  <c:v>5.8067361111388891</c:v>
                </c:pt>
                <c:pt idx="4517">
                  <c:v>5.8074652778013842</c:v>
                </c:pt>
                <c:pt idx="4518">
                  <c:v>5.8081828703943756</c:v>
                </c:pt>
                <c:pt idx="4519">
                  <c:v>5.8089120370641467</c:v>
                </c:pt>
                <c:pt idx="4520">
                  <c:v>5.8096412037266418</c:v>
                </c:pt>
                <c:pt idx="4521">
                  <c:v>5.8103587963196333</c:v>
                </c:pt>
                <c:pt idx="4522">
                  <c:v>5.8110879629894043</c:v>
                </c:pt>
                <c:pt idx="4523">
                  <c:v>5.8118171296518994</c:v>
                </c:pt>
                <c:pt idx="4524">
                  <c:v>5.8125347222448909</c:v>
                </c:pt>
                <c:pt idx="4525">
                  <c:v>5.8132638889146619</c:v>
                </c:pt>
                <c:pt idx="4526">
                  <c:v>5.8140393518769997</c:v>
                </c:pt>
                <c:pt idx="4527">
                  <c:v>5.8147685185467708</c:v>
                </c:pt>
                <c:pt idx="4528">
                  <c:v>5.8154861111397622</c:v>
                </c:pt>
                <c:pt idx="4529">
                  <c:v>5.8162152778022573</c:v>
                </c:pt>
                <c:pt idx="4530">
                  <c:v>5.8169328703952488</c:v>
                </c:pt>
                <c:pt idx="4531">
                  <c:v>5.8176620370650198</c:v>
                </c:pt>
                <c:pt idx="4532">
                  <c:v>5.8184375000273576</c:v>
                </c:pt>
                <c:pt idx="4533">
                  <c:v>5.8191666666898527</c:v>
                </c:pt>
                <c:pt idx="4534">
                  <c:v>5.8198842592828441</c:v>
                </c:pt>
                <c:pt idx="4535">
                  <c:v>5.8206134259526152</c:v>
                </c:pt>
                <c:pt idx="4536">
                  <c:v>5.8213425926151103</c:v>
                </c:pt>
                <c:pt idx="4537">
                  <c:v>5.8220601852081018</c:v>
                </c:pt>
                <c:pt idx="4538">
                  <c:v>5.8228472222472192</c:v>
                </c:pt>
                <c:pt idx="4539">
                  <c:v>5.8235648148402106</c:v>
                </c:pt>
                <c:pt idx="4540">
                  <c:v>5.8242939815099817</c:v>
                </c:pt>
                <c:pt idx="4541">
                  <c:v>5.8250115740956971</c:v>
                </c:pt>
                <c:pt idx="4542">
                  <c:v>5.8257407407654682</c:v>
                </c:pt>
                <c:pt idx="4543">
                  <c:v>5.8264699074352393</c:v>
                </c:pt>
                <c:pt idx="4544">
                  <c:v>5.8272453703975771</c:v>
                </c:pt>
                <c:pt idx="4545">
                  <c:v>5.8279745370600722</c:v>
                </c:pt>
                <c:pt idx="4546">
                  <c:v>5.8286921296530636</c:v>
                </c:pt>
                <c:pt idx="4547">
                  <c:v>5.8294212963228347</c:v>
                </c:pt>
                <c:pt idx="4548">
                  <c:v>5.8301504629853298</c:v>
                </c:pt>
                <c:pt idx="4549">
                  <c:v>5.8308680555783212</c:v>
                </c:pt>
                <c:pt idx="4550">
                  <c:v>5.8315972222480923</c:v>
                </c:pt>
                <c:pt idx="4551">
                  <c:v>5.8323148148410837</c:v>
                </c:pt>
                <c:pt idx="4552">
                  <c:v>5.8330439815035788</c:v>
                </c:pt>
                <c:pt idx="4553">
                  <c:v>5.8337731481733499</c:v>
                </c:pt>
                <c:pt idx="4554">
                  <c:v>5.8344907407663413</c:v>
                </c:pt>
                <c:pt idx="4555">
                  <c:v>5.8352662037286791</c:v>
                </c:pt>
                <c:pt idx="4556">
                  <c:v>5.8359953703984502</c:v>
                </c:pt>
                <c:pt idx="4557">
                  <c:v>5.8367245370609453</c:v>
                </c:pt>
                <c:pt idx="4558">
                  <c:v>5.8374421296539367</c:v>
                </c:pt>
                <c:pt idx="4559">
                  <c:v>5.8381712963237078</c:v>
                </c:pt>
                <c:pt idx="4560">
                  <c:v>5.8389004629862029</c:v>
                </c:pt>
                <c:pt idx="4561">
                  <c:v>5.8396180555791943</c:v>
                </c:pt>
                <c:pt idx="4562">
                  <c:v>5.8403472222489654</c:v>
                </c:pt>
                <c:pt idx="4563">
                  <c:v>5.8410763889114605</c:v>
                </c:pt>
                <c:pt idx="4564">
                  <c:v>5.8417939815044519</c:v>
                </c:pt>
                <c:pt idx="4565">
                  <c:v>5.842523148174223</c:v>
                </c:pt>
                <c:pt idx="4566">
                  <c:v>5.8432986111365608</c:v>
                </c:pt>
                <c:pt idx="4567">
                  <c:v>5.8440162037295522</c:v>
                </c:pt>
                <c:pt idx="4568">
                  <c:v>5.8447453703920473</c:v>
                </c:pt>
                <c:pt idx="4569">
                  <c:v>5.8454745370618184</c:v>
                </c:pt>
                <c:pt idx="4570">
                  <c:v>5.8461921296548098</c:v>
                </c:pt>
                <c:pt idx="4571">
                  <c:v>5.8469212963245809</c:v>
                </c:pt>
                <c:pt idx="4572">
                  <c:v>5.8476967592869187</c:v>
                </c:pt>
                <c:pt idx="4573">
                  <c:v>5.8484259259494138</c:v>
                </c:pt>
                <c:pt idx="4574">
                  <c:v>5.8491435185424052</c:v>
                </c:pt>
                <c:pt idx="4575">
                  <c:v>5.8498726852121763</c:v>
                </c:pt>
                <c:pt idx="4576">
                  <c:v>5.8506018518746714</c:v>
                </c:pt>
                <c:pt idx="4577">
                  <c:v>5.8513194444676628</c:v>
                </c:pt>
                <c:pt idx="4578">
                  <c:v>5.8520949074300006</c:v>
                </c:pt>
                <c:pt idx="4579">
                  <c:v>5.8528240740997717</c:v>
                </c:pt>
                <c:pt idx="4580">
                  <c:v>5.8535416666927631</c:v>
                </c:pt>
                <c:pt idx="4581">
                  <c:v>5.8542708333552582</c:v>
                </c:pt>
                <c:pt idx="4582">
                  <c:v>5.8550000000250293</c:v>
                </c:pt>
                <c:pt idx="4583">
                  <c:v>5.8557175926180207</c:v>
                </c:pt>
                <c:pt idx="4584">
                  <c:v>5.8564930555803585</c:v>
                </c:pt>
                <c:pt idx="4585">
                  <c:v>5.8572222222501296</c:v>
                </c:pt>
                <c:pt idx="4586">
                  <c:v>5.8579513889126247</c:v>
                </c:pt>
                <c:pt idx="4587">
                  <c:v>5.8586689815056161</c:v>
                </c:pt>
                <c:pt idx="4588">
                  <c:v>5.8593981481753872</c:v>
                </c:pt>
                <c:pt idx="4589">
                  <c:v>5.8601273148378823</c:v>
                </c:pt>
                <c:pt idx="4590">
                  <c:v>5.8609027778002201</c:v>
                </c:pt>
                <c:pt idx="4591">
                  <c:v>5.8616203703932115</c:v>
                </c:pt>
                <c:pt idx="4592">
                  <c:v>5.8623495370629826</c:v>
                </c:pt>
                <c:pt idx="4593">
                  <c:v>5.863067129655974</c:v>
                </c:pt>
                <c:pt idx="4594">
                  <c:v>5.8637962963184691</c:v>
                </c:pt>
                <c:pt idx="4595">
                  <c:v>5.8645254629882402</c:v>
                </c:pt>
                <c:pt idx="4596">
                  <c:v>5.8653009259505779</c:v>
                </c:pt>
                <c:pt idx="4597">
                  <c:v>5.8660185185435694</c:v>
                </c:pt>
                <c:pt idx="4598">
                  <c:v>5.8667476852133404</c:v>
                </c:pt>
                <c:pt idx="4599">
                  <c:v>5.8674768518758356</c:v>
                </c:pt>
                <c:pt idx="4600">
                  <c:v>5.868194444468827</c:v>
                </c:pt>
                <c:pt idx="4601">
                  <c:v>5.8689236111385981</c:v>
                </c:pt>
                <c:pt idx="4602">
                  <c:v>5.8696527778010932</c:v>
                </c:pt>
                <c:pt idx="4603">
                  <c:v>5.8703703703940846</c:v>
                </c:pt>
                <c:pt idx="4604">
                  <c:v>5.8710995370638557</c:v>
                </c:pt>
                <c:pt idx="4605">
                  <c:v>5.8718287037263508</c:v>
                </c:pt>
                <c:pt idx="4606">
                  <c:v>5.8725462963193422</c:v>
                </c:pt>
                <c:pt idx="4607">
                  <c:v>5.87332175928168</c:v>
                </c:pt>
                <c:pt idx="4608">
                  <c:v>5.8740509259514511</c:v>
                </c:pt>
                <c:pt idx="4609">
                  <c:v>5.8747800926212221</c:v>
                </c:pt>
                <c:pt idx="4610">
                  <c:v>5.8754976852069376</c:v>
                </c:pt>
                <c:pt idx="4611">
                  <c:v>5.8762268518767087</c:v>
                </c:pt>
                <c:pt idx="4612">
                  <c:v>5.8769560185464798</c:v>
                </c:pt>
                <c:pt idx="4613">
                  <c:v>5.8777314815088175</c:v>
                </c:pt>
                <c:pt idx="4614">
                  <c:v>5.8784490741018089</c:v>
                </c:pt>
                <c:pt idx="4615">
                  <c:v>5.8791782407643041</c:v>
                </c:pt>
                <c:pt idx="4616">
                  <c:v>5.8798958333572955</c:v>
                </c:pt>
                <c:pt idx="4617">
                  <c:v>5.8806250000270666</c:v>
                </c:pt>
                <c:pt idx="4618">
                  <c:v>5.8813541666895617</c:v>
                </c:pt>
                <c:pt idx="4619">
                  <c:v>5.8820717592825531</c:v>
                </c:pt>
                <c:pt idx="4620">
                  <c:v>5.8828009259523242</c:v>
                </c:pt>
                <c:pt idx="4621">
                  <c:v>5.8835300926148193</c:v>
                </c:pt>
                <c:pt idx="4622">
                  <c:v>5.8842476852078107</c:v>
                </c:pt>
                <c:pt idx="4623">
                  <c:v>5.8849768518775818</c:v>
                </c:pt>
                <c:pt idx="4624">
                  <c:v>5.8857523148399196</c:v>
                </c:pt>
                <c:pt idx="4625">
                  <c:v>5.8864814815096906</c:v>
                </c:pt>
                <c:pt idx="4626">
                  <c:v>5.8871990741026821</c:v>
                </c:pt>
                <c:pt idx="4627">
                  <c:v>5.8879282407651772</c:v>
                </c:pt>
                <c:pt idx="4628">
                  <c:v>5.8886458333581686</c:v>
                </c:pt>
                <c:pt idx="4629">
                  <c:v>5.8893750000279397</c:v>
                </c:pt>
                <c:pt idx="4630">
                  <c:v>5.8901504629902774</c:v>
                </c:pt>
                <c:pt idx="4631">
                  <c:v>5.8908796296527726</c:v>
                </c:pt>
                <c:pt idx="4632">
                  <c:v>5.8916087963225436</c:v>
                </c:pt>
                <c:pt idx="4633">
                  <c:v>5.8923263889155351</c:v>
                </c:pt>
                <c:pt idx="4634">
                  <c:v>5.8930555555780302</c:v>
                </c:pt>
                <c:pt idx="4635">
                  <c:v>5.8937847222478013</c:v>
                </c:pt>
                <c:pt idx="4636">
                  <c:v>5.8945023148407927</c:v>
                </c:pt>
                <c:pt idx="4637">
                  <c:v>5.8952314815032878</c:v>
                </c:pt>
                <c:pt idx="4638">
                  <c:v>5.8959606481730589</c:v>
                </c:pt>
                <c:pt idx="4639">
                  <c:v>5.8966782407660503</c:v>
                </c:pt>
                <c:pt idx="4640">
                  <c:v>5.8974074074358214</c:v>
                </c:pt>
                <c:pt idx="4641">
                  <c:v>5.8981828703981591</c:v>
                </c:pt>
                <c:pt idx="4642">
                  <c:v>5.8989004629911506</c:v>
                </c:pt>
                <c:pt idx="4643">
                  <c:v>5.8996296296536457</c:v>
                </c:pt>
                <c:pt idx="4644">
                  <c:v>5.9003587963234168</c:v>
                </c:pt>
                <c:pt idx="4645">
                  <c:v>5.9010763889164082</c:v>
                </c:pt>
                <c:pt idx="4646">
                  <c:v>5.9018055555789033</c:v>
                </c:pt>
                <c:pt idx="4647">
                  <c:v>5.9025810185412411</c:v>
                </c:pt>
                <c:pt idx="4648">
                  <c:v>5.9033101852110121</c:v>
                </c:pt>
                <c:pt idx="4649">
                  <c:v>5.9040277778040036</c:v>
                </c:pt>
                <c:pt idx="4650">
                  <c:v>5.9047569444664987</c:v>
                </c:pt>
                <c:pt idx="4651">
                  <c:v>5.9054861111362698</c:v>
                </c:pt>
                <c:pt idx="4652">
                  <c:v>5.9062037037292612</c:v>
                </c:pt>
                <c:pt idx="4653">
                  <c:v>5.9069791666915989</c:v>
                </c:pt>
                <c:pt idx="4654">
                  <c:v>5.90770833336137</c:v>
                </c:pt>
                <c:pt idx="4655">
                  <c:v>5.9084259259543614</c:v>
                </c:pt>
                <c:pt idx="4656">
                  <c:v>5.9091550926168566</c:v>
                </c:pt>
                <c:pt idx="4657">
                  <c:v>5.9098842592866276</c:v>
                </c:pt>
                <c:pt idx="4658">
                  <c:v>5.9106018518796191</c:v>
                </c:pt>
                <c:pt idx="4659">
                  <c:v>5.9113888889114605</c:v>
                </c:pt>
                <c:pt idx="4660">
                  <c:v>5.9121064815044519</c:v>
                </c:pt>
                <c:pt idx="4661">
                  <c:v>5.912835648174223</c:v>
                </c:pt>
                <c:pt idx="4662">
                  <c:v>5.9135532407672144</c:v>
                </c:pt>
                <c:pt idx="4663">
                  <c:v>5.9142824074297096</c:v>
                </c:pt>
                <c:pt idx="4664">
                  <c:v>5.9150115740994806</c:v>
                </c:pt>
                <c:pt idx="4665">
                  <c:v>5.9157291666924721</c:v>
                </c:pt>
                <c:pt idx="4666">
                  <c:v>5.9164583333549672</c:v>
                </c:pt>
                <c:pt idx="4667">
                  <c:v>5.9171875000247383</c:v>
                </c:pt>
                <c:pt idx="4668">
                  <c:v>5.9179166666945093</c:v>
                </c:pt>
                <c:pt idx="4669">
                  <c:v>5.9186342592875008</c:v>
                </c:pt>
                <c:pt idx="4670">
                  <c:v>5.9194097222498385</c:v>
                </c:pt>
                <c:pt idx="4671">
                  <c:v>5.9201388889123336</c:v>
                </c:pt>
                <c:pt idx="4672">
                  <c:v>5.9208564815053251</c:v>
                </c:pt>
                <c:pt idx="4673">
                  <c:v>5.9215856481750961</c:v>
                </c:pt>
                <c:pt idx="4674">
                  <c:v>5.9223148148375913</c:v>
                </c:pt>
                <c:pt idx="4675">
                  <c:v>5.9230324074305827</c:v>
                </c:pt>
                <c:pt idx="4676">
                  <c:v>5.9238078703929204</c:v>
                </c:pt>
                <c:pt idx="4677">
                  <c:v>5.9245370370626915</c:v>
                </c:pt>
                <c:pt idx="4678">
                  <c:v>5.9252546296556829</c:v>
                </c:pt>
                <c:pt idx="4679">
                  <c:v>5.9259837963181781</c:v>
                </c:pt>
                <c:pt idx="4680">
                  <c:v>5.9267129629879491</c:v>
                </c:pt>
                <c:pt idx="4681">
                  <c:v>5.9274305555809406</c:v>
                </c:pt>
                <c:pt idx="4682">
                  <c:v>5.928217592620058</c:v>
                </c:pt>
                <c:pt idx="4683">
                  <c:v>5.9289351852130494</c:v>
                </c:pt>
                <c:pt idx="4684">
                  <c:v>5.9296643518755445</c:v>
                </c:pt>
                <c:pt idx="4685">
                  <c:v>5.9303935185453156</c:v>
                </c:pt>
                <c:pt idx="4686">
                  <c:v>5.931111111138307</c:v>
                </c:pt>
                <c:pt idx="4687">
                  <c:v>5.9318402778008021</c:v>
                </c:pt>
                <c:pt idx="4688">
                  <c:v>5.9326157407631399</c:v>
                </c:pt>
                <c:pt idx="4689">
                  <c:v>5.9333333333561313</c:v>
                </c:pt>
                <c:pt idx="4690">
                  <c:v>5.9340625000259024</c:v>
                </c:pt>
                <c:pt idx="4691">
                  <c:v>5.9347916666883975</c:v>
                </c:pt>
                <c:pt idx="4692">
                  <c:v>5.9355092592813889</c:v>
                </c:pt>
                <c:pt idx="4693">
                  <c:v>5.93623842595116</c:v>
                </c:pt>
                <c:pt idx="4694">
                  <c:v>5.9370138889134978</c:v>
                </c:pt>
                <c:pt idx="4695">
                  <c:v>5.9377430555832689</c:v>
                </c:pt>
                <c:pt idx="4696">
                  <c:v>5.938472222245764</c:v>
                </c:pt>
                <c:pt idx="4697">
                  <c:v>5.9391898148387554</c:v>
                </c:pt>
                <c:pt idx="4698">
                  <c:v>5.9399189815085265</c:v>
                </c:pt>
                <c:pt idx="4699">
                  <c:v>5.9406481481710216</c:v>
                </c:pt>
                <c:pt idx="4700">
                  <c:v>5.941365740764013</c:v>
                </c:pt>
                <c:pt idx="4701">
                  <c:v>5.9420949074337841</c:v>
                </c:pt>
                <c:pt idx="4702">
                  <c:v>5.9428240740962792</c:v>
                </c:pt>
                <c:pt idx="4703">
                  <c:v>5.9435416666892706</c:v>
                </c:pt>
                <c:pt idx="4704">
                  <c:v>5.9442708333590417</c:v>
                </c:pt>
                <c:pt idx="4705">
                  <c:v>5.9450462963213795</c:v>
                </c:pt>
                <c:pt idx="4706">
                  <c:v>5.9457754629911506</c:v>
                </c:pt>
                <c:pt idx="4707">
                  <c:v>5.946493055584142</c:v>
                </c:pt>
                <c:pt idx="4708">
                  <c:v>5.9472222222466371</c:v>
                </c:pt>
                <c:pt idx="4709">
                  <c:v>5.9479513889164082</c:v>
                </c:pt>
                <c:pt idx="4710">
                  <c:v>5.9486689815093996</c:v>
                </c:pt>
                <c:pt idx="4711">
                  <c:v>5.9494444444717374</c:v>
                </c:pt>
                <c:pt idx="4712">
                  <c:v>5.9501736111342325</c:v>
                </c:pt>
                <c:pt idx="4713">
                  <c:v>5.9509027778040036</c:v>
                </c:pt>
                <c:pt idx="4714">
                  <c:v>5.951620370396995</c:v>
                </c:pt>
                <c:pt idx="4715">
                  <c:v>5.9523495370594901</c:v>
                </c:pt>
                <c:pt idx="4716">
                  <c:v>5.9530787037292612</c:v>
                </c:pt>
                <c:pt idx="4717">
                  <c:v>5.9537962963222526</c:v>
                </c:pt>
                <c:pt idx="4718">
                  <c:v>5.9545254629847477</c:v>
                </c:pt>
                <c:pt idx="4719">
                  <c:v>5.9552546296545188</c:v>
                </c:pt>
                <c:pt idx="4720">
                  <c:v>5.9559722222475102</c:v>
                </c:pt>
                <c:pt idx="4721">
                  <c:v>5.9567013889172813</c:v>
                </c:pt>
                <c:pt idx="4722">
                  <c:v>5.9574305555797764</c:v>
                </c:pt>
                <c:pt idx="4723">
                  <c:v>5.9581481481727678</c:v>
                </c:pt>
                <c:pt idx="4724">
                  <c:v>5.9588773148425389</c:v>
                </c:pt>
                <c:pt idx="4725">
                  <c:v>5.959606481505034</c:v>
                </c:pt>
                <c:pt idx="4726">
                  <c:v>5.9603240740980254</c:v>
                </c:pt>
                <c:pt idx="4727">
                  <c:v>5.9610995370603632</c:v>
                </c:pt>
                <c:pt idx="4728">
                  <c:v>5.9618287037301343</c:v>
                </c:pt>
                <c:pt idx="4729">
                  <c:v>5.9625578703926294</c:v>
                </c:pt>
                <c:pt idx="4730">
                  <c:v>5.9632754629856208</c:v>
                </c:pt>
                <c:pt idx="4731">
                  <c:v>5.9640046296553919</c:v>
                </c:pt>
                <c:pt idx="4732">
                  <c:v>5.964733796317887</c:v>
                </c:pt>
                <c:pt idx="4733">
                  <c:v>5.9654629629876581</c:v>
                </c:pt>
                <c:pt idx="4734">
                  <c:v>5.9661805555806495</c:v>
                </c:pt>
                <c:pt idx="4735">
                  <c:v>5.9669097222504206</c:v>
                </c:pt>
                <c:pt idx="4736">
                  <c:v>5.9676388889129157</c:v>
                </c:pt>
                <c:pt idx="4737">
                  <c:v>5.9683564815059071</c:v>
                </c:pt>
                <c:pt idx="4738">
                  <c:v>5.9690856481756782</c:v>
                </c:pt>
                <c:pt idx="4739">
                  <c:v>5.9698148148381733</c:v>
                </c:pt>
                <c:pt idx="4740">
                  <c:v>5.9705324074311648</c:v>
                </c:pt>
                <c:pt idx="4741">
                  <c:v>5.9712615741009358</c:v>
                </c:pt>
                <c:pt idx="4742">
                  <c:v>5.9719907407634309</c:v>
                </c:pt>
                <c:pt idx="4743">
                  <c:v>5.9727083333564224</c:v>
                </c:pt>
                <c:pt idx="4744">
                  <c:v>5.9734375000261934</c:v>
                </c:pt>
                <c:pt idx="4745">
                  <c:v>5.9741666666886886</c:v>
                </c:pt>
                <c:pt idx="4746">
                  <c:v>5.97488425928168</c:v>
                </c:pt>
                <c:pt idx="4747">
                  <c:v>5.9756134259514511</c:v>
                </c:pt>
                <c:pt idx="4748">
                  <c:v>5.9763888889137888</c:v>
                </c:pt>
                <c:pt idx="4749">
                  <c:v>5.9771180555835599</c:v>
                </c:pt>
                <c:pt idx="4750">
                  <c:v>5.9778356481765513</c:v>
                </c:pt>
                <c:pt idx="4751">
                  <c:v>5.9785648148390464</c:v>
                </c:pt>
                <c:pt idx="4752">
                  <c:v>5.9792939815088175</c:v>
                </c:pt>
                <c:pt idx="4753">
                  <c:v>5.9800115741018089</c:v>
                </c:pt>
                <c:pt idx="4754">
                  <c:v>5.9807870370641467</c:v>
                </c:pt>
                <c:pt idx="4755">
                  <c:v>5.9815162037266418</c:v>
                </c:pt>
                <c:pt idx="4756">
                  <c:v>5.9822453703964129</c:v>
                </c:pt>
                <c:pt idx="4757">
                  <c:v>5.9829629629894043</c:v>
                </c:pt>
                <c:pt idx="4758">
                  <c:v>5.9836921296518994</c:v>
                </c:pt>
                <c:pt idx="4759">
                  <c:v>5.9844212963216705</c:v>
                </c:pt>
                <c:pt idx="4760">
                  <c:v>5.9851851852072286</c:v>
                </c:pt>
                <c:pt idx="4761">
                  <c:v>5.9859143518769997</c:v>
                </c:pt>
                <c:pt idx="4762">
                  <c:v>5.9866435185467708</c:v>
                </c:pt>
                <c:pt idx="4763">
                  <c:v>5.9873611111397622</c:v>
                </c:pt>
                <c:pt idx="4764">
                  <c:v>5.9880902778022573</c:v>
                </c:pt>
                <c:pt idx="4765">
                  <c:v>5.9888194444720284</c:v>
                </c:pt>
                <c:pt idx="4766">
                  <c:v>5.9895370370650198</c:v>
                </c:pt>
                <c:pt idx="4767">
                  <c:v>5.9902662037275149</c:v>
                </c:pt>
                <c:pt idx="4768">
                  <c:v>5.990995370397286</c:v>
                </c:pt>
                <c:pt idx="4769">
                  <c:v>5.9917129629902774</c:v>
                </c:pt>
                <c:pt idx="4770">
                  <c:v>5.9924421296527726</c:v>
                </c:pt>
                <c:pt idx="4771">
                  <c:v>5.9932175926151103</c:v>
                </c:pt>
                <c:pt idx="4772">
                  <c:v>5.9939467592848814</c:v>
                </c:pt>
                <c:pt idx="4773">
                  <c:v>5.9946643518778728</c:v>
                </c:pt>
                <c:pt idx="4774">
                  <c:v>5.9953935185403679</c:v>
                </c:pt>
                <c:pt idx="4775">
                  <c:v>5.996122685210139</c:v>
                </c:pt>
                <c:pt idx="4776">
                  <c:v>5.9968402778031304</c:v>
                </c:pt>
                <c:pt idx="4777">
                  <c:v>5.9976273148422479</c:v>
                </c:pt>
                <c:pt idx="4778">
                  <c:v>5.9983449074352393</c:v>
                </c:pt>
                <c:pt idx="4779">
                  <c:v>5.9990740740977344</c:v>
                </c:pt>
                <c:pt idx="4780">
                  <c:v>5.9998032407675055</c:v>
                </c:pt>
                <c:pt idx="4781">
                  <c:v>6.0005208333604969</c:v>
                </c:pt>
                <c:pt idx="4782">
                  <c:v>6.001250000022992</c:v>
                </c:pt>
                <c:pt idx="4783">
                  <c:v>6.0020254629853298</c:v>
                </c:pt>
                <c:pt idx="4784">
                  <c:v>6.0027546296551009</c:v>
                </c:pt>
                <c:pt idx="4785">
                  <c:v>6.0034722222480923</c:v>
                </c:pt>
                <c:pt idx="4786">
                  <c:v>6.0042013889105874</c:v>
                </c:pt>
                <c:pt idx="4787">
                  <c:v>6.0049305555803585</c:v>
                </c:pt>
                <c:pt idx="4788">
                  <c:v>6.0056481481733499</c:v>
                </c:pt>
                <c:pt idx="4789">
                  <c:v>6.006377314843121</c:v>
                </c:pt>
                <c:pt idx="4790">
                  <c:v>6.0071064815056161</c:v>
                </c:pt>
                <c:pt idx="4791">
                  <c:v>6.0078240740986075</c:v>
                </c:pt>
                <c:pt idx="4792">
                  <c:v>6.0085532407683786</c:v>
                </c:pt>
                <c:pt idx="4793">
                  <c:v>6.0092824074308737</c:v>
                </c:pt>
                <c:pt idx="4794">
                  <c:v>6.0100578703932115</c:v>
                </c:pt>
                <c:pt idx="4795">
                  <c:v>6.0107754629862029</c:v>
                </c:pt>
                <c:pt idx="4796">
                  <c:v>6.011504629655974</c:v>
                </c:pt>
                <c:pt idx="4797">
                  <c:v>6.0122337963184691</c:v>
                </c:pt>
                <c:pt idx="4798">
                  <c:v>6.0129513889114605</c:v>
                </c:pt>
                <c:pt idx="4799">
                  <c:v>6.0136805555812316</c:v>
                </c:pt>
                <c:pt idx="4800">
                  <c:v>6.0144097222437267</c:v>
                </c:pt>
                <c:pt idx="4801">
                  <c:v>6.0151273148367181</c:v>
                </c:pt>
                <c:pt idx="4802">
                  <c:v>6.0158564815064892</c:v>
                </c:pt>
                <c:pt idx="4803">
                  <c:v>6.0165856481762603</c:v>
                </c:pt>
                <c:pt idx="4804">
                  <c:v>6.0173032407692517</c:v>
                </c:pt>
                <c:pt idx="4805">
                  <c:v>6.0180324074317468</c:v>
                </c:pt>
                <c:pt idx="4806">
                  <c:v>6.0187615741015179</c:v>
                </c:pt>
                <c:pt idx="4807">
                  <c:v>6.0194791666945093</c:v>
                </c:pt>
                <c:pt idx="4808">
                  <c:v>6.0202083333570044</c:v>
                </c:pt>
                <c:pt idx="4809">
                  <c:v>6.0209375000267755</c:v>
                </c:pt>
                <c:pt idx="4810">
                  <c:v>6.0217129629891133</c:v>
                </c:pt>
                <c:pt idx="4811">
                  <c:v>6.0224305555821047</c:v>
                </c:pt>
                <c:pt idx="4812">
                  <c:v>6.0231597222445998</c:v>
                </c:pt>
                <c:pt idx="4813">
                  <c:v>6.0238888889143709</c:v>
                </c:pt>
                <c:pt idx="4814">
                  <c:v>6.0246064815073623</c:v>
                </c:pt>
                <c:pt idx="4815">
                  <c:v>6.0253356481698574</c:v>
                </c:pt>
                <c:pt idx="4816">
                  <c:v>6.0261111111394712</c:v>
                </c:pt>
                <c:pt idx="4817">
                  <c:v>6.0268402778019663</c:v>
                </c:pt>
                <c:pt idx="4818">
                  <c:v>6.0275578703949577</c:v>
                </c:pt>
                <c:pt idx="4819">
                  <c:v>6.0282870370647288</c:v>
                </c:pt>
                <c:pt idx="4820">
                  <c:v>6.0290162037272239</c:v>
                </c:pt>
                <c:pt idx="4821">
                  <c:v>6.0297337963202153</c:v>
                </c:pt>
                <c:pt idx="4822">
                  <c:v>6.0304629629899864</c:v>
                </c:pt>
                <c:pt idx="4823">
                  <c:v>6.0311921296524815</c:v>
                </c:pt>
                <c:pt idx="4824">
                  <c:v>6.0319097222454729</c:v>
                </c:pt>
                <c:pt idx="4825">
                  <c:v>6.032638888915244</c:v>
                </c:pt>
                <c:pt idx="4826">
                  <c:v>6.0333680555777391</c:v>
                </c:pt>
                <c:pt idx="4827">
                  <c:v>6.0340856481707306</c:v>
                </c:pt>
                <c:pt idx="4828">
                  <c:v>6.0348148148405016</c:v>
                </c:pt>
                <c:pt idx="4829">
                  <c:v>6.0355439815029968</c:v>
                </c:pt>
                <c:pt idx="4830">
                  <c:v>6.0362615740959882</c:v>
                </c:pt>
                <c:pt idx="4831">
                  <c:v>6.0369907407657593</c:v>
                </c:pt>
                <c:pt idx="4832">
                  <c:v>6.037766203728097</c:v>
                </c:pt>
                <c:pt idx="4833">
                  <c:v>6.0384953703978681</c:v>
                </c:pt>
                <c:pt idx="4834">
                  <c:v>6.0392245370603632</c:v>
                </c:pt>
                <c:pt idx="4835">
                  <c:v>6.0399421296533546</c:v>
                </c:pt>
                <c:pt idx="4836">
                  <c:v>6.0406712963231257</c:v>
                </c:pt>
                <c:pt idx="4837">
                  <c:v>6.0414004629856208</c:v>
                </c:pt>
                <c:pt idx="4838">
                  <c:v>6.0421759259479586</c:v>
                </c:pt>
                <c:pt idx="4839">
                  <c:v>6.04289351854095</c:v>
                </c:pt>
                <c:pt idx="4840">
                  <c:v>6.0436226852107211</c:v>
                </c:pt>
                <c:pt idx="4841">
                  <c:v>6.0443518518804922</c:v>
                </c:pt>
                <c:pt idx="4842">
                  <c:v>6.0450810185429873</c:v>
                </c:pt>
                <c:pt idx="4843">
                  <c:v>6.0457986111359787</c:v>
                </c:pt>
                <c:pt idx="4844">
                  <c:v>6.0465740740983165</c:v>
                </c:pt>
                <c:pt idx="4845">
                  <c:v>6.0472916666913079</c:v>
                </c:pt>
                <c:pt idx="4846">
                  <c:v>6.048020833361079</c:v>
                </c:pt>
                <c:pt idx="4847">
                  <c:v>6.0487500000235741</c:v>
                </c:pt>
                <c:pt idx="4848">
                  <c:v>6.0494675926165655</c:v>
                </c:pt>
                <c:pt idx="4849">
                  <c:v>6.0501967592863366</c:v>
                </c:pt>
                <c:pt idx="4850">
                  <c:v>6.0509722222486744</c:v>
                </c:pt>
                <c:pt idx="4851">
                  <c:v>6.0517013889111695</c:v>
                </c:pt>
                <c:pt idx="4852">
                  <c:v>6.0524189815041609</c:v>
                </c:pt>
                <c:pt idx="4853">
                  <c:v>6.053148148173932</c:v>
                </c:pt>
                <c:pt idx="4854">
                  <c:v>6.0538773148364271</c:v>
                </c:pt>
                <c:pt idx="4855">
                  <c:v>6.0546064815061982</c:v>
                </c:pt>
                <c:pt idx="4856">
                  <c:v>6.0553356481759693</c:v>
                </c:pt>
                <c:pt idx="4857">
                  <c:v>6.0560532407689607</c:v>
                </c:pt>
                <c:pt idx="4858">
                  <c:v>6.0567824074314558</c:v>
                </c:pt>
                <c:pt idx="4859">
                  <c:v>6.0575115741012269</c:v>
                </c:pt>
                <c:pt idx="4860">
                  <c:v>6.058240740763722</c:v>
                </c:pt>
                <c:pt idx="4861">
                  <c:v>6.0590046296565561</c:v>
                </c:pt>
                <c:pt idx="4862">
                  <c:v>6.0597337963190512</c:v>
                </c:pt>
                <c:pt idx="4863">
                  <c:v>6.0604629629888223</c:v>
                </c:pt>
                <c:pt idx="4864">
                  <c:v>6.0611805555818137</c:v>
                </c:pt>
                <c:pt idx="4865">
                  <c:v>6.0619097222443088</c:v>
                </c:pt>
                <c:pt idx="4866">
                  <c:v>6.0626388889140799</c:v>
                </c:pt>
                <c:pt idx="4867">
                  <c:v>6.0633564815070713</c:v>
                </c:pt>
                <c:pt idx="4868">
                  <c:v>6.0640856481768424</c:v>
                </c:pt>
                <c:pt idx="4869">
                  <c:v>6.0648148148393375</c:v>
                </c:pt>
                <c:pt idx="4870">
                  <c:v>6.0655324074323289</c:v>
                </c:pt>
                <c:pt idx="4871">
                  <c:v>6.0662615741021</c:v>
                </c:pt>
                <c:pt idx="4872">
                  <c:v>6.0670370370644378</c:v>
                </c:pt>
                <c:pt idx="4873">
                  <c:v>6.0677662037269329</c:v>
                </c:pt>
                <c:pt idx="4874">
                  <c:v>6.0684837963199243</c:v>
                </c:pt>
                <c:pt idx="4875">
                  <c:v>6.0692129629896954</c:v>
                </c:pt>
                <c:pt idx="4876">
                  <c:v>6.0699421296521905</c:v>
                </c:pt>
                <c:pt idx="4877">
                  <c:v>6.0706597222451819</c:v>
                </c:pt>
                <c:pt idx="4878">
                  <c:v>6.0714467592842993</c:v>
                </c:pt>
                <c:pt idx="4879">
                  <c:v>6.0721643518772908</c:v>
                </c:pt>
                <c:pt idx="4880">
                  <c:v>6.0728935185470618</c:v>
                </c:pt>
                <c:pt idx="4881">
                  <c:v>6.0736111111327773</c:v>
                </c:pt>
                <c:pt idx="4882">
                  <c:v>6.0743402778025484</c:v>
                </c:pt>
                <c:pt idx="4883">
                  <c:v>6.0750694444723194</c:v>
                </c:pt>
                <c:pt idx="4884">
                  <c:v>6.0757870370653109</c:v>
                </c:pt>
                <c:pt idx="4885">
                  <c:v>6.076516203727806</c:v>
                </c:pt>
                <c:pt idx="4886">
                  <c:v>6.0772453703975771</c:v>
                </c:pt>
                <c:pt idx="4887">
                  <c:v>6.0779629629905685</c:v>
                </c:pt>
                <c:pt idx="4888">
                  <c:v>6.0786921296530636</c:v>
                </c:pt>
                <c:pt idx="4889">
                  <c:v>6.0794212963228347</c:v>
                </c:pt>
                <c:pt idx="4890">
                  <c:v>6.0801388889158261</c:v>
                </c:pt>
                <c:pt idx="4891">
                  <c:v>6.0808680555783212</c:v>
                </c:pt>
                <c:pt idx="4892">
                  <c:v>6.0815972222480923</c:v>
                </c:pt>
                <c:pt idx="4893">
                  <c:v>6.0823263889105874</c:v>
                </c:pt>
                <c:pt idx="4894">
                  <c:v>6.0831018518802011</c:v>
                </c:pt>
                <c:pt idx="4895">
                  <c:v>6.0838194444731926</c:v>
                </c:pt>
                <c:pt idx="4896">
                  <c:v>6.0845486111356877</c:v>
                </c:pt>
                <c:pt idx="4897">
                  <c:v>6.0852777778054588</c:v>
                </c:pt>
                <c:pt idx="4898">
                  <c:v>6.0860069444679539</c:v>
                </c:pt>
                <c:pt idx="4899">
                  <c:v>6.0867245370609453</c:v>
                </c:pt>
                <c:pt idx="4900">
                  <c:v>6.0875000000232831</c:v>
                </c:pt>
                <c:pt idx="4901">
                  <c:v>6.0882291666930541</c:v>
                </c:pt>
                <c:pt idx="4902">
                  <c:v>6.0889467592860456</c:v>
                </c:pt>
                <c:pt idx="4903">
                  <c:v>6.0896759259485407</c:v>
                </c:pt>
                <c:pt idx="4904">
                  <c:v>6.0904050926183118</c:v>
                </c:pt>
                <c:pt idx="4905">
                  <c:v>6.0911226852113032</c:v>
                </c:pt>
                <c:pt idx="4906">
                  <c:v>6.0918981481736409</c:v>
                </c:pt>
                <c:pt idx="4907">
                  <c:v>6.092627314843412</c:v>
                </c:pt>
                <c:pt idx="4908">
                  <c:v>6.0933564815059071</c:v>
                </c:pt>
                <c:pt idx="4909">
                  <c:v>6.0940740740988986</c:v>
                </c:pt>
                <c:pt idx="4910">
                  <c:v>6.0948032407686696</c:v>
                </c:pt>
                <c:pt idx="4911">
                  <c:v>6.0955324074311648</c:v>
                </c:pt>
                <c:pt idx="4912">
                  <c:v>6.0962500000241562</c:v>
                </c:pt>
                <c:pt idx="4913">
                  <c:v>6.0969791666939273</c:v>
                </c:pt>
                <c:pt idx="4914">
                  <c:v>6.0977083333564224</c:v>
                </c:pt>
                <c:pt idx="4915">
                  <c:v>6.0984259259494138</c:v>
                </c:pt>
                <c:pt idx="4916">
                  <c:v>6.0991550926191849</c:v>
                </c:pt>
                <c:pt idx="4917">
                  <c:v>6.0998726852121763</c:v>
                </c:pt>
                <c:pt idx="4918">
                  <c:v>6.1006018518746714</c:v>
                </c:pt>
                <c:pt idx="4919">
                  <c:v>6.1013310185444425</c:v>
                </c:pt>
                <c:pt idx="4920">
                  <c:v>6.1020601852069376</c:v>
                </c:pt>
                <c:pt idx="4921">
                  <c:v>6.102777777799929</c:v>
                </c:pt>
                <c:pt idx="4922">
                  <c:v>6.1035532407622668</c:v>
                </c:pt>
                <c:pt idx="4923">
                  <c:v>6.1042824074320379</c:v>
                </c:pt>
                <c:pt idx="4924">
                  <c:v>6.1050000000250293</c:v>
                </c:pt>
                <c:pt idx="4925">
                  <c:v>6.1057291666948004</c:v>
                </c:pt>
                <c:pt idx="4926">
                  <c:v>6.1064583333572955</c:v>
                </c:pt>
                <c:pt idx="4927">
                  <c:v>6.1071759259502869</c:v>
                </c:pt>
                <c:pt idx="4928">
                  <c:v>6.1079629629894043</c:v>
                </c:pt>
                <c:pt idx="4929">
                  <c:v>6.1086805555823958</c:v>
                </c:pt>
                <c:pt idx="4930">
                  <c:v>6.1094097222448909</c:v>
                </c:pt>
                <c:pt idx="4931">
                  <c:v>6.1101388889146619</c:v>
                </c:pt>
                <c:pt idx="4932">
                  <c:v>6.1108564815076534</c:v>
                </c:pt>
                <c:pt idx="4933">
                  <c:v>6.1115856481701485</c:v>
                </c:pt>
                <c:pt idx="4934">
                  <c:v>6.1123148148399196</c:v>
                </c:pt>
                <c:pt idx="4935">
                  <c:v>6.113032407432911</c:v>
                </c:pt>
                <c:pt idx="4936">
                  <c:v>6.1137615741026821</c:v>
                </c:pt>
                <c:pt idx="4937">
                  <c:v>6.1144907407651772</c:v>
                </c:pt>
                <c:pt idx="4938">
                  <c:v>6.1152083333581686</c:v>
                </c:pt>
                <c:pt idx="4939">
                  <c:v>6.1159837963205064</c:v>
                </c:pt>
                <c:pt idx="4940">
                  <c:v>6.1167129629902774</c:v>
                </c:pt>
                <c:pt idx="4941">
                  <c:v>6.1174421296527726</c:v>
                </c:pt>
                <c:pt idx="4942">
                  <c:v>6.1181712963225436</c:v>
                </c:pt>
                <c:pt idx="4943">
                  <c:v>6.1188888889155351</c:v>
                </c:pt>
                <c:pt idx="4944">
                  <c:v>6.1196180555780302</c:v>
                </c:pt>
                <c:pt idx="4945">
                  <c:v>6.1203472222478013</c:v>
                </c:pt>
                <c:pt idx="4946">
                  <c:v>6.1210648148407927</c:v>
                </c:pt>
                <c:pt idx="4947">
                  <c:v>6.1217939815032878</c:v>
                </c:pt>
                <c:pt idx="4948">
                  <c:v>6.1225231481730589</c:v>
                </c:pt>
                <c:pt idx="4949">
                  <c:v>6.1232407407660503</c:v>
                </c:pt>
                <c:pt idx="4950">
                  <c:v>6.1239699074358214</c:v>
                </c:pt>
                <c:pt idx="4951">
                  <c:v>6.1246990740983165</c:v>
                </c:pt>
                <c:pt idx="4952">
                  <c:v>6.1254166666913079</c:v>
                </c:pt>
                <c:pt idx="4953">
                  <c:v>6.126145833361079</c:v>
                </c:pt>
                <c:pt idx="4954">
                  <c:v>6.1268750000235741</c:v>
                </c:pt>
                <c:pt idx="4955">
                  <c:v>6.1275925926165655</c:v>
                </c:pt>
                <c:pt idx="4956">
                  <c:v>6.1283217592863366</c:v>
                </c:pt>
                <c:pt idx="4957">
                  <c:v>6.1290509259488317</c:v>
                </c:pt>
                <c:pt idx="4958">
                  <c:v>6.1297685185418231</c:v>
                </c:pt>
                <c:pt idx="4959">
                  <c:v>6.1304976852115942</c:v>
                </c:pt>
                <c:pt idx="4960">
                  <c:v>6.1312268518740893</c:v>
                </c:pt>
                <c:pt idx="4961">
                  <c:v>6.1319444444670808</c:v>
                </c:pt>
                <c:pt idx="4962">
                  <c:v>6.1326736111368518</c:v>
                </c:pt>
                <c:pt idx="4963">
                  <c:v>6.1334027777993469</c:v>
                </c:pt>
                <c:pt idx="4964">
                  <c:v>6.1341203703923384</c:v>
                </c:pt>
                <c:pt idx="4965">
                  <c:v>6.1348495370621094</c:v>
                </c:pt>
                <c:pt idx="4966">
                  <c:v>6.1355787037318805</c:v>
                </c:pt>
                <c:pt idx="4967">
                  <c:v>6.1362962963248719</c:v>
                </c:pt>
                <c:pt idx="4968">
                  <c:v>6.1370254629873671</c:v>
                </c:pt>
                <c:pt idx="4969">
                  <c:v>6.1377546296571381</c:v>
                </c:pt>
                <c:pt idx="4970">
                  <c:v>6.1385300926194759</c:v>
                </c:pt>
                <c:pt idx="4971">
                  <c:v>6.139259259281971</c:v>
                </c:pt>
                <c:pt idx="4972">
                  <c:v>6.1399768518749624</c:v>
                </c:pt>
                <c:pt idx="4973">
                  <c:v>6.1407060185447335</c:v>
                </c:pt>
                <c:pt idx="4974">
                  <c:v>6.1414351852072286</c:v>
                </c:pt>
                <c:pt idx="4975">
                  <c:v>6.1421527778002201</c:v>
                </c:pt>
                <c:pt idx="4976">
                  <c:v>6.1428819444699911</c:v>
                </c:pt>
                <c:pt idx="4977">
                  <c:v>6.1436111111397622</c:v>
                </c:pt>
                <c:pt idx="4978">
                  <c:v>6.1443287037254777</c:v>
                </c:pt>
                <c:pt idx="4979">
                  <c:v>6.1450578703952488</c:v>
                </c:pt>
                <c:pt idx="4980">
                  <c:v>6.1457870370650198</c:v>
                </c:pt>
                <c:pt idx="4981">
                  <c:v>6.1465625000273576</c:v>
                </c:pt>
                <c:pt idx="4982">
                  <c:v>6.147280092620349</c:v>
                </c:pt>
                <c:pt idx="4983">
                  <c:v>6.1480092592828441</c:v>
                </c:pt>
                <c:pt idx="4984">
                  <c:v>6.1487384259526152</c:v>
                </c:pt>
                <c:pt idx="4985">
                  <c:v>6.1494560185456066</c:v>
                </c:pt>
                <c:pt idx="4986">
                  <c:v>6.1501851852081018</c:v>
                </c:pt>
                <c:pt idx="4987">
                  <c:v>6.1509143518778728</c:v>
                </c:pt>
                <c:pt idx="4988">
                  <c:v>6.1516319444708643</c:v>
                </c:pt>
                <c:pt idx="4989">
                  <c:v>6.1523611111333594</c:v>
                </c:pt>
                <c:pt idx="4990">
                  <c:v>6.1530902778031304</c:v>
                </c:pt>
                <c:pt idx="4991">
                  <c:v>6.1538078703961219</c:v>
                </c:pt>
                <c:pt idx="4992">
                  <c:v>6.154537037058617</c:v>
                </c:pt>
                <c:pt idx="4993">
                  <c:v>6.1552662037283881</c:v>
                </c:pt>
                <c:pt idx="4994">
                  <c:v>6.1559837963213795</c:v>
                </c:pt>
                <c:pt idx="4995">
                  <c:v>6.1567129629911506</c:v>
                </c:pt>
                <c:pt idx="4996">
                  <c:v>6.1574421296536457</c:v>
                </c:pt>
                <c:pt idx="4997">
                  <c:v>6.1581597222466371</c:v>
                </c:pt>
                <c:pt idx="4998">
                  <c:v>6.1588888889164082</c:v>
                </c:pt>
                <c:pt idx="4999">
                  <c:v>6.1596180555789033</c:v>
                </c:pt>
                <c:pt idx="5000">
                  <c:v>6.1603356481718947</c:v>
                </c:pt>
                <c:pt idx="5001">
                  <c:v>6.1610648148416658</c:v>
                </c:pt>
                <c:pt idx="5002">
                  <c:v>6.1617939815041609</c:v>
                </c:pt>
                <c:pt idx="5003">
                  <c:v>6.1625115740971523</c:v>
                </c:pt>
                <c:pt idx="5004">
                  <c:v>6.1632407407669234</c:v>
                </c:pt>
                <c:pt idx="5005">
                  <c:v>6.1639699074294185</c:v>
                </c:pt>
                <c:pt idx="5006">
                  <c:v>6.1646875000224099</c:v>
                </c:pt>
                <c:pt idx="5007">
                  <c:v>6.165416666692181</c:v>
                </c:pt>
                <c:pt idx="5008">
                  <c:v>6.1661458333619521</c:v>
                </c:pt>
                <c:pt idx="5009">
                  <c:v>6.1668634259476676</c:v>
                </c:pt>
                <c:pt idx="5010">
                  <c:v>6.1675925926174386</c:v>
                </c:pt>
                <c:pt idx="5011">
                  <c:v>6.1683217592872097</c:v>
                </c:pt>
                <c:pt idx="5012">
                  <c:v>6.1690509259497048</c:v>
                </c:pt>
                <c:pt idx="5013">
                  <c:v>6.1697685185426963</c:v>
                </c:pt>
                <c:pt idx="5014">
                  <c:v>6.1704976852124673</c:v>
                </c:pt>
                <c:pt idx="5015">
                  <c:v>6.1712268518749624</c:v>
                </c:pt>
                <c:pt idx="5016">
                  <c:v>6.1719444444679539</c:v>
                </c:pt>
                <c:pt idx="5017">
                  <c:v>6.1726736111377249</c:v>
                </c:pt>
                <c:pt idx="5018">
                  <c:v>6.1734027778002201</c:v>
                </c:pt>
                <c:pt idx="5019">
                  <c:v>6.1741203703932115</c:v>
                </c:pt>
                <c:pt idx="5020">
                  <c:v>6.1748495370629826</c:v>
                </c:pt>
                <c:pt idx="5021">
                  <c:v>6.1755787037254777</c:v>
                </c:pt>
                <c:pt idx="5022">
                  <c:v>6.1763541666950914</c:v>
                </c:pt>
                <c:pt idx="5023">
                  <c:v>6.1770717592808069</c:v>
                </c:pt>
                <c:pt idx="5024">
                  <c:v>6.1778009259505779</c:v>
                </c:pt>
                <c:pt idx="5025">
                  <c:v>6.178530092620349</c:v>
                </c:pt>
                <c:pt idx="5026">
                  <c:v>6.1792592592828441</c:v>
                </c:pt>
                <c:pt idx="5027">
                  <c:v>6.1799768518758356</c:v>
                </c:pt>
                <c:pt idx="5028">
                  <c:v>6.1807523148381733</c:v>
                </c:pt>
                <c:pt idx="5029">
                  <c:v>6.1814814815079444</c:v>
                </c:pt>
                <c:pt idx="5030">
                  <c:v>6.1822106481704395</c:v>
                </c:pt>
                <c:pt idx="5031">
                  <c:v>6.1829282407634309</c:v>
                </c:pt>
                <c:pt idx="5032">
                  <c:v>6.183657407433202</c:v>
                </c:pt>
                <c:pt idx="5033">
                  <c:v>6.1843865740956971</c:v>
                </c:pt>
                <c:pt idx="5034">
                  <c:v>6.1851041666886886</c:v>
                </c:pt>
                <c:pt idx="5035">
                  <c:v>6.1858333333584596</c:v>
                </c:pt>
                <c:pt idx="5036">
                  <c:v>6.1865625000282307</c:v>
                </c:pt>
                <c:pt idx="5037">
                  <c:v>6.1872916666907258</c:v>
                </c:pt>
                <c:pt idx="5038">
                  <c:v>6.1880092592837173</c:v>
                </c:pt>
                <c:pt idx="5039">
                  <c:v>6.188784722246055</c:v>
                </c:pt>
                <c:pt idx="5040">
                  <c:v>6.1895138889158261</c:v>
                </c:pt>
                <c:pt idx="5041">
                  <c:v>6.1902430555783212</c:v>
                </c:pt>
                <c:pt idx="5042">
                  <c:v>6.1909606481713126</c:v>
                </c:pt>
                <c:pt idx="5043">
                  <c:v>6.1916898148410837</c:v>
                </c:pt>
                <c:pt idx="5044">
                  <c:v>6.1924189815035788</c:v>
                </c:pt>
                <c:pt idx="5045">
                  <c:v>6.1931365740965703</c:v>
                </c:pt>
                <c:pt idx="5046">
                  <c:v>6.1938657407663413</c:v>
                </c:pt>
                <c:pt idx="5047">
                  <c:v>6.1945949074361124</c:v>
                </c:pt>
                <c:pt idx="5048">
                  <c:v>6.1953125000218279</c:v>
                </c:pt>
                <c:pt idx="5049">
                  <c:v>6.1960416666915989</c:v>
                </c:pt>
                <c:pt idx="5050">
                  <c:v>6.1968171296539367</c:v>
                </c:pt>
                <c:pt idx="5051">
                  <c:v>6.1975462963237078</c:v>
                </c:pt>
                <c:pt idx="5052">
                  <c:v>6.1982754629862029</c:v>
                </c:pt>
                <c:pt idx="5053">
                  <c:v>6.1989930555791943</c:v>
                </c:pt>
                <c:pt idx="5054">
                  <c:v>6.1997222222489654</c:v>
                </c:pt>
                <c:pt idx="5055">
                  <c:v>6.2004513889114605</c:v>
                </c:pt>
                <c:pt idx="5056">
                  <c:v>6.2012268518737983</c:v>
                </c:pt>
                <c:pt idx="5057">
                  <c:v>6.2019444444667897</c:v>
                </c:pt>
                <c:pt idx="5058">
                  <c:v>6.2026736111365608</c:v>
                </c:pt>
                <c:pt idx="5059">
                  <c:v>6.2034027778063319</c:v>
                </c:pt>
                <c:pt idx="5060">
                  <c:v>6.2041203703920473</c:v>
                </c:pt>
                <c:pt idx="5061">
                  <c:v>6.2048495370618184</c:v>
                </c:pt>
                <c:pt idx="5062">
                  <c:v>6.2055787037315895</c:v>
                </c:pt>
                <c:pt idx="5063">
                  <c:v>6.2062962963245809</c:v>
                </c:pt>
                <c:pt idx="5064">
                  <c:v>6.207025462987076</c:v>
                </c:pt>
                <c:pt idx="5065">
                  <c:v>6.2077546296568471</c:v>
                </c:pt>
                <c:pt idx="5066">
                  <c:v>6.2084722222498385</c:v>
                </c:pt>
                <c:pt idx="5067">
                  <c:v>6.2092013889123336</c:v>
                </c:pt>
                <c:pt idx="5068">
                  <c:v>6.2099305555821047</c:v>
                </c:pt>
                <c:pt idx="5069">
                  <c:v>6.2106481481750961</c:v>
                </c:pt>
                <c:pt idx="5070">
                  <c:v>6.2113773148375913</c:v>
                </c:pt>
                <c:pt idx="5071">
                  <c:v>6.2121064815073623</c:v>
                </c:pt>
                <c:pt idx="5072">
                  <c:v>6.2128240741003538</c:v>
                </c:pt>
                <c:pt idx="5073">
                  <c:v>6.2135532407628489</c:v>
                </c:pt>
                <c:pt idx="5074">
                  <c:v>6.2142824074326199</c:v>
                </c:pt>
                <c:pt idx="5075">
                  <c:v>6.215011574102391</c:v>
                </c:pt>
                <c:pt idx="5076">
                  <c:v>6.2157291666953824</c:v>
                </c:pt>
                <c:pt idx="5077">
                  <c:v>6.2164583333578776</c:v>
                </c:pt>
                <c:pt idx="5078">
                  <c:v>6.217175925950869</c:v>
                </c:pt>
                <c:pt idx="5079">
                  <c:v>6.2179050926206401</c:v>
                </c:pt>
                <c:pt idx="5080">
                  <c:v>6.2186342592831352</c:v>
                </c:pt>
                <c:pt idx="5081">
                  <c:v>6.2193634259529063</c:v>
                </c:pt>
                <c:pt idx="5082">
                  <c:v>6.2200810185458977</c:v>
                </c:pt>
                <c:pt idx="5083">
                  <c:v>6.2208101852083928</c:v>
                </c:pt>
                <c:pt idx="5084">
                  <c:v>6.2215393518781639</c:v>
                </c:pt>
                <c:pt idx="5085">
                  <c:v>6.2222569444711553</c:v>
                </c:pt>
                <c:pt idx="5086">
                  <c:v>6.2229861111336504</c:v>
                </c:pt>
                <c:pt idx="5087">
                  <c:v>6.2237152778034215</c:v>
                </c:pt>
                <c:pt idx="5088">
                  <c:v>6.2244328703964129</c:v>
                </c:pt>
                <c:pt idx="5089">
                  <c:v>6.225162037058908</c:v>
                </c:pt>
                <c:pt idx="5090">
                  <c:v>6.2258796296518994</c:v>
                </c:pt>
                <c:pt idx="5091">
                  <c:v>6.2266087963216705</c:v>
                </c:pt>
                <c:pt idx="5092">
                  <c:v>6.2273379629914416</c:v>
                </c:pt>
                <c:pt idx="5093">
                  <c:v>6.2280555555771571</c:v>
                </c:pt>
                <c:pt idx="5094">
                  <c:v>6.2287847222469281</c:v>
                </c:pt>
                <c:pt idx="5095">
                  <c:v>6.2295138889166992</c:v>
                </c:pt>
                <c:pt idx="5096">
                  <c:v>6.2302314815096906</c:v>
                </c:pt>
                <c:pt idx="5097">
                  <c:v>6.2309606481721858</c:v>
                </c:pt>
                <c:pt idx="5098">
                  <c:v>6.2316898148419568</c:v>
                </c:pt>
                <c:pt idx="5099">
                  <c:v>6.2324189815044519</c:v>
                </c:pt>
                <c:pt idx="5100">
                  <c:v>6.2331365740974434</c:v>
                </c:pt>
                <c:pt idx="5101">
                  <c:v>6.2338657407672144</c:v>
                </c:pt>
                <c:pt idx="5102">
                  <c:v>6.2346412037295522</c:v>
                </c:pt>
                <c:pt idx="5103">
                  <c:v>6.2353703703920473</c:v>
                </c:pt>
                <c:pt idx="5104">
                  <c:v>6.2360879629850388</c:v>
                </c:pt>
                <c:pt idx="5105">
                  <c:v>6.2368171296548098</c:v>
                </c:pt>
                <c:pt idx="5106">
                  <c:v>6.2375462963245809</c:v>
                </c:pt>
                <c:pt idx="5107">
                  <c:v>6.2382638889175723</c:v>
                </c:pt>
                <c:pt idx="5108">
                  <c:v>6.2389930555800674</c:v>
                </c:pt>
                <c:pt idx="5109">
                  <c:v>6.2397222222498385</c:v>
                </c:pt>
                <c:pt idx="5110">
                  <c:v>6.2404398148428299</c:v>
                </c:pt>
                <c:pt idx="5111">
                  <c:v>6.2411689815053251</c:v>
                </c:pt>
                <c:pt idx="5112">
                  <c:v>6.2418981481750961</c:v>
                </c:pt>
                <c:pt idx="5113">
                  <c:v>6.2426736111374339</c:v>
                </c:pt>
                <c:pt idx="5114">
                  <c:v>6.2433912037304253</c:v>
                </c:pt>
                <c:pt idx="5115">
                  <c:v>6.2441203703929204</c:v>
                </c:pt>
                <c:pt idx="5116">
                  <c:v>6.2448495370626915</c:v>
                </c:pt>
                <c:pt idx="5117">
                  <c:v>6.2455671296556829</c:v>
                </c:pt>
                <c:pt idx="5118">
                  <c:v>6.2462962963181781</c:v>
                </c:pt>
                <c:pt idx="5119">
                  <c:v>6.2470254629879491</c:v>
                </c:pt>
                <c:pt idx="5120">
                  <c:v>6.2477430555809406</c:v>
                </c:pt>
                <c:pt idx="5121">
                  <c:v>6.2484722222507116</c:v>
                </c:pt>
                <c:pt idx="5122">
                  <c:v>6.2492013889132068</c:v>
                </c:pt>
                <c:pt idx="5123">
                  <c:v>6.2499189815061982</c:v>
                </c:pt>
                <c:pt idx="5124">
                  <c:v>6.2506481481759693</c:v>
                </c:pt>
                <c:pt idx="5125">
                  <c:v>6.2513773148384644</c:v>
                </c:pt>
                <c:pt idx="5126">
                  <c:v>6.2520949074314558</c:v>
                </c:pt>
                <c:pt idx="5127">
                  <c:v>6.2528240741012269</c:v>
                </c:pt>
                <c:pt idx="5128">
                  <c:v>6.253553240763722</c:v>
                </c:pt>
                <c:pt idx="5129">
                  <c:v>6.2543287037260598</c:v>
                </c:pt>
                <c:pt idx="5130">
                  <c:v>6.2550462963190512</c:v>
                </c:pt>
                <c:pt idx="5131">
                  <c:v>6.2557754629888223</c:v>
                </c:pt>
                <c:pt idx="5132">
                  <c:v>6.2565046296513174</c:v>
                </c:pt>
                <c:pt idx="5133">
                  <c:v>6.2572222222443088</c:v>
                </c:pt>
                <c:pt idx="5134">
                  <c:v>6.2579513889140799</c:v>
                </c:pt>
                <c:pt idx="5135">
                  <c:v>6.2587268518764176</c:v>
                </c:pt>
                <c:pt idx="5136">
                  <c:v>6.2594560185461887</c:v>
                </c:pt>
                <c:pt idx="5137">
                  <c:v>6.2601851852086838</c:v>
                </c:pt>
                <c:pt idx="5138">
                  <c:v>6.2609027778016753</c:v>
                </c:pt>
                <c:pt idx="5139">
                  <c:v>6.2616319444714463</c:v>
                </c:pt>
                <c:pt idx="5140">
                  <c:v>6.2623495370644378</c:v>
                </c:pt>
                <c:pt idx="5141">
                  <c:v>6.2630787037269329</c:v>
                </c:pt>
                <c:pt idx="5142">
                  <c:v>6.2638078703967039</c:v>
                </c:pt>
                <c:pt idx="5143">
                  <c:v>6.2645254629896954</c:v>
                </c:pt>
                <c:pt idx="5144">
                  <c:v>6.2652546296521905</c:v>
                </c:pt>
                <c:pt idx="5145">
                  <c:v>6.2659837963219616</c:v>
                </c:pt>
                <c:pt idx="5146">
                  <c:v>6.2667592592842993</c:v>
                </c:pt>
                <c:pt idx="5147">
                  <c:v>6.2674884259540704</c:v>
                </c:pt>
                <c:pt idx="5148">
                  <c:v>6.2682060185470618</c:v>
                </c:pt>
                <c:pt idx="5149">
                  <c:v>6.2689351852095569</c:v>
                </c:pt>
                <c:pt idx="5150">
                  <c:v>6.269664351879328</c:v>
                </c:pt>
                <c:pt idx="5151">
                  <c:v>6.2703819444723194</c:v>
                </c:pt>
                <c:pt idx="5152">
                  <c:v>6.2711574074346572</c:v>
                </c:pt>
                <c:pt idx="5153">
                  <c:v>6.2718865740971523</c:v>
                </c:pt>
                <c:pt idx="5154">
                  <c:v>6.2726041666901438</c:v>
                </c:pt>
                <c:pt idx="5155">
                  <c:v>6.2733333333599148</c:v>
                </c:pt>
                <c:pt idx="5156">
                  <c:v>6.2740625000224099</c:v>
                </c:pt>
                <c:pt idx="5157">
                  <c:v>6.274791666692181</c:v>
                </c:pt>
                <c:pt idx="5158">
                  <c:v>6.2755671296545188</c:v>
                </c:pt>
                <c:pt idx="5159">
                  <c:v>6.2762847222475102</c:v>
                </c:pt>
                <c:pt idx="5160">
                  <c:v>6.2770138889172813</c:v>
                </c:pt>
                <c:pt idx="5161">
                  <c:v>6.2777430555797764</c:v>
                </c:pt>
                <c:pt idx="5162">
                  <c:v>6.2784606481727678</c:v>
                </c:pt>
                <c:pt idx="5163">
                  <c:v>6.2791898148425389</c:v>
                </c:pt>
                <c:pt idx="5164">
                  <c:v>6.2799652778048767</c:v>
                </c:pt>
                <c:pt idx="5165">
                  <c:v>6.2806944444673718</c:v>
                </c:pt>
                <c:pt idx="5166">
                  <c:v>6.2814120370603632</c:v>
                </c:pt>
                <c:pt idx="5167">
                  <c:v>6.2821412037301343</c:v>
                </c:pt>
                <c:pt idx="5168">
                  <c:v>6.2828703703926294</c:v>
                </c:pt>
                <c:pt idx="5169">
                  <c:v>6.2835879629856208</c:v>
                </c:pt>
                <c:pt idx="5170">
                  <c:v>6.2843634259479586</c:v>
                </c:pt>
                <c:pt idx="5171">
                  <c:v>6.2850925926177297</c:v>
                </c:pt>
                <c:pt idx="5172">
                  <c:v>6.2858217592875008</c:v>
                </c:pt>
                <c:pt idx="5173">
                  <c:v>6.2865393518804922</c:v>
                </c:pt>
                <c:pt idx="5174">
                  <c:v>6.2872685185429873</c:v>
                </c:pt>
                <c:pt idx="5175">
                  <c:v>6.2879976852127584</c:v>
                </c:pt>
                <c:pt idx="5176">
                  <c:v>6.2887731481750961</c:v>
                </c:pt>
                <c:pt idx="5177">
                  <c:v>6.2895023148375913</c:v>
                </c:pt>
                <c:pt idx="5178">
                  <c:v>6.2902199074305827</c:v>
                </c:pt>
                <c:pt idx="5179">
                  <c:v>6.2909490741003538</c:v>
                </c:pt>
                <c:pt idx="5180">
                  <c:v>6.2916782407628489</c:v>
                </c:pt>
                <c:pt idx="5181">
                  <c:v>6.2923958333558403</c:v>
                </c:pt>
                <c:pt idx="5182">
                  <c:v>6.2931250000256114</c:v>
                </c:pt>
                <c:pt idx="5183">
                  <c:v>6.2938541666953824</c:v>
                </c:pt>
                <c:pt idx="5184">
                  <c:v>6.2945717592810979</c:v>
                </c:pt>
                <c:pt idx="5185">
                  <c:v>6.295300925950869</c:v>
                </c:pt>
                <c:pt idx="5186">
                  <c:v>6.2960300926206401</c:v>
                </c:pt>
                <c:pt idx="5187">
                  <c:v>6.2967476852136315</c:v>
                </c:pt>
                <c:pt idx="5188">
                  <c:v>6.2974768518761266</c:v>
                </c:pt>
                <c:pt idx="5189">
                  <c:v>6.2982060185458977</c:v>
                </c:pt>
                <c:pt idx="5190">
                  <c:v>6.2989236111388891</c:v>
                </c:pt>
                <c:pt idx="5191">
                  <c:v>6.2996527778013842</c:v>
                </c:pt>
                <c:pt idx="5192">
                  <c:v>6.300428240763722</c:v>
                </c:pt>
                <c:pt idx="5193">
                  <c:v>6.3011458333567134</c:v>
                </c:pt>
                <c:pt idx="5194">
                  <c:v>6.3018750000264845</c:v>
                </c:pt>
                <c:pt idx="5195">
                  <c:v>6.3026041666889796</c:v>
                </c:pt>
                <c:pt idx="5196">
                  <c:v>6.3033333333587507</c:v>
                </c:pt>
                <c:pt idx="5197">
                  <c:v>6.3040509259517421</c:v>
                </c:pt>
                <c:pt idx="5198">
                  <c:v>6.3048263889140799</c:v>
                </c:pt>
                <c:pt idx="5199">
                  <c:v>6.3055555555838509</c:v>
                </c:pt>
                <c:pt idx="5200">
                  <c:v>6.3062847222463461</c:v>
                </c:pt>
                <c:pt idx="5201">
                  <c:v>6.3070023148393375</c:v>
                </c:pt>
                <c:pt idx="5202">
                  <c:v>6.3077314815091086</c:v>
                </c:pt>
                <c:pt idx="5203">
                  <c:v>6.3084606481716037</c:v>
                </c:pt>
                <c:pt idx="5204">
                  <c:v>6.3092361111339414</c:v>
                </c:pt>
                <c:pt idx="5205">
                  <c:v>6.3099537037269329</c:v>
                </c:pt>
                <c:pt idx="5206">
                  <c:v>6.3106828703967039</c:v>
                </c:pt>
                <c:pt idx="5207">
                  <c:v>6.3114120370591991</c:v>
                </c:pt>
                <c:pt idx="5208">
                  <c:v>6.3121296296521905</c:v>
                </c:pt>
                <c:pt idx="5209">
                  <c:v>6.3128587963219616</c:v>
                </c:pt>
                <c:pt idx="5210">
                  <c:v>6.3135879629844567</c:v>
                </c:pt>
                <c:pt idx="5211">
                  <c:v>6.3143171296542278</c:v>
                </c:pt>
                <c:pt idx="5212">
                  <c:v>6.3150347222472192</c:v>
                </c:pt>
                <c:pt idx="5213">
                  <c:v>6.3157638889169903</c:v>
                </c:pt>
                <c:pt idx="5214">
                  <c:v>6.3164814815099817</c:v>
                </c:pt>
                <c:pt idx="5215">
                  <c:v>6.3172569444723194</c:v>
                </c:pt>
                <c:pt idx="5216">
                  <c:v>6.3179861111348146</c:v>
                </c:pt>
                <c:pt idx="5217">
                  <c:v>6.318703703727806</c:v>
                </c:pt>
                <c:pt idx="5218">
                  <c:v>6.3194328703975771</c:v>
                </c:pt>
                <c:pt idx="5219">
                  <c:v>6.3201620370600722</c:v>
                </c:pt>
                <c:pt idx="5220">
                  <c:v>6.3208796296530636</c:v>
                </c:pt>
                <c:pt idx="5221">
                  <c:v>6.3216087963228347</c:v>
                </c:pt>
                <c:pt idx="5222">
                  <c:v>6.3223263889158261</c:v>
                </c:pt>
                <c:pt idx="5223">
                  <c:v>6.3230555555783212</c:v>
                </c:pt>
                <c:pt idx="5224">
                  <c:v>6.3237847222480923</c:v>
                </c:pt>
                <c:pt idx="5225">
                  <c:v>6.3245023148410837</c:v>
                </c:pt>
                <c:pt idx="5226">
                  <c:v>6.3252777778034215</c:v>
                </c:pt>
                <c:pt idx="5227">
                  <c:v>6.3260069444731926</c:v>
                </c:pt>
                <c:pt idx="5228">
                  <c:v>6.3267361111356877</c:v>
                </c:pt>
                <c:pt idx="5229">
                  <c:v>6.3274537037286791</c:v>
                </c:pt>
                <c:pt idx="5230">
                  <c:v>6.3281828703984502</c:v>
                </c:pt>
                <c:pt idx="5231">
                  <c:v>6.3289120370609453</c:v>
                </c:pt>
                <c:pt idx="5232">
                  <c:v>6.3296296296539367</c:v>
                </c:pt>
                <c:pt idx="5233">
                  <c:v>6.3303587963237078</c:v>
                </c:pt>
                <c:pt idx="5234">
                  <c:v>6.3310879629862029</c:v>
                </c:pt>
                <c:pt idx="5235">
                  <c:v>6.3318055555791943</c:v>
                </c:pt>
                <c:pt idx="5236">
                  <c:v>6.3325347222489654</c:v>
                </c:pt>
                <c:pt idx="5237">
                  <c:v>6.3333101852113032</c:v>
                </c:pt>
                <c:pt idx="5238">
                  <c:v>6.3340393518737983</c:v>
                </c:pt>
                <c:pt idx="5239">
                  <c:v>6.3347569444667897</c:v>
                </c:pt>
                <c:pt idx="5240">
                  <c:v>6.3354861111365608</c:v>
                </c:pt>
                <c:pt idx="5241">
                  <c:v>6.3362152778063319</c:v>
                </c:pt>
                <c:pt idx="5242">
                  <c:v>6.3369328703920473</c:v>
                </c:pt>
                <c:pt idx="5243">
                  <c:v>6.3376620370618184</c:v>
                </c:pt>
                <c:pt idx="5244">
                  <c:v>6.3383912037315895</c:v>
                </c:pt>
                <c:pt idx="5245">
                  <c:v>6.3391203703940846</c:v>
                </c:pt>
                <c:pt idx="5246">
                  <c:v>6.339837962987076</c:v>
                </c:pt>
                <c:pt idx="5247">
                  <c:v>6.3405671296568471</c:v>
                </c:pt>
                <c:pt idx="5248">
                  <c:v>6.3412962963193422</c:v>
                </c:pt>
                <c:pt idx="5249">
                  <c:v>6.3420138889123336</c:v>
                </c:pt>
                <c:pt idx="5250">
                  <c:v>6.3427430555821047</c:v>
                </c:pt>
                <c:pt idx="5251">
                  <c:v>6.3434722222445998</c:v>
                </c:pt>
                <c:pt idx="5252">
                  <c:v>6.3441898148375913</c:v>
                </c:pt>
                <c:pt idx="5253">
                  <c:v>6.344965277799929</c:v>
                </c:pt>
                <c:pt idx="5254">
                  <c:v>6.3456944444697001</c:v>
                </c:pt>
                <c:pt idx="5255">
                  <c:v>6.3464236111394712</c:v>
                </c:pt>
                <c:pt idx="5256">
                  <c:v>6.3471412037251866</c:v>
                </c:pt>
                <c:pt idx="5257">
                  <c:v>6.3478703703949577</c:v>
                </c:pt>
                <c:pt idx="5258">
                  <c:v>6.3485995370647288</c:v>
                </c:pt>
                <c:pt idx="5259">
                  <c:v>6.3493750000270666</c:v>
                </c:pt>
                <c:pt idx="5260">
                  <c:v>6.3501041666895617</c:v>
                </c:pt>
                <c:pt idx="5261">
                  <c:v>6.3508217592825531</c:v>
                </c:pt>
                <c:pt idx="5262">
                  <c:v>6.3515509259523242</c:v>
                </c:pt>
                <c:pt idx="5263">
                  <c:v>6.3522800926148193</c:v>
                </c:pt>
                <c:pt idx="5264">
                  <c:v>6.3529976852078107</c:v>
                </c:pt>
                <c:pt idx="5265">
                  <c:v>6.3537268518775818</c:v>
                </c:pt>
                <c:pt idx="5266">
                  <c:v>6.3544560185400769</c:v>
                </c:pt>
                <c:pt idx="5267">
                  <c:v>6.3551736111330683</c:v>
                </c:pt>
                <c:pt idx="5268">
                  <c:v>6.3559027778028394</c:v>
                </c:pt>
                <c:pt idx="5269">
                  <c:v>6.3566319444726105</c:v>
                </c:pt>
                <c:pt idx="5270">
                  <c:v>6.3573958333581686</c:v>
                </c:pt>
                <c:pt idx="5271">
                  <c:v>6.3581250000279397</c:v>
                </c:pt>
                <c:pt idx="5272">
                  <c:v>6.3588541666904348</c:v>
                </c:pt>
                <c:pt idx="5273">
                  <c:v>6.3595717592834262</c:v>
                </c:pt>
                <c:pt idx="5274">
                  <c:v>6.3603009259531973</c:v>
                </c:pt>
                <c:pt idx="5275">
                  <c:v>6.3610300926156924</c:v>
                </c:pt>
                <c:pt idx="5276">
                  <c:v>6.3618055555780302</c:v>
                </c:pt>
                <c:pt idx="5277">
                  <c:v>6.3625347222478013</c:v>
                </c:pt>
                <c:pt idx="5278">
                  <c:v>6.3632523148407927</c:v>
                </c:pt>
                <c:pt idx="5279">
                  <c:v>6.3639814815032878</c:v>
                </c:pt>
                <c:pt idx="5280">
                  <c:v>6.3646990740962792</c:v>
                </c:pt>
                <c:pt idx="5281">
                  <c:v>6.3654282407660503</c:v>
                </c:pt>
                <c:pt idx="5282">
                  <c:v>6.3661574074358214</c:v>
                </c:pt>
                <c:pt idx="5283">
                  <c:v>6.3668865740983165</c:v>
                </c:pt>
                <c:pt idx="5284">
                  <c:v>6.3676041666913079</c:v>
                </c:pt>
                <c:pt idx="5285">
                  <c:v>6.368333333361079</c:v>
                </c:pt>
                <c:pt idx="5286">
                  <c:v>6.3690625000235741</c:v>
                </c:pt>
                <c:pt idx="5287">
                  <c:v>6.3698263889164082</c:v>
                </c:pt>
                <c:pt idx="5288">
                  <c:v>6.3705555555789033</c:v>
                </c:pt>
                <c:pt idx="5289">
                  <c:v>6.3712847222486744</c:v>
                </c:pt>
                <c:pt idx="5290">
                  <c:v>6.3720023148416658</c:v>
                </c:pt>
                <c:pt idx="5291">
                  <c:v>6.3727314815041609</c:v>
                </c:pt>
                <c:pt idx="5292">
                  <c:v>6.373460648173932</c:v>
                </c:pt>
                <c:pt idx="5293">
                  <c:v>6.3742361111362698</c:v>
                </c:pt>
                <c:pt idx="5294">
                  <c:v>6.3749652778060408</c:v>
                </c:pt>
                <c:pt idx="5295">
                  <c:v>6.3756828703990323</c:v>
                </c:pt>
                <c:pt idx="5296">
                  <c:v>6.3764120370615274</c:v>
                </c:pt>
                <c:pt idx="5297">
                  <c:v>6.3771412037312984</c:v>
                </c:pt>
                <c:pt idx="5298">
                  <c:v>6.3778587963242899</c:v>
                </c:pt>
                <c:pt idx="5299">
                  <c:v>6.378587962986785</c:v>
                </c:pt>
                <c:pt idx="5300">
                  <c:v>6.3793171296565561</c:v>
                </c:pt>
                <c:pt idx="5301">
                  <c:v>6.3800462963190512</c:v>
                </c:pt>
                <c:pt idx="5302">
                  <c:v>6.3807638889120426</c:v>
                </c:pt>
                <c:pt idx="5303">
                  <c:v>6.3814930555818137</c:v>
                </c:pt>
                <c:pt idx="5304">
                  <c:v>6.3822222222443088</c:v>
                </c:pt>
                <c:pt idx="5305">
                  <c:v>6.3829513889140799</c:v>
                </c:pt>
                <c:pt idx="5306">
                  <c:v>6.3836689815070713</c:v>
                </c:pt>
                <c:pt idx="5307">
                  <c:v>6.3843981481768424</c:v>
                </c:pt>
                <c:pt idx="5308">
                  <c:v>6.3851273148393375</c:v>
                </c:pt>
                <c:pt idx="5309">
                  <c:v>6.3858449074323289</c:v>
                </c:pt>
                <c:pt idx="5310">
                  <c:v>6.3865740741021</c:v>
                </c:pt>
                <c:pt idx="5311">
                  <c:v>6.3873032407645951</c:v>
                </c:pt>
                <c:pt idx="5312">
                  <c:v>6.3880208333575865</c:v>
                </c:pt>
                <c:pt idx="5313">
                  <c:v>6.3887500000273576</c:v>
                </c:pt>
                <c:pt idx="5314">
                  <c:v>6.3894791666898527</c:v>
                </c:pt>
                <c:pt idx="5315">
                  <c:v>6.3902083333596238</c:v>
                </c:pt>
                <c:pt idx="5316">
                  <c:v>6.3909259259526152</c:v>
                </c:pt>
                <c:pt idx="5317">
                  <c:v>6.3916550926151103</c:v>
                </c:pt>
                <c:pt idx="5318">
                  <c:v>6.3923842592848814</c:v>
                </c:pt>
                <c:pt idx="5319">
                  <c:v>6.3931018518778728</c:v>
                </c:pt>
                <c:pt idx="5320">
                  <c:v>6.3938310185403679</c:v>
                </c:pt>
                <c:pt idx="5321">
                  <c:v>6.394560185210139</c:v>
                </c:pt>
                <c:pt idx="5322">
                  <c:v>6.3952893518799101</c:v>
                </c:pt>
                <c:pt idx="5323">
                  <c:v>6.3960069444729015</c:v>
                </c:pt>
                <c:pt idx="5324">
                  <c:v>6.3967361111353966</c:v>
                </c:pt>
                <c:pt idx="5325">
                  <c:v>6.3974652778051677</c:v>
                </c:pt>
                <c:pt idx="5326">
                  <c:v>6.3981944444676628</c:v>
                </c:pt>
                <c:pt idx="5327">
                  <c:v>6.3989120370606543</c:v>
                </c:pt>
                <c:pt idx="5328">
                  <c:v>6.3996412037304253</c:v>
                </c:pt>
                <c:pt idx="5329">
                  <c:v>6.4003703703929204</c:v>
                </c:pt>
                <c:pt idx="5330">
                  <c:v>6.4010879629859119</c:v>
                </c:pt>
                <c:pt idx="5331">
                  <c:v>6.4018171296556829</c:v>
                </c:pt>
                <c:pt idx="5332">
                  <c:v>6.4025462963181781</c:v>
                </c:pt>
                <c:pt idx="5333">
                  <c:v>6.4032638889111695</c:v>
                </c:pt>
                <c:pt idx="5334">
                  <c:v>6.4040393518735073</c:v>
                </c:pt>
                <c:pt idx="5335">
                  <c:v>6.4047685185432783</c:v>
                </c:pt>
                <c:pt idx="5336">
                  <c:v>6.4054976852130494</c:v>
                </c:pt>
                <c:pt idx="5337">
                  <c:v>6.4062152778060408</c:v>
                </c:pt>
                <c:pt idx="5338">
                  <c:v>6.4069444444685359</c:v>
                </c:pt>
                <c:pt idx="5339">
                  <c:v>6.407673611138307</c:v>
                </c:pt>
                <c:pt idx="5340">
                  <c:v>6.4084375000238651</c:v>
                </c:pt>
                <c:pt idx="5341">
                  <c:v>6.4091666666936362</c:v>
                </c:pt>
                <c:pt idx="5342">
                  <c:v>6.4098842592866276</c:v>
                </c:pt>
                <c:pt idx="5343">
                  <c:v>6.4106134259491228</c:v>
                </c:pt>
                <c:pt idx="5344">
                  <c:v>6.4113425926188938</c:v>
                </c:pt>
                <c:pt idx="5345">
                  <c:v>6.4120601852118853</c:v>
                </c:pt>
                <c:pt idx="5346">
                  <c:v>6.412835648174223</c:v>
                </c:pt>
                <c:pt idx="5347">
                  <c:v>6.4135648148367181</c:v>
                </c:pt>
                <c:pt idx="5348">
                  <c:v>6.4142824074297096</c:v>
                </c:pt>
                <c:pt idx="5349">
                  <c:v>6.4150115740994806</c:v>
                </c:pt>
                <c:pt idx="5350">
                  <c:v>6.4157407407692517</c:v>
                </c:pt>
                <c:pt idx="5351">
                  <c:v>6.4164583333549672</c:v>
                </c:pt>
                <c:pt idx="5352">
                  <c:v>6.4172453703940846</c:v>
                </c:pt>
                <c:pt idx="5353">
                  <c:v>6.417962962987076</c:v>
                </c:pt>
                <c:pt idx="5354">
                  <c:v>6.4186921296568471</c:v>
                </c:pt>
                <c:pt idx="5355">
                  <c:v>6.4194212963193422</c:v>
                </c:pt>
                <c:pt idx="5356">
                  <c:v>6.4201388889123336</c:v>
                </c:pt>
                <c:pt idx="5357">
                  <c:v>6.4208680555821047</c:v>
                </c:pt>
                <c:pt idx="5358">
                  <c:v>6.4215972222445998</c:v>
                </c:pt>
                <c:pt idx="5359">
                  <c:v>6.4223148148375913</c:v>
                </c:pt>
                <c:pt idx="5360">
                  <c:v>6.4230439815073623</c:v>
                </c:pt>
                <c:pt idx="5361">
                  <c:v>6.4237615741003538</c:v>
                </c:pt>
                <c:pt idx="5362">
                  <c:v>6.4244907407628489</c:v>
                </c:pt>
                <c:pt idx="5363">
                  <c:v>6.4252662037251866</c:v>
                </c:pt>
                <c:pt idx="5364">
                  <c:v>6.4259837963181781</c:v>
                </c:pt>
                <c:pt idx="5365">
                  <c:v>6.4267129629879491</c:v>
                </c:pt>
                <c:pt idx="5366">
                  <c:v>6.4274421296577202</c:v>
                </c:pt>
                <c:pt idx="5367">
                  <c:v>6.4281597222507116</c:v>
                </c:pt>
                <c:pt idx="5368">
                  <c:v>6.4288888889132068</c:v>
                </c:pt>
                <c:pt idx="5369">
                  <c:v>6.4296527778060408</c:v>
                </c:pt>
                <c:pt idx="5370">
                  <c:v>6.4303819444685359</c:v>
                </c:pt>
                <c:pt idx="5371">
                  <c:v>6.431111111138307</c:v>
                </c:pt>
                <c:pt idx="5372">
                  <c:v>6.4318287037312984</c:v>
                </c:pt>
                <c:pt idx="5373">
                  <c:v>6.4325578703937936</c:v>
                </c:pt>
                <c:pt idx="5374">
                  <c:v>6.433275462986785</c:v>
                </c:pt>
                <c:pt idx="5375">
                  <c:v>6.4340509259491228</c:v>
                </c:pt>
                <c:pt idx="5376">
                  <c:v>6.4347800926188938</c:v>
                </c:pt>
                <c:pt idx="5377">
                  <c:v>6.4354976852118853</c:v>
                </c:pt>
                <c:pt idx="5378">
                  <c:v>6.4362268518743804</c:v>
                </c:pt>
                <c:pt idx="5379">
                  <c:v>6.4369560185441514</c:v>
                </c:pt>
                <c:pt idx="5380">
                  <c:v>6.4376736111371429</c:v>
                </c:pt>
                <c:pt idx="5381">
                  <c:v>6.4384490740994806</c:v>
                </c:pt>
                <c:pt idx="5382">
                  <c:v>6.4391782407692517</c:v>
                </c:pt>
                <c:pt idx="5383">
                  <c:v>6.4398958333549672</c:v>
                </c:pt>
                <c:pt idx="5384">
                  <c:v>6.4406250000247383</c:v>
                </c:pt>
                <c:pt idx="5385">
                  <c:v>6.4413425926177297</c:v>
                </c:pt>
                <c:pt idx="5386">
                  <c:v>6.4420717592875008</c:v>
                </c:pt>
                <c:pt idx="5387">
                  <c:v>6.4428356481730589</c:v>
                </c:pt>
                <c:pt idx="5388">
                  <c:v>6.4435648148428299</c:v>
                </c:pt>
                <c:pt idx="5389">
                  <c:v>6.4442939815053251</c:v>
                </c:pt>
                <c:pt idx="5390">
                  <c:v>6.4450115740983165</c:v>
                </c:pt>
                <c:pt idx="5391">
                  <c:v>6.4457407407680876</c:v>
                </c:pt>
                <c:pt idx="5392">
                  <c:v>6.4464699074305827</c:v>
                </c:pt>
                <c:pt idx="5393">
                  <c:v>6.4472337963234168</c:v>
                </c:pt>
                <c:pt idx="5394">
                  <c:v>6.4479629629859119</c:v>
                </c:pt>
                <c:pt idx="5395">
                  <c:v>6.4486805555789033</c:v>
                </c:pt>
                <c:pt idx="5396">
                  <c:v>6.4494097222486744</c:v>
                </c:pt>
                <c:pt idx="5397">
                  <c:v>6.4501388889111695</c:v>
                </c:pt>
                <c:pt idx="5398">
                  <c:v>6.4508564815041609</c:v>
                </c:pt>
                <c:pt idx="5399">
                  <c:v>6.4516319444664987</c:v>
                </c:pt>
                <c:pt idx="5400">
                  <c:v>6.4523495370594901</c:v>
                </c:pt>
                <c:pt idx="5401">
                  <c:v>6.4530787037292612</c:v>
                </c:pt>
                <c:pt idx="5402">
                  <c:v>6.4538078703990323</c:v>
                </c:pt>
                <c:pt idx="5403">
                  <c:v>6.4545370370615274</c:v>
                </c:pt>
                <c:pt idx="5404">
                  <c:v>6.4552546296545188</c:v>
                </c:pt>
                <c:pt idx="5405">
                  <c:v>6.4560300926168566</c:v>
                </c:pt>
                <c:pt idx="5406">
                  <c:v>6.4567592592866276</c:v>
                </c:pt>
                <c:pt idx="5407">
                  <c:v>6.4574768518796191</c:v>
                </c:pt>
                <c:pt idx="5408">
                  <c:v>6.4582060185421142</c:v>
                </c:pt>
                <c:pt idx="5409">
                  <c:v>6.4589351852118853</c:v>
                </c:pt>
                <c:pt idx="5410">
                  <c:v>6.4596527778048767</c:v>
                </c:pt>
                <c:pt idx="5411">
                  <c:v>6.4604282407672144</c:v>
                </c:pt>
                <c:pt idx="5412">
                  <c:v>6.4611458333602059</c:v>
                </c:pt>
                <c:pt idx="5413">
                  <c:v>6.461875000022701</c:v>
                </c:pt>
                <c:pt idx="5414">
                  <c:v>6.4626041666924721</c:v>
                </c:pt>
                <c:pt idx="5415">
                  <c:v>6.4633217592854635</c:v>
                </c:pt>
                <c:pt idx="5416">
                  <c:v>6.4640509259479586</c:v>
                </c:pt>
                <c:pt idx="5417">
                  <c:v>6.4648263889175723</c:v>
                </c:pt>
                <c:pt idx="5418">
                  <c:v>6.4655439815032878</c:v>
                </c:pt>
                <c:pt idx="5419">
                  <c:v>6.4662731481730589</c:v>
                </c:pt>
                <c:pt idx="5420">
                  <c:v>6.4669907407660503</c:v>
                </c:pt>
                <c:pt idx="5421">
                  <c:v>6.4677199074358214</c:v>
                </c:pt>
                <c:pt idx="5422">
                  <c:v>6.4684490740983165</c:v>
                </c:pt>
                <c:pt idx="5423">
                  <c:v>6.4692129629911506</c:v>
                </c:pt>
                <c:pt idx="5424">
                  <c:v>6.4699421296536457</c:v>
                </c:pt>
                <c:pt idx="5425">
                  <c:v>6.4706712963234168</c:v>
                </c:pt>
                <c:pt idx="5426">
                  <c:v>6.4713888889164082</c:v>
                </c:pt>
                <c:pt idx="5427">
                  <c:v>6.4721180555789033</c:v>
                </c:pt>
                <c:pt idx="5428">
                  <c:v>6.4728472222486744</c:v>
                </c:pt>
                <c:pt idx="5429">
                  <c:v>6.4736111111342325</c:v>
                </c:pt>
                <c:pt idx="5430">
                  <c:v>6.4743402778040036</c:v>
                </c:pt>
                <c:pt idx="5431">
                  <c:v>6.4750694444664987</c:v>
                </c:pt>
                <c:pt idx="5432">
                  <c:v>6.4757870370594901</c:v>
                </c:pt>
                <c:pt idx="5433">
                  <c:v>6.4765162037292612</c:v>
                </c:pt>
                <c:pt idx="5434">
                  <c:v>6.4772453703990323</c:v>
                </c:pt>
                <c:pt idx="5435">
                  <c:v>6.4780092592845904</c:v>
                </c:pt>
                <c:pt idx="5436">
                  <c:v>6.4787384259543614</c:v>
                </c:pt>
                <c:pt idx="5437">
                  <c:v>6.4794675926168566</c:v>
                </c:pt>
                <c:pt idx="5438">
                  <c:v>6.480185185209848</c:v>
                </c:pt>
                <c:pt idx="5439">
                  <c:v>6.4809143518796191</c:v>
                </c:pt>
                <c:pt idx="5440">
                  <c:v>6.4816435185421142</c:v>
                </c:pt>
                <c:pt idx="5441">
                  <c:v>6.4824189815044519</c:v>
                </c:pt>
                <c:pt idx="5442">
                  <c:v>6.483148148174223</c:v>
                </c:pt>
                <c:pt idx="5443">
                  <c:v>6.4838657407672144</c:v>
                </c:pt>
                <c:pt idx="5444">
                  <c:v>6.4845949074297096</c:v>
                </c:pt>
                <c:pt idx="5445">
                  <c:v>6.485312500022701</c:v>
                </c:pt>
                <c:pt idx="5446">
                  <c:v>6.4860416666924721</c:v>
                </c:pt>
                <c:pt idx="5447">
                  <c:v>6.4868171296548098</c:v>
                </c:pt>
                <c:pt idx="5448">
                  <c:v>6.4875462963245809</c:v>
                </c:pt>
                <c:pt idx="5449">
                  <c:v>6.488275462987076</c:v>
                </c:pt>
                <c:pt idx="5450">
                  <c:v>6.4889930555800674</c:v>
                </c:pt>
                <c:pt idx="5451">
                  <c:v>6.4897222222498385</c:v>
                </c:pt>
                <c:pt idx="5452">
                  <c:v>6.4904513889123336</c:v>
                </c:pt>
                <c:pt idx="5453">
                  <c:v>6.4912268518746714</c:v>
                </c:pt>
                <c:pt idx="5454">
                  <c:v>6.4919560185444425</c:v>
                </c:pt>
                <c:pt idx="5455">
                  <c:v>6.4926736111374339</c:v>
                </c:pt>
                <c:pt idx="5456">
                  <c:v>6.493402777799929</c:v>
                </c:pt>
                <c:pt idx="5457">
                  <c:v>6.4941319444697001</c:v>
                </c:pt>
                <c:pt idx="5458">
                  <c:v>6.4948495370626915</c:v>
                </c:pt>
                <c:pt idx="5459">
                  <c:v>6.4956250000250293</c:v>
                </c:pt>
                <c:pt idx="5460">
                  <c:v>6.4963541666948004</c:v>
                </c:pt>
                <c:pt idx="5461">
                  <c:v>6.4970833333572955</c:v>
                </c:pt>
                <c:pt idx="5462">
                  <c:v>6.4978125000270666</c:v>
                </c:pt>
                <c:pt idx="5463">
                  <c:v>6.498530092620058</c:v>
                </c:pt>
                <c:pt idx="5464">
                  <c:v>6.4992592592825531</c:v>
                </c:pt>
                <c:pt idx="5465">
                  <c:v>6.4999884259523242</c:v>
                </c:pt>
                <c:pt idx="5466">
                  <c:v>6.5007060185453156</c:v>
                </c:pt>
                <c:pt idx="5467">
                  <c:v>6.5014351852078107</c:v>
                </c:pt>
                <c:pt idx="5468">
                  <c:v>6.5021527778008021</c:v>
                </c:pt>
                <c:pt idx="5469">
                  <c:v>6.5028819444705732</c:v>
                </c:pt>
                <c:pt idx="5470">
                  <c:v>6.5036111111330683</c:v>
                </c:pt>
                <c:pt idx="5471">
                  <c:v>6.5043402778028394</c:v>
                </c:pt>
                <c:pt idx="5472">
                  <c:v>6.5050578703958308</c:v>
                </c:pt>
                <c:pt idx="5473">
                  <c:v>6.5057870370656019</c:v>
                </c:pt>
                <c:pt idx="5474">
                  <c:v>6.506516203728097</c:v>
                </c:pt>
                <c:pt idx="5475">
                  <c:v>6.5072916666904348</c:v>
                </c:pt>
                <c:pt idx="5476">
                  <c:v>6.5080092592834262</c:v>
                </c:pt>
                <c:pt idx="5477">
                  <c:v>6.5087384259531973</c:v>
                </c:pt>
                <c:pt idx="5478">
                  <c:v>6.5094675926156924</c:v>
                </c:pt>
                <c:pt idx="5479">
                  <c:v>6.5101851852086838</c:v>
                </c:pt>
                <c:pt idx="5480">
                  <c:v>6.5109143518784549</c:v>
                </c:pt>
                <c:pt idx="5481">
                  <c:v>6.5116898148407927</c:v>
                </c:pt>
                <c:pt idx="5482">
                  <c:v>6.5124189815032878</c:v>
                </c:pt>
                <c:pt idx="5483">
                  <c:v>6.5131365740962792</c:v>
                </c:pt>
                <c:pt idx="5484">
                  <c:v>6.5138657407660503</c:v>
                </c:pt>
                <c:pt idx="5485">
                  <c:v>6.5145949074358214</c:v>
                </c:pt>
                <c:pt idx="5486">
                  <c:v>6.5153125000215368</c:v>
                </c:pt>
                <c:pt idx="5487">
                  <c:v>6.5160879629911506</c:v>
                </c:pt>
                <c:pt idx="5488">
                  <c:v>6.516805555584142</c:v>
                </c:pt>
                <c:pt idx="5489">
                  <c:v>6.5175347222466371</c:v>
                </c:pt>
                <c:pt idx="5490">
                  <c:v>6.5182523148396285</c:v>
                </c:pt>
                <c:pt idx="5491">
                  <c:v>6.5189814815093996</c:v>
                </c:pt>
                <c:pt idx="5492">
                  <c:v>6.5197106481718947</c:v>
                </c:pt>
                <c:pt idx="5493">
                  <c:v>6.5204745370647288</c:v>
                </c:pt>
                <c:pt idx="5494">
                  <c:v>6.5212037037272239</c:v>
                </c:pt>
                <c:pt idx="5495">
                  <c:v>6.5219212963202153</c:v>
                </c:pt>
                <c:pt idx="5496">
                  <c:v>6.5226504629899864</c:v>
                </c:pt>
                <c:pt idx="5497">
                  <c:v>6.5233796296524815</c:v>
                </c:pt>
                <c:pt idx="5498">
                  <c:v>6.5241087963222526</c:v>
                </c:pt>
                <c:pt idx="5499">
                  <c:v>6.5248726852078107</c:v>
                </c:pt>
                <c:pt idx="5500">
                  <c:v>6.5256018518775818</c:v>
                </c:pt>
                <c:pt idx="5501">
                  <c:v>6.5263310185400769</c:v>
                </c:pt>
                <c:pt idx="5502">
                  <c:v>6.5270486111330683</c:v>
                </c:pt>
                <c:pt idx="5503">
                  <c:v>6.5277777778028394</c:v>
                </c:pt>
                <c:pt idx="5504">
                  <c:v>6.5285069444726105</c:v>
                </c:pt>
                <c:pt idx="5505">
                  <c:v>6.5292824074349483</c:v>
                </c:pt>
                <c:pt idx="5506">
                  <c:v>6.5300000000279397</c:v>
                </c:pt>
                <c:pt idx="5507">
                  <c:v>6.5307291666904348</c:v>
                </c:pt>
                <c:pt idx="5508">
                  <c:v>6.5314467592834262</c:v>
                </c:pt>
                <c:pt idx="5509">
                  <c:v>6.5321759259531973</c:v>
                </c:pt>
                <c:pt idx="5510">
                  <c:v>6.5329050926156924</c:v>
                </c:pt>
                <c:pt idx="5511">
                  <c:v>6.5336805555780302</c:v>
                </c:pt>
                <c:pt idx="5512">
                  <c:v>6.5343981481710216</c:v>
                </c:pt>
                <c:pt idx="5513">
                  <c:v>6.5351273148407927</c:v>
                </c:pt>
                <c:pt idx="5514">
                  <c:v>6.5358564815032878</c:v>
                </c:pt>
                <c:pt idx="5515">
                  <c:v>6.5365740740962792</c:v>
                </c:pt>
                <c:pt idx="5516">
                  <c:v>6.5373032407660503</c:v>
                </c:pt>
                <c:pt idx="5517">
                  <c:v>6.5380787037283881</c:v>
                </c:pt>
                <c:pt idx="5518">
                  <c:v>6.5388078703981591</c:v>
                </c:pt>
                <c:pt idx="5519">
                  <c:v>6.5395254629911506</c:v>
                </c:pt>
                <c:pt idx="5520">
                  <c:v>6.5402546296536457</c:v>
                </c:pt>
                <c:pt idx="5521">
                  <c:v>6.5409837963234168</c:v>
                </c:pt>
                <c:pt idx="5522">
                  <c:v>6.5417013889164082</c:v>
                </c:pt>
                <c:pt idx="5523">
                  <c:v>6.5424305555789033</c:v>
                </c:pt>
                <c:pt idx="5524">
                  <c:v>6.5431597222486744</c:v>
                </c:pt>
                <c:pt idx="5525">
                  <c:v>6.5438773148416658</c:v>
                </c:pt>
                <c:pt idx="5526">
                  <c:v>6.5446064815041609</c:v>
                </c:pt>
                <c:pt idx="5527">
                  <c:v>6.545335648173932</c:v>
                </c:pt>
                <c:pt idx="5528">
                  <c:v>6.5460995370594901</c:v>
                </c:pt>
                <c:pt idx="5529">
                  <c:v>6.5468287037292612</c:v>
                </c:pt>
                <c:pt idx="5530">
                  <c:v>6.5475578703990323</c:v>
                </c:pt>
                <c:pt idx="5531">
                  <c:v>6.5482754629847477</c:v>
                </c:pt>
                <c:pt idx="5532">
                  <c:v>6.5490046296545188</c:v>
                </c:pt>
                <c:pt idx="5533">
                  <c:v>6.5497337963242899</c:v>
                </c:pt>
                <c:pt idx="5534">
                  <c:v>6.5505092592866276</c:v>
                </c:pt>
                <c:pt idx="5535">
                  <c:v>6.5512268518796191</c:v>
                </c:pt>
                <c:pt idx="5536">
                  <c:v>6.5519560185421142</c:v>
                </c:pt>
                <c:pt idx="5537">
                  <c:v>6.5526851852118853</c:v>
                </c:pt>
                <c:pt idx="5538">
                  <c:v>6.5534027778048767</c:v>
                </c:pt>
                <c:pt idx="5539">
                  <c:v>6.5541319444673718</c:v>
                </c:pt>
                <c:pt idx="5540">
                  <c:v>6.5549074074297096</c:v>
                </c:pt>
                <c:pt idx="5541">
                  <c:v>6.5556365740994806</c:v>
                </c:pt>
                <c:pt idx="5542">
                  <c:v>6.5563541666924721</c:v>
                </c:pt>
                <c:pt idx="5543">
                  <c:v>6.5570833333549672</c:v>
                </c:pt>
                <c:pt idx="5544">
                  <c:v>6.5578125000247383</c:v>
                </c:pt>
                <c:pt idx="5545">
                  <c:v>6.5585300926177297</c:v>
                </c:pt>
                <c:pt idx="5546">
                  <c:v>6.5593055555800674</c:v>
                </c:pt>
                <c:pt idx="5547">
                  <c:v>6.5600347222498385</c:v>
                </c:pt>
                <c:pt idx="5548">
                  <c:v>6.5607638889123336</c:v>
                </c:pt>
                <c:pt idx="5549">
                  <c:v>6.5614814815053251</c:v>
                </c:pt>
                <c:pt idx="5550">
                  <c:v>6.5622106481750961</c:v>
                </c:pt>
                <c:pt idx="5551">
                  <c:v>6.5629282407680876</c:v>
                </c:pt>
                <c:pt idx="5552">
                  <c:v>6.563715277799929</c:v>
                </c:pt>
                <c:pt idx="5553">
                  <c:v>6.5644328703929204</c:v>
                </c:pt>
                <c:pt idx="5554">
                  <c:v>6.5651620370626915</c:v>
                </c:pt>
                <c:pt idx="5555">
                  <c:v>6.5658796296556829</c:v>
                </c:pt>
                <c:pt idx="5556">
                  <c:v>6.5666087963181781</c:v>
                </c:pt>
                <c:pt idx="5557">
                  <c:v>6.5673379629879491</c:v>
                </c:pt>
                <c:pt idx="5558">
                  <c:v>6.5681134259502869</c:v>
                </c:pt>
                <c:pt idx="5559">
                  <c:v>6.5688310185432783</c:v>
                </c:pt>
                <c:pt idx="5560">
                  <c:v>6.5695601852130494</c:v>
                </c:pt>
                <c:pt idx="5561">
                  <c:v>6.5702893518755445</c:v>
                </c:pt>
                <c:pt idx="5562">
                  <c:v>6.5710069444685359</c:v>
                </c:pt>
                <c:pt idx="5563">
                  <c:v>6.571736111138307</c:v>
                </c:pt>
                <c:pt idx="5564">
                  <c:v>6.5725115741006448</c:v>
                </c:pt>
                <c:pt idx="5565">
                  <c:v>6.5732407407631399</c:v>
                </c:pt>
                <c:pt idx="5566">
                  <c:v>6.5739583333561313</c:v>
                </c:pt>
                <c:pt idx="5567">
                  <c:v>6.5746875000259024</c:v>
                </c:pt>
                <c:pt idx="5568">
                  <c:v>6.5754050926188938</c:v>
                </c:pt>
                <c:pt idx="5569">
                  <c:v>6.5761342592813889</c:v>
                </c:pt>
                <c:pt idx="5570">
                  <c:v>6.5769097222437267</c:v>
                </c:pt>
                <c:pt idx="5571">
                  <c:v>6.5776388889134978</c:v>
                </c:pt>
                <c:pt idx="5572">
                  <c:v>6.5783680555832689</c:v>
                </c:pt>
                <c:pt idx="5573">
                  <c:v>6.5790856481762603</c:v>
                </c:pt>
                <c:pt idx="5574">
                  <c:v>6.5798148148387554</c:v>
                </c:pt>
                <c:pt idx="5575">
                  <c:v>6.5805439815085265</c:v>
                </c:pt>
                <c:pt idx="5576">
                  <c:v>6.5812615741015179</c:v>
                </c:pt>
                <c:pt idx="5577">
                  <c:v>6.581990740764013</c:v>
                </c:pt>
                <c:pt idx="5578">
                  <c:v>6.5827199074337841</c:v>
                </c:pt>
                <c:pt idx="5579">
                  <c:v>6.5834375000267755</c:v>
                </c:pt>
                <c:pt idx="5580">
                  <c:v>6.5841666666892706</c:v>
                </c:pt>
                <c:pt idx="5581">
                  <c:v>6.5848842592822621</c:v>
                </c:pt>
                <c:pt idx="5582">
                  <c:v>6.5856134259520331</c:v>
                </c:pt>
                <c:pt idx="5583">
                  <c:v>6.5863425926145283</c:v>
                </c:pt>
                <c:pt idx="5584">
                  <c:v>6.5870601852075197</c:v>
                </c:pt>
                <c:pt idx="5585">
                  <c:v>6.5877893518772908</c:v>
                </c:pt>
                <c:pt idx="5586">
                  <c:v>6.5885648148396285</c:v>
                </c:pt>
                <c:pt idx="5587">
                  <c:v>6.5892939815093996</c:v>
                </c:pt>
                <c:pt idx="5588">
                  <c:v>6.590011574102391</c:v>
                </c:pt>
                <c:pt idx="5589">
                  <c:v>6.5907407407648861</c:v>
                </c:pt>
                <c:pt idx="5590">
                  <c:v>6.5914699074346572</c:v>
                </c:pt>
                <c:pt idx="5591">
                  <c:v>6.5921875000276486</c:v>
                </c:pt>
                <c:pt idx="5592">
                  <c:v>6.5929166666901438</c:v>
                </c:pt>
                <c:pt idx="5593">
                  <c:v>6.5936458333599148</c:v>
                </c:pt>
                <c:pt idx="5594">
                  <c:v>6.5943634259529063</c:v>
                </c:pt>
                <c:pt idx="5595">
                  <c:v>6.5950925926154014</c:v>
                </c:pt>
                <c:pt idx="5596">
                  <c:v>6.5958217592851724</c:v>
                </c:pt>
                <c:pt idx="5597">
                  <c:v>6.5965972222475102</c:v>
                </c:pt>
                <c:pt idx="5598">
                  <c:v>6.5973148148405016</c:v>
                </c:pt>
                <c:pt idx="5599">
                  <c:v>6.5980439815029968</c:v>
                </c:pt>
                <c:pt idx="5600">
                  <c:v>6.5987731481727678</c:v>
                </c:pt>
                <c:pt idx="5601">
                  <c:v>6.5994907407657593</c:v>
                </c:pt>
                <c:pt idx="5602">
                  <c:v>6.6002199074355303</c:v>
                </c:pt>
                <c:pt idx="5603">
                  <c:v>6.6009953703978681</c:v>
                </c:pt>
                <c:pt idx="5604">
                  <c:v>6.6017129629908595</c:v>
                </c:pt>
                <c:pt idx="5605">
                  <c:v>6.6024421296533546</c:v>
                </c:pt>
                <c:pt idx="5606">
                  <c:v>6.6031712963231257</c:v>
                </c:pt>
                <c:pt idx="5607">
                  <c:v>6.6038888889161171</c:v>
                </c:pt>
                <c:pt idx="5608">
                  <c:v>6.6046180555786123</c:v>
                </c:pt>
                <c:pt idx="5609">
                  <c:v>6.60539351854095</c:v>
                </c:pt>
                <c:pt idx="5610">
                  <c:v>6.6061226852107211</c:v>
                </c:pt>
                <c:pt idx="5611">
                  <c:v>6.6068402778037125</c:v>
                </c:pt>
                <c:pt idx="5612">
                  <c:v>6.6075694444662076</c:v>
                </c:pt>
                <c:pt idx="5613">
                  <c:v>6.6082986111359787</c:v>
                </c:pt>
                <c:pt idx="5614">
                  <c:v>6.6090162037289701</c:v>
                </c:pt>
                <c:pt idx="5615">
                  <c:v>6.6097453703987412</c:v>
                </c:pt>
                <c:pt idx="5616">
                  <c:v>6.6104745370612363</c:v>
                </c:pt>
                <c:pt idx="5617">
                  <c:v>6.6111921296542278</c:v>
                </c:pt>
                <c:pt idx="5618">
                  <c:v>6.6119212963239988</c:v>
                </c:pt>
                <c:pt idx="5619">
                  <c:v>6.6126504629864939</c:v>
                </c:pt>
                <c:pt idx="5620">
                  <c:v>6.6134259259488317</c:v>
                </c:pt>
                <c:pt idx="5621">
                  <c:v>6.6141435185418231</c:v>
                </c:pt>
                <c:pt idx="5622">
                  <c:v>6.6148726852115942</c:v>
                </c:pt>
                <c:pt idx="5623">
                  <c:v>6.6156018518740893</c:v>
                </c:pt>
                <c:pt idx="5624">
                  <c:v>6.6163194444670808</c:v>
                </c:pt>
                <c:pt idx="5625">
                  <c:v>6.6170486111368518</c:v>
                </c:pt>
                <c:pt idx="5626">
                  <c:v>6.6178240740991896</c:v>
                </c:pt>
                <c:pt idx="5627">
                  <c:v>6.6185532407689607</c:v>
                </c:pt>
                <c:pt idx="5628">
                  <c:v>6.6192708333619521</c:v>
                </c:pt>
                <c:pt idx="5629">
                  <c:v>6.6200000000244472</c:v>
                </c:pt>
                <c:pt idx="5630">
                  <c:v>6.6207291666942183</c:v>
                </c:pt>
                <c:pt idx="5631">
                  <c:v>6.6214467592872097</c:v>
                </c:pt>
                <c:pt idx="5632">
                  <c:v>6.6222222222495475</c:v>
                </c:pt>
                <c:pt idx="5633">
                  <c:v>6.6229513889120426</c:v>
                </c:pt>
                <c:pt idx="5634">
                  <c:v>6.6236805555818137</c:v>
                </c:pt>
                <c:pt idx="5635">
                  <c:v>6.6243981481748051</c:v>
                </c:pt>
                <c:pt idx="5636">
                  <c:v>6.6251273148373002</c:v>
                </c:pt>
                <c:pt idx="5637">
                  <c:v>6.6258564815070713</c:v>
                </c:pt>
                <c:pt idx="5638">
                  <c:v>6.6265856481768424</c:v>
                </c:pt>
                <c:pt idx="5639">
                  <c:v>6.6273032407625578</c:v>
                </c:pt>
                <c:pt idx="5640">
                  <c:v>6.6280324074323289</c:v>
                </c:pt>
                <c:pt idx="5641">
                  <c:v>6.6287615741021</c:v>
                </c:pt>
                <c:pt idx="5642">
                  <c:v>6.6294791666950914</c:v>
                </c:pt>
                <c:pt idx="5643">
                  <c:v>6.6302662037269329</c:v>
                </c:pt>
                <c:pt idx="5644">
                  <c:v>6.6309837963199243</c:v>
                </c:pt>
                <c:pt idx="5645">
                  <c:v>6.6317129629896954</c:v>
                </c:pt>
                <c:pt idx="5646">
                  <c:v>6.6324421296521905</c:v>
                </c:pt>
                <c:pt idx="5647">
                  <c:v>6.6331597222451819</c:v>
                </c:pt>
                <c:pt idx="5648">
                  <c:v>6.633888888914953</c:v>
                </c:pt>
                <c:pt idx="5649">
                  <c:v>6.6346180555774481</c:v>
                </c:pt>
                <c:pt idx="5650">
                  <c:v>6.6353356481704395</c:v>
                </c:pt>
                <c:pt idx="5651">
                  <c:v>6.6360648148402106</c:v>
                </c:pt>
                <c:pt idx="5652">
                  <c:v>6.6367939815099817</c:v>
                </c:pt>
                <c:pt idx="5653">
                  <c:v>6.6375115740956971</c:v>
                </c:pt>
                <c:pt idx="5654">
                  <c:v>6.6382870370653109</c:v>
                </c:pt>
                <c:pt idx="5655">
                  <c:v>6.639016203727806</c:v>
                </c:pt>
                <c:pt idx="5656">
                  <c:v>6.6397453703975771</c:v>
                </c:pt>
                <c:pt idx="5657">
                  <c:v>6.6404745370600722</c:v>
                </c:pt>
                <c:pt idx="5658">
                  <c:v>6.6411921296530636</c:v>
                </c:pt>
                <c:pt idx="5659">
                  <c:v>6.6419212963228347</c:v>
                </c:pt>
                <c:pt idx="5660">
                  <c:v>6.6426967592851724</c:v>
                </c:pt>
                <c:pt idx="5661">
                  <c:v>6.6434143518781639</c:v>
                </c:pt>
                <c:pt idx="5662">
                  <c:v>6.644143518540659</c:v>
                </c:pt>
                <c:pt idx="5663">
                  <c:v>6.6448726852104301</c:v>
                </c:pt>
                <c:pt idx="5664">
                  <c:v>6.6455902778034215</c:v>
                </c:pt>
                <c:pt idx="5665">
                  <c:v>6.6463194444731926</c:v>
                </c:pt>
                <c:pt idx="5666">
                  <c:v>6.6470486111356877</c:v>
                </c:pt>
                <c:pt idx="5667">
                  <c:v>6.6477662037286791</c:v>
                </c:pt>
                <c:pt idx="5668">
                  <c:v>6.6484953703984502</c:v>
                </c:pt>
                <c:pt idx="5669">
                  <c:v>6.6492245370609453</c:v>
                </c:pt>
                <c:pt idx="5670">
                  <c:v>6.6499421296539367</c:v>
                </c:pt>
                <c:pt idx="5671">
                  <c:v>6.6506712963237078</c:v>
                </c:pt>
                <c:pt idx="5672">
                  <c:v>6.6514004629862029</c:v>
                </c:pt>
                <c:pt idx="5673">
                  <c:v>6.6521180555791943</c:v>
                </c:pt>
                <c:pt idx="5674">
                  <c:v>6.6528472222489654</c:v>
                </c:pt>
                <c:pt idx="5675">
                  <c:v>6.6535763889114605</c:v>
                </c:pt>
                <c:pt idx="5676">
                  <c:v>6.6543518518737983</c:v>
                </c:pt>
                <c:pt idx="5677">
                  <c:v>6.6550694444667897</c:v>
                </c:pt>
                <c:pt idx="5678">
                  <c:v>6.6557986111365608</c:v>
                </c:pt>
                <c:pt idx="5679">
                  <c:v>6.6565277778063319</c:v>
                </c:pt>
                <c:pt idx="5680">
                  <c:v>6.6572453703920473</c:v>
                </c:pt>
                <c:pt idx="5681">
                  <c:v>6.6579745370618184</c:v>
                </c:pt>
                <c:pt idx="5682">
                  <c:v>6.6587500000241562</c:v>
                </c:pt>
                <c:pt idx="5683">
                  <c:v>6.6594791666939273</c:v>
                </c:pt>
                <c:pt idx="5684">
                  <c:v>6.6601967592869187</c:v>
                </c:pt>
                <c:pt idx="5685">
                  <c:v>6.6609259259494138</c:v>
                </c:pt>
                <c:pt idx="5686">
                  <c:v>6.6616550926191849</c:v>
                </c:pt>
                <c:pt idx="5687">
                  <c:v>6.6623726852121763</c:v>
                </c:pt>
                <c:pt idx="5688">
                  <c:v>6.6631597222440178</c:v>
                </c:pt>
                <c:pt idx="5689">
                  <c:v>6.6638773148370092</c:v>
                </c:pt>
                <c:pt idx="5690">
                  <c:v>6.6646064815067803</c:v>
                </c:pt>
                <c:pt idx="5691">
                  <c:v>6.6653356481765513</c:v>
                </c:pt>
                <c:pt idx="5692">
                  <c:v>6.6660532407622668</c:v>
                </c:pt>
                <c:pt idx="5693">
                  <c:v>6.6667824074320379</c:v>
                </c:pt>
                <c:pt idx="5694">
                  <c:v>6.6675115741018089</c:v>
                </c:pt>
                <c:pt idx="5695">
                  <c:v>6.6682291666948004</c:v>
                </c:pt>
                <c:pt idx="5696">
                  <c:v>6.6689583333572955</c:v>
                </c:pt>
                <c:pt idx="5697">
                  <c:v>6.6696759259502869</c:v>
                </c:pt>
                <c:pt idx="5698">
                  <c:v>6.670405092620058</c:v>
                </c:pt>
                <c:pt idx="5699">
                  <c:v>6.6711805555823958</c:v>
                </c:pt>
                <c:pt idx="5700">
                  <c:v>6.6719097222448909</c:v>
                </c:pt>
                <c:pt idx="5701">
                  <c:v>6.6726273148378823</c:v>
                </c:pt>
                <c:pt idx="5702">
                  <c:v>6.6733564815076534</c:v>
                </c:pt>
                <c:pt idx="5703">
                  <c:v>6.6740856481701485</c:v>
                </c:pt>
                <c:pt idx="5704">
                  <c:v>6.6748032407631399</c:v>
                </c:pt>
                <c:pt idx="5705">
                  <c:v>6.675532407432911</c:v>
                </c:pt>
                <c:pt idx="5706">
                  <c:v>6.6762615741026821</c:v>
                </c:pt>
                <c:pt idx="5707">
                  <c:v>6.6769791666883975</c:v>
                </c:pt>
                <c:pt idx="5708">
                  <c:v>6.6777083333581686</c:v>
                </c:pt>
                <c:pt idx="5709">
                  <c:v>6.6784375000279397</c:v>
                </c:pt>
                <c:pt idx="5710">
                  <c:v>6.6792129629902774</c:v>
                </c:pt>
                <c:pt idx="5711">
                  <c:v>6.6799305555832689</c:v>
                </c:pt>
                <c:pt idx="5712">
                  <c:v>6.680659722245764</c:v>
                </c:pt>
                <c:pt idx="5713">
                  <c:v>6.6813888889155351</c:v>
                </c:pt>
                <c:pt idx="5714">
                  <c:v>6.6821064815085265</c:v>
                </c:pt>
                <c:pt idx="5715">
                  <c:v>6.6828356481710216</c:v>
                </c:pt>
                <c:pt idx="5716">
                  <c:v>6.6836111111333594</c:v>
                </c:pt>
                <c:pt idx="5717">
                  <c:v>6.6843402778031304</c:v>
                </c:pt>
                <c:pt idx="5718">
                  <c:v>6.6850578703961219</c:v>
                </c:pt>
                <c:pt idx="5719">
                  <c:v>6.685787037058617</c:v>
                </c:pt>
                <c:pt idx="5720">
                  <c:v>6.6865162037283881</c:v>
                </c:pt>
                <c:pt idx="5721">
                  <c:v>6.6872337963213795</c:v>
                </c:pt>
                <c:pt idx="5722">
                  <c:v>6.6880092592837173</c:v>
                </c:pt>
                <c:pt idx="5723">
                  <c:v>6.6887384259534883</c:v>
                </c:pt>
                <c:pt idx="5724">
                  <c:v>6.6894560185464798</c:v>
                </c:pt>
                <c:pt idx="5725">
                  <c:v>6.6901851852089749</c:v>
                </c:pt>
                <c:pt idx="5726">
                  <c:v>6.6909143518787459</c:v>
                </c:pt>
                <c:pt idx="5727">
                  <c:v>6.6916319444717374</c:v>
                </c:pt>
                <c:pt idx="5728">
                  <c:v>6.6924074074340751</c:v>
                </c:pt>
                <c:pt idx="5729">
                  <c:v>6.6931365740965703</c:v>
                </c:pt>
                <c:pt idx="5730">
                  <c:v>6.6938657407663413</c:v>
                </c:pt>
                <c:pt idx="5731">
                  <c:v>6.6945833333593328</c:v>
                </c:pt>
                <c:pt idx="5732">
                  <c:v>6.6953125000218279</c:v>
                </c:pt>
                <c:pt idx="5733">
                  <c:v>6.6960416666915989</c:v>
                </c:pt>
                <c:pt idx="5734">
                  <c:v>6.6968171296539367</c:v>
                </c:pt>
                <c:pt idx="5735">
                  <c:v>6.6975347222469281</c:v>
                </c:pt>
                <c:pt idx="5736">
                  <c:v>6.6982638889166992</c:v>
                </c:pt>
                <c:pt idx="5737">
                  <c:v>6.6989930555791943</c:v>
                </c:pt>
                <c:pt idx="5738">
                  <c:v>6.6997106481721858</c:v>
                </c:pt>
                <c:pt idx="5739">
                  <c:v>6.7004398148419568</c:v>
                </c:pt>
                <c:pt idx="5740">
                  <c:v>6.7012152778042946</c:v>
                </c:pt>
                <c:pt idx="5741">
                  <c:v>6.701932870397286</c:v>
                </c:pt>
                <c:pt idx="5742">
                  <c:v>6.7026620370597811</c:v>
                </c:pt>
                <c:pt idx="5743">
                  <c:v>6.7033912037295522</c:v>
                </c:pt>
                <c:pt idx="5744">
                  <c:v>6.7041087963225436</c:v>
                </c:pt>
                <c:pt idx="5745">
                  <c:v>6.7048379629850388</c:v>
                </c:pt>
                <c:pt idx="5746">
                  <c:v>6.7055671296548098</c:v>
                </c:pt>
                <c:pt idx="5747">
                  <c:v>6.7062847222478013</c:v>
                </c:pt>
                <c:pt idx="5748">
                  <c:v>6.7070138889175723</c:v>
                </c:pt>
                <c:pt idx="5749">
                  <c:v>6.7077430555800674</c:v>
                </c:pt>
                <c:pt idx="5750">
                  <c:v>6.7084606481730589</c:v>
                </c:pt>
                <c:pt idx="5751">
                  <c:v>6.7091898148428299</c:v>
                </c:pt>
                <c:pt idx="5752">
                  <c:v>6.7099189815053251</c:v>
                </c:pt>
                <c:pt idx="5753">
                  <c:v>6.7106365740983165</c:v>
                </c:pt>
                <c:pt idx="5754">
                  <c:v>6.7113657407680876</c:v>
                </c:pt>
                <c:pt idx="5755">
                  <c:v>6.7120949074305827</c:v>
                </c:pt>
                <c:pt idx="5756">
                  <c:v>6.7128125000235741</c:v>
                </c:pt>
                <c:pt idx="5757">
                  <c:v>6.7135416666933452</c:v>
                </c:pt>
                <c:pt idx="5758">
                  <c:v>6.7142708333558403</c:v>
                </c:pt>
                <c:pt idx="5759">
                  <c:v>6.7149884259488317</c:v>
                </c:pt>
                <c:pt idx="5760">
                  <c:v>6.7157175926186028</c:v>
                </c:pt>
                <c:pt idx="5761">
                  <c:v>6.7164930555809406</c:v>
                </c:pt>
                <c:pt idx="5762">
                  <c:v>6.717210648173932</c:v>
                </c:pt>
                <c:pt idx="5763">
                  <c:v>6.7179398148364271</c:v>
                </c:pt>
                <c:pt idx="5764">
                  <c:v>6.7186689815061982</c:v>
                </c:pt>
                <c:pt idx="5765">
                  <c:v>6.7193865740991896</c:v>
                </c:pt>
                <c:pt idx="5766">
                  <c:v>6.7201157407689607</c:v>
                </c:pt>
                <c:pt idx="5767">
                  <c:v>6.7208449074314558</c:v>
                </c:pt>
                <c:pt idx="5768">
                  <c:v>6.7215625000244472</c:v>
                </c:pt>
                <c:pt idx="5769">
                  <c:v>6.7222916666942183</c:v>
                </c:pt>
                <c:pt idx="5770">
                  <c:v>6.7230208333567134</c:v>
                </c:pt>
                <c:pt idx="5771">
                  <c:v>6.7237384259497048</c:v>
                </c:pt>
                <c:pt idx="5772">
                  <c:v>6.7245138889120426</c:v>
                </c:pt>
                <c:pt idx="5773">
                  <c:v>6.7252430555818137</c:v>
                </c:pt>
                <c:pt idx="5774">
                  <c:v>6.7259722222443088</c:v>
                </c:pt>
                <c:pt idx="5775">
                  <c:v>6.7266898148373002</c:v>
                </c:pt>
                <c:pt idx="5776">
                  <c:v>6.7274189815070713</c:v>
                </c:pt>
                <c:pt idx="5777">
                  <c:v>6.7281481481768424</c:v>
                </c:pt>
                <c:pt idx="5778">
                  <c:v>6.7289120370624005</c:v>
                </c:pt>
                <c:pt idx="5779">
                  <c:v>6.7296412037321716</c:v>
                </c:pt>
                <c:pt idx="5780">
                  <c:v>6.7303703703946667</c:v>
                </c:pt>
                <c:pt idx="5781">
                  <c:v>6.7310879629876581</c:v>
                </c:pt>
                <c:pt idx="5782">
                  <c:v>6.7318171296574292</c:v>
                </c:pt>
                <c:pt idx="5783">
                  <c:v>6.7325462963199243</c:v>
                </c:pt>
                <c:pt idx="5784">
                  <c:v>6.7333101852127584</c:v>
                </c:pt>
                <c:pt idx="5785">
                  <c:v>6.7340393518752535</c:v>
                </c:pt>
                <c:pt idx="5786">
                  <c:v>6.7347685185450246</c:v>
                </c:pt>
                <c:pt idx="5787">
                  <c:v>6.735486111138016</c:v>
                </c:pt>
                <c:pt idx="5788">
                  <c:v>6.7362152778005111</c:v>
                </c:pt>
                <c:pt idx="5789">
                  <c:v>6.7369328703935025</c:v>
                </c:pt>
                <c:pt idx="5790">
                  <c:v>6.7376620370632736</c:v>
                </c:pt>
                <c:pt idx="5791">
                  <c:v>6.7383912037257687</c:v>
                </c:pt>
                <c:pt idx="5792">
                  <c:v>6.7391087963187601</c:v>
                </c:pt>
                <c:pt idx="5793">
                  <c:v>6.7398379629885312</c:v>
                </c:pt>
                <c:pt idx="5794">
                  <c:v>6.7405671296583023</c:v>
                </c:pt>
                <c:pt idx="5795">
                  <c:v>6.7413425926206401</c:v>
                </c:pt>
                <c:pt idx="5796">
                  <c:v>6.7420601852136315</c:v>
                </c:pt>
                <c:pt idx="5797">
                  <c:v>6.7427893518761266</c:v>
                </c:pt>
                <c:pt idx="5798">
                  <c:v>6.7435185185458977</c:v>
                </c:pt>
                <c:pt idx="5799">
                  <c:v>6.7442361111388891</c:v>
                </c:pt>
                <c:pt idx="5800">
                  <c:v>6.7449652778013842</c:v>
                </c:pt>
                <c:pt idx="5801">
                  <c:v>6.745740740763722</c:v>
                </c:pt>
                <c:pt idx="5802">
                  <c:v>6.7464699074334931</c:v>
                </c:pt>
                <c:pt idx="5803">
                  <c:v>6.7471875000264845</c:v>
                </c:pt>
                <c:pt idx="5804">
                  <c:v>6.7479166666889796</c:v>
                </c:pt>
                <c:pt idx="5805">
                  <c:v>6.7486458333587507</c:v>
                </c:pt>
                <c:pt idx="5806">
                  <c:v>6.7493634259517421</c:v>
                </c:pt>
                <c:pt idx="5807">
                  <c:v>6.7501388889140799</c:v>
                </c:pt>
                <c:pt idx="5808">
                  <c:v>6.7508680555838509</c:v>
                </c:pt>
                <c:pt idx="5809">
                  <c:v>6.7515972222463461</c:v>
                </c:pt>
                <c:pt idx="5810">
                  <c:v>6.7523148148393375</c:v>
                </c:pt>
                <c:pt idx="5811">
                  <c:v>6.7530439815091086</c:v>
                </c:pt>
                <c:pt idx="5812">
                  <c:v>6.7537731481716037</c:v>
                </c:pt>
                <c:pt idx="5813">
                  <c:v>6.7544907407645951</c:v>
                </c:pt>
                <c:pt idx="5814">
                  <c:v>6.7552199074343662</c:v>
                </c:pt>
                <c:pt idx="5815">
                  <c:v>6.7559490740968613</c:v>
                </c:pt>
                <c:pt idx="5816">
                  <c:v>6.7566666666898527</c:v>
                </c:pt>
                <c:pt idx="5817">
                  <c:v>6.7573958333596238</c:v>
                </c:pt>
                <c:pt idx="5818">
                  <c:v>6.7581250000221189</c:v>
                </c:pt>
                <c:pt idx="5819">
                  <c:v>6.7588425926151103</c:v>
                </c:pt>
                <c:pt idx="5820">
                  <c:v>6.7595717592848814</c:v>
                </c:pt>
                <c:pt idx="5821">
                  <c:v>6.7603009259546525</c:v>
                </c:pt>
                <c:pt idx="5822">
                  <c:v>6.7610185185403679</c:v>
                </c:pt>
                <c:pt idx="5823">
                  <c:v>6.7617939815099817</c:v>
                </c:pt>
                <c:pt idx="5824">
                  <c:v>6.7625231481724768</c:v>
                </c:pt>
                <c:pt idx="5825">
                  <c:v>6.7632523148422479</c:v>
                </c:pt>
                <c:pt idx="5826">
                  <c:v>6.7639699074352393</c:v>
                </c:pt>
                <c:pt idx="5827">
                  <c:v>6.7646990740977344</c:v>
                </c:pt>
                <c:pt idx="5828">
                  <c:v>6.7654282407675055</c:v>
                </c:pt>
                <c:pt idx="5829">
                  <c:v>6.7662037037298433</c:v>
                </c:pt>
                <c:pt idx="5830">
                  <c:v>6.7669212963228347</c:v>
                </c:pt>
                <c:pt idx="5831">
                  <c:v>6.7676504629853298</c:v>
                </c:pt>
                <c:pt idx="5832">
                  <c:v>6.7683796296551009</c:v>
                </c:pt>
                <c:pt idx="5833">
                  <c:v>6.7690972222480923</c:v>
                </c:pt>
                <c:pt idx="5834">
                  <c:v>6.7698263889105874</c:v>
                </c:pt>
                <c:pt idx="5835">
                  <c:v>6.7705555555803585</c:v>
                </c:pt>
                <c:pt idx="5836">
                  <c:v>6.7712731481733499</c:v>
                </c:pt>
                <c:pt idx="5837">
                  <c:v>6.772002314843121</c:v>
                </c:pt>
                <c:pt idx="5838">
                  <c:v>6.7727314815056161</c:v>
                </c:pt>
                <c:pt idx="5839">
                  <c:v>6.7734490740986075</c:v>
                </c:pt>
                <c:pt idx="5840">
                  <c:v>6.7741782407683786</c:v>
                </c:pt>
                <c:pt idx="5841">
                  <c:v>6.77489583336137</c:v>
                </c:pt>
                <c:pt idx="5842">
                  <c:v>6.7756250000238651</c:v>
                </c:pt>
                <c:pt idx="5843">
                  <c:v>6.7763541666936362</c:v>
                </c:pt>
                <c:pt idx="5844">
                  <c:v>6.7770833333561313</c:v>
                </c:pt>
                <c:pt idx="5845">
                  <c:v>6.7778472222489654</c:v>
                </c:pt>
                <c:pt idx="5846">
                  <c:v>6.7785763889114605</c:v>
                </c:pt>
                <c:pt idx="5847">
                  <c:v>6.7793055555812316</c:v>
                </c:pt>
                <c:pt idx="5848">
                  <c:v>6.780023148174223</c:v>
                </c:pt>
                <c:pt idx="5849">
                  <c:v>6.7807523148367181</c:v>
                </c:pt>
                <c:pt idx="5850">
                  <c:v>6.7814814815064892</c:v>
                </c:pt>
                <c:pt idx="5851">
                  <c:v>6.782256944468827</c:v>
                </c:pt>
                <c:pt idx="5852">
                  <c:v>6.7829861111385981</c:v>
                </c:pt>
                <c:pt idx="5853">
                  <c:v>6.7837037037315895</c:v>
                </c:pt>
                <c:pt idx="5854">
                  <c:v>6.7844328703940846</c:v>
                </c:pt>
                <c:pt idx="5855">
                  <c:v>6.7851620370638557</c:v>
                </c:pt>
                <c:pt idx="5856">
                  <c:v>6.7858912037263508</c:v>
                </c:pt>
                <c:pt idx="5857">
                  <c:v>6.7866666666886886</c:v>
                </c:pt>
                <c:pt idx="5858">
                  <c:v>6.78738425928168</c:v>
                </c:pt>
                <c:pt idx="5859">
                  <c:v>6.7881134259514511</c:v>
                </c:pt>
                <c:pt idx="5860">
                  <c:v>6.7888425926212221</c:v>
                </c:pt>
                <c:pt idx="5861">
                  <c:v>6.7895601852069376</c:v>
                </c:pt>
                <c:pt idx="5862">
                  <c:v>6.7902893518767087</c:v>
                </c:pt>
                <c:pt idx="5863">
                  <c:v>6.7910648148390464</c:v>
                </c:pt>
                <c:pt idx="5864">
                  <c:v>6.7917939815088175</c:v>
                </c:pt>
                <c:pt idx="5865">
                  <c:v>6.7925115741018089</c:v>
                </c:pt>
                <c:pt idx="5866">
                  <c:v>6.7932407407643041</c:v>
                </c:pt>
                <c:pt idx="5867">
                  <c:v>6.7939699074340751</c:v>
                </c:pt>
                <c:pt idx="5868">
                  <c:v>6.7946875000270666</c:v>
                </c:pt>
                <c:pt idx="5869">
                  <c:v>6.7954166666895617</c:v>
                </c:pt>
                <c:pt idx="5870">
                  <c:v>6.7961458333593328</c:v>
                </c:pt>
                <c:pt idx="5871">
                  <c:v>6.7968634259523242</c:v>
                </c:pt>
                <c:pt idx="5872">
                  <c:v>6.7975925926148193</c:v>
                </c:pt>
                <c:pt idx="5873">
                  <c:v>6.7983217592845904</c:v>
                </c:pt>
                <c:pt idx="5874">
                  <c:v>6.7990393518775818</c:v>
                </c:pt>
                <c:pt idx="5875">
                  <c:v>6.7997685185400769</c:v>
                </c:pt>
                <c:pt idx="5876">
                  <c:v>6.800497685209848</c:v>
                </c:pt>
                <c:pt idx="5877">
                  <c:v>6.8012152778028394</c:v>
                </c:pt>
                <c:pt idx="5878">
                  <c:v>6.8019444444726105</c:v>
                </c:pt>
                <c:pt idx="5879">
                  <c:v>6.8027199074349483</c:v>
                </c:pt>
                <c:pt idx="5880">
                  <c:v>6.8034490740974434</c:v>
                </c:pt>
                <c:pt idx="5881">
                  <c:v>6.8041666666904348</c:v>
                </c:pt>
                <c:pt idx="5882">
                  <c:v>6.8048958333602059</c:v>
                </c:pt>
                <c:pt idx="5883">
                  <c:v>6.8056134259531973</c:v>
                </c:pt>
                <c:pt idx="5884">
                  <c:v>6.8063425926156924</c:v>
                </c:pt>
                <c:pt idx="5885">
                  <c:v>6.8070717592854635</c:v>
                </c:pt>
                <c:pt idx="5886">
                  <c:v>6.8077893518784549</c:v>
                </c:pt>
                <c:pt idx="5887">
                  <c:v>6.80851851854095</c:v>
                </c:pt>
                <c:pt idx="5888">
                  <c:v>6.8092476852107211</c:v>
                </c:pt>
                <c:pt idx="5889">
                  <c:v>6.8099652778037125</c:v>
                </c:pt>
                <c:pt idx="5890">
                  <c:v>6.8106944444662076</c:v>
                </c:pt>
                <c:pt idx="5891">
                  <c:v>6.8114236111359787</c:v>
                </c:pt>
                <c:pt idx="5892">
                  <c:v>6.8121527778057498</c:v>
                </c:pt>
                <c:pt idx="5893">
                  <c:v>6.8128703703987412</c:v>
                </c:pt>
                <c:pt idx="5894">
                  <c:v>6.8135995370612363</c:v>
                </c:pt>
                <c:pt idx="5895">
                  <c:v>6.8143750000235741</c:v>
                </c:pt>
                <c:pt idx="5896">
                  <c:v>6.8151041666933452</c:v>
                </c:pt>
                <c:pt idx="5897">
                  <c:v>6.8158217592863366</c:v>
                </c:pt>
                <c:pt idx="5898">
                  <c:v>6.8165509259488317</c:v>
                </c:pt>
                <c:pt idx="5899">
                  <c:v>6.8172800926186028</c:v>
                </c:pt>
                <c:pt idx="5900">
                  <c:v>6.8179976852115942</c:v>
                </c:pt>
                <c:pt idx="5901">
                  <c:v>6.8187268518740893</c:v>
                </c:pt>
                <c:pt idx="5902">
                  <c:v>6.8194560185438604</c:v>
                </c:pt>
                <c:pt idx="5903">
                  <c:v>6.8201736111368518</c:v>
                </c:pt>
                <c:pt idx="5904">
                  <c:v>6.8209027777993469</c:v>
                </c:pt>
                <c:pt idx="5905">
                  <c:v>6.821631944469118</c:v>
                </c:pt>
                <c:pt idx="5906">
                  <c:v>6.8223958333619521</c:v>
                </c:pt>
                <c:pt idx="5907">
                  <c:v>6.8231250000244472</c:v>
                </c:pt>
                <c:pt idx="5908">
                  <c:v>6.8238541666942183</c:v>
                </c:pt>
                <c:pt idx="5909">
                  <c:v>6.8245717592872097</c:v>
                </c:pt>
                <c:pt idx="5910">
                  <c:v>6.8253009259497048</c:v>
                </c:pt>
                <c:pt idx="5911">
                  <c:v>6.8260300926194759</c:v>
                </c:pt>
                <c:pt idx="5912">
                  <c:v>6.8268055555818137</c:v>
                </c:pt>
                <c:pt idx="5913">
                  <c:v>6.8275231481748051</c:v>
                </c:pt>
                <c:pt idx="5914">
                  <c:v>6.8282523148373002</c:v>
                </c:pt>
                <c:pt idx="5915">
                  <c:v>6.8289814815070713</c:v>
                </c:pt>
                <c:pt idx="5916">
                  <c:v>6.8296990741000627</c:v>
                </c:pt>
                <c:pt idx="5917">
                  <c:v>6.8304282407625578</c:v>
                </c:pt>
                <c:pt idx="5918">
                  <c:v>6.8311574074323289</c:v>
                </c:pt>
                <c:pt idx="5919">
                  <c:v>6.8318750000253203</c:v>
                </c:pt>
                <c:pt idx="5920">
                  <c:v>6.8326041666950914</c:v>
                </c:pt>
                <c:pt idx="5921">
                  <c:v>6.8333217592808069</c:v>
                </c:pt>
                <c:pt idx="5922">
                  <c:v>6.8340509259505779</c:v>
                </c:pt>
                <c:pt idx="5923">
                  <c:v>6.8348263889129157</c:v>
                </c:pt>
                <c:pt idx="5924">
                  <c:v>6.8355555555826868</c:v>
                </c:pt>
                <c:pt idx="5925">
                  <c:v>6.8362847222451819</c:v>
                </c:pt>
                <c:pt idx="5926">
                  <c:v>6.8370023148381733</c:v>
                </c:pt>
                <c:pt idx="5927">
                  <c:v>6.8377314815079444</c:v>
                </c:pt>
                <c:pt idx="5928">
                  <c:v>6.8384606481704395</c:v>
                </c:pt>
                <c:pt idx="5929">
                  <c:v>6.8392361111327773</c:v>
                </c:pt>
                <c:pt idx="5930">
                  <c:v>6.8399537037257687</c:v>
                </c:pt>
                <c:pt idx="5931">
                  <c:v>6.8406828703955398</c:v>
                </c:pt>
                <c:pt idx="5932">
                  <c:v>6.8414004629885312</c:v>
                </c:pt>
                <c:pt idx="5933">
                  <c:v>6.8421296296583023</c:v>
                </c:pt>
                <c:pt idx="5934">
                  <c:v>6.8428587963207974</c:v>
                </c:pt>
                <c:pt idx="5935">
                  <c:v>6.8435763889137888</c:v>
                </c:pt>
                <c:pt idx="5936">
                  <c:v>6.8443055555835599</c:v>
                </c:pt>
                <c:pt idx="5937">
                  <c:v>6.845034722246055</c:v>
                </c:pt>
                <c:pt idx="5938">
                  <c:v>6.8457523148390464</c:v>
                </c:pt>
                <c:pt idx="5939">
                  <c:v>6.8464814815088175</c:v>
                </c:pt>
                <c:pt idx="5940">
                  <c:v>6.8472106481713126</c:v>
                </c:pt>
                <c:pt idx="5941">
                  <c:v>6.8479282407643041</c:v>
                </c:pt>
                <c:pt idx="5942">
                  <c:v>6.8486574074340751</c:v>
                </c:pt>
                <c:pt idx="5943">
                  <c:v>6.8493865740965703</c:v>
                </c:pt>
                <c:pt idx="5944">
                  <c:v>6.8501041666895617</c:v>
                </c:pt>
                <c:pt idx="5945">
                  <c:v>6.8508333333593328</c:v>
                </c:pt>
                <c:pt idx="5946">
                  <c:v>6.8515625000218279</c:v>
                </c:pt>
                <c:pt idx="5947">
                  <c:v>6.8522800926148193</c:v>
                </c:pt>
                <c:pt idx="5948">
                  <c:v>6.8530092592845904</c:v>
                </c:pt>
                <c:pt idx="5949">
                  <c:v>6.8537384259543614</c:v>
                </c:pt>
                <c:pt idx="5950">
                  <c:v>6.8545023148399196</c:v>
                </c:pt>
                <c:pt idx="5951">
                  <c:v>6.8552314815096906</c:v>
                </c:pt>
                <c:pt idx="5952">
                  <c:v>6.8559606481721858</c:v>
                </c:pt>
                <c:pt idx="5953">
                  <c:v>6.8566782407651772</c:v>
                </c:pt>
                <c:pt idx="5954">
                  <c:v>6.8574074074349483</c:v>
                </c:pt>
                <c:pt idx="5955">
                  <c:v>6.8581365740974434</c:v>
                </c:pt>
                <c:pt idx="5956">
                  <c:v>6.8589004629902774</c:v>
                </c:pt>
                <c:pt idx="5957">
                  <c:v>6.8596296296527726</c:v>
                </c:pt>
                <c:pt idx="5958">
                  <c:v>6.8603587963225436</c:v>
                </c:pt>
                <c:pt idx="5959">
                  <c:v>6.8610763889155351</c:v>
                </c:pt>
                <c:pt idx="5960">
                  <c:v>6.8618055555780302</c:v>
                </c:pt>
                <c:pt idx="5961">
                  <c:v>6.8625347222478013</c:v>
                </c:pt>
                <c:pt idx="5962">
                  <c:v>6.863310185210139</c:v>
                </c:pt>
                <c:pt idx="5963">
                  <c:v>6.8640277778031304</c:v>
                </c:pt>
                <c:pt idx="5964">
                  <c:v>6.8647569444729015</c:v>
                </c:pt>
                <c:pt idx="5965">
                  <c:v>6.8654861111353966</c:v>
                </c:pt>
                <c:pt idx="5966">
                  <c:v>6.8662152778051677</c:v>
                </c:pt>
                <c:pt idx="5967">
                  <c:v>6.8669328703981591</c:v>
                </c:pt>
                <c:pt idx="5968">
                  <c:v>6.8677083333604969</c:v>
                </c:pt>
                <c:pt idx="5969">
                  <c:v>6.868437500022992</c:v>
                </c:pt>
                <c:pt idx="5970">
                  <c:v>6.8691666666927631</c:v>
                </c:pt>
                <c:pt idx="5971">
                  <c:v>6.8698842592857545</c:v>
                </c:pt>
                <c:pt idx="5972">
                  <c:v>6.8706134259482496</c:v>
                </c:pt>
                <c:pt idx="5973">
                  <c:v>6.8713425926180207</c:v>
                </c:pt>
                <c:pt idx="5974">
                  <c:v>6.8720601852110121</c:v>
                </c:pt>
                <c:pt idx="5975">
                  <c:v>6.8727893518735073</c:v>
                </c:pt>
                <c:pt idx="5976">
                  <c:v>6.8735185185432783</c:v>
                </c:pt>
                <c:pt idx="5977">
                  <c:v>6.8742361111362698</c:v>
                </c:pt>
                <c:pt idx="5978">
                  <c:v>6.8749652778060408</c:v>
                </c:pt>
                <c:pt idx="5979">
                  <c:v>6.8757407407683786</c:v>
                </c:pt>
                <c:pt idx="5980">
                  <c:v>6.8764699074308737</c:v>
                </c:pt>
                <c:pt idx="5981">
                  <c:v>6.8771875000238651</c:v>
                </c:pt>
                <c:pt idx="5982">
                  <c:v>6.8779166666936362</c:v>
                </c:pt>
                <c:pt idx="5983">
                  <c:v>6.8786458333561313</c:v>
                </c:pt>
                <c:pt idx="5984">
                  <c:v>6.8793634259491228</c:v>
                </c:pt>
                <c:pt idx="5985">
                  <c:v>6.8801388889114605</c:v>
                </c:pt>
                <c:pt idx="5986">
                  <c:v>6.8808680555812316</c:v>
                </c:pt>
                <c:pt idx="5987">
                  <c:v>6.8815972222437267</c:v>
                </c:pt>
                <c:pt idx="5988">
                  <c:v>6.8823148148367181</c:v>
                </c:pt>
                <c:pt idx="5989">
                  <c:v>6.8830439815064892</c:v>
                </c:pt>
                <c:pt idx="5990">
                  <c:v>6.8837731481762603</c:v>
                </c:pt>
                <c:pt idx="5991">
                  <c:v>6.8845486111385981</c:v>
                </c:pt>
                <c:pt idx="5992">
                  <c:v>6.8852662037315895</c:v>
                </c:pt>
                <c:pt idx="5993">
                  <c:v>6.8859953703940846</c:v>
                </c:pt>
                <c:pt idx="5994">
                  <c:v>6.8867245370638557</c:v>
                </c:pt>
                <c:pt idx="5995">
                  <c:v>6.8874421296568471</c:v>
                </c:pt>
                <c:pt idx="5996">
                  <c:v>6.8881712963193422</c:v>
                </c:pt>
                <c:pt idx="5997">
                  <c:v>6.88894675928168</c:v>
                </c:pt>
                <c:pt idx="5998">
                  <c:v>6.8896759259514511</c:v>
                </c:pt>
                <c:pt idx="5999">
                  <c:v>6.8903935185444425</c:v>
                </c:pt>
                <c:pt idx="6000">
                  <c:v>6.8911226852069376</c:v>
                </c:pt>
                <c:pt idx="6001">
                  <c:v>6.8918518518767087</c:v>
                </c:pt>
                <c:pt idx="6002">
                  <c:v>6.8925694444697001</c:v>
                </c:pt>
                <c:pt idx="6003">
                  <c:v>6.8933449074320379</c:v>
                </c:pt>
                <c:pt idx="6004">
                  <c:v>6.8940740741018089</c:v>
                </c:pt>
                <c:pt idx="6005">
                  <c:v>6.8948032407643041</c:v>
                </c:pt>
                <c:pt idx="6006">
                  <c:v>6.8955208333572955</c:v>
                </c:pt>
                <c:pt idx="6007">
                  <c:v>6.8962500000270666</c:v>
                </c:pt>
                <c:pt idx="6008">
                  <c:v>6.8969791666895617</c:v>
                </c:pt>
                <c:pt idx="6009">
                  <c:v>6.8977430555823958</c:v>
                </c:pt>
                <c:pt idx="6010">
                  <c:v>6.8984722222448909</c:v>
                </c:pt>
                <c:pt idx="6011">
                  <c:v>6.8992013889146619</c:v>
                </c:pt>
                <c:pt idx="6012">
                  <c:v>6.8999189815076534</c:v>
                </c:pt>
                <c:pt idx="6013">
                  <c:v>6.9006481481701485</c:v>
                </c:pt>
                <c:pt idx="6014">
                  <c:v>6.9013773148399196</c:v>
                </c:pt>
                <c:pt idx="6015">
                  <c:v>6.902094907432911</c:v>
                </c:pt>
                <c:pt idx="6016">
                  <c:v>6.9028240741026821</c:v>
                </c:pt>
                <c:pt idx="6017">
                  <c:v>6.9035532407651772</c:v>
                </c:pt>
                <c:pt idx="6018">
                  <c:v>6.9042708333581686</c:v>
                </c:pt>
                <c:pt idx="6019">
                  <c:v>6.9050000000279397</c:v>
                </c:pt>
                <c:pt idx="6020">
                  <c:v>6.9057754629902774</c:v>
                </c:pt>
                <c:pt idx="6021">
                  <c:v>6.9065046296527726</c:v>
                </c:pt>
                <c:pt idx="6022">
                  <c:v>6.9072337963225436</c:v>
                </c:pt>
                <c:pt idx="6023">
                  <c:v>6.9079513889155351</c:v>
                </c:pt>
                <c:pt idx="6024">
                  <c:v>6.9086805555780302</c:v>
                </c:pt>
                <c:pt idx="6025">
                  <c:v>6.9094097222478013</c:v>
                </c:pt>
                <c:pt idx="6026">
                  <c:v>6.9101736111333594</c:v>
                </c:pt>
                <c:pt idx="6027">
                  <c:v>6.9109027778031304</c:v>
                </c:pt>
                <c:pt idx="6028">
                  <c:v>6.9116319444729015</c:v>
                </c:pt>
                <c:pt idx="6029">
                  <c:v>6.912349537058617</c:v>
                </c:pt>
                <c:pt idx="6030">
                  <c:v>6.9130787037283881</c:v>
                </c:pt>
                <c:pt idx="6031">
                  <c:v>6.9138078703981591</c:v>
                </c:pt>
                <c:pt idx="6032">
                  <c:v>6.9145833333604969</c:v>
                </c:pt>
                <c:pt idx="6033">
                  <c:v>6.9153009259534883</c:v>
                </c:pt>
                <c:pt idx="6034">
                  <c:v>6.9160300926159834</c:v>
                </c:pt>
                <c:pt idx="6035">
                  <c:v>6.9167592592857545</c:v>
                </c:pt>
                <c:pt idx="6036">
                  <c:v>6.9174768518787459</c:v>
                </c:pt>
                <c:pt idx="6037">
                  <c:v>6.9182060185412411</c:v>
                </c:pt>
                <c:pt idx="6038">
                  <c:v>6.9189814815035788</c:v>
                </c:pt>
                <c:pt idx="6039">
                  <c:v>6.9197106481733499</c:v>
                </c:pt>
                <c:pt idx="6040">
                  <c:v>6.9204282407663413</c:v>
                </c:pt>
                <c:pt idx="6041">
                  <c:v>6.9211574074361124</c:v>
                </c:pt>
                <c:pt idx="6042">
                  <c:v>6.9218865740986075</c:v>
                </c:pt>
                <c:pt idx="6043">
                  <c:v>6.9226041666915989</c:v>
                </c:pt>
                <c:pt idx="6044">
                  <c:v>6.9233796296539367</c:v>
                </c:pt>
                <c:pt idx="6045">
                  <c:v>6.9241087963237078</c:v>
                </c:pt>
                <c:pt idx="6046">
                  <c:v>6.9248379629862029</c:v>
                </c:pt>
                <c:pt idx="6047">
                  <c:v>6.9255555555791943</c:v>
                </c:pt>
                <c:pt idx="6048">
                  <c:v>6.9262847222489654</c:v>
                </c:pt>
                <c:pt idx="6049">
                  <c:v>6.9270138889114605</c:v>
                </c:pt>
                <c:pt idx="6050">
                  <c:v>6.9277893518737983</c:v>
                </c:pt>
                <c:pt idx="6051">
                  <c:v>6.9285185185435694</c:v>
                </c:pt>
                <c:pt idx="6052">
                  <c:v>6.9292361111365608</c:v>
                </c:pt>
                <c:pt idx="6053">
                  <c:v>6.9299652778063319</c:v>
                </c:pt>
                <c:pt idx="6054">
                  <c:v>6.930694444468827</c:v>
                </c:pt>
                <c:pt idx="6055">
                  <c:v>6.9314120370618184</c:v>
                </c:pt>
                <c:pt idx="6056">
                  <c:v>6.9321412037315895</c:v>
                </c:pt>
                <c:pt idx="6057">
                  <c:v>6.9328587963245809</c:v>
                </c:pt>
                <c:pt idx="6058">
                  <c:v>6.933587962987076</c:v>
                </c:pt>
                <c:pt idx="6059">
                  <c:v>6.9343171296568471</c:v>
                </c:pt>
                <c:pt idx="6060">
                  <c:v>6.9350347222498385</c:v>
                </c:pt>
                <c:pt idx="6061">
                  <c:v>6.9358101852121763</c:v>
                </c:pt>
                <c:pt idx="6062">
                  <c:v>6.9365393518746714</c:v>
                </c:pt>
                <c:pt idx="6063">
                  <c:v>6.9372685185444425</c:v>
                </c:pt>
                <c:pt idx="6064">
                  <c:v>6.9379861111374339</c:v>
                </c:pt>
                <c:pt idx="6065">
                  <c:v>6.938715277799929</c:v>
                </c:pt>
                <c:pt idx="6066">
                  <c:v>6.9394444444697001</c:v>
                </c:pt>
                <c:pt idx="6067">
                  <c:v>6.9402199074320379</c:v>
                </c:pt>
                <c:pt idx="6068">
                  <c:v>6.9409375000250293</c:v>
                </c:pt>
                <c:pt idx="6069">
                  <c:v>6.9416666666948004</c:v>
                </c:pt>
                <c:pt idx="6070">
                  <c:v>6.9423958333572955</c:v>
                </c:pt>
                <c:pt idx="6071">
                  <c:v>6.9431134259502869</c:v>
                </c:pt>
                <c:pt idx="6072">
                  <c:v>6.943842592620058</c:v>
                </c:pt>
                <c:pt idx="6073">
                  <c:v>6.9446180555823958</c:v>
                </c:pt>
                <c:pt idx="6074">
                  <c:v>6.9453472222448909</c:v>
                </c:pt>
                <c:pt idx="6075">
                  <c:v>6.9460648148378823</c:v>
                </c:pt>
                <c:pt idx="6076">
                  <c:v>6.9467939815076534</c:v>
                </c:pt>
                <c:pt idx="6077">
                  <c:v>6.9475231481701485</c:v>
                </c:pt>
                <c:pt idx="6078">
                  <c:v>6.9482407407631399</c:v>
                </c:pt>
                <c:pt idx="6079">
                  <c:v>6.948969907432911</c:v>
                </c:pt>
                <c:pt idx="6080">
                  <c:v>6.9496990741026821</c:v>
                </c:pt>
                <c:pt idx="6081">
                  <c:v>6.9504166666883975</c:v>
                </c:pt>
                <c:pt idx="6082">
                  <c:v>6.9511458333581686</c:v>
                </c:pt>
                <c:pt idx="6083">
                  <c:v>6.9518750000279397</c:v>
                </c:pt>
                <c:pt idx="6084">
                  <c:v>6.9526388889134978</c:v>
                </c:pt>
                <c:pt idx="6085">
                  <c:v>6.9533680555832689</c:v>
                </c:pt>
                <c:pt idx="6086">
                  <c:v>6.954097222245764</c:v>
                </c:pt>
                <c:pt idx="6087">
                  <c:v>6.9548263889155351</c:v>
                </c:pt>
                <c:pt idx="6088">
                  <c:v>6.9555439815085265</c:v>
                </c:pt>
                <c:pt idx="6089">
                  <c:v>6.9562731481710216</c:v>
                </c:pt>
                <c:pt idx="6090">
                  <c:v>6.9570486111333594</c:v>
                </c:pt>
                <c:pt idx="6091">
                  <c:v>6.9577662037263508</c:v>
                </c:pt>
                <c:pt idx="6092">
                  <c:v>6.9584953703961219</c:v>
                </c:pt>
                <c:pt idx="6093">
                  <c:v>6.959224537058617</c:v>
                </c:pt>
                <c:pt idx="6094">
                  <c:v>6.9599421296516084</c:v>
                </c:pt>
                <c:pt idx="6095">
                  <c:v>6.9606712963213795</c:v>
                </c:pt>
                <c:pt idx="6096">
                  <c:v>6.9614467592837173</c:v>
                </c:pt>
                <c:pt idx="6097">
                  <c:v>6.9621759259534883</c:v>
                </c:pt>
                <c:pt idx="6098">
                  <c:v>6.9628935185464798</c:v>
                </c:pt>
                <c:pt idx="6099">
                  <c:v>6.9636226852089749</c:v>
                </c:pt>
                <c:pt idx="6100">
                  <c:v>6.9643402778019663</c:v>
                </c:pt>
                <c:pt idx="6101">
                  <c:v>6.9650694444717374</c:v>
                </c:pt>
                <c:pt idx="6102">
                  <c:v>6.9658449074340751</c:v>
                </c:pt>
                <c:pt idx="6103">
                  <c:v>6.9665740740965703</c:v>
                </c:pt>
                <c:pt idx="6104">
                  <c:v>6.9673032407663413</c:v>
                </c:pt>
                <c:pt idx="6105">
                  <c:v>6.9680208333593328</c:v>
                </c:pt>
                <c:pt idx="6106">
                  <c:v>6.9687500000218279</c:v>
                </c:pt>
                <c:pt idx="6107">
                  <c:v>6.9694791666915989</c:v>
                </c:pt>
                <c:pt idx="6108">
                  <c:v>6.9702546296539367</c:v>
                </c:pt>
                <c:pt idx="6109">
                  <c:v>6.9709722222469281</c:v>
                </c:pt>
                <c:pt idx="6110">
                  <c:v>6.9717013889166992</c:v>
                </c:pt>
                <c:pt idx="6111">
                  <c:v>6.9724189815096906</c:v>
                </c:pt>
                <c:pt idx="6112">
                  <c:v>6.9731481481721858</c:v>
                </c:pt>
                <c:pt idx="6113">
                  <c:v>6.9738773148419568</c:v>
                </c:pt>
                <c:pt idx="6114">
                  <c:v>6.9745949074349483</c:v>
                </c:pt>
                <c:pt idx="6115">
                  <c:v>6.9753240740974434</c:v>
                </c:pt>
                <c:pt idx="6116">
                  <c:v>6.9760532407672144</c:v>
                </c:pt>
                <c:pt idx="6117">
                  <c:v>6.9767708333602059</c:v>
                </c:pt>
                <c:pt idx="6118">
                  <c:v>6.977500000022701</c:v>
                </c:pt>
                <c:pt idx="6119">
                  <c:v>6.9782754629850388</c:v>
                </c:pt>
                <c:pt idx="6120">
                  <c:v>6.9790046296548098</c:v>
                </c:pt>
                <c:pt idx="6121">
                  <c:v>6.9797222222478013</c:v>
                </c:pt>
                <c:pt idx="6122">
                  <c:v>6.9804513889175723</c:v>
                </c:pt>
                <c:pt idx="6123">
                  <c:v>6.9811689815032878</c:v>
                </c:pt>
                <c:pt idx="6124">
                  <c:v>6.9818981481730589</c:v>
                </c:pt>
                <c:pt idx="6125">
                  <c:v>6.9826736111353966</c:v>
                </c:pt>
                <c:pt idx="6126">
                  <c:v>6.9834027778051677</c:v>
                </c:pt>
                <c:pt idx="6127">
                  <c:v>6.9841203703981591</c:v>
                </c:pt>
                <c:pt idx="6128">
                  <c:v>6.9848495370606543</c:v>
                </c:pt>
                <c:pt idx="6129">
                  <c:v>6.9855787037304253</c:v>
                </c:pt>
                <c:pt idx="6130">
                  <c:v>6.9862962963234168</c:v>
                </c:pt>
                <c:pt idx="6131">
                  <c:v>6.9870254629859119</c:v>
                </c:pt>
                <c:pt idx="6132">
                  <c:v>6.9877546296556829</c:v>
                </c:pt>
                <c:pt idx="6133">
                  <c:v>6.9884722222486744</c:v>
                </c:pt>
                <c:pt idx="6134">
                  <c:v>6.9892013889111695</c:v>
                </c:pt>
                <c:pt idx="6135">
                  <c:v>6.9899305555809406</c:v>
                </c:pt>
                <c:pt idx="6136">
                  <c:v>6.9907060185432783</c:v>
                </c:pt>
                <c:pt idx="6137">
                  <c:v>6.9914236111362698</c:v>
                </c:pt>
                <c:pt idx="6138">
                  <c:v>6.9921527778060408</c:v>
                </c:pt>
                <c:pt idx="6139">
                  <c:v>6.9928819444685359</c:v>
                </c:pt>
                <c:pt idx="6140">
                  <c:v>6.9935995370615274</c:v>
                </c:pt>
                <c:pt idx="6141">
                  <c:v>6.9943287037312984</c:v>
                </c:pt>
                <c:pt idx="6142">
                  <c:v>6.9951041666936362</c:v>
                </c:pt>
                <c:pt idx="6143">
                  <c:v>6.9958333333561313</c:v>
                </c:pt>
                <c:pt idx="6144">
                  <c:v>6.9965509259491228</c:v>
                </c:pt>
                <c:pt idx="6145">
                  <c:v>6.9972800926188938</c:v>
                </c:pt>
                <c:pt idx="6146">
                  <c:v>6.9980092592813889</c:v>
                </c:pt>
                <c:pt idx="6147">
                  <c:v>6.9987268518743804</c:v>
                </c:pt>
                <c:pt idx="6148">
                  <c:v>6.9994560185441514</c:v>
                </c:pt>
                <c:pt idx="6149">
                  <c:v>7.0001851852139225</c:v>
                </c:pt>
                <c:pt idx="6150">
                  <c:v>7.000902777799638</c:v>
                </c:pt>
                <c:pt idx="6151">
                  <c:v>7.0016319444694091</c:v>
                </c:pt>
                <c:pt idx="6152">
                  <c:v>7.0023611111391801</c:v>
                </c:pt>
                <c:pt idx="6153">
                  <c:v>7.0031365741015179</c:v>
                </c:pt>
                <c:pt idx="6154">
                  <c:v>7.0038541666945093</c:v>
                </c:pt>
                <c:pt idx="6155">
                  <c:v>7.0045833333570044</c:v>
                </c:pt>
                <c:pt idx="6156">
                  <c:v>7.0053125000267755</c:v>
                </c:pt>
                <c:pt idx="6157">
                  <c:v>7.0060300926197669</c:v>
                </c:pt>
                <c:pt idx="6158">
                  <c:v>7.0067592592822621</c:v>
                </c:pt>
                <c:pt idx="6159">
                  <c:v>7.0074884259520331</c:v>
                </c:pt>
                <c:pt idx="6160">
                  <c:v>7.0082060185450246</c:v>
                </c:pt>
                <c:pt idx="6161">
                  <c:v>7.0089351852075197</c:v>
                </c:pt>
                <c:pt idx="6162">
                  <c:v>7.0096643518772908</c:v>
                </c:pt>
                <c:pt idx="6163">
                  <c:v>7.0103819444702822</c:v>
                </c:pt>
                <c:pt idx="6164">
                  <c:v>7.0111574074326199</c:v>
                </c:pt>
                <c:pt idx="6165">
                  <c:v>7.011886574102391</c:v>
                </c:pt>
                <c:pt idx="6166">
                  <c:v>7.0126157407648861</c:v>
                </c:pt>
                <c:pt idx="6167">
                  <c:v>7.0133333333578776</c:v>
                </c:pt>
                <c:pt idx="6168">
                  <c:v>7.0140625000276486</c:v>
                </c:pt>
                <c:pt idx="6169">
                  <c:v>7.0147916666901438</c:v>
                </c:pt>
                <c:pt idx="6170">
                  <c:v>7.0155555555829778</c:v>
                </c:pt>
                <c:pt idx="6171">
                  <c:v>7.0162847222454729</c:v>
                </c:pt>
                <c:pt idx="6172">
                  <c:v>7.017013888915244</c:v>
                </c:pt>
                <c:pt idx="6173">
                  <c:v>7.0177314815082354</c:v>
                </c:pt>
                <c:pt idx="6174">
                  <c:v>7.0184606481707306</c:v>
                </c:pt>
                <c:pt idx="6175">
                  <c:v>7.0191898148405016</c:v>
                </c:pt>
                <c:pt idx="6176">
                  <c:v>7.0199652778028394</c:v>
                </c:pt>
                <c:pt idx="6177">
                  <c:v>7.0206944444726105</c:v>
                </c:pt>
                <c:pt idx="6178">
                  <c:v>7.0214120370656019</c:v>
                </c:pt>
                <c:pt idx="6179">
                  <c:v>7.022141203728097</c:v>
                </c:pt>
                <c:pt idx="6180">
                  <c:v>7.0228703703978681</c:v>
                </c:pt>
                <c:pt idx="6181">
                  <c:v>7.0235879629908595</c:v>
                </c:pt>
                <c:pt idx="6182">
                  <c:v>7.0243634259531973</c:v>
                </c:pt>
                <c:pt idx="6183">
                  <c:v>7.0250925926156924</c:v>
                </c:pt>
                <c:pt idx="6184">
                  <c:v>7.0258101852086838</c:v>
                </c:pt>
                <c:pt idx="6185">
                  <c:v>7.0265393518784549</c:v>
                </c:pt>
                <c:pt idx="6186">
                  <c:v>7.02726851854095</c:v>
                </c:pt>
                <c:pt idx="6187">
                  <c:v>7.0279861111339414</c:v>
                </c:pt>
                <c:pt idx="6188">
                  <c:v>7.0287615740962792</c:v>
                </c:pt>
                <c:pt idx="6189">
                  <c:v>7.0294907407660503</c:v>
                </c:pt>
                <c:pt idx="6190">
                  <c:v>7.0302199074358214</c:v>
                </c:pt>
                <c:pt idx="6191">
                  <c:v>7.0309375000215368</c:v>
                </c:pt>
                <c:pt idx="6192">
                  <c:v>7.0316666666913079</c:v>
                </c:pt>
                <c:pt idx="6193">
                  <c:v>7.032395833361079</c:v>
                </c:pt>
                <c:pt idx="6194">
                  <c:v>7.0331712963234168</c:v>
                </c:pt>
                <c:pt idx="6195">
                  <c:v>7.0338888889164082</c:v>
                </c:pt>
                <c:pt idx="6196">
                  <c:v>7.0346180555789033</c:v>
                </c:pt>
                <c:pt idx="6197">
                  <c:v>7.0353472222486744</c:v>
                </c:pt>
                <c:pt idx="6198">
                  <c:v>7.0360648148416658</c:v>
                </c:pt>
                <c:pt idx="6199">
                  <c:v>7.0367939815041609</c:v>
                </c:pt>
                <c:pt idx="6200">
                  <c:v>7.0375694444664987</c:v>
                </c:pt>
                <c:pt idx="6201">
                  <c:v>7.0382986111362698</c:v>
                </c:pt>
                <c:pt idx="6202">
                  <c:v>7.0390162037292612</c:v>
                </c:pt>
                <c:pt idx="6203">
                  <c:v>7.0397453703990323</c:v>
                </c:pt>
                <c:pt idx="6204">
                  <c:v>7.0404745370615274</c:v>
                </c:pt>
                <c:pt idx="6205">
                  <c:v>7.0412037037312984</c:v>
                </c:pt>
                <c:pt idx="6206">
                  <c:v>7.0419791666936362</c:v>
                </c:pt>
                <c:pt idx="6207">
                  <c:v>7.0426967592866276</c:v>
                </c:pt>
                <c:pt idx="6208">
                  <c:v>7.0434259259491228</c:v>
                </c:pt>
                <c:pt idx="6209">
                  <c:v>7.0441550926188938</c:v>
                </c:pt>
                <c:pt idx="6210">
                  <c:v>7.0448726852118853</c:v>
                </c:pt>
                <c:pt idx="6211">
                  <c:v>7.0456018518743804</c:v>
                </c:pt>
                <c:pt idx="6212">
                  <c:v>7.0463310185441514</c:v>
                </c:pt>
                <c:pt idx="6213">
                  <c:v>7.0470486111371429</c:v>
                </c:pt>
                <c:pt idx="6214">
                  <c:v>7.047777777799638</c:v>
                </c:pt>
                <c:pt idx="6215">
                  <c:v>7.0484953703926294</c:v>
                </c:pt>
                <c:pt idx="6216">
                  <c:v>7.0492245370624005</c:v>
                </c:pt>
                <c:pt idx="6217">
                  <c:v>7.0500000000247383</c:v>
                </c:pt>
                <c:pt idx="6218">
                  <c:v>7.0507291666945093</c:v>
                </c:pt>
                <c:pt idx="6219">
                  <c:v>7.0514583333570044</c:v>
                </c:pt>
                <c:pt idx="6220">
                  <c:v>7.0521759259499959</c:v>
                </c:pt>
                <c:pt idx="6221">
                  <c:v>7.0529050926197669</c:v>
                </c:pt>
                <c:pt idx="6222">
                  <c:v>7.0536342592822621</c:v>
                </c:pt>
                <c:pt idx="6223">
                  <c:v>7.0544097222445998</c:v>
                </c:pt>
                <c:pt idx="6224">
                  <c:v>7.0551388889143709</c:v>
                </c:pt>
                <c:pt idx="6225">
                  <c:v>7.0558564815073623</c:v>
                </c:pt>
                <c:pt idx="6226">
                  <c:v>7.0565856481698574</c:v>
                </c:pt>
                <c:pt idx="6227">
                  <c:v>7.0573032407628489</c:v>
                </c:pt>
                <c:pt idx="6228">
                  <c:v>7.0580324074326199</c:v>
                </c:pt>
                <c:pt idx="6229">
                  <c:v>7.0588078703949577</c:v>
                </c:pt>
                <c:pt idx="6230">
                  <c:v>7.0595370370647288</c:v>
                </c:pt>
                <c:pt idx="6231">
                  <c:v>7.0602546296577202</c:v>
                </c:pt>
                <c:pt idx="6232">
                  <c:v>7.0609837963202153</c:v>
                </c:pt>
                <c:pt idx="6233">
                  <c:v>7.0617129629899864</c:v>
                </c:pt>
                <c:pt idx="6234">
                  <c:v>7.0624305555829778</c:v>
                </c:pt>
                <c:pt idx="6235">
                  <c:v>7.0632175926148193</c:v>
                </c:pt>
                <c:pt idx="6236">
                  <c:v>7.0639351852078107</c:v>
                </c:pt>
                <c:pt idx="6237">
                  <c:v>7.0646643518775818</c:v>
                </c:pt>
                <c:pt idx="6238">
                  <c:v>7.0653935185400769</c:v>
                </c:pt>
                <c:pt idx="6239">
                  <c:v>7.0661111111330683</c:v>
                </c:pt>
                <c:pt idx="6240">
                  <c:v>7.0668402778028394</c:v>
                </c:pt>
                <c:pt idx="6241">
                  <c:v>7.0676157407651772</c:v>
                </c:pt>
                <c:pt idx="6242">
                  <c:v>7.0683333333581686</c:v>
                </c:pt>
                <c:pt idx="6243">
                  <c:v>7.0690625000279397</c:v>
                </c:pt>
                <c:pt idx="6244">
                  <c:v>7.0697916666904348</c:v>
                </c:pt>
                <c:pt idx="6245">
                  <c:v>7.0705092592834262</c:v>
                </c:pt>
                <c:pt idx="6246">
                  <c:v>7.0712384259531973</c:v>
                </c:pt>
                <c:pt idx="6247">
                  <c:v>7.0720138889155351</c:v>
                </c:pt>
                <c:pt idx="6248">
                  <c:v>7.0727430555780302</c:v>
                </c:pt>
                <c:pt idx="6249">
                  <c:v>7.0734606481710216</c:v>
                </c:pt>
                <c:pt idx="6250">
                  <c:v>7.0741898148407927</c:v>
                </c:pt>
                <c:pt idx="6251">
                  <c:v>7.0749189815032878</c:v>
                </c:pt>
                <c:pt idx="6252">
                  <c:v>7.0756365740962792</c:v>
                </c:pt>
                <c:pt idx="6253">
                  <c:v>7.076412037058617</c:v>
                </c:pt>
                <c:pt idx="6254">
                  <c:v>7.0771412037283881</c:v>
                </c:pt>
                <c:pt idx="6255">
                  <c:v>7.0778703703981591</c:v>
                </c:pt>
                <c:pt idx="6256">
                  <c:v>7.0785879629911506</c:v>
                </c:pt>
                <c:pt idx="6257">
                  <c:v>7.0793171296536457</c:v>
                </c:pt>
                <c:pt idx="6258">
                  <c:v>7.0800462963234168</c:v>
                </c:pt>
                <c:pt idx="6259">
                  <c:v>7.0808101852089749</c:v>
                </c:pt>
                <c:pt idx="6260">
                  <c:v>7.0815393518787459</c:v>
                </c:pt>
                <c:pt idx="6261">
                  <c:v>7.0822685185412411</c:v>
                </c:pt>
                <c:pt idx="6262">
                  <c:v>7.0829861111342325</c:v>
                </c:pt>
                <c:pt idx="6263">
                  <c:v>7.0837152778040036</c:v>
                </c:pt>
                <c:pt idx="6264">
                  <c:v>7.0844444444664987</c:v>
                </c:pt>
                <c:pt idx="6265">
                  <c:v>7.0852199074361124</c:v>
                </c:pt>
                <c:pt idx="6266">
                  <c:v>7.0859375000218279</c:v>
                </c:pt>
                <c:pt idx="6267">
                  <c:v>7.0866666666915989</c:v>
                </c:pt>
                <c:pt idx="6268">
                  <c:v>7.08739583336137</c:v>
                </c:pt>
                <c:pt idx="6269">
                  <c:v>7.0881134259543614</c:v>
                </c:pt>
                <c:pt idx="6270">
                  <c:v>7.0888425926168566</c:v>
                </c:pt>
                <c:pt idx="6271">
                  <c:v>7.0896180555791943</c:v>
                </c:pt>
                <c:pt idx="6272">
                  <c:v>7.0903472222489654</c:v>
                </c:pt>
                <c:pt idx="6273">
                  <c:v>7.0910763889114605</c:v>
                </c:pt>
                <c:pt idx="6274">
                  <c:v>7.0917939815044519</c:v>
                </c:pt>
                <c:pt idx="6275">
                  <c:v>7.092523148174223</c:v>
                </c:pt>
                <c:pt idx="6276">
                  <c:v>7.0932523148367181</c:v>
                </c:pt>
                <c:pt idx="6277">
                  <c:v>7.0940277778063319</c:v>
                </c:pt>
                <c:pt idx="6278">
                  <c:v>7.0947453703920473</c:v>
                </c:pt>
                <c:pt idx="6279">
                  <c:v>7.0954745370618184</c:v>
                </c:pt>
                <c:pt idx="6280">
                  <c:v>7.0962037037315895</c:v>
                </c:pt>
                <c:pt idx="6281">
                  <c:v>7.0969212963245809</c:v>
                </c:pt>
                <c:pt idx="6282">
                  <c:v>7.097650462987076</c:v>
                </c:pt>
                <c:pt idx="6283">
                  <c:v>7.0984259259494138</c:v>
                </c:pt>
                <c:pt idx="6284">
                  <c:v>7.0991435185424052</c:v>
                </c:pt>
                <c:pt idx="6285">
                  <c:v>7.0998726852121763</c:v>
                </c:pt>
                <c:pt idx="6286">
                  <c:v>7.1006018518746714</c:v>
                </c:pt>
                <c:pt idx="6287">
                  <c:v>7.1013194444676628</c:v>
                </c:pt>
                <c:pt idx="6288">
                  <c:v>7.1020486111374339</c:v>
                </c:pt>
                <c:pt idx="6289">
                  <c:v>7.1028240740997717</c:v>
                </c:pt>
                <c:pt idx="6290">
                  <c:v>7.1035532407622668</c:v>
                </c:pt>
                <c:pt idx="6291">
                  <c:v>7.1042708333552582</c:v>
                </c:pt>
                <c:pt idx="6292">
                  <c:v>7.1050000000250293</c:v>
                </c:pt>
                <c:pt idx="6293">
                  <c:v>7.1057291666948004</c:v>
                </c:pt>
                <c:pt idx="6294">
                  <c:v>7.1064467592877918</c:v>
                </c:pt>
                <c:pt idx="6295">
                  <c:v>7.1072222222501296</c:v>
                </c:pt>
                <c:pt idx="6296">
                  <c:v>7.1079513889126247</c:v>
                </c:pt>
                <c:pt idx="6297">
                  <c:v>7.1086805555823958</c:v>
                </c:pt>
                <c:pt idx="6298">
                  <c:v>7.1093981481753872</c:v>
                </c:pt>
                <c:pt idx="6299">
                  <c:v>7.1101273148378823</c:v>
                </c:pt>
                <c:pt idx="6300">
                  <c:v>7.1108564815076534</c:v>
                </c:pt>
                <c:pt idx="6301">
                  <c:v>7.1116319444699911</c:v>
                </c:pt>
                <c:pt idx="6302">
                  <c:v>7.1123611111397622</c:v>
                </c:pt>
                <c:pt idx="6303">
                  <c:v>7.1130902778022573</c:v>
                </c:pt>
                <c:pt idx="6304">
                  <c:v>7.1138078703952488</c:v>
                </c:pt>
                <c:pt idx="6305">
                  <c:v>7.1145370370650198</c:v>
                </c:pt>
                <c:pt idx="6306">
                  <c:v>7.1152662037275149</c:v>
                </c:pt>
                <c:pt idx="6307">
                  <c:v>7.1159837963205064</c:v>
                </c:pt>
                <c:pt idx="6308">
                  <c:v>7.1167129629902774</c:v>
                </c:pt>
                <c:pt idx="6309">
                  <c:v>7.1174421296527726</c:v>
                </c:pt>
                <c:pt idx="6310">
                  <c:v>7.118159722245764</c:v>
                </c:pt>
                <c:pt idx="6311">
                  <c:v>7.1188888889155351</c:v>
                </c:pt>
                <c:pt idx="6312">
                  <c:v>7.1196643518778728</c:v>
                </c:pt>
                <c:pt idx="6313">
                  <c:v>7.1203935185403679</c:v>
                </c:pt>
                <c:pt idx="6314">
                  <c:v>7.1211111111333594</c:v>
                </c:pt>
                <c:pt idx="6315">
                  <c:v>7.1218402778031304</c:v>
                </c:pt>
                <c:pt idx="6316">
                  <c:v>7.1225694444729015</c:v>
                </c:pt>
                <c:pt idx="6317">
                  <c:v>7.123287037058617</c:v>
                </c:pt>
                <c:pt idx="6318">
                  <c:v>7.1240162037283881</c:v>
                </c:pt>
                <c:pt idx="6319">
                  <c:v>7.1247453703981591</c:v>
                </c:pt>
                <c:pt idx="6320">
                  <c:v>7.1254629629911506</c:v>
                </c:pt>
                <c:pt idx="6321">
                  <c:v>7.1261921296536457</c:v>
                </c:pt>
                <c:pt idx="6322">
                  <c:v>7.1269212963234168</c:v>
                </c:pt>
                <c:pt idx="6323">
                  <c:v>7.1276388889164082</c:v>
                </c:pt>
                <c:pt idx="6324">
                  <c:v>7.1283680555789033</c:v>
                </c:pt>
                <c:pt idx="6325">
                  <c:v>7.1290972222486744</c:v>
                </c:pt>
                <c:pt idx="6326">
                  <c:v>7.1298148148416658</c:v>
                </c:pt>
                <c:pt idx="6327">
                  <c:v>7.1305439815041609</c:v>
                </c:pt>
                <c:pt idx="6328">
                  <c:v>7.1313194444664987</c:v>
                </c:pt>
                <c:pt idx="6329">
                  <c:v>7.1320486111362698</c:v>
                </c:pt>
                <c:pt idx="6330">
                  <c:v>7.1327662037292612</c:v>
                </c:pt>
                <c:pt idx="6331">
                  <c:v>7.1334953703990323</c:v>
                </c:pt>
                <c:pt idx="6332">
                  <c:v>7.1342245370615274</c:v>
                </c:pt>
                <c:pt idx="6333">
                  <c:v>7.1349421296545188</c:v>
                </c:pt>
                <c:pt idx="6334">
                  <c:v>7.1356712963242899</c:v>
                </c:pt>
                <c:pt idx="6335">
                  <c:v>7.136400462986785</c:v>
                </c:pt>
                <c:pt idx="6336">
                  <c:v>7.1371180555797764</c:v>
                </c:pt>
                <c:pt idx="6337">
                  <c:v>7.1378472222495475</c:v>
                </c:pt>
                <c:pt idx="6338">
                  <c:v>7.1385763889120426</c:v>
                </c:pt>
                <c:pt idx="6339">
                  <c:v>7.1393518518743804</c:v>
                </c:pt>
                <c:pt idx="6340">
                  <c:v>7.1400810185441514</c:v>
                </c:pt>
                <c:pt idx="6341">
                  <c:v>7.1407986111371429</c:v>
                </c:pt>
                <c:pt idx="6342">
                  <c:v>7.141527777799638</c:v>
                </c:pt>
                <c:pt idx="6343">
                  <c:v>7.1422569444694091</c:v>
                </c:pt>
                <c:pt idx="6344">
                  <c:v>7.1429745370624005</c:v>
                </c:pt>
                <c:pt idx="6345">
                  <c:v>7.1437615741015179</c:v>
                </c:pt>
                <c:pt idx="6346">
                  <c:v>7.1444791666945093</c:v>
                </c:pt>
                <c:pt idx="6347">
                  <c:v>7.1452083333570044</c:v>
                </c:pt>
                <c:pt idx="6348">
                  <c:v>7.1459375000267755</c:v>
                </c:pt>
                <c:pt idx="6349">
                  <c:v>7.1466550926197669</c:v>
                </c:pt>
                <c:pt idx="6350">
                  <c:v>7.1473842592822621</c:v>
                </c:pt>
                <c:pt idx="6351">
                  <c:v>7.1481597222445998</c:v>
                </c:pt>
                <c:pt idx="6352">
                  <c:v>7.1488888889143709</c:v>
                </c:pt>
                <c:pt idx="6353">
                  <c:v>7.149618055584142</c:v>
                </c:pt>
                <c:pt idx="6354">
                  <c:v>7.1503356481698574</c:v>
                </c:pt>
                <c:pt idx="6355">
                  <c:v>7.1510648148396285</c:v>
                </c:pt>
                <c:pt idx="6356">
                  <c:v>7.1517939815093996</c:v>
                </c:pt>
                <c:pt idx="6357">
                  <c:v>7.1525694444717374</c:v>
                </c:pt>
                <c:pt idx="6358">
                  <c:v>7.1532870370647288</c:v>
                </c:pt>
                <c:pt idx="6359">
                  <c:v>7.1540162037272239</c:v>
                </c:pt>
                <c:pt idx="6360">
                  <c:v>7.154745370396995</c:v>
                </c:pt>
                <c:pt idx="6361">
                  <c:v>7.1554629629899864</c:v>
                </c:pt>
                <c:pt idx="6362">
                  <c:v>7.1561921296524815</c:v>
                </c:pt>
                <c:pt idx="6363">
                  <c:v>7.1569675926148193</c:v>
                </c:pt>
                <c:pt idx="6364">
                  <c:v>7.1576967592845904</c:v>
                </c:pt>
                <c:pt idx="6365">
                  <c:v>7.1584259259543614</c:v>
                </c:pt>
                <c:pt idx="6366">
                  <c:v>7.1591435185400769</c:v>
                </c:pt>
                <c:pt idx="6367">
                  <c:v>7.159872685209848</c:v>
                </c:pt>
                <c:pt idx="6368">
                  <c:v>7.1606018518796191</c:v>
                </c:pt>
                <c:pt idx="6369">
                  <c:v>7.1613773148419568</c:v>
                </c:pt>
                <c:pt idx="6370">
                  <c:v>7.1620949074349483</c:v>
                </c:pt>
                <c:pt idx="6371">
                  <c:v>7.1628240740974434</c:v>
                </c:pt>
                <c:pt idx="6372">
                  <c:v>7.1635532407672144</c:v>
                </c:pt>
                <c:pt idx="6373">
                  <c:v>7.1642708333602059</c:v>
                </c:pt>
                <c:pt idx="6374">
                  <c:v>7.165000000022701</c:v>
                </c:pt>
                <c:pt idx="6375">
                  <c:v>7.1657291666924721</c:v>
                </c:pt>
                <c:pt idx="6376">
                  <c:v>7.1664467592854635</c:v>
                </c:pt>
                <c:pt idx="6377">
                  <c:v>7.1671759259479586</c:v>
                </c:pt>
                <c:pt idx="6378">
                  <c:v>7.1679050926177297</c:v>
                </c:pt>
                <c:pt idx="6379">
                  <c:v>7.1686342592875008</c:v>
                </c:pt>
                <c:pt idx="6380">
                  <c:v>7.1693981481730589</c:v>
                </c:pt>
                <c:pt idx="6381">
                  <c:v>7.1701273148428299</c:v>
                </c:pt>
                <c:pt idx="6382">
                  <c:v>7.1708564815053251</c:v>
                </c:pt>
                <c:pt idx="6383">
                  <c:v>7.1715740740983165</c:v>
                </c:pt>
                <c:pt idx="6384">
                  <c:v>7.1723032407680876</c:v>
                </c:pt>
                <c:pt idx="6385">
                  <c:v>7.1730324074305827</c:v>
                </c:pt>
                <c:pt idx="6386">
                  <c:v>7.1738078703929204</c:v>
                </c:pt>
                <c:pt idx="6387">
                  <c:v>7.1745254629859119</c:v>
                </c:pt>
                <c:pt idx="6388">
                  <c:v>7.1752546296556829</c:v>
                </c:pt>
                <c:pt idx="6389">
                  <c:v>7.1759837963181781</c:v>
                </c:pt>
                <c:pt idx="6390">
                  <c:v>7.1767013889111695</c:v>
                </c:pt>
                <c:pt idx="6391">
                  <c:v>7.1774305555809406</c:v>
                </c:pt>
                <c:pt idx="6392">
                  <c:v>7.1782060185432783</c:v>
                </c:pt>
                <c:pt idx="6393">
                  <c:v>7.1789351852130494</c:v>
                </c:pt>
                <c:pt idx="6394">
                  <c:v>7.1796527778060408</c:v>
                </c:pt>
                <c:pt idx="6395">
                  <c:v>7.1803819444685359</c:v>
                </c:pt>
                <c:pt idx="6396">
                  <c:v>7.181111111138307</c:v>
                </c:pt>
                <c:pt idx="6397">
                  <c:v>7.1818287037312984</c:v>
                </c:pt>
                <c:pt idx="6398">
                  <c:v>7.1825578703937936</c:v>
                </c:pt>
                <c:pt idx="6399">
                  <c:v>7.1832870370635646</c:v>
                </c:pt>
                <c:pt idx="6400">
                  <c:v>7.1840046296565561</c:v>
                </c:pt>
                <c:pt idx="6401">
                  <c:v>7.1847337963190512</c:v>
                </c:pt>
                <c:pt idx="6402">
                  <c:v>7.1854513889120426</c:v>
                </c:pt>
                <c:pt idx="6403">
                  <c:v>7.1862268518743804</c:v>
                </c:pt>
                <c:pt idx="6404">
                  <c:v>7.1869560185441514</c:v>
                </c:pt>
                <c:pt idx="6405">
                  <c:v>7.1876851852139225</c:v>
                </c:pt>
                <c:pt idx="6406">
                  <c:v>7.188402777799638</c:v>
                </c:pt>
                <c:pt idx="6407">
                  <c:v>7.1891319444694091</c:v>
                </c:pt>
                <c:pt idx="6408">
                  <c:v>7.1898611111391801</c:v>
                </c:pt>
                <c:pt idx="6409">
                  <c:v>7.1906365741015179</c:v>
                </c:pt>
                <c:pt idx="6410">
                  <c:v>7.1913541666945093</c:v>
                </c:pt>
                <c:pt idx="6411">
                  <c:v>7.1920833333570044</c:v>
                </c:pt>
                <c:pt idx="6412">
                  <c:v>7.1928125000267755</c:v>
                </c:pt>
                <c:pt idx="6413">
                  <c:v>7.1935300926197669</c:v>
                </c:pt>
                <c:pt idx="6414">
                  <c:v>7.1942592592822621</c:v>
                </c:pt>
                <c:pt idx="6415">
                  <c:v>7.1950347222445998</c:v>
                </c:pt>
                <c:pt idx="6416">
                  <c:v>7.1957638889143709</c:v>
                </c:pt>
                <c:pt idx="6417">
                  <c:v>7.1964814815073623</c:v>
                </c:pt>
                <c:pt idx="6418">
                  <c:v>7.1972106481698574</c:v>
                </c:pt>
                <c:pt idx="6419">
                  <c:v>7.1979398148396285</c:v>
                </c:pt>
                <c:pt idx="6420">
                  <c:v>7.1986574074326199</c:v>
                </c:pt>
                <c:pt idx="6421">
                  <c:v>7.1994328703949577</c:v>
                </c:pt>
                <c:pt idx="6422">
                  <c:v>7.2001620370647288</c:v>
                </c:pt>
                <c:pt idx="6423">
                  <c:v>7.2008912037272239</c:v>
                </c:pt>
                <c:pt idx="6424">
                  <c:v>7.2016087963202153</c:v>
                </c:pt>
                <c:pt idx="6425">
                  <c:v>7.2023379629899864</c:v>
                </c:pt>
                <c:pt idx="6426">
                  <c:v>7.2030671296524815</c:v>
                </c:pt>
                <c:pt idx="6427">
                  <c:v>7.2038310185453156</c:v>
                </c:pt>
                <c:pt idx="6428">
                  <c:v>7.2045601852078107</c:v>
                </c:pt>
                <c:pt idx="6429">
                  <c:v>7.2052893518775818</c:v>
                </c:pt>
                <c:pt idx="6430">
                  <c:v>7.2060069444705732</c:v>
                </c:pt>
                <c:pt idx="6431">
                  <c:v>7.2067361111330683</c:v>
                </c:pt>
                <c:pt idx="6432">
                  <c:v>7.2074652778028394</c:v>
                </c:pt>
                <c:pt idx="6433">
                  <c:v>7.2082407407651772</c:v>
                </c:pt>
                <c:pt idx="6434">
                  <c:v>7.2089583333581686</c:v>
                </c:pt>
                <c:pt idx="6435">
                  <c:v>7.2096875000279397</c:v>
                </c:pt>
                <c:pt idx="6436">
                  <c:v>7.2104166666904348</c:v>
                </c:pt>
                <c:pt idx="6437">
                  <c:v>7.2111342592834262</c:v>
                </c:pt>
                <c:pt idx="6438">
                  <c:v>7.2118634259531973</c:v>
                </c:pt>
                <c:pt idx="6439">
                  <c:v>7.2126388889155351</c:v>
                </c:pt>
                <c:pt idx="6440">
                  <c:v>7.2133680555780302</c:v>
                </c:pt>
                <c:pt idx="6441">
                  <c:v>7.2140856481710216</c:v>
                </c:pt>
                <c:pt idx="6442">
                  <c:v>7.2148148148407927</c:v>
                </c:pt>
                <c:pt idx="6443">
                  <c:v>7.2155439815032878</c:v>
                </c:pt>
                <c:pt idx="6444">
                  <c:v>7.2162615740962792</c:v>
                </c:pt>
                <c:pt idx="6445">
                  <c:v>7.2169907407660503</c:v>
                </c:pt>
                <c:pt idx="6446">
                  <c:v>7.2177199074358214</c:v>
                </c:pt>
                <c:pt idx="6447">
                  <c:v>7.2184375000215368</c:v>
                </c:pt>
                <c:pt idx="6448">
                  <c:v>7.2191666666913079</c:v>
                </c:pt>
                <c:pt idx="6449">
                  <c:v>7.219895833361079</c:v>
                </c:pt>
                <c:pt idx="6450">
                  <c:v>7.2206134259540704</c:v>
                </c:pt>
                <c:pt idx="6451">
                  <c:v>7.2213425926165655</c:v>
                </c:pt>
                <c:pt idx="6452">
                  <c:v>7.2220717592863366</c:v>
                </c:pt>
                <c:pt idx="6453">
                  <c:v>7.222789351879328</c:v>
                </c:pt>
                <c:pt idx="6454">
                  <c:v>7.2235185185418231</c:v>
                </c:pt>
                <c:pt idx="6455">
                  <c:v>7.2242476852115942</c:v>
                </c:pt>
                <c:pt idx="6456">
                  <c:v>7.2249652778045856</c:v>
                </c:pt>
                <c:pt idx="6457">
                  <c:v>7.2256944444670808</c:v>
                </c:pt>
                <c:pt idx="6458">
                  <c:v>7.2264236111368518</c:v>
                </c:pt>
                <c:pt idx="6459">
                  <c:v>7.2271412037298433</c:v>
                </c:pt>
                <c:pt idx="6460">
                  <c:v>7.2278703703923384</c:v>
                </c:pt>
                <c:pt idx="6461">
                  <c:v>7.2285995370621094</c:v>
                </c:pt>
                <c:pt idx="6462">
                  <c:v>7.2293171296551009</c:v>
                </c:pt>
                <c:pt idx="6463">
                  <c:v>7.2300462963248719</c:v>
                </c:pt>
                <c:pt idx="6464">
                  <c:v>7.2307754629873671</c:v>
                </c:pt>
                <c:pt idx="6465">
                  <c:v>7.2314930555803585</c:v>
                </c:pt>
                <c:pt idx="6466">
                  <c:v>7.2322222222501296</c:v>
                </c:pt>
                <c:pt idx="6467">
                  <c:v>7.2329513889126247</c:v>
                </c:pt>
                <c:pt idx="6468">
                  <c:v>7.2336689815056161</c:v>
                </c:pt>
                <c:pt idx="6469">
                  <c:v>7.2343981481753872</c:v>
                </c:pt>
                <c:pt idx="6470">
                  <c:v>7.2351273148378823</c:v>
                </c:pt>
                <c:pt idx="6471">
                  <c:v>7.2358449074308737</c:v>
                </c:pt>
                <c:pt idx="6472">
                  <c:v>7.2365740741006448</c:v>
                </c:pt>
                <c:pt idx="6473">
                  <c:v>7.2373032407631399</c:v>
                </c:pt>
                <c:pt idx="6474">
                  <c:v>7.2380208333561313</c:v>
                </c:pt>
                <c:pt idx="6475">
                  <c:v>7.2387500000259024</c:v>
                </c:pt>
                <c:pt idx="6476">
                  <c:v>7.2394791666883975</c:v>
                </c:pt>
                <c:pt idx="6477">
                  <c:v>7.2401967592813889</c:v>
                </c:pt>
                <c:pt idx="6478">
                  <c:v>7.24092592595116</c:v>
                </c:pt>
                <c:pt idx="6479">
                  <c:v>7.2416550926209311</c:v>
                </c:pt>
                <c:pt idx="6480">
                  <c:v>7.2424305555832689</c:v>
                </c:pt>
                <c:pt idx="6481">
                  <c:v>7.2431481481762603</c:v>
                </c:pt>
                <c:pt idx="6482">
                  <c:v>7.2438773148387554</c:v>
                </c:pt>
                <c:pt idx="6483">
                  <c:v>7.2446064815085265</c:v>
                </c:pt>
                <c:pt idx="6484">
                  <c:v>7.2453240741015179</c:v>
                </c:pt>
                <c:pt idx="6485">
                  <c:v>7.246053240764013</c:v>
                </c:pt>
                <c:pt idx="6486">
                  <c:v>7.2467824074337841</c:v>
                </c:pt>
                <c:pt idx="6487">
                  <c:v>7.2475000000267755</c:v>
                </c:pt>
                <c:pt idx="6488">
                  <c:v>7.2482291666892706</c:v>
                </c:pt>
                <c:pt idx="6489">
                  <c:v>7.2489583333590417</c:v>
                </c:pt>
                <c:pt idx="6490">
                  <c:v>7.2496759259520331</c:v>
                </c:pt>
                <c:pt idx="6491">
                  <c:v>7.2504050926145283</c:v>
                </c:pt>
                <c:pt idx="6492">
                  <c:v>7.2511342592842993</c:v>
                </c:pt>
                <c:pt idx="6493">
                  <c:v>7.2518518518772908</c:v>
                </c:pt>
                <c:pt idx="6494">
                  <c:v>7.2525810185470618</c:v>
                </c:pt>
                <c:pt idx="6495">
                  <c:v>7.2533101852095569</c:v>
                </c:pt>
                <c:pt idx="6496">
                  <c:v>7.2540277778025484</c:v>
                </c:pt>
                <c:pt idx="6497">
                  <c:v>7.2547569444723194</c:v>
                </c:pt>
                <c:pt idx="6498">
                  <c:v>7.2554861111348146</c:v>
                </c:pt>
                <c:pt idx="6499">
                  <c:v>7.256203703727806</c:v>
                </c:pt>
                <c:pt idx="6500">
                  <c:v>7.2569328703975771</c:v>
                </c:pt>
                <c:pt idx="6501">
                  <c:v>7.2577083333599148</c:v>
                </c:pt>
                <c:pt idx="6502">
                  <c:v>7.2584375000224099</c:v>
                </c:pt>
                <c:pt idx="6503">
                  <c:v>7.2591550926154014</c:v>
                </c:pt>
                <c:pt idx="6504">
                  <c:v>7.2598842592851724</c:v>
                </c:pt>
                <c:pt idx="6505">
                  <c:v>7.2606134259476676</c:v>
                </c:pt>
                <c:pt idx="6506">
                  <c:v>7.2613425926174386</c:v>
                </c:pt>
                <c:pt idx="6507">
                  <c:v>7.2621064815029968</c:v>
                </c:pt>
                <c:pt idx="6508">
                  <c:v>7.2628356481727678</c:v>
                </c:pt>
                <c:pt idx="6509">
                  <c:v>7.2635648148425389</c:v>
                </c:pt>
                <c:pt idx="6510">
                  <c:v>7.2642824074355303</c:v>
                </c:pt>
                <c:pt idx="6511">
                  <c:v>7.2650115740980254</c:v>
                </c:pt>
                <c:pt idx="6512">
                  <c:v>7.2657407407677965</c:v>
                </c:pt>
                <c:pt idx="6513">
                  <c:v>7.2664583333607879</c:v>
                </c:pt>
                <c:pt idx="6514">
                  <c:v>7.2671875000232831</c:v>
                </c:pt>
                <c:pt idx="6515">
                  <c:v>7.2679166666930541</c:v>
                </c:pt>
                <c:pt idx="6516">
                  <c:v>7.2686342592860456</c:v>
                </c:pt>
                <c:pt idx="6517">
                  <c:v>7.2693634259485407</c:v>
                </c:pt>
                <c:pt idx="6518">
                  <c:v>7.2701388889108784</c:v>
                </c:pt>
                <c:pt idx="6519">
                  <c:v>7.2708680555806495</c:v>
                </c:pt>
                <c:pt idx="6520">
                  <c:v>7.2715856481736409</c:v>
                </c:pt>
                <c:pt idx="6521">
                  <c:v>7.272314814843412</c:v>
                </c:pt>
                <c:pt idx="6522">
                  <c:v>7.2730439815059071</c:v>
                </c:pt>
                <c:pt idx="6523">
                  <c:v>7.2737615740988986</c:v>
                </c:pt>
                <c:pt idx="6524">
                  <c:v>7.2745370370612363</c:v>
                </c:pt>
                <c:pt idx="6525">
                  <c:v>7.2752662037310074</c:v>
                </c:pt>
                <c:pt idx="6526">
                  <c:v>7.2759953703935025</c:v>
                </c:pt>
                <c:pt idx="6527">
                  <c:v>7.2767129629864939</c:v>
                </c:pt>
                <c:pt idx="6528">
                  <c:v>7.277442129656265</c:v>
                </c:pt>
                <c:pt idx="6529">
                  <c:v>7.2781712963187601</c:v>
                </c:pt>
                <c:pt idx="6530">
                  <c:v>7.2789467592810979</c:v>
                </c:pt>
                <c:pt idx="6531">
                  <c:v>7.2796643518740893</c:v>
                </c:pt>
                <c:pt idx="6532">
                  <c:v>7.2803935185438604</c:v>
                </c:pt>
                <c:pt idx="6533">
                  <c:v>7.2811226852136315</c:v>
                </c:pt>
                <c:pt idx="6534">
                  <c:v>7.2818402777993469</c:v>
                </c:pt>
                <c:pt idx="6535">
                  <c:v>7.282569444469118</c:v>
                </c:pt>
                <c:pt idx="6536">
                  <c:v>7.2833449074314558</c:v>
                </c:pt>
                <c:pt idx="6537">
                  <c:v>7.2840740741012269</c:v>
                </c:pt>
                <c:pt idx="6538">
                  <c:v>7.284803240763722</c:v>
                </c:pt>
                <c:pt idx="6539">
                  <c:v>7.2855208333567134</c:v>
                </c:pt>
                <c:pt idx="6540">
                  <c:v>7.2862500000264845</c:v>
                </c:pt>
                <c:pt idx="6541">
                  <c:v>7.2869791666889796</c:v>
                </c:pt>
                <c:pt idx="6542">
                  <c:v>7.287696759281971</c:v>
                </c:pt>
                <c:pt idx="6543">
                  <c:v>7.2884259259517421</c:v>
                </c:pt>
                <c:pt idx="6544">
                  <c:v>7.2891435185447335</c:v>
                </c:pt>
                <c:pt idx="6545">
                  <c:v>7.2898726852072286</c:v>
                </c:pt>
                <c:pt idx="6546">
                  <c:v>7.2906018518769997</c:v>
                </c:pt>
                <c:pt idx="6547">
                  <c:v>7.2913194444699911</c:v>
                </c:pt>
                <c:pt idx="6548">
                  <c:v>7.2920486111397622</c:v>
                </c:pt>
                <c:pt idx="6549">
                  <c:v>7.2927777778022573</c:v>
                </c:pt>
                <c:pt idx="6550">
                  <c:v>7.2934953703952488</c:v>
                </c:pt>
                <c:pt idx="6551">
                  <c:v>7.2942245370650198</c:v>
                </c:pt>
                <c:pt idx="6552">
                  <c:v>7.2950000000273576</c:v>
                </c:pt>
                <c:pt idx="6553">
                  <c:v>7.2957291666898527</c:v>
                </c:pt>
                <c:pt idx="6554">
                  <c:v>7.2964467592828441</c:v>
                </c:pt>
                <c:pt idx="6555">
                  <c:v>7.2971759259526152</c:v>
                </c:pt>
                <c:pt idx="6556">
                  <c:v>7.2978935185456066</c:v>
                </c:pt>
                <c:pt idx="6557">
                  <c:v>7.2986226852081018</c:v>
                </c:pt>
                <c:pt idx="6558">
                  <c:v>7.2993518518778728</c:v>
                </c:pt>
                <c:pt idx="6559">
                  <c:v>7.3000694444708643</c:v>
                </c:pt>
                <c:pt idx="6560">
                  <c:v>7.3007986111333594</c:v>
                </c:pt>
                <c:pt idx="6561">
                  <c:v>7.3015277778031304</c:v>
                </c:pt>
                <c:pt idx="6562">
                  <c:v>7.3022453703961219</c:v>
                </c:pt>
                <c:pt idx="6563">
                  <c:v>7.3030324074352393</c:v>
                </c:pt>
                <c:pt idx="6564">
                  <c:v>7.3037500000282307</c:v>
                </c:pt>
                <c:pt idx="6565">
                  <c:v>7.3044791666907258</c:v>
                </c:pt>
                <c:pt idx="6566">
                  <c:v>7.3051967592837173</c:v>
                </c:pt>
                <c:pt idx="6567">
                  <c:v>7.3059259259534883</c:v>
                </c:pt>
                <c:pt idx="6568">
                  <c:v>7.3066550926159834</c:v>
                </c:pt>
                <c:pt idx="6569">
                  <c:v>7.3073726852089749</c:v>
                </c:pt>
                <c:pt idx="6570">
                  <c:v>7.3081018518787459</c:v>
                </c:pt>
                <c:pt idx="6571">
                  <c:v>7.3088310185412411</c:v>
                </c:pt>
                <c:pt idx="6572">
                  <c:v>7.3095486111342325</c:v>
                </c:pt>
                <c:pt idx="6573">
                  <c:v>7.3102777778040036</c:v>
                </c:pt>
                <c:pt idx="6574">
                  <c:v>7.3110532407663413</c:v>
                </c:pt>
                <c:pt idx="6575">
                  <c:v>7.3117824074361124</c:v>
                </c:pt>
                <c:pt idx="6576">
                  <c:v>7.3125000000218279</c:v>
                </c:pt>
                <c:pt idx="6577">
                  <c:v>7.3132291666915989</c:v>
                </c:pt>
                <c:pt idx="6578">
                  <c:v>7.31395833336137</c:v>
                </c:pt>
                <c:pt idx="6579">
                  <c:v>7.3146759259543614</c:v>
                </c:pt>
                <c:pt idx="6580">
                  <c:v>7.3154513889166992</c:v>
                </c:pt>
                <c:pt idx="6581">
                  <c:v>7.3161805555791943</c:v>
                </c:pt>
                <c:pt idx="6582">
                  <c:v>7.3169097222489654</c:v>
                </c:pt>
                <c:pt idx="6583">
                  <c:v>7.3176273148419568</c:v>
                </c:pt>
                <c:pt idx="6584">
                  <c:v>7.3183564815044519</c:v>
                </c:pt>
                <c:pt idx="6585">
                  <c:v>7.319085648174223</c:v>
                </c:pt>
                <c:pt idx="6586">
                  <c:v>7.3198611111365608</c:v>
                </c:pt>
                <c:pt idx="6587">
                  <c:v>7.3205902778063319</c:v>
                </c:pt>
                <c:pt idx="6588">
                  <c:v>7.3213078703920473</c:v>
                </c:pt>
                <c:pt idx="6589">
                  <c:v>7.3220370370618184</c:v>
                </c:pt>
                <c:pt idx="6590">
                  <c:v>7.3227662037315895</c:v>
                </c:pt>
                <c:pt idx="6591">
                  <c:v>7.3234837963245809</c:v>
                </c:pt>
                <c:pt idx="6592">
                  <c:v>7.324212962987076</c:v>
                </c:pt>
                <c:pt idx="6593">
                  <c:v>7.3249421296568471</c:v>
                </c:pt>
                <c:pt idx="6594">
                  <c:v>7.3256597222498385</c:v>
                </c:pt>
                <c:pt idx="6595">
                  <c:v>7.3263888889123336</c:v>
                </c:pt>
                <c:pt idx="6596">
                  <c:v>7.3271180555821047</c:v>
                </c:pt>
                <c:pt idx="6597">
                  <c:v>7.3278935185444425</c:v>
                </c:pt>
                <c:pt idx="6598">
                  <c:v>7.3286111111374339</c:v>
                </c:pt>
                <c:pt idx="6599">
                  <c:v>7.329340277799929</c:v>
                </c:pt>
                <c:pt idx="6600">
                  <c:v>7.3300694444697001</c:v>
                </c:pt>
                <c:pt idx="6601">
                  <c:v>7.3307870370626915</c:v>
                </c:pt>
                <c:pt idx="6602">
                  <c:v>7.3315162037251866</c:v>
                </c:pt>
                <c:pt idx="6603">
                  <c:v>7.3322916666948004</c:v>
                </c:pt>
                <c:pt idx="6604">
                  <c:v>7.3330208333572955</c:v>
                </c:pt>
                <c:pt idx="6605">
                  <c:v>7.3337384259502869</c:v>
                </c:pt>
                <c:pt idx="6606">
                  <c:v>7.334467592620058</c:v>
                </c:pt>
                <c:pt idx="6607">
                  <c:v>7.3351967592825531</c:v>
                </c:pt>
                <c:pt idx="6608">
                  <c:v>7.3359259259523242</c:v>
                </c:pt>
                <c:pt idx="6609">
                  <c:v>7.3366435185453156</c:v>
                </c:pt>
                <c:pt idx="6610">
                  <c:v>7.3373726852078107</c:v>
                </c:pt>
                <c:pt idx="6611">
                  <c:v>7.3380902778008021</c:v>
                </c:pt>
                <c:pt idx="6612">
                  <c:v>7.3388194444705732</c:v>
                </c:pt>
                <c:pt idx="6613">
                  <c:v>7.3395486111330683</c:v>
                </c:pt>
                <c:pt idx="6614">
                  <c:v>7.3403240741026821</c:v>
                </c:pt>
                <c:pt idx="6615">
                  <c:v>7.3410416666883975</c:v>
                </c:pt>
                <c:pt idx="6616">
                  <c:v>7.3417708333581686</c:v>
                </c:pt>
                <c:pt idx="6617">
                  <c:v>7.3425000000279397</c:v>
                </c:pt>
                <c:pt idx="6618">
                  <c:v>7.3432175926209311</c:v>
                </c:pt>
                <c:pt idx="6619">
                  <c:v>7.3439467592834262</c:v>
                </c:pt>
                <c:pt idx="6620">
                  <c:v>7.344722222245764</c:v>
                </c:pt>
                <c:pt idx="6621">
                  <c:v>7.3454513889155351</c:v>
                </c:pt>
                <c:pt idx="6622">
                  <c:v>7.3461689815085265</c:v>
                </c:pt>
                <c:pt idx="6623">
                  <c:v>7.3468981481710216</c:v>
                </c:pt>
                <c:pt idx="6624">
                  <c:v>7.3476273148407927</c:v>
                </c:pt>
                <c:pt idx="6625">
                  <c:v>7.3483449074337841</c:v>
                </c:pt>
                <c:pt idx="6626">
                  <c:v>7.3491319444729015</c:v>
                </c:pt>
                <c:pt idx="6627">
                  <c:v>7.349849537058617</c:v>
                </c:pt>
                <c:pt idx="6628">
                  <c:v>7.3505787037283881</c:v>
                </c:pt>
                <c:pt idx="6629">
                  <c:v>7.3513078703981591</c:v>
                </c:pt>
                <c:pt idx="6630">
                  <c:v>7.3520254629911506</c:v>
                </c:pt>
                <c:pt idx="6631">
                  <c:v>7.3527546296536457</c:v>
                </c:pt>
                <c:pt idx="6632">
                  <c:v>7.3535300926159834</c:v>
                </c:pt>
                <c:pt idx="6633">
                  <c:v>7.3542592592857545</c:v>
                </c:pt>
                <c:pt idx="6634">
                  <c:v>7.3549768518787459</c:v>
                </c:pt>
                <c:pt idx="6635">
                  <c:v>7.3557060185412411</c:v>
                </c:pt>
                <c:pt idx="6636">
                  <c:v>7.3564351852110121</c:v>
                </c:pt>
                <c:pt idx="6637">
                  <c:v>7.3571527778040036</c:v>
                </c:pt>
                <c:pt idx="6638">
                  <c:v>7.3578819444664987</c:v>
                </c:pt>
                <c:pt idx="6639">
                  <c:v>7.3586111111362698</c:v>
                </c:pt>
                <c:pt idx="6640">
                  <c:v>7.3593287037292612</c:v>
                </c:pt>
                <c:pt idx="6641">
                  <c:v>7.3600578703990323</c:v>
                </c:pt>
                <c:pt idx="6642">
                  <c:v>7.3607754629847477</c:v>
                </c:pt>
                <c:pt idx="6643">
                  <c:v>7.3615625000238651</c:v>
                </c:pt>
                <c:pt idx="6644">
                  <c:v>7.3622800926168566</c:v>
                </c:pt>
                <c:pt idx="6645">
                  <c:v>7.3630092592866276</c:v>
                </c:pt>
                <c:pt idx="6646">
                  <c:v>7.3637384259491228</c:v>
                </c:pt>
                <c:pt idx="6647">
                  <c:v>7.3644560185421142</c:v>
                </c:pt>
                <c:pt idx="6648">
                  <c:v>7.3651851852118853</c:v>
                </c:pt>
                <c:pt idx="6649">
                  <c:v>7.3659027778048767</c:v>
                </c:pt>
                <c:pt idx="6650">
                  <c:v>7.3666319444673718</c:v>
                </c:pt>
                <c:pt idx="6651">
                  <c:v>7.3673611111371429</c:v>
                </c:pt>
                <c:pt idx="6652">
                  <c:v>7.368090277799638</c:v>
                </c:pt>
                <c:pt idx="6653">
                  <c:v>7.3688078703926294</c:v>
                </c:pt>
                <c:pt idx="6654">
                  <c:v>7.3695833333549672</c:v>
                </c:pt>
                <c:pt idx="6655">
                  <c:v>7.3703125000247383</c:v>
                </c:pt>
                <c:pt idx="6656">
                  <c:v>7.3710416666945093</c:v>
                </c:pt>
                <c:pt idx="6657">
                  <c:v>7.3717592592875008</c:v>
                </c:pt>
                <c:pt idx="6658">
                  <c:v>7.3724884259499959</c:v>
                </c:pt>
                <c:pt idx="6659">
                  <c:v>7.3732175926197669</c:v>
                </c:pt>
                <c:pt idx="6660">
                  <c:v>7.3739351852127584</c:v>
                </c:pt>
                <c:pt idx="6661">
                  <c:v>7.3746643518752535</c:v>
                </c:pt>
                <c:pt idx="6662">
                  <c:v>7.3753935185450246</c:v>
                </c:pt>
                <c:pt idx="6663">
                  <c:v>7.376111111138016</c:v>
                </c:pt>
                <c:pt idx="6664">
                  <c:v>7.3768402778005111</c:v>
                </c:pt>
                <c:pt idx="6665">
                  <c:v>7.3776273148396285</c:v>
                </c:pt>
                <c:pt idx="6666">
                  <c:v>7.3783449074326199</c:v>
                </c:pt>
                <c:pt idx="6667">
                  <c:v>7.379074074102391</c:v>
                </c:pt>
                <c:pt idx="6668">
                  <c:v>7.3798032407648861</c:v>
                </c:pt>
                <c:pt idx="6669">
                  <c:v>7.3805208333578776</c:v>
                </c:pt>
                <c:pt idx="6670">
                  <c:v>7.3812500000276486</c:v>
                </c:pt>
                <c:pt idx="6671">
                  <c:v>7.3820254629899864</c:v>
                </c:pt>
                <c:pt idx="6672">
                  <c:v>7.3827546296524815</c:v>
                </c:pt>
                <c:pt idx="6673">
                  <c:v>7.3834837963222526</c:v>
                </c:pt>
                <c:pt idx="6674">
                  <c:v>7.3842129629847477</c:v>
                </c:pt>
                <c:pt idx="6675">
                  <c:v>7.3849305555777391</c:v>
                </c:pt>
                <c:pt idx="6676">
                  <c:v>7.3856597222475102</c:v>
                </c:pt>
                <c:pt idx="6677">
                  <c:v>7.3863888889172813</c:v>
                </c:pt>
                <c:pt idx="6678">
                  <c:v>7.3871064815029968</c:v>
                </c:pt>
                <c:pt idx="6679">
                  <c:v>7.3878356481727678</c:v>
                </c:pt>
                <c:pt idx="6680">
                  <c:v>7.3885648148425389</c:v>
                </c:pt>
                <c:pt idx="6681">
                  <c:v>7.3892824074355303</c:v>
                </c:pt>
                <c:pt idx="6682">
                  <c:v>7.3900694444673718</c:v>
                </c:pt>
                <c:pt idx="6683">
                  <c:v>7.3907870370603632</c:v>
                </c:pt>
                <c:pt idx="6684">
                  <c:v>7.3915162037301343</c:v>
                </c:pt>
                <c:pt idx="6685">
                  <c:v>7.3922453703926294</c:v>
                </c:pt>
                <c:pt idx="6686">
                  <c:v>7.3929629629856208</c:v>
                </c:pt>
                <c:pt idx="6687">
                  <c:v>7.3936921296553919</c:v>
                </c:pt>
                <c:pt idx="6688">
                  <c:v>7.394421296317887</c:v>
                </c:pt>
                <c:pt idx="6689">
                  <c:v>7.3951504629876581</c:v>
                </c:pt>
                <c:pt idx="6690">
                  <c:v>7.3958680555806495</c:v>
                </c:pt>
                <c:pt idx="6691">
                  <c:v>7.3965972222504206</c:v>
                </c:pt>
                <c:pt idx="6692">
                  <c:v>7.3973263889129157</c:v>
                </c:pt>
                <c:pt idx="6693">
                  <c:v>7.3980555555826868</c:v>
                </c:pt>
                <c:pt idx="6694">
                  <c:v>7.3987731481756782</c:v>
                </c:pt>
                <c:pt idx="6695">
                  <c:v>7.3995023148381733</c:v>
                </c:pt>
                <c:pt idx="6696">
                  <c:v>7.4002314815079444</c:v>
                </c:pt>
                <c:pt idx="6697">
                  <c:v>7.4009606481704395</c:v>
                </c:pt>
                <c:pt idx="6698">
                  <c:v>7.4017361111327773</c:v>
                </c:pt>
                <c:pt idx="6699">
                  <c:v>7.4024537037257687</c:v>
                </c:pt>
                <c:pt idx="6700">
                  <c:v>7.4031828703955398</c:v>
                </c:pt>
                <c:pt idx="6701">
                  <c:v>7.4039120370653109</c:v>
                </c:pt>
                <c:pt idx="6702">
                  <c:v>7.4046296296583023</c:v>
                </c:pt>
                <c:pt idx="6703">
                  <c:v>7.4053587963207974</c:v>
                </c:pt>
                <c:pt idx="6704">
                  <c:v>7.4061342592831352</c:v>
                </c:pt>
                <c:pt idx="6705">
                  <c:v>7.4068518518761266</c:v>
                </c:pt>
                <c:pt idx="6706">
                  <c:v>7.4075810185458977</c:v>
                </c:pt>
                <c:pt idx="6707">
                  <c:v>7.4083101852083928</c:v>
                </c:pt>
                <c:pt idx="6708">
                  <c:v>7.4090277778013842</c:v>
                </c:pt>
                <c:pt idx="6709">
                  <c:v>7.4097569444711553</c:v>
                </c:pt>
                <c:pt idx="6710">
                  <c:v>7.4105208333567134</c:v>
                </c:pt>
                <c:pt idx="6711">
                  <c:v>7.4112500000264845</c:v>
                </c:pt>
                <c:pt idx="6712">
                  <c:v>7.4119675926194759</c:v>
                </c:pt>
                <c:pt idx="6713">
                  <c:v>7.412696759281971</c:v>
                </c:pt>
                <c:pt idx="6714">
                  <c:v>7.4134259259517421</c:v>
                </c:pt>
                <c:pt idx="6715">
                  <c:v>7.4141435185447335</c:v>
                </c:pt>
                <c:pt idx="6716">
                  <c:v>7.4149189815070713</c:v>
                </c:pt>
                <c:pt idx="6717">
                  <c:v>7.4156481481768424</c:v>
                </c:pt>
                <c:pt idx="6718">
                  <c:v>7.4163657407625578</c:v>
                </c:pt>
                <c:pt idx="6719">
                  <c:v>7.4170949074323289</c:v>
                </c:pt>
                <c:pt idx="6720">
                  <c:v>7.4178240741021</c:v>
                </c:pt>
                <c:pt idx="6721">
                  <c:v>7.4185416666950914</c:v>
                </c:pt>
                <c:pt idx="6722">
                  <c:v>7.4193171296574292</c:v>
                </c:pt>
                <c:pt idx="6723">
                  <c:v>7.4200462963199243</c:v>
                </c:pt>
                <c:pt idx="6724">
                  <c:v>7.4207638889129157</c:v>
                </c:pt>
                <c:pt idx="6725">
                  <c:v>7.4214930555826868</c:v>
                </c:pt>
                <c:pt idx="6726">
                  <c:v>7.4222222222451819</c:v>
                </c:pt>
                <c:pt idx="6727">
                  <c:v>7.4229398148381733</c:v>
                </c:pt>
                <c:pt idx="6728">
                  <c:v>7.4237152778005111</c:v>
                </c:pt>
                <c:pt idx="6729">
                  <c:v>7.4244444444702822</c:v>
                </c:pt>
                <c:pt idx="6730">
                  <c:v>7.4251620370632736</c:v>
                </c:pt>
                <c:pt idx="6731">
                  <c:v>7.4258912037257687</c:v>
                </c:pt>
                <c:pt idx="6732">
                  <c:v>7.4266087963187601</c:v>
                </c:pt>
                <c:pt idx="6733">
                  <c:v>7.4273379629885312</c:v>
                </c:pt>
                <c:pt idx="6734">
                  <c:v>7.428113425950869</c:v>
                </c:pt>
                <c:pt idx="6735">
                  <c:v>7.4288425926206401</c:v>
                </c:pt>
                <c:pt idx="6736">
                  <c:v>7.4295601852136315</c:v>
                </c:pt>
                <c:pt idx="6737">
                  <c:v>7.4302893518761266</c:v>
                </c:pt>
                <c:pt idx="6738">
                  <c:v>7.431006944469118</c:v>
                </c:pt>
                <c:pt idx="6739">
                  <c:v>7.4317361111388891</c:v>
                </c:pt>
                <c:pt idx="6740">
                  <c:v>7.4325115741012269</c:v>
                </c:pt>
                <c:pt idx="6741">
                  <c:v>7.4332291666942183</c:v>
                </c:pt>
                <c:pt idx="6742">
                  <c:v>7.4339583333567134</c:v>
                </c:pt>
                <c:pt idx="6743">
                  <c:v>7.4346875000264845</c:v>
                </c:pt>
                <c:pt idx="6744">
                  <c:v>7.4354050926194759</c:v>
                </c:pt>
                <c:pt idx="6745">
                  <c:v>7.436134259281971</c:v>
                </c:pt>
                <c:pt idx="6746">
                  <c:v>7.4368981481748051</c:v>
                </c:pt>
                <c:pt idx="6747">
                  <c:v>7.4376273148373002</c:v>
                </c:pt>
                <c:pt idx="6748">
                  <c:v>7.4383449074302916</c:v>
                </c:pt>
                <c:pt idx="6749">
                  <c:v>7.4390740741000627</c:v>
                </c:pt>
                <c:pt idx="6750">
                  <c:v>7.4398032407625578</c:v>
                </c:pt>
                <c:pt idx="6751">
                  <c:v>7.4405208333555493</c:v>
                </c:pt>
                <c:pt idx="6752">
                  <c:v>7.441296296317887</c:v>
                </c:pt>
                <c:pt idx="6753">
                  <c:v>7.4420138889108784</c:v>
                </c:pt>
                <c:pt idx="6754">
                  <c:v>7.4427430555806495</c:v>
                </c:pt>
                <c:pt idx="6755">
                  <c:v>7.4434722222504206</c:v>
                </c:pt>
                <c:pt idx="6756">
                  <c:v>7.444189814843412</c:v>
                </c:pt>
                <c:pt idx="6757">
                  <c:v>7.4449189815059071</c:v>
                </c:pt>
                <c:pt idx="6758">
                  <c:v>7.4456828703987412</c:v>
                </c:pt>
                <c:pt idx="6759">
                  <c:v>7.4464120370612363</c:v>
                </c:pt>
                <c:pt idx="6760">
                  <c:v>7.4471412037310074</c:v>
                </c:pt>
                <c:pt idx="6761">
                  <c:v>7.4478587963239988</c:v>
                </c:pt>
                <c:pt idx="6762">
                  <c:v>7.4485879629864939</c:v>
                </c:pt>
                <c:pt idx="6763">
                  <c:v>7.4493055555794854</c:v>
                </c:pt>
                <c:pt idx="6764">
                  <c:v>7.4500810185418231</c:v>
                </c:pt>
                <c:pt idx="6765">
                  <c:v>7.4508101852115942</c:v>
                </c:pt>
                <c:pt idx="6766">
                  <c:v>7.4515277778045856</c:v>
                </c:pt>
                <c:pt idx="6767">
                  <c:v>7.4522569444670808</c:v>
                </c:pt>
                <c:pt idx="6768">
                  <c:v>7.4529745370600722</c:v>
                </c:pt>
                <c:pt idx="6769">
                  <c:v>7.4537037037298433</c:v>
                </c:pt>
                <c:pt idx="6770">
                  <c:v>7.454479166692181</c:v>
                </c:pt>
                <c:pt idx="6771">
                  <c:v>7.4551967592851724</c:v>
                </c:pt>
                <c:pt idx="6772">
                  <c:v>7.4559259259476676</c:v>
                </c:pt>
                <c:pt idx="6773">
                  <c:v>7.4566550926174386</c:v>
                </c:pt>
                <c:pt idx="6774">
                  <c:v>7.4573726852104301</c:v>
                </c:pt>
                <c:pt idx="6775">
                  <c:v>7.4581018518802011</c:v>
                </c:pt>
                <c:pt idx="6776">
                  <c:v>7.4588773148425389</c:v>
                </c:pt>
                <c:pt idx="6777">
                  <c:v>7.459606481505034</c:v>
                </c:pt>
                <c:pt idx="6778">
                  <c:v>7.4603240740980254</c:v>
                </c:pt>
                <c:pt idx="6779">
                  <c:v>7.4610532407677965</c:v>
                </c:pt>
                <c:pt idx="6780">
                  <c:v>7.4617824074302916</c:v>
                </c:pt>
                <c:pt idx="6781">
                  <c:v>7.4625000000232831</c:v>
                </c:pt>
                <c:pt idx="6782">
                  <c:v>7.4632638889161171</c:v>
                </c:pt>
                <c:pt idx="6783">
                  <c:v>7.4639930555786123</c:v>
                </c:pt>
                <c:pt idx="6784">
                  <c:v>7.4647222222483833</c:v>
                </c:pt>
                <c:pt idx="6785">
                  <c:v>7.4654398148413748</c:v>
                </c:pt>
                <c:pt idx="6786">
                  <c:v>7.4661689815038699</c:v>
                </c:pt>
                <c:pt idx="6787">
                  <c:v>7.4668981481736409</c:v>
                </c:pt>
                <c:pt idx="6788">
                  <c:v>7.4676620370591991</c:v>
                </c:pt>
                <c:pt idx="6789">
                  <c:v>7.4683796296521905</c:v>
                </c:pt>
                <c:pt idx="6790">
                  <c:v>7.4691087963219616</c:v>
                </c:pt>
                <c:pt idx="6791">
                  <c:v>7.4698379629844567</c:v>
                </c:pt>
                <c:pt idx="6792">
                  <c:v>7.4705555555774481</c:v>
                </c:pt>
                <c:pt idx="6793">
                  <c:v>7.4712847222472192</c:v>
                </c:pt>
                <c:pt idx="6794">
                  <c:v>7.4720138889169903</c:v>
                </c:pt>
                <c:pt idx="6795">
                  <c:v>7.4727430555794854</c:v>
                </c:pt>
                <c:pt idx="6796">
                  <c:v>7.4734722222492564</c:v>
                </c:pt>
                <c:pt idx="6797">
                  <c:v>7.4741898148422479</c:v>
                </c:pt>
                <c:pt idx="6798">
                  <c:v>7.474918981504743</c:v>
                </c:pt>
                <c:pt idx="6799">
                  <c:v>7.4756828703975771</c:v>
                </c:pt>
                <c:pt idx="6800">
                  <c:v>7.4764120370600722</c:v>
                </c:pt>
                <c:pt idx="6801">
                  <c:v>7.4771412037298433</c:v>
                </c:pt>
                <c:pt idx="6802">
                  <c:v>7.4778587963228347</c:v>
                </c:pt>
                <c:pt idx="6803">
                  <c:v>7.4785879629853298</c:v>
                </c:pt>
                <c:pt idx="6804">
                  <c:v>7.4793171296551009</c:v>
                </c:pt>
                <c:pt idx="6805">
                  <c:v>7.4800347222480923</c:v>
                </c:pt>
                <c:pt idx="6806">
                  <c:v>7.4807638889105874</c:v>
                </c:pt>
                <c:pt idx="6807">
                  <c:v>7.4814930555803585</c:v>
                </c:pt>
                <c:pt idx="6808">
                  <c:v>7.4822106481733499</c:v>
                </c:pt>
                <c:pt idx="6809">
                  <c:v>7.482939814843121</c:v>
                </c:pt>
                <c:pt idx="6810">
                  <c:v>7.4837152778054588</c:v>
                </c:pt>
                <c:pt idx="6811">
                  <c:v>7.4844328703984502</c:v>
                </c:pt>
                <c:pt idx="6812">
                  <c:v>7.4851620370609453</c:v>
                </c:pt>
                <c:pt idx="6813">
                  <c:v>7.4858912037307164</c:v>
                </c:pt>
                <c:pt idx="6814">
                  <c:v>7.4866087963237078</c:v>
                </c:pt>
                <c:pt idx="6815">
                  <c:v>7.4873379629862029</c:v>
                </c:pt>
                <c:pt idx="6816">
                  <c:v>7.488067129655974</c:v>
                </c:pt>
                <c:pt idx="6817">
                  <c:v>7.4887962963184691</c:v>
                </c:pt>
                <c:pt idx="6818">
                  <c:v>7.4895138889114605</c:v>
                </c:pt>
                <c:pt idx="6819">
                  <c:v>7.4902430555812316</c:v>
                </c:pt>
                <c:pt idx="6820">
                  <c:v>7.490960648174223</c:v>
                </c:pt>
                <c:pt idx="6821">
                  <c:v>7.4916898148367181</c:v>
                </c:pt>
                <c:pt idx="6822">
                  <c:v>7.4924189815064892</c:v>
                </c:pt>
                <c:pt idx="6823">
                  <c:v>7.4931365740994806</c:v>
                </c:pt>
                <c:pt idx="6824">
                  <c:v>7.4938657407692517</c:v>
                </c:pt>
                <c:pt idx="6825">
                  <c:v>7.4945949074317468</c:v>
                </c:pt>
                <c:pt idx="6826">
                  <c:v>7.4953703703940846</c:v>
                </c:pt>
                <c:pt idx="6827">
                  <c:v>7.4960995370638557</c:v>
                </c:pt>
                <c:pt idx="6828">
                  <c:v>7.4968171296568471</c:v>
                </c:pt>
                <c:pt idx="6829">
                  <c:v>7.4975462963193422</c:v>
                </c:pt>
                <c:pt idx="6830">
                  <c:v>7.4982754629891133</c:v>
                </c:pt>
                <c:pt idx="6831">
                  <c:v>7.4990046296516084</c:v>
                </c:pt>
                <c:pt idx="6832">
                  <c:v>7.4997800926212221</c:v>
                </c:pt>
                <c:pt idx="6833">
                  <c:v>7.5005092592837173</c:v>
                </c:pt>
                <c:pt idx="6834">
                  <c:v>7.5012268518767087</c:v>
                </c:pt>
                <c:pt idx="6835">
                  <c:v>7.5019560185464798</c:v>
                </c:pt>
                <c:pt idx="6836">
                  <c:v>7.5026851852089749</c:v>
                </c:pt>
                <c:pt idx="6837">
                  <c:v>7.5034143518787459</c:v>
                </c:pt>
                <c:pt idx="6838">
                  <c:v>7.5041319444717374</c:v>
                </c:pt>
                <c:pt idx="6839">
                  <c:v>7.5048611111342325</c:v>
                </c:pt>
                <c:pt idx="6840">
                  <c:v>7.5055902778040036</c:v>
                </c:pt>
                <c:pt idx="6841">
                  <c:v>7.506307870396995</c:v>
                </c:pt>
                <c:pt idx="6842">
                  <c:v>7.5070370370594901</c:v>
                </c:pt>
                <c:pt idx="6843">
                  <c:v>7.5077662037292612</c:v>
                </c:pt>
                <c:pt idx="6844">
                  <c:v>7.5084837963222526</c:v>
                </c:pt>
                <c:pt idx="6845">
                  <c:v>7.5092129629847477</c:v>
                </c:pt>
                <c:pt idx="6846">
                  <c:v>7.5099421296545188</c:v>
                </c:pt>
                <c:pt idx="6847">
                  <c:v>7.5106597222475102</c:v>
                </c:pt>
                <c:pt idx="6848">
                  <c:v>7.5113888889172813</c:v>
                </c:pt>
                <c:pt idx="6849">
                  <c:v>7.5121180555797764</c:v>
                </c:pt>
                <c:pt idx="6850">
                  <c:v>7.5128356481727678</c:v>
                </c:pt>
                <c:pt idx="6851">
                  <c:v>7.5135648148425389</c:v>
                </c:pt>
                <c:pt idx="6852">
                  <c:v>7.514293981505034</c:v>
                </c:pt>
                <c:pt idx="6853">
                  <c:v>7.5150115740980254</c:v>
                </c:pt>
                <c:pt idx="6854">
                  <c:v>7.5157407407677965</c:v>
                </c:pt>
                <c:pt idx="6855">
                  <c:v>7.5164699074302916</c:v>
                </c:pt>
                <c:pt idx="6856">
                  <c:v>7.5171875000232831</c:v>
                </c:pt>
                <c:pt idx="6857">
                  <c:v>7.5179166666930541</c:v>
                </c:pt>
                <c:pt idx="6858">
                  <c:v>7.5186921296553919</c:v>
                </c:pt>
                <c:pt idx="6859">
                  <c:v>7.5194097222483833</c:v>
                </c:pt>
                <c:pt idx="6860">
                  <c:v>7.5201388889108784</c:v>
                </c:pt>
                <c:pt idx="6861">
                  <c:v>7.5208680555806495</c:v>
                </c:pt>
                <c:pt idx="6862">
                  <c:v>7.5215856481736409</c:v>
                </c:pt>
                <c:pt idx="6863">
                  <c:v>7.522314814843412</c:v>
                </c:pt>
                <c:pt idx="6864">
                  <c:v>7.5230902778057498</c:v>
                </c:pt>
                <c:pt idx="6865">
                  <c:v>7.5238078703987412</c:v>
                </c:pt>
                <c:pt idx="6866">
                  <c:v>7.5245370370612363</c:v>
                </c:pt>
                <c:pt idx="6867">
                  <c:v>7.5252662037310074</c:v>
                </c:pt>
                <c:pt idx="6868">
                  <c:v>7.5259837963239988</c:v>
                </c:pt>
                <c:pt idx="6869">
                  <c:v>7.5267129629864939</c:v>
                </c:pt>
                <c:pt idx="6870">
                  <c:v>7.5274884259488317</c:v>
                </c:pt>
                <c:pt idx="6871">
                  <c:v>7.5282175926186028</c:v>
                </c:pt>
                <c:pt idx="6872">
                  <c:v>7.5289351852115942</c:v>
                </c:pt>
                <c:pt idx="6873">
                  <c:v>7.5296643518740893</c:v>
                </c:pt>
                <c:pt idx="6874">
                  <c:v>7.5303935185438604</c:v>
                </c:pt>
                <c:pt idx="6875">
                  <c:v>7.5311111111368518</c:v>
                </c:pt>
                <c:pt idx="6876">
                  <c:v>7.5318402777993469</c:v>
                </c:pt>
                <c:pt idx="6877">
                  <c:v>7.532569444469118</c:v>
                </c:pt>
                <c:pt idx="6878">
                  <c:v>7.5332870370621094</c:v>
                </c:pt>
                <c:pt idx="6879">
                  <c:v>7.5340162037318805</c:v>
                </c:pt>
                <c:pt idx="6880">
                  <c:v>7.5347453703943756</c:v>
                </c:pt>
                <c:pt idx="6881">
                  <c:v>7.5355092592872097</c:v>
                </c:pt>
                <c:pt idx="6882">
                  <c:v>7.5362384259497048</c:v>
                </c:pt>
                <c:pt idx="6883">
                  <c:v>7.5369675926194759</c:v>
                </c:pt>
                <c:pt idx="6884">
                  <c:v>7.5376851852124673</c:v>
                </c:pt>
                <c:pt idx="6885">
                  <c:v>7.5384143518749624</c:v>
                </c:pt>
                <c:pt idx="6886">
                  <c:v>7.5391435185447335</c:v>
                </c:pt>
                <c:pt idx="6887">
                  <c:v>7.5399189815070713</c:v>
                </c:pt>
                <c:pt idx="6888">
                  <c:v>7.5406365741000627</c:v>
                </c:pt>
                <c:pt idx="6889">
                  <c:v>7.5413657407625578</c:v>
                </c:pt>
                <c:pt idx="6890">
                  <c:v>7.5420949074323289</c:v>
                </c:pt>
                <c:pt idx="6891">
                  <c:v>7.5428125000253203</c:v>
                </c:pt>
                <c:pt idx="6892">
                  <c:v>7.5435416666950914</c:v>
                </c:pt>
                <c:pt idx="6893">
                  <c:v>7.5443171296574292</c:v>
                </c:pt>
                <c:pt idx="6894">
                  <c:v>7.5450462963199243</c:v>
                </c:pt>
                <c:pt idx="6895">
                  <c:v>7.5457638889129157</c:v>
                </c:pt>
                <c:pt idx="6896">
                  <c:v>7.5464930555826868</c:v>
                </c:pt>
                <c:pt idx="6897">
                  <c:v>7.5472222222451819</c:v>
                </c:pt>
                <c:pt idx="6898">
                  <c:v>7.5479398148381733</c:v>
                </c:pt>
                <c:pt idx="6899">
                  <c:v>7.5487152778005111</c:v>
                </c:pt>
                <c:pt idx="6900">
                  <c:v>7.5494444444702822</c:v>
                </c:pt>
                <c:pt idx="6901">
                  <c:v>7.5501736111327773</c:v>
                </c:pt>
                <c:pt idx="6902">
                  <c:v>7.5508912037257687</c:v>
                </c:pt>
                <c:pt idx="6903">
                  <c:v>7.5516203703955398</c:v>
                </c:pt>
                <c:pt idx="6904">
                  <c:v>7.5523495370653109</c:v>
                </c:pt>
                <c:pt idx="6905">
                  <c:v>7.5531250000276486</c:v>
                </c:pt>
                <c:pt idx="6906">
                  <c:v>7.5538425926206401</c:v>
                </c:pt>
                <c:pt idx="6907">
                  <c:v>7.5545717592831352</c:v>
                </c:pt>
                <c:pt idx="6908">
                  <c:v>7.5553009259529063</c:v>
                </c:pt>
                <c:pt idx="6909">
                  <c:v>7.5560185185458977</c:v>
                </c:pt>
                <c:pt idx="6910">
                  <c:v>7.5567476852083928</c:v>
                </c:pt>
                <c:pt idx="6911">
                  <c:v>7.5575231481707306</c:v>
                </c:pt>
                <c:pt idx="6912">
                  <c:v>7.5582523148405016</c:v>
                </c:pt>
                <c:pt idx="6913">
                  <c:v>7.5589814815029968</c:v>
                </c:pt>
                <c:pt idx="6914">
                  <c:v>7.5596990740959882</c:v>
                </c:pt>
                <c:pt idx="6915">
                  <c:v>7.5604282407657593</c:v>
                </c:pt>
                <c:pt idx="6916">
                  <c:v>7.5611574074355303</c:v>
                </c:pt>
                <c:pt idx="6917">
                  <c:v>7.5619328703978681</c:v>
                </c:pt>
                <c:pt idx="6918">
                  <c:v>7.5626504629908595</c:v>
                </c:pt>
                <c:pt idx="6919">
                  <c:v>7.5633796296533546</c:v>
                </c:pt>
                <c:pt idx="6920">
                  <c:v>7.5641087963231257</c:v>
                </c:pt>
                <c:pt idx="6921">
                  <c:v>7.5648263889161171</c:v>
                </c:pt>
                <c:pt idx="6922">
                  <c:v>7.5655555555786123</c:v>
                </c:pt>
                <c:pt idx="6923">
                  <c:v>7.56633101854095</c:v>
                </c:pt>
                <c:pt idx="6924">
                  <c:v>7.5670601852107211</c:v>
                </c:pt>
                <c:pt idx="6925">
                  <c:v>7.5677777778037125</c:v>
                </c:pt>
                <c:pt idx="6926">
                  <c:v>7.5685069444662076</c:v>
                </c:pt>
                <c:pt idx="6927">
                  <c:v>7.5692361111359787</c:v>
                </c:pt>
                <c:pt idx="6928">
                  <c:v>7.5699537037289701</c:v>
                </c:pt>
                <c:pt idx="6929">
                  <c:v>7.5707291666913079</c:v>
                </c:pt>
                <c:pt idx="6930">
                  <c:v>7.571458333361079</c:v>
                </c:pt>
                <c:pt idx="6931">
                  <c:v>7.5721875000235741</c:v>
                </c:pt>
                <c:pt idx="6932">
                  <c:v>7.5729050926165655</c:v>
                </c:pt>
                <c:pt idx="6933">
                  <c:v>7.5736342592863366</c:v>
                </c:pt>
                <c:pt idx="6934">
                  <c:v>7.5743634259488317</c:v>
                </c:pt>
                <c:pt idx="6935">
                  <c:v>7.5751273148416658</c:v>
                </c:pt>
                <c:pt idx="6936">
                  <c:v>7.5758564815041609</c:v>
                </c:pt>
                <c:pt idx="6937">
                  <c:v>7.576585648173932</c:v>
                </c:pt>
                <c:pt idx="6938">
                  <c:v>7.5773032407669234</c:v>
                </c:pt>
                <c:pt idx="6939">
                  <c:v>7.5780324074294185</c:v>
                </c:pt>
                <c:pt idx="6940">
                  <c:v>7.5787615740991896</c:v>
                </c:pt>
                <c:pt idx="6941">
                  <c:v>7.5795370370615274</c:v>
                </c:pt>
                <c:pt idx="6942">
                  <c:v>7.5802546296545188</c:v>
                </c:pt>
                <c:pt idx="6943">
                  <c:v>7.5809837963242899</c:v>
                </c:pt>
                <c:pt idx="6944">
                  <c:v>7.581712962986785</c:v>
                </c:pt>
                <c:pt idx="6945">
                  <c:v>7.5824305555797764</c:v>
                </c:pt>
                <c:pt idx="6946">
                  <c:v>7.5831597222495475</c:v>
                </c:pt>
                <c:pt idx="6947">
                  <c:v>7.5839351852118853</c:v>
                </c:pt>
                <c:pt idx="6948">
                  <c:v>7.5846527778048767</c:v>
                </c:pt>
                <c:pt idx="6949">
                  <c:v>7.5853819444673718</c:v>
                </c:pt>
                <c:pt idx="6950">
                  <c:v>7.5861111111371429</c:v>
                </c:pt>
                <c:pt idx="6951">
                  <c:v>7.5868287037301343</c:v>
                </c:pt>
                <c:pt idx="6952">
                  <c:v>7.5875578703926294</c:v>
                </c:pt>
                <c:pt idx="6953">
                  <c:v>7.5883333333549672</c:v>
                </c:pt>
                <c:pt idx="6954">
                  <c:v>7.5890509259479586</c:v>
                </c:pt>
                <c:pt idx="6955">
                  <c:v>7.5897800926177297</c:v>
                </c:pt>
                <c:pt idx="6956">
                  <c:v>7.5905092592875008</c:v>
                </c:pt>
                <c:pt idx="6957">
                  <c:v>7.5912268518804922</c:v>
                </c:pt>
                <c:pt idx="6958">
                  <c:v>7.5919560185429873</c:v>
                </c:pt>
                <c:pt idx="6959">
                  <c:v>7.5926851852127584</c:v>
                </c:pt>
                <c:pt idx="6960">
                  <c:v>7.5934027778057498</c:v>
                </c:pt>
                <c:pt idx="6961">
                  <c:v>7.5941319444682449</c:v>
                </c:pt>
                <c:pt idx="6962">
                  <c:v>7.594861111138016</c:v>
                </c:pt>
                <c:pt idx="6963">
                  <c:v>7.5955787037310074</c:v>
                </c:pt>
                <c:pt idx="6964">
                  <c:v>7.5963541666933452</c:v>
                </c:pt>
                <c:pt idx="6965">
                  <c:v>7.5970833333558403</c:v>
                </c:pt>
                <c:pt idx="6966">
                  <c:v>7.5978009259488317</c:v>
                </c:pt>
                <c:pt idx="6967">
                  <c:v>7.5985300926186028</c:v>
                </c:pt>
                <c:pt idx="6968">
                  <c:v>7.5992592592810979</c:v>
                </c:pt>
                <c:pt idx="6969">
                  <c:v>7.5999768518740893</c:v>
                </c:pt>
                <c:pt idx="6970">
                  <c:v>7.6007523148364271</c:v>
                </c:pt>
                <c:pt idx="6971">
                  <c:v>7.6014814815061982</c:v>
                </c:pt>
                <c:pt idx="6972">
                  <c:v>7.6022106481759693</c:v>
                </c:pt>
                <c:pt idx="6973">
                  <c:v>7.6029282407689607</c:v>
                </c:pt>
                <c:pt idx="6974">
                  <c:v>7.6036574074314558</c:v>
                </c:pt>
                <c:pt idx="6975">
                  <c:v>7.6043865741012269</c:v>
                </c:pt>
                <c:pt idx="6976">
                  <c:v>7.605150462986785</c:v>
                </c:pt>
                <c:pt idx="6977">
                  <c:v>7.6058796296565561</c:v>
                </c:pt>
                <c:pt idx="6978">
                  <c:v>7.6066087963190512</c:v>
                </c:pt>
                <c:pt idx="6979">
                  <c:v>7.6073263889120426</c:v>
                </c:pt>
                <c:pt idx="6980">
                  <c:v>7.6080555555818137</c:v>
                </c:pt>
                <c:pt idx="6981">
                  <c:v>7.6087847222443088</c:v>
                </c:pt>
                <c:pt idx="6982">
                  <c:v>7.6095601852139225</c:v>
                </c:pt>
                <c:pt idx="6983">
                  <c:v>7.610277777799638</c:v>
                </c:pt>
                <c:pt idx="6984">
                  <c:v>7.6110069444694091</c:v>
                </c:pt>
                <c:pt idx="6985">
                  <c:v>7.6117361111391801</c:v>
                </c:pt>
                <c:pt idx="6986">
                  <c:v>7.6124537037321716</c:v>
                </c:pt>
                <c:pt idx="6987">
                  <c:v>7.6131828703946667</c:v>
                </c:pt>
                <c:pt idx="6988">
                  <c:v>7.6139583333570044</c:v>
                </c:pt>
                <c:pt idx="6989">
                  <c:v>7.6146875000267755</c:v>
                </c:pt>
                <c:pt idx="6990">
                  <c:v>7.6154050926197669</c:v>
                </c:pt>
                <c:pt idx="6991">
                  <c:v>7.6161342592822621</c:v>
                </c:pt>
                <c:pt idx="6992">
                  <c:v>7.6168518518752535</c:v>
                </c:pt>
                <c:pt idx="6993">
                  <c:v>7.6175810185450246</c:v>
                </c:pt>
                <c:pt idx="6994">
                  <c:v>7.6183564815073623</c:v>
                </c:pt>
                <c:pt idx="6995">
                  <c:v>7.6190856481698574</c:v>
                </c:pt>
                <c:pt idx="6996">
                  <c:v>7.6198148148396285</c:v>
                </c:pt>
                <c:pt idx="6997">
                  <c:v>7.6205324074326199</c:v>
                </c:pt>
                <c:pt idx="6998">
                  <c:v>7.621261574102391</c:v>
                </c:pt>
                <c:pt idx="6999">
                  <c:v>7.6219791666953824</c:v>
                </c:pt>
                <c:pt idx="7000">
                  <c:v>7.6227083333578776</c:v>
                </c:pt>
                <c:pt idx="7001">
                  <c:v>7.6234375000276486</c:v>
                </c:pt>
                <c:pt idx="7002">
                  <c:v>7.6241550926206401</c:v>
                </c:pt>
                <c:pt idx="7003">
                  <c:v>7.6248842592831352</c:v>
                </c:pt>
                <c:pt idx="7004">
                  <c:v>7.6256134259529063</c:v>
                </c:pt>
                <c:pt idx="7005">
                  <c:v>7.6263310185458977</c:v>
                </c:pt>
                <c:pt idx="7006">
                  <c:v>7.6270601852083928</c:v>
                </c:pt>
                <c:pt idx="7007">
                  <c:v>7.6277893518781639</c:v>
                </c:pt>
                <c:pt idx="7008">
                  <c:v>7.6285069444711553</c:v>
                </c:pt>
                <c:pt idx="7009">
                  <c:v>7.6292361111336504</c:v>
                </c:pt>
                <c:pt idx="7010">
                  <c:v>7.6300115740959882</c:v>
                </c:pt>
                <c:pt idx="7011">
                  <c:v>7.6307291666889796</c:v>
                </c:pt>
                <c:pt idx="7012">
                  <c:v>7.6314583333587507</c:v>
                </c:pt>
                <c:pt idx="7013">
                  <c:v>7.6321875000285218</c:v>
                </c:pt>
                <c:pt idx="7014">
                  <c:v>7.6329050926142372</c:v>
                </c:pt>
                <c:pt idx="7015">
                  <c:v>7.6336342592840083</c:v>
                </c:pt>
                <c:pt idx="7016">
                  <c:v>7.6343634259537794</c:v>
                </c:pt>
                <c:pt idx="7017">
                  <c:v>7.6350810185467708</c:v>
                </c:pt>
                <c:pt idx="7018">
                  <c:v>7.6358101852092659</c:v>
                </c:pt>
                <c:pt idx="7019">
                  <c:v>7.636539351879037</c:v>
                </c:pt>
                <c:pt idx="7020">
                  <c:v>7.6372569444720284</c:v>
                </c:pt>
                <c:pt idx="7021">
                  <c:v>7.6380324074343662</c:v>
                </c:pt>
                <c:pt idx="7022">
                  <c:v>7.6387615740968613</c:v>
                </c:pt>
                <c:pt idx="7023">
                  <c:v>7.6394907407666324</c:v>
                </c:pt>
                <c:pt idx="7024">
                  <c:v>7.6402083333596238</c:v>
                </c:pt>
                <c:pt idx="7025">
                  <c:v>7.6409375000221189</c:v>
                </c:pt>
                <c:pt idx="7026">
                  <c:v>7.64166666669189</c:v>
                </c:pt>
                <c:pt idx="7027">
                  <c:v>7.6424421296542278</c:v>
                </c:pt>
                <c:pt idx="7028">
                  <c:v>7.6431597222472192</c:v>
                </c:pt>
                <c:pt idx="7029">
                  <c:v>7.6438888889169903</c:v>
                </c:pt>
                <c:pt idx="7030">
                  <c:v>7.6446180555794854</c:v>
                </c:pt>
                <c:pt idx="7031">
                  <c:v>7.6453356481724768</c:v>
                </c:pt>
                <c:pt idx="7032">
                  <c:v>7.6460648148422479</c:v>
                </c:pt>
                <c:pt idx="7033">
                  <c:v>7.6468402778045856</c:v>
                </c:pt>
                <c:pt idx="7034">
                  <c:v>7.6475694444670808</c:v>
                </c:pt>
                <c:pt idx="7035">
                  <c:v>7.6482986111368518</c:v>
                </c:pt>
                <c:pt idx="7036">
                  <c:v>7.6490162037298433</c:v>
                </c:pt>
                <c:pt idx="7037">
                  <c:v>7.6497453703923384</c:v>
                </c:pt>
                <c:pt idx="7038">
                  <c:v>7.6504745370621094</c:v>
                </c:pt>
                <c:pt idx="7039">
                  <c:v>7.6512500000244472</c:v>
                </c:pt>
                <c:pt idx="7040">
                  <c:v>7.6519675926174386</c:v>
                </c:pt>
                <c:pt idx="7041">
                  <c:v>7.6526967592872097</c:v>
                </c:pt>
                <c:pt idx="7042">
                  <c:v>7.6534259259497048</c:v>
                </c:pt>
                <c:pt idx="7043">
                  <c:v>7.6541435185426963</c:v>
                </c:pt>
                <c:pt idx="7044">
                  <c:v>7.6548726852124673</c:v>
                </c:pt>
                <c:pt idx="7045">
                  <c:v>7.6556481481748051</c:v>
                </c:pt>
                <c:pt idx="7046">
                  <c:v>7.6563657407677965</c:v>
                </c:pt>
                <c:pt idx="7047">
                  <c:v>7.6570949074302916</c:v>
                </c:pt>
                <c:pt idx="7048">
                  <c:v>7.6578240741000627</c:v>
                </c:pt>
                <c:pt idx="7049">
                  <c:v>7.6585416666930541</c:v>
                </c:pt>
                <c:pt idx="7050">
                  <c:v>7.6592708333555493</c:v>
                </c:pt>
                <c:pt idx="7051">
                  <c:v>7.660046296317887</c:v>
                </c:pt>
                <c:pt idx="7052">
                  <c:v>7.6607754629876581</c:v>
                </c:pt>
                <c:pt idx="7053">
                  <c:v>7.6615046296574292</c:v>
                </c:pt>
                <c:pt idx="7054">
                  <c:v>7.6622222222504206</c:v>
                </c:pt>
                <c:pt idx="7055">
                  <c:v>7.6629513889129157</c:v>
                </c:pt>
                <c:pt idx="7056">
                  <c:v>7.6636805555826868</c:v>
                </c:pt>
                <c:pt idx="7057">
                  <c:v>7.6643981481756782</c:v>
                </c:pt>
                <c:pt idx="7058">
                  <c:v>7.6651273148381733</c:v>
                </c:pt>
                <c:pt idx="7059">
                  <c:v>7.6658449074311648</c:v>
                </c:pt>
                <c:pt idx="7060">
                  <c:v>7.6665740741009358</c:v>
                </c:pt>
                <c:pt idx="7061">
                  <c:v>7.6673032407634309</c:v>
                </c:pt>
                <c:pt idx="7062">
                  <c:v>7.6680787037257687</c:v>
                </c:pt>
                <c:pt idx="7063">
                  <c:v>7.6688078703955398</c:v>
                </c:pt>
                <c:pt idx="7064">
                  <c:v>7.6695254629885312</c:v>
                </c:pt>
                <c:pt idx="7065">
                  <c:v>7.6702546296583023</c:v>
                </c:pt>
                <c:pt idx="7066">
                  <c:v>7.6709837963207974</c:v>
                </c:pt>
                <c:pt idx="7067">
                  <c:v>7.6717013889137888</c:v>
                </c:pt>
                <c:pt idx="7068">
                  <c:v>7.6724768518761266</c:v>
                </c:pt>
                <c:pt idx="7069">
                  <c:v>7.6732060185458977</c:v>
                </c:pt>
                <c:pt idx="7070">
                  <c:v>7.6739351852083928</c:v>
                </c:pt>
                <c:pt idx="7071">
                  <c:v>7.6746527778013842</c:v>
                </c:pt>
                <c:pt idx="7072">
                  <c:v>7.6753819444711553</c:v>
                </c:pt>
                <c:pt idx="7073">
                  <c:v>7.6761111111336504</c:v>
                </c:pt>
                <c:pt idx="7074">
                  <c:v>7.6768865740959882</c:v>
                </c:pt>
                <c:pt idx="7075">
                  <c:v>7.6776041666889796</c:v>
                </c:pt>
                <c:pt idx="7076">
                  <c:v>7.6783333333587507</c:v>
                </c:pt>
                <c:pt idx="7077">
                  <c:v>7.6790625000285218</c:v>
                </c:pt>
                <c:pt idx="7078">
                  <c:v>7.6797800926142372</c:v>
                </c:pt>
                <c:pt idx="7079">
                  <c:v>7.6805092592840083</c:v>
                </c:pt>
                <c:pt idx="7080">
                  <c:v>7.6812847222463461</c:v>
                </c:pt>
                <c:pt idx="7081">
                  <c:v>7.6820023148393375</c:v>
                </c:pt>
                <c:pt idx="7082">
                  <c:v>7.6827314815091086</c:v>
                </c:pt>
                <c:pt idx="7083">
                  <c:v>7.6834606481716037</c:v>
                </c:pt>
                <c:pt idx="7084">
                  <c:v>7.6841782407645951</c:v>
                </c:pt>
                <c:pt idx="7085">
                  <c:v>7.6849074074343662</c:v>
                </c:pt>
                <c:pt idx="7086">
                  <c:v>7.6856828703967039</c:v>
                </c:pt>
                <c:pt idx="7087">
                  <c:v>7.6864004629896954</c:v>
                </c:pt>
                <c:pt idx="7088">
                  <c:v>7.6871296296521905</c:v>
                </c:pt>
                <c:pt idx="7089">
                  <c:v>7.6878587963219616</c:v>
                </c:pt>
                <c:pt idx="7090">
                  <c:v>7.688576388914953</c:v>
                </c:pt>
                <c:pt idx="7091">
                  <c:v>7.6893055555774481</c:v>
                </c:pt>
                <c:pt idx="7092">
                  <c:v>7.6900810185470618</c:v>
                </c:pt>
                <c:pt idx="7093">
                  <c:v>7.6907986111327773</c:v>
                </c:pt>
                <c:pt idx="7094">
                  <c:v>7.6915277778025484</c:v>
                </c:pt>
                <c:pt idx="7095">
                  <c:v>7.6922569444723194</c:v>
                </c:pt>
                <c:pt idx="7096">
                  <c:v>7.6929745370653109</c:v>
                </c:pt>
                <c:pt idx="7097">
                  <c:v>7.693703703727806</c:v>
                </c:pt>
                <c:pt idx="7098">
                  <c:v>7.6944791666901438</c:v>
                </c:pt>
                <c:pt idx="7099">
                  <c:v>7.6952083333599148</c:v>
                </c:pt>
                <c:pt idx="7100">
                  <c:v>7.6959259259529063</c:v>
                </c:pt>
                <c:pt idx="7101">
                  <c:v>7.6966550926154014</c:v>
                </c:pt>
                <c:pt idx="7102">
                  <c:v>7.6973842592851724</c:v>
                </c:pt>
                <c:pt idx="7103">
                  <c:v>7.6981018518781639</c:v>
                </c:pt>
                <c:pt idx="7104">
                  <c:v>7.6988773148405016</c:v>
                </c:pt>
                <c:pt idx="7105">
                  <c:v>7.6996064815029968</c:v>
                </c:pt>
                <c:pt idx="7106">
                  <c:v>7.7003356481727678</c:v>
                </c:pt>
                <c:pt idx="7107">
                  <c:v>7.7010532407657593</c:v>
                </c:pt>
                <c:pt idx="7108">
                  <c:v>7.7017824074355303</c:v>
                </c:pt>
                <c:pt idx="7109">
                  <c:v>7.7025115740980254</c:v>
                </c:pt>
                <c:pt idx="7110">
                  <c:v>7.7032754629908595</c:v>
                </c:pt>
                <c:pt idx="7111">
                  <c:v>7.7040046296533546</c:v>
                </c:pt>
                <c:pt idx="7112">
                  <c:v>7.7047337963231257</c:v>
                </c:pt>
                <c:pt idx="7113">
                  <c:v>7.7054513889161171</c:v>
                </c:pt>
                <c:pt idx="7114">
                  <c:v>7.7061805555786123</c:v>
                </c:pt>
                <c:pt idx="7115">
                  <c:v>7.7069097222483833</c:v>
                </c:pt>
                <c:pt idx="7116">
                  <c:v>7.7076851852107211</c:v>
                </c:pt>
                <c:pt idx="7117">
                  <c:v>7.7084027778037125</c:v>
                </c:pt>
                <c:pt idx="7118">
                  <c:v>7.7091319444662076</c:v>
                </c:pt>
                <c:pt idx="7119">
                  <c:v>7.7098611111359787</c:v>
                </c:pt>
                <c:pt idx="7120">
                  <c:v>7.7105902778057498</c:v>
                </c:pt>
                <c:pt idx="7121">
                  <c:v>7.7113078703987412</c:v>
                </c:pt>
                <c:pt idx="7122">
                  <c:v>7.712083333361079</c:v>
                </c:pt>
                <c:pt idx="7123">
                  <c:v>7.7128125000235741</c:v>
                </c:pt>
                <c:pt idx="7124">
                  <c:v>7.7135416666933452</c:v>
                </c:pt>
                <c:pt idx="7125">
                  <c:v>7.7142592592863366</c:v>
                </c:pt>
                <c:pt idx="7126">
                  <c:v>7.7149884259488317</c:v>
                </c:pt>
                <c:pt idx="7127">
                  <c:v>7.7157175926186028</c:v>
                </c:pt>
                <c:pt idx="7128">
                  <c:v>7.7164930555809406</c:v>
                </c:pt>
                <c:pt idx="7129">
                  <c:v>7.7172222222507116</c:v>
                </c:pt>
                <c:pt idx="7130">
                  <c:v>7.7179398148364271</c:v>
                </c:pt>
                <c:pt idx="7131">
                  <c:v>7.7186689815061982</c:v>
                </c:pt>
                <c:pt idx="7132">
                  <c:v>7.7193981481759693</c:v>
                </c:pt>
                <c:pt idx="7133">
                  <c:v>7.7201157407689607</c:v>
                </c:pt>
                <c:pt idx="7134">
                  <c:v>7.7208912037312984</c:v>
                </c:pt>
                <c:pt idx="7135">
                  <c:v>7.7216203703937936</c:v>
                </c:pt>
                <c:pt idx="7136">
                  <c:v>7.7223495370635646</c:v>
                </c:pt>
                <c:pt idx="7137">
                  <c:v>7.7230671296565561</c:v>
                </c:pt>
                <c:pt idx="7138">
                  <c:v>7.7237962963190512</c:v>
                </c:pt>
                <c:pt idx="7139">
                  <c:v>7.7245254629888223</c:v>
                </c:pt>
                <c:pt idx="7140">
                  <c:v>7.7252430555818137</c:v>
                </c:pt>
                <c:pt idx="7141">
                  <c:v>7.7259722222443088</c:v>
                </c:pt>
                <c:pt idx="7142">
                  <c:v>7.7267013889140799</c:v>
                </c:pt>
                <c:pt idx="7143">
                  <c:v>7.7274189815070713</c:v>
                </c:pt>
                <c:pt idx="7144">
                  <c:v>7.7281481481768424</c:v>
                </c:pt>
                <c:pt idx="7145">
                  <c:v>7.7289236111391801</c:v>
                </c:pt>
                <c:pt idx="7146">
                  <c:v>7.7296527778016753</c:v>
                </c:pt>
                <c:pt idx="7147">
                  <c:v>7.7303703703946667</c:v>
                </c:pt>
                <c:pt idx="7148">
                  <c:v>7.7310995370644378</c:v>
                </c:pt>
                <c:pt idx="7149">
                  <c:v>7.7318171296574292</c:v>
                </c:pt>
                <c:pt idx="7150">
                  <c:v>7.7325462963199243</c:v>
                </c:pt>
                <c:pt idx="7151">
                  <c:v>7.7332754629896954</c:v>
                </c:pt>
                <c:pt idx="7152">
                  <c:v>7.7339930555826868</c:v>
                </c:pt>
                <c:pt idx="7153">
                  <c:v>7.7347222222451819</c:v>
                </c:pt>
                <c:pt idx="7154">
                  <c:v>7.735451388914953</c:v>
                </c:pt>
                <c:pt idx="7155">
                  <c:v>7.7361689815079444</c:v>
                </c:pt>
                <c:pt idx="7156">
                  <c:v>7.7369560185470618</c:v>
                </c:pt>
                <c:pt idx="7157">
                  <c:v>7.7376736111327773</c:v>
                </c:pt>
                <c:pt idx="7158">
                  <c:v>7.7384027778025484</c:v>
                </c:pt>
                <c:pt idx="7159">
                  <c:v>7.7391319444723194</c:v>
                </c:pt>
                <c:pt idx="7160">
                  <c:v>7.7398495370653109</c:v>
                </c:pt>
                <c:pt idx="7161">
                  <c:v>7.740578703727806</c:v>
                </c:pt>
                <c:pt idx="7162">
                  <c:v>7.7413078703975771</c:v>
                </c:pt>
                <c:pt idx="7163">
                  <c:v>7.7420254629905685</c:v>
                </c:pt>
                <c:pt idx="7164">
                  <c:v>7.7427546296530636</c:v>
                </c:pt>
                <c:pt idx="7165">
                  <c:v>7.743472222246055</c:v>
                </c:pt>
                <c:pt idx="7166">
                  <c:v>7.7442013889158261</c:v>
                </c:pt>
                <c:pt idx="7167">
                  <c:v>7.7449768518781639</c:v>
                </c:pt>
                <c:pt idx="7168">
                  <c:v>7.745706018540659</c:v>
                </c:pt>
                <c:pt idx="7169">
                  <c:v>7.7464351852104301</c:v>
                </c:pt>
                <c:pt idx="7170">
                  <c:v>7.7471527778034215</c:v>
                </c:pt>
                <c:pt idx="7171">
                  <c:v>7.7478819444731926</c:v>
                </c:pt>
                <c:pt idx="7172">
                  <c:v>7.7486111111356877</c:v>
                </c:pt>
                <c:pt idx="7173">
                  <c:v>7.7493750000285218</c:v>
                </c:pt>
                <c:pt idx="7174">
                  <c:v>7.7501041666910169</c:v>
                </c:pt>
                <c:pt idx="7175">
                  <c:v>7.7508333333607879</c:v>
                </c:pt>
                <c:pt idx="7176">
                  <c:v>7.7515509259537794</c:v>
                </c:pt>
                <c:pt idx="7177">
                  <c:v>7.7522800926162745</c:v>
                </c:pt>
                <c:pt idx="7178">
                  <c:v>7.7530092592860456</c:v>
                </c:pt>
                <c:pt idx="7179">
                  <c:v>7.7537847222483833</c:v>
                </c:pt>
                <c:pt idx="7180">
                  <c:v>7.7545023148413748</c:v>
                </c:pt>
                <c:pt idx="7181">
                  <c:v>7.7552314815038699</c:v>
                </c:pt>
                <c:pt idx="7182">
                  <c:v>7.7559606481736409</c:v>
                </c:pt>
                <c:pt idx="7183">
                  <c:v>7.7566782407666324</c:v>
                </c:pt>
                <c:pt idx="7184">
                  <c:v>7.7574074074291275</c:v>
                </c:pt>
                <c:pt idx="7185">
                  <c:v>7.7581365740988986</c:v>
                </c:pt>
                <c:pt idx="7186">
                  <c:v>7.75885416669189</c:v>
                </c:pt>
                <c:pt idx="7187">
                  <c:v>7.7595833333616611</c:v>
                </c:pt>
                <c:pt idx="7188">
                  <c:v>7.7603125000241562</c:v>
                </c:pt>
                <c:pt idx="7189">
                  <c:v>7.7610300926171476</c:v>
                </c:pt>
                <c:pt idx="7190">
                  <c:v>7.7617592592869187</c:v>
                </c:pt>
                <c:pt idx="7191">
                  <c:v>7.7624884259494138</c:v>
                </c:pt>
                <c:pt idx="7192">
                  <c:v>7.7632060185424052</c:v>
                </c:pt>
                <c:pt idx="7193">
                  <c:v>7.7639351852121763</c:v>
                </c:pt>
                <c:pt idx="7194">
                  <c:v>7.7646643518746714</c:v>
                </c:pt>
                <c:pt idx="7195">
                  <c:v>7.7653819444676628</c:v>
                </c:pt>
                <c:pt idx="7196">
                  <c:v>7.7661111111374339</c:v>
                </c:pt>
                <c:pt idx="7197">
                  <c:v>7.7668287037304253</c:v>
                </c:pt>
                <c:pt idx="7198">
                  <c:v>7.7675578703929204</c:v>
                </c:pt>
                <c:pt idx="7199">
                  <c:v>7.7682870370626915</c:v>
                </c:pt>
                <c:pt idx="7200">
                  <c:v>7.7690625000250293</c:v>
                </c:pt>
                <c:pt idx="7201">
                  <c:v>7.7697916666948004</c:v>
                </c:pt>
                <c:pt idx="7202">
                  <c:v>7.7705092592877918</c:v>
                </c:pt>
                <c:pt idx="7203">
                  <c:v>7.7712384259502869</c:v>
                </c:pt>
                <c:pt idx="7204">
                  <c:v>7.771967592620058</c:v>
                </c:pt>
                <c:pt idx="7205">
                  <c:v>7.7726851852130494</c:v>
                </c:pt>
                <c:pt idx="7206">
                  <c:v>7.7734606481753872</c:v>
                </c:pt>
                <c:pt idx="7207">
                  <c:v>7.7741782407683786</c:v>
                </c:pt>
                <c:pt idx="7208">
                  <c:v>7.7749074074308737</c:v>
                </c:pt>
                <c:pt idx="7209">
                  <c:v>7.7756365741006448</c:v>
                </c:pt>
                <c:pt idx="7210">
                  <c:v>7.7763541666936362</c:v>
                </c:pt>
                <c:pt idx="7211">
                  <c:v>7.7770833333561313</c:v>
                </c:pt>
                <c:pt idx="7212">
                  <c:v>7.7778587963184691</c:v>
                </c:pt>
                <c:pt idx="7213">
                  <c:v>7.7785879629882402</c:v>
                </c:pt>
                <c:pt idx="7214">
                  <c:v>7.7793055555812316</c:v>
                </c:pt>
                <c:pt idx="7215">
                  <c:v>7.7800347222437267</c:v>
                </c:pt>
                <c:pt idx="7216">
                  <c:v>7.7807638889134978</c:v>
                </c:pt>
                <c:pt idx="7217">
                  <c:v>7.7814814815064892</c:v>
                </c:pt>
                <c:pt idx="7218">
                  <c:v>7.7822106481762603</c:v>
                </c:pt>
                <c:pt idx="7219">
                  <c:v>7.7829282407692517</c:v>
                </c:pt>
                <c:pt idx="7220">
                  <c:v>7.7836574074317468</c:v>
                </c:pt>
                <c:pt idx="7221">
                  <c:v>7.7843865741015179</c:v>
                </c:pt>
                <c:pt idx="7222">
                  <c:v>7.7851041666945093</c:v>
                </c:pt>
                <c:pt idx="7223">
                  <c:v>7.7858796296568471</c:v>
                </c:pt>
                <c:pt idx="7224">
                  <c:v>7.7866087963193422</c:v>
                </c:pt>
                <c:pt idx="7225">
                  <c:v>7.7873379629891133</c:v>
                </c:pt>
                <c:pt idx="7226">
                  <c:v>7.7880555555821047</c:v>
                </c:pt>
                <c:pt idx="7227">
                  <c:v>7.7887847222445998</c:v>
                </c:pt>
                <c:pt idx="7228">
                  <c:v>7.7895138889143709</c:v>
                </c:pt>
                <c:pt idx="7229">
                  <c:v>7.7902314815073623</c:v>
                </c:pt>
                <c:pt idx="7230">
                  <c:v>7.7909606481698574</c:v>
                </c:pt>
                <c:pt idx="7231">
                  <c:v>7.7916898148396285</c:v>
                </c:pt>
                <c:pt idx="7232">
                  <c:v>7.7924074074326199</c:v>
                </c:pt>
                <c:pt idx="7233">
                  <c:v>7.793136574102391</c:v>
                </c:pt>
                <c:pt idx="7234">
                  <c:v>7.7939120370647288</c:v>
                </c:pt>
                <c:pt idx="7235">
                  <c:v>7.7946412037272239</c:v>
                </c:pt>
                <c:pt idx="7236">
                  <c:v>7.7953587963202153</c:v>
                </c:pt>
                <c:pt idx="7237">
                  <c:v>7.7960879629899864</c:v>
                </c:pt>
                <c:pt idx="7238">
                  <c:v>7.7968171296524815</c:v>
                </c:pt>
                <c:pt idx="7239">
                  <c:v>7.7975347222454729</c:v>
                </c:pt>
                <c:pt idx="7240">
                  <c:v>7.798263888915244</c:v>
                </c:pt>
                <c:pt idx="7241">
                  <c:v>7.7989930555777391</c:v>
                </c:pt>
                <c:pt idx="7242">
                  <c:v>7.7997106481707306</c:v>
                </c:pt>
                <c:pt idx="7243">
                  <c:v>7.8004398148405016</c:v>
                </c:pt>
                <c:pt idx="7244">
                  <c:v>7.8011689815029968</c:v>
                </c:pt>
                <c:pt idx="7245">
                  <c:v>7.8019444444726105</c:v>
                </c:pt>
                <c:pt idx="7246">
                  <c:v>7.8026620370656019</c:v>
                </c:pt>
                <c:pt idx="7247">
                  <c:v>7.803391203728097</c:v>
                </c:pt>
                <c:pt idx="7248">
                  <c:v>7.8041203703978681</c:v>
                </c:pt>
                <c:pt idx="7249">
                  <c:v>7.8048379629908595</c:v>
                </c:pt>
                <c:pt idx="7250">
                  <c:v>7.8055671296533546</c:v>
                </c:pt>
                <c:pt idx="7251">
                  <c:v>7.8063425926156924</c:v>
                </c:pt>
                <c:pt idx="7252">
                  <c:v>7.8070717592854635</c:v>
                </c:pt>
                <c:pt idx="7253">
                  <c:v>7.8077893518784549</c:v>
                </c:pt>
                <c:pt idx="7254">
                  <c:v>7.80851851854095</c:v>
                </c:pt>
                <c:pt idx="7255">
                  <c:v>7.8092476852107211</c:v>
                </c:pt>
                <c:pt idx="7256">
                  <c:v>7.8099652778037125</c:v>
                </c:pt>
                <c:pt idx="7257">
                  <c:v>7.8106944444662076</c:v>
                </c:pt>
                <c:pt idx="7258">
                  <c:v>7.8114236111359787</c:v>
                </c:pt>
                <c:pt idx="7259">
                  <c:v>7.8121412037289701</c:v>
                </c:pt>
                <c:pt idx="7260">
                  <c:v>7.8128703703987412</c:v>
                </c:pt>
                <c:pt idx="7261">
                  <c:v>7.8135995370612363</c:v>
                </c:pt>
                <c:pt idx="7262">
                  <c:v>7.8143634259540704</c:v>
                </c:pt>
                <c:pt idx="7263">
                  <c:v>7.8150925926165655</c:v>
                </c:pt>
                <c:pt idx="7264">
                  <c:v>7.8158217592863366</c:v>
                </c:pt>
                <c:pt idx="7265">
                  <c:v>7.816539351879328</c:v>
                </c:pt>
                <c:pt idx="7266">
                  <c:v>7.8172685185418231</c:v>
                </c:pt>
                <c:pt idx="7267">
                  <c:v>7.8179976852115942</c:v>
                </c:pt>
                <c:pt idx="7268">
                  <c:v>7.818773148173932</c:v>
                </c:pt>
                <c:pt idx="7269">
                  <c:v>7.8194907407669234</c:v>
                </c:pt>
                <c:pt idx="7270">
                  <c:v>7.8202199074294185</c:v>
                </c:pt>
                <c:pt idx="7271">
                  <c:v>7.8209490740991896</c:v>
                </c:pt>
                <c:pt idx="7272">
                  <c:v>7.821666666692181</c:v>
                </c:pt>
                <c:pt idx="7273">
                  <c:v>7.8223958333619521</c:v>
                </c:pt>
                <c:pt idx="7274">
                  <c:v>7.8231712963242899</c:v>
                </c:pt>
                <c:pt idx="7275">
                  <c:v>7.823900462986785</c:v>
                </c:pt>
                <c:pt idx="7276">
                  <c:v>7.8246180555797764</c:v>
                </c:pt>
                <c:pt idx="7277">
                  <c:v>7.8253472222495475</c:v>
                </c:pt>
                <c:pt idx="7278">
                  <c:v>7.8260763889120426</c:v>
                </c:pt>
                <c:pt idx="7279">
                  <c:v>7.826793981505034</c:v>
                </c:pt>
                <c:pt idx="7280">
                  <c:v>7.8275694444673718</c:v>
                </c:pt>
                <c:pt idx="7281">
                  <c:v>7.8282986111371429</c:v>
                </c:pt>
                <c:pt idx="7282">
                  <c:v>7.8290162037301343</c:v>
                </c:pt>
                <c:pt idx="7283">
                  <c:v>7.8297453703926294</c:v>
                </c:pt>
                <c:pt idx="7284">
                  <c:v>7.8304745370624005</c:v>
                </c:pt>
                <c:pt idx="7285">
                  <c:v>7.8311921296553919</c:v>
                </c:pt>
                <c:pt idx="7286">
                  <c:v>7.8319675926177297</c:v>
                </c:pt>
                <c:pt idx="7287">
                  <c:v>7.8326967592875008</c:v>
                </c:pt>
                <c:pt idx="7288">
                  <c:v>7.8334143518804922</c:v>
                </c:pt>
                <c:pt idx="7289">
                  <c:v>7.8341435185429873</c:v>
                </c:pt>
                <c:pt idx="7290">
                  <c:v>7.8348726852127584</c:v>
                </c:pt>
                <c:pt idx="7291">
                  <c:v>7.8355902778057498</c:v>
                </c:pt>
                <c:pt idx="7292">
                  <c:v>7.8363657407680876</c:v>
                </c:pt>
                <c:pt idx="7293">
                  <c:v>7.8370949074305827</c:v>
                </c:pt>
                <c:pt idx="7294">
                  <c:v>7.8378240741003538</c:v>
                </c:pt>
                <c:pt idx="7295">
                  <c:v>7.8385416666933452</c:v>
                </c:pt>
                <c:pt idx="7296">
                  <c:v>7.8392708333558403</c:v>
                </c:pt>
                <c:pt idx="7297">
                  <c:v>7.8400000000256114</c:v>
                </c:pt>
                <c:pt idx="7298">
                  <c:v>7.8407638889111695</c:v>
                </c:pt>
                <c:pt idx="7299">
                  <c:v>7.8414930555809406</c:v>
                </c:pt>
                <c:pt idx="7300">
                  <c:v>7.8422222222507116</c:v>
                </c:pt>
                <c:pt idx="7301">
                  <c:v>7.8429398148364271</c:v>
                </c:pt>
                <c:pt idx="7302">
                  <c:v>7.8436689815061982</c:v>
                </c:pt>
                <c:pt idx="7303">
                  <c:v>7.8443981481759693</c:v>
                </c:pt>
                <c:pt idx="7304">
                  <c:v>7.845173611138307</c:v>
                </c:pt>
                <c:pt idx="7305">
                  <c:v>7.8458912037312984</c:v>
                </c:pt>
                <c:pt idx="7306">
                  <c:v>7.8466203703937936</c:v>
                </c:pt>
                <c:pt idx="7307">
                  <c:v>7.8473495370635646</c:v>
                </c:pt>
                <c:pt idx="7308">
                  <c:v>7.8480671296565561</c:v>
                </c:pt>
                <c:pt idx="7309">
                  <c:v>7.8487962963190512</c:v>
                </c:pt>
                <c:pt idx="7310">
                  <c:v>7.8495717592813889</c:v>
                </c:pt>
                <c:pt idx="7311">
                  <c:v>7.8502893518743804</c:v>
                </c:pt>
                <c:pt idx="7312">
                  <c:v>7.8510185185441514</c:v>
                </c:pt>
                <c:pt idx="7313">
                  <c:v>7.8517476852139225</c:v>
                </c:pt>
                <c:pt idx="7314">
                  <c:v>7.852465277799638</c:v>
                </c:pt>
                <c:pt idx="7315">
                  <c:v>7.8531944444694091</c:v>
                </c:pt>
                <c:pt idx="7316">
                  <c:v>7.8539699074317468</c:v>
                </c:pt>
                <c:pt idx="7317">
                  <c:v>7.8546875000247383</c:v>
                </c:pt>
                <c:pt idx="7318">
                  <c:v>7.8554166666945093</c:v>
                </c:pt>
                <c:pt idx="7319">
                  <c:v>7.8561458333570044</c:v>
                </c:pt>
                <c:pt idx="7320">
                  <c:v>7.8568634259499959</c:v>
                </c:pt>
                <c:pt idx="7321">
                  <c:v>7.8575925926197669</c:v>
                </c:pt>
                <c:pt idx="7322">
                  <c:v>7.8583680555821047</c:v>
                </c:pt>
                <c:pt idx="7323">
                  <c:v>7.8590972222445998</c:v>
                </c:pt>
                <c:pt idx="7324">
                  <c:v>7.8598148148375913</c:v>
                </c:pt>
                <c:pt idx="7325">
                  <c:v>7.8605439815073623</c:v>
                </c:pt>
                <c:pt idx="7326">
                  <c:v>7.8612731481698574</c:v>
                </c:pt>
                <c:pt idx="7327">
                  <c:v>7.8619907407628489</c:v>
                </c:pt>
                <c:pt idx="7328">
                  <c:v>7.8627662037251866</c:v>
                </c:pt>
                <c:pt idx="7329">
                  <c:v>7.8634953703949577</c:v>
                </c:pt>
                <c:pt idx="7330">
                  <c:v>7.8642245370647288</c:v>
                </c:pt>
                <c:pt idx="7331">
                  <c:v>7.8649421296577202</c:v>
                </c:pt>
                <c:pt idx="7332">
                  <c:v>7.8656712963202153</c:v>
                </c:pt>
                <c:pt idx="7333">
                  <c:v>7.8664004629899864</c:v>
                </c:pt>
                <c:pt idx="7334">
                  <c:v>7.8671180555829778</c:v>
                </c:pt>
                <c:pt idx="7335">
                  <c:v>7.8678472222454729</c:v>
                </c:pt>
                <c:pt idx="7336">
                  <c:v>7.868576388915244</c:v>
                </c:pt>
                <c:pt idx="7337">
                  <c:v>7.8692939815082354</c:v>
                </c:pt>
                <c:pt idx="7338">
                  <c:v>7.8700231481707306</c:v>
                </c:pt>
                <c:pt idx="7339">
                  <c:v>7.8707986111330683</c:v>
                </c:pt>
                <c:pt idx="7340">
                  <c:v>7.8715162037260598</c:v>
                </c:pt>
                <c:pt idx="7341">
                  <c:v>7.8722453703958308</c:v>
                </c:pt>
                <c:pt idx="7342">
                  <c:v>7.8729745370656019</c:v>
                </c:pt>
                <c:pt idx="7343">
                  <c:v>7.8736921296513174</c:v>
                </c:pt>
                <c:pt idx="7344">
                  <c:v>7.8744212963210884</c:v>
                </c:pt>
                <c:pt idx="7345">
                  <c:v>7.8751967592834262</c:v>
                </c:pt>
                <c:pt idx="7346">
                  <c:v>7.8759259259531973</c:v>
                </c:pt>
                <c:pt idx="7347">
                  <c:v>7.8766435185461887</c:v>
                </c:pt>
                <c:pt idx="7348">
                  <c:v>7.8773726852086838</c:v>
                </c:pt>
                <c:pt idx="7349">
                  <c:v>7.8781018518784549</c:v>
                </c:pt>
                <c:pt idx="7350">
                  <c:v>7.8788194444714463</c:v>
                </c:pt>
                <c:pt idx="7351">
                  <c:v>7.8795949074337841</c:v>
                </c:pt>
                <c:pt idx="7352">
                  <c:v>7.8803240740962792</c:v>
                </c:pt>
                <c:pt idx="7353">
                  <c:v>7.8810532407660503</c:v>
                </c:pt>
                <c:pt idx="7354">
                  <c:v>7.8817708333590417</c:v>
                </c:pt>
                <c:pt idx="7355">
                  <c:v>7.8825000000215368</c:v>
                </c:pt>
                <c:pt idx="7356">
                  <c:v>7.8832291666913079</c:v>
                </c:pt>
                <c:pt idx="7357">
                  <c:v>7.8840046296536457</c:v>
                </c:pt>
                <c:pt idx="7358">
                  <c:v>7.8847222222466371</c:v>
                </c:pt>
                <c:pt idx="7359">
                  <c:v>7.8854513889164082</c:v>
                </c:pt>
                <c:pt idx="7360">
                  <c:v>7.8861805555789033</c:v>
                </c:pt>
                <c:pt idx="7361">
                  <c:v>7.8869097222486744</c:v>
                </c:pt>
                <c:pt idx="7362">
                  <c:v>7.8876273148416658</c:v>
                </c:pt>
                <c:pt idx="7363">
                  <c:v>7.8883564815041609</c:v>
                </c:pt>
                <c:pt idx="7364">
                  <c:v>7.889085648173932</c:v>
                </c:pt>
                <c:pt idx="7365">
                  <c:v>7.8898032407669234</c:v>
                </c:pt>
                <c:pt idx="7366">
                  <c:v>7.8905324074294185</c:v>
                </c:pt>
                <c:pt idx="7367">
                  <c:v>7.8912615740991896</c:v>
                </c:pt>
                <c:pt idx="7368">
                  <c:v>7.891979166692181</c:v>
                </c:pt>
                <c:pt idx="7369">
                  <c:v>7.8927083333619521</c:v>
                </c:pt>
                <c:pt idx="7370">
                  <c:v>7.8934375000244472</c:v>
                </c:pt>
                <c:pt idx="7371">
                  <c:v>7.8941550926174386</c:v>
                </c:pt>
                <c:pt idx="7372">
                  <c:v>7.8948842592872097</c:v>
                </c:pt>
                <c:pt idx="7373">
                  <c:v>7.8956134259497048</c:v>
                </c:pt>
                <c:pt idx="7374">
                  <c:v>7.8963310185426963</c:v>
                </c:pt>
                <c:pt idx="7375">
                  <c:v>7.8970601852124673</c:v>
                </c:pt>
                <c:pt idx="7376">
                  <c:v>7.8977777778054588</c:v>
                </c:pt>
                <c:pt idx="7377">
                  <c:v>7.8985069444679539</c:v>
                </c:pt>
                <c:pt idx="7378">
                  <c:v>7.8992824074302916</c:v>
                </c:pt>
              </c:numCache>
            </c:numRef>
          </c:xVal>
          <c:yVal>
            <c:numRef>
              <c:f>Sheet2!$E$2:$E$7380</c:f>
              <c:numCache>
                <c:formatCode>General</c:formatCode>
                <c:ptCount val="7379"/>
                <c:pt idx="0">
                  <c:v>1.9410999999999998E-9</c:v>
                </c:pt>
                <c:pt idx="1">
                  <c:v>1.9145E-9</c:v>
                </c:pt>
                <c:pt idx="2">
                  <c:v>1.8887999999999999E-9</c:v>
                </c:pt>
                <c:pt idx="3">
                  <c:v>1.8694000000000002E-9</c:v>
                </c:pt>
                <c:pt idx="4">
                  <c:v>4.3197000000000003E-9</c:v>
                </c:pt>
                <c:pt idx="5">
                  <c:v>4.3042999999999997E-9</c:v>
                </c:pt>
                <c:pt idx="6">
                  <c:v>4.2910000000000002E-9</c:v>
                </c:pt>
                <c:pt idx="7">
                  <c:v>4.2793999999999999E-9</c:v>
                </c:pt>
                <c:pt idx="8">
                  <c:v>4.2662E-9</c:v>
                </c:pt>
                <c:pt idx="9">
                  <c:v>4.2560000000000002E-9</c:v>
                </c:pt>
                <c:pt idx="10">
                  <c:v>4.2400000000000002E-9</c:v>
                </c:pt>
                <c:pt idx="11">
                  <c:v>4.2290000000000002E-9</c:v>
                </c:pt>
                <c:pt idx="12">
                  <c:v>4.2182999999999998E-9</c:v>
                </c:pt>
                <c:pt idx="13">
                  <c:v>4.2050000000000003E-9</c:v>
                </c:pt>
                <c:pt idx="14">
                  <c:v>4.1966000000000002E-9</c:v>
                </c:pt>
                <c:pt idx="15">
                  <c:v>4.1864000000000003E-9</c:v>
                </c:pt>
                <c:pt idx="16">
                  <c:v>4.1811E-9</c:v>
                </c:pt>
                <c:pt idx="17">
                  <c:v>4.1677999999999996E-9</c:v>
                </c:pt>
                <c:pt idx="18">
                  <c:v>4.1603000000000002E-9</c:v>
                </c:pt>
                <c:pt idx="19">
                  <c:v>4.1501000000000004E-9</c:v>
                </c:pt>
                <c:pt idx="20">
                  <c:v>4.1439000000000001E-9</c:v>
                </c:pt>
                <c:pt idx="21">
                  <c:v>4.1372999999999998E-9</c:v>
                </c:pt>
                <c:pt idx="22">
                  <c:v>4.1288999999999997E-9</c:v>
                </c:pt>
                <c:pt idx="23">
                  <c:v>4.1227000000000002E-9</c:v>
                </c:pt>
                <c:pt idx="24">
                  <c:v>4.1119999999999999E-9</c:v>
                </c:pt>
                <c:pt idx="25">
                  <c:v>4.1106999999999999E-9</c:v>
                </c:pt>
                <c:pt idx="26">
                  <c:v>4.1067000000000003E-9</c:v>
                </c:pt>
                <c:pt idx="27">
                  <c:v>4.0979000000000001E-9</c:v>
                </c:pt>
                <c:pt idx="28">
                  <c:v>4.0912000000000001E-9</c:v>
                </c:pt>
                <c:pt idx="29">
                  <c:v>4.0890000000000003E-9</c:v>
                </c:pt>
                <c:pt idx="30">
                  <c:v>4.0778999999999997E-9</c:v>
                </c:pt>
                <c:pt idx="31">
                  <c:v>4.0735E-9</c:v>
                </c:pt>
                <c:pt idx="32">
                  <c:v>4.0691000000000004E-9</c:v>
                </c:pt>
                <c:pt idx="33">
                  <c:v>4.0633000000000002E-9</c:v>
                </c:pt>
                <c:pt idx="34">
                  <c:v>4.0607000000000003E-9</c:v>
                </c:pt>
                <c:pt idx="35">
                  <c:v>4.0579999999999998E-9</c:v>
                </c:pt>
                <c:pt idx="36">
                  <c:v>4.0495999999999997E-9</c:v>
                </c:pt>
                <c:pt idx="37">
                  <c:v>4.0482999999999998E-9</c:v>
                </c:pt>
                <c:pt idx="38">
                  <c:v>4.0402999999999998E-9</c:v>
                </c:pt>
                <c:pt idx="39">
                  <c:v>4.0398999999999997E-9</c:v>
                </c:pt>
                <c:pt idx="40">
                  <c:v>4.0328000000000004E-9</c:v>
                </c:pt>
                <c:pt idx="41">
                  <c:v>4.0296999999999998E-9</c:v>
                </c:pt>
                <c:pt idx="42">
                  <c:v>4.0275E-9</c:v>
                </c:pt>
                <c:pt idx="43">
                  <c:v>4.0238999999999997E-9</c:v>
                </c:pt>
                <c:pt idx="44">
                  <c:v>4.0186000000000002E-9</c:v>
                </c:pt>
                <c:pt idx="45">
                  <c:v>4.0151000000000003E-9</c:v>
                </c:pt>
                <c:pt idx="46">
                  <c:v>4.0145999999999998E-9</c:v>
                </c:pt>
                <c:pt idx="47">
                  <c:v>4.0102000000000001E-9</c:v>
                </c:pt>
                <c:pt idx="48">
                  <c:v>4.0058000000000004E-9</c:v>
                </c:pt>
                <c:pt idx="49">
                  <c:v>3.9981999999999997E-9</c:v>
                </c:pt>
                <c:pt idx="50">
                  <c:v>3.9978000000000004E-9</c:v>
                </c:pt>
                <c:pt idx="51">
                  <c:v>3.9942000000000001E-9</c:v>
                </c:pt>
                <c:pt idx="52">
                  <c:v>3.9933999999999999E-9</c:v>
                </c:pt>
                <c:pt idx="53">
                  <c:v>3.9938E-9</c:v>
                </c:pt>
                <c:pt idx="54">
                  <c:v>3.9888999999999997E-9</c:v>
                </c:pt>
                <c:pt idx="55">
                  <c:v>3.9871999999999996E-9</c:v>
                </c:pt>
                <c:pt idx="56">
                  <c:v>3.9804999999999996E-9</c:v>
                </c:pt>
                <c:pt idx="57">
                  <c:v>3.9836000000000002E-9</c:v>
                </c:pt>
                <c:pt idx="58">
                  <c:v>3.9769999999999998E-9</c:v>
                </c:pt>
                <c:pt idx="59">
                  <c:v>3.9791999999999997E-9</c:v>
                </c:pt>
                <c:pt idx="60">
                  <c:v>3.9672000000000001E-9</c:v>
                </c:pt>
                <c:pt idx="61">
                  <c:v>3.9694E-9</c:v>
                </c:pt>
                <c:pt idx="62">
                  <c:v>3.9708000000000004E-9</c:v>
                </c:pt>
                <c:pt idx="63">
                  <c:v>3.9672000000000001E-9</c:v>
                </c:pt>
                <c:pt idx="64">
                  <c:v>3.9627999999999996E-9</c:v>
                </c:pt>
                <c:pt idx="65">
                  <c:v>3.9618999999999997E-9</c:v>
                </c:pt>
                <c:pt idx="66">
                  <c:v>3.9631999999999997E-9</c:v>
                </c:pt>
                <c:pt idx="67">
                  <c:v>3.9583999999999999E-9</c:v>
                </c:pt>
                <c:pt idx="68">
                  <c:v>3.9570000000000003E-9</c:v>
                </c:pt>
                <c:pt idx="69">
                  <c:v>3.9553000000000002E-9</c:v>
                </c:pt>
                <c:pt idx="70">
                  <c:v>3.9521999999999996E-9</c:v>
                </c:pt>
                <c:pt idx="71">
                  <c:v>3.9512999999999998E-9</c:v>
                </c:pt>
                <c:pt idx="72">
                  <c:v>3.9503999999999999E-9</c:v>
                </c:pt>
                <c:pt idx="73">
                  <c:v>3.9445999999999998E-9</c:v>
                </c:pt>
                <c:pt idx="74">
                  <c:v>3.9445999999999998E-9</c:v>
                </c:pt>
                <c:pt idx="75">
                  <c:v>3.9419999999999998E-9</c:v>
                </c:pt>
                <c:pt idx="76">
                  <c:v>3.9424E-9</c:v>
                </c:pt>
                <c:pt idx="77">
                  <c:v>3.9411E-9</c:v>
                </c:pt>
                <c:pt idx="78">
                  <c:v>3.9441999999999997E-9</c:v>
                </c:pt>
                <c:pt idx="79">
                  <c:v>3.9402000000000001E-9</c:v>
                </c:pt>
                <c:pt idx="80">
                  <c:v>3.9335999999999997E-9</c:v>
                </c:pt>
                <c:pt idx="81">
                  <c:v>3.9335999999999997E-9</c:v>
                </c:pt>
                <c:pt idx="82">
                  <c:v>3.9326999999999999E-9</c:v>
                </c:pt>
                <c:pt idx="83">
                  <c:v>3.9344999999999996E-9</c:v>
                </c:pt>
                <c:pt idx="84">
                  <c:v>3.9313999999999999E-9</c:v>
                </c:pt>
                <c:pt idx="85">
                  <c:v>3.9309000000000001E-9</c:v>
                </c:pt>
                <c:pt idx="86">
                  <c:v>3.9296000000000002E-9</c:v>
                </c:pt>
                <c:pt idx="87">
                  <c:v>3.9259999999999999E-9</c:v>
                </c:pt>
                <c:pt idx="88">
                  <c:v>3.9283000000000002E-9</c:v>
                </c:pt>
                <c:pt idx="89">
                  <c:v>3.9229000000000002E-9</c:v>
                </c:pt>
                <c:pt idx="90">
                  <c:v>3.9264999999999996E-9</c:v>
                </c:pt>
                <c:pt idx="91">
                  <c:v>3.9242999999999998E-9</c:v>
                </c:pt>
                <c:pt idx="92">
                  <c:v>3.9190000000000002E-9</c:v>
                </c:pt>
                <c:pt idx="93">
                  <c:v>3.9203000000000002E-9</c:v>
                </c:pt>
                <c:pt idx="94">
                  <c:v>3.9190000000000002E-9</c:v>
                </c:pt>
                <c:pt idx="95">
                  <c:v>3.9153999999999999E-9</c:v>
                </c:pt>
                <c:pt idx="96">
                  <c:v>3.9132000000000001E-9</c:v>
                </c:pt>
                <c:pt idx="97">
                  <c:v>3.9119000000000001E-9</c:v>
                </c:pt>
                <c:pt idx="98">
                  <c:v>3.9166999999999999E-9</c:v>
                </c:pt>
                <c:pt idx="99">
                  <c:v>3.9123000000000002E-9</c:v>
                </c:pt>
                <c:pt idx="100">
                  <c:v>3.9104999999999997E-9</c:v>
                </c:pt>
                <c:pt idx="101">
                  <c:v>3.9091999999999997E-9</c:v>
                </c:pt>
                <c:pt idx="102">
                  <c:v>3.9065999999999997E-9</c:v>
                </c:pt>
                <c:pt idx="103">
                  <c:v>3.9088000000000004E-9</c:v>
                </c:pt>
                <c:pt idx="104">
                  <c:v>3.9030000000000003E-9</c:v>
                </c:pt>
                <c:pt idx="105">
                  <c:v>3.9017000000000003E-9</c:v>
                </c:pt>
                <c:pt idx="106">
                  <c:v>3.9043000000000003E-9</c:v>
                </c:pt>
                <c:pt idx="107">
                  <c:v>3.9035E-9</c:v>
                </c:pt>
                <c:pt idx="108">
                  <c:v>3.8959000000000002E-9</c:v>
                </c:pt>
                <c:pt idx="109">
                  <c:v>3.8989999999999999E-9</c:v>
                </c:pt>
                <c:pt idx="110">
                  <c:v>3.9030000000000003E-9</c:v>
                </c:pt>
                <c:pt idx="111">
                  <c:v>3.8981E-9</c:v>
                </c:pt>
                <c:pt idx="112">
                  <c:v>3.8985999999999998E-9</c:v>
                </c:pt>
                <c:pt idx="113">
                  <c:v>3.8989999999999999E-9</c:v>
                </c:pt>
                <c:pt idx="114">
                  <c:v>3.8955E-9</c:v>
                </c:pt>
                <c:pt idx="115">
                  <c:v>3.8950000000000003E-9</c:v>
                </c:pt>
                <c:pt idx="116">
                  <c:v>3.8924000000000003E-9</c:v>
                </c:pt>
                <c:pt idx="117">
                  <c:v>3.8914999999999996E-9</c:v>
                </c:pt>
                <c:pt idx="118">
                  <c:v>3.8911000000000003E-9</c:v>
                </c:pt>
                <c:pt idx="119">
                  <c:v>3.8914999999999996E-9</c:v>
                </c:pt>
                <c:pt idx="120">
                  <c:v>3.8933000000000002E-9</c:v>
                </c:pt>
                <c:pt idx="121">
                  <c:v>3.8950000000000003E-9</c:v>
                </c:pt>
                <c:pt idx="122">
                  <c:v>3.8901999999999997E-9</c:v>
                </c:pt>
                <c:pt idx="123">
                  <c:v>3.8911000000000003E-9</c:v>
                </c:pt>
                <c:pt idx="124">
                  <c:v>3.8901999999999997E-9</c:v>
                </c:pt>
                <c:pt idx="125">
                  <c:v>3.8834999999999997E-9</c:v>
                </c:pt>
                <c:pt idx="126">
                  <c:v>3.8844000000000004E-9</c:v>
                </c:pt>
                <c:pt idx="127">
                  <c:v>3.8879999999999998E-9</c:v>
                </c:pt>
                <c:pt idx="128">
                  <c:v>3.8950000000000003E-9</c:v>
                </c:pt>
                <c:pt idx="129">
                  <c:v>3.8905999999999998E-9</c:v>
                </c:pt>
                <c:pt idx="130">
                  <c:v>3.8946000000000002E-9</c:v>
                </c:pt>
                <c:pt idx="131">
                  <c:v>3.8901999999999997E-9</c:v>
                </c:pt>
                <c:pt idx="132">
                  <c:v>3.8914999999999996E-9</c:v>
                </c:pt>
                <c:pt idx="133">
                  <c:v>3.8896999999999999E-9</c:v>
                </c:pt>
                <c:pt idx="134">
                  <c:v>3.8924000000000003E-9</c:v>
                </c:pt>
                <c:pt idx="135">
                  <c:v>3.8875000000000001E-9</c:v>
                </c:pt>
                <c:pt idx="136">
                  <c:v>3.8888000000000001E-9</c:v>
                </c:pt>
                <c:pt idx="137">
                  <c:v>3.8862000000000001E-9</c:v>
                </c:pt>
                <c:pt idx="138">
                  <c:v>3.8862000000000001E-9</c:v>
                </c:pt>
                <c:pt idx="139">
                  <c:v>3.8840000000000002E-9</c:v>
                </c:pt>
                <c:pt idx="140">
                  <c:v>3.8875000000000001E-9</c:v>
                </c:pt>
                <c:pt idx="141">
                  <c:v>3.8853000000000002E-9</c:v>
                </c:pt>
                <c:pt idx="142">
                  <c:v>3.8808999999999997E-9</c:v>
                </c:pt>
                <c:pt idx="143">
                  <c:v>3.8818000000000004E-9</c:v>
                </c:pt>
                <c:pt idx="144">
                  <c:v>3.8808999999999997E-9</c:v>
                </c:pt>
                <c:pt idx="145">
                  <c:v>3.8791E-9</c:v>
                </c:pt>
                <c:pt idx="146">
                  <c:v>3.8821999999999997E-9</c:v>
                </c:pt>
                <c:pt idx="147">
                  <c:v>3.8808999999999997E-9</c:v>
                </c:pt>
                <c:pt idx="148">
                  <c:v>3.8812999999999998E-9</c:v>
                </c:pt>
                <c:pt idx="149">
                  <c:v>3.8737999999999996E-9</c:v>
                </c:pt>
                <c:pt idx="150">
                  <c:v>3.8769000000000001E-9</c:v>
                </c:pt>
                <c:pt idx="151">
                  <c:v>3.8751000000000004E-9</c:v>
                </c:pt>
                <c:pt idx="152">
                  <c:v>3.8737999999999996E-9</c:v>
                </c:pt>
                <c:pt idx="153">
                  <c:v>3.8719999999999999E-9</c:v>
                </c:pt>
                <c:pt idx="154">
                  <c:v>3.8741999999999997E-9</c:v>
                </c:pt>
                <c:pt idx="155">
                  <c:v>3.8751000000000004E-9</c:v>
                </c:pt>
                <c:pt idx="156">
                  <c:v>3.8751000000000004E-9</c:v>
                </c:pt>
                <c:pt idx="157">
                  <c:v>3.8698E-9</c:v>
                </c:pt>
                <c:pt idx="158">
                  <c:v>3.8715999999999997E-9</c:v>
                </c:pt>
                <c:pt idx="159">
                  <c:v>3.8728999999999997E-9</c:v>
                </c:pt>
                <c:pt idx="160">
                  <c:v>3.8747000000000003E-9</c:v>
                </c:pt>
                <c:pt idx="161">
                  <c:v>3.8741999999999997E-9</c:v>
                </c:pt>
                <c:pt idx="162">
                  <c:v>3.8719999999999999E-9</c:v>
                </c:pt>
                <c:pt idx="163">
                  <c:v>3.8676000000000002E-9</c:v>
                </c:pt>
                <c:pt idx="164">
                  <c:v>3.8689000000000002E-9</c:v>
                </c:pt>
                <c:pt idx="165">
                  <c:v>3.8670999999999996E-9</c:v>
                </c:pt>
                <c:pt idx="166">
                  <c:v>3.8631999999999996E-9</c:v>
                </c:pt>
                <c:pt idx="167">
                  <c:v>3.8635999999999998E-9</c:v>
                </c:pt>
                <c:pt idx="168">
                  <c:v>3.8685E-9</c:v>
                </c:pt>
                <c:pt idx="169">
                  <c:v>3.8689000000000002E-9</c:v>
                </c:pt>
                <c:pt idx="170">
                  <c:v>3.8670999999999996E-9</c:v>
                </c:pt>
                <c:pt idx="171">
                  <c:v>3.8626999999999999E-9</c:v>
                </c:pt>
                <c:pt idx="172">
                  <c:v>3.8618E-9</c:v>
                </c:pt>
                <c:pt idx="173">
                  <c:v>3.8689000000000002E-9</c:v>
                </c:pt>
                <c:pt idx="174">
                  <c:v>3.8631999999999996E-9</c:v>
                </c:pt>
                <c:pt idx="175">
                  <c:v>3.8587000000000003E-9</c:v>
                </c:pt>
                <c:pt idx="176">
                  <c:v>3.8635999999999998E-9</c:v>
                </c:pt>
                <c:pt idx="177">
                  <c:v>3.8592000000000001E-9</c:v>
                </c:pt>
                <c:pt idx="178">
                  <c:v>3.8564999999999997E-9</c:v>
                </c:pt>
                <c:pt idx="179">
                  <c:v>3.8596000000000002E-9</c:v>
                </c:pt>
                <c:pt idx="180">
                  <c:v>3.8570000000000002E-9</c:v>
                </c:pt>
                <c:pt idx="181">
                  <c:v>3.8577999999999996E-9</c:v>
                </c:pt>
                <c:pt idx="182">
                  <c:v>3.8521E-9</c:v>
                </c:pt>
                <c:pt idx="183">
                  <c:v>3.8551999999999997E-9</c:v>
                </c:pt>
                <c:pt idx="184">
                  <c:v>3.8570000000000002E-9</c:v>
                </c:pt>
                <c:pt idx="185">
                  <c:v>3.8555999999999998E-9</c:v>
                </c:pt>
                <c:pt idx="186">
                  <c:v>3.8525000000000001E-9</c:v>
                </c:pt>
                <c:pt idx="187">
                  <c:v>3.8516000000000002E-9</c:v>
                </c:pt>
                <c:pt idx="188">
                  <c:v>3.8490000000000003E-9</c:v>
                </c:pt>
                <c:pt idx="189">
                  <c:v>3.8490000000000003E-9</c:v>
                </c:pt>
                <c:pt idx="190">
                  <c:v>3.8529999999999998E-9</c:v>
                </c:pt>
                <c:pt idx="191">
                  <c:v>3.8477000000000003E-9</c:v>
                </c:pt>
                <c:pt idx="192">
                  <c:v>3.8481000000000004E-9</c:v>
                </c:pt>
                <c:pt idx="193">
                  <c:v>3.8508E-9</c:v>
                </c:pt>
                <c:pt idx="194">
                  <c:v>3.8503000000000002E-9</c:v>
                </c:pt>
                <c:pt idx="195">
                  <c:v>3.8481000000000004E-9</c:v>
                </c:pt>
                <c:pt idx="196">
                  <c:v>3.8494000000000004E-9</c:v>
                </c:pt>
                <c:pt idx="197">
                  <c:v>3.8503000000000002E-9</c:v>
                </c:pt>
                <c:pt idx="198">
                  <c:v>3.8468000000000004E-9</c:v>
                </c:pt>
                <c:pt idx="199">
                  <c:v>3.8490000000000003E-9</c:v>
                </c:pt>
                <c:pt idx="200">
                  <c:v>3.8468000000000004E-9</c:v>
                </c:pt>
                <c:pt idx="201">
                  <c:v>3.8458999999999997E-9</c:v>
                </c:pt>
                <c:pt idx="202">
                  <c:v>3.8445999999999997E-9</c:v>
                </c:pt>
                <c:pt idx="203">
                  <c:v>3.8441E-9</c:v>
                </c:pt>
                <c:pt idx="204">
                  <c:v>3.8494000000000004E-9</c:v>
                </c:pt>
                <c:pt idx="205">
                  <c:v>3.8471999999999997E-9</c:v>
                </c:pt>
                <c:pt idx="206">
                  <c:v>3.8484999999999997E-9</c:v>
                </c:pt>
                <c:pt idx="207">
                  <c:v>3.8477000000000003E-9</c:v>
                </c:pt>
                <c:pt idx="208">
                  <c:v>3.8462999999999998E-9</c:v>
                </c:pt>
                <c:pt idx="209">
                  <c:v>3.8471999999999997E-9</c:v>
                </c:pt>
                <c:pt idx="210">
                  <c:v>3.8436999999999999E-9</c:v>
                </c:pt>
                <c:pt idx="211">
                  <c:v>3.8454E-9</c:v>
                </c:pt>
                <c:pt idx="212">
                  <c:v>3.8436999999999999E-9</c:v>
                </c:pt>
                <c:pt idx="213">
                  <c:v>3.8436999999999999E-9</c:v>
                </c:pt>
                <c:pt idx="214">
                  <c:v>3.8436999999999999E-9</c:v>
                </c:pt>
                <c:pt idx="215">
                  <c:v>3.8441E-9</c:v>
                </c:pt>
                <c:pt idx="216">
                  <c:v>3.8436999999999999E-9</c:v>
                </c:pt>
                <c:pt idx="217">
                  <c:v>3.8445999999999997E-9</c:v>
                </c:pt>
                <c:pt idx="218">
                  <c:v>3.8384000000000003E-9</c:v>
                </c:pt>
                <c:pt idx="219">
                  <c:v>3.8436999999999999E-9</c:v>
                </c:pt>
                <c:pt idx="220">
                  <c:v>3.8391999999999997E-9</c:v>
                </c:pt>
                <c:pt idx="221">
                  <c:v>3.8428E-9</c:v>
                </c:pt>
                <c:pt idx="222">
                  <c:v>3.8445999999999997E-9</c:v>
                </c:pt>
                <c:pt idx="223">
                  <c:v>3.8406000000000002E-9</c:v>
                </c:pt>
                <c:pt idx="224">
                  <c:v>3.8406000000000002E-9</c:v>
                </c:pt>
                <c:pt idx="225">
                  <c:v>3.8387999999999996E-9</c:v>
                </c:pt>
                <c:pt idx="226">
                  <c:v>3.8374999999999996E-9</c:v>
                </c:pt>
                <c:pt idx="227">
                  <c:v>3.8410000000000003E-9</c:v>
                </c:pt>
                <c:pt idx="228">
                  <c:v>3.8406000000000002E-9</c:v>
                </c:pt>
                <c:pt idx="229">
                  <c:v>3.8406000000000002E-9</c:v>
                </c:pt>
                <c:pt idx="230">
                  <c:v>3.8384000000000003E-9</c:v>
                </c:pt>
                <c:pt idx="231">
                  <c:v>3.8406000000000002E-9</c:v>
                </c:pt>
                <c:pt idx="232">
                  <c:v>3.8391999999999997E-9</c:v>
                </c:pt>
                <c:pt idx="233">
                  <c:v>3.8387999999999996E-9</c:v>
                </c:pt>
                <c:pt idx="234">
                  <c:v>3.8378999999999997E-9</c:v>
                </c:pt>
                <c:pt idx="235">
                  <c:v>3.8348E-9</c:v>
                </c:pt>
                <c:pt idx="236">
                  <c:v>3.8348E-9</c:v>
                </c:pt>
                <c:pt idx="237">
                  <c:v>3.8365999999999998E-9</c:v>
                </c:pt>
                <c:pt idx="238">
                  <c:v>3.8335E-9</c:v>
                </c:pt>
                <c:pt idx="239">
                  <c:v>3.8356999999999999E-9</c:v>
                </c:pt>
                <c:pt idx="240">
                  <c:v>3.8374999999999996E-9</c:v>
                </c:pt>
                <c:pt idx="241">
                  <c:v>3.8281999999999997E-9</c:v>
                </c:pt>
                <c:pt idx="242">
                  <c:v>3.8335E-9</c:v>
                </c:pt>
                <c:pt idx="243">
                  <c:v>3.8317000000000003E-9</c:v>
                </c:pt>
                <c:pt idx="244">
                  <c:v>3.8365999999999998E-9</c:v>
                </c:pt>
                <c:pt idx="245">
                  <c:v>3.8285999999999998E-9</c:v>
                </c:pt>
                <c:pt idx="246">
                  <c:v>3.8304000000000003E-9</c:v>
                </c:pt>
                <c:pt idx="247">
                  <c:v>3.8313000000000002E-9</c:v>
                </c:pt>
                <c:pt idx="248">
                  <c:v>3.8304000000000003E-9</c:v>
                </c:pt>
                <c:pt idx="249">
                  <c:v>3.8259999999999998E-9</c:v>
                </c:pt>
                <c:pt idx="250">
                  <c:v>3.8291000000000004E-9</c:v>
                </c:pt>
                <c:pt idx="251">
                  <c:v>3.8281999999999997E-9</c:v>
                </c:pt>
                <c:pt idx="252">
                  <c:v>3.8304000000000003E-9</c:v>
                </c:pt>
                <c:pt idx="253">
                  <c:v>3.8330000000000003E-9</c:v>
                </c:pt>
                <c:pt idx="254">
                  <c:v>3.8291000000000004E-9</c:v>
                </c:pt>
                <c:pt idx="255">
                  <c:v>3.8263999999999999E-9</c:v>
                </c:pt>
                <c:pt idx="256">
                  <c:v>3.8268000000000001E-9</c:v>
                </c:pt>
                <c:pt idx="257">
                  <c:v>3.8237000000000004E-9</c:v>
                </c:pt>
                <c:pt idx="258">
                  <c:v>3.8268000000000001E-9</c:v>
                </c:pt>
                <c:pt idx="259">
                  <c:v>3.8246000000000002E-9</c:v>
                </c:pt>
                <c:pt idx="260">
                  <c:v>3.8276999999999999E-9</c:v>
                </c:pt>
                <c:pt idx="261">
                  <c:v>3.8251E-9</c:v>
                </c:pt>
                <c:pt idx="262">
                  <c:v>3.8259999999999998E-9</c:v>
                </c:pt>
                <c:pt idx="263">
                  <c:v>3.8263999999999999E-9</c:v>
                </c:pt>
                <c:pt idx="264">
                  <c:v>3.8224000000000004E-9</c:v>
                </c:pt>
                <c:pt idx="265">
                  <c:v>3.8237000000000004E-9</c:v>
                </c:pt>
                <c:pt idx="266">
                  <c:v>3.8233000000000002E-9</c:v>
                </c:pt>
                <c:pt idx="267">
                  <c:v>3.8229000000000001E-9</c:v>
                </c:pt>
                <c:pt idx="268">
                  <c:v>3.8229000000000001E-9</c:v>
                </c:pt>
                <c:pt idx="269">
                  <c:v>3.8285999999999998E-9</c:v>
                </c:pt>
                <c:pt idx="270">
                  <c:v>3.8255000000000001E-9</c:v>
                </c:pt>
                <c:pt idx="271">
                  <c:v>3.8224000000000004E-9</c:v>
                </c:pt>
                <c:pt idx="272">
                  <c:v>3.8211000000000004E-9</c:v>
                </c:pt>
                <c:pt idx="273">
                  <c:v>3.8229000000000001E-9</c:v>
                </c:pt>
                <c:pt idx="274">
                  <c:v>3.8201999999999997E-9</c:v>
                </c:pt>
                <c:pt idx="275">
                  <c:v>3.8211000000000004E-9</c:v>
                </c:pt>
                <c:pt idx="276">
                  <c:v>3.8214999999999997E-9</c:v>
                </c:pt>
                <c:pt idx="277">
                  <c:v>3.8224000000000004E-9</c:v>
                </c:pt>
                <c:pt idx="278">
                  <c:v>3.8224000000000004E-9</c:v>
                </c:pt>
                <c:pt idx="279">
                  <c:v>3.8205999999999998E-9</c:v>
                </c:pt>
                <c:pt idx="280">
                  <c:v>3.8184E-9</c:v>
                </c:pt>
                <c:pt idx="281">
                  <c:v>3.8229000000000001E-9</c:v>
                </c:pt>
                <c:pt idx="282">
                  <c:v>3.8214999999999997E-9</c:v>
                </c:pt>
                <c:pt idx="283">
                  <c:v>3.8179999999999998E-9</c:v>
                </c:pt>
                <c:pt idx="284">
                  <c:v>3.8205999999999998E-9</c:v>
                </c:pt>
                <c:pt idx="285">
                  <c:v>3.8224000000000004E-9</c:v>
                </c:pt>
                <c:pt idx="286">
                  <c:v>3.8233000000000002E-9</c:v>
                </c:pt>
                <c:pt idx="287">
                  <c:v>3.8192999999999998E-9</c:v>
                </c:pt>
                <c:pt idx="288">
                  <c:v>3.8192999999999998E-9</c:v>
                </c:pt>
                <c:pt idx="289">
                  <c:v>3.8224000000000004E-9</c:v>
                </c:pt>
                <c:pt idx="290">
                  <c:v>3.8229000000000001E-9</c:v>
                </c:pt>
                <c:pt idx="291">
                  <c:v>3.8233000000000002E-9</c:v>
                </c:pt>
                <c:pt idx="292">
                  <c:v>3.8198000000000004E-9</c:v>
                </c:pt>
                <c:pt idx="293">
                  <c:v>3.8205999999999998E-9</c:v>
                </c:pt>
                <c:pt idx="294">
                  <c:v>3.8214999999999997E-9</c:v>
                </c:pt>
                <c:pt idx="295">
                  <c:v>3.8188999999999997E-9</c:v>
                </c:pt>
                <c:pt idx="296">
                  <c:v>3.8171E-9</c:v>
                </c:pt>
                <c:pt idx="297">
                  <c:v>3.8179999999999998E-9</c:v>
                </c:pt>
                <c:pt idx="298">
                  <c:v>3.8201999999999997E-9</c:v>
                </c:pt>
                <c:pt idx="299">
                  <c:v>3.8201999999999997E-9</c:v>
                </c:pt>
                <c:pt idx="300">
                  <c:v>3.8184E-9</c:v>
                </c:pt>
                <c:pt idx="301">
                  <c:v>3.8220000000000002E-9</c:v>
                </c:pt>
                <c:pt idx="302">
                  <c:v>3.8188999999999997E-9</c:v>
                </c:pt>
                <c:pt idx="303">
                  <c:v>3.8175000000000001E-9</c:v>
                </c:pt>
                <c:pt idx="304">
                  <c:v>3.8201999999999997E-9</c:v>
                </c:pt>
                <c:pt idx="305">
                  <c:v>3.8188999999999997E-9</c:v>
                </c:pt>
                <c:pt idx="306">
                  <c:v>3.8153000000000003E-9</c:v>
                </c:pt>
                <c:pt idx="307">
                  <c:v>3.8171E-9</c:v>
                </c:pt>
                <c:pt idx="308">
                  <c:v>3.8192999999999998E-9</c:v>
                </c:pt>
                <c:pt idx="309">
                  <c:v>3.8184E-9</c:v>
                </c:pt>
                <c:pt idx="310">
                  <c:v>3.8205999999999998E-9</c:v>
                </c:pt>
                <c:pt idx="311">
                  <c:v>3.8229000000000001E-9</c:v>
                </c:pt>
                <c:pt idx="312">
                  <c:v>3.8201999999999997E-9</c:v>
                </c:pt>
                <c:pt idx="313">
                  <c:v>3.8171E-9</c:v>
                </c:pt>
                <c:pt idx="314">
                  <c:v>3.8229000000000001E-9</c:v>
                </c:pt>
                <c:pt idx="315">
                  <c:v>3.8188999999999997E-9</c:v>
                </c:pt>
                <c:pt idx="316">
                  <c:v>3.8211000000000004E-9</c:v>
                </c:pt>
                <c:pt idx="317">
                  <c:v>3.8192999999999998E-9</c:v>
                </c:pt>
                <c:pt idx="318">
                  <c:v>3.8184E-9</c:v>
                </c:pt>
                <c:pt idx="319">
                  <c:v>3.8211000000000004E-9</c:v>
                </c:pt>
                <c:pt idx="320">
                  <c:v>3.8175000000000001E-9</c:v>
                </c:pt>
                <c:pt idx="321">
                  <c:v>3.8201999999999997E-9</c:v>
                </c:pt>
                <c:pt idx="322">
                  <c:v>3.8211000000000004E-9</c:v>
                </c:pt>
                <c:pt idx="323">
                  <c:v>3.8214999999999997E-9</c:v>
                </c:pt>
                <c:pt idx="324">
                  <c:v>3.8166999999999999E-9</c:v>
                </c:pt>
                <c:pt idx="325">
                  <c:v>3.8224000000000004E-9</c:v>
                </c:pt>
                <c:pt idx="326">
                  <c:v>3.8205999999999998E-9</c:v>
                </c:pt>
                <c:pt idx="327">
                  <c:v>3.8242000000000001E-9</c:v>
                </c:pt>
                <c:pt idx="328">
                  <c:v>3.8175000000000001E-9</c:v>
                </c:pt>
                <c:pt idx="329">
                  <c:v>3.8211000000000004E-9</c:v>
                </c:pt>
                <c:pt idx="330">
                  <c:v>3.8205999999999998E-9</c:v>
                </c:pt>
                <c:pt idx="331">
                  <c:v>3.8211000000000004E-9</c:v>
                </c:pt>
                <c:pt idx="332">
                  <c:v>3.8166999999999999E-9</c:v>
                </c:pt>
                <c:pt idx="333">
                  <c:v>3.8136000000000001E-9</c:v>
                </c:pt>
                <c:pt idx="334">
                  <c:v>3.8171E-9</c:v>
                </c:pt>
                <c:pt idx="335">
                  <c:v>3.8162000000000001E-9</c:v>
                </c:pt>
                <c:pt idx="336">
                  <c:v>3.8184E-9</c:v>
                </c:pt>
                <c:pt idx="337">
                  <c:v>3.8175000000000001E-9</c:v>
                </c:pt>
                <c:pt idx="338">
                  <c:v>3.8153000000000003E-9</c:v>
                </c:pt>
                <c:pt idx="339">
                  <c:v>3.8179999999999998E-9</c:v>
                </c:pt>
                <c:pt idx="340">
                  <c:v>3.8166999999999999E-9</c:v>
                </c:pt>
                <c:pt idx="341">
                  <c:v>3.8082000000000001E-9</c:v>
                </c:pt>
                <c:pt idx="342">
                  <c:v>3.8121999999999997E-9</c:v>
                </c:pt>
                <c:pt idx="343">
                  <c:v>3.8104999999999996E-9</c:v>
                </c:pt>
                <c:pt idx="344">
                  <c:v>3.8153000000000003E-9</c:v>
                </c:pt>
                <c:pt idx="345">
                  <c:v>3.8095999999999997E-9</c:v>
                </c:pt>
                <c:pt idx="346">
                  <c:v>3.8131000000000004E-9</c:v>
                </c:pt>
                <c:pt idx="347">
                  <c:v>3.8117999999999996E-9</c:v>
                </c:pt>
                <c:pt idx="348">
                  <c:v>3.8121999999999997E-9</c:v>
                </c:pt>
                <c:pt idx="349">
                  <c:v>3.8099999999999999E-9</c:v>
                </c:pt>
                <c:pt idx="350">
                  <c:v>3.8104999999999996E-9</c:v>
                </c:pt>
                <c:pt idx="351">
                  <c:v>3.8136000000000001E-9</c:v>
                </c:pt>
                <c:pt idx="352">
                  <c:v>3.8108999999999997E-9</c:v>
                </c:pt>
                <c:pt idx="353">
                  <c:v>3.8104999999999996E-9</c:v>
                </c:pt>
                <c:pt idx="354">
                  <c:v>3.8104999999999996E-9</c:v>
                </c:pt>
                <c:pt idx="355">
                  <c:v>3.8104999999999996E-9</c:v>
                </c:pt>
                <c:pt idx="356">
                  <c:v>3.8112999999999999E-9</c:v>
                </c:pt>
                <c:pt idx="357">
                  <c:v>3.8060000000000003E-9</c:v>
                </c:pt>
                <c:pt idx="358">
                  <c:v>3.8082000000000001E-9</c:v>
                </c:pt>
                <c:pt idx="359">
                  <c:v>3.8073999999999999E-9</c:v>
                </c:pt>
                <c:pt idx="360">
                  <c:v>3.8086999999999999E-9</c:v>
                </c:pt>
                <c:pt idx="361">
                  <c:v>3.8056000000000002E-9</c:v>
                </c:pt>
                <c:pt idx="362">
                  <c:v>3.8078E-9</c:v>
                </c:pt>
                <c:pt idx="363">
                  <c:v>3.8073999999999999E-9</c:v>
                </c:pt>
                <c:pt idx="364">
                  <c:v>3.8091E-9</c:v>
                </c:pt>
                <c:pt idx="365">
                  <c:v>3.8078E-9</c:v>
                </c:pt>
                <c:pt idx="366">
                  <c:v>3.8047000000000003E-9</c:v>
                </c:pt>
                <c:pt idx="367">
                  <c:v>3.8082000000000001E-9</c:v>
                </c:pt>
                <c:pt idx="368">
                  <c:v>3.8065E-9</c:v>
                </c:pt>
                <c:pt idx="369">
                  <c:v>3.8043000000000002E-9</c:v>
                </c:pt>
                <c:pt idx="370">
                  <c:v>3.8047000000000003E-9</c:v>
                </c:pt>
                <c:pt idx="371">
                  <c:v>3.8047000000000003E-9</c:v>
                </c:pt>
                <c:pt idx="372">
                  <c:v>3.8050999999999996E-9</c:v>
                </c:pt>
                <c:pt idx="373">
                  <c:v>3.8069000000000002E-9</c:v>
                </c:pt>
                <c:pt idx="374">
                  <c:v>3.8108999999999997E-9</c:v>
                </c:pt>
                <c:pt idx="375">
                  <c:v>3.8091E-9</c:v>
                </c:pt>
                <c:pt idx="376">
                  <c:v>3.8095999999999997E-9</c:v>
                </c:pt>
                <c:pt idx="377">
                  <c:v>3.8060000000000003E-9</c:v>
                </c:pt>
                <c:pt idx="378">
                  <c:v>3.8117999999999996E-9</c:v>
                </c:pt>
                <c:pt idx="379">
                  <c:v>3.8127000000000003E-9</c:v>
                </c:pt>
                <c:pt idx="380">
                  <c:v>3.8136000000000001E-9</c:v>
                </c:pt>
                <c:pt idx="381">
                  <c:v>3.8104999999999996E-9</c:v>
                </c:pt>
                <c:pt idx="382">
                  <c:v>3.8043000000000002E-9</c:v>
                </c:pt>
                <c:pt idx="383">
                  <c:v>3.8127000000000003E-9</c:v>
                </c:pt>
                <c:pt idx="384">
                  <c:v>3.8082000000000001E-9</c:v>
                </c:pt>
                <c:pt idx="385">
                  <c:v>3.8091E-9</c:v>
                </c:pt>
                <c:pt idx="386">
                  <c:v>3.8108999999999997E-9</c:v>
                </c:pt>
                <c:pt idx="387">
                  <c:v>3.8108999999999997E-9</c:v>
                </c:pt>
                <c:pt idx="388">
                  <c:v>3.8069000000000002E-9</c:v>
                </c:pt>
                <c:pt idx="389">
                  <c:v>3.8086999999999999E-9</c:v>
                </c:pt>
                <c:pt idx="390">
                  <c:v>3.8078E-9</c:v>
                </c:pt>
                <c:pt idx="391">
                  <c:v>3.8108999999999997E-9</c:v>
                </c:pt>
                <c:pt idx="392">
                  <c:v>3.8108999999999997E-9</c:v>
                </c:pt>
                <c:pt idx="393">
                  <c:v>3.8056000000000002E-9</c:v>
                </c:pt>
                <c:pt idx="394">
                  <c:v>3.8078E-9</c:v>
                </c:pt>
                <c:pt idx="395">
                  <c:v>3.8108999999999997E-9</c:v>
                </c:pt>
                <c:pt idx="396">
                  <c:v>3.8056000000000002E-9</c:v>
                </c:pt>
                <c:pt idx="397">
                  <c:v>3.8069000000000002E-9</c:v>
                </c:pt>
                <c:pt idx="398">
                  <c:v>3.8095999999999997E-9</c:v>
                </c:pt>
                <c:pt idx="399">
                  <c:v>3.8099999999999999E-9</c:v>
                </c:pt>
                <c:pt idx="400">
                  <c:v>3.8065E-9</c:v>
                </c:pt>
                <c:pt idx="401">
                  <c:v>3.8060000000000003E-9</c:v>
                </c:pt>
                <c:pt idx="402">
                  <c:v>3.8091E-9</c:v>
                </c:pt>
                <c:pt idx="403">
                  <c:v>3.8024999999999996E-9</c:v>
                </c:pt>
                <c:pt idx="404">
                  <c:v>3.8082000000000001E-9</c:v>
                </c:pt>
                <c:pt idx="405">
                  <c:v>3.8065E-9</c:v>
                </c:pt>
                <c:pt idx="406">
                  <c:v>3.8047000000000003E-9</c:v>
                </c:pt>
                <c:pt idx="407">
                  <c:v>3.8078E-9</c:v>
                </c:pt>
                <c:pt idx="408">
                  <c:v>3.8082000000000001E-9</c:v>
                </c:pt>
                <c:pt idx="409">
                  <c:v>3.8108999999999997E-9</c:v>
                </c:pt>
                <c:pt idx="410">
                  <c:v>3.8006999999999999E-9</c:v>
                </c:pt>
                <c:pt idx="411">
                  <c:v>3.8078E-9</c:v>
                </c:pt>
                <c:pt idx="412">
                  <c:v>3.8019999999999999E-9</c:v>
                </c:pt>
                <c:pt idx="413">
                  <c:v>3.8019999999999999E-9</c:v>
                </c:pt>
                <c:pt idx="414">
                  <c:v>3.8069000000000002E-9</c:v>
                </c:pt>
                <c:pt idx="415">
                  <c:v>3.8069000000000002E-9</c:v>
                </c:pt>
                <c:pt idx="416">
                  <c:v>3.8019999999999999E-9</c:v>
                </c:pt>
                <c:pt idx="417">
                  <c:v>3.8024999999999996E-9</c:v>
                </c:pt>
                <c:pt idx="418">
                  <c:v>3.8043000000000002E-9</c:v>
                </c:pt>
                <c:pt idx="419">
                  <c:v>3.8060000000000003E-9</c:v>
                </c:pt>
                <c:pt idx="420">
                  <c:v>3.8034000000000003E-9</c:v>
                </c:pt>
                <c:pt idx="421">
                  <c:v>3.8015999999999998E-9</c:v>
                </c:pt>
                <c:pt idx="422">
                  <c:v>3.7989000000000002E-9</c:v>
                </c:pt>
                <c:pt idx="423">
                  <c:v>3.8019999999999999E-9</c:v>
                </c:pt>
                <c:pt idx="424">
                  <c:v>3.8050999999999996E-9</c:v>
                </c:pt>
                <c:pt idx="425">
                  <c:v>3.8019999999999999E-9</c:v>
                </c:pt>
                <c:pt idx="426">
                  <c:v>3.8011999999999997E-9</c:v>
                </c:pt>
                <c:pt idx="427">
                  <c:v>3.8015999999999998E-9</c:v>
                </c:pt>
                <c:pt idx="428">
                  <c:v>3.8006999999999999E-9</c:v>
                </c:pt>
                <c:pt idx="429">
                  <c:v>3.7993999999999999E-9</c:v>
                </c:pt>
                <c:pt idx="430">
                  <c:v>3.8015999999999998E-9</c:v>
                </c:pt>
                <c:pt idx="431">
                  <c:v>3.8028999999999998E-9</c:v>
                </c:pt>
                <c:pt idx="432">
                  <c:v>3.7985000000000001E-9</c:v>
                </c:pt>
                <c:pt idx="433">
                  <c:v>3.7998000000000001E-9</c:v>
                </c:pt>
                <c:pt idx="434">
                  <c:v>3.7980000000000003E-9</c:v>
                </c:pt>
                <c:pt idx="435">
                  <c:v>3.7976000000000002E-9</c:v>
                </c:pt>
                <c:pt idx="436">
                  <c:v>3.7972000000000001E-9</c:v>
                </c:pt>
                <c:pt idx="437">
                  <c:v>3.7976000000000002E-9</c:v>
                </c:pt>
                <c:pt idx="438">
                  <c:v>3.7980000000000003E-9</c:v>
                </c:pt>
                <c:pt idx="439">
                  <c:v>3.7957999999999997E-9</c:v>
                </c:pt>
                <c:pt idx="440">
                  <c:v>3.7905000000000001E-9</c:v>
                </c:pt>
                <c:pt idx="441">
                  <c:v>3.7957999999999997E-9</c:v>
                </c:pt>
                <c:pt idx="442">
                  <c:v>3.7954000000000004E-9</c:v>
                </c:pt>
                <c:pt idx="443">
                  <c:v>3.7954000000000004E-9</c:v>
                </c:pt>
                <c:pt idx="444">
                  <c:v>3.7972000000000001E-9</c:v>
                </c:pt>
                <c:pt idx="445">
                  <c:v>3.7963000000000002E-9</c:v>
                </c:pt>
                <c:pt idx="446">
                  <c:v>3.7972000000000001E-9</c:v>
                </c:pt>
                <c:pt idx="447">
                  <c:v>3.7967000000000003E-9</c:v>
                </c:pt>
                <c:pt idx="448">
                  <c:v>3.7954000000000004E-9</c:v>
                </c:pt>
                <c:pt idx="449">
                  <c:v>3.7914E-9</c:v>
                </c:pt>
                <c:pt idx="450">
                  <c:v>3.7950000000000002E-9</c:v>
                </c:pt>
                <c:pt idx="451">
                  <c:v>3.7967000000000003E-9</c:v>
                </c:pt>
                <c:pt idx="452">
                  <c:v>3.7944999999999997E-9</c:v>
                </c:pt>
                <c:pt idx="453">
                  <c:v>3.7976000000000002E-9</c:v>
                </c:pt>
                <c:pt idx="454">
                  <c:v>3.7944999999999997E-9</c:v>
                </c:pt>
                <c:pt idx="455">
                  <c:v>3.7879000000000001E-9</c:v>
                </c:pt>
                <c:pt idx="456">
                  <c:v>3.7926999999999999E-9</c:v>
                </c:pt>
                <c:pt idx="457">
                  <c:v>3.7892000000000001E-9</c:v>
                </c:pt>
                <c:pt idx="458">
                  <c:v>3.7954000000000004E-9</c:v>
                </c:pt>
                <c:pt idx="459">
                  <c:v>3.7944999999999997E-9</c:v>
                </c:pt>
                <c:pt idx="460">
                  <c:v>3.7941000000000004E-9</c:v>
                </c:pt>
                <c:pt idx="461">
                  <c:v>3.7935999999999998E-9</c:v>
                </c:pt>
                <c:pt idx="462">
                  <c:v>3.7926999999999999E-9</c:v>
                </c:pt>
                <c:pt idx="463">
                  <c:v>3.7963000000000002E-9</c:v>
                </c:pt>
                <c:pt idx="464">
                  <c:v>3.7950000000000002E-9</c:v>
                </c:pt>
                <c:pt idx="465">
                  <c:v>3.7901E-9</c:v>
                </c:pt>
                <c:pt idx="466">
                  <c:v>3.7909999999999998E-9</c:v>
                </c:pt>
                <c:pt idx="467">
                  <c:v>3.7931999999999997E-9</c:v>
                </c:pt>
                <c:pt idx="468">
                  <c:v>3.7950000000000002E-9</c:v>
                </c:pt>
                <c:pt idx="469">
                  <c:v>3.7926999999999999E-9</c:v>
                </c:pt>
                <c:pt idx="470">
                  <c:v>3.7926999999999999E-9</c:v>
                </c:pt>
                <c:pt idx="471">
                  <c:v>3.7931999999999997E-9</c:v>
                </c:pt>
                <c:pt idx="472">
                  <c:v>3.7944999999999997E-9</c:v>
                </c:pt>
                <c:pt idx="473">
                  <c:v>3.7926999999999999E-9</c:v>
                </c:pt>
                <c:pt idx="474">
                  <c:v>3.7922999999999998E-9</c:v>
                </c:pt>
                <c:pt idx="475">
                  <c:v>3.7931999999999997E-9</c:v>
                </c:pt>
                <c:pt idx="476">
                  <c:v>3.7922999999999998E-9</c:v>
                </c:pt>
                <c:pt idx="477">
                  <c:v>3.7950000000000002E-9</c:v>
                </c:pt>
                <c:pt idx="478">
                  <c:v>3.7914E-9</c:v>
                </c:pt>
                <c:pt idx="479">
                  <c:v>3.7926999999999999E-9</c:v>
                </c:pt>
                <c:pt idx="480">
                  <c:v>3.7918999999999997E-9</c:v>
                </c:pt>
                <c:pt idx="481">
                  <c:v>3.7914E-9</c:v>
                </c:pt>
                <c:pt idx="482">
                  <c:v>3.7926999999999999E-9</c:v>
                </c:pt>
                <c:pt idx="483">
                  <c:v>3.7909999999999998E-9</c:v>
                </c:pt>
                <c:pt idx="484">
                  <c:v>3.7887000000000004E-9</c:v>
                </c:pt>
                <c:pt idx="485">
                  <c:v>3.7957999999999997E-9</c:v>
                </c:pt>
                <c:pt idx="486">
                  <c:v>3.7926999999999999E-9</c:v>
                </c:pt>
                <c:pt idx="487">
                  <c:v>3.7883000000000002E-9</c:v>
                </c:pt>
                <c:pt idx="488">
                  <c:v>3.7896000000000002E-9</c:v>
                </c:pt>
                <c:pt idx="489">
                  <c:v>3.7909999999999998E-9</c:v>
                </c:pt>
                <c:pt idx="490">
                  <c:v>3.7896000000000002E-9</c:v>
                </c:pt>
                <c:pt idx="491">
                  <c:v>3.7914E-9</c:v>
                </c:pt>
                <c:pt idx="492">
                  <c:v>3.7892000000000001E-9</c:v>
                </c:pt>
                <c:pt idx="493">
                  <c:v>3.7861000000000004E-9</c:v>
                </c:pt>
                <c:pt idx="494">
                  <c:v>3.7870000000000003E-9</c:v>
                </c:pt>
                <c:pt idx="495">
                  <c:v>3.7896000000000002E-9</c:v>
                </c:pt>
                <c:pt idx="496">
                  <c:v>3.7896000000000002E-9</c:v>
                </c:pt>
                <c:pt idx="497">
                  <c:v>3.7855999999999998E-9</c:v>
                </c:pt>
                <c:pt idx="498">
                  <c:v>3.7883000000000002E-9</c:v>
                </c:pt>
                <c:pt idx="499">
                  <c:v>3.7887000000000004E-9</c:v>
                </c:pt>
                <c:pt idx="500">
                  <c:v>3.7905000000000001E-9</c:v>
                </c:pt>
                <c:pt idx="501">
                  <c:v>3.7848000000000004E-9</c:v>
                </c:pt>
                <c:pt idx="502">
                  <c:v>3.7851999999999997E-9</c:v>
                </c:pt>
                <c:pt idx="503">
                  <c:v>3.7874000000000004E-9</c:v>
                </c:pt>
                <c:pt idx="504">
                  <c:v>3.7870000000000003E-9</c:v>
                </c:pt>
                <c:pt idx="505">
                  <c:v>3.7851999999999997E-9</c:v>
                </c:pt>
                <c:pt idx="506">
                  <c:v>3.7838999999999997E-9</c:v>
                </c:pt>
                <c:pt idx="507">
                  <c:v>3.7842999999999998E-9</c:v>
                </c:pt>
                <c:pt idx="508">
                  <c:v>3.7816999999999999E-9</c:v>
                </c:pt>
                <c:pt idx="509">
                  <c:v>3.7861000000000004E-9</c:v>
                </c:pt>
                <c:pt idx="510">
                  <c:v>3.7799000000000002E-9</c:v>
                </c:pt>
                <c:pt idx="511">
                  <c:v>3.7834E-9</c:v>
                </c:pt>
                <c:pt idx="512">
                  <c:v>3.7851999999999997E-9</c:v>
                </c:pt>
                <c:pt idx="513">
                  <c:v>3.7821E-9</c:v>
                </c:pt>
                <c:pt idx="514">
                  <c:v>3.7825000000000001E-9</c:v>
                </c:pt>
                <c:pt idx="515">
                  <c:v>3.7799000000000002E-9</c:v>
                </c:pt>
                <c:pt idx="516">
                  <c:v>3.7812000000000001E-9</c:v>
                </c:pt>
                <c:pt idx="517">
                  <c:v>3.7829999999999999E-9</c:v>
                </c:pt>
                <c:pt idx="518">
                  <c:v>3.7767999999999996E-9</c:v>
                </c:pt>
                <c:pt idx="519">
                  <c:v>3.7838999999999997E-9</c:v>
                </c:pt>
                <c:pt idx="520">
                  <c:v>3.7799000000000002E-9</c:v>
                </c:pt>
                <c:pt idx="521">
                  <c:v>3.7794000000000004E-9</c:v>
                </c:pt>
                <c:pt idx="522">
                  <c:v>3.7771999999999997E-9</c:v>
                </c:pt>
                <c:pt idx="523">
                  <c:v>3.7803000000000003E-9</c:v>
                </c:pt>
                <c:pt idx="524">
                  <c:v>3.7741E-9</c:v>
                </c:pt>
                <c:pt idx="525">
                  <c:v>3.7758999999999998E-9</c:v>
                </c:pt>
                <c:pt idx="526">
                  <c:v>3.7786000000000002E-9</c:v>
                </c:pt>
                <c:pt idx="527">
                  <c:v>3.7790000000000003E-9</c:v>
                </c:pt>
                <c:pt idx="528">
                  <c:v>3.7736999999999999E-9</c:v>
                </c:pt>
                <c:pt idx="529">
                  <c:v>3.7723999999999999E-9</c:v>
                </c:pt>
                <c:pt idx="530">
                  <c:v>3.7764000000000003E-9</c:v>
                </c:pt>
                <c:pt idx="531">
                  <c:v>3.7723999999999999E-9</c:v>
                </c:pt>
                <c:pt idx="532">
                  <c:v>3.7749999999999999E-9</c:v>
                </c:pt>
                <c:pt idx="533">
                  <c:v>3.7780999999999996E-9</c:v>
                </c:pt>
                <c:pt idx="534">
                  <c:v>3.7745999999999998E-9</c:v>
                </c:pt>
                <c:pt idx="535">
                  <c:v>3.7723999999999999E-9</c:v>
                </c:pt>
                <c:pt idx="536">
                  <c:v>3.7745999999999998E-9</c:v>
                </c:pt>
                <c:pt idx="537">
                  <c:v>3.7728E-9</c:v>
                </c:pt>
                <c:pt idx="538">
                  <c:v>3.7700999999999996E-9</c:v>
                </c:pt>
                <c:pt idx="539">
                  <c:v>3.7706000000000002E-9</c:v>
                </c:pt>
                <c:pt idx="540">
                  <c:v>3.7693000000000002E-9</c:v>
                </c:pt>
                <c:pt idx="541">
                  <c:v>3.7706000000000002E-9</c:v>
                </c:pt>
                <c:pt idx="542">
                  <c:v>3.7693000000000002E-9</c:v>
                </c:pt>
                <c:pt idx="543">
                  <c:v>3.7723999999999999E-9</c:v>
                </c:pt>
                <c:pt idx="544">
                  <c:v>3.7674999999999997E-9</c:v>
                </c:pt>
                <c:pt idx="545">
                  <c:v>3.7652999999999998E-9</c:v>
                </c:pt>
                <c:pt idx="546">
                  <c:v>3.7719000000000002E-9</c:v>
                </c:pt>
                <c:pt idx="547">
                  <c:v>3.7656999999999999E-9</c:v>
                </c:pt>
                <c:pt idx="548">
                  <c:v>3.7687999999999996E-9</c:v>
                </c:pt>
                <c:pt idx="549">
                  <c:v>3.7639000000000002E-9</c:v>
                </c:pt>
                <c:pt idx="550">
                  <c:v>3.7674999999999997E-9</c:v>
                </c:pt>
                <c:pt idx="551">
                  <c:v>3.7652999999999998E-9</c:v>
                </c:pt>
                <c:pt idx="552">
                  <c:v>3.7665999999999998E-9</c:v>
                </c:pt>
                <c:pt idx="553">
                  <c:v>3.7622000000000001E-9</c:v>
                </c:pt>
                <c:pt idx="554">
                  <c:v>3.7648000000000001E-9</c:v>
                </c:pt>
                <c:pt idx="555">
                  <c:v>3.7643999999999999E-9</c:v>
                </c:pt>
                <c:pt idx="556">
                  <c:v>3.7626000000000002E-9</c:v>
                </c:pt>
                <c:pt idx="557">
                  <c:v>3.7631E-9</c:v>
                </c:pt>
                <c:pt idx="558">
                  <c:v>3.7643999999999999E-9</c:v>
                </c:pt>
                <c:pt idx="559">
                  <c:v>3.7661999999999997E-9</c:v>
                </c:pt>
                <c:pt idx="560">
                  <c:v>3.7635000000000001E-9</c:v>
                </c:pt>
                <c:pt idx="561">
                  <c:v>3.7600000000000003E-9</c:v>
                </c:pt>
                <c:pt idx="562">
                  <c:v>3.7607999999999997E-9</c:v>
                </c:pt>
                <c:pt idx="563">
                  <c:v>3.7591000000000004E-9</c:v>
                </c:pt>
                <c:pt idx="564">
                  <c:v>3.7585999999999998E-9</c:v>
                </c:pt>
                <c:pt idx="565">
                  <c:v>3.7591000000000004E-9</c:v>
                </c:pt>
                <c:pt idx="566">
                  <c:v>3.7585999999999998E-9</c:v>
                </c:pt>
                <c:pt idx="567">
                  <c:v>3.7551E-9</c:v>
                </c:pt>
                <c:pt idx="568">
                  <c:v>3.7568999999999997E-9</c:v>
                </c:pt>
                <c:pt idx="569">
                  <c:v>3.7559999999999999E-9</c:v>
                </c:pt>
                <c:pt idx="570">
                  <c:v>3.7613000000000002E-9</c:v>
                </c:pt>
                <c:pt idx="571">
                  <c:v>3.7572999999999998E-9</c:v>
                </c:pt>
                <c:pt idx="572">
                  <c:v>3.7613000000000002E-9</c:v>
                </c:pt>
                <c:pt idx="573">
                  <c:v>3.7613000000000002E-9</c:v>
                </c:pt>
                <c:pt idx="574">
                  <c:v>3.7617000000000004E-9</c:v>
                </c:pt>
                <c:pt idx="575">
                  <c:v>3.7594999999999997E-9</c:v>
                </c:pt>
                <c:pt idx="576">
                  <c:v>3.7591000000000004E-9</c:v>
                </c:pt>
                <c:pt idx="577">
                  <c:v>3.7585999999999998E-9</c:v>
                </c:pt>
                <c:pt idx="578">
                  <c:v>3.7572999999999998E-9</c:v>
                </c:pt>
                <c:pt idx="579">
                  <c:v>3.7585999999999998E-9</c:v>
                </c:pt>
                <c:pt idx="580">
                  <c:v>3.7559999999999999E-9</c:v>
                </c:pt>
                <c:pt idx="581">
                  <c:v>3.7585999999999998E-9</c:v>
                </c:pt>
                <c:pt idx="582">
                  <c:v>3.7591000000000004E-9</c:v>
                </c:pt>
                <c:pt idx="583">
                  <c:v>3.7572999999999998E-9</c:v>
                </c:pt>
                <c:pt idx="584">
                  <c:v>3.7572999999999998E-9</c:v>
                </c:pt>
                <c:pt idx="585">
                  <c:v>3.7555000000000001E-9</c:v>
                </c:pt>
                <c:pt idx="586">
                  <c:v>3.7577E-9</c:v>
                </c:pt>
                <c:pt idx="587">
                  <c:v>3.7572999999999998E-9</c:v>
                </c:pt>
                <c:pt idx="588">
                  <c:v>3.7564E-9</c:v>
                </c:pt>
                <c:pt idx="589">
                  <c:v>3.7542000000000001E-9</c:v>
                </c:pt>
                <c:pt idx="590">
                  <c:v>3.7568999999999997E-9</c:v>
                </c:pt>
                <c:pt idx="591">
                  <c:v>3.7568999999999997E-9</c:v>
                </c:pt>
                <c:pt idx="592">
                  <c:v>3.7568999999999997E-9</c:v>
                </c:pt>
                <c:pt idx="593">
                  <c:v>3.7577E-9</c:v>
                </c:pt>
                <c:pt idx="594">
                  <c:v>3.7622000000000001E-9</c:v>
                </c:pt>
                <c:pt idx="595">
                  <c:v>3.7568999999999997E-9</c:v>
                </c:pt>
                <c:pt idx="596">
                  <c:v>3.7564E-9</c:v>
                </c:pt>
                <c:pt idx="597">
                  <c:v>3.7559999999999999E-9</c:v>
                </c:pt>
                <c:pt idx="598">
                  <c:v>3.7585999999999998E-9</c:v>
                </c:pt>
                <c:pt idx="599">
                  <c:v>3.7600000000000003E-9</c:v>
                </c:pt>
                <c:pt idx="600">
                  <c:v>3.7564E-9</c:v>
                </c:pt>
                <c:pt idx="601">
                  <c:v>3.7564E-9</c:v>
                </c:pt>
                <c:pt idx="602">
                  <c:v>3.7555000000000001E-9</c:v>
                </c:pt>
                <c:pt idx="603">
                  <c:v>3.7559999999999999E-9</c:v>
                </c:pt>
                <c:pt idx="604">
                  <c:v>3.7568999999999997E-9</c:v>
                </c:pt>
                <c:pt idx="605">
                  <c:v>3.7555000000000001E-9</c:v>
                </c:pt>
                <c:pt idx="606">
                  <c:v>3.7538E-9</c:v>
                </c:pt>
                <c:pt idx="607">
                  <c:v>3.7559999999999999E-9</c:v>
                </c:pt>
                <c:pt idx="608">
                  <c:v>3.7577E-9</c:v>
                </c:pt>
                <c:pt idx="609">
                  <c:v>3.7551E-9</c:v>
                </c:pt>
                <c:pt idx="610">
                  <c:v>3.7559999999999999E-9</c:v>
                </c:pt>
                <c:pt idx="611">
                  <c:v>3.7568999999999997E-9</c:v>
                </c:pt>
                <c:pt idx="612">
                  <c:v>3.7551E-9</c:v>
                </c:pt>
                <c:pt idx="613">
                  <c:v>3.7564E-9</c:v>
                </c:pt>
                <c:pt idx="614">
                  <c:v>3.7538E-9</c:v>
                </c:pt>
                <c:pt idx="615">
                  <c:v>3.7546000000000002E-9</c:v>
                </c:pt>
                <c:pt idx="616">
                  <c:v>3.7542000000000001E-9</c:v>
                </c:pt>
                <c:pt idx="617">
                  <c:v>3.7533000000000003E-9</c:v>
                </c:pt>
                <c:pt idx="618">
                  <c:v>3.7572999999999998E-9</c:v>
                </c:pt>
                <c:pt idx="619">
                  <c:v>3.7555000000000001E-9</c:v>
                </c:pt>
                <c:pt idx="620">
                  <c:v>3.7546000000000002E-9</c:v>
                </c:pt>
                <c:pt idx="621">
                  <c:v>3.7524000000000004E-9</c:v>
                </c:pt>
                <c:pt idx="622">
                  <c:v>3.7520000000000003E-9</c:v>
                </c:pt>
                <c:pt idx="623">
                  <c:v>3.7546000000000002E-9</c:v>
                </c:pt>
                <c:pt idx="624">
                  <c:v>3.7546000000000002E-9</c:v>
                </c:pt>
                <c:pt idx="625">
                  <c:v>3.7520000000000003E-9</c:v>
                </c:pt>
                <c:pt idx="626">
                  <c:v>3.7542000000000001E-9</c:v>
                </c:pt>
                <c:pt idx="627">
                  <c:v>3.7501999999999997E-9</c:v>
                </c:pt>
                <c:pt idx="628">
                  <c:v>3.7501999999999997E-9</c:v>
                </c:pt>
                <c:pt idx="629">
                  <c:v>3.7529000000000001E-9</c:v>
                </c:pt>
                <c:pt idx="630">
                  <c:v>3.7577E-9</c:v>
                </c:pt>
                <c:pt idx="631">
                  <c:v>3.7551E-9</c:v>
                </c:pt>
                <c:pt idx="632">
                  <c:v>3.7564E-9</c:v>
                </c:pt>
                <c:pt idx="633">
                  <c:v>3.7542000000000001E-9</c:v>
                </c:pt>
                <c:pt idx="634">
                  <c:v>3.7591000000000004E-9</c:v>
                </c:pt>
                <c:pt idx="635">
                  <c:v>3.7546000000000002E-9</c:v>
                </c:pt>
                <c:pt idx="636">
                  <c:v>3.7533000000000003E-9</c:v>
                </c:pt>
                <c:pt idx="637">
                  <c:v>3.7572999999999998E-9</c:v>
                </c:pt>
                <c:pt idx="638">
                  <c:v>3.7572999999999998E-9</c:v>
                </c:pt>
                <c:pt idx="639">
                  <c:v>3.7542000000000001E-9</c:v>
                </c:pt>
                <c:pt idx="640">
                  <c:v>3.7564E-9</c:v>
                </c:pt>
                <c:pt idx="641">
                  <c:v>3.7551E-9</c:v>
                </c:pt>
                <c:pt idx="642">
                  <c:v>3.7577E-9</c:v>
                </c:pt>
                <c:pt idx="643">
                  <c:v>3.7604000000000004E-9</c:v>
                </c:pt>
                <c:pt idx="644">
                  <c:v>3.7617000000000004E-9</c:v>
                </c:pt>
                <c:pt idx="645">
                  <c:v>3.7581999999999997E-9</c:v>
                </c:pt>
                <c:pt idx="646">
                  <c:v>3.7524000000000004E-9</c:v>
                </c:pt>
                <c:pt idx="647">
                  <c:v>3.7559999999999999E-9</c:v>
                </c:pt>
                <c:pt idx="648">
                  <c:v>3.7559999999999999E-9</c:v>
                </c:pt>
                <c:pt idx="649">
                  <c:v>3.7524000000000004E-9</c:v>
                </c:pt>
                <c:pt idx="650">
                  <c:v>3.7546000000000002E-9</c:v>
                </c:pt>
                <c:pt idx="651">
                  <c:v>3.7542000000000001E-9</c:v>
                </c:pt>
                <c:pt idx="652">
                  <c:v>3.7533000000000003E-9</c:v>
                </c:pt>
                <c:pt idx="653">
                  <c:v>3.7529000000000001E-9</c:v>
                </c:pt>
                <c:pt idx="654">
                  <c:v>3.7533000000000003E-9</c:v>
                </c:pt>
                <c:pt idx="655">
                  <c:v>3.7546000000000002E-9</c:v>
                </c:pt>
                <c:pt idx="656">
                  <c:v>3.7551E-9</c:v>
                </c:pt>
                <c:pt idx="657">
                  <c:v>3.7514999999999997E-9</c:v>
                </c:pt>
                <c:pt idx="658">
                  <c:v>3.7585999999999998E-9</c:v>
                </c:pt>
                <c:pt idx="659">
                  <c:v>3.7533000000000003E-9</c:v>
                </c:pt>
                <c:pt idx="660">
                  <c:v>3.7551E-9</c:v>
                </c:pt>
                <c:pt idx="661">
                  <c:v>3.7492999999999999E-9</c:v>
                </c:pt>
                <c:pt idx="662">
                  <c:v>3.7529000000000001E-9</c:v>
                </c:pt>
                <c:pt idx="663">
                  <c:v>3.7555000000000001E-9</c:v>
                </c:pt>
                <c:pt idx="664">
                  <c:v>3.7546000000000002E-9</c:v>
                </c:pt>
                <c:pt idx="665">
                  <c:v>3.7520000000000003E-9</c:v>
                </c:pt>
                <c:pt idx="666">
                  <c:v>3.7524000000000004E-9</c:v>
                </c:pt>
                <c:pt idx="667">
                  <c:v>3.7484E-9</c:v>
                </c:pt>
                <c:pt idx="668">
                  <c:v>3.7492999999999999E-9</c:v>
                </c:pt>
                <c:pt idx="669">
                  <c:v>3.7488999999999997E-9</c:v>
                </c:pt>
                <c:pt idx="670">
                  <c:v>3.7488999999999997E-9</c:v>
                </c:pt>
                <c:pt idx="671">
                  <c:v>3.7555000000000001E-9</c:v>
                </c:pt>
                <c:pt idx="672">
                  <c:v>3.7529000000000001E-9</c:v>
                </c:pt>
                <c:pt idx="673">
                  <c:v>3.7497999999999996E-9</c:v>
                </c:pt>
                <c:pt idx="674">
                  <c:v>3.7520000000000003E-9</c:v>
                </c:pt>
                <c:pt idx="675">
                  <c:v>3.7484E-9</c:v>
                </c:pt>
                <c:pt idx="676">
                  <c:v>3.7475999999999998E-9</c:v>
                </c:pt>
                <c:pt idx="677">
                  <c:v>3.7507000000000003E-9</c:v>
                </c:pt>
                <c:pt idx="678">
                  <c:v>3.7514999999999997E-9</c:v>
                </c:pt>
                <c:pt idx="679">
                  <c:v>3.7462000000000002E-9</c:v>
                </c:pt>
                <c:pt idx="680">
                  <c:v>3.7510999999999996E-9</c:v>
                </c:pt>
                <c:pt idx="681">
                  <c:v>3.7492999999999999E-9</c:v>
                </c:pt>
                <c:pt idx="682">
                  <c:v>3.7488999999999997E-9</c:v>
                </c:pt>
                <c:pt idx="683">
                  <c:v>3.7488999999999997E-9</c:v>
                </c:pt>
                <c:pt idx="684">
                  <c:v>3.7533000000000003E-9</c:v>
                </c:pt>
                <c:pt idx="685">
                  <c:v>3.7492999999999999E-9</c:v>
                </c:pt>
                <c:pt idx="686">
                  <c:v>3.7471E-9</c:v>
                </c:pt>
                <c:pt idx="687">
                  <c:v>3.7497999999999996E-9</c:v>
                </c:pt>
                <c:pt idx="688">
                  <c:v>3.7466999999999999E-9</c:v>
                </c:pt>
                <c:pt idx="689">
                  <c:v>3.7462000000000002E-9</c:v>
                </c:pt>
                <c:pt idx="690">
                  <c:v>3.7484E-9</c:v>
                </c:pt>
                <c:pt idx="691">
                  <c:v>3.7471E-9</c:v>
                </c:pt>
                <c:pt idx="692">
                  <c:v>3.7471E-9</c:v>
                </c:pt>
                <c:pt idx="693">
                  <c:v>3.7466999999999999E-9</c:v>
                </c:pt>
                <c:pt idx="694">
                  <c:v>3.7440000000000003E-9</c:v>
                </c:pt>
                <c:pt idx="695">
                  <c:v>3.7471E-9</c:v>
                </c:pt>
                <c:pt idx="696">
                  <c:v>3.7466999999999999E-9</c:v>
                </c:pt>
                <c:pt idx="697">
                  <c:v>3.7479999999999999E-9</c:v>
                </c:pt>
                <c:pt idx="698">
                  <c:v>3.7440000000000003E-9</c:v>
                </c:pt>
                <c:pt idx="699">
                  <c:v>3.7453000000000003E-9</c:v>
                </c:pt>
                <c:pt idx="700">
                  <c:v>3.7427000000000003E-9</c:v>
                </c:pt>
                <c:pt idx="701">
                  <c:v>3.7453000000000003E-9</c:v>
                </c:pt>
                <c:pt idx="702">
                  <c:v>3.7449000000000002E-9</c:v>
                </c:pt>
                <c:pt idx="703">
                  <c:v>3.7427000000000003E-9</c:v>
                </c:pt>
                <c:pt idx="704">
                  <c:v>3.7484E-9</c:v>
                </c:pt>
                <c:pt idx="705">
                  <c:v>3.7417999999999996E-9</c:v>
                </c:pt>
                <c:pt idx="706">
                  <c:v>3.7414000000000003E-9</c:v>
                </c:pt>
                <c:pt idx="707">
                  <c:v>3.7458E-9</c:v>
                </c:pt>
                <c:pt idx="708">
                  <c:v>3.7427000000000003E-9</c:v>
                </c:pt>
                <c:pt idx="709">
                  <c:v>3.7417999999999996E-9</c:v>
                </c:pt>
                <c:pt idx="710">
                  <c:v>3.7391E-9</c:v>
                </c:pt>
                <c:pt idx="711">
                  <c:v>3.7427000000000003E-9</c:v>
                </c:pt>
                <c:pt idx="712">
                  <c:v>3.7404999999999996E-9</c:v>
                </c:pt>
                <c:pt idx="713">
                  <c:v>3.7421999999999998E-9</c:v>
                </c:pt>
                <c:pt idx="714">
                  <c:v>3.7395999999999998E-9</c:v>
                </c:pt>
                <c:pt idx="715">
                  <c:v>3.7382999999999998E-9</c:v>
                </c:pt>
                <c:pt idx="716">
                  <c:v>3.7360000000000003E-9</c:v>
                </c:pt>
                <c:pt idx="717">
                  <c:v>3.7408999999999998E-9</c:v>
                </c:pt>
                <c:pt idx="718">
                  <c:v>3.7391E-9</c:v>
                </c:pt>
                <c:pt idx="719">
                  <c:v>3.7360000000000003E-9</c:v>
                </c:pt>
                <c:pt idx="720">
                  <c:v>3.7382999999999998E-9</c:v>
                </c:pt>
                <c:pt idx="721">
                  <c:v>3.7399999999999999E-9</c:v>
                </c:pt>
                <c:pt idx="722">
                  <c:v>3.7382999999999998E-9</c:v>
                </c:pt>
                <c:pt idx="723">
                  <c:v>3.7395999999999998E-9</c:v>
                </c:pt>
                <c:pt idx="724">
                  <c:v>3.7373999999999999E-9</c:v>
                </c:pt>
                <c:pt idx="725">
                  <c:v>3.7328999999999998E-9</c:v>
                </c:pt>
                <c:pt idx="726">
                  <c:v>3.7352000000000001E-9</c:v>
                </c:pt>
                <c:pt idx="727">
                  <c:v>3.7356000000000002E-9</c:v>
                </c:pt>
                <c:pt idx="728">
                  <c:v>3.7360000000000003E-9</c:v>
                </c:pt>
                <c:pt idx="729">
                  <c:v>3.7343000000000002E-9</c:v>
                </c:pt>
                <c:pt idx="730">
                  <c:v>3.7386999999999999E-9</c:v>
                </c:pt>
                <c:pt idx="731">
                  <c:v>3.7337999999999997E-9</c:v>
                </c:pt>
                <c:pt idx="732">
                  <c:v>3.7395999999999998E-9</c:v>
                </c:pt>
                <c:pt idx="733">
                  <c:v>3.7324999999999997E-9</c:v>
                </c:pt>
                <c:pt idx="734">
                  <c:v>3.7315999999999998E-9</c:v>
                </c:pt>
                <c:pt idx="735">
                  <c:v>3.7356000000000002E-9</c:v>
                </c:pt>
                <c:pt idx="736">
                  <c:v>3.7306999999999999E-9</c:v>
                </c:pt>
                <c:pt idx="737">
                  <c:v>3.7289999999999998E-9</c:v>
                </c:pt>
                <c:pt idx="738">
                  <c:v>3.7311999999999997E-9</c:v>
                </c:pt>
                <c:pt idx="739">
                  <c:v>3.7334000000000004E-9</c:v>
                </c:pt>
                <c:pt idx="740">
                  <c:v>3.7302999999999998E-9</c:v>
                </c:pt>
                <c:pt idx="741">
                  <c:v>3.7337999999999997E-9</c:v>
                </c:pt>
                <c:pt idx="742">
                  <c:v>3.7337999999999997E-9</c:v>
                </c:pt>
                <c:pt idx="743">
                  <c:v>3.7328999999999998E-9</c:v>
                </c:pt>
                <c:pt idx="744">
                  <c:v>3.7302999999999998E-9</c:v>
                </c:pt>
                <c:pt idx="745">
                  <c:v>3.7276000000000002E-9</c:v>
                </c:pt>
                <c:pt idx="746">
                  <c:v>3.7324999999999997E-9</c:v>
                </c:pt>
                <c:pt idx="747">
                  <c:v>3.7328999999999998E-9</c:v>
                </c:pt>
                <c:pt idx="748">
                  <c:v>3.7334000000000004E-9</c:v>
                </c:pt>
                <c:pt idx="749">
                  <c:v>3.7311999999999997E-9</c:v>
                </c:pt>
                <c:pt idx="750">
                  <c:v>3.7294E-9</c:v>
                </c:pt>
                <c:pt idx="751">
                  <c:v>3.7311999999999997E-9</c:v>
                </c:pt>
                <c:pt idx="752">
                  <c:v>3.7294E-9</c:v>
                </c:pt>
                <c:pt idx="753">
                  <c:v>3.7285000000000001E-9</c:v>
                </c:pt>
                <c:pt idx="754">
                  <c:v>3.7267000000000004E-9</c:v>
                </c:pt>
                <c:pt idx="755">
                  <c:v>3.7281E-9</c:v>
                </c:pt>
                <c:pt idx="756">
                  <c:v>3.7302999999999998E-9</c:v>
                </c:pt>
                <c:pt idx="757">
                  <c:v>3.7254000000000004E-9</c:v>
                </c:pt>
                <c:pt idx="758">
                  <c:v>3.7306999999999999E-9</c:v>
                </c:pt>
                <c:pt idx="759">
                  <c:v>3.7302999999999998E-9</c:v>
                </c:pt>
                <c:pt idx="760">
                  <c:v>3.7276000000000002E-9</c:v>
                </c:pt>
                <c:pt idx="761">
                  <c:v>3.7294E-9</c:v>
                </c:pt>
                <c:pt idx="762">
                  <c:v>3.7259000000000001E-9</c:v>
                </c:pt>
                <c:pt idx="763">
                  <c:v>3.7281E-9</c:v>
                </c:pt>
                <c:pt idx="764">
                  <c:v>3.7254000000000004E-9</c:v>
                </c:pt>
                <c:pt idx="765">
                  <c:v>3.7267000000000004E-9</c:v>
                </c:pt>
                <c:pt idx="766">
                  <c:v>3.7294E-9</c:v>
                </c:pt>
                <c:pt idx="767">
                  <c:v>3.7281E-9</c:v>
                </c:pt>
                <c:pt idx="768">
                  <c:v>3.7276000000000002E-9</c:v>
                </c:pt>
                <c:pt idx="769">
                  <c:v>3.7294E-9</c:v>
                </c:pt>
                <c:pt idx="770">
                  <c:v>3.7267000000000004E-9</c:v>
                </c:pt>
                <c:pt idx="771">
                  <c:v>3.7249999999999999E-9</c:v>
                </c:pt>
                <c:pt idx="772">
                  <c:v>3.7235999999999998E-9</c:v>
                </c:pt>
                <c:pt idx="773">
                  <c:v>3.7267000000000004E-9</c:v>
                </c:pt>
                <c:pt idx="774">
                  <c:v>3.7254000000000004E-9</c:v>
                </c:pt>
                <c:pt idx="775">
                  <c:v>3.7245000000000001E-9</c:v>
                </c:pt>
                <c:pt idx="776">
                  <c:v>3.7263000000000003E-9</c:v>
                </c:pt>
                <c:pt idx="777">
                  <c:v>3.7276000000000002E-9</c:v>
                </c:pt>
                <c:pt idx="778">
                  <c:v>3.7285000000000001E-9</c:v>
                </c:pt>
                <c:pt idx="779">
                  <c:v>3.7272000000000001E-9</c:v>
                </c:pt>
                <c:pt idx="780">
                  <c:v>3.7272000000000001E-9</c:v>
                </c:pt>
                <c:pt idx="781">
                  <c:v>3.7219000000000001E-9</c:v>
                </c:pt>
                <c:pt idx="782">
                  <c:v>3.7306999999999999E-9</c:v>
                </c:pt>
                <c:pt idx="783">
                  <c:v>3.7272000000000001E-9</c:v>
                </c:pt>
                <c:pt idx="784">
                  <c:v>3.7281E-9</c:v>
                </c:pt>
                <c:pt idx="785">
                  <c:v>3.7302999999999998E-9</c:v>
                </c:pt>
                <c:pt idx="786">
                  <c:v>3.7289999999999998E-9</c:v>
                </c:pt>
                <c:pt idx="787">
                  <c:v>3.7263000000000003E-9</c:v>
                </c:pt>
                <c:pt idx="788">
                  <c:v>3.7245000000000001E-9</c:v>
                </c:pt>
                <c:pt idx="789">
                  <c:v>3.7267000000000004E-9</c:v>
                </c:pt>
                <c:pt idx="790">
                  <c:v>3.7302999999999998E-9</c:v>
                </c:pt>
                <c:pt idx="791">
                  <c:v>3.7294E-9</c:v>
                </c:pt>
                <c:pt idx="792">
                  <c:v>3.7254000000000004E-9</c:v>
                </c:pt>
                <c:pt idx="793">
                  <c:v>3.7294E-9</c:v>
                </c:pt>
                <c:pt idx="794">
                  <c:v>3.7298000000000001E-9</c:v>
                </c:pt>
                <c:pt idx="795">
                  <c:v>3.7334000000000004E-9</c:v>
                </c:pt>
                <c:pt idx="796">
                  <c:v>3.7334000000000004E-9</c:v>
                </c:pt>
                <c:pt idx="797">
                  <c:v>3.7347000000000003E-9</c:v>
                </c:pt>
                <c:pt idx="798">
                  <c:v>3.7328999999999998E-9</c:v>
                </c:pt>
                <c:pt idx="799">
                  <c:v>3.7324999999999997E-9</c:v>
                </c:pt>
                <c:pt idx="800">
                  <c:v>3.7294E-9</c:v>
                </c:pt>
                <c:pt idx="801">
                  <c:v>3.7373999999999999E-9</c:v>
                </c:pt>
                <c:pt idx="802">
                  <c:v>3.7356000000000002E-9</c:v>
                </c:pt>
                <c:pt idx="803">
                  <c:v>3.7378000000000001E-9</c:v>
                </c:pt>
                <c:pt idx="804">
                  <c:v>3.7356000000000002E-9</c:v>
                </c:pt>
                <c:pt idx="805">
                  <c:v>3.7373999999999999E-9</c:v>
                </c:pt>
                <c:pt idx="806">
                  <c:v>3.7408999999999998E-9</c:v>
                </c:pt>
                <c:pt idx="807">
                  <c:v>3.7369000000000002E-9</c:v>
                </c:pt>
                <c:pt idx="808">
                  <c:v>3.7360000000000003E-9</c:v>
                </c:pt>
                <c:pt idx="809">
                  <c:v>3.7343000000000002E-9</c:v>
                </c:pt>
                <c:pt idx="810">
                  <c:v>3.7382999999999998E-9</c:v>
                </c:pt>
                <c:pt idx="811">
                  <c:v>3.7373999999999999E-9</c:v>
                </c:pt>
                <c:pt idx="812">
                  <c:v>3.7334000000000004E-9</c:v>
                </c:pt>
                <c:pt idx="813">
                  <c:v>3.7356000000000002E-9</c:v>
                </c:pt>
                <c:pt idx="814">
                  <c:v>3.7311999999999997E-9</c:v>
                </c:pt>
                <c:pt idx="815">
                  <c:v>3.7352000000000001E-9</c:v>
                </c:pt>
                <c:pt idx="816">
                  <c:v>3.7408999999999998E-9</c:v>
                </c:pt>
                <c:pt idx="817">
                  <c:v>3.7382999999999998E-9</c:v>
                </c:pt>
                <c:pt idx="818">
                  <c:v>3.7365000000000001E-9</c:v>
                </c:pt>
                <c:pt idx="819">
                  <c:v>3.7378000000000001E-9</c:v>
                </c:pt>
                <c:pt idx="820">
                  <c:v>3.7352000000000001E-9</c:v>
                </c:pt>
                <c:pt idx="821">
                  <c:v>3.7356000000000002E-9</c:v>
                </c:pt>
                <c:pt idx="822">
                  <c:v>3.7356000000000002E-9</c:v>
                </c:pt>
                <c:pt idx="823">
                  <c:v>3.7360000000000003E-9</c:v>
                </c:pt>
                <c:pt idx="824">
                  <c:v>3.7321000000000004E-9</c:v>
                </c:pt>
                <c:pt idx="825">
                  <c:v>3.7360000000000003E-9</c:v>
                </c:pt>
                <c:pt idx="826">
                  <c:v>3.7315999999999998E-9</c:v>
                </c:pt>
                <c:pt idx="827">
                  <c:v>3.7360000000000003E-9</c:v>
                </c:pt>
                <c:pt idx="828">
                  <c:v>3.7369000000000002E-9</c:v>
                </c:pt>
                <c:pt idx="829">
                  <c:v>3.7352000000000001E-9</c:v>
                </c:pt>
                <c:pt idx="830">
                  <c:v>3.7356000000000002E-9</c:v>
                </c:pt>
                <c:pt idx="831">
                  <c:v>3.7281E-9</c:v>
                </c:pt>
                <c:pt idx="832">
                  <c:v>3.7298000000000001E-9</c:v>
                </c:pt>
                <c:pt idx="833">
                  <c:v>3.7298000000000001E-9</c:v>
                </c:pt>
                <c:pt idx="834">
                  <c:v>3.7343000000000002E-9</c:v>
                </c:pt>
                <c:pt idx="835">
                  <c:v>3.7311999999999997E-9</c:v>
                </c:pt>
                <c:pt idx="836">
                  <c:v>3.7328999999999998E-9</c:v>
                </c:pt>
                <c:pt idx="837">
                  <c:v>3.7337999999999997E-9</c:v>
                </c:pt>
                <c:pt idx="838">
                  <c:v>3.7294E-9</c:v>
                </c:pt>
                <c:pt idx="839">
                  <c:v>3.7356000000000002E-9</c:v>
                </c:pt>
                <c:pt idx="840">
                  <c:v>3.7289999999999998E-9</c:v>
                </c:pt>
                <c:pt idx="841">
                  <c:v>3.7281E-9</c:v>
                </c:pt>
                <c:pt idx="842">
                  <c:v>3.7298000000000001E-9</c:v>
                </c:pt>
                <c:pt idx="843">
                  <c:v>3.7356000000000002E-9</c:v>
                </c:pt>
                <c:pt idx="844">
                  <c:v>3.7289999999999998E-9</c:v>
                </c:pt>
                <c:pt idx="845">
                  <c:v>3.7352000000000001E-9</c:v>
                </c:pt>
                <c:pt idx="846">
                  <c:v>3.7334000000000004E-9</c:v>
                </c:pt>
                <c:pt idx="847">
                  <c:v>3.7302999999999998E-9</c:v>
                </c:pt>
                <c:pt idx="848">
                  <c:v>3.7285000000000001E-9</c:v>
                </c:pt>
                <c:pt idx="849">
                  <c:v>3.7267000000000004E-9</c:v>
                </c:pt>
                <c:pt idx="850">
                  <c:v>3.7324999999999997E-9</c:v>
                </c:pt>
                <c:pt idx="851">
                  <c:v>3.7272000000000001E-9</c:v>
                </c:pt>
                <c:pt idx="852">
                  <c:v>3.7276000000000002E-9</c:v>
                </c:pt>
                <c:pt idx="853">
                  <c:v>3.7337999999999997E-9</c:v>
                </c:pt>
                <c:pt idx="854">
                  <c:v>3.7321000000000004E-9</c:v>
                </c:pt>
                <c:pt idx="855">
                  <c:v>3.7298000000000001E-9</c:v>
                </c:pt>
                <c:pt idx="856">
                  <c:v>3.7289999999999998E-9</c:v>
                </c:pt>
                <c:pt idx="857">
                  <c:v>3.7306999999999999E-9</c:v>
                </c:pt>
                <c:pt idx="858">
                  <c:v>3.7298000000000001E-9</c:v>
                </c:pt>
                <c:pt idx="859">
                  <c:v>3.7298000000000001E-9</c:v>
                </c:pt>
                <c:pt idx="860">
                  <c:v>3.7289999999999998E-9</c:v>
                </c:pt>
                <c:pt idx="861">
                  <c:v>3.7315999999999998E-9</c:v>
                </c:pt>
                <c:pt idx="862">
                  <c:v>3.7315999999999998E-9</c:v>
                </c:pt>
                <c:pt idx="863">
                  <c:v>3.7321000000000004E-9</c:v>
                </c:pt>
                <c:pt idx="864">
                  <c:v>3.7294E-9</c:v>
                </c:pt>
                <c:pt idx="865">
                  <c:v>3.7272000000000001E-9</c:v>
                </c:pt>
                <c:pt idx="866">
                  <c:v>3.7281E-9</c:v>
                </c:pt>
                <c:pt idx="867">
                  <c:v>3.7281E-9</c:v>
                </c:pt>
                <c:pt idx="868">
                  <c:v>3.7306999999999999E-9</c:v>
                </c:pt>
                <c:pt idx="869">
                  <c:v>3.7272000000000001E-9</c:v>
                </c:pt>
                <c:pt idx="870">
                  <c:v>3.7289999999999998E-9</c:v>
                </c:pt>
                <c:pt idx="871">
                  <c:v>3.7276000000000002E-9</c:v>
                </c:pt>
                <c:pt idx="872">
                  <c:v>3.7306999999999999E-9</c:v>
                </c:pt>
                <c:pt idx="873">
                  <c:v>3.7294E-9</c:v>
                </c:pt>
                <c:pt idx="874">
                  <c:v>3.7235999999999998E-9</c:v>
                </c:pt>
                <c:pt idx="875">
                  <c:v>3.7294E-9</c:v>
                </c:pt>
                <c:pt idx="876">
                  <c:v>3.7267000000000004E-9</c:v>
                </c:pt>
                <c:pt idx="877">
                  <c:v>3.7259000000000001E-9</c:v>
                </c:pt>
                <c:pt idx="878">
                  <c:v>3.7302999999999998E-9</c:v>
                </c:pt>
                <c:pt idx="879">
                  <c:v>3.7285000000000001E-9</c:v>
                </c:pt>
                <c:pt idx="880">
                  <c:v>3.7285000000000001E-9</c:v>
                </c:pt>
                <c:pt idx="881">
                  <c:v>3.7311999999999997E-9</c:v>
                </c:pt>
                <c:pt idx="882">
                  <c:v>3.7259000000000001E-9</c:v>
                </c:pt>
                <c:pt idx="883">
                  <c:v>3.7294E-9</c:v>
                </c:pt>
                <c:pt idx="884">
                  <c:v>3.7259000000000001E-9</c:v>
                </c:pt>
                <c:pt idx="885">
                  <c:v>3.7259000000000001E-9</c:v>
                </c:pt>
                <c:pt idx="886">
                  <c:v>3.7285000000000001E-9</c:v>
                </c:pt>
                <c:pt idx="887">
                  <c:v>3.7302999999999998E-9</c:v>
                </c:pt>
                <c:pt idx="888">
                  <c:v>3.7249999999999999E-9</c:v>
                </c:pt>
                <c:pt idx="889">
                  <c:v>3.7263000000000003E-9</c:v>
                </c:pt>
                <c:pt idx="890">
                  <c:v>3.7276000000000002E-9</c:v>
                </c:pt>
                <c:pt idx="891">
                  <c:v>3.7311999999999997E-9</c:v>
                </c:pt>
                <c:pt idx="892">
                  <c:v>3.7276000000000002E-9</c:v>
                </c:pt>
                <c:pt idx="893">
                  <c:v>3.7321000000000004E-9</c:v>
                </c:pt>
                <c:pt idx="894">
                  <c:v>3.7263000000000003E-9</c:v>
                </c:pt>
                <c:pt idx="895">
                  <c:v>3.7281E-9</c:v>
                </c:pt>
                <c:pt idx="896">
                  <c:v>3.7289999999999998E-9</c:v>
                </c:pt>
                <c:pt idx="897">
                  <c:v>3.7306999999999999E-9</c:v>
                </c:pt>
                <c:pt idx="898">
                  <c:v>3.7298000000000001E-9</c:v>
                </c:pt>
                <c:pt idx="899">
                  <c:v>3.7298000000000001E-9</c:v>
                </c:pt>
                <c:pt idx="900">
                  <c:v>3.7328999999999998E-9</c:v>
                </c:pt>
                <c:pt idx="901">
                  <c:v>3.7285000000000001E-9</c:v>
                </c:pt>
                <c:pt idx="902">
                  <c:v>3.7294E-9</c:v>
                </c:pt>
                <c:pt idx="903">
                  <c:v>3.7294E-9</c:v>
                </c:pt>
                <c:pt idx="904">
                  <c:v>3.7298000000000001E-9</c:v>
                </c:pt>
                <c:pt idx="905">
                  <c:v>3.7276000000000002E-9</c:v>
                </c:pt>
                <c:pt idx="906">
                  <c:v>3.7298000000000001E-9</c:v>
                </c:pt>
                <c:pt idx="907">
                  <c:v>3.7298000000000001E-9</c:v>
                </c:pt>
                <c:pt idx="908">
                  <c:v>3.7276000000000002E-9</c:v>
                </c:pt>
                <c:pt idx="909">
                  <c:v>3.7272000000000001E-9</c:v>
                </c:pt>
                <c:pt idx="910">
                  <c:v>3.7259000000000001E-9</c:v>
                </c:pt>
                <c:pt idx="911">
                  <c:v>3.7311999999999997E-9</c:v>
                </c:pt>
                <c:pt idx="912">
                  <c:v>3.7259000000000001E-9</c:v>
                </c:pt>
                <c:pt idx="913">
                  <c:v>3.7281E-9</c:v>
                </c:pt>
                <c:pt idx="914">
                  <c:v>3.7289999999999998E-9</c:v>
                </c:pt>
                <c:pt idx="915">
                  <c:v>3.7235999999999998E-9</c:v>
                </c:pt>
                <c:pt idx="916">
                  <c:v>3.7324999999999997E-9</c:v>
                </c:pt>
                <c:pt idx="917">
                  <c:v>3.7276000000000002E-9</c:v>
                </c:pt>
                <c:pt idx="918">
                  <c:v>3.7281E-9</c:v>
                </c:pt>
                <c:pt idx="919">
                  <c:v>3.7272000000000001E-9</c:v>
                </c:pt>
                <c:pt idx="920">
                  <c:v>3.7276000000000002E-9</c:v>
                </c:pt>
                <c:pt idx="921">
                  <c:v>3.7298000000000001E-9</c:v>
                </c:pt>
                <c:pt idx="922">
                  <c:v>3.7306999999999999E-9</c:v>
                </c:pt>
                <c:pt idx="923">
                  <c:v>3.7267000000000004E-9</c:v>
                </c:pt>
                <c:pt idx="924">
                  <c:v>3.7249999999999999E-9</c:v>
                </c:pt>
                <c:pt idx="925">
                  <c:v>3.7272000000000001E-9</c:v>
                </c:pt>
                <c:pt idx="926">
                  <c:v>3.7281E-9</c:v>
                </c:pt>
                <c:pt idx="927">
                  <c:v>3.7249999999999999E-9</c:v>
                </c:pt>
                <c:pt idx="928">
                  <c:v>3.7285000000000001E-9</c:v>
                </c:pt>
                <c:pt idx="929">
                  <c:v>3.7254000000000004E-9</c:v>
                </c:pt>
                <c:pt idx="930">
                  <c:v>3.7285000000000001E-9</c:v>
                </c:pt>
                <c:pt idx="931">
                  <c:v>3.7285000000000001E-9</c:v>
                </c:pt>
                <c:pt idx="932">
                  <c:v>3.7263000000000003E-9</c:v>
                </c:pt>
                <c:pt idx="933">
                  <c:v>3.7285000000000001E-9</c:v>
                </c:pt>
                <c:pt idx="934">
                  <c:v>3.7272000000000001E-9</c:v>
                </c:pt>
                <c:pt idx="935">
                  <c:v>3.7281E-9</c:v>
                </c:pt>
                <c:pt idx="936">
                  <c:v>3.7241E-9</c:v>
                </c:pt>
                <c:pt idx="937">
                  <c:v>3.7285000000000001E-9</c:v>
                </c:pt>
                <c:pt idx="938">
                  <c:v>3.7259000000000001E-9</c:v>
                </c:pt>
                <c:pt idx="939">
                  <c:v>3.7267000000000004E-9</c:v>
                </c:pt>
                <c:pt idx="940">
                  <c:v>3.7276000000000002E-9</c:v>
                </c:pt>
                <c:pt idx="941">
                  <c:v>3.7289999999999998E-9</c:v>
                </c:pt>
                <c:pt idx="942">
                  <c:v>3.7263000000000003E-9</c:v>
                </c:pt>
                <c:pt idx="943">
                  <c:v>3.7245000000000001E-9</c:v>
                </c:pt>
                <c:pt idx="944">
                  <c:v>3.7294E-9</c:v>
                </c:pt>
                <c:pt idx="945">
                  <c:v>3.7285000000000001E-9</c:v>
                </c:pt>
                <c:pt idx="946">
                  <c:v>3.7294E-9</c:v>
                </c:pt>
                <c:pt idx="947">
                  <c:v>3.7272000000000001E-9</c:v>
                </c:pt>
                <c:pt idx="948">
                  <c:v>3.7263000000000003E-9</c:v>
                </c:pt>
                <c:pt idx="949">
                  <c:v>3.7272000000000001E-9</c:v>
                </c:pt>
                <c:pt idx="950">
                  <c:v>3.7294E-9</c:v>
                </c:pt>
                <c:pt idx="951">
                  <c:v>3.7276000000000002E-9</c:v>
                </c:pt>
                <c:pt idx="952">
                  <c:v>3.7272000000000001E-9</c:v>
                </c:pt>
                <c:pt idx="953">
                  <c:v>3.7254000000000004E-9</c:v>
                </c:pt>
                <c:pt idx="954">
                  <c:v>3.7263000000000003E-9</c:v>
                </c:pt>
                <c:pt idx="955">
                  <c:v>3.7249999999999999E-9</c:v>
                </c:pt>
                <c:pt idx="956">
                  <c:v>3.7298000000000001E-9</c:v>
                </c:pt>
                <c:pt idx="957">
                  <c:v>3.7294E-9</c:v>
                </c:pt>
                <c:pt idx="958">
                  <c:v>3.7281E-9</c:v>
                </c:pt>
                <c:pt idx="959">
                  <c:v>3.7289999999999998E-9</c:v>
                </c:pt>
                <c:pt idx="960">
                  <c:v>3.7259000000000001E-9</c:v>
                </c:pt>
                <c:pt idx="961">
                  <c:v>3.7259000000000001E-9</c:v>
                </c:pt>
                <c:pt idx="962">
                  <c:v>3.7311999999999997E-9</c:v>
                </c:pt>
                <c:pt idx="963">
                  <c:v>3.7281E-9</c:v>
                </c:pt>
                <c:pt idx="964">
                  <c:v>3.7311999999999997E-9</c:v>
                </c:pt>
                <c:pt idx="965">
                  <c:v>3.7241E-9</c:v>
                </c:pt>
                <c:pt idx="966">
                  <c:v>3.7267000000000004E-9</c:v>
                </c:pt>
                <c:pt idx="967">
                  <c:v>3.7263000000000003E-9</c:v>
                </c:pt>
                <c:pt idx="968">
                  <c:v>3.7285000000000001E-9</c:v>
                </c:pt>
                <c:pt idx="969">
                  <c:v>3.7263000000000003E-9</c:v>
                </c:pt>
                <c:pt idx="970">
                  <c:v>3.7276000000000002E-9</c:v>
                </c:pt>
                <c:pt idx="971">
                  <c:v>3.7267000000000004E-9</c:v>
                </c:pt>
                <c:pt idx="972">
                  <c:v>3.7276000000000002E-9</c:v>
                </c:pt>
                <c:pt idx="973">
                  <c:v>3.7315999999999998E-9</c:v>
                </c:pt>
                <c:pt idx="974">
                  <c:v>3.7267000000000004E-9</c:v>
                </c:pt>
                <c:pt idx="975">
                  <c:v>3.7272000000000001E-9</c:v>
                </c:pt>
                <c:pt idx="976">
                  <c:v>3.7254000000000004E-9</c:v>
                </c:pt>
                <c:pt idx="977">
                  <c:v>3.7324999999999997E-9</c:v>
                </c:pt>
                <c:pt idx="978">
                  <c:v>3.7267000000000004E-9</c:v>
                </c:pt>
                <c:pt idx="979">
                  <c:v>3.7232000000000001E-9</c:v>
                </c:pt>
                <c:pt idx="980">
                  <c:v>3.7272000000000001E-9</c:v>
                </c:pt>
                <c:pt idx="981">
                  <c:v>3.7276000000000002E-9</c:v>
                </c:pt>
                <c:pt idx="982">
                  <c:v>3.7298000000000001E-9</c:v>
                </c:pt>
                <c:pt idx="983">
                  <c:v>3.7285000000000001E-9</c:v>
                </c:pt>
                <c:pt idx="984">
                  <c:v>3.7235999999999998E-9</c:v>
                </c:pt>
                <c:pt idx="985">
                  <c:v>3.7263000000000003E-9</c:v>
                </c:pt>
                <c:pt idx="986">
                  <c:v>3.7254000000000004E-9</c:v>
                </c:pt>
                <c:pt idx="987">
                  <c:v>3.7285000000000001E-9</c:v>
                </c:pt>
                <c:pt idx="988">
                  <c:v>3.7276000000000002E-9</c:v>
                </c:pt>
                <c:pt idx="989">
                  <c:v>3.7267000000000004E-9</c:v>
                </c:pt>
                <c:pt idx="990">
                  <c:v>3.7245000000000001E-9</c:v>
                </c:pt>
                <c:pt idx="991">
                  <c:v>3.7249999999999999E-9</c:v>
                </c:pt>
                <c:pt idx="992">
                  <c:v>3.7294E-9</c:v>
                </c:pt>
                <c:pt idx="993">
                  <c:v>3.7289999999999998E-9</c:v>
                </c:pt>
                <c:pt idx="994">
                  <c:v>3.7245000000000001E-9</c:v>
                </c:pt>
                <c:pt idx="995">
                  <c:v>3.7249999999999999E-9</c:v>
                </c:pt>
                <c:pt idx="996">
                  <c:v>3.7298000000000001E-9</c:v>
                </c:pt>
                <c:pt idx="997">
                  <c:v>3.7263000000000003E-9</c:v>
                </c:pt>
                <c:pt idx="998">
                  <c:v>3.7267000000000004E-9</c:v>
                </c:pt>
                <c:pt idx="999">
                  <c:v>3.7281E-9</c:v>
                </c:pt>
                <c:pt idx="1000">
                  <c:v>3.7289999999999998E-9</c:v>
                </c:pt>
                <c:pt idx="1001">
                  <c:v>3.7298000000000001E-9</c:v>
                </c:pt>
                <c:pt idx="1002">
                  <c:v>3.7259000000000001E-9</c:v>
                </c:pt>
                <c:pt idx="1003">
                  <c:v>3.7272000000000001E-9</c:v>
                </c:pt>
                <c:pt idx="1004">
                  <c:v>3.7267000000000004E-9</c:v>
                </c:pt>
                <c:pt idx="1005">
                  <c:v>3.7285000000000001E-9</c:v>
                </c:pt>
                <c:pt idx="1006">
                  <c:v>3.7285000000000001E-9</c:v>
                </c:pt>
                <c:pt idx="1007">
                  <c:v>3.7281E-9</c:v>
                </c:pt>
                <c:pt idx="1008">
                  <c:v>3.7298000000000001E-9</c:v>
                </c:pt>
                <c:pt idx="1009">
                  <c:v>3.7285000000000001E-9</c:v>
                </c:pt>
                <c:pt idx="1010">
                  <c:v>3.7285000000000001E-9</c:v>
                </c:pt>
                <c:pt idx="1011">
                  <c:v>3.7289999999999998E-9</c:v>
                </c:pt>
                <c:pt idx="1012">
                  <c:v>3.7276000000000002E-9</c:v>
                </c:pt>
                <c:pt idx="1013">
                  <c:v>3.7315999999999998E-9</c:v>
                </c:pt>
                <c:pt idx="1014">
                  <c:v>3.7267000000000004E-9</c:v>
                </c:pt>
                <c:pt idx="1015">
                  <c:v>3.7289999999999998E-9</c:v>
                </c:pt>
                <c:pt idx="1016">
                  <c:v>3.7294E-9</c:v>
                </c:pt>
                <c:pt idx="1017">
                  <c:v>3.7285000000000001E-9</c:v>
                </c:pt>
                <c:pt idx="1018">
                  <c:v>3.7267000000000004E-9</c:v>
                </c:pt>
                <c:pt idx="1019">
                  <c:v>3.7311999999999997E-9</c:v>
                </c:pt>
                <c:pt idx="1020">
                  <c:v>3.7281E-9</c:v>
                </c:pt>
                <c:pt idx="1021">
                  <c:v>3.7285000000000001E-9</c:v>
                </c:pt>
                <c:pt idx="1022">
                  <c:v>3.7285000000000001E-9</c:v>
                </c:pt>
                <c:pt idx="1023">
                  <c:v>3.7276000000000002E-9</c:v>
                </c:pt>
                <c:pt idx="1024">
                  <c:v>3.7276000000000002E-9</c:v>
                </c:pt>
                <c:pt idx="1025">
                  <c:v>3.7245000000000001E-9</c:v>
                </c:pt>
                <c:pt idx="1026">
                  <c:v>3.7272000000000001E-9</c:v>
                </c:pt>
                <c:pt idx="1027">
                  <c:v>3.7267000000000004E-9</c:v>
                </c:pt>
                <c:pt idx="1028">
                  <c:v>3.7281E-9</c:v>
                </c:pt>
                <c:pt idx="1029">
                  <c:v>3.7311999999999997E-9</c:v>
                </c:pt>
                <c:pt idx="1030">
                  <c:v>3.7249999999999999E-9</c:v>
                </c:pt>
                <c:pt idx="1031">
                  <c:v>3.7276000000000002E-9</c:v>
                </c:pt>
                <c:pt idx="1032">
                  <c:v>3.7276000000000002E-9</c:v>
                </c:pt>
                <c:pt idx="1033">
                  <c:v>3.7276000000000002E-9</c:v>
                </c:pt>
                <c:pt idx="1034">
                  <c:v>3.7285000000000001E-9</c:v>
                </c:pt>
                <c:pt idx="1035">
                  <c:v>3.7241E-9</c:v>
                </c:pt>
                <c:pt idx="1036">
                  <c:v>3.7276000000000002E-9</c:v>
                </c:pt>
                <c:pt idx="1037">
                  <c:v>3.7249999999999999E-9</c:v>
                </c:pt>
                <c:pt idx="1038">
                  <c:v>3.7219000000000001E-9</c:v>
                </c:pt>
                <c:pt idx="1039">
                  <c:v>3.7254000000000004E-9</c:v>
                </c:pt>
                <c:pt idx="1040">
                  <c:v>3.7267000000000004E-9</c:v>
                </c:pt>
                <c:pt idx="1041">
                  <c:v>3.7276000000000002E-9</c:v>
                </c:pt>
                <c:pt idx="1042">
                  <c:v>3.7285000000000001E-9</c:v>
                </c:pt>
                <c:pt idx="1043">
                  <c:v>3.7267000000000004E-9</c:v>
                </c:pt>
                <c:pt idx="1044">
                  <c:v>3.7249999999999999E-9</c:v>
                </c:pt>
                <c:pt idx="1045">
                  <c:v>3.7263000000000003E-9</c:v>
                </c:pt>
                <c:pt idx="1046">
                  <c:v>3.7254000000000004E-9</c:v>
                </c:pt>
                <c:pt idx="1047">
                  <c:v>3.7241E-9</c:v>
                </c:pt>
                <c:pt idx="1048">
                  <c:v>3.7222999999999999E-9</c:v>
                </c:pt>
                <c:pt idx="1049">
                  <c:v>3.7219000000000001E-9</c:v>
                </c:pt>
                <c:pt idx="1050">
                  <c:v>3.7259000000000001E-9</c:v>
                </c:pt>
                <c:pt idx="1051">
                  <c:v>3.7228E-9</c:v>
                </c:pt>
                <c:pt idx="1052">
                  <c:v>3.7249999999999999E-9</c:v>
                </c:pt>
                <c:pt idx="1053">
                  <c:v>3.7241E-9</c:v>
                </c:pt>
                <c:pt idx="1054">
                  <c:v>3.7241E-9</c:v>
                </c:pt>
                <c:pt idx="1055">
                  <c:v>3.7245000000000001E-9</c:v>
                </c:pt>
                <c:pt idx="1056">
                  <c:v>3.7241E-9</c:v>
                </c:pt>
                <c:pt idx="1057">
                  <c:v>3.7235999999999998E-9</c:v>
                </c:pt>
                <c:pt idx="1058">
                  <c:v>3.7214E-9</c:v>
                </c:pt>
                <c:pt idx="1059">
                  <c:v>3.7241E-9</c:v>
                </c:pt>
                <c:pt idx="1060">
                  <c:v>3.7156999999999999E-9</c:v>
                </c:pt>
                <c:pt idx="1061">
                  <c:v>3.7209999999999999E-9</c:v>
                </c:pt>
                <c:pt idx="1062">
                  <c:v>3.7214E-9</c:v>
                </c:pt>
                <c:pt idx="1063">
                  <c:v>3.7192000000000001E-9</c:v>
                </c:pt>
                <c:pt idx="1064">
                  <c:v>3.7192000000000001E-9</c:v>
                </c:pt>
                <c:pt idx="1065">
                  <c:v>3.7192000000000001E-9</c:v>
                </c:pt>
                <c:pt idx="1066">
                  <c:v>3.7235999999999998E-9</c:v>
                </c:pt>
                <c:pt idx="1067">
                  <c:v>3.7192000000000001E-9</c:v>
                </c:pt>
                <c:pt idx="1068">
                  <c:v>3.7179000000000002E-9</c:v>
                </c:pt>
                <c:pt idx="1069">
                  <c:v>3.7174E-9</c:v>
                </c:pt>
                <c:pt idx="1070">
                  <c:v>3.7182999999999999E-9</c:v>
                </c:pt>
                <c:pt idx="1071">
                  <c:v>3.7205000000000001E-9</c:v>
                </c:pt>
                <c:pt idx="1072">
                  <c:v>3.7182999999999999E-9</c:v>
                </c:pt>
                <c:pt idx="1073">
                  <c:v>3.7179000000000002E-9</c:v>
                </c:pt>
                <c:pt idx="1074">
                  <c:v>3.7148E-9</c:v>
                </c:pt>
                <c:pt idx="1075">
                  <c:v>3.7152000000000002E-9</c:v>
                </c:pt>
                <c:pt idx="1076">
                  <c:v>3.7126000000000002E-9</c:v>
                </c:pt>
                <c:pt idx="1077">
                  <c:v>3.7174E-9</c:v>
                </c:pt>
                <c:pt idx="1078">
                  <c:v>3.7188E-9</c:v>
                </c:pt>
                <c:pt idx="1079">
                  <c:v>3.7182999999999999E-9</c:v>
                </c:pt>
                <c:pt idx="1080">
                  <c:v>3.7182999999999999E-9</c:v>
                </c:pt>
                <c:pt idx="1081">
                  <c:v>3.7182999999999999E-9</c:v>
                </c:pt>
                <c:pt idx="1082">
                  <c:v>3.7174E-9</c:v>
                </c:pt>
                <c:pt idx="1083">
                  <c:v>3.7156999999999999E-9</c:v>
                </c:pt>
                <c:pt idx="1084">
                  <c:v>3.7156999999999999E-9</c:v>
                </c:pt>
                <c:pt idx="1085">
                  <c:v>3.7196999999999999E-9</c:v>
                </c:pt>
                <c:pt idx="1086">
                  <c:v>3.7156999999999999E-9</c:v>
                </c:pt>
                <c:pt idx="1087">
                  <c:v>3.7192000000000001E-9</c:v>
                </c:pt>
                <c:pt idx="1088">
                  <c:v>3.7169999999999999E-9</c:v>
                </c:pt>
                <c:pt idx="1089">
                  <c:v>3.7156999999999999E-9</c:v>
                </c:pt>
                <c:pt idx="1090">
                  <c:v>3.7169999999999999E-9</c:v>
                </c:pt>
                <c:pt idx="1091">
                  <c:v>3.7169999999999999E-9</c:v>
                </c:pt>
                <c:pt idx="1092">
                  <c:v>3.7129999999999999E-9</c:v>
                </c:pt>
                <c:pt idx="1093">
                  <c:v>3.7135E-9</c:v>
                </c:pt>
                <c:pt idx="1094">
                  <c:v>3.7169999999999999E-9</c:v>
                </c:pt>
                <c:pt idx="1095">
                  <c:v>3.7166000000000002E-9</c:v>
                </c:pt>
                <c:pt idx="1096">
                  <c:v>3.7182999999999999E-9</c:v>
                </c:pt>
                <c:pt idx="1097">
                  <c:v>3.7182999999999999E-9</c:v>
                </c:pt>
                <c:pt idx="1098">
                  <c:v>3.7148E-9</c:v>
                </c:pt>
                <c:pt idx="1099">
                  <c:v>3.7182999999999999E-9</c:v>
                </c:pt>
                <c:pt idx="1100">
                  <c:v>3.7182999999999999E-9</c:v>
                </c:pt>
                <c:pt idx="1101">
                  <c:v>3.7166000000000002E-9</c:v>
                </c:pt>
                <c:pt idx="1102">
                  <c:v>3.7148E-9</c:v>
                </c:pt>
                <c:pt idx="1103">
                  <c:v>3.7156999999999999E-9</c:v>
                </c:pt>
                <c:pt idx="1104">
                  <c:v>3.7148E-9</c:v>
                </c:pt>
                <c:pt idx="1105">
                  <c:v>3.7148E-9</c:v>
                </c:pt>
                <c:pt idx="1106">
                  <c:v>3.7139000000000002E-9</c:v>
                </c:pt>
                <c:pt idx="1107">
                  <c:v>3.7174E-9</c:v>
                </c:pt>
                <c:pt idx="1108">
                  <c:v>3.7142999999999999E-9</c:v>
                </c:pt>
                <c:pt idx="1109">
                  <c:v>3.7174E-9</c:v>
                </c:pt>
                <c:pt idx="1110">
                  <c:v>3.7126000000000002E-9</c:v>
                </c:pt>
                <c:pt idx="1111">
                  <c:v>3.7161E-9</c:v>
                </c:pt>
                <c:pt idx="1112">
                  <c:v>3.7156999999999999E-9</c:v>
                </c:pt>
                <c:pt idx="1113">
                  <c:v>3.7121E-9</c:v>
                </c:pt>
                <c:pt idx="1114">
                  <c:v>3.7129999999999999E-9</c:v>
                </c:pt>
                <c:pt idx="1115">
                  <c:v>3.7148E-9</c:v>
                </c:pt>
                <c:pt idx="1116">
                  <c:v>3.7121E-9</c:v>
                </c:pt>
                <c:pt idx="1117">
                  <c:v>3.7148E-9</c:v>
                </c:pt>
                <c:pt idx="1118">
                  <c:v>3.7152000000000002E-9</c:v>
                </c:pt>
                <c:pt idx="1119">
                  <c:v>3.7129999999999999E-9</c:v>
                </c:pt>
                <c:pt idx="1120">
                  <c:v>3.7139000000000002E-9</c:v>
                </c:pt>
                <c:pt idx="1121">
                  <c:v>3.7166000000000002E-9</c:v>
                </c:pt>
                <c:pt idx="1122">
                  <c:v>3.7126000000000002E-9</c:v>
                </c:pt>
                <c:pt idx="1123">
                  <c:v>3.7166000000000002E-9</c:v>
                </c:pt>
                <c:pt idx="1124">
                  <c:v>3.7152000000000002E-9</c:v>
                </c:pt>
                <c:pt idx="1125">
                  <c:v>3.7166000000000002E-9</c:v>
                </c:pt>
                <c:pt idx="1126">
                  <c:v>3.7142999999999999E-9</c:v>
                </c:pt>
                <c:pt idx="1127">
                  <c:v>3.7182999999999999E-9</c:v>
                </c:pt>
                <c:pt idx="1128">
                  <c:v>3.7182999999999999E-9</c:v>
                </c:pt>
                <c:pt idx="1129">
                  <c:v>3.7121E-9</c:v>
                </c:pt>
                <c:pt idx="1130">
                  <c:v>3.7148E-9</c:v>
                </c:pt>
                <c:pt idx="1131">
                  <c:v>3.7188E-9</c:v>
                </c:pt>
                <c:pt idx="1132">
                  <c:v>3.7192000000000001E-9</c:v>
                </c:pt>
                <c:pt idx="1133">
                  <c:v>3.7142999999999999E-9</c:v>
                </c:pt>
                <c:pt idx="1134">
                  <c:v>3.7182999999999999E-9</c:v>
                </c:pt>
                <c:pt idx="1135">
                  <c:v>3.7188E-9</c:v>
                </c:pt>
                <c:pt idx="1136">
                  <c:v>3.7142999999999999E-9</c:v>
                </c:pt>
                <c:pt idx="1137">
                  <c:v>3.7156999999999999E-9</c:v>
                </c:pt>
                <c:pt idx="1138">
                  <c:v>3.7196999999999999E-9</c:v>
                </c:pt>
                <c:pt idx="1139">
                  <c:v>3.7166000000000002E-9</c:v>
                </c:pt>
                <c:pt idx="1140">
                  <c:v>3.7174E-9</c:v>
                </c:pt>
                <c:pt idx="1141">
                  <c:v>3.7161E-9</c:v>
                </c:pt>
                <c:pt idx="1142">
                  <c:v>3.7188E-9</c:v>
                </c:pt>
                <c:pt idx="1143">
                  <c:v>3.7235999999999998E-9</c:v>
                </c:pt>
                <c:pt idx="1144">
                  <c:v>3.7169999999999999E-9</c:v>
                </c:pt>
                <c:pt idx="1145">
                  <c:v>3.7169999999999999E-9</c:v>
                </c:pt>
                <c:pt idx="1146">
                  <c:v>3.7222999999999999E-9</c:v>
                </c:pt>
                <c:pt idx="1147">
                  <c:v>3.7228E-9</c:v>
                </c:pt>
                <c:pt idx="1148">
                  <c:v>3.7205000000000001E-9</c:v>
                </c:pt>
                <c:pt idx="1149">
                  <c:v>3.7222999999999999E-9</c:v>
                </c:pt>
                <c:pt idx="1150">
                  <c:v>3.7228E-9</c:v>
                </c:pt>
                <c:pt idx="1151">
                  <c:v>3.7249999999999999E-9</c:v>
                </c:pt>
                <c:pt idx="1152">
                  <c:v>3.7214E-9</c:v>
                </c:pt>
                <c:pt idx="1153">
                  <c:v>3.7196999999999999E-9</c:v>
                </c:pt>
                <c:pt idx="1154">
                  <c:v>3.7254000000000004E-9</c:v>
                </c:pt>
                <c:pt idx="1155">
                  <c:v>3.7219000000000001E-9</c:v>
                </c:pt>
                <c:pt idx="1156">
                  <c:v>3.7228E-9</c:v>
                </c:pt>
                <c:pt idx="1157">
                  <c:v>3.7267000000000004E-9</c:v>
                </c:pt>
                <c:pt idx="1158">
                  <c:v>3.7214E-9</c:v>
                </c:pt>
                <c:pt idx="1159">
                  <c:v>3.7214E-9</c:v>
                </c:pt>
                <c:pt idx="1160">
                  <c:v>3.7254000000000004E-9</c:v>
                </c:pt>
                <c:pt idx="1161">
                  <c:v>3.7222999999999999E-9</c:v>
                </c:pt>
                <c:pt idx="1162">
                  <c:v>3.7228E-9</c:v>
                </c:pt>
                <c:pt idx="1163">
                  <c:v>3.7209999999999999E-9</c:v>
                </c:pt>
                <c:pt idx="1164">
                  <c:v>3.7241E-9</c:v>
                </c:pt>
                <c:pt idx="1165">
                  <c:v>3.7201E-9</c:v>
                </c:pt>
                <c:pt idx="1166">
                  <c:v>3.7219000000000001E-9</c:v>
                </c:pt>
                <c:pt idx="1167">
                  <c:v>3.7222999999999999E-9</c:v>
                </c:pt>
                <c:pt idx="1168">
                  <c:v>3.7222999999999999E-9</c:v>
                </c:pt>
                <c:pt idx="1169">
                  <c:v>3.7235999999999998E-9</c:v>
                </c:pt>
                <c:pt idx="1170">
                  <c:v>3.7249999999999999E-9</c:v>
                </c:pt>
                <c:pt idx="1171">
                  <c:v>3.7192000000000001E-9</c:v>
                </c:pt>
                <c:pt idx="1172">
                  <c:v>3.7219000000000001E-9</c:v>
                </c:pt>
                <c:pt idx="1173">
                  <c:v>3.7241E-9</c:v>
                </c:pt>
                <c:pt idx="1174">
                  <c:v>3.7222999999999999E-9</c:v>
                </c:pt>
                <c:pt idx="1175">
                  <c:v>3.7182999999999999E-9</c:v>
                </c:pt>
                <c:pt idx="1176">
                  <c:v>3.7219000000000001E-9</c:v>
                </c:pt>
                <c:pt idx="1177">
                  <c:v>3.7235999999999998E-9</c:v>
                </c:pt>
                <c:pt idx="1178">
                  <c:v>3.7205000000000001E-9</c:v>
                </c:pt>
                <c:pt idx="1179">
                  <c:v>3.7169999999999999E-9</c:v>
                </c:pt>
                <c:pt idx="1180">
                  <c:v>3.7182999999999999E-9</c:v>
                </c:pt>
                <c:pt idx="1181">
                  <c:v>3.7209999999999999E-9</c:v>
                </c:pt>
                <c:pt idx="1182">
                  <c:v>3.7188E-9</c:v>
                </c:pt>
                <c:pt idx="1183">
                  <c:v>3.7205000000000001E-9</c:v>
                </c:pt>
                <c:pt idx="1184">
                  <c:v>3.7192000000000001E-9</c:v>
                </c:pt>
                <c:pt idx="1185">
                  <c:v>3.7222999999999999E-9</c:v>
                </c:pt>
                <c:pt idx="1186">
                  <c:v>3.7201E-9</c:v>
                </c:pt>
                <c:pt idx="1187">
                  <c:v>3.7135E-9</c:v>
                </c:pt>
                <c:pt idx="1188">
                  <c:v>3.7209999999999999E-9</c:v>
                </c:pt>
                <c:pt idx="1189">
                  <c:v>3.7166000000000002E-9</c:v>
                </c:pt>
                <c:pt idx="1190">
                  <c:v>3.7209999999999999E-9</c:v>
                </c:pt>
                <c:pt idx="1191">
                  <c:v>3.7099000000000002E-9</c:v>
                </c:pt>
                <c:pt idx="1192">
                  <c:v>3.7142999999999999E-9</c:v>
                </c:pt>
                <c:pt idx="1193">
                  <c:v>3.7182999999999999E-9</c:v>
                </c:pt>
                <c:pt idx="1194">
                  <c:v>3.7188E-9</c:v>
                </c:pt>
                <c:pt idx="1195">
                  <c:v>3.7174E-9</c:v>
                </c:pt>
                <c:pt idx="1196">
                  <c:v>3.7192000000000001E-9</c:v>
                </c:pt>
                <c:pt idx="1197">
                  <c:v>3.7182999999999999E-9</c:v>
                </c:pt>
                <c:pt idx="1198">
                  <c:v>3.7161E-9</c:v>
                </c:pt>
                <c:pt idx="1199">
                  <c:v>3.7148E-9</c:v>
                </c:pt>
                <c:pt idx="1200">
                  <c:v>3.7188E-9</c:v>
                </c:pt>
                <c:pt idx="1201">
                  <c:v>3.7112000000000002E-9</c:v>
                </c:pt>
                <c:pt idx="1202">
                  <c:v>3.7169999999999999E-9</c:v>
                </c:pt>
                <c:pt idx="1203">
                  <c:v>3.7121E-9</c:v>
                </c:pt>
                <c:pt idx="1204">
                  <c:v>3.7196999999999999E-9</c:v>
                </c:pt>
                <c:pt idx="1205">
                  <c:v>3.7156999999999999E-9</c:v>
                </c:pt>
                <c:pt idx="1206">
                  <c:v>3.7174E-9</c:v>
                </c:pt>
                <c:pt idx="1207">
                  <c:v>3.7179000000000002E-9</c:v>
                </c:pt>
                <c:pt idx="1208">
                  <c:v>3.7142999999999999E-9</c:v>
                </c:pt>
                <c:pt idx="1209">
                  <c:v>3.7174E-9</c:v>
                </c:pt>
                <c:pt idx="1210">
                  <c:v>3.7201E-9</c:v>
                </c:pt>
                <c:pt idx="1211">
                  <c:v>3.7182999999999999E-9</c:v>
                </c:pt>
                <c:pt idx="1212">
                  <c:v>3.7156999999999999E-9</c:v>
                </c:pt>
                <c:pt idx="1213">
                  <c:v>3.7156999999999999E-9</c:v>
                </c:pt>
                <c:pt idx="1214">
                  <c:v>3.7192000000000001E-9</c:v>
                </c:pt>
                <c:pt idx="1215">
                  <c:v>3.7182999999999999E-9</c:v>
                </c:pt>
                <c:pt idx="1216">
                  <c:v>3.7192000000000001E-9</c:v>
                </c:pt>
                <c:pt idx="1217">
                  <c:v>3.7156999999999999E-9</c:v>
                </c:pt>
                <c:pt idx="1218">
                  <c:v>3.7188E-9</c:v>
                </c:pt>
                <c:pt idx="1219">
                  <c:v>3.7148E-9</c:v>
                </c:pt>
                <c:pt idx="1220">
                  <c:v>3.7166000000000002E-9</c:v>
                </c:pt>
                <c:pt idx="1221">
                  <c:v>3.7166000000000002E-9</c:v>
                </c:pt>
                <c:pt idx="1222">
                  <c:v>3.7235999999999998E-9</c:v>
                </c:pt>
                <c:pt idx="1223">
                  <c:v>3.7192000000000001E-9</c:v>
                </c:pt>
                <c:pt idx="1224">
                  <c:v>3.7222999999999999E-9</c:v>
                </c:pt>
                <c:pt idx="1225">
                  <c:v>3.7232000000000001E-9</c:v>
                </c:pt>
                <c:pt idx="1226">
                  <c:v>3.7232000000000001E-9</c:v>
                </c:pt>
                <c:pt idx="1227">
                  <c:v>3.7222999999999999E-9</c:v>
                </c:pt>
                <c:pt idx="1228">
                  <c:v>3.7254000000000004E-9</c:v>
                </c:pt>
                <c:pt idx="1229">
                  <c:v>3.7241E-9</c:v>
                </c:pt>
                <c:pt idx="1230">
                  <c:v>3.7169999999999999E-9</c:v>
                </c:pt>
                <c:pt idx="1231">
                  <c:v>3.7205000000000001E-9</c:v>
                </c:pt>
                <c:pt idx="1232">
                  <c:v>3.7235999999999998E-9</c:v>
                </c:pt>
                <c:pt idx="1233">
                  <c:v>3.7235999999999998E-9</c:v>
                </c:pt>
                <c:pt idx="1234">
                  <c:v>3.7209999999999999E-9</c:v>
                </c:pt>
                <c:pt idx="1235">
                  <c:v>3.7219000000000001E-9</c:v>
                </c:pt>
                <c:pt idx="1236">
                  <c:v>3.7219000000000001E-9</c:v>
                </c:pt>
                <c:pt idx="1237">
                  <c:v>3.7232000000000001E-9</c:v>
                </c:pt>
                <c:pt idx="1238">
                  <c:v>3.7228E-9</c:v>
                </c:pt>
                <c:pt idx="1239">
                  <c:v>3.7214E-9</c:v>
                </c:pt>
                <c:pt idx="1240">
                  <c:v>3.7205000000000001E-9</c:v>
                </c:pt>
                <c:pt idx="1241">
                  <c:v>3.7228E-9</c:v>
                </c:pt>
                <c:pt idx="1242">
                  <c:v>3.7209999999999999E-9</c:v>
                </c:pt>
                <c:pt idx="1243">
                  <c:v>3.7232000000000001E-9</c:v>
                </c:pt>
                <c:pt idx="1244">
                  <c:v>3.7219000000000001E-9</c:v>
                </c:pt>
                <c:pt idx="1245">
                  <c:v>3.7232000000000001E-9</c:v>
                </c:pt>
                <c:pt idx="1246">
                  <c:v>3.7232000000000001E-9</c:v>
                </c:pt>
                <c:pt idx="1247">
                  <c:v>3.7232000000000001E-9</c:v>
                </c:pt>
                <c:pt idx="1248">
                  <c:v>3.7179000000000002E-9</c:v>
                </c:pt>
                <c:pt idx="1249">
                  <c:v>3.7205000000000001E-9</c:v>
                </c:pt>
                <c:pt idx="1250">
                  <c:v>3.7235999999999998E-9</c:v>
                </c:pt>
                <c:pt idx="1251">
                  <c:v>3.7259000000000001E-9</c:v>
                </c:pt>
                <c:pt idx="1252">
                  <c:v>3.7209999999999999E-9</c:v>
                </c:pt>
                <c:pt idx="1253">
                  <c:v>3.7254000000000004E-9</c:v>
                </c:pt>
                <c:pt idx="1254">
                  <c:v>3.7254000000000004E-9</c:v>
                </c:pt>
                <c:pt idx="1255">
                  <c:v>3.7254000000000004E-9</c:v>
                </c:pt>
                <c:pt idx="1256">
                  <c:v>3.7235999999999998E-9</c:v>
                </c:pt>
                <c:pt idx="1257">
                  <c:v>3.7249999999999999E-9</c:v>
                </c:pt>
                <c:pt idx="1258">
                  <c:v>3.7259000000000001E-9</c:v>
                </c:pt>
                <c:pt idx="1259">
                  <c:v>3.7245000000000001E-9</c:v>
                </c:pt>
                <c:pt idx="1260">
                  <c:v>3.7245000000000001E-9</c:v>
                </c:pt>
                <c:pt idx="1261">
                  <c:v>3.7235999999999998E-9</c:v>
                </c:pt>
                <c:pt idx="1262">
                  <c:v>3.7214E-9</c:v>
                </c:pt>
                <c:pt idx="1263">
                  <c:v>3.7235999999999998E-9</c:v>
                </c:pt>
                <c:pt idx="1264">
                  <c:v>3.7219000000000001E-9</c:v>
                </c:pt>
                <c:pt idx="1265">
                  <c:v>3.7259000000000001E-9</c:v>
                </c:pt>
                <c:pt idx="1266">
                  <c:v>3.7241E-9</c:v>
                </c:pt>
                <c:pt idx="1267">
                  <c:v>3.7209999999999999E-9</c:v>
                </c:pt>
                <c:pt idx="1268">
                  <c:v>3.7219000000000001E-9</c:v>
                </c:pt>
                <c:pt idx="1269">
                  <c:v>3.7276000000000002E-9</c:v>
                </c:pt>
                <c:pt idx="1270">
                  <c:v>3.7232000000000001E-9</c:v>
                </c:pt>
                <c:pt idx="1271">
                  <c:v>3.7263000000000003E-9</c:v>
                </c:pt>
                <c:pt idx="1272">
                  <c:v>3.7188E-9</c:v>
                </c:pt>
                <c:pt idx="1273">
                  <c:v>3.7249999999999999E-9</c:v>
                </c:pt>
                <c:pt idx="1274">
                  <c:v>3.7232000000000001E-9</c:v>
                </c:pt>
                <c:pt idx="1275">
                  <c:v>3.7232000000000001E-9</c:v>
                </c:pt>
                <c:pt idx="1276">
                  <c:v>3.7228E-9</c:v>
                </c:pt>
                <c:pt idx="1277">
                  <c:v>3.7219000000000001E-9</c:v>
                </c:pt>
                <c:pt idx="1278">
                  <c:v>3.7263000000000003E-9</c:v>
                </c:pt>
                <c:pt idx="1279">
                  <c:v>3.7235999999999998E-9</c:v>
                </c:pt>
                <c:pt idx="1280">
                  <c:v>3.7232000000000001E-9</c:v>
                </c:pt>
                <c:pt idx="1281">
                  <c:v>3.7235999999999998E-9</c:v>
                </c:pt>
                <c:pt idx="1282">
                  <c:v>3.7235999999999998E-9</c:v>
                </c:pt>
                <c:pt idx="1283">
                  <c:v>3.7249999999999999E-9</c:v>
                </c:pt>
                <c:pt idx="1284">
                  <c:v>3.7201E-9</c:v>
                </c:pt>
                <c:pt idx="1285">
                  <c:v>3.7219000000000001E-9</c:v>
                </c:pt>
                <c:pt idx="1286">
                  <c:v>3.7205000000000001E-9</c:v>
                </c:pt>
                <c:pt idx="1287">
                  <c:v>3.7196999999999999E-9</c:v>
                </c:pt>
                <c:pt idx="1288">
                  <c:v>3.7209999999999999E-9</c:v>
                </c:pt>
                <c:pt idx="1289">
                  <c:v>3.7259000000000001E-9</c:v>
                </c:pt>
                <c:pt idx="1290">
                  <c:v>3.7232000000000001E-9</c:v>
                </c:pt>
                <c:pt idx="1291">
                  <c:v>3.7209999999999999E-9</c:v>
                </c:pt>
                <c:pt idx="1292">
                  <c:v>3.7232000000000001E-9</c:v>
                </c:pt>
                <c:pt idx="1293">
                  <c:v>3.7214E-9</c:v>
                </c:pt>
                <c:pt idx="1294">
                  <c:v>3.7169999999999999E-9</c:v>
                </c:pt>
                <c:pt idx="1295">
                  <c:v>3.7205000000000001E-9</c:v>
                </c:pt>
                <c:pt idx="1296">
                  <c:v>3.7241E-9</c:v>
                </c:pt>
                <c:pt idx="1297">
                  <c:v>3.7188E-9</c:v>
                </c:pt>
                <c:pt idx="1298">
                  <c:v>3.7196999999999999E-9</c:v>
                </c:pt>
                <c:pt idx="1299">
                  <c:v>3.7249999999999999E-9</c:v>
                </c:pt>
                <c:pt idx="1300">
                  <c:v>3.7196999999999999E-9</c:v>
                </c:pt>
                <c:pt idx="1301">
                  <c:v>3.7219000000000001E-9</c:v>
                </c:pt>
                <c:pt idx="1302">
                  <c:v>3.7205000000000001E-9</c:v>
                </c:pt>
                <c:pt idx="1303">
                  <c:v>3.7174E-9</c:v>
                </c:pt>
                <c:pt idx="1304">
                  <c:v>3.7214E-9</c:v>
                </c:pt>
                <c:pt idx="1305">
                  <c:v>3.7174E-9</c:v>
                </c:pt>
                <c:pt idx="1306">
                  <c:v>3.7214E-9</c:v>
                </c:pt>
                <c:pt idx="1307">
                  <c:v>3.7201E-9</c:v>
                </c:pt>
                <c:pt idx="1308">
                  <c:v>3.7142999999999999E-9</c:v>
                </c:pt>
                <c:pt idx="1309">
                  <c:v>3.7232000000000001E-9</c:v>
                </c:pt>
                <c:pt idx="1310">
                  <c:v>3.7182999999999999E-9</c:v>
                </c:pt>
                <c:pt idx="1311">
                  <c:v>3.7214E-9</c:v>
                </c:pt>
                <c:pt idx="1312">
                  <c:v>3.7196999999999999E-9</c:v>
                </c:pt>
                <c:pt idx="1313">
                  <c:v>3.7196999999999999E-9</c:v>
                </c:pt>
                <c:pt idx="1314">
                  <c:v>3.7192000000000001E-9</c:v>
                </c:pt>
                <c:pt idx="1315">
                  <c:v>3.7188E-9</c:v>
                </c:pt>
                <c:pt idx="1316">
                  <c:v>3.7205000000000001E-9</c:v>
                </c:pt>
                <c:pt idx="1317">
                  <c:v>3.7166000000000002E-9</c:v>
                </c:pt>
                <c:pt idx="1318">
                  <c:v>3.7192000000000001E-9</c:v>
                </c:pt>
                <c:pt idx="1319">
                  <c:v>3.7222999999999999E-9</c:v>
                </c:pt>
                <c:pt idx="1320">
                  <c:v>3.7156999999999999E-9</c:v>
                </c:pt>
                <c:pt idx="1321">
                  <c:v>3.7188E-9</c:v>
                </c:pt>
                <c:pt idx="1322">
                  <c:v>3.7201E-9</c:v>
                </c:pt>
                <c:pt idx="1323">
                  <c:v>3.7209999999999999E-9</c:v>
                </c:pt>
                <c:pt idx="1324">
                  <c:v>3.7152000000000002E-9</c:v>
                </c:pt>
                <c:pt idx="1325">
                  <c:v>3.7192000000000001E-9</c:v>
                </c:pt>
                <c:pt idx="1326">
                  <c:v>3.7179000000000002E-9</c:v>
                </c:pt>
                <c:pt idx="1327">
                  <c:v>3.7205000000000001E-9</c:v>
                </c:pt>
                <c:pt idx="1328">
                  <c:v>3.7156999999999999E-9</c:v>
                </c:pt>
                <c:pt idx="1329">
                  <c:v>3.7179000000000002E-9</c:v>
                </c:pt>
                <c:pt idx="1330">
                  <c:v>3.7166000000000002E-9</c:v>
                </c:pt>
                <c:pt idx="1331">
                  <c:v>3.7152000000000002E-9</c:v>
                </c:pt>
                <c:pt idx="1332">
                  <c:v>3.7166000000000002E-9</c:v>
                </c:pt>
                <c:pt idx="1333">
                  <c:v>3.7169999999999999E-9</c:v>
                </c:pt>
                <c:pt idx="1334">
                  <c:v>3.7148E-9</c:v>
                </c:pt>
                <c:pt idx="1335">
                  <c:v>3.7205000000000001E-9</c:v>
                </c:pt>
                <c:pt idx="1336">
                  <c:v>3.7156999999999999E-9</c:v>
                </c:pt>
                <c:pt idx="1337">
                  <c:v>3.7121E-9</c:v>
                </c:pt>
                <c:pt idx="1338">
                  <c:v>3.7156999999999999E-9</c:v>
                </c:pt>
                <c:pt idx="1339">
                  <c:v>3.7161E-9</c:v>
                </c:pt>
                <c:pt idx="1340">
                  <c:v>3.7174E-9</c:v>
                </c:pt>
                <c:pt idx="1341">
                  <c:v>3.7148E-9</c:v>
                </c:pt>
                <c:pt idx="1342">
                  <c:v>3.7182999999999999E-9</c:v>
                </c:pt>
                <c:pt idx="1343">
                  <c:v>3.7142999999999999E-9</c:v>
                </c:pt>
                <c:pt idx="1344">
                  <c:v>3.7156999999999999E-9</c:v>
                </c:pt>
                <c:pt idx="1345">
                  <c:v>3.7142999999999999E-9</c:v>
                </c:pt>
                <c:pt idx="1346">
                  <c:v>3.7152000000000002E-9</c:v>
                </c:pt>
                <c:pt idx="1347">
                  <c:v>3.7169999999999999E-9</c:v>
                </c:pt>
                <c:pt idx="1348">
                  <c:v>3.7152000000000002E-9</c:v>
                </c:pt>
                <c:pt idx="1349">
                  <c:v>3.7139000000000002E-9</c:v>
                </c:pt>
                <c:pt idx="1350">
                  <c:v>3.7166000000000002E-9</c:v>
                </c:pt>
                <c:pt idx="1351">
                  <c:v>3.7139000000000002E-9</c:v>
                </c:pt>
                <c:pt idx="1352">
                  <c:v>3.7112000000000002E-9</c:v>
                </c:pt>
                <c:pt idx="1353">
                  <c:v>3.7161E-9</c:v>
                </c:pt>
                <c:pt idx="1354">
                  <c:v>3.7152000000000002E-9</c:v>
                </c:pt>
                <c:pt idx="1355">
                  <c:v>3.7116999999999999E-9</c:v>
                </c:pt>
                <c:pt idx="1356">
                  <c:v>3.7135E-9</c:v>
                </c:pt>
                <c:pt idx="1357">
                  <c:v>3.7116999999999999E-9</c:v>
                </c:pt>
                <c:pt idx="1358">
                  <c:v>3.7166000000000002E-9</c:v>
                </c:pt>
                <c:pt idx="1359">
                  <c:v>3.7148E-9</c:v>
                </c:pt>
                <c:pt idx="1360">
                  <c:v>3.7126000000000002E-9</c:v>
                </c:pt>
                <c:pt idx="1361">
                  <c:v>3.7112000000000002E-9</c:v>
                </c:pt>
                <c:pt idx="1362">
                  <c:v>3.7135E-9</c:v>
                </c:pt>
                <c:pt idx="1363">
                  <c:v>3.7099000000000002E-9</c:v>
                </c:pt>
                <c:pt idx="1364">
                  <c:v>3.7139000000000002E-9</c:v>
                </c:pt>
                <c:pt idx="1365">
                  <c:v>3.7135E-9</c:v>
                </c:pt>
                <c:pt idx="1366">
                  <c:v>3.7179000000000002E-9</c:v>
                </c:pt>
                <c:pt idx="1367">
                  <c:v>3.7129999999999999E-9</c:v>
                </c:pt>
                <c:pt idx="1368">
                  <c:v>3.7126000000000002E-9</c:v>
                </c:pt>
                <c:pt idx="1369">
                  <c:v>3.7135E-9</c:v>
                </c:pt>
                <c:pt idx="1370">
                  <c:v>3.7103999999999999E-9</c:v>
                </c:pt>
                <c:pt idx="1371">
                  <c:v>3.7112000000000002E-9</c:v>
                </c:pt>
                <c:pt idx="1372">
                  <c:v>3.7129999999999999E-9</c:v>
                </c:pt>
                <c:pt idx="1373">
                  <c:v>3.7142999999999999E-9</c:v>
                </c:pt>
                <c:pt idx="1374">
                  <c:v>3.7161E-9</c:v>
                </c:pt>
                <c:pt idx="1375">
                  <c:v>3.7139000000000002E-9</c:v>
                </c:pt>
                <c:pt idx="1376">
                  <c:v>3.7139000000000002E-9</c:v>
                </c:pt>
                <c:pt idx="1377">
                  <c:v>3.7148E-9</c:v>
                </c:pt>
                <c:pt idx="1378">
                  <c:v>3.7129999999999999E-9</c:v>
                </c:pt>
                <c:pt idx="1379">
                  <c:v>3.7161E-9</c:v>
                </c:pt>
                <c:pt idx="1380">
                  <c:v>3.7156999999999999E-9</c:v>
                </c:pt>
                <c:pt idx="1381">
                  <c:v>3.7126000000000002E-9</c:v>
                </c:pt>
                <c:pt idx="1382">
                  <c:v>3.7121E-9</c:v>
                </c:pt>
                <c:pt idx="1383">
                  <c:v>3.7126000000000002E-9</c:v>
                </c:pt>
                <c:pt idx="1384">
                  <c:v>3.7166000000000002E-9</c:v>
                </c:pt>
                <c:pt idx="1385">
                  <c:v>3.7192000000000001E-9</c:v>
                </c:pt>
                <c:pt idx="1386">
                  <c:v>3.7112000000000002E-9</c:v>
                </c:pt>
                <c:pt idx="1387">
                  <c:v>3.7156999999999999E-9</c:v>
                </c:pt>
                <c:pt idx="1388">
                  <c:v>3.7161E-9</c:v>
                </c:pt>
                <c:pt idx="1389">
                  <c:v>3.7142999999999999E-9</c:v>
                </c:pt>
                <c:pt idx="1390">
                  <c:v>3.7205000000000001E-9</c:v>
                </c:pt>
                <c:pt idx="1391">
                  <c:v>3.7188E-9</c:v>
                </c:pt>
                <c:pt idx="1392">
                  <c:v>3.7219000000000001E-9</c:v>
                </c:pt>
                <c:pt idx="1393">
                  <c:v>3.7222999999999999E-9</c:v>
                </c:pt>
                <c:pt idx="1394">
                  <c:v>3.7188E-9</c:v>
                </c:pt>
                <c:pt idx="1395">
                  <c:v>3.7201E-9</c:v>
                </c:pt>
                <c:pt idx="1396">
                  <c:v>3.7209999999999999E-9</c:v>
                </c:pt>
                <c:pt idx="1397">
                  <c:v>3.7214E-9</c:v>
                </c:pt>
                <c:pt idx="1398">
                  <c:v>3.7192000000000001E-9</c:v>
                </c:pt>
                <c:pt idx="1399">
                  <c:v>3.7209999999999999E-9</c:v>
                </c:pt>
                <c:pt idx="1400">
                  <c:v>3.7188E-9</c:v>
                </c:pt>
                <c:pt idx="1401">
                  <c:v>3.7214E-9</c:v>
                </c:pt>
                <c:pt idx="1402">
                  <c:v>3.7188E-9</c:v>
                </c:pt>
                <c:pt idx="1403">
                  <c:v>3.7222999999999999E-9</c:v>
                </c:pt>
                <c:pt idx="1404">
                  <c:v>3.7188E-9</c:v>
                </c:pt>
                <c:pt idx="1405">
                  <c:v>3.7205000000000001E-9</c:v>
                </c:pt>
                <c:pt idx="1406">
                  <c:v>3.7241E-9</c:v>
                </c:pt>
                <c:pt idx="1407">
                  <c:v>3.7232000000000001E-9</c:v>
                </c:pt>
                <c:pt idx="1408">
                  <c:v>3.7179000000000002E-9</c:v>
                </c:pt>
                <c:pt idx="1409">
                  <c:v>3.7201E-9</c:v>
                </c:pt>
                <c:pt idx="1410">
                  <c:v>3.7232000000000001E-9</c:v>
                </c:pt>
                <c:pt idx="1411">
                  <c:v>3.7179000000000002E-9</c:v>
                </c:pt>
                <c:pt idx="1412">
                  <c:v>3.7259000000000001E-9</c:v>
                </c:pt>
                <c:pt idx="1413">
                  <c:v>3.7267000000000004E-9</c:v>
                </c:pt>
                <c:pt idx="1414">
                  <c:v>3.7222999999999999E-9</c:v>
                </c:pt>
                <c:pt idx="1415">
                  <c:v>3.7249999999999999E-9</c:v>
                </c:pt>
                <c:pt idx="1416">
                  <c:v>3.7272000000000001E-9</c:v>
                </c:pt>
                <c:pt idx="1417">
                  <c:v>3.7285000000000001E-9</c:v>
                </c:pt>
                <c:pt idx="1418">
                  <c:v>3.7254000000000004E-9</c:v>
                </c:pt>
                <c:pt idx="1419">
                  <c:v>3.7276000000000002E-9</c:v>
                </c:pt>
                <c:pt idx="1420">
                  <c:v>3.7324999999999997E-9</c:v>
                </c:pt>
                <c:pt idx="1421">
                  <c:v>3.7241E-9</c:v>
                </c:pt>
                <c:pt idx="1422">
                  <c:v>3.7272000000000001E-9</c:v>
                </c:pt>
                <c:pt idx="1423">
                  <c:v>3.7267000000000004E-9</c:v>
                </c:pt>
                <c:pt idx="1424">
                  <c:v>3.7263000000000003E-9</c:v>
                </c:pt>
                <c:pt idx="1425">
                  <c:v>3.7263000000000003E-9</c:v>
                </c:pt>
                <c:pt idx="1426">
                  <c:v>3.7259000000000001E-9</c:v>
                </c:pt>
                <c:pt idx="1427">
                  <c:v>3.7254000000000004E-9</c:v>
                </c:pt>
                <c:pt idx="1428">
                  <c:v>3.7281E-9</c:v>
                </c:pt>
                <c:pt idx="1429">
                  <c:v>3.7298000000000001E-9</c:v>
                </c:pt>
                <c:pt idx="1430">
                  <c:v>3.7281E-9</c:v>
                </c:pt>
                <c:pt idx="1431">
                  <c:v>3.7315999999999998E-9</c:v>
                </c:pt>
                <c:pt idx="1432">
                  <c:v>3.7254000000000004E-9</c:v>
                </c:pt>
                <c:pt idx="1433">
                  <c:v>3.7298000000000001E-9</c:v>
                </c:pt>
                <c:pt idx="1434">
                  <c:v>3.7334000000000004E-9</c:v>
                </c:pt>
                <c:pt idx="1435">
                  <c:v>3.7302999999999998E-9</c:v>
                </c:pt>
                <c:pt idx="1436">
                  <c:v>3.7321000000000004E-9</c:v>
                </c:pt>
                <c:pt idx="1437">
                  <c:v>3.7289999999999998E-9</c:v>
                </c:pt>
                <c:pt idx="1438">
                  <c:v>3.7259000000000001E-9</c:v>
                </c:pt>
                <c:pt idx="1439">
                  <c:v>3.7289999999999998E-9</c:v>
                </c:pt>
                <c:pt idx="1440">
                  <c:v>3.7315999999999998E-9</c:v>
                </c:pt>
                <c:pt idx="1441">
                  <c:v>3.7276000000000002E-9</c:v>
                </c:pt>
                <c:pt idx="1442">
                  <c:v>3.7302999999999998E-9</c:v>
                </c:pt>
                <c:pt idx="1443">
                  <c:v>3.7321000000000004E-9</c:v>
                </c:pt>
                <c:pt idx="1444">
                  <c:v>3.7343000000000002E-9</c:v>
                </c:pt>
                <c:pt idx="1445">
                  <c:v>3.7281E-9</c:v>
                </c:pt>
                <c:pt idx="1446">
                  <c:v>3.7285000000000001E-9</c:v>
                </c:pt>
                <c:pt idx="1447">
                  <c:v>3.7302999999999998E-9</c:v>
                </c:pt>
                <c:pt idx="1448">
                  <c:v>3.7321000000000004E-9</c:v>
                </c:pt>
                <c:pt idx="1449">
                  <c:v>3.7289999999999998E-9</c:v>
                </c:pt>
                <c:pt idx="1450">
                  <c:v>3.7298000000000001E-9</c:v>
                </c:pt>
                <c:pt idx="1451">
                  <c:v>3.7289999999999998E-9</c:v>
                </c:pt>
                <c:pt idx="1452">
                  <c:v>3.7302999999999998E-9</c:v>
                </c:pt>
                <c:pt idx="1453">
                  <c:v>3.7285000000000001E-9</c:v>
                </c:pt>
                <c:pt idx="1454">
                  <c:v>3.7311999999999997E-9</c:v>
                </c:pt>
                <c:pt idx="1455">
                  <c:v>3.7347000000000003E-9</c:v>
                </c:pt>
                <c:pt idx="1456">
                  <c:v>3.7334000000000004E-9</c:v>
                </c:pt>
                <c:pt idx="1457">
                  <c:v>3.7334000000000004E-9</c:v>
                </c:pt>
                <c:pt idx="1458">
                  <c:v>3.7334000000000004E-9</c:v>
                </c:pt>
                <c:pt idx="1459">
                  <c:v>3.7302999999999998E-9</c:v>
                </c:pt>
                <c:pt idx="1460">
                  <c:v>3.7315999999999998E-9</c:v>
                </c:pt>
                <c:pt idx="1461">
                  <c:v>3.7285000000000001E-9</c:v>
                </c:pt>
                <c:pt idx="1462">
                  <c:v>3.7321000000000004E-9</c:v>
                </c:pt>
                <c:pt idx="1463">
                  <c:v>3.7352000000000001E-9</c:v>
                </c:pt>
                <c:pt idx="1464">
                  <c:v>3.7306999999999999E-9</c:v>
                </c:pt>
                <c:pt idx="1465">
                  <c:v>3.7298000000000001E-9</c:v>
                </c:pt>
                <c:pt idx="1466">
                  <c:v>3.7328999999999998E-9</c:v>
                </c:pt>
                <c:pt idx="1467">
                  <c:v>3.7298000000000001E-9</c:v>
                </c:pt>
                <c:pt idx="1468">
                  <c:v>3.7302999999999998E-9</c:v>
                </c:pt>
                <c:pt idx="1469">
                  <c:v>3.7302999999999998E-9</c:v>
                </c:pt>
                <c:pt idx="1470">
                  <c:v>3.7360000000000003E-9</c:v>
                </c:pt>
                <c:pt idx="1471">
                  <c:v>3.7302999999999998E-9</c:v>
                </c:pt>
                <c:pt idx="1472">
                  <c:v>3.7306999999999999E-9</c:v>
                </c:pt>
                <c:pt idx="1473">
                  <c:v>3.7311999999999997E-9</c:v>
                </c:pt>
                <c:pt idx="1474">
                  <c:v>3.7334000000000004E-9</c:v>
                </c:pt>
                <c:pt idx="1475">
                  <c:v>3.7311999999999997E-9</c:v>
                </c:pt>
                <c:pt idx="1476">
                  <c:v>3.7263000000000003E-9</c:v>
                </c:pt>
                <c:pt idx="1477">
                  <c:v>3.7294E-9</c:v>
                </c:pt>
                <c:pt idx="1478">
                  <c:v>3.7302999999999998E-9</c:v>
                </c:pt>
                <c:pt idx="1479">
                  <c:v>3.7294E-9</c:v>
                </c:pt>
                <c:pt idx="1480">
                  <c:v>3.7315999999999998E-9</c:v>
                </c:pt>
                <c:pt idx="1481">
                  <c:v>3.7298000000000001E-9</c:v>
                </c:pt>
                <c:pt idx="1482">
                  <c:v>3.7321000000000004E-9</c:v>
                </c:pt>
                <c:pt idx="1483">
                  <c:v>3.7311999999999997E-9</c:v>
                </c:pt>
                <c:pt idx="1484">
                  <c:v>3.7263000000000003E-9</c:v>
                </c:pt>
                <c:pt idx="1485">
                  <c:v>3.7289999999999998E-9</c:v>
                </c:pt>
                <c:pt idx="1486">
                  <c:v>3.7324999999999997E-9</c:v>
                </c:pt>
                <c:pt idx="1487">
                  <c:v>3.7321000000000004E-9</c:v>
                </c:pt>
                <c:pt idx="1488">
                  <c:v>3.7321000000000004E-9</c:v>
                </c:pt>
                <c:pt idx="1489">
                  <c:v>3.7311999999999997E-9</c:v>
                </c:pt>
                <c:pt idx="1490">
                  <c:v>3.7306999999999999E-9</c:v>
                </c:pt>
                <c:pt idx="1491">
                  <c:v>3.7324999999999997E-9</c:v>
                </c:pt>
                <c:pt idx="1492">
                  <c:v>3.7315999999999998E-9</c:v>
                </c:pt>
                <c:pt idx="1493">
                  <c:v>3.7302999999999998E-9</c:v>
                </c:pt>
                <c:pt idx="1494">
                  <c:v>3.7321000000000004E-9</c:v>
                </c:pt>
                <c:pt idx="1495">
                  <c:v>3.7294E-9</c:v>
                </c:pt>
                <c:pt idx="1496">
                  <c:v>3.7315999999999998E-9</c:v>
                </c:pt>
                <c:pt idx="1497">
                  <c:v>3.7324999999999997E-9</c:v>
                </c:pt>
                <c:pt idx="1498">
                  <c:v>3.7328999999999998E-9</c:v>
                </c:pt>
                <c:pt idx="1499">
                  <c:v>3.7324999999999997E-9</c:v>
                </c:pt>
                <c:pt idx="1500">
                  <c:v>3.7263000000000003E-9</c:v>
                </c:pt>
                <c:pt idx="1501">
                  <c:v>3.7334000000000004E-9</c:v>
                </c:pt>
                <c:pt idx="1502">
                  <c:v>3.7289999999999998E-9</c:v>
                </c:pt>
                <c:pt idx="1503">
                  <c:v>3.7276000000000002E-9</c:v>
                </c:pt>
                <c:pt idx="1504">
                  <c:v>3.7281E-9</c:v>
                </c:pt>
                <c:pt idx="1505">
                  <c:v>3.7311999999999997E-9</c:v>
                </c:pt>
                <c:pt idx="1506">
                  <c:v>3.7276000000000002E-9</c:v>
                </c:pt>
                <c:pt idx="1507">
                  <c:v>3.7289999999999998E-9</c:v>
                </c:pt>
                <c:pt idx="1508">
                  <c:v>3.7263000000000003E-9</c:v>
                </c:pt>
                <c:pt idx="1509">
                  <c:v>3.7281E-9</c:v>
                </c:pt>
                <c:pt idx="1510">
                  <c:v>3.7263000000000003E-9</c:v>
                </c:pt>
                <c:pt idx="1511">
                  <c:v>3.7302999999999998E-9</c:v>
                </c:pt>
                <c:pt idx="1512">
                  <c:v>3.7337999999999997E-9</c:v>
                </c:pt>
                <c:pt idx="1513">
                  <c:v>3.7254000000000004E-9</c:v>
                </c:pt>
                <c:pt idx="1514">
                  <c:v>3.7254000000000004E-9</c:v>
                </c:pt>
                <c:pt idx="1515">
                  <c:v>3.7294E-9</c:v>
                </c:pt>
                <c:pt idx="1516">
                  <c:v>3.7294E-9</c:v>
                </c:pt>
                <c:pt idx="1517">
                  <c:v>3.7272000000000001E-9</c:v>
                </c:pt>
                <c:pt idx="1518">
                  <c:v>3.7294E-9</c:v>
                </c:pt>
                <c:pt idx="1519">
                  <c:v>3.7328999999999998E-9</c:v>
                </c:pt>
                <c:pt idx="1520">
                  <c:v>3.7311999999999997E-9</c:v>
                </c:pt>
                <c:pt idx="1521">
                  <c:v>3.7285000000000001E-9</c:v>
                </c:pt>
                <c:pt idx="1522">
                  <c:v>3.7272000000000001E-9</c:v>
                </c:pt>
                <c:pt idx="1523">
                  <c:v>3.7259000000000001E-9</c:v>
                </c:pt>
                <c:pt idx="1524">
                  <c:v>3.7306999999999999E-9</c:v>
                </c:pt>
                <c:pt idx="1525">
                  <c:v>3.7294E-9</c:v>
                </c:pt>
                <c:pt idx="1526">
                  <c:v>3.7245000000000001E-9</c:v>
                </c:pt>
                <c:pt idx="1527">
                  <c:v>3.7281E-9</c:v>
                </c:pt>
                <c:pt idx="1528">
                  <c:v>3.7285000000000001E-9</c:v>
                </c:pt>
                <c:pt idx="1529">
                  <c:v>3.7294E-9</c:v>
                </c:pt>
                <c:pt idx="1530">
                  <c:v>3.7276000000000002E-9</c:v>
                </c:pt>
                <c:pt idx="1531">
                  <c:v>3.7281E-9</c:v>
                </c:pt>
                <c:pt idx="1532">
                  <c:v>3.7276000000000002E-9</c:v>
                </c:pt>
                <c:pt idx="1533">
                  <c:v>3.7263000000000003E-9</c:v>
                </c:pt>
                <c:pt idx="1534">
                  <c:v>3.7228E-9</c:v>
                </c:pt>
                <c:pt idx="1535">
                  <c:v>3.7294E-9</c:v>
                </c:pt>
                <c:pt idx="1536">
                  <c:v>3.7245000000000001E-9</c:v>
                </c:pt>
                <c:pt idx="1537">
                  <c:v>3.7267000000000004E-9</c:v>
                </c:pt>
                <c:pt idx="1538">
                  <c:v>3.7281E-9</c:v>
                </c:pt>
                <c:pt idx="1539">
                  <c:v>3.7315999999999998E-9</c:v>
                </c:pt>
                <c:pt idx="1540">
                  <c:v>3.7281E-9</c:v>
                </c:pt>
                <c:pt idx="1541">
                  <c:v>3.7356000000000002E-9</c:v>
                </c:pt>
                <c:pt idx="1542">
                  <c:v>3.7414000000000003E-9</c:v>
                </c:pt>
                <c:pt idx="1543">
                  <c:v>3.7395999999999998E-9</c:v>
                </c:pt>
                <c:pt idx="1544">
                  <c:v>3.7369000000000002E-9</c:v>
                </c:pt>
                <c:pt idx="1545">
                  <c:v>3.7408999999999998E-9</c:v>
                </c:pt>
                <c:pt idx="1546">
                  <c:v>3.7373999999999999E-9</c:v>
                </c:pt>
                <c:pt idx="1547">
                  <c:v>3.7373999999999999E-9</c:v>
                </c:pt>
                <c:pt idx="1548">
                  <c:v>3.7399999999999999E-9</c:v>
                </c:pt>
                <c:pt idx="1549">
                  <c:v>3.7391E-9</c:v>
                </c:pt>
                <c:pt idx="1550">
                  <c:v>3.7408999999999998E-9</c:v>
                </c:pt>
                <c:pt idx="1551">
                  <c:v>3.7369000000000002E-9</c:v>
                </c:pt>
                <c:pt idx="1552">
                  <c:v>3.7382999999999998E-9</c:v>
                </c:pt>
                <c:pt idx="1553">
                  <c:v>3.7352000000000001E-9</c:v>
                </c:pt>
                <c:pt idx="1554">
                  <c:v>3.7404999999999996E-9</c:v>
                </c:pt>
                <c:pt idx="1555">
                  <c:v>3.7249999999999999E-9</c:v>
                </c:pt>
                <c:pt idx="1556">
                  <c:v>3.7241E-9</c:v>
                </c:pt>
                <c:pt idx="1557">
                  <c:v>3.7404999999999996E-9</c:v>
                </c:pt>
                <c:pt idx="1558">
                  <c:v>3.7254000000000004E-9</c:v>
                </c:pt>
                <c:pt idx="1559">
                  <c:v>3.7235999999999998E-9</c:v>
                </c:pt>
                <c:pt idx="1560">
                  <c:v>3.7235999999999998E-9</c:v>
                </c:pt>
                <c:pt idx="1561">
                  <c:v>3.7267000000000004E-9</c:v>
                </c:pt>
                <c:pt idx="1562">
                  <c:v>3.7249999999999999E-9</c:v>
                </c:pt>
                <c:pt idx="1563">
                  <c:v>3.7254000000000004E-9</c:v>
                </c:pt>
                <c:pt idx="1564">
                  <c:v>3.7232000000000001E-9</c:v>
                </c:pt>
                <c:pt idx="1565">
                  <c:v>3.7267000000000004E-9</c:v>
                </c:pt>
                <c:pt idx="1566">
                  <c:v>3.7267000000000004E-9</c:v>
                </c:pt>
                <c:pt idx="1567">
                  <c:v>3.7254000000000004E-9</c:v>
                </c:pt>
                <c:pt idx="1568">
                  <c:v>3.7276000000000002E-9</c:v>
                </c:pt>
                <c:pt idx="1569">
                  <c:v>3.7228E-9</c:v>
                </c:pt>
                <c:pt idx="1570">
                  <c:v>3.7249999999999999E-9</c:v>
                </c:pt>
                <c:pt idx="1571">
                  <c:v>3.7294E-9</c:v>
                </c:pt>
                <c:pt idx="1572">
                  <c:v>3.7281E-9</c:v>
                </c:pt>
                <c:pt idx="1573">
                  <c:v>3.7259000000000001E-9</c:v>
                </c:pt>
                <c:pt idx="1574">
                  <c:v>3.7263000000000003E-9</c:v>
                </c:pt>
                <c:pt idx="1575">
                  <c:v>3.7267000000000004E-9</c:v>
                </c:pt>
                <c:pt idx="1576">
                  <c:v>3.7249999999999999E-9</c:v>
                </c:pt>
                <c:pt idx="1577">
                  <c:v>3.7228E-9</c:v>
                </c:pt>
                <c:pt idx="1578">
                  <c:v>3.7263000000000003E-9</c:v>
                </c:pt>
                <c:pt idx="1579">
                  <c:v>3.7259000000000001E-9</c:v>
                </c:pt>
                <c:pt idx="1580">
                  <c:v>3.7281E-9</c:v>
                </c:pt>
                <c:pt idx="1581">
                  <c:v>3.7241E-9</c:v>
                </c:pt>
                <c:pt idx="1582">
                  <c:v>3.7272000000000001E-9</c:v>
                </c:pt>
                <c:pt idx="1583">
                  <c:v>3.7245000000000001E-9</c:v>
                </c:pt>
                <c:pt idx="1584">
                  <c:v>3.7254000000000004E-9</c:v>
                </c:pt>
                <c:pt idx="1585">
                  <c:v>3.7259000000000001E-9</c:v>
                </c:pt>
                <c:pt idx="1586">
                  <c:v>3.7201E-9</c:v>
                </c:pt>
                <c:pt idx="1587">
                  <c:v>3.7241E-9</c:v>
                </c:pt>
                <c:pt idx="1588">
                  <c:v>3.7245000000000001E-9</c:v>
                </c:pt>
                <c:pt idx="1589">
                  <c:v>3.7267000000000004E-9</c:v>
                </c:pt>
                <c:pt idx="1590">
                  <c:v>3.7254000000000004E-9</c:v>
                </c:pt>
                <c:pt idx="1591">
                  <c:v>3.7285000000000001E-9</c:v>
                </c:pt>
                <c:pt idx="1592">
                  <c:v>3.7267000000000004E-9</c:v>
                </c:pt>
                <c:pt idx="1593">
                  <c:v>3.7245000000000001E-9</c:v>
                </c:pt>
                <c:pt idx="1594">
                  <c:v>3.7281E-9</c:v>
                </c:pt>
                <c:pt idx="1595">
                  <c:v>3.7294E-9</c:v>
                </c:pt>
                <c:pt idx="1596">
                  <c:v>3.7259000000000001E-9</c:v>
                </c:pt>
                <c:pt idx="1597">
                  <c:v>3.7263000000000003E-9</c:v>
                </c:pt>
                <c:pt idx="1598">
                  <c:v>3.7259000000000001E-9</c:v>
                </c:pt>
                <c:pt idx="1599">
                  <c:v>3.7276000000000002E-9</c:v>
                </c:pt>
                <c:pt idx="1600">
                  <c:v>3.7259000000000001E-9</c:v>
                </c:pt>
                <c:pt idx="1601">
                  <c:v>3.7281E-9</c:v>
                </c:pt>
                <c:pt idx="1602">
                  <c:v>3.7254000000000004E-9</c:v>
                </c:pt>
                <c:pt idx="1603">
                  <c:v>3.7254000000000004E-9</c:v>
                </c:pt>
                <c:pt idx="1604">
                  <c:v>3.7222999999999999E-9</c:v>
                </c:pt>
                <c:pt idx="1605">
                  <c:v>3.7306999999999999E-9</c:v>
                </c:pt>
                <c:pt idx="1606">
                  <c:v>3.7294E-9</c:v>
                </c:pt>
                <c:pt idx="1607">
                  <c:v>3.7272000000000001E-9</c:v>
                </c:pt>
                <c:pt idx="1608">
                  <c:v>3.7289999999999998E-9</c:v>
                </c:pt>
                <c:pt idx="1609">
                  <c:v>3.7298000000000001E-9</c:v>
                </c:pt>
                <c:pt idx="1610">
                  <c:v>3.7298000000000001E-9</c:v>
                </c:pt>
                <c:pt idx="1611">
                  <c:v>3.7298000000000001E-9</c:v>
                </c:pt>
                <c:pt idx="1612">
                  <c:v>3.7249999999999999E-9</c:v>
                </c:pt>
                <c:pt idx="1613">
                  <c:v>3.7315999999999998E-9</c:v>
                </c:pt>
                <c:pt idx="1614">
                  <c:v>3.7311999999999997E-9</c:v>
                </c:pt>
                <c:pt idx="1615">
                  <c:v>3.7263000000000003E-9</c:v>
                </c:pt>
                <c:pt idx="1616">
                  <c:v>3.7259000000000001E-9</c:v>
                </c:pt>
                <c:pt idx="1617">
                  <c:v>3.7267000000000004E-9</c:v>
                </c:pt>
                <c:pt idx="1618">
                  <c:v>3.7272000000000001E-9</c:v>
                </c:pt>
                <c:pt idx="1619">
                  <c:v>3.7263000000000003E-9</c:v>
                </c:pt>
                <c:pt idx="1620">
                  <c:v>3.7235999999999998E-9</c:v>
                </c:pt>
                <c:pt idx="1621">
                  <c:v>3.7421999999999998E-9</c:v>
                </c:pt>
                <c:pt idx="1622">
                  <c:v>3.7391E-9</c:v>
                </c:pt>
                <c:pt idx="1623">
                  <c:v>3.7373999999999999E-9</c:v>
                </c:pt>
                <c:pt idx="1624">
                  <c:v>3.7360000000000003E-9</c:v>
                </c:pt>
                <c:pt idx="1625">
                  <c:v>3.7395999999999998E-9</c:v>
                </c:pt>
                <c:pt idx="1626">
                  <c:v>3.7378000000000001E-9</c:v>
                </c:pt>
                <c:pt idx="1627">
                  <c:v>3.7421999999999998E-9</c:v>
                </c:pt>
                <c:pt idx="1628">
                  <c:v>3.7395999999999998E-9</c:v>
                </c:pt>
                <c:pt idx="1629">
                  <c:v>3.7382999999999998E-9</c:v>
                </c:pt>
                <c:pt idx="1630">
                  <c:v>3.7378000000000001E-9</c:v>
                </c:pt>
                <c:pt idx="1631">
                  <c:v>3.7369000000000002E-9</c:v>
                </c:pt>
                <c:pt idx="1632">
                  <c:v>3.7328999999999998E-9</c:v>
                </c:pt>
                <c:pt idx="1633">
                  <c:v>3.7369000000000002E-9</c:v>
                </c:pt>
                <c:pt idx="1634">
                  <c:v>3.7436000000000002E-9</c:v>
                </c:pt>
                <c:pt idx="1635">
                  <c:v>3.7382999999999998E-9</c:v>
                </c:pt>
                <c:pt idx="1636">
                  <c:v>3.7404999999999996E-9</c:v>
                </c:pt>
                <c:pt idx="1637">
                  <c:v>3.7328999999999998E-9</c:v>
                </c:pt>
                <c:pt idx="1638">
                  <c:v>3.7365000000000001E-9</c:v>
                </c:pt>
                <c:pt idx="1639">
                  <c:v>3.7386999999999999E-9</c:v>
                </c:pt>
                <c:pt idx="1640">
                  <c:v>3.7395999999999998E-9</c:v>
                </c:pt>
                <c:pt idx="1641">
                  <c:v>3.7365000000000001E-9</c:v>
                </c:pt>
                <c:pt idx="1642">
                  <c:v>3.7395999999999998E-9</c:v>
                </c:pt>
                <c:pt idx="1643">
                  <c:v>3.7382999999999998E-9</c:v>
                </c:pt>
                <c:pt idx="1644">
                  <c:v>3.7369000000000002E-9</c:v>
                </c:pt>
                <c:pt idx="1645">
                  <c:v>3.7382999999999998E-9</c:v>
                </c:pt>
                <c:pt idx="1646">
                  <c:v>3.7399999999999999E-9</c:v>
                </c:pt>
                <c:pt idx="1647">
                  <c:v>3.7391E-9</c:v>
                </c:pt>
                <c:pt idx="1648">
                  <c:v>3.7352000000000001E-9</c:v>
                </c:pt>
                <c:pt idx="1649">
                  <c:v>3.7360000000000003E-9</c:v>
                </c:pt>
                <c:pt idx="1650">
                  <c:v>3.7382999999999998E-9</c:v>
                </c:pt>
                <c:pt idx="1651">
                  <c:v>3.7360000000000003E-9</c:v>
                </c:pt>
                <c:pt idx="1652">
                  <c:v>3.7356000000000002E-9</c:v>
                </c:pt>
                <c:pt idx="1653">
                  <c:v>3.7298000000000001E-9</c:v>
                </c:pt>
                <c:pt idx="1654">
                  <c:v>3.7399999999999999E-9</c:v>
                </c:pt>
                <c:pt idx="1655">
                  <c:v>3.7404999999999996E-9</c:v>
                </c:pt>
                <c:pt idx="1656">
                  <c:v>3.7360000000000003E-9</c:v>
                </c:pt>
                <c:pt idx="1657">
                  <c:v>3.7343000000000002E-9</c:v>
                </c:pt>
                <c:pt idx="1658">
                  <c:v>3.7373999999999999E-9</c:v>
                </c:pt>
                <c:pt idx="1659">
                  <c:v>3.7219000000000001E-9</c:v>
                </c:pt>
                <c:pt idx="1660">
                  <c:v>3.7404999999999996E-9</c:v>
                </c:pt>
                <c:pt idx="1661">
                  <c:v>3.7391E-9</c:v>
                </c:pt>
                <c:pt idx="1662">
                  <c:v>3.7232000000000001E-9</c:v>
                </c:pt>
                <c:pt idx="1663">
                  <c:v>3.7263000000000003E-9</c:v>
                </c:pt>
                <c:pt idx="1664">
                  <c:v>3.7267000000000004E-9</c:v>
                </c:pt>
                <c:pt idx="1665">
                  <c:v>3.7267000000000004E-9</c:v>
                </c:pt>
                <c:pt idx="1666">
                  <c:v>3.7382999999999998E-9</c:v>
                </c:pt>
                <c:pt idx="1667">
                  <c:v>3.7360000000000003E-9</c:v>
                </c:pt>
                <c:pt idx="1668">
                  <c:v>3.7365000000000001E-9</c:v>
                </c:pt>
                <c:pt idx="1669">
                  <c:v>3.7421999999999998E-9</c:v>
                </c:pt>
                <c:pt idx="1670">
                  <c:v>3.7373999999999999E-9</c:v>
                </c:pt>
                <c:pt idx="1671">
                  <c:v>3.7399999999999999E-9</c:v>
                </c:pt>
                <c:pt idx="1672">
                  <c:v>3.7395999999999998E-9</c:v>
                </c:pt>
                <c:pt idx="1673">
                  <c:v>3.7421999999999998E-9</c:v>
                </c:pt>
                <c:pt idx="1674">
                  <c:v>3.7417999999999996E-9</c:v>
                </c:pt>
                <c:pt idx="1675">
                  <c:v>3.7373999999999999E-9</c:v>
                </c:pt>
                <c:pt idx="1676">
                  <c:v>3.7404999999999996E-9</c:v>
                </c:pt>
                <c:pt idx="1677">
                  <c:v>3.7386999999999999E-9</c:v>
                </c:pt>
                <c:pt idx="1678">
                  <c:v>3.7414000000000003E-9</c:v>
                </c:pt>
                <c:pt idx="1679">
                  <c:v>3.7421999999999998E-9</c:v>
                </c:pt>
                <c:pt idx="1680">
                  <c:v>3.7417999999999996E-9</c:v>
                </c:pt>
                <c:pt idx="1681">
                  <c:v>3.7386999999999999E-9</c:v>
                </c:pt>
                <c:pt idx="1682">
                  <c:v>3.7399999999999999E-9</c:v>
                </c:pt>
                <c:pt idx="1683">
                  <c:v>3.7386999999999999E-9</c:v>
                </c:pt>
                <c:pt idx="1684">
                  <c:v>3.7378000000000001E-9</c:v>
                </c:pt>
                <c:pt idx="1685">
                  <c:v>3.7382999999999998E-9</c:v>
                </c:pt>
                <c:pt idx="1686">
                  <c:v>3.7395999999999998E-9</c:v>
                </c:pt>
                <c:pt idx="1687">
                  <c:v>3.7373999999999999E-9</c:v>
                </c:pt>
                <c:pt idx="1688">
                  <c:v>3.7391E-9</c:v>
                </c:pt>
                <c:pt idx="1689">
                  <c:v>3.7360000000000003E-9</c:v>
                </c:pt>
                <c:pt idx="1690">
                  <c:v>3.7369000000000002E-9</c:v>
                </c:pt>
                <c:pt idx="1691">
                  <c:v>3.7382999999999998E-9</c:v>
                </c:pt>
                <c:pt idx="1692">
                  <c:v>3.7382999999999998E-9</c:v>
                </c:pt>
                <c:pt idx="1693">
                  <c:v>3.7263000000000003E-9</c:v>
                </c:pt>
                <c:pt idx="1694">
                  <c:v>3.7263000000000003E-9</c:v>
                </c:pt>
                <c:pt idx="1695">
                  <c:v>3.7272000000000001E-9</c:v>
                </c:pt>
                <c:pt idx="1696">
                  <c:v>3.7263000000000003E-9</c:v>
                </c:pt>
                <c:pt idx="1697">
                  <c:v>3.7382999999999998E-9</c:v>
                </c:pt>
                <c:pt idx="1698">
                  <c:v>3.7404999999999996E-9</c:v>
                </c:pt>
                <c:pt idx="1699">
                  <c:v>3.7404999999999996E-9</c:v>
                </c:pt>
                <c:pt idx="1700">
                  <c:v>3.7382999999999998E-9</c:v>
                </c:pt>
                <c:pt idx="1701">
                  <c:v>3.7408999999999998E-9</c:v>
                </c:pt>
                <c:pt idx="1702">
                  <c:v>3.7414000000000003E-9</c:v>
                </c:pt>
                <c:pt idx="1703">
                  <c:v>3.7360000000000003E-9</c:v>
                </c:pt>
                <c:pt idx="1704">
                  <c:v>3.7352000000000001E-9</c:v>
                </c:pt>
                <c:pt idx="1705">
                  <c:v>3.7382999999999998E-9</c:v>
                </c:pt>
                <c:pt idx="1706">
                  <c:v>3.7235999999999998E-9</c:v>
                </c:pt>
                <c:pt idx="1707">
                  <c:v>3.7430999999999996E-9</c:v>
                </c:pt>
                <c:pt idx="1708">
                  <c:v>3.7414000000000003E-9</c:v>
                </c:pt>
                <c:pt idx="1709">
                  <c:v>3.7408999999999998E-9</c:v>
                </c:pt>
                <c:pt idx="1710">
                  <c:v>3.7395999999999998E-9</c:v>
                </c:pt>
                <c:pt idx="1711">
                  <c:v>3.7414000000000003E-9</c:v>
                </c:pt>
                <c:pt idx="1712">
                  <c:v>3.7436000000000002E-9</c:v>
                </c:pt>
                <c:pt idx="1713">
                  <c:v>3.7263000000000003E-9</c:v>
                </c:pt>
                <c:pt idx="1714">
                  <c:v>3.7337999999999997E-9</c:v>
                </c:pt>
                <c:pt idx="1715">
                  <c:v>3.7391E-9</c:v>
                </c:pt>
                <c:pt idx="1716">
                  <c:v>3.7365000000000001E-9</c:v>
                </c:pt>
                <c:pt idx="1717">
                  <c:v>3.7254000000000004E-9</c:v>
                </c:pt>
                <c:pt idx="1718">
                  <c:v>3.7391E-9</c:v>
                </c:pt>
                <c:pt idx="1719">
                  <c:v>3.7408999999999998E-9</c:v>
                </c:pt>
                <c:pt idx="1720">
                  <c:v>3.7399999999999999E-9</c:v>
                </c:pt>
                <c:pt idx="1721">
                  <c:v>3.7386999999999999E-9</c:v>
                </c:pt>
                <c:pt idx="1722">
                  <c:v>3.7285000000000001E-9</c:v>
                </c:pt>
                <c:pt idx="1723">
                  <c:v>3.7272000000000001E-9</c:v>
                </c:pt>
                <c:pt idx="1724">
                  <c:v>3.7267000000000004E-9</c:v>
                </c:pt>
                <c:pt idx="1725">
                  <c:v>3.7263000000000003E-9</c:v>
                </c:pt>
                <c:pt idx="1726">
                  <c:v>3.7276000000000002E-9</c:v>
                </c:pt>
                <c:pt idx="1727">
                  <c:v>3.7222999999999999E-9</c:v>
                </c:pt>
                <c:pt idx="1728">
                  <c:v>3.7267000000000004E-9</c:v>
                </c:pt>
                <c:pt idx="1729">
                  <c:v>3.7382999999999998E-9</c:v>
                </c:pt>
                <c:pt idx="1730">
                  <c:v>3.7414000000000003E-9</c:v>
                </c:pt>
                <c:pt idx="1731">
                  <c:v>3.7245000000000001E-9</c:v>
                </c:pt>
                <c:pt idx="1732">
                  <c:v>3.7263000000000003E-9</c:v>
                </c:pt>
                <c:pt idx="1733">
                  <c:v>3.7259000000000001E-9</c:v>
                </c:pt>
                <c:pt idx="1734">
                  <c:v>3.7254000000000004E-9</c:v>
                </c:pt>
                <c:pt idx="1735">
                  <c:v>3.7254000000000004E-9</c:v>
                </c:pt>
                <c:pt idx="1736">
                  <c:v>3.7259000000000001E-9</c:v>
                </c:pt>
                <c:pt idx="1737">
                  <c:v>3.7281E-9</c:v>
                </c:pt>
                <c:pt idx="1738">
                  <c:v>3.7245000000000001E-9</c:v>
                </c:pt>
                <c:pt idx="1739">
                  <c:v>3.7276000000000002E-9</c:v>
                </c:pt>
                <c:pt idx="1740">
                  <c:v>3.7254000000000004E-9</c:v>
                </c:pt>
                <c:pt idx="1741">
                  <c:v>3.7235999999999998E-9</c:v>
                </c:pt>
                <c:pt idx="1742">
                  <c:v>3.7360000000000003E-9</c:v>
                </c:pt>
                <c:pt idx="1743">
                  <c:v>3.7337999999999997E-9</c:v>
                </c:pt>
                <c:pt idx="1744">
                  <c:v>3.7378000000000001E-9</c:v>
                </c:pt>
                <c:pt idx="1745">
                  <c:v>3.7386999999999999E-9</c:v>
                </c:pt>
                <c:pt idx="1746">
                  <c:v>3.7328999999999998E-9</c:v>
                </c:pt>
                <c:pt idx="1747">
                  <c:v>3.7347000000000003E-9</c:v>
                </c:pt>
                <c:pt idx="1748">
                  <c:v>3.7365000000000001E-9</c:v>
                </c:pt>
                <c:pt idx="1749">
                  <c:v>3.7369000000000002E-9</c:v>
                </c:pt>
                <c:pt idx="1750">
                  <c:v>3.7386999999999999E-9</c:v>
                </c:pt>
                <c:pt idx="1751">
                  <c:v>3.7391E-9</c:v>
                </c:pt>
                <c:pt idx="1752">
                  <c:v>3.7343000000000002E-9</c:v>
                </c:pt>
                <c:pt idx="1753">
                  <c:v>3.7343000000000002E-9</c:v>
                </c:pt>
                <c:pt idx="1754">
                  <c:v>3.7395999999999998E-9</c:v>
                </c:pt>
                <c:pt idx="1755">
                  <c:v>3.7356000000000002E-9</c:v>
                </c:pt>
                <c:pt idx="1756">
                  <c:v>3.7356000000000002E-9</c:v>
                </c:pt>
                <c:pt idx="1757">
                  <c:v>3.7315999999999998E-9</c:v>
                </c:pt>
                <c:pt idx="1758">
                  <c:v>3.7347000000000003E-9</c:v>
                </c:pt>
                <c:pt idx="1759">
                  <c:v>3.7373999999999999E-9</c:v>
                </c:pt>
                <c:pt idx="1760">
                  <c:v>3.7347000000000003E-9</c:v>
                </c:pt>
                <c:pt idx="1761">
                  <c:v>3.7382999999999998E-9</c:v>
                </c:pt>
                <c:pt idx="1762">
                  <c:v>3.7373999999999999E-9</c:v>
                </c:pt>
                <c:pt idx="1763">
                  <c:v>3.7352000000000001E-9</c:v>
                </c:pt>
                <c:pt idx="1764">
                  <c:v>3.7365000000000001E-9</c:v>
                </c:pt>
                <c:pt idx="1765">
                  <c:v>3.7337999999999997E-9</c:v>
                </c:pt>
                <c:pt idx="1766">
                  <c:v>3.7294E-9</c:v>
                </c:pt>
                <c:pt idx="1767">
                  <c:v>3.7294E-9</c:v>
                </c:pt>
                <c:pt idx="1768">
                  <c:v>3.7343000000000002E-9</c:v>
                </c:pt>
                <c:pt idx="1769">
                  <c:v>3.7334000000000004E-9</c:v>
                </c:pt>
                <c:pt idx="1770">
                  <c:v>3.7235999999999998E-9</c:v>
                </c:pt>
                <c:pt idx="1771">
                  <c:v>3.7352000000000001E-9</c:v>
                </c:pt>
                <c:pt idx="1772">
                  <c:v>3.7334000000000004E-9</c:v>
                </c:pt>
                <c:pt idx="1773">
                  <c:v>3.7321000000000004E-9</c:v>
                </c:pt>
                <c:pt idx="1774">
                  <c:v>3.7386999999999999E-9</c:v>
                </c:pt>
                <c:pt idx="1775">
                  <c:v>3.7365000000000001E-9</c:v>
                </c:pt>
                <c:pt idx="1776">
                  <c:v>3.7378000000000001E-9</c:v>
                </c:pt>
                <c:pt idx="1777">
                  <c:v>3.7421999999999998E-9</c:v>
                </c:pt>
                <c:pt idx="1778">
                  <c:v>3.7378000000000001E-9</c:v>
                </c:pt>
                <c:pt idx="1779">
                  <c:v>3.7417999999999996E-9</c:v>
                </c:pt>
                <c:pt idx="1780">
                  <c:v>3.7360000000000003E-9</c:v>
                </c:pt>
                <c:pt idx="1781">
                  <c:v>3.7391E-9</c:v>
                </c:pt>
                <c:pt idx="1782">
                  <c:v>3.7399999999999999E-9</c:v>
                </c:pt>
                <c:pt idx="1783">
                  <c:v>3.7436000000000002E-9</c:v>
                </c:pt>
                <c:pt idx="1784">
                  <c:v>3.7399999999999999E-9</c:v>
                </c:pt>
                <c:pt idx="1785">
                  <c:v>3.7395999999999998E-9</c:v>
                </c:pt>
                <c:pt idx="1786">
                  <c:v>3.7294E-9</c:v>
                </c:pt>
                <c:pt idx="1787">
                  <c:v>3.7306999999999999E-9</c:v>
                </c:pt>
                <c:pt idx="1788">
                  <c:v>3.7294E-9</c:v>
                </c:pt>
                <c:pt idx="1789">
                  <c:v>3.7382999999999998E-9</c:v>
                </c:pt>
                <c:pt idx="1790">
                  <c:v>3.7445E-9</c:v>
                </c:pt>
                <c:pt idx="1791">
                  <c:v>3.7289999999999998E-9</c:v>
                </c:pt>
                <c:pt idx="1792">
                  <c:v>3.7298000000000001E-9</c:v>
                </c:pt>
                <c:pt idx="1793">
                  <c:v>3.7281E-9</c:v>
                </c:pt>
                <c:pt idx="1794">
                  <c:v>3.7328999999999998E-9</c:v>
                </c:pt>
                <c:pt idx="1795">
                  <c:v>3.7306999999999999E-9</c:v>
                </c:pt>
                <c:pt idx="1796">
                  <c:v>3.7302999999999998E-9</c:v>
                </c:pt>
                <c:pt idx="1797">
                  <c:v>3.7466999999999999E-9</c:v>
                </c:pt>
                <c:pt idx="1798">
                  <c:v>3.7417999999999996E-9</c:v>
                </c:pt>
                <c:pt idx="1799">
                  <c:v>3.7458E-9</c:v>
                </c:pt>
                <c:pt idx="1800">
                  <c:v>3.7436000000000002E-9</c:v>
                </c:pt>
                <c:pt idx="1801">
                  <c:v>3.7395999999999998E-9</c:v>
                </c:pt>
                <c:pt idx="1802">
                  <c:v>3.7436000000000002E-9</c:v>
                </c:pt>
                <c:pt idx="1803">
                  <c:v>3.7427000000000003E-9</c:v>
                </c:pt>
                <c:pt idx="1804">
                  <c:v>3.7414000000000003E-9</c:v>
                </c:pt>
                <c:pt idx="1805">
                  <c:v>3.7404999999999996E-9</c:v>
                </c:pt>
                <c:pt idx="1806">
                  <c:v>3.7440000000000003E-9</c:v>
                </c:pt>
                <c:pt idx="1807">
                  <c:v>3.7378000000000001E-9</c:v>
                </c:pt>
                <c:pt idx="1808">
                  <c:v>3.7462000000000002E-9</c:v>
                </c:pt>
                <c:pt idx="1809">
                  <c:v>3.7427000000000003E-9</c:v>
                </c:pt>
                <c:pt idx="1810">
                  <c:v>3.7427000000000003E-9</c:v>
                </c:pt>
                <c:pt idx="1811">
                  <c:v>3.7404999999999996E-9</c:v>
                </c:pt>
                <c:pt idx="1812">
                  <c:v>3.7445E-9</c:v>
                </c:pt>
                <c:pt idx="1813">
                  <c:v>3.7427000000000003E-9</c:v>
                </c:pt>
                <c:pt idx="1814">
                  <c:v>3.7440000000000003E-9</c:v>
                </c:pt>
                <c:pt idx="1815">
                  <c:v>3.7436000000000002E-9</c:v>
                </c:pt>
                <c:pt idx="1816">
                  <c:v>3.7445E-9</c:v>
                </c:pt>
                <c:pt idx="1817">
                  <c:v>3.7462000000000002E-9</c:v>
                </c:pt>
                <c:pt idx="1818">
                  <c:v>3.7466999999999999E-9</c:v>
                </c:pt>
                <c:pt idx="1819">
                  <c:v>3.7458E-9</c:v>
                </c:pt>
                <c:pt idx="1820">
                  <c:v>3.7484E-9</c:v>
                </c:pt>
                <c:pt idx="1821">
                  <c:v>3.7458E-9</c:v>
                </c:pt>
                <c:pt idx="1822">
                  <c:v>3.7453000000000003E-9</c:v>
                </c:pt>
                <c:pt idx="1823">
                  <c:v>3.7453000000000003E-9</c:v>
                </c:pt>
                <c:pt idx="1824">
                  <c:v>3.7427000000000003E-9</c:v>
                </c:pt>
                <c:pt idx="1825">
                  <c:v>3.7458E-9</c:v>
                </c:pt>
                <c:pt idx="1826">
                  <c:v>3.7427000000000003E-9</c:v>
                </c:pt>
                <c:pt idx="1827">
                  <c:v>3.7453000000000003E-9</c:v>
                </c:pt>
                <c:pt idx="1828">
                  <c:v>3.7458E-9</c:v>
                </c:pt>
                <c:pt idx="1829">
                  <c:v>3.7436000000000002E-9</c:v>
                </c:pt>
                <c:pt idx="1830">
                  <c:v>3.7488999999999997E-9</c:v>
                </c:pt>
                <c:pt idx="1831">
                  <c:v>3.7440000000000003E-9</c:v>
                </c:pt>
                <c:pt idx="1832">
                  <c:v>3.7479999999999999E-9</c:v>
                </c:pt>
                <c:pt idx="1833">
                  <c:v>3.7471E-9</c:v>
                </c:pt>
                <c:pt idx="1834">
                  <c:v>3.7440000000000003E-9</c:v>
                </c:pt>
                <c:pt idx="1835">
                  <c:v>3.7484E-9</c:v>
                </c:pt>
                <c:pt idx="1836">
                  <c:v>3.7445E-9</c:v>
                </c:pt>
                <c:pt idx="1837">
                  <c:v>3.7414000000000003E-9</c:v>
                </c:pt>
                <c:pt idx="1838">
                  <c:v>3.7445E-9</c:v>
                </c:pt>
                <c:pt idx="1839">
                  <c:v>3.7386999999999999E-9</c:v>
                </c:pt>
                <c:pt idx="1840">
                  <c:v>3.7458E-9</c:v>
                </c:pt>
                <c:pt idx="1841">
                  <c:v>3.7462000000000002E-9</c:v>
                </c:pt>
                <c:pt idx="1842">
                  <c:v>3.7445E-9</c:v>
                </c:pt>
                <c:pt idx="1843">
                  <c:v>3.7462000000000002E-9</c:v>
                </c:pt>
                <c:pt idx="1844">
                  <c:v>3.7382999999999998E-9</c:v>
                </c:pt>
                <c:pt idx="1845">
                  <c:v>3.7475999999999998E-9</c:v>
                </c:pt>
                <c:pt idx="1846">
                  <c:v>3.7436000000000002E-9</c:v>
                </c:pt>
                <c:pt idx="1847">
                  <c:v>3.7408999999999998E-9</c:v>
                </c:pt>
                <c:pt idx="1848">
                  <c:v>3.7471E-9</c:v>
                </c:pt>
                <c:pt idx="1849">
                  <c:v>3.7417999999999996E-9</c:v>
                </c:pt>
                <c:pt idx="1850">
                  <c:v>3.7436000000000002E-9</c:v>
                </c:pt>
                <c:pt idx="1851">
                  <c:v>3.7458E-9</c:v>
                </c:pt>
                <c:pt idx="1852">
                  <c:v>3.7414000000000003E-9</c:v>
                </c:pt>
                <c:pt idx="1853">
                  <c:v>3.7458E-9</c:v>
                </c:pt>
                <c:pt idx="1854">
                  <c:v>3.7408999999999998E-9</c:v>
                </c:pt>
                <c:pt idx="1855">
                  <c:v>3.7436000000000002E-9</c:v>
                </c:pt>
                <c:pt idx="1856">
                  <c:v>3.7445E-9</c:v>
                </c:pt>
                <c:pt idx="1857">
                  <c:v>3.7488999999999997E-9</c:v>
                </c:pt>
                <c:pt idx="1858">
                  <c:v>3.7466999999999999E-9</c:v>
                </c:pt>
                <c:pt idx="1859">
                  <c:v>3.7408999999999998E-9</c:v>
                </c:pt>
                <c:pt idx="1860">
                  <c:v>3.7479999999999999E-9</c:v>
                </c:pt>
                <c:pt idx="1861">
                  <c:v>3.7458E-9</c:v>
                </c:pt>
                <c:pt idx="1862">
                  <c:v>3.7466999999999999E-9</c:v>
                </c:pt>
                <c:pt idx="1863">
                  <c:v>3.7484E-9</c:v>
                </c:pt>
                <c:pt idx="1864">
                  <c:v>3.7462000000000002E-9</c:v>
                </c:pt>
                <c:pt idx="1865">
                  <c:v>3.7475999999999998E-9</c:v>
                </c:pt>
                <c:pt idx="1866">
                  <c:v>3.7497999999999996E-9</c:v>
                </c:pt>
                <c:pt idx="1867">
                  <c:v>3.7529000000000001E-9</c:v>
                </c:pt>
                <c:pt idx="1868">
                  <c:v>3.7462000000000002E-9</c:v>
                </c:pt>
                <c:pt idx="1869">
                  <c:v>3.7453000000000003E-9</c:v>
                </c:pt>
                <c:pt idx="1870">
                  <c:v>3.7484E-9</c:v>
                </c:pt>
                <c:pt idx="1871">
                  <c:v>3.7475999999999998E-9</c:v>
                </c:pt>
                <c:pt idx="1872">
                  <c:v>3.7466999999999999E-9</c:v>
                </c:pt>
                <c:pt idx="1873">
                  <c:v>3.7458E-9</c:v>
                </c:pt>
                <c:pt idx="1874">
                  <c:v>3.7458E-9</c:v>
                </c:pt>
                <c:pt idx="1875">
                  <c:v>3.7399999999999999E-9</c:v>
                </c:pt>
                <c:pt idx="1876">
                  <c:v>3.7479999999999999E-9</c:v>
                </c:pt>
                <c:pt idx="1877">
                  <c:v>3.7436000000000002E-9</c:v>
                </c:pt>
                <c:pt idx="1878">
                  <c:v>3.7453000000000003E-9</c:v>
                </c:pt>
                <c:pt idx="1879">
                  <c:v>3.7449000000000002E-9</c:v>
                </c:pt>
                <c:pt idx="1880">
                  <c:v>3.7475999999999998E-9</c:v>
                </c:pt>
                <c:pt idx="1881">
                  <c:v>3.7421999999999998E-9</c:v>
                </c:pt>
                <c:pt idx="1882">
                  <c:v>3.7479999999999999E-9</c:v>
                </c:pt>
                <c:pt idx="1883">
                  <c:v>3.7458E-9</c:v>
                </c:pt>
                <c:pt idx="1884">
                  <c:v>3.7484E-9</c:v>
                </c:pt>
                <c:pt idx="1885">
                  <c:v>3.7449000000000002E-9</c:v>
                </c:pt>
                <c:pt idx="1886">
                  <c:v>3.7471E-9</c:v>
                </c:pt>
                <c:pt idx="1887">
                  <c:v>3.7475999999999998E-9</c:v>
                </c:pt>
                <c:pt idx="1888">
                  <c:v>3.7466999999999999E-9</c:v>
                </c:pt>
                <c:pt idx="1889">
                  <c:v>3.7466999999999999E-9</c:v>
                </c:pt>
                <c:pt idx="1890">
                  <c:v>3.7440000000000003E-9</c:v>
                </c:pt>
                <c:pt idx="1891">
                  <c:v>3.7458E-9</c:v>
                </c:pt>
                <c:pt idx="1892">
                  <c:v>3.7453000000000003E-9</c:v>
                </c:pt>
                <c:pt idx="1893">
                  <c:v>3.7453000000000003E-9</c:v>
                </c:pt>
                <c:pt idx="1894">
                  <c:v>3.7453000000000003E-9</c:v>
                </c:pt>
                <c:pt idx="1895">
                  <c:v>3.7466999999999999E-9</c:v>
                </c:pt>
                <c:pt idx="1896">
                  <c:v>3.7421999999999998E-9</c:v>
                </c:pt>
                <c:pt idx="1897">
                  <c:v>3.7458E-9</c:v>
                </c:pt>
                <c:pt idx="1898">
                  <c:v>3.7484E-9</c:v>
                </c:pt>
                <c:pt idx="1899">
                  <c:v>3.7484E-9</c:v>
                </c:pt>
                <c:pt idx="1900">
                  <c:v>3.7475999999999998E-9</c:v>
                </c:pt>
                <c:pt idx="1901">
                  <c:v>3.7466999999999999E-9</c:v>
                </c:pt>
                <c:pt idx="1902">
                  <c:v>3.7488999999999997E-9</c:v>
                </c:pt>
                <c:pt idx="1903">
                  <c:v>3.7471E-9</c:v>
                </c:pt>
                <c:pt idx="1904">
                  <c:v>3.7458E-9</c:v>
                </c:pt>
                <c:pt idx="1905">
                  <c:v>3.7453000000000003E-9</c:v>
                </c:pt>
                <c:pt idx="1906">
                  <c:v>3.7466999999999999E-9</c:v>
                </c:pt>
                <c:pt idx="1907">
                  <c:v>3.7462000000000002E-9</c:v>
                </c:pt>
                <c:pt idx="1908">
                  <c:v>3.7471E-9</c:v>
                </c:pt>
                <c:pt idx="1909">
                  <c:v>3.7471E-9</c:v>
                </c:pt>
                <c:pt idx="1910">
                  <c:v>3.7475999999999998E-9</c:v>
                </c:pt>
                <c:pt idx="1911">
                  <c:v>3.7475999999999998E-9</c:v>
                </c:pt>
                <c:pt idx="1912">
                  <c:v>3.7445E-9</c:v>
                </c:pt>
                <c:pt idx="1913">
                  <c:v>3.7453000000000003E-9</c:v>
                </c:pt>
                <c:pt idx="1914">
                  <c:v>3.7475999999999998E-9</c:v>
                </c:pt>
                <c:pt idx="1915">
                  <c:v>3.7501999999999997E-9</c:v>
                </c:pt>
                <c:pt idx="1916">
                  <c:v>3.7471E-9</c:v>
                </c:pt>
                <c:pt idx="1917">
                  <c:v>3.7507000000000003E-9</c:v>
                </c:pt>
                <c:pt idx="1918">
                  <c:v>3.7479999999999999E-9</c:v>
                </c:pt>
                <c:pt idx="1919">
                  <c:v>3.7466999999999999E-9</c:v>
                </c:pt>
                <c:pt idx="1920">
                  <c:v>3.7510999999999996E-9</c:v>
                </c:pt>
                <c:pt idx="1921">
                  <c:v>3.7507000000000003E-9</c:v>
                </c:pt>
                <c:pt idx="1922">
                  <c:v>3.7492999999999999E-9</c:v>
                </c:pt>
                <c:pt idx="1923">
                  <c:v>3.7510999999999996E-9</c:v>
                </c:pt>
                <c:pt idx="1924">
                  <c:v>3.7462000000000002E-9</c:v>
                </c:pt>
                <c:pt idx="1925">
                  <c:v>3.7440000000000003E-9</c:v>
                </c:pt>
                <c:pt idx="1926">
                  <c:v>3.7501999999999997E-9</c:v>
                </c:pt>
                <c:pt idx="1927">
                  <c:v>3.7453000000000003E-9</c:v>
                </c:pt>
                <c:pt idx="1928">
                  <c:v>3.7466999999999999E-9</c:v>
                </c:pt>
                <c:pt idx="1929">
                  <c:v>3.7466999999999999E-9</c:v>
                </c:pt>
                <c:pt idx="1930">
                  <c:v>3.7514999999999997E-9</c:v>
                </c:pt>
                <c:pt idx="1931">
                  <c:v>3.7497999999999996E-9</c:v>
                </c:pt>
                <c:pt idx="1932">
                  <c:v>3.7507000000000003E-9</c:v>
                </c:pt>
                <c:pt idx="1933">
                  <c:v>3.7507000000000003E-9</c:v>
                </c:pt>
                <c:pt idx="1934">
                  <c:v>3.7492999999999999E-9</c:v>
                </c:pt>
                <c:pt idx="1935">
                  <c:v>3.7479999999999999E-9</c:v>
                </c:pt>
                <c:pt idx="1936">
                  <c:v>3.7475999999999998E-9</c:v>
                </c:pt>
                <c:pt idx="1937">
                  <c:v>3.7475999999999998E-9</c:v>
                </c:pt>
                <c:pt idx="1938">
                  <c:v>3.7462000000000002E-9</c:v>
                </c:pt>
                <c:pt idx="1939">
                  <c:v>3.7488999999999997E-9</c:v>
                </c:pt>
                <c:pt idx="1940">
                  <c:v>3.7471E-9</c:v>
                </c:pt>
                <c:pt idx="1941">
                  <c:v>3.7479999999999999E-9</c:v>
                </c:pt>
                <c:pt idx="1942">
                  <c:v>3.7466999999999999E-9</c:v>
                </c:pt>
                <c:pt idx="1943">
                  <c:v>3.7497999999999996E-9</c:v>
                </c:pt>
                <c:pt idx="1944">
                  <c:v>3.7507000000000003E-9</c:v>
                </c:pt>
                <c:pt idx="1945">
                  <c:v>3.7497999999999996E-9</c:v>
                </c:pt>
                <c:pt idx="1946">
                  <c:v>3.7427000000000003E-9</c:v>
                </c:pt>
                <c:pt idx="1947">
                  <c:v>3.7533000000000003E-9</c:v>
                </c:pt>
                <c:pt idx="1948">
                  <c:v>3.7529000000000001E-9</c:v>
                </c:pt>
                <c:pt idx="1949">
                  <c:v>3.7479999999999999E-9</c:v>
                </c:pt>
                <c:pt idx="1950">
                  <c:v>3.7497999999999996E-9</c:v>
                </c:pt>
                <c:pt idx="1951">
                  <c:v>3.7479999999999999E-9</c:v>
                </c:pt>
                <c:pt idx="1952">
                  <c:v>3.7501999999999997E-9</c:v>
                </c:pt>
                <c:pt idx="1953">
                  <c:v>3.7533000000000003E-9</c:v>
                </c:pt>
                <c:pt idx="1954">
                  <c:v>3.7520000000000003E-9</c:v>
                </c:pt>
                <c:pt idx="1955">
                  <c:v>3.7501999999999997E-9</c:v>
                </c:pt>
                <c:pt idx="1956">
                  <c:v>3.7501999999999997E-9</c:v>
                </c:pt>
                <c:pt idx="1957">
                  <c:v>3.7507000000000003E-9</c:v>
                </c:pt>
                <c:pt idx="1958">
                  <c:v>3.7488999999999997E-9</c:v>
                </c:pt>
                <c:pt idx="1959">
                  <c:v>3.7514999999999997E-9</c:v>
                </c:pt>
                <c:pt idx="1960">
                  <c:v>3.7514999999999997E-9</c:v>
                </c:pt>
                <c:pt idx="1961">
                  <c:v>3.7479999999999999E-9</c:v>
                </c:pt>
                <c:pt idx="1962">
                  <c:v>3.7360000000000003E-9</c:v>
                </c:pt>
                <c:pt idx="1963">
                  <c:v>3.7466999999999999E-9</c:v>
                </c:pt>
                <c:pt idx="1964">
                  <c:v>3.7488999999999997E-9</c:v>
                </c:pt>
                <c:pt idx="1965">
                  <c:v>3.7391E-9</c:v>
                </c:pt>
                <c:pt idx="1966">
                  <c:v>3.7427000000000003E-9</c:v>
                </c:pt>
                <c:pt idx="1967">
                  <c:v>3.7538E-9</c:v>
                </c:pt>
                <c:pt idx="1968">
                  <c:v>3.7546000000000002E-9</c:v>
                </c:pt>
                <c:pt idx="1969">
                  <c:v>3.7555000000000001E-9</c:v>
                </c:pt>
                <c:pt idx="1970">
                  <c:v>3.7514999999999997E-9</c:v>
                </c:pt>
                <c:pt idx="1971">
                  <c:v>3.7488999999999997E-9</c:v>
                </c:pt>
                <c:pt idx="1972">
                  <c:v>3.7510999999999996E-9</c:v>
                </c:pt>
                <c:pt idx="1973">
                  <c:v>3.7529000000000001E-9</c:v>
                </c:pt>
                <c:pt idx="1974">
                  <c:v>3.7510999999999996E-9</c:v>
                </c:pt>
                <c:pt idx="1975">
                  <c:v>3.7520000000000003E-9</c:v>
                </c:pt>
                <c:pt idx="1976">
                  <c:v>3.7533000000000003E-9</c:v>
                </c:pt>
                <c:pt idx="1977">
                  <c:v>3.7524000000000004E-9</c:v>
                </c:pt>
                <c:pt idx="1978">
                  <c:v>3.7507000000000003E-9</c:v>
                </c:pt>
                <c:pt idx="1979">
                  <c:v>3.7453000000000003E-9</c:v>
                </c:pt>
                <c:pt idx="1980">
                  <c:v>3.7479999999999999E-9</c:v>
                </c:pt>
                <c:pt idx="1981">
                  <c:v>3.7492999999999999E-9</c:v>
                </c:pt>
                <c:pt idx="1982">
                  <c:v>3.7427000000000003E-9</c:v>
                </c:pt>
                <c:pt idx="1983">
                  <c:v>3.7510999999999996E-9</c:v>
                </c:pt>
                <c:pt idx="1984">
                  <c:v>3.7466999999999999E-9</c:v>
                </c:pt>
                <c:pt idx="1985">
                  <c:v>3.7520000000000003E-9</c:v>
                </c:pt>
                <c:pt idx="1986">
                  <c:v>3.7488999999999997E-9</c:v>
                </c:pt>
                <c:pt idx="1987">
                  <c:v>3.7501999999999997E-9</c:v>
                </c:pt>
                <c:pt idx="1988">
                  <c:v>3.7492999999999999E-9</c:v>
                </c:pt>
                <c:pt idx="1989">
                  <c:v>3.7507000000000003E-9</c:v>
                </c:pt>
                <c:pt idx="1990">
                  <c:v>3.7497999999999996E-9</c:v>
                </c:pt>
                <c:pt idx="1991">
                  <c:v>3.7484E-9</c:v>
                </c:pt>
                <c:pt idx="1992">
                  <c:v>3.7492999999999999E-9</c:v>
                </c:pt>
                <c:pt idx="1993">
                  <c:v>3.7520000000000003E-9</c:v>
                </c:pt>
                <c:pt idx="1994">
                  <c:v>3.7514999999999997E-9</c:v>
                </c:pt>
                <c:pt idx="1995">
                  <c:v>3.7484E-9</c:v>
                </c:pt>
                <c:pt idx="1996">
                  <c:v>3.7507000000000003E-9</c:v>
                </c:pt>
                <c:pt idx="1997">
                  <c:v>3.7488999999999997E-9</c:v>
                </c:pt>
                <c:pt idx="1998">
                  <c:v>3.7507000000000003E-9</c:v>
                </c:pt>
                <c:pt idx="1999">
                  <c:v>4.3029000000000001E-9</c:v>
                </c:pt>
                <c:pt idx="2000">
                  <c:v>4.3046999999999998E-9</c:v>
                </c:pt>
                <c:pt idx="2001">
                  <c:v>4.3046999999999998E-9</c:v>
                </c:pt>
                <c:pt idx="2002">
                  <c:v>4.3025E-9</c:v>
                </c:pt>
                <c:pt idx="2003">
                  <c:v>4.3025E-9</c:v>
                </c:pt>
                <c:pt idx="2004">
                  <c:v>4.3046999999999998E-9</c:v>
                </c:pt>
                <c:pt idx="2005">
                  <c:v>4.3033999999999998E-9</c:v>
                </c:pt>
                <c:pt idx="2006">
                  <c:v>4.3038E-9</c:v>
                </c:pt>
                <c:pt idx="2007">
                  <c:v>4.3046999999999998E-9</c:v>
                </c:pt>
                <c:pt idx="2008">
                  <c:v>4.3051E-9</c:v>
                </c:pt>
                <c:pt idx="2009">
                  <c:v>4.3025E-9</c:v>
                </c:pt>
                <c:pt idx="2010">
                  <c:v>4.3038E-9</c:v>
                </c:pt>
                <c:pt idx="2011">
                  <c:v>4.3055999999999997E-9</c:v>
                </c:pt>
                <c:pt idx="2012">
                  <c:v>4.3068999999999997E-9</c:v>
                </c:pt>
                <c:pt idx="2013">
                  <c:v>4.3068999999999997E-9</c:v>
                </c:pt>
                <c:pt idx="2014">
                  <c:v>4.3096000000000001E-9</c:v>
                </c:pt>
                <c:pt idx="2015">
                  <c:v>4.3055999999999997E-9</c:v>
                </c:pt>
                <c:pt idx="2016">
                  <c:v>4.3065000000000004E-9</c:v>
                </c:pt>
                <c:pt idx="2017">
                  <c:v>4.3117999999999999E-9</c:v>
                </c:pt>
                <c:pt idx="2018">
                  <c:v>4.3087000000000002E-9</c:v>
                </c:pt>
                <c:pt idx="2019">
                  <c:v>4.3046999999999998E-9</c:v>
                </c:pt>
                <c:pt idx="2020">
                  <c:v>4.3105E-9</c:v>
                </c:pt>
                <c:pt idx="2021">
                  <c:v>4.3105E-9</c:v>
                </c:pt>
                <c:pt idx="2022">
                  <c:v>4.3087000000000002E-9</c:v>
                </c:pt>
                <c:pt idx="2023">
                  <c:v>4.3152999999999998E-9</c:v>
                </c:pt>
                <c:pt idx="2024">
                  <c:v>4.3152999999999998E-9</c:v>
                </c:pt>
                <c:pt idx="2025">
                  <c:v>4.3135999999999997E-9</c:v>
                </c:pt>
                <c:pt idx="2026">
                  <c:v>4.3139999999999998E-9</c:v>
                </c:pt>
                <c:pt idx="2027">
                  <c:v>4.3117999999999999E-9</c:v>
                </c:pt>
                <c:pt idx="2028">
                  <c:v>4.3148999999999996E-9</c:v>
                </c:pt>
                <c:pt idx="2029">
                  <c:v>4.3161999999999996E-9</c:v>
                </c:pt>
                <c:pt idx="2030">
                  <c:v>4.3174999999999996E-9</c:v>
                </c:pt>
                <c:pt idx="2031">
                  <c:v>4.3117999999999999E-9</c:v>
                </c:pt>
                <c:pt idx="2032">
                  <c:v>4.3193000000000002E-9</c:v>
                </c:pt>
                <c:pt idx="2033">
                  <c:v>4.3158000000000003E-9</c:v>
                </c:pt>
                <c:pt idx="2034">
                  <c:v>4.3174999999999996E-9</c:v>
                </c:pt>
                <c:pt idx="2035">
                  <c:v>4.3143999999999999E-9</c:v>
                </c:pt>
                <c:pt idx="2036">
                  <c:v>4.3193000000000002E-9</c:v>
                </c:pt>
                <c:pt idx="2037">
                  <c:v>4.3148999999999996E-9</c:v>
                </c:pt>
                <c:pt idx="2038">
                  <c:v>4.3189E-9</c:v>
                </c:pt>
                <c:pt idx="2039">
                  <c:v>4.3197000000000003E-9</c:v>
                </c:pt>
                <c:pt idx="2040">
                  <c:v>4.3143999999999999E-9</c:v>
                </c:pt>
                <c:pt idx="2041">
                  <c:v>4.3171000000000003E-9</c:v>
                </c:pt>
                <c:pt idx="2042">
                  <c:v>4.3189E-9</c:v>
                </c:pt>
                <c:pt idx="2043">
                  <c:v>4.3197000000000003E-9</c:v>
                </c:pt>
                <c:pt idx="2044">
                  <c:v>4.3171000000000003E-9</c:v>
                </c:pt>
                <c:pt idx="2045">
                  <c:v>4.3219999999999998E-9</c:v>
                </c:pt>
                <c:pt idx="2046">
                  <c:v>4.3223999999999999E-9</c:v>
                </c:pt>
                <c:pt idx="2047">
                  <c:v>4.3228999999999996E-9</c:v>
                </c:pt>
                <c:pt idx="2048">
                  <c:v>4.3210999999999999E-9</c:v>
                </c:pt>
                <c:pt idx="2049">
                  <c:v>4.3210999999999999E-9</c:v>
                </c:pt>
                <c:pt idx="2050">
                  <c:v>4.3210999999999999E-9</c:v>
                </c:pt>
                <c:pt idx="2051">
                  <c:v>4.3254999999999996E-9</c:v>
                </c:pt>
                <c:pt idx="2052">
                  <c:v>4.3241999999999996E-9</c:v>
                </c:pt>
                <c:pt idx="2053">
                  <c:v>4.3219999999999998E-9</c:v>
                </c:pt>
                <c:pt idx="2054">
                  <c:v>4.3316999999999998E-9</c:v>
                </c:pt>
                <c:pt idx="2055">
                  <c:v>4.3251000000000003E-9</c:v>
                </c:pt>
                <c:pt idx="2056">
                  <c:v>4.3264000000000003E-9</c:v>
                </c:pt>
                <c:pt idx="2057">
                  <c:v>4.3268000000000004E-9</c:v>
                </c:pt>
                <c:pt idx="2058">
                  <c:v>4.3268000000000004E-9</c:v>
                </c:pt>
                <c:pt idx="2059">
                  <c:v>4.3268000000000004E-9</c:v>
                </c:pt>
                <c:pt idx="2060">
                  <c:v>4.3366000000000001E-9</c:v>
                </c:pt>
                <c:pt idx="2061">
                  <c:v>4.3290999999999999E-9</c:v>
                </c:pt>
                <c:pt idx="2062">
                  <c:v>4.3290999999999999E-9</c:v>
                </c:pt>
                <c:pt idx="2063">
                  <c:v>4.3303999999999999E-9</c:v>
                </c:pt>
                <c:pt idx="2064">
                  <c:v>4.3282E-9</c:v>
                </c:pt>
                <c:pt idx="2065">
                  <c:v>4.3329999999999998E-9</c:v>
                </c:pt>
                <c:pt idx="2066">
                  <c:v>4.3335000000000004E-9</c:v>
                </c:pt>
                <c:pt idx="2067">
                  <c:v>4.3312999999999997E-9</c:v>
                </c:pt>
                <c:pt idx="2068">
                  <c:v>4.3329999999999998E-9</c:v>
                </c:pt>
                <c:pt idx="2069">
                  <c:v>4.3282E-9</c:v>
                </c:pt>
                <c:pt idx="2070">
                  <c:v>4.3325999999999997E-9</c:v>
                </c:pt>
                <c:pt idx="2071">
                  <c:v>4.3282E-9</c:v>
                </c:pt>
                <c:pt idx="2072">
                  <c:v>4.3338999999999997E-9</c:v>
                </c:pt>
                <c:pt idx="2073">
                  <c:v>4.3312999999999997E-9</c:v>
                </c:pt>
                <c:pt idx="2074">
                  <c:v>4.3344000000000003E-9</c:v>
                </c:pt>
                <c:pt idx="2075">
                  <c:v>4.3335000000000004E-9</c:v>
                </c:pt>
                <c:pt idx="2076">
                  <c:v>4.3316999999999998E-9</c:v>
                </c:pt>
                <c:pt idx="2077">
                  <c:v>4.3361000000000004E-9</c:v>
                </c:pt>
                <c:pt idx="2078">
                  <c:v>4.3366000000000001E-9</c:v>
                </c:pt>
                <c:pt idx="2079">
                  <c:v>4.3357000000000002E-9</c:v>
                </c:pt>
                <c:pt idx="2080">
                  <c:v>4.3392000000000001E-9</c:v>
                </c:pt>
                <c:pt idx="2081">
                  <c:v>4.3338999999999997E-9</c:v>
                </c:pt>
                <c:pt idx="2082">
                  <c:v>4.3361000000000004E-9</c:v>
                </c:pt>
                <c:pt idx="2083">
                  <c:v>4.3387999999999999E-9</c:v>
                </c:pt>
                <c:pt idx="2084">
                  <c:v>4.3379000000000001E-9</c:v>
                </c:pt>
                <c:pt idx="2085">
                  <c:v>4.3418999999999997E-9</c:v>
                </c:pt>
                <c:pt idx="2086">
                  <c:v>4.3379000000000001E-9</c:v>
                </c:pt>
                <c:pt idx="2087">
                  <c:v>4.3387999999999999E-9</c:v>
                </c:pt>
                <c:pt idx="2088">
                  <c:v>4.3379000000000001E-9</c:v>
                </c:pt>
                <c:pt idx="2089">
                  <c:v>4.3383999999999998E-9</c:v>
                </c:pt>
                <c:pt idx="2090">
                  <c:v>4.3428000000000003E-9</c:v>
                </c:pt>
                <c:pt idx="2091">
                  <c:v>4.3405999999999997E-9</c:v>
                </c:pt>
                <c:pt idx="2092">
                  <c:v>4.3405999999999997E-9</c:v>
                </c:pt>
                <c:pt idx="2093">
                  <c:v>4.3409999999999998E-9</c:v>
                </c:pt>
                <c:pt idx="2094">
                  <c:v>4.3370000000000002E-9</c:v>
                </c:pt>
                <c:pt idx="2095">
                  <c:v>4.3431999999999996E-9</c:v>
                </c:pt>
                <c:pt idx="2096">
                  <c:v>4.3400999999999999E-9</c:v>
                </c:pt>
                <c:pt idx="2097">
                  <c:v>4.3418999999999997E-9</c:v>
                </c:pt>
                <c:pt idx="2098">
                  <c:v>4.3437000000000002E-9</c:v>
                </c:pt>
                <c:pt idx="2099">
                  <c:v>4.3431999999999996E-9</c:v>
                </c:pt>
                <c:pt idx="2100">
                  <c:v>4.3405999999999997E-9</c:v>
                </c:pt>
                <c:pt idx="2101">
                  <c:v>4.3428000000000003E-9</c:v>
                </c:pt>
                <c:pt idx="2102">
                  <c:v>4.3441000000000003E-9</c:v>
                </c:pt>
                <c:pt idx="2103">
                  <c:v>4.3459000000000001E-9</c:v>
                </c:pt>
                <c:pt idx="2104">
                  <c:v>4.3431999999999996E-9</c:v>
                </c:pt>
                <c:pt idx="2105">
                  <c:v>4.3437000000000002E-9</c:v>
                </c:pt>
                <c:pt idx="2106">
                  <c:v>4.3450000000000002E-9</c:v>
                </c:pt>
                <c:pt idx="2107">
                  <c:v>4.3459000000000001E-9</c:v>
                </c:pt>
                <c:pt idx="2108">
                  <c:v>4.3472E-9</c:v>
                </c:pt>
                <c:pt idx="2109">
                  <c:v>4.3431999999999996E-9</c:v>
                </c:pt>
                <c:pt idx="2110">
                  <c:v>4.3485E-9</c:v>
                </c:pt>
                <c:pt idx="2111">
                  <c:v>4.3498999999999996E-9</c:v>
                </c:pt>
                <c:pt idx="2112">
                  <c:v>4.3502999999999998E-9</c:v>
                </c:pt>
                <c:pt idx="2113">
                  <c:v>4.3485E-9</c:v>
                </c:pt>
                <c:pt idx="2114">
                  <c:v>4.3521000000000003E-9</c:v>
                </c:pt>
                <c:pt idx="2115">
                  <c:v>4.3521000000000003E-9</c:v>
                </c:pt>
                <c:pt idx="2116">
                  <c:v>4.3489999999999998E-9</c:v>
                </c:pt>
                <c:pt idx="2117">
                  <c:v>4.3524999999999996E-9</c:v>
                </c:pt>
                <c:pt idx="2118">
                  <c:v>4.3539E-9</c:v>
                </c:pt>
                <c:pt idx="2119">
                  <c:v>4.3534000000000003E-9</c:v>
                </c:pt>
                <c:pt idx="2120">
                  <c:v>4.3547000000000003E-9</c:v>
                </c:pt>
                <c:pt idx="2121">
                  <c:v>4.3560999999999999E-9</c:v>
                </c:pt>
                <c:pt idx="2122">
                  <c:v>4.3565E-9</c:v>
                </c:pt>
                <c:pt idx="2123">
                  <c:v>4.3539E-9</c:v>
                </c:pt>
                <c:pt idx="2124">
                  <c:v>4.3601000000000003E-9</c:v>
                </c:pt>
                <c:pt idx="2125">
                  <c:v>4.3556000000000001E-9</c:v>
                </c:pt>
                <c:pt idx="2126">
                  <c:v>4.3524999999999996E-9</c:v>
                </c:pt>
                <c:pt idx="2127">
                  <c:v>4.3539E-9</c:v>
                </c:pt>
                <c:pt idx="2128">
                  <c:v>4.3586999999999998E-9</c:v>
                </c:pt>
                <c:pt idx="2129">
                  <c:v>4.3569999999999997E-9</c:v>
                </c:pt>
                <c:pt idx="2130">
                  <c:v>4.3582999999999997E-9</c:v>
                </c:pt>
                <c:pt idx="2131">
                  <c:v>4.3601000000000003E-9</c:v>
                </c:pt>
                <c:pt idx="2132">
                  <c:v>4.3569999999999997E-9</c:v>
                </c:pt>
                <c:pt idx="2133">
                  <c:v>4.3582999999999997E-9</c:v>
                </c:pt>
                <c:pt idx="2134">
                  <c:v>4.3614000000000003E-9</c:v>
                </c:pt>
                <c:pt idx="2135">
                  <c:v>4.3582999999999997E-9</c:v>
                </c:pt>
                <c:pt idx="2136">
                  <c:v>4.3614000000000003E-9</c:v>
                </c:pt>
                <c:pt idx="2137">
                  <c:v>4.3591999999999996E-9</c:v>
                </c:pt>
                <c:pt idx="2138">
                  <c:v>4.3623000000000001E-9</c:v>
                </c:pt>
                <c:pt idx="2139">
                  <c:v>4.3627000000000002E-9</c:v>
                </c:pt>
                <c:pt idx="2140">
                  <c:v>4.3614000000000003E-9</c:v>
                </c:pt>
                <c:pt idx="2141">
                  <c:v>4.3636000000000001E-9</c:v>
                </c:pt>
                <c:pt idx="2142">
                  <c:v>4.3623000000000001E-9</c:v>
                </c:pt>
                <c:pt idx="2143">
                  <c:v>4.3623000000000001E-9</c:v>
                </c:pt>
                <c:pt idx="2144">
                  <c:v>4.3636000000000001E-9</c:v>
                </c:pt>
                <c:pt idx="2145">
                  <c:v>4.3618000000000004E-9</c:v>
                </c:pt>
                <c:pt idx="2146">
                  <c:v>4.3636000000000001E-9</c:v>
                </c:pt>
                <c:pt idx="2147">
                  <c:v>4.3623000000000001E-9</c:v>
                </c:pt>
                <c:pt idx="2148">
                  <c:v>4.3632E-9</c:v>
                </c:pt>
                <c:pt idx="2149">
                  <c:v>4.3645E-9</c:v>
                </c:pt>
                <c:pt idx="2150">
                  <c:v>4.3645E-9</c:v>
                </c:pt>
                <c:pt idx="2151">
                  <c:v>4.3698000000000004E-9</c:v>
                </c:pt>
                <c:pt idx="2152">
                  <c:v>4.3640000000000002E-9</c:v>
                </c:pt>
                <c:pt idx="2153">
                  <c:v>4.3658E-9</c:v>
                </c:pt>
                <c:pt idx="2154">
                  <c:v>4.3694000000000002E-9</c:v>
                </c:pt>
                <c:pt idx="2155">
                  <c:v>4.3675999999999997E-9</c:v>
                </c:pt>
                <c:pt idx="2156">
                  <c:v>4.3694000000000002E-9</c:v>
                </c:pt>
                <c:pt idx="2157">
                  <c:v>4.3694000000000002E-9</c:v>
                </c:pt>
                <c:pt idx="2158">
                  <c:v>4.3711000000000003E-9</c:v>
                </c:pt>
                <c:pt idx="2159">
                  <c:v>4.3716000000000001E-9</c:v>
                </c:pt>
                <c:pt idx="2160">
                  <c:v>4.3679999999999998E-9</c:v>
                </c:pt>
                <c:pt idx="2161">
                  <c:v>4.3707000000000002E-9</c:v>
                </c:pt>
                <c:pt idx="2162">
                  <c:v>4.3724999999999999E-9</c:v>
                </c:pt>
                <c:pt idx="2163">
                  <c:v>4.3694000000000002E-9</c:v>
                </c:pt>
                <c:pt idx="2164">
                  <c:v>4.3724999999999999E-9</c:v>
                </c:pt>
                <c:pt idx="2165">
                  <c:v>4.3755999999999997E-9</c:v>
                </c:pt>
                <c:pt idx="2166">
                  <c:v>4.3750999999999999E-9</c:v>
                </c:pt>
                <c:pt idx="2167">
                  <c:v>4.3645E-9</c:v>
                </c:pt>
                <c:pt idx="2168">
                  <c:v>4.3675999999999997E-9</c:v>
                </c:pt>
                <c:pt idx="2169">
                  <c:v>4.3694000000000002E-9</c:v>
                </c:pt>
                <c:pt idx="2170">
                  <c:v>4.3685000000000004E-9</c:v>
                </c:pt>
                <c:pt idx="2171">
                  <c:v>4.3716000000000001E-9</c:v>
                </c:pt>
                <c:pt idx="2172">
                  <c:v>4.3729000000000001E-9</c:v>
                </c:pt>
                <c:pt idx="2173">
                  <c:v>4.3746999999999998E-9</c:v>
                </c:pt>
                <c:pt idx="2174">
                  <c:v>4.3733000000000002E-9</c:v>
                </c:pt>
                <c:pt idx="2175">
                  <c:v>4.3685000000000004E-9</c:v>
                </c:pt>
                <c:pt idx="2176">
                  <c:v>4.3746999999999998E-9</c:v>
                </c:pt>
                <c:pt idx="2177">
                  <c:v>4.3724999999999999E-9</c:v>
                </c:pt>
                <c:pt idx="2178">
                  <c:v>4.3742000000000001E-9</c:v>
                </c:pt>
                <c:pt idx="2179">
                  <c:v>4.3729000000000001E-9</c:v>
                </c:pt>
                <c:pt idx="2180">
                  <c:v>4.3724999999999999E-9</c:v>
                </c:pt>
                <c:pt idx="2181">
                  <c:v>4.3759999999999998E-9</c:v>
                </c:pt>
                <c:pt idx="2182">
                  <c:v>4.3794999999999996E-9</c:v>
                </c:pt>
                <c:pt idx="2183">
                  <c:v>4.3755999999999997E-9</c:v>
                </c:pt>
                <c:pt idx="2184">
                  <c:v>4.3778000000000003E-9</c:v>
                </c:pt>
                <c:pt idx="2185">
                  <c:v>4.3746999999999998E-9</c:v>
                </c:pt>
                <c:pt idx="2186">
                  <c:v>4.3809E-9</c:v>
                </c:pt>
                <c:pt idx="2187">
                  <c:v>4.3791000000000003E-9</c:v>
                </c:pt>
                <c:pt idx="2188">
                  <c:v>4.3809E-9</c:v>
                </c:pt>
                <c:pt idx="2189">
                  <c:v>4.3817999999999999E-9</c:v>
                </c:pt>
                <c:pt idx="2190">
                  <c:v>4.3778000000000003E-9</c:v>
                </c:pt>
                <c:pt idx="2191">
                  <c:v>4.3809E-9</c:v>
                </c:pt>
                <c:pt idx="2192">
                  <c:v>4.3778000000000003E-9</c:v>
                </c:pt>
                <c:pt idx="2193">
                  <c:v>4.3809E-9</c:v>
                </c:pt>
                <c:pt idx="2194">
                  <c:v>4.3830999999999999E-9</c:v>
                </c:pt>
                <c:pt idx="2195">
                  <c:v>4.3794999999999996E-9</c:v>
                </c:pt>
                <c:pt idx="2196">
                  <c:v>4.3817999999999999E-9</c:v>
                </c:pt>
                <c:pt idx="2197">
                  <c:v>4.3843999999999999E-9</c:v>
                </c:pt>
                <c:pt idx="2198">
                  <c:v>4.3852999999999997E-9</c:v>
                </c:pt>
                <c:pt idx="2199">
                  <c:v>4.3830999999999999E-9</c:v>
                </c:pt>
                <c:pt idx="2200">
                  <c:v>4.3822E-9</c:v>
                </c:pt>
                <c:pt idx="2201">
                  <c:v>4.3822E-9</c:v>
                </c:pt>
                <c:pt idx="2202">
                  <c:v>4.3843999999999999E-9</c:v>
                </c:pt>
                <c:pt idx="2203">
                  <c:v>4.3888000000000004E-9</c:v>
                </c:pt>
                <c:pt idx="2204">
                  <c:v>4.3817999999999999E-9</c:v>
                </c:pt>
                <c:pt idx="2205">
                  <c:v>4.3813000000000002E-9</c:v>
                </c:pt>
                <c:pt idx="2206">
                  <c:v>4.3830999999999999E-9</c:v>
                </c:pt>
                <c:pt idx="2207">
                  <c:v>4.3861999999999996E-9</c:v>
                </c:pt>
                <c:pt idx="2208">
                  <c:v>4.3875000000000004E-9</c:v>
                </c:pt>
                <c:pt idx="2209">
                  <c:v>4.3897000000000003E-9</c:v>
                </c:pt>
                <c:pt idx="2210">
                  <c:v>4.3839999999999998E-9</c:v>
                </c:pt>
                <c:pt idx="2211">
                  <c:v>4.3875000000000004E-9</c:v>
                </c:pt>
                <c:pt idx="2212">
                  <c:v>4.3852999999999997E-9</c:v>
                </c:pt>
                <c:pt idx="2213">
                  <c:v>4.3884000000000003E-9</c:v>
                </c:pt>
                <c:pt idx="2214">
                  <c:v>4.3897000000000003E-9</c:v>
                </c:pt>
                <c:pt idx="2215">
                  <c:v>4.3865999999999997E-9</c:v>
                </c:pt>
                <c:pt idx="2216">
                  <c:v>4.3897000000000003E-9</c:v>
                </c:pt>
                <c:pt idx="2217">
                  <c:v>4.3923999999999998E-9</c:v>
                </c:pt>
                <c:pt idx="2218">
                  <c:v>4.3897000000000003E-9</c:v>
                </c:pt>
                <c:pt idx="2219">
                  <c:v>4.3915E-9</c:v>
                </c:pt>
                <c:pt idx="2220">
                  <c:v>4.3915E-9</c:v>
                </c:pt>
                <c:pt idx="2221">
                  <c:v>4.3923999999999998E-9</c:v>
                </c:pt>
                <c:pt idx="2222">
                  <c:v>4.3902E-9</c:v>
                </c:pt>
                <c:pt idx="2223">
                  <c:v>4.3906000000000001E-9</c:v>
                </c:pt>
                <c:pt idx="2224">
                  <c:v>4.3936999999999998E-9</c:v>
                </c:pt>
                <c:pt idx="2225">
                  <c:v>4.3928E-9</c:v>
                </c:pt>
                <c:pt idx="2226">
                  <c:v>4.3942000000000004E-9</c:v>
                </c:pt>
                <c:pt idx="2227">
                  <c:v>4.3923999999999998E-9</c:v>
                </c:pt>
                <c:pt idx="2228">
                  <c:v>4.3964000000000002E-9</c:v>
                </c:pt>
                <c:pt idx="2229">
                  <c:v>4.3977000000000002E-9</c:v>
                </c:pt>
                <c:pt idx="2230">
                  <c:v>4.3949999999999998E-9</c:v>
                </c:pt>
                <c:pt idx="2231">
                  <c:v>4.3964000000000002E-9</c:v>
                </c:pt>
                <c:pt idx="2232">
                  <c:v>4.3955000000000004E-9</c:v>
                </c:pt>
                <c:pt idx="2233">
                  <c:v>4.3968000000000004E-9</c:v>
                </c:pt>
                <c:pt idx="2234">
                  <c:v>4.3986000000000001E-9</c:v>
                </c:pt>
                <c:pt idx="2235">
                  <c:v>4.4012000000000001E-9</c:v>
                </c:pt>
                <c:pt idx="2236">
                  <c:v>4.3981000000000004E-9</c:v>
                </c:pt>
                <c:pt idx="2237">
                  <c:v>4.3999000000000001E-9</c:v>
                </c:pt>
                <c:pt idx="2238">
                  <c:v>4.3977000000000002E-9</c:v>
                </c:pt>
                <c:pt idx="2239">
                  <c:v>4.4016999999999998E-9</c:v>
                </c:pt>
                <c:pt idx="2240">
                  <c:v>4.3995E-9</c:v>
                </c:pt>
                <c:pt idx="2241">
                  <c:v>4.4016999999999998E-9</c:v>
                </c:pt>
                <c:pt idx="2242">
                  <c:v>4.4007999999999999E-9</c:v>
                </c:pt>
                <c:pt idx="2243">
                  <c:v>4.4012000000000001E-9</c:v>
                </c:pt>
                <c:pt idx="2244">
                  <c:v>4.4057000000000002E-9</c:v>
                </c:pt>
                <c:pt idx="2245">
                  <c:v>4.4038999999999997E-9</c:v>
                </c:pt>
                <c:pt idx="2246">
                  <c:v>4.4025999999999997E-9</c:v>
                </c:pt>
                <c:pt idx="2247">
                  <c:v>4.4035000000000004E-9</c:v>
                </c:pt>
                <c:pt idx="2248">
                  <c:v>4.4042999999999998E-9</c:v>
                </c:pt>
                <c:pt idx="2249">
                  <c:v>4.4042999999999998E-9</c:v>
                </c:pt>
                <c:pt idx="2250">
                  <c:v>4.4029999999999998E-9</c:v>
                </c:pt>
                <c:pt idx="2251">
                  <c:v>4.4035000000000004E-9</c:v>
                </c:pt>
                <c:pt idx="2252">
                  <c:v>4.4074000000000003E-9</c:v>
                </c:pt>
                <c:pt idx="2253">
                  <c:v>4.4029999999999998E-9</c:v>
                </c:pt>
                <c:pt idx="2254">
                  <c:v>4.4066000000000001E-9</c:v>
                </c:pt>
                <c:pt idx="2255">
                  <c:v>4.4051999999999996E-9</c:v>
                </c:pt>
                <c:pt idx="2256">
                  <c:v>4.4057000000000002E-9</c:v>
                </c:pt>
                <c:pt idx="2257">
                  <c:v>4.4042999999999998E-9</c:v>
                </c:pt>
                <c:pt idx="2258">
                  <c:v>4.4083000000000002E-9</c:v>
                </c:pt>
                <c:pt idx="2259">
                  <c:v>4.4105E-9</c:v>
                </c:pt>
                <c:pt idx="2260">
                  <c:v>4.4038999999999997E-9</c:v>
                </c:pt>
                <c:pt idx="2261">
                  <c:v>4.4113999999999999E-9</c:v>
                </c:pt>
                <c:pt idx="2262">
                  <c:v>4.4079000000000001E-9</c:v>
                </c:pt>
                <c:pt idx="2263">
                  <c:v>4.4051999999999996E-9</c:v>
                </c:pt>
                <c:pt idx="2264">
                  <c:v>4.4061000000000003E-9</c:v>
                </c:pt>
                <c:pt idx="2265">
                  <c:v>4.4122999999999997E-9</c:v>
                </c:pt>
                <c:pt idx="2266">
                  <c:v>4.4105E-9</c:v>
                </c:pt>
                <c:pt idx="2267">
                  <c:v>4.4079000000000001E-9</c:v>
                </c:pt>
                <c:pt idx="2268">
                  <c:v>4.4128000000000003E-9</c:v>
                </c:pt>
                <c:pt idx="2269">
                  <c:v>4.4144999999999996E-9</c:v>
                </c:pt>
                <c:pt idx="2270">
                  <c:v>4.4150000000000002E-9</c:v>
                </c:pt>
                <c:pt idx="2271">
                  <c:v>4.4109999999999998E-9</c:v>
                </c:pt>
                <c:pt idx="2272">
                  <c:v>4.4150000000000002E-9</c:v>
                </c:pt>
                <c:pt idx="2273">
                  <c:v>4.4109999999999998E-9</c:v>
                </c:pt>
                <c:pt idx="2274">
                  <c:v>4.4163000000000001E-9</c:v>
                </c:pt>
                <c:pt idx="2275">
                  <c:v>4.4159E-9</c:v>
                </c:pt>
                <c:pt idx="2276">
                  <c:v>4.4180999999999999E-9</c:v>
                </c:pt>
                <c:pt idx="2277">
                  <c:v>4.4202999999999997E-9</c:v>
                </c:pt>
                <c:pt idx="2278">
                  <c:v>4.4144999999999996E-9</c:v>
                </c:pt>
                <c:pt idx="2279">
                  <c:v>4.4167000000000003E-9</c:v>
                </c:pt>
                <c:pt idx="2280">
                  <c:v>4.4167000000000003E-9</c:v>
                </c:pt>
                <c:pt idx="2281">
                  <c:v>4.4189999999999997E-9</c:v>
                </c:pt>
                <c:pt idx="2282">
                  <c:v>4.4206999999999998E-9</c:v>
                </c:pt>
                <c:pt idx="2283">
                  <c:v>4.4228999999999997E-9</c:v>
                </c:pt>
                <c:pt idx="2284">
                  <c:v>4.4193999999999999E-9</c:v>
                </c:pt>
                <c:pt idx="2285">
                  <c:v>4.4198E-9</c:v>
                </c:pt>
                <c:pt idx="2286">
                  <c:v>4.4193999999999999E-9</c:v>
                </c:pt>
                <c:pt idx="2287">
                  <c:v>4.4221000000000003E-9</c:v>
                </c:pt>
                <c:pt idx="2288">
                  <c:v>4.4247000000000002E-9</c:v>
                </c:pt>
                <c:pt idx="2289">
                  <c:v>4.4238000000000004E-9</c:v>
                </c:pt>
                <c:pt idx="2290">
                  <c:v>4.4221000000000003E-9</c:v>
                </c:pt>
                <c:pt idx="2291">
                  <c:v>4.4228999999999997E-9</c:v>
                </c:pt>
                <c:pt idx="2292">
                  <c:v>4.4234000000000003E-9</c:v>
                </c:pt>
                <c:pt idx="2293">
                  <c:v>4.4238000000000004E-9</c:v>
                </c:pt>
                <c:pt idx="2294">
                  <c:v>4.4252E-9</c:v>
                </c:pt>
                <c:pt idx="2295">
                  <c:v>4.4256000000000001E-9</c:v>
                </c:pt>
                <c:pt idx="2296">
                  <c:v>4.4238000000000004E-9</c:v>
                </c:pt>
                <c:pt idx="2297">
                  <c:v>4.4260000000000002E-9</c:v>
                </c:pt>
                <c:pt idx="2298">
                  <c:v>4.4225000000000004E-9</c:v>
                </c:pt>
                <c:pt idx="2299">
                  <c:v>4.4278E-9</c:v>
                </c:pt>
                <c:pt idx="2300">
                  <c:v>4.4252E-9</c:v>
                </c:pt>
                <c:pt idx="2301">
                  <c:v>4.4278E-9</c:v>
                </c:pt>
                <c:pt idx="2302">
                  <c:v>4.4247000000000002E-9</c:v>
                </c:pt>
                <c:pt idx="2303">
                  <c:v>4.4256000000000001E-9</c:v>
                </c:pt>
                <c:pt idx="2304">
                  <c:v>4.4228999999999997E-9</c:v>
                </c:pt>
                <c:pt idx="2305">
                  <c:v>4.4273999999999998E-9</c:v>
                </c:pt>
                <c:pt idx="2306">
                  <c:v>4.4273999999999998E-9</c:v>
                </c:pt>
                <c:pt idx="2307">
                  <c:v>4.4295999999999997E-9</c:v>
                </c:pt>
                <c:pt idx="2308">
                  <c:v>4.4269000000000001E-9</c:v>
                </c:pt>
                <c:pt idx="2309">
                  <c:v>4.4252E-9</c:v>
                </c:pt>
                <c:pt idx="2310">
                  <c:v>4.4256000000000001E-9</c:v>
                </c:pt>
                <c:pt idx="2311">
                  <c:v>4.4299999999999998E-9</c:v>
                </c:pt>
                <c:pt idx="2312">
                  <c:v>4.4318000000000004E-9</c:v>
                </c:pt>
                <c:pt idx="2313">
                  <c:v>4.4260000000000002E-9</c:v>
                </c:pt>
                <c:pt idx="2314">
                  <c:v>4.4290999999999999E-9</c:v>
                </c:pt>
                <c:pt idx="2315">
                  <c:v>4.4278E-9</c:v>
                </c:pt>
                <c:pt idx="2316">
                  <c:v>4.4299999999999998E-9</c:v>
                </c:pt>
                <c:pt idx="2317">
                  <c:v>4.4321999999999996E-9</c:v>
                </c:pt>
                <c:pt idx="2318">
                  <c:v>4.4282999999999997E-9</c:v>
                </c:pt>
                <c:pt idx="2319">
                  <c:v>4.4305000000000004E-9</c:v>
                </c:pt>
                <c:pt idx="2320">
                  <c:v>4.4299999999999998E-9</c:v>
                </c:pt>
                <c:pt idx="2321">
                  <c:v>4.4269000000000001E-9</c:v>
                </c:pt>
                <c:pt idx="2322">
                  <c:v>4.4331000000000003E-9</c:v>
                </c:pt>
                <c:pt idx="2323">
                  <c:v>4.4353000000000002E-9</c:v>
                </c:pt>
                <c:pt idx="2324">
                  <c:v>4.4299999999999998E-9</c:v>
                </c:pt>
                <c:pt idx="2325">
                  <c:v>4.4308999999999997E-9</c:v>
                </c:pt>
                <c:pt idx="2326">
                  <c:v>4.4344999999999999E-9</c:v>
                </c:pt>
                <c:pt idx="2327">
                  <c:v>4.4366999999999998E-9</c:v>
                </c:pt>
                <c:pt idx="2328">
                  <c:v>4.4318000000000004E-9</c:v>
                </c:pt>
                <c:pt idx="2329">
                  <c:v>4.4321999999999996E-9</c:v>
                </c:pt>
                <c:pt idx="2330">
                  <c:v>4.4362E-9</c:v>
                </c:pt>
                <c:pt idx="2331">
                  <c:v>4.4353000000000002E-9</c:v>
                </c:pt>
                <c:pt idx="2332">
                  <c:v>4.4353000000000002E-9</c:v>
                </c:pt>
                <c:pt idx="2333">
                  <c:v>4.4353000000000002E-9</c:v>
                </c:pt>
                <c:pt idx="2334">
                  <c:v>4.4388999999999996E-9</c:v>
                </c:pt>
                <c:pt idx="2335">
                  <c:v>4.4401999999999996E-9</c:v>
                </c:pt>
                <c:pt idx="2336">
                  <c:v>4.4388999999999996E-9</c:v>
                </c:pt>
                <c:pt idx="2337">
                  <c:v>4.4401999999999996E-9</c:v>
                </c:pt>
                <c:pt idx="2338">
                  <c:v>4.4349000000000001E-9</c:v>
                </c:pt>
                <c:pt idx="2339">
                  <c:v>4.4366999999999998E-9</c:v>
                </c:pt>
                <c:pt idx="2340">
                  <c:v>4.4383999999999999E-9</c:v>
                </c:pt>
                <c:pt idx="2341">
                  <c:v>4.4411000000000003E-9</c:v>
                </c:pt>
                <c:pt idx="2342">
                  <c:v>4.4407000000000002E-9</c:v>
                </c:pt>
                <c:pt idx="2343">
                  <c:v>4.4401999999999996E-9</c:v>
                </c:pt>
                <c:pt idx="2344">
                  <c:v>4.4437999999999999E-9</c:v>
                </c:pt>
                <c:pt idx="2345">
                  <c:v>4.4442E-9</c:v>
                </c:pt>
                <c:pt idx="2346">
                  <c:v>4.4442E-9</c:v>
                </c:pt>
                <c:pt idx="2347">
                  <c:v>4.4455E-9</c:v>
                </c:pt>
                <c:pt idx="2348">
                  <c:v>4.4411000000000003E-9</c:v>
                </c:pt>
                <c:pt idx="2349">
                  <c:v>4.4433000000000002E-9</c:v>
                </c:pt>
                <c:pt idx="2350">
                  <c:v>4.4442E-9</c:v>
                </c:pt>
                <c:pt idx="2351">
                  <c:v>4.4455E-9</c:v>
                </c:pt>
                <c:pt idx="2352">
                  <c:v>4.4459999999999997E-9</c:v>
                </c:pt>
                <c:pt idx="2353">
                  <c:v>4.4463999999999999E-9</c:v>
                </c:pt>
                <c:pt idx="2354">
                  <c:v>4.4485999999999997E-9</c:v>
                </c:pt>
                <c:pt idx="2355">
                  <c:v>4.4481999999999996E-9</c:v>
                </c:pt>
                <c:pt idx="2356">
                  <c:v>4.4485999999999997E-9</c:v>
                </c:pt>
                <c:pt idx="2357">
                  <c:v>4.4500000000000001E-9</c:v>
                </c:pt>
                <c:pt idx="2358">
                  <c:v>4.4459999999999997E-9</c:v>
                </c:pt>
                <c:pt idx="2359">
                  <c:v>4.4468999999999996E-9</c:v>
                </c:pt>
                <c:pt idx="2360">
                  <c:v>4.4513000000000001E-9</c:v>
                </c:pt>
                <c:pt idx="2361">
                  <c:v>4.4476999999999999E-9</c:v>
                </c:pt>
                <c:pt idx="2362">
                  <c:v>4.4508000000000004E-9</c:v>
                </c:pt>
                <c:pt idx="2363">
                  <c:v>4.4513000000000001E-9</c:v>
                </c:pt>
                <c:pt idx="2364">
                  <c:v>4.4485999999999997E-9</c:v>
                </c:pt>
                <c:pt idx="2365">
                  <c:v>4.4517000000000003E-9</c:v>
                </c:pt>
                <c:pt idx="2366">
                  <c:v>4.4495000000000004E-9</c:v>
                </c:pt>
                <c:pt idx="2367">
                  <c:v>4.4535E-9</c:v>
                </c:pt>
                <c:pt idx="2368">
                  <c:v>4.4535E-9</c:v>
                </c:pt>
                <c:pt idx="2369">
                  <c:v>4.4552999999999997E-9</c:v>
                </c:pt>
                <c:pt idx="2370">
                  <c:v>4.4508000000000004E-9</c:v>
                </c:pt>
                <c:pt idx="2371">
                  <c:v>4.4517000000000003E-9</c:v>
                </c:pt>
                <c:pt idx="2372">
                  <c:v>4.4569999999999998E-9</c:v>
                </c:pt>
                <c:pt idx="2373">
                  <c:v>4.4548E-9</c:v>
                </c:pt>
                <c:pt idx="2374">
                  <c:v>4.4601000000000003E-9</c:v>
                </c:pt>
                <c:pt idx="2375">
                  <c:v>4.4543999999999998E-9</c:v>
                </c:pt>
                <c:pt idx="2376">
                  <c:v>4.4569999999999998E-9</c:v>
                </c:pt>
                <c:pt idx="2377">
                  <c:v>4.4610000000000002E-9</c:v>
                </c:pt>
                <c:pt idx="2378">
                  <c:v>4.4565999999999997E-9</c:v>
                </c:pt>
                <c:pt idx="2379">
                  <c:v>4.4552999999999997E-9</c:v>
                </c:pt>
                <c:pt idx="2380">
                  <c:v>4.4627999999999999E-9</c:v>
                </c:pt>
                <c:pt idx="2381">
                  <c:v>4.4575000000000004E-9</c:v>
                </c:pt>
                <c:pt idx="2382">
                  <c:v>4.4543999999999998E-9</c:v>
                </c:pt>
                <c:pt idx="2383">
                  <c:v>4.4597000000000002E-9</c:v>
                </c:pt>
                <c:pt idx="2384">
                  <c:v>4.4584000000000002E-9</c:v>
                </c:pt>
                <c:pt idx="2385">
                  <c:v>4.4601000000000003E-9</c:v>
                </c:pt>
                <c:pt idx="2386">
                  <c:v>4.4575000000000004E-9</c:v>
                </c:pt>
                <c:pt idx="2387">
                  <c:v>4.4623999999999998E-9</c:v>
                </c:pt>
                <c:pt idx="2388">
                  <c:v>4.4601000000000003E-9</c:v>
                </c:pt>
                <c:pt idx="2389">
                  <c:v>4.4601000000000003E-9</c:v>
                </c:pt>
                <c:pt idx="2390">
                  <c:v>4.4614999999999999E-9</c:v>
                </c:pt>
                <c:pt idx="2391">
                  <c:v>4.4610000000000002E-9</c:v>
                </c:pt>
                <c:pt idx="2392">
                  <c:v>4.4601000000000003E-9</c:v>
                </c:pt>
                <c:pt idx="2393">
                  <c:v>4.4627999999999999E-9</c:v>
                </c:pt>
                <c:pt idx="2394">
                  <c:v>4.4649999999999998E-9</c:v>
                </c:pt>
                <c:pt idx="2395">
                  <c:v>4.4627999999999999E-9</c:v>
                </c:pt>
                <c:pt idx="2396">
                  <c:v>4.4640999999999999E-9</c:v>
                </c:pt>
                <c:pt idx="2397">
                  <c:v>4.4649999999999998E-9</c:v>
                </c:pt>
                <c:pt idx="2398">
                  <c:v>4.4645999999999997E-9</c:v>
                </c:pt>
                <c:pt idx="2399">
                  <c:v>4.4645999999999997E-9</c:v>
                </c:pt>
                <c:pt idx="2400">
                  <c:v>4.4640999999999999E-9</c:v>
                </c:pt>
                <c:pt idx="2401">
                  <c:v>4.4649999999999998E-9</c:v>
                </c:pt>
                <c:pt idx="2402">
                  <c:v>4.4668000000000003E-9</c:v>
                </c:pt>
                <c:pt idx="2403">
                  <c:v>4.4645999999999997E-9</c:v>
                </c:pt>
                <c:pt idx="2404">
                  <c:v>4.4668000000000003E-9</c:v>
                </c:pt>
                <c:pt idx="2405">
                  <c:v>4.4658999999999996E-9</c:v>
                </c:pt>
                <c:pt idx="2406">
                  <c:v>4.4690000000000002E-9</c:v>
                </c:pt>
                <c:pt idx="2407">
                  <c:v>4.4707999999999999E-9</c:v>
                </c:pt>
                <c:pt idx="2408">
                  <c:v>4.4699E-9</c:v>
                </c:pt>
                <c:pt idx="2409">
                  <c:v>4.4712E-9</c:v>
                </c:pt>
                <c:pt idx="2410">
                  <c:v>4.4770000000000002E-9</c:v>
                </c:pt>
                <c:pt idx="2411">
                  <c:v>4.4712E-9</c:v>
                </c:pt>
                <c:pt idx="2412">
                  <c:v>4.4707999999999999E-9</c:v>
                </c:pt>
                <c:pt idx="2413">
                  <c:v>4.4748000000000003E-9</c:v>
                </c:pt>
                <c:pt idx="2414">
                  <c:v>4.4765000000000004E-9</c:v>
                </c:pt>
                <c:pt idx="2415">
                  <c:v>4.4720999999999999E-9</c:v>
                </c:pt>
                <c:pt idx="2416">
                  <c:v>4.4783000000000001E-9</c:v>
                </c:pt>
                <c:pt idx="2417">
                  <c:v>4.4733999999999999E-9</c:v>
                </c:pt>
                <c:pt idx="2418">
                  <c:v>4.4770000000000002E-9</c:v>
                </c:pt>
                <c:pt idx="2419">
                  <c:v>4.4796000000000001E-9</c:v>
                </c:pt>
                <c:pt idx="2420">
                  <c:v>4.4761000000000003E-9</c:v>
                </c:pt>
                <c:pt idx="2421">
                  <c:v>4.4783000000000001E-9</c:v>
                </c:pt>
                <c:pt idx="2422">
                  <c:v>4.4783000000000001E-9</c:v>
                </c:pt>
                <c:pt idx="2423">
                  <c:v>4.4765000000000004E-9</c:v>
                </c:pt>
                <c:pt idx="2424">
                  <c:v>4.4832000000000004E-9</c:v>
                </c:pt>
                <c:pt idx="2425">
                  <c:v>4.4787000000000003E-9</c:v>
                </c:pt>
                <c:pt idx="2426">
                  <c:v>4.4779E-9</c:v>
                </c:pt>
                <c:pt idx="2427">
                  <c:v>4.4800999999999999E-9</c:v>
                </c:pt>
                <c:pt idx="2428">
                  <c:v>4.4818E-9</c:v>
                </c:pt>
                <c:pt idx="2429">
                  <c:v>4.4787000000000003E-9</c:v>
                </c:pt>
                <c:pt idx="2430">
                  <c:v>4.4880000000000002E-9</c:v>
                </c:pt>
                <c:pt idx="2431">
                  <c:v>4.4805E-9</c:v>
                </c:pt>
                <c:pt idx="2432">
                  <c:v>4.4848999999999997E-9</c:v>
                </c:pt>
                <c:pt idx="2433">
                  <c:v>4.4854000000000002E-9</c:v>
                </c:pt>
                <c:pt idx="2434">
                  <c:v>4.4854000000000002E-9</c:v>
                </c:pt>
                <c:pt idx="2435">
                  <c:v>4.4835999999999997E-9</c:v>
                </c:pt>
                <c:pt idx="2436">
                  <c:v>4.4863000000000001E-9</c:v>
                </c:pt>
                <c:pt idx="2437">
                  <c:v>4.4872E-9</c:v>
                </c:pt>
                <c:pt idx="2438">
                  <c:v>4.4832000000000004E-9</c:v>
                </c:pt>
                <c:pt idx="2439">
                  <c:v>4.4854000000000002E-9</c:v>
                </c:pt>
                <c:pt idx="2440">
                  <c:v>4.4889000000000001E-9</c:v>
                </c:pt>
                <c:pt idx="2441">
                  <c:v>4.4867000000000002E-9</c:v>
                </c:pt>
                <c:pt idx="2442">
                  <c:v>4.4880000000000002E-9</c:v>
                </c:pt>
                <c:pt idx="2443">
                  <c:v>4.4902999999999997E-9</c:v>
                </c:pt>
                <c:pt idx="2444">
                  <c:v>4.4889000000000001E-9</c:v>
                </c:pt>
                <c:pt idx="2445">
                  <c:v>4.4902999999999997E-9</c:v>
                </c:pt>
                <c:pt idx="2446">
                  <c:v>4.4928999999999997E-9</c:v>
                </c:pt>
                <c:pt idx="2447">
                  <c:v>4.4925000000000004E-9</c:v>
                </c:pt>
                <c:pt idx="2448">
                  <c:v>4.4902999999999997E-9</c:v>
                </c:pt>
                <c:pt idx="2449">
                  <c:v>4.4964999999999999E-9</c:v>
                </c:pt>
                <c:pt idx="2450">
                  <c:v>4.4964999999999999E-9</c:v>
                </c:pt>
                <c:pt idx="2451">
                  <c:v>4.4906999999999998E-9</c:v>
                </c:pt>
                <c:pt idx="2452">
                  <c:v>4.4934000000000002E-9</c:v>
                </c:pt>
                <c:pt idx="2453">
                  <c:v>4.4995999999999996E-9</c:v>
                </c:pt>
                <c:pt idx="2454">
                  <c:v>4.4960000000000002E-9</c:v>
                </c:pt>
                <c:pt idx="2455">
                  <c:v>4.4990999999999999E-9</c:v>
                </c:pt>
                <c:pt idx="2456">
                  <c:v>4.4973000000000002E-9</c:v>
                </c:pt>
                <c:pt idx="2457">
                  <c:v>4.4969000000000001E-9</c:v>
                </c:pt>
                <c:pt idx="2458">
                  <c:v>4.4947000000000002E-9</c:v>
                </c:pt>
                <c:pt idx="2459">
                  <c:v>4.4995999999999996E-9</c:v>
                </c:pt>
                <c:pt idx="2460">
                  <c:v>4.4999999999999998E-9</c:v>
                </c:pt>
                <c:pt idx="2461">
                  <c:v>4.4969000000000001E-9</c:v>
                </c:pt>
                <c:pt idx="2462">
                  <c:v>4.5018000000000003E-9</c:v>
                </c:pt>
                <c:pt idx="2463">
                  <c:v>4.4990999999999999E-9</c:v>
                </c:pt>
                <c:pt idx="2464">
                  <c:v>4.4982E-9</c:v>
                </c:pt>
                <c:pt idx="2465">
                  <c:v>4.5018000000000003E-9</c:v>
                </c:pt>
                <c:pt idx="2466">
                  <c:v>4.4977999999999999E-9</c:v>
                </c:pt>
                <c:pt idx="2467">
                  <c:v>4.5008999999999996E-9</c:v>
                </c:pt>
                <c:pt idx="2468">
                  <c:v>4.5031000000000003E-9</c:v>
                </c:pt>
                <c:pt idx="2469">
                  <c:v>4.4982E-9</c:v>
                </c:pt>
                <c:pt idx="2470">
                  <c:v>4.5031000000000003E-9</c:v>
                </c:pt>
                <c:pt idx="2471">
                  <c:v>4.5012999999999997E-9</c:v>
                </c:pt>
                <c:pt idx="2472">
                  <c:v>4.5021999999999996E-9</c:v>
                </c:pt>
                <c:pt idx="2473">
                  <c:v>4.5088999999999996E-9</c:v>
                </c:pt>
                <c:pt idx="2474">
                  <c:v>4.5044000000000003E-9</c:v>
                </c:pt>
                <c:pt idx="2475">
                  <c:v>4.5066000000000001E-9</c:v>
                </c:pt>
                <c:pt idx="2476">
                  <c:v>4.5096999999999998E-9</c:v>
                </c:pt>
                <c:pt idx="2477">
                  <c:v>4.5053000000000001E-9</c:v>
                </c:pt>
                <c:pt idx="2478">
                  <c:v>4.5070999999999999E-9</c:v>
                </c:pt>
                <c:pt idx="2479">
                  <c:v>4.5079999999999997E-9</c:v>
                </c:pt>
                <c:pt idx="2480">
                  <c:v>4.5031000000000003E-9</c:v>
                </c:pt>
                <c:pt idx="2481">
                  <c:v>4.5070999999999999E-9</c:v>
                </c:pt>
                <c:pt idx="2482">
                  <c:v>4.5057999999999999E-9</c:v>
                </c:pt>
                <c:pt idx="2483">
                  <c:v>4.5083999999999999E-9</c:v>
                </c:pt>
                <c:pt idx="2484">
                  <c:v>4.5088999999999996E-9</c:v>
                </c:pt>
                <c:pt idx="2485">
                  <c:v>4.5079999999999997E-9</c:v>
                </c:pt>
                <c:pt idx="2486">
                  <c:v>4.5096999999999998E-9</c:v>
                </c:pt>
                <c:pt idx="2487">
                  <c:v>4.5083999999999999E-9</c:v>
                </c:pt>
                <c:pt idx="2488">
                  <c:v>4.5096999999999998E-9</c:v>
                </c:pt>
                <c:pt idx="2489">
                  <c:v>4.5128000000000004E-9</c:v>
                </c:pt>
                <c:pt idx="2490">
                  <c:v>4.5105999999999997E-9</c:v>
                </c:pt>
                <c:pt idx="2491">
                  <c:v>4.5102000000000004E-9</c:v>
                </c:pt>
                <c:pt idx="2492">
                  <c:v>4.5146000000000001E-9</c:v>
                </c:pt>
                <c:pt idx="2493">
                  <c:v>4.5079999999999997E-9</c:v>
                </c:pt>
                <c:pt idx="2494">
                  <c:v>4.5146000000000001E-9</c:v>
                </c:pt>
                <c:pt idx="2495">
                  <c:v>4.5105999999999997E-9</c:v>
                </c:pt>
                <c:pt idx="2496">
                  <c:v>4.5150999999999998E-9</c:v>
                </c:pt>
                <c:pt idx="2497">
                  <c:v>4.5128000000000004E-9</c:v>
                </c:pt>
                <c:pt idx="2498">
                  <c:v>4.5115000000000004E-9</c:v>
                </c:pt>
                <c:pt idx="2499">
                  <c:v>4.5128000000000004E-9</c:v>
                </c:pt>
                <c:pt idx="2500">
                  <c:v>4.5142E-9</c:v>
                </c:pt>
                <c:pt idx="2501">
                  <c:v>4.5155E-9</c:v>
                </c:pt>
                <c:pt idx="2502">
                  <c:v>4.5176999999999998E-9</c:v>
                </c:pt>
                <c:pt idx="2503">
                  <c:v>4.5176999999999998E-9</c:v>
                </c:pt>
                <c:pt idx="2504">
                  <c:v>4.5159000000000001E-9</c:v>
                </c:pt>
                <c:pt idx="2505">
                  <c:v>4.5182000000000004E-9</c:v>
                </c:pt>
                <c:pt idx="2506">
                  <c:v>4.5204000000000002E-9</c:v>
                </c:pt>
                <c:pt idx="2507">
                  <c:v>4.5198999999999997E-9</c:v>
                </c:pt>
                <c:pt idx="2508">
                  <c:v>4.5198999999999997E-9</c:v>
                </c:pt>
                <c:pt idx="2509">
                  <c:v>4.5213000000000001E-9</c:v>
                </c:pt>
                <c:pt idx="2510">
                  <c:v>4.5182000000000004E-9</c:v>
                </c:pt>
                <c:pt idx="2511">
                  <c:v>4.5195000000000004E-9</c:v>
                </c:pt>
                <c:pt idx="2512">
                  <c:v>4.5204000000000002E-9</c:v>
                </c:pt>
                <c:pt idx="2513">
                  <c:v>4.5182000000000004E-9</c:v>
                </c:pt>
                <c:pt idx="2514">
                  <c:v>4.5226000000000001E-9</c:v>
                </c:pt>
                <c:pt idx="2515">
                  <c:v>4.5204000000000002E-9</c:v>
                </c:pt>
                <c:pt idx="2516">
                  <c:v>4.5204000000000002E-9</c:v>
                </c:pt>
                <c:pt idx="2517">
                  <c:v>4.5230000000000002E-9</c:v>
                </c:pt>
                <c:pt idx="2518">
                  <c:v>4.5230000000000002E-9</c:v>
                </c:pt>
                <c:pt idx="2519">
                  <c:v>4.5269999999999998E-9</c:v>
                </c:pt>
                <c:pt idx="2520">
                  <c:v>4.5230000000000002E-9</c:v>
                </c:pt>
                <c:pt idx="2521">
                  <c:v>4.5230000000000002E-9</c:v>
                </c:pt>
                <c:pt idx="2522">
                  <c:v>4.5275000000000003E-9</c:v>
                </c:pt>
                <c:pt idx="2523">
                  <c:v>4.5269999999999998E-9</c:v>
                </c:pt>
                <c:pt idx="2524">
                  <c:v>4.5226000000000001E-9</c:v>
                </c:pt>
                <c:pt idx="2525">
                  <c:v>4.5282999999999998E-9</c:v>
                </c:pt>
                <c:pt idx="2526">
                  <c:v>4.5288000000000003E-9</c:v>
                </c:pt>
                <c:pt idx="2527">
                  <c:v>4.5260999999999999E-9</c:v>
                </c:pt>
                <c:pt idx="2528">
                  <c:v>4.5234999999999999E-9</c:v>
                </c:pt>
                <c:pt idx="2529">
                  <c:v>4.5282999999999998E-9</c:v>
                </c:pt>
                <c:pt idx="2530">
                  <c:v>4.5310000000000002E-9</c:v>
                </c:pt>
                <c:pt idx="2531">
                  <c:v>4.5288000000000003E-9</c:v>
                </c:pt>
                <c:pt idx="2532">
                  <c:v>4.5288000000000003E-9</c:v>
                </c:pt>
                <c:pt idx="2533">
                  <c:v>4.5314000000000003E-9</c:v>
                </c:pt>
                <c:pt idx="2534">
                  <c:v>4.5310000000000002E-9</c:v>
                </c:pt>
                <c:pt idx="2535">
                  <c:v>4.5327999999999999E-9</c:v>
                </c:pt>
                <c:pt idx="2536">
                  <c:v>4.5301000000000003E-9</c:v>
                </c:pt>
                <c:pt idx="2537">
                  <c:v>4.5332E-9</c:v>
                </c:pt>
                <c:pt idx="2538">
                  <c:v>4.5301000000000003E-9</c:v>
                </c:pt>
                <c:pt idx="2539">
                  <c:v>4.5319E-9</c:v>
                </c:pt>
                <c:pt idx="2540">
                  <c:v>4.5306000000000001E-9</c:v>
                </c:pt>
                <c:pt idx="2541">
                  <c:v>4.5358999999999996E-9</c:v>
                </c:pt>
                <c:pt idx="2542">
                  <c:v>4.5327999999999999E-9</c:v>
                </c:pt>
                <c:pt idx="2543">
                  <c:v>4.5345E-9</c:v>
                </c:pt>
                <c:pt idx="2544">
                  <c:v>4.5385000000000004E-9</c:v>
                </c:pt>
                <c:pt idx="2545">
                  <c:v>4.5399E-9</c:v>
                </c:pt>
                <c:pt idx="2546">
                  <c:v>4.5385000000000004E-9</c:v>
                </c:pt>
                <c:pt idx="2547">
                  <c:v>4.5375999999999997E-9</c:v>
                </c:pt>
                <c:pt idx="2548">
                  <c:v>4.5362999999999997E-9</c:v>
                </c:pt>
                <c:pt idx="2549">
                  <c:v>4.5381000000000003E-9</c:v>
                </c:pt>
                <c:pt idx="2550">
                  <c:v>4.5407000000000003E-9</c:v>
                </c:pt>
                <c:pt idx="2551">
                  <c:v>4.5390000000000001E-9</c:v>
                </c:pt>
                <c:pt idx="2552">
                  <c:v>4.5399E-9</c:v>
                </c:pt>
                <c:pt idx="2553">
                  <c:v>4.5407000000000003E-9</c:v>
                </c:pt>
                <c:pt idx="2554">
                  <c:v>4.5425E-9</c:v>
                </c:pt>
                <c:pt idx="2555">
                  <c:v>4.5433999999999998E-9</c:v>
                </c:pt>
                <c:pt idx="2556">
                  <c:v>4.5433999999999998E-9</c:v>
                </c:pt>
                <c:pt idx="2557">
                  <c:v>4.5420999999999999E-9</c:v>
                </c:pt>
                <c:pt idx="2558">
                  <c:v>4.5452000000000004E-9</c:v>
                </c:pt>
                <c:pt idx="2559">
                  <c:v>4.5433999999999998E-9</c:v>
                </c:pt>
                <c:pt idx="2560">
                  <c:v>4.5461000000000003E-9</c:v>
                </c:pt>
                <c:pt idx="2561">
                  <c:v>4.5455999999999997E-9</c:v>
                </c:pt>
                <c:pt idx="2562">
                  <c:v>4.5468999999999997E-9</c:v>
                </c:pt>
                <c:pt idx="2563">
                  <c:v>4.5483000000000001E-9</c:v>
                </c:pt>
                <c:pt idx="2564">
                  <c:v>4.5483000000000001E-9</c:v>
                </c:pt>
                <c:pt idx="2565">
                  <c:v>4.5492E-9</c:v>
                </c:pt>
                <c:pt idx="2566">
                  <c:v>4.5526999999999998E-9</c:v>
                </c:pt>
                <c:pt idx="2567">
                  <c:v>4.5492E-9</c:v>
                </c:pt>
                <c:pt idx="2568">
                  <c:v>4.5505E-9</c:v>
                </c:pt>
                <c:pt idx="2569">
                  <c:v>4.5554000000000002E-9</c:v>
                </c:pt>
                <c:pt idx="2570">
                  <c:v>4.5483000000000001E-9</c:v>
                </c:pt>
                <c:pt idx="2571">
                  <c:v>4.5496000000000001E-9</c:v>
                </c:pt>
                <c:pt idx="2572">
                  <c:v>4.5522999999999997E-9</c:v>
                </c:pt>
                <c:pt idx="2573">
                  <c:v>4.5513999999999998E-9</c:v>
                </c:pt>
                <c:pt idx="2574">
                  <c:v>4.5535999999999997E-9</c:v>
                </c:pt>
                <c:pt idx="2575">
                  <c:v>4.5548999999999996E-9</c:v>
                </c:pt>
                <c:pt idx="2576">
                  <c:v>4.5496000000000001E-9</c:v>
                </c:pt>
                <c:pt idx="2577">
                  <c:v>4.5513999999999998E-9</c:v>
                </c:pt>
                <c:pt idx="2578">
                  <c:v>4.5526999999999998E-9</c:v>
                </c:pt>
                <c:pt idx="2579">
                  <c:v>4.5567000000000002E-9</c:v>
                </c:pt>
                <c:pt idx="2580">
                  <c:v>4.5530999999999999E-9</c:v>
                </c:pt>
                <c:pt idx="2581">
                  <c:v>4.5580000000000002E-9</c:v>
                </c:pt>
                <c:pt idx="2582">
                  <c:v>4.5571000000000003E-9</c:v>
                </c:pt>
                <c:pt idx="2583">
                  <c:v>4.5548999999999996E-9</c:v>
                </c:pt>
                <c:pt idx="2584">
                  <c:v>4.5576000000000001E-9</c:v>
                </c:pt>
                <c:pt idx="2585">
                  <c:v>4.5539999999999998E-9</c:v>
                </c:pt>
                <c:pt idx="2586">
                  <c:v>4.5561999999999996E-9</c:v>
                </c:pt>
                <c:pt idx="2587">
                  <c:v>4.5602E-9</c:v>
                </c:pt>
                <c:pt idx="2588">
                  <c:v>4.5589E-9</c:v>
                </c:pt>
                <c:pt idx="2589">
                  <c:v>4.5602E-9</c:v>
                </c:pt>
                <c:pt idx="2590">
                  <c:v>4.5571000000000003E-9</c:v>
                </c:pt>
                <c:pt idx="2591">
                  <c:v>4.5576000000000001E-9</c:v>
                </c:pt>
                <c:pt idx="2592">
                  <c:v>4.5606999999999998E-9</c:v>
                </c:pt>
                <c:pt idx="2593">
                  <c:v>4.5589E-9</c:v>
                </c:pt>
                <c:pt idx="2594">
                  <c:v>4.5606999999999998E-9</c:v>
                </c:pt>
                <c:pt idx="2595">
                  <c:v>4.5632999999999997E-9</c:v>
                </c:pt>
                <c:pt idx="2596">
                  <c:v>4.5632999999999997E-9</c:v>
                </c:pt>
                <c:pt idx="2597">
                  <c:v>4.5654999999999996E-9</c:v>
                </c:pt>
                <c:pt idx="2598">
                  <c:v>4.5628999999999996E-9</c:v>
                </c:pt>
                <c:pt idx="2599">
                  <c:v>4.5664000000000003E-9</c:v>
                </c:pt>
                <c:pt idx="2600">
                  <c:v>4.5638000000000003E-9</c:v>
                </c:pt>
                <c:pt idx="2601">
                  <c:v>4.5641999999999996E-9</c:v>
                </c:pt>
                <c:pt idx="2602">
                  <c:v>4.5695E-9</c:v>
                </c:pt>
                <c:pt idx="2603">
                  <c:v>4.5682E-9</c:v>
                </c:pt>
                <c:pt idx="2604">
                  <c:v>4.5647000000000002E-9</c:v>
                </c:pt>
                <c:pt idx="2605">
                  <c:v>4.5664000000000003E-9</c:v>
                </c:pt>
                <c:pt idx="2606">
                  <c:v>4.5682E-9</c:v>
                </c:pt>
                <c:pt idx="2607">
                  <c:v>4.5673000000000001E-9</c:v>
                </c:pt>
                <c:pt idx="2608">
                  <c:v>4.5716999999999998E-9</c:v>
                </c:pt>
                <c:pt idx="2609">
                  <c:v>4.5725999999999997E-9</c:v>
                </c:pt>
                <c:pt idx="2610">
                  <c:v>4.5744000000000003E-9</c:v>
                </c:pt>
                <c:pt idx="2611">
                  <c:v>4.5716999999999998E-9</c:v>
                </c:pt>
                <c:pt idx="2612">
                  <c:v>4.5740000000000001E-9</c:v>
                </c:pt>
                <c:pt idx="2613">
                  <c:v>4.5699999999999997E-9</c:v>
                </c:pt>
                <c:pt idx="2614">
                  <c:v>4.5731000000000003E-9</c:v>
                </c:pt>
                <c:pt idx="2615">
                  <c:v>4.5731000000000003E-9</c:v>
                </c:pt>
                <c:pt idx="2616">
                  <c:v>4.5753000000000001E-9</c:v>
                </c:pt>
                <c:pt idx="2617">
                  <c:v>4.5735000000000004E-9</c:v>
                </c:pt>
                <c:pt idx="2618">
                  <c:v>4.5740000000000001E-9</c:v>
                </c:pt>
                <c:pt idx="2619">
                  <c:v>4.5748000000000004E-9</c:v>
                </c:pt>
                <c:pt idx="2620">
                  <c:v>4.5770999999999998E-9</c:v>
                </c:pt>
                <c:pt idx="2621">
                  <c:v>4.5770999999999998E-9</c:v>
                </c:pt>
                <c:pt idx="2622">
                  <c:v>4.5783999999999998E-9</c:v>
                </c:pt>
                <c:pt idx="2623">
                  <c:v>4.5762E-9</c:v>
                </c:pt>
                <c:pt idx="2624">
                  <c:v>4.5787999999999999E-9</c:v>
                </c:pt>
                <c:pt idx="2625">
                  <c:v>4.5779000000000001E-9</c:v>
                </c:pt>
                <c:pt idx="2626">
                  <c:v>4.5796999999999998E-9</c:v>
                </c:pt>
                <c:pt idx="2627">
                  <c:v>4.5779000000000001E-9</c:v>
                </c:pt>
                <c:pt idx="2628">
                  <c:v>4.5809999999999998E-9</c:v>
                </c:pt>
                <c:pt idx="2629">
                  <c:v>4.5846000000000001E-9</c:v>
                </c:pt>
                <c:pt idx="2630">
                  <c:v>4.5824000000000002E-9</c:v>
                </c:pt>
                <c:pt idx="2631">
                  <c:v>4.5841000000000003E-9</c:v>
                </c:pt>
                <c:pt idx="2632">
                  <c:v>4.5833000000000001E-9</c:v>
                </c:pt>
                <c:pt idx="2633">
                  <c:v>4.5815000000000004E-9</c:v>
                </c:pt>
                <c:pt idx="2634">
                  <c:v>4.5815000000000004E-9</c:v>
                </c:pt>
                <c:pt idx="2635">
                  <c:v>4.5824000000000002E-9</c:v>
                </c:pt>
                <c:pt idx="2636">
                  <c:v>4.5809999999999998E-9</c:v>
                </c:pt>
                <c:pt idx="2637">
                  <c:v>4.5876999999999998E-9</c:v>
                </c:pt>
                <c:pt idx="2638">
                  <c:v>4.5880999999999999E-9</c:v>
                </c:pt>
                <c:pt idx="2639">
                  <c:v>4.5867999999999999E-9</c:v>
                </c:pt>
                <c:pt idx="2640">
                  <c:v>4.5859000000000001E-9</c:v>
                </c:pt>
                <c:pt idx="2641">
                  <c:v>4.5863999999999998E-9</c:v>
                </c:pt>
                <c:pt idx="2642">
                  <c:v>4.5889999999999998E-9</c:v>
                </c:pt>
                <c:pt idx="2643">
                  <c:v>4.5917000000000002E-9</c:v>
                </c:pt>
                <c:pt idx="2644">
                  <c:v>4.5863999999999998E-9</c:v>
                </c:pt>
                <c:pt idx="2645">
                  <c:v>4.5908000000000003E-9</c:v>
                </c:pt>
                <c:pt idx="2646">
                  <c:v>4.5885999999999996E-9</c:v>
                </c:pt>
                <c:pt idx="2647">
                  <c:v>4.5947999999999999E-9</c:v>
                </c:pt>
                <c:pt idx="2648">
                  <c:v>4.5926E-9</c:v>
                </c:pt>
                <c:pt idx="2649">
                  <c:v>4.5930000000000002E-9</c:v>
                </c:pt>
                <c:pt idx="2650">
                  <c:v>4.5902999999999998E-9</c:v>
                </c:pt>
                <c:pt idx="2651">
                  <c:v>4.5934000000000003E-9</c:v>
                </c:pt>
                <c:pt idx="2652">
                  <c:v>4.5930000000000002E-9</c:v>
                </c:pt>
                <c:pt idx="2653">
                  <c:v>4.5930000000000002E-9</c:v>
                </c:pt>
                <c:pt idx="2654">
                  <c:v>4.5960999999999999E-9</c:v>
                </c:pt>
                <c:pt idx="2655">
                  <c:v>4.5926E-9</c:v>
                </c:pt>
                <c:pt idx="2656">
                  <c:v>4.5926E-9</c:v>
                </c:pt>
                <c:pt idx="2657">
                  <c:v>4.5973999999999999E-9</c:v>
                </c:pt>
                <c:pt idx="2658">
                  <c:v>4.5973999999999999E-9</c:v>
                </c:pt>
                <c:pt idx="2659">
                  <c:v>4.5988000000000003E-9</c:v>
                </c:pt>
                <c:pt idx="2660">
                  <c:v>4.5978999999999996E-9</c:v>
                </c:pt>
                <c:pt idx="2661">
                  <c:v>4.5988000000000003E-9</c:v>
                </c:pt>
                <c:pt idx="2662">
                  <c:v>4.5973999999999999E-9</c:v>
                </c:pt>
                <c:pt idx="2663">
                  <c:v>4.6001000000000003E-9</c:v>
                </c:pt>
                <c:pt idx="2664">
                  <c:v>4.6058E-9</c:v>
                </c:pt>
                <c:pt idx="2665">
                  <c:v>4.6010000000000001E-9</c:v>
                </c:pt>
                <c:pt idx="2666">
                  <c:v>4.6014000000000003E-9</c:v>
                </c:pt>
                <c:pt idx="2667">
                  <c:v>4.6045E-9</c:v>
                </c:pt>
                <c:pt idx="2668">
                  <c:v>4.6001000000000003E-9</c:v>
                </c:pt>
                <c:pt idx="2669">
                  <c:v>4.6032E-9</c:v>
                </c:pt>
                <c:pt idx="2670">
                  <c:v>4.6019E-9</c:v>
                </c:pt>
                <c:pt idx="2671">
                  <c:v>4.6062999999999997E-9</c:v>
                </c:pt>
                <c:pt idx="2672">
                  <c:v>4.6005000000000004E-9</c:v>
                </c:pt>
                <c:pt idx="2673">
                  <c:v>4.6058E-9</c:v>
                </c:pt>
                <c:pt idx="2674">
                  <c:v>4.6066999999999998E-9</c:v>
                </c:pt>
                <c:pt idx="2675">
                  <c:v>4.6032E-9</c:v>
                </c:pt>
                <c:pt idx="2676">
                  <c:v>4.6072000000000004E-9</c:v>
                </c:pt>
                <c:pt idx="2677">
                  <c:v>4.6072000000000004E-9</c:v>
                </c:pt>
                <c:pt idx="2678">
                  <c:v>4.6032E-9</c:v>
                </c:pt>
                <c:pt idx="2679">
                  <c:v>4.6094000000000002E-9</c:v>
                </c:pt>
                <c:pt idx="2680">
                  <c:v>4.6053999999999998E-9</c:v>
                </c:pt>
                <c:pt idx="2681">
                  <c:v>4.6103000000000001E-9</c:v>
                </c:pt>
                <c:pt idx="2682">
                  <c:v>4.6053999999999998E-9</c:v>
                </c:pt>
                <c:pt idx="2683">
                  <c:v>4.6066999999999998E-9</c:v>
                </c:pt>
                <c:pt idx="2684">
                  <c:v>4.6107000000000002E-9</c:v>
                </c:pt>
                <c:pt idx="2685">
                  <c:v>4.6103000000000001E-9</c:v>
                </c:pt>
                <c:pt idx="2686">
                  <c:v>4.6062999999999997E-9</c:v>
                </c:pt>
                <c:pt idx="2687">
                  <c:v>4.6098000000000004E-9</c:v>
                </c:pt>
                <c:pt idx="2688">
                  <c:v>4.6120000000000002E-9</c:v>
                </c:pt>
                <c:pt idx="2689">
                  <c:v>4.6133999999999998E-9</c:v>
                </c:pt>
                <c:pt idx="2690">
                  <c:v>4.6165000000000003E-9</c:v>
                </c:pt>
                <c:pt idx="2691">
                  <c:v>4.6165000000000003E-9</c:v>
                </c:pt>
                <c:pt idx="2692">
                  <c:v>4.6129000000000001E-9</c:v>
                </c:pt>
                <c:pt idx="2693">
                  <c:v>4.6155999999999997E-9</c:v>
                </c:pt>
                <c:pt idx="2694">
                  <c:v>4.6159999999999998E-9</c:v>
                </c:pt>
                <c:pt idx="2695">
                  <c:v>4.6174000000000002E-9</c:v>
                </c:pt>
                <c:pt idx="2696">
                  <c:v>4.6165000000000003E-9</c:v>
                </c:pt>
                <c:pt idx="2697">
                  <c:v>4.6187000000000002E-9</c:v>
                </c:pt>
                <c:pt idx="2698">
                  <c:v>4.6168999999999996E-9</c:v>
                </c:pt>
                <c:pt idx="2699">
                  <c:v>4.6155999999999997E-9</c:v>
                </c:pt>
                <c:pt idx="2700">
                  <c:v>4.6146999999999998E-9</c:v>
                </c:pt>
                <c:pt idx="2701">
                  <c:v>4.6204999999999999E-9</c:v>
                </c:pt>
                <c:pt idx="2702">
                  <c:v>4.6226999999999998E-9</c:v>
                </c:pt>
                <c:pt idx="2703">
                  <c:v>4.6178000000000003E-9</c:v>
                </c:pt>
                <c:pt idx="2704">
                  <c:v>4.6213000000000002E-9</c:v>
                </c:pt>
                <c:pt idx="2705">
                  <c:v>4.6235999999999996E-9</c:v>
                </c:pt>
                <c:pt idx="2706">
                  <c:v>4.6213000000000002E-9</c:v>
                </c:pt>
                <c:pt idx="2707">
                  <c:v>4.6209E-9</c:v>
                </c:pt>
                <c:pt idx="2708">
                  <c:v>4.6222E-9</c:v>
                </c:pt>
                <c:pt idx="2709">
                  <c:v>4.6252999999999997E-9</c:v>
                </c:pt>
                <c:pt idx="2710">
                  <c:v>4.6204999999999999E-9</c:v>
                </c:pt>
                <c:pt idx="2711">
                  <c:v>4.6243999999999999E-9</c:v>
                </c:pt>
                <c:pt idx="2712">
                  <c:v>4.6267000000000002E-9</c:v>
                </c:pt>
                <c:pt idx="2713">
                  <c:v>4.6271000000000003E-9</c:v>
                </c:pt>
                <c:pt idx="2714">
                  <c:v>4.6261999999999996E-9</c:v>
                </c:pt>
                <c:pt idx="2715">
                  <c:v>4.6252999999999997E-9</c:v>
                </c:pt>
                <c:pt idx="2716">
                  <c:v>4.6261999999999996E-9</c:v>
                </c:pt>
                <c:pt idx="2717">
                  <c:v>4.6267000000000002E-9</c:v>
                </c:pt>
                <c:pt idx="2718">
                  <c:v>4.6271000000000003E-9</c:v>
                </c:pt>
                <c:pt idx="2719">
                  <c:v>4.6271000000000003E-9</c:v>
                </c:pt>
                <c:pt idx="2720">
                  <c:v>4.6315E-9</c:v>
                </c:pt>
                <c:pt idx="2721">
                  <c:v>4.6329000000000004E-9</c:v>
                </c:pt>
                <c:pt idx="2722">
                  <c:v>4.6332999999999997E-9</c:v>
                </c:pt>
                <c:pt idx="2723">
                  <c:v>4.6306000000000001E-9</c:v>
                </c:pt>
                <c:pt idx="2724">
                  <c:v>4.6323999999999998E-9</c:v>
                </c:pt>
                <c:pt idx="2725">
                  <c:v>4.6310999999999999E-9</c:v>
                </c:pt>
                <c:pt idx="2726">
                  <c:v>4.6345999999999997E-9</c:v>
                </c:pt>
                <c:pt idx="2727">
                  <c:v>4.6293000000000001E-9</c:v>
                </c:pt>
                <c:pt idx="2728">
                  <c:v>4.6332999999999997E-9</c:v>
                </c:pt>
                <c:pt idx="2729">
                  <c:v>4.6342000000000004E-9</c:v>
                </c:pt>
                <c:pt idx="2730">
                  <c:v>4.6360000000000001E-9</c:v>
                </c:pt>
                <c:pt idx="2731">
                  <c:v>4.6351000000000003E-9</c:v>
                </c:pt>
                <c:pt idx="2732">
                  <c:v>4.6342000000000004E-9</c:v>
                </c:pt>
                <c:pt idx="2733">
                  <c:v>4.6364000000000002E-9</c:v>
                </c:pt>
                <c:pt idx="2734">
                  <c:v>4.6412999999999997E-9</c:v>
                </c:pt>
                <c:pt idx="2735">
                  <c:v>4.6403999999999998E-9</c:v>
                </c:pt>
                <c:pt idx="2736">
                  <c:v>4.6368000000000004E-9</c:v>
                </c:pt>
                <c:pt idx="2737">
                  <c:v>4.6382E-9</c:v>
                </c:pt>
                <c:pt idx="2738">
                  <c:v>4.6422000000000004E-9</c:v>
                </c:pt>
                <c:pt idx="2739">
                  <c:v>4.6368000000000004E-9</c:v>
                </c:pt>
                <c:pt idx="2740">
                  <c:v>4.6377000000000002E-9</c:v>
                </c:pt>
                <c:pt idx="2741">
                  <c:v>4.6386000000000001E-9</c:v>
                </c:pt>
                <c:pt idx="2742">
                  <c:v>4.6377000000000002E-9</c:v>
                </c:pt>
                <c:pt idx="2743">
                  <c:v>4.6416999999999998E-9</c:v>
                </c:pt>
                <c:pt idx="2744">
                  <c:v>4.6425999999999997E-9</c:v>
                </c:pt>
                <c:pt idx="2745">
                  <c:v>4.6416999999999998E-9</c:v>
                </c:pt>
                <c:pt idx="2746">
                  <c:v>4.6429999999999998E-9</c:v>
                </c:pt>
                <c:pt idx="2747">
                  <c:v>4.6457000000000002E-9</c:v>
                </c:pt>
                <c:pt idx="2748">
                  <c:v>4.6429999999999998E-9</c:v>
                </c:pt>
                <c:pt idx="2749">
                  <c:v>4.6474999999999999E-9</c:v>
                </c:pt>
                <c:pt idx="2750">
                  <c:v>4.6474999999999999E-9</c:v>
                </c:pt>
                <c:pt idx="2751">
                  <c:v>4.6483999999999998E-9</c:v>
                </c:pt>
                <c:pt idx="2752">
                  <c:v>4.6496999999999998E-9</c:v>
                </c:pt>
                <c:pt idx="2753">
                  <c:v>4.6470000000000002E-9</c:v>
                </c:pt>
                <c:pt idx="2754">
                  <c:v>4.6492E-9</c:v>
                </c:pt>
                <c:pt idx="2755">
                  <c:v>4.6457000000000002E-9</c:v>
                </c:pt>
                <c:pt idx="2756">
                  <c:v>4.6466000000000001E-9</c:v>
                </c:pt>
                <c:pt idx="2757">
                  <c:v>4.6500999999999999E-9</c:v>
                </c:pt>
                <c:pt idx="2758">
                  <c:v>4.6500999999999999E-9</c:v>
                </c:pt>
                <c:pt idx="2759">
                  <c:v>4.6522999999999997E-9</c:v>
                </c:pt>
                <c:pt idx="2760">
                  <c:v>4.6515000000000003E-9</c:v>
                </c:pt>
                <c:pt idx="2761">
                  <c:v>4.6515000000000003E-9</c:v>
                </c:pt>
                <c:pt idx="2762">
                  <c:v>4.6518999999999996E-9</c:v>
                </c:pt>
                <c:pt idx="2763">
                  <c:v>4.6531999999999996E-9</c:v>
                </c:pt>
                <c:pt idx="2764">
                  <c:v>4.6496999999999998E-9</c:v>
                </c:pt>
                <c:pt idx="2765">
                  <c:v>4.6515000000000003E-9</c:v>
                </c:pt>
                <c:pt idx="2766">
                  <c:v>4.6531999999999996E-9</c:v>
                </c:pt>
                <c:pt idx="2767">
                  <c:v>4.6563000000000001E-9</c:v>
                </c:pt>
                <c:pt idx="2768">
                  <c:v>4.6550000000000002E-9</c:v>
                </c:pt>
                <c:pt idx="2769">
                  <c:v>4.6528000000000003E-9</c:v>
                </c:pt>
                <c:pt idx="2770">
                  <c:v>4.6546E-9</c:v>
                </c:pt>
                <c:pt idx="2771">
                  <c:v>4.6496999999999998E-9</c:v>
                </c:pt>
                <c:pt idx="2772">
                  <c:v>4.6541000000000003E-9</c:v>
                </c:pt>
                <c:pt idx="2773">
                  <c:v>4.6559E-9</c:v>
                </c:pt>
                <c:pt idx="2774">
                  <c:v>4.6518999999999996E-9</c:v>
                </c:pt>
                <c:pt idx="2775">
                  <c:v>4.6554000000000003E-9</c:v>
                </c:pt>
                <c:pt idx="2776">
                  <c:v>4.6580999999999999E-9</c:v>
                </c:pt>
                <c:pt idx="2777">
                  <c:v>4.6559E-9</c:v>
                </c:pt>
                <c:pt idx="2778">
                  <c:v>4.6576999999999997E-9</c:v>
                </c:pt>
                <c:pt idx="2779">
                  <c:v>4.6576999999999997E-9</c:v>
                </c:pt>
                <c:pt idx="2780">
                  <c:v>4.6589999999999997E-9</c:v>
                </c:pt>
                <c:pt idx="2781">
                  <c:v>4.6585E-9</c:v>
                </c:pt>
                <c:pt idx="2782">
                  <c:v>4.6563000000000001E-9</c:v>
                </c:pt>
                <c:pt idx="2783">
                  <c:v>4.6615999999999997E-9</c:v>
                </c:pt>
                <c:pt idx="2784">
                  <c:v>4.6580999999999999E-9</c:v>
                </c:pt>
                <c:pt idx="2785">
                  <c:v>4.6593999999999999E-9</c:v>
                </c:pt>
                <c:pt idx="2786">
                  <c:v>4.6625000000000004E-9</c:v>
                </c:pt>
                <c:pt idx="2787">
                  <c:v>4.6598999999999996E-9</c:v>
                </c:pt>
                <c:pt idx="2788">
                  <c:v>4.6647000000000002E-9</c:v>
                </c:pt>
                <c:pt idx="2789">
                  <c:v>4.6634000000000003E-9</c:v>
                </c:pt>
                <c:pt idx="2790">
                  <c:v>4.6639E-9</c:v>
                </c:pt>
                <c:pt idx="2791">
                  <c:v>4.6625000000000004E-9</c:v>
                </c:pt>
                <c:pt idx="2792">
                  <c:v>4.6621000000000003E-9</c:v>
                </c:pt>
                <c:pt idx="2793">
                  <c:v>4.6673999999999998E-9</c:v>
                </c:pt>
                <c:pt idx="2794">
                  <c:v>4.6656000000000001E-9</c:v>
                </c:pt>
                <c:pt idx="2795">
                  <c:v>4.6660999999999998E-9</c:v>
                </c:pt>
                <c:pt idx="2796">
                  <c:v>4.6660999999999998E-9</c:v>
                </c:pt>
                <c:pt idx="2797">
                  <c:v>4.6630000000000001E-9</c:v>
                </c:pt>
                <c:pt idx="2798">
                  <c:v>4.6677999999999999E-9</c:v>
                </c:pt>
                <c:pt idx="2799">
                  <c:v>4.6677999999999999E-9</c:v>
                </c:pt>
                <c:pt idx="2800">
                  <c:v>4.6660999999999998E-9</c:v>
                </c:pt>
                <c:pt idx="2801">
                  <c:v>4.6677999999999999E-9</c:v>
                </c:pt>
                <c:pt idx="2802">
                  <c:v>4.6682999999999997E-9</c:v>
                </c:pt>
                <c:pt idx="2803">
                  <c:v>4.6686999999999998E-9</c:v>
                </c:pt>
                <c:pt idx="2804">
                  <c:v>4.6723000000000001E-9</c:v>
                </c:pt>
                <c:pt idx="2805">
                  <c:v>4.6686999999999998E-9</c:v>
                </c:pt>
                <c:pt idx="2806">
                  <c:v>4.6723000000000001E-9</c:v>
                </c:pt>
                <c:pt idx="2807">
                  <c:v>4.6714000000000002E-9</c:v>
                </c:pt>
                <c:pt idx="2808">
                  <c:v>4.6744999999999999E-9</c:v>
                </c:pt>
                <c:pt idx="2809">
                  <c:v>4.6682999999999997E-9</c:v>
                </c:pt>
                <c:pt idx="2810">
                  <c:v>4.6744999999999999E-9</c:v>
                </c:pt>
                <c:pt idx="2811">
                  <c:v>4.6727000000000002E-9</c:v>
                </c:pt>
                <c:pt idx="2812">
                  <c:v>4.6714000000000002E-9</c:v>
                </c:pt>
                <c:pt idx="2813">
                  <c:v>4.6740000000000002E-9</c:v>
                </c:pt>
                <c:pt idx="2814">
                  <c:v>4.6736000000000001E-9</c:v>
                </c:pt>
                <c:pt idx="2815">
                  <c:v>4.6762999999999997E-9</c:v>
                </c:pt>
                <c:pt idx="2816">
                  <c:v>4.6785000000000003E-9</c:v>
                </c:pt>
                <c:pt idx="2817">
                  <c:v>4.6770999999999999E-9</c:v>
                </c:pt>
                <c:pt idx="2818">
                  <c:v>4.6762999999999997E-9</c:v>
                </c:pt>
                <c:pt idx="2819">
                  <c:v>4.6779999999999998E-9</c:v>
                </c:pt>
                <c:pt idx="2820">
                  <c:v>4.6770999999999999E-9</c:v>
                </c:pt>
                <c:pt idx="2821">
                  <c:v>4.6785000000000003E-9</c:v>
                </c:pt>
                <c:pt idx="2822">
                  <c:v>4.6779999999999998E-9</c:v>
                </c:pt>
                <c:pt idx="2823">
                  <c:v>4.6762999999999997E-9</c:v>
                </c:pt>
                <c:pt idx="2824">
                  <c:v>4.6779999999999998E-9</c:v>
                </c:pt>
                <c:pt idx="2825">
                  <c:v>4.6811000000000003E-9</c:v>
                </c:pt>
                <c:pt idx="2826">
                  <c:v>4.6779999999999998E-9</c:v>
                </c:pt>
                <c:pt idx="2827">
                  <c:v>4.6811000000000003E-9</c:v>
                </c:pt>
                <c:pt idx="2828">
                  <c:v>4.6829E-9</c:v>
                </c:pt>
                <c:pt idx="2829">
                  <c:v>4.6824999999999999E-9</c:v>
                </c:pt>
                <c:pt idx="2830">
                  <c:v>4.6770999999999999E-9</c:v>
                </c:pt>
                <c:pt idx="2831">
                  <c:v>4.6833000000000002E-9</c:v>
                </c:pt>
                <c:pt idx="2832">
                  <c:v>4.6846999999999998E-9</c:v>
                </c:pt>
                <c:pt idx="2833">
                  <c:v>4.6837999999999999E-9</c:v>
                </c:pt>
                <c:pt idx="2834">
                  <c:v>4.6868999999999996E-9</c:v>
                </c:pt>
                <c:pt idx="2835">
                  <c:v>4.6816E-9</c:v>
                </c:pt>
                <c:pt idx="2836">
                  <c:v>4.6850999999999999E-9</c:v>
                </c:pt>
                <c:pt idx="2837">
                  <c:v>4.6829E-9</c:v>
                </c:pt>
                <c:pt idx="2838">
                  <c:v>4.6855999999999996E-9</c:v>
                </c:pt>
                <c:pt idx="2839">
                  <c:v>4.6868999999999996E-9</c:v>
                </c:pt>
                <c:pt idx="2840">
                  <c:v>4.6904000000000003E-9</c:v>
                </c:pt>
                <c:pt idx="2841">
                  <c:v>4.6872999999999997E-9</c:v>
                </c:pt>
                <c:pt idx="2842">
                  <c:v>4.6863999999999999E-9</c:v>
                </c:pt>
                <c:pt idx="2843">
                  <c:v>4.6872999999999997E-9</c:v>
                </c:pt>
                <c:pt idx="2844">
                  <c:v>4.6900000000000001E-9</c:v>
                </c:pt>
                <c:pt idx="2845">
                  <c:v>4.6922E-9</c:v>
                </c:pt>
                <c:pt idx="2846">
                  <c:v>4.6913000000000001E-9</c:v>
                </c:pt>
                <c:pt idx="2847">
                  <c:v>4.6922E-9</c:v>
                </c:pt>
                <c:pt idx="2848">
                  <c:v>4.6887000000000002E-9</c:v>
                </c:pt>
                <c:pt idx="2849">
                  <c:v>4.6917999999999999E-9</c:v>
                </c:pt>
                <c:pt idx="2850">
                  <c:v>4.6913000000000001E-9</c:v>
                </c:pt>
                <c:pt idx="2851">
                  <c:v>4.6939999999999997E-9</c:v>
                </c:pt>
                <c:pt idx="2852">
                  <c:v>4.6930999999999999E-9</c:v>
                </c:pt>
                <c:pt idx="2853">
                  <c:v>4.6952999999999997E-9</c:v>
                </c:pt>
                <c:pt idx="2854">
                  <c:v>4.6956999999999998E-9</c:v>
                </c:pt>
                <c:pt idx="2855">
                  <c:v>4.6943999999999998E-9</c:v>
                </c:pt>
                <c:pt idx="2856">
                  <c:v>4.6956999999999998E-9</c:v>
                </c:pt>
                <c:pt idx="2857">
                  <c:v>4.6949000000000004E-9</c:v>
                </c:pt>
                <c:pt idx="2858">
                  <c:v>4.6965999999999997E-9</c:v>
                </c:pt>
                <c:pt idx="2859">
                  <c:v>4.6984000000000002E-9</c:v>
                </c:pt>
                <c:pt idx="2860">
                  <c:v>4.6952999999999997E-9</c:v>
                </c:pt>
                <c:pt idx="2861">
                  <c:v>4.6997000000000002E-9</c:v>
                </c:pt>
                <c:pt idx="2862">
                  <c:v>4.7023999999999998E-9</c:v>
                </c:pt>
                <c:pt idx="2863">
                  <c:v>4.6984000000000002E-9</c:v>
                </c:pt>
                <c:pt idx="2864">
                  <c:v>4.7027999999999999E-9</c:v>
                </c:pt>
                <c:pt idx="2865">
                  <c:v>4.7006000000000001E-9</c:v>
                </c:pt>
                <c:pt idx="2866">
                  <c:v>4.7027999999999999E-9</c:v>
                </c:pt>
                <c:pt idx="2867">
                  <c:v>4.7042000000000004E-9</c:v>
                </c:pt>
                <c:pt idx="2868">
                  <c:v>4.7055000000000003E-9</c:v>
                </c:pt>
                <c:pt idx="2869">
                  <c:v>4.7055000000000003E-9</c:v>
                </c:pt>
                <c:pt idx="2870">
                  <c:v>4.7036999999999998E-9</c:v>
                </c:pt>
                <c:pt idx="2871">
                  <c:v>4.7086000000000001E-9</c:v>
                </c:pt>
                <c:pt idx="2872">
                  <c:v>4.7090000000000002E-9</c:v>
                </c:pt>
                <c:pt idx="2873">
                  <c:v>4.7036999999999998E-9</c:v>
                </c:pt>
                <c:pt idx="2874">
                  <c:v>4.7064000000000002E-9</c:v>
                </c:pt>
                <c:pt idx="2875">
                  <c:v>4.7073000000000001E-9</c:v>
                </c:pt>
                <c:pt idx="2876">
                  <c:v>4.7086000000000001E-9</c:v>
                </c:pt>
                <c:pt idx="2877">
                  <c:v>4.7086000000000001E-9</c:v>
                </c:pt>
                <c:pt idx="2878">
                  <c:v>4.7081000000000003E-9</c:v>
                </c:pt>
                <c:pt idx="2879">
                  <c:v>4.7090000000000002E-9</c:v>
                </c:pt>
                <c:pt idx="2880">
                  <c:v>4.7116999999999998E-9</c:v>
                </c:pt>
                <c:pt idx="2881">
                  <c:v>4.7142999999999997E-9</c:v>
                </c:pt>
                <c:pt idx="2882">
                  <c:v>4.7107999999999999E-9</c:v>
                </c:pt>
                <c:pt idx="2883">
                  <c:v>4.7116999999999998E-9</c:v>
                </c:pt>
                <c:pt idx="2884">
                  <c:v>4.7129999999999998E-9</c:v>
                </c:pt>
                <c:pt idx="2885">
                  <c:v>4.7142999999999997E-9</c:v>
                </c:pt>
                <c:pt idx="2886">
                  <c:v>4.7148000000000003E-9</c:v>
                </c:pt>
                <c:pt idx="2887">
                  <c:v>4.7183000000000001E-9</c:v>
                </c:pt>
                <c:pt idx="2888">
                  <c:v>4.7200999999999999E-9</c:v>
                </c:pt>
                <c:pt idx="2889">
                  <c:v>4.7187999999999999E-9</c:v>
                </c:pt>
                <c:pt idx="2890">
                  <c:v>4.7179E-9</c:v>
                </c:pt>
                <c:pt idx="2891">
                  <c:v>4.7170000000000002E-9</c:v>
                </c:pt>
                <c:pt idx="2892">
                  <c:v>4.7219000000000004E-9</c:v>
                </c:pt>
                <c:pt idx="2893">
                  <c:v>4.7219000000000004E-9</c:v>
                </c:pt>
                <c:pt idx="2894">
                  <c:v>4.7205E-9</c:v>
                </c:pt>
                <c:pt idx="2895">
                  <c:v>4.7209999999999997E-9</c:v>
                </c:pt>
                <c:pt idx="2896">
                  <c:v>4.7209999999999997E-9</c:v>
                </c:pt>
                <c:pt idx="2897">
                  <c:v>4.7200999999999999E-9</c:v>
                </c:pt>
                <c:pt idx="2898">
                  <c:v>4.7228000000000003E-9</c:v>
                </c:pt>
                <c:pt idx="2899">
                  <c:v>4.7222999999999997E-9</c:v>
                </c:pt>
                <c:pt idx="2900">
                  <c:v>4.7232000000000004E-9</c:v>
                </c:pt>
                <c:pt idx="2901">
                  <c:v>4.7259E-9</c:v>
                </c:pt>
                <c:pt idx="2902">
                  <c:v>4.7222999999999997E-9</c:v>
                </c:pt>
                <c:pt idx="2903">
                  <c:v>4.7235999999999997E-9</c:v>
                </c:pt>
                <c:pt idx="2904">
                  <c:v>4.7259E-9</c:v>
                </c:pt>
                <c:pt idx="2905">
                  <c:v>4.7235999999999997E-9</c:v>
                </c:pt>
                <c:pt idx="2906">
                  <c:v>4.7263000000000001E-9</c:v>
                </c:pt>
                <c:pt idx="2907">
                  <c:v>4.7321000000000002E-9</c:v>
                </c:pt>
                <c:pt idx="2908">
                  <c:v>4.7289999999999997E-9</c:v>
                </c:pt>
                <c:pt idx="2909">
                  <c:v>4.7306999999999998E-9</c:v>
                </c:pt>
                <c:pt idx="2910">
                  <c:v>4.7289999999999997E-9</c:v>
                </c:pt>
                <c:pt idx="2911">
                  <c:v>4.7285E-9</c:v>
                </c:pt>
                <c:pt idx="2912">
                  <c:v>4.7293999999999998E-9</c:v>
                </c:pt>
                <c:pt idx="2913">
                  <c:v>4.7328999999999997E-9</c:v>
                </c:pt>
                <c:pt idx="2914">
                  <c:v>4.7312000000000004E-9</c:v>
                </c:pt>
                <c:pt idx="2915">
                  <c:v>4.7306999999999998E-9</c:v>
                </c:pt>
                <c:pt idx="2916">
                  <c:v>4.7347000000000002E-9</c:v>
                </c:pt>
                <c:pt idx="2917">
                  <c:v>4.7334000000000002E-9</c:v>
                </c:pt>
                <c:pt idx="2918">
                  <c:v>4.7369000000000001E-9</c:v>
                </c:pt>
                <c:pt idx="2919">
                  <c:v>4.7356000000000001E-9</c:v>
                </c:pt>
                <c:pt idx="2920">
                  <c:v>4.7364999999999999E-9</c:v>
                </c:pt>
                <c:pt idx="2921">
                  <c:v>4.7386999999999998E-9</c:v>
                </c:pt>
                <c:pt idx="2922">
                  <c:v>4.7347000000000002E-9</c:v>
                </c:pt>
                <c:pt idx="2923">
                  <c:v>4.7377999999999999E-9</c:v>
                </c:pt>
                <c:pt idx="2924">
                  <c:v>4.7373999999999998E-9</c:v>
                </c:pt>
                <c:pt idx="2925">
                  <c:v>4.7373999999999998E-9</c:v>
                </c:pt>
                <c:pt idx="2926">
                  <c:v>4.7382999999999997E-9</c:v>
                </c:pt>
                <c:pt idx="2927">
                  <c:v>4.7405000000000003E-9</c:v>
                </c:pt>
                <c:pt idx="2928">
                  <c:v>4.7382999999999997E-9</c:v>
                </c:pt>
                <c:pt idx="2929">
                  <c:v>4.7431000000000003E-9</c:v>
                </c:pt>
                <c:pt idx="2930">
                  <c:v>4.7382999999999997E-9</c:v>
                </c:pt>
                <c:pt idx="2931">
                  <c:v>4.7427000000000002E-9</c:v>
                </c:pt>
                <c:pt idx="2932">
                  <c:v>4.7449E-9</c:v>
                </c:pt>
                <c:pt idx="2933">
                  <c:v>4.7444999999999999E-9</c:v>
                </c:pt>
                <c:pt idx="2934">
                  <c:v>4.7431000000000003E-9</c:v>
                </c:pt>
                <c:pt idx="2935">
                  <c:v>4.7449E-9</c:v>
                </c:pt>
                <c:pt idx="2936">
                  <c:v>4.7449E-9</c:v>
                </c:pt>
                <c:pt idx="2937">
                  <c:v>4.7440000000000002E-9</c:v>
                </c:pt>
                <c:pt idx="2938">
                  <c:v>4.7475999999999996E-9</c:v>
                </c:pt>
                <c:pt idx="2939">
                  <c:v>4.7466999999999997E-9</c:v>
                </c:pt>
                <c:pt idx="2940">
                  <c:v>4.7479999999999997E-9</c:v>
                </c:pt>
                <c:pt idx="2941">
                  <c:v>4.7498000000000003E-9</c:v>
                </c:pt>
                <c:pt idx="2942">
                  <c:v>4.7488999999999996E-9</c:v>
                </c:pt>
                <c:pt idx="2943">
                  <c:v>4.7515000000000004E-9</c:v>
                </c:pt>
                <c:pt idx="2944">
                  <c:v>4.7492999999999997E-9</c:v>
                </c:pt>
                <c:pt idx="2945">
                  <c:v>4.7533000000000001E-9</c:v>
                </c:pt>
                <c:pt idx="2946">
                  <c:v>4.7483999999999999E-9</c:v>
                </c:pt>
                <c:pt idx="2947">
                  <c:v>4.7488999999999996E-9</c:v>
                </c:pt>
                <c:pt idx="2948">
                  <c:v>4.7533000000000001E-9</c:v>
                </c:pt>
                <c:pt idx="2949">
                  <c:v>4.7537999999999999E-9</c:v>
                </c:pt>
                <c:pt idx="2950">
                  <c:v>4.7542E-9</c:v>
                </c:pt>
                <c:pt idx="2951">
                  <c:v>4.7498000000000003E-9</c:v>
                </c:pt>
                <c:pt idx="2952">
                  <c:v>4.7529E-9</c:v>
                </c:pt>
                <c:pt idx="2953">
                  <c:v>4.7555E-9</c:v>
                </c:pt>
                <c:pt idx="2954">
                  <c:v>4.7555E-9</c:v>
                </c:pt>
                <c:pt idx="2955">
                  <c:v>4.7559999999999997E-9</c:v>
                </c:pt>
                <c:pt idx="2956">
                  <c:v>4.7559999999999997E-9</c:v>
                </c:pt>
                <c:pt idx="2957">
                  <c:v>4.7555E-9</c:v>
                </c:pt>
                <c:pt idx="2958">
                  <c:v>4.7559999999999997E-9</c:v>
                </c:pt>
                <c:pt idx="2959">
                  <c:v>4.7569000000000004E-9</c:v>
                </c:pt>
                <c:pt idx="2960">
                  <c:v>4.7572999999999997E-9</c:v>
                </c:pt>
                <c:pt idx="2961">
                  <c:v>4.7622E-9</c:v>
                </c:pt>
                <c:pt idx="2962">
                  <c:v>4.7582000000000004E-9</c:v>
                </c:pt>
                <c:pt idx="2963">
                  <c:v>4.7604000000000002E-9</c:v>
                </c:pt>
                <c:pt idx="2964">
                  <c:v>4.7604000000000002E-9</c:v>
                </c:pt>
                <c:pt idx="2965">
                  <c:v>4.7643999999999998E-9</c:v>
                </c:pt>
                <c:pt idx="2966">
                  <c:v>4.7622E-9</c:v>
                </c:pt>
                <c:pt idx="2967">
                  <c:v>4.7630999999999998E-9</c:v>
                </c:pt>
                <c:pt idx="2968">
                  <c:v>4.7622E-9</c:v>
                </c:pt>
                <c:pt idx="2969">
                  <c:v>4.7639000000000001E-9</c:v>
                </c:pt>
                <c:pt idx="2970">
                  <c:v>4.7622E-9</c:v>
                </c:pt>
                <c:pt idx="2971">
                  <c:v>4.7630999999999998E-9</c:v>
                </c:pt>
                <c:pt idx="2972">
                  <c:v>4.7669999999999998E-9</c:v>
                </c:pt>
                <c:pt idx="2973">
                  <c:v>4.7647999999999999E-9</c:v>
                </c:pt>
                <c:pt idx="2974">
                  <c:v>4.7665999999999996E-9</c:v>
                </c:pt>
                <c:pt idx="2975">
                  <c:v>4.7662000000000004E-9</c:v>
                </c:pt>
                <c:pt idx="2976">
                  <c:v>4.7665999999999996E-9</c:v>
                </c:pt>
                <c:pt idx="2977">
                  <c:v>4.7665999999999996E-9</c:v>
                </c:pt>
                <c:pt idx="2978">
                  <c:v>4.7669999999999998E-9</c:v>
                </c:pt>
                <c:pt idx="2979">
                  <c:v>4.7714999999999999E-9</c:v>
                </c:pt>
                <c:pt idx="2980">
                  <c:v>4.7732E-9</c:v>
                </c:pt>
                <c:pt idx="2981">
                  <c:v>4.7678999999999996E-9</c:v>
                </c:pt>
                <c:pt idx="2982">
                  <c:v>4.7706E-9</c:v>
                </c:pt>
                <c:pt idx="2983">
                  <c:v>4.7706E-9</c:v>
                </c:pt>
                <c:pt idx="2984">
                  <c:v>4.7740999999999999E-9</c:v>
                </c:pt>
                <c:pt idx="2985">
                  <c:v>4.7723999999999998E-9</c:v>
                </c:pt>
                <c:pt idx="2986">
                  <c:v>4.7719E-9</c:v>
                </c:pt>
                <c:pt idx="2987">
                  <c:v>4.7740999999999999E-9</c:v>
                </c:pt>
                <c:pt idx="2988">
                  <c:v>4.7749999999999997E-9</c:v>
                </c:pt>
                <c:pt idx="2989">
                  <c:v>4.7762999999999997E-9</c:v>
                </c:pt>
                <c:pt idx="2990">
                  <c:v>4.7768000000000003E-9</c:v>
                </c:pt>
                <c:pt idx="2991">
                  <c:v>4.7799E-9</c:v>
                </c:pt>
                <c:pt idx="2992">
                  <c:v>4.7781000000000003E-9</c:v>
                </c:pt>
                <c:pt idx="2993">
                  <c:v>4.7803000000000001E-9</c:v>
                </c:pt>
                <c:pt idx="2994">
                  <c:v>4.7781000000000003E-9</c:v>
                </c:pt>
                <c:pt idx="2995">
                  <c:v>4.7812E-9</c:v>
                </c:pt>
                <c:pt idx="2996">
                  <c:v>4.7794000000000003E-9</c:v>
                </c:pt>
                <c:pt idx="2997">
                  <c:v>4.7781000000000003E-9</c:v>
                </c:pt>
                <c:pt idx="2998">
                  <c:v>4.7803000000000001E-9</c:v>
                </c:pt>
                <c:pt idx="2999">
                  <c:v>4.7820999999999999E-9</c:v>
                </c:pt>
                <c:pt idx="3000">
                  <c:v>4.7816999999999997E-9</c:v>
                </c:pt>
                <c:pt idx="3001">
                  <c:v>4.7812E-9</c:v>
                </c:pt>
                <c:pt idx="3002">
                  <c:v>4.7839000000000004E-9</c:v>
                </c:pt>
                <c:pt idx="3003">
                  <c:v>4.7879E-9</c:v>
                </c:pt>
                <c:pt idx="3004">
                  <c:v>4.7833999999999998E-9</c:v>
                </c:pt>
                <c:pt idx="3005">
                  <c:v>4.7839000000000004E-9</c:v>
                </c:pt>
                <c:pt idx="3006">
                  <c:v>4.7852000000000004E-9</c:v>
                </c:pt>
                <c:pt idx="3007">
                  <c:v>4.7852000000000004E-9</c:v>
                </c:pt>
                <c:pt idx="3008">
                  <c:v>4.7865000000000004E-9</c:v>
                </c:pt>
                <c:pt idx="3009">
                  <c:v>4.7892E-9</c:v>
                </c:pt>
                <c:pt idx="3010">
                  <c:v>4.7833999999999998E-9</c:v>
                </c:pt>
                <c:pt idx="3011">
                  <c:v>4.7870000000000001E-9</c:v>
                </c:pt>
                <c:pt idx="3012">
                  <c:v>4.7904999999999999E-9</c:v>
                </c:pt>
                <c:pt idx="3013">
                  <c:v>4.7919000000000004E-9</c:v>
                </c:pt>
                <c:pt idx="3014">
                  <c:v>4.7919000000000004E-9</c:v>
                </c:pt>
                <c:pt idx="3015">
                  <c:v>4.7919000000000004E-9</c:v>
                </c:pt>
                <c:pt idx="3016">
                  <c:v>4.7909999999999997E-9</c:v>
                </c:pt>
                <c:pt idx="3017">
                  <c:v>4.7896000000000001E-9</c:v>
                </c:pt>
                <c:pt idx="3018">
                  <c:v>4.7913999999999998E-9</c:v>
                </c:pt>
                <c:pt idx="3019">
                  <c:v>4.7909999999999997E-9</c:v>
                </c:pt>
                <c:pt idx="3020">
                  <c:v>4.7945000000000003E-9</c:v>
                </c:pt>
                <c:pt idx="3021">
                  <c:v>4.7892E-9</c:v>
                </c:pt>
                <c:pt idx="3022">
                  <c:v>4.7909999999999997E-9</c:v>
                </c:pt>
                <c:pt idx="3023">
                  <c:v>4.7922999999999997E-9</c:v>
                </c:pt>
                <c:pt idx="3024">
                  <c:v>4.7945000000000003E-9</c:v>
                </c:pt>
                <c:pt idx="3025">
                  <c:v>4.7919000000000004E-9</c:v>
                </c:pt>
                <c:pt idx="3026">
                  <c:v>4.7954000000000002E-9</c:v>
                </c:pt>
                <c:pt idx="3027">
                  <c:v>4.7971999999999999E-9</c:v>
                </c:pt>
                <c:pt idx="3028">
                  <c:v>4.7997999999999999E-9</c:v>
                </c:pt>
                <c:pt idx="3029">
                  <c:v>4.7967000000000002E-9</c:v>
                </c:pt>
                <c:pt idx="3030">
                  <c:v>4.7967000000000002E-9</c:v>
                </c:pt>
                <c:pt idx="3031">
                  <c:v>4.7976000000000001E-9</c:v>
                </c:pt>
                <c:pt idx="3032">
                  <c:v>4.7984999999999999E-9</c:v>
                </c:pt>
                <c:pt idx="3033">
                  <c:v>4.7993999999999998E-9</c:v>
                </c:pt>
                <c:pt idx="3034">
                  <c:v>4.7976000000000001E-9</c:v>
                </c:pt>
                <c:pt idx="3035">
                  <c:v>4.8019999999999998E-9</c:v>
                </c:pt>
                <c:pt idx="3036">
                  <c:v>4.7993999999999998E-9</c:v>
                </c:pt>
                <c:pt idx="3037">
                  <c:v>4.8019999999999998E-9</c:v>
                </c:pt>
                <c:pt idx="3038">
                  <c:v>4.8038000000000003E-9</c:v>
                </c:pt>
                <c:pt idx="3039">
                  <c:v>4.8047000000000002E-9</c:v>
                </c:pt>
                <c:pt idx="3040">
                  <c:v>4.8051000000000003E-9</c:v>
                </c:pt>
                <c:pt idx="3041">
                  <c:v>4.8073999999999998E-9</c:v>
                </c:pt>
                <c:pt idx="3042">
                  <c:v>4.8073999999999998E-9</c:v>
                </c:pt>
                <c:pt idx="3043">
                  <c:v>4.8019999999999998E-9</c:v>
                </c:pt>
                <c:pt idx="3044">
                  <c:v>4.8086999999999997E-9</c:v>
                </c:pt>
                <c:pt idx="3045">
                  <c:v>4.8034000000000002E-9</c:v>
                </c:pt>
                <c:pt idx="3046">
                  <c:v>4.8047000000000002E-9</c:v>
                </c:pt>
                <c:pt idx="3047">
                  <c:v>4.8077999999999999E-9</c:v>
                </c:pt>
                <c:pt idx="3048">
                  <c:v>4.8118000000000003E-9</c:v>
                </c:pt>
                <c:pt idx="3049">
                  <c:v>4.8122000000000004E-9</c:v>
                </c:pt>
                <c:pt idx="3050">
                  <c:v>4.8105000000000003E-9</c:v>
                </c:pt>
                <c:pt idx="3051">
                  <c:v>4.8082E-9</c:v>
                </c:pt>
                <c:pt idx="3052">
                  <c:v>4.8086999999999997E-9</c:v>
                </c:pt>
                <c:pt idx="3053">
                  <c:v>4.8127000000000001E-9</c:v>
                </c:pt>
                <c:pt idx="3054">
                  <c:v>4.8108999999999996E-9</c:v>
                </c:pt>
                <c:pt idx="3055">
                  <c:v>4.8127000000000001E-9</c:v>
                </c:pt>
                <c:pt idx="3056">
                  <c:v>4.8162E-9</c:v>
                </c:pt>
                <c:pt idx="3057">
                  <c:v>4.8140000000000001E-9</c:v>
                </c:pt>
                <c:pt idx="3058">
                  <c:v>4.8170999999999998E-9</c:v>
                </c:pt>
                <c:pt idx="3059">
                  <c:v>4.8170999999999998E-9</c:v>
                </c:pt>
                <c:pt idx="3060">
                  <c:v>4.8157999999999999E-9</c:v>
                </c:pt>
                <c:pt idx="3061">
                  <c:v>4.8144000000000002E-9</c:v>
                </c:pt>
                <c:pt idx="3062">
                  <c:v>4.8183999999999998E-9</c:v>
                </c:pt>
                <c:pt idx="3063">
                  <c:v>4.8198000000000003E-9</c:v>
                </c:pt>
                <c:pt idx="3064">
                  <c:v>4.8166999999999997E-9</c:v>
                </c:pt>
                <c:pt idx="3065">
                  <c:v>4.8211000000000002E-9</c:v>
                </c:pt>
                <c:pt idx="3066">
                  <c:v>4.8166999999999997E-9</c:v>
                </c:pt>
                <c:pt idx="3067">
                  <c:v>4.8202000000000004E-9</c:v>
                </c:pt>
                <c:pt idx="3068">
                  <c:v>4.8198000000000003E-9</c:v>
                </c:pt>
                <c:pt idx="3069">
                  <c:v>4.8254999999999999E-9</c:v>
                </c:pt>
                <c:pt idx="3070">
                  <c:v>4.8237000000000002E-9</c:v>
                </c:pt>
                <c:pt idx="3071">
                  <c:v>4.8202000000000004E-9</c:v>
                </c:pt>
                <c:pt idx="3072">
                  <c:v>4.8241999999999999E-9</c:v>
                </c:pt>
                <c:pt idx="3073">
                  <c:v>4.8246000000000001E-9</c:v>
                </c:pt>
                <c:pt idx="3074">
                  <c:v>4.8246000000000001E-9</c:v>
                </c:pt>
                <c:pt idx="3075">
                  <c:v>4.8259999999999997E-9</c:v>
                </c:pt>
                <c:pt idx="3076">
                  <c:v>4.8250999999999998E-9</c:v>
                </c:pt>
                <c:pt idx="3077">
                  <c:v>4.8272999999999997E-9</c:v>
                </c:pt>
                <c:pt idx="3078">
                  <c:v>4.8267999999999999E-9</c:v>
                </c:pt>
                <c:pt idx="3079">
                  <c:v>4.8291000000000002E-9</c:v>
                </c:pt>
                <c:pt idx="3080">
                  <c:v>4.8304000000000002E-9</c:v>
                </c:pt>
                <c:pt idx="3081">
                  <c:v>4.8317000000000002E-9</c:v>
                </c:pt>
                <c:pt idx="3082">
                  <c:v>4.8317000000000002E-9</c:v>
                </c:pt>
                <c:pt idx="3083">
                  <c:v>4.8326E-9</c:v>
                </c:pt>
                <c:pt idx="3084">
                  <c:v>4.8343999999999998E-9</c:v>
                </c:pt>
                <c:pt idx="3085">
                  <c:v>4.8334999999999999E-9</c:v>
                </c:pt>
                <c:pt idx="3086">
                  <c:v>4.8317000000000002E-9</c:v>
                </c:pt>
                <c:pt idx="3087">
                  <c:v>4.8347999999999999E-9</c:v>
                </c:pt>
                <c:pt idx="3088">
                  <c:v>4.8360999999999999E-9</c:v>
                </c:pt>
                <c:pt idx="3089">
                  <c:v>4.8375000000000003E-9</c:v>
                </c:pt>
                <c:pt idx="3090">
                  <c:v>4.8326E-9</c:v>
                </c:pt>
                <c:pt idx="3091">
                  <c:v>4.8326E-9</c:v>
                </c:pt>
                <c:pt idx="3092">
                  <c:v>4.8360999999999999E-9</c:v>
                </c:pt>
                <c:pt idx="3093">
                  <c:v>4.8369999999999997E-9</c:v>
                </c:pt>
                <c:pt idx="3094">
                  <c:v>4.8360999999999999E-9</c:v>
                </c:pt>
                <c:pt idx="3095">
                  <c:v>4.8410000000000001E-9</c:v>
                </c:pt>
                <c:pt idx="3096">
                  <c:v>4.8397000000000002E-9</c:v>
                </c:pt>
                <c:pt idx="3097">
                  <c:v>4.8397000000000002E-9</c:v>
                </c:pt>
                <c:pt idx="3098">
                  <c:v>4.8419E-9</c:v>
                </c:pt>
                <c:pt idx="3099">
                  <c:v>4.8419E-9</c:v>
                </c:pt>
                <c:pt idx="3100">
                  <c:v>4.8406E-9</c:v>
                </c:pt>
                <c:pt idx="3101">
                  <c:v>4.8436999999999997E-9</c:v>
                </c:pt>
                <c:pt idx="3102">
                  <c:v>4.8477000000000001E-9</c:v>
                </c:pt>
                <c:pt idx="3103">
                  <c:v>4.8419E-9</c:v>
                </c:pt>
                <c:pt idx="3104">
                  <c:v>4.8462999999999997E-9</c:v>
                </c:pt>
                <c:pt idx="3105">
                  <c:v>4.8477000000000001E-9</c:v>
                </c:pt>
                <c:pt idx="3106">
                  <c:v>4.8477000000000001E-9</c:v>
                </c:pt>
                <c:pt idx="3107">
                  <c:v>4.8410000000000001E-9</c:v>
                </c:pt>
                <c:pt idx="3108">
                  <c:v>4.8459000000000004E-9</c:v>
                </c:pt>
                <c:pt idx="3109">
                  <c:v>4.8503000000000001E-9</c:v>
                </c:pt>
                <c:pt idx="3110">
                  <c:v>4.8499E-9</c:v>
                </c:pt>
                <c:pt idx="3111">
                  <c:v>4.8499E-9</c:v>
                </c:pt>
                <c:pt idx="3112">
                  <c:v>4.8524999999999999E-9</c:v>
                </c:pt>
                <c:pt idx="3113">
                  <c:v>4.8499E-9</c:v>
                </c:pt>
                <c:pt idx="3114">
                  <c:v>4.8499E-9</c:v>
                </c:pt>
                <c:pt idx="3115">
                  <c:v>4.8520999999999998E-9</c:v>
                </c:pt>
                <c:pt idx="3116">
                  <c:v>4.8516000000000001E-9</c:v>
                </c:pt>
                <c:pt idx="3117">
                  <c:v>4.8529999999999997E-9</c:v>
                </c:pt>
                <c:pt idx="3118">
                  <c:v>4.8542999999999997E-9</c:v>
                </c:pt>
                <c:pt idx="3119">
                  <c:v>4.8546999999999998E-9</c:v>
                </c:pt>
                <c:pt idx="3120">
                  <c:v>4.8512E-9</c:v>
                </c:pt>
                <c:pt idx="3121">
                  <c:v>4.8533999999999998E-9</c:v>
                </c:pt>
                <c:pt idx="3122">
                  <c:v>4.8561000000000002E-9</c:v>
                </c:pt>
                <c:pt idx="3123">
                  <c:v>4.8574000000000002E-9</c:v>
                </c:pt>
                <c:pt idx="3124">
                  <c:v>4.8561000000000002E-9</c:v>
                </c:pt>
                <c:pt idx="3125">
                  <c:v>4.8546999999999998E-9</c:v>
                </c:pt>
                <c:pt idx="3126">
                  <c:v>4.8578000000000003E-9</c:v>
                </c:pt>
                <c:pt idx="3127">
                  <c:v>4.8609E-9</c:v>
                </c:pt>
                <c:pt idx="3128">
                  <c:v>4.8578000000000003E-9</c:v>
                </c:pt>
                <c:pt idx="3129">
                  <c:v>4.8604999999999999E-9</c:v>
                </c:pt>
                <c:pt idx="3130">
                  <c:v>4.8622999999999996E-9</c:v>
                </c:pt>
                <c:pt idx="3131">
                  <c:v>4.8617999999999999E-9</c:v>
                </c:pt>
                <c:pt idx="3132">
                  <c:v>4.8609E-9</c:v>
                </c:pt>
                <c:pt idx="3133">
                  <c:v>4.8639999999999997E-9</c:v>
                </c:pt>
                <c:pt idx="3134">
                  <c:v>4.8609E-9</c:v>
                </c:pt>
                <c:pt idx="3135">
                  <c:v>4.8663E-9</c:v>
                </c:pt>
                <c:pt idx="3136">
                  <c:v>4.8635999999999996E-9</c:v>
                </c:pt>
                <c:pt idx="3137">
                  <c:v>4.8663E-9</c:v>
                </c:pt>
                <c:pt idx="3138">
                  <c:v>4.8617999999999999E-9</c:v>
                </c:pt>
                <c:pt idx="3139">
                  <c:v>4.8680000000000001E-9</c:v>
                </c:pt>
                <c:pt idx="3140">
                  <c:v>4.8658000000000003E-9</c:v>
                </c:pt>
                <c:pt idx="3141">
                  <c:v>4.8622999999999996E-9</c:v>
                </c:pt>
                <c:pt idx="3142">
                  <c:v>4.8680000000000001E-9</c:v>
                </c:pt>
                <c:pt idx="3143">
                  <c:v>4.8654000000000002E-9</c:v>
                </c:pt>
                <c:pt idx="3144">
                  <c:v>4.8645000000000003E-9</c:v>
                </c:pt>
                <c:pt idx="3145">
                  <c:v>4.8693999999999997E-9</c:v>
                </c:pt>
                <c:pt idx="3146">
                  <c:v>4.8680000000000001E-9</c:v>
                </c:pt>
                <c:pt idx="3147">
                  <c:v>4.8648999999999996E-9</c:v>
                </c:pt>
                <c:pt idx="3148">
                  <c:v>4.8697999999999999E-9</c:v>
                </c:pt>
                <c:pt idx="3149">
                  <c:v>4.8697999999999999E-9</c:v>
                </c:pt>
                <c:pt idx="3150">
                  <c:v>4.8738000000000003E-9</c:v>
                </c:pt>
                <c:pt idx="3151">
                  <c:v>4.8706999999999997E-9</c:v>
                </c:pt>
                <c:pt idx="3152">
                  <c:v>4.8706999999999997E-9</c:v>
                </c:pt>
                <c:pt idx="3153">
                  <c:v>4.8719999999999997E-9</c:v>
                </c:pt>
                <c:pt idx="3154">
                  <c:v>4.8697999999999999E-9</c:v>
                </c:pt>
                <c:pt idx="3155">
                  <c:v>4.8725000000000003E-9</c:v>
                </c:pt>
                <c:pt idx="3156">
                  <c:v>4.8729000000000004E-9</c:v>
                </c:pt>
                <c:pt idx="3157">
                  <c:v>4.8732999999999997E-9</c:v>
                </c:pt>
                <c:pt idx="3158">
                  <c:v>4.8738000000000003E-9</c:v>
                </c:pt>
                <c:pt idx="3159">
                  <c:v>4.8725000000000003E-9</c:v>
                </c:pt>
                <c:pt idx="3160">
                  <c:v>4.8751000000000003E-9</c:v>
                </c:pt>
                <c:pt idx="3161">
                  <c:v>4.8738000000000003E-9</c:v>
                </c:pt>
                <c:pt idx="3162">
                  <c:v>4.8764000000000002E-9</c:v>
                </c:pt>
                <c:pt idx="3163">
                  <c:v>4.8782E-9</c:v>
                </c:pt>
                <c:pt idx="3164">
                  <c:v>4.8764000000000002E-9</c:v>
                </c:pt>
                <c:pt idx="3165">
                  <c:v>4.8738000000000003E-9</c:v>
                </c:pt>
                <c:pt idx="3166">
                  <c:v>4.8782E-9</c:v>
                </c:pt>
                <c:pt idx="3167">
                  <c:v>4.8764000000000002E-9</c:v>
                </c:pt>
                <c:pt idx="3168">
                  <c:v>4.8809000000000004E-9</c:v>
                </c:pt>
                <c:pt idx="3169">
                  <c:v>4.8777999999999998E-9</c:v>
                </c:pt>
                <c:pt idx="3170">
                  <c:v>4.8803999999999998E-9</c:v>
                </c:pt>
                <c:pt idx="3171">
                  <c:v>4.8835000000000004E-9</c:v>
                </c:pt>
                <c:pt idx="3172">
                  <c:v>4.8818000000000002E-9</c:v>
                </c:pt>
                <c:pt idx="3173">
                  <c:v>4.8809000000000004E-9</c:v>
                </c:pt>
                <c:pt idx="3174">
                  <c:v>4.8809000000000004E-9</c:v>
                </c:pt>
                <c:pt idx="3175">
                  <c:v>4.8812999999999997E-9</c:v>
                </c:pt>
                <c:pt idx="3176">
                  <c:v>4.8799999999999997E-9</c:v>
                </c:pt>
                <c:pt idx="3177">
                  <c:v>4.8831000000000002E-9</c:v>
                </c:pt>
                <c:pt idx="3178">
                  <c:v>4.8902000000000003E-9</c:v>
                </c:pt>
                <c:pt idx="3179">
                  <c:v>4.8849E-9</c:v>
                </c:pt>
                <c:pt idx="3180">
                  <c:v>4.8866000000000001E-9</c:v>
                </c:pt>
                <c:pt idx="3181">
                  <c:v>4.8844000000000002E-9</c:v>
                </c:pt>
                <c:pt idx="3182">
                  <c:v>4.8879999999999997E-9</c:v>
                </c:pt>
                <c:pt idx="3183">
                  <c:v>4.8883999999999998E-9</c:v>
                </c:pt>
                <c:pt idx="3184">
                  <c:v>4.8905999999999996E-9</c:v>
                </c:pt>
                <c:pt idx="3185">
                  <c:v>4.8879999999999997E-9</c:v>
                </c:pt>
                <c:pt idx="3186">
                  <c:v>4.8911000000000002E-9</c:v>
                </c:pt>
                <c:pt idx="3187">
                  <c:v>4.8896999999999998E-9</c:v>
                </c:pt>
                <c:pt idx="3188">
                  <c:v>4.8915000000000003E-9</c:v>
                </c:pt>
                <c:pt idx="3189">
                  <c:v>4.8937000000000002E-9</c:v>
                </c:pt>
                <c:pt idx="3190">
                  <c:v>4.8946E-9</c:v>
                </c:pt>
                <c:pt idx="3191">
                  <c:v>4.8941999999999999E-9</c:v>
                </c:pt>
                <c:pt idx="3192">
                  <c:v>4.8902000000000003E-9</c:v>
                </c:pt>
                <c:pt idx="3193">
                  <c:v>4.8976999999999997E-9</c:v>
                </c:pt>
                <c:pt idx="3194">
                  <c:v>4.8954999999999999E-9</c:v>
                </c:pt>
                <c:pt idx="3195">
                  <c:v>4.8954999999999999E-9</c:v>
                </c:pt>
                <c:pt idx="3196">
                  <c:v>4.8937000000000002E-9</c:v>
                </c:pt>
                <c:pt idx="3197">
                  <c:v>4.8946E-9</c:v>
                </c:pt>
                <c:pt idx="3198">
                  <c:v>4.8976999999999997E-9</c:v>
                </c:pt>
                <c:pt idx="3199">
                  <c:v>4.8985999999999996E-9</c:v>
                </c:pt>
                <c:pt idx="3200">
                  <c:v>4.9047999999999999E-9</c:v>
                </c:pt>
                <c:pt idx="3201">
                  <c:v>4.8967999999999999E-9</c:v>
                </c:pt>
                <c:pt idx="3202">
                  <c:v>4.8995000000000003E-9</c:v>
                </c:pt>
                <c:pt idx="3203">
                  <c:v>4.8980999999999999E-9</c:v>
                </c:pt>
                <c:pt idx="3204">
                  <c:v>4.8995000000000003E-9</c:v>
                </c:pt>
                <c:pt idx="3205">
                  <c:v>4.9008000000000003E-9</c:v>
                </c:pt>
                <c:pt idx="3206">
                  <c:v>4.8995000000000003E-9</c:v>
                </c:pt>
                <c:pt idx="3207">
                  <c:v>4.9043000000000001E-9</c:v>
                </c:pt>
                <c:pt idx="3208">
                  <c:v>4.9052E-9</c:v>
                </c:pt>
                <c:pt idx="3209">
                  <c:v>4.9034999999999999E-9</c:v>
                </c:pt>
                <c:pt idx="3210">
                  <c:v>4.9017000000000001E-9</c:v>
                </c:pt>
                <c:pt idx="3211">
                  <c:v>4.9043000000000001E-9</c:v>
                </c:pt>
                <c:pt idx="3212">
                  <c:v>4.9073999999999998E-9</c:v>
                </c:pt>
                <c:pt idx="3213">
                  <c:v>4.9082999999999997E-9</c:v>
                </c:pt>
                <c:pt idx="3214">
                  <c:v>4.9052E-9</c:v>
                </c:pt>
                <c:pt idx="3215">
                  <c:v>4.9052E-9</c:v>
                </c:pt>
                <c:pt idx="3216">
                  <c:v>4.9052E-9</c:v>
                </c:pt>
                <c:pt idx="3217">
                  <c:v>4.9060999999999998E-9</c:v>
                </c:pt>
                <c:pt idx="3218">
                  <c:v>4.9101000000000002E-9</c:v>
                </c:pt>
                <c:pt idx="3219">
                  <c:v>4.9119E-9</c:v>
                </c:pt>
                <c:pt idx="3220">
                  <c:v>4.9110000000000001E-9</c:v>
                </c:pt>
                <c:pt idx="3221">
                  <c:v>4.9119E-9</c:v>
                </c:pt>
                <c:pt idx="3222">
                  <c:v>4.9105000000000004E-9</c:v>
                </c:pt>
                <c:pt idx="3223">
                  <c:v>4.9101000000000002E-9</c:v>
                </c:pt>
                <c:pt idx="3224">
                  <c:v>4.9127999999999998E-9</c:v>
                </c:pt>
                <c:pt idx="3225">
                  <c:v>4.9136000000000001E-9</c:v>
                </c:pt>
                <c:pt idx="3226">
                  <c:v>4.9131999999999999E-9</c:v>
                </c:pt>
                <c:pt idx="3227">
                  <c:v>4.9149999999999997E-9</c:v>
                </c:pt>
                <c:pt idx="3228">
                  <c:v>4.9144999999999999E-9</c:v>
                </c:pt>
                <c:pt idx="3229">
                  <c:v>4.9153999999999998E-9</c:v>
                </c:pt>
                <c:pt idx="3230">
                  <c:v>4.9159000000000004E-9</c:v>
                </c:pt>
                <c:pt idx="3231">
                  <c:v>4.9159000000000004E-9</c:v>
                </c:pt>
                <c:pt idx="3232">
                  <c:v>4.9153999999999998E-9</c:v>
                </c:pt>
                <c:pt idx="3233">
                  <c:v>4.9166999999999998E-9</c:v>
                </c:pt>
                <c:pt idx="3234">
                  <c:v>4.9175999999999996E-9</c:v>
                </c:pt>
                <c:pt idx="3235">
                  <c:v>4.9190000000000001E-9</c:v>
                </c:pt>
                <c:pt idx="3236">
                  <c:v>4.9190000000000001E-9</c:v>
                </c:pt>
                <c:pt idx="3237">
                  <c:v>4.9224999999999999E-9</c:v>
                </c:pt>
                <c:pt idx="3238">
                  <c:v>4.9203000000000001E-9</c:v>
                </c:pt>
                <c:pt idx="3239">
                  <c:v>4.9216E-9</c:v>
                </c:pt>
                <c:pt idx="3240">
                  <c:v>4.9190000000000001E-9</c:v>
                </c:pt>
                <c:pt idx="3241">
                  <c:v>4.9246999999999998E-9</c:v>
                </c:pt>
                <c:pt idx="3242">
                  <c:v>4.9233999999999998E-9</c:v>
                </c:pt>
                <c:pt idx="3243">
                  <c:v>4.9224999999999999E-9</c:v>
                </c:pt>
                <c:pt idx="3244">
                  <c:v>4.9265000000000003E-9</c:v>
                </c:pt>
                <c:pt idx="3245">
                  <c:v>4.9237999999999999E-9</c:v>
                </c:pt>
                <c:pt idx="3246">
                  <c:v>4.9233999999999998E-9</c:v>
                </c:pt>
                <c:pt idx="3247">
                  <c:v>4.9255999999999996E-9</c:v>
                </c:pt>
                <c:pt idx="3248">
                  <c:v>4.9283E-9</c:v>
                </c:pt>
                <c:pt idx="3249">
                  <c:v>4.9259999999999997E-9</c:v>
                </c:pt>
                <c:pt idx="3250">
                  <c:v>4.9274000000000002E-9</c:v>
                </c:pt>
                <c:pt idx="3251">
                  <c:v>4.9268999999999996E-9</c:v>
                </c:pt>
                <c:pt idx="3252">
                  <c:v>4.9278000000000003E-9</c:v>
                </c:pt>
                <c:pt idx="3253">
                  <c:v>4.9246999999999998E-9</c:v>
                </c:pt>
                <c:pt idx="3254">
                  <c:v>4.9335999999999996E-9</c:v>
                </c:pt>
                <c:pt idx="3255">
                  <c:v>4.9274000000000002E-9</c:v>
                </c:pt>
                <c:pt idx="3256">
                  <c:v>4.9322E-9</c:v>
                </c:pt>
                <c:pt idx="3257">
                  <c:v>4.9304999999999999E-9</c:v>
                </c:pt>
                <c:pt idx="3258">
                  <c:v>4.9313999999999997E-9</c:v>
                </c:pt>
                <c:pt idx="3259">
                  <c:v>4.9345000000000003E-9</c:v>
                </c:pt>
                <c:pt idx="3260">
                  <c:v>4.9362000000000004E-9</c:v>
                </c:pt>
                <c:pt idx="3261">
                  <c:v>4.9322E-9</c:v>
                </c:pt>
                <c:pt idx="3262">
                  <c:v>4.9380000000000001E-9</c:v>
                </c:pt>
                <c:pt idx="3263">
                  <c:v>4.9376E-9</c:v>
                </c:pt>
                <c:pt idx="3264">
                  <c:v>4.9352999999999997E-9</c:v>
                </c:pt>
                <c:pt idx="3265">
                  <c:v>4.9358000000000003E-9</c:v>
                </c:pt>
                <c:pt idx="3266">
                  <c:v>4.9367000000000001E-9</c:v>
                </c:pt>
                <c:pt idx="3267">
                  <c:v>4.9384000000000002E-9</c:v>
                </c:pt>
                <c:pt idx="3268">
                  <c:v>4.9410999999999998E-9</c:v>
                </c:pt>
                <c:pt idx="3269">
                  <c:v>4.9380000000000001E-9</c:v>
                </c:pt>
                <c:pt idx="3270">
                  <c:v>4.9419999999999997E-9</c:v>
                </c:pt>
                <c:pt idx="3271">
                  <c:v>4.9410999999999998E-9</c:v>
                </c:pt>
                <c:pt idx="3272">
                  <c:v>4.9438000000000002E-9</c:v>
                </c:pt>
                <c:pt idx="3273">
                  <c:v>4.9402E-9</c:v>
                </c:pt>
                <c:pt idx="3274">
                  <c:v>4.9419999999999997E-9</c:v>
                </c:pt>
                <c:pt idx="3275">
                  <c:v>4.9419999999999997E-9</c:v>
                </c:pt>
                <c:pt idx="3276">
                  <c:v>4.9423999999999998E-9</c:v>
                </c:pt>
                <c:pt idx="3277">
                  <c:v>4.9406999999999997E-9</c:v>
                </c:pt>
                <c:pt idx="3278">
                  <c:v>4.9429000000000004E-9</c:v>
                </c:pt>
                <c:pt idx="3279">
                  <c:v>4.9432999999999997E-9</c:v>
                </c:pt>
                <c:pt idx="3280">
                  <c:v>4.9464000000000002E-9</c:v>
                </c:pt>
                <c:pt idx="3281">
                  <c:v>4.9486000000000001E-9</c:v>
                </c:pt>
                <c:pt idx="3282">
                  <c:v>4.9451000000000002E-9</c:v>
                </c:pt>
                <c:pt idx="3283">
                  <c:v>4.9460000000000001E-9</c:v>
                </c:pt>
                <c:pt idx="3284">
                  <c:v>4.9494999999999999E-9</c:v>
                </c:pt>
                <c:pt idx="3285">
                  <c:v>4.9481999999999999E-9</c:v>
                </c:pt>
                <c:pt idx="3286">
                  <c:v>4.9460000000000001E-9</c:v>
                </c:pt>
                <c:pt idx="3287">
                  <c:v>4.9486000000000001E-9</c:v>
                </c:pt>
                <c:pt idx="3288">
                  <c:v>4.9525999999999996E-9</c:v>
                </c:pt>
                <c:pt idx="3289">
                  <c:v>4.9525999999999996E-9</c:v>
                </c:pt>
                <c:pt idx="3290">
                  <c:v>4.9507999999999999E-9</c:v>
                </c:pt>
                <c:pt idx="3291">
                  <c:v>4.9522000000000003E-9</c:v>
                </c:pt>
                <c:pt idx="3292">
                  <c:v>4.9503999999999998E-9</c:v>
                </c:pt>
                <c:pt idx="3293">
                  <c:v>4.9512999999999996E-9</c:v>
                </c:pt>
                <c:pt idx="3294">
                  <c:v>4.9544000000000002E-9</c:v>
                </c:pt>
                <c:pt idx="3295">
                  <c:v>4.9548000000000003E-9</c:v>
                </c:pt>
                <c:pt idx="3296">
                  <c:v>4.9538999999999996E-9</c:v>
                </c:pt>
                <c:pt idx="3297">
                  <c:v>4.9548000000000003E-9</c:v>
                </c:pt>
                <c:pt idx="3298">
                  <c:v>4.9566E-9</c:v>
                </c:pt>
                <c:pt idx="3299">
                  <c:v>4.9553E-9</c:v>
                </c:pt>
                <c:pt idx="3300">
                  <c:v>4.9531000000000002E-9</c:v>
                </c:pt>
                <c:pt idx="3301">
                  <c:v>4.9583999999999998E-9</c:v>
                </c:pt>
                <c:pt idx="3302">
                  <c:v>4.9596999999999997E-9</c:v>
                </c:pt>
                <c:pt idx="3303">
                  <c:v>4.9579E-9</c:v>
                </c:pt>
                <c:pt idx="3304">
                  <c:v>4.9561999999999999E-9</c:v>
                </c:pt>
                <c:pt idx="3305">
                  <c:v>4.9615000000000003E-9</c:v>
                </c:pt>
                <c:pt idx="3306">
                  <c:v>4.9609999999999997E-9</c:v>
                </c:pt>
                <c:pt idx="3307">
                  <c:v>4.9600999999999999E-9</c:v>
                </c:pt>
                <c:pt idx="3308">
                  <c:v>4.9596999999999997E-9</c:v>
                </c:pt>
                <c:pt idx="3309">
                  <c:v>4.9600999999999999E-9</c:v>
                </c:pt>
                <c:pt idx="3310">
                  <c:v>4.9632000000000004E-9</c:v>
                </c:pt>
                <c:pt idx="3311">
                  <c:v>4.9637000000000001E-9</c:v>
                </c:pt>
                <c:pt idx="3312">
                  <c:v>4.9654999999999999E-9</c:v>
                </c:pt>
                <c:pt idx="3313">
                  <c:v>4.9663000000000001E-9</c:v>
                </c:pt>
                <c:pt idx="3314">
                  <c:v>4.9654999999999999E-9</c:v>
                </c:pt>
                <c:pt idx="3315">
                  <c:v>4.9672E-9</c:v>
                </c:pt>
                <c:pt idx="3316">
                  <c:v>4.9663000000000001E-9</c:v>
                </c:pt>
                <c:pt idx="3317">
                  <c:v>4.9663000000000001E-9</c:v>
                </c:pt>
                <c:pt idx="3318">
                  <c:v>4.9689999999999997E-9</c:v>
                </c:pt>
                <c:pt idx="3319">
                  <c:v>4.9699000000000004E-9</c:v>
                </c:pt>
                <c:pt idx="3320">
                  <c:v>4.9689999999999997E-9</c:v>
                </c:pt>
                <c:pt idx="3321">
                  <c:v>4.9743000000000001E-9</c:v>
                </c:pt>
                <c:pt idx="3322">
                  <c:v>4.9712000000000004E-9</c:v>
                </c:pt>
                <c:pt idx="3323">
                  <c:v>4.9721000000000002E-9</c:v>
                </c:pt>
                <c:pt idx="3324">
                  <c:v>4.9725000000000004E-9</c:v>
                </c:pt>
                <c:pt idx="3325">
                  <c:v>4.9734000000000002E-9</c:v>
                </c:pt>
                <c:pt idx="3326">
                  <c:v>4.9721000000000002E-9</c:v>
                </c:pt>
                <c:pt idx="3327">
                  <c:v>4.9730000000000001E-9</c:v>
                </c:pt>
                <c:pt idx="3328">
                  <c:v>4.9730000000000001E-9</c:v>
                </c:pt>
                <c:pt idx="3329">
                  <c:v>4.9739E-9</c:v>
                </c:pt>
                <c:pt idx="3330">
                  <c:v>4.9751999999999999E-9</c:v>
                </c:pt>
                <c:pt idx="3331">
                  <c:v>4.9769999999999997E-9</c:v>
                </c:pt>
                <c:pt idx="3332">
                  <c:v>4.9805000000000003E-9</c:v>
                </c:pt>
                <c:pt idx="3333">
                  <c:v>4.9764999999999999E-9</c:v>
                </c:pt>
                <c:pt idx="3334">
                  <c:v>4.9764999999999999E-9</c:v>
                </c:pt>
                <c:pt idx="3335">
                  <c:v>4.9773999999999998E-9</c:v>
                </c:pt>
                <c:pt idx="3336">
                  <c:v>4.9782999999999997E-9</c:v>
                </c:pt>
                <c:pt idx="3337">
                  <c:v>4.9805000000000003E-9</c:v>
                </c:pt>
                <c:pt idx="3338">
                  <c:v>4.9818000000000003E-9</c:v>
                </c:pt>
                <c:pt idx="3339">
                  <c:v>4.9805000000000003E-9</c:v>
                </c:pt>
                <c:pt idx="3340">
                  <c:v>4.9805000000000003E-9</c:v>
                </c:pt>
                <c:pt idx="3341">
                  <c:v>4.9814000000000002E-9</c:v>
                </c:pt>
                <c:pt idx="3342">
                  <c:v>4.9857999999999999E-9</c:v>
                </c:pt>
                <c:pt idx="3343">
                  <c:v>4.9831999999999999E-9</c:v>
                </c:pt>
                <c:pt idx="3344">
                  <c:v>4.9853999999999998E-9</c:v>
                </c:pt>
                <c:pt idx="3345">
                  <c:v>4.9853999999999998E-9</c:v>
                </c:pt>
                <c:pt idx="3346">
                  <c:v>4.9857999999999999E-9</c:v>
                </c:pt>
                <c:pt idx="3347">
                  <c:v>4.9827000000000002E-9</c:v>
                </c:pt>
                <c:pt idx="3348">
                  <c:v>4.9857999999999999E-9</c:v>
                </c:pt>
                <c:pt idx="3349">
                  <c:v>4.9853999999999998E-9</c:v>
                </c:pt>
                <c:pt idx="3350">
                  <c:v>4.9844999999999999E-9</c:v>
                </c:pt>
                <c:pt idx="3351">
                  <c:v>4.9866999999999997E-9</c:v>
                </c:pt>
                <c:pt idx="3352">
                  <c:v>4.9907000000000001E-9</c:v>
                </c:pt>
                <c:pt idx="3353">
                  <c:v>4.9872000000000003E-9</c:v>
                </c:pt>
                <c:pt idx="3354">
                  <c:v>4.9888999999999996E-9</c:v>
                </c:pt>
                <c:pt idx="3355">
                  <c:v>4.9920000000000001E-9</c:v>
                </c:pt>
                <c:pt idx="3356">
                  <c:v>4.9885000000000003E-9</c:v>
                </c:pt>
                <c:pt idx="3357">
                  <c:v>4.9879999999999997E-9</c:v>
                </c:pt>
                <c:pt idx="3358">
                  <c:v>4.9924999999999999E-9</c:v>
                </c:pt>
                <c:pt idx="3359">
                  <c:v>4.9894000000000002E-9</c:v>
                </c:pt>
                <c:pt idx="3360">
                  <c:v>4.9924999999999999E-9</c:v>
                </c:pt>
                <c:pt idx="3361">
                  <c:v>4.9946999999999997E-9</c:v>
                </c:pt>
                <c:pt idx="3362">
                  <c:v>4.9929E-9</c:v>
                </c:pt>
                <c:pt idx="3363">
                  <c:v>4.9956000000000004E-9</c:v>
                </c:pt>
                <c:pt idx="3364">
                  <c:v>4.9933999999999997E-9</c:v>
                </c:pt>
                <c:pt idx="3365">
                  <c:v>4.9933999999999997E-9</c:v>
                </c:pt>
                <c:pt idx="3366">
                  <c:v>4.9956000000000004E-9</c:v>
                </c:pt>
                <c:pt idx="3367">
                  <c:v>4.9950999999999998E-9</c:v>
                </c:pt>
                <c:pt idx="3368">
                  <c:v>4.9959999999999997E-9</c:v>
                </c:pt>
                <c:pt idx="3369">
                  <c:v>4.9996E-9</c:v>
                </c:pt>
                <c:pt idx="3370">
                  <c:v>4.9978000000000003E-9</c:v>
                </c:pt>
                <c:pt idx="3371">
                  <c:v>4.9987000000000001E-9</c:v>
                </c:pt>
                <c:pt idx="3372">
                  <c:v>4.9996E-9</c:v>
                </c:pt>
                <c:pt idx="3373">
                  <c:v>5.0052999999999997E-9</c:v>
                </c:pt>
                <c:pt idx="3374">
                  <c:v>5.0004000000000002E-9</c:v>
                </c:pt>
                <c:pt idx="3375">
                  <c:v>5.0030999999999998E-9</c:v>
                </c:pt>
                <c:pt idx="3376">
                  <c:v>5.0009E-9</c:v>
                </c:pt>
                <c:pt idx="3377">
                  <c:v>5.0034999999999999E-9</c:v>
                </c:pt>
                <c:pt idx="3378">
                  <c:v>5.0049000000000004E-9</c:v>
                </c:pt>
                <c:pt idx="3379">
                  <c:v>5.0043999999999998E-9</c:v>
                </c:pt>
                <c:pt idx="3380">
                  <c:v>5.0065999999999996E-9</c:v>
                </c:pt>
                <c:pt idx="3381">
                  <c:v>5.0065999999999996E-9</c:v>
                </c:pt>
                <c:pt idx="3382">
                  <c:v>5.0071000000000002E-9</c:v>
                </c:pt>
                <c:pt idx="3383">
                  <c:v>5.0097000000000002E-9</c:v>
                </c:pt>
                <c:pt idx="3384">
                  <c:v>5.0065999999999996E-9</c:v>
                </c:pt>
                <c:pt idx="3385">
                  <c:v>5.0052999999999997E-9</c:v>
                </c:pt>
                <c:pt idx="3386">
                  <c:v>5.0110999999999998E-9</c:v>
                </c:pt>
                <c:pt idx="3387">
                  <c:v>5.0127999999999999E-9</c:v>
                </c:pt>
                <c:pt idx="3388">
                  <c:v>5.0080000000000001E-9</c:v>
                </c:pt>
                <c:pt idx="3389">
                  <c:v>5.0110999999999998E-9</c:v>
                </c:pt>
                <c:pt idx="3390">
                  <c:v>5.0123999999999998E-9</c:v>
                </c:pt>
                <c:pt idx="3391">
                  <c:v>5.0101999999999999E-9</c:v>
                </c:pt>
                <c:pt idx="3392">
                  <c:v>5.0114999999999999E-9</c:v>
                </c:pt>
                <c:pt idx="3393">
                  <c:v>5.0155000000000003E-9</c:v>
                </c:pt>
                <c:pt idx="3394">
                  <c:v>5.0132999999999996E-9</c:v>
                </c:pt>
                <c:pt idx="3395">
                  <c:v>5.0145999999999996E-9</c:v>
                </c:pt>
                <c:pt idx="3396">
                  <c:v>5.0181999999999999E-9</c:v>
                </c:pt>
                <c:pt idx="3397">
                  <c:v>5.0168000000000003E-9</c:v>
                </c:pt>
                <c:pt idx="3398">
                  <c:v>5.0190000000000001E-9</c:v>
                </c:pt>
                <c:pt idx="3399">
                  <c:v>5.0203999999999997E-9</c:v>
                </c:pt>
                <c:pt idx="3400">
                  <c:v>5.0199E-9</c:v>
                </c:pt>
                <c:pt idx="3401">
                  <c:v>5.0203999999999997E-9</c:v>
                </c:pt>
                <c:pt idx="3402">
                  <c:v>5.0212999999999996E-9</c:v>
                </c:pt>
                <c:pt idx="3403">
                  <c:v>5.0229999999999997E-9</c:v>
                </c:pt>
                <c:pt idx="3404">
                  <c:v>5.0199E-9</c:v>
                </c:pt>
                <c:pt idx="3405">
                  <c:v>5.0225999999999996E-9</c:v>
                </c:pt>
                <c:pt idx="3406">
                  <c:v>5.0257000000000001E-9</c:v>
                </c:pt>
                <c:pt idx="3407">
                  <c:v>5.0220999999999999E-9</c:v>
                </c:pt>
                <c:pt idx="3408">
                  <c:v>5.0207999999999999E-9</c:v>
                </c:pt>
                <c:pt idx="3409">
                  <c:v>5.0239000000000004E-9</c:v>
                </c:pt>
                <c:pt idx="3410">
                  <c:v>5.0248000000000003E-9</c:v>
                </c:pt>
                <c:pt idx="3411">
                  <c:v>5.0199E-9</c:v>
                </c:pt>
                <c:pt idx="3412">
                  <c:v>5.0296999999999997E-9</c:v>
                </c:pt>
                <c:pt idx="3413">
                  <c:v>5.0279E-9</c:v>
                </c:pt>
                <c:pt idx="3414">
                  <c:v>5.0279E-9</c:v>
                </c:pt>
                <c:pt idx="3415">
                  <c:v>5.0279E-9</c:v>
                </c:pt>
                <c:pt idx="3416">
                  <c:v>5.0287999999999998E-9</c:v>
                </c:pt>
                <c:pt idx="3417">
                  <c:v>5.0309999999999997E-9</c:v>
                </c:pt>
                <c:pt idx="3418">
                  <c:v>5.0309999999999997E-9</c:v>
                </c:pt>
                <c:pt idx="3419">
                  <c:v>5.0306000000000004E-9</c:v>
                </c:pt>
                <c:pt idx="3420">
                  <c:v>5.0313999999999998E-9</c:v>
                </c:pt>
                <c:pt idx="3421">
                  <c:v>5.0306000000000004E-9</c:v>
                </c:pt>
                <c:pt idx="3422">
                  <c:v>5.0322999999999997E-9</c:v>
                </c:pt>
                <c:pt idx="3423">
                  <c:v>5.0319000000000004E-9</c:v>
                </c:pt>
                <c:pt idx="3424">
                  <c:v>5.0350000000000001E-9</c:v>
                </c:pt>
                <c:pt idx="3425">
                  <c:v>5.0367999999999998E-9</c:v>
                </c:pt>
                <c:pt idx="3426">
                  <c:v>5.0341000000000002E-9</c:v>
                </c:pt>
                <c:pt idx="3427">
                  <c:v>5.0337000000000001E-9</c:v>
                </c:pt>
                <c:pt idx="3428">
                  <c:v>5.0371999999999999E-9</c:v>
                </c:pt>
                <c:pt idx="3429">
                  <c:v>5.0341000000000002E-9</c:v>
                </c:pt>
                <c:pt idx="3430">
                  <c:v>5.0371999999999999E-9</c:v>
                </c:pt>
                <c:pt idx="3431">
                  <c:v>5.0393999999999998E-9</c:v>
                </c:pt>
                <c:pt idx="3432">
                  <c:v>5.0402999999999996E-9</c:v>
                </c:pt>
                <c:pt idx="3433">
                  <c:v>5.0399000000000003E-9</c:v>
                </c:pt>
                <c:pt idx="3434">
                  <c:v>5.0380999999999998E-9</c:v>
                </c:pt>
                <c:pt idx="3435">
                  <c:v>5.0399000000000003E-9</c:v>
                </c:pt>
                <c:pt idx="3436">
                  <c:v>5.0393999999999998E-9</c:v>
                </c:pt>
                <c:pt idx="3437">
                  <c:v>5.0430000000000001E-9</c:v>
                </c:pt>
                <c:pt idx="3438">
                  <c:v>5.0443E-9</c:v>
                </c:pt>
                <c:pt idx="3439">
                  <c:v>5.0434000000000002E-9</c:v>
                </c:pt>
                <c:pt idx="3440">
                  <c:v>5.0421000000000002E-9</c:v>
                </c:pt>
                <c:pt idx="3441">
                  <c:v>5.0469E-9</c:v>
                </c:pt>
                <c:pt idx="3442">
                  <c:v>5.0447000000000002E-9</c:v>
                </c:pt>
                <c:pt idx="3443">
                  <c:v>5.0451999999999999E-9</c:v>
                </c:pt>
                <c:pt idx="3444">
                  <c:v>5.0473999999999998E-9</c:v>
                </c:pt>
                <c:pt idx="3445">
                  <c:v>5.0477999999999999E-9</c:v>
                </c:pt>
                <c:pt idx="3446">
                  <c:v>5.0505000000000003E-9</c:v>
                </c:pt>
                <c:pt idx="3447">
                  <c:v>5.0464999999999999E-9</c:v>
                </c:pt>
                <c:pt idx="3448">
                  <c:v>5.0505000000000003E-9</c:v>
                </c:pt>
                <c:pt idx="3449">
                  <c:v>5.0492000000000003E-9</c:v>
                </c:pt>
                <c:pt idx="3450">
                  <c:v>5.0486999999999997E-9</c:v>
                </c:pt>
                <c:pt idx="3451">
                  <c:v>5.0499999999999997E-9</c:v>
                </c:pt>
                <c:pt idx="3452">
                  <c:v>5.0523E-9</c:v>
                </c:pt>
                <c:pt idx="3453">
                  <c:v>5.0540000000000001E-9</c:v>
                </c:pt>
                <c:pt idx="3454">
                  <c:v>5.0499999999999997E-9</c:v>
                </c:pt>
                <c:pt idx="3455">
                  <c:v>5.0540000000000001E-9</c:v>
                </c:pt>
                <c:pt idx="3456">
                  <c:v>5.0549E-9</c:v>
                </c:pt>
                <c:pt idx="3457">
                  <c:v>5.0553999999999997E-9</c:v>
                </c:pt>
                <c:pt idx="3458">
                  <c:v>5.0570999999999998E-9</c:v>
                </c:pt>
                <c:pt idx="3459">
                  <c:v>5.0570999999999998E-9</c:v>
                </c:pt>
                <c:pt idx="3460">
                  <c:v>5.0536E-9</c:v>
                </c:pt>
                <c:pt idx="3461">
                  <c:v>5.0553999999999997E-9</c:v>
                </c:pt>
                <c:pt idx="3462">
                  <c:v>5.0562E-9</c:v>
                </c:pt>
                <c:pt idx="3463">
                  <c:v>5.0592999999999997E-9</c:v>
                </c:pt>
                <c:pt idx="3464">
                  <c:v>5.0579999999999997E-9</c:v>
                </c:pt>
                <c:pt idx="3465">
                  <c:v>5.0576000000000004E-9</c:v>
                </c:pt>
                <c:pt idx="3466">
                  <c:v>5.0629E-9</c:v>
                </c:pt>
                <c:pt idx="3467">
                  <c:v>5.0579999999999997E-9</c:v>
                </c:pt>
                <c:pt idx="3468">
                  <c:v>5.0602000000000004E-9</c:v>
                </c:pt>
                <c:pt idx="3469">
                  <c:v>5.0624000000000002E-9</c:v>
                </c:pt>
                <c:pt idx="3470">
                  <c:v>5.0611000000000002E-9</c:v>
                </c:pt>
                <c:pt idx="3471">
                  <c:v>5.0624000000000002E-9</c:v>
                </c:pt>
                <c:pt idx="3472">
                  <c:v>5.0620000000000001E-9</c:v>
                </c:pt>
                <c:pt idx="3473">
                  <c:v>5.0646999999999997E-9</c:v>
                </c:pt>
                <c:pt idx="3474">
                  <c:v>5.0663999999999998E-9</c:v>
                </c:pt>
                <c:pt idx="3475">
                  <c:v>5.0669000000000004E-9</c:v>
                </c:pt>
                <c:pt idx="3476">
                  <c:v>5.0633000000000001E-9</c:v>
                </c:pt>
                <c:pt idx="3477">
                  <c:v>5.0669000000000004E-9</c:v>
                </c:pt>
                <c:pt idx="3478">
                  <c:v>5.0663999999999998E-9</c:v>
                </c:pt>
                <c:pt idx="3479">
                  <c:v>5.0663999999999998E-9</c:v>
                </c:pt>
                <c:pt idx="3480">
                  <c:v>5.0700000000000001E-9</c:v>
                </c:pt>
                <c:pt idx="3481">
                  <c:v>5.0659999999999997E-9</c:v>
                </c:pt>
                <c:pt idx="3482">
                  <c:v>5.0695000000000003E-9</c:v>
                </c:pt>
                <c:pt idx="3483">
                  <c:v>5.0700000000000001E-9</c:v>
                </c:pt>
                <c:pt idx="3484">
                  <c:v>5.0713000000000001E-9</c:v>
                </c:pt>
                <c:pt idx="3485">
                  <c:v>5.0682000000000003E-9</c:v>
                </c:pt>
                <c:pt idx="3486">
                  <c:v>5.0708999999999999E-9</c:v>
                </c:pt>
                <c:pt idx="3487">
                  <c:v>5.0708999999999999E-9</c:v>
                </c:pt>
                <c:pt idx="3488">
                  <c:v>5.0717000000000002E-9</c:v>
                </c:pt>
                <c:pt idx="3489">
                  <c:v>5.0739999999999996E-9</c:v>
                </c:pt>
                <c:pt idx="3490">
                  <c:v>5.0743999999999998E-9</c:v>
                </c:pt>
                <c:pt idx="3491">
                  <c:v>5.0726E-9</c:v>
                </c:pt>
                <c:pt idx="3492">
                  <c:v>5.0752999999999996E-9</c:v>
                </c:pt>
                <c:pt idx="3493">
                  <c:v>5.0775000000000003E-9</c:v>
                </c:pt>
                <c:pt idx="3494">
                  <c:v>5.0730999999999998E-9</c:v>
                </c:pt>
                <c:pt idx="3495">
                  <c:v>5.0713000000000001E-9</c:v>
                </c:pt>
                <c:pt idx="3496">
                  <c:v>5.0762000000000003E-9</c:v>
                </c:pt>
                <c:pt idx="3497">
                  <c:v>5.0793E-9</c:v>
                </c:pt>
                <c:pt idx="3498">
                  <c:v>5.0788000000000003E-9</c:v>
                </c:pt>
                <c:pt idx="3499">
                  <c:v>5.0784000000000002E-9</c:v>
                </c:pt>
                <c:pt idx="3500">
                  <c:v>5.0771000000000002E-9</c:v>
                </c:pt>
                <c:pt idx="3501">
                  <c:v>5.0778999999999996E-9</c:v>
                </c:pt>
                <c:pt idx="3502">
                  <c:v>5.0778999999999996E-9</c:v>
                </c:pt>
                <c:pt idx="3503">
                  <c:v>5.0797000000000001E-9</c:v>
                </c:pt>
                <c:pt idx="3504">
                  <c:v>5.0797000000000001E-9</c:v>
                </c:pt>
                <c:pt idx="3505">
                  <c:v>5.0868000000000003E-9</c:v>
                </c:pt>
                <c:pt idx="3506">
                  <c:v>5.0810000000000001E-9</c:v>
                </c:pt>
                <c:pt idx="3507">
                  <c:v>5.0840999999999998E-9</c:v>
                </c:pt>
                <c:pt idx="3508">
                  <c:v>5.0855000000000003E-9</c:v>
                </c:pt>
                <c:pt idx="3509">
                  <c:v>5.0846000000000004E-9</c:v>
                </c:pt>
                <c:pt idx="3510">
                  <c:v>5.0823999999999997E-9</c:v>
                </c:pt>
                <c:pt idx="3511">
                  <c:v>5.0859000000000004E-9</c:v>
                </c:pt>
                <c:pt idx="3512">
                  <c:v>5.0855000000000003E-9</c:v>
                </c:pt>
                <c:pt idx="3513">
                  <c:v>5.0907999999999998E-9</c:v>
                </c:pt>
                <c:pt idx="3514">
                  <c:v>5.0864000000000001E-9</c:v>
                </c:pt>
                <c:pt idx="3515">
                  <c:v>5.0877000000000001E-9</c:v>
                </c:pt>
                <c:pt idx="3516">
                  <c:v>5.0886E-9</c:v>
                </c:pt>
                <c:pt idx="3517">
                  <c:v>5.0903000000000001E-9</c:v>
                </c:pt>
                <c:pt idx="3518">
                  <c:v>5.0872000000000004E-9</c:v>
                </c:pt>
                <c:pt idx="3519">
                  <c:v>5.0859000000000004E-9</c:v>
                </c:pt>
                <c:pt idx="3520">
                  <c:v>5.0881000000000002E-9</c:v>
                </c:pt>
                <c:pt idx="3521">
                  <c:v>5.0933999999999998E-9</c:v>
                </c:pt>
                <c:pt idx="3522">
                  <c:v>5.0916999999999997E-9</c:v>
                </c:pt>
                <c:pt idx="3523">
                  <c:v>5.0890000000000001E-9</c:v>
                </c:pt>
                <c:pt idx="3524">
                  <c:v>5.0890000000000001E-9</c:v>
                </c:pt>
                <c:pt idx="3525">
                  <c:v>5.0894999999999998E-9</c:v>
                </c:pt>
                <c:pt idx="3526">
                  <c:v>5.0920999999999998E-9</c:v>
                </c:pt>
                <c:pt idx="3527">
                  <c:v>5.0929999999999997E-9</c:v>
                </c:pt>
                <c:pt idx="3528">
                  <c:v>5.0939000000000004E-9</c:v>
                </c:pt>
                <c:pt idx="3529">
                  <c:v>5.0939000000000004E-9</c:v>
                </c:pt>
                <c:pt idx="3530">
                  <c:v>5.0957000000000001E-9</c:v>
                </c:pt>
                <c:pt idx="3531">
                  <c:v>5.0978999999999999E-9</c:v>
                </c:pt>
                <c:pt idx="3532">
                  <c:v>5.0933999999999998E-9</c:v>
                </c:pt>
                <c:pt idx="3533">
                  <c:v>5.0983000000000001E-9</c:v>
                </c:pt>
                <c:pt idx="3534">
                  <c:v>5.1009999999999997E-9</c:v>
                </c:pt>
                <c:pt idx="3535">
                  <c:v>5.0987999999999998E-9</c:v>
                </c:pt>
                <c:pt idx="3536">
                  <c:v>5.0957000000000001E-9</c:v>
                </c:pt>
                <c:pt idx="3537">
                  <c:v>5.1032000000000003E-9</c:v>
                </c:pt>
                <c:pt idx="3538">
                  <c:v>5.1084999999999999E-9</c:v>
                </c:pt>
                <c:pt idx="3539">
                  <c:v>5.1071999999999999E-9</c:v>
                </c:pt>
                <c:pt idx="3540">
                  <c:v>5.1076E-9</c:v>
                </c:pt>
                <c:pt idx="3541">
                  <c:v>5.1063E-9</c:v>
                </c:pt>
                <c:pt idx="3542">
                  <c:v>5.1084999999999999E-9</c:v>
                </c:pt>
                <c:pt idx="3543">
                  <c:v>5.1084999999999999E-9</c:v>
                </c:pt>
                <c:pt idx="3544">
                  <c:v>5.1115999999999996E-9</c:v>
                </c:pt>
                <c:pt idx="3545">
                  <c:v>5.1112000000000003E-9</c:v>
                </c:pt>
                <c:pt idx="3546">
                  <c:v>5.1125000000000003E-9</c:v>
                </c:pt>
                <c:pt idx="3547">
                  <c:v>5.1106999999999997E-9</c:v>
                </c:pt>
                <c:pt idx="3548">
                  <c:v>5.1102999999999996E-9</c:v>
                </c:pt>
                <c:pt idx="3549">
                  <c:v>5.1093999999999997E-9</c:v>
                </c:pt>
                <c:pt idx="3550">
                  <c:v>5.1138000000000003E-9</c:v>
                </c:pt>
                <c:pt idx="3551">
                  <c:v>5.1129000000000004E-9</c:v>
                </c:pt>
                <c:pt idx="3552">
                  <c:v>5.1143E-9</c:v>
                </c:pt>
                <c:pt idx="3553">
                  <c:v>5.1134000000000001E-9</c:v>
                </c:pt>
                <c:pt idx="3554">
                  <c:v>5.1138000000000003E-9</c:v>
                </c:pt>
                <c:pt idx="3555">
                  <c:v>5.1151000000000003E-9</c:v>
                </c:pt>
                <c:pt idx="3556">
                  <c:v>5.1177999999999998E-9</c:v>
                </c:pt>
                <c:pt idx="3557">
                  <c:v>5.1164999999999999E-9</c:v>
                </c:pt>
                <c:pt idx="3558">
                  <c:v>5.1182E-9</c:v>
                </c:pt>
                <c:pt idx="3559">
                  <c:v>5.1227000000000001E-9</c:v>
                </c:pt>
                <c:pt idx="3560">
                  <c:v>5.1173999999999997E-9</c:v>
                </c:pt>
                <c:pt idx="3561">
                  <c:v>5.1205000000000003E-9</c:v>
                </c:pt>
                <c:pt idx="3562">
                  <c:v>5.1218000000000002E-9</c:v>
                </c:pt>
                <c:pt idx="3563">
                  <c:v>5.1209000000000004E-9</c:v>
                </c:pt>
                <c:pt idx="3564">
                  <c:v>5.1205000000000003E-9</c:v>
                </c:pt>
                <c:pt idx="3565">
                  <c:v>5.1231000000000002E-9</c:v>
                </c:pt>
                <c:pt idx="3566">
                  <c:v>5.1236E-9</c:v>
                </c:pt>
                <c:pt idx="3567">
                  <c:v>5.1222000000000004E-9</c:v>
                </c:pt>
                <c:pt idx="3568">
                  <c:v>5.1231000000000002E-9</c:v>
                </c:pt>
                <c:pt idx="3569">
                  <c:v>5.1222000000000004E-9</c:v>
                </c:pt>
                <c:pt idx="3570">
                  <c:v>5.1253000000000001E-9</c:v>
                </c:pt>
                <c:pt idx="3571">
                  <c:v>5.1261999999999999E-9</c:v>
                </c:pt>
                <c:pt idx="3572">
                  <c:v>5.1249E-9</c:v>
                </c:pt>
                <c:pt idx="3573">
                  <c:v>5.1236E-9</c:v>
                </c:pt>
                <c:pt idx="3574">
                  <c:v>5.1274999999999999E-9</c:v>
                </c:pt>
                <c:pt idx="3575">
                  <c:v>5.1274999999999999E-9</c:v>
                </c:pt>
                <c:pt idx="3576">
                  <c:v>5.1257999999999998E-9</c:v>
                </c:pt>
                <c:pt idx="3577">
                  <c:v>5.1279999999999997E-9</c:v>
                </c:pt>
                <c:pt idx="3578">
                  <c:v>5.1266999999999997E-9</c:v>
                </c:pt>
                <c:pt idx="3579">
                  <c:v>5.1302000000000003E-9</c:v>
                </c:pt>
                <c:pt idx="3580">
                  <c:v>5.1289000000000004E-9</c:v>
                </c:pt>
                <c:pt idx="3581">
                  <c:v>5.1315000000000003E-9</c:v>
                </c:pt>
                <c:pt idx="3582">
                  <c:v>5.1320000000000001E-9</c:v>
                </c:pt>
                <c:pt idx="3583">
                  <c:v>5.1337000000000002E-9</c:v>
                </c:pt>
                <c:pt idx="3584">
                  <c:v>5.1305999999999996E-9</c:v>
                </c:pt>
                <c:pt idx="3585">
                  <c:v>5.1341999999999999E-9</c:v>
                </c:pt>
                <c:pt idx="3586">
                  <c:v>5.1324000000000002E-9</c:v>
                </c:pt>
                <c:pt idx="3587">
                  <c:v>5.1324000000000002E-9</c:v>
                </c:pt>
                <c:pt idx="3588">
                  <c:v>5.1350999999999998E-9</c:v>
                </c:pt>
                <c:pt idx="3589">
                  <c:v>5.1337000000000002E-9</c:v>
                </c:pt>
                <c:pt idx="3590">
                  <c:v>5.1354999999999999E-9</c:v>
                </c:pt>
                <c:pt idx="3591">
                  <c:v>5.1372999999999996E-9</c:v>
                </c:pt>
                <c:pt idx="3592">
                  <c:v>5.1363999999999998E-9</c:v>
                </c:pt>
                <c:pt idx="3593">
                  <c:v>5.1346E-9</c:v>
                </c:pt>
                <c:pt idx="3594">
                  <c:v>5.1421999999999999E-9</c:v>
                </c:pt>
                <c:pt idx="3595">
                  <c:v>5.1404000000000002E-9</c:v>
                </c:pt>
                <c:pt idx="3596">
                  <c:v>5.1408000000000003E-9</c:v>
                </c:pt>
                <c:pt idx="3597">
                  <c:v>5.1421999999999999E-9</c:v>
                </c:pt>
                <c:pt idx="3598">
                  <c:v>5.1452999999999996E-9</c:v>
                </c:pt>
                <c:pt idx="3599">
                  <c:v>5.1404000000000002E-9</c:v>
                </c:pt>
                <c:pt idx="3600">
                  <c:v>5.1439E-9</c:v>
                </c:pt>
                <c:pt idx="3601">
                  <c:v>5.1447999999999999E-9</c:v>
                </c:pt>
                <c:pt idx="3602">
                  <c:v>5.1439E-9</c:v>
                </c:pt>
                <c:pt idx="3603">
                  <c:v>5.1447999999999999E-9</c:v>
                </c:pt>
                <c:pt idx="3604">
                  <c:v>5.1452999999999996E-9</c:v>
                </c:pt>
                <c:pt idx="3605">
                  <c:v>5.1456999999999997E-9</c:v>
                </c:pt>
                <c:pt idx="3606">
                  <c:v>5.1447999999999999E-9</c:v>
                </c:pt>
                <c:pt idx="3607">
                  <c:v>5.1469999999999997E-9</c:v>
                </c:pt>
                <c:pt idx="3608">
                  <c:v>5.1484000000000001E-9</c:v>
                </c:pt>
                <c:pt idx="3609">
                  <c:v>5.1479000000000004E-9</c:v>
                </c:pt>
                <c:pt idx="3610">
                  <c:v>5.1488000000000003E-9</c:v>
                </c:pt>
                <c:pt idx="3611">
                  <c:v>5.1469999999999997E-9</c:v>
                </c:pt>
                <c:pt idx="3612">
                  <c:v>5.1469999999999997E-9</c:v>
                </c:pt>
                <c:pt idx="3613">
                  <c:v>5.1497000000000001E-9</c:v>
                </c:pt>
                <c:pt idx="3614">
                  <c:v>5.1523000000000001E-9</c:v>
                </c:pt>
                <c:pt idx="3615">
                  <c:v>5.1527999999999998E-9</c:v>
                </c:pt>
                <c:pt idx="3616">
                  <c:v>5.1536999999999997E-9</c:v>
                </c:pt>
                <c:pt idx="3617">
                  <c:v>5.1531999999999999E-9</c:v>
                </c:pt>
                <c:pt idx="3618">
                  <c:v>5.1568000000000002E-9</c:v>
                </c:pt>
                <c:pt idx="3619">
                  <c:v>5.1562999999999997E-9</c:v>
                </c:pt>
                <c:pt idx="3620">
                  <c:v>5.1546000000000004E-9</c:v>
                </c:pt>
                <c:pt idx="3621">
                  <c:v>5.1549999999999997E-9</c:v>
                </c:pt>
                <c:pt idx="3622">
                  <c:v>5.1572000000000003E-9</c:v>
                </c:pt>
                <c:pt idx="3623">
                  <c:v>5.1562999999999997E-9</c:v>
                </c:pt>
                <c:pt idx="3624">
                  <c:v>5.1568000000000002E-9</c:v>
                </c:pt>
                <c:pt idx="3625">
                  <c:v>5.1607999999999998E-9</c:v>
                </c:pt>
                <c:pt idx="3626">
                  <c:v>5.1585000000000003E-9</c:v>
                </c:pt>
                <c:pt idx="3627">
                  <c:v>5.1590000000000001E-9</c:v>
                </c:pt>
                <c:pt idx="3628">
                  <c:v>5.1611999999999999E-9</c:v>
                </c:pt>
                <c:pt idx="3629">
                  <c:v>5.1590000000000001E-9</c:v>
                </c:pt>
                <c:pt idx="3630">
                  <c:v>5.1620999999999998E-9</c:v>
                </c:pt>
                <c:pt idx="3631">
                  <c:v>5.1639000000000003E-9</c:v>
                </c:pt>
                <c:pt idx="3632">
                  <c:v>5.1611999999999999E-9</c:v>
                </c:pt>
                <c:pt idx="3633">
                  <c:v>5.1624999999999999E-9</c:v>
                </c:pt>
                <c:pt idx="3634">
                  <c:v>5.1639000000000003E-9</c:v>
                </c:pt>
                <c:pt idx="3635">
                  <c:v>5.1624999999999999E-9</c:v>
                </c:pt>
                <c:pt idx="3636">
                  <c:v>5.1678000000000003E-9</c:v>
                </c:pt>
                <c:pt idx="3637">
                  <c:v>5.1639000000000003E-9</c:v>
                </c:pt>
                <c:pt idx="3638">
                  <c:v>5.1652000000000003E-9</c:v>
                </c:pt>
                <c:pt idx="3639">
                  <c:v>5.1678000000000003E-9</c:v>
                </c:pt>
                <c:pt idx="3640">
                  <c:v>5.1704999999999999E-9</c:v>
                </c:pt>
                <c:pt idx="3641">
                  <c:v>5.1642999999999996E-9</c:v>
                </c:pt>
                <c:pt idx="3642">
                  <c:v>5.1624999999999999E-9</c:v>
                </c:pt>
                <c:pt idx="3643">
                  <c:v>5.1709E-9</c:v>
                </c:pt>
                <c:pt idx="3644">
                  <c:v>5.167E-9</c:v>
                </c:pt>
                <c:pt idx="3645">
                  <c:v>5.1691999999999999E-9</c:v>
                </c:pt>
                <c:pt idx="3646">
                  <c:v>5.1687000000000002E-9</c:v>
                </c:pt>
                <c:pt idx="3647">
                  <c:v>5.1691999999999999E-9</c:v>
                </c:pt>
                <c:pt idx="3648">
                  <c:v>5.1700999999999998E-9</c:v>
                </c:pt>
                <c:pt idx="3649">
                  <c:v>5.1717999999999999E-9</c:v>
                </c:pt>
                <c:pt idx="3650">
                  <c:v>5.1739999999999997E-9</c:v>
                </c:pt>
                <c:pt idx="3651">
                  <c:v>5.1674000000000002E-9</c:v>
                </c:pt>
                <c:pt idx="3652">
                  <c:v>5.1700999999999998E-9</c:v>
                </c:pt>
                <c:pt idx="3653">
                  <c:v>5.1736000000000004E-9</c:v>
                </c:pt>
                <c:pt idx="3654">
                  <c:v>5.1713999999999997E-9</c:v>
                </c:pt>
                <c:pt idx="3655">
                  <c:v>5.1754000000000001E-9</c:v>
                </c:pt>
                <c:pt idx="3656">
                  <c:v>5.1739999999999997E-9</c:v>
                </c:pt>
                <c:pt idx="3657">
                  <c:v>5.1776E-9</c:v>
                </c:pt>
                <c:pt idx="3658">
                  <c:v>5.1754000000000001E-9</c:v>
                </c:pt>
                <c:pt idx="3659">
                  <c:v>5.1780000000000001E-9</c:v>
                </c:pt>
                <c:pt idx="3660">
                  <c:v>5.1806999999999997E-9</c:v>
                </c:pt>
                <c:pt idx="3661">
                  <c:v>5.1771000000000002E-9</c:v>
                </c:pt>
                <c:pt idx="3662">
                  <c:v>5.1793999999999997E-9</c:v>
                </c:pt>
                <c:pt idx="3663">
                  <c:v>5.1806999999999997E-9</c:v>
                </c:pt>
                <c:pt idx="3664">
                  <c:v>5.1810999999999998E-9</c:v>
                </c:pt>
                <c:pt idx="3665">
                  <c:v>5.1810999999999998E-9</c:v>
                </c:pt>
                <c:pt idx="3666">
                  <c:v>5.1797999999999998E-9</c:v>
                </c:pt>
                <c:pt idx="3667">
                  <c:v>5.1829000000000004E-9</c:v>
                </c:pt>
                <c:pt idx="3668">
                  <c:v>5.1819999999999997E-9</c:v>
                </c:pt>
                <c:pt idx="3669">
                  <c:v>5.1838000000000002E-9</c:v>
                </c:pt>
                <c:pt idx="3670">
                  <c:v>5.1886999999999997E-9</c:v>
                </c:pt>
                <c:pt idx="3671">
                  <c:v>5.1819999999999997E-9</c:v>
                </c:pt>
                <c:pt idx="3672">
                  <c:v>5.1868999999999999E-9</c:v>
                </c:pt>
                <c:pt idx="3673">
                  <c:v>5.1881999999999999E-9</c:v>
                </c:pt>
                <c:pt idx="3674">
                  <c:v>5.1868999999999999E-9</c:v>
                </c:pt>
                <c:pt idx="3675">
                  <c:v>5.1890999999999998E-9</c:v>
                </c:pt>
                <c:pt idx="3676">
                  <c:v>5.1877999999999998E-9</c:v>
                </c:pt>
                <c:pt idx="3677">
                  <c:v>5.1894999999999999E-9</c:v>
                </c:pt>
                <c:pt idx="3678">
                  <c:v>5.1909000000000003E-9</c:v>
                </c:pt>
                <c:pt idx="3679">
                  <c:v>5.1881999999999999E-9</c:v>
                </c:pt>
                <c:pt idx="3680">
                  <c:v>5.1935000000000003E-9</c:v>
                </c:pt>
                <c:pt idx="3681">
                  <c:v>5.1909000000000003E-9</c:v>
                </c:pt>
                <c:pt idx="3682">
                  <c:v>5.1948999999999999E-9</c:v>
                </c:pt>
                <c:pt idx="3683">
                  <c:v>5.1903999999999998E-9</c:v>
                </c:pt>
                <c:pt idx="3684">
                  <c:v>5.1925999999999996E-9</c:v>
                </c:pt>
                <c:pt idx="3685">
                  <c:v>5.1931000000000002E-9</c:v>
                </c:pt>
                <c:pt idx="3686">
                  <c:v>5.1925999999999996E-9</c:v>
                </c:pt>
                <c:pt idx="3687">
                  <c:v>5.1922000000000003E-9</c:v>
                </c:pt>
                <c:pt idx="3688">
                  <c:v>5.1935000000000003E-9</c:v>
                </c:pt>
                <c:pt idx="3689">
                  <c:v>5.1957000000000002E-9</c:v>
                </c:pt>
                <c:pt idx="3690">
                  <c:v>5.1957000000000002E-9</c:v>
                </c:pt>
                <c:pt idx="3691">
                  <c:v>5.1996999999999997E-9</c:v>
                </c:pt>
                <c:pt idx="3692">
                  <c:v>5.1970999999999998E-9</c:v>
                </c:pt>
                <c:pt idx="3693">
                  <c:v>5.1996999999999997E-9</c:v>
                </c:pt>
                <c:pt idx="3694">
                  <c:v>5.1974999999999999E-9</c:v>
                </c:pt>
                <c:pt idx="3695">
                  <c:v>5.1970999999999998E-9</c:v>
                </c:pt>
                <c:pt idx="3696">
                  <c:v>5.1996999999999997E-9</c:v>
                </c:pt>
                <c:pt idx="3697">
                  <c:v>5.1970999999999998E-9</c:v>
                </c:pt>
                <c:pt idx="3698">
                  <c:v>5.2011000000000002E-9</c:v>
                </c:pt>
                <c:pt idx="3699">
                  <c:v>5.2002000000000003E-9</c:v>
                </c:pt>
                <c:pt idx="3700">
                  <c:v>5.2037000000000001E-9</c:v>
                </c:pt>
                <c:pt idx="3701">
                  <c:v>5.2011000000000002E-9</c:v>
                </c:pt>
                <c:pt idx="3702">
                  <c:v>5.2037000000000001E-9</c:v>
                </c:pt>
                <c:pt idx="3703">
                  <c:v>5.2050000000000001E-9</c:v>
                </c:pt>
                <c:pt idx="3704">
                  <c:v>5.2028000000000003E-9</c:v>
                </c:pt>
                <c:pt idx="3705">
                  <c:v>5.2033E-9</c:v>
                </c:pt>
                <c:pt idx="3706">
                  <c:v>5.2050000000000001E-9</c:v>
                </c:pt>
                <c:pt idx="3707">
                  <c:v>5.2050000000000001E-9</c:v>
                </c:pt>
                <c:pt idx="3708">
                  <c:v>5.2059E-9</c:v>
                </c:pt>
                <c:pt idx="3709">
                  <c:v>5.2063999999999997E-9</c:v>
                </c:pt>
                <c:pt idx="3710">
                  <c:v>5.2089999999999997E-9</c:v>
                </c:pt>
                <c:pt idx="3711">
                  <c:v>5.2063999999999997E-9</c:v>
                </c:pt>
                <c:pt idx="3712">
                  <c:v>5.2095000000000003E-9</c:v>
                </c:pt>
                <c:pt idx="3713">
                  <c:v>5.2104000000000001E-9</c:v>
                </c:pt>
                <c:pt idx="3714">
                  <c:v>5.2076999999999997E-9</c:v>
                </c:pt>
                <c:pt idx="3715">
                  <c:v>5.2104000000000001E-9</c:v>
                </c:pt>
                <c:pt idx="3716">
                  <c:v>5.2099000000000004E-9</c:v>
                </c:pt>
                <c:pt idx="3717">
                  <c:v>5.2126E-9</c:v>
                </c:pt>
                <c:pt idx="3718">
                  <c:v>5.2117000000000001E-9</c:v>
                </c:pt>
                <c:pt idx="3719">
                  <c:v>5.2126E-9</c:v>
                </c:pt>
                <c:pt idx="3720">
                  <c:v>5.2156999999999997E-9</c:v>
                </c:pt>
                <c:pt idx="3721">
                  <c:v>5.2156999999999997E-9</c:v>
                </c:pt>
                <c:pt idx="3722">
                  <c:v>5.2143000000000001E-9</c:v>
                </c:pt>
                <c:pt idx="3723">
                  <c:v>5.2156999999999997E-9</c:v>
                </c:pt>
                <c:pt idx="3724">
                  <c:v>5.2160999999999998E-9</c:v>
                </c:pt>
                <c:pt idx="3725">
                  <c:v>5.2169999999999997E-9</c:v>
                </c:pt>
                <c:pt idx="3726">
                  <c:v>5.2173999999999998E-9</c:v>
                </c:pt>
                <c:pt idx="3727">
                  <c:v>5.2182999999999997E-9</c:v>
                </c:pt>
                <c:pt idx="3728">
                  <c:v>5.2182999999999997E-9</c:v>
                </c:pt>
                <c:pt idx="3729">
                  <c:v>5.2210000000000001E-9</c:v>
                </c:pt>
                <c:pt idx="3730">
                  <c:v>5.2188000000000002E-9</c:v>
                </c:pt>
                <c:pt idx="3731">
                  <c:v>5.2188000000000002E-9</c:v>
                </c:pt>
                <c:pt idx="3732">
                  <c:v>5.2223000000000001E-9</c:v>
                </c:pt>
                <c:pt idx="3733">
                  <c:v>5.2197000000000001E-9</c:v>
                </c:pt>
                <c:pt idx="3734">
                  <c:v>5.2218999999999999E-9</c:v>
                </c:pt>
                <c:pt idx="3735">
                  <c:v>5.2210000000000001E-9</c:v>
                </c:pt>
                <c:pt idx="3736">
                  <c:v>5.2218999999999999E-9</c:v>
                </c:pt>
                <c:pt idx="3737">
                  <c:v>5.2227999999999998E-9</c:v>
                </c:pt>
                <c:pt idx="3738">
                  <c:v>5.2236E-9</c:v>
                </c:pt>
                <c:pt idx="3739">
                  <c:v>5.2218999999999999E-9</c:v>
                </c:pt>
                <c:pt idx="3740">
                  <c:v>5.2218999999999999E-9</c:v>
                </c:pt>
                <c:pt idx="3741">
                  <c:v>5.2218999999999999E-9</c:v>
                </c:pt>
                <c:pt idx="3742">
                  <c:v>5.2210000000000001E-9</c:v>
                </c:pt>
                <c:pt idx="3743">
                  <c:v>5.2253999999999998E-9</c:v>
                </c:pt>
                <c:pt idx="3744">
                  <c:v>5.2259000000000003E-9</c:v>
                </c:pt>
                <c:pt idx="3745">
                  <c:v>5.2253999999999998E-9</c:v>
                </c:pt>
                <c:pt idx="3746">
                  <c:v>5.2259000000000003E-9</c:v>
                </c:pt>
                <c:pt idx="3747">
                  <c:v>5.2266999999999997E-9</c:v>
                </c:pt>
                <c:pt idx="3748">
                  <c:v>5.2281000000000002E-9</c:v>
                </c:pt>
                <c:pt idx="3749">
                  <c:v>5.2307000000000001E-9</c:v>
                </c:pt>
                <c:pt idx="3750">
                  <c:v>5.2281000000000002E-9</c:v>
                </c:pt>
                <c:pt idx="3751">
                  <c:v>5.229E-9</c:v>
                </c:pt>
                <c:pt idx="3752">
                  <c:v>5.2298000000000003E-9</c:v>
                </c:pt>
                <c:pt idx="3753">
                  <c:v>5.2281000000000002E-9</c:v>
                </c:pt>
                <c:pt idx="3754">
                  <c:v>5.2294000000000002E-9</c:v>
                </c:pt>
                <c:pt idx="3755">
                  <c:v>5.2356000000000004E-9</c:v>
                </c:pt>
                <c:pt idx="3756">
                  <c:v>5.2316E-9</c:v>
                </c:pt>
                <c:pt idx="3757">
                  <c:v>5.2333999999999997E-9</c:v>
                </c:pt>
                <c:pt idx="3758">
                  <c:v>5.2356000000000004E-9</c:v>
                </c:pt>
                <c:pt idx="3759">
                  <c:v>5.2298000000000003E-9</c:v>
                </c:pt>
                <c:pt idx="3760">
                  <c:v>5.2356000000000004E-9</c:v>
                </c:pt>
                <c:pt idx="3761">
                  <c:v>5.2352000000000003E-9</c:v>
                </c:pt>
                <c:pt idx="3762">
                  <c:v>5.2369000000000004E-9</c:v>
                </c:pt>
                <c:pt idx="3763">
                  <c:v>5.2365000000000003E-9</c:v>
                </c:pt>
                <c:pt idx="3764">
                  <c:v>5.2374000000000001E-9</c:v>
                </c:pt>
                <c:pt idx="3765">
                  <c:v>5.2383E-9</c:v>
                </c:pt>
                <c:pt idx="3766">
                  <c:v>5.2378000000000003E-9</c:v>
                </c:pt>
                <c:pt idx="3767">
                  <c:v>5.2369000000000004E-9</c:v>
                </c:pt>
                <c:pt idx="3768">
                  <c:v>5.2422E-9</c:v>
                </c:pt>
                <c:pt idx="3769">
                  <c:v>5.2387000000000001E-9</c:v>
                </c:pt>
                <c:pt idx="3770">
                  <c:v>5.2404999999999998E-9</c:v>
                </c:pt>
                <c:pt idx="3771">
                  <c:v>5.2409E-9</c:v>
                </c:pt>
                <c:pt idx="3772">
                  <c:v>5.2400000000000001E-9</c:v>
                </c:pt>
                <c:pt idx="3773">
                  <c:v>5.2383E-9</c:v>
                </c:pt>
                <c:pt idx="3774">
                  <c:v>5.2383E-9</c:v>
                </c:pt>
                <c:pt idx="3775">
                  <c:v>5.2452999999999997E-9</c:v>
                </c:pt>
                <c:pt idx="3776">
                  <c:v>5.2430999999999998E-9</c:v>
                </c:pt>
                <c:pt idx="3777">
                  <c:v>5.2439999999999997E-9</c:v>
                </c:pt>
                <c:pt idx="3778">
                  <c:v>5.2467000000000001E-9</c:v>
                </c:pt>
                <c:pt idx="3779">
                  <c:v>5.2449000000000004E-9</c:v>
                </c:pt>
                <c:pt idx="3780">
                  <c:v>5.2430999999999998E-9</c:v>
                </c:pt>
                <c:pt idx="3781">
                  <c:v>5.2452999999999997E-9</c:v>
                </c:pt>
                <c:pt idx="3782">
                  <c:v>5.2426999999999997E-9</c:v>
                </c:pt>
                <c:pt idx="3783">
                  <c:v>5.2471000000000002E-9</c:v>
                </c:pt>
                <c:pt idx="3784">
                  <c:v>5.2506999999999997E-9</c:v>
                </c:pt>
                <c:pt idx="3785">
                  <c:v>5.2497999999999998E-9</c:v>
                </c:pt>
                <c:pt idx="3786">
                  <c:v>5.2493000000000001E-9</c:v>
                </c:pt>
                <c:pt idx="3787">
                  <c:v>5.2476E-9</c:v>
                </c:pt>
                <c:pt idx="3788">
                  <c:v>5.2484000000000002E-9</c:v>
                </c:pt>
                <c:pt idx="3789">
                  <c:v>5.2551000000000002E-9</c:v>
                </c:pt>
                <c:pt idx="3790">
                  <c:v>5.2514999999999999E-9</c:v>
                </c:pt>
                <c:pt idx="3791">
                  <c:v>5.2523999999999998E-9</c:v>
                </c:pt>
                <c:pt idx="3792">
                  <c:v>5.2542000000000003E-9</c:v>
                </c:pt>
                <c:pt idx="3793">
                  <c:v>5.2501999999999999E-9</c:v>
                </c:pt>
                <c:pt idx="3794">
                  <c:v>5.2538000000000002E-9</c:v>
                </c:pt>
                <c:pt idx="3795">
                  <c:v>5.2529000000000003E-9</c:v>
                </c:pt>
                <c:pt idx="3796">
                  <c:v>5.2581999999999999E-9</c:v>
                </c:pt>
                <c:pt idx="3797">
                  <c:v>5.2532999999999996E-9</c:v>
                </c:pt>
                <c:pt idx="3798">
                  <c:v>5.2555000000000003E-9</c:v>
                </c:pt>
                <c:pt idx="3799">
                  <c:v>5.2568999999999999E-9</c:v>
                </c:pt>
                <c:pt idx="3800">
                  <c:v>5.2545999999999996E-9</c:v>
                </c:pt>
                <c:pt idx="3801">
                  <c:v>5.2573E-9</c:v>
                </c:pt>
                <c:pt idx="3802">
                  <c:v>5.2586E-9</c:v>
                </c:pt>
                <c:pt idx="3803">
                  <c:v>5.2564000000000002E-9</c:v>
                </c:pt>
                <c:pt idx="3804">
                  <c:v>5.2603999999999997E-9</c:v>
                </c:pt>
                <c:pt idx="3805">
                  <c:v>5.2594999999999999E-9</c:v>
                </c:pt>
                <c:pt idx="3806">
                  <c:v>5.2599999999999996E-9</c:v>
                </c:pt>
                <c:pt idx="3807">
                  <c:v>5.2607999999999999E-9</c:v>
                </c:pt>
                <c:pt idx="3808">
                  <c:v>5.2625999999999996E-9</c:v>
                </c:pt>
                <c:pt idx="3809">
                  <c:v>5.2603999999999997E-9</c:v>
                </c:pt>
                <c:pt idx="3810">
                  <c:v>5.2635000000000003E-9</c:v>
                </c:pt>
                <c:pt idx="3811">
                  <c:v>5.2653E-9</c:v>
                </c:pt>
                <c:pt idx="3812">
                  <c:v>5.2653E-9</c:v>
                </c:pt>
                <c:pt idx="3813">
                  <c:v>5.2639000000000004E-9</c:v>
                </c:pt>
                <c:pt idx="3814">
                  <c:v>5.2674999999999999E-9</c:v>
                </c:pt>
                <c:pt idx="3815">
                  <c:v>5.2666E-9</c:v>
                </c:pt>
                <c:pt idx="3816">
                  <c:v>5.2666E-9</c:v>
                </c:pt>
                <c:pt idx="3817">
                  <c:v>5.2670000000000001E-9</c:v>
                </c:pt>
                <c:pt idx="3818">
                  <c:v>5.2683999999999997E-9</c:v>
                </c:pt>
                <c:pt idx="3819">
                  <c:v>5.2679E-9</c:v>
                </c:pt>
                <c:pt idx="3820">
                  <c:v>5.2679E-9</c:v>
                </c:pt>
                <c:pt idx="3821">
                  <c:v>5.2679E-9</c:v>
                </c:pt>
                <c:pt idx="3822">
                  <c:v>5.2709999999999997E-9</c:v>
                </c:pt>
                <c:pt idx="3823">
                  <c:v>5.2719000000000004E-9</c:v>
                </c:pt>
                <c:pt idx="3824">
                  <c:v>5.2687999999999998E-9</c:v>
                </c:pt>
                <c:pt idx="3825">
                  <c:v>5.2670000000000001E-9</c:v>
                </c:pt>
                <c:pt idx="3826">
                  <c:v>5.2732000000000004E-9</c:v>
                </c:pt>
                <c:pt idx="3827">
                  <c:v>5.2706000000000004E-9</c:v>
                </c:pt>
                <c:pt idx="3828">
                  <c:v>5.2741000000000002E-9</c:v>
                </c:pt>
                <c:pt idx="3829">
                  <c:v>5.2719000000000004E-9</c:v>
                </c:pt>
                <c:pt idx="3830">
                  <c:v>5.2750000000000001E-9</c:v>
                </c:pt>
                <c:pt idx="3831">
                  <c:v>5.2746E-9</c:v>
                </c:pt>
                <c:pt idx="3832">
                  <c:v>5.2771999999999999E-9</c:v>
                </c:pt>
                <c:pt idx="3833">
                  <c:v>5.2741000000000002E-9</c:v>
                </c:pt>
                <c:pt idx="3834">
                  <c:v>5.2763000000000001E-9</c:v>
                </c:pt>
                <c:pt idx="3835">
                  <c:v>5.2767999999999998E-9</c:v>
                </c:pt>
                <c:pt idx="3836">
                  <c:v>5.2802999999999996E-9</c:v>
                </c:pt>
                <c:pt idx="3837">
                  <c:v>5.2750000000000001E-9</c:v>
                </c:pt>
                <c:pt idx="3838">
                  <c:v>5.2799000000000003E-9</c:v>
                </c:pt>
                <c:pt idx="3839">
                  <c:v>5.2821000000000002E-9</c:v>
                </c:pt>
                <c:pt idx="3840">
                  <c:v>5.2808000000000002E-9</c:v>
                </c:pt>
                <c:pt idx="3841">
                  <c:v>5.2767999999999998E-9</c:v>
                </c:pt>
                <c:pt idx="3842">
                  <c:v>5.2821000000000002E-9</c:v>
                </c:pt>
                <c:pt idx="3843">
                  <c:v>5.2808000000000002E-9</c:v>
                </c:pt>
                <c:pt idx="3844">
                  <c:v>5.2825000000000003E-9</c:v>
                </c:pt>
                <c:pt idx="3845">
                  <c:v>5.2830000000000001E-9</c:v>
                </c:pt>
                <c:pt idx="3846">
                  <c:v>5.2847999999999998E-9</c:v>
                </c:pt>
                <c:pt idx="3847">
                  <c:v>5.2843E-9</c:v>
                </c:pt>
                <c:pt idx="3848">
                  <c:v>5.2847999999999998E-9</c:v>
                </c:pt>
                <c:pt idx="3849">
                  <c:v>5.2856E-9</c:v>
                </c:pt>
                <c:pt idx="3850">
                  <c:v>5.2879000000000003E-9</c:v>
                </c:pt>
                <c:pt idx="3851">
                  <c:v>5.2856E-9</c:v>
                </c:pt>
                <c:pt idx="3852">
                  <c:v>5.2879000000000003E-9</c:v>
                </c:pt>
                <c:pt idx="3853">
                  <c:v>5.2873999999999998E-9</c:v>
                </c:pt>
                <c:pt idx="3854">
                  <c:v>5.2882999999999996E-9</c:v>
                </c:pt>
                <c:pt idx="3855">
                  <c:v>5.2888000000000002E-9</c:v>
                </c:pt>
                <c:pt idx="3856">
                  <c:v>5.2888000000000002E-9</c:v>
                </c:pt>
                <c:pt idx="3857">
                  <c:v>5.2895999999999996E-9</c:v>
                </c:pt>
                <c:pt idx="3858">
                  <c:v>5.291E-9</c:v>
                </c:pt>
                <c:pt idx="3859">
                  <c:v>5.2927000000000001E-9</c:v>
                </c:pt>
                <c:pt idx="3860">
                  <c:v>5.2923E-9</c:v>
                </c:pt>
                <c:pt idx="3861">
                  <c:v>5.2940999999999997E-9</c:v>
                </c:pt>
                <c:pt idx="3862">
                  <c:v>5.2936E-9</c:v>
                </c:pt>
                <c:pt idx="3863">
                  <c:v>5.2940999999999997E-9</c:v>
                </c:pt>
                <c:pt idx="3864">
                  <c:v>5.2931999999999999E-9</c:v>
                </c:pt>
                <c:pt idx="3865">
                  <c:v>5.2962999999999996E-9</c:v>
                </c:pt>
                <c:pt idx="3866">
                  <c:v>5.2927000000000001E-9</c:v>
                </c:pt>
                <c:pt idx="3867">
                  <c:v>5.2944999999999999E-9</c:v>
                </c:pt>
                <c:pt idx="3868">
                  <c:v>5.2962999999999996E-9</c:v>
                </c:pt>
                <c:pt idx="3869">
                  <c:v>5.2953999999999997E-9</c:v>
                </c:pt>
                <c:pt idx="3870">
                  <c:v>5.2972000000000003E-9</c:v>
                </c:pt>
                <c:pt idx="3871">
                  <c:v>5.2957999999999998E-9</c:v>
                </c:pt>
                <c:pt idx="3872">
                  <c:v>5.2998000000000002E-9</c:v>
                </c:pt>
                <c:pt idx="3873">
                  <c:v>5.2979999999999997E-9</c:v>
                </c:pt>
                <c:pt idx="3874">
                  <c:v>5.3016E-9</c:v>
                </c:pt>
                <c:pt idx="3875">
                  <c:v>5.3020000000000001E-9</c:v>
                </c:pt>
                <c:pt idx="3876">
                  <c:v>5.3016E-9</c:v>
                </c:pt>
                <c:pt idx="3877">
                  <c:v>5.3029E-9</c:v>
                </c:pt>
                <c:pt idx="3878">
                  <c:v>5.3003E-9</c:v>
                </c:pt>
                <c:pt idx="3879">
                  <c:v>5.3065000000000002E-9</c:v>
                </c:pt>
                <c:pt idx="3880">
                  <c:v>5.3056000000000004E-9</c:v>
                </c:pt>
                <c:pt idx="3881">
                  <c:v>5.3043000000000004E-9</c:v>
                </c:pt>
                <c:pt idx="3882">
                  <c:v>5.3059999999999997E-9</c:v>
                </c:pt>
                <c:pt idx="3883">
                  <c:v>5.3065000000000002E-9</c:v>
                </c:pt>
                <c:pt idx="3884">
                  <c:v>5.3074000000000001E-9</c:v>
                </c:pt>
                <c:pt idx="3885">
                  <c:v>5.3087000000000001E-9</c:v>
                </c:pt>
                <c:pt idx="3886">
                  <c:v>5.3087000000000001E-9</c:v>
                </c:pt>
                <c:pt idx="3887">
                  <c:v>5.3074000000000001E-9</c:v>
                </c:pt>
                <c:pt idx="3888">
                  <c:v>5.3069000000000004E-9</c:v>
                </c:pt>
                <c:pt idx="3889">
                  <c:v>5.3087000000000001E-9</c:v>
                </c:pt>
                <c:pt idx="3890">
                  <c:v>5.3087000000000001E-9</c:v>
                </c:pt>
                <c:pt idx="3891">
                  <c:v>5.3149000000000003E-9</c:v>
                </c:pt>
                <c:pt idx="3892">
                  <c:v>5.3121999999999999E-9</c:v>
                </c:pt>
                <c:pt idx="3893">
                  <c:v>5.3104999999999998E-9</c:v>
                </c:pt>
                <c:pt idx="3894">
                  <c:v>5.3130999999999998E-9</c:v>
                </c:pt>
                <c:pt idx="3895">
                  <c:v>5.3162000000000003E-9</c:v>
                </c:pt>
                <c:pt idx="3896">
                  <c:v>5.3152999999999996E-9</c:v>
                </c:pt>
                <c:pt idx="3897">
                  <c:v>5.3117999999999998E-9</c:v>
                </c:pt>
                <c:pt idx="3898">
                  <c:v>5.3143999999999998E-9</c:v>
                </c:pt>
                <c:pt idx="3899">
                  <c:v>5.3126999999999997E-9</c:v>
                </c:pt>
                <c:pt idx="3900">
                  <c:v>5.3171000000000002E-9</c:v>
                </c:pt>
                <c:pt idx="3901">
                  <c:v>5.3171000000000002E-9</c:v>
                </c:pt>
                <c:pt idx="3902">
                  <c:v>5.3152999999999996E-9</c:v>
                </c:pt>
                <c:pt idx="3903">
                  <c:v>5.3171000000000002E-9</c:v>
                </c:pt>
                <c:pt idx="3904">
                  <c:v>5.3197000000000001E-9</c:v>
                </c:pt>
                <c:pt idx="3905">
                  <c:v>5.3201999999999999E-9</c:v>
                </c:pt>
                <c:pt idx="3906">
                  <c:v>5.3201999999999999E-9</c:v>
                </c:pt>
                <c:pt idx="3907">
                  <c:v>5.3236999999999997E-9</c:v>
                </c:pt>
                <c:pt idx="3908">
                  <c:v>5.3197000000000001E-9</c:v>
                </c:pt>
                <c:pt idx="3909">
                  <c:v>5.3201999999999999E-9</c:v>
                </c:pt>
                <c:pt idx="3910">
                  <c:v>5.3251000000000002E-9</c:v>
                </c:pt>
                <c:pt idx="3911">
                  <c:v>5.3236999999999997E-9</c:v>
                </c:pt>
                <c:pt idx="3912">
                  <c:v>5.3236999999999997E-9</c:v>
                </c:pt>
                <c:pt idx="3913">
                  <c:v>5.3255000000000003E-9</c:v>
                </c:pt>
                <c:pt idx="3914">
                  <c:v>5.3277000000000001E-9</c:v>
                </c:pt>
                <c:pt idx="3915">
                  <c:v>5.326E-9</c:v>
                </c:pt>
                <c:pt idx="3916">
                  <c:v>5.3281999999999999E-9</c:v>
                </c:pt>
                <c:pt idx="3917">
                  <c:v>5.3277000000000001E-9</c:v>
                </c:pt>
                <c:pt idx="3918">
                  <c:v>5.3294999999999998E-9</c:v>
                </c:pt>
                <c:pt idx="3919">
                  <c:v>5.3268000000000003E-9</c:v>
                </c:pt>
                <c:pt idx="3920">
                  <c:v>5.3322000000000003E-9</c:v>
                </c:pt>
                <c:pt idx="3921">
                  <c:v>5.3329999999999997E-9</c:v>
                </c:pt>
                <c:pt idx="3922">
                  <c:v>5.3290999999999997E-9</c:v>
                </c:pt>
                <c:pt idx="3923">
                  <c:v>5.3329999999999997E-9</c:v>
                </c:pt>
                <c:pt idx="3924">
                  <c:v>5.3326000000000004E-9</c:v>
                </c:pt>
                <c:pt idx="3925">
                  <c:v>5.3307999999999998E-9</c:v>
                </c:pt>
                <c:pt idx="3926">
                  <c:v>5.3307999999999998E-9</c:v>
                </c:pt>
                <c:pt idx="3927">
                  <c:v>5.3344000000000001E-9</c:v>
                </c:pt>
                <c:pt idx="3928">
                  <c:v>5.3357000000000001E-9</c:v>
                </c:pt>
                <c:pt idx="3929">
                  <c:v>5.3348000000000002E-9</c:v>
                </c:pt>
                <c:pt idx="3930">
                  <c:v>5.3374999999999998E-9</c:v>
                </c:pt>
                <c:pt idx="3931">
                  <c:v>5.3348000000000002E-9</c:v>
                </c:pt>
                <c:pt idx="3932">
                  <c:v>5.3353E-9</c:v>
                </c:pt>
                <c:pt idx="3933">
                  <c:v>5.3391999999999999E-9</c:v>
                </c:pt>
                <c:pt idx="3934">
                  <c:v>5.3391999999999999E-9</c:v>
                </c:pt>
                <c:pt idx="3935">
                  <c:v>5.3361000000000002E-9</c:v>
                </c:pt>
                <c:pt idx="3936">
                  <c:v>5.3415000000000002E-9</c:v>
                </c:pt>
                <c:pt idx="3937">
                  <c:v>5.3406000000000004E-9</c:v>
                </c:pt>
                <c:pt idx="3938">
                  <c:v>5.3409999999999997E-9</c:v>
                </c:pt>
                <c:pt idx="3939">
                  <c:v>5.3406000000000004E-9</c:v>
                </c:pt>
                <c:pt idx="3940">
                  <c:v>5.3415000000000002E-9</c:v>
                </c:pt>
                <c:pt idx="3941">
                  <c:v>5.3391999999999999E-9</c:v>
                </c:pt>
                <c:pt idx="3942">
                  <c:v>5.3428000000000002E-9</c:v>
                </c:pt>
                <c:pt idx="3943">
                  <c:v>5.3432000000000003E-9</c:v>
                </c:pt>
                <c:pt idx="3944">
                  <c:v>5.3450000000000001E-9</c:v>
                </c:pt>
                <c:pt idx="3945">
                  <c:v>5.3419000000000003E-9</c:v>
                </c:pt>
                <c:pt idx="3946">
                  <c:v>5.3445999999999999E-9</c:v>
                </c:pt>
                <c:pt idx="3947">
                  <c:v>5.3432000000000003E-9</c:v>
                </c:pt>
                <c:pt idx="3948">
                  <c:v>5.3454000000000002E-9</c:v>
                </c:pt>
                <c:pt idx="3949">
                  <c:v>5.3480999999999998E-9</c:v>
                </c:pt>
                <c:pt idx="3950">
                  <c:v>5.3480999999999998E-9</c:v>
                </c:pt>
                <c:pt idx="3951">
                  <c:v>5.3499000000000003E-9</c:v>
                </c:pt>
                <c:pt idx="3952">
                  <c:v>5.3489999999999996E-9</c:v>
                </c:pt>
                <c:pt idx="3953">
                  <c:v>5.3499000000000003E-9</c:v>
                </c:pt>
                <c:pt idx="3954">
                  <c:v>5.3471999999999999E-9</c:v>
                </c:pt>
                <c:pt idx="3955">
                  <c:v>5.3515999999999996E-9</c:v>
                </c:pt>
                <c:pt idx="3956">
                  <c:v>5.3512000000000003E-9</c:v>
                </c:pt>
                <c:pt idx="3957">
                  <c:v>5.3521000000000002E-9</c:v>
                </c:pt>
                <c:pt idx="3958">
                  <c:v>5.3534000000000001E-9</c:v>
                </c:pt>
                <c:pt idx="3959">
                  <c:v>5.3543E-9</c:v>
                </c:pt>
                <c:pt idx="3960">
                  <c:v>5.3573999999999997E-9</c:v>
                </c:pt>
                <c:pt idx="3961">
                  <c:v>5.3543E-9</c:v>
                </c:pt>
                <c:pt idx="3962">
                  <c:v>5.3538999999999999E-9</c:v>
                </c:pt>
                <c:pt idx="3963">
                  <c:v>5.3551999999999999E-9</c:v>
                </c:pt>
                <c:pt idx="3964">
                  <c:v>5.3538999999999999E-9</c:v>
                </c:pt>
                <c:pt idx="3965">
                  <c:v>5.3560999999999997E-9</c:v>
                </c:pt>
                <c:pt idx="3966">
                  <c:v>5.3583000000000004E-9</c:v>
                </c:pt>
                <c:pt idx="3967">
                  <c:v>5.3543E-9</c:v>
                </c:pt>
                <c:pt idx="3968">
                  <c:v>5.3564999999999999E-9</c:v>
                </c:pt>
                <c:pt idx="3969">
                  <c:v>5.3592000000000003E-9</c:v>
                </c:pt>
                <c:pt idx="3970">
                  <c:v>5.3596000000000004E-9</c:v>
                </c:pt>
                <c:pt idx="3971">
                  <c:v>5.3596000000000004E-9</c:v>
                </c:pt>
                <c:pt idx="3972">
                  <c:v>5.3601000000000001E-9</c:v>
                </c:pt>
                <c:pt idx="3973">
                  <c:v>5.3601000000000001E-9</c:v>
                </c:pt>
                <c:pt idx="3974">
                  <c:v>5.3618000000000002E-9</c:v>
                </c:pt>
                <c:pt idx="3975">
                  <c:v>5.3631999999999998E-9</c:v>
                </c:pt>
                <c:pt idx="3976">
                  <c:v>5.3596000000000004E-9</c:v>
                </c:pt>
                <c:pt idx="3977">
                  <c:v>5.3644999999999998E-9</c:v>
                </c:pt>
                <c:pt idx="3978">
                  <c:v>5.3663000000000004E-9</c:v>
                </c:pt>
                <c:pt idx="3979">
                  <c:v>5.3670999999999998E-9</c:v>
                </c:pt>
                <c:pt idx="3980">
                  <c:v>5.3657999999999998E-9</c:v>
                </c:pt>
                <c:pt idx="3981">
                  <c:v>5.3685000000000002E-9</c:v>
                </c:pt>
                <c:pt idx="3982">
                  <c:v>5.3653999999999997E-9</c:v>
                </c:pt>
                <c:pt idx="3983">
                  <c:v>5.3694000000000001E-9</c:v>
                </c:pt>
                <c:pt idx="3984">
                  <c:v>5.3694000000000001E-9</c:v>
                </c:pt>
                <c:pt idx="3985">
                  <c:v>5.3670999999999998E-9</c:v>
                </c:pt>
                <c:pt idx="3986">
                  <c:v>5.3707000000000001E-9</c:v>
                </c:pt>
                <c:pt idx="3987">
                  <c:v>5.3698000000000002E-9</c:v>
                </c:pt>
                <c:pt idx="3988">
                  <c:v>5.3698000000000002E-9</c:v>
                </c:pt>
                <c:pt idx="3989">
                  <c:v>5.3689000000000004E-9</c:v>
                </c:pt>
                <c:pt idx="3990">
                  <c:v>5.3724999999999998E-9</c:v>
                </c:pt>
                <c:pt idx="3991">
                  <c:v>5.3724999999999998E-9</c:v>
                </c:pt>
                <c:pt idx="3992">
                  <c:v>5.3746999999999996E-9</c:v>
                </c:pt>
                <c:pt idx="3993">
                  <c:v>5.3737999999999998E-9</c:v>
                </c:pt>
                <c:pt idx="3994">
                  <c:v>5.3707000000000001E-9</c:v>
                </c:pt>
                <c:pt idx="3995">
                  <c:v>5.3772999999999996E-9</c:v>
                </c:pt>
                <c:pt idx="3996">
                  <c:v>5.3750999999999998E-9</c:v>
                </c:pt>
                <c:pt idx="3997">
                  <c:v>5.3782000000000003E-9</c:v>
                </c:pt>
                <c:pt idx="3998">
                  <c:v>5.3787E-9</c:v>
                </c:pt>
                <c:pt idx="3999">
                  <c:v>5.38E-9</c:v>
                </c:pt>
                <c:pt idx="4000">
                  <c:v>5.3756000000000003E-9</c:v>
                </c:pt>
                <c:pt idx="4001">
                  <c:v>5.3791000000000002E-9</c:v>
                </c:pt>
                <c:pt idx="4002">
                  <c:v>5.3769000000000003E-9</c:v>
                </c:pt>
                <c:pt idx="4003">
                  <c:v>5.3813E-9</c:v>
                </c:pt>
                <c:pt idx="4004">
                  <c:v>5.3808999999999999E-9</c:v>
                </c:pt>
                <c:pt idx="4005">
                  <c:v>5.3813E-9</c:v>
                </c:pt>
                <c:pt idx="4006">
                  <c:v>5.3830999999999997E-9</c:v>
                </c:pt>
                <c:pt idx="4007">
                  <c:v>5.3817999999999998E-9</c:v>
                </c:pt>
                <c:pt idx="4008">
                  <c:v>5.3830999999999997E-9</c:v>
                </c:pt>
                <c:pt idx="4009">
                  <c:v>5.3839999999999996E-9</c:v>
                </c:pt>
                <c:pt idx="4010">
                  <c:v>5.3821999999999999E-9</c:v>
                </c:pt>
                <c:pt idx="4011">
                  <c:v>5.3830999999999997E-9</c:v>
                </c:pt>
                <c:pt idx="4012">
                  <c:v>5.3817999999999998E-9</c:v>
                </c:pt>
                <c:pt idx="4013">
                  <c:v>5.3830999999999997E-9</c:v>
                </c:pt>
                <c:pt idx="4014">
                  <c:v>5.3871000000000001E-9</c:v>
                </c:pt>
                <c:pt idx="4015">
                  <c:v>5.3856999999999997E-9</c:v>
                </c:pt>
                <c:pt idx="4016">
                  <c:v>5.388E-9</c:v>
                </c:pt>
                <c:pt idx="4017">
                  <c:v>5.388E-9</c:v>
                </c:pt>
                <c:pt idx="4018">
                  <c:v>5.3901999999999999E-9</c:v>
                </c:pt>
                <c:pt idx="4019">
                  <c:v>5.388E-9</c:v>
                </c:pt>
                <c:pt idx="4020">
                  <c:v>5.3936999999999997E-9</c:v>
                </c:pt>
                <c:pt idx="4021">
                  <c:v>5.3893E-9</c:v>
                </c:pt>
                <c:pt idx="4022">
                  <c:v>5.3936999999999997E-9</c:v>
                </c:pt>
                <c:pt idx="4023">
                  <c:v>5.3914999999999998E-9</c:v>
                </c:pt>
                <c:pt idx="4024">
                  <c:v>5.3914999999999998E-9</c:v>
                </c:pt>
                <c:pt idx="4025">
                  <c:v>5.3964000000000001E-9</c:v>
                </c:pt>
                <c:pt idx="4026">
                  <c:v>5.3923999999999997E-9</c:v>
                </c:pt>
                <c:pt idx="4027">
                  <c:v>5.3964000000000001E-9</c:v>
                </c:pt>
                <c:pt idx="4028">
                  <c:v>5.3973E-9</c:v>
                </c:pt>
                <c:pt idx="4029">
                  <c:v>5.3946000000000004E-9</c:v>
                </c:pt>
                <c:pt idx="4030">
                  <c:v>5.3968000000000002E-9</c:v>
                </c:pt>
                <c:pt idx="4031">
                  <c:v>5.3998999999999999E-9</c:v>
                </c:pt>
                <c:pt idx="4032">
                  <c:v>5.3994999999999998E-9</c:v>
                </c:pt>
                <c:pt idx="4033">
                  <c:v>5.3973E-9</c:v>
                </c:pt>
                <c:pt idx="4034">
                  <c:v>5.3985999999999999E-9</c:v>
                </c:pt>
                <c:pt idx="4035">
                  <c:v>5.4016999999999997E-9</c:v>
                </c:pt>
                <c:pt idx="4036">
                  <c:v>5.4035000000000002E-9</c:v>
                </c:pt>
                <c:pt idx="4037">
                  <c:v>5.4029999999999996E-9</c:v>
                </c:pt>
                <c:pt idx="4038">
                  <c:v>5.4035000000000002E-9</c:v>
                </c:pt>
                <c:pt idx="4039">
                  <c:v>5.4026000000000003E-9</c:v>
                </c:pt>
                <c:pt idx="4040">
                  <c:v>5.4052000000000003E-9</c:v>
                </c:pt>
                <c:pt idx="4041">
                  <c:v>5.4042999999999996E-9</c:v>
                </c:pt>
                <c:pt idx="4042">
                  <c:v>5.4029999999999996E-9</c:v>
                </c:pt>
                <c:pt idx="4043">
                  <c:v>5.4035000000000002E-9</c:v>
                </c:pt>
                <c:pt idx="4044">
                  <c:v>5.4052000000000003E-9</c:v>
                </c:pt>
                <c:pt idx="4045">
                  <c:v>5.4061000000000002E-9</c:v>
                </c:pt>
                <c:pt idx="4046">
                  <c:v>5.4061000000000002E-9</c:v>
                </c:pt>
                <c:pt idx="4047">
                  <c:v>5.4057000000000001E-9</c:v>
                </c:pt>
                <c:pt idx="4048">
                  <c:v>5.4104999999999999E-9</c:v>
                </c:pt>
                <c:pt idx="4049">
                  <c:v>5.4109999999999996E-9</c:v>
                </c:pt>
                <c:pt idx="4050">
                  <c:v>5.4083E-9</c:v>
                </c:pt>
                <c:pt idx="4051">
                  <c:v>5.4078999999999999E-9</c:v>
                </c:pt>
                <c:pt idx="4052">
                  <c:v>5.4113999999999997E-9</c:v>
                </c:pt>
                <c:pt idx="4053">
                  <c:v>5.4113999999999997E-9</c:v>
                </c:pt>
                <c:pt idx="4054">
                  <c:v>5.4119000000000003E-9</c:v>
                </c:pt>
                <c:pt idx="4055">
                  <c:v>5.415E-9</c:v>
                </c:pt>
                <c:pt idx="4056">
                  <c:v>5.4136000000000004E-9</c:v>
                </c:pt>
                <c:pt idx="4057">
                  <c:v>5.4132000000000003E-9</c:v>
                </c:pt>
                <c:pt idx="4058">
                  <c:v>5.4132000000000003E-9</c:v>
                </c:pt>
                <c:pt idx="4059">
                  <c:v>5.4145000000000003E-9</c:v>
                </c:pt>
                <c:pt idx="4060">
                  <c:v>5.4158999999999999E-9</c:v>
                </c:pt>
                <c:pt idx="4061">
                  <c:v>5.4136000000000004E-9</c:v>
                </c:pt>
                <c:pt idx="4062">
                  <c:v>5.4167000000000001E-9</c:v>
                </c:pt>
                <c:pt idx="4063">
                  <c:v>5.4158999999999999E-9</c:v>
                </c:pt>
                <c:pt idx="4064">
                  <c:v>5.4141000000000002E-9</c:v>
                </c:pt>
                <c:pt idx="4065">
                  <c:v>5.4180999999999997E-9</c:v>
                </c:pt>
                <c:pt idx="4066">
                  <c:v>5.4141000000000002E-9</c:v>
                </c:pt>
                <c:pt idx="4067">
                  <c:v>5.4184999999999998E-9</c:v>
                </c:pt>
                <c:pt idx="4068">
                  <c:v>5.4176E-9</c:v>
                </c:pt>
                <c:pt idx="4069">
                  <c:v>5.4171999999999999E-9</c:v>
                </c:pt>
                <c:pt idx="4070">
                  <c:v>5.4163E-9</c:v>
                </c:pt>
                <c:pt idx="4071">
                  <c:v>5.4189999999999996E-9</c:v>
                </c:pt>
                <c:pt idx="4072">
                  <c:v>5.4229000000000004E-9</c:v>
                </c:pt>
                <c:pt idx="4073">
                  <c:v>5.4216000000000004E-9</c:v>
                </c:pt>
                <c:pt idx="4074">
                  <c:v>5.4229000000000004E-9</c:v>
                </c:pt>
                <c:pt idx="4075">
                  <c:v>5.4234000000000001E-9</c:v>
                </c:pt>
                <c:pt idx="4076">
                  <c:v>5.4225000000000002E-9</c:v>
                </c:pt>
                <c:pt idx="4077">
                  <c:v>5.4225000000000002E-9</c:v>
                </c:pt>
                <c:pt idx="4078">
                  <c:v>5.4251999999999998E-9</c:v>
                </c:pt>
                <c:pt idx="4079">
                  <c:v>5.4234000000000001E-9</c:v>
                </c:pt>
                <c:pt idx="4080">
                  <c:v>5.4309000000000003E-9</c:v>
                </c:pt>
                <c:pt idx="4081">
                  <c:v>5.4234000000000001E-9</c:v>
                </c:pt>
                <c:pt idx="4082">
                  <c:v>5.4273999999999997E-9</c:v>
                </c:pt>
                <c:pt idx="4083">
                  <c:v>5.4268999999999999E-9</c:v>
                </c:pt>
                <c:pt idx="4084">
                  <c:v>5.4268999999999999E-9</c:v>
                </c:pt>
                <c:pt idx="4085">
                  <c:v>5.4273999999999997E-9</c:v>
                </c:pt>
                <c:pt idx="4086">
                  <c:v>5.4296000000000004E-9</c:v>
                </c:pt>
                <c:pt idx="4087">
                  <c:v>5.4305000000000002E-9</c:v>
                </c:pt>
                <c:pt idx="4088">
                  <c:v>5.4299999999999997E-9</c:v>
                </c:pt>
                <c:pt idx="4089">
                  <c:v>5.4290999999999998E-9</c:v>
                </c:pt>
                <c:pt idx="4090">
                  <c:v>5.4318000000000002E-9</c:v>
                </c:pt>
                <c:pt idx="4091">
                  <c:v>5.4299999999999997E-9</c:v>
                </c:pt>
                <c:pt idx="4092">
                  <c:v>5.4331000000000002E-9</c:v>
                </c:pt>
                <c:pt idx="4093">
                  <c:v>5.4322000000000003E-9</c:v>
                </c:pt>
                <c:pt idx="4094">
                  <c:v>5.4331000000000002E-9</c:v>
                </c:pt>
                <c:pt idx="4095">
                  <c:v>5.4314000000000001E-9</c:v>
                </c:pt>
                <c:pt idx="4096">
                  <c:v>5.4370999999999998E-9</c:v>
                </c:pt>
                <c:pt idx="4097">
                  <c:v>5.4335999999999999E-9</c:v>
                </c:pt>
                <c:pt idx="4098">
                  <c:v>5.4357999999999998E-9</c:v>
                </c:pt>
                <c:pt idx="4099">
                  <c:v>5.4383999999999997E-9</c:v>
                </c:pt>
                <c:pt idx="4100">
                  <c:v>5.4353E-9</c:v>
                </c:pt>
                <c:pt idx="4101">
                  <c:v>5.4392999999999996E-9</c:v>
                </c:pt>
                <c:pt idx="4102">
                  <c:v>5.4376000000000003E-9</c:v>
                </c:pt>
                <c:pt idx="4103">
                  <c:v>5.4361999999999999E-9</c:v>
                </c:pt>
                <c:pt idx="4104">
                  <c:v>5.4370999999999998E-9</c:v>
                </c:pt>
                <c:pt idx="4105">
                  <c:v>5.4424000000000001E-9</c:v>
                </c:pt>
                <c:pt idx="4106">
                  <c:v>5.4370999999999998E-9</c:v>
                </c:pt>
                <c:pt idx="4107">
                  <c:v>5.4398000000000002E-9</c:v>
                </c:pt>
                <c:pt idx="4108">
                  <c:v>5.4424000000000001E-9</c:v>
                </c:pt>
                <c:pt idx="4109">
                  <c:v>5.4424000000000001E-9</c:v>
                </c:pt>
                <c:pt idx="4110">
                  <c:v>5.4424000000000001E-9</c:v>
                </c:pt>
                <c:pt idx="4111">
                  <c:v>5.4450999999999997E-9</c:v>
                </c:pt>
                <c:pt idx="4112">
                  <c:v>5.4469000000000003E-9</c:v>
                </c:pt>
                <c:pt idx="4113">
                  <c:v>5.4433E-9</c:v>
                </c:pt>
                <c:pt idx="4114">
                  <c:v>5.4463999999999997E-9</c:v>
                </c:pt>
                <c:pt idx="4115">
                  <c:v>5.4463999999999997E-9</c:v>
                </c:pt>
                <c:pt idx="4116">
                  <c:v>5.4495000000000003E-9</c:v>
                </c:pt>
                <c:pt idx="4117">
                  <c:v>5.4459999999999996E-9</c:v>
                </c:pt>
                <c:pt idx="4118">
                  <c:v>5.4486000000000004E-9</c:v>
                </c:pt>
                <c:pt idx="4119">
                  <c:v>5.4495000000000003E-9</c:v>
                </c:pt>
                <c:pt idx="4120">
                  <c:v>5.4495000000000003E-9</c:v>
                </c:pt>
                <c:pt idx="4121">
                  <c:v>5.4495000000000003E-9</c:v>
                </c:pt>
                <c:pt idx="4122">
                  <c:v>5.4513E-9</c:v>
                </c:pt>
                <c:pt idx="4123">
                  <c:v>5.4482000000000003E-9</c:v>
                </c:pt>
                <c:pt idx="4124">
                  <c:v>5.4534999999999998E-9</c:v>
                </c:pt>
                <c:pt idx="4125">
                  <c:v>5.4513E-9</c:v>
                </c:pt>
                <c:pt idx="4126">
                  <c:v>5.4517000000000001E-9</c:v>
                </c:pt>
                <c:pt idx="4127">
                  <c:v>5.4530999999999997E-9</c:v>
                </c:pt>
                <c:pt idx="4128">
                  <c:v>5.4526E-9</c:v>
                </c:pt>
                <c:pt idx="4129">
                  <c:v>5.4534999999999998E-9</c:v>
                </c:pt>
                <c:pt idx="4130">
                  <c:v>5.4553000000000004E-9</c:v>
                </c:pt>
                <c:pt idx="4131">
                  <c:v>5.4566000000000004E-9</c:v>
                </c:pt>
                <c:pt idx="4132">
                  <c:v>5.4534999999999998E-9</c:v>
                </c:pt>
                <c:pt idx="4133">
                  <c:v>5.4553000000000004E-9</c:v>
                </c:pt>
                <c:pt idx="4134">
                  <c:v>5.4569999999999997E-9</c:v>
                </c:pt>
                <c:pt idx="4135">
                  <c:v>5.4569999999999997E-9</c:v>
                </c:pt>
                <c:pt idx="4136">
                  <c:v>5.4579000000000004E-9</c:v>
                </c:pt>
                <c:pt idx="4137">
                  <c:v>5.4569999999999997E-9</c:v>
                </c:pt>
                <c:pt idx="4138">
                  <c:v>5.4601000000000002E-9</c:v>
                </c:pt>
                <c:pt idx="4139">
                  <c:v>5.4584000000000001E-9</c:v>
                </c:pt>
                <c:pt idx="4140">
                  <c:v>5.4605999999999999E-9</c:v>
                </c:pt>
                <c:pt idx="4141">
                  <c:v>5.4597000000000001E-9</c:v>
                </c:pt>
                <c:pt idx="4142">
                  <c:v>5.4627999999999998E-9</c:v>
                </c:pt>
                <c:pt idx="4143">
                  <c:v>5.4593E-9</c:v>
                </c:pt>
                <c:pt idx="4144">
                  <c:v>5.4636999999999997E-9</c:v>
                </c:pt>
                <c:pt idx="4145">
                  <c:v>5.4649999999999996E-9</c:v>
                </c:pt>
                <c:pt idx="4146">
                  <c:v>5.4636999999999997E-9</c:v>
                </c:pt>
                <c:pt idx="4147">
                  <c:v>5.4649999999999996E-9</c:v>
                </c:pt>
                <c:pt idx="4148">
                  <c:v>5.4623999999999997E-9</c:v>
                </c:pt>
                <c:pt idx="4149">
                  <c:v>5.4659000000000003E-9</c:v>
                </c:pt>
                <c:pt idx="4150">
                  <c:v>5.4677000000000001E-9</c:v>
                </c:pt>
                <c:pt idx="4151">
                  <c:v>5.4677000000000001E-9</c:v>
                </c:pt>
                <c:pt idx="4152">
                  <c:v>5.4672000000000003E-9</c:v>
                </c:pt>
                <c:pt idx="4153">
                  <c:v>5.4662999999999996E-9</c:v>
                </c:pt>
                <c:pt idx="4154">
                  <c:v>5.469E-9</c:v>
                </c:pt>
                <c:pt idx="4155">
                  <c:v>5.4677000000000001E-9</c:v>
                </c:pt>
                <c:pt idx="4156">
                  <c:v>5.469E-9</c:v>
                </c:pt>
                <c:pt idx="4157">
                  <c:v>5.4711999999999999E-9</c:v>
                </c:pt>
                <c:pt idx="4158">
                  <c:v>5.4711999999999999E-9</c:v>
                </c:pt>
                <c:pt idx="4159">
                  <c:v>5.4711999999999999E-9</c:v>
                </c:pt>
                <c:pt idx="4160">
                  <c:v>5.4707999999999998E-9</c:v>
                </c:pt>
                <c:pt idx="4161">
                  <c:v>5.4733999999999997E-9</c:v>
                </c:pt>
                <c:pt idx="4162">
                  <c:v>5.4752000000000003E-9</c:v>
                </c:pt>
                <c:pt idx="4163">
                  <c:v>5.4694000000000002E-9</c:v>
                </c:pt>
                <c:pt idx="4164">
                  <c:v>5.4720999999999997E-9</c:v>
                </c:pt>
                <c:pt idx="4165">
                  <c:v>5.4742999999999996E-9</c:v>
                </c:pt>
                <c:pt idx="4166">
                  <c:v>5.4733999999999997E-9</c:v>
                </c:pt>
                <c:pt idx="4167">
                  <c:v>5.4752000000000003E-9</c:v>
                </c:pt>
                <c:pt idx="4168">
                  <c:v>5.4761000000000001E-9</c:v>
                </c:pt>
                <c:pt idx="4169">
                  <c:v>5.477E-9</c:v>
                </c:pt>
                <c:pt idx="4170">
                  <c:v>5.4774000000000001E-9</c:v>
                </c:pt>
                <c:pt idx="4171">
                  <c:v>5.4804999999999998E-9</c:v>
                </c:pt>
                <c:pt idx="4172">
                  <c:v>5.4800999999999997E-9</c:v>
                </c:pt>
                <c:pt idx="4173">
                  <c:v>5.4796E-9</c:v>
                </c:pt>
                <c:pt idx="4174">
                  <c:v>5.4804999999999998E-9</c:v>
                </c:pt>
                <c:pt idx="4175">
                  <c:v>5.4791999999999999E-9</c:v>
                </c:pt>
                <c:pt idx="4176">
                  <c:v>5.4774000000000001E-9</c:v>
                </c:pt>
                <c:pt idx="4177">
                  <c:v>5.4845000000000002E-9</c:v>
                </c:pt>
                <c:pt idx="4178">
                  <c:v>5.4800999999999997E-9</c:v>
                </c:pt>
                <c:pt idx="4179">
                  <c:v>5.4817999999999998E-9</c:v>
                </c:pt>
                <c:pt idx="4180">
                  <c:v>5.4813999999999997E-9</c:v>
                </c:pt>
                <c:pt idx="4181">
                  <c:v>5.4867000000000001E-9</c:v>
                </c:pt>
                <c:pt idx="4182">
                  <c:v>5.4876E-9</c:v>
                </c:pt>
                <c:pt idx="4183">
                  <c:v>5.4867000000000001E-9</c:v>
                </c:pt>
                <c:pt idx="4184">
                  <c:v>5.4906999999999997E-9</c:v>
                </c:pt>
                <c:pt idx="4185">
                  <c:v>5.4888999999999999E-9</c:v>
                </c:pt>
                <c:pt idx="4186">
                  <c:v>5.4871999999999998E-9</c:v>
                </c:pt>
                <c:pt idx="4187">
                  <c:v>5.4884999999999998E-9</c:v>
                </c:pt>
                <c:pt idx="4188">
                  <c:v>5.4871999999999998E-9</c:v>
                </c:pt>
                <c:pt idx="4189">
                  <c:v>5.4903000000000004E-9</c:v>
                </c:pt>
                <c:pt idx="4190">
                  <c:v>5.4897999999999998E-9</c:v>
                </c:pt>
                <c:pt idx="4191">
                  <c:v>5.4876E-9</c:v>
                </c:pt>
                <c:pt idx="4192">
                  <c:v>5.4910999999999998E-9</c:v>
                </c:pt>
                <c:pt idx="4193">
                  <c:v>5.4929000000000003E-9</c:v>
                </c:pt>
                <c:pt idx="4194">
                  <c:v>5.4916000000000004E-9</c:v>
                </c:pt>
                <c:pt idx="4195">
                  <c:v>5.4951000000000002E-9</c:v>
                </c:pt>
                <c:pt idx="4196">
                  <c:v>5.4919999999999996E-9</c:v>
                </c:pt>
                <c:pt idx="4197">
                  <c:v>5.4916000000000004E-9</c:v>
                </c:pt>
                <c:pt idx="4198">
                  <c:v>5.4934000000000001E-9</c:v>
                </c:pt>
                <c:pt idx="4199">
                  <c:v>5.4955999999999999E-9</c:v>
                </c:pt>
                <c:pt idx="4200">
                  <c:v>5.4916000000000004E-9</c:v>
                </c:pt>
                <c:pt idx="4201">
                  <c:v>5.4938000000000002E-9</c:v>
                </c:pt>
                <c:pt idx="4202">
                  <c:v>5.4947000000000001E-9</c:v>
                </c:pt>
                <c:pt idx="4203">
                  <c:v>5.4968999999999999E-9</c:v>
                </c:pt>
                <c:pt idx="4204">
                  <c:v>5.4999999999999996E-9</c:v>
                </c:pt>
                <c:pt idx="4205">
                  <c:v>5.4999999999999996E-9</c:v>
                </c:pt>
                <c:pt idx="4206">
                  <c:v>5.4968999999999999E-9</c:v>
                </c:pt>
                <c:pt idx="4207">
                  <c:v>5.5012999999999996E-9</c:v>
                </c:pt>
                <c:pt idx="4208">
                  <c:v>5.4986999999999996E-9</c:v>
                </c:pt>
                <c:pt idx="4209">
                  <c:v>5.4990999999999998E-9</c:v>
                </c:pt>
                <c:pt idx="4210">
                  <c:v>5.4999999999999996E-9</c:v>
                </c:pt>
                <c:pt idx="4211">
                  <c:v>5.5018000000000002E-9</c:v>
                </c:pt>
                <c:pt idx="4212">
                  <c:v>5.5009000000000003E-9</c:v>
                </c:pt>
                <c:pt idx="4213">
                  <c:v>5.5035000000000003E-9</c:v>
                </c:pt>
                <c:pt idx="4214">
                  <c:v>5.5022000000000003E-9</c:v>
                </c:pt>
                <c:pt idx="4215">
                  <c:v>5.5031000000000002E-9</c:v>
                </c:pt>
                <c:pt idx="4216">
                  <c:v>5.5035000000000003E-9</c:v>
                </c:pt>
                <c:pt idx="4217">
                  <c:v>5.5048999999999999E-9</c:v>
                </c:pt>
                <c:pt idx="4218">
                  <c:v>5.5057999999999997E-9</c:v>
                </c:pt>
                <c:pt idx="4219">
                  <c:v>5.5066E-9</c:v>
                </c:pt>
                <c:pt idx="4220">
                  <c:v>5.5070999999999997E-9</c:v>
                </c:pt>
                <c:pt idx="4221">
                  <c:v>5.5066E-9</c:v>
                </c:pt>
                <c:pt idx="4222">
                  <c:v>5.5070999999999997E-9</c:v>
                </c:pt>
                <c:pt idx="4223">
                  <c:v>5.5079999999999996E-9</c:v>
                </c:pt>
                <c:pt idx="4224">
                  <c:v>5.5074999999999999E-9</c:v>
                </c:pt>
                <c:pt idx="4225">
                  <c:v>5.5093000000000004E-9</c:v>
                </c:pt>
                <c:pt idx="4226">
                  <c:v>5.5102000000000003E-9</c:v>
                </c:pt>
                <c:pt idx="4227">
                  <c:v>5.5074999999999999E-9</c:v>
                </c:pt>
                <c:pt idx="4228">
                  <c:v>5.5111000000000001E-9</c:v>
                </c:pt>
                <c:pt idx="4229">
                  <c:v>5.512E-9</c:v>
                </c:pt>
                <c:pt idx="4230">
                  <c:v>5.5111000000000001E-9</c:v>
                </c:pt>
                <c:pt idx="4231">
                  <c:v>5.5137000000000001E-9</c:v>
                </c:pt>
                <c:pt idx="4232">
                  <c:v>5.5158999999999999E-9</c:v>
                </c:pt>
                <c:pt idx="4233">
                  <c:v>5.5154999999999998E-9</c:v>
                </c:pt>
                <c:pt idx="4234">
                  <c:v>5.512E-9</c:v>
                </c:pt>
                <c:pt idx="4235">
                  <c:v>5.5137000000000001E-9</c:v>
                </c:pt>
                <c:pt idx="4236">
                  <c:v>5.5163999999999997E-9</c:v>
                </c:pt>
                <c:pt idx="4237">
                  <c:v>5.5173000000000004E-9</c:v>
                </c:pt>
                <c:pt idx="4238">
                  <c:v>5.5173000000000004E-9</c:v>
                </c:pt>
                <c:pt idx="4239">
                  <c:v>5.5195000000000002E-9</c:v>
                </c:pt>
                <c:pt idx="4240">
                  <c:v>5.5176999999999997E-9</c:v>
                </c:pt>
                <c:pt idx="4241">
                  <c:v>5.5189999999999997E-9</c:v>
                </c:pt>
                <c:pt idx="4242">
                  <c:v>5.5173000000000004E-9</c:v>
                </c:pt>
                <c:pt idx="4243">
                  <c:v>5.5234999999999998E-9</c:v>
                </c:pt>
                <c:pt idx="4244">
                  <c:v>5.5208000000000002E-9</c:v>
                </c:pt>
                <c:pt idx="4245">
                  <c:v>5.5208000000000002E-9</c:v>
                </c:pt>
                <c:pt idx="4246">
                  <c:v>5.5247999999999998E-9</c:v>
                </c:pt>
                <c:pt idx="4247">
                  <c:v>5.5199000000000003E-9</c:v>
                </c:pt>
                <c:pt idx="4248">
                  <c:v>5.5238999999999999E-9</c:v>
                </c:pt>
                <c:pt idx="4249">
                  <c:v>5.5243999999999997E-9</c:v>
                </c:pt>
                <c:pt idx="4250">
                  <c:v>5.5230000000000001E-9</c:v>
                </c:pt>
                <c:pt idx="4251">
                  <c:v>5.5251999999999999E-9</c:v>
                </c:pt>
                <c:pt idx="4252">
                  <c:v>5.5266000000000003E-9</c:v>
                </c:pt>
                <c:pt idx="4253">
                  <c:v>5.5234999999999998E-9</c:v>
                </c:pt>
                <c:pt idx="4254">
                  <c:v>5.5275000000000002E-9</c:v>
                </c:pt>
                <c:pt idx="4255">
                  <c:v>5.5256999999999996E-9</c:v>
                </c:pt>
                <c:pt idx="4256">
                  <c:v>5.5275000000000002E-9</c:v>
                </c:pt>
                <c:pt idx="4257">
                  <c:v>5.5269999999999996E-9</c:v>
                </c:pt>
                <c:pt idx="4258">
                  <c:v>5.5279000000000003E-9</c:v>
                </c:pt>
                <c:pt idx="4259">
                  <c:v>5.5292000000000003E-9</c:v>
                </c:pt>
                <c:pt idx="4260">
                  <c:v>5.5292000000000003E-9</c:v>
                </c:pt>
                <c:pt idx="4261">
                  <c:v>5.5279000000000003E-9</c:v>
                </c:pt>
                <c:pt idx="4262">
                  <c:v>5.5305999999999999E-9</c:v>
                </c:pt>
                <c:pt idx="4263">
                  <c:v>5.5279000000000003E-9</c:v>
                </c:pt>
                <c:pt idx="4264">
                  <c:v>5.5318999999999999E-9</c:v>
                </c:pt>
                <c:pt idx="4265">
                  <c:v>5.5292000000000003E-9</c:v>
                </c:pt>
                <c:pt idx="4266">
                  <c:v>5.5288000000000002E-9</c:v>
                </c:pt>
                <c:pt idx="4267">
                  <c:v>5.5344999999999999E-9</c:v>
                </c:pt>
                <c:pt idx="4268">
                  <c:v>5.5336999999999996E-9</c:v>
                </c:pt>
                <c:pt idx="4269">
                  <c:v>5.5340999999999997E-9</c:v>
                </c:pt>
                <c:pt idx="4270">
                  <c:v>5.5318999999999999E-9</c:v>
                </c:pt>
                <c:pt idx="4271">
                  <c:v>5.5344999999999999E-9</c:v>
                </c:pt>
                <c:pt idx="4272">
                  <c:v>5.5353999999999997E-9</c:v>
                </c:pt>
                <c:pt idx="4273">
                  <c:v>5.5344999999999999E-9</c:v>
                </c:pt>
                <c:pt idx="4274">
                  <c:v>5.5323E-9</c:v>
                </c:pt>
                <c:pt idx="4275">
                  <c:v>5.5340999999999997E-9</c:v>
                </c:pt>
                <c:pt idx="4276">
                  <c:v>5.5349999999999996E-9</c:v>
                </c:pt>
                <c:pt idx="4277">
                  <c:v>5.5349999999999996E-9</c:v>
                </c:pt>
                <c:pt idx="4278">
                  <c:v>5.5372000000000003E-9</c:v>
                </c:pt>
                <c:pt idx="4279">
                  <c:v>5.5372000000000003E-9</c:v>
                </c:pt>
                <c:pt idx="4280">
                  <c:v>5.5398999999999999E-9</c:v>
                </c:pt>
                <c:pt idx="4281">
                  <c:v>5.5403E-9</c:v>
                </c:pt>
                <c:pt idx="4282">
                  <c:v>5.5381000000000001E-9</c:v>
                </c:pt>
                <c:pt idx="4283">
                  <c:v>5.5398999999999999E-9</c:v>
                </c:pt>
                <c:pt idx="4284">
                  <c:v>5.5385000000000003E-9</c:v>
                </c:pt>
                <c:pt idx="4285">
                  <c:v>5.5407000000000001E-9</c:v>
                </c:pt>
                <c:pt idx="4286">
                  <c:v>5.5430000000000004E-9</c:v>
                </c:pt>
                <c:pt idx="4287">
                  <c:v>5.5407000000000001E-9</c:v>
                </c:pt>
                <c:pt idx="4288">
                  <c:v>5.5433999999999997E-9</c:v>
                </c:pt>
                <c:pt idx="4289">
                  <c:v>5.5430000000000004E-9</c:v>
                </c:pt>
                <c:pt idx="4290">
                  <c:v>5.5456000000000004E-9</c:v>
                </c:pt>
                <c:pt idx="4291">
                  <c:v>5.5469000000000004E-9</c:v>
                </c:pt>
                <c:pt idx="4292">
                  <c:v>5.5443000000000004E-9</c:v>
                </c:pt>
                <c:pt idx="4293">
                  <c:v>5.5469000000000004E-9</c:v>
                </c:pt>
                <c:pt idx="4294">
                  <c:v>5.5456000000000004E-9</c:v>
                </c:pt>
                <c:pt idx="4295">
                  <c:v>5.5474000000000001E-9</c:v>
                </c:pt>
                <c:pt idx="4296">
                  <c:v>5.5461000000000001E-9</c:v>
                </c:pt>
                <c:pt idx="4297">
                  <c:v>5.5469000000000004E-9</c:v>
                </c:pt>
                <c:pt idx="4298">
                  <c:v>5.5478000000000002E-9</c:v>
                </c:pt>
                <c:pt idx="4299">
                  <c:v>5.5500000000000001E-9</c:v>
                </c:pt>
                <c:pt idx="4300">
                  <c:v>5.5478000000000002E-9</c:v>
                </c:pt>
                <c:pt idx="4301">
                  <c:v>5.5491999999999998E-9</c:v>
                </c:pt>
                <c:pt idx="4302">
                  <c:v>5.5508999999999999E-9</c:v>
                </c:pt>
                <c:pt idx="4303">
                  <c:v>5.5491999999999998E-9</c:v>
                </c:pt>
                <c:pt idx="4304">
                  <c:v>5.5491999999999998E-9</c:v>
                </c:pt>
                <c:pt idx="4305">
                  <c:v>5.5526999999999997E-9</c:v>
                </c:pt>
                <c:pt idx="4306">
                  <c:v>5.5513999999999997E-9</c:v>
                </c:pt>
                <c:pt idx="4307">
                  <c:v>5.5539999999999996E-9</c:v>
                </c:pt>
                <c:pt idx="4308">
                  <c:v>5.5571000000000002E-9</c:v>
                </c:pt>
                <c:pt idx="4309">
                  <c:v>5.5549000000000003E-9</c:v>
                </c:pt>
                <c:pt idx="4310">
                  <c:v>5.5549000000000003E-9</c:v>
                </c:pt>
                <c:pt idx="4311">
                  <c:v>5.5554000000000001E-9</c:v>
                </c:pt>
                <c:pt idx="4312">
                  <c:v>5.5554000000000001E-9</c:v>
                </c:pt>
                <c:pt idx="4313">
                  <c:v>5.558E-9</c:v>
                </c:pt>
                <c:pt idx="4314">
                  <c:v>5.5545000000000002E-9</c:v>
                </c:pt>
                <c:pt idx="4315">
                  <c:v>5.558E-9</c:v>
                </c:pt>
                <c:pt idx="4316">
                  <c:v>5.5606999999999996E-9</c:v>
                </c:pt>
                <c:pt idx="4317">
                  <c:v>5.5562000000000003E-9</c:v>
                </c:pt>
                <c:pt idx="4318">
                  <c:v>5.558E-9</c:v>
                </c:pt>
                <c:pt idx="4319">
                  <c:v>5.5601999999999999E-9</c:v>
                </c:pt>
                <c:pt idx="4320">
                  <c:v>5.5623999999999997E-9</c:v>
                </c:pt>
                <c:pt idx="4321">
                  <c:v>5.5588999999999999E-9</c:v>
                </c:pt>
                <c:pt idx="4322">
                  <c:v>5.5619999999999996E-9</c:v>
                </c:pt>
                <c:pt idx="4323">
                  <c:v>5.5597999999999998E-9</c:v>
                </c:pt>
                <c:pt idx="4324">
                  <c:v>5.5642000000000003E-9</c:v>
                </c:pt>
                <c:pt idx="4325">
                  <c:v>5.5629000000000003E-9</c:v>
                </c:pt>
                <c:pt idx="4326">
                  <c:v>5.5642000000000003E-9</c:v>
                </c:pt>
                <c:pt idx="4327">
                  <c:v>5.5651000000000001E-9</c:v>
                </c:pt>
                <c:pt idx="4328">
                  <c:v>5.5638000000000002E-9</c:v>
                </c:pt>
                <c:pt idx="4329">
                  <c:v>5.5629000000000003E-9</c:v>
                </c:pt>
                <c:pt idx="4330">
                  <c:v>5.5677999999999997E-9</c:v>
                </c:pt>
                <c:pt idx="4331">
                  <c:v>5.5690999999999997E-9</c:v>
                </c:pt>
                <c:pt idx="4332">
                  <c:v>5.566E-9</c:v>
                </c:pt>
                <c:pt idx="4333">
                  <c:v>5.5681999999999999E-9</c:v>
                </c:pt>
                <c:pt idx="4334">
                  <c:v>5.5690999999999997E-9</c:v>
                </c:pt>
                <c:pt idx="4335">
                  <c:v>5.5681999999999999E-9</c:v>
                </c:pt>
                <c:pt idx="4336">
                  <c:v>5.5703999999999997E-9</c:v>
                </c:pt>
                <c:pt idx="4337">
                  <c:v>5.5726000000000004E-9</c:v>
                </c:pt>
                <c:pt idx="4338">
                  <c:v>5.5731000000000001E-9</c:v>
                </c:pt>
                <c:pt idx="4339">
                  <c:v>5.5700000000000004E-9</c:v>
                </c:pt>
                <c:pt idx="4340">
                  <c:v>5.574E-9</c:v>
                </c:pt>
                <c:pt idx="4341">
                  <c:v>5.5709000000000003E-9</c:v>
                </c:pt>
                <c:pt idx="4342">
                  <c:v>5.5735000000000002E-9</c:v>
                </c:pt>
                <c:pt idx="4343">
                  <c:v>5.5735000000000002E-9</c:v>
                </c:pt>
                <c:pt idx="4344">
                  <c:v>5.574E-9</c:v>
                </c:pt>
                <c:pt idx="4345">
                  <c:v>5.5770999999999997E-9</c:v>
                </c:pt>
                <c:pt idx="4346">
                  <c:v>5.5761999999999998E-9</c:v>
                </c:pt>
                <c:pt idx="4347">
                  <c:v>5.5766E-9</c:v>
                </c:pt>
                <c:pt idx="4348">
                  <c:v>5.5748000000000002E-9</c:v>
                </c:pt>
                <c:pt idx="4349">
                  <c:v>5.5748000000000002E-9</c:v>
                </c:pt>
                <c:pt idx="4350">
                  <c:v>5.5744000000000001E-9</c:v>
                </c:pt>
                <c:pt idx="4351">
                  <c:v>5.5770999999999997E-9</c:v>
                </c:pt>
                <c:pt idx="4352">
                  <c:v>5.5796999999999997E-9</c:v>
                </c:pt>
                <c:pt idx="4353">
                  <c:v>5.5793000000000004E-9</c:v>
                </c:pt>
                <c:pt idx="4354">
                  <c:v>5.5793000000000004E-9</c:v>
                </c:pt>
                <c:pt idx="4355">
                  <c:v>5.5806000000000004E-9</c:v>
                </c:pt>
                <c:pt idx="4356">
                  <c:v>5.5809999999999996E-9</c:v>
                </c:pt>
                <c:pt idx="4357">
                  <c:v>5.5802000000000002E-9</c:v>
                </c:pt>
                <c:pt idx="4358">
                  <c:v>5.5824000000000001E-9</c:v>
                </c:pt>
                <c:pt idx="4359">
                  <c:v>5.5841000000000002E-9</c:v>
                </c:pt>
                <c:pt idx="4360">
                  <c:v>5.5828000000000002E-9</c:v>
                </c:pt>
                <c:pt idx="4361">
                  <c:v>5.5832999999999999E-9</c:v>
                </c:pt>
                <c:pt idx="4362">
                  <c:v>5.5863999999999997E-9</c:v>
                </c:pt>
                <c:pt idx="4363">
                  <c:v>5.5854999999999998E-9</c:v>
                </c:pt>
                <c:pt idx="4364">
                  <c:v>5.585E-9</c:v>
                </c:pt>
                <c:pt idx="4365">
                  <c:v>5.5858999999999999E-9</c:v>
                </c:pt>
                <c:pt idx="4366">
                  <c:v>5.5876999999999996E-9</c:v>
                </c:pt>
                <c:pt idx="4367">
                  <c:v>5.5876999999999996E-9</c:v>
                </c:pt>
                <c:pt idx="4368">
                  <c:v>5.5889999999999996E-9</c:v>
                </c:pt>
                <c:pt idx="4369">
                  <c:v>5.5863999999999997E-9</c:v>
                </c:pt>
                <c:pt idx="4370">
                  <c:v>5.5889999999999996E-9</c:v>
                </c:pt>
                <c:pt idx="4371">
                  <c:v>5.5912000000000003E-9</c:v>
                </c:pt>
                <c:pt idx="4372">
                  <c:v>5.5912000000000003E-9</c:v>
                </c:pt>
                <c:pt idx="4373">
                  <c:v>5.5917E-9</c:v>
                </c:pt>
                <c:pt idx="4374">
                  <c:v>5.593E-9</c:v>
                </c:pt>
                <c:pt idx="4375">
                  <c:v>5.5934000000000001E-9</c:v>
                </c:pt>
                <c:pt idx="4376">
                  <c:v>5.5912000000000003E-9</c:v>
                </c:pt>
                <c:pt idx="4377">
                  <c:v>5.593E-9</c:v>
                </c:pt>
                <c:pt idx="4378">
                  <c:v>5.5912000000000003E-9</c:v>
                </c:pt>
                <c:pt idx="4379">
                  <c:v>5.5925999999999999E-9</c:v>
                </c:pt>
                <c:pt idx="4380">
                  <c:v>5.5960999999999997E-9</c:v>
                </c:pt>
                <c:pt idx="4381">
                  <c:v>5.5983000000000004E-9</c:v>
                </c:pt>
                <c:pt idx="4382">
                  <c:v>5.5951999999999999E-9</c:v>
                </c:pt>
                <c:pt idx="4383">
                  <c:v>5.5947999999999997E-9</c:v>
                </c:pt>
                <c:pt idx="4384">
                  <c:v>5.5951999999999999E-9</c:v>
                </c:pt>
                <c:pt idx="4385">
                  <c:v>5.5988000000000001E-9</c:v>
                </c:pt>
                <c:pt idx="4386">
                  <c:v>5.5988000000000001E-9</c:v>
                </c:pt>
                <c:pt idx="4387">
                  <c:v>5.5992000000000003E-9</c:v>
                </c:pt>
                <c:pt idx="4388">
                  <c:v>5.6014000000000001E-9</c:v>
                </c:pt>
                <c:pt idx="4389">
                  <c:v>5.5996000000000004E-9</c:v>
                </c:pt>
                <c:pt idx="4390">
                  <c:v>5.6018999999999999E-9</c:v>
                </c:pt>
                <c:pt idx="4391">
                  <c:v>5.6050000000000004E-9</c:v>
                </c:pt>
                <c:pt idx="4392">
                  <c:v>5.601E-9</c:v>
                </c:pt>
                <c:pt idx="4393">
                  <c:v>5.601E-9</c:v>
                </c:pt>
                <c:pt idx="4394">
                  <c:v>5.6044999999999998E-9</c:v>
                </c:pt>
                <c:pt idx="4395">
                  <c:v>5.6057999999999998E-9</c:v>
                </c:pt>
                <c:pt idx="4396">
                  <c:v>5.6040999999999997E-9</c:v>
                </c:pt>
                <c:pt idx="4397">
                  <c:v>5.6031999999999998E-9</c:v>
                </c:pt>
                <c:pt idx="4398">
                  <c:v>5.6072000000000002E-9</c:v>
                </c:pt>
                <c:pt idx="4399">
                  <c:v>5.6023E-9</c:v>
                </c:pt>
                <c:pt idx="4400">
                  <c:v>5.6053999999999997E-9</c:v>
                </c:pt>
                <c:pt idx="4401">
                  <c:v>5.6098000000000002E-9</c:v>
                </c:pt>
                <c:pt idx="4402">
                  <c:v>5.6076000000000004E-9</c:v>
                </c:pt>
                <c:pt idx="4403">
                  <c:v>5.6053999999999997E-9</c:v>
                </c:pt>
                <c:pt idx="4404">
                  <c:v>5.6089000000000003E-9</c:v>
                </c:pt>
                <c:pt idx="4405">
                  <c:v>5.6063000000000004E-9</c:v>
                </c:pt>
                <c:pt idx="4406">
                  <c:v>5.6094000000000001E-9</c:v>
                </c:pt>
                <c:pt idx="4407">
                  <c:v>5.6085000000000002E-9</c:v>
                </c:pt>
                <c:pt idx="4408">
                  <c:v>5.6089000000000003E-9</c:v>
                </c:pt>
                <c:pt idx="4409">
                  <c:v>5.6094000000000001E-9</c:v>
                </c:pt>
                <c:pt idx="4410">
                  <c:v>5.6115999999999999E-9</c:v>
                </c:pt>
                <c:pt idx="4411">
                  <c:v>5.6120000000000001E-9</c:v>
                </c:pt>
                <c:pt idx="4412">
                  <c:v>5.6137999999999998E-9</c:v>
                </c:pt>
                <c:pt idx="4413">
                  <c:v>5.6128999999999999E-9</c:v>
                </c:pt>
                <c:pt idx="4414">
                  <c:v>5.6137999999999998E-9</c:v>
                </c:pt>
                <c:pt idx="4415">
                  <c:v>5.6137999999999998E-9</c:v>
                </c:pt>
                <c:pt idx="4416">
                  <c:v>5.6133999999999997E-9</c:v>
                </c:pt>
                <c:pt idx="4417">
                  <c:v>5.6174000000000001E-9</c:v>
                </c:pt>
                <c:pt idx="4418">
                  <c:v>5.6187E-9</c:v>
                </c:pt>
                <c:pt idx="4419">
                  <c:v>5.6156000000000003E-9</c:v>
                </c:pt>
                <c:pt idx="4420">
                  <c:v>5.6169000000000003E-9</c:v>
                </c:pt>
                <c:pt idx="4421">
                  <c:v>5.6187E-9</c:v>
                </c:pt>
                <c:pt idx="4422">
                  <c:v>5.6169000000000003E-9</c:v>
                </c:pt>
                <c:pt idx="4423">
                  <c:v>5.6174000000000001E-9</c:v>
                </c:pt>
                <c:pt idx="4424">
                  <c:v>5.6182000000000003E-9</c:v>
                </c:pt>
                <c:pt idx="4425">
                  <c:v>5.6182000000000003E-9</c:v>
                </c:pt>
                <c:pt idx="4426">
                  <c:v>5.6182000000000003E-9</c:v>
                </c:pt>
                <c:pt idx="4427">
                  <c:v>5.6221999999999999E-9</c:v>
                </c:pt>
                <c:pt idx="4428">
                  <c:v>5.6230999999999997E-9</c:v>
                </c:pt>
                <c:pt idx="4429">
                  <c:v>5.6182000000000003E-9</c:v>
                </c:pt>
                <c:pt idx="4430">
                  <c:v>5.6239999999999996E-9</c:v>
                </c:pt>
                <c:pt idx="4431">
                  <c:v>5.6230999999999997E-9</c:v>
                </c:pt>
                <c:pt idx="4432">
                  <c:v>5.6230999999999997E-9</c:v>
                </c:pt>
                <c:pt idx="4433">
                  <c:v>5.6252999999999996E-9</c:v>
                </c:pt>
                <c:pt idx="4434">
                  <c:v>5.6262000000000003E-9</c:v>
                </c:pt>
                <c:pt idx="4435">
                  <c:v>5.628E-9</c:v>
                </c:pt>
                <c:pt idx="4436">
                  <c:v>5.628E-9</c:v>
                </c:pt>
                <c:pt idx="4437">
                  <c:v>5.6252999999999996E-9</c:v>
                </c:pt>
                <c:pt idx="4438">
                  <c:v>5.6252999999999996E-9</c:v>
                </c:pt>
                <c:pt idx="4439">
                  <c:v>5.628E-9</c:v>
                </c:pt>
                <c:pt idx="4440">
                  <c:v>5.6288999999999999E-9</c:v>
                </c:pt>
                <c:pt idx="4441">
                  <c:v>5.6320000000000004E-9</c:v>
                </c:pt>
                <c:pt idx="4442">
                  <c:v>5.6275000000000003E-9</c:v>
                </c:pt>
                <c:pt idx="4443">
                  <c:v>5.6288999999999999E-9</c:v>
                </c:pt>
                <c:pt idx="4444">
                  <c:v>5.6314999999999998E-9</c:v>
                </c:pt>
                <c:pt idx="4445">
                  <c:v>5.6297999999999997E-9</c:v>
                </c:pt>
                <c:pt idx="4446">
                  <c:v>5.6329000000000003E-9</c:v>
                </c:pt>
                <c:pt idx="4447">
                  <c:v>5.6301999999999999E-9</c:v>
                </c:pt>
                <c:pt idx="4448">
                  <c:v>5.6329000000000003E-9</c:v>
                </c:pt>
                <c:pt idx="4449">
                  <c:v>5.6346000000000004E-9</c:v>
                </c:pt>
                <c:pt idx="4450">
                  <c:v>5.6306E-9</c:v>
                </c:pt>
                <c:pt idx="4451">
                  <c:v>5.6329000000000003E-9</c:v>
                </c:pt>
                <c:pt idx="4452">
                  <c:v>5.636E-9</c:v>
                </c:pt>
                <c:pt idx="4453">
                  <c:v>5.6323999999999997E-9</c:v>
                </c:pt>
                <c:pt idx="4454">
                  <c:v>5.6342000000000003E-9</c:v>
                </c:pt>
                <c:pt idx="4455">
                  <c:v>5.6373E-9</c:v>
                </c:pt>
                <c:pt idx="4456">
                  <c:v>5.6355000000000002E-9</c:v>
                </c:pt>
                <c:pt idx="4457">
                  <c:v>5.6381999999999998E-9</c:v>
                </c:pt>
                <c:pt idx="4458">
                  <c:v>5.6398999999999999E-9</c:v>
                </c:pt>
                <c:pt idx="4459">
                  <c:v>5.6364000000000001E-9</c:v>
                </c:pt>
                <c:pt idx="4460">
                  <c:v>5.6390999999999997E-9</c:v>
                </c:pt>
                <c:pt idx="4461">
                  <c:v>5.6407999999999998E-9</c:v>
                </c:pt>
                <c:pt idx="4462">
                  <c:v>5.6385999999999999E-9</c:v>
                </c:pt>
                <c:pt idx="4463">
                  <c:v>5.6407999999999998E-9</c:v>
                </c:pt>
                <c:pt idx="4464">
                  <c:v>5.6385999999999999E-9</c:v>
                </c:pt>
                <c:pt idx="4465">
                  <c:v>5.6398999999999999E-9</c:v>
                </c:pt>
                <c:pt idx="4466">
                  <c:v>5.6403999999999997E-9</c:v>
                </c:pt>
                <c:pt idx="4467">
                  <c:v>5.6413000000000004E-9</c:v>
                </c:pt>
                <c:pt idx="4468">
                  <c:v>5.6416999999999997E-9</c:v>
                </c:pt>
                <c:pt idx="4469">
                  <c:v>5.6435000000000002E-9</c:v>
                </c:pt>
                <c:pt idx="4470">
                  <c:v>5.6416999999999997E-9</c:v>
                </c:pt>
                <c:pt idx="4471">
                  <c:v>5.6452999999999999E-9</c:v>
                </c:pt>
                <c:pt idx="4472">
                  <c:v>5.6474999999999998E-9</c:v>
                </c:pt>
                <c:pt idx="4473">
                  <c:v>5.6435000000000002E-9</c:v>
                </c:pt>
                <c:pt idx="4474">
                  <c:v>5.6439000000000003E-9</c:v>
                </c:pt>
                <c:pt idx="4475">
                  <c:v>5.6461000000000002E-9</c:v>
                </c:pt>
                <c:pt idx="4476">
                  <c:v>5.6448000000000002E-9</c:v>
                </c:pt>
                <c:pt idx="4477">
                  <c:v>5.6429999999999996E-9</c:v>
                </c:pt>
                <c:pt idx="4478">
                  <c:v>5.6422000000000002E-9</c:v>
                </c:pt>
                <c:pt idx="4479">
                  <c:v>5.6448000000000002E-9</c:v>
                </c:pt>
                <c:pt idx="4480">
                  <c:v>5.6435000000000002E-9</c:v>
                </c:pt>
                <c:pt idx="4481">
                  <c:v>5.6435000000000002E-9</c:v>
                </c:pt>
                <c:pt idx="4482">
                  <c:v>5.6452999999999999E-9</c:v>
                </c:pt>
                <c:pt idx="4483">
                  <c:v>5.6461000000000002E-9</c:v>
                </c:pt>
                <c:pt idx="4484">
                  <c:v>5.6474999999999998E-9</c:v>
                </c:pt>
                <c:pt idx="4485">
                  <c:v>5.6465999999999999E-9</c:v>
                </c:pt>
                <c:pt idx="4486">
                  <c:v>5.6478999999999999E-9</c:v>
                </c:pt>
                <c:pt idx="4487">
                  <c:v>5.6448000000000002E-9</c:v>
                </c:pt>
                <c:pt idx="4488">
                  <c:v>5.6491999999999999E-9</c:v>
                </c:pt>
                <c:pt idx="4489">
                  <c:v>5.647E-9</c:v>
                </c:pt>
                <c:pt idx="4490">
                  <c:v>5.6474999999999998E-9</c:v>
                </c:pt>
                <c:pt idx="4491">
                  <c:v>5.6522999999999996E-9</c:v>
                </c:pt>
                <c:pt idx="4492">
                  <c:v>5.6491999999999999E-9</c:v>
                </c:pt>
                <c:pt idx="4493">
                  <c:v>5.6487999999999998E-9</c:v>
                </c:pt>
                <c:pt idx="4494">
                  <c:v>5.6478999999999999E-9</c:v>
                </c:pt>
                <c:pt idx="4495">
                  <c:v>5.6506000000000003E-9</c:v>
                </c:pt>
                <c:pt idx="4496">
                  <c:v>5.6496999999999996E-9</c:v>
                </c:pt>
                <c:pt idx="4497">
                  <c:v>5.6519000000000003E-9</c:v>
                </c:pt>
                <c:pt idx="4498">
                  <c:v>5.6519000000000003E-9</c:v>
                </c:pt>
                <c:pt idx="4499">
                  <c:v>5.655E-9</c:v>
                </c:pt>
                <c:pt idx="4500">
                  <c:v>5.6541000000000002E-9</c:v>
                </c:pt>
                <c:pt idx="4501">
                  <c:v>5.6537E-9</c:v>
                </c:pt>
                <c:pt idx="4502">
                  <c:v>5.6554000000000001E-9</c:v>
                </c:pt>
                <c:pt idx="4503">
                  <c:v>5.6528000000000002E-9</c:v>
                </c:pt>
                <c:pt idx="4504">
                  <c:v>5.6563E-9</c:v>
                </c:pt>
                <c:pt idx="4505">
                  <c:v>5.6541000000000002E-9</c:v>
                </c:pt>
                <c:pt idx="4506">
                  <c:v>5.6545999999999999E-9</c:v>
                </c:pt>
                <c:pt idx="4507">
                  <c:v>5.6558999999999999E-9</c:v>
                </c:pt>
                <c:pt idx="4508">
                  <c:v>5.6554000000000001E-9</c:v>
                </c:pt>
                <c:pt idx="4509">
                  <c:v>5.6580999999999997E-9</c:v>
                </c:pt>
                <c:pt idx="4510">
                  <c:v>5.6567999999999997E-9</c:v>
                </c:pt>
                <c:pt idx="4511">
                  <c:v>5.6567999999999997E-9</c:v>
                </c:pt>
                <c:pt idx="4512">
                  <c:v>5.6593999999999997E-9</c:v>
                </c:pt>
                <c:pt idx="4513">
                  <c:v>5.6584999999999998E-9</c:v>
                </c:pt>
                <c:pt idx="4514">
                  <c:v>5.6603000000000004E-9</c:v>
                </c:pt>
                <c:pt idx="4515">
                  <c:v>5.6612000000000003E-9</c:v>
                </c:pt>
                <c:pt idx="4516">
                  <c:v>5.6590000000000004E-9</c:v>
                </c:pt>
                <c:pt idx="4517">
                  <c:v>5.6590000000000004E-9</c:v>
                </c:pt>
                <c:pt idx="4518">
                  <c:v>5.6590000000000004E-9</c:v>
                </c:pt>
                <c:pt idx="4519">
                  <c:v>5.6608000000000001E-9</c:v>
                </c:pt>
                <c:pt idx="4520">
                  <c:v>5.6612000000000003E-9</c:v>
                </c:pt>
                <c:pt idx="4521">
                  <c:v>5.6621000000000001E-9</c:v>
                </c:pt>
                <c:pt idx="4522">
                  <c:v>5.6638999999999998E-9</c:v>
                </c:pt>
                <c:pt idx="4523">
                  <c:v>5.6621000000000001E-9</c:v>
                </c:pt>
                <c:pt idx="4524">
                  <c:v>5.6612000000000003E-9</c:v>
                </c:pt>
                <c:pt idx="4525">
                  <c:v>5.6651999999999998E-9</c:v>
                </c:pt>
                <c:pt idx="4526">
                  <c:v>5.663E-9</c:v>
                </c:pt>
                <c:pt idx="4527">
                  <c:v>5.6625000000000002E-9</c:v>
                </c:pt>
                <c:pt idx="4528">
                  <c:v>5.6660999999999997E-9</c:v>
                </c:pt>
                <c:pt idx="4529">
                  <c:v>5.6660999999999997E-9</c:v>
                </c:pt>
                <c:pt idx="4530">
                  <c:v>5.6638999999999998E-9</c:v>
                </c:pt>
                <c:pt idx="4531">
                  <c:v>5.6656E-9</c:v>
                </c:pt>
                <c:pt idx="4532">
                  <c:v>5.6677999999999998E-9</c:v>
                </c:pt>
                <c:pt idx="4533">
                  <c:v>5.6664999999999998E-9</c:v>
                </c:pt>
                <c:pt idx="4534">
                  <c:v>5.6651999999999998E-9</c:v>
                </c:pt>
                <c:pt idx="4535">
                  <c:v>5.6701000000000001E-9</c:v>
                </c:pt>
                <c:pt idx="4536">
                  <c:v>5.6692000000000002E-9</c:v>
                </c:pt>
                <c:pt idx="4537">
                  <c:v>5.6686999999999997E-9</c:v>
                </c:pt>
                <c:pt idx="4538">
                  <c:v>5.6660999999999997E-9</c:v>
                </c:pt>
                <c:pt idx="4539">
                  <c:v>5.6714000000000001E-9</c:v>
                </c:pt>
                <c:pt idx="4540">
                  <c:v>5.6709000000000003E-9</c:v>
                </c:pt>
                <c:pt idx="4541">
                  <c:v>5.6692000000000002E-9</c:v>
                </c:pt>
                <c:pt idx="4542">
                  <c:v>5.6722999999999999E-9</c:v>
                </c:pt>
                <c:pt idx="4543">
                  <c:v>5.6701000000000001E-9</c:v>
                </c:pt>
                <c:pt idx="4544">
                  <c:v>5.6718000000000002E-9</c:v>
                </c:pt>
                <c:pt idx="4545">
                  <c:v>5.6727000000000001E-9</c:v>
                </c:pt>
                <c:pt idx="4546">
                  <c:v>5.6722999999999999E-9</c:v>
                </c:pt>
                <c:pt idx="4547">
                  <c:v>5.6748999999999999E-9</c:v>
                </c:pt>
                <c:pt idx="4548">
                  <c:v>5.6757999999999998E-9</c:v>
                </c:pt>
                <c:pt idx="4549">
                  <c:v>5.6740000000000001E-9</c:v>
                </c:pt>
                <c:pt idx="4550">
                  <c:v>5.6744999999999998E-9</c:v>
                </c:pt>
                <c:pt idx="4551">
                  <c:v>5.6753999999999997E-9</c:v>
                </c:pt>
                <c:pt idx="4552">
                  <c:v>5.6776000000000003E-9</c:v>
                </c:pt>
                <c:pt idx="4553">
                  <c:v>5.6789000000000003E-9</c:v>
                </c:pt>
                <c:pt idx="4554">
                  <c:v>5.6789000000000003E-9</c:v>
                </c:pt>
                <c:pt idx="4555">
                  <c:v>5.6794000000000001E-9</c:v>
                </c:pt>
                <c:pt idx="4556">
                  <c:v>5.6770999999999998E-9</c:v>
                </c:pt>
                <c:pt idx="4557">
                  <c:v>5.6798000000000002E-9</c:v>
                </c:pt>
                <c:pt idx="4558">
                  <c:v>5.6807E-9</c:v>
                </c:pt>
                <c:pt idx="4559">
                  <c:v>5.6828999999999999E-9</c:v>
                </c:pt>
                <c:pt idx="4560">
                  <c:v>5.6807E-9</c:v>
                </c:pt>
                <c:pt idx="4561">
                  <c:v>5.6828999999999999E-9</c:v>
                </c:pt>
                <c:pt idx="4562">
                  <c:v>5.6833E-9</c:v>
                </c:pt>
                <c:pt idx="4563">
                  <c:v>5.682E-9</c:v>
                </c:pt>
                <c:pt idx="4564">
                  <c:v>5.6841999999999999E-9</c:v>
                </c:pt>
                <c:pt idx="4565">
                  <c:v>5.6882000000000003E-9</c:v>
                </c:pt>
                <c:pt idx="4566">
                  <c:v>5.6837999999999997E-9</c:v>
                </c:pt>
                <c:pt idx="4567">
                  <c:v>5.6850999999999997E-9</c:v>
                </c:pt>
                <c:pt idx="4568">
                  <c:v>5.6869000000000003E-9</c:v>
                </c:pt>
                <c:pt idx="4569">
                  <c:v>5.6869000000000003E-9</c:v>
                </c:pt>
                <c:pt idx="4570">
                  <c:v>5.6895000000000003E-9</c:v>
                </c:pt>
                <c:pt idx="4571">
                  <c:v>5.69E-9</c:v>
                </c:pt>
                <c:pt idx="4572">
                  <c:v>5.6882000000000003E-9</c:v>
                </c:pt>
                <c:pt idx="4573">
                  <c:v>5.6908999999999999E-9</c:v>
                </c:pt>
                <c:pt idx="4574">
                  <c:v>5.6917999999999997E-9</c:v>
                </c:pt>
                <c:pt idx="4575">
                  <c:v>5.6913E-9</c:v>
                </c:pt>
                <c:pt idx="4576">
                  <c:v>5.6891000000000001E-9</c:v>
                </c:pt>
                <c:pt idx="4577">
                  <c:v>5.6904000000000001E-9</c:v>
                </c:pt>
                <c:pt idx="4578">
                  <c:v>5.6921999999999998E-9</c:v>
                </c:pt>
                <c:pt idx="4579">
                  <c:v>5.6917999999999997E-9</c:v>
                </c:pt>
                <c:pt idx="4580">
                  <c:v>5.6930999999999997E-9</c:v>
                </c:pt>
                <c:pt idx="4581">
                  <c:v>5.6943999999999997E-9</c:v>
                </c:pt>
                <c:pt idx="4582">
                  <c:v>5.6940000000000004E-9</c:v>
                </c:pt>
                <c:pt idx="4583">
                  <c:v>5.6949000000000003E-9</c:v>
                </c:pt>
                <c:pt idx="4584">
                  <c:v>5.6943999999999997E-9</c:v>
                </c:pt>
                <c:pt idx="4585">
                  <c:v>5.6934999999999998E-9</c:v>
                </c:pt>
                <c:pt idx="4586">
                  <c:v>5.6934999999999998E-9</c:v>
                </c:pt>
                <c:pt idx="4587">
                  <c:v>5.6984000000000001E-9</c:v>
                </c:pt>
                <c:pt idx="4588">
                  <c:v>5.6971000000000001E-9</c:v>
                </c:pt>
                <c:pt idx="4589">
                  <c:v>5.6966000000000004E-9</c:v>
                </c:pt>
                <c:pt idx="4590">
                  <c:v>5.6993E-9</c:v>
                </c:pt>
                <c:pt idx="4591">
                  <c:v>5.6984000000000001E-9</c:v>
                </c:pt>
                <c:pt idx="4592">
                  <c:v>5.6966000000000004E-9</c:v>
                </c:pt>
                <c:pt idx="4593">
                  <c:v>5.6993E-9</c:v>
                </c:pt>
                <c:pt idx="4594">
                  <c:v>5.7014999999999998E-9</c:v>
                </c:pt>
                <c:pt idx="4595">
                  <c:v>5.7001999999999998E-9</c:v>
                </c:pt>
                <c:pt idx="4596">
                  <c:v>5.7046000000000003E-9</c:v>
                </c:pt>
                <c:pt idx="4597">
                  <c:v>5.7049999999999996E-9</c:v>
                </c:pt>
                <c:pt idx="4598">
                  <c:v>5.7027999999999998E-9</c:v>
                </c:pt>
                <c:pt idx="4599">
                  <c:v>5.7027999999999998E-9</c:v>
                </c:pt>
                <c:pt idx="4600">
                  <c:v>5.7059000000000003E-9</c:v>
                </c:pt>
                <c:pt idx="4601">
                  <c:v>5.7049999999999996E-9</c:v>
                </c:pt>
                <c:pt idx="4602">
                  <c:v>5.7036999999999996E-9</c:v>
                </c:pt>
                <c:pt idx="4603">
                  <c:v>5.7059000000000003E-9</c:v>
                </c:pt>
                <c:pt idx="4604">
                  <c:v>5.7064000000000001E-9</c:v>
                </c:pt>
                <c:pt idx="4605">
                  <c:v>5.7059000000000003E-9</c:v>
                </c:pt>
                <c:pt idx="4606">
                  <c:v>5.7077E-9</c:v>
                </c:pt>
                <c:pt idx="4607">
                  <c:v>5.7068000000000002E-9</c:v>
                </c:pt>
                <c:pt idx="4608">
                  <c:v>5.7085999999999999E-9</c:v>
                </c:pt>
                <c:pt idx="4609">
                  <c:v>5.7098999999999999E-9</c:v>
                </c:pt>
                <c:pt idx="4610">
                  <c:v>5.7094999999999998E-9</c:v>
                </c:pt>
                <c:pt idx="4611">
                  <c:v>5.7126000000000003E-9</c:v>
                </c:pt>
                <c:pt idx="4612">
                  <c:v>5.7107999999999998E-9</c:v>
                </c:pt>
                <c:pt idx="4613">
                  <c:v>5.7116999999999996E-9</c:v>
                </c:pt>
                <c:pt idx="4614">
                  <c:v>5.7142999999999996E-9</c:v>
                </c:pt>
                <c:pt idx="4615">
                  <c:v>5.7135000000000002E-9</c:v>
                </c:pt>
                <c:pt idx="4616">
                  <c:v>5.7126000000000003E-9</c:v>
                </c:pt>
                <c:pt idx="4617">
                  <c:v>5.7139000000000003E-9</c:v>
                </c:pt>
                <c:pt idx="4618">
                  <c:v>5.7178999999999999E-9</c:v>
                </c:pt>
                <c:pt idx="4619">
                  <c:v>5.7126000000000003E-9</c:v>
                </c:pt>
                <c:pt idx="4620">
                  <c:v>5.717E-9</c:v>
                </c:pt>
                <c:pt idx="4621">
                  <c:v>5.7152000000000003E-9</c:v>
                </c:pt>
                <c:pt idx="4622">
                  <c:v>5.7157E-9</c:v>
                </c:pt>
                <c:pt idx="4623">
                  <c:v>5.7200999999999997E-9</c:v>
                </c:pt>
                <c:pt idx="4624">
                  <c:v>5.7196999999999996E-9</c:v>
                </c:pt>
                <c:pt idx="4625">
                  <c:v>5.7210000000000004E-9</c:v>
                </c:pt>
                <c:pt idx="4626">
                  <c:v>5.7183E-9</c:v>
                </c:pt>
                <c:pt idx="4627">
                  <c:v>5.7183E-9</c:v>
                </c:pt>
                <c:pt idx="4628">
                  <c:v>5.7210000000000004E-9</c:v>
                </c:pt>
                <c:pt idx="4629">
                  <c:v>5.7183E-9</c:v>
                </c:pt>
                <c:pt idx="4630">
                  <c:v>5.7200999999999997E-9</c:v>
                </c:pt>
                <c:pt idx="4631">
                  <c:v>5.7232000000000003E-9</c:v>
                </c:pt>
                <c:pt idx="4632">
                  <c:v>5.7204999999999998E-9</c:v>
                </c:pt>
                <c:pt idx="4633">
                  <c:v>5.7236000000000004E-9</c:v>
                </c:pt>
                <c:pt idx="4634">
                  <c:v>5.7254000000000001E-9</c:v>
                </c:pt>
                <c:pt idx="4635">
                  <c:v>5.7236000000000004E-9</c:v>
                </c:pt>
                <c:pt idx="4636">
                  <c:v>5.7258999999999998E-9</c:v>
                </c:pt>
                <c:pt idx="4637">
                  <c:v>5.7263E-9</c:v>
                </c:pt>
                <c:pt idx="4638">
                  <c:v>5.7271999999999998E-9</c:v>
                </c:pt>
                <c:pt idx="4639">
                  <c:v>5.7263E-9</c:v>
                </c:pt>
                <c:pt idx="4640">
                  <c:v>5.7263E-9</c:v>
                </c:pt>
                <c:pt idx="4641">
                  <c:v>5.7290000000000004E-9</c:v>
                </c:pt>
                <c:pt idx="4642">
                  <c:v>5.7263E-9</c:v>
                </c:pt>
                <c:pt idx="4643">
                  <c:v>5.7275999999999999E-9</c:v>
                </c:pt>
                <c:pt idx="4644">
                  <c:v>5.7306999999999997E-9</c:v>
                </c:pt>
                <c:pt idx="4645">
                  <c:v>5.7303000000000004E-9</c:v>
                </c:pt>
                <c:pt idx="4646">
                  <c:v>5.7303000000000004E-9</c:v>
                </c:pt>
                <c:pt idx="4647">
                  <c:v>5.7297999999999998E-9</c:v>
                </c:pt>
                <c:pt idx="4648">
                  <c:v>5.7329000000000003E-9</c:v>
                </c:pt>
                <c:pt idx="4649">
                  <c:v>5.7329000000000003E-9</c:v>
                </c:pt>
                <c:pt idx="4650">
                  <c:v>5.7325000000000002E-9</c:v>
                </c:pt>
                <c:pt idx="4651">
                  <c:v>5.7329000000000003E-9</c:v>
                </c:pt>
                <c:pt idx="4652">
                  <c:v>5.7312000000000002E-9</c:v>
                </c:pt>
                <c:pt idx="4653">
                  <c:v>5.7368999999999999E-9</c:v>
                </c:pt>
                <c:pt idx="4654">
                  <c:v>5.7312000000000002E-9</c:v>
                </c:pt>
                <c:pt idx="4655">
                  <c:v>5.7347000000000001E-9</c:v>
                </c:pt>
                <c:pt idx="4656">
                  <c:v>5.736E-9</c:v>
                </c:pt>
                <c:pt idx="4657">
                  <c:v>5.7351999999999998E-9</c:v>
                </c:pt>
                <c:pt idx="4658">
                  <c:v>5.7364999999999998E-9</c:v>
                </c:pt>
                <c:pt idx="4659">
                  <c:v>5.7414E-9</c:v>
                </c:pt>
                <c:pt idx="4660">
                  <c:v>5.7368999999999999E-9</c:v>
                </c:pt>
                <c:pt idx="4661">
                  <c:v>5.7396000000000003E-9</c:v>
                </c:pt>
                <c:pt idx="4662">
                  <c:v>5.7383000000000003E-9</c:v>
                </c:pt>
                <c:pt idx="4663">
                  <c:v>5.7364999999999998E-9</c:v>
                </c:pt>
                <c:pt idx="4664">
                  <c:v>5.7414E-9</c:v>
                </c:pt>
                <c:pt idx="4665">
                  <c:v>5.7422000000000003E-9</c:v>
                </c:pt>
                <c:pt idx="4666">
                  <c:v>5.7396000000000003E-9</c:v>
                </c:pt>
                <c:pt idx="4667">
                  <c:v>5.7427E-9</c:v>
                </c:pt>
                <c:pt idx="4668">
                  <c:v>5.7427E-9</c:v>
                </c:pt>
                <c:pt idx="4669">
                  <c:v>5.7427E-9</c:v>
                </c:pt>
                <c:pt idx="4670">
                  <c:v>5.7453E-9</c:v>
                </c:pt>
                <c:pt idx="4671">
                  <c:v>5.744E-9</c:v>
                </c:pt>
                <c:pt idx="4672">
                  <c:v>5.7418000000000002E-9</c:v>
                </c:pt>
                <c:pt idx="4673">
                  <c:v>5.7453E-9</c:v>
                </c:pt>
                <c:pt idx="4674">
                  <c:v>5.7470999999999997E-9</c:v>
                </c:pt>
                <c:pt idx="4675">
                  <c:v>5.7444999999999998E-9</c:v>
                </c:pt>
                <c:pt idx="4676">
                  <c:v>5.7457999999999997E-9</c:v>
                </c:pt>
                <c:pt idx="4677">
                  <c:v>5.7453E-9</c:v>
                </c:pt>
                <c:pt idx="4678">
                  <c:v>5.7483999999999997E-9</c:v>
                </c:pt>
                <c:pt idx="4679">
                  <c:v>5.7461999999999999E-9</c:v>
                </c:pt>
                <c:pt idx="4680">
                  <c:v>5.7470999999999997E-9</c:v>
                </c:pt>
                <c:pt idx="4681">
                  <c:v>5.7498000000000001E-9</c:v>
                </c:pt>
                <c:pt idx="4682">
                  <c:v>5.7511000000000001E-9</c:v>
                </c:pt>
                <c:pt idx="4683">
                  <c:v>5.7489000000000003E-9</c:v>
                </c:pt>
                <c:pt idx="4684">
                  <c:v>5.7528999999999999E-9</c:v>
                </c:pt>
                <c:pt idx="4685">
                  <c:v>5.7515000000000002E-9</c:v>
                </c:pt>
                <c:pt idx="4686">
                  <c:v>5.7524000000000001E-9</c:v>
                </c:pt>
                <c:pt idx="4687">
                  <c:v>5.7493000000000004E-9</c:v>
                </c:pt>
                <c:pt idx="4688">
                  <c:v>5.7533E-9</c:v>
                </c:pt>
                <c:pt idx="4689">
                  <c:v>5.752E-9</c:v>
                </c:pt>
                <c:pt idx="4690">
                  <c:v>5.7507E-9</c:v>
                </c:pt>
                <c:pt idx="4691">
                  <c:v>5.7554999999999998E-9</c:v>
                </c:pt>
                <c:pt idx="4692">
                  <c:v>5.7515000000000002E-9</c:v>
                </c:pt>
                <c:pt idx="4693">
                  <c:v>5.752E-9</c:v>
                </c:pt>
                <c:pt idx="4694">
                  <c:v>5.7541999999999998E-9</c:v>
                </c:pt>
                <c:pt idx="4695">
                  <c:v>5.7573000000000004E-9</c:v>
                </c:pt>
                <c:pt idx="4696">
                  <c:v>5.7576999999999997E-9</c:v>
                </c:pt>
                <c:pt idx="4697">
                  <c:v>5.7569000000000003E-9</c:v>
                </c:pt>
                <c:pt idx="4698">
                  <c:v>5.7586000000000004E-9</c:v>
                </c:pt>
                <c:pt idx="4699">
                  <c:v>5.76E-9</c:v>
                </c:pt>
                <c:pt idx="4700">
                  <c:v>5.76E-9</c:v>
                </c:pt>
                <c:pt idx="4701">
                  <c:v>5.76E-9</c:v>
                </c:pt>
                <c:pt idx="4702">
                  <c:v>5.7595000000000002E-9</c:v>
                </c:pt>
                <c:pt idx="4703">
                  <c:v>5.7612999999999999E-9</c:v>
                </c:pt>
                <c:pt idx="4704">
                  <c:v>5.7612999999999999E-9</c:v>
                </c:pt>
                <c:pt idx="4705">
                  <c:v>5.7617000000000001E-9</c:v>
                </c:pt>
                <c:pt idx="4706">
                  <c:v>5.7617000000000001E-9</c:v>
                </c:pt>
                <c:pt idx="4707">
                  <c:v>5.7634999999999998E-9</c:v>
                </c:pt>
                <c:pt idx="4708">
                  <c:v>5.7625999999999999E-9</c:v>
                </c:pt>
                <c:pt idx="4709">
                  <c:v>5.7647999999999998E-9</c:v>
                </c:pt>
                <c:pt idx="4710">
                  <c:v>5.7656999999999996E-9</c:v>
                </c:pt>
                <c:pt idx="4711">
                  <c:v>5.7643999999999997E-9</c:v>
                </c:pt>
                <c:pt idx="4712">
                  <c:v>5.7647999999999998E-9</c:v>
                </c:pt>
                <c:pt idx="4713">
                  <c:v>5.7675000000000002E-9</c:v>
                </c:pt>
                <c:pt idx="4714">
                  <c:v>5.7638999999999999E-9</c:v>
                </c:pt>
                <c:pt idx="4715">
                  <c:v>5.7666000000000003E-9</c:v>
                </c:pt>
                <c:pt idx="4716">
                  <c:v>5.7662000000000002E-9</c:v>
                </c:pt>
                <c:pt idx="4717">
                  <c:v>5.7643999999999997E-9</c:v>
                </c:pt>
                <c:pt idx="4718">
                  <c:v>5.7688000000000002E-9</c:v>
                </c:pt>
                <c:pt idx="4719">
                  <c:v>5.7705999999999999E-9</c:v>
                </c:pt>
                <c:pt idx="4720">
                  <c:v>5.771E-9</c:v>
                </c:pt>
                <c:pt idx="4721">
                  <c:v>5.771E-9</c:v>
                </c:pt>
                <c:pt idx="4722">
                  <c:v>5.7705999999999999E-9</c:v>
                </c:pt>
                <c:pt idx="4723">
                  <c:v>5.7723999999999996E-9</c:v>
                </c:pt>
                <c:pt idx="4724">
                  <c:v>5.7731999999999999E-9</c:v>
                </c:pt>
                <c:pt idx="4725">
                  <c:v>5.7736999999999996E-9</c:v>
                </c:pt>
                <c:pt idx="4726">
                  <c:v>5.7755000000000002E-9</c:v>
                </c:pt>
                <c:pt idx="4727">
                  <c:v>5.7749999999999996E-9</c:v>
                </c:pt>
                <c:pt idx="4728">
                  <c:v>5.7731999999999999E-9</c:v>
                </c:pt>
                <c:pt idx="4729">
                  <c:v>5.7759000000000003E-9</c:v>
                </c:pt>
                <c:pt idx="4730">
                  <c:v>5.7763000000000004E-9</c:v>
                </c:pt>
                <c:pt idx="4731">
                  <c:v>5.7763000000000004E-9</c:v>
                </c:pt>
                <c:pt idx="4732">
                  <c:v>5.7772000000000003E-9</c:v>
                </c:pt>
                <c:pt idx="4733">
                  <c:v>5.7768000000000002E-9</c:v>
                </c:pt>
                <c:pt idx="4734">
                  <c:v>5.7736999999999996E-9</c:v>
                </c:pt>
                <c:pt idx="4735">
                  <c:v>5.7777E-9</c:v>
                </c:pt>
                <c:pt idx="4736">
                  <c:v>5.7772000000000003E-9</c:v>
                </c:pt>
                <c:pt idx="4737">
                  <c:v>5.7820999999999997E-9</c:v>
                </c:pt>
                <c:pt idx="4738">
                  <c:v>5.7781000000000001E-9</c:v>
                </c:pt>
                <c:pt idx="4739">
                  <c:v>5.7811999999999998E-9</c:v>
                </c:pt>
                <c:pt idx="4740">
                  <c:v>5.7794000000000001E-9</c:v>
                </c:pt>
                <c:pt idx="4741">
                  <c:v>5.7794000000000001E-9</c:v>
                </c:pt>
                <c:pt idx="4742">
                  <c:v>5.7798999999999999E-9</c:v>
                </c:pt>
                <c:pt idx="4743">
                  <c:v>5.7843000000000004E-9</c:v>
                </c:pt>
                <c:pt idx="4744">
                  <c:v>5.7824999999999998E-9</c:v>
                </c:pt>
                <c:pt idx="4745">
                  <c:v>5.7852000000000002E-9</c:v>
                </c:pt>
                <c:pt idx="4746">
                  <c:v>5.7839000000000003E-9</c:v>
                </c:pt>
                <c:pt idx="4747">
                  <c:v>5.7865000000000002E-9</c:v>
                </c:pt>
                <c:pt idx="4748">
                  <c:v>5.7848000000000001E-9</c:v>
                </c:pt>
                <c:pt idx="4749">
                  <c:v>5.7848000000000001E-9</c:v>
                </c:pt>
                <c:pt idx="4750">
                  <c:v>5.7874000000000001E-9</c:v>
                </c:pt>
                <c:pt idx="4751">
                  <c:v>5.7861000000000001E-9</c:v>
                </c:pt>
                <c:pt idx="4752">
                  <c:v>5.7895999999999999E-9</c:v>
                </c:pt>
                <c:pt idx="4753">
                  <c:v>5.787E-9</c:v>
                </c:pt>
                <c:pt idx="4754">
                  <c:v>5.7900999999999997E-9</c:v>
                </c:pt>
                <c:pt idx="4755">
                  <c:v>5.7904999999999998E-9</c:v>
                </c:pt>
                <c:pt idx="4756">
                  <c:v>5.7904999999999998E-9</c:v>
                </c:pt>
                <c:pt idx="4757">
                  <c:v>5.7917999999999998E-9</c:v>
                </c:pt>
                <c:pt idx="4758">
                  <c:v>5.7904999999999998E-9</c:v>
                </c:pt>
                <c:pt idx="4759">
                  <c:v>5.7913999999999997E-9</c:v>
                </c:pt>
                <c:pt idx="4760">
                  <c:v>5.7967000000000001E-9</c:v>
                </c:pt>
                <c:pt idx="4761">
                  <c:v>5.7941000000000001E-9</c:v>
                </c:pt>
                <c:pt idx="4762">
                  <c:v>5.7945000000000002E-9</c:v>
                </c:pt>
                <c:pt idx="4763">
                  <c:v>5.7945000000000002E-9</c:v>
                </c:pt>
                <c:pt idx="4764">
                  <c:v>5.7932000000000002E-9</c:v>
                </c:pt>
                <c:pt idx="4765">
                  <c:v>5.7962999999999999E-9</c:v>
                </c:pt>
                <c:pt idx="4766">
                  <c:v>5.7967000000000001E-9</c:v>
                </c:pt>
                <c:pt idx="4767">
                  <c:v>5.7971999999999998E-9</c:v>
                </c:pt>
                <c:pt idx="4768">
                  <c:v>5.7971999999999998E-9</c:v>
                </c:pt>
                <c:pt idx="4769">
                  <c:v>5.7993999999999996E-9</c:v>
                </c:pt>
                <c:pt idx="4770">
                  <c:v>5.7997999999999998E-9</c:v>
                </c:pt>
                <c:pt idx="4771">
                  <c:v>5.798E-9</c:v>
                </c:pt>
                <c:pt idx="4772">
                  <c:v>5.8003000000000003E-9</c:v>
                </c:pt>
                <c:pt idx="4773">
                  <c:v>5.7988999999999999E-9</c:v>
                </c:pt>
                <c:pt idx="4774">
                  <c:v>5.7984999999999998E-9</c:v>
                </c:pt>
                <c:pt idx="4775">
                  <c:v>5.8019999999999996E-9</c:v>
                </c:pt>
                <c:pt idx="4776">
                  <c:v>5.8019999999999996E-9</c:v>
                </c:pt>
                <c:pt idx="4777">
                  <c:v>5.8051000000000001E-9</c:v>
                </c:pt>
                <c:pt idx="4778">
                  <c:v>5.8034E-9</c:v>
                </c:pt>
                <c:pt idx="4779">
                  <c:v>5.8029000000000003E-9</c:v>
                </c:pt>
                <c:pt idx="4780">
                  <c:v>5.8038000000000002E-9</c:v>
                </c:pt>
                <c:pt idx="4781">
                  <c:v>5.8025000000000002E-9</c:v>
                </c:pt>
                <c:pt idx="4782">
                  <c:v>5.8016000000000003E-9</c:v>
                </c:pt>
                <c:pt idx="4783">
                  <c:v>5.8073E-9</c:v>
                </c:pt>
                <c:pt idx="4784">
                  <c:v>5.8064999999999997E-9</c:v>
                </c:pt>
                <c:pt idx="4785">
                  <c:v>5.8047E-9</c:v>
                </c:pt>
                <c:pt idx="4786">
                  <c:v>5.8077999999999997E-9</c:v>
                </c:pt>
                <c:pt idx="4787">
                  <c:v>5.8086999999999996E-9</c:v>
                </c:pt>
                <c:pt idx="4788">
                  <c:v>5.806E-9</c:v>
                </c:pt>
                <c:pt idx="4789">
                  <c:v>5.8055999999999999E-9</c:v>
                </c:pt>
                <c:pt idx="4790">
                  <c:v>5.8105000000000001E-9</c:v>
                </c:pt>
                <c:pt idx="4791">
                  <c:v>5.8068999999999999E-9</c:v>
                </c:pt>
                <c:pt idx="4792">
                  <c:v>5.8100000000000004E-9</c:v>
                </c:pt>
                <c:pt idx="4793">
                  <c:v>5.8122000000000003E-9</c:v>
                </c:pt>
                <c:pt idx="4794">
                  <c:v>5.8113000000000004E-9</c:v>
                </c:pt>
                <c:pt idx="4795">
                  <c:v>5.8113000000000004E-9</c:v>
                </c:pt>
                <c:pt idx="4796">
                  <c:v>5.8086999999999996E-9</c:v>
                </c:pt>
                <c:pt idx="4797">
                  <c:v>5.8127E-9</c:v>
                </c:pt>
                <c:pt idx="4798">
                  <c:v>5.8131000000000001E-9</c:v>
                </c:pt>
                <c:pt idx="4799">
                  <c:v>5.8122000000000003E-9</c:v>
                </c:pt>
                <c:pt idx="4800">
                  <c:v>5.8157999999999997E-9</c:v>
                </c:pt>
                <c:pt idx="4801">
                  <c:v>5.814E-9</c:v>
                </c:pt>
                <c:pt idx="4802">
                  <c:v>5.814E-9</c:v>
                </c:pt>
                <c:pt idx="4803">
                  <c:v>5.8148999999999998E-9</c:v>
                </c:pt>
                <c:pt idx="4804">
                  <c:v>5.8189000000000002E-9</c:v>
                </c:pt>
                <c:pt idx="4805">
                  <c:v>5.8135999999999999E-9</c:v>
                </c:pt>
                <c:pt idx="4806">
                  <c:v>5.8161999999999998E-9</c:v>
                </c:pt>
                <c:pt idx="4807">
                  <c:v>5.8170999999999997E-9</c:v>
                </c:pt>
                <c:pt idx="4808">
                  <c:v>5.8161999999999998E-9</c:v>
                </c:pt>
                <c:pt idx="4809">
                  <c:v>5.8196999999999997E-9</c:v>
                </c:pt>
                <c:pt idx="4810">
                  <c:v>5.8189000000000002E-9</c:v>
                </c:pt>
                <c:pt idx="4811">
                  <c:v>5.8180000000000004E-9</c:v>
                </c:pt>
                <c:pt idx="4812">
                  <c:v>5.8180000000000004E-9</c:v>
                </c:pt>
                <c:pt idx="4813">
                  <c:v>5.8206000000000004E-9</c:v>
                </c:pt>
                <c:pt idx="4814">
                  <c:v>5.8211000000000001E-9</c:v>
                </c:pt>
                <c:pt idx="4815">
                  <c:v>5.8211000000000001E-9</c:v>
                </c:pt>
                <c:pt idx="4816">
                  <c:v>5.8206000000000004E-9</c:v>
                </c:pt>
                <c:pt idx="4817">
                  <c:v>5.8211000000000001E-9</c:v>
                </c:pt>
                <c:pt idx="4818">
                  <c:v>5.8228000000000002E-9</c:v>
                </c:pt>
                <c:pt idx="4819">
                  <c:v>5.8211000000000001E-9</c:v>
                </c:pt>
                <c:pt idx="4820">
                  <c:v>5.8232999999999999E-9</c:v>
                </c:pt>
                <c:pt idx="4821">
                  <c:v>5.8241999999999998E-9</c:v>
                </c:pt>
                <c:pt idx="4822">
                  <c:v>5.822E-9</c:v>
                </c:pt>
                <c:pt idx="4823">
                  <c:v>5.8245999999999999E-9</c:v>
                </c:pt>
                <c:pt idx="4824">
                  <c:v>5.8263999999999996E-9</c:v>
                </c:pt>
                <c:pt idx="4825">
                  <c:v>5.8267999999999998E-9</c:v>
                </c:pt>
                <c:pt idx="4826">
                  <c:v>5.8232999999999999E-9</c:v>
                </c:pt>
                <c:pt idx="4827">
                  <c:v>5.8254999999999998E-9</c:v>
                </c:pt>
                <c:pt idx="4828">
                  <c:v>5.8304E-9</c:v>
                </c:pt>
                <c:pt idx="4829">
                  <c:v>5.8241999999999998E-9</c:v>
                </c:pt>
                <c:pt idx="4830">
                  <c:v>5.8273000000000003E-9</c:v>
                </c:pt>
                <c:pt idx="4831">
                  <c:v>5.8267999999999998E-9</c:v>
                </c:pt>
                <c:pt idx="4832">
                  <c:v>5.8299000000000003E-9</c:v>
                </c:pt>
                <c:pt idx="4833">
                  <c:v>5.8267999999999998E-9</c:v>
                </c:pt>
                <c:pt idx="4834">
                  <c:v>5.8299000000000003E-9</c:v>
                </c:pt>
                <c:pt idx="4835">
                  <c:v>5.8312999999999999E-9</c:v>
                </c:pt>
                <c:pt idx="4836">
                  <c:v>5.8317E-9</c:v>
                </c:pt>
                <c:pt idx="4837">
                  <c:v>5.8308000000000002E-9</c:v>
                </c:pt>
                <c:pt idx="4838">
                  <c:v>5.8312999999999999E-9</c:v>
                </c:pt>
                <c:pt idx="4839">
                  <c:v>5.8334999999999998E-9</c:v>
                </c:pt>
                <c:pt idx="4840">
                  <c:v>5.8343999999999996E-9</c:v>
                </c:pt>
                <c:pt idx="4841">
                  <c:v>5.833E-9</c:v>
                </c:pt>
                <c:pt idx="4842">
                  <c:v>5.8369999999999996E-9</c:v>
                </c:pt>
                <c:pt idx="4843">
                  <c:v>5.8360999999999997E-9</c:v>
                </c:pt>
                <c:pt idx="4844">
                  <c:v>5.8369999999999996E-9</c:v>
                </c:pt>
                <c:pt idx="4845">
                  <c:v>5.8369999999999996E-9</c:v>
                </c:pt>
                <c:pt idx="4846">
                  <c:v>5.8369999999999996E-9</c:v>
                </c:pt>
                <c:pt idx="4847">
                  <c:v>5.8401000000000001E-9</c:v>
                </c:pt>
                <c:pt idx="4848">
                  <c:v>5.8375000000000002E-9</c:v>
                </c:pt>
                <c:pt idx="4849">
                  <c:v>5.8388000000000001E-9</c:v>
                </c:pt>
                <c:pt idx="4850">
                  <c:v>5.8356999999999996E-9</c:v>
                </c:pt>
                <c:pt idx="4851">
                  <c:v>5.8388000000000001E-9</c:v>
                </c:pt>
                <c:pt idx="4852">
                  <c:v>5.841E-9</c:v>
                </c:pt>
                <c:pt idx="4853">
                  <c:v>5.8388000000000001E-9</c:v>
                </c:pt>
                <c:pt idx="4854">
                  <c:v>5.8414999999999997E-9</c:v>
                </c:pt>
                <c:pt idx="4855">
                  <c:v>5.8418999999999999E-9</c:v>
                </c:pt>
                <c:pt idx="4856">
                  <c:v>5.8418999999999999E-9</c:v>
                </c:pt>
                <c:pt idx="4857">
                  <c:v>5.8414999999999997E-9</c:v>
                </c:pt>
                <c:pt idx="4858">
                  <c:v>5.841E-9</c:v>
                </c:pt>
                <c:pt idx="4859">
                  <c:v>5.8453999999999997E-9</c:v>
                </c:pt>
                <c:pt idx="4860">
                  <c:v>5.8414999999999997E-9</c:v>
                </c:pt>
                <c:pt idx="4861">
                  <c:v>5.8440999999999997E-9</c:v>
                </c:pt>
                <c:pt idx="4862">
                  <c:v>5.8446000000000003E-9</c:v>
                </c:pt>
                <c:pt idx="4863">
                  <c:v>5.8431999999999998E-9</c:v>
                </c:pt>
                <c:pt idx="4864">
                  <c:v>5.8437000000000004E-9</c:v>
                </c:pt>
                <c:pt idx="4865">
                  <c:v>5.8446000000000003E-9</c:v>
                </c:pt>
                <c:pt idx="4866">
                  <c:v>5.8453999999999997E-9</c:v>
                </c:pt>
                <c:pt idx="4867">
                  <c:v>5.8463000000000004E-9</c:v>
                </c:pt>
                <c:pt idx="4868">
                  <c:v>5.8477E-9</c:v>
                </c:pt>
                <c:pt idx="4869">
                  <c:v>5.8472000000000002E-9</c:v>
                </c:pt>
                <c:pt idx="4870">
                  <c:v>5.8472000000000002E-9</c:v>
                </c:pt>
                <c:pt idx="4871">
                  <c:v>5.8481000000000001E-9</c:v>
                </c:pt>
                <c:pt idx="4872">
                  <c:v>5.8502999999999999E-9</c:v>
                </c:pt>
                <c:pt idx="4873">
                  <c:v>5.8485000000000002E-9</c:v>
                </c:pt>
                <c:pt idx="4874">
                  <c:v>5.8502999999999999E-9</c:v>
                </c:pt>
                <c:pt idx="4875">
                  <c:v>5.8524999999999998E-9</c:v>
                </c:pt>
                <c:pt idx="4876">
                  <c:v>5.8481000000000001E-9</c:v>
                </c:pt>
                <c:pt idx="4877">
                  <c:v>5.8502999999999999E-9</c:v>
                </c:pt>
                <c:pt idx="4878">
                  <c:v>5.8520999999999997E-9</c:v>
                </c:pt>
                <c:pt idx="4879">
                  <c:v>5.8524999999999998E-9</c:v>
                </c:pt>
                <c:pt idx="4880">
                  <c:v>5.8520999999999997E-9</c:v>
                </c:pt>
                <c:pt idx="4881">
                  <c:v>5.8546999999999996E-9</c:v>
                </c:pt>
                <c:pt idx="4882">
                  <c:v>5.8524999999999998E-9</c:v>
                </c:pt>
                <c:pt idx="4883">
                  <c:v>5.8530000000000004E-9</c:v>
                </c:pt>
                <c:pt idx="4884">
                  <c:v>5.8546999999999996E-9</c:v>
                </c:pt>
                <c:pt idx="4885">
                  <c:v>5.8561000000000001E-9</c:v>
                </c:pt>
                <c:pt idx="4886">
                  <c:v>5.8565000000000002E-9</c:v>
                </c:pt>
                <c:pt idx="4887">
                  <c:v>5.8591999999999998E-9</c:v>
                </c:pt>
                <c:pt idx="4888">
                  <c:v>5.8574000000000001E-9</c:v>
                </c:pt>
                <c:pt idx="4889">
                  <c:v>5.8574000000000001E-9</c:v>
                </c:pt>
                <c:pt idx="4890">
                  <c:v>5.8574000000000001E-9</c:v>
                </c:pt>
                <c:pt idx="4891">
                  <c:v>5.8574000000000001E-9</c:v>
                </c:pt>
                <c:pt idx="4892">
                  <c:v>5.8591999999999998E-9</c:v>
                </c:pt>
                <c:pt idx="4893">
                  <c:v>5.8613999999999996E-9</c:v>
                </c:pt>
                <c:pt idx="4894">
                  <c:v>5.8613999999999996E-9</c:v>
                </c:pt>
                <c:pt idx="4895">
                  <c:v>5.8591999999999998E-9</c:v>
                </c:pt>
                <c:pt idx="4896">
                  <c:v>5.8574000000000001E-9</c:v>
                </c:pt>
                <c:pt idx="4897">
                  <c:v>5.8617999999999998E-9</c:v>
                </c:pt>
                <c:pt idx="4898">
                  <c:v>5.8604999999999998E-9</c:v>
                </c:pt>
                <c:pt idx="4899">
                  <c:v>5.8623000000000003E-9</c:v>
                </c:pt>
                <c:pt idx="4900">
                  <c:v>5.8645000000000002E-9</c:v>
                </c:pt>
                <c:pt idx="4901">
                  <c:v>5.8636000000000003E-9</c:v>
                </c:pt>
                <c:pt idx="4902">
                  <c:v>5.8632000000000002E-9</c:v>
                </c:pt>
                <c:pt idx="4903">
                  <c:v>5.8639999999999996E-9</c:v>
                </c:pt>
                <c:pt idx="4904">
                  <c:v>5.8658000000000002E-9</c:v>
                </c:pt>
                <c:pt idx="4905">
                  <c:v>5.8636000000000003E-9</c:v>
                </c:pt>
                <c:pt idx="4906">
                  <c:v>5.8626999999999996E-9</c:v>
                </c:pt>
                <c:pt idx="4907">
                  <c:v>5.8697999999999997E-9</c:v>
                </c:pt>
                <c:pt idx="4908">
                  <c:v>5.8688999999999999E-9</c:v>
                </c:pt>
                <c:pt idx="4909">
                  <c:v>5.8667E-9</c:v>
                </c:pt>
                <c:pt idx="4910">
                  <c:v>5.8671000000000001E-9</c:v>
                </c:pt>
                <c:pt idx="4911">
                  <c:v>5.8684999999999997E-9</c:v>
                </c:pt>
                <c:pt idx="4912">
                  <c:v>5.8688999999999999E-9</c:v>
                </c:pt>
                <c:pt idx="4913">
                  <c:v>5.8662999999999999E-9</c:v>
                </c:pt>
                <c:pt idx="4914">
                  <c:v>5.8667E-9</c:v>
                </c:pt>
                <c:pt idx="4915">
                  <c:v>5.8662999999999999E-9</c:v>
                </c:pt>
                <c:pt idx="4916">
                  <c:v>5.868E-9</c:v>
                </c:pt>
                <c:pt idx="4917">
                  <c:v>5.8716000000000003E-9</c:v>
                </c:pt>
                <c:pt idx="4918">
                  <c:v>5.8720000000000004E-9</c:v>
                </c:pt>
                <c:pt idx="4919">
                  <c:v>5.8697999999999997E-9</c:v>
                </c:pt>
                <c:pt idx="4920">
                  <c:v>5.8693999999999996E-9</c:v>
                </c:pt>
                <c:pt idx="4921">
                  <c:v>5.8729000000000003E-9</c:v>
                </c:pt>
                <c:pt idx="4922">
                  <c:v>5.8725000000000001E-9</c:v>
                </c:pt>
                <c:pt idx="4923">
                  <c:v>5.8720000000000004E-9</c:v>
                </c:pt>
                <c:pt idx="4924">
                  <c:v>5.8733000000000004E-9</c:v>
                </c:pt>
                <c:pt idx="4925">
                  <c:v>5.8710999999999997E-9</c:v>
                </c:pt>
                <c:pt idx="4926">
                  <c:v>5.8720000000000004E-9</c:v>
                </c:pt>
                <c:pt idx="4927">
                  <c:v>5.8733000000000004E-9</c:v>
                </c:pt>
                <c:pt idx="4928">
                  <c:v>5.8742000000000002E-9</c:v>
                </c:pt>
                <c:pt idx="4929">
                  <c:v>5.8747E-9</c:v>
                </c:pt>
                <c:pt idx="4930">
                  <c:v>5.8755999999999999E-9</c:v>
                </c:pt>
                <c:pt idx="4931">
                  <c:v>5.8742000000000002E-9</c:v>
                </c:pt>
                <c:pt idx="4932">
                  <c:v>5.8738000000000001E-9</c:v>
                </c:pt>
                <c:pt idx="4933">
                  <c:v>5.8773E-9</c:v>
                </c:pt>
                <c:pt idx="4934">
                  <c:v>5.8794999999999998E-9</c:v>
                </c:pt>
                <c:pt idx="4935">
                  <c:v>5.8755999999999999E-9</c:v>
                </c:pt>
                <c:pt idx="4936">
                  <c:v>5.8777999999999997E-9</c:v>
                </c:pt>
                <c:pt idx="4937">
                  <c:v>5.8790999999999997E-9</c:v>
                </c:pt>
                <c:pt idx="4938">
                  <c:v>5.8787000000000004E-9</c:v>
                </c:pt>
                <c:pt idx="4939">
                  <c:v>5.8818000000000001E-9</c:v>
                </c:pt>
                <c:pt idx="4940">
                  <c:v>5.8803999999999997E-9</c:v>
                </c:pt>
                <c:pt idx="4941">
                  <c:v>5.8803999999999997E-9</c:v>
                </c:pt>
                <c:pt idx="4942">
                  <c:v>5.8800000000000004E-9</c:v>
                </c:pt>
                <c:pt idx="4943">
                  <c:v>5.8813000000000004E-9</c:v>
                </c:pt>
                <c:pt idx="4944">
                  <c:v>5.8835000000000002E-9</c:v>
                </c:pt>
                <c:pt idx="4945">
                  <c:v>5.8809000000000002E-9</c:v>
                </c:pt>
                <c:pt idx="4946">
                  <c:v>5.8835000000000002E-9</c:v>
                </c:pt>
                <c:pt idx="4947">
                  <c:v>5.8852999999999999E-9</c:v>
                </c:pt>
                <c:pt idx="4948">
                  <c:v>5.8852999999999999E-9</c:v>
                </c:pt>
                <c:pt idx="4949">
                  <c:v>5.8870999999999997E-9</c:v>
                </c:pt>
                <c:pt idx="4950">
                  <c:v>5.8874999999999998E-9</c:v>
                </c:pt>
                <c:pt idx="4951">
                  <c:v>5.8835000000000002E-9</c:v>
                </c:pt>
                <c:pt idx="4952">
                  <c:v>5.8865999999999999E-9</c:v>
                </c:pt>
                <c:pt idx="4953">
                  <c:v>5.8852999999999999E-9</c:v>
                </c:pt>
                <c:pt idx="4954">
                  <c:v>5.8861999999999998E-9</c:v>
                </c:pt>
                <c:pt idx="4955">
                  <c:v>5.8874999999999998E-9</c:v>
                </c:pt>
                <c:pt idx="4956">
                  <c:v>5.8852999999999999E-9</c:v>
                </c:pt>
                <c:pt idx="4957">
                  <c:v>5.8896999999999996E-9</c:v>
                </c:pt>
                <c:pt idx="4958">
                  <c:v>5.8874999999999998E-9</c:v>
                </c:pt>
                <c:pt idx="4959">
                  <c:v>5.8880000000000003E-9</c:v>
                </c:pt>
                <c:pt idx="4960">
                  <c:v>5.8893000000000003E-9</c:v>
                </c:pt>
                <c:pt idx="4961">
                  <c:v>5.8911000000000001E-9</c:v>
                </c:pt>
                <c:pt idx="4962">
                  <c:v>5.8906000000000003E-9</c:v>
                </c:pt>
                <c:pt idx="4963">
                  <c:v>5.8932999999999999E-9</c:v>
                </c:pt>
                <c:pt idx="4964">
                  <c:v>5.8896999999999996E-9</c:v>
                </c:pt>
                <c:pt idx="4965">
                  <c:v>5.8915000000000002E-9</c:v>
                </c:pt>
                <c:pt idx="4966">
                  <c:v>5.8915000000000002E-9</c:v>
                </c:pt>
                <c:pt idx="4967">
                  <c:v>5.8928000000000002E-9</c:v>
                </c:pt>
                <c:pt idx="4968">
                  <c:v>5.895E-9</c:v>
                </c:pt>
                <c:pt idx="4969">
                  <c:v>5.8919000000000003E-9</c:v>
                </c:pt>
                <c:pt idx="4970">
                  <c:v>5.8941999999999998E-9</c:v>
                </c:pt>
                <c:pt idx="4971">
                  <c:v>5.8958999999999999E-9</c:v>
                </c:pt>
                <c:pt idx="4972">
                  <c:v>5.8945999999999999E-9</c:v>
                </c:pt>
                <c:pt idx="4973">
                  <c:v>5.8958999999999999E-9</c:v>
                </c:pt>
                <c:pt idx="4974">
                  <c:v>5.8973000000000003E-9</c:v>
                </c:pt>
                <c:pt idx="4975">
                  <c:v>5.8958999999999999E-9</c:v>
                </c:pt>
                <c:pt idx="4976">
                  <c:v>5.9004E-9</c:v>
                </c:pt>
                <c:pt idx="4977">
                  <c:v>5.8995000000000002E-9</c:v>
                </c:pt>
                <c:pt idx="4978">
                  <c:v>5.8973000000000003E-9</c:v>
                </c:pt>
                <c:pt idx="4979">
                  <c:v>5.8980999999999997E-9</c:v>
                </c:pt>
                <c:pt idx="4980">
                  <c:v>5.9012000000000003E-9</c:v>
                </c:pt>
                <c:pt idx="4981">
                  <c:v>5.9012000000000003E-9</c:v>
                </c:pt>
                <c:pt idx="4982">
                  <c:v>5.9021000000000001E-9</c:v>
                </c:pt>
                <c:pt idx="4983">
                  <c:v>5.9004E-9</c:v>
                </c:pt>
                <c:pt idx="4984">
                  <c:v>5.9043E-9</c:v>
                </c:pt>
                <c:pt idx="4985">
                  <c:v>5.9025999999999999E-9</c:v>
                </c:pt>
                <c:pt idx="4986">
                  <c:v>5.8999000000000003E-9</c:v>
                </c:pt>
                <c:pt idx="4987">
                  <c:v>5.9004E-9</c:v>
                </c:pt>
                <c:pt idx="4988">
                  <c:v>5.903E-9</c:v>
                </c:pt>
                <c:pt idx="4989">
                  <c:v>5.9051999999999998E-9</c:v>
                </c:pt>
                <c:pt idx="4990">
                  <c:v>5.9043E-9</c:v>
                </c:pt>
                <c:pt idx="4991">
                  <c:v>5.9038999999999998E-9</c:v>
                </c:pt>
                <c:pt idx="4992">
                  <c:v>5.9070000000000004E-9</c:v>
                </c:pt>
                <c:pt idx="4993">
                  <c:v>5.9070000000000004E-9</c:v>
                </c:pt>
                <c:pt idx="4994">
                  <c:v>5.9047999999999997E-9</c:v>
                </c:pt>
                <c:pt idx="4995">
                  <c:v>5.9047999999999997E-9</c:v>
                </c:pt>
                <c:pt idx="4996">
                  <c:v>5.9079000000000002E-9</c:v>
                </c:pt>
                <c:pt idx="4997">
                  <c:v>5.9070000000000004E-9</c:v>
                </c:pt>
                <c:pt idx="4998">
                  <c:v>5.9066000000000003E-9</c:v>
                </c:pt>
                <c:pt idx="4999">
                  <c:v>5.9092000000000002E-9</c:v>
                </c:pt>
                <c:pt idx="5000">
                  <c:v>5.9060999999999997E-9</c:v>
                </c:pt>
                <c:pt idx="5001">
                  <c:v>5.9105000000000002E-9</c:v>
                </c:pt>
                <c:pt idx="5002">
                  <c:v>5.9088000000000001E-9</c:v>
                </c:pt>
                <c:pt idx="5003">
                  <c:v>5.9083000000000004E-9</c:v>
                </c:pt>
                <c:pt idx="5004">
                  <c:v>5.9073999999999997E-9</c:v>
                </c:pt>
                <c:pt idx="5005">
                  <c:v>5.9092000000000002E-9</c:v>
                </c:pt>
                <c:pt idx="5006">
                  <c:v>5.9097E-9</c:v>
                </c:pt>
                <c:pt idx="5007">
                  <c:v>5.911E-9</c:v>
                </c:pt>
                <c:pt idx="5008">
                  <c:v>5.9097E-9</c:v>
                </c:pt>
                <c:pt idx="5009">
                  <c:v>5.9144999999999998E-9</c:v>
                </c:pt>
                <c:pt idx="5010">
                  <c:v>5.9131999999999998E-9</c:v>
                </c:pt>
                <c:pt idx="5011">
                  <c:v>5.9131999999999998E-9</c:v>
                </c:pt>
                <c:pt idx="5012">
                  <c:v>5.9114000000000001E-9</c:v>
                </c:pt>
                <c:pt idx="5013">
                  <c:v>5.9159000000000002E-9</c:v>
                </c:pt>
                <c:pt idx="5014">
                  <c:v>5.9140999999999997E-9</c:v>
                </c:pt>
                <c:pt idx="5015">
                  <c:v>5.9153999999999997E-9</c:v>
                </c:pt>
                <c:pt idx="5016">
                  <c:v>5.9153999999999997E-9</c:v>
                </c:pt>
                <c:pt idx="5017">
                  <c:v>5.9163000000000003E-9</c:v>
                </c:pt>
                <c:pt idx="5018">
                  <c:v>5.9181000000000001E-9</c:v>
                </c:pt>
                <c:pt idx="5019">
                  <c:v>5.9166999999999996E-9</c:v>
                </c:pt>
                <c:pt idx="5020">
                  <c:v>5.9185000000000002E-9</c:v>
                </c:pt>
                <c:pt idx="5021">
                  <c:v>5.9189999999999999E-9</c:v>
                </c:pt>
                <c:pt idx="5022">
                  <c:v>5.9166999999999996E-9</c:v>
                </c:pt>
                <c:pt idx="5023">
                  <c:v>5.9194000000000001E-9</c:v>
                </c:pt>
                <c:pt idx="5024">
                  <c:v>5.9220999999999996E-9</c:v>
                </c:pt>
                <c:pt idx="5025">
                  <c:v>5.9185000000000002E-9</c:v>
                </c:pt>
                <c:pt idx="5026">
                  <c:v>5.9207E-9</c:v>
                </c:pt>
                <c:pt idx="5027">
                  <c:v>5.9246999999999996E-9</c:v>
                </c:pt>
                <c:pt idx="5028">
                  <c:v>5.9207E-9</c:v>
                </c:pt>
                <c:pt idx="5029">
                  <c:v>5.9224999999999998E-9</c:v>
                </c:pt>
                <c:pt idx="5030">
                  <c:v>5.9265000000000002E-9</c:v>
                </c:pt>
                <c:pt idx="5031">
                  <c:v>5.9243000000000003E-9</c:v>
                </c:pt>
                <c:pt idx="5032">
                  <c:v>5.9265000000000002E-9</c:v>
                </c:pt>
                <c:pt idx="5033">
                  <c:v>5.9265000000000002E-9</c:v>
                </c:pt>
                <c:pt idx="5034">
                  <c:v>5.9265000000000002E-9</c:v>
                </c:pt>
                <c:pt idx="5035">
                  <c:v>5.9252000000000002E-9</c:v>
                </c:pt>
                <c:pt idx="5036">
                  <c:v>5.9265000000000002E-9</c:v>
                </c:pt>
                <c:pt idx="5037">
                  <c:v>5.9259999999999996E-9</c:v>
                </c:pt>
                <c:pt idx="5038">
                  <c:v>5.9265000000000002E-9</c:v>
                </c:pt>
                <c:pt idx="5039">
                  <c:v>5.9274E-9</c:v>
                </c:pt>
                <c:pt idx="5040">
                  <c:v>5.9295999999999999E-9</c:v>
                </c:pt>
                <c:pt idx="5041">
                  <c:v>5.9295999999999999E-9</c:v>
                </c:pt>
                <c:pt idx="5042">
                  <c:v>5.9295999999999999E-9</c:v>
                </c:pt>
                <c:pt idx="5043">
                  <c:v>5.9291000000000001E-9</c:v>
                </c:pt>
                <c:pt idx="5044">
                  <c:v>5.93E-9</c:v>
                </c:pt>
                <c:pt idx="5045">
                  <c:v>5.9291000000000001E-9</c:v>
                </c:pt>
                <c:pt idx="5046">
                  <c:v>5.9308999999999999E-9</c:v>
                </c:pt>
                <c:pt idx="5047">
                  <c:v>5.9313999999999996E-9</c:v>
                </c:pt>
                <c:pt idx="5048">
                  <c:v>5.9327000000000004E-9</c:v>
                </c:pt>
                <c:pt idx="5049">
                  <c:v>5.9308999999999999E-9</c:v>
                </c:pt>
                <c:pt idx="5050">
                  <c:v>5.9291000000000001E-9</c:v>
                </c:pt>
                <c:pt idx="5051">
                  <c:v>5.9327000000000004E-9</c:v>
                </c:pt>
                <c:pt idx="5052">
                  <c:v>5.9327000000000004E-9</c:v>
                </c:pt>
                <c:pt idx="5053">
                  <c:v>5.9336000000000003E-9</c:v>
                </c:pt>
                <c:pt idx="5054">
                  <c:v>5.9327000000000004E-9</c:v>
                </c:pt>
                <c:pt idx="5055">
                  <c:v>5.9371000000000001E-9</c:v>
                </c:pt>
                <c:pt idx="5056">
                  <c:v>5.9388999999999998E-9</c:v>
                </c:pt>
                <c:pt idx="5057">
                  <c:v>5.9327000000000004E-9</c:v>
                </c:pt>
                <c:pt idx="5058">
                  <c:v>5.9362000000000002E-9</c:v>
                </c:pt>
                <c:pt idx="5059">
                  <c:v>5.938E-9</c:v>
                </c:pt>
                <c:pt idx="5060">
                  <c:v>5.9384000000000001E-9</c:v>
                </c:pt>
                <c:pt idx="5061">
                  <c:v>5.9362000000000002E-9</c:v>
                </c:pt>
                <c:pt idx="5062">
                  <c:v>5.9401999999999998E-9</c:v>
                </c:pt>
                <c:pt idx="5063">
                  <c:v>5.9393E-9</c:v>
                </c:pt>
                <c:pt idx="5064">
                  <c:v>5.938E-9</c:v>
                </c:pt>
                <c:pt idx="5065">
                  <c:v>5.9420000000000004E-9</c:v>
                </c:pt>
                <c:pt idx="5066">
                  <c:v>5.9420000000000004E-9</c:v>
                </c:pt>
                <c:pt idx="5067">
                  <c:v>5.9410999999999997E-9</c:v>
                </c:pt>
                <c:pt idx="5068">
                  <c:v>5.9429000000000002E-9</c:v>
                </c:pt>
                <c:pt idx="5069">
                  <c:v>5.9414999999999998E-9</c:v>
                </c:pt>
                <c:pt idx="5070">
                  <c:v>5.9429000000000002E-9</c:v>
                </c:pt>
                <c:pt idx="5071">
                  <c:v>5.9407000000000004E-9</c:v>
                </c:pt>
                <c:pt idx="5072">
                  <c:v>5.9459999999999999E-9</c:v>
                </c:pt>
                <c:pt idx="5073">
                  <c:v>5.9438000000000001E-9</c:v>
                </c:pt>
                <c:pt idx="5074">
                  <c:v>5.9442000000000002E-9</c:v>
                </c:pt>
                <c:pt idx="5075">
                  <c:v>5.9433000000000004E-9</c:v>
                </c:pt>
                <c:pt idx="5076">
                  <c:v>5.9446000000000003E-9</c:v>
                </c:pt>
                <c:pt idx="5077">
                  <c:v>5.9459999999999999E-9</c:v>
                </c:pt>
                <c:pt idx="5078">
                  <c:v>5.9468999999999998E-9</c:v>
                </c:pt>
                <c:pt idx="5079">
                  <c:v>5.9459999999999999E-9</c:v>
                </c:pt>
                <c:pt idx="5080">
                  <c:v>5.9451000000000001E-9</c:v>
                </c:pt>
                <c:pt idx="5081">
                  <c:v>5.9481999999999998E-9</c:v>
                </c:pt>
                <c:pt idx="5082">
                  <c:v>5.9472999999999999E-9</c:v>
                </c:pt>
                <c:pt idx="5083">
                  <c:v>5.9490999999999996E-9</c:v>
                </c:pt>
                <c:pt idx="5084">
                  <c:v>5.9477E-9</c:v>
                </c:pt>
                <c:pt idx="5085">
                  <c:v>5.9522000000000002E-9</c:v>
                </c:pt>
                <c:pt idx="5086">
                  <c:v>5.9481999999999998E-9</c:v>
                </c:pt>
                <c:pt idx="5087">
                  <c:v>5.9485999999999999E-9</c:v>
                </c:pt>
                <c:pt idx="5088">
                  <c:v>5.9490999999999996E-9</c:v>
                </c:pt>
                <c:pt idx="5089">
                  <c:v>5.9516999999999996E-9</c:v>
                </c:pt>
                <c:pt idx="5090">
                  <c:v>5.9535000000000002E-9</c:v>
                </c:pt>
                <c:pt idx="5091">
                  <c:v>5.9513000000000003E-9</c:v>
                </c:pt>
                <c:pt idx="5092">
                  <c:v>5.9548000000000002E-9</c:v>
                </c:pt>
                <c:pt idx="5093">
                  <c:v>5.9522000000000002E-9</c:v>
                </c:pt>
                <c:pt idx="5094">
                  <c:v>5.9552999999999999E-9</c:v>
                </c:pt>
                <c:pt idx="5095">
                  <c:v>5.9565999999999999E-9</c:v>
                </c:pt>
                <c:pt idx="5096">
                  <c:v>5.9539000000000003E-9</c:v>
                </c:pt>
                <c:pt idx="5097">
                  <c:v>5.9548000000000002E-9</c:v>
                </c:pt>
                <c:pt idx="5098">
                  <c:v>5.9552999999999999E-9</c:v>
                </c:pt>
                <c:pt idx="5099">
                  <c:v>5.9557E-9</c:v>
                </c:pt>
                <c:pt idx="5100">
                  <c:v>5.9557E-9</c:v>
                </c:pt>
                <c:pt idx="5101">
                  <c:v>5.9587999999999997E-9</c:v>
                </c:pt>
                <c:pt idx="5102">
                  <c:v>5.9561999999999998E-9</c:v>
                </c:pt>
                <c:pt idx="5103">
                  <c:v>5.9565999999999999E-9</c:v>
                </c:pt>
                <c:pt idx="5104">
                  <c:v>5.9578999999999999E-9</c:v>
                </c:pt>
                <c:pt idx="5105">
                  <c:v>5.9606000000000003E-9</c:v>
                </c:pt>
                <c:pt idx="5106">
                  <c:v>5.9593000000000003E-9</c:v>
                </c:pt>
                <c:pt idx="5107">
                  <c:v>5.9583999999999996E-9</c:v>
                </c:pt>
                <c:pt idx="5108">
                  <c:v>5.9593000000000003E-9</c:v>
                </c:pt>
                <c:pt idx="5109">
                  <c:v>5.9593000000000003E-9</c:v>
                </c:pt>
                <c:pt idx="5110">
                  <c:v>5.9593000000000003E-9</c:v>
                </c:pt>
                <c:pt idx="5111">
                  <c:v>5.9624E-9</c:v>
                </c:pt>
                <c:pt idx="5112">
                  <c:v>5.9593000000000003E-9</c:v>
                </c:pt>
                <c:pt idx="5113">
                  <c:v>5.9600999999999997E-9</c:v>
                </c:pt>
                <c:pt idx="5114">
                  <c:v>5.9606000000000003E-9</c:v>
                </c:pt>
                <c:pt idx="5115">
                  <c:v>5.9637E-9</c:v>
                </c:pt>
                <c:pt idx="5116">
                  <c:v>5.9637E-9</c:v>
                </c:pt>
                <c:pt idx="5117">
                  <c:v>5.9615000000000001E-9</c:v>
                </c:pt>
                <c:pt idx="5118">
                  <c:v>5.9637E-9</c:v>
                </c:pt>
                <c:pt idx="5119">
                  <c:v>5.9632000000000003E-9</c:v>
                </c:pt>
                <c:pt idx="5120">
                  <c:v>5.9632000000000003E-9</c:v>
                </c:pt>
                <c:pt idx="5121">
                  <c:v>5.9632000000000003E-9</c:v>
                </c:pt>
                <c:pt idx="5122">
                  <c:v>5.9654999999999997E-9</c:v>
                </c:pt>
                <c:pt idx="5123">
                  <c:v>5.9667999999999997E-9</c:v>
                </c:pt>
                <c:pt idx="5124">
                  <c:v>5.9654999999999997E-9</c:v>
                </c:pt>
                <c:pt idx="5125">
                  <c:v>5.965E-9</c:v>
                </c:pt>
                <c:pt idx="5126">
                  <c:v>5.9686000000000003E-9</c:v>
                </c:pt>
                <c:pt idx="5127">
                  <c:v>5.9654999999999997E-9</c:v>
                </c:pt>
                <c:pt idx="5128">
                  <c:v>5.9667999999999997E-9</c:v>
                </c:pt>
                <c:pt idx="5129">
                  <c:v>5.9690000000000004E-9</c:v>
                </c:pt>
                <c:pt idx="5130">
                  <c:v>5.9693999999999997E-9</c:v>
                </c:pt>
                <c:pt idx="5131">
                  <c:v>5.9693999999999997E-9</c:v>
                </c:pt>
                <c:pt idx="5132">
                  <c:v>5.9667999999999997E-9</c:v>
                </c:pt>
                <c:pt idx="5133">
                  <c:v>5.9703000000000004E-9</c:v>
                </c:pt>
                <c:pt idx="5134">
                  <c:v>5.9693999999999997E-9</c:v>
                </c:pt>
                <c:pt idx="5135">
                  <c:v>5.9703000000000004E-9</c:v>
                </c:pt>
                <c:pt idx="5136">
                  <c:v>5.9755999999999999E-9</c:v>
                </c:pt>
                <c:pt idx="5137">
                  <c:v>5.9703000000000004E-9</c:v>
                </c:pt>
                <c:pt idx="5138">
                  <c:v>5.9717E-9</c:v>
                </c:pt>
                <c:pt idx="5139">
                  <c:v>5.9751999999999998E-9</c:v>
                </c:pt>
                <c:pt idx="5140">
                  <c:v>5.9742999999999999E-9</c:v>
                </c:pt>
                <c:pt idx="5141">
                  <c:v>5.9734000000000001E-9</c:v>
                </c:pt>
                <c:pt idx="5142">
                  <c:v>5.9729999999999999E-9</c:v>
                </c:pt>
                <c:pt idx="5143">
                  <c:v>5.9760999999999997E-9</c:v>
                </c:pt>
                <c:pt idx="5144">
                  <c:v>5.9751999999999998E-9</c:v>
                </c:pt>
                <c:pt idx="5145">
                  <c:v>5.9742999999999999E-9</c:v>
                </c:pt>
                <c:pt idx="5146">
                  <c:v>5.9770000000000003E-9</c:v>
                </c:pt>
                <c:pt idx="5147">
                  <c:v>5.9773999999999996E-9</c:v>
                </c:pt>
                <c:pt idx="5148">
                  <c:v>5.9783000000000003E-9</c:v>
                </c:pt>
                <c:pt idx="5149">
                  <c:v>5.9792000000000002E-9</c:v>
                </c:pt>
                <c:pt idx="5150">
                  <c:v>5.9786999999999996E-9</c:v>
                </c:pt>
                <c:pt idx="5151">
                  <c:v>5.9779000000000002E-9</c:v>
                </c:pt>
                <c:pt idx="5152">
                  <c:v>5.9796000000000003E-9</c:v>
                </c:pt>
                <c:pt idx="5153">
                  <c:v>5.9783000000000003E-9</c:v>
                </c:pt>
                <c:pt idx="5154">
                  <c:v>5.9786999999999996E-9</c:v>
                </c:pt>
                <c:pt idx="5155">
                  <c:v>5.9805000000000002E-9</c:v>
                </c:pt>
                <c:pt idx="5156">
                  <c:v>5.9818000000000002E-9</c:v>
                </c:pt>
                <c:pt idx="5157">
                  <c:v>5.9827E-9</c:v>
                </c:pt>
                <c:pt idx="5158">
                  <c:v>5.9814E-9</c:v>
                </c:pt>
                <c:pt idx="5159">
                  <c:v>5.9818000000000002E-9</c:v>
                </c:pt>
                <c:pt idx="5160">
                  <c:v>5.9835999999999999E-9</c:v>
                </c:pt>
                <c:pt idx="5161">
                  <c:v>5.9809999999999999E-9</c:v>
                </c:pt>
                <c:pt idx="5162">
                  <c:v>5.9853999999999996E-9</c:v>
                </c:pt>
                <c:pt idx="5163">
                  <c:v>5.9835999999999999E-9</c:v>
                </c:pt>
                <c:pt idx="5164">
                  <c:v>5.9866999999999996E-9</c:v>
                </c:pt>
                <c:pt idx="5165">
                  <c:v>5.9863000000000003E-9</c:v>
                </c:pt>
                <c:pt idx="5166">
                  <c:v>5.9866999999999996E-9</c:v>
                </c:pt>
                <c:pt idx="5167">
                  <c:v>5.9863000000000003E-9</c:v>
                </c:pt>
                <c:pt idx="5168">
                  <c:v>5.9853999999999996E-9</c:v>
                </c:pt>
                <c:pt idx="5169">
                  <c:v>5.9857999999999997E-9</c:v>
                </c:pt>
                <c:pt idx="5170">
                  <c:v>5.9880000000000004E-9</c:v>
                </c:pt>
                <c:pt idx="5171">
                  <c:v>5.9866999999999996E-9</c:v>
                </c:pt>
                <c:pt idx="5172">
                  <c:v>5.9876000000000003E-9</c:v>
                </c:pt>
                <c:pt idx="5173">
                  <c:v>5.9902999999999999E-9</c:v>
                </c:pt>
                <c:pt idx="5174">
                  <c:v>5.9894E-9</c:v>
                </c:pt>
                <c:pt idx="5175">
                  <c:v>5.9928999999999999E-9</c:v>
                </c:pt>
                <c:pt idx="5176">
                  <c:v>5.9907E-9</c:v>
                </c:pt>
                <c:pt idx="5177">
                  <c:v>5.9911000000000001E-9</c:v>
                </c:pt>
                <c:pt idx="5178">
                  <c:v>5.9902999999999999E-9</c:v>
                </c:pt>
                <c:pt idx="5179">
                  <c:v>5.9924999999999997E-9</c:v>
                </c:pt>
                <c:pt idx="5180">
                  <c:v>5.9937999999999997E-9</c:v>
                </c:pt>
                <c:pt idx="5181">
                  <c:v>5.992E-9</c:v>
                </c:pt>
                <c:pt idx="5182">
                  <c:v>5.9950999999999997E-9</c:v>
                </c:pt>
                <c:pt idx="5183">
                  <c:v>5.9960000000000004E-9</c:v>
                </c:pt>
                <c:pt idx="5184">
                  <c:v>5.9950999999999997E-9</c:v>
                </c:pt>
                <c:pt idx="5185">
                  <c:v>5.9956000000000003E-9</c:v>
                </c:pt>
                <c:pt idx="5186">
                  <c:v>5.9956000000000003E-9</c:v>
                </c:pt>
                <c:pt idx="5187">
                  <c:v>5.9950999999999997E-9</c:v>
                </c:pt>
                <c:pt idx="5188">
                  <c:v>5.9960000000000004E-9</c:v>
                </c:pt>
                <c:pt idx="5189">
                  <c:v>5.9991000000000001E-9</c:v>
                </c:pt>
                <c:pt idx="5190">
                  <c:v>5.9982000000000002E-9</c:v>
                </c:pt>
                <c:pt idx="5191">
                  <c:v>5.9969000000000002E-9</c:v>
                </c:pt>
                <c:pt idx="5192">
                  <c:v>5.9982000000000002E-9</c:v>
                </c:pt>
                <c:pt idx="5193">
                  <c:v>5.9995999999999998E-9</c:v>
                </c:pt>
                <c:pt idx="5194">
                  <c:v>6.0017999999999997E-9</c:v>
                </c:pt>
                <c:pt idx="5195">
                  <c:v>6.0008999999999998E-9</c:v>
                </c:pt>
                <c:pt idx="5196">
                  <c:v>6E-9</c:v>
                </c:pt>
                <c:pt idx="5197">
                  <c:v>6.0008999999999998E-9</c:v>
                </c:pt>
                <c:pt idx="5198">
                  <c:v>6.0017999999999997E-9</c:v>
                </c:pt>
                <c:pt idx="5199">
                  <c:v>5.9995999999999998E-9</c:v>
                </c:pt>
                <c:pt idx="5200">
                  <c:v>6.0004000000000001E-9</c:v>
                </c:pt>
                <c:pt idx="5201">
                  <c:v>6.0012999999999999E-9</c:v>
                </c:pt>
                <c:pt idx="5202">
                  <c:v>6.0030999999999997E-9</c:v>
                </c:pt>
                <c:pt idx="5203">
                  <c:v>6.0058000000000001E-9</c:v>
                </c:pt>
                <c:pt idx="5204">
                  <c:v>6.0040000000000004E-9</c:v>
                </c:pt>
                <c:pt idx="5205">
                  <c:v>6.0058000000000001E-9</c:v>
                </c:pt>
                <c:pt idx="5206">
                  <c:v>6.0058000000000001E-9</c:v>
                </c:pt>
                <c:pt idx="5207">
                  <c:v>6.0062000000000002E-9</c:v>
                </c:pt>
                <c:pt idx="5208">
                  <c:v>6.0110999999999996E-9</c:v>
                </c:pt>
                <c:pt idx="5209">
                  <c:v>6.0071000000000001E-9</c:v>
                </c:pt>
                <c:pt idx="5210">
                  <c:v>6.0097E-9</c:v>
                </c:pt>
                <c:pt idx="5211">
                  <c:v>6.0058000000000001E-9</c:v>
                </c:pt>
                <c:pt idx="5212">
                  <c:v>6.0079999999999999E-9</c:v>
                </c:pt>
                <c:pt idx="5213">
                  <c:v>6.0088999999999998E-9</c:v>
                </c:pt>
                <c:pt idx="5214">
                  <c:v>6.0114999999999998E-9</c:v>
                </c:pt>
                <c:pt idx="5215">
                  <c:v>6.0097E-9</c:v>
                </c:pt>
                <c:pt idx="5216">
                  <c:v>6.0127999999999998E-9</c:v>
                </c:pt>
                <c:pt idx="5217">
                  <c:v>6.0120000000000003E-9</c:v>
                </c:pt>
                <c:pt idx="5218">
                  <c:v>6.0097E-9</c:v>
                </c:pt>
                <c:pt idx="5219">
                  <c:v>6.0101999999999998E-9</c:v>
                </c:pt>
                <c:pt idx="5220">
                  <c:v>6.0136999999999996E-9</c:v>
                </c:pt>
                <c:pt idx="5221">
                  <c:v>6.0114999999999998E-9</c:v>
                </c:pt>
                <c:pt idx="5222">
                  <c:v>6.0133000000000003E-9</c:v>
                </c:pt>
                <c:pt idx="5223">
                  <c:v>6.0168000000000002E-9</c:v>
                </c:pt>
                <c:pt idx="5224">
                  <c:v>6.0127999999999998E-9</c:v>
                </c:pt>
                <c:pt idx="5225">
                  <c:v>6.0159000000000003E-9</c:v>
                </c:pt>
                <c:pt idx="5226">
                  <c:v>6.0155000000000002E-9</c:v>
                </c:pt>
                <c:pt idx="5227">
                  <c:v>6.0146000000000003E-9</c:v>
                </c:pt>
                <c:pt idx="5228">
                  <c:v>6.0168000000000002E-9</c:v>
                </c:pt>
                <c:pt idx="5229">
                  <c:v>6.0172999999999999E-9</c:v>
                </c:pt>
                <c:pt idx="5230">
                  <c:v>6.0172999999999999E-9</c:v>
                </c:pt>
                <c:pt idx="5231">
                  <c:v>6.0159000000000003E-9</c:v>
                </c:pt>
                <c:pt idx="5232">
                  <c:v>6.019E-9</c:v>
                </c:pt>
                <c:pt idx="5233">
                  <c:v>6.0177E-9</c:v>
                </c:pt>
                <c:pt idx="5234">
                  <c:v>6.0194999999999997E-9</c:v>
                </c:pt>
                <c:pt idx="5235">
                  <c:v>6.0194999999999997E-9</c:v>
                </c:pt>
                <c:pt idx="5236">
                  <c:v>6.0207999999999997E-9</c:v>
                </c:pt>
                <c:pt idx="5237">
                  <c:v>6.0213000000000003E-9</c:v>
                </c:pt>
                <c:pt idx="5238">
                  <c:v>6.0203999999999996E-9</c:v>
                </c:pt>
                <c:pt idx="5239">
                  <c:v>6.0220999999999997E-9</c:v>
                </c:pt>
                <c:pt idx="5240">
                  <c:v>6.0213000000000003E-9</c:v>
                </c:pt>
                <c:pt idx="5241">
                  <c:v>6.0194999999999997E-9</c:v>
                </c:pt>
                <c:pt idx="5242">
                  <c:v>6.0226000000000003E-9</c:v>
                </c:pt>
                <c:pt idx="5243">
                  <c:v>6.0213000000000003E-9</c:v>
                </c:pt>
                <c:pt idx="5244">
                  <c:v>6.0265999999999998E-9</c:v>
                </c:pt>
                <c:pt idx="5245">
                  <c:v>6.0239000000000003E-9</c:v>
                </c:pt>
                <c:pt idx="5246">
                  <c:v>6.0235000000000001E-9</c:v>
                </c:pt>
                <c:pt idx="5247">
                  <c:v>6.0252000000000002E-9</c:v>
                </c:pt>
                <c:pt idx="5248">
                  <c:v>6.0244E-9</c:v>
                </c:pt>
                <c:pt idx="5249">
                  <c:v>6.0283E-9</c:v>
                </c:pt>
                <c:pt idx="5250">
                  <c:v>6.0274999999999997E-9</c:v>
                </c:pt>
                <c:pt idx="5251">
                  <c:v>6.0283E-9</c:v>
                </c:pt>
                <c:pt idx="5252">
                  <c:v>6.0257E-9</c:v>
                </c:pt>
                <c:pt idx="5253">
                  <c:v>6.027E-9</c:v>
                </c:pt>
                <c:pt idx="5254">
                  <c:v>6.0300999999999997E-9</c:v>
                </c:pt>
                <c:pt idx="5255">
                  <c:v>6.0274999999999997E-9</c:v>
                </c:pt>
                <c:pt idx="5256">
                  <c:v>6.0278999999999998E-9</c:v>
                </c:pt>
                <c:pt idx="5257">
                  <c:v>6.0291999999999998E-9</c:v>
                </c:pt>
                <c:pt idx="5258">
                  <c:v>6.0278999999999998E-9</c:v>
                </c:pt>
                <c:pt idx="5259">
                  <c:v>6.0313999999999997E-9</c:v>
                </c:pt>
                <c:pt idx="5260">
                  <c:v>6.0323000000000004E-9</c:v>
                </c:pt>
                <c:pt idx="5261">
                  <c:v>6.0300999999999997E-9</c:v>
                </c:pt>
                <c:pt idx="5262">
                  <c:v>6.0328000000000001E-9</c:v>
                </c:pt>
                <c:pt idx="5263">
                  <c:v>6.0341000000000001E-9</c:v>
                </c:pt>
                <c:pt idx="5264">
                  <c:v>6.0328000000000001E-9</c:v>
                </c:pt>
                <c:pt idx="5265">
                  <c:v>6.0297000000000004E-9</c:v>
                </c:pt>
                <c:pt idx="5266">
                  <c:v>6.0345000000000002E-9</c:v>
                </c:pt>
                <c:pt idx="5267">
                  <c:v>6.0354000000000001E-9</c:v>
                </c:pt>
                <c:pt idx="5268">
                  <c:v>6.0345000000000002E-9</c:v>
                </c:pt>
                <c:pt idx="5269">
                  <c:v>6.0349999999999999E-9</c:v>
                </c:pt>
                <c:pt idx="5270">
                  <c:v>6.0362999999999999E-9</c:v>
                </c:pt>
                <c:pt idx="5271">
                  <c:v>6.0349999999999999E-9</c:v>
                </c:pt>
                <c:pt idx="5272">
                  <c:v>6.0371999999999998E-9</c:v>
                </c:pt>
                <c:pt idx="5273">
                  <c:v>6.0362999999999999E-9</c:v>
                </c:pt>
                <c:pt idx="5274">
                  <c:v>6.0349999999999999E-9</c:v>
                </c:pt>
                <c:pt idx="5275">
                  <c:v>6.0362999999999999E-9</c:v>
                </c:pt>
                <c:pt idx="5276">
                  <c:v>6.0399000000000002E-9</c:v>
                </c:pt>
                <c:pt idx="5277">
                  <c:v>6.0399000000000002E-9</c:v>
                </c:pt>
                <c:pt idx="5278">
                  <c:v>6.0403000000000003E-9</c:v>
                </c:pt>
                <c:pt idx="5279">
                  <c:v>6.0406999999999996E-9</c:v>
                </c:pt>
                <c:pt idx="5280">
                  <c:v>6.0399000000000002E-9</c:v>
                </c:pt>
                <c:pt idx="5281">
                  <c:v>6.0406999999999996E-9</c:v>
                </c:pt>
                <c:pt idx="5282">
                  <c:v>6.0384999999999998E-9</c:v>
                </c:pt>
                <c:pt idx="5283">
                  <c:v>6.0425000000000002E-9</c:v>
                </c:pt>
                <c:pt idx="5284">
                  <c:v>6.0403000000000003E-9</c:v>
                </c:pt>
                <c:pt idx="5285">
                  <c:v>6.0406999999999996E-9</c:v>
                </c:pt>
                <c:pt idx="5286">
                  <c:v>6.0447E-9</c:v>
                </c:pt>
                <c:pt idx="5287">
                  <c:v>6.0421000000000001E-9</c:v>
                </c:pt>
                <c:pt idx="5288">
                  <c:v>6.0416000000000003E-9</c:v>
                </c:pt>
                <c:pt idx="5289">
                  <c:v>6.0429999999999999E-9</c:v>
                </c:pt>
                <c:pt idx="5290">
                  <c:v>6.0468999999999999E-9</c:v>
                </c:pt>
                <c:pt idx="5291">
                  <c:v>6.0434E-9</c:v>
                </c:pt>
                <c:pt idx="5292">
                  <c:v>6.0460999999999996E-9</c:v>
                </c:pt>
                <c:pt idx="5293">
                  <c:v>6.0442999999999999E-9</c:v>
                </c:pt>
                <c:pt idx="5294">
                  <c:v>6.0483000000000003E-9</c:v>
                </c:pt>
                <c:pt idx="5295">
                  <c:v>6.0434E-9</c:v>
                </c:pt>
                <c:pt idx="5296">
                  <c:v>6.0464999999999997E-9</c:v>
                </c:pt>
                <c:pt idx="5297">
                  <c:v>6.0464999999999997E-9</c:v>
                </c:pt>
                <c:pt idx="5298">
                  <c:v>6.0483000000000003E-9</c:v>
                </c:pt>
                <c:pt idx="5299">
                  <c:v>6.0492000000000002E-9</c:v>
                </c:pt>
                <c:pt idx="5300">
                  <c:v>6.0492000000000002E-9</c:v>
                </c:pt>
                <c:pt idx="5301">
                  <c:v>6.0483000000000003E-9</c:v>
                </c:pt>
                <c:pt idx="5302">
                  <c:v>6.0496000000000003E-9</c:v>
                </c:pt>
                <c:pt idx="5303">
                  <c:v>6.0496000000000003E-9</c:v>
                </c:pt>
                <c:pt idx="5304">
                  <c:v>6.0527E-9</c:v>
                </c:pt>
                <c:pt idx="5305">
                  <c:v>6.0505000000000001E-9</c:v>
                </c:pt>
                <c:pt idx="5306">
                  <c:v>6.0514E-9</c:v>
                </c:pt>
                <c:pt idx="5307">
                  <c:v>6.0522999999999999E-9</c:v>
                </c:pt>
                <c:pt idx="5308">
                  <c:v>6.0554000000000004E-9</c:v>
                </c:pt>
                <c:pt idx="5309">
                  <c:v>6.0505000000000001E-9</c:v>
                </c:pt>
                <c:pt idx="5310">
                  <c:v>6.0554000000000004E-9</c:v>
                </c:pt>
                <c:pt idx="5311">
                  <c:v>6.0548999999999998E-9</c:v>
                </c:pt>
                <c:pt idx="5312">
                  <c:v>6.0531000000000001E-9</c:v>
                </c:pt>
                <c:pt idx="5313">
                  <c:v>6.0554000000000004E-9</c:v>
                </c:pt>
                <c:pt idx="5314">
                  <c:v>6.0544999999999997E-9</c:v>
                </c:pt>
                <c:pt idx="5315">
                  <c:v>6.0567000000000004E-9</c:v>
                </c:pt>
                <c:pt idx="5316">
                  <c:v>6.0557999999999997E-9</c:v>
                </c:pt>
                <c:pt idx="5317">
                  <c:v>6.0554000000000004E-9</c:v>
                </c:pt>
                <c:pt idx="5318">
                  <c:v>6.0576000000000003E-9</c:v>
                </c:pt>
                <c:pt idx="5319">
                  <c:v>6.0593000000000004E-9</c:v>
                </c:pt>
                <c:pt idx="5320">
                  <c:v>6.0576000000000003E-9</c:v>
                </c:pt>
                <c:pt idx="5321">
                  <c:v>6.0580000000000004E-9</c:v>
                </c:pt>
                <c:pt idx="5322">
                  <c:v>6.0561999999999998E-9</c:v>
                </c:pt>
                <c:pt idx="5323">
                  <c:v>6.0598000000000001E-9</c:v>
                </c:pt>
                <c:pt idx="5324">
                  <c:v>6.0589000000000002E-9</c:v>
                </c:pt>
                <c:pt idx="5325">
                  <c:v>6.0593000000000004E-9</c:v>
                </c:pt>
                <c:pt idx="5326">
                  <c:v>6.0611000000000001E-9</c:v>
                </c:pt>
                <c:pt idx="5327">
                  <c:v>6.0611000000000001E-9</c:v>
                </c:pt>
                <c:pt idx="5328">
                  <c:v>6.0611000000000001E-9</c:v>
                </c:pt>
                <c:pt idx="5329">
                  <c:v>6.062E-9</c:v>
                </c:pt>
                <c:pt idx="5330">
                  <c:v>6.0624000000000001E-9</c:v>
                </c:pt>
                <c:pt idx="5331">
                  <c:v>6.0632999999999999E-9</c:v>
                </c:pt>
                <c:pt idx="5332">
                  <c:v>6.0624000000000001E-9</c:v>
                </c:pt>
                <c:pt idx="5333">
                  <c:v>6.0660000000000004E-9</c:v>
                </c:pt>
                <c:pt idx="5334">
                  <c:v>6.0632999999999999E-9</c:v>
                </c:pt>
                <c:pt idx="5335">
                  <c:v>6.0647000000000004E-9</c:v>
                </c:pt>
                <c:pt idx="5336">
                  <c:v>6.0654999999999998E-9</c:v>
                </c:pt>
                <c:pt idx="5337">
                  <c:v>6.0660000000000004E-9</c:v>
                </c:pt>
                <c:pt idx="5338">
                  <c:v>6.0663999999999996E-9</c:v>
                </c:pt>
                <c:pt idx="5339">
                  <c:v>6.0663999999999996E-9</c:v>
                </c:pt>
                <c:pt idx="5340">
                  <c:v>6.0678000000000001E-9</c:v>
                </c:pt>
                <c:pt idx="5341">
                  <c:v>6.0654999999999998E-9</c:v>
                </c:pt>
                <c:pt idx="5342">
                  <c:v>6.0663999999999996E-9</c:v>
                </c:pt>
                <c:pt idx="5343">
                  <c:v>6.0686000000000003E-9</c:v>
                </c:pt>
                <c:pt idx="5344">
                  <c:v>6.0673000000000003E-9</c:v>
                </c:pt>
                <c:pt idx="5345">
                  <c:v>6.0673000000000003E-9</c:v>
                </c:pt>
                <c:pt idx="5346">
                  <c:v>6.0699999999999999E-9</c:v>
                </c:pt>
                <c:pt idx="5347">
                  <c:v>6.0678000000000001E-9</c:v>
                </c:pt>
                <c:pt idx="5348">
                  <c:v>6.0730999999999996E-9</c:v>
                </c:pt>
                <c:pt idx="5349">
                  <c:v>6.0712999999999999E-9</c:v>
                </c:pt>
                <c:pt idx="5350">
                  <c:v>6.0708999999999998E-9</c:v>
                </c:pt>
                <c:pt idx="5351">
                  <c:v>6.0708999999999998E-9</c:v>
                </c:pt>
                <c:pt idx="5352">
                  <c:v>6.0717E-9</c:v>
                </c:pt>
                <c:pt idx="5353">
                  <c:v>6.0708999999999998E-9</c:v>
                </c:pt>
                <c:pt idx="5354">
                  <c:v>6.0699999999999999E-9</c:v>
                </c:pt>
                <c:pt idx="5355">
                  <c:v>6.0721999999999998E-9</c:v>
                </c:pt>
                <c:pt idx="5356">
                  <c:v>6.0743999999999996E-9</c:v>
                </c:pt>
                <c:pt idx="5357">
                  <c:v>6.0753000000000003E-9</c:v>
                </c:pt>
                <c:pt idx="5358">
                  <c:v>6.0725999999999999E-9</c:v>
                </c:pt>
                <c:pt idx="5359">
                  <c:v>6.0753000000000003E-9</c:v>
                </c:pt>
                <c:pt idx="5360">
                  <c:v>6.0747999999999997E-9</c:v>
                </c:pt>
                <c:pt idx="5361">
                  <c:v>6.0734999999999998E-9</c:v>
                </c:pt>
                <c:pt idx="5362">
                  <c:v>6.0766000000000003E-9</c:v>
                </c:pt>
                <c:pt idx="5363">
                  <c:v>6.0775000000000002E-9</c:v>
                </c:pt>
                <c:pt idx="5364">
                  <c:v>6.0762000000000002E-9</c:v>
                </c:pt>
                <c:pt idx="5365">
                  <c:v>6.0784E-9</c:v>
                </c:pt>
                <c:pt idx="5366">
                  <c:v>6.081E-9</c:v>
                </c:pt>
                <c:pt idx="5367">
                  <c:v>6.0823999999999996E-9</c:v>
                </c:pt>
                <c:pt idx="5368">
                  <c:v>6.0814999999999997E-9</c:v>
                </c:pt>
                <c:pt idx="5369">
                  <c:v>6.0784E-9</c:v>
                </c:pt>
                <c:pt idx="5370">
                  <c:v>6.0823999999999996E-9</c:v>
                </c:pt>
                <c:pt idx="5371">
                  <c:v>6.0814999999999997E-9</c:v>
                </c:pt>
                <c:pt idx="5372">
                  <c:v>6.0814999999999997E-9</c:v>
                </c:pt>
                <c:pt idx="5373">
                  <c:v>6.0833000000000003E-9</c:v>
                </c:pt>
                <c:pt idx="5374">
                  <c:v>6.0805999999999999E-9</c:v>
                </c:pt>
                <c:pt idx="5375">
                  <c:v>6.0818999999999999E-9</c:v>
                </c:pt>
                <c:pt idx="5376">
                  <c:v>6.0846000000000003E-9</c:v>
                </c:pt>
                <c:pt idx="5377">
                  <c:v>6.0833000000000003E-9</c:v>
                </c:pt>
                <c:pt idx="5378">
                  <c:v>6.0859000000000003E-9</c:v>
                </c:pt>
                <c:pt idx="5379">
                  <c:v>6.0872000000000002E-9</c:v>
                </c:pt>
                <c:pt idx="5380">
                  <c:v>6.0855000000000001E-9</c:v>
                </c:pt>
                <c:pt idx="5381">
                  <c:v>6.0855000000000001E-9</c:v>
                </c:pt>
                <c:pt idx="5382">
                  <c:v>6.0877E-9</c:v>
                </c:pt>
                <c:pt idx="5383">
                  <c:v>6.0877E-9</c:v>
                </c:pt>
                <c:pt idx="5384">
                  <c:v>6.0868000000000001E-9</c:v>
                </c:pt>
                <c:pt idx="5385">
                  <c:v>6.0898999999999998E-9</c:v>
                </c:pt>
                <c:pt idx="5386">
                  <c:v>6.0885999999999998E-9</c:v>
                </c:pt>
                <c:pt idx="5387">
                  <c:v>6.0881000000000001E-9</c:v>
                </c:pt>
                <c:pt idx="5388">
                  <c:v>6.0885999999999998E-9</c:v>
                </c:pt>
                <c:pt idx="5389">
                  <c:v>6.0881000000000001E-9</c:v>
                </c:pt>
                <c:pt idx="5390">
                  <c:v>6.0868000000000001E-9</c:v>
                </c:pt>
                <c:pt idx="5391">
                  <c:v>6.0907999999999997E-9</c:v>
                </c:pt>
                <c:pt idx="5392">
                  <c:v>6.089E-9</c:v>
                </c:pt>
                <c:pt idx="5393">
                  <c:v>6.0902999999999999E-9</c:v>
                </c:pt>
                <c:pt idx="5394">
                  <c:v>6.0926000000000002E-9</c:v>
                </c:pt>
                <c:pt idx="5395">
                  <c:v>6.0939000000000002E-9</c:v>
                </c:pt>
                <c:pt idx="5396">
                  <c:v>6.0926000000000002E-9</c:v>
                </c:pt>
                <c:pt idx="5397">
                  <c:v>6.0930000000000004E-9</c:v>
                </c:pt>
                <c:pt idx="5398">
                  <c:v>6.0920999999999997E-9</c:v>
                </c:pt>
                <c:pt idx="5399">
                  <c:v>6.0930000000000004E-9</c:v>
                </c:pt>
                <c:pt idx="5400">
                  <c:v>6.0952000000000002E-9</c:v>
                </c:pt>
                <c:pt idx="5401">
                  <c:v>6.0969999999999999E-9</c:v>
                </c:pt>
                <c:pt idx="5402">
                  <c:v>6.0952000000000002E-9</c:v>
                </c:pt>
                <c:pt idx="5403">
                  <c:v>6.0920999999999997E-9</c:v>
                </c:pt>
                <c:pt idx="5404">
                  <c:v>6.0957E-9</c:v>
                </c:pt>
                <c:pt idx="5405">
                  <c:v>6.0957E-9</c:v>
                </c:pt>
                <c:pt idx="5406">
                  <c:v>6.0969999999999999E-9</c:v>
                </c:pt>
                <c:pt idx="5407">
                  <c:v>6.0965000000000002E-9</c:v>
                </c:pt>
                <c:pt idx="5408">
                  <c:v>6.0991999999999998E-9</c:v>
                </c:pt>
                <c:pt idx="5409">
                  <c:v>6.0974000000000001E-9</c:v>
                </c:pt>
                <c:pt idx="5410">
                  <c:v>6.0991999999999998E-9</c:v>
                </c:pt>
                <c:pt idx="5411">
                  <c:v>6.0995999999999999E-9</c:v>
                </c:pt>
                <c:pt idx="5412">
                  <c:v>6.0965000000000002E-9</c:v>
                </c:pt>
                <c:pt idx="5413">
                  <c:v>6.0978999999999998E-9</c:v>
                </c:pt>
                <c:pt idx="5414">
                  <c:v>6.1023000000000003E-9</c:v>
                </c:pt>
                <c:pt idx="5415">
                  <c:v>6.1023000000000003E-9</c:v>
                </c:pt>
                <c:pt idx="5416">
                  <c:v>6.1010000000000003E-9</c:v>
                </c:pt>
                <c:pt idx="5417">
                  <c:v>6.1032000000000002E-9</c:v>
                </c:pt>
                <c:pt idx="5418">
                  <c:v>6.1036000000000003E-9</c:v>
                </c:pt>
                <c:pt idx="5419">
                  <c:v>6.1026999999999996E-9</c:v>
                </c:pt>
                <c:pt idx="5420">
                  <c:v>6.1041E-9</c:v>
                </c:pt>
                <c:pt idx="5421">
                  <c:v>6.1058000000000002E-9</c:v>
                </c:pt>
                <c:pt idx="5422">
                  <c:v>6.1041E-9</c:v>
                </c:pt>
                <c:pt idx="5423">
                  <c:v>6.1049999999999999E-9</c:v>
                </c:pt>
                <c:pt idx="5424">
                  <c:v>6.1041E-9</c:v>
                </c:pt>
                <c:pt idx="5425">
                  <c:v>6.1058000000000002E-9</c:v>
                </c:pt>
                <c:pt idx="5426">
                  <c:v>6.1045000000000002E-9</c:v>
                </c:pt>
                <c:pt idx="5427">
                  <c:v>6.1058000000000002E-9</c:v>
                </c:pt>
                <c:pt idx="5428">
                  <c:v>6.1075999999999999E-9</c:v>
                </c:pt>
                <c:pt idx="5429">
                  <c:v>6.1103000000000003E-9</c:v>
                </c:pt>
                <c:pt idx="5430">
                  <c:v>6.1075999999999999E-9</c:v>
                </c:pt>
                <c:pt idx="5431">
                  <c:v>6.1088999999999999E-9</c:v>
                </c:pt>
                <c:pt idx="5432">
                  <c:v>6.1120000000000004E-9</c:v>
                </c:pt>
                <c:pt idx="5433">
                  <c:v>6.1071999999999998E-9</c:v>
                </c:pt>
                <c:pt idx="5434">
                  <c:v>6.1093999999999996E-9</c:v>
                </c:pt>
                <c:pt idx="5435">
                  <c:v>6.1097999999999997E-9</c:v>
                </c:pt>
                <c:pt idx="5436">
                  <c:v>6.1103000000000003E-9</c:v>
                </c:pt>
                <c:pt idx="5437">
                  <c:v>6.1106999999999996E-9</c:v>
                </c:pt>
                <c:pt idx="5438">
                  <c:v>6.1129000000000003E-9</c:v>
                </c:pt>
                <c:pt idx="5439">
                  <c:v>6.1116000000000003E-9</c:v>
                </c:pt>
                <c:pt idx="5440">
                  <c:v>6.1129000000000003E-9</c:v>
                </c:pt>
                <c:pt idx="5441">
                  <c:v>6.1151000000000001E-9</c:v>
                </c:pt>
                <c:pt idx="5442">
                  <c:v>6.1168999999999998E-9</c:v>
                </c:pt>
                <c:pt idx="5443">
                  <c:v>6.116E-9</c:v>
                </c:pt>
                <c:pt idx="5444">
                  <c:v>6.1147E-9</c:v>
                </c:pt>
                <c:pt idx="5445">
                  <c:v>6.1134E-9</c:v>
                </c:pt>
                <c:pt idx="5446">
                  <c:v>6.1187000000000004E-9</c:v>
                </c:pt>
                <c:pt idx="5447">
                  <c:v>6.1164999999999997E-9</c:v>
                </c:pt>
                <c:pt idx="5448">
                  <c:v>6.1177999999999997E-9</c:v>
                </c:pt>
                <c:pt idx="5449">
                  <c:v>6.1168999999999998E-9</c:v>
                </c:pt>
                <c:pt idx="5450">
                  <c:v>6.116E-9</c:v>
                </c:pt>
                <c:pt idx="5451">
                  <c:v>6.1168999999999998E-9</c:v>
                </c:pt>
                <c:pt idx="5452">
                  <c:v>6.1196000000000003E-9</c:v>
                </c:pt>
                <c:pt idx="5453">
                  <c:v>6.1181999999999998E-9</c:v>
                </c:pt>
                <c:pt idx="5454">
                  <c:v>6.1174000000000004E-9</c:v>
                </c:pt>
                <c:pt idx="5455">
                  <c:v>6.1196000000000003E-9</c:v>
                </c:pt>
                <c:pt idx="5456">
                  <c:v>6.1209000000000002E-9</c:v>
                </c:pt>
                <c:pt idx="5457">
                  <c:v>6.1164999999999997E-9</c:v>
                </c:pt>
                <c:pt idx="5458">
                  <c:v>6.1200000000000004E-9</c:v>
                </c:pt>
                <c:pt idx="5459">
                  <c:v>6.1196000000000003E-9</c:v>
                </c:pt>
                <c:pt idx="5460">
                  <c:v>6.1200000000000004E-9</c:v>
                </c:pt>
                <c:pt idx="5461">
                  <c:v>6.1187000000000004E-9</c:v>
                </c:pt>
                <c:pt idx="5462">
                  <c:v>6.1222000000000002E-9</c:v>
                </c:pt>
                <c:pt idx="5463">
                  <c:v>6.1209000000000002E-9</c:v>
                </c:pt>
                <c:pt idx="5464">
                  <c:v>6.1227E-9</c:v>
                </c:pt>
                <c:pt idx="5465">
                  <c:v>6.1218000000000001E-9</c:v>
                </c:pt>
                <c:pt idx="5466">
                  <c:v>6.1231000000000001E-9</c:v>
                </c:pt>
                <c:pt idx="5467">
                  <c:v>6.1231000000000001E-9</c:v>
                </c:pt>
                <c:pt idx="5468">
                  <c:v>6.1261999999999998E-9</c:v>
                </c:pt>
                <c:pt idx="5469">
                  <c:v>6.1222000000000002E-9</c:v>
                </c:pt>
                <c:pt idx="5470">
                  <c:v>6.1248999999999998E-9</c:v>
                </c:pt>
                <c:pt idx="5471">
                  <c:v>6.1252999999999999E-9</c:v>
                </c:pt>
                <c:pt idx="5472">
                  <c:v>6.1248999999999998E-9</c:v>
                </c:pt>
                <c:pt idx="5473">
                  <c:v>6.1289000000000002E-9</c:v>
                </c:pt>
                <c:pt idx="5474">
                  <c:v>6.1261999999999998E-9</c:v>
                </c:pt>
                <c:pt idx="5475">
                  <c:v>6.1289000000000002E-9</c:v>
                </c:pt>
                <c:pt idx="5476">
                  <c:v>6.1261999999999998E-9</c:v>
                </c:pt>
                <c:pt idx="5477">
                  <c:v>6.1274999999999998E-9</c:v>
                </c:pt>
                <c:pt idx="5478">
                  <c:v>6.1280000000000003E-9</c:v>
                </c:pt>
                <c:pt idx="5479">
                  <c:v>6.1306000000000003E-9</c:v>
                </c:pt>
                <c:pt idx="5480">
                  <c:v>6.1319999999999999E-9</c:v>
                </c:pt>
                <c:pt idx="5481">
                  <c:v>6.1298000000000001E-9</c:v>
                </c:pt>
                <c:pt idx="5482">
                  <c:v>6.1293000000000003E-9</c:v>
                </c:pt>
                <c:pt idx="5483">
                  <c:v>6.1293000000000003E-9</c:v>
                </c:pt>
                <c:pt idx="5484">
                  <c:v>6.1328999999999998E-9</c:v>
                </c:pt>
                <c:pt idx="5485">
                  <c:v>6.1319999999999999E-9</c:v>
                </c:pt>
                <c:pt idx="5486">
                  <c:v>6.1315000000000002E-9</c:v>
                </c:pt>
                <c:pt idx="5487">
                  <c:v>6.1367999999999997E-9</c:v>
                </c:pt>
                <c:pt idx="5488">
                  <c:v>6.1350999999999996E-9</c:v>
                </c:pt>
                <c:pt idx="5489">
                  <c:v>6.1345999999999999E-9</c:v>
                </c:pt>
                <c:pt idx="5490">
                  <c:v>6.1350999999999996E-9</c:v>
                </c:pt>
                <c:pt idx="5491">
                  <c:v>6.1360000000000003E-9</c:v>
                </c:pt>
                <c:pt idx="5492">
                  <c:v>6.1360000000000003E-9</c:v>
                </c:pt>
                <c:pt idx="5493">
                  <c:v>6.1350999999999996E-9</c:v>
                </c:pt>
                <c:pt idx="5494">
                  <c:v>6.1391E-9</c:v>
                </c:pt>
                <c:pt idx="5495">
                  <c:v>6.1395000000000002E-9</c:v>
                </c:pt>
                <c:pt idx="5496">
                  <c:v>6.1376999999999996E-9</c:v>
                </c:pt>
                <c:pt idx="5497">
                  <c:v>6.1386000000000003E-9</c:v>
                </c:pt>
                <c:pt idx="5498">
                  <c:v>6.1373000000000003E-9</c:v>
                </c:pt>
                <c:pt idx="5499">
                  <c:v>6.1399000000000003E-9</c:v>
                </c:pt>
                <c:pt idx="5500">
                  <c:v>6.1408000000000001E-9</c:v>
                </c:pt>
                <c:pt idx="5501">
                  <c:v>6.1417E-9</c:v>
                </c:pt>
                <c:pt idx="5502">
                  <c:v>6.1399000000000003E-9</c:v>
                </c:pt>
                <c:pt idx="5503">
                  <c:v>6.1399000000000003E-9</c:v>
                </c:pt>
                <c:pt idx="5504">
                  <c:v>6.1417E-9</c:v>
                </c:pt>
                <c:pt idx="5505">
                  <c:v>6.1412999999999999E-9</c:v>
                </c:pt>
                <c:pt idx="5506">
                  <c:v>6.1417E-9</c:v>
                </c:pt>
                <c:pt idx="5507">
                  <c:v>6.1421999999999997E-9</c:v>
                </c:pt>
                <c:pt idx="5508">
                  <c:v>6.143E-9</c:v>
                </c:pt>
                <c:pt idx="5509">
                  <c:v>6.143E-9</c:v>
                </c:pt>
                <c:pt idx="5510">
                  <c:v>6.1444000000000004E-9</c:v>
                </c:pt>
                <c:pt idx="5511">
                  <c:v>6.143E-9</c:v>
                </c:pt>
                <c:pt idx="5512">
                  <c:v>6.1425999999999999E-9</c:v>
                </c:pt>
                <c:pt idx="5513">
                  <c:v>6.1438999999999998E-9</c:v>
                </c:pt>
                <c:pt idx="5514">
                  <c:v>6.1457000000000004E-9</c:v>
                </c:pt>
                <c:pt idx="5515">
                  <c:v>6.1479000000000002E-9</c:v>
                </c:pt>
                <c:pt idx="5516">
                  <c:v>6.1475000000000001E-9</c:v>
                </c:pt>
                <c:pt idx="5517">
                  <c:v>6.1484E-9</c:v>
                </c:pt>
                <c:pt idx="5518">
                  <c:v>6.1466000000000003E-9</c:v>
                </c:pt>
                <c:pt idx="5519">
                  <c:v>6.1457000000000004E-9</c:v>
                </c:pt>
                <c:pt idx="5520">
                  <c:v>6.1514999999999997E-9</c:v>
                </c:pt>
                <c:pt idx="5521">
                  <c:v>6.1475000000000001E-9</c:v>
                </c:pt>
                <c:pt idx="5522">
                  <c:v>6.1484E-9</c:v>
                </c:pt>
                <c:pt idx="5523">
                  <c:v>6.1488000000000001E-9</c:v>
                </c:pt>
                <c:pt idx="5524">
                  <c:v>6.1501000000000001E-9</c:v>
                </c:pt>
                <c:pt idx="5525">
                  <c:v>6.1522999999999999E-9</c:v>
                </c:pt>
                <c:pt idx="5526">
                  <c:v>6.1518999999999998E-9</c:v>
                </c:pt>
                <c:pt idx="5527">
                  <c:v>6.1514999999999997E-9</c:v>
                </c:pt>
                <c:pt idx="5528">
                  <c:v>6.1540999999999997E-9</c:v>
                </c:pt>
                <c:pt idx="5529">
                  <c:v>6.1553999999999997E-9</c:v>
                </c:pt>
                <c:pt idx="5530">
                  <c:v>6.1537000000000004E-9</c:v>
                </c:pt>
                <c:pt idx="5531">
                  <c:v>6.1518999999999998E-9</c:v>
                </c:pt>
                <c:pt idx="5532">
                  <c:v>6.1559000000000002E-9</c:v>
                </c:pt>
                <c:pt idx="5533">
                  <c:v>6.1540999999999997E-9</c:v>
                </c:pt>
                <c:pt idx="5534">
                  <c:v>6.1531999999999998E-9</c:v>
                </c:pt>
                <c:pt idx="5535">
                  <c:v>6.1546000000000002E-9</c:v>
                </c:pt>
                <c:pt idx="5536">
                  <c:v>6.1572000000000002E-9</c:v>
                </c:pt>
                <c:pt idx="5537">
                  <c:v>6.1553999999999997E-9</c:v>
                </c:pt>
                <c:pt idx="5538">
                  <c:v>6.1576999999999999E-9</c:v>
                </c:pt>
                <c:pt idx="5539">
                  <c:v>6.1568000000000001E-9</c:v>
                </c:pt>
                <c:pt idx="5540">
                  <c:v>6.1581000000000001E-9</c:v>
                </c:pt>
                <c:pt idx="5541">
                  <c:v>6.1581000000000001E-9</c:v>
                </c:pt>
                <c:pt idx="5542">
                  <c:v>6.1589999999999999E-9</c:v>
                </c:pt>
                <c:pt idx="5543">
                  <c:v>6.1607999999999997E-9</c:v>
                </c:pt>
                <c:pt idx="5544">
                  <c:v>6.1602999999999999E-9</c:v>
                </c:pt>
                <c:pt idx="5545">
                  <c:v>6.1594000000000001E-9</c:v>
                </c:pt>
                <c:pt idx="5546">
                  <c:v>6.1589999999999999E-9</c:v>
                </c:pt>
                <c:pt idx="5547">
                  <c:v>6.1598999999999998E-9</c:v>
                </c:pt>
                <c:pt idx="5548">
                  <c:v>6.1615999999999999E-9</c:v>
                </c:pt>
                <c:pt idx="5549">
                  <c:v>6.1611999999999998E-9</c:v>
                </c:pt>
                <c:pt idx="5550">
                  <c:v>6.1602999999999999E-9</c:v>
                </c:pt>
                <c:pt idx="5551">
                  <c:v>6.1620999999999996E-9</c:v>
                </c:pt>
                <c:pt idx="5552">
                  <c:v>6.1624999999999998E-9</c:v>
                </c:pt>
                <c:pt idx="5553">
                  <c:v>6.1639000000000002E-9</c:v>
                </c:pt>
                <c:pt idx="5554">
                  <c:v>6.1646999999999996E-9</c:v>
                </c:pt>
                <c:pt idx="5555">
                  <c:v>6.1678000000000001E-9</c:v>
                </c:pt>
                <c:pt idx="5556">
                  <c:v>6.1652000000000002E-9</c:v>
                </c:pt>
                <c:pt idx="5557">
                  <c:v>6.1695999999999999E-9</c:v>
                </c:pt>
                <c:pt idx="5558">
                  <c:v>6.1678000000000001E-9</c:v>
                </c:pt>
                <c:pt idx="5559">
                  <c:v>6.1652000000000002E-9</c:v>
                </c:pt>
                <c:pt idx="5560">
                  <c:v>6.1674E-9</c:v>
                </c:pt>
                <c:pt idx="5561">
                  <c:v>6.1661E-9</c:v>
                </c:pt>
                <c:pt idx="5562">
                  <c:v>6.1687E-9</c:v>
                </c:pt>
                <c:pt idx="5563">
                  <c:v>6.1665000000000002E-9</c:v>
                </c:pt>
                <c:pt idx="5564">
                  <c:v>6.1695999999999999E-9</c:v>
                </c:pt>
                <c:pt idx="5565">
                  <c:v>6.1708999999999999E-9</c:v>
                </c:pt>
                <c:pt idx="5566">
                  <c:v>6.1704999999999997E-9</c:v>
                </c:pt>
                <c:pt idx="5567">
                  <c:v>6.1700999999999996E-9</c:v>
                </c:pt>
                <c:pt idx="5568">
                  <c:v>6.1704999999999997E-9</c:v>
                </c:pt>
                <c:pt idx="5569">
                  <c:v>6.1713999999999996E-9</c:v>
                </c:pt>
                <c:pt idx="5570">
                  <c:v>6.1700999999999996E-9</c:v>
                </c:pt>
                <c:pt idx="5571">
                  <c:v>6.1704999999999997E-9</c:v>
                </c:pt>
                <c:pt idx="5572">
                  <c:v>6.1754E-9</c:v>
                </c:pt>
                <c:pt idx="5573">
                  <c:v>6.1723000000000003E-9</c:v>
                </c:pt>
                <c:pt idx="5574">
                  <c:v>6.1723000000000003E-9</c:v>
                </c:pt>
                <c:pt idx="5575">
                  <c:v>6.1723000000000003E-9</c:v>
                </c:pt>
                <c:pt idx="5576">
                  <c:v>6.1727000000000004E-9</c:v>
                </c:pt>
                <c:pt idx="5577">
                  <c:v>6.1758000000000001E-9</c:v>
                </c:pt>
                <c:pt idx="5578">
                  <c:v>6.1758000000000001E-9</c:v>
                </c:pt>
                <c:pt idx="5579">
                  <c:v>6.1758000000000001E-9</c:v>
                </c:pt>
                <c:pt idx="5580">
                  <c:v>6.1754E-9</c:v>
                </c:pt>
                <c:pt idx="5581">
                  <c:v>6.1775999999999998E-9</c:v>
                </c:pt>
                <c:pt idx="5582">
                  <c:v>6.1771000000000001E-9</c:v>
                </c:pt>
                <c:pt idx="5583">
                  <c:v>6.1767E-9</c:v>
                </c:pt>
                <c:pt idx="5584">
                  <c:v>6.1771000000000001E-9</c:v>
                </c:pt>
                <c:pt idx="5585">
                  <c:v>6.178E-9</c:v>
                </c:pt>
                <c:pt idx="5586">
                  <c:v>6.178E-9</c:v>
                </c:pt>
                <c:pt idx="5587">
                  <c:v>6.1767E-9</c:v>
                </c:pt>
                <c:pt idx="5588">
                  <c:v>6.1797999999999997E-9</c:v>
                </c:pt>
                <c:pt idx="5589">
                  <c:v>6.1801999999999998E-9</c:v>
                </c:pt>
                <c:pt idx="5590">
                  <c:v>6.1797999999999997E-9</c:v>
                </c:pt>
                <c:pt idx="5591">
                  <c:v>6.1807000000000004E-9</c:v>
                </c:pt>
                <c:pt idx="5592">
                  <c:v>6.1784999999999997E-9</c:v>
                </c:pt>
                <c:pt idx="5593">
                  <c:v>6.1807000000000004E-9</c:v>
                </c:pt>
                <c:pt idx="5594">
                  <c:v>6.1829000000000002E-9</c:v>
                </c:pt>
                <c:pt idx="5595">
                  <c:v>6.1833000000000004E-9</c:v>
                </c:pt>
                <c:pt idx="5596">
                  <c:v>6.1833000000000004E-9</c:v>
                </c:pt>
                <c:pt idx="5597">
                  <c:v>6.1825000000000001E-9</c:v>
                </c:pt>
                <c:pt idx="5598">
                  <c:v>6.1851000000000001E-9</c:v>
                </c:pt>
                <c:pt idx="5599">
                  <c:v>6.1801999999999998E-9</c:v>
                </c:pt>
                <c:pt idx="5600">
                  <c:v>6.1847E-9</c:v>
                </c:pt>
                <c:pt idx="5601">
                  <c:v>6.1838000000000001E-9</c:v>
                </c:pt>
                <c:pt idx="5602">
                  <c:v>6.1842000000000002E-9</c:v>
                </c:pt>
                <c:pt idx="5603">
                  <c:v>6.1859999999999999E-9</c:v>
                </c:pt>
                <c:pt idx="5604">
                  <c:v>6.1872999999999999E-9</c:v>
                </c:pt>
                <c:pt idx="5605">
                  <c:v>6.1881999999999998E-9</c:v>
                </c:pt>
                <c:pt idx="5606">
                  <c:v>6.1842000000000002E-9</c:v>
                </c:pt>
                <c:pt idx="5607">
                  <c:v>6.1887000000000004E-9</c:v>
                </c:pt>
                <c:pt idx="5608">
                  <c:v>6.1881999999999998E-9</c:v>
                </c:pt>
                <c:pt idx="5609">
                  <c:v>6.1872999999999999E-9</c:v>
                </c:pt>
                <c:pt idx="5610">
                  <c:v>6.1877999999999997E-9</c:v>
                </c:pt>
                <c:pt idx="5611">
                  <c:v>6.1918000000000001E-9</c:v>
                </c:pt>
                <c:pt idx="5612">
                  <c:v>6.1877999999999997E-9</c:v>
                </c:pt>
                <c:pt idx="5613">
                  <c:v>6.1881999999999998E-9</c:v>
                </c:pt>
                <c:pt idx="5614">
                  <c:v>6.1900000000000003E-9</c:v>
                </c:pt>
                <c:pt idx="5615">
                  <c:v>6.1900000000000003E-9</c:v>
                </c:pt>
                <c:pt idx="5616">
                  <c:v>6.1926000000000003E-9</c:v>
                </c:pt>
                <c:pt idx="5617">
                  <c:v>6.1939999999999999E-9</c:v>
                </c:pt>
                <c:pt idx="5618">
                  <c:v>6.1918000000000001E-9</c:v>
                </c:pt>
                <c:pt idx="5619">
                  <c:v>6.1913000000000003E-9</c:v>
                </c:pt>
                <c:pt idx="5620">
                  <c:v>6.1957E-9</c:v>
                </c:pt>
                <c:pt idx="5621">
                  <c:v>6.1952999999999999E-9</c:v>
                </c:pt>
                <c:pt idx="5622">
                  <c:v>6.1931E-9</c:v>
                </c:pt>
                <c:pt idx="5623">
                  <c:v>6.1939999999999999E-9</c:v>
                </c:pt>
                <c:pt idx="5624">
                  <c:v>6.1948999999999998E-9</c:v>
                </c:pt>
                <c:pt idx="5625">
                  <c:v>6.1952999999999999E-9</c:v>
                </c:pt>
                <c:pt idx="5626">
                  <c:v>6.1952999999999999E-9</c:v>
                </c:pt>
                <c:pt idx="5627">
                  <c:v>6.1961999999999998E-9</c:v>
                </c:pt>
                <c:pt idx="5628">
                  <c:v>6.1987999999999997E-9</c:v>
                </c:pt>
                <c:pt idx="5629">
                  <c:v>6.1952999999999999E-9</c:v>
                </c:pt>
                <c:pt idx="5630">
                  <c:v>6.1993000000000003E-9</c:v>
                </c:pt>
                <c:pt idx="5631">
                  <c:v>6.1965999999999999E-9</c:v>
                </c:pt>
                <c:pt idx="5632">
                  <c:v>6.2006000000000003E-9</c:v>
                </c:pt>
                <c:pt idx="5633">
                  <c:v>6.2006000000000003E-9</c:v>
                </c:pt>
                <c:pt idx="5634">
                  <c:v>6.2002000000000002E-9</c:v>
                </c:pt>
                <c:pt idx="5635">
                  <c:v>6.2019000000000003E-9</c:v>
                </c:pt>
                <c:pt idx="5636">
                  <c:v>6.1996999999999996E-9</c:v>
                </c:pt>
                <c:pt idx="5637">
                  <c:v>6.2006000000000003E-9</c:v>
                </c:pt>
                <c:pt idx="5638">
                  <c:v>6.2019000000000003E-9</c:v>
                </c:pt>
                <c:pt idx="5639">
                  <c:v>6.2032999999999999E-9</c:v>
                </c:pt>
                <c:pt idx="5640">
                  <c:v>6.2024E-9</c:v>
                </c:pt>
                <c:pt idx="5641">
                  <c:v>6.2037E-9</c:v>
                </c:pt>
                <c:pt idx="5642">
                  <c:v>6.205E-9</c:v>
                </c:pt>
                <c:pt idx="5643">
                  <c:v>6.2064000000000004E-9</c:v>
                </c:pt>
                <c:pt idx="5644">
                  <c:v>6.2080999999999997E-9</c:v>
                </c:pt>
                <c:pt idx="5645">
                  <c:v>6.2058999999999998E-9</c:v>
                </c:pt>
                <c:pt idx="5646">
                  <c:v>6.2054999999999997E-9</c:v>
                </c:pt>
                <c:pt idx="5647">
                  <c:v>6.2086000000000003E-9</c:v>
                </c:pt>
                <c:pt idx="5648">
                  <c:v>6.2080999999999997E-9</c:v>
                </c:pt>
                <c:pt idx="5649">
                  <c:v>6.2058999999999998E-9</c:v>
                </c:pt>
                <c:pt idx="5650">
                  <c:v>6.2099000000000002E-9</c:v>
                </c:pt>
                <c:pt idx="5651">
                  <c:v>6.2064000000000004E-9</c:v>
                </c:pt>
                <c:pt idx="5652">
                  <c:v>6.2077000000000004E-9</c:v>
                </c:pt>
                <c:pt idx="5653">
                  <c:v>6.2090000000000004E-9</c:v>
                </c:pt>
                <c:pt idx="5654">
                  <c:v>6.2095000000000001E-9</c:v>
                </c:pt>
                <c:pt idx="5655">
                  <c:v>6.2086000000000003E-9</c:v>
                </c:pt>
                <c:pt idx="5656">
                  <c:v>6.2077000000000004E-9</c:v>
                </c:pt>
                <c:pt idx="5657">
                  <c:v>6.2099000000000002E-9</c:v>
                </c:pt>
                <c:pt idx="5658">
                  <c:v>6.2090000000000004E-9</c:v>
                </c:pt>
                <c:pt idx="5659">
                  <c:v>6.2099000000000002E-9</c:v>
                </c:pt>
                <c:pt idx="5660">
                  <c:v>6.2104E-9</c:v>
                </c:pt>
                <c:pt idx="5661">
                  <c:v>6.2108000000000001E-9</c:v>
                </c:pt>
                <c:pt idx="5662">
                  <c:v>6.2125999999999998E-9</c:v>
                </c:pt>
                <c:pt idx="5663">
                  <c:v>6.2125999999999998E-9</c:v>
                </c:pt>
                <c:pt idx="5664">
                  <c:v>6.2117E-9</c:v>
                </c:pt>
                <c:pt idx="5665">
                  <c:v>6.2112000000000002E-9</c:v>
                </c:pt>
                <c:pt idx="5666">
                  <c:v>6.2129999999999999E-9</c:v>
                </c:pt>
                <c:pt idx="5667">
                  <c:v>6.2134999999999997E-9</c:v>
                </c:pt>
                <c:pt idx="5668">
                  <c:v>6.2129999999999999E-9</c:v>
                </c:pt>
                <c:pt idx="5669">
                  <c:v>6.2147999999999997E-9</c:v>
                </c:pt>
                <c:pt idx="5670">
                  <c:v>6.2151999999999998E-9</c:v>
                </c:pt>
                <c:pt idx="5671">
                  <c:v>6.2151999999999998E-9</c:v>
                </c:pt>
                <c:pt idx="5672">
                  <c:v>6.2142999999999999E-9</c:v>
                </c:pt>
                <c:pt idx="5673">
                  <c:v>6.2166000000000002E-9</c:v>
                </c:pt>
                <c:pt idx="5674">
                  <c:v>6.2179000000000002E-9</c:v>
                </c:pt>
                <c:pt idx="5675">
                  <c:v>6.2157000000000004E-9</c:v>
                </c:pt>
                <c:pt idx="5676">
                  <c:v>6.2179000000000002E-9</c:v>
                </c:pt>
                <c:pt idx="5677">
                  <c:v>6.2201000000000001E-9</c:v>
                </c:pt>
                <c:pt idx="5678">
                  <c:v>6.2188000000000001E-9</c:v>
                </c:pt>
                <c:pt idx="5679">
                  <c:v>6.2170000000000003E-9</c:v>
                </c:pt>
                <c:pt idx="5680">
                  <c:v>6.2201000000000001E-9</c:v>
                </c:pt>
                <c:pt idx="5681">
                  <c:v>6.2188000000000001E-9</c:v>
                </c:pt>
                <c:pt idx="5682">
                  <c:v>6.2209999999999999E-9</c:v>
                </c:pt>
                <c:pt idx="5683">
                  <c:v>6.2214E-9</c:v>
                </c:pt>
                <c:pt idx="5684">
                  <c:v>6.2218999999999998E-9</c:v>
                </c:pt>
                <c:pt idx="5685">
                  <c:v>6.2214E-9</c:v>
                </c:pt>
                <c:pt idx="5686">
                  <c:v>6.2218999999999998E-9</c:v>
                </c:pt>
                <c:pt idx="5687">
                  <c:v>6.2240999999999996E-9</c:v>
                </c:pt>
                <c:pt idx="5688">
                  <c:v>6.2235999999999999E-9</c:v>
                </c:pt>
                <c:pt idx="5689">
                  <c:v>6.2240999999999996E-9</c:v>
                </c:pt>
                <c:pt idx="5690">
                  <c:v>6.2240999999999996E-9</c:v>
                </c:pt>
                <c:pt idx="5691">
                  <c:v>6.2244999999999998E-9</c:v>
                </c:pt>
                <c:pt idx="5692">
                  <c:v>6.2263000000000003E-9</c:v>
                </c:pt>
                <c:pt idx="5693">
                  <c:v>6.2266999999999996E-9</c:v>
                </c:pt>
                <c:pt idx="5694">
                  <c:v>6.2235999999999999E-9</c:v>
                </c:pt>
                <c:pt idx="5695">
                  <c:v>6.2263000000000003E-9</c:v>
                </c:pt>
                <c:pt idx="5696">
                  <c:v>6.2276000000000003E-9</c:v>
                </c:pt>
                <c:pt idx="5697">
                  <c:v>6.2259000000000002E-9</c:v>
                </c:pt>
                <c:pt idx="5698">
                  <c:v>6.2281E-9</c:v>
                </c:pt>
                <c:pt idx="5699">
                  <c:v>6.2289999999999999E-9</c:v>
                </c:pt>
                <c:pt idx="5700">
                  <c:v>6.2311999999999997E-9</c:v>
                </c:pt>
                <c:pt idx="5701">
                  <c:v>6.2289999999999999E-9</c:v>
                </c:pt>
                <c:pt idx="5702">
                  <c:v>6.2302999999999999E-9</c:v>
                </c:pt>
                <c:pt idx="5703">
                  <c:v>6.2315999999999999E-9</c:v>
                </c:pt>
                <c:pt idx="5704">
                  <c:v>6.2307E-9</c:v>
                </c:pt>
                <c:pt idx="5705">
                  <c:v>6.2320999999999996E-9</c:v>
                </c:pt>
                <c:pt idx="5706">
                  <c:v>6.2311999999999997E-9</c:v>
                </c:pt>
                <c:pt idx="5707">
                  <c:v>6.2315999999999999E-9</c:v>
                </c:pt>
                <c:pt idx="5708">
                  <c:v>6.2315999999999999E-9</c:v>
                </c:pt>
                <c:pt idx="5709">
                  <c:v>6.2333999999999996E-9</c:v>
                </c:pt>
                <c:pt idx="5710">
                  <c:v>6.2356000000000003E-9</c:v>
                </c:pt>
                <c:pt idx="5711">
                  <c:v>6.2328999999999998E-9</c:v>
                </c:pt>
                <c:pt idx="5712">
                  <c:v>6.2352000000000001E-9</c:v>
                </c:pt>
                <c:pt idx="5713">
                  <c:v>6.2365000000000001E-9</c:v>
                </c:pt>
                <c:pt idx="5714">
                  <c:v>6.2360000000000004E-9</c:v>
                </c:pt>
                <c:pt idx="5715">
                  <c:v>6.2365000000000001E-9</c:v>
                </c:pt>
                <c:pt idx="5716">
                  <c:v>6.2333999999999996E-9</c:v>
                </c:pt>
                <c:pt idx="5717">
                  <c:v>6.2369000000000002E-9</c:v>
                </c:pt>
                <c:pt idx="5718">
                  <c:v>6.2356000000000003E-9</c:v>
                </c:pt>
                <c:pt idx="5719">
                  <c:v>6.2352000000000001E-9</c:v>
                </c:pt>
                <c:pt idx="5720">
                  <c:v>6.2365000000000001E-9</c:v>
                </c:pt>
                <c:pt idx="5721">
                  <c:v>6.2374E-9</c:v>
                </c:pt>
                <c:pt idx="5722">
                  <c:v>6.2365000000000001E-9</c:v>
                </c:pt>
                <c:pt idx="5723">
                  <c:v>6.2387E-9</c:v>
                </c:pt>
                <c:pt idx="5724">
                  <c:v>6.2408999999999998E-9</c:v>
                </c:pt>
                <c:pt idx="5725">
                  <c:v>6.2356000000000003E-9</c:v>
                </c:pt>
                <c:pt idx="5726">
                  <c:v>6.2378000000000001E-9</c:v>
                </c:pt>
                <c:pt idx="5727">
                  <c:v>6.2387E-9</c:v>
                </c:pt>
                <c:pt idx="5728">
                  <c:v>6.2365000000000001E-9</c:v>
                </c:pt>
                <c:pt idx="5729">
                  <c:v>6.2378000000000001E-9</c:v>
                </c:pt>
                <c:pt idx="5730">
                  <c:v>6.2378000000000001E-9</c:v>
                </c:pt>
                <c:pt idx="5731">
                  <c:v>6.2395999999999998E-9</c:v>
                </c:pt>
                <c:pt idx="5732">
                  <c:v>6.2391000000000001E-9</c:v>
                </c:pt>
                <c:pt idx="5733">
                  <c:v>6.2404999999999997E-9</c:v>
                </c:pt>
                <c:pt idx="5734">
                  <c:v>6.2414000000000004E-9</c:v>
                </c:pt>
                <c:pt idx="5735">
                  <c:v>6.2440000000000004E-9</c:v>
                </c:pt>
                <c:pt idx="5736">
                  <c:v>6.2421999999999998E-9</c:v>
                </c:pt>
                <c:pt idx="5737">
                  <c:v>6.2436000000000002E-9</c:v>
                </c:pt>
                <c:pt idx="5738">
                  <c:v>6.2445000000000001E-9</c:v>
                </c:pt>
                <c:pt idx="5739">
                  <c:v>6.2449000000000002E-9</c:v>
                </c:pt>
                <c:pt idx="5740">
                  <c:v>6.2430999999999997E-9</c:v>
                </c:pt>
                <c:pt idx="5741">
                  <c:v>6.2440000000000004E-9</c:v>
                </c:pt>
                <c:pt idx="5742">
                  <c:v>6.2462000000000002E-9</c:v>
                </c:pt>
                <c:pt idx="5743">
                  <c:v>6.2445000000000001E-9</c:v>
                </c:pt>
                <c:pt idx="5744">
                  <c:v>6.2453000000000003E-9</c:v>
                </c:pt>
                <c:pt idx="5745">
                  <c:v>6.2458000000000001E-9</c:v>
                </c:pt>
                <c:pt idx="5746">
                  <c:v>6.2445000000000001E-9</c:v>
                </c:pt>
                <c:pt idx="5747">
                  <c:v>6.2462000000000002E-9</c:v>
                </c:pt>
                <c:pt idx="5748">
                  <c:v>6.2479999999999999E-9</c:v>
                </c:pt>
                <c:pt idx="5749">
                  <c:v>6.2462000000000002E-9</c:v>
                </c:pt>
                <c:pt idx="5750">
                  <c:v>6.2488999999999998E-9</c:v>
                </c:pt>
                <c:pt idx="5751">
                  <c:v>6.2475999999999998E-9</c:v>
                </c:pt>
                <c:pt idx="5752">
                  <c:v>6.2484000000000001E-9</c:v>
                </c:pt>
                <c:pt idx="5753">
                  <c:v>6.2507000000000003E-9</c:v>
                </c:pt>
                <c:pt idx="5754">
                  <c:v>6.2501999999999998E-9</c:v>
                </c:pt>
                <c:pt idx="5755">
                  <c:v>6.2510999999999996E-9</c:v>
                </c:pt>
                <c:pt idx="5756">
                  <c:v>6.2488999999999998E-9</c:v>
                </c:pt>
                <c:pt idx="5757">
                  <c:v>6.2484000000000001E-9</c:v>
                </c:pt>
                <c:pt idx="5758">
                  <c:v>6.2520000000000003E-9</c:v>
                </c:pt>
                <c:pt idx="5759">
                  <c:v>6.2501999999999998E-9</c:v>
                </c:pt>
                <c:pt idx="5760">
                  <c:v>6.2542000000000002E-9</c:v>
                </c:pt>
                <c:pt idx="5761">
                  <c:v>6.2523999999999996E-9</c:v>
                </c:pt>
                <c:pt idx="5762">
                  <c:v>6.2542000000000002E-9</c:v>
                </c:pt>
                <c:pt idx="5763">
                  <c:v>6.2520000000000003E-9</c:v>
                </c:pt>
                <c:pt idx="5764">
                  <c:v>6.2542000000000002E-9</c:v>
                </c:pt>
                <c:pt idx="5765">
                  <c:v>6.2546000000000003E-9</c:v>
                </c:pt>
                <c:pt idx="5766">
                  <c:v>6.2551E-9</c:v>
                </c:pt>
                <c:pt idx="5767">
                  <c:v>6.2546000000000003E-9</c:v>
                </c:pt>
                <c:pt idx="5768">
                  <c:v>6.2529000000000002E-9</c:v>
                </c:pt>
                <c:pt idx="5769">
                  <c:v>6.2546000000000003E-9</c:v>
                </c:pt>
                <c:pt idx="5770">
                  <c:v>6.2538000000000001E-9</c:v>
                </c:pt>
                <c:pt idx="5771">
                  <c:v>6.2542000000000002E-9</c:v>
                </c:pt>
                <c:pt idx="5772">
                  <c:v>6.2564E-9</c:v>
                </c:pt>
                <c:pt idx="5773">
                  <c:v>6.2555000000000002E-9</c:v>
                </c:pt>
                <c:pt idx="5774">
                  <c:v>6.2555000000000002E-9</c:v>
                </c:pt>
                <c:pt idx="5775">
                  <c:v>6.2585999999999999E-9</c:v>
                </c:pt>
                <c:pt idx="5776">
                  <c:v>6.2594999999999997E-9</c:v>
                </c:pt>
                <c:pt idx="5777">
                  <c:v>6.2594999999999997E-9</c:v>
                </c:pt>
                <c:pt idx="5778">
                  <c:v>6.2590999999999996E-9</c:v>
                </c:pt>
                <c:pt idx="5779">
                  <c:v>6.2581999999999998E-9</c:v>
                </c:pt>
                <c:pt idx="5780">
                  <c:v>6.2594999999999997E-9</c:v>
                </c:pt>
                <c:pt idx="5781">
                  <c:v>6.2600000000000003E-9</c:v>
                </c:pt>
                <c:pt idx="5782">
                  <c:v>6.2590999999999996E-9</c:v>
                </c:pt>
                <c:pt idx="5783">
                  <c:v>6.2600000000000003E-9</c:v>
                </c:pt>
                <c:pt idx="5784">
                  <c:v>6.2585999999999999E-9</c:v>
                </c:pt>
                <c:pt idx="5785">
                  <c:v>6.2600000000000003E-9</c:v>
                </c:pt>
                <c:pt idx="5786">
                  <c:v>6.2607999999999997E-9</c:v>
                </c:pt>
                <c:pt idx="5787">
                  <c:v>6.2603999999999996E-9</c:v>
                </c:pt>
                <c:pt idx="5788">
                  <c:v>6.2600000000000003E-9</c:v>
                </c:pt>
                <c:pt idx="5789">
                  <c:v>6.2635000000000001E-9</c:v>
                </c:pt>
                <c:pt idx="5790">
                  <c:v>6.2626000000000003E-9</c:v>
                </c:pt>
                <c:pt idx="5791">
                  <c:v>6.2617000000000004E-9</c:v>
                </c:pt>
                <c:pt idx="5792">
                  <c:v>6.2661999999999997E-9</c:v>
                </c:pt>
                <c:pt idx="5793">
                  <c:v>6.2631E-9</c:v>
                </c:pt>
                <c:pt idx="5794">
                  <c:v>6.2652999999999999E-9</c:v>
                </c:pt>
                <c:pt idx="5795">
                  <c:v>6.2644E-9</c:v>
                </c:pt>
                <c:pt idx="5796">
                  <c:v>6.2635000000000001E-9</c:v>
                </c:pt>
                <c:pt idx="5797">
                  <c:v>6.2648000000000001E-9</c:v>
                </c:pt>
                <c:pt idx="5798">
                  <c:v>6.2678999999999998E-9</c:v>
                </c:pt>
                <c:pt idx="5799">
                  <c:v>6.2661999999999997E-9</c:v>
                </c:pt>
                <c:pt idx="5800">
                  <c:v>6.267E-9</c:v>
                </c:pt>
                <c:pt idx="5801">
                  <c:v>6.2661999999999997E-9</c:v>
                </c:pt>
                <c:pt idx="5802">
                  <c:v>6.2674999999999997E-9</c:v>
                </c:pt>
                <c:pt idx="5803">
                  <c:v>6.2665999999999998E-9</c:v>
                </c:pt>
                <c:pt idx="5804">
                  <c:v>6.2684000000000004E-9</c:v>
                </c:pt>
                <c:pt idx="5805">
                  <c:v>6.2700999999999997E-9</c:v>
                </c:pt>
                <c:pt idx="5806">
                  <c:v>6.2693000000000003E-9</c:v>
                </c:pt>
                <c:pt idx="5807">
                  <c:v>6.2706000000000002E-9</c:v>
                </c:pt>
                <c:pt idx="5808">
                  <c:v>6.2674999999999997E-9</c:v>
                </c:pt>
                <c:pt idx="5809">
                  <c:v>6.2710000000000004E-9</c:v>
                </c:pt>
                <c:pt idx="5810">
                  <c:v>6.2724E-9</c:v>
                </c:pt>
                <c:pt idx="5811">
                  <c:v>6.2719000000000002E-9</c:v>
                </c:pt>
                <c:pt idx="5812">
                  <c:v>6.2719000000000002E-9</c:v>
                </c:pt>
                <c:pt idx="5813">
                  <c:v>6.2737E-9</c:v>
                </c:pt>
                <c:pt idx="5814">
                  <c:v>6.2732000000000002E-9</c:v>
                </c:pt>
                <c:pt idx="5815">
                  <c:v>6.2719000000000002E-9</c:v>
                </c:pt>
                <c:pt idx="5816">
                  <c:v>6.2710000000000004E-9</c:v>
                </c:pt>
                <c:pt idx="5817">
                  <c:v>6.2749999999999999E-9</c:v>
                </c:pt>
                <c:pt idx="5818">
                  <c:v>6.2724E-9</c:v>
                </c:pt>
                <c:pt idx="5819">
                  <c:v>6.2737E-9</c:v>
                </c:pt>
                <c:pt idx="5820">
                  <c:v>6.2767999999999997E-9</c:v>
                </c:pt>
                <c:pt idx="5821">
                  <c:v>6.2732000000000002E-9</c:v>
                </c:pt>
                <c:pt idx="5822">
                  <c:v>6.2745999999999998E-9</c:v>
                </c:pt>
                <c:pt idx="5823">
                  <c:v>6.2767999999999997E-9</c:v>
                </c:pt>
                <c:pt idx="5824">
                  <c:v>6.2780999999999997E-9</c:v>
                </c:pt>
                <c:pt idx="5825">
                  <c:v>6.2764000000000004E-9</c:v>
                </c:pt>
                <c:pt idx="5826">
                  <c:v>6.2764000000000004E-9</c:v>
                </c:pt>
                <c:pt idx="5827">
                  <c:v>6.2749999999999999E-9</c:v>
                </c:pt>
                <c:pt idx="5828">
                  <c:v>6.2758999999999998E-9</c:v>
                </c:pt>
                <c:pt idx="5829">
                  <c:v>6.2745999999999998E-9</c:v>
                </c:pt>
                <c:pt idx="5830">
                  <c:v>6.2786000000000002E-9</c:v>
                </c:pt>
                <c:pt idx="5831">
                  <c:v>6.2799000000000002E-9</c:v>
                </c:pt>
                <c:pt idx="5832">
                  <c:v>6.2777000000000004E-9</c:v>
                </c:pt>
                <c:pt idx="5833">
                  <c:v>6.2803000000000003E-9</c:v>
                </c:pt>
                <c:pt idx="5834">
                  <c:v>6.2799000000000002E-9</c:v>
                </c:pt>
                <c:pt idx="5835">
                  <c:v>6.2793999999999996E-9</c:v>
                </c:pt>
                <c:pt idx="5836">
                  <c:v>6.2812000000000002E-9</c:v>
                </c:pt>
                <c:pt idx="5837">
                  <c:v>6.2812000000000002E-9</c:v>
                </c:pt>
                <c:pt idx="5838">
                  <c:v>6.2829999999999999E-9</c:v>
                </c:pt>
                <c:pt idx="5839">
                  <c:v>6.2838999999999998E-9</c:v>
                </c:pt>
                <c:pt idx="5840">
                  <c:v>6.2816999999999999E-9</c:v>
                </c:pt>
                <c:pt idx="5841">
                  <c:v>6.2816999999999999E-9</c:v>
                </c:pt>
                <c:pt idx="5842">
                  <c:v>6.2855999999999999E-9</c:v>
                </c:pt>
                <c:pt idx="5843">
                  <c:v>6.2825000000000002E-9</c:v>
                </c:pt>
                <c:pt idx="5844">
                  <c:v>6.2838999999999998E-9</c:v>
                </c:pt>
                <c:pt idx="5845">
                  <c:v>6.2870000000000003E-9</c:v>
                </c:pt>
                <c:pt idx="5846">
                  <c:v>6.2873999999999996E-9</c:v>
                </c:pt>
                <c:pt idx="5847">
                  <c:v>6.2864999999999997E-9</c:v>
                </c:pt>
                <c:pt idx="5848">
                  <c:v>6.2892000000000002E-9</c:v>
                </c:pt>
                <c:pt idx="5849">
                  <c:v>6.2864999999999997E-9</c:v>
                </c:pt>
                <c:pt idx="5850">
                  <c:v>6.2886999999999996E-9</c:v>
                </c:pt>
                <c:pt idx="5851">
                  <c:v>6.2870000000000003E-9</c:v>
                </c:pt>
                <c:pt idx="5852">
                  <c:v>6.2883000000000003E-9</c:v>
                </c:pt>
                <c:pt idx="5853">
                  <c:v>6.2892000000000002E-9</c:v>
                </c:pt>
                <c:pt idx="5854">
                  <c:v>6.2886999999999996E-9</c:v>
                </c:pt>
                <c:pt idx="5855">
                  <c:v>6.2901E-9</c:v>
                </c:pt>
                <c:pt idx="5856">
                  <c:v>6.2905000000000001E-9</c:v>
                </c:pt>
                <c:pt idx="5857">
                  <c:v>6.2914E-9</c:v>
                </c:pt>
                <c:pt idx="5858">
                  <c:v>6.2909999999999999E-9</c:v>
                </c:pt>
                <c:pt idx="5859">
                  <c:v>6.2918000000000001E-9</c:v>
                </c:pt>
                <c:pt idx="5860">
                  <c:v>6.2944999999999997E-9</c:v>
                </c:pt>
                <c:pt idx="5861">
                  <c:v>6.2918000000000001E-9</c:v>
                </c:pt>
                <c:pt idx="5862">
                  <c:v>6.2940999999999996E-9</c:v>
                </c:pt>
                <c:pt idx="5863">
                  <c:v>6.2940999999999996E-9</c:v>
                </c:pt>
                <c:pt idx="5864">
                  <c:v>6.2944999999999997E-9</c:v>
                </c:pt>
                <c:pt idx="5865">
                  <c:v>6.2931999999999997E-9</c:v>
                </c:pt>
                <c:pt idx="5866">
                  <c:v>6.2922999999999999E-9</c:v>
                </c:pt>
                <c:pt idx="5867">
                  <c:v>6.2967000000000004E-9</c:v>
                </c:pt>
                <c:pt idx="5868">
                  <c:v>6.2954000000000004E-9</c:v>
                </c:pt>
                <c:pt idx="5869">
                  <c:v>6.2948999999999998E-9</c:v>
                </c:pt>
                <c:pt idx="5870">
                  <c:v>6.2972000000000001E-9</c:v>
                </c:pt>
                <c:pt idx="5871">
                  <c:v>6.2981E-9</c:v>
                </c:pt>
                <c:pt idx="5872">
                  <c:v>6.2967000000000004E-9</c:v>
                </c:pt>
                <c:pt idx="5873">
                  <c:v>6.2972000000000001E-9</c:v>
                </c:pt>
                <c:pt idx="5874">
                  <c:v>6.2981E-9</c:v>
                </c:pt>
                <c:pt idx="5875">
                  <c:v>6.2985000000000001E-9</c:v>
                </c:pt>
                <c:pt idx="5876">
                  <c:v>6.3002999999999998E-9</c:v>
                </c:pt>
                <c:pt idx="5877">
                  <c:v>6.2976000000000003E-9</c:v>
                </c:pt>
                <c:pt idx="5878">
                  <c:v>6.2985000000000001E-9</c:v>
                </c:pt>
                <c:pt idx="5879">
                  <c:v>6.2998000000000001E-9</c:v>
                </c:pt>
                <c:pt idx="5880">
                  <c:v>6.2998000000000001E-9</c:v>
                </c:pt>
                <c:pt idx="5881">
                  <c:v>6.2998000000000001E-9</c:v>
                </c:pt>
                <c:pt idx="5882">
                  <c:v>6.302E-9</c:v>
                </c:pt>
                <c:pt idx="5883">
                  <c:v>6.3024999999999997E-9</c:v>
                </c:pt>
                <c:pt idx="5884">
                  <c:v>6.3015999999999998E-9</c:v>
                </c:pt>
                <c:pt idx="5885">
                  <c:v>6.3041999999999998E-9</c:v>
                </c:pt>
                <c:pt idx="5886">
                  <c:v>6.3034000000000004E-9</c:v>
                </c:pt>
                <c:pt idx="5887">
                  <c:v>6.3037999999999997E-9</c:v>
                </c:pt>
                <c:pt idx="5888">
                  <c:v>6.3050999999999997E-9</c:v>
                </c:pt>
                <c:pt idx="5889">
                  <c:v>6.3047000000000004E-9</c:v>
                </c:pt>
                <c:pt idx="5890">
                  <c:v>6.3047000000000004E-9</c:v>
                </c:pt>
                <c:pt idx="5891">
                  <c:v>6.3065000000000001E-9</c:v>
                </c:pt>
                <c:pt idx="5892">
                  <c:v>6.3050999999999997E-9</c:v>
                </c:pt>
                <c:pt idx="5893">
                  <c:v>6.3060000000000004E-9</c:v>
                </c:pt>
                <c:pt idx="5894">
                  <c:v>6.3099999999999999E-9</c:v>
                </c:pt>
                <c:pt idx="5895">
                  <c:v>6.3060000000000004E-9</c:v>
                </c:pt>
                <c:pt idx="5896">
                  <c:v>6.3086999999999999E-9</c:v>
                </c:pt>
                <c:pt idx="5897">
                  <c:v>6.3095999999999998E-9</c:v>
                </c:pt>
                <c:pt idx="5898">
                  <c:v>6.3069000000000002E-9</c:v>
                </c:pt>
                <c:pt idx="5899">
                  <c:v>6.3099999999999999E-9</c:v>
                </c:pt>
                <c:pt idx="5900">
                  <c:v>6.3074E-9</c:v>
                </c:pt>
                <c:pt idx="5901">
                  <c:v>6.3117999999999996E-9</c:v>
                </c:pt>
                <c:pt idx="5902">
                  <c:v>6.3069000000000002E-9</c:v>
                </c:pt>
                <c:pt idx="5903">
                  <c:v>6.3099999999999999E-9</c:v>
                </c:pt>
                <c:pt idx="5904">
                  <c:v>6.3108999999999998E-9</c:v>
                </c:pt>
                <c:pt idx="5905">
                  <c:v>6.3117999999999996E-9</c:v>
                </c:pt>
                <c:pt idx="5906">
                  <c:v>6.3108999999999998E-9</c:v>
                </c:pt>
                <c:pt idx="5907">
                  <c:v>6.3104E-9</c:v>
                </c:pt>
                <c:pt idx="5908">
                  <c:v>6.3130999999999996E-9</c:v>
                </c:pt>
                <c:pt idx="5909">
                  <c:v>6.3121999999999998E-9</c:v>
                </c:pt>
                <c:pt idx="5910">
                  <c:v>6.3130999999999996E-9</c:v>
                </c:pt>
                <c:pt idx="5911">
                  <c:v>6.3130999999999996E-9</c:v>
                </c:pt>
                <c:pt idx="5912">
                  <c:v>6.3121999999999998E-9</c:v>
                </c:pt>
                <c:pt idx="5913">
                  <c:v>6.3134999999999998E-9</c:v>
                </c:pt>
                <c:pt idx="5914">
                  <c:v>6.3134999999999998E-9</c:v>
                </c:pt>
                <c:pt idx="5915">
                  <c:v>6.3143999999999996E-9</c:v>
                </c:pt>
                <c:pt idx="5916">
                  <c:v>6.3158E-9</c:v>
                </c:pt>
                <c:pt idx="5917">
                  <c:v>6.3143999999999996E-9</c:v>
                </c:pt>
                <c:pt idx="5918">
                  <c:v>6.3166000000000003E-9</c:v>
                </c:pt>
                <c:pt idx="5919">
                  <c:v>6.3166000000000003E-9</c:v>
                </c:pt>
                <c:pt idx="5920">
                  <c:v>6.3166000000000003E-9</c:v>
                </c:pt>
                <c:pt idx="5921">
                  <c:v>6.3153000000000003E-9</c:v>
                </c:pt>
                <c:pt idx="5922">
                  <c:v>6.3175000000000002E-9</c:v>
                </c:pt>
                <c:pt idx="5923">
                  <c:v>6.3171E-9</c:v>
                </c:pt>
                <c:pt idx="5924">
                  <c:v>6.3171E-9</c:v>
                </c:pt>
                <c:pt idx="5925">
                  <c:v>6.3192999999999999E-9</c:v>
                </c:pt>
                <c:pt idx="5926">
                  <c:v>6.3175000000000002E-9</c:v>
                </c:pt>
                <c:pt idx="5927">
                  <c:v>6.3188999999999998E-9</c:v>
                </c:pt>
                <c:pt idx="5928">
                  <c:v>6.3205999999999999E-9</c:v>
                </c:pt>
                <c:pt idx="5929">
                  <c:v>6.3210999999999996E-9</c:v>
                </c:pt>
                <c:pt idx="5930">
                  <c:v>6.3205999999999999E-9</c:v>
                </c:pt>
                <c:pt idx="5931">
                  <c:v>6.3214999999999997E-9</c:v>
                </c:pt>
                <c:pt idx="5932">
                  <c:v>6.3205999999999999E-9</c:v>
                </c:pt>
                <c:pt idx="5933">
                  <c:v>6.3210999999999996E-9</c:v>
                </c:pt>
                <c:pt idx="5934">
                  <c:v>6.3220000000000003E-9</c:v>
                </c:pt>
                <c:pt idx="5935">
                  <c:v>6.3214999999999997E-9</c:v>
                </c:pt>
                <c:pt idx="5936">
                  <c:v>6.3205999999999999E-9</c:v>
                </c:pt>
                <c:pt idx="5937">
                  <c:v>6.3233000000000003E-9</c:v>
                </c:pt>
                <c:pt idx="5938">
                  <c:v>6.3264E-9</c:v>
                </c:pt>
                <c:pt idx="5939">
                  <c:v>6.3229000000000002E-9</c:v>
                </c:pt>
                <c:pt idx="5940">
                  <c:v>6.3251E-9</c:v>
                </c:pt>
                <c:pt idx="5941">
                  <c:v>6.3264E-9</c:v>
                </c:pt>
                <c:pt idx="5942">
                  <c:v>6.3264E-9</c:v>
                </c:pt>
                <c:pt idx="5943">
                  <c:v>6.3242000000000001E-9</c:v>
                </c:pt>
                <c:pt idx="5944">
                  <c:v>6.3251E-9</c:v>
                </c:pt>
                <c:pt idx="5945">
                  <c:v>6.3281999999999997E-9</c:v>
                </c:pt>
                <c:pt idx="5946">
                  <c:v>6.3251E-9</c:v>
                </c:pt>
                <c:pt idx="5947">
                  <c:v>6.3268000000000001E-9</c:v>
                </c:pt>
                <c:pt idx="5948">
                  <c:v>6.3294999999999997E-9</c:v>
                </c:pt>
                <c:pt idx="5949">
                  <c:v>6.3304000000000004E-9</c:v>
                </c:pt>
                <c:pt idx="5950">
                  <c:v>6.3268000000000001E-9</c:v>
                </c:pt>
                <c:pt idx="5951">
                  <c:v>6.3294999999999997E-9</c:v>
                </c:pt>
                <c:pt idx="5952">
                  <c:v>6.3304000000000004E-9</c:v>
                </c:pt>
                <c:pt idx="5953">
                  <c:v>6.3298999999999998E-9</c:v>
                </c:pt>
                <c:pt idx="5954">
                  <c:v>6.3330000000000004E-9</c:v>
                </c:pt>
                <c:pt idx="5955">
                  <c:v>6.3294999999999997E-9</c:v>
                </c:pt>
                <c:pt idx="5956">
                  <c:v>6.3298999999999998E-9</c:v>
                </c:pt>
                <c:pt idx="5957">
                  <c:v>6.3326000000000002E-9</c:v>
                </c:pt>
                <c:pt idx="5958">
                  <c:v>6.3317000000000004E-9</c:v>
                </c:pt>
                <c:pt idx="5959">
                  <c:v>6.3356999999999999E-9</c:v>
                </c:pt>
                <c:pt idx="5960">
                  <c:v>6.3348000000000001E-9</c:v>
                </c:pt>
                <c:pt idx="5961">
                  <c:v>6.3326000000000002E-9</c:v>
                </c:pt>
                <c:pt idx="5962">
                  <c:v>6.3339000000000002E-9</c:v>
                </c:pt>
                <c:pt idx="5963">
                  <c:v>6.3330000000000004E-9</c:v>
                </c:pt>
                <c:pt idx="5964">
                  <c:v>6.3348000000000001E-9</c:v>
                </c:pt>
                <c:pt idx="5965">
                  <c:v>6.3361000000000001E-9</c:v>
                </c:pt>
                <c:pt idx="5966">
                  <c:v>6.3356999999999999E-9</c:v>
                </c:pt>
                <c:pt idx="5967">
                  <c:v>6.3378999999999998E-9</c:v>
                </c:pt>
                <c:pt idx="5968">
                  <c:v>6.3374999999999997E-9</c:v>
                </c:pt>
                <c:pt idx="5969">
                  <c:v>6.3378999999999998E-9</c:v>
                </c:pt>
                <c:pt idx="5970">
                  <c:v>6.3374999999999997E-9</c:v>
                </c:pt>
                <c:pt idx="5971">
                  <c:v>6.3410000000000003E-9</c:v>
                </c:pt>
                <c:pt idx="5972">
                  <c:v>6.3400999999999996E-9</c:v>
                </c:pt>
                <c:pt idx="5973">
                  <c:v>6.3415000000000001E-9</c:v>
                </c:pt>
                <c:pt idx="5974">
                  <c:v>6.3374999999999997E-9</c:v>
                </c:pt>
                <c:pt idx="5975">
                  <c:v>6.3436999999999999E-9</c:v>
                </c:pt>
                <c:pt idx="5976">
                  <c:v>6.3419000000000002E-9</c:v>
                </c:pt>
                <c:pt idx="5977">
                  <c:v>6.3415000000000001E-9</c:v>
                </c:pt>
                <c:pt idx="5978">
                  <c:v>6.3410000000000003E-9</c:v>
                </c:pt>
                <c:pt idx="5979">
                  <c:v>6.3423000000000003E-9</c:v>
                </c:pt>
                <c:pt idx="5980">
                  <c:v>6.3432000000000002E-9</c:v>
                </c:pt>
                <c:pt idx="5981">
                  <c:v>6.3423000000000003E-9</c:v>
                </c:pt>
                <c:pt idx="5982">
                  <c:v>6.3423000000000003E-9</c:v>
                </c:pt>
                <c:pt idx="5983">
                  <c:v>6.3436999999999999E-9</c:v>
                </c:pt>
                <c:pt idx="5984">
                  <c:v>6.3436999999999999E-9</c:v>
                </c:pt>
                <c:pt idx="5985">
                  <c:v>6.3428000000000001E-9</c:v>
                </c:pt>
                <c:pt idx="5986">
                  <c:v>6.3428000000000001E-9</c:v>
                </c:pt>
                <c:pt idx="5987">
                  <c:v>6.3454E-9</c:v>
                </c:pt>
                <c:pt idx="5988">
                  <c:v>6.3441E-9</c:v>
                </c:pt>
                <c:pt idx="5989">
                  <c:v>6.3449999999999999E-9</c:v>
                </c:pt>
                <c:pt idx="5990">
                  <c:v>6.3454E-9</c:v>
                </c:pt>
                <c:pt idx="5991">
                  <c:v>6.3484999999999997E-9</c:v>
                </c:pt>
                <c:pt idx="5992">
                  <c:v>6.3480999999999996E-9</c:v>
                </c:pt>
                <c:pt idx="5993">
                  <c:v>6.3471999999999998E-9</c:v>
                </c:pt>
                <c:pt idx="5994">
                  <c:v>6.3490000000000003E-9</c:v>
                </c:pt>
                <c:pt idx="5995">
                  <c:v>6.3490000000000003E-9</c:v>
                </c:pt>
                <c:pt idx="5996">
                  <c:v>6.3471999999999998E-9</c:v>
                </c:pt>
                <c:pt idx="5997">
                  <c:v>6.3467999999999996E-9</c:v>
                </c:pt>
                <c:pt idx="5998">
                  <c:v>6.3512000000000002E-9</c:v>
                </c:pt>
                <c:pt idx="5999">
                  <c:v>6.3493999999999996E-9</c:v>
                </c:pt>
                <c:pt idx="6000">
                  <c:v>6.3503000000000003E-9</c:v>
                </c:pt>
                <c:pt idx="6001">
                  <c:v>6.3512000000000002E-9</c:v>
                </c:pt>
                <c:pt idx="6002">
                  <c:v>6.3534E-9</c:v>
                </c:pt>
                <c:pt idx="6003">
                  <c:v>6.3538999999999997E-9</c:v>
                </c:pt>
                <c:pt idx="6004">
                  <c:v>6.3525000000000001E-9</c:v>
                </c:pt>
                <c:pt idx="6005">
                  <c:v>6.3538999999999997E-9</c:v>
                </c:pt>
                <c:pt idx="6006">
                  <c:v>6.3538999999999997E-9</c:v>
                </c:pt>
                <c:pt idx="6007">
                  <c:v>6.3529999999999999E-9</c:v>
                </c:pt>
                <c:pt idx="6008">
                  <c:v>6.3542999999999999E-9</c:v>
                </c:pt>
                <c:pt idx="6009">
                  <c:v>6.3560999999999996E-9</c:v>
                </c:pt>
                <c:pt idx="6010">
                  <c:v>6.3542999999999999E-9</c:v>
                </c:pt>
                <c:pt idx="6011">
                  <c:v>6.3542999999999999E-9</c:v>
                </c:pt>
                <c:pt idx="6012">
                  <c:v>6.3555999999999998E-9</c:v>
                </c:pt>
                <c:pt idx="6013">
                  <c:v>6.3542999999999999E-9</c:v>
                </c:pt>
                <c:pt idx="6014">
                  <c:v>6.3570000000000003E-9</c:v>
                </c:pt>
                <c:pt idx="6015">
                  <c:v>6.3551999999999997E-9</c:v>
                </c:pt>
                <c:pt idx="6016">
                  <c:v>6.3577999999999997E-9</c:v>
                </c:pt>
                <c:pt idx="6017">
                  <c:v>6.3570000000000003E-9</c:v>
                </c:pt>
                <c:pt idx="6018">
                  <c:v>6.3564999999999997E-9</c:v>
                </c:pt>
                <c:pt idx="6019">
                  <c:v>6.3551999999999997E-9</c:v>
                </c:pt>
                <c:pt idx="6020">
                  <c:v>6.3587000000000004E-9</c:v>
                </c:pt>
                <c:pt idx="6021">
                  <c:v>6.3574000000000004E-9</c:v>
                </c:pt>
                <c:pt idx="6022">
                  <c:v>6.3574000000000004E-9</c:v>
                </c:pt>
                <c:pt idx="6023">
                  <c:v>6.3601E-9</c:v>
                </c:pt>
                <c:pt idx="6024">
                  <c:v>6.3592000000000001E-9</c:v>
                </c:pt>
                <c:pt idx="6025">
                  <c:v>6.3605000000000001E-9</c:v>
                </c:pt>
                <c:pt idx="6026">
                  <c:v>6.3609000000000002E-9</c:v>
                </c:pt>
                <c:pt idx="6027">
                  <c:v>6.3592000000000001E-9</c:v>
                </c:pt>
                <c:pt idx="6028">
                  <c:v>6.3605000000000001E-9</c:v>
                </c:pt>
                <c:pt idx="6029">
                  <c:v>6.3605000000000001E-9</c:v>
                </c:pt>
                <c:pt idx="6030">
                  <c:v>6.3614E-9</c:v>
                </c:pt>
                <c:pt idx="6031">
                  <c:v>6.3592000000000001E-9</c:v>
                </c:pt>
                <c:pt idx="6032">
                  <c:v>6.3596000000000002E-9</c:v>
                </c:pt>
                <c:pt idx="6033">
                  <c:v>6.3609000000000002E-9</c:v>
                </c:pt>
                <c:pt idx="6034">
                  <c:v>6.3605000000000001E-9</c:v>
                </c:pt>
                <c:pt idx="6035">
                  <c:v>6.3631999999999997E-9</c:v>
                </c:pt>
                <c:pt idx="6036">
                  <c:v>6.3627E-9</c:v>
                </c:pt>
                <c:pt idx="6037">
                  <c:v>6.3635999999999998E-9</c:v>
                </c:pt>
                <c:pt idx="6038">
                  <c:v>6.3614E-9</c:v>
                </c:pt>
                <c:pt idx="6039">
                  <c:v>6.3631999999999997E-9</c:v>
                </c:pt>
                <c:pt idx="6040">
                  <c:v>6.3663000000000002E-9</c:v>
                </c:pt>
                <c:pt idx="6041">
                  <c:v>6.3654000000000004E-9</c:v>
                </c:pt>
                <c:pt idx="6042">
                  <c:v>6.3635999999999998E-9</c:v>
                </c:pt>
                <c:pt idx="6043">
                  <c:v>6.3639999999999999E-9</c:v>
                </c:pt>
                <c:pt idx="6044">
                  <c:v>6.3663000000000002E-9</c:v>
                </c:pt>
                <c:pt idx="6045">
                  <c:v>6.3648999999999998E-9</c:v>
                </c:pt>
                <c:pt idx="6046">
                  <c:v>6.3654000000000004E-9</c:v>
                </c:pt>
                <c:pt idx="6047">
                  <c:v>6.3654000000000004E-9</c:v>
                </c:pt>
                <c:pt idx="6048">
                  <c:v>6.3680000000000003E-9</c:v>
                </c:pt>
                <c:pt idx="6049">
                  <c:v>6.3663000000000002E-9</c:v>
                </c:pt>
                <c:pt idx="6050">
                  <c:v>6.3689000000000002E-9</c:v>
                </c:pt>
                <c:pt idx="6051">
                  <c:v>6.3706999999999999E-9</c:v>
                </c:pt>
                <c:pt idx="6052">
                  <c:v>6.3685000000000001E-9</c:v>
                </c:pt>
                <c:pt idx="6053">
                  <c:v>6.3680000000000003E-9</c:v>
                </c:pt>
                <c:pt idx="6054">
                  <c:v>6.3689000000000002E-9</c:v>
                </c:pt>
                <c:pt idx="6055">
                  <c:v>6.3711000000000001E-9</c:v>
                </c:pt>
                <c:pt idx="6056">
                  <c:v>6.3676000000000002E-9</c:v>
                </c:pt>
                <c:pt idx="6057">
                  <c:v>6.3702000000000002E-9</c:v>
                </c:pt>
                <c:pt idx="6058">
                  <c:v>6.3693999999999999E-9</c:v>
                </c:pt>
                <c:pt idx="6059">
                  <c:v>6.3702000000000002E-9</c:v>
                </c:pt>
                <c:pt idx="6060">
                  <c:v>6.3702000000000002E-9</c:v>
                </c:pt>
                <c:pt idx="6061">
                  <c:v>6.3711000000000001E-9</c:v>
                </c:pt>
                <c:pt idx="6062">
                  <c:v>6.3741999999999998E-9</c:v>
                </c:pt>
                <c:pt idx="6063">
                  <c:v>6.3711000000000001E-9</c:v>
                </c:pt>
                <c:pt idx="6064">
                  <c:v>6.3728999999999998E-9</c:v>
                </c:pt>
                <c:pt idx="6065">
                  <c:v>6.3728999999999998E-9</c:v>
                </c:pt>
                <c:pt idx="6066">
                  <c:v>6.3756000000000002E-9</c:v>
                </c:pt>
                <c:pt idx="6067">
                  <c:v>6.3732999999999999E-9</c:v>
                </c:pt>
                <c:pt idx="6068">
                  <c:v>6.3741999999999998E-9</c:v>
                </c:pt>
                <c:pt idx="6069">
                  <c:v>6.3756000000000002E-9</c:v>
                </c:pt>
                <c:pt idx="6070">
                  <c:v>6.3741999999999998E-9</c:v>
                </c:pt>
                <c:pt idx="6071">
                  <c:v>6.3737999999999996E-9</c:v>
                </c:pt>
                <c:pt idx="6072">
                  <c:v>6.3769000000000002E-9</c:v>
                </c:pt>
                <c:pt idx="6073">
                  <c:v>6.3778E-9</c:v>
                </c:pt>
                <c:pt idx="6074">
                  <c:v>6.3756000000000002E-9</c:v>
                </c:pt>
                <c:pt idx="6075">
                  <c:v>6.3773000000000003E-9</c:v>
                </c:pt>
                <c:pt idx="6076">
                  <c:v>6.3773000000000003E-9</c:v>
                </c:pt>
                <c:pt idx="6077">
                  <c:v>6.3799999999999999E-9</c:v>
                </c:pt>
                <c:pt idx="6078">
                  <c:v>6.3782000000000002E-9</c:v>
                </c:pt>
                <c:pt idx="6079">
                  <c:v>6.3769000000000002E-9</c:v>
                </c:pt>
                <c:pt idx="6080">
                  <c:v>6.3799999999999999E-9</c:v>
                </c:pt>
                <c:pt idx="6081">
                  <c:v>6.3782000000000002E-9</c:v>
                </c:pt>
                <c:pt idx="6082">
                  <c:v>6.3808999999999998E-9</c:v>
                </c:pt>
                <c:pt idx="6083">
                  <c:v>6.3795000000000001E-9</c:v>
                </c:pt>
                <c:pt idx="6084">
                  <c:v>6.3786999999999999E-9</c:v>
                </c:pt>
                <c:pt idx="6085">
                  <c:v>6.3799999999999999E-9</c:v>
                </c:pt>
                <c:pt idx="6086">
                  <c:v>6.3821999999999997E-9</c:v>
                </c:pt>
                <c:pt idx="6087">
                  <c:v>6.3808999999999998E-9</c:v>
                </c:pt>
                <c:pt idx="6088">
                  <c:v>6.3812999999999999E-9</c:v>
                </c:pt>
                <c:pt idx="6089">
                  <c:v>6.3817999999999996E-9</c:v>
                </c:pt>
                <c:pt idx="6090">
                  <c:v>6.3830999999999996E-9</c:v>
                </c:pt>
                <c:pt idx="6091">
                  <c:v>6.3825999999999999E-9</c:v>
                </c:pt>
                <c:pt idx="6092">
                  <c:v>6.3821999999999997E-9</c:v>
                </c:pt>
                <c:pt idx="6093">
                  <c:v>6.3825999999999999E-9</c:v>
                </c:pt>
                <c:pt idx="6094">
                  <c:v>6.3840000000000003E-9</c:v>
                </c:pt>
                <c:pt idx="6095">
                  <c:v>6.3834999999999997E-9</c:v>
                </c:pt>
                <c:pt idx="6096">
                  <c:v>6.3840000000000003E-9</c:v>
                </c:pt>
                <c:pt idx="6097">
                  <c:v>6.3844000000000004E-9</c:v>
                </c:pt>
                <c:pt idx="6098">
                  <c:v>6.3853000000000003E-9</c:v>
                </c:pt>
                <c:pt idx="6099">
                  <c:v>6.3825999999999999E-9</c:v>
                </c:pt>
                <c:pt idx="6100">
                  <c:v>6.3866000000000003E-9</c:v>
                </c:pt>
                <c:pt idx="6101">
                  <c:v>6.3875000000000001E-9</c:v>
                </c:pt>
                <c:pt idx="6102">
                  <c:v>6.3853000000000003E-9</c:v>
                </c:pt>
                <c:pt idx="6103">
                  <c:v>6.3862000000000001E-9</c:v>
                </c:pt>
                <c:pt idx="6104">
                  <c:v>6.3879000000000002E-9</c:v>
                </c:pt>
                <c:pt idx="6105">
                  <c:v>6.3871E-9</c:v>
                </c:pt>
                <c:pt idx="6106">
                  <c:v>6.3911000000000004E-9</c:v>
                </c:pt>
                <c:pt idx="6107">
                  <c:v>6.3862000000000001E-9</c:v>
                </c:pt>
                <c:pt idx="6108">
                  <c:v>6.3866000000000003E-9</c:v>
                </c:pt>
                <c:pt idx="6109">
                  <c:v>6.3862000000000001E-9</c:v>
                </c:pt>
                <c:pt idx="6110">
                  <c:v>6.3888000000000001E-9</c:v>
                </c:pt>
                <c:pt idx="6111">
                  <c:v>6.3879000000000002E-9</c:v>
                </c:pt>
                <c:pt idx="6112">
                  <c:v>6.3901999999999997E-9</c:v>
                </c:pt>
                <c:pt idx="6113">
                  <c:v>6.3901999999999997E-9</c:v>
                </c:pt>
                <c:pt idx="6114">
                  <c:v>6.3901999999999997E-9</c:v>
                </c:pt>
                <c:pt idx="6115">
                  <c:v>6.3901999999999997E-9</c:v>
                </c:pt>
                <c:pt idx="6116">
                  <c:v>6.3942000000000001E-9</c:v>
                </c:pt>
                <c:pt idx="6117">
                  <c:v>6.3911000000000004E-9</c:v>
                </c:pt>
                <c:pt idx="6118">
                  <c:v>6.3905999999999998E-9</c:v>
                </c:pt>
                <c:pt idx="6119">
                  <c:v>6.3924000000000004E-9</c:v>
                </c:pt>
                <c:pt idx="6120">
                  <c:v>6.3942000000000001E-9</c:v>
                </c:pt>
                <c:pt idx="6121">
                  <c:v>6.3897E-9</c:v>
                </c:pt>
                <c:pt idx="6122">
                  <c:v>6.3924000000000004E-9</c:v>
                </c:pt>
                <c:pt idx="6123">
                  <c:v>6.3937000000000004E-9</c:v>
                </c:pt>
                <c:pt idx="6124">
                  <c:v>6.3927999999999997E-9</c:v>
                </c:pt>
                <c:pt idx="6125">
                  <c:v>6.3927999999999997E-9</c:v>
                </c:pt>
                <c:pt idx="6126">
                  <c:v>6.3933000000000002E-9</c:v>
                </c:pt>
                <c:pt idx="6127">
                  <c:v>6.3927999999999997E-9</c:v>
                </c:pt>
                <c:pt idx="6128">
                  <c:v>6.3950000000000004E-9</c:v>
                </c:pt>
                <c:pt idx="6129">
                  <c:v>6.3942000000000001E-9</c:v>
                </c:pt>
                <c:pt idx="6130">
                  <c:v>6.3959000000000002E-9</c:v>
                </c:pt>
                <c:pt idx="6131">
                  <c:v>6.3942000000000001E-9</c:v>
                </c:pt>
                <c:pt idx="6132">
                  <c:v>6.3959000000000002E-9</c:v>
                </c:pt>
                <c:pt idx="6133">
                  <c:v>6.3968000000000001E-9</c:v>
                </c:pt>
                <c:pt idx="6134">
                  <c:v>6.3985999999999998E-9</c:v>
                </c:pt>
                <c:pt idx="6135">
                  <c:v>6.3950000000000004E-9</c:v>
                </c:pt>
                <c:pt idx="6136">
                  <c:v>6.3981000000000001E-9</c:v>
                </c:pt>
                <c:pt idx="6137">
                  <c:v>6.3989999999999999E-9</c:v>
                </c:pt>
                <c:pt idx="6138">
                  <c:v>6.3994999999999997E-9</c:v>
                </c:pt>
                <c:pt idx="6139">
                  <c:v>6.3972999999999998E-9</c:v>
                </c:pt>
                <c:pt idx="6140">
                  <c:v>6.3989999999999999E-9</c:v>
                </c:pt>
                <c:pt idx="6141">
                  <c:v>6.3994999999999997E-9</c:v>
                </c:pt>
                <c:pt idx="6142">
                  <c:v>6.3981000000000001E-9</c:v>
                </c:pt>
                <c:pt idx="6143">
                  <c:v>6.4004000000000004E-9</c:v>
                </c:pt>
                <c:pt idx="6144">
                  <c:v>6.4017000000000003E-9</c:v>
                </c:pt>
                <c:pt idx="6145">
                  <c:v>6.4011999999999998E-9</c:v>
                </c:pt>
                <c:pt idx="6146">
                  <c:v>6.3998999999999998E-9</c:v>
                </c:pt>
                <c:pt idx="6147">
                  <c:v>6.4026000000000002E-9</c:v>
                </c:pt>
                <c:pt idx="6148">
                  <c:v>6.4039000000000002E-9</c:v>
                </c:pt>
                <c:pt idx="6149">
                  <c:v>6.4030000000000003E-9</c:v>
                </c:pt>
                <c:pt idx="6150">
                  <c:v>6.4007999999999997E-9</c:v>
                </c:pt>
                <c:pt idx="6151">
                  <c:v>6.4061E-9</c:v>
                </c:pt>
                <c:pt idx="6152">
                  <c:v>6.4069999999999999E-9</c:v>
                </c:pt>
                <c:pt idx="6153">
                  <c:v>6.4043000000000003E-9</c:v>
                </c:pt>
                <c:pt idx="6154">
                  <c:v>6.4056999999999999E-9</c:v>
                </c:pt>
                <c:pt idx="6155">
                  <c:v>6.4056999999999999E-9</c:v>
                </c:pt>
                <c:pt idx="6156">
                  <c:v>6.4078999999999998E-9</c:v>
                </c:pt>
                <c:pt idx="6157">
                  <c:v>6.4065999999999998E-9</c:v>
                </c:pt>
                <c:pt idx="6158">
                  <c:v>6.4048000000000001E-9</c:v>
                </c:pt>
                <c:pt idx="6159">
                  <c:v>6.4061E-9</c:v>
                </c:pt>
                <c:pt idx="6160">
                  <c:v>6.4048000000000001E-9</c:v>
                </c:pt>
                <c:pt idx="6161">
                  <c:v>6.4091999999999997E-9</c:v>
                </c:pt>
                <c:pt idx="6162">
                  <c:v>6.4123000000000003E-9</c:v>
                </c:pt>
                <c:pt idx="6163">
                  <c:v>6.4104999999999997E-9</c:v>
                </c:pt>
                <c:pt idx="6164">
                  <c:v>6.4091999999999997E-9</c:v>
                </c:pt>
                <c:pt idx="6165">
                  <c:v>6.4123000000000003E-9</c:v>
                </c:pt>
                <c:pt idx="6166">
                  <c:v>6.4149999999999999E-9</c:v>
                </c:pt>
                <c:pt idx="6167">
                  <c:v>6.4110000000000003E-9</c:v>
                </c:pt>
                <c:pt idx="6168">
                  <c:v>6.4128E-9</c:v>
                </c:pt>
                <c:pt idx="6169">
                  <c:v>6.4136000000000003E-9</c:v>
                </c:pt>
                <c:pt idx="6170">
                  <c:v>6.4162999999999999E-9</c:v>
                </c:pt>
                <c:pt idx="6171">
                  <c:v>6.4132000000000001E-9</c:v>
                </c:pt>
                <c:pt idx="6172">
                  <c:v>6.4149999999999999E-9</c:v>
                </c:pt>
                <c:pt idx="6173">
                  <c:v>6.4141E-9</c:v>
                </c:pt>
                <c:pt idx="6174">
                  <c:v>6.4154E-9</c:v>
                </c:pt>
                <c:pt idx="6175">
                  <c:v>6.4141E-9</c:v>
                </c:pt>
                <c:pt idx="6176">
                  <c:v>6.4184999999999997E-9</c:v>
                </c:pt>
                <c:pt idx="6177">
                  <c:v>6.4171999999999997E-9</c:v>
                </c:pt>
                <c:pt idx="6178">
                  <c:v>6.4194000000000004E-9</c:v>
                </c:pt>
                <c:pt idx="6179">
                  <c:v>6.4184999999999997E-9</c:v>
                </c:pt>
                <c:pt idx="6180">
                  <c:v>6.4167E-9</c:v>
                </c:pt>
                <c:pt idx="6181">
                  <c:v>6.4194000000000004E-9</c:v>
                </c:pt>
                <c:pt idx="6182">
                  <c:v>6.4171999999999997E-9</c:v>
                </c:pt>
                <c:pt idx="6183">
                  <c:v>6.4194000000000004E-9</c:v>
                </c:pt>
                <c:pt idx="6184">
                  <c:v>6.4203000000000003E-9</c:v>
                </c:pt>
                <c:pt idx="6185">
                  <c:v>6.4207000000000004E-9</c:v>
                </c:pt>
                <c:pt idx="6186">
                  <c:v>6.4194000000000004E-9</c:v>
                </c:pt>
                <c:pt idx="6187">
                  <c:v>6.4203000000000003E-9</c:v>
                </c:pt>
                <c:pt idx="6188">
                  <c:v>6.4242999999999998E-9</c:v>
                </c:pt>
                <c:pt idx="6189">
                  <c:v>6.4216000000000002E-9</c:v>
                </c:pt>
                <c:pt idx="6190">
                  <c:v>6.4216000000000002E-9</c:v>
                </c:pt>
                <c:pt idx="6191">
                  <c:v>6.4229000000000002E-9</c:v>
                </c:pt>
                <c:pt idx="6192">
                  <c:v>6.4242999999999998E-9</c:v>
                </c:pt>
                <c:pt idx="6193">
                  <c:v>6.4251999999999997E-9</c:v>
                </c:pt>
                <c:pt idx="6194">
                  <c:v>6.4268999999999998E-9</c:v>
                </c:pt>
                <c:pt idx="6195">
                  <c:v>6.4251999999999997E-9</c:v>
                </c:pt>
                <c:pt idx="6196">
                  <c:v>6.4259999999999999E-9</c:v>
                </c:pt>
                <c:pt idx="6197">
                  <c:v>6.4251999999999997E-9</c:v>
                </c:pt>
                <c:pt idx="6198">
                  <c:v>6.4264999999999997E-9</c:v>
                </c:pt>
                <c:pt idx="6199">
                  <c:v>6.4283000000000002E-9</c:v>
                </c:pt>
                <c:pt idx="6200">
                  <c:v>6.4290999999999996E-9</c:v>
                </c:pt>
                <c:pt idx="6201">
                  <c:v>6.4268999999999998E-9</c:v>
                </c:pt>
                <c:pt idx="6202">
                  <c:v>6.4287000000000004E-9</c:v>
                </c:pt>
                <c:pt idx="6203">
                  <c:v>6.4296000000000002E-9</c:v>
                </c:pt>
                <c:pt idx="6204">
                  <c:v>6.4296000000000002E-9</c:v>
                </c:pt>
                <c:pt idx="6205">
                  <c:v>6.4305000000000001E-9</c:v>
                </c:pt>
                <c:pt idx="6206">
                  <c:v>6.4296000000000002E-9</c:v>
                </c:pt>
                <c:pt idx="6207">
                  <c:v>6.4305000000000001E-9</c:v>
                </c:pt>
                <c:pt idx="6208">
                  <c:v>6.4305000000000001E-9</c:v>
                </c:pt>
                <c:pt idx="6209">
                  <c:v>6.4300000000000003E-9</c:v>
                </c:pt>
                <c:pt idx="6210">
                  <c:v>6.4300000000000003E-9</c:v>
                </c:pt>
                <c:pt idx="6211">
                  <c:v>6.4339999999999999E-9</c:v>
                </c:pt>
                <c:pt idx="6212">
                  <c:v>6.4318000000000001E-9</c:v>
                </c:pt>
                <c:pt idx="6213">
                  <c:v>6.4318000000000001E-9</c:v>
                </c:pt>
                <c:pt idx="6214">
                  <c:v>6.4339999999999999E-9</c:v>
                </c:pt>
                <c:pt idx="6215">
                  <c:v>6.4326999999999999E-9</c:v>
                </c:pt>
                <c:pt idx="6216">
                  <c:v>6.4339999999999999E-9</c:v>
                </c:pt>
                <c:pt idx="6217">
                  <c:v>6.4344999999999996E-9</c:v>
                </c:pt>
                <c:pt idx="6218">
                  <c:v>6.4352999999999999E-9</c:v>
                </c:pt>
                <c:pt idx="6219">
                  <c:v>6.4344999999999996E-9</c:v>
                </c:pt>
                <c:pt idx="6220">
                  <c:v>6.4352999999999999E-9</c:v>
                </c:pt>
                <c:pt idx="6221">
                  <c:v>6.4344999999999996E-9</c:v>
                </c:pt>
                <c:pt idx="6222">
                  <c:v>6.4331E-9</c:v>
                </c:pt>
                <c:pt idx="6223">
                  <c:v>6.4331E-9</c:v>
                </c:pt>
                <c:pt idx="6224">
                  <c:v>6.4352999999999999E-9</c:v>
                </c:pt>
                <c:pt idx="6225">
                  <c:v>6.4367000000000003E-9</c:v>
                </c:pt>
                <c:pt idx="6226">
                  <c:v>6.4367000000000003E-9</c:v>
                </c:pt>
                <c:pt idx="6227">
                  <c:v>6.4367000000000003E-9</c:v>
                </c:pt>
                <c:pt idx="6228">
                  <c:v>6.4367000000000003E-9</c:v>
                </c:pt>
                <c:pt idx="6229">
                  <c:v>6.4367000000000003E-9</c:v>
                </c:pt>
                <c:pt idx="6230">
                  <c:v>6.4380000000000003E-9</c:v>
                </c:pt>
                <c:pt idx="6231">
                  <c:v>6.4361999999999998E-9</c:v>
                </c:pt>
                <c:pt idx="6232">
                  <c:v>6.4370999999999996E-9</c:v>
                </c:pt>
                <c:pt idx="6233">
                  <c:v>6.4393000000000003E-9</c:v>
                </c:pt>
                <c:pt idx="6234">
                  <c:v>6.4376000000000002E-9</c:v>
                </c:pt>
                <c:pt idx="6235">
                  <c:v>6.4383999999999996E-9</c:v>
                </c:pt>
                <c:pt idx="6236">
                  <c:v>6.4406999999999999E-9</c:v>
                </c:pt>
                <c:pt idx="6237">
                  <c:v>6.4389000000000002E-9</c:v>
                </c:pt>
                <c:pt idx="6238">
                  <c:v>6.4411E-9</c:v>
                </c:pt>
                <c:pt idx="6239">
                  <c:v>6.4406999999999999E-9</c:v>
                </c:pt>
                <c:pt idx="6240">
                  <c:v>6.4419999999999999E-9</c:v>
                </c:pt>
                <c:pt idx="6241">
                  <c:v>6.4445999999999999E-9</c:v>
                </c:pt>
                <c:pt idx="6242">
                  <c:v>6.4419999999999999E-9</c:v>
                </c:pt>
                <c:pt idx="6243">
                  <c:v>6.4437999999999996E-9</c:v>
                </c:pt>
                <c:pt idx="6244">
                  <c:v>6.4460000000000003E-9</c:v>
                </c:pt>
                <c:pt idx="6245">
                  <c:v>6.4437999999999996E-9</c:v>
                </c:pt>
                <c:pt idx="6246">
                  <c:v>6.4450999999999996E-9</c:v>
                </c:pt>
                <c:pt idx="6247">
                  <c:v>6.4445999999999999E-9</c:v>
                </c:pt>
                <c:pt idx="6248">
                  <c:v>6.4469000000000001E-9</c:v>
                </c:pt>
                <c:pt idx="6249">
                  <c:v>6.4473000000000003E-9</c:v>
                </c:pt>
                <c:pt idx="6250">
                  <c:v>6.4495000000000001E-9</c:v>
                </c:pt>
                <c:pt idx="6251">
                  <c:v>6.4482000000000001E-9</c:v>
                </c:pt>
                <c:pt idx="6252">
                  <c:v>6.4491E-9</c:v>
                </c:pt>
                <c:pt idx="6253">
                  <c:v>6.4499999999999999E-9</c:v>
                </c:pt>
                <c:pt idx="6254">
                  <c:v>6.4486000000000003E-9</c:v>
                </c:pt>
                <c:pt idx="6255">
                  <c:v>6.4521999999999997E-9</c:v>
                </c:pt>
                <c:pt idx="6256">
                  <c:v>6.4495000000000001E-9</c:v>
                </c:pt>
                <c:pt idx="6257">
                  <c:v>6.4499999999999999E-9</c:v>
                </c:pt>
                <c:pt idx="6258">
                  <c:v>6.4517E-9</c:v>
                </c:pt>
                <c:pt idx="6259">
                  <c:v>6.4521999999999997E-9</c:v>
                </c:pt>
                <c:pt idx="6260">
                  <c:v>6.4512999999999998E-9</c:v>
                </c:pt>
                <c:pt idx="6261">
                  <c:v>6.4521999999999997E-9</c:v>
                </c:pt>
                <c:pt idx="6262">
                  <c:v>6.4508000000000001E-9</c:v>
                </c:pt>
                <c:pt idx="6263">
                  <c:v>6.4517E-9</c:v>
                </c:pt>
                <c:pt idx="6264">
                  <c:v>6.4531000000000004E-9</c:v>
                </c:pt>
                <c:pt idx="6265">
                  <c:v>6.4521999999999997E-9</c:v>
                </c:pt>
                <c:pt idx="6266">
                  <c:v>6.4531000000000004E-9</c:v>
                </c:pt>
                <c:pt idx="6267">
                  <c:v>6.4534999999999997E-9</c:v>
                </c:pt>
                <c:pt idx="6268">
                  <c:v>6.4534999999999997E-9</c:v>
                </c:pt>
                <c:pt idx="6269">
                  <c:v>6.4531000000000004E-9</c:v>
                </c:pt>
                <c:pt idx="6270">
                  <c:v>6.4525999999999998E-9</c:v>
                </c:pt>
                <c:pt idx="6271">
                  <c:v>6.4531000000000004E-9</c:v>
                </c:pt>
                <c:pt idx="6272">
                  <c:v>6.4553000000000002E-9</c:v>
                </c:pt>
                <c:pt idx="6273">
                  <c:v>6.4544000000000004E-9</c:v>
                </c:pt>
                <c:pt idx="6274">
                  <c:v>6.5229999999999999E-9</c:v>
                </c:pt>
                <c:pt idx="6275">
                  <c:v>6.4346000000000001E-9</c:v>
                </c:pt>
                <c:pt idx="6276">
                  <c:v>6.5052999999999999E-9</c:v>
                </c:pt>
                <c:pt idx="6277">
                  <c:v>6.4391000000000002E-9</c:v>
                </c:pt>
                <c:pt idx="6278">
                  <c:v>6.4787999999999996E-9</c:v>
                </c:pt>
                <c:pt idx="6279">
                  <c:v>6.4743999999999999E-9</c:v>
                </c:pt>
                <c:pt idx="6280">
                  <c:v>6.4434999999999999E-9</c:v>
                </c:pt>
                <c:pt idx="6281">
                  <c:v>6.4655999999999997E-9</c:v>
                </c:pt>
                <c:pt idx="6282">
                  <c:v>6.5186000000000002E-9</c:v>
                </c:pt>
                <c:pt idx="6283">
                  <c:v>6.4566999999999998E-9</c:v>
                </c:pt>
                <c:pt idx="6284">
                  <c:v>6.4964999999999996E-9</c:v>
                </c:pt>
                <c:pt idx="6285">
                  <c:v>6.4611000000000004E-9</c:v>
                </c:pt>
                <c:pt idx="6286">
                  <c:v>6.4700000000000002E-9</c:v>
                </c:pt>
                <c:pt idx="6287">
                  <c:v>6.4566999999999998E-9</c:v>
                </c:pt>
                <c:pt idx="6288">
                  <c:v>6.5229999999999999E-9</c:v>
                </c:pt>
                <c:pt idx="6289">
                  <c:v>6.4832000000000001E-9</c:v>
                </c:pt>
                <c:pt idx="6290">
                  <c:v>6.4523000000000001E-9</c:v>
                </c:pt>
                <c:pt idx="6291">
                  <c:v>6.4920999999999999E-9</c:v>
                </c:pt>
                <c:pt idx="6292">
                  <c:v>6.4787999999999996E-9</c:v>
                </c:pt>
                <c:pt idx="6293">
                  <c:v>6.4611000000000004E-9</c:v>
                </c:pt>
                <c:pt idx="6294">
                  <c:v>6.4964999999999996E-9</c:v>
                </c:pt>
                <c:pt idx="6295">
                  <c:v>6.5273999999999996E-9</c:v>
                </c:pt>
                <c:pt idx="6296">
                  <c:v>6.4920999999999999E-9</c:v>
                </c:pt>
                <c:pt idx="6297">
                  <c:v>6.4655999999999997E-9</c:v>
                </c:pt>
                <c:pt idx="6298">
                  <c:v>6.4655999999999997E-9</c:v>
                </c:pt>
                <c:pt idx="6299">
                  <c:v>6.4478999999999996E-9</c:v>
                </c:pt>
                <c:pt idx="6300">
                  <c:v>6.4346000000000001E-9</c:v>
                </c:pt>
                <c:pt idx="6301">
                  <c:v>6.5361999999999998E-9</c:v>
                </c:pt>
                <c:pt idx="6302">
                  <c:v>6.4566999999999998E-9</c:v>
                </c:pt>
                <c:pt idx="6303">
                  <c:v>6.5052999999999999E-9</c:v>
                </c:pt>
                <c:pt idx="6304">
                  <c:v>6.4611000000000004E-9</c:v>
                </c:pt>
                <c:pt idx="6305">
                  <c:v>6.4391000000000002E-9</c:v>
                </c:pt>
                <c:pt idx="6306">
                  <c:v>6.5229999999999999E-9</c:v>
                </c:pt>
                <c:pt idx="6307">
                  <c:v>6.5009000000000002E-9</c:v>
                </c:pt>
                <c:pt idx="6308">
                  <c:v>6.5186000000000002E-9</c:v>
                </c:pt>
                <c:pt idx="6309">
                  <c:v>6.4743999999999999E-9</c:v>
                </c:pt>
                <c:pt idx="6310">
                  <c:v>6.4920999999999999E-9</c:v>
                </c:pt>
                <c:pt idx="6311">
                  <c:v>6.5009000000000002E-9</c:v>
                </c:pt>
                <c:pt idx="6312">
                  <c:v>6.4523000000000001E-9</c:v>
                </c:pt>
                <c:pt idx="6313">
                  <c:v>6.5229999999999999E-9</c:v>
                </c:pt>
                <c:pt idx="6314">
                  <c:v>6.5009000000000002E-9</c:v>
                </c:pt>
                <c:pt idx="6315">
                  <c:v>6.4523000000000001E-9</c:v>
                </c:pt>
                <c:pt idx="6316">
                  <c:v>6.4391000000000002E-9</c:v>
                </c:pt>
                <c:pt idx="6317">
                  <c:v>6.5361999999999998E-9</c:v>
                </c:pt>
                <c:pt idx="6318">
                  <c:v>6.5052999999999999E-9</c:v>
                </c:pt>
                <c:pt idx="6319">
                  <c:v>6.4743999999999999E-9</c:v>
                </c:pt>
                <c:pt idx="6320">
                  <c:v>6.4832000000000001E-9</c:v>
                </c:pt>
                <c:pt idx="6321">
                  <c:v>6.5097000000000004E-9</c:v>
                </c:pt>
                <c:pt idx="6322">
                  <c:v>6.5538999999999999E-9</c:v>
                </c:pt>
                <c:pt idx="6323">
                  <c:v>6.4655999999999997E-9</c:v>
                </c:pt>
                <c:pt idx="6324">
                  <c:v>6.4875999999999998E-9</c:v>
                </c:pt>
                <c:pt idx="6325">
                  <c:v>6.4787999999999996E-9</c:v>
                </c:pt>
                <c:pt idx="6326">
                  <c:v>6.4391000000000002E-9</c:v>
                </c:pt>
                <c:pt idx="6327">
                  <c:v>6.5361999999999998E-9</c:v>
                </c:pt>
                <c:pt idx="6328">
                  <c:v>6.5670999999999998E-9</c:v>
                </c:pt>
                <c:pt idx="6329">
                  <c:v>6.4920999999999999E-9</c:v>
                </c:pt>
                <c:pt idx="6330">
                  <c:v>6.5141000000000001E-9</c:v>
                </c:pt>
                <c:pt idx="6331">
                  <c:v>6.4700000000000002E-9</c:v>
                </c:pt>
                <c:pt idx="6332">
                  <c:v>6.4302000000000004E-9</c:v>
                </c:pt>
                <c:pt idx="6333">
                  <c:v>6.4700000000000002E-9</c:v>
                </c:pt>
                <c:pt idx="6334">
                  <c:v>6.5495000000000002E-9</c:v>
                </c:pt>
                <c:pt idx="6335">
                  <c:v>6.4964999999999996E-9</c:v>
                </c:pt>
                <c:pt idx="6336">
                  <c:v>6.4655999999999997E-9</c:v>
                </c:pt>
                <c:pt idx="6337">
                  <c:v>6.4611000000000004E-9</c:v>
                </c:pt>
                <c:pt idx="6338">
                  <c:v>6.4743999999999999E-9</c:v>
                </c:pt>
                <c:pt idx="6339">
                  <c:v>6.4566999999999998E-9</c:v>
                </c:pt>
                <c:pt idx="6340">
                  <c:v>6.4832000000000001E-9</c:v>
                </c:pt>
                <c:pt idx="6341">
                  <c:v>6.4787999999999996E-9</c:v>
                </c:pt>
                <c:pt idx="6342">
                  <c:v>6.5450999999999997E-9</c:v>
                </c:pt>
                <c:pt idx="6343">
                  <c:v>6.4964999999999996E-9</c:v>
                </c:pt>
                <c:pt idx="6344">
                  <c:v>6.5583000000000004E-9</c:v>
                </c:pt>
                <c:pt idx="6345">
                  <c:v>6.4478999999999996E-9</c:v>
                </c:pt>
                <c:pt idx="6346">
                  <c:v>6.5052999999999999E-9</c:v>
                </c:pt>
                <c:pt idx="6347">
                  <c:v>6.5052999999999999E-9</c:v>
                </c:pt>
                <c:pt idx="6348">
                  <c:v>6.4787999999999996E-9</c:v>
                </c:pt>
                <c:pt idx="6349">
                  <c:v>6.5009000000000002E-9</c:v>
                </c:pt>
                <c:pt idx="6350">
                  <c:v>6.4700000000000002E-9</c:v>
                </c:pt>
                <c:pt idx="6351">
                  <c:v>6.5273999999999996E-9</c:v>
                </c:pt>
                <c:pt idx="6352">
                  <c:v>6.5097000000000004E-9</c:v>
                </c:pt>
                <c:pt idx="6353">
                  <c:v>6.5097000000000004E-9</c:v>
                </c:pt>
                <c:pt idx="6354">
                  <c:v>6.4743999999999999E-9</c:v>
                </c:pt>
                <c:pt idx="6355">
                  <c:v>6.4478999999999996E-9</c:v>
                </c:pt>
                <c:pt idx="6356">
                  <c:v>6.3992999999999996E-9</c:v>
                </c:pt>
                <c:pt idx="6357">
                  <c:v>6.4964999999999996E-9</c:v>
                </c:pt>
                <c:pt idx="6358">
                  <c:v>6.4743999999999999E-9</c:v>
                </c:pt>
                <c:pt idx="6359">
                  <c:v>6.5361999999999998E-9</c:v>
                </c:pt>
                <c:pt idx="6360">
                  <c:v>6.5052999999999999E-9</c:v>
                </c:pt>
                <c:pt idx="6361">
                  <c:v>6.5097000000000004E-9</c:v>
                </c:pt>
                <c:pt idx="6362">
                  <c:v>6.4875999999999998E-9</c:v>
                </c:pt>
                <c:pt idx="6363">
                  <c:v>6.4964999999999996E-9</c:v>
                </c:pt>
                <c:pt idx="6364">
                  <c:v>6.5229999999999999E-9</c:v>
                </c:pt>
                <c:pt idx="6365">
                  <c:v>6.4964999999999996E-9</c:v>
                </c:pt>
                <c:pt idx="6366">
                  <c:v>6.5141000000000001E-9</c:v>
                </c:pt>
                <c:pt idx="6367">
                  <c:v>6.4787999999999996E-9</c:v>
                </c:pt>
                <c:pt idx="6368">
                  <c:v>6.5097000000000004E-9</c:v>
                </c:pt>
                <c:pt idx="6369">
                  <c:v>6.5361999999999998E-9</c:v>
                </c:pt>
                <c:pt idx="6370">
                  <c:v>6.5273999999999996E-9</c:v>
                </c:pt>
                <c:pt idx="6371">
                  <c:v>6.4787999999999996E-9</c:v>
                </c:pt>
                <c:pt idx="6372">
                  <c:v>6.5495000000000002E-9</c:v>
                </c:pt>
                <c:pt idx="6373">
                  <c:v>6.5273999999999996E-9</c:v>
                </c:pt>
                <c:pt idx="6374">
                  <c:v>6.5583000000000004E-9</c:v>
                </c:pt>
                <c:pt idx="6375">
                  <c:v>6.4787999999999996E-9</c:v>
                </c:pt>
                <c:pt idx="6376">
                  <c:v>6.5009000000000002E-9</c:v>
                </c:pt>
                <c:pt idx="6377">
                  <c:v>6.4964999999999996E-9</c:v>
                </c:pt>
                <c:pt idx="6378">
                  <c:v>6.5229999999999999E-9</c:v>
                </c:pt>
                <c:pt idx="6379">
                  <c:v>6.5495000000000002E-9</c:v>
                </c:pt>
                <c:pt idx="6380">
                  <c:v>6.4478999999999996E-9</c:v>
                </c:pt>
                <c:pt idx="6381">
                  <c:v>6.4611000000000004E-9</c:v>
                </c:pt>
                <c:pt idx="6382">
                  <c:v>6.4964999999999996E-9</c:v>
                </c:pt>
                <c:pt idx="6383">
                  <c:v>6.4875999999999998E-9</c:v>
                </c:pt>
                <c:pt idx="6384">
                  <c:v>6.5097000000000004E-9</c:v>
                </c:pt>
                <c:pt idx="6385">
                  <c:v>6.5318000000000001E-9</c:v>
                </c:pt>
                <c:pt idx="6386">
                  <c:v>6.4875999999999998E-9</c:v>
                </c:pt>
                <c:pt idx="6387">
                  <c:v>6.5273999999999996E-9</c:v>
                </c:pt>
                <c:pt idx="6388">
                  <c:v>6.4964999999999996E-9</c:v>
                </c:pt>
                <c:pt idx="6389">
                  <c:v>6.4964999999999996E-9</c:v>
                </c:pt>
                <c:pt idx="6390">
                  <c:v>6.4346000000000001E-9</c:v>
                </c:pt>
                <c:pt idx="6391">
                  <c:v>6.5406000000000003E-9</c:v>
                </c:pt>
                <c:pt idx="6392">
                  <c:v>6.4832000000000001E-9</c:v>
                </c:pt>
                <c:pt idx="6393">
                  <c:v>6.5406000000000003E-9</c:v>
                </c:pt>
                <c:pt idx="6394">
                  <c:v>6.4523000000000001E-9</c:v>
                </c:pt>
                <c:pt idx="6395">
                  <c:v>6.4964999999999996E-9</c:v>
                </c:pt>
                <c:pt idx="6396">
                  <c:v>6.4875999999999998E-9</c:v>
                </c:pt>
                <c:pt idx="6397">
                  <c:v>6.5052999999999999E-9</c:v>
                </c:pt>
                <c:pt idx="6398">
                  <c:v>6.5141000000000001E-9</c:v>
                </c:pt>
                <c:pt idx="6399">
                  <c:v>6.5318000000000001E-9</c:v>
                </c:pt>
                <c:pt idx="6400">
                  <c:v>6.5052999999999999E-9</c:v>
                </c:pt>
                <c:pt idx="6401">
                  <c:v>6.5495000000000002E-9</c:v>
                </c:pt>
                <c:pt idx="6402">
                  <c:v>6.5186000000000002E-9</c:v>
                </c:pt>
                <c:pt idx="6403">
                  <c:v>6.4964999999999996E-9</c:v>
                </c:pt>
                <c:pt idx="6404">
                  <c:v>6.4655999999999997E-9</c:v>
                </c:pt>
                <c:pt idx="6405">
                  <c:v>6.5186000000000002E-9</c:v>
                </c:pt>
                <c:pt idx="6406">
                  <c:v>6.5186000000000002E-9</c:v>
                </c:pt>
                <c:pt idx="6407">
                  <c:v>6.4964999999999996E-9</c:v>
                </c:pt>
                <c:pt idx="6408">
                  <c:v>6.4920999999999999E-9</c:v>
                </c:pt>
                <c:pt idx="6409">
                  <c:v>6.5670999999999998E-9</c:v>
                </c:pt>
                <c:pt idx="6410">
                  <c:v>6.5052999999999999E-9</c:v>
                </c:pt>
                <c:pt idx="6411">
                  <c:v>6.5052999999999999E-9</c:v>
                </c:pt>
                <c:pt idx="6412">
                  <c:v>6.4787999999999996E-9</c:v>
                </c:pt>
                <c:pt idx="6413">
                  <c:v>6.4434999999999999E-9</c:v>
                </c:pt>
                <c:pt idx="6414">
                  <c:v>6.5361999999999998E-9</c:v>
                </c:pt>
                <c:pt idx="6415">
                  <c:v>6.5273999999999996E-9</c:v>
                </c:pt>
                <c:pt idx="6416">
                  <c:v>6.5318000000000001E-9</c:v>
                </c:pt>
                <c:pt idx="6417">
                  <c:v>6.5052999999999999E-9</c:v>
                </c:pt>
                <c:pt idx="6418">
                  <c:v>6.4700000000000002E-9</c:v>
                </c:pt>
                <c:pt idx="6419">
                  <c:v>6.4787999999999996E-9</c:v>
                </c:pt>
                <c:pt idx="6420">
                  <c:v>6.4875999999999998E-9</c:v>
                </c:pt>
                <c:pt idx="6421">
                  <c:v>6.5097000000000004E-9</c:v>
                </c:pt>
                <c:pt idx="6422">
                  <c:v>6.5406000000000003E-9</c:v>
                </c:pt>
                <c:pt idx="6423">
                  <c:v>6.5892000000000004E-9</c:v>
                </c:pt>
                <c:pt idx="6424">
                  <c:v>6.5406000000000003E-9</c:v>
                </c:pt>
                <c:pt idx="6425">
                  <c:v>6.5141000000000001E-9</c:v>
                </c:pt>
                <c:pt idx="6426">
                  <c:v>6.5583000000000004E-9</c:v>
                </c:pt>
                <c:pt idx="6427">
                  <c:v>6.5495000000000002E-9</c:v>
                </c:pt>
                <c:pt idx="6428">
                  <c:v>6.5141000000000001E-9</c:v>
                </c:pt>
                <c:pt idx="6429">
                  <c:v>6.5892000000000004E-9</c:v>
                </c:pt>
                <c:pt idx="6430">
                  <c:v>6.5097000000000004E-9</c:v>
                </c:pt>
                <c:pt idx="6431">
                  <c:v>6.5229999999999999E-9</c:v>
                </c:pt>
                <c:pt idx="6432">
                  <c:v>6.4964999999999996E-9</c:v>
                </c:pt>
                <c:pt idx="6433">
                  <c:v>6.5186000000000002E-9</c:v>
                </c:pt>
                <c:pt idx="6434">
                  <c:v>6.5715999999999999E-9</c:v>
                </c:pt>
                <c:pt idx="6435">
                  <c:v>6.5052999999999999E-9</c:v>
                </c:pt>
                <c:pt idx="6436">
                  <c:v>6.5759999999999996E-9</c:v>
                </c:pt>
                <c:pt idx="6437">
                  <c:v>6.5406000000000003E-9</c:v>
                </c:pt>
                <c:pt idx="6438">
                  <c:v>6.5495000000000002E-9</c:v>
                </c:pt>
                <c:pt idx="6439">
                  <c:v>6.5406000000000003E-9</c:v>
                </c:pt>
                <c:pt idx="6440">
                  <c:v>6.5141000000000001E-9</c:v>
                </c:pt>
                <c:pt idx="6441">
                  <c:v>6.5186000000000002E-9</c:v>
                </c:pt>
                <c:pt idx="6442">
                  <c:v>6.5273999999999996E-9</c:v>
                </c:pt>
                <c:pt idx="6443">
                  <c:v>6.5229999999999999E-9</c:v>
                </c:pt>
                <c:pt idx="6444">
                  <c:v>6.4832000000000001E-9</c:v>
                </c:pt>
                <c:pt idx="6445">
                  <c:v>6.4655999999999997E-9</c:v>
                </c:pt>
                <c:pt idx="6446">
                  <c:v>6.4875999999999998E-9</c:v>
                </c:pt>
                <c:pt idx="6447">
                  <c:v>6.5406000000000003E-9</c:v>
                </c:pt>
                <c:pt idx="6448">
                  <c:v>6.4566999999999998E-9</c:v>
                </c:pt>
                <c:pt idx="6449">
                  <c:v>6.5715999999999999E-9</c:v>
                </c:pt>
                <c:pt idx="6450">
                  <c:v>6.5097000000000004E-9</c:v>
                </c:pt>
                <c:pt idx="6451">
                  <c:v>6.5406000000000003E-9</c:v>
                </c:pt>
                <c:pt idx="6452">
                  <c:v>6.5229999999999999E-9</c:v>
                </c:pt>
                <c:pt idx="6453">
                  <c:v>6.5273999999999996E-9</c:v>
                </c:pt>
                <c:pt idx="6454">
                  <c:v>6.5229999999999999E-9</c:v>
                </c:pt>
                <c:pt idx="6455">
                  <c:v>6.5186000000000002E-9</c:v>
                </c:pt>
                <c:pt idx="6456">
                  <c:v>6.5450999999999997E-9</c:v>
                </c:pt>
                <c:pt idx="6457">
                  <c:v>6.5141000000000001E-9</c:v>
                </c:pt>
                <c:pt idx="6458">
                  <c:v>6.5981000000000002E-9</c:v>
                </c:pt>
                <c:pt idx="6459">
                  <c:v>6.5318000000000001E-9</c:v>
                </c:pt>
                <c:pt idx="6460">
                  <c:v>6.5804000000000001E-9</c:v>
                </c:pt>
                <c:pt idx="6461">
                  <c:v>6.5186000000000002E-9</c:v>
                </c:pt>
                <c:pt idx="6462">
                  <c:v>6.5627000000000001E-9</c:v>
                </c:pt>
                <c:pt idx="6463">
                  <c:v>6.5538999999999999E-9</c:v>
                </c:pt>
                <c:pt idx="6464">
                  <c:v>6.5273999999999996E-9</c:v>
                </c:pt>
                <c:pt idx="6465">
                  <c:v>6.5759999999999996E-9</c:v>
                </c:pt>
                <c:pt idx="6466">
                  <c:v>6.5097000000000004E-9</c:v>
                </c:pt>
                <c:pt idx="6467">
                  <c:v>6.5804000000000001E-9</c:v>
                </c:pt>
                <c:pt idx="6468">
                  <c:v>6.5715999999999999E-9</c:v>
                </c:pt>
                <c:pt idx="6469">
                  <c:v>6.5361999999999998E-9</c:v>
                </c:pt>
                <c:pt idx="6470">
                  <c:v>6.4743999999999999E-9</c:v>
                </c:pt>
                <c:pt idx="6471">
                  <c:v>6.5318000000000001E-9</c:v>
                </c:pt>
                <c:pt idx="6472">
                  <c:v>6.5318000000000001E-9</c:v>
                </c:pt>
                <c:pt idx="6473">
                  <c:v>6.5715999999999999E-9</c:v>
                </c:pt>
                <c:pt idx="6474">
                  <c:v>6.5538999999999999E-9</c:v>
                </c:pt>
                <c:pt idx="6475">
                  <c:v>6.6068999999999996E-9</c:v>
                </c:pt>
                <c:pt idx="6476">
                  <c:v>6.4787999999999996E-9</c:v>
                </c:pt>
                <c:pt idx="6477">
                  <c:v>6.5229999999999999E-9</c:v>
                </c:pt>
                <c:pt idx="6478">
                  <c:v>6.5670999999999998E-9</c:v>
                </c:pt>
                <c:pt idx="6479">
                  <c:v>6.5495000000000002E-9</c:v>
                </c:pt>
                <c:pt idx="6480">
                  <c:v>6.4875999999999998E-9</c:v>
                </c:pt>
                <c:pt idx="6481">
                  <c:v>6.4743999999999999E-9</c:v>
                </c:pt>
                <c:pt idx="6482">
                  <c:v>6.5229999999999999E-9</c:v>
                </c:pt>
                <c:pt idx="6483">
                  <c:v>6.4832000000000001E-9</c:v>
                </c:pt>
                <c:pt idx="6484">
                  <c:v>6.5583000000000004E-9</c:v>
                </c:pt>
                <c:pt idx="6485">
                  <c:v>6.5052999999999999E-9</c:v>
                </c:pt>
                <c:pt idx="6486">
                  <c:v>6.5981000000000002E-9</c:v>
                </c:pt>
                <c:pt idx="6487">
                  <c:v>6.5009000000000002E-9</c:v>
                </c:pt>
                <c:pt idx="6488">
                  <c:v>6.5450999999999997E-9</c:v>
                </c:pt>
                <c:pt idx="6489">
                  <c:v>6.4920999999999999E-9</c:v>
                </c:pt>
                <c:pt idx="6490">
                  <c:v>6.5052999999999999E-9</c:v>
                </c:pt>
                <c:pt idx="6491">
                  <c:v>6.5186000000000002E-9</c:v>
                </c:pt>
                <c:pt idx="6492">
                  <c:v>6.6024999999999999E-9</c:v>
                </c:pt>
                <c:pt idx="6493">
                  <c:v>6.5097000000000004E-9</c:v>
                </c:pt>
                <c:pt idx="6494">
                  <c:v>6.5097000000000004E-9</c:v>
                </c:pt>
                <c:pt idx="6495">
                  <c:v>6.4391000000000002E-9</c:v>
                </c:pt>
                <c:pt idx="6496">
                  <c:v>6.5406000000000003E-9</c:v>
                </c:pt>
                <c:pt idx="6497">
                  <c:v>6.5229999999999999E-9</c:v>
                </c:pt>
                <c:pt idx="6498">
                  <c:v>6.5318000000000001E-9</c:v>
                </c:pt>
                <c:pt idx="6499">
                  <c:v>6.6113000000000001E-9</c:v>
                </c:pt>
                <c:pt idx="6500">
                  <c:v>6.5318000000000001E-9</c:v>
                </c:pt>
                <c:pt idx="6501">
                  <c:v>6.6290000000000002E-9</c:v>
                </c:pt>
                <c:pt idx="6502">
                  <c:v>6.4566999999999998E-9</c:v>
                </c:pt>
                <c:pt idx="6503">
                  <c:v>6.4875999999999998E-9</c:v>
                </c:pt>
                <c:pt idx="6504">
                  <c:v>6.5318000000000001E-9</c:v>
                </c:pt>
                <c:pt idx="6505">
                  <c:v>6.5670999999999998E-9</c:v>
                </c:pt>
                <c:pt idx="6506">
                  <c:v>6.5670999999999998E-9</c:v>
                </c:pt>
                <c:pt idx="6507">
                  <c:v>6.4743999999999999E-9</c:v>
                </c:pt>
                <c:pt idx="6508">
                  <c:v>6.5715999999999999E-9</c:v>
                </c:pt>
                <c:pt idx="6509">
                  <c:v>6.5981000000000002E-9</c:v>
                </c:pt>
                <c:pt idx="6510">
                  <c:v>6.5936000000000001E-9</c:v>
                </c:pt>
                <c:pt idx="6511">
                  <c:v>6.5450999999999997E-9</c:v>
                </c:pt>
                <c:pt idx="6512">
                  <c:v>6.5273999999999996E-9</c:v>
                </c:pt>
                <c:pt idx="6513">
                  <c:v>6.5406000000000003E-9</c:v>
                </c:pt>
                <c:pt idx="6514">
                  <c:v>6.5627000000000001E-9</c:v>
                </c:pt>
                <c:pt idx="6515">
                  <c:v>6.5892000000000004E-9</c:v>
                </c:pt>
                <c:pt idx="6516">
                  <c:v>6.5715999999999999E-9</c:v>
                </c:pt>
                <c:pt idx="6517">
                  <c:v>6.4787999999999996E-9</c:v>
                </c:pt>
                <c:pt idx="6518">
                  <c:v>6.6156999999999998E-9</c:v>
                </c:pt>
                <c:pt idx="6519">
                  <c:v>6.5450999999999997E-9</c:v>
                </c:pt>
                <c:pt idx="6520">
                  <c:v>6.5450999999999997E-9</c:v>
                </c:pt>
                <c:pt idx="6521">
                  <c:v>6.5361999999999998E-9</c:v>
                </c:pt>
                <c:pt idx="6522">
                  <c:v>6.4920999999999999E-9</c:v>
                </c:pt>
                <c:pt idx="6523">
                  <c:v>6.5406000000000003E-9</c:v>
                </c:pt>
                <c:pt idx="6524">
                  <c:v>6.5936000000000001E-9</c:v>
                </c:pt>
                <c:pt idx="6525">
                  <c:v>6.5450999999999997E-9</c:v>
                </c:pt>
                <c:pt idx="6526">
                  <c:v>6.5361999999999998E-9</c:v>
                </c:pt>
                <c:pt idx="6527">
                  <c:v>6.5097000000000004E-9</c:v>
                </c:pt>
                <c:pt idx="6528">
                  <c:v>6.5538999999999999E-9</c:v>
                </c:pt>
                <c:pt idx="6529">
                  <c:v>6.5670999999999998E-9</c:v>
                </c:pt>
                <c:pt idx="6530">
                  <c:v>6.5273999999999996E-9</c:v>
                </c:pt>
                <c:pt idx="6531">
                  <c:v>6.5759999999999996E-9</c:v>
                </c:pt>
                <c:pt idx="6532">
                  <c:v>6.5847999999999998E-9</c:v>
                </c:pt>
                <c:pt idx="6533">
                  <c:v>6.5627000000000001E-9</c:v>
                </c:pt>
                <c:pt idx="6534">
                  <c:v>6.5981000000000002E-9</c:v>
                </c:pt>
                <c:pt idx="6535">
                  <c:v>6.5583000000000004E-9</c:v>
                </c:pt>
                <c:pt idx="6536">
                  <c:v>6.5583000000000004E-9</c:v>
                </c:pt>
                <c:pt idx="6537">
                  <c:v>6.5450999999999997E-9</c:v>
                </c:pt>
                <c:pt idx="6538">
                  <c:v>6.5627000000000001E-9</c:v>
                </c:pt>
                <c:pt idx="6539">
                  <c:v>6.5936000000000001E-9</c:v>
                </c:pt>
                <c:pt idx="6540">
                  <c:v>6.6113000000000001E-9</c:v>
                </c:pt>
                <c:pt idx="6541">
                  <c:v>6.5627000000000001E-9</c:v>
                </c:pt>
                <c:pt idx="6542">
                  <c:v>6.5715999999999999E-9</c:v>
                </c:pt>
                <c:pt idx="6543">
                  <c:v>6.5538999999999999E-9</c:v>
                </c:pt>
                <c:pt idx="6544">
                  <c:v>6.5538999999999999E-9</c:v>
                </c:pt>
                <c:pt idx="6545">
                  <c:v>6.5361999999999998E-9</c:v>
                </c:pt>
                <c:pt idx="6546">
                  <c:v>6.5804000000000001E-9</c:v>
                </c:pt>
                <c:pt idx="6547">
                  <c:v>6.5715999999999999E-9</c:v>
                </c:pt>
                <c:pt idx="6548">
                  <c:v>6.6024999999999999E-9</c:v>
                </c:pt>
                <c:pt idx="6549">
                  <c:v>6.5936000000000001E-9</c:v>
                </c:pt>
                <c:pt idx="6550">
                  <c:v>6.5981000000000002E-9</c:v>
                </c:pt>
                <c:pt idx="6551">
                  <c:v>6.5361999999999998E-9</c:v>
                </c:pt>
                <c:pt idx="6552">
                  <c:v>6.5583000000000004E-9</c:v>
                </c:pt>
                <c:pt idx="6553">
                  <c:v>6.5892000000000004E-9</c:v>
                </c:pt>
                <c:pt idx="6554">
                  <c:v>6.6245999999999996E-9</c:v>
                </c:pt>
                <c:pt idx="6555">
                  <c:v>6.6599000000000001E-9</c:v>
                </c:pt>
                <c:pt idx="6556">
                  <c:v>6.5318000000000001E-9</c:v>
                </c:pt>
                <c:pt idx="6557">
                  <c:v>6.5981000000000002E-9</c:v>
                </c:pt>
                <c:pt idx="6558">
                  <c:v>6.5936000000000001E-9</c:v>
                </c:pt>
                <c:pt idx="6559">
                  <c:v>6.5495000000000002E-9</c:v>
                </c:pt>
                <c:pt idx="6560">
                  <c:v>6.5538999999999999E-9</c:v>
                </c:pt>
                <c:pt idx="6561">
                  <c:v>6.6068999999999996E-9</c:v>
                </c:pt>
                <c:pt idx="6562">
                  <c:v>6.5450999999999997E-9</c:v>
                </c:pt>
                <c:pt idx="6563">
                  <c:v>6.6245999999999996E-9</c:v>
                </c:pt>
                <c:pt idx="6564">
                  <c:v>6.5627000000000001E-9</c:v>
                </c:pt>
                <c:pt idx="6565">
                  <c:v>6.5715999999999999E-9</c:v>
                </c:pt>
                <c:pt idx="6566">
                  <c:v>6.5538999999999999E-9</c:v>
                </c:pt>
                <c:pt idx="6567">
                  <c:v>6.5670999999999998E-9</c:v>
                </c:pt>
                <c:pt idx="6568">
                  <c:v>6.5627000000000001E-9</c:v>
                </c:pt>
                <c:pt idx="6569">
                  <c:v>6.5936000000000001E-9</c:v>
                </c:pt>
                <c:pt idx="6570">
                  <c:v>6.6290000000000002E-9</c:v>
                </c:pt>
                <c:pt idx="6571">
                  <c:v>6.5538999999999999E-9</c:v>
                </c:pt>
                <c:pt idx="6572">
                  <c:v>6.4964999999999996E-9</c:v>
                </c:pt>
                <c:pt idx="6573">
                  <c:v>6.5406000000000003E-9</c:v>
                </c:pt>
                <c:pt idx="6574">
                  <c:v>6.5273999999999996E-9</c:v>
                </c:pt>
                <c:pt idx="6575">
                  <c:v>6.6113000000000001E-9</c:v>
                </c:pt>
                <c:pt idx="6576">
                  <c:v>6.5670999999999998E-9</c:v>
                </c:pt>
                <c:pt idx="6577">
                  <c:v>6.6024999999999999E-9</c:v>
                </c:pt>
                <c:pt idx="6578">
                  <c:v>6.6068999999999996E-9</c:v>
                </c:pt>
                <c:pt idx="6579">
                  <c:v>6.5804000000000001E-9</c:v>
                </c:pt>
                <c:pt idx="6580">
                  <c:v>6.5627000000000001E-9</c:v>
                </c:pt>
                <c:pt idx="6581">
                  <c:v>6.5892000000000004E-9</c:v>
                </c:pt>
                <c:pt idx="6582">
                  <c:v>6.5759999999999996E-9</c:v>
                </c:pt>
                <c:pt idx="6583">
                  <c:v>6.5892000000000004E-9</c:v>
                </c:pt>
                <c:pt idx="6584">
                  <c:v>6.6024999999999999E-9</c:v>
                </c:pt>
                <c:pt idx="6585">
                  <c:v>6.5759999999999996E-9</c:v>
                </c:pt>
                <c:pt idx="6586">
                  <c:v>6.5670999999999998E-9</c:v>
                </c:pt>
                <c:pt idx="6587">
                  <c:v>6.5186000000000002E-9</c:v>
                </c:pt>
                <c:pt idx="6588">
                  <c:v>6.5936000000000001E-9</c:v>
                </c:pt>
                <c:pt idx="6589">
                  <c:v>6.5759999999999996E-9</c:v>
                </c:pt>
                <c:pt idx="6590">
                  <c:v>6.5759999999999996E-9</c:v>
                </c:pt>
                <c:pt idx="6591">
                  <c:v>6.5627000000000001E-9</c:v>
                </c:pt>
                <c:pt idx="6592">
                  <c:v>6.5361999999999998E-9</c:v>
                </c:pt>
                <c:pt idx="6593">
                  <c:v>6.5847999999999998E-9</c:v>
                </c:pt>
                <c:pt idx="6594">
                  <c:v>6.5670999999999998E-9</c:v>
                </c:pt>
                <c:pt idx="6595">
                  <c:v>6.6156999999999998E-9</c:v>
                </c:pt>
                <c:pt idx="6596">
                  <c:v>6.5627000000000001E-9</c:v>
                </c:pt>
                <c:pt idx="6597">
                  <c:v>6.6245999999999996E-9</c:v>
                </c:pt>
                <c:pt idx="6598">
                  <c:v>6.5847999999999998E-9</c:v>
                </c:pt>
                <c:pt idx="6599">
                  <c:v>6.5495000000000002E-9</c:v>
                </c:pt>
                <c:pt idx="6600">
                  <c:v>6.5759999999999996E-9</c:v>
                </c:pt>
                <c:pt idx="6601">
                  <c:v>6.5759999999999996E-9</c:v>
                </c:pt>
                <c:pt idx="6602">
                  <c:v>6.5892000000000004E-9</c:v>
                </c:pt>
                <c:pt idx="6603">
                  <c:v>6.6422000000000001E-9</c:v>
                </c:pt>
                <c:pt idx="6604">
                  <c:v>6.5981000000000002E-9</c:v>
                </c:pt>
                <c:pt idx="6605">
                  <c:v>6.5538999999999999E-9</c:v>
                </c:pt>
                <c:pt idx="6606">
                  <c:v>6.6113000000000001E-9</c:v>
                </c:pt>
                <c:pt idx="6607">
                  <c:v>6.5715999999999999E-9</c:v>
                </c:pt>
                <c:pt idx="6608">
                  <c:v>6.5627000000000001E-9</c:v>
                </c:pt>
                <c:pt idx="6609">
                  <c:v>6.5627000000000001E-9</c:v>
                </c:pt>
                <c:pt idx="6610">
                  <c:v>6.6333999999999999E-9</c:v>
                </c:pt>
                <c:pt idx="6611">
                  <c:v>6.5495000000000002E-9</c:v>
                </c:pt>
                <c:pt idx="6612">
                  <c:v>6.5583000000000004E-9</c:v>
                </c:pt>
                <c:pt idx="6613">
                  <c:v>6.5804000000000001E-9</c:v>
                </c:pt>
                <c:pt idx="6614">
                  <c:v>6.6510999999999999E-9</c:v>
                </c:pt>
                <c:pt idx="6615">
                  <c:v>6.5583000000000004E-9</c:v>
                </c:pt>
                <c:pt idx="6616">
                  <c:v>6.5759999999999996E-9</c:v>
                </c:pt>
                <c:pt idx="6617">
                  <c:v>6.5804000000000001E-9</c:v>
                </c:pt>
                <c:pt idx="6618">
                  <c:v>6.5009000000000002E-9</c:v>
                </c:pt>
                <c:pt idx="6619">
                  <c:v>6.6290000000000002E-9</c:v>
                </c:pt>
                <c:pt idx="6620">
                  <c:v>6.5495000000000002E-9</c:v>
                </c:pt>
                <c:pt idx="6621">
                  <c:v>6.6378000000000004E-9</c:v>
                </c:pt>
                <c:pt idx="6622">
                  <c:v>6.5804000000000001E-9</c:v>
                </c:pt>
                <c:pt idx="6623">
                  <c:v>6.5892000000000004E-9</c:v>
                </c:pt>
                <c:pt idx="6624">
                  <c:v>6.5892000000000004E-9</c:v>
                </c:pt>
                <c:pt idx="6625">
                  <c:v>6.6378000000000004E-9</c:v>
                </c:pt>
                <c:pt idx="6626">
                  <c:v>6.5759999999999996E-9</c:v>
                </c:pt>
                <c:pt idx="6627">
                  <c:v>6.5981000000000002E-9</c:v>
                </c:pt>
                <c:pt idx="6628">
                  <c:v>6.5759999999999996E-9</c:v>
                </c:pt>
                <c:pt idx="6629">
                  <c:v>6.5936000000000001E-9</c:v>
                </c:pt>
                <c:pt idx="6630">
                  <c:v>6.6068999999999996E-9</c:v>
                </c:pt>
                <c:pt idx="6631">
                  <c:v>6.6378000000000004E-9</c:v>
                </c:pt>
                <c:pt idx="6632">
                  <c:v>6.5627000000000001E-9</c:v>
                </c:pt>
                <c:pt idx="6633">
                  <c:v>6.6510999999999999E-9</c:v>
                </c:pt>
                <c:pt idx="6634">
                  <c:v>6.6068999999999996E-9</c:v>
                </c:pt>
                <c:pt idx="6635">
                  <c:v>6.5670999999999998E-9</c:v>
                </c:pt>
                <c:pt idx="6636">
                  <c:v>6.5804000000000001E-9</c:v>
                </c:pt>
                <c:pt idx="6637">
                  <c:v>6.6113000000000001E-9</c:v>
                </c:pt>
                <c:pt idx="6638">
                  <c:v>6.6024999999999999E-9</c:v>
                </c:pt>
                <c:pt idx="6639">
                  <c:v>6.5804000000000001E-9</c:v>
                </c:pt>
                <c:pt idx="6640">
                  <c:v>6.5627000000000001E-9</c:v>
                </c:pt>
                <c:pt idx="6641">
                  <c:v>6.6465999999999998E-9</c:v>
                </c:pt>
                <c:pt idx="6642">
                  <c:v>6.5715999999999999E-9</c:v>
                </c:pt>
                <c:pt idx="6643">
                  <c:v>6.5804000000000001E-9</c:v>
                </c:pt>
                <c:pt idx="6644">
                  <c:v>6.6201000000000003E-9</c:v>
                </c:pt>
                <c:pt idx="6645">
                  <c:v>6.6068999999999996E-9</c:v>
                </c:pt>
                <c:pt idx="6646">
                  <c:v>6.6156999999999998E-9</c:v>
                </c:pt>
                <c:pt idx="6647">
                  <c:v>6.5538999999999999E-9</c:v>
                </c:pt>
                <c:pt idx="6648">
                  <c:v>6.5538999999999999E-9</c:v>
                </c:pt>
                <c:pt idx="6649">
                  <c:v>6.5847999999999998E-9</c:v>
                </c:pt>
                <c:pt idx="6650">
                  <c:v>6.6333999999999999E-9</c:v>
                </c:pt>
                <c:pt idx="6651">
                  <c:v>6.6333999999999999E-9</c:v>
                </c:pt>
                <c:pt idx="6652">
                  <c:v>6.5538999999999999E-9</c:v>
                </c:pt>
                <c:pt idx="6653">
                  <c:v>6.6333999999999999E-9</c:v>
                </c:pt>
                <c:pt idx="6654">
                  <c:v>6.6290000000000002E-9</c:v>
                </c:pt>
                <c:pt idx="6655">
                  <c:v>6.5715999999999999E-9</c:v>
                </c:pt>
                <c:pt idx="6656">
                  <c:v>6.6113000000000001E-9</c:v>
                </c:pt>
                <c:pt idx="6657">
                  <c:v>6.6687000000000003E-9</c:v>
                </c:pt>
                <c:pt idx="6658">
                  <c:v>6.6908000000000001E-9</c:v>
                </c:pt>
                <c:pt idx="6659">
                  <c:v>6.5583000000000004E-9</c:v>
                </c:pt>
                <c:pt idx="6660">
                  <c:v>6.5847999999999998E-9</c:v>
                </c:pt>
                <c:pt idx="6661">
                  <c:v>6.6156999999999998E-9</c:v>
                </c:pt>
                <c:pt idx="6662">
                  <c:v>6.5936000000000001E-9</c:v>
                </c:pt>
                <c:pt idx="6663">
                  <c:v>6.6113000000000001E-9</c:v>
                </c:pt>
                <c:pt idx="6664">
                  <c:v>6.6333999999999999E-9</c:v>
                </c:pt>
                <c:pt idx="6665">
                  <c:v>6.5847999999999998E-9</c:v>
                </c:pt>
                <c:pt idx="6666">
                  <c:v>6.6068999999999996E-9</c:v>
                </c:pt>
                <c:pt idx="6667">
                  <c:v>6.5759999999999996E-9</c:v>
                </c:pt>
                <c:pt idx="6668">
                  <c:v>6.6113000000000001E-9</c:v>
                </c:pt>
                <c:pt idx="6669">
                  <c:v>6.6068999999999996E-9</c:v>
                </c:pt>
                <c:pt idx="6670">
                  <c:v>6.5981000000000002E-9</c:v>
                </c:pt>
                <c:pt idx="6671">
                  <c:v>6.5627000000000001E-9</c:v>
                </c:pt>
                <c:pt idx="6672">
                  <c:v>6.5936000000000001E-9</c:v>
                </c:pt>
                <c:pt idx="6673">
                  <c:v>6.6465999999999998E-9</c:v>
                </c:pt>
                <c:pt idx="6674">
                  <c:v>6.6068999999999996E-9</c:v>
                </c:pt>
                <c:pt idx="6675">
                  <c:v>6.6333999999999999E-9</c:v>
                </c:pt>
                <c:pt idx="6676">
                  <c:v>6.6156999999999998E-9</c:v>
                </c:pt>
                <c:pt idx="6677">
                  <c:v>6.5936000000000001E-9</c:v>
                </c:pt>
                <c:pt idx="6678">
                  <c:v>6.6333999999999999E-9</c:v>
                </c:pt>
                <c:pt idx="6679">
                  <c:v>6.5715999999999999E-9</c:v>
                </c:pt>
                <c:pt idx="6680">
                  <c:v>6.5759999999999996E-9</c:v>
                </c:pt>
                <c:pt idx="6681">
                  <c:v>6.6465999999999998E-9</c:v>
                </c:pt>
                <c:pt idx="6682">
                  <c:v>6.6113000000000001E-9</c:v>
                </c:pt>
                <c:pt idx="6683">
                  <c:v>6.5273999999999996E-9</c:v>
                </c:pt>
                <c:pt idx="6684">
                  <c:v>6.5936000000000001E-9</c:v>
                </c:pt>
                <c:pt idx="6685">
                  <c:v>6.5936000000000001E-9</c:v>
                </c:pt>
                <c:pt idx="6686">
                  <c:v>6.5406000000000003E-9</c:v>
                </c:pt>
                <c:pt idx="6687">
                  <c:v>6.5936000000000001E-9</c:v>
                </c:pt>
                <c:pt idx="6688">
                  <c:v>6.6554999999999996E-9</c:v>
                </c:pt>
                <c:pt idx="6689">
                  <c:v>6.6201000000000003E-9</c:v>
                </c:pt>
                <c:pt idx="6690">
                  <c:v>6.6687000000000003E-9</c:v>
                </c:pt>
                <c:pt idx="6691">
                  <c:v>6.6378000000000004E-9</c:v>
                </c:pt>
                <c:pt idx="6692">
                  <c:v>6.6024999999999999E-9</c:v>
                </c:pt>
                <c:pt idx="6693">
                  <c:v>6.5981000000000002E-9</c:v>
                </c:pt>
                <c:pt idx="6694">
                  <c:v>6.5981000000000002E-9</c:v>
                </c:pt>
                <c:pt idx="6695">
                  <c:v>6.5804000000000001E-9</c:v>
                </c:pt>
                <c:pt idx="6696">
                  <c:v>6.6290000000000002E-9</c:v>
                </c:pt>
                <c:pt idx="6697">
                  <c:v>6.6113000000000001E-9</c:v>
                </c:pt>
                <c:pt idx="6698">
                  <c:v>6.5715999999999999E-9</c:v>
                </c:pt>
                <c:pt idx="6699">
                  <c:v>6.6201000000000003E-9</c:v>
                </c:pt>
                <c:pt idx="6700">
                  <c:v>6.5804000000000001E-9</c:v>
                </c:pt>
                <c:pt idx="6701">
                  <c:v>6.6290000000000002E-9</c:v>
                </c:pt>
                <c:pt idx="6702">
                  <c:v>6.6113000000000001E-9</c:v>
                </c:pt>
                <c:pt idx="6703">
                  <c:v>6.6024999999999999E-9</c:v>
                </c:pt>
                <c:pt idx="6704">
                  <c:v>6.5406000000000003E-9</c:v>
                </c:pt>
                <c:pt idx="6705">
                  <c:v>6.6201000000000003E-9</c:v>
                </c:pt>
                <c:pt idx="6706">
                  <c:v>6.5847999999999998E-9</c:v>
                </c:pt>
                <c:pt idx="6707">
                  <c:v>6.6156999999999998E-9</c:v>
                </c:pt>
                <c:pt idx="6708">
                  <c:v>6.6113000000000001E-9</c:v>
                </c:pt>
                <c:pt idx="6709">
                  <c:v>6.5981000000000002E-9</c:v>
                </c:pt>
                <c:pt idx="6710">
                  <c:v>6.6290000000000002E-9</c:v>
                </c:pt>
                <c:pt idx="6711">
                  <c:v>6.6156999999999998E-9</c:v>
                </c:pt>
                <c:pt idx="6712">
                  <c:v>6.5583000000000004E-9</c:v>
                </c:pt>
                <c:pt idx="6713">
                  <c:v>6.6333999999999999E-9</c:v>
                </c:pt>
                <c:pt idx="6714">
                  <c:v>6.6068999999999996E-9</c:v>
                </c:pt>
                <c:pt idx="6715">
                  <c:v>6.5450999999999997E-9</c:v>
                </c:pt>
                <c:pt idx="6716">
                  <c:v>6.6156999999999998E-9</c:v>
                </c:pt>
                <c:pt idx="6717">
                  <c:v>6.6422000000000001E-9</c:v>
                </c:pt>
                <c:pt idx="6718">
                  <c:v>6.5936000000000001E-9</c:v>
                </c:pt>
                <c:pt idx="6719">
                  <c:v>6.5804000000000001E-9</c:v>
                </c:pt>
                <c:pt idx="6720">
                  <c:v>6.5670999999999998E-9</c:v>
                </c:pt>
                <c:pt idx="6721">
                  <c:v>6.6156999999999998E-9</c:v>
                </c:pt>
                <c:pt idx="6722">
                  <c:v>6.6510999999999999E-9</c:v>
                </c:pt>
                <c:pt idx="6723">
                  <c:v>6.6245999999999996E-9</c:v>
                </c:pt>
                <c:pt idx="6724">
                  <c:v>6.6333999999999999E-9</c:v>
                </c:pt>
                <c:pt idx="6725">
                  <c:v>6.6333999999999999E-9</c:v>
                </c:pt>
                <c:pt idx="6726">
                  <c:v>6.5936000000000001E-9</c:v>
                </c:pt>
                <c:pt idx="6727">
                  <c:v>6.6156999999999998E-9</c:v>
                </c:pt>
                <c:pt idx="6728">
                  <c:v>6.6156999999999998E-9</c:v>
                </c:pt>
                <c:pt idx="6729">
                  <c:v>6.5361999999999998E-9</c:v>
                </c:pt>
                <c:pt idx="6730">
                  <c:v>6.6068999999999996E-9</c:v>
                </c:pt>
                <c:pt idx="6731">
                  <c:v>6.6333999999999999E-9</c:v>
                </c:pt>
                <c:pt idx="6732">
                  <c:v>6.6378000000000004E-9</c:v>
                </c:pt>
                <c:pt idx="6733">
                  <c:v>6.6113000000000001E-9</c:v>
                </c:pt>
                <c:pt idx="6734">
                  <c:v>6.5936000000000001E-9</c:v>
                </c:pt>
                <c:pt idx="6735">
                  <c:v>6.6510999999999999E-9</c:v>
                </c:pt>
                <c:pt idx="6736">
                  <c:v>6.5804000000000001E-9</c:v>
                </c:pt>
                <c:pt idx="6737">
                  <c:v>6.6378000000000004E-9</c:v>
                </c:pt>
                <c:pt idx="6738">
                  <c:v>6.5759999999999996E-9</c:v>
                </c:pt>
                <c:pt idx="6739">
                  <c:v>6.6554999999999996E-9</c:v>
                </c:pt>
                <c:pt idx="6740">
                  <c:v>6.5981000000000002E-9</c:v>
                </c:pt>
                <c:pt idx="6741">
                  <c:v>6.6510999999999999E-9</c:v>
                </c:pt>
                <c:pt idx="6742">
                  <c:v>6.6642999999999998E-9</c:v>
                </c:pt>
                <c:pt idx="6743">
                  <c:v>6.6201000000000003E-9</c:v>
                </c:pt>
                <c:pt idx="6744">
                  <c:v>6.6510999999999999E-9</c:v>
                </c:pt>
                <c:pt idx="6745">
                  <c:v>6.6554999999999996E-9</c:v>
                </c:pt>
                <c:pt idx="6746">
                  <c:v>6.6687000000000003E-9</c:v>
                </c:pt>
                <c:pt idx="6747">
                  <c:v>6.6908000000000001E-9</c:v>
                </c:pt>
                <c:pt idx="6748">
                  <c:v>6.6290000000000002E-9</c:v>
                </c:pt>
                <c:pt idx="6749">
                  <c:v>6.6068999999999996E-9</c:v>
                </c:pt>
                <c:pt idx="6750">
                  <c:v>6.6510999999999999E-9</c:v>
                </c:pt>
                <c:pt idx="6751">
                  <c:v>6.6996000000000003E-9</c:v>
                </c:pt>
                <c:pt idx="6752">
                  <c:v>6.6951999999999998E-9</c:v>
                </c:pt>
                <c:pt idx="6753">
                  <c:v>6.6378000000000004E-9</c:v>
                </c:pt>
                <c:pt idx="6754">
                  <c:v>6.6333999999999999E-9</c:v>
                </c:pt>
                <c:pt idx="6755">
                  <c:v>6.6731E-9</c:v>
                </c:pt>
                <c:pt idx="6756">
                  <c:v>6.6510999999999999E-9</c:v>
                </c:pt>
                <c:pt idx="6757">
                  <c:v>6.6068999999999996E-9</c:v>
                </c:pt>
                <c:pt idx="6758">
                  <c:v>6.5847999999999998E-9</c:v>
                </c:pt>
                <c:pt idx="6759">
                  <c:v>6.6599000000000001E-9</c:v>
                </c:pt>
                <c:pt idx="6760">
                  <c:v>6.6642999999999998E-9</c:v>
                </c:pt>
                <c:pt idx="6761">
                  <c:v>6.5847999999999998E-9</c:v>
                </c:pt>
                <c:pt idx="6762">
                  <c:v>6.6687000000000003E-9</c:v>
                </c:pt>
                <c:pt idx="6763">
                  <c:v>6.6599000000000001E-9</c:v>
                </c:pt>
                <c:pt idx="6764">
                  <c:v>6.5936000000000001E-9</c:v>
                </c:pt>
                <c:pt idx="6765">
                  <c:v>6.6201000000000003E-9</c:v>
                </c:pt>
                <c:pt idx="6766">
                  <c:v>6.6599000000000001E-9</c:v>
                </c:pt>
                <c:pt idx="6767">
                  <c:v>6.6776000000000002E-9</c:v>
                </c:pt>
                <c:pt idx="6768">
                  <c:v>6.6378000000000004E-9</c:v>
                </c:pt>
                <c:pt idx="6769">
                  <c:v>6.6201000000000003E-9</c:v>
                </c:pt>
                <c:pt idx="6770">
                  <c:v>6.6422000000000001E-9</c:v>
                </c:pt>
                <c:pt idx="6771">
                  <c:v>6.5981000000000002E-9</c:v>
                </c:pt>
                <c:pt idx="6772">
                  <c:v>6.6951999999999998E-9</c:v>
                </c:pt>
                <c:pt idx="6773">
                  <c:v>6.6465999999999998E-9</c:v>
                </c:pt>
                <c:pt idx="6774">
                  <c:v>6.6422000000000001E-9</c:v>
                </c:pt>
                <c:pt idx="6775">
                  <c:v>6.6113000000000001E-9</c:v>
                </c:pt>
                <c:pt idx="6776">
                  <c:v>6.6378000000000004E-9</c:v>
                </c:pt>
                <c:pt idx="6777">
                  <c:v>6.6465999999999998E-9</c:v>
                </c:pt>
                <c:pt idx="6778">
                  <c:v>6.6510999999999999E-9</c:v>
                </c:pt>
                <c:pt idx="6779">
                  <c:v>6.6819999999999999E-9</c:v>
                </c:pt>
                <c:pt idx="6780">
                  <c:v>6.6908000000000001E-9</c:v>
                </c:pt>
                <c:pt idx="6781">
                  <c:v>6.6642999999999998E-9</c:v>
                </c:pt>
                <c:pt idx="6782">
                  <c:v>6.6245999999999996E-9</c:v>
                </c:pt>
                <c:pt idx="6783">
                  <c:v>6.6245999999999996E-9</c:v>
                </c:pt>
                <c:pt idx="6784">
                  <c:v>6.6024999999999999E-9</c:v>
                </c:pt>
                <c:pt idx="6785">
                  <c:v>6.704E-9</c:v>
                </c:pt>
                <c:pt idx="6786">
                  <c:v>6.6422000000000001E-9</c:v>
                </c:pt>
                <c:pt idx="6787">
                  <c:v>6.6510999999999999E-9</c:v>
                </c:pt>
                <c:pt idx="6788">
                  <c:v>6.6290000000000002E-9</c:v>
                </c:pt>
                <c:pt idx="6789">
                  <c:v>6.6290000000000002E-9</c:v>
                </c:pt>
                <c:pt idx="6790">
                  <c:v>6.6378000000000004E-9</c:v>
                </c:pt>
                <c:pt idx="6791">
                  <c:v>6.6333999999999999E-9</c:v>
                </c:pt>
                <c:pt idx="6792">
                  <c:v>6.6908000000000001E-9</c:v>
                </c:pt>
                <c:pt idx="6793">
                  <c:v>6.6599000000000001E-9</c:v>
                </c:pt>
                <c:pt idx="6794">
                  <c:v>6.6864000000000004E-9</c:v>
                </c:pt>
                <c:pt idx="6795">
                  <c:v>6.6731E-9</c:v>
                </c:pt>
                <c:pt idx="6796">
                  <c:v>6.6864000000000004E-9</c:v>
                </c:pt>
                <c:pt idx="6797">
                  <c:v>6.6378000000000004E-9</c:v>
                </c:pt>
                <c:pt idx="6798">
                  <c:v>6.6864000000000004E-9</c:v>
                </c:pt>
                <c:pt idx="6799">
                  <c:v>6.6333999999999999E-9</c:v>
                </c:pt>
                <c:pt idx="6800">
                  <c:v>6.5847999999999998E-9</c:v>
                </c:pt>
                <c:pt idx="6801">
                  <c:v>6.6465999999999998E-9</c:v>
                </c:pt>
                <c:pt idx="6802">
                  <c:v>6.6465999999999998E-9</c:v>
                </c:pt>
                <c:pt idx="6803">
                  <c:v>6.6378000000000004E-9</c:v>
                </c:pt>
                <c:pt idx="6804">
                  <c:v>6.6864000000000004E-9</c:v>
                </c:pt>
                <c:pt idx="6805">
                  <c:v>6.6776000000000002E-9</c:v>
                </c:pt>
                <c:pt idx="6806">
                  <c:v>6.6510999999999999E-9</c:v>
                </c:pt>
                <c:pt idx="6807">
                  <c:v>6.5981000000000002E-9</c:v>
                </c:pt>
                <c:pt idx="6808">
                  <c:v>6.6510999999999999E-9</c:v>
                </c:pt>
                <c:pt idx="6809">
                  <c:v>6.6776000000000002E-9</c:v>
                </c:pt>
                <c:pt idx="6810">
                  <c:v>6.6290000000000002E-9</c:v>
                </c:pt>
                <c:pt idx="6811">
                  <c:v>6.6378000000000004E-9</c:v>
                </c:pt>
                <c:pt idx="6812">
                  <c:v>6.7128999999999998E-9</c:v>
                </c:pt>
                <c:pt idx="6813">
                  <c:v>6.7085000000000002E-9</c:v>
                </c:pt>
                <c:pt idx="6814">
                  <c:v>6.6642999999999998E-9</c:v>
                </c:pt>
                <c:pt idx="6815">
                  <c:v>6.6819999999999999E-9</c:v>
                </c:pt>
                <c:pt idx="6816">
                  <c:v>6.6776000000000002E-9</c:v>
                </c:pt>
                <c:pt idx="6817">
                  <c:v>6.6422000000000001E-9</c:v>
                </c:pt>
                <c:pt idx="6818">
                  <c:v>6.6776000000000002E-9</c:v>
                </c:pt>
                <c:pt idx="6819">
                  <c:v>6.6731E-9</c:v>
                </c:pt>
                <c:pt idx="6820">
                  <c:v>6.6290000000000002E-9</c:v>
                </c:pt>
                <c:pt idx="6821">
                  <c:v>6.6687000000000003E-9</c:v>
                </c:pt>
                <c:pt idx="6822">
                  <c:v>6.7482000000000003E-9</c:v>
                </c:pt>
                <c:pt idx="6823">
                  <c:v>6.6776000000000002E-9</c:v>
                </c:pt>
                <c:pt idx="6824">
                  <c:v>6.6731E-9</c:v>
                </c:pt>
                <c:pt idx="6825">
                  <c:v>6.6245999999999996E-9</c:v>
                </c:pt>
                <c:pt idx="6826">
                  <c:v>6.7746999999999998E-9</c:v>
                </c:pt>
                <c:pt idx="6827">
                  <c:v>6.6465999999999998E-9</c:v>
                </c:pt>
                <c:pt idx="6828">
                  <c:v>6.6290000000000002E-9</c:v>
                </c:pt>
                <c:pt idx="6829">
                  <c:v>6.5981000000000002E-9</c:v>
                </c:pt>
                <c:pt idx="6830">
                  <c:v>6.6510999999999999E-9</c:v>
                </c:pt>
                <c:pt idx="6831">
                  <c:v>6.6996000000000003E-9</c:v>
                </c:pt>
                <c:pt idx="6832">
                  <c:v>6.6422000000000001E-9</c:v>
                </c:pt>
                <c:pt idx="6833">
                  <c:v>6.6599000000000001E-9</c:v>
                </c:pt>
                <c:pt idx="6834">
                  <c:v>6.6996000000000003E-9</c:v>
                </c:pt>
                <c:pt idx="6835">
                  <c:v>6.6951999999999998E-9</c:v>
                </c:pt>
                <c:pt idx="6836">
                  <c:v>6.7085000000000002E-9</c:v>
                </c:pt>
                <c:pt idx="6837">
                  <c:v>6.6554999999999996E-9</c:v>
                </c:pt>
                <c:pt idx="6838">
                  <c:v>6.5981000000000002E-9</c:v>
                </c:pt>
                <c:pt idx="6839">
                  <c:v>6.6245999999999996E-9</c:v>
                </c:pt>
                <c:pt idx="6840">
                  <c:v>6.6599000000000001E-9</c:v>
                </c:pt>
                <c:pt idx="6841">
                  <c:v>6.7349999999999996E-9</c:v>
                </c:pt>
                <c:pt idx="6842">
                  <c:v>6.6908000000000001E-9</c:v>
                </c:pt>
                <c:pt idx="6843">
                  <c:v>6.6201000000000003E-9</c:v>
                </c:pt>
                <c:pt idx="6844">
                  <c:v>6.6422000000000001E-9</c:v>
                </c:pt>
                <c:pt idx="6845">
                  <c:v>6.6245999999999996E-9</c:v>
                </c:pt>
                <c:pt idx="6846">
                  <c:v>6.6687000000000003E-9</c:v>
                </c:pt>
                <c:pt idx="6847">
                  <c:v>6.6951999999999998E-9</c:v>
                </c:pt>
                <c:pt idx="6848">
                  <c:v>6.7085000000000002E-9</c:v>
                </c:pt>
                <c:pt idx="6849">
                  <c:v>6.6864000000000004E-9</c:v>
                </c:pt>
                <c:pt idx="6850">
                  <c:v>6.7085000000000002E-9</c:v>
                </c:pt>
                <c:pt idx="6851">
                  <c:v>6.6776000000000002E-9</c:v>
                </c:pt>
                <c:pt idx="6852">
                  <c:v>6.7173000000000004E-9</c:v>
                </c:pt>
                <c:pt idx="6853">
                  <c:v>6.6554999999999996E-9</c:v>
                </c:pt>
                <c:pt idx="6854">
                  <c:v>6.6554999999999996E-9</c:v>
                </c:pt>
                <c:pt idx="6855">
                  <c:v>6.6024999999999999E-9</c:v>
                </c:pt>
                <c:pt idx="6856">
                  <c:v>6.7085000000000002E-9</c:v>
                </c:pt>
                <c:pt idx="6857">
                  <c:v>6.6422000000000001E-9</c:v>
                </c:pt>
                <c:pt idx="6858">
                  <c:v>6.6510999999999999E-9</c:v>
                </c:pt>
                <c:pt idx="6859">
                  <c:v>6.6951999999999998E-9</c:v>
                </c:pt>
                <c:pt idx="6860">
                  <c:v>6.6422000000000001E-9</c:v>
                </c:pt>
                <c:pt idx="6861">
                  <c:v>6.6951999999999998E-9</c:v>
                </c:pt>
                <c:pt idx="6862">
                  <c:v>6.7128999999999998E-9</c:v>
                </c:pt>
                <c:pt idx="6863">
                  <c:v>6.6290000000000002E-9</c:v>
                </c:pt>
                <c:pt idx="6864">
                  <c:v>6.6599000000000001E-9</c:v>
                </c:pt>
                <c:pt idx="6865">
                  <c:v>6.6201000000000003E-9</c:v>
                </c:pt>
                <c:pt idx="6866">
                  <c:v>6.6908000000000001E-9</c:v>
                </c:pt>
                <c:pt idx="6867">
                  <c:v>6.7217000000000001E-9</c:v>
                </c:pt>
                <c:pt idx="6868">
                  <c:v>6.6731E-9</c:v>
                </c:pt>
                <c:pt idx="6869">
                  <c:v>6.6422000000000001E-9</c:v>
                </c:pt>
                <c:pt idx="6870">
                  <c:v>6.6554999999999996E-9</c:v>
                </c:pt>
                <c:pt idx="6871">
                  <c:v>6.6819999999999999E-9</c:v>
                </c:pt>
                <c:pt idx="6872">
                  <c:v>6.6864000000000004E-9</c:v>
                </c:pt>
                <c:pt idx="6873">
                  <c:v>6.6776000000000002E-9</c:v>
                </c:pt>
                <c:pt idx="6874">
                  <c:v>6.6642999999999998E-9</c:v>
                </c:pt>
                <c:pt idx="6875">
                  <c:v>6.7217000000000001E-9</c:v>
                </c:pt>
                <c:pt idx="6876">
                  <c:v>6.704E-9</c:v>
                </c:pt>
                <c:pt idx="6877">
                  <c:v>6.6068999999999996E-9</c:v>
                </c:pt>
                <c:pt idx="6878">
                  <c:v>6.6951999999999998E-9</c:v>
                </c:pt>
                <c:pt idx="6879">
                  <c:v>6.7260999999999998E-9</c:v>
                </c:pt>
                <c:pt idx="6880">
                  <c:v>6.6465999999999998E-9</c:v>
                </c:pt>
                <c:pt idx="6881">
                  <c:v>6.7173000000000004E-9</c:v>
                </c:pt>
                <c:pt idx="6882">
                  <c:v>6.6731E-9</c:v>
                </c:pt>
                <c:pt idx="6883">
                  <c:v>6.6819999999999999E-9</c:v>
                </c:pt>
                <c:pt idx="6884">
                  <c:v>6.7128999999999998E-9</c:v>
                </c:pt>
                <c:pt idx="6885">
                  <c:v>6.6819999999999999E-9</c:v>
                </c:pt>
                <c:pt idx="6886">
                  <c:v>6.7085000000000002E-9</c:v>
                </c:pt>
                <c:pt idx="6887">
                  <c:v>6.6864000000000004E-9</c:v>
                </c:pt>
                <c:pt idx="6888">
                  <c:v>6.6864000000000004E-9</c:v>
                </c:pt>
                <c:pt idx="6889">
                  <c:v>6.6864000000000004E-9</c:v>
                </c:pt>
                <c:pt idx="6890">
                  <c:v>6.6864000000000004E-9</c:v>
                </c:pt>
                <c:pt idx="6891">
                  <c:v>6.6731E-9</c:v>
                </c:pt>
                <c:pt idx="6892">
                  <c:v>6.7614999999999999E-9</c:v>
                </c:pt>
                <c:pt idx="6893">
                  <c:v>6.6819999999999999E-9</c:v>
                </c:pt>
                <c:pt idx="6894">
                  <c:v>6.6864000000000004E-9</c:v>
                </c:pt>
                <c:pt idx="6895">
                  <c:v>6.6776000000000002E-9</c:v>
                </c:pt>
                <c:pt idx="6896">
                  <c:v>6.6819999999999999E-9</c:v>
                </c:pt>
                <c:pt idx="6897">
                  <c:v>6.7349999999999996E-9</c:v>
                </c:pt>
                <c:pt idx="6898">
                  <c:v>6.6951999999999998E-9</c:v>
                </c:pt>
                <c:pt idx="6899">
                  <c:v>6.7569999999999997E-9</c:v>
                </c:pt>
                <c:pt idx="6900">
                  <c:v>6.7128999999999998E-9</c:v>
                </c:pt>
                <c:pt idx="6901">
                  <c:v>6.7085000000000002E-9</c:v>
                </c:pt>
                <c:pt idx="6902">
                  <c:v>6.6996000000000003E-9</c:v>
                </c:pt>
                <c:pt idx="6903">
                  <c:v>6.7569999999999997E-9</c:v>
                </c:pt>
                <c:pt idx="6904">
                  <c:v>6.6864000000000004E-9</c:v>
                </c:pt>
                <c:pt idx="6905">
                  <c:v>6.7173000000000004E-9</c:v>
                </c:pt>
                <c:pt idx="6906">
                  <c:v>6.6642999999999998E-9</c:v>
                </c:pt>
                <c:pt idx="6907">
                  <c:v>6.6510999999999999E-9</c:v>
                </c:pt>
                <c:pt idx="6908">
                  <c:v>6.6642999999999998E-9</c:v>
                </c:pt>
                <c:pt idx="6909">
                  <c:v>6.7394000000000001E-9</c:v>
                </c:pt>
                <c:pt idx="6910">
                  <c:v>6.6776000000000002E-9</c:v>
                </c:pt>
                <c:pt idx="6911">
                  <c:v>6.6510999999999999E-9</c:v>
                </c:pt>
                <c:pt idx="6912">
                  <c:v>6.7128999999999998E-9</c:v>
                </c:pt>
                <c:pt idx="6913">
                  <c:v>6.6951999999999998E-9</c:v>
                </c:pt>
                <c:pt idx="6914">
                  <c:v>6.6776000000000002E-9</c:v>
                </c:pt>
                <c:pt idx="6915">
                  <c:v>6.6951999999999998E-9</c:v>
                </c:pt>
                <c:pt idx="6916">
                  <c:v>6.7217000000000001E-9</c:v>
                </c:pt>
                <c:pt idx="6917">
                  <c:v>6.7305000000000003E-9</c:v>
                </c:pt>
                <c:pt idx="6918">
                  <c:v>6.7437999999999998E-9</c:v>
                </c:pt>
                <c:pt idx="6919">
                  <c:v>6.7260999999999998E-9</c:v>
                </c:pt>
                <c:pt idx="6920">
                  <c:v>6.7614999999999999E-9</c:v>
                </c:pt>
                <c:pt idx="6921">
                  <c:v>6.7217000000000001E-9</c:v>
                </c:pt>
                <c:pt idx="6922">
                  <c:v>6.7746999999999998E-9</c:v>
                </c:pt>
                <c:pt idx="6923">
                  <c:v>6.6642999999999998E-9</c:v>
                </c:pt>
                <c:pt idx="6924">
                  <c:v>6.6908000000000001E-9</c:v>
                </c:pt>
                <c:pt idx="6925">
                  <c:v>6.7349999999999996E-9</c:v>
                </c:pt>
                <c:pt idx="6926">
                  <c:v>6.7173000000000004E-9</c:v>
                </c:pt>
                <c:pt idx="6927">
                  <c:v>6.7217000000000001E-9</c:v>
                </c:pt>
                <c:pt idx="6928">
                  <c:v>6.7173000000000004E-9</c:v>
                </c:pt>
                <c:pt idx="6929">
                  <c:v>6.6642999999999998E-9</c:v>
                </c:pt>
                <c:pt idx="6930">
                  <c:v>6.704E-9</c:v>
                </c:pt>
                <c:pt idx="6931">
                  <c:v>6.7128999999999998E-9</c:v>
                </c:pt>
                <c:pt idx="6932">
                  <c:v>6.7349999999999996E-9</c:v>
                </c:pt>
                <c:pt idx="6933">
                  <c:v>6.6908000000000001E-9</c:v>
                </c:pt>
                <c:pt idx="6934">
                  <c:v>6.6819999999999999E-9</c:v>
                </c:pt>
                <c:pt idx="6935">
                  <c:v>6.6819999999999999E-9</c:v>
                </c:pt>
                <c:pt idx="6936">
                  <c:v>6.6776000000000002E-9</c:v>
                </c:pt>
                <c:pt idx="6937">
                  <c:v>6.704E-9</c:v>
                </c:pt>
                <c:pt idx="6938">
                  <c:v>6.6996000000000003E-9</c:v>
                </c:pt>
                <c:pt idx="6939">
                  <c:v>6.6996000000000003E-9</c:v>
                </c:pt>
                <c:pt idx="6940">
                  <c:v>6.7394000000000001E-9</c:v>
                </c:pt>
                <c:pt idx="6941">
                  <c:v>6.7260999999999998E-9</c:v>
                </c:pt>
                <c:pt idx="6942">
                  <c:v>6.6819999999999999E-9</c:v>
                </c:pt>
                <c:pt idx="6943">
                  <c:v>6.6290000000000002E-9</c:v>
                </c:pt>
                <c:pt idx="6944">
                  <c:v>6.6864000000000004E-9</c:v>
                </c:pt>
                <c:pt idx="6945">
                  <c:v>6.7260999999999998E-9</c:v>
                </c:pt>
                <c:pt idx="6946">
                  <c:v>6.6731E-9</c:v>
                </c:pt>
                <c:pt idx="6947">
                  <c:v>6.6156999999999998E-9</c:v>
                </c:pt>
                <c:pt idx="6948">
                  <c:v>6.7305000000000003E-9</c:v>
                </c:pt>
                <c:pt idx="6949">
                  <c:v>6.6864000000000004E-9</c:v>
                </c:pt>
                <c:pt idx="6950">
                  <c:v>6.6599000000000001E-9</c:v>
                </c:pt>
                <c:pt idx="6951">
                  <c:v>6.7569999999999997E-9</c:v>
                </c:pt>
                <c:pt idx="6952">
                  <c:v>6.6996000000000003E-9</c:v>
                </c:pt>
                <c:pt idx="6953">
                  <c:v>6.6687000000000003E-9</c:v>
                </c:pt>
                <c:pt idx="6954">
                  <c:v>6.6554999999999996E-9</c:v>
                </c:pt>
                <c:pt idx="6955">
                  <c:v>6.704E-9</c:v>
                </c:pt>
                <c:pt idx="6956">
                  <c:v>6.7349999999999996E-9</c:v>
                </c:pt>
                <c:pt idx="6957">
                  <c:v>6.7260999999999998E-9</c:v>
                </c:pt>
                <c:pt idx="6958">
                  <c:v>6.6731E-9</c:v>
                </c:pt>
                <c:pt idx="6959">
                  <c:v>6.6776000000000002E-9</c:v>
                </c:pt>
                <c:pt idx="6960">
                  <c:v>6.6864000000000004E-9</c:v>
                </c:pt>
                <c:pt idx="6961">
                  <c:v>6.6156999999999998E-9</c:v>
                </c:pt>
                <c:pt idx="6962">
                  <c:v>6.7128999999999998E-9</c:v>
                </c:pt>
                <c:pt idx="6963">
                  <c:v>6.7394000000000001E-9</c:v>
                </c:pt>
                <c:pt idx="6964">
                  <c:v>6.6642999999999998E-9</c:v>
                </c:pt>
                <c:pt idx="6965">
                  <c:v>6.7085000000000002E-9</c:v>
                </c:pt>
                <c:pt idx="6966">
                  <c:v>6.7085000000000002E-9</c:v>
                </c:pt>
                <c:pt idx="6967">
                  <c:v>6.6996000000000003E-9</c:v>
                </c:pt>
                <c:pt idx="6968">
                  <c:v>6.7614999999999999E-9</c:v>
                </c:pt>
                <c:pt idx="6969">
                  <c:v>6.7217000000000001E-9</c:v>
                </c:pt>
                <c:pt idx="6970">
                  <c:v>6.704E-9</c:v>
                </c:pt>
                <c:pt idx="6971">
                  <c:v>6.704E-9</c:v>
                </c:pt>
                <c:pt idx="6972">
                  <c:v>6.7260999999999998E-9</c:v>
                </c:pt>
                <c:pt idx="6973">
                  <c:v>6.7569999999999997E-9</c:v>
                </c:pt>
                <c:pt idx="6974">
                  <c:v>6.7128999999999998E-9</c:v>
                </c:pt>
                <c:pt idx="6975">
                  <c:v>6.7349999999999996E-9</c:v>
                </c:pt>
                <c:pt idx="6976">
                  <c:v>6.7217000000000001E-9</c:v>
                </c:pt>
                <c:pt idx="6977">
                  <c:v>6.7703000000000001E-9</c:v>
                </c:pt>
                <c:pt idx="6978">
                  <c:v>6.6908000000000001E-9</c:v>
                </c:pt>
                <c:pt idx="6979">
                  <c:v>6.7260999999999998E-9</c:v>
                </c:pt>
                <c:pt idx="6980">
                  <c:v>6.7128999999999998E-9</c:v>
                </c:pt>
                <c:pt idx="6981">
                  <c:v>6.6996000000000003E-9</c:v>
                </c:pt>
                <c:pt idx="6982">
                  <c:v>6.7085000000000002E-9</c:v>
                </c:pt>
                <c:pt idx="6983">
                  <c:v>6.6642999999999998E-9</c:v>
                </c:pt>
                <c:pt idx="6984">
                  <c:v>6.7569999999999997E-9</c:v>
                </c:pt>
                <c:pt idx="6985">
                  <c:v>6.7437999999999998E-9</c:v>
                </c:pt>
                <c:pt idx="6986">
                  <c:v>6.6554999999999996E-9</c:v>
                </c:pt>
                <c:pt idx="6987">
                  <c:v>6.7394000000000001E-9</c:v>
                </c:pt>
                <c:pt idx="6988">
                  <c:v>6.7085000000000002E-9</c:v>
                </c:pt>
                <c:pt idx="6989">
                  <c:v>6.6951999999999998E-9</c:v>
                </c:pt>
                <c:pt idx="6990">
                  <c:v>6.7173000000000004E-9</c:v>
                </c:pt>
                <c:pt idx="6991">
                  <c:v>6.7349999999999996E-9</c:v>
                </c:pt>
                <c:pt idx="6992">
                  <c:v>6.8012E-9</c:v>
                </c:pt>
                <c:pt idx="6993">
                  <c:v>6.7217000000000001E-9</c:v>
                </c:pt>
                <c:pt idx="6994">
                  <c:v>6.7437999999999998E-9</c:v>
                </c:pt>
                <c:pt idx="6995">
                  <c:v>6.6687000000000003E-9</c:v>
                </c:pt>
                <c:pt idx="6996">
                  <c:v>6.7128999999999998E-9</c:v>
                </c:pt>
                <c:pt idx="6997">
                  <c:v>6.6951999999999998E-9</c:v>
                </c:pt>
                <c:pt idx="6998">
                  <c:v>6.7349999999999996E-9</c:v>
                </c:pt>
                <c:pt idx="6999">
                  <c:v>6.6996000000000003E-9</c:v>
                </c:pt>
                <c:pt idx="7000">
                  <c:v>6.7526E-9</c:v>
                </c:pt>
                <c:pt idx="7001">
                  <c:v>6.7128999999999998E-9</c:v>
                </c:pt>
                <c:pt idx="7002">
                  <c:v>6.7791000000000003E-9</c:v>
                </c:pt>
                <c:pt idx="7003">
                  <c:v>6.7305000000000003E-9</c:v>
                </c:pt>
                <c:pt idx="7004">
                  <c:v>6.7437999999999998E-9</c:v>
                </c:pt>
                <c:pt idx="7005">
                  <c:v>6.7128999999999998E-9</c:v>
                </c:pt>
                <c:pt idx="7006">
                  <c:v>6.7128999999999998E-9</c:v>
                </c:pt>
                <c:pt idx="7007">
                  <c:v>6.7482000000000003E-9</c:v>
                </c:pt>
                <c:pt idx="7008">
                  <c:v>6.7703000000000001E-9</c:v>
                </c:pt>
                <c:pt idx="7009">
                  <c:v>6.6776000000000002E-9</c:v>
                </c:pt>
                <c:pt idx="7010">
                  <c:v>6.7349999999999996E-9</c:v>
                </c:pt>
                <c:pt idx="7011">
                  <c:v>6.7173000000000004E-9</c:v>
                </c:pt>
                <c:pt idx="7012">
                  <c:v>6.6908000000000001E-9</c:v>
                </c:pt>
                <c:pt idx="7013">
                  <c:v>6.7217000000000001E-9</c:v>
                </c:pt>
                <c:pt idx="7014">
                  <c:v>6.7526E-9</c:v>
                </c:pt>
                <c:pt idx="7015">
                  <c:v>6.7703000000000001E-9</c:v>
                </c:pt>
                <c:pt idx="7016">
                  <c:v>6.7173000000000004E-9</c:v>
                </c:pt>
                <c:pt idx="7017">
                  <c:v>6.7217000000000001E-9</c:v>
                </c:pt>
                <c:pt idx="7018">
                  <c:v>6.7614999999999999E-9</c:v>
                </c:pt>
                <c:pt idx="7019">
                  <c:v>6.704E-9</c:v>
                </c:pt>
                <c:pt idx="7020">
                  <c:v>6.7217000000000001E-9</c:v>
                </c:pt>
                <c:pt idx="7021">
                  <c:v>6.7349999999999996E-9</c:v>
                </c:pt>
                <c:pt idx="7022">
                  <c:v>6.8321E-9</c:v>
                </c:pt>
                <c:pt idx="7023">
                  <c:v>6.6819999999999999E-9</c:v>
                </c:pt>
                <c:pt idx="7024">
                  <c:v>6.704E-9</c:v>
                </c:pt>
                <c:pt idx="7025">
                  <c:v>6.7349999999999996E-9</c:v>
                </c:pt>
                <c:pt idx="7026">
                  <c:v>6.7614999999999999E-9</c:v>
                </c:pt>
                <c:pt idx="7027">
                  <c:v>6.7526E-9</c:v>
                </c:pt>
                <c:pt idx="7028">
                  <c:v>6.7305000000000003E-9</c:v>
                </c:pt>
                <c:pt idx="7029">
                  <c:v>6.7128999999999998E-9</c:v>
                </c:pt>
                <c:pt idx="7030">
                  <c:v>6.704E-9</c:v>
                </c:pt>
                <c:pt idx="7031">
                  <c:v>6.7569999999999997E-9</c:v>
                </c:pt>
                <c:pt idx="7032">
                  <c:v>6.7614999999999999E-9</c:v>
                </c:pt>
                <c:pt idx="7033">
                  <c:v>6.7217000000000001E-9</c:v>
                </c:pt>
                <c:pt idx="7034">
                  <c:v>6.7394000000000001E-9</c:v>
                </c:pt>
                <c:pt idx="7035">
                  <c:v>6.8277000000000003E-9</c:v>
                </c:pt>
                <c:pt idx="7036">
                  <c:v>6.6819999999999999E-9</c:v>
                </c:pt>
                <c:pt idx="7037">
                  <c:v>6.7835E-9</c:v>
                </c:pt>
                <c:pt idx="7038">
                  <c:v>6.7746999999999998E-9</c:v>
                </c:pt>
                <c:pt idx="7039">
                  <c:v>6.7128999999999998E-9</c:v>
                </c:pt>
                <c:pt idx="7040">
                  <c:v>6.7482000000000003E-9</c:v>
                </c:pt>
                <c:pt idx="7041">
                  <c:v>6.7437999999999998E-9</c:v>
                </c:pt>
                <c:pt idx="7042">
                  <c:v>6.7746999999999998E-9</c:v>
                </c:pt>
                <c:pt idx="7043">
                  <c:v>6.7614999999999999E-9</c:v>
                </c:pt>
                <c:pt idx="7044">
                  <c:v>6.6908000000000001E-9</c:v>
                </c:pt>
                <c:pt idx="7045">
                  <c:v>6.7349999999999996E-9</c:v>
                </c:pt>
                <c:pt idx="7046">
                  <c:v>6.7569999999999997E-9</c:v>
                </c:pt>
                <c:pt idx="7047">
                  <c:v>6.7085000000000002E-9</c:v>
                </c:pt>
                <c:pt idx="7048">
                  <c:v>6.7260999999999998E-9</c:v>
                </c:pt>
                <c:pt idx="7049">
                  <c:v>6.8409999999999998E-9</c:v>
                </c:pt>
                <c:pt idx="7050">
                  <c:v>6.7085000000000002E-9</c:v>
                </c:pt>
                <c:pt idx="7051">
                  <c:v>6.7085000000000002E-9</c:v>
                </c:pt>
                <c:pt idx="7052">
                  <c:v>6.7703000000000001E-9</c:v>
                </c:pt>
                <c:pt idx="7053">
                  <c:v>6.7394000000000001E-9</c:v>
                </c:pt>
                <c:pt idx="7054">
                  <c:v>6.7437999999999998E-9</c:v>
                </c:pt>
                <c:pt idx="7055">
                  <c:v>6.7703000000000001E-9</c:v>
                </c:pt>
                <c:pt idx="7056">
                  <c:v>6.7746999999999998E-9</c:v>
                </c:pt>
                <c:pt idx="7057">
                  <c:v>6.7349999999999996E-9</c:v>
                </c:pt>
                <c:pt idx="7058">
                  <c:v>6.6864000000000004E-9</c:v>
                </c:pt>
                <c:pt idx="7059">
                  <c:v>6.7349999999999996E-9</c:v>
                </c:pt>
                <c:pt idx="7060">
                  <c:v>6.6908000000000001E-9</c:v>
                </c:pt>
                <c:pt idx="7061">
                  <c:v>6.7526E-9</c:v>
                </c:pt>
                <c:pt idx="7062">
                  <c:v>6.704E-9</c:v>
                </c:pt>
                <c:pt idx="7063">
                  <c:v>6.7085000000000002E-9</c:v>
                </c:pt>
                <c:pt idx="7064">
                  <c:v>6.7349999999999996E-9</c:v>
                </c:pt>
                <c:pt idx="7065">
                  <c:v>6.6951999999999998E-9</c:v>
                </c:pt>
                <c:pt idx="7066">
                  <c:v>6.7968000000000004E-9</c:v>
                </c:pt>
                <c:pt idx="7067">
                  <c:v>6.7394000000000001E-9</c:v>
                </c:pt>
                <c:pt idx="7068">
                  <c:v>6.7791000000000003E-9</c:v>
                </c:pt>
                <c:pt idx="7069">
                  <c:v>6.7260999999999998E-9</c:v>
                </c:pt>
                <c:pt idx="7070">
                  <c:v>6.7746999999999998E-9</c:v>
                </c:pt>
                <c:pt idx="7071">
                  <c:v>6.7482000000000003E-9</c:v>
                </c:pt>
                <c:pt idx="7072">
                  <c:v>6.7569999999999997E-9</c:v>
                </c:pt>
                <c:pt idx="7073">
                  <c:v>6.7260999999999998E-9</c:v>
                </c:pt>
                <c:pt idx="7074">
                  <c:v>6.7173000000000004E-9</c:v>
                </c:pt>
                <c:pt idx="7075">
                  <c:v>6.7173000000000004E-9</c:v>
                </c:pt>
                <c:pt idx="7076">
                  <c:v>6.7569999999999997E-9</c:v>
                </c:pt>
                <c:pt idx="7077">
                  <c:v>6.8145000000000004E-9</c:v>
                </c:pt>
                <c:pt idx="7078">
                  <c:v>6.7217000000000001E-9</c:v>
                </c:pt>
                <c:pt idx="7079">
                  <c:v>6.7968000000000004E-9</c:v>
                </c:pt>
                <c:pt idx="7080">
                  <c:v>6.7659000000000004E-9</c:v>
                </c:pt>
                <c:pt idx="7081">
                  <c:v>6.7394000000000001E-9</c:v>
                </c:pt>
                <c:pt idx="7082">
                  <c:v>6.7569999999999997E-9</c:v>
                </c:pt>
                <c:pt idx="7083">
                  <c:v>6.7923999999999998E-9</c:v>
                </c:pt>
                <c:pt idx="7084">
                  <c:v>6.7614999999999999E-9</c:v>
                </c:pt>
                <c:pt idx="7085">
                  <c:v>6.7128999999999998E-9</c:v>
                </c:pt>
                <c:pt idx="7086">
                  <c:v>6.7305000000000003E-9</c:v>
                </c:pt>
                <c:pt idx="7087">
                  <c:v>6.7614999999999999E-9</c:v>
                </c:pt>
                <c:pt idx="7088">
                  <c:v>6.8321E-9</c:v>
                </c:pt>
                <c:pt idx="7089">
                  <c:v>6.7173000000000004E-9</c:v>
                </c:pt>
                <c:pt idx="7090">
                  <c:v>6.7437999999999998E-9</c:v>
                </c:pt>
                <c:pt idx="7091">
                  <c:v>6.7614999999999999E-9</c:v>
                </c:pt>
                <c:pt idx="7092">
                  <c:v>6.7614999999999999E-9</c:v>
                </c:pt>
                <c:pt idx="7093">
                  <c:v>6.7394000000000001E-9</c:v>
                </c:pt>
                <c:pt idx="7094">
                  <c:v>6.7260999999999998E-9</c:v>
                </c:pt>
                <c:pt idx="7095">
                  <c:v>6.8012E-9</c:v>
                </c:pt>
                <c:pt idx="7096">
                  <c:v>6.7526E-9</c:v>
                </c:pt>
                <c:pt idx="7097">
                  <c:v>6.6951999999999998E-9</c:v>
                </c:pt>
                <c:pt idx="7098">
                  <c:v>6.7791000000000003E-9</c:v>
                </c:pt>
                <c:pt idx="7099">
                  <c:v>6.8321E-9</c:v>
                </c:pt>
                <c:pt idx="7100">
                  <c:v>6.7305000000000003E-9</c:v>
                </c:pt>
                <c:pt idx="7101">
                  <c:v>6.7659000000000004E-9</c:v>
                </c:pt>
                <c:pt idx="7102">
                  <c:v>6.7968000000000004E-9</c:v>
                </c:pt>
                <c:pt idx="7103">
                  <c:v>6.8145000000000004E-9</c:v>
                </c:pt>
                <c:pt idx="7104">
                  <c:v>6.7659000000000004E-9</c:v>
                </c:pt>
                <c:pt idx="7105">
                  <c:v>6.7305000000000003E-9</c:v>
                </c:pt>
                <c:pt idx="7106">
                  <c:v>6.7482000000000003E-9</c:v>
                </c:pt>
                <c:pt idx="7107">
                  <c:v>6.7968000000000004E-9</c:v>
                </c:pt>
                <c:pt idx="7108">
                  <c:v>6.7835E-9</c:v>
                </c:pt>
                <c:pt idx="7109">
                  <c:v>6.7791000000000003E-9</c:v>
                </c:pt>
                <c:pt idx="7110">
                  <c:v>6.7349999999999996E-9</c:v>
                </c:pt>
                <c:pt idx="7111">
                  <c:v>6.6776000000000002E-9</c:v>
                </c:pt>
                <c:pt idx="7112">
                  <c:v>6.7437999999999998E-9</c:v>
                </c:pt>
                <c:pt idx="7113">
                  <c:v>6.7482000000000003E-9</c:v>
                </c:pt>
                <c:pt idx="7114">
                  <c:v>6.7659000000000004E-9</c:v>
                </c:pt>
                <c:pt idx="7115">
                  <c:v>6.7569999999999997E-9</c:v>
                </c:pt>
                <c:pt idx="7116">
                  <c:v>6.7614999999999999E-9</c:v>
                </c:pt>
                <c:pt idx="7117">
                  <c:v>6.7173000000000004E-9</c:v>
                </c:pt>
                <c:pt idx="7118">
                  <c:v>6.7482000000000003E-9</c:v>
                </c:pt>
                <c:pt idx="7119">
                  <c:v>6.7659000000000004E-9</c:v>
                </c:pt>
                <c:pt idx="7120">
                  <c:v>6.7260999999999998E-9</c:v>
                </c:pt>
                <c:pt idx="7121">
                  <c:v>6.7659000000000004E-9</c:v>
                </c:pt>
                <c:pt idx="7122">
                  <c:v>6.7437999999999998E-9</c:v>
                </c:pt>
                <c:pt idx="7123">
                  <c:v>6.7260999999999998E-9</c:v>
                </c:pt>
                <c:pt idx="7124">
                  <c:v>6.7349999999999996E-9</c:v>
                </c:pt>
                <c:pt idx="7125">
                  <c:v>6.8100000000000003E-9</c:v>
                </c:pt>
                <c:pt idx="7126">
                  <c:v>6.7482000000000003E-9</c:v>
                </c:pt>
                <c:pt idx="7127">
                  <c:v>6.7349999999999996E-9</c:v>
                </c:pt>
                <c:pt idx="7128">
                  <c:v>6.7835E-9</c:v>
                </c:pt>
                <c:pt idx="7129">
                  <c:v>6.7791000000000003E-9</c:v>
                </c:pt>
                <c:pt idx="7130">
                  <c:v>6.7260999999999998E-9</c:v>
                </c:pt>
                <c:pt idx="7131">
                  <c:v>6.7526E-9</c:v>
                </c:pt>
                <c:pt idx="7132">
                  <c:v>6.7880000000000001E-9</c:v>
                </c:pt>
                <c:pt idx="7133">
                  <c:v>6.7260999999999998E-9</c:v>
                </c:pt>
                <c:pt idx="7134">
                  <c:v>6.7569999999999997E-9</c:v>
                </c:pt>
                <c:pt idx="7135">
                  <c:v>6.8012E-9</c:v>
                </c:pt>
                <c:pt idx="7136">
                  <c:v>6.7569999999999997E-9</c:v>
                </c:pt>
                <c:pt idx="7137">
                  <c:v>6.8100000000000003E-9</c:v>
                </c:pt>
                <c:pt idx="7138">
                  <c:v>6.7085000000000002E-9</c:v>
                </c:pt>
                <c:pt idx="7139">
                  <c:v>6.7791000000000003E-9</c:v>
                </c:pt>
                <c:pt idx="7140">
                  <c:v>6.7659000000000004E-9</c:v>
                </c:pt>
                <c:pt idx="7141">
                  <c:v>6.7526E-9</c:v>
                </c:pt>
                <c:pt idx="7142">
                  <c:v>6.7569999999999997E-9</c:v>
                </c:pt>
                <c:pt idx="7143">
                  <c:v>6.8321E-9</c:v>
                </c:pt>
                <c:pt idx="7144">
                  <c:v>6.7968000000000004E-9</c:v>
                </c:pt>
                <c:pt idx="7145">
                  <c:v>6.6776000000000002E-9</c:v>
                </c:pt>
                <c:pt idx="7146">
                  <c:v>6.7703000000000001E-9</c:v>
                </c:pt>
                <c:pt idx="7147">
                  <c:v>6.7394000000000001E-9</c:v>
                </c:pt>
                <c:pt idx="7148">
                  <c:v>6.7614999999999999E-9</c:v>
                </c:pt>
                <c:pt idx="7149">
                  <c:v>6.7968000000000004E-9</c:v>
                </c:pt>
                <c:pt idx="7150">
                  <c:v>6.7659000000000004E-9</c:v>
                </c:pt>
                <c:pt idx="7151">
                  <c:v>6.7260999999999998E-9</c:v>
                </c:pt>
                <c:pt idx="7152">
                  <c:v>6.7526E-9</c:v>
                </c:pt>
                <c:pt idx="7153">
                  <c:v>6.7659000000000004E-9</c:v>
                </c:pt>
                <c:pt idx="7154">
                  <c:v>6.8321E-9</c:v>
                </c:pt>
                <c:pt idx="7155">
                  <c:v>6.7394000000000001E-9</c:v>
                </c:pt>
                <c:pt idx="7156">
                  <c:v>6.7746999999999998E-9</c:v>
                </c:pt>
                <c:pt idx="7157">
                  <c:v>6.7746999999999998E-9</c:v>
                </c:pt>
                <c:pt idx="7158">
                  <c:v>6.7569999999999997E-9</c:v>
                </c:pt>
                <c:pt idx="7159">
                  <c:v>6.7526E-9</c:v>
                </c:pt>
                <c:pt idx="7160">
                  <c:v>6.7482000000000003E-9</c:v>
                </c:pt>
                <c:pt idx="7161">
                  <c:v>6.7835E-9</c:v>
                </c:pt>
                <c:pt idx="7162">
                  <c:v>6.7349999999999996E-9</c:v>
                </c:pt>
                <c:pt idx="7163">
                  <c:v>6.7659000000000004E-9</c:v>
                </c:pt>
                <c:pt idx="7164">
                  <c:v>6.6554999999999996E-9</c:v>
                </c:pt>
                <c:pt idx="7165">
                  <c:v>6.7569999999999997E-9</c:v>
                </c:pt>
                <c:pt idx="7166">
                  <c:v>6.7437999999999998E-9</c:v>
                </c:pt>
                <c:pt idx="7167">
                  <c:v>6.8055999999999997E-9</c:v>
                </c:pt>
                <c:pt idx="7168">
                  <c:v>6.8012E-9</c:v>
                </c:pt>
                <c:pt idx="7169">
                  <c:v>6.8012E-9</c:v>
                </c:pt>
                <c:pt idx="7170">
                  <c:v>6.7260999999999998E-9</c:v>
                </c:pt>
                <c:pt idx="7171">
                  <c:v>6.8055999999999997E-9</c:v>
                </c:pt>
                <c:pt idx="7172">
                  <c:v>6.7703000000000001E-9</c:v>
                </c:pt>
                <c:pt idx="7173">
                  <c:v>6.7880000000000001E-9</c:v>
                </c:pt>
                <c:pt idx="7174">
                  <c:v>6.8189000000000001E-9</c:v>
                </c:pt>
                <c:pt idx="7175">
                  <c:v>6.7173000000000004E-9</c:v>
                </c:pt>
                <c:pt idx="7176">
                  <c:v>6.7482000000000003E-9</c:v>
                </c:pt>
                <c:pt idx="7177">
                  <c:v>6.7968000000000004E-9</c:v>
                </c:pt>
                <c:pt idx="7178">
                  <c:v>6.7085000000000002E-9</c:v>
                </c:pt>
                <c:pt idx="7179">
                  <c:v>6.7835E-9</c:v>
                </c:pt>
                <c:pt idx="7180">
                  <c:v>6.7835E-9</c:v>
                </c:pt>
                <c:pt idx="7181">
                  <c:v>6.7880000000000001E-9</c:v>
                </c:pt>
                <c:pt idx="7182">
                  <c:v>6.7305000000000003E-9</c:v>
                </c:pt>
                <c:pt idx="7183">
                  <c:v>6.7880000000000001E-9</c:v>
                </c:pt>
                <c:pt idx="7184">
                  <c:v>6.7923999999999998E-9</c:v>
                </c:pt>
                <c:pt idx="7185">
                  <c:v>6.8055999999999997E-9</c:v>
                </c:pt>
                <c:pt idx="7186">
                  <c:v>6.7614999999999999E-9</c:v>
                </c:pt>
                <c:pt idx="7187">
                  <c:v>6.7394000000000001E-9</c:v>
                </c:pt>
                <c:pt idx="7188">
                  <c:v>6.7746999999999998E-9</c:v>
                </c:pt>
                <c:pt idx="7189">
                  <c:v>6.7349999999999996E-9</c:v>
                </c:pt>
                <c:pt idx="7190">
                  <c:v>6.7923999999999998E-9</c:v>
                </c:pt>
                <c:pt idx="7191">
                  <c:v>6.7703000000000001E-9</c:v>
                </c:pt>
                <c:pt idx="7192">
                  <c:v>6.8189000000000001E-9</c:v>
                </c:pt>
                <c:pt idx="7193">
                  <c:v>6.7482000000000003E-9</c:v>
                </c:pt>
                <c:pt idx="7194">
                  <c:v>6.7880000000000001E-9</c:v>
                </c:pt>
                <c:pt idx="7195">
                  <c:v>6.7703000000000001E-9</c:v>
                </c:pt>
                <c:pt idx="7196">
                  <c:v>6.8409999999999998E-9</c:v>
                </c:pt>
                <c:pt idx="7197">
                  <c:v>6.7305000000000003E-9</c:v>
                </c:pt>
                <c:pt idx="7198">
                  <c:v>6.7968000000000004E-9</c:v>
                </c:pt>
                <c:pt idx="7199">
                  <c:v>6.7923999999999998E-9</c:v>
                </c:pt>
                <c:pt idx="7200">
                  <c:v>6.7923999999999998E-9</c:v>
                </c:pt>
                <c:pt idx="7201">
                  <c:v>6.7614999999999999E-9</c:v>
                </c:pt>
                <c:pt idx="7202">
                  <c:v>6.8012E-9</c:v>
                </c:pt>
                <c:pt idx="7203">
                  <c:v>6.7659000000000004E-9</c:v>
                </c:pt>
                <c:pt idx="7204">
                  <c:v>6.7217000000000001E-9</c:v>
                </c:pt>
                <c:pt idx="7205">
                  <c:v>6.8145000000000004E-9</c:v>
                </c:pt>
                <c:pt idx="7206">
                  <c:v>6.7968000000000004E-9</c:v>
                </c:pt>
                <c:pt idx="7207">
                  <c:v>6.8145000000000004E-9</c:v>
                </c:pt>
                <c:pt idx="7208">
                  <c:v>6.7746999999999998E-9</c:v>
                </c:pt>
                <c:pt idx="7209">
                  <c:v>6.7703000000000001E-9</c:v>
                </c:pt>
                <c:pt idx="7210">
                  <c:v>6.7968000000000004E-9</c:v>
                </c:pt>
                <c:pt idx="7211">
                  <c:v>6.7746999999999998E-9</c:v>
                </c:pt>
                <c:pt idx="7212">
                  <c:v>6.7526E-9</c:v>
                </c:pt>
                <c:pt idx="7213">
                  <c:v>6.7968000000000004E-9</c:v>
                </c:pt>
                <c:pt idx="7214">
                  <c:v>6.7482000000000003E-9</c:v>
                </c:pt>
                <c:pt idx="7215">
                  <c:v>6.7437999999999998E-9</c:v>
                </c:pt>
                <c:pt idx="7216">
                  <c:v>6.8100000000000003E-9</c:v>
                </c:pt>
                <c:pt idx="7217">
                  <c:v>6.7526E-9</c:v>
                </c:pt>
                <c:pt idx="7218">
                  <c:v>6.8012E-9</c:v>
                </c:pt>
                <c:pt idx="7219">
                  <c:v>6.7923999999999998E-9</c:v>
                </c:pt>
                <c:pt idx="7220">
                  <c:v>6.7614999999999999E-9</c:v>
                </c:pt>
                <c:pt idx="7221">
                  <c:v>6.8012E-9</c:v>
                </c:pt>
                <c:pt idx="7222">
                  <c:v>6.9072000000000003E-9</c:v>
                </c:pt>
                <c:pt idx="7223">
                  <c:v>6.7968000000000004E-9</c:v>
                </c:pt>
                <c:pt idx="7224">
                  <c:v>6.7746999999999998E-9</c:v>
                </c:pt>
                <c:pt idx="7225">
                  <c:v>6.7791000000000003E-9</c:v>
                </c:pt>
                <c:pt idx="7226">
                  <c:v>6.7614999999999999E-9</c:v>
                </c:pt>
                <c:pt idx="7227">
                  <c:v>6.7482000000000003E-9</c:v>
                </c:pt>
                <c:pt idx="7228">
                  <c:v>6.7703000000000001E-9</c:v>
                </c:pt>
                <c:pt idx="7229">
                  <c:v>6.7968000000000004E-9</c:v>
                </c:pt>
                <c:pt idx="7230">
                  <c:v>6.7526E-9</c:v>
                </c:pt>
                <c:pt idx="7231">
                  <c:v>6.8364999999999997E-9</c:v>
                </c:pt>
                <c:pt idx="7232">
                  <c:v>6.7349999999999996E-9</c:v>
                </c:pt>
                <c:pt idx="7233">
                  <c:v>6.7349999999999996E-9</c:v>
                </c:pt>
                <c:pt idx="7234">
                  <c:v>6.7614999999999999E-9</c:v>
                </c:pt>
                <c:pt idx="7235">
                  <c:v>6.8850999999999997E-9</c:v>
                </c:pt>
                <c:pt idx="7236">
                  <c:v>6.7968000000000004E-9</c:v>
                </c:pt>
                <c:pt idx="7237">
                  <c:v>6.7526E-9</c:v>
                </c:pt>
                <c:pt idx="7238">
                  <c:v>6.7835E-9</c:v>
                </c:pt>
                <c:pt idx="7239">
                  <c:v>6.8321E-9</c:v>
                </c:pt>
                <c:pt idx="7240">
                  <c:v>6.7659000000000004E-9</c:v>
                </c:pt>
                <c:pt idx="7241">
                  <c:v>6.7569999999999997E-9</c:v>
                </c:pt>
                <c:pt idx="7242">
                  <c:v>6.7569999999999997E-9</c:v>
                </c:pt>
                <c:pt idx="7243">
                  <c:v>6.8454000000000004E-9</c:v>
                </c:pt>
                <c:pt idx="7244">
                  <c:v>6.7791000000000003E-9</c:v>
                </c:pt>
                <c:pt idx="7245">
                  <c:v>6.7923999999999998E-9</c:v>
                </c:pt>
                <c:pt idx="7246">
                  <c:v>6.8232999999999998E-9</c:v>
                </c:pt>
                <c:pt idx="7247">
                  <c:v>6.7569999999999997E-9</c:v>
                </c:pt>
                <c:pt idx="7248">
                  <c:v>6.7835E-9</c:v>
                </c:pt>
                <c:pt idx="7249">
                  <c:v>6.8145000000000004E-9</c:v>
                </c:pt>
                <c:pt idx="7250">
                  <c:v>6.7526E-9</c:v>
                </c:pt>
                <c:pt idx="7251">
                  <c:v>6.7835E-9</c:v>
                </c:pt>
                <c:pt idx="7252">
                  <c:v>6.7703000000000001E-9</c:v>
                </c:pt>
                <c:pt idx="7253">
                  <c:v>6.8100000000000003E-9</c:v>
                </c:pt>
                <c:pt idx="7254">
                  <c:v>6.7659000000000004E-9</c:v>
                </c:pt>
                <c:pt idx="7255">
                  <c:v>6.8364999999999997E-9</c:v>
                </c:pt>
                <c:pt idx="7256">
                  <c:v>6.7703000000000001E-9</c:v>
                </c:pt>
                <c:pt idx="7257">
                  <c:v>6.7128999999999998E-9</c:v>
                </c:pt>
                <c:pt idx="7258">
                  <c:v>6.7437999999999998E-9</c:v>
                </c:pt>
                <c:pt idx="7259">
                  <c:v>6.8189000000000001E-9</c:v>
                </c:pt>
                <c:pt idx="7260">
                  <c:v>6.7923999999999998E-9</c:v>
                </c:pt>
                <c:pt idx="7261">
                  <c:v>6.7659000000000004E-9</c:v>
                </c:pt>
                <c:pt idx="7262">
                  <c:v>6.8541999999999998E-9</c:v>
                </c:pt>
                <c:pt idx="7263">
                  <c:v>6.8055999999999997E-9</c:v>
                </c:pt>
                <c:pt idx="7264">
                  <c:v>6.7835E-9</c:v>
                </c:pt>
                <c:pt idx="7265">
                  <c:v>6.8145000000000004E-9</c:v>
                </c:pt>
                <c:pt idx="7266">
                  <c:v>6.7394000000000001E-9</c:v>
                </c:pt>
                <c:pt idx="7267">
                  <c:v>6.8012E-9</c:v>
                </c:pt>
                <c:pt idx="7268">
                  <c:v>6.8189000000000001E-9</c:v>
                </c:pt>
                <c:pt idx="7269">
                  <c:v>6.8321E-9</c:v>
                </c:pt>
                <c:pt idx="7270">
                  <c:v>6.8718999999999998E-9</c:v>
                </c:pt>
                <c:pt idx="7271">
                  <c:v>6.8718999999999998E-9</c:v>
                </c:pt>
                <c:pt idx="7272">
                  <c:v>6.7569999999999997E-9</c:v>
                </c:pt>
                <c:pt idx="7273">
                  <c:v>6.8364999999999997E-9</c:v>
                </c:pt>
                <c:pt idx="7274">
                  <c:v>6.7482000000000003E-9</c:v>
                </c:pt>
                <c:pt idx="7275">
                  <c:v>6.7349999999999996E-9</c:v>
                </c:pt>
                <c:pt idx="7276">
                  <c:v>6.8675000000000001E-9</c:v>
                </c:pt>
                <c:pt idx="7277">
                  <c:v>6.8055999999999997E-9</c:v>
                </c:pt>
                <c:pt idx="7278">
                  <c:v>6.8012E-9</c:v>
                </c:pt>
                <c:pt idx="7279">
                  <c:v>6.7923999999999998E-9</c:v>
                </c:pt>
                <c:pt idx="7280">
                  <c:v>6.8409999999999998E-9</c:v>
                </c:pt>
                <c:pt idx="7281">
                  <c:v>6.7791000000000003E-9</c:v>
                </c:pt>
                <c:pt idx="7282">
                  <c:v>6.7968000000000004E-9</c:v>
                </c:pt>
                <c:pt idx="7283">
                  <c:v>6.7923999999999998E-9</c:v>
                </c:pt>
                <c:pt idx="7284">
                  <c:v>6.7703000000000001E-9</c:v>
                </c:pt>
                <c:pt idx="7285">
                  <c:v>6.8189000000000001E-9</c:v>
                </c:pt>
                <c:pt idx="7286">
                  <c:v>6.7835E-9</c:v>
                </c:pt>
                <c:pt idx="7287">
                  <c:v>6.7746999999999998E-9</c:v>
                </c:pt>
                <c:pt idx="7288">
                  <c:v>6.9159999999999997E-9</c:v>
                </c:pt>
                <c:pt idx="7289">
                  <c:v>6.8409999999999998E-9</c:v>
                </c:pt>
                <c:pt idx="7290">
                  <c:v>6.7482000000000003E-9</c:v>
                </c:pt>
                <c:pt idx="7291">
                  <c:v>6.8364999999999997E-9</c:v>
                </c:pt>
                <c:pt idx="7292">
                  <c:v>6.7968000000000004E-9</c:v>
                </c:pt>
                <c:pt idx="7293">
                  <c:v>6.8100000000000003E-9</c:v>
                </c:pt>
                <c:pt idx="7294">
                  <c:v>6.7923999999999998E-9</c:v>
                </c:pt>
                <c:pt idx="7295">
                  <c:v>6.7437999999999998E-9</c:v>
                </c:pt>
                <c:pt idx="7296">
                  <c:v>6.8763000000000003E-9</c:v>
                </c:pt>
                <c:pt idx="7297">
                  <c:v>6.7569999999999997E-9</c:v>
                </c:pt>
                <c:pt idx="7298">
                  <c:v>6.8675000000000001E-9</c:v>
                </c:pt>
                <c:pt idx="7299">
                  <c:v>6.8409999999999998E-9</c:v>
                </c:pt>
                <c:pt idx="7300">
                  <c:v>6.7614999999999999E-9</c:v>
                </c:pt>
                <c:pt idx="7301">
                  <c:v>6.7880000000000001E-9</c:v>
                </c:pt>
                <c:pt idx="7302">
                  <c:v>6.8055999999999997E-9</c:v>
                </c:pt>
                <c:pt idx="7303">
                  <c:v>6.7703000000000001E-9</c:v>
                </c:pt>
                <c:pt idx="7304">
                  <c:v>6.8145000000000004E-9</c:v>
                </c:pt>
                <c:pt idx="7305">
                  <c:v>6.7349999999999996E-9</c:v>
                </c:pt>
                <c:pt idx="7306">
                  <c:v>6.8055999999999997E-9</c:v>
                </c:pt>
                <c:pt idx="7307">
                  <c:v>6.8675000000000001E-9</c:v>
                </c:pt>
                <c:pt idx="7308">
                  <c:v>6.863E-9</c:v>
                </c:pt>
                <c:pt idx="7309">
                  <c:v>6.7569999999999997E-9</c:v>
                </c:pt>
                <c:pt idx="7310">
                  <c:v>6.7659000000000004E-9</c:v>
                </c:pt>
                <c:pt idx="7311">
                  <c:v>6.7305000000000003E-9</c:v>
                </c:pt>
                <c:pt idx="7312">
                  <c:v>6.8541999999999998E-9</c:v>
                </c:pt>
                <c:pt idx="7313">
                  <c:v>6.8498000000000001E-9</c:v>
                </c:pt>
                <c:pt idx="7314">
                  <c:v>6.8364999999999997E-9</c:v>
                </c:pt>
                <c:pt idx="7315">
                  <c:v>6.8364999999999997E-9</c:v>
                </c:pt>
                <c:pt idx="7316">
                  <c:v>6.8145000000000004E-9</c:v>
                </c:pt>
                <c:pt idx="7317">
                  <c:v>6.8541999999999998E-9</c:v>
                </c:pt>
                <c:pt idx="7318">
                  <c:v>6.7968000000000004E-9</c:v>
                </c:pt>
                <c:pt idx="7319">
                  <c:v>6.8277000000000003E-9</c:v>
                </c:pt>
                <c:pt idx="7320">
                  <c:v>6.7526E-9</c:v>
                </c:pt>
                <c:pt idx="7321">
                  <c:v>6.8364999999999997E-9</c:v>
                </c:pt>
                <c:pt idx="7322">
                  <c:v>6.7880000000000001E-9</c:v>
                </c:pt>
                <c:pt idx="7323">
                  <c:v>6.8100000000000003E-9</c:v>
                </c:pt>
                <c:pt idx="7324">
                  <c:v>6.7968000000000004E-9</c:v>
                </c:pt>
                <c:pt idx="7325">
                  <c:v>6.7526E-9</c:v>
                </c:pt>
                <c:pt idx="7326">
                  <c:v>6.8277000000000003E-9</c:v>
                </c:pt>
                <c:pt idx="7327">
                  <c:v>6.8277000000000003E-9</c:v>
                </c:pt>
                <c:pt idx="7328">
                  <c:v>6.8145000000000004E-9</c:v>
                </c:pt>
                <c:pt idx="7329">
                  <c:v>6.7526E-9</c:v>
                </c:pt>
                <c:pt idx="7330">
                  <c:v>6.8100000000000003E-9</c:v>
                </c:pt>
                <c:pt idx="7331">
                  <c:v>6.8321E-9</c:v>
                </c:pt>
                <c:pt idx="7332">
                  <c:v>6.863E-9</c:v>
                </c:pt>
                <c:pt idx="7333">
                  <c:v>6.8100000000000003E-9</c:v>
                </c:pt>
                <c:pt idx="7334">
                  <c:v>6.8277000000000003E-9</c:v>
                </c:pt>
                <c:pt idx="7335">
                  <c:v>6.8454000000000004E-9</c:v>
                </c:pt>
                <c:pt idx="7336">
                  <c:v>6.8232999999999998E-9</c:v>
                </c:pt>
                <c:pt idx="7337">
                  <c:v>6.7746999999999998E-9</c:v>
                </c:pt>
                <c:pt idx="7338">
                  <c:v>6.8586000000000003E-9</c:v>
                </c:pt>
                <c:pt idx="7339">
                  <c:v>6.8232999999999998E-9</c:v>
                </c:pt>
                <c:pt idx="7340">
                  <c:v>6.8409999999999998E-9</c:v>
                </c:pt>
                <c:pt idx="7341">
                  <c:v>6.8498000000000001E-9</c:v>
                </c:pt>
                <c:pt idx="7342">
                  <c:v>6.8100000000000003E-9</c:v>
                </c:pt>
                <c:pt idx="7343">
                  <c:v>6.8718999999999998E-9</c:v>
                </c:pt>
                <c:pt idx="7344">
                  <c:v>6.8189000000000001E-9</c:v>
                </c:pt>
                <c:pt idx="7345">
                  <c:v>6.8145000000000004E-9</c:v>
                </c:pt>
                <c:pt idx="7346">
                  <c:v>6.7659000000000004E-9</c:v>
                </c:pt>
                <c:pt idx="7347">
                  <c:v>6.8321E-9</c:v>
                </c:pt>
                <c:pt idx="7348">
                  <c:v>6.8189000000000001E-9</c:v>
                </c:pt>
                <c:pt idx="7349">
                  <c:v>6.8454000000000004E-9</c:v>
                </c:pt>
                <c:pt idx="7350">
                  <c:v>6.8277000000000003E-9</c:v>
                </c:pt>
                <c:pt idx="7351">
                  <c:v>6.8189000000000001E-9</c:v>
                </c:pt>
                <c:pt idx="7352">
                  <c:v>6.8541999999999998E-9</c:v>
                </c:pt>
                <c:pt idx="7353">
                  <c:v>6.7746999999999998E-9</c:v>
                </c:pt>
                <c:pt idx="7354">
                  <c:v>6.8409999999999998E-9</c:v>
                </c:pt>
                <c:pt idx="7355">
                  <c:v>6.8364999999999997E-9</c:v>
                </c:pt>
                <c:pt idx="7356">
                  <c:v>6.8364999999999997E-9</c:v>
                </c:pt>
                <c:pt idx="7357">
                  <c:v>6.8498000000000001E-9</c:v>
                </c:pt>
                <c:pt idx="7358">
                  <c:v>6.8232999999999998E-9</c:v>
                </c:pt>
                <c:pt idx="7359">
                  <c:v>6.8586000000000003E-9</c:v>
                </c:pt>
                <c:pt idx="7360">
                  <c:v>6.8364999999999997E-9</c:v>
                </c:pt>
                <c:pt idx="7361">
                  <c:v>6.8364999999999997E-9</c:v>
                </c:pt>
                <c:pt idx="7362">
                  <c:v>6.8364999999999997E-9</c:v>
                </c:pt>
                <c:pt idx="7363">
                  <c:v>6.8189000000000001E-9</c:v>
                </c:pt>
                <c:pt idx="7364">
                  <c:v>6.7746999999999998E-9</c:v>
                </c:pt>
                <c:pt idx="7365">
                  <c:v>6.8232999999999998E-9</c:v>
                </c:pt>
                <c:pt idx="7366">
                  <c:v>6.7659000000000004E-9</c:v>
                </c:pt>
                <c:pt idx="7367">
                  <c:v>6.8145000000000004E-9</c:v>
                </c:pt>
                <c:pt idx="7368">
                  <c:v>6.8541999999999998E-9</c:v>
                </c:pt>
                <c:pt idx="7369">
                  <c:v>6.8232999999999998E-9</c:v>
                </c:pt>
                <c:pt idx="7370">
                  <c:v>6.8984000000000001E-9</c:v>
                </c:pt>
                <c:pt idx="7371">
                  <c:v>6.8409999999999998E-9</c:v>
                </c:pt>
                <c:pt idx="7372">
                  <c:v>6.8100000000000003E-9</c:v>
                </c:pt>
                <c:pt idx="7373">
                  <c:v>6.8498000000000001E-9</c:v>
                </c:pt>
                <c:pt idx="7374">
                  <c:v>6.863E-9</c:v>
                </c:pt>
                <c:pt idx="7375">
                  <c:v>6.8850999999999997E-9</c:v>
                </c:pt>
                <c:pt idx="7376">
                  <c:v>6.8277000000000003E-9</c:v>
                </c:pt>
                <c:pt idx="7377">
                  <c:v>6.8675000000000001E-9</c:v>
                </c:pt>
                <c:pt idx="7378">
                  <c:v>6.8984000000000001E-9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FE6-4D2E-91DD-19A565B95C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02532095"/>
        <c:axId val="967568335"/>
      </c:scatterChart>
      <c:valAx>
        <c:axId val="2002532095"/>
        <c:scaling>
          <c:orientation val="minMax"/>
          <c:max val="8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b="1"/>
                  <a:t>Total Jet Time / Hours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[h]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967568335"/>
        <c:crosses val="autoZero"/>
        <c:crossBetween val="midCat"/>
        <c:majorUnit val="1"/>
      </c:valAx>
      <c:valAx>
        <c:axId val="967568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b="1"/>
                  <a:t>Interaction Chamber Pressure / mbar</a:t>
                </a:r>
              </a:p>
            </c:rich>
          </c:tx>
          <c:layout>
            <c:manualLayout>
              <c:xMode val="edge"/>
              <c:yMode val="edge"/>
              <c:x val="2.2071118316777775E-2"/>
              <c:y val="0.1455892584158710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0253209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0.7x9mm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[2]Sheet2!$I$2:$I$5811</c:f>
              <c:numCache>
                <c:formatCode>General</c:formatCode>
                <c:ptCount val="5810"/>
                <c:pt idx="0">
                  <c:v>0</c:v>
                </c:pt>
                <c:pt idx="1">
                  <c:v>7.1759259299142286E-4</c:v>
                </c:pt>
                <c:pt idx="2">
                  <c:v>1.4467592627624981E-3</c:v>
                </c:pt>
                <c:pt idx="3">
                  <c:v>2.1875000020372681E-3</c:v>
                </c:pt>
                <c:pt idx="4">
                  <c:v>2.905092595028691E-3</c:v>
                </c:pt>
                <c:pt idx="5">
                  <c:v>3.6342592647997662E-3</c:v>
                </c:pt>
                <c:pt idx="6">
                  <c:v>4.3634259272948839E-3</c:v>
                </c:pt>
                <c:pt idx="7">
                  <c:v>5.0810185202863067E-3</c:v>
                </c:pt>
                <c:pt idx="8">
                  <c:v>5.810185190057382E-3</c:v>
                </c:pt>
                <c:pt idx="9">
                  <c:v>6.5856481523951516E-3</c:v>
                </c:pt>
                <c:pt idx="10">
                  <c:v>7.3148148148902692E-3</c:v>
                </c:pt>
                <c:pt idx="11">
                  <c:v>8.0439814846613444E-3</c:v>
                </c:pt>
                <c:pt idx="12">
                  <c:v>8.7615740776527673E-3</c:v>
                </c:pt>
                <c:pt idx="13">
                  <c:v>9.4907407401478849E-3</c:v>
                </c:pt>
                <c:pt idx="14">
                  <c:v>1.021990740991896E-2</c:v>
                </c:pt>
                <c:pt idx="15">
                  <c:v>1.099537037225673E-2</c:v>
                </c:pt>
                <c:pt idx="16">
                  <c:v>1.1712962965248153E-2</c:v>
                </c:pt>
                <c:pt idx="17">
                  <c:v>1.2442129635019228E-2</c:v>
                </c:pt>
                <c:pt idx="18">
                  <c:v>1.3171296297514345E-2</c:v>
                </c:pt>
                <c:pt idx="19">
                  <c:v>1.3888888890505768E-2</c:v>
                </c:pt>
                <c:pt idx="20">
                  <c:v>1.4618055560276844E-2</c:v>
                </c:pt>
                <c:pt idx="21">
                  <c:v>1.5393518522614613E-2</c:v>
                </c:pt>
                <c:pt idx="22">
                  <c:v>1.6122685185109731E-2</c:v>
                </c:pt>
                <c:pt idx="23">
                  <c:v>1.6840277778101154E-2</c:v>
                </c:pt>
                <c:pt idx="24">
                  <c:v>1.7569444447872229E-2</c:v>
                </c:pt>
                <c:pt idx="25">
                  <c:v>1.8298611117643304E-2</c:v>
                </c:pt>
                <c:pt idx="26">
                  <c:v>1.9016203703358769E-2</c:v>
                </c:pt>
                <c:pt idx="27">
                  <c:v>1.9791666672972497E-2</c:v>
                </c:pt>
                <c:pt idx="28">
                  <c:v>2.0520833335467614E-2</c:v>
                </c:pt>
                <c:pt idx="29">
                  <c:v>2.1250000005238689E-2</c:v>
                </c:pt>
                <c:pt idx="30">
                  <c:v>2.1967592598230112E-2</c:v>
                </c:pt>
                <c:pt idx="31">
                  <c:v>2.269675926072523E-2</c:v>
                </c:pt>
                <c:pt idx="32">
                  <c:v>2.3425925930496305E-2</c:v>
                </c:pt>
                <c:pt idx="33">
                  <c:v>2.4201388892834075E-2</c:v>
                </c:pt>
                <c:pt idx="34">
                  <c:v>2.4918981485825498E-2</c:v>
                </c:pt>
                <c:pt idx="35">
                  <c:v>2.5648148148320615E-2</c:v>
                </c:pt>
                <c:pt idx="36">
                  <c:v>2.6377314818091691E-2</c:v>
                </c:pt>
                <c:pt idx="37">
                  <c:v>2.7094907411083113E-2</c:v>
                </c:pt>
                <c:pt idx="38">
                  <c:v>2.7824074073578231E-2</c:v>
                </c:pt>
                <c:pt idx="39">
                  <c:v>2.8599537043191958E-2</c:v>
                </c:pt>
                <c:pt idx="40">
                  <c:v>2.9328703705687076E-2</c:v>
                </c:pt>
                <c:pt idx="41">
                  <c:v>3.0046296298678499E-2</c:v>
                </c:pt>
                <c:pt idx="42">
                  <c:v>3.0775462968449574E-2</c:v>
                </c:pt>
                <c:pt idx="43">
                  <c:v>3.1504629630944692E-2</c:v>
                </c:pt>
                <c:pt idx="44">
                  <c:v>3.2222222223936114E-2</c:v>
                </c:pt>
                <c:pt idx="45">
                  <c:v>3.2997685186273884E-2</c:v>
                </c:pt>
                <c:pt idx="46">
                  <c:v>3.3726851856044959E-2</c:v>
                </c:pt>
                <c:pt idx="47">
                  <c:v>3.4444444449036382E-2</c:v>
                </c:pt>
                <c:pt idx="48">
                  <c:v>3.51736111115315E-2</c:v>
                </c:pt>
                <c:pt idx="49">
                  <c:v>3.5902777781302575E-2</c:v>
                </c:pt>
                <c:pt idx="50">
                  <c:v>3.6620370374293998E-2</c:v>
                </c:pt>
                <c:pt idx="51">
                  <c:v>3.7349537036789116E-2</c:v>
                </c:pt>
                <c:pt idx="52">
                  <c:v>3.8078703706560191E-2</c:v>
                </c:pt>
                <c:pt idx="53">
                  <c:v>3.8796296299551614E-2</c:v>
                </c:pt>
                <c:pt idx="54">
                  <c:v>3.9525462969322689E-2</c:v>
                </c:pt>
                <c:pt idx="55">
                  <c:v>4.0254629631817807E-2</c:v>
                </c:pt>
                <c:pt idx="56">
                  <c:v>4.1030092594155576E-2</c:v>
                </c:pt>
                <c:pt idx="57">
                  <c:v>4.1759259263926651E-2</c:v>
                </c:pt>
                <c:pt idx="58">
                  <c:v>4.2476851856918074E-2</c:v>
                </c:pt>
                <c:pt idx="59">
                  <c:v>4.3206018519413192E-2</c:v>
                </c:pt>
                <c:pt idx="60">
                  <c:v>4.3935185189184267E-2</c:v>
                </c:pt>
                <c:pt idx="61">
                  <c:v>4.465277778217569E-2</c:v>
                </c:pt>
                <c:pt idx="62">
                  <c:v>4.542824074451346E-2</c:v>
                </c:pt>
                <c:pt idx="63">
                  <c:v>4.6157407407008577E-2</c:v>
                </c:pt>
                <c:pt idx="64">
                  <c:v>4.6875E-2</c:v>
                </c:pt>
                <c:pt idx="65">
                  <c:v>4.7604166669771075E-2</c:v>
                </c:pt>
                <c:pt idx="66">
                  <c:v>4.833333333954215E-2</c:v>
                </c:pt>
                <c:pt idx="67">
                  <c:v>4.9050925925257616E-2</c:v>
                </c:pt>
                <c:pt idx="68">
                  <c:v>4.9826388894871343E-2</c:v>
                </c:pt>
                <c:pt idx="69">
                  <c:v>5.0555555557366461E-2</c:v>
                </c:pt>
                <c:pt idx="70">
                  <c:v>5.1284722227137536E-2</c:v>
                </c:pt>
                <c:pt idx="71">
                  <c:v>5.2002314820128959E-2</c:v>
                </c:pt>
                <c:pt idx="72">
                  <c:v>5.2731481482624076E-2</c:v>
                </c:pt>
                <c:pt idx="73">
                  <c:v>5.3460648152395152E-2</c:v>
                </c:pt>
                <c:pt idx="74">
                  <c:v>5.4178240745386574E-2</c:v>
                </c:pt>
                <c:pt idx="75">
                  <c:v>5.4907407407881692E-2</c:v>
                </c:pt>
                <c:pt idx="76">
                  <c:v>5.5636574077652767E-2</c:v>
                </c:pt>
                <c:pt idx="77">
                  <c:v>5.635416667064419E-2</c:v>
                </c:pt>
                <c:pt idx="78">
                  <c:v>5.7083333333139308E-2</c:v>
                </c:pt>
                <c:pt idx="79">
                  <c:v>5.7858796302753035E-2</c:v>
                </c:pt>
                <c:pt idx="80">
                  <c:v>5.85763888884685E-2</c:v>
                </c:pt>
                <c:pt idx="81">
                  <c:v>5.9305555558239575E-2</c:v>
                </c:pt>
                <c:pt idx="82">
                  <c:v>6.0034722228010651E-2</c:v>
                </c:pt>
                <c:pt idx="83">
                  <c:v>6.0752314821002074E-2</c:v>
                </c:pt>
                <c:pt idx="84">
                  <c:v>6.1481481483497191E-2</c:v>
                </c:pt>
                <c:pt idx="85">
                  <c:v>6.2256944445834961E-2</c:v>
                </c:pt>
                <c:pt idx="86">
                  <c:v>6.2986111115606036E-2</c:v>
                </c:pt>
                <c:pt idx="87">
                  <c:v>6.3703703708597459E-2</c:v>
                </c:pt>
                <c:pt idx="88">
                  <c:v>6.4432870371092577E-2</c:v>
                </c:pt>
                <c:pt idx="89">
                  <c:v>6.5162037040863652E-2</c:v>
                </c:pt>
                <c:pt idx="90">
                  <c:v>6.5879629633855075E-2</c:v>
                </c:pt>
                <c:pt idx="91">
                  <c:v>6.6608796296350192E-2</c:v>
                </c:pt>
                <c:pt idx="92">
                  <c:v>6.7337962966121268E-2</c:v>
                </c:pt>
                <c:pt idx="93">
                  <c:v>6.805555555911269E-2</c:v>
                </c:pt>
                <c:pt idx="94">
                  <c:v>6.8784722221607808E-2</c:v>
                </c:pt>
                <c:pt idx="95">
                  <c:v>6.9513888891378883E-2</c:v>
                </c:pt>
                <c:pt idx="96">
                  <c:v>7.0289351853716653E-2</c:v>
                </c:pt>
                <c:pt idx="97">
                  <c:v>7.1006944446708076E-2</c:v>
                </c:pt>
                <c:pt idx="98">
                  <c:v>7.1736111116479151E-2</c:v>
                </c:pt>
                <c:pt idx="99">
                  <c:v>7.2465277778974269E-2</c:v>
                </c:pt>
                <c:pt idx="100">
                  <c:v>7.3182870371965691E-2</c:v>
                </c:pt>
                <c:pt idx="101">
                  <c:v>7.3912037041736767E-2</c:v>
                </c:pt>
                <c:pt idx="102">
                  <c:v>7.4687500004074536E-2</c:v>
                </c:pt>
                <c:pt idx="103">
                  <c:v>7.5416666666569654E-2</c:v>
                </c:pt>
                <c:pt idx="104">
                  <c:v>7.6145833336340729E-2</c:v>
                </c:pt>
                <c:pt idx="105">
                  <c:v>7.6863425929332152E-2</c:v>
                </c:pt>
                <c:pt idx="106">
                  <c:v>7.7592592599103227E-2</c:v>
                </c:pt>
                <c:pt idx="107">
                  <c:v>7.8321759261598345E-2</c:v>
                </c:pt>
                <c:pt idx="108">
                  <c:v>7.9097222223936114E-2</c:v>
                </c:pt>
                <c:pt idx="109">
                  <c:v>7.9814814816927537E-2</c:v>
                </c:pt>
                <c:pt idx="110">
                  <c:v>8.0543981486698613E-2</c:v>
                </c:pt>
                <c:pt idx="111">
                  <c:v>8.127314814919373E-2</c:v>
                </c:pt>
                <c:pt idx="112">
                  <c:v>8.1990740742185153E-2</c:v>
                </c:pt>
                <c:pt idx="113">
                  <c:v>8.2719907411956228E-2</c:v>
                </c:pt>
                <c:pt idx="114">
                  <c:v>8.3495370374293998E-2</c:v>
                </c:pt>
                <c:pt idx="115">
                  <c:v>8.4224537036789116E-2</c:v>
                </c:pt>
                <c:pt idx="116">
                  <c:v>8.4953703706560191E-2</c:v>
                </c:pt>
                <c:pt idx="117">
                  <c:v>8.5671296299551614E-2</c:v>
                </c:pt>
                <c:pt idx="118">
                  <c:v>8.6400462969322689E-2</c:v>
                </c:pt>
                <c:pt idx="119">
                  <c:v>8.7118055555038154E-2</c:v>
                </c:pt>
                <c:pt idx="120">
                  <c:v>8.7847222224809229E-2</c:v>
                </c:pt>
                <c:pt idx="121">
                  <c:v>8.8576388894580305E-2</c:v>
                </c:pt>
                <c:pt idx="122">
                  <c:v>8.9305555557075422E-2</c:v>
                </c:pt>
                <c:pt idx="123">
                  <c:v>9.0023148150066845E-2</c:v>
                </c:pt>
                <c:pt idx="124">
                  <c:v>9.075231481983792E-2</c:v>
                </c:pt>
                <c:pt idx="125">
                  <c:v>9.1481481482333038E-2</c:v>
                </c:pt>
                <c:pt idx="126">
                  <c:v>9.2199074075324461E-2</c:v>
                </c:pt>
                <c:pt idx="127">
                  <c:v>9.2928240745095536E-2</c:v>
                </c:pt>
                <c:pt idx="128">
                  <c:v>9.3657407407590654E-2</c:v>
                </c:pt>
                <c:pt idx="129">
                  <c:v>9.4375000000582077E-2</c:v>
                </c:pt>
                <c:pt idx="130">
                  <c:v>9.5150462962919846E-2</c:v>
                </c:pt>
                <c:pt idx="131">
                  <c:v>9.5879629632690921E-2</c:v>
                </c:pt>
                <c:pt idx="132">
                  <c:v>9.6597222225682344E-2</c:v>
                </c:pt>
                <c:pt idx="133">
                  <c:v>9.732638889545342E-2</c:v>
                </c:pt>
                <c:pt idx="134">
                  <c:v>9.8055555557948537E-2</c:v>
                </c:pt>
                <c:pt idx="135">
                  <c:v>9.877314815093996E-2</c:v>
                </c:pt>
                <c:pt idx="136">
                  <c:v>9.954861111327773E-2</c:v>
                </c:pt>
                <c:pt idx="137">
                  <c:v>0.1002777777830488</c:v>
                </c:pt>
                <c:pt idx="138">
                  <c:v>0.10100694444554392</c:v>
                </c:pt>
                <c:pt idx="139">
                  <c:v>0.101736111115315</c:v>
                </c:pt>
                <c:pt idx="140">
                  <c:v>0.10245370370830642</c:v>
                </c:pt>
                <c:pt idx="141">
                  <c:v>0.10318287037080154</c:v>
                </c:pt>
                <c:pt idx="142">
                  <c:v>0.10395833333313931</c:v>
                </c:pt>
                <c:pt idx="143">
                  <c:v>0.10468750000291038</c:v>
                </c:pt>
                <c:pt idx="144">
                  <c:v>0.10540509259590181</c:v>
                </c:pt>
                <c:pt idx="145">
                  <c:v>0.10613425926567288</c:v>
                </c:pt>
                <c:pt idx="146">
                  <c:v>0.106863425928168</c:v>
                </c:pt>
                <c:pt idx="147">
                  <c:v>0.10758101852115942</c:v>
                </c:pt>
                <c:pt idx="148">
                  <c:v>0.10835648148349719</c:v>
                </c:pt>
                <c:pt idx="149">
                  <c:v>0.10908564815326827</c:v>
                </c:pt>
                <c:pt idx="150">
                  <c:v>0.10980324074625969</c:v>
                </c:pt>
                <c:pt idx="151">
                  <c:v>0.11053240740875481</c:v>
                </c:pt>
                <c:pt idx="152">
                  <c:v>0.11126157407852588</c:v>
                </c:pt>
                <c:pt idx="153">
                  <c:v>0.11197916667151731</c:v>
                </c:pt>
                <c:pt idx="154">
                  <c:v>0.11275462963385507</c:v>
                </c:pt>
                <c:pt idx="155">
                  <c:v>0.11348379629635019</c:v>
                </c:pt>
                <c:pt idx="156">
                  <c:v>0.11421296296612127</c:v>
                </c:pt>
                <c:pt idx="157">
                  <c:v>0.11493055555911269</c:v>
                </c:pt>
                <c:pt idx="158">
                  <c:v>0.11565972222160781</c:v>
                </c:pt>
                <c:pt idx="159">
                  <c:v>0.11638888889137888</c:v>
                </c:pt>
                <c:pt idx="160">
                  <c:v>0.11710648148437031</c:v>
                </c:pt>
                <c:pt idx="161">
                  <c:v>0.11783564815414138</c:v>
                </c:pt>
                <c:pt idx="162">
                  <c:v>0.1185648148166365</c:v>
                </c:pt>
                <c:pt idx="163">
                  <c:v>0.11928240740962792</c:v>
                </c:pt>
                <c:pt idx="164">
                  <c:v>0.120011574079399</c:v>
                </c:pt>
                <c:pt idx="165">
                  <c:v>0.12074074074189411</c:v>
                </c:pt>
                <c:pt idx="166">
                  <c:v>0.12145833333488554</c:v>
                </c:pt>
                <c:pt idx="167">
                  <c:v>0.12218750000465661</c:v>
                </c:pt>
                <c:pt idx="168">
                  <c:v>0.12291666666715173</c:v>
                </c:pt>
                <c:pt idx="169">
                  <c:v>0.12363425926014315</c:v>
                </c:pt>
                <c:pt idx="170">
                  <c:v>0.12436342592991423</c:v>
                </c:pt>
                <c:pt idx="171">
                  <c:v>0.12509259259240935</c:v>
                </c:pt>
                <c:pt idx="172">
                  <c:v>0.12581018518540077</c:v>
                </c:pt>
                <c:pt idx="173">
                  <c:v>0.12653935185517184</c:v>
                </c:pt>
                <c:pt idx="174">
                  <c:v>0.12726851852494292</c:v>
                </c:pt>
                <c:pt idx="175">
                  <c:v>0.12798611111065838</c:v>
                </c:pt>
                <c:pt idx="176">
                  <c:v>0.12871527778042946</c:v>
                </c:pt>
                <c:pt idx="177">
                  <c:v>0.12944444445020054</c:v>
                </c:pt>
                <c:pt idx="178">
                  <c:v>0.13016203704319196</c:v>
                </c:pt>
                <c:pt idx="179">
                  <c:v>0.13089120370568708</c:v>
                </c:pt>
                <c:pt idx="180">
                  <c:v>0.13166666666802485</c:v>
                </c:pt>
                <c:pt idx="181">
                  <c:v>0.13239583333779592</c:v>
                </c:pt>
                <c:pt idx="182">
                  <c:v>0.13312500000029104</c:v>
                </c:pt>
                <c:pt idx="183">
                  <c:v>0.13384259259328246</c:v>
                </c:pt>
                <c:pt idx="184">
                  <c:v>0.13457175926305354</c:v>
                </c:pt>
                <c:pt idx="185">
                  <c:v>0.13530092592554865</c:v>
                </c:pt>
                <c:pt idx="186">
                  <c:v>0.13601851851854008</c:v>
                </c:pt>
                <c:pt idx="187">
                  <c:v>0.13674768518831115</c:v>
                </c:pt>
                <c:pt idx="188">
                  <c:v>0.13747685185808223</c:v>
                </c:pt>
                <c:pt idx="189">
                  <c:v>0.13819444444379769</c:v>
                </c:pt>
                <c:pt idx="190">
                  <c:v>0.13892361111356877</c:v>
                </c:pt>
                <c:pt idx="191">
                  <c:v>0.13969907407590654</c:v>
                </c:pt>
                <c:pt idx="192">
                  <c:v>0.14042824074567761</c:v>
                </c:pt>
                <c:pt idx="193">
                  <c:v>0.14114583333866904</c:v>
                </c:pt>
                <c:pt idx="194">
                  <c:v>0.14187500000116415</c:v>
                </c:pt>
                <c:pt idx="195">
                  <c:v>0.14260416667093523</c:v>
                </c:pt>
                <c:pt idx="196">
                  <c:v>0.14332175926392665</c:v>
                </c:pt>
                <c:pt idx="197">
                  <c:v>0.14405092592642177</c:v>
                </c:pt>
                <c:pt idx="198">
                  <c:v>0.14478009259619284</c:v>
                </c:pt>
                <c:pt idx="199">
                  <c:v>0.14549768518918427</c:v>
                </c:pt>
                <c:pt idx="200">
                  <c:v>0.14622685185167938</c:v>
                </c:pt>
                <c:pt idx="201">
                  <c:v>0.14695601852145046</c:v>
                </c:pt>
                <c:pt idx="202">
                  <c:v>0.14771990740700858</c:v>
                </c:pt>
                <c:pt idx="203">
                  <c:v>0.14844907407677965</c:v>
                </c:pt>
                <c:pt idx="204">
                  <c:v>0.14917824074655073</c:v>
                </c:pt>
                <c:pt idx="205">
                  <c:v>0.14989583333954215</c:v>
                </c:pt>
                <c:pt idx="206">
                  <c:v>0.15062500000203727</c:v>
                </c:pt>
                <c:pt idx="207">
                  <c:v>0.15135416667180834</c:v>
                </c:pt>
                <c:pt idx="208">
                  <c:v>0.15212962963414611</c:v>
                </c:pt>
                <c:pt idx="209">
                  <c:v>0.15284722222713754</c:v>
                </c:pt>
                <c:pt idx="210">
                  <c:v>0.15357638888963265</c:v>
                </c:pt>
                <c:pt idx="211">
                  <c:v>0.15430555555940373</c:v>
                </c:pt>
                <c:pt idx="212">
                  <c:v>0.15502314815239515</c:v>
                </c:pt>
                <c:pt idx="213">
                  <c:v>0.15575231481489027</c:v>
                </c:pt>
                <c:pt idx="214">
                  <c:v>0.15646990740788169</c:v>
                </c:pt>
                <c:pt idx="215">
                  <c:v>0.15719907407765277</c:v>
                </c:pt>
                <c:pt idx="216">
                  <c:v>0.15792824074014788</c:v>
                </c:pt>
                <c:pt idx="217">
                  <c:v>0.15864583333313931</c:v>
                </c:pt>
                <c:pt idx="218">
                  <c:v>0.15937500000291038</c:v>
                </c:pt>
                <c:pt idx="219">
                  <c:v>0.16015046296524815</c:v>
                </c:pt>
                <c:pt idx="220">
                  <c:v>0.16087962963501923</c:v>
                </c:pt>
                <c:pt idx="221">
                  <c:v>0.16159722222801065</c:v>
                </c:pt>
                <c:pt idx="222">
                  <c:v>0.16232638889050577</c:v>
                </c:pt>
                <c:pt idx="223">
                  <c:v>0.16305555556027684</c:v>
                </c:pt>
                <c:pt idx="224">
                  <c:v>0.16378472222277196</c:v>
                </c:pt>
                <c:pt idx="225">
                  <c:v>0.16456018518510973</c:v>
                </c:pt>
                <c:pt idx="226">
                  <c:v>0.16527777777810115</c:v>
                </c:pt>
                <c:pt idx="227">
                  <c:v>0.16600694444787223</c:v>
                </c:pt>
                <c:pt idx="228">
                  <c:v>0.1667361111176433</c:v>
                </c:pt>
                <c:pt idx="229">
                  <c:v>0.16745370370335877</c:v>
                </c:pt>
                <c:pt idx="230">
                  <c:v>0.16818287037312984</c:v>
                </c:pt>
                <c:pt idx="231">
                  <c:v>0.16891203704290092</c:v>
                </c:pt>
                <c:pt idx="232">
                  <c:v>0.16962962963589234</c:v>
                </c:pt>
                <c:pt idx="233">
                  <c:v>0.17035879629838746</c:v>
                </c:pt>
                <c:pt idx="234">
                  <c:v>0.17108796296815854</c:v>
                </c:pt>
                <c:pt idx="235">
                  <c:v>0.17180555556114996</c:v>
                </c:pt>
                <c:pt idx="236">
                  <c:v>0.17253472222364508</c:v>
                </c:pt>
                <c:pt idx="237">
                  <c:v>0.17326388889341615</c:v>
                </c:pt>
                <c:pt idx="238">
                  <c:v>0.17398148148640757</c:v>
                </c:pt>
                <c:pt idx="239">
                  <c:v>0.17471064814890269</c:v>
                </c:pt>
                <c:pt idx="240">
                  <c:v>0.17543981481867377</c:v>
                </c:pt>
                <c:pt idx="241">
                  <c:v>0.17621527778101154</c:v>
                </c:pt>
                <c:pt idx="242">
                  <c:v>0.17693287037400296</c:v>
                </c:pt>
                <c:pt idx="243">
                  <c:v>0.17766203703649808</c:v>
                </c:pt>
                <c:pt idx="244">
                  <c:v>0.17839120370626915</c:v>
                </c:pt>
                <c:pt idx="245">
                  <c:v>0.17910879629926058</c:v>
                </c:pt>
                <c:pt idx="246">
                  <c:v>0.17983796296903165</c:v>
                </c:pt>
                <c:pt idx="247">
                  <c:v>0.18061342593136942</c:v>
                </c:pt>
                <c:pt idx="248">
                  <c:v>0.18134259259386454</c:v>
                </c:pt>
                <c:pt idx="249">
                  <c:v>0.18206018518685596</c:v>
                </c:pt>
                <c:pt idx="250">
                  <c:v>0.18278935185662704</c:v>
                </c:pt>
                <c:pt idx="251">
                  <c:v>0.18351851851912215</c:v>
                </c:pt>
                <c:pt idx="252">
                  <c:v>0.18423611111211358</c:v>
                </c:pt>
                <c:pt idx="253">
                  <c:v>0.18501157407445135</c:v>
                </c:pt>
                <c:pt idx="254">
                  <c:v>0.18574074074422242</c:v>
                </c:pt>
                <c:pt idx="255">
                  <c:v>0.1864699074139935</c:v>
                </c:pt>
                <c:pt idx="256">
                  <c:v>0.18718749999970896</c:v>
                </c:pt>
                <c:pt idx="257">
                  <c:v>0.18791666666948004</c:v>
                </c:pt>
                <c:pt idx="258">
                  <c:v>0.18863425926247146</c:v>
                </c:pt>
                <c:pt idx="259">
                  <c:v>0.18940972222480923</c:v>
                </c:pt>
                <c:pt idx="260">
                  <c:v>0.1901388888945803</c:v>
                </c:pt>
                <c:pt idx="261">
                  <c:v>0.19086805555707542</c:v>
                </c:pt>
                <c:pt idx="262">
                  <c:v>0.19158564815006685</c:v>
                </c:pt>
                <c:pt idx="263">
                  <c:v>0.19231481481983792</c:v>
                </c:pt>
                <c:pt idx="264">
                  <c:v>0.19304398148233304</c:v>
                </c:pt>
                <c:pt idx="265">
                  <c:v>0.19381944444467081</c:v>
                </c:pt>
                <c:pt idx="266">
                  <c:v>0.19453703703766223</c:v>
                </c:pt>
                <c:pt idx="267">
                  <c:v>0.19526620370743331</c:v>
                </c:pt>
                <c:pt idx="268">
                  <c:v>0.19599537036992842</c:v>
                </c:pt>
                <c:pt idx="269">
                  <c:v>0.19671296296291985</c:v>
                </c:pt>
                <c:pt idx="270">
                  <c:v>0.19744212963269092</c:v>
                </c:pt>
                <c:pt idx="271">
                  <c:v>0.198171296302462</c:v>
                </c:pt>
                <c:pt idx="272">
                  <c:v>0.19888888889545342</c:v>
                </c:pt>
                <c:pt idx="273">
                  <c:v>0.19961805555794854</c:v>
                </c:pt>
                <c:pt idx="274">
                  <c:v>0.20034722222771961</c:v>
                </c:pt>
                <c:pt idx="275">
                  <c:v>0.20106481482071104</c:v>
                </c:pt>
                <c:pt idx="276">
                  <c:v>0.2018402777830488</c:v>
                </c:pt>
                <c:pt idx="277">
                  <c:v>0.20256944444554392</c:v>
                </c:pt>
                <c:pt idx="278">
                  <c:v>0.203298611115315</c:v>
                </c:pt>
                <c:pt idx="279">
                  <c:v>0.20401620370830642</c:v>
                </c:pt>
                <c:pt idx="280">
                  <c:v>0.20474537037080154</c:v>
                </c:pt>
                <c:pt idx="281">
                  <c:v>0.20547453704057261</c:v>
                </c:pt>
                <c:pt idx="282">
                  <c:v>0.20625000000291038</c:v>
                </c:pt>
                <c:pt idx="283">
                  <c:v>0.20696759259590181</c:v>
                </c:pt>
                <c:pt idx="284">
                  <c:v>0.20769675926567288</c:v>
                </c:pt>
                <c:pt idx="285">
                  <c:v>0.208425925928168</c:v>
                </c:pt>
                <c:pt idx="286">
                  <c:v>0.20914351852115942</c:v>
                </c:pt>
                <c:pt idx="287">
                  <c:v>0.2098726851909305</c:v>
                </c:pt>
                <c:pt idx="288">
                  <c:v>0.21060185185342561</c:v>
                </c:pt>
                <c:pt idx="289">
                  <c:v>0.21131944444641704</c:v>
                </c:pt>
                <c:pt idx="290">
                  <c:v>0.21204861111618811</c:v>
                </c:pt>
                <c:pt idx="291">
                  <c:v>0.21277777777868323</c:v>
                </c:pt>
                <c:pt idx="292">
                  <c:v>0.21349537037167465</c:v>
                </c:pt>
                <c:pt idx="293">
                  <c:v>0.21427083333401242</c:v>
                </c:pt>
                <c:pt idx="294">
                  <c:v>0.2150000000037835</c:v>
                </c:pt>
                <c:pt idx="295">
                  <c:v>0.21571759259677492</c:v>
                </c:pt>
                <c:pt idx="296">
                  <c:v>0.21644675925927004</c:v>
                </c:pt>
                <c:pt idx="297">
                  <c:v>0.21717592592904111</c:v>
                </c:pt>
                <c:pt idx="298">
                  <c:v>0.21790509259881219</c:v>
                </c:pt>
                <c:pt idx="299">
                  <c:v>0.21868055556114996</c:v>
                </c:pt>
                <c:pt idx="300">
                  <c:v>0.21939814815414138</c:v>
                </c:pt>
                <c:pt idx="301">
                  <c:v>0.2201273148166365</c:v>
                </c:pt>
                <c:pt idx="302">
                  <c:v>0.22085648148640757</c:v>
                </c:pt>
                <c:pt idx="303">
                  <c:v>0.221574074079399</c:v>
                </c:pt>
                <c:pt idx="304">
                  <c:v>0.22230324074189411</c:v>
                </c:pt>
                <c:pt idx="305">
                  <c:v>0.22307870370423188</c:v>
                </c:pt>
                <c:pt idx="306">
                  <c:v>0.22380787037400296</c:v>
                </c:pt>
                <c:pt idx="307">
                  <c:v>0.22453703703649808</c:v>
                </c:pt>
                <c:pt idx="308">
                  <c:v>0.2252546296294895</c:v>
                </c:pt>
                <c:pt idx="309">
                  <c:v>0.22598379629926058</c:v>
                </c:pt>
                <c:pt idx="310">
                  <c:v>0.22671296296903165</c:v>
                </c:pt>
                <c:pt idx="311">
                  <c:v>0.22748842593136942</c:v>
                </c:pt>
                <c:pt idx="312">
                  <c:v>0.22820601852436084</c:v>
                </c:pt>
                <c:pt idx="313">
                  <c:v>0.22893518518685596</c:v>
                </c:pt>
                <c:pt idx="314">
                  <c:v>0.22966435185662704</c:v>
                </c:pt>
                <c:pt idx="315">
                  <c:v>0.23039351851912215</c:v>
                </c:pt>
                <c:pt idx="316">
                  <c:v>0.23111111111211358</c:v>
                </c:pt>
                <c:pt idx="317">
                  <c:v>0.23188657407445135</c:v>
                </c:pt>
                <c:pt idx="318">
                  <c:v>0.23261574074422242</c:v>
                </c:pt>
                <c:pt idx="319">
                  <c:v>0.2333449074139935</c:v>
                </c:pt>
                <c:pt idx="320">
                  <c:v>0.23406249999970896</c:v>
                </c:pt>
                <c:pt idx="321">
                  <c:v>0.23479166666948004</c:v>
                </c:pt>
                <c:pt idx="322">
                  <c:v>0.23550925926247146</c:v>
                </c:pt>
                <c:pt idx="323">
                  <c:v>0.23629629630158888</c:v>
                </c:pt>
                <c:pt idx="324">
                  <c:v>0.2370138888945803</c:v>
                </c:pt>
                <c:pt idx="325">
                  <c:v>0.23774305555707542</c:v>
                </c:pt>
                <c:pt idx="326">
                  <c:v>0.2384722222268465</c:v>
                </c:pt>
                <c:pt idx="327">
                  <c:v>0.23918981481983792</c:v>
                </c:pt>
                <c:pt idx="328">
                  <c:v>0.23991898148233304</c:v>
                </c:pt>
                <c:pt idx="329">
                  <c:v>0.24063657407532446</c:v>
                </c:pt>
                <c:pt idx="330">
                  <c:v>0.24136574074509554</c:v>
                </c:pt>
                <c:pt idx="331">
                  <c:v>0.24209490740759065</c:v>
                </c:pt>
                <c:pt idx="332">
                  <c:v>0.24282407407736173</c:v>
                </c:pt>
                <c:pt idx="333">
                  <c:v>0.24354166667035315</c:v>
                </c:pt>
                <c:pt idx="334">
                  <c:v>0.24427083333284827</c:v>
                </c:pt>
                <c:pt idx="335">
                  <c:v>0.24500000000261934</c:v>
                </c:pt>
                <c:pt idx="336">
                  <c:v>0.24571759259561077</c:v>
                </c:pt>
                <c:pt idx="337">
                  <c:v>0.24644675926538184</c:v>
                </c:pt>
                <c:pt idx="338">
                  <c:v>0.24717592592787696</c:v>
                </c:pt>
                <c:pt idx="339">
                  <c:v>0.24795138889021473</c:v>
                </c:pt>
                <c:pt idx="340">
                  <c:v>0.24868055555998581</c:v>
                </c:pt>
                <c:pt idx="341">
                  <c:v>0.24939814815297723</c:v>
                </c:pt>
                <c:pt idx="342">
                  <c:v>0.25012731481547235</c:v>
                </c:pt>
                <c:pt idx="343">
                  <c:v>0.25085648148524342</c:v>
                </c:pt>
                <c:pt idx="344">
                  <c:v>0.25157407407823484</c:v>
                </c:pt>
                <c:pt idx="345">
                  <c:v>0.25230324074072996</c:v>
                </c:pt>
                <c:pt idx="346">
                  <c:v>0.25303240741050104</c:v>
                </c:pt>
                <c:pt idx="347">
                  <c:v>0.25375000000349246</c:v>
                </c:pt>
                <c:pt idx="348">
                  <c:v>0.25447916667326353</c:v>
                </c:pt>
                <c:pt idx="349">
                  <c:v>0.25520833333575865</c:v>
                </c:pt>
                <c:pt idx="350">
                  <c:v>0.25598379629809642</c:v>
                </c:pt>
                <c:pt idx="351">
                  <c:v>0.25670138889108784</c:v>
                </c:pt>
                <c:pt idx="352">
                  <c:v>0.25743055556085892</c:v>
                </c:pt>
                <c:pt idx="353">
                  <c:v>0.25815972222335404</c:v>
                </c:pt>
                <c:pt idx="354">
                  <c:v>0.25887731481634546</c:v>
                </c:pt>
                <c:pt idx="355">
                  <c:v>0.25960648148611654</c:v>
                </c:pt>
                <c:pt idx="356">
                  <c:v>0.26038194444845431</c:v>
                </c:pt>
                <c:pt idx="357">
                  <c:v>0.26111111111094942</c:v>
                </c:pt>
                <c:pt idx="358">
                  <c:v>0.2618402777807205</c:v>
                </c:pt>
                <c:pt idx="359">
                  <c:v>0.26255787037371192</c:v>
                </c:pt>
                <c:pt idx="360">
                  <c:v>0.263287037043483</c:v>
                </c:pt>
                <c:pt idx="361">
                  <c:v>0.26401620370597811</c:v>
                </c:pt>
                <c:pt idx="362">
                  <c:v>0.26479166666831588</c:v>
                </c:pt>
                <c:pt idx="363">
                  <c:v>0.26550925926130731</c:v>
                </c:pt>
                <c:pt idx="364">
                  <c:v>0.26623842593107838</c:v>
                </c:pt>
                <c:pt idx="365">
                  <c:v>0.2669675925935735</c:v>
                </c:pt>
                <c:pt idx="366">
                  <c:v>0.26768518518656492</c:v>
                </c:pt>
                <c:pt idx="367">
                  <c:v>0.268414351856336</c:v>
                </c:pt>
                <c:pt idx="368">
                  <c:v>0.26914351851883112</c:v>
                </c:pt>
                <c:pt idx="369">
                  <c:v>0.26986111111182254</c:v>
                </c:pt>
                <c:pt idx="370">
                  <c:v>0.27059027778159361</c:v>
                </c:pt>
                <c:pt idx="371">
                  <c:v>0.27131944444408873</c:v>
                </c:pt>
                <c:pt idx="372">
                  <c:v>0.27203703703708015</c:v>
                </c:pt>
                <c:pt idx="373">
                  <c:v>0.27276620370685123</c:v>
                </c:pt>
                <c:pt idx="374">
                  <c:v>0.2734953703766223</c:v>
                </c:pt>
                <c:pt idx="375">
                  <c:v>0.27421296296233777</c:v>
                </c:pt>
                <c:pt idx="376">
                  <c:v>0.27494212963210884</c:v>
                </c:pt>
                <c:pt idx="377">
                  <c:v>0.27567129630187992</c:v>
                </c:pt>
                <c:pt idx="378">
                  <c:v>0.27644675926421769</c:v>
                </c:pt>
                <c:pt idx="379">
                  <c:v>0.27716435185720911</c:v>
                </c:pt>
                <c:pt idx="380">
                  <c:v>0.27789351851970423</c:v>
                </c:pt>
                <c:pt idx="381">
                  <c:v>0.27862268518947531</c:v>
                </c:pt>
                <c:pt idx="382">
                  <c:v>0.27934027778246673</c:v>
                </c:pt>
                <c:pt idx="383">
                  <c:v>0.28006944444496185</c:v>
                </c:pt>
                <c:pt idx="384">
                  <c:v>0.28084490740729962</c:v>
                </c:pt>
                <c:pt idx="385">
                  <c:v>0.28157407407707069</c:v>
                </c:pt>
                <c:pt idx="386">
                  <c:v>0.28230324074684177</c:v>
                </c:pt>
                <c:pt idx="387">
                  <c:v>0.28302083333983319</c:v>
                </c:pt>
                <c:pt idx="388">
                  <c:v>0.28375000000232831</c:v>
                </c:pt>
                <c:pt idx="389">
                  <c:v>0.28447916667209938</c:v>
                </c:pt>
                <c:pt idx="390">
                  <c:v>0.28525462963443715</c:v>
                </c:pt>
                <c:pt idx="391">
                  <c:v>0.28597222222742857</c:v>
                </c:pt>
                <c:pt idx="392">
                  <c:v>0.28670138888992369</c:v>
                </c:pt>
                <c:pt idx="393">
                  <c:v>0.28743055555969477</c:v>
                </c:pt>
                <c:pt idx="394">
                  <c:v>0.28814814815268619</c:v>
                </c:pt>
                <c:pt idx="395">
                  <c:v>0.28887731481518131</c:v>
                </c:pt>
                <c:pt idx="396">
                  <c:v>0.28960648148495238</c:v>
                </c:pt>
                <c:pt idx="397">
                  <c:v>0.29032407407794381</c:v>
                </c:pt>
                <c:pt idx="398">
                  <c:v>0.29105324074043892</c:v>
                </c:pt>
                <c:pt idx="399">
                  <c:v>0.29178240741021</c:v>
                </c:pt>
                <c:pt idx="400">
                  <c:v>0.29250000000320142</c:v>
                </c:pt>
                <c:pt idx="401">
                  <c:v>0.29327546296553919</c:v>
                </c:pt>
                <c:pt idx="402">
                  <c:v>0.29400462963531027</c:v>
                </c:pt>
                <c:pt idx="403">
                  <c:v>0.29473379629780538</c:v>
                </c:pt>
                <c:pt idx="404">
                  <c:v>0.29545138889079681</c:v>
                </c:pt>
                <c:pt idx="405">
                  <c:v>0.29618055556056788</c:v>
                </c:pt>
                <c:pt idx="406">
                  <c:v>0.296909722223063</c:v>
                </c:pt>
                <c:pt idx="407">
                  <c:v>0.29768518518540077</c:v>
                </c:pt>
                <c:pt idx="408">
                  <c:v>0.29840277777839219</c:v>
                </c:pt>
                <c:pt idx="409">
                  <c:v>0.29913194444816327</c:v>
                </c:pt>
                <c:pt idx="410">
                  <c:v>0.29986111111065838</c:v>
                </c:pt>
                <c:pt idx="411">
                  <c:v>0.30057870370364981</c:v>
                </c:pt>
                <c:pt idx="412">
                  <c:v>0.30130787037342088</c:v>
                </c:pt>
                <c:pt idx="413">
                  <c:v>0.30203703704319196</c:v>
                </c:pt>
                <c:pt idx="414">
                  <c:v>0.30275462963618338</c:v>
                </c:pt>
                <c:pt idx="415">
                  <c:v>0.3034837962986785</c:v>
                </c:pt>
                <c:pt idx="416">
                  <c:v>0.30421296296844957</c:v>
                </c:pt>
                <c:pt idx="417">
                  <c:v>0.304930555561441</c:v>
                </c:pt>
                <c:pt idx="418">
                  <c:v>0.30570601852377877</c:v>
                </c:pt>
                <c:pt idx="419">
                  <c:v>0.30643518518627388</c:v>
                </c:pt>
                <c:pt idx="420">
                  <c:v>0.30716435185604496</c:v>
                </c:pt>
                <c:pt idx="421">
                  <c:v>0.30788194444903638</c:v>
                </c:pt>
                <c:pt idx="422">
                  <c:v>0.3086111111115315</c:v>
                </c:pt>
                <c:pt idx="423">
                  <c:v>0.30934027778130258</c:v>
                </c:pt>
                <c:pt idx="424">
                  <c:v>0.310057870374294</c:v>
                </c:pt>
                <c:pt idx="425">
                  <c:v>0.31078703703678912</c:v>
                </c:pt>
                <c:pt idx="426">
                  <c:v>0.31150462962978054</c:v>
                </c:pt>
                <c:pt idx="427">
                  <c:v>0.31223379629955161</c:v>
                </c:pt>
                <c:pt idx="428">
                  <c:v>0.31296296296932269</c:v>
                </c:pt>
                <c:pt idx="429">
                  <c:v>0.31368055555503815</c:v>
                </c:pt>
                <c:pt idx="430">
                  <c:v>0.31440972222480923</c:v>
                </c:pt>
                <c:pt idx="431">
                  <c:v>0.3151388888945803</c:v>
                </c:pt>
                <c:pt idx="432">
                  <c:v>0.31585648148757173</c:v>
                </c:pt>
                <c:pt idx="433">
                  <c:v>0.31658564815006685</c:v>
                </c:pt>
                <c:pt idx="434">
                  <c:v>0.31731481481983792</c:v>
                </c:pt>
                <c:pt idx="435">
                  <c:v>0.31804398148233304</c:v>
                </c:pt>
                <c:pt idx="436">
                  <c:v>0.31876157407532446</c:v>
                </c:pt>
                <c:pt idx="437">
                  <c:v>0.31949074074509554</c:v>
                </c:pt>
                <c:pt idx="438">
                  <c:v>0.32021990740759065</c:v>
                </c:pt>
                <c:pt idx="439">
                  <c:v>0.32093750000058208</c:v>
                </c:pt>
                <c:pt idx="440">
                  <c:v>0.32166666667035315</c:v>
                </c:pt>
                <c:pt idx="441">
                  <c:v>0.32239583333284827</c:v>
                </c:pt>
                <c:pt idx="442">
                  <c:v>0.32311342592583969</c:v>
                </c:pt>
                <c:pt idx="443">
                  <c:v>0.32384259259561077</c:v>
                </c:pt>
                <c:pt idx="444">
                  <c:v>0.32461805555794854</c:v>
                </c:pt>
                <c:pt idx="445">
                  <c:v>0.32533564815093996</c:v>
                </c:pt>
                <c:pt idx="446">
                  <c:v>0.32606481482071104</c:v>
                </c:pt>
                <c:pt idx="447">
                  <c:v>0.32679398148320615</c:v>
                </c:pt>
                <c:pt idx="448">
                  <c:v>0.32752314815297723</c:v>
                </c:pt>
                <c:pt idx="449">
                  <c:v>0.32824074074596865</c:v>
                </c:pt>
                <c:pt idx="450">
                  <c:v>0.32896990740846377</c:v>
                </c:pt>
                <c:pt idx="451">
                  <c:v>0.32968750000145519</c:v>
                </c:pt>
                <c:pt idx="452">
                  <c:v>0.33041666667122627</c:v>
                </c:pt>
                <c:pt idx="453">
                  <c:v>0.33114583333372138</c:v>
                </c:pt>
                <c:pt idx="454">
                  <c:v>0.33186342592671281</c:v>
                </c:pt>
                <c:pt idx="455">
                  <c:v>0.33259259259648388</c:v>
                </c:pt>
                <c:pt idx="456">
                  <c:v>0.333321759258979</c:v>
                </c:pt>
                <c:pt idx="457">
                  <c:v>0.33403935185197042</c:v>
                </c:pt>
                <c:pt idx="458">
                  <c:v>0.3347685185217415</c:v>
                </c:pt>
                <c:pt idx="459">
                  <c:v>0.33549768519151257</c:v>
                </c:pt>
                <c:pt idx="460">
                  <c:v>0.33627314815385034</c:v>
                </c:pt>
                <c:pt idx="461">
                  <c:v>0.33699074074684177</c:v>
                </c:pt>
                <c:pt idx="462">
                  <c:v>0.33771990740933688</c:v>
                </c:pt>
                <c:pt idx="463">
                  <c:v>0.33844907407910796</c:v>
                </c:pt>
                <c:pt idx="464">
                  <c:v>0.33916666667209938</c:v>
                </c:pt>
                <c:pt idx="465">
                  <c:v>0.3398958333345945</c:v>
                </c:pt>
                <c:pt idx="466">
                  <c:v>0.34062500000436557</c:v>
                </c:pt>
                <c:pt idx="467">
                  <c:v>0.341342592597357</c:v>
                </c:pt>
                <c:pt idx="468">
                  <c:v>0.34207175925985212</c:v>
                </c:pt>
                <c:pt idx="469">
                  <c:v>0.34280092592962319</c:v>
                </c:pt>
                <c:pt idx="470">
                  <c:v>0.34351851852261461</c:v>
                </c:pt>
                <c:pt idx="471">
                  <c:v>0.34429398148495238</c:v>
                </c:pt>
                <c:pt idx="472">
                  <c:v>0.34502314815472346</c:v>
                </c:pt>
                <c:pt idx="473">
                  <c:v>0.34575231481721858</c:v>
                </c:pt>
                <c:pt idx="474">
                  <c:v>0.34646990741021</c:v>
                </c:pt>
                <c:pt idx="475">
                  <c:v>0.34719907407998107</c:v>
                </c:pt>
                <c:pt idx="476">
                  <c:v>0.34792824074247619</c:v>
                </c:pt>
                <c:pt idx="477">
                  <c:v>0.34870370370481396</c:v>
                </c:pt>
                <c:pt idx="478">
                  <c:v>0.34943287037458504</c:v>
                </c:pt>
                <c:pt idx="479">
                  <c:v>0.35015046296757646</c:v>
                </c:pt>
                <c:pt idx="480">
                  <c:v>0.35087962963007158</c:v>
                </c:pt>
                <c:pt idx="481">
                  <c:v>0.35160879629984265</c:v>
                </c:pt>
                <c:pt idx="482">
                  <c:v>0.35232638889283407</c:v>
                </c:pt>
                <c:pt idx="483">
                  <c:v>0.35305555555532919</c:v>
                </c:pt>
                <c:pt idx="484">
                  <c:v>0.35377314814832062</c:v>
                </c:pt>
                <c:pt idx="485">
                  <c:v>0.35450231481809169</c:v>
                </c:pt>
                <c:pt idx="486">
                  <c:v>0.35523148148786277</c:v>
                </c:pt>
                <c:pt idx="487">
                  <c:v>0.35596064815035788</c:v>
                </c:pt>
                <c:pt idx="488">
                  <c:v>0.35667824074334931</c:v>
                </c:pt>
                <c:pt idx="489">
                  <c:v>0.35740740741312038</c:v>
                </c:pt>
                <c:pt idx="490">
                  <c:v>0.3581365740756155</c:v>
                </c:pt>
                <c:pt idx="491">
                  <c:v>0.35885416666860692</c:v>
                </c:pt>
                <c:pt idx="492">
                  <c:v>0.359583333338378</c:v>
                </c:pt>
                <c:pt idx="493">
                  <c:v>0.36035879630071577</c:v>
                </c:pt>
                <c:pt idx="494">
                  <c:v>0.36107638889370719</c:v>
                </c:pt>
                <c:pt idx="495">
                  <c:v>0.36180555555620231</c:v>
                </c:pt>
                <c:pt idx="496">
                  <c:v>0.36253472222597338</c:v>
                </c:pt>
                <c:pt idx="497">
                  <c:v>0.3632638888884685</c:v>
                </c:pt>
                <c:pt idx="498">
                  <c:v>0.36398148148145992</c:v>
                </c:pt>
                <c:pt idx="499">
                  <c:v>0.364710648151231</c:v>
                </c:pt>
                <c:pt idx="500">
                  <c:v>0.36543981482100207</c:v>
                </c:pt>
                <c:pt idx="501">
                  <c:v>0.3661574074139935</c:v>
                </c:pt>
                <c:pt idx="502">
                  <c:v>0.36688657407648861</c:v>
                </c:pt>
                <c:pt idx="503">
                  <c:v>0.36761574074625969</c:v>
                </c:pt>
                <c:pt idx="504">
                  <c:v>0.36833333333925111</c:v>
                </c:pt>
                <c:pt idx="505">
                  <c:v>0.36906250000174623</c:v>
                </c:pt>
                <c:pt idx="506">
                  <c:v>0.36979166667151731</c:v>
                </c:pt>
                <c:pt idx="507">
                  <c:v>0.37050925926450873</c:v>
                </c:pt>
                <c:pt idx="508">
                  <c:v>0.37123842592700385</c:v>
                </c:pt>
                <c:pt idx="509">
                  <c:v>0.37196759259677492</c:v>
                </c:pt>
                <c:pt idx="510">
                  <c:v>0.37268518518976634</c:v>
                </c:pt>
                <c:pt idx="511">
                  <c:v>0.37341435185226146</c:v>
                </c:pt>
                <c:pt idx="512">
                  <c:v>0.37414351852203254</c:v>
                </c:pt>
                <c:pt idx="513">
                  <c:v>0.37487268518452765</c:v>
                </c:pt>
                <c:pt idx="514">
                  <c:v>0.37559027777751908</c:v>
                </c:pt>
                <c:pt idx="515">
                  <c:v>0.37631944444729015</c:v>
                </c:pt>
                <c:pt idx="516">
                  <c:v>0.37704861111706123</c:v>
                </c:pt>
                <c:pt idx="517">
                  <c:v>0.37776620371005265</c:v>
                </c:pt>
                <c:pt idx="518">
                  <c:v>0.37849537037254777</c:v>
                </c:pt>
                <c:pt idx="519">
                  <c:v>0.37927083333488554</c:v>
                </c:pt>
                <c:pt idx="520">
                  <c:v>0.37998842592787696</c:v>
                </c:pt>
                <c:pt idx="521">
                  <c:v>0.38071759259764804</c:v>
                </c:pt>
                <c:pt idx="522">
                  <c:v>0.38144675926014315</c:v>
                </c:pt>
                <c:pt idx="523">
                  <c:v>0.38216435185313458</c:v>
                </c:pt>
                <c:pt idx="524">
                  <c:v>0.38289351852290565</c:v>
                </c:pt>
                <c:pt idx="525">
                  <c:v>0.38362268518540077</c:v>
                </c:pt>
                <c:pt idx="526">
                  <c:v>0.38434027777839219</c:v>
                </c:pt>
                <c:pt idx="527">
                  <c:v>0.38506944444816327</c:v>
                </c:pt>
                <c:pt idx="528">
                  <c:v>0.38579861111065838</c:v>
                </c:pt>
                <c:pt idx="529">
                  <c:v>0.38651620370364981</c:v>
                </c:pt>
                <c:pt idx="530">
                  <c:v>0.38730324074276723</c:v>
                </c:pt>
                <c:pt idx="531">
                  <c:v>0.38802083333575865</c:v>
                </c:pt>
                <c:pt idx="532">
                  <c:v>0.38875000000552973</c:v>
                </c:pt>
                <c:pt idx="533">
                  <c:v>0.38947916666802485</c:v>
                </c:pt>
                <c:pt idx="534">
                  <c:v>0.39019675926101627</c:v>
                </c:pt>
                <c:pt idx="535">
                  <c:v>0.39092592593078734</c:v>
                </c:pt>
                <c:pt idx="536">
                  <c:v>0.39170138889312511</c:v>
                </c:pt>
                <c:pt idx="537">
                  <c:v>0.39243055555562023</c:v>
                </c:pt>
                <c:pt idx="538">
                  <c:v>0.39314814814861165</c:v>
                </c:pt>
                <c:pt idx="539">
                  <c:v>0.39387731481838273</c:v>
                </c:pt>
                <c:pt idx="540">
                  <c:v>0.39460648148087785</c:v>
                </c:pt>
                <c:pt idx="541">
                  <c:v>0.39532407407386927</c:v>
                </c:pt>
                <c:pt idx="542">
                  <c:v>0.396099537043483</c:v>
                </c:pt>
                <c:pt idx="543">
                  <c:v>0.39682870370597811</c:v>
                </c:pt>
                <c:pt idx="544">
                  <c:v>0.39755787037574919</c:v>
                </c:pt>
                <c:pt idx="545">
                  <c:v>0.39827546296874061</c:v>
                </c:pt>
                <c:pt idx="546">
                  <c:v>0.39900462963123573</c:v>
                </c:pt>
                <c:pt idx="547">
                  <c:v>0.39973379630100681</c:v>
                </c:pt>
                <c:pt idx="548">
                  <c:v>0.40045138889399823</c:v>
                </c:pt>
                <c:pt idx="549">
                  <c:v>0.40118055555649335</c:v>
                </c:pt>
                <c:pt idx="550">
                  <c:v>0.40190972222626442</c:v>
                </c:pt>
                <c:pt idx="551">
                  <c:v>0.40262731481925584</c:v>
                </c:pt>
                <c:pt idx="552">
                  <c:v>0.40335648148175096</c:v>
                </c:pt>
                <c:pt idx="553">
                  <c:v>0.40408564815152204</c:v>
                </c:pt>
                <c:pt idx="554">
                  <c:v>0.40480324074451346</c:v>
                </c:pt>
                <c:pt idx="555">
                  <c:v>0.40553240740700858</c:v>
                </c:pt>
                <c:pt idx="556">
                  <c:v>0.40626157407677965</c:v>
                </c:pt>
                <c:pt idx="557">
                  <c:v>0.40697916666977108</c:v>
                </c:pt>
                <c:pt idx="558">
                  <c:v>0.40770833333954215</c:v>
                </c:pt>
                <c:pt idx="559">
                  <c:v>0.40843750000203727</c:v>
                </c:pt>
                <c:pt idx="560">
                  <c:v>0.40916666667180834</c:v>
                </c:pt>
                <c:pt idx="561">
                  <c:v>0.40988425926479977</c:v>
                </c:pt>
                <c:pt idx="562">
                  <c:v>0.41061342592729488</c:v>
                </c:pt>
                <c:pt idx="563">
                  <c:v>0.41138888888963265</c:v>
                </c:pt>
                <c:pt idx="564">
                  <c:v>0.41211805555940373</c:v>
                </c:pt>
                <c:pt idx="565">
                  <c:v>0.41283564815239515</c:v>
                </c:pt>
                <c:pt idx="566">
                  <c:v>0.41356481481489027</c:v>
                </c:pt>
                <c:pt idx="567">
                  <c:v>0.41429398148466134</c:v>
                </c:pt>
                <c:pt idx="568">
                  <c:v>0.41501157407765277</c:v>
                </c:pt>
                <c:pt idx="569">
                  <c:v>0.41574074074014788</c:v>
                </c:pt>
                <c:pt idx="570">
                  <c:v>0.41646990740991896</c:v>
                </c:pt>
                <c:pt idx="571">
                  <c:v>0.41718750000291038</c:v>
                </c:pt>
                <c:pt idx="572">
                  <c:v>0.41791666667268146</c:v>
                </c:pt>
                <c:pt idx="573">
                  <c:v>0.41864583333517658</c:v>
                </c:pt>
                <c:pt idx="574">
                  <c:v>0.419363425928168</c:v>
                </c:pt>
                <c:pt idx="575">
                  <c:v>0.42009259259793907</c:v>
                </c:pt>
                <c:pt idx="576">
                  <c:v>0.42082175926043419</c:v>
                </c:pt>
                <c:pt idx="577">
                  <c:v>0.42153935185342561</c:v>
                </c:pt>
                <c:pt idx="578">
                  <c:v>0.42226851852319669</c:v>
                </c:pt>
                <c:pt idx="579">
                  <c:v>0.42304398148553446</c:v>
                </c:pt>
                <c:pt idx="580">
                  <c:v>0.42377314814802958</c:v>
                </c:pt>
                <c:pt idx="581">
                  <c:v>0.424490740741021</c:v>
                </c:pt>
                <c:pt idx="582">
                  <c:v>0.42521990741079208</c:v>
                </c:pt>
                <c:pt idx="583">
                  <c:v>0.42594907408056315</c:v>
                </c:pt>
                <c:pt idx="584">
                  <c:v>0.42666666666627862</c:v>
                </c:pt>
                <c:pt idx="585">
                  <c:v>0.42739583333604969</c:v>
                </c:pt>
                <c:pt idx="586">
                  <c:v>0.42812500000582077</c:v>
                </c:pt>
                <c:pt idx="587">
                  <c:v>0.42884259259881219</c:v>
                </c:pt>
                <c:pt idx="588">
                  <c:v>0.42957175926130731</c:v>
                </c:pt>
                <c:pt idx="589">
                  <c:v>0.43030092593107838</c:v>
                </c:pt>
                <c:pt idx="590">
                  <c:v>0.4310185185240698</c:v>
                </c:pt>
                <c:pt idx="591">
                  <c:v>0.43174768518656492</c:v>
                </c:pt>
                <c:pt idx="592">
                  <c:v>0.432476851856336</c:v>
                </c:pt>
                <c:pt idx="593">
                  <c:v>0.43319444444932742</c:v>
                </c:pt>
                <c:pt idx="594">
                  <c:v>0.43392361111182254</c:v>
                </c:pt>
                <c:pt idx="595">
                  <c:v>0.43469907407416031</c:v>
                </c:pt>
                <c:pt idx="596">
                  <c:v>0.43541666666715173</c:v>
                </c:pt>
                <c:pt idx="597">
                  <c:v>0.43614583333692281</c:v>
                </c:pt>
                <c:pt idx="598">
                  <c:v>0.43687499999941792</c:v>
                </c:pt>
                <c:pt idx="599">
                  <c:v>0.437604166669189</c:v>
                </c:pt>
                <c:pt idx="600">
                  <c:v>0.43832175926218042</c:v>
                </c:pt>
                <c:pt idx="601">
                  <c:v>0.4390509259319515</c:v>
                </c:pt>
                <c:pt idx="602">
                  <c:v>0.43976851852494292</c:v>
                </c:pt>
                <c:pt idx="603">
                  <c:v>0.44049768518743804</c:v>
                </c:pt>
                <c:pt idx="604">
                  <c:v>0.44122685185720911</c:v>
                </c:pt>
                <c:pt idx="605">
                  <c:v>0.44194444445020054</c:v>
                </c:pt>
                <c:pt idx="606">
                  <c:v>0.4427199074125383</c:v>
                </c:pt>
                <c:pt idx="607">
                  <c:v>0.44344907407503342</c:v>
                </c:pt>
                <c:pt idx="608">
                  <c:v>0.4441782407448045</c:v>
                </c:pt>
                <c:pt idx="609">
                  <c:v>0.44489583333779592</c:v>
                </c:pt>
                <c:pt idx="610">
                  <c:v>0.44562500000029104</c:v>
                </c:pt>
                <c:pt idx="611">
                  <c:v>0.44635416667006211</c:v>
                </c:pt>
                <c:pt idx="612">
                  <c:v>0.44712962963239988</c:v>
                </c:pt>
                <c:pt idx="613">
                  <c:v>0.44784722222539131</c:v>
                </c:pt>
                <c:pt idx="614">
                  <c:v>0.44857638889516238</c:v>
                </c:pt>
                <c:pt idx="615">
                  <c:v>0.4493055555576575</c:v>
                </c:pt>
                <c:pt idx="616">
                  <c:v>0.45002314815064892</c:v>
                </c:pt>
                <c:pt idx="617">
                  <c:v>0.45075231482042</c:v>
                </c:pt>
                <c:pt idx="618">
                  <c:v>0.45152777778275777</c:v>
                </c:pt>
                <c:pt idx="619">
                  <c:v>0.45224537037574919</c:v>
                </c:pt>
                <c:pt idx="620">
                  <c:v>0.45297453703824431</c:v>
                </c:pt>
                <c:pt idx="621">
                  <c:v>0.45370370370801538</c:v>
                </c:pt>
                <c:pt idx="622">
                  <c:v>0.45442129630100681</c:v>
                </c:pt>
                <c:pt idx="623">
                  <c:v>0.45515046296350192</c:v>
                </c:pt>
                <c:pt idx="624">
                  <c:v>0.455879629633273</c:v>
                </c:pt>
                <c:pt idx="625">
                  <c:v>0.45659722222626442</c:v>
                </c:pt>
                <c:pt idx="626">
                  <c:v>0.45732638888875954</c:v>
                </c:pt>
                <c:pt idx="627">
                  <c:v>0.45805555555853061</c:v>
                </c:pt>
                <c:pt idx="628">
                  <c:v>0.45877314815152204</c:v>
                </c:pt>
                <c:pt idx="629">
                  <c:v>0.45954861111385981</c:v>
                </c:pt>
                <c:pt idx="630">
                  <c:v>0.46027777778363088</c:v>
                </c:pt>
                <c:pt idx="631">
                  <c:v>0.461006944446126</c:v>
                </c:pt>
                <c:pt idx="632">
                  <c:v>0.46172453703911742</c:v>
                </c:pt>
                <c:pt idx="633">
                  <c:v>0.4624537037088885</c:v>
                </c:pt>
                <c:pt idx="634">
                  <c:v>0.46318287037138361</c:v>
                </c:pt>
                <c:pt idx="635">
                  <c:v>0.46395833333372138</c:v>
                </c:pt>
                <c:pt idx="636">
                  <c:v>0.46468750000349246</c:v>
                </c:pt>
                <c:pt idx="637">
                  <c:v>0.46540509259648388</c:v>
                </c:pt>
                <c:pt idx="638">
                  <c:v>0.466134259258979</c:v>
                </c:pt>
                <c:pt idx="639">
                  <c:v>0.46686342592875008</c:v>
                </c:pt>
                <c:pt idx="640">
                  <c:v>0.4675810185217415</c:v>
                </c:pt>
                <c:pt idx="641">
                  <c:v>0.46831018519151257</c:v>
                </c:pt>
                <c:pt idx="642">
                  <c:v>0.46903935185400769</c:v>
                </c:pt>
                <c:pt idx="643">
                  <c:v>0.46975694444699911</c:v>
                </c:pt>
                <c:pt idx="644">
                  <c:v>0.47048611111677019</c:v>
                </c:pt>
                <c:pt idx="645">
                  <c:v>0.47120370370976161</c:v>
                </c:pt>
                <c:pt idx="646">
                  <c:v>0.47193287037225673</c:v>
                </c:pt>
                <c:pt idx="647">
                  <c:v>0.47266203704202781</c:v>
                </c:pt>
                <c:pt idx="648">
                  <c:v>0.47337962963501923</c:v>
                </c:pt>
                <c:pt idx="649">
                  <c:v>0.47410879629751435</c:v>
                </c:pt>
                <c:pt idx="650">
                  <c:v>0.47483796296728542</c:v>
                </c:pt>
                <c:pt idx="651">
                  <c:v>0.47561342592962319</c:v>
                </c:pt>
                <c:pt idx="652">
                  <c:v>0.47633101852261461</c:v>
                </c:pt>
                <c:pt idx="653">
                  <c:v>0.47706018518510973</c:v>
                </c:pt>
                <c:pt idx="654">
                  <c:v>0.47778935185488081</c:v>
                </c:pt>
                <c:pt idx="655">
                  <c:v>0.47850694444787223</c:v>
                </c:pt>
                <c:pt idx="656">
                  <c:v>0.4792361111176433</c:v>
                </c:pt>
                <c:pt idx="657">
                  <c:v>0.48001157407998107</c:v>
                </c:pt>
                <c:pt idx="658">
                  <c:v>0.48074074074247619</c:v>
                </c:pt>
                <c:pt idx="659">
                  <c:v>0.48145833333546761</c:v>
                </c:pt>
                <c:pt idx="660">
                  <c:v>0.48218750000523869</c:v>
                </c:pt>
                <c:pt idx="661">
                  <c:v>0.48291666666773381</c:v>
                </c:pt>
                <c:pt idx="662">
                  <c:v>0.48363425926072523</c:v>
                </c:pt>
                <c:pt idx="663">
                  <c:v>0.48436342593049631</c:v>
                </c:pt>
                <c:pt idx="664">
                  <c:v>0.48509259259299142</c:v>
                </c:pt>
                <c:pt idx="665">
                  <c:v>0.48581018518598285</c:v>
                </c:pt>
                <c:pt idx="666">
                  <c:v>0.48653935185575392</c:v>
                </c:pt>
                <c:pt idx="667">
                  <c:v>0.48726851851824904</c:v>
                </c:pt>
                <c:pt idx="668">
                  <c:v>0.48798611111124046</c:v>
                </c:pt>
                <c:pt idx="669">
                  <c:v>0.48871527778101154</c:v>
                </c:pt>
                <c:pt idx="670">
                  <c:v>0.48944444445078261</c:v>
                </c:pt>
                <c:pt idx="671">
                  <c:v>0.49016203703649808</c:v>
                </c:pt>
                <c:pt idx="672">
                  <c:v>0.49089120370626915</c:v>
                </c:pt>
                <c:pt idx="673">
                  <c:v>0.49166666666860692</c:v>
                </c:pt>
                <c:pt idx="674">
                  <c:v>0.492395833338378</c:v>
                </c:pt>
                <c:pt idx="675">
                  <c:v>0.49311342593136942</c:v>
                </c:pt>
                <c:pt idx="676">
                  <c:v>0.49384259259386454</c:v>
                </c:pt>
                <c:pt idx="677">
                  <c:v>0.49457175926363561</c:v>
                </c:pt>
                <c:pt idx="678">
                  <c:v>0.49528935185662704</c:v>
                </c:pt>
                <c:pt idx="679">
                  <c:v>0.49601851851912215</c:v>
                </c:pt>
                <c:pt idx="680">
                  <c:v>0.49674768518889323</c:v>
                </c:pt>
                <c:pt idx="681">
                  <c:v>0.49746527778188465</c:v>
                </c:pt>
                <c:pt idx="682">
                  <c:v>0.49819444444437977</c:v>
                </c:pt>
                <c:pt idx="683">
                  <c:v>0.49892361111415084</c:v>
                </c:pt>
                <c:pt idx="684">
                  <c:v>0.49968749999970896</c:v>
                </c:pt>
                <c:pt idx="685">
                  <c:v>0.50041666666948004</c:v>
                </c:pt>
                <c:pt idx="686">
                  <c:v>0.50114583333925111</c:v>
                </c:pt>
                <c:pt idx="687">
                  <c:v>0.50186342593224254</c:v>
                </c:pt>
                <c:pt idx="688">
                  <c:v>0.50259259259473765</c:v>
                </c:pt>
                <c:pt idx="689">
                  <c:v>0.50332175926450873</c:v>
                </c:pt>
                <c:pt idx="690">
                  <c:v>0.5040972222268465</c:v>
                </c:pt>
                <c:pt idx="691">
                  <c:v>0.50481481481983792</c:v>
                </c:pt>
                <c:pt idx="692">
                  <c:v>0.50554398148233304</c:v>
                </c:pt>
                <c:pt idx="693">
                  <c:v>0.50627314815210411</c:v>
                </c:pt>
                <c:pt idx="694">
                  <c:v>0.50699074074509554</c:v>
                </c:pt>
                <c:pt idx="695">
                  <c:v>0.50771990740759065</c:v>
                </c:pt>
                <c:pt idx="696">
                  <c:v>0.50849537036992842</c:v>
                </c:pt>
                <c:pt idx="697">
                  <c:v>0.5092245370396995</c:v>
                </c:pt>
                <c:pt idx="698">
                  <c:v>0.50994212963269092</c:v>
                </c:pt>
                <c:pt idx="699">
                  <c:v>0.510671296302462</c:v>
                </c:pt>
                <c:pt idx="700">
                  <c:v>0.51140046296495711</c:v>
                </c:pt>
                <c:pt idx="701">
                  <c:v>0.51211805555794854</c:v>
                </c:pt>
                <c:pt idx="702">
                  <c:v>0.51289351852028631</c:v>
                </c:pt>
                <c:pt idx="703">
                  <c:v>0.51362268519005738</c:v>
                </c:pt>
                <c:pt idx="704">
                  <c:v>0.5143518518525525</c:v>
                </c:pt>
                <c:pt idx="705">
                  <c:v>0.51506944444554392</c:v>
                </c:pt>
                <c:pt idx="706">
                  <c:v>0.515798611115315</c:v>
                </c:pt>
                <c:pt idx="707">
                  <c:v>0.51652777777781012</c:v>
                </c:pt>
                <c:pt idx="708">
                  <c:v>0.51729166667064419</c:v>
                </c:pt>
                <c:pt idx="709">
                  <c:v>0.51802083333313931</c:v>
                </c:pt>
                <c:pt idx="710">
                  <c:v>0.51875000000291038</c:v>
                </c:pt>
                <c:pt idx="711">
                  <c:v>0.51946759259590181</c:v>
                </c:pt>
                <c:pt idx="712">
                  <c:v>0.52019675926567288</c:v>
                </c:pt>
                <c:pt idx="713">
                  <c:v>0.520925925928168</c:v>
                </c:pt>
                <c:pt idx="714">
                  <c:v>0.52168981482100207</c:v>
                </c:pt>
                <c:pt idx="715">
                  <c:v>0.52241898148349719</c:v>
                </c:pt>
                <c:pt idx="716">
                  <c:v>0.52314814815326827</c:v>
                </c:pt>
                <c:pt idx="717">
                  <c:v>0.52386574074625969</c:v>
                </c:pt>
                <c:pt idx="718">
                  <c:v>0.52459490740875481</c:v>
                </c:pt>
                <c:pt idx="719">
                  <c:v>0.52532407407852588</c:v>
                </c:pt>
                <c:pt idx="720">
                  <c:v>0.52609953704086365</c:v>
                </c:pt>
                <c:pt idx="721">
                  <c:v>0.52681712963385507</c:v>
                </c:pt>
                <c:pt idx="722">
                  <c:v>0.52754629629635019</c:v>
                </c:pt>
                <c:pt idx="723">
                  <c:v>0.52827546296612127</c:v>
                </c:pt>
                <c:pt idx="724">
                  <c:v>0.52899305555911269</c:v>
                </c:pt>
                <c:pt idx="725">
                  <c:v>0.52972222222160781</c:v>
                </c:pt>
                <c:pt idx="726">
                  <c:v>0.53049768519122154</c:v>
                </c:pt>
                <c:pt idx="727">
                  <c:v>0.53122685185371665</c:v>
                </c:pt>
                <c:pt idx="728">
                  <c:v>0.53194444444670808</c:v>
                </c:pt>
                <c:pt idx="729">
                  <c:v>0.53267361111647915</c:v>
                </c:pt>
                <c:pt idx="730">
                  <c:v>0.53340277777897427</c:v>
                </c:pt>
                <c:pt idx="731">
                  <c:v>0.53412037037196569</c:v>
                </c:pt>
                <c:pt idx="732">
                  <c:v>0.53489583333430346</c:v>
                </c:pt>
                <c:pt idx="733">
                  <c:v>0.53562500000407454</c:v>
                </c:pt>
                <c:pt idx="734">
                  <c:v>0.53635416666656965</c:v>
                </c:pt>
                <c:pt idx="735">
                  <c:v>0.53707175925956108</c:v>
                </c:pt>
                <c:pt idx="736">
                  <c:v>0.53780092592933215</c:v>
                </c:pt>
                <c:pt idx="737">
                  <c:v>0.53853009259910323</c:v>
                </c:pt>
                <c:pt idx="738">
                  <c:v>0.53924768518481869</c:v>
                </c:pt>
                <c:pt idx="739">
                  <c:v>0.53997685185458977</c:v>
                </c:pt>
                <c:pt idx="740">
                  <c:v>0.54070601852436084</c:v>
                </c:pt>
                <c:pt idx="741">
                  <c:v>0.54142361111735227</c:v>
                </c:pt>
                <c:pt idx="742">
                  <c:v>0.54215277777984738</c:v>
                </c:pt>
                <c:pt idx="743">
                  <c:v>0.54288194444961846</c:v>
                </c:pt>
                <c:pt idx="744">
                  <c:v>0.54359953704260988</c:v>
                </c:pt>
                <c:pt idx="745">
                  <c:v>0.544328703705105</c:v>
                </c:pt>
                <c:pt idx="746">
                  <c:v>0.54505787037487607</c:v>
                </c:pt>
                <c:pt idx="747">
                  <c:v>0.5457754629678675</c:v>
                </c:pt>
                <c:pt idx="748">
                  <c:v>0.54650462963036261</c:v>
                </c:pt>
                <c:pt idx="749">
                  <c:v>0.54723379630013369</c:v>
                </c:pt>
                <c:pt idx="750">
                  <c:v>0.54795138889312511</c:v>
                </c:pt>
                <c:pt idx="751">
                  <c:v>0.54868055555562023</c:v>
                </c:pt>
                <c:pt idx="752">
                  <c:v>0.54940972222539131</c:v>
                </c:pt>
                <c:pt idx="753">
                  <c:v>0.55013888889516238</c:v>
                </c:pt>
                <c:pt idx="754">
                  <c:v>0.55085648148087785</c:v>
                </c:pt>
                <c:pt idx="755">
                  <c:v>0.55158564815064892</c:v>
                </c:pt>
                <c:pt idx="756">
                  <c:v>0.55231481482042</c:v>
                </c:pt>
                <c:pt idx="757">
                  <c:v>0.55304398148291511</c:v>
                </c:pt>
                <c:pt idx="758">
                  <c:v>0.55376157407590654</c:v>
                </c:pt>
                <c:pt idx="759">
                  <c:v>0.55449074074567761</c:v>
                </c:pt>
                <c:pt idx="760">
                  <c:v>0.55521990740817273</c:v>
                </c:pt>
                <c:pt idx="761">
                  <c:v>0.55593750000116415</c:v>
                </c:pt>
                <c:pt idx="762">
                  <c:v>0.55666666667093523</c:v>
                </c:pt>
                <c:pt idx="763">
                  <c:v>0.55739583333343035</c:v>
                </c:pt>
                <c:pt idx="764">
                  <c:v>0.55812500000320142</c:v>
                </c:pt>
                <c:pt idx="765">
                  <c:v>0.55884259259619284</c:v>
                </c:pt>
                <c:pt idx="766">
                  <c:v>0.55957175925868796</c:v>
                </c:pt>
                <c:pt idx="767">
                  <c:v>0.56030092592845904</c:v>
                </c:pt>
                <c:pt idx="768">
                  <c:v>0.56103009259823011</c:v>
                </c:pt>
                <c:pt idx="769">
                  <c:v>0.56174768519122154</c:v>
                </c:pt>
                <c:pt idx="770">
                  <c:v>0.56247685185371665</c:v>
                </c:pt>
                <c:pt idx="771">
                  <c:v>0.56320601852348773</c:v>
                </c:pt>
                <c:pt idx="772">
                  <c:v>0.56393518518598285</c:v>
                </c:pt>
                <c:pt idx="773">
                  <c:v>0.56465277777897427</c:v>
                </c:pt>
                <c:pt idx="774">
                  <c:v>0.56538194444874534</c:v>
                </c:pt>
                <c:pt idx="775">
                  <c:v>0.56611111111124046</c:v>
                </c:pt>
                <c:pt idx="776">
                  <c:v>0.56684027778101154</c:v>
                </c:pt>
                <c:pt idx="777">
                  <c:v>0.56755787037400296</c:v>
                </c:pt>
                <c:pt idx="778">
                  <c:v>0.56828703703649808</c:v>
                </c:pt>
                <c:pt idx="779">
                  <c:v>0.56901620370626915</c:v>
                </c:pt>
                <c:pt idx="780">
                  <c:v>0.56974537037604023</c:v>
                </c:pt>
                <c:pt idx="781">
                  <c:v>0.57046296296903165</c:v>
                </c:pt>
                <c:pt idx="782">
                  <c:v>0.57119212963152677</c:v>
                </c:pt>
                <c:pt idx="783">
                  <c:v>0.57196759259386454</c:v>
                </c:pt>
                <c:pt idx="784">
                  <c:v>0.57269675926363561</c:v>
                </c:pt>
                <c:pt idx="785">
                  <c:v>0.57342592592613073</c:v>
                </c:pt>
                <c:pt idx="786">
                  <c:v>0.57414351851912215</c:v>
                </c:pt>
                <c:pt idx="787">
                  <c:v>0.57487268518889323</c:v>
                </c:pt>
                <c:pt idx="788">
                  <c:v>0.57560185185138835</c:v>
                </c:pt>
                <c:pt idx="789">
                  <c:v>0.57637731482100207</c:v>
                </c:pt>
                <c:pt idx="790">
                  <c:v>0.57710648148349719</c:v>
                </c:pt>
                <c:pt idx="791">
                  <c:v>0.57782407407648861</c:v>
                </c:pt>
                <c:pt idx="792">
                  <c:v>0.57855324074625969</c:v>
                </c:pt>
                <c:pt idx="793">
                  <c:v>0.57928240740875481</c:v>
                </c:pt>
                <c:pt idx="794">
                  <c:v>0.58000000000174623</c:v>
                </c:pt>
                <c:pt idx="795">
                  <c:v>0.580775462964084</c:v>
                </c:pt>
                <c:pt idx="796">
                  <c:v>0.58150462963385507</c:v>
                </c:pt>
                <c:pt idx="797">
                  <c:v>0.5822222222268465</c:v>
                </c:pt>
                <c:pt idx="798">
                  <c:v>0.58295138888934162</c:v>
                </c:pt>
                <c:pt idx="799">
                  <c:v>0.58368055555911269</c:v>
                </c:pt>
                <c:pt idx="800">
                  <c:v>0.58439814815210411</c:v>
                </c:pt>
                <c:pt idx="801">
                  <c:v>0.58512731481459923</c:v>
                </c:pt>
                <c:pt idx="802">
                  <c:v>0.58585648148437031</c:v>
                </c:pt>
                <c:pt idx="803">
                  <c:v>0.58657407407736173</c:v>
                </c:pt>
                <c:pt idx="804">
                  <c:v>0.5873032407471328</c:v>
                </c:pt>
                <c:pt idx="805">
                  <c:v>0.58803240740962792</c:v>
                </c:pt>
                <c:pt idx="806">
                  <c:v>0.58875000000261934</c:v>
                </c:pt>
                <c:pt idx="807">
                  <c:v>0.58947916667239042</c:v>
                </c:pt>
                <c:pt idx="808">
                  <c:v>0.59020833333488554</c:v>
                </c:pt>
                <c:pt idx="809">
                  <c:v>0.59093750000465661</c:v>
                </c:pt>
                <c:pt idx="810">
                  <c:v>0.59165509259764804</c:v>
                </c:pt>
                <c:pt idx="811">
                  <c:v>0.59243055555998581</c:v>
                </c:pt>
                <c:pt idx="812">
                  <c:v>0.59314814815297723</c:v>
                </c:pt>
                <c:pt idx="813">
                  <c:v>0.59387731481547235</c:v>
                </c:pt>
                <c:pt idx="814">
                  <c:v>0.59460648148524342</c:v>
                </c:pt>
                <c:pt idx="815">
                  <c:v>0.59532407407823484</c:v>
                </c:pt>
                <c:pt idx="816">
                  <c:v>0.59605324074072996</c:v>
                </c:pt>
                <c:pt idx="817">
                  <c:v>0.59681712963356404</c:v>
                </c:pt>
                <c:pt idx="818">
                  <c:v>0.59754629629605915</c:v>
                </c:pt>
                <c:pt idx="819">
                  <c:v>0.59827546296583023</c:v>
                </c:pt>
                <c:pt idx="820">
                  <c:v>0.59899305555882165</c:v>
                </c:pt>
                <c:pt idx="821">
                  <c:v>0.59972222222859273</c:v>
                </c:pt>
                <c:pt idx="822">
                  <c:v>0.60045138889108784</c:v>
                </c:pt>
                <c:pt idx="823">
                  <c:v>0.60121527778392192</c:v>
                </c:pt>
                <c:pt idx="824">
                  <c:v>0.60194444444641704</c:v>
                </c:pt>
                <c:pt idx="825">
                  <c:v>0.60267361111618811</c:v>
                </c:pt>
                <c:pt idx="826">
                  <c:v>0.60339120370917954</c:v>
                </c:pt>
                <c:pt idx="827">
                  <c:v>0.60412037037167465</c:v>
                </c:pt>
                <c:pt idx="828">
                  <c:v>0.60484953704144573</c:v>
                </c:pt>
                <c:pt idx="829">
                  <c:v>0.6056250000037835</c:v>
                </c:pt>
                <c:pt idx="830">
                  <c:v>0.60634259259677492</c:v>
                </c:pt>
                <c:pt idx="831">
                  <c:v>0.60707175925927004</c:v>
                </c:pt>
                <c:pt idx="832">
                  <c:v>0.60780092592904111</c:v>
                </c:pt>
                <c:pt idx="833">
                  <c:v>0.60851851852203254</c:v>
                </c:pt>
                <c:pt idx="834">
                  <c:v>0.60924768518452765</c:v>
                </c:pt>
                <c:pt idx="835">
                  <c:v>0.61002314815414138</c:v>
                </c:pt>
                <c:pt idx="836">
                  <c:v>0.6107523148166365</c:v>
                </c:pt>
                <c:pt idx="837">
                  <c:v>0.61146990740962792</c:v>
                </c:pt>
                <c:pt idx="838">
                  <c:v>0.612199074079399</c:v>
                </c:pt>
                <c:pt idx="839">
                  <c:v>0.61292824074189411</c:v>
                </c:pt>
                <c:pt idx="840">
                  <c:v>0.61364583333488554</c:v>
                </c:pt>
                <c:pt idx="841">
                  <c:v>0.61442129629722331</c:v>
                </c:pt>
                <c:pt idx="842">
                  <c:v>0.61515046296699438</c:v>
                </c:pt>
                <c:pt idx="843">
                  <c:v>0.61586805555998581</c:v>
                </c:pt>
                <c:pt idx="844">
                  <c:v>0.61659722222248092</c:v>
                </c:pt>
                <c:pt idx="845">
                  <c:v>0.617326388892252</c:v>
                </c:pt>
                <c:pt idx="846">
                  <c:v>0.61804398148524342</c:v>
                </c:pt>
                <c:pt idx="847">
                  <c:v>0.61881944444758119</c:v>
                </c:pt>
                <c:pt idx="848">
                  <c:v>0.61953703704057261</c:v>
                </c:pt>
                <c:pt idx="849">
                  <c:v>0.62026620370306773</c:v>
                </c:pt>
                <c:pt idx="850">
                  <c:v>0.62099537037283881</c:v>
                </c:pt>
                <c:pt idx="851">
                  <c:v>0.62171296296583023</c:v>
                </c:pt>
                <c:pt idx="852">
                  <c:v>0.6224421296356013</c:v>
                </c:pt>
                <c:pt idx="853">
                  <c:v>0.62321759259793907</c:v>
                </c:pt>
                <c:pt idx="854">
                  <c:v>0.62394675926043419</c:v>
                </c:pt>
                <c:pt idx="855">
                  <c:v>0.62466435185342561</c:v>
                </c:pt>
                <c:pt idx="856">
                  <c:v>0.62539351852319669</c:v>
                </c:pt>
                <c:pt idx="857">
                  <c:v>0.62612268518569181</c:v>
                </c:pt>
                <c:pt idx="858">
                  <c:v>0.62684027777868323</c:v>
                </c:pt>
                <c:pt idx="859">
                  <c:v>0.627615740741021</c:v>
                </c:pt>
                <c:pt idx="860">
                  <c:v>0.62834490741079208</c:v>
                </c:pt>
                <c:pt idx="861">
                  <c:v>0.6290625000037835</c:v>
                </c:pt>
                <c:pt idx="862">
                  <c:v>0.62979166666627862</c:v>
                </c:pt>
                <c:pt idx="863">
                  <c:v>0.63052083333604969</c:v>
                </c:pt>
                <c:pt idx="864">
                  <c:v>0.63123842592904111</c:v>
                </c:pt>
                <c:pt idx="865">
                  <c:v>0.63201388889137888</c:v>
                </c:pt>
                <c:pt idx="866">
                  <c:v>0.63273148148437031</c:v>
                </c:pt>
                <c:pt idx="867">
                  <c:v>0.63346064815414138</c:v>
                </c:pt>
                <c:pt idx="868">
                  <c:v>0.6341782407471328</c:v>
                </c:pt>
                <c:pt idx="869">
                  <c:v>0.63490740740962792</c:v>
                </c:pt>
                <c:pt idx="870">
                  <c:v>0.635636574079399</c:v>
                </c:pt>
                <c:pt idx="871">
                  <c:v>0.63641203704173677</c:v>
                </c:pt>
                <c:pt idx="872">
                  <c:v>0.63712962963472819</c:v>
                </c:pt>
                <c:pt idx="873">
                  <c:v>0.63785879629722331</c:v>
                </c:pt>
                <c:pt idx="874">
                  <c:v>0.63858796296699438</c:v>
                </c:pt>
                <c:pt idx="875">
                  <c:v>0.63930555555998581</c:v>
                </c:pt>
                <c:pt idx="876">
                  <c:v>0.64003472222248092</c:v>
                </c:pt>
                <c:pt idx="877">
                  <c:v>0.640798611115315</c:v>
                </c:pt>
                <c:pt idx="878">
                  <c:v>0.64152777777781012</c:v>
                </c:pt>
                <c:pt idx="879">
                  <c:v>0.64225694444758119</c:v>
                </c:pt>
                <c:pt idx="880">
                  <c:v>0.64297453704057261</c:v>
                </c:pt>
                <c:pt idx="881">
                  <c:v>0.64370370370306773</c:v>
                </c:pt>
                <c:pt idx="882">
                  <c:v>0.64443287037283881</c:v>
                </c:pt>
                <c:pt idx="883">
                  <c:v>0.64519675926567288</c:v>
                </c:pt>
                <c:pt idx="884">
                  <c:v>0.645925925928168</c:v>
                </c:pt>
                <c:pt idx="885">
                  <c:v>0.64665509259793907</c:v>
                </c:pt>
                <c:pt idx="886">
                  <c:v>0.64738425926043419</c:v>
                </c:pt>
                <c:pt idx="887">
                  <c:v>0.64810185185342561</c:v>
                </c:pt>
                <c:pt idx="888">
                  <c:v>0.64883101852319669</c:v>
                </c:pt>
                <c:pt idx="889">
                  <c:v>0.64960648148553446</c:v>
                </c:pt>
                <c:pt idx="890">
                  <c:v>0.65032407407852588</c:v>
                </c:pt>
                <c:pt idx="891">
                  <c:v>0.651053240741021</c:v>
                </c:pt>
                <c:pt idx="892">
                  <c:v>0.65178240741079208</c:v>
                </c:pt>
                <c:pt idx="893">
                  <c:v>0.6525000000037835</c:v>
                </c:pt>
                <c:pt idx="894">
                  <c:v>0.65322916666627862</c:v>
                </c:pt>
                <c:pt idx="895">
                  <c:v>0.65395833333604969</c:v>
                </c:pt>
                <c:pt idx="896">
                  <c:v>0.65467592592904111</c:v>
                </c:pt>
                <c:pt idx="897">
                  <c:v>0.65540509259881219</c:v>
                </c:pt>
                <c:pt idx="898">
                  <c:v>0.65613425926130731</c:v>
                </c:pt>
                <c:pt idx="899">
                  <c:v>0.65685185185429873</c:v>
                </c:pt>
                <c:pt idx="900">
                  <c:v>0.6576273148166365</c:v>
                </c:pt>
                <c:pt idx="901">
                  <c:v>0.65835648148640757</c:v>
                </c:pt>
                <c:pt idx="902">
                  <c:v>0.65908564814890269</c:v>
                </c:pt>
                <c:pt idx="903">
                  <c:v>0.65980324074189411</c:v>
                </c:pt>
                <c:pt idx="904">
                  <c:v>0.66053240741166519</c:v>
                </c:pt>
                <c:pt idx="905">
                  <c:v>0.66125000000465661</c:v>
                </c:pt>
                <c:pt idx="906">
                  <c:v>0.66203703703649808</c:v>
                </c:pt>
                <c:pt idx="907">
                  <c:v>0.6627546296294895</c:v>
                </c:pt>
                <c:pt idx="908">
                  <c:v>0.66348379629926058</c:v>
                </c:pt>
                <c:pt idx="909">
                  <c:v>0.66421296296903165</c:v>
                </c:pt>
                <c:pt idx="910">
                  <c:v>0.66493055556202307</c:v>
                </c:pt>
                <c:pt idx="911">
                  <c:v>0.66565972222451819</c:v>
                </c:pt>
                <c:pt idx="912">
                  <c:v>0.66643518518685596</c:v>
                </c:pt>
                <c:pt idx="913">
                  <c:v>0.66715277777984738</c:v>
                </c:pt>
                <c:pt idx="914">
                  <c:v>0.66788194444961846</c:v>
                </c:pt>
                <c:pt idx="915">
                  <c:v>0.66861111111211358</c:v>
                </c:pt>
                <c:pt idx="916">
                  <c:v>0.669328703705105</c:v>
                </c:pt>
                <c:pt idx="917">
                  <c:v>0.67005787037487607</c:v>
                </c:pt>
                <c:pt idx="918">
                  <c:v>0.67083333333721384</c:v>
                </c:pt>
                <c:pt idx="919">
                  <c:v>0.67156249999970896</c:v>
                </c:pt>
                <c:pt idx="920">
                  <c:v>0.67228009259270038</c:v>
                </c:pt>
                <c:pt idx="921">
                  <c:v>0.67300925926247146</c:v>
                </c:pt>
                <c:pt idx="922">
                  <c:v>0.67373842593224254</c:v>
                </c:pt>
                <c:pt idx="923">
                  <c:v>0.674456018517958</c:v>
                </c:pt>
                <c:pt idx="924">
                  <c:v>0.67523148148757173</c:v>
                </c:pt>
                <c:pt idx="925">
                  <c:v>0.67596064815006685</c:v>
                </c:pt>
                <c:pt idx="926">
                  <c:v>0.67667824074305827</c:v>
                </c:pt>
                <c:pt idx="927">
                  <c:v>0.67740740741282934</c:v>
                </c:pt>
                <c:pt idx="928">
                  <c:v>0.67813657407532446</c:v>
                </c:pt>
                <c:pt idx="929">
                  <c:v>0.67885416666831588</c:v>
                </c:pt>
                <c:pt idx="930">
                  <c:v>0.67958333333808696</c:v>
                </c:pt>
                <c:pt idx="931">
                  <c:v>0.68031250000058208</c:v>
                </c:pt>
                <c:pt idx="932">
                  <c:v>0.6810300925935735</c:v>
                </c:pt>
                <c:pt idx="933">
                  <c:v>0.68175925926334457</c:v>
                </c:pt>
                <c:pt idx="934">
                  <c:v>0.682476851856336</c:v>
                </c:pt>
                <c:pt idx="935">
                  <c:v>0.68320601851883112</c:v>
                </c:pt>
                <c:pt idx="936">
                  <c:v>0.68393518518860219</c:v>
                </c:pt>
                <c:pt idx="937">
                  <c:v>0.68465277778159361</c:v>
                </c:pt>
                <c:pt idx="938">
                  <c:v>0.68538194444408873</c:v>
                </c:pt>
                <c:pt idx="939">
                  <c:v>0.68611111111385981</c:v>
                </c:pt>
                <c:pt idx="940">
                  <c:v>0.68688657407619758</c:v>
                </c:pt>
                <c:pt idx="941">
                  <c:v>0.687604166669189</c:v>
                </c:pt>
                <c:pt idx="942">
                  <c:v>0.68833333333896007</c:v>
                </c:pt>
                <c:pt idx="943">
                  <c:v>0.68906250000145519</c:v>
                </c:pt>
                <c:pt idx="944">
                  <c:v>0.68978009259444661</c:v>
                </c:pt>
                <c:pt idx="945">
                  <c:v>0.69050925926421769</c:v>
                </c:pt>
                <c:pt idx="946">
                  <c:v>0.69123842592671281</c:v>
                </c:pt>
                <c:pt idx="947">
                  <c:v>0.69195601851970423</c:v>
                </c:pt>
                <c:pt idx="948">
                  <c:v>0.69268518518947531</c:v>
                </c:pt>
                <c:pt idx="949">
                  <c:v>0.69340277778246673</c:v>
                </c:pt>
                <c:pt idx="950">
                  <c:v>0.69413194444496185</c:v>
                </c:pt>
                <c:pt idx="951">
                  <c:v>0.69490740740729962</c:v>
                </c:pt>
                <c:pt idx="952">
                  <c:v>0.69563657407707069</c:v>
                </c:pt>
                <c:pt idx="953">
                  <c:v>0.69635416667006211</c:v>
                </c:pt>
                <c:pt idx="954">
                  <c:v>0.69708333333983319</c:v>
                </c:pt>
                <c:pt idx="955">
                  <c:v>0.69781250000232831</c:v>
                </c:pt>
                <c:pt idx="956">
                  <c:v>0.69853009259531973</c:v>
                </c:pt>
                <c:pt idx="957">
                  <c:v>0.6992592592650908</c:v>
                </c:pt>
                <c:pt idx="958">
                  <c:v>0.69998842592758592</c:v>
                </c:pt>
                <c:pt idx="959">
                  <c:v>0.70070601852057735</c:v>
                </c:pt>
                <c:pt idx="960">
                  <c:v>0.70143518519034842</c:v>
                </c:pt>
                <c:pt idx="961">
                  <c:v>0.70216435185284354</c:v>
                </c:pt>
                <c:pt idx="962">
                  <c:v>0.70293981481518131</c:v>
                </c:pt>
                <c:pt idx="963">
                  <c:v>0.70365740740817273</c:v>
                </c:pt>
                <c:pt idx="964">
                  <c:v>0.70438657407794381</c:v>
                </c:pt>
                <c:pt idx="965">
                  <c:v>0.70511574074043892</c:v>
                </c:pt>
                <c:pt idx="966">
                  <c:v>0.70583333333343035</c:v>
                </c:pt>
                <c:pt idx="967">
                  <c:v>0.70656250000320142</c:v>
                </c:pt>
                <c:pt idx="968">
                  <c:v>0.70733796296553919</c:v>
                </c:pt>
                <c:pt idx="969">
                  <c:v>0.70806712963531027</c:v>
                </c:pt>
                <c:pt idx="970">
                  <c:v>0.70878472222830169</c:v>
                </c:pt>
                <c:pt idx="971">
                  <c:v>0.70951388889079681</c:v>
                </c:pt>
                <c:pt idx="972">
                  <c:v>0.71024305556056788</c:v>
                </c:pt>
                <c:pt idx="973">
                  <c:v>0.7109606481535593</c:v>
                </c:pt>
                <c:pt idx="974">
                  <c:v>0.71173611111589707</c:v>
                </c:pt>
                <c:pt idx="975">
                  <c:v>0.71246527777839219</c:v>
                </c:pt>
                <c:pt idx="976">
                  <c:v>0.71319444444816327</c:v>
                </c:pt>
                <c:pt idx="977">
                  <c:v>0.71391203704115469</c:v>
                </c:pt>
                <c:pt idx="978">
                  <c:v>0.71464120370364981</c:v>
                </c:pt>
                <c:pt idx="979">
                  <c:v>0.71537037037342088</c:v>
                </c:pt>
                <c:pt idx="980">
                  <c:v>0.71608796296641231</c:v>
                </c:pt>
                <c:pt idx="981">
                  <c:v>0.71681712963618338</c:v>
                </c:pt>
                <c:pt idx="982">
                  <c:v>0.71753472222189885</c:v>
                </c:pt>
                <c:pt idx="983">
                  <c:v>0.71826388889166992</c:v>
                </c:pt>
                <c:pt idx="984">
                  <c:v>0.718993055561441</c:v>
                </c:pt>
                <c:pt idx="985">
                  <c:v>0.71976851852377877</c:v>
                </c:pt>
                <c:pt idx="986">
                  <c:v>0.72048611111677019</c:v>
                </c:pt>
                <c:pt idx="987">
                  <c:v>0.72121527777926531</c:v>
                </c:pt>
                <c:pt idx="988">
                  <c:v>0.72194444444903638</c:v>
                </c:pt>
                <c:pt idx="989">
                  <c:v>0.72266203704202781</c:v>
                </c:pt>
                <c:pt idx="990">
                  <c:v>0.72339120370452292</c:v>
                </c:pt>
                <c:pt idx="991">
                  <c:v>0.72416666666686069</c:v>
                </c:pt>
                <c:pt idx="992">
                  <c:v>0.72489583333663177</c:v>
                </c:pt>
                <c:pt idx="993">
                  <c:v>0.72561342592962319</c:v>
                </c:pt>
                <c:pt idx="994">
                  <c:v>0.72634259259211831</c:v>
                </c:pt>
                <c:pt idx="995">
                  <c:v>0.72707175926188938</c:v>
                </c:pt>
                <c:pt idx="996">
                  <c:v>0.72778935185488081</c:v>
                </c:pt>
                <c:pt idx="997">
                  <c:v>0.72856481481721858</c:v>
                </c:pt>
                <c:pt idx="998">
                  <c:v>0.72929398148698965</c:v>
                </c:pt>
                <c:pt idx="999">
                  <c:v>0.73001157407998107</c:v>
                </c:pt>
                <c:pt idx="1000">
                  <c:v>0.73074074074247619</c:v>
                </c:pt>
                <c:pt idx="1001">
                  <c:v>0.73146990741224727</c:v>
                </c:pt>
                <c:pt idx="1002">
                  <c:v>0.73218750000523869</c:v>
                </c:pt>
                <c:pt idx="1003">
                  <c:v>0.73296296296757646</c:v>
                </c:pt>
                <c:pt idx="1004">
                  <c:v>0.73369212963007158</c:v>
                </c:pt>
                <c:pt idx="1005">
                  <c:v>0.73442129629984265</c:v>
                </c:pt>
                <c:pt idx="1006">
                  <c:v>0.73513888889283407</c:v>
                </c:pt>
                <c:pt idx="1007">
                  <c:v>0.73586805555532919</c:v>
                </c:pt>
                <c:pt idx="1008">
                  <c:v>0.73658564814832062</c:v>
                </c:pt>
                <c:pt idx="1009">
                  <c:v>0.73731481481809169</c:v>
                </c:pt>
                <c:pt idx="1010">
                  <c:v>0.73804398148786277</c:v>
                </c:pt>
                <c:pt idx="1011">
                  <c:v>0.73876157407357823</c:v>
                </c:pt>
                <c:pt idx="1012">
                  <c:v>0.73949074074334931</c:v>
                </c:pt>
                <c:pt idx="1013">
                  <c:v>0.74021990741312038</c:v>
                </c:pt>
                <c:pt idx="1014">
                  <c:v>0.74099537037545815</c:v>
                </c:pt>
                <c:pt idx="1015">
                  <c:v>0.74171296296844957</c:v>
                </c:pt>
                <c:pt idx="1016">
                  <c:v>0.74244212963094469</c:v>
                </c:pt>
                <c:pt idx="1017">
                  <c:v>0.74317129630071577</c:v>
                </c:pt>
                <c:pt idx="1018">
                  <c:v>0.74388888889370719</c:v>
                </c:pt>
                <c:pt idx="1019">
                  <c:v>0.74461805555620231</c:v>
                </c:pt>
                <c:pt idx="1020">
                  <c:v>0.74539351851854008</c:v>
                </c:pt>
                <c:pt idx="1021">
                  <c:v>0.74612268518831115</c:v>
                </c:pt>
                <c:pt idx="1022">
                  <c:v>0.74684027778130258</c:v>
                </c:pt>
                <c:pt idx="1023">
                  <c:v>0.74756944444379769</c:v>
                </c:pt>
                <c:pt idx="1024">
                  <c:v>0.74829861111356877</c:v>
                </c:pt>
                <c:pt idx="1025">
                  <c:v>0.74901620370656019</c:v>
                </c:pt>
                <c:pt idx="1026">
                  <c:v>0.74979166666889796</c:v>
                </c:pt>
                <c:pt idx="1027">
                  <c:v>0.75052083333866904</c:v>
                </c:pt>
                <c:pt idx="1028">
                  <c:v>0.75123842593166046</c:v>
                </c:pt>
                <c:pt idx="1029">
                  <c:v>0.75196759259415558</c:v>
                </c:pt>
                <c:pt idx="1030">
                  <c:v>0.75269675926392665</c:v>
                </c:pt>
                <c:pt idx="1031">
                  <c:v>0.75341435185691807</c:v>
                </c:pt>
                <c:pt idx="1032">
                  <c:v>0.75414351851941319</c:v>
                </c:pt>
                <c:pt idx="1033">
                  <c:v>0.75487268518918427</c:v>
                </c:pt>
                <c:pt idx="1034">
                  <c:v>0.75559027778217569</c:v>
                </c:pt>
                <c:pt idx="1035">
                  <c:v>0.75631944444467081</c:v>
                </c:pt>
                <c:pt idx="1036">
                  <c:v>0.75704861111444188</c:v>
                </c:pt>
                <c:pt idx="1037">
                  <c:v>0.75782407407677965</c:v>
                </c:pt>
                <c:pt idx="1038">
                  <c:v>0.75854166666977108</c:v>
                </c:pt>
                <c:pt idx="1039">
                  <c:v>0.75927083333954215</c:v>
                </c:pt>
                <c:pt idx="1040">
                  <c:v>0.76000000000203727</c:v>
                </c:pt>
                <c:pt idx="1041">
                  <c:v>0.76071759259502869</c:v>
                </c:pt>
                <c:pt idx="1042">
                  <c:v>0.76144675926479977</c:v>
                </c:pt>
                <c:pt idx="1043">
                  <c:v>0.76222222222713754</c:v>
                </c:pt>
                <c:pt idx="1044">
                  <c:v>0.76295138888963265</c:v>
                </c:pt>
                <c:pt idx="1045">
                  <c:v>0.76366898148262408</c:v>
                </c:pt>
                <c:pt idx="1046">
                  <c:v>0.76439814815239515</c:v>
                </c:pt>
                <c:pt idx="1047">
                  <c:v>0.76512731481489027</c:v>
                </c:pt>
                <c:pt idx="1048">
                  <c:v>0.76584490740788169</c:v>
                </c:pt>
                <c:pt idx="1049">
                  <c:v>0.76662037037021946</c:v>
                </c:pt>
                <c:pt idx="1050">
                  <c:v>0.76734953703999054</c:v>
                </c:pt>
                <c:pt idx="1051">
                  <c:v>0.76807870370976161</c:v>
                </c:pt>
                <c:pt idx="1052">
                  <c:v>0.76879629630275303</c:v>
                </c:pt>
                <c:pt idx="1053">
                  <c:v>0.76952546296524815</c:v>
                </c:pt>
                <c:pt idx="1054">
                  <c:v>0.77025462963501923</c:v>
                </c:pt>
                <c:pt idx="1055">
                  <c:v>0.77097222222801065</c:v>
                </c:pt>
                <c:pt idx="1056">
                  <c:v>0.77170138889050577</c:v>
                </c:pt>
                <c:pt idx="1057">
                  <c:v>0.77241898148349719</c:v>
                </c:pt>
                <c:pt idx="1058">
                  <c:v>0.77314814815326827</c:v>
                </c:pt>
                <c:pt idx="1059">
                  <c:v>0.77387731481576338</c:v>
                </c:pt>
                <c:pt idx="1060">
                  <c:v>0.77465277777810115</c:v>
                </c:pt>
                <c:pt idx="1061">
                  <c:v>0.77538194444787223</c:v>
                </c:pt>
                <c:pt idx="1062">
                  <c:v>0.77609953704086365</c:v>
                </c:pt>
                <c:pt idx="1063">
                  <c:v>0.77682870370335877</c:v>
                </c:pt>
                <c:pt idx="1064">
                  <c:v>0.77754629629635019</c:v>
                </c:pt>
                <c:pt idx="1065">
                  <c:v>0.77827546296612127</c:v>
                </c:pt>
                <c:pt idx="1066">
                  <c:v>0.77905092592845904</c:v>
                </c:pt>
                <c:pt idx="1067">
                  <c:v>0.77978009259823011</c:v>
                </c:pt>
                <c:pt idx="1068">
                  <c:v>0.78049768519122154</c:v>
                </c:pt>
                <c:pt idx="1069">
                  <c:v>0.78122685185371665</c:v>
                </c:pt>
                <c:pt idx="1070">
                  <c:v>0.78195601852348773</c:v>
                </c:pt>
                <c:pt idx="1071">
                  <c:v>0.78267361111647915</c:v>
                </c:pt>
                <c:pt idx="1072">
                  <c:v>0.78344907407881692</c:v>
                </c:pt>
                <c:pt idx="1073">
                  <c:v>0.78417824074131204</c:v>
                </c:pt>
                <c:pt idx="1074">
                  <c:v>0.78490740741108311</c:v>
                </c:pt>
                <c:pt idx="1075">
                  <c:v>0.78562500000407454</c:v>
                </c:pt>
                <c:pt idx="1076">
                  <c:v>0.78635416666656965</c:v>
                </c:pt>
                <c:pt idx="1077">
                  <c:v>0.78708333333634073</c:v>
                </c:pt>
                <c:pt idx="1078">
                  <c:v>0.7878587962986785</c:v>
                </c:pt>
                <c:pt idx="1079">
                  <c:v>0.78858796296844957</c:v>
                </c:pt>
                <c:pt idx="1080">
                  <c:v>0.789305555561441</c:v>
                </c:pt>
                <c:pt idx="1081">
                  <c:v>0.79003472222393611</c:v>
                </c:pt>
                <c:pt idx="1082">
                  <c:v>0.79076388889370719</c:v>
                </c:pt>
                <c:pt idx="1083">
                  <c:v>0.79148148148669861</c:v>
                </c:pt>
                <c:pt idx="1084">
                  <c:v>0.79225694444903638</c:v>
                </c:pt>
                <c:pt idx="1085">
                  <c:v>0.7929861111115315</c:v>
                </c:pt>
                <c:pt idx="1086">
                  <c:v>0.79371527778130258</c:v>
                </c:pt>
                <c:pt idx="1087">
                  <c:v>0.794432870374294</c:v>
                </c:pt>
                <c:pt idx="1088">
                  <c:v>0.79516203703678912</c:v>
                </c:pt>
                <c:pt idx="1089">
                  <c:v>0.79589120370656019</c:v>
                </c:pt>
                <c:pt idx="1090">
                  <c:v>0.79666666666889796</c:v>
                </c:pt>
                <c:pt idx="1091">
                  <c:v>0.79738425926188938</c:v>
                </c:pt>
                <c:pt idx="1092">
                  <c:v>0.79811342593166046</c:v>
                </c:pt>
                <c:pt idx="1093">
                  <c:v>0.79884259259415558</c:v>
                </c:pt>
                <c:pt idx="1094">
                  <c:v>0.799560185187147</c:v>
                </c:pt>
                <c:pt idx="1095">
                  <c:v>0.80028935185691807</c:v>
                </c:pt>
                <c:pt idx="1096">
                  <c:v>0.80101851851941319</c:v>
                </c:pt>
                <c:pt idx="1097">
                  <c:v>0.80173611111240461</c:v>
                </c:pt>
                <c:pt idx="1098">
                  <c:v>0.80246527778217569</c:v>
                </c:pt>
                <c:pt idx="1099">
                  <c:v>0.80319444444467081</c:v>
                </c:pt>
                <c:pt idx="1100">
                  <c:v>0.80391203703766223</c:v>
                </c:pt>
                <c:pt idx="1101">
                  <c:v>0.8046875</c:v>
                </c:pt>
                <c:pt idx="1102">
                  <c:v>0.80541666666977108</c:v>
                </c:pt>
                <c:pt idx="1103">
                  <c:v>0.80614583333954215</c:v>
                </c:pt>
                <c:pt idx="1104">
                  <c:v>0.80686342592525762</c:v>
                </c:pt>
                <c:pt idx="1105">
                  <c:v>0.80759259259502869</c:v>
                </c:pt>
                <c:pt idx="1106">
                  <c:v>0.80832175926479977</c:v>
                </c:pt>
                <c:pt idx="1107">
                  <c:v>0.80903935185779119</c:v>
                </c:pt>
                <c:pt idx="1108">
                  <c:v>0.80976851852028631</c:v>
                </c:pt>
                <c:pt idx="1109">
                  <c:v>0.81049768519005738</c:v>
                </c:pt>
                <c:pt idx="1110">
                  <c:v>0.8112152777830488</c:v>
                </c:pt>
                <c:pt idx="1111">
                  <c:v>0.81194444444554392</c:v>
                </c:pt>
                <c:pt idx="1112">
                  <c:v>0.81271990740788169</c:v>
                </c:pt>
                <c:pt idx="1113">
                  <c:v>0.81343750000087311</c:v>
                </c:pt>
                <c:pt idx="1114">
                  <c:v>0.81416666667064419</c:v>
                </c:pt>
                <c:pt idx="1115">
                  <c:v>0.81489583333313931</c:v>
                </c:pt>
                <c:pt idx="1116">
                  <c:v>0.81561342592613073</c:v>
                </c:pt>
                <c:pt idx="1117">
                  <c:v>0.81634259259590181</c:v>
                </c:pt>
                <c:pt idx="1118">
                  <c:v>0.81707175926567288</c:v>
                </c:pt>
                <c:pt idx="1119">
                  <c:v>0.81778935185138835</c:v>
                </c:pt>
                <c:pt idx="1120">
                  <c:v>0.81851851852115942</c:v>
                </c:pt>
                <c:pt idx="1121">
                  <c:v>0.8192476851909305</c:v>
                </c:pt>
                <c:pt idx="1122">
                  <c:v>0.81996527778392192</c:v>
                </c:pt>
                <c:pt idx="1123">
                  <c:v>0.82074074074625969</c:v>
                </c:pt>
                <c:pt idx="1124">
                  <c:v>0.82146990740875481</c:v>
                </c:pt>
                <c:pt idx="1125">
                  <c:v>0.82219907407852588</c:v>
                </c:pt>
                <c:pt idx="1126">
                  <c:v>0.82291666667151731</c:v>
                </c:pt>
                <c:pt idx="1127">
                  <c:v>0.82364583333401242</c:v>
                </c:pt>
                <c:pt idx="1128">
                  <c:v>0.8243750000037835</c:v>
                </c:pt>
                <c:pt idx="1129">
                  <c:v>0.82509259259677492</c:v>
                </c:pt>
                <c:pt idx="1130">
                  <c:v>0.82582175925927004</c:v>
                </c:pt>
                <c:pt idx="1131">
                  <c:v>0.82655092592904111</c:v>
                </c:pt>
                <c:pt idx="1132">
                  <c:v>0.82726851852203254</c:v>
                </c:pt>
                <c:pt idx="1133">
                  <c:v>0.82799768518452765</c:v>
                </c:pt>
                <c:pt idx="1134">
                  <c:v>0.82877314815414138</c:v>
                </c:pt>
                <c:pt idx="1135">
                  <c:v>0.8295023148166365</c:v>
                </c:pt>
                <c:pt idx="1136">
                  <c:v>0.83021990740962792</c:v>
                </c:pt>
                <c:pt idx="1137">
                  <c:v>0.830949074079399</c:v>
                </c:pt>
                <c:pt idx="1138">
                  <c:v>0.83166666667239042</c:v>
                </c:pt>
                <c:pt idx="1139">
                  <c:v>0.83239583333488554</c:v>
                </c:pt>
                <c:pt idx="1140">
                  <c:v>0.83312500000465661</c:v>
                </c:pt>
                <c:pt idx="1141">
                  <c:v>0.83384259259764804</c:v>
                </c:pt>
                <c:pt idx="1142">
                  <c:v>0.83457175926014315</c:v>
                </c:pt>
                <c:pt idx="1143">
                  <c:v>0.83530092592991423</c:v>
                </c:pt>
                <c:pt idx="1144">
                  <c:v>0.83601851852290565</c:v>
                </c:pt>
                <c:pt idx="1145">
                  <c:v>0.83679398148524342</c:v>
                </c:pt>
                <c:pt idx="1146">
                  <c:v>0.83752314814773854</c:v>
                </c:pt>
                <c:pt idx="1147">
                  <c:v>0.83825231481750961</c:v>
                </c:pt>
                <c:pt idx="1148">
                  <c:v>0.83896990741050104</c:v>
                </c:pt>
                <c:pt idx="1149">
                  <c:v>0.83969907408027211</c:v>
                </c:pt>
                <c:pt idx="1150">
                  <c:v>0.84042824074276723</c:v>
                </c:pt>
                <c:pt idx="1151">
                  <c:v>0.84114583333575865</c:v>
                </c:pt>
                <c:pt idx="1152">
                  <c:v>0.84187500000552973</c:v>
                </c:pt>
                <c:pt idx="1153">
                  <c:v>0.84260416666802485</c:v>
                </c:pt>
                <c:pt idx="1154">
                  <c:v>0.84333333333779592</c:v>
                </c:pt>
                <c:pt idx="1155">
                  <c:v>0.84405092593078734</c:v>
                </c:pt>
                <c:pt idx="1156">
                  <c:v>0.84482638889312511</c:v>
                </c:pt>
                <c:pt idx="1157">
                  <c:v>0.84555555555562023</c:v>
                </c:pt>
                <c:pt idx="1158">
                  <c:v>0.84627314814861165</c:v>
                </c:pt>
                <c:pt idx="1159">
                  <c:v>0.84700231481838273</c:v>
                </c:pt>
                <c:pt idx="1160">
                  <c:v>0.84773148148087785</c:v>
                </c:pt>
                <c:pt idx="1161">
                  <c:v>0.84844907407386927</c:v>
                </c:pt>
                <c:pt idx="1162">
                  <c:v>0.849224537043483</c:v>
                </c:pt>
                <c:pt idx="1163">
                  <c:v>0.84995370370597811</c:v>
                </c:pt>
                <c:pt idx="1164">
                  <c:v>0.85068287037574919</c:v>
                </c:pt>
                <c:pt idx="1165">
                  <c:v>0.85140046296874061</c:v>
                </c:pt>
                <c:pt idx="1166">
                  <c:v>0.85212962963123573</c:v>
                </c:pt>
                <c:pt idx="1167">
                  <c:v>0.85285879630100681</c:v>
                </c:pt>
                <c:pt idx="1168">
                  <c:v>0.85363425926334457</c:v>
                </c:pt>
                <c:pt idx="1169">
                  <c:v>0.854351851856336</c:v>
                </c:pt>
                <c:pt idx="1170">
                  <c:v>0.85508101851883112</c:v>
                </c:pt>
                <c:pt idx="1171">
                  <c:v>0.85581018518860219</c:v>
                </c:pt>
                <c:pt idx="1172">
                  <c:v>0.85652777778159361</c:v>
                </c:pt>
                <c:pt idx="1173">
                  <c:v>0.85725694444408873</c:v>
                </c:pt>
                <c:pt idx="1174">
                  <c:v>0.85803240741370246</c:v>
                </c:pt>
                <c:pt idx="1175">
                  <c:v>0.85876157407619758</c:v>
                </c:pt>
                <c:pt idx="1176">
                  <c:v>0.859479166669189</c:v>
                </c:pt>
                <c:pt idx="1177">
                  <c:v>0.86020833333896007</c:v>
                </c:pt>
                <c:pt idx="1178">
                  <c:v>0.86093750000145519</c:v>
                </c:pt>
                <c:pt idx="1179">
                  <c:v>0.86165509259444661</c:v>
                </c:pt>
                <c:pt idx="1180">
                  <c:v>0.86243055555678438</c:v>
                </c:pt>
                <c:pt idx="1181">
                  <c:v>0.86315972222655546</c:v>
                </c:pt>
                <c:pt idx="1182">
                  <c:v>0.86387731481954688</c:v>
                </c:pt>
                <c:pt idx="1183">
                  <c:v>0.864606481482042</c:v>
                </c:pt>
                <c:pt idx="1184">
                  <c:v>0.86533564815181307</c:v>
                </c:pt>
                <c:pt idx="1185">
                  <c:v>0.8660532407448045</c:v>
                </c:pt>
                <c:pt idx="1186">
                  <c:v>0.86678240740729962</c:v>
                </c:pt>
                <c:pt idx="1187">
                  <c:v>0.86751157407707069</c:v>
                </c:pt>
                <c:pt idx="1188">
                  <c:v>0.86822916667006211</c:v>
                </c:pt>
                <c:pt idx="1189">
                  <c:v>0.86895833333983319</c:v>
                </c:pt>
                <c:pt idx="1190">
                  <c:v>0.86968750000232831</c:v>
                </c:pt>
                <c:pt idx="1191">
                  <c:v>0.87045138889516238</c:v>
                </c:pt>
                <c:pt idx="1192">
                  <c:v>0.8711805555576575</c:v>
                </c:pt>
                <c:pt idx="1193">
                  <c:v>0.87190972222742857</c:v>
                </c:pt>
                <c:pt idx="1194">
                  <c:v>0.87262731482042</c:v>
                </c:pt>
                <c:pt idx="1195">
                  <c:v>0.87335648148291511</c:v>
                </c:pt>
                <c:pt idx="1196">
                  <c:v>0.87408564815268619</c:v>
                </c:pt>
                <c:pt idx="1197">
                  <c:v>0.87486111111502396</c:v>
                </c:pt>
                <c:pt idx="1198">
                  <c:v>0.87557870370801538</c:v>
                </c:pt>
                <c:pt idx="1199">
                  <c:v>0.8763078703705105</c:v>
                </c:pt>
                <c:pt idx="1200">
                  <c:v>0.87703703704028158</c:v>
                </c:pt>
                <c:pt idx="1201">
                  <c:v>0.877754629633273</c:v>
                </c:pt>
                <c:pt idx="1202">
                  <c:v>0.87848379629576812</c:v>
                </c:pt>
                <c:pt idx="1203">
                  <c:v>0.87925925926538184</c:v>
                </c:pt>
                <c:pt idx="1204">
                  <c:v>0.87998842592787696</c:v>
                </c:pt>
                <c:pt idx="1205">
                  <c:v>0.88070601852086838</c:v>
                </c:pt>
                <c:pt idx="1206">
                  <c:v>0.88143518519063946</c:v>
                </c:pt>
                <c:pt idx="1207">
                  <c:v>0.88215277778363088</c:v>
                </c:pt>
                <c:pt idx="1208">
                  <c:v>0.882881944446126</c:v>
                </c:pt>
                <c:pt idx="1209">
                  <c:v>0.88361111111589707</c:v>
                </c:pt>
                <c:pt idx="1210">
                  <c:v>0.8843287037088885</c:v>
                </c:pt>
                <c:pt idx="1211">
                  <c:v>0.88505787037138361</c:v>
                </c:pt>
                <c:pt idx="1212">
                  <c:v>0.88578703704115469</c:v>
                </c:pt>
                <c:pt idx="1213">
                  <c:v>0.88650462963414611</c:v>
                </c:pt>
                <c:pt idx="1214">
                  <c:v>0.88728009259648388</c:v>
                </c:pt>
                <c:pt idx="1215">
                  <c:v>0.888009259258979</c:v>
                </c:pt>
                <c:pt idx="1216">
                  <c:v>0.88873842592875008</c:v>
                </c:pt>
                <c:pt idx="1217">
                  <c:v>0.8894560185217415</c:v>
                </c:pt>
                <c:pt idx="1218">
                  <c:v>0.89018518519151257</c:v>
                </c:pt>
                <c:pt idx="1219">
                  <c:v>0.89091435185400769</c:v>
                </c:pt>
                <c:pt idx="1220">
                  <c:v>0.89168981481634546</c:v>
                </c:pt>
                <c:pt idx="1221">
                  <c:v>0.89240740740933688</c:v>
                </c:pt>
                <c:pt idx="1222">
                  <c:v>0.89313657407910796</c:v>
                </c:pt>
                <c:pt idx="1223">
                  <c:v>0.89386574074160308</c:v>
                </c:pt>
                <c:pt idx="1224">
                  <c:v>0.8945833333345945</c:v>
                </c:pt>
                <c:pt idx="1225">
                  <c:v>0.89531250000436557</c:v>
                </c:pt>
                <c:pt idx="1226">
                  <c:v>0.89604166666686069</c:v>
                </c:pt>
                <c:pt idx="1227">
                  <c:v>0.89675925925985212</c:v>
                </c:pt>
                <c:pt idx="1228">
                  <c:v>0.89748842592962319</c:v>
                </c:pt>
                <c:pt idx="1229">
                  <c:v>0.89821759259211831</c:v>
                </c:pt>
                <c:pt idx="1230">
                  <c:v>0.89893518518510973</c:v>
                </c:pt>
                <c:pt idx="1231">
                  <c:v>0.89971064815472346</c:v>
                </c:pt>
                <c:pt idx="1232">
                  <c:v>0.90043981481721858</c:v>
                </c:pt>
                <c:pt idx="1233">
                  <c:v>0.90116898148698965</c:v>
                </c:pt>
                <c:pt idx="1234">
                  <c:v>0.90188657407998107</c:v>
                </c:pt>
                <c:pt idx="1235">
                  <c:v>0.90261574074247619</c:v>
                </c:pt>
                <c:pt idx="1236">
                  <c:v>0.90334490741224727</c:v>
                </c:pt>
                <c:pt idx="1237">
                  <c:v>0.90410879629780538</c:v>
                </c:pt>
                <c:pt idx="1238">
                  <c:v>0.90483796296757646</c:v>
                </c:pt>
                <c:pt idx="1239">
                  <c:v>0.90556712963007158</c:v>
                </c:pt>
                <c:pt idx="1240">
                  <c:v>0.906284722223063</c:v>
                </c:pt>
                <c:pt idx="1241">
                  <c:v>0.90701388889283407</c:v>
                </c:pt>
                <c:pt idx="1242">
                  <c:v>0.90774305555532919</c:v>
                </c:pt>
                <c:pt idx="1243">
                  <c:v>0.90846064814832062</c:v>
                </c:pt>
                <c:pt idx="1244">
                  <c:v>0.90918981481809169</c:v>
                </c:pt>
                <c:pt idx="1245">
                  <c:v>0.90991898148786277</c:v>
                </c:pt>
                <c:pt idx="1246">
                  <c:v>0.91064814815035788</c:v>
                </c:pt>
                <c:pt idx="1247">
                  <c:v>0.91136574074334931</c:v>
                </c:pt>
                <c:pt idx="1248">
                  <c:v>0.91209490741312038</c:v>
                </c:pt>
                <c:pt idx="1249">
                  <c:v>0.9128125000061118</c:v>
                </c:pt>
                <c:pt idx="1250">
                  <c:v>0.91354166666860692</c:v>
                </c:pt>
                <c:pt idx="1251">
                  <c:v>0.914270833338378</c:v>
                </c:pt>
                <c:pt idx="1252">
                  <c:v>0.91498842593136942</c:v>
                </c:pt>
                <c:pt idx="1253">
                  <c:v>0.91576388889370719</c:v>
                </c:pt>
                <c:pt idx="1254">
                  <c:v>0.91649305555620231</c:v>
                </c:pt>
                <c:pt idx="1255">
                  <c:v>0.91722222222597338</c:v>
                </c:pt>
                <c:pt idx="1256">
                  <c:v>0.91793981481896481</c:v>
                </c:pt>
                <c:pt idx="1257">
                  <c:v>0.91866898148145992</c:v>
                </c:pt>
                <c:pt idx="1258">
                  <c:v>0.919398148151231</c:v>
                </c:pt>
                <c:pt idx="1259">
                  <c:v>0.92017361111356877</c:v>
                </c:pt>
                <c:pt idx="1260">
                  <c:v>0.92089120370656019</c:v>
                </c:pt>
                <c:pt idx="1261">
                  <c:v>0.92162037037633127</c:v>
                </c:pt>
                <c:pt idx="1262">
                  <c:v>0.92234953703882638</c:v>
                </c:pt>
                <c:pt idx="1263">
                  <c:v>0.92306712963181781</c:v>
                </c:pt>
                <c:pt idx="1264">
                  <c:v>0.92379629630158888</c:v>
                </c:pt>
                <c:pt idx="1265">
                  <c:v>0.92457175926392665</c:v>
                </c:pt>
                <c:pt idx="1266">
                  <c:v>0.92530092592642177</c:v>
                </c:pt>
                <c:pt idx="1267">
                  <c:v>0.92603009259619284</c:v>
                </c:pt>
                <c:pt idx="1268">
                  <c:v>0.92674768518918427</c:v>
                </c:pt>
                <c:pt idx="1269">
                  <c:v>0.92747685185167938</c:v>
                </c:pt>
                <c:pt idx="1270">
                  <c:v>0.92820601852145046</c:v>
                </c:pt>
                <c:pt idx="1271">
                  <c:v>0.92896990740700858</c:v>
                </c:pt>
                <c:pt idx="1272">
                  <c:v>0.92969907407677965</c:v>
                </c:pt>
                <c:pt idx="1273">
                  <c:v>0.93042824074655073</c:v>
                </c:pt>
                <c:pt idx="1274">
                  <c:v>0.93114583333954215</c:v>
                </c:pt>
                <c:pt idx="1275">
                  <c:v>0.93187500000203727</c:v>
                </c:pt>
                <c:pt idx="1276">
                  <c:v>0.93260416667180834</c:v>
                </c:pt>
                <c:pt idx="1277">
                  <c:v>0.93337962963414611</c:v>
                </c:pt>
                <c:pt idx="1278">
                  <c:v>0.93410879629664123</c:v>
                </c:pt>
                <c:pt idx="1279">
                  <c:v>0.93482638888963265</c:v>
                </c:pt>
                <c:pt idx="1280">
                  <c:v>0.93555555555940373</c:v>
                </c:pt>
                <c:pt idx="1281">
                  <c:v>0.93628472222189885</c:v>
                </c:pt>
                <c:pt idx="1282">
                  <c:v>0.93700231481489027</c:v>
                </c:pt>
                <c:pt idx="1283">
                  <c:v>0.93777777777722804</c:v>
                </c:pt>
                <c:pt idx="1284">
                  <c:v>0.93850694444699911</c:v>
                </c:pt>
                <c:pt idx="1285">
                  <c:v>0.93922453703999054</c:v>
                </c:pt>
                <c:pt idx="1286">
                  <c:v>0.93995370370976161</c:v>
                </c:pt>
                <c:pt idx="1287">
                  <c:v>0.94068287037225673</c:v>
                </c:pt>
                <c:pt idx="1288">
                  <c:v>0.94140046296524815</c:v>
                </c:pt>
                <c:pt idx="1289">
                  <c:v>0.94212962963501923</c:v>
                </c:pt>
                <c:pt idx="1290">
                  <c:v>0.94285879629751435</c:v>
                </c:pt>
                <c:pt idx="1291">
                  <c:v>0.94357638889050577</c:v>
                </c:pt>
                <c:pt idx="1292">
                  <c:v>0.94430555556027684</c:v>
                </c:pt>
                <c:pt idx="1293">
                  <c:v>0.94503472222277196</c:v>
                </c:pt>
                <c:pt idx="1294">
                  <c:v>0.94581018518510973</c:v>
                </c:pt>
                <c:pt idx="1295">
                  <c:v>0.94652777777810115</c:v>
                </c:pt>
                <c:pt idx="1296">
                  <c:v>0.94725694444787223</c:v>
                </c:pt>
                <c:pt idx="1297">
                  <c:v>0.9479861111176433</c:v>
                </c:pt>
                <c:pt idx="1298">
                  <c:v>0.94870370370335877</c:v>
                </c:pt>
                <c:pt idx="1299">
                  <c:v>0.94943287037312984</c:v>
                </c:pt>
                <c:pt idx="1300">
                  <c:v>0.95015046296612127</c:v>
                </c:pt>
                <c:pt idx="1301">
                  <c:v>0.95087962963589234</c:v>
                </c:pt>
                <c:pt idx="1302">
                  <c:v>0.95160879629838746</c:v>
                </c:pt>
                <c:pt idx="1303">
                  <c:v>0.95233796296815854</c:v>
                </c:pt>
                <c:pt idx="1304">
                  <c:v>0.95305555556114996</c:v>
                </c:pt>
                <c:pt idx="1305">
                  <c:v>0.95383101852348773</c:v>
                </c:pt>
                <c:pt idx="1306">
                  <c:v>0.95456018518598285</c:v>
                </c:pt>
                <c:pt idx="1307">
                  <c:v>0.95528935185575392</c:v>
                </c:pt>
                <c:pt idx="1308">
                  <c:v>0.95600694444874534</c:v>
                </c:pt>
                <c:pt idx="1309">
                  <c:v>0.95673611111124046</c:v>
                </c:pt>
                <c:pt idx="1310">
                  <c:v>0.95746527778101154</c:v>
                </c:pt>
                <c:pt idx="1311">
                  <c:v>0.95824074074334931</c:v>
                </c:pt>
                <c:pt idx="1312">
                  <c:v>0.95895833333634073</c:v>
                </c:pt>
                <c:pt idx="1313">
                  <c:v>0.9596875000061118</c:v>
                </c:pt>
                <c:pt idx="1314">
                  <c:v>0.96041666666860692</c:v>
                </c:pt>
                <c:pt idx="1315">
                  <c:v>0.96113425926159834</c:v>
                </c:pt>
                <c:pt idx="1316">
                  <c:v>0.96186342593136942</c:v>
                </c:pt>
                <c:pt idx="1317">
                  <c:v>0.96263888889370719</c:v>
                </c:pt>
                <c:pt idx="1318">
                  <c:v>0.96336805555620231</c:v>
                </c:pt>
                <c:pt idx="1319">
                  <c:v>0.96409722222597338</c:v>
                </c:pt>
                <c:pt idx="1320">
                  <c:v>0.96481481481896481</c:v>
                </c:pt>
                <c:pt idx="1321">
                  <c:v>0.96554398148145992</c:v>
                </c:pt>
                <c:pt idx="1322">
                  <c:v>0.96626157407445135</c:v>
                </c:pt>
                <c:pt idx="1323">
                  <c:v>0.96704861111356877</c:v>
                </c:pt>
                <c:pt idx="1324">
                  <c:v>0.96776620370656019</c:v>
                </c:pt>
                <c:pt idx="1325">
                  <c:v>0.96849537037633127</c:v>
                </c:pt>
                <c:pt idx="1326">
                  <c:v>0.96922453703882638</c:v>
                </c:pt>
                <c:pt idx="1327">
                  <c:v>0.96994212963181781</c:v>
                </c:pt>
                <c:pt idx="1328">
                  <c:v>0.97067129630158888</c:v>
                </c:pt>
                <c:pt idx="1329">
                  <c:v>0.97144675926392665</c:v>
                </c:pt>
                <c:pt idx="1330">
                  <c:v>0.97217592592642177</c:v>
                </c:pt>
                <c:pt idx="1331">
                  <c:v>0.97289351851941319</c:v>
                </c:pt>
                <c:pt idx="1332">
                  <c:v>0.97362268518918427</c:v>
                </c:pt>
                <c:pt idx="1333">
                  <c:v>0.97435185185167938</c:v>
                </c:pt>
                <c:pt idx="1334">
                  <c:v>0.97506944444467081</c:v>
                </c:pt>
                <c:pt idx="1335">
                  <c:v>0.97584490740700858</c:v>
                </c:pt>
                <c:pt idx="1336">
                  <c:v>0.97657407407677965</c:v>
                </c:pt>
                <c:pt idx="1337">
                  <c:v>0.97730324074655073</c:v>
                </c:pt>
                <c:pt idx="1338">
                  <c:v>0.97802083333954215</c:v>
                </c:pt>
                <c:pt idx="1339">
                  <c:v>0.97875000000203727</c:v>
                </c:pt>
                <c:pt idx="1340">
                  <c:v>0.97947916667180834</c:v>
                </c:pt>
                <c:pt idx="1341">
                  <c:v>0.98025462963414611</c:v>
                </c:pt>
                <c:pt idx="1342">
                  <c:v>0.98097222222713754</c:v>
                </c:pt>
                <c:pt idx="1343">
                  <c:v>0.98170138888963265</c:v>
                </c:pt>
                <c:pt idx="1344">
                  <c:v>0.98243055555940373</c:v>
                </c:pt>
                <c:pt idx="1345">
                  <c:v>0.98314814815239515</c:v>
                </c:pt>
                <c:pt idx="1346">
                  <c:v>0.98387731481489027</c:v>
                </c:pt>
                <c:pt idx="1347">
                  <c:v>0.98465277777722804</c:v>
                </c:pt>
                <c:pt idx="1348">
                  <c:v>0.98537037037021946</c:v>
                </c:pt>
                <c:pt idx="1349">
                  <c:v>0.98609953703999054</c:v>
                </c:pt>
                <c:pt idx="1350">
                  <c:v>0.98682870370976161</c:v>
                </c:pt>
                <c:pt idx="1351">
                  <c:v>0.98754629630275303</c:v>
                </c:pt>
                <c:pt idx="1352">
                  <c:v>0.98827546296524815</c:v>
                </c:pt>
                <c:pt idx="1353">
                  <c:v>0.98905092592758592</c:v>
                </c:pt>
                <c:pt idx="1354">
                  <c:v>0.989780092597357</c:v>
                </c:pt>
                <c:pt idx="1355">
                  <c:v>0.99050925925985212</c:v>
                </c:pt>
                <c:pt idx="1356">
                  <c:v>0.99122685185284354</c:v>
                </c:pt>
                <c:pt idx="1357">
                  <c:v>0.99195601852261461</c:v>
                </c:pt>
                <c:pt idx="1358">
                  <c:v>0.99267361111560604</c:v>
                </c:pt>
                <c:pt idx="1359">
                  <c:v>0.99344907407794381</c:v>
                </c:pt>
                <c:pt idx="1360">
                  <c:v>0.99417824074043892</c:v>
                </c:pt>
                <c:pt idx="1361">
                  <c:v>0.99490740741021</c:v>
                </c:pt>
                <c:pt idx="1362">
                  <c:v>0.99562500000320142</c:v>
                </c:pt>
                <c:pt idx="1363">
                  <c:v>0.9963541666729725</c:v>
                </c:pt>
                <c:pt idx="1364">
                  <c:v>0.99708333333546761</c:v>
                </c:pt>
                <c:pt idx="1365">
                  <c:v>0.99785879629780538</c:v>
                </c:pt>
                <c:pt idx="1366">
                  <c:v>0.99857638889079681</c:v>
                </c:pt>
                <c:pt idx="1367">
                  <c:v>0.99930555556056788</c:v>
                </c:pt>
                <c:pt idx="1368">
                  <c:v>1.000034722223063</c:v>
                </c:pt>
                <c:pt idx="1369">
                  <c:v>1.0007523148160544</c:v>
                </c:pt>
                <c:pt idx="1370">
                  <c:v>1.0014814814858255</c:v>
                </c:pt>
                <c:pt idx="1371">
                  <c:v>1.0022569444481633</c:v>
                </c:pt>
                <c:pt idx="1372">
                  <c:v>1.0029745370411547</c:v>
                </c:pt>
                <c:pt idx="1373">
                  <c:v>1.0037037037036498</c:v>
                </c:pt>
                <c:pt idx="1374">
                  <c:v>1.0044328703734209</c:v>
                </c:pt>
                <c:pt idx="1375">
                  <c:v>1.0051504629664123</c:v>
                </c:pt>
                <c:pt idx="1376">
                  <c:v>1.0058796296361834</c:v>
                </c:pt>
                <c:pt idx="1377">
                  <c:v>1.0066550925985212</c:v>
                </c:pt>
                <c:pt idx="1378">
                  <c:v>1.0073842592610163</c:v>
                </c:pt>
                <c:pt idx="1379">
                  <c:v>1.0081134259307873</c:v>
                </c:pt>
                <c:pt idx="1380">
                  <c:v>1.0088310185237788</c:v>
                </c:pt>
                <c:pt idx="1381">
                  <c:v>1.0095601851862739</c:v>
                </c:pt>
                <c:pt idx="1382">
                  <c:v>1.010289351856045</c:v>
                </c:pt>
                <c:pt idx="1383">
                  <c:v>1.0110648148183827</c:v>
                </c:pt>
                <c:pt idx="1384">
                  <c:v>1.0117824074113742</c:v>
                </c:pt>
                <c:pt idx="1385">
                  <c:v>1.0125115740738693</c:v>
                </c:pt>
                <c:pt idx="1386">
                  <c:v>1.0132407407436403</c:v>
                </c:pt>
                <c:pt idx="1387">
                  <c:v>1.0139583333366318</c:v>
                </c:pt>
                <c:pt idx="1388">
                  <c:v>1.0146875000064028</c:v>
                </c:pt>
                <c:pt idx="1389">
                  <c:v>1.0154629629687406</c:v>
                </c:pt>
                <c:pt idx="1390">
                  <c:v>1.016180555561732</c:v>
                </c:pt>
                <c:pt idx="1391">
                  <c:v>1.0169097222242272</c:v>
                </c:pt>
                <c:pt idx="1392">
                  <c:v>1.0176388888939982</c:v>
                </c:pt>
                <c:pt idx="1393">
                  <c:v>1.0183564814869897</c:v>
                </c:pt>
                <c:pt idx="1394">
                  <c:v>1.0190856481494848</c:v>
                </c:pt>
                <c:pt idx="1395">
                  <c:v>1.0198032407424762</c:v>
                </c:pt>
                <c:pt idx="1396">
                  <c:v>1.0205324074122473</c:v>
                </c:pt>
                <c:pt idx="1397">
                  <c:v>1.0212615740747424</c:v>
                </c:pt>
                <c:pt idx="1398">
                  <c:v>1.0219907407445135</c:v>
                </c:pt>
                <c:pt idx="1399">
                  <c:v>1.0227083333375049</c:v>
                </c:pt>
                <c:pt idx="1400">
                  <c:v>1.0234837962998427</c:v>
                </c:pt>
                <c:pt idx="1401">
                  <c:v>1.0242129629623378</c:v>
                </c:pt>
                <c:pt idx="1402">
                  <c:v>1.0249421296321088</c:v>
                </c:pt>
                <c:pt idx="1403">
                  <c:v>1.0256597222251003</c:v>
                </c:pt>
                <c:pt idx="1404">
                  <c:v>1.0263888888948713</c:v>
                </c:pt>
                <c:pt idx="1405">
                  <c:v>1.0271064814878628</c:v>
                </c:pt>
                <c:pt idx="1406">
                  <c:v>1.0278819444502005</c:v>
                </c:pt>
                <c:pt idx="1407">
                  <c:v>1.0286111111126957</c:v>
                </c:pt>
                <c:pt idx="1408">
                  <c:v>1.0293287037056871</c:v>
                </c:pt>
                <c:pt idx="1409">
                  <c:v>1.0300578703754582</c:v>
                </c:pt>
                <c:pt idx="1410">
                  <c:v>1.0307870370379533</c:v>
                </c:pt>
                <c:pt idx="1411">
                  <c:v>1.0315046296309447</c:v>
                </c:pt>
                <c:pt idx="1412">
                  <c:v>1.0322800925932825</c:v>
                </c:pt>
                <c:pt idx="1413">
                  <c:v>1.0330092592630535</c:v>
                </c:pt>
                <c:pt idx="1414">
                  <c:v>1.0337384259255487</c:v>
                </c:pt>
                <c:pt idx="1415">
                  <c:v>1.0344560185185401</c:v>
                </c:pt>
                <c:pt idx="1416">
                  <c:v>1.0351851851883112</c:v>
                </c:pt>
                <c:pt idx="1417">
                  <c:v>1.0359143518580822</c:v>
                </c:pt>
                <c:pt idx="1418">
                  <c:v>1.03668981482042</c:v>
                </c:pt>
                <c:pt idx="1419">
                  <c:v>1.0374189814829151</c:v>
                </c:pt>
                <c:pt idx="1420">
                  <c:v>1.0381365740759065</c:v>
                </c:pt>
                <c:pt idx="1421">
                  <c:v>1.0388657407456776</c:v>
                </c:pt>
                <c:pt idx="1422">
                  <c:v>1.0395949074081727</c:v>
                </c:pt>
                <c:pt idx="1423">
                  <c:v>1.0403125000011642</c:v>
                </c:pt>
                <c:pt idx="1424">
                  <c:v>1.0410416666709352</c:v>
                </c:pt>
                <c:pt idx="1425">
                  <c:v>1.0417592592639267</c:v>
                </c:pt>
                <c:pt idx="1426">
                  <c:v>1.0424884259264218</c:v>
                </c:pt>
                <c:pt idx="1427">
                  <c:v>1.0432175925961928</c:v>
                </c:pt>
                <c:pt idx="1428">
                  <c:v>1.0439351851891843</c:v>
                </c:pt>
                <c:pt idx="1429">
                  <c:v>1.0446643518516794</c:v>
                </c:pt>
                <c:pt idx="1430">
                  <c:v>1.0453935185214505</c:v>
                </c:pt>
                <c:pt idx="1431">
                  <c:v>1.0461111111144419</c:v>
                </c:pt>
                <c:pt idx="1432">
                  <c:v>1.046840277784213</c:v>
                </c:pt>
                <c:pt idx="1433">
                  <c:v>1.0475694444467081</c:v>
                </c:pt>
                <c:pt idx="1434">
                  <c:v>1.0483449074090458</c:v>
                </c:pt>
                <c:pt idx="1435">
                  <c:v>1.0490625000020373</c:v>
                </c:pt>
                <c:pt idx="1436">
                  <c:v>1.0497916666718083</c:v>
                </c:pt>
                <c:pt idx="1437">
                  <c:v>1.0505208333343035</c:v>
                </c:pt>
                <c:pt idx="1438">
                  <c:v>1.0512384259272949</c:v>
                </c:pt>
                <c:pt idx="1439">
                  <c:v>1.051967592597066</c:v>
                </c:pt>
                <c:pt idx="1440">
                  <c:v>1.0526967592595611</c:v>
                </c:pt>
                <c:pt idx="1441">
                  <c:v>1.0534143518525525</c:v>
                </c:pt>
                <c:pt idx="1442">
                  <c:v>1.0541435185223236</c:v>
                </c:pt>
                <c:pt idx="1443">
                  <c:v>1.0548726851848187</c:v>
                </c:pt>
                <c:pt idx="1444">
                  <c:v>1.0555902777778101</c:v>
                </c:pt>
                <c:pt idx="1445">
                  <c:v>1.0563773148169275</c:v>
                </c:pt>
                <c:pt idx="1446">
                  <c:v>1.057094907409919</c:v>
                </c:pt>
                <c:pt idx="1447">
                  <c:v>1.05782407407969</c:v>
                </c:pt>
                <c:pt idx="1448">
                  <c:v>1.0585532407421852</c:v>
                </c:pt>
                <c:pt idx="1449">
                  <c:v>1.0592708333351766</c:v>
                </c:pt>
                <c:pt idx="1450">
                  <c:v>1.0600000000049477</c:v>
                </c:pt>
                <c:pt idx="1451">
                  <c:v>1.0607754629672854</c:v>
                </c:pt>
                <c:pt idx="1452">
                  <c:v>1.0615046296297805</c:v>
                </c:pt>
                <c:pt idx="1453">
                  <c:v>1.062222222222772</c:v>
                </c:pt>
                <c:pt idx="1454">
                  <c:v>1.062951388892543</c:v>
                </c:pt>
                <c:pt idx="1455">
                  <c:v>1.0636805555550382</c:v>
                </c:pt>
                <c:pt idx="1456">
                  <c:v>1.0643981481480296</c:v>
                </c:pt>
                <c:pt idx="1457">
                  <c:v>1.0651736111176433</c:v>
                </c:pt>
                <c:pt idx="1458">
                  <c:v>1.0659027777801384</c:v>
                </c:pt>
                <c:pt idx="1459">
                  <c:v>1.0666319444499095</c:v>
                </c:pt>
                <c:pt idx="1460">
                  <c:v>1.0673495370429009</c:v>
                </c:pt>
                <c:pt idx="1461">
                  <c:v>1.068078703705396</c:v>
                </c:pt>
                <c:pt idx="1462">
                  <c:v>1.0687962962983875</c:v>
                </c:pt>
                <c:pt idx="1463">
                  <c:v>1.0695717592607252</c:v>
                </c:pt>
                <c:pt idx="1464">
                  <c:v>1.0703009259304963</c:v>
                </c:pt>
                <c:pt idx="1465">
                  <c:v>1.0710185185234877</c:v>
                </c:pt>
                <c:pt idx="1466">
                  <c:v>1.0717476851859828</c:v>
                </c:pt>
                <c:pt idx="1467">
                  <c:v>1.0724768518557539</c:v>
                </c:pt>
                <c:pt idx="1468">
                  <c:v>1.073206018518249</c:v>
                </c:pt>
                <c:pt idx="1469">
                  <c:v>1.0739699074110831</c:v>
                </c:pt>
                <c:pt idx="1470">
                  <c:v>1.0746990740735782</c:v>
                </c:pt>
                <c:pt idx="1471">
                  <c:v>1.0754282407433493</c:v>
                </c:pt>
                <c:pt idx="1472">
                  <c:v>1.0761458333363407</c:v>
                </c:pt>
                <c:pt idx="1473">
                  <c:v>1.0768750000061118</c:v>
                </c:pt>
                <c:pt idx="1474">
                  <c:v>1.0776041666686069</c:v>
                </c:pt>
                <c:pt idx="1475">
                  <c:v>1.0783796296309447</c:v>
                </c:pt>
                <c:pt idx="1476">
                  <c:v>1.0790972222239361</c:v>
                </c:pt>
                <c:pt idx="1477">
                  <c:v>1.0798263888937072</c:v>
                </c:pt>
                <c:pt idx="1478">
                  <c:v>1.0805555555562023</c:v>
                </c:pt>
                <c:pt idx="1479">
                  <c:v>1.0812731481491937</c:v>
                </c:pt>
                <c:pt idx="1480">
                  <c:v>1.0820023148189648</c:v>
                </c:pt>
                <c:pt idx="1481">
                  <c:v>1.0827777777813026</c:v>
                </c:pt>
                <c:pt idx="1482">
                  <c:v>1.0835069444437977</c:v>
                </c:pt>
                <c:pt idx="1483">
                  <c:v>1.0842245370367891</c:v>
                </c:pt>
                <c:pt idx="1484">
                  <c:v>1.0849537037065602</c:v>
                </c:pt>
                <c:pt idx="1485">
                  <c:v>1.0856712962995516</c:v>
                </c:pt>
                <c:pt idx="1486">
                  <c:v>1.0864004629693227</c:v>
                </c:pt>
                <c:pt idx="1487">
                  <c:v>1.0871296296318178</c:v>
                </c:pt>
                <c:pt idx="1488">
                  <c:v>1.0878472222248092</c:v>
                </c:pt>
                <c:pt idx="1489">
                  <c:v>1.0885763888945803</c:v>
                </c:pt>
                <c:pt idx="1490">
                  <c:v>1.0893055555570754</c:v>
                </c:pt>
                <c:pt idx="1491">
                  <c:v>1.0900231481500668</c:v>
                </c:pt>
                <c:pt idx="1492">
                  <c:v>1.0907986111124046</c:v>
                </c:pt>
                <c:pt idx="1493">
                  <c:v>1.0915277777821757</c:v>
                </c:pt>
                <c:pt idx="1494">
                  <c:v>1.0922453703751671</c:v>
                </c:pt>
                <c:pt idx="1495">
                  <c:v>1.0929745370376622</c:v>
                </c:pt>
                <c:pt idx="1496">
                  <c:v>1.0937037037074333</c:v>
                </c:pt>
                <c:pt idx="1497">
                  <c:v>1.0944212963004247</c:v>
                </c:pt>
                <c:pt idx="1498">
                  <c:v>1.0952083333395422</c:v>
                </c:pt>
                <c:pt idx="1499">
                  <c:v>1.0959259259252576</c:v>
                </c:pt>
                <c:pt idx="1500">
                  <c:v>1.0966550925950287</c:v>
                </c:pt>
                <c:pt idx="1501">
                  <c:v>1.0973726851880201</c:v>
                </c:pt>
                <c:pt idx="1502">
                  <c:v>1.0981018518577912</c:v>
                </c:pt>
                <c:pt idx="1503">
                  <c:v>1.0988310185202863</c:v>
                </c:pt>
                <c:pt idx="1504">
                  <c:v>1.0996064814826241</c:v>
                </c:pt>
                <c:pt idx="1505">
                  <c:v>1.1003240740756155</c:v>
                </c:pt>
                <c:pt idx="1506">
                  <c:v>1.1010532407453866</c:v>
                </c:pt>
                <c:pt idx="1507">
                  <c:v>1.1017824074078817</c:v>
                </c:pt>
                <c:pt idx="1508">
                  <c:v>1.1025000000008731</c:v>
                </c:pt>
                <c:pt idx="1509">
                  <c:v>1.1032291666706442</c:v>
                </c:pt>
                <c:pt idx="1510">
                  <c:v>1.1039583333331393</c:v>
                </c:pt>
                <c:pt idx="1511">
                  <c:v>1.1046759259261307</c:v>
                </c:pt>
                <c:pt idx="1512">
                  <c:v>1.1054050925959018</c:v>
                </c:pt>
                <c:pt idx="1513">
                  <c:v>1.1061342592656729</c:v>
                </c:pt>
                <c:pt idx="1514">
                  <c:v>1.1068518518513883</c:v>
                </c:pt>
                <c:pt idx="1515">
                  <c:v>1.1076273148210021</c:v>
                </c:pt>
                <c:pt idx="1516">
                  <c:v>1.1083564814834972</c:v>
                </c:pt>
                <c:pt idx="1517">
                  <c:v>1.1090856481532683</c:v>
                </c:pt>
                <c:pt idx="1518">
                  <c:v>1.1098032407462597</c:v>
                </c:pt>
                <c:pt idx="1519">
                  <c:v>1.1105324074087548</c:v>
                </c:pt>
                <c:pt idx="1520">
                  <c:v>1.1112615740785259</c:v>
                </c:pt>
                <c:pt idx="1521">
                  <c:v>1.1119791666715173</c:v>
                </c:pt>
                <c:pt idx="1522">
                  <c:v>1.1127083333340124</c:v>
                </c:pt>
                <c:pt idx="1523">
                  <c:v>1.1134259259270038</c:v>
                </c:pt>
                <c:pt idx="1524">
                  <c:v>1.1141550925967749</c:v>
                </c:pt>
                <c:pt idx="1525">
                  <c:v>1.11488425925927</c:v>
                </c:pt>
                <c:pt idx="1526">
                  <c:v>1.1156597222216078</c:v>
                </c:pt>
                <c:pt idx="1527">
                  <c:v>1.1163773148145992</c:v>
                </c:pt>
                <c:pt idx="1528">
                  <c:v>1.1171064814843703</c:v>
                </c:pt>
                <c:pt idx="1529">
                  <c:v>1.1178356481541414</c:v>
                </c:pt>
                <c:pt idx="1530">
                  <c:v>1.1185532407471328</c:v>
                </c:pt>
                <c:pt idx="1531">
                  <c:v>1.1192824074096279</c:v>
                </c:pt>
                <c:pt idx="1532">
                  <c:v>1.1200578703719657</c:v>
                </c:pt>
                <c:pt idx="1533">
                  <c:v>1.1207870370417368</c:v>
                </c:pt>
                <c:pt idx="1534">
                  <c:v>1.1215046296347282</c:v>
                </c:pt>
                <c:pt idx="1535">
                  <c:v>1.1222337962972233</c:v>
                </c:pt>
                <c:pt idx="1536">
                  <c:v>1.1229629629669944</c:v>
                </c:pt>
                <c:pt idx="1537">
                  <c:v>1.1236805555599858</c:v>
                </c:pt>
                <c:pt idx="1538">
                  <c:v>1.1244560185223236</c:v>
                </c:pt>
                <c:pt idx="1539">
                  <c:v>1.1251851851848187</c:v>
                </c:pt>
                <c:pt idx="1540">
                  <c:v>1.1259027777778101</c:v>
                </c:pt>
                <c:pt idx="1541">
                  <c:v>1.1266319444475812</c:v>
                </c:pt>
                <c:pt idx="1542">
                  <c:v>1.1273611111173523</c:v>
                </c:pt>
                <c:pt idx="1543">
                  <c:v>1.1280787037030677</c:v>
                </c:pt>
                <c:pt idx="1544">
                  <c:v>1.1288541666726815</c:v>
                </c:pt>
                <c:pt idx="1545">
                  <c:v>1.1295833333351766</c:v>
                </c:pt>
                <c:pt idx="1546">
                  <c:v>1.1303125000049477</c:v>
                </c:pt>
                <c:pt idx="1547">
                  <c:v>1.1310300925979391</c:v>
                </c:pt>
                <c:pt idx="1548">
                  <c:v>1.1317592592604342</c:v>
                </c:pt>
                <c:pt idx="1549">
                  <c:v>1.1324884259302053</c:v>
                </c:pt>
                <c:pt idx="1550">
                  <c:v>1.1332060185231967</c:v>
                </c:pt>
                <c:pt idx="1551">
                  <c:v>1.1339351851856918</c:v>
                </c:pt>
                <c:pt idx="1552">
                  <c:v>1.1346643518554629</c:v>
                </c:pt>
                <c:pt idx="1553">
                  <c:v>1.1353819444484543</c:v>
                </c:pt>
                <c:pt idx="1554">
                  <c:v>1.1361111111109494</c:v>
                </c:pt>
                <c:pt idx="1555">
                  <c:v>1.1368865740805632</c:v>
                </c:pt>
                <c:pt idx="1556">
                  <c:v>1.1376157407430583</c:v>
                </c:pt>
                <c:pt idx="1557">
                  <c:v>1.1383333333360497</c:v>
                </c:pt>
                <c:pt idx="1558">
                  <c:v>1.1390625000058208</c:v>
                </c:pt>
                <c:pt idx="1559">
                  <c:v>1.1397916666683159</c:v>
                </c:pt>
                <c:pt idx="1560">
                  <c:v>1.1405092592613073</c:v>
                </c:pt>
                <c:pt idx="1561">
                  <c:v>1.1412847222236451</c:v>
                </c:pt>
                <c:pt idx="1562">
                  <c:v>1.1420138888934162</c:v>
                </c:pt>
                <c:pt idx="1563">
                  <c:v>1.1427430555559113</c:v>
                </c:pt>
                <c:pt idx="1564">
                  <c:v>1.1434606481489027</c:v>
                </c:pt>
                <c:pt idx="1565">
                  <c:v>1.1441898148186738</c:v>
                </c:pt>
                <c:pt idx="1566">
                  <c:v>1.1449074074116652</c:v>
                </c:pt>
                <c:pt idx="1567">
                  <c:v>1.1456944444507826</c:v>
                </c:pt>
                <c:pt idx="1568">
                  <c:v>1.1464120370364981</c:v>
                </c:pt>
                <c:pt idx="1569">
                  <c:v>1.1471412037062692</c:v>
                </c:pt>
                <c:pt idx="1570">
                  <c:v>1.1478703703760402</c:v>
                </c:pt>
                <c:pt idx="1571">
                  <c:v>1.1485879629690317</c:v>
                </c:pt>
                <c:pt idx="1572">
                  <c:v>1.1493171296315268</c:v>
                </c:pt>
                <c:pt idx="1573">
                  <c:v>1.1500925925938645</c:v>
                </c:pt>
                <c:pt idx="1574">
                  <c:v>1.150810185186856</c:v>
                </c:pt>
                <c:pt idx="1575">
                  <c:v>1.151539351856627</c:v>
                </c:pt>
                <c:pt idx="1576">
                  <c:v>1.1522685185191222</c:v>
                </c:pt>
                <c:pt idx="1577">
                  <c:v>1.1529861111121136</c:v>
                </c:pt>
                <c:pt idx="1578">
                  <c:v>1.1537152777818847</c:v>
                </c:pt>
                <c:pt idx="1579">
                  <c:v>1.1544444444443798</c:v>
                </c:pt>
                <c:pt idx="1580">
                  <c:v>1.1551620370373712</c:v>
                </c:pt>
                <c:pt idx="1581">
                  <c:v>1.1558912037071423</c:v>
                </c:pt>
                <c:pt idx="1582">
                  <c:v>1.1566087963001337</c:v>
                </c:pt>
                <c:pt idx="1583">
                  <c:v>1.1573379629626288</c:v>
                </c:pt>
                <c:pt idx="1584">
                  <c:v>1.1581134259322425</c:v>
                </c:pt>
                <c:pt idx="1585">
                  <c:v>1.1588425925947377</c:v>
                </c:pt>
                <c:pt idx="1586">
                  <c:v>1.1595717592645087</c:v>
                </c:pt>
                <c:pt idx="1587">
                  <c:v>1.1602893518575002</c:v>
                </c:pt>
                <c:pt idx="1588">
                  <c:v>1.1610185185199953</c:v>
                </c:pt>
                <c:pt idx="1589">
                  <c:v>1.1617476851897663</c:v>
                </c:pt>
                <c:pt idx="1590">
                  <c:v>1.1624652777827578</c:v>
                </c:pt>
                <c:pt idx="1591">
                  <c:v>1.1631944444452529</c:v>
                </c:pt>
                <c:pt idx="1592">
                  <c:v>1.163923611115024</c:v>
                </c:pt>
                <c:pt idx="1593">
                  <c:v>1.1646412037080154</c:v>
                </c:pt>
                <c:pt idx="1594">
                  <c:v>1.1653703703705105</c:v>
                </c:pt>
                <c:pt idx="1595">
                  <c:v>1.1661458333328483</c:v>
                </c:pt>
                <c:pt idx="1596">
                  <c:v>1.1668634259258397</c:v>
                </c:pt>
                <c:pt idx="1597">
                  <c:v>1.1675925925956108</c:v>
                </c:pt>
                <c:pt idx="1598">
                  <c:v>1.1683217592653818</c:v>
                </c:pt>
                <c:pt idx="1599">
                  <c:v>1.1690393518583733</c:v>
                </c:pt>
                <c:pt idx="1600">
                  <c:v>1.1697685185208684</c:v>
                </c:pt>
                <c:pt idx="1601">
                  <c:v>1.1705439814832062</c:v>
                </c:pt>
                <c:pt idx="1602">
                  <c:v>1.1712731481529772</c:v>
                </c:pt>
                <c:pt idx="1603">
                  <c:v>1.1719907407459687</c:v>
                </c:pt>
                <c:pt idx="1604">
                  <c:v>1.1727199074084638</c:v>
                </c:pt>
                <c:pt idx="1605">
                  <c:v>1.1734490740782348</c:v>
                </c:pt>
                <c:pt idx="1606">
                  <c:v>1.1741666666712263</c:v>
                </c:pt>
                <c:pt idx="1607">
                  <c:v>1.174942129633564</c:v>
                </c:pt>
                <c:pt idx="1608">
                  <c:v>1.1756712962960592</c:v>
                </c:pt>
                <c:pt idx="1609">
                  <c:v>1.1764004629658302</c:v>
                </c:pt>
                <c:pt idx="1610">
                  <c:v>1.1771180555588217</c:v>
                </c:pt>
                <c:pt idx="1611">
                  <c:v>1.1778472222285927</c:v>
                </c:pt>
                <c:pt idx="1612">
                  <c:v>1.1785763888910878</c:v>
                </c:pt>
                <c:pt idx="1613">
                  <c:v>1.1792939814840793</c:v>
                </c:pt>
                <c:pt idx="1614">
                  <c:v>1.1800231481538503</c:v>
                </c:pt>
                <c:pt idx="1615">
                  <c:v>1.1807523148163455</c:v>
                </c:pt>
                <c:pt idx="1616">
                  <c:v>1.1814699074093369</c:v>
                </c:pt>
                <c:pt idx="1617">
                  <c:v>1.182199074079108</c:v>
                </c:pt>
                <c:pt idx="1618">
                  <c:v>1.1829745370414457</c:v>
                </c:pt>
                <c:pt idx="1619">
                  <c:v>1.1836921296344372</c:v>
                </c:pt>
                <c:pt idx="1620">
                  <c:v>1.1844212962969323</c:v>
                </c:pt>
                <c:pt idx="1621">
                  <c:v>1.1851504629667033</c:v>
                </c:pt>
                <c:pt idx="1622">
                  <c:v>1.1858680555596948</c:v>
                </c:pt>
                <c:pt idx="1623">
                  <c:v>1.1865972222221899</c:v>
                </c:pt>
                <c:pt idx="1624">
                  <c:v>1.1873726851845277</c:v>
                </c:pt>
                <c:pt idx="1625">
                  <c:v>1.1881018518542987</c:v>
                </c:pt>
                <c:pt idx="1626">
                  <c:v>1.1888194444472902</c:v>
                </c:pt>
                <c:pt idx="1627">
                  <c:v>1.1895486111170612</c:v>
                </c:pt>
                <c:pt idx="1628">
                  <c:v>1.1902777777795563</c:v>
                </c:pt>
                <c:pt idx="1629">
                  <c:v>1.1909953703725478</c:v>
                </c:pt>
                <c:pt idx="1630">
                  <c:v>1.1917245370423188</c:v>
                </c:pt>
                <c:pt idx="1631">
                  <c:v>1.1924421296353103</c:v>
                </c:pt>
                <c:pt idx="1632">
                  <c:v>1.1931712962978054</c:v>
                </c:pt>
                <c:pt idx="1633">
                  <c:v>1.1939004629675765</c:v>
                </c:pt>
                <c:pt idx="1634">
                  <c:v>1.1946180555605679</c:v>
                </c:pt>
                <c:pt idx="1635">
                  <c:v>1.1954050925924093</c:v>
                </c:pt>
                <c:pt idx="1636">
                  <c:v>1.1961226851854008</c:v>
                </c:pt>
                <c:pt idx="1637">
                  <c:v>1.1968518518551718</c:v>
                </c:pt>
                <c:pt idx="1638">
                  <c:v>1.1975694444481633</c:v>
                </c:pt>
                <c:pt idx="1639">
                  <c:v>1.1982986111106584</c:v>
                </c:pt>
                <c:pt idx="1640">
                  <c:v>1.1990277777804295</c:v>
                </c:pt>
                <c:pt idx="1641">
                  <c:v>1.1998032407427672</c:v>
                </c:pt>
                <c:pt idx="1642">
                  <c:v>1.2005208333357587</c:v>
                </c:pt>
                <c:pt idx="1643">
                  <c:v>1.2012500000055297</c:v>
                </c:pt>
                <c:pt idx="1644">
                  <c:v>1.2019791666680248</c:v>
                </c:pt>
                <c:pt idx="1645">
                  <c:v>1.2026967592610163</c:v>
                </c:pt>
                <c:pt idx="1646">
                  <c:v>1.2034259259307873</c:v>
                </c:pt>
                <c:pt idx="1647">
                  <c:v>1.2041550925932825</c:v>
                </c:pt>
                <c:pt idx="1648">
                  <c:v>1.2048726851862739</c:v>
                </c:pt>
                <c:pt idx="1649">
                  <c:v>1.205601851856045</c:v>
                </c:pt>
                <c:pt idx="1650">
                  <c:v>1.2063310185185401</c:v>
                </c:pt>
                <c:pt idx="1651">
                  <c:v>1.2070486111115315</c:v>
                </c:pt>
                <c:pt idx="1652">
                  <c:v>1.2078240740738693</c:v>
                </c:pt>
                <c:pt idx="1653">
                  <c:v>1.2085532407436403</c:v>
                </c:pt>
                <c:pt idx="1654">
                  <c:v>1.2092824074134114</c:v>
                </c:pt>
                <c:pt idx="1655">
                  <c:v>1.2100000000064028</c:v>
                </c:pt>
                <c:pt idx="1656">
                  <c:v>1.210729166668898</c:v>
                </c:pt>
                <c:pt idx="1657">
                  <c:v>1.211458333338669</c:v>
                </c:pt>
                <c:pt idx="1658">
                  <c:v>1.2122337963010068</c:v>
                </c:pt>
                <c:pt idx="1659">
                  <c:v>1.2129513888939982</c:v>
                </c:pt>
                <c:pt idx="1660">
                  <c:v>1.2136805555564933</c:v>
                </c:pt>
                <c:pt idx="1661">
                  <c:v>1.2144097222262644</c:v>
                </c:pt>
                <c:pt idx="1662">
                  <c:v>1.2151273148192558</c:v>
                </c:pt>
                <c:pt idx="1663">
                  <c:v>1.215856481481751</c:v>
                </c:pt>
                <c:pt idx="1664">
                  <c:v>1.2166319444440887</c:v>
                </c:pt>
                <c:pt idx="1665">
                  <c:v>1.2173611111138598</c:v>
                </c:pt>
                <c:pt idx="1666">
                  <c:v>1.2180902777836309</c:v>
                </c:pt>
                <c:pt idx="1667">
                  <c:v>1.2188078703766223</c:v>
                </c:pt>
                <c:pt idx="1668">
                  <c:v>1.2195370370391174</c:v>
                </c:pt>
                <c:pt idx="1669">
                  <c:v>1.2202662037088885</c:v>
                </c:pt>
                <c:pt idx="1670">
                  <c:v>1.2210416666712263</c:v>
                </c:pt>
                <c:pt idx="1671">
                  <c:v>1.2217592592642177</c:v>
                </c:pt>
                <c:pt idx="1672">
                  <c:v>1.2224884259267128</c:v>
                </c:pt>
                <c:pt idx="1673">
                  <c:v>1.2232175925964839</c:v>
                </c:pt>
                <c:pt idx="1674">
                  <c:v>1.2239351851894753</c:v>
                </c:pt>
                <c:pt idx="1675">
                  <c:v>1.2246643518519704</c:v>
                </c:pt>
                <c:pt idx="1676">
                  <c:v>1.2254398148143082</c:v>
                </c:pt>
                <c:pt idx="1677">
                  <c:v>1.2261689814840793</c:v>
                </c:pt>
                <c:pt idx="1678">
                  <c:v>1.2268865740770707</c:v>
                </c:pt>
                <c:pt idx="1679">
                  <c:v>1.2276157407468418</c:v>
                </c:pt>
                <c:pt idx="1680">
                  <c:v>1.2283449074093369</c:v>
                </c:pt>
                <c:pt idx="1681">
                  <c:v>1.2290625000023283</c:v>
                </c:pt>
                <c:pt idx="1682">
                  <c:v>1.2297916666720994</c:v>
                </c:pt>
                <c:pt idx="1683">
                  <c:v>1.2305208333345945</c:v>
                </c:pt>
                <c:pt idx="1684">
                  <c:v>1.2312384259275859</c:v>
                </c:pt>
                <c:pt idx="1685">
                  <c:v>1.231967592597357</c:v>
                </c:pt>
                <c:pt idx="1686">
                  <c:v>1.2326851851903484</c:v>
                </c:pt>
                <c:pt idx="1687">
                  <c:v>1.2334722222221899</c:v>
                </c:pt>
                <c:pt idx="1688">
                  <c:v>1.2341898148151813</c:v>
                </c:pt>
                <c:pt idx="1689">
                  <c:v>1.2349189814849524</c:v>
                </c:pt>
                <c:pt idx="1690">
                  <c:v>1.2356481481547235</c:v>
                </c:pt>
                <c:pt idx="1691">
                  <c:v>1.2363657407404389</c:v>
                </c:pt>
                <c:pt idx="1692">
                  <c:v>1.23709490741021</c:v>
                </c:pt>
                <c:pt idx="1693">
                  <c:v>1.2378703703725478</c:v>
                </c:pt>
                <c:pt idx="1694">
                  <c:v>1.2385995370423188</c:v>
                </c:pt>
                <c:pt idx="1695">
                  <c:v>1.2393171296353103</c:v>
                </c:pt>
                <c:pt idx="1696">
                  <c:v>1.2400462962978054</c:v>
                </c:pt>
                <c:pt idx="1697">
                  <c:v>1.2407754629675765</c:v>
                </c:pt>
                <c:pt idx="1698">
                  <c:v>1.2414930555605679</c:v>
                </c:pt>
                <c:pt idx="1699">
                  <c:v>1.242222222223063</c:v>
                </c:pt>
                <c:pt idx="1700">
                  <c:v>1.2429398148160544</c:v>
                </c:pt>
                <c:pt idx="1701">
                  <c:v>1.2436689814858255</c:v>
                </c:pt>
                <c:pt idx="1702">
                  <c:v>1.2443981481483206</c:v>
                </c:pt>
                <c:pt idx="1703">
                  <c:v>1.245115740741312</c:v>
                </c:pt>
                <c:pt idx="1704">
                  <c:v>1.2458449074110831</c:v>
                </c:pt>
                <c:pt idx="1705">
                  <c:v>1.2465740740735782</c:v>
                </c:pt>
                <c:pt idx="1706">
                  <c:v>1.2472916666665697</c:v>
                </c:pt>
                <c:pt idx="1707">
                  <c:v>1.2480208333363407</c:v>
                </c:pt>
                <c:pt idx="1708">
                  <c:v>1.2487500000061118</c:v>
                </c:pt>
                <c:pt idx="1709">
                  <c:v>1.2494675925991032</c:v>
                </c:pt>
                <c:pt idx="1710">
                  <c:v>1.2501967592615983</c:v>
                </c:pt>
                <c:pt idx="1711">
                  <c:v>1.2509259259313694</c:v>
                </c:pt>
                <c:pt idx="1712">
                  <c:v>1.2516435185243608</c:v>
                </c:pt>
                <c:pt idx="1713">
                  <c:v>1.252372685186856</c:v>
                </c:pt>
                <c:pt idx="1714">
                  <c:v>1.253101851856627</c:v>
                </c:pt>
                <c:pt idx="1715">
                  <c:v>1.2538194444496185</c:v>
                </c:pt>
                <c:pt idx="1716">
                  <c:v>1.2545486111121136</c:v>
                </c:pt>
                <c:pt idx="1717">
                  <c:v>1.2552777777818847</c:v>
                </c:pt>
                <c:pt idx="1718">
                  <c:v>1.2559953703748761</c:v>
                </c:pt>
                <c:pt idx="1719">
                  <c:v>1.2567708333372138</c:v>
                </c:pt>
                <c:pt idx="1720">
                  <c:v>1.257499999999709</c:v>
                </c:pt>
                <c:pt idx="1721">
                  <c:v>1.25822916666948</c:v>
                </c:pt>
                <c:pt idx="1722">
                  <c:v>1.2589467592624715</c:v>
                </c:pt>
                <c:pt idx="1723">
                  <c:v>1.2596759259322425</c:v>
                </c:pt>
                <c:pt idx="1724">
                  <c:v>1.2604050925947377</c:v>
                </c:pt>
                <c:pt idx="1725">
                  <c:v>1.2611805555570754</c:v>
                </c:pt>
                <c:pt idx="1726">
                  <c:v>1.2618981481500668</c:v>
                </c:pt>
                <c:pt idx="1727">
                  <c:v>1.2626273148198379</c:v>
                </c:pt>
                <c:pt idx="1728">
                  <c:v>1.263356481482333</c:v>
                </c:pt>
                <c:pt idx="1729">
                  <c:v>1.2640740740753245</c:v>
                </c:pt>
                <c:pt idx="1730">
                  <c:v>1.2648032407450955</c:v>
                </c:pt>
                <c:pt idx="1731">
                  <c:v>1.2655787037074333</c:v>
                </c:pt>
                <c:pt idx="1732">
                  <c:v>1.2663078703699284</c:v>
                </c:pt>
                <c:pt idx="1733">
                  <c:v>1.2670254629629198</c:v>
                </c:pt>
                <c:pt idx="1734">
                  <c:v>1.2677546296326909</c:v>
                </c:pt>
                <c:pt idx="1735">
                  <c:v>1.268483796302462</c:v>
                </c:pt>
                <c:pt idx="1736">
                  <c:v>1.2692013888954534</c:v>
                </c:pt>
                <c:pt idx="1737">
                  <c:v>1.2699768518577912</c:v>
                </c:pt>
                <c:pt idx="1738">
                  <c:v>1.2707060185202863</c:v>
                </c:pt>
                <c:pt idx="1739">
                  <c:v>1.2714351851900574</c:v>
                </c:pt>
                <c:pt idx="1740">
                  <c:v>1.2721527777830488</c:v>
                </c:pt>
                <c:pt idx="1741">
                  <c:v>1.2728819444455439</c:v>
                </c:pt>
                <c:pt idx="1742">
                  <c:v>1.273611111115315</c:v>
                </c:pt>
                <c:pt idx="1743">
                  <c:v>1.2743865740776528</c:v>
                </c:pt>
                <c:pt idx="1744">
                  <c:v>1.2751041666706442</c:v>
                </c:pt>
                <c:pt idx="1745">
                  <c:v>1.2758333333331393</c:v>
                </c:pt>
                <c:pt idx="1746">
                  <c:v>1.2765625000029104</c:v>
                </c:pt>
                <c:pt idx="1747">
                  <c:v>1.2772800925959018</c:v>
                </c:pt>
                <c:pt idx="1748">
                  <c:v>1.2780092592656729</c:v>
                </c:pt>
                <c:pt idx="1749">
                  <c:v>1.278738425928168</c:v>
                </c:pt>
                <c:pt idx="1750">
                  <c:v>1.2794560185211594</c:v>
                </c:pt>
                <c:pt idx="1751">
                  <c:v>1.2801851851909305</c:v>
                </c:pt>
                <c:pt idx="1752">
                  <c:v>1.2809143518534256</c:v>
                </c:pt>
                <c:pt idx="1753">
                  <c:v>1.281631944446417</c:v>
                </c:pt>
                <c:pt idx="1754">
                  <c:v>1.2824074074087548</c:v>
                </c:pt>
                <c:pt idx="1755">
                  <c:v>1.2831365740785259</c:v>
                </c:pt>
                <c:pt idx="1756">
                  <c:v>1.283865740741021</c:v>
                </c:pt>
                <c:pt idx="1757">
                  <c:v>1.2845833333340124</c:v>
                </c:pt>
                <c:pt idx="1758">
                  <c:v>1.2853125000037835</c:v>
                </c:pt>
                <c:pt idx="1759">
                  <c:v>1.2860416666662786</c:v>
                </c:pt>
                <c:pt idx="1760">
                  <c:v>1.28675925925927</c:v>
                </c:pt>
                <c:pt idx="1761">
                  <c:v>1.2874884259290411</c:v>
                </c:pt>
                <c:pt idx="1762">
                  <c:v>1.2882175925988122</c:v>
                </c:pt>
                <c:pt idx="1763">
                  <c:v>1.2889351851845277</c:v>
                </c:pt>
                <c:pt idx="1764">
                  <c:v>1.2896643518542987</c:v>
                </c:pt>
                <c:pt idx="1765">
                  <c:v>1.2903819444472902</c:v>
                </c:pt>
                <c:pt idx="1766">
                  <c:v>1.2911111111170612</c:v>
                </c:pt>
                <c:pt idx="1767">
                  <c:v>1.2918402777795563</c:v>
                </c:pt>
                <c:pt idx="1768">
                  <c:v>1.2925694444493274</c:v>
                </c:pt>
                <c:pt idx="1769">
                  <c:v>1.2932870370423188</c:v>
                </c:pt>
                <c:pt idx="1770">
                  <c:v>1.294016203704814</c:v>
                </c:pt>
                <c:pt idx="1771">
                  <c:v>1.294745370374585</c:v>
                </c:pt>
                <c:pt idx="1772">
                  <c:v>1.2954629629675765</c:v>
                </c:pt>
                <c:pt idx="1773">
                  <c:v>1.2961921296300716</c:v>
                </c:pt>
                <c:pt idx="1774">
                  <c:v>1.2969212962998427</c:v>
                </c:pt>
                <c:pt idx="1775">
                  <c:v>1.2976967592621804</c:v>
                </c:pt>
                <c:pt idx="1776">
                  <c:v>1.2984143518551718</c:v>
                </c:pt>
                <c:pt idx="1777">
                  <c:v>1.2991435185249429</c:v>
                </c:pt>
                <c:pt idx="1778">
                  <c:v>1.2998611111106584</c:v>
                </c:pt>
                <c:pt idx="1779">
                  <c:v>1.3005902777804295</c:v>
                </c:pt>
                <c:pt idx="1780">
                  <c:v>1.3013194444502005</c:v>
                </c:pt>
                <c:pt idx="1781">
                  <c:v>1.3020949074125383</c:v>
                </c:pt>
                <c:pt idx="1782">
                  <c:v>1.3028125000055297</c:v>
                </c:pt>
                <c:pt idx="1783">
                  <c:v>1.3035416666680248</c:v>
                </c:pt>
                <c:pt idx="1784">
                  <c:v>1.3042708333377959</c:v>
                </c:pt>
                <c:pt idx="1785">
                  <c:v>1.305000000000291</c:v>
                </c:pt>
                <c:pt idx="1786">
                  <c:v>1.3057175925932825</c:v>
                </c:pt>
                <c:pt idx="1787">
                  <c:v>1.3064930555556202</c:v>
                </c:pt>
                <c:pt idx="1788">
                  <c:v>1.3072222222253913</c:v>
                </c:pt>
                <c:pt idx="1789">
                  <c:v>1.3079513888951624</c:v>
                </c:pt>
                <c:pt idx="1790">
                  <c:v>1.3086689814808778</c:v>
                </c:pt>
                <c:pt idx="1791">
                  <c:v>1.3093981481506489</c:v>
                </c:pt>
                <c:pt idx="1792">
                  <c:v>1.31012731482042</c:v>
                </c:pt>
                <c:pt idx="1793">
                  <c:v>1.3109027777827578</c:v>
                </c:pt>
                <c:pt idx="1794">
                  <c:v>1.3116319444452529</c:v>
                </c:pt>
                <c:pt idx="1795">
                  <c:v>1.3123495370382443</c:v>
                </c:pt>
                <c:pt idx="1796">
                  <c:v>1.3130787037080154</c:v>
                </c:pt>
                <c:pt idx="1797">
                  <c:v>1.3137962963010068</c:v>
                </c:pt>
                <c:pt idx="1798">
                  <c:v>1.3145254629635019</c:v>
                </c:pt>
                <c:pt idx="1799">
                  <c:v>1.3153009259258397</c:v>
                </c:pt>
                <c:pt idx="1800">
                  <c:v>1.3160300925956108</c:v>
                </c:pt>
                <c:pt idx="1801">
                  <c:v>1.3167592592653818</c:v>
                </c:pt>
                <c:pt idx="1802">
                  <c:v>1.3174768518583733</c:v>
                </c:pt>
                <c:pt idx="1803">
                  <c:v>1.3182060185208684</c:v>
                </c:pt>
                <c:pt idx="1804">
                  <c:v>1.3189351851906395</c:v>
                </c:pt>
                <c:pt idx="1805">
                  <c:v>1.3197106481529772</c:v>
                </c:pt>
                <c:pt idx="1806">
                  <c:v>1.3204282407459687</c:v>
                </c:pt>
                <c:pt idx="1807">
                  <c:v>1.3211574074084638</c:v>
                </c:pt>
                <c:pt idx="1808">
                  <c:v>1.3218865740782348</c:v>
                </c:pt>
                <c:pt idx="1809">
                  <c:v>1.3226041666712263</c:v>
                </c:pt>
                <c:pt idx="1810">
                  <c:v>1.3233333333337214</c:v>
                </c:pt>
                <c:pt idx="1811">
                  <c:v>1.3241087962960592</c:v>
                </c:pt>
                <c:pt idx="1812">
                  <c:v>1.3248379629658302</c:v>
                </c:pt>
                <c:pt idx="1813">
                  <c:v>1.3255555555588217</c:v>
                </c:pt>
                <c:pt idx="1814">
                  <c:v>1.3262847222285927</c:v>
                </c:pt>
                <c:pt idx="1815">
                  <c:v>1.3270138888910878</c:v>
                </c:pt>
                <c:pt idx="1816">
                  <c:v>1.3277314814840793</c:v>
                </c:pt>
                <c:pt idx="1817">
                  <c:v>1.3285185185231967</c:v>
                </c:pt>
                <c:pt idx="1818">
                  <c:v>1.3292476851856918</c:v>
                </c:pt>
                <c:pt idx="1819">
                  <c:v>1.3299652777786832</c:v>
                </c:pt>
                <c:pt idx="1820">
                  <c:v>1.3306944444484543</c:v>
                </c:pt>
                <c:pt idx="1821">
                  <c:v>1.3314236111109494</c:v>
                </c:pt>
                <c:pt idx="1822">
                  <c:v>1.3321412037039408</c:v>
                </c:pt>
                <c:pt idx="1823">
                  <c:v>1.3328703703737119</c:v>
                </c:pt>
                <c:pt idx="1824">
                  <c:v>1.333599537043483</c:v>
                </c:pt>
                <c:pt idx="1825">
                  <c:v>1.3343171296291985</c:v>
                </c:pt>
                <c:pt idx="1826">
                  <c:v>1.3350462962989695</c:v>
                </c:pt>
                <c:pt idx="1827">
                  <c:v>1.3357754629687406</c:v>
                </c:pt>
                <c:pt idx="1828">
                  <c:v>1.336493055561732</c:v>
                </c:pt>
                <c:pt idx="1829">
                  <c:v>1.3372222222242272</c:v>
                </c:pt>
                <c:pt idx="1830">
                  <c:v>1.3379513888939982</c:v>
                </c:pt>
                <c:pt idx="1831">
                  <c:v>1.3386689814869897</c:v>
                </c:pt>
                <c:pt idx="1832">
                  <c:v>1.3393981481494848</c:v>
                </c:pt>
                <c:pt idx="1833">
                  <c:v>1.3401736111118225</c:v>
                </c:pt>
                <c:pt idx="1834">
                  <c:v>1.3409027777815936</c:v>
                </c:pt>
                <c:pt idx="1835">
                  <c:v>1.341620370374585</c:v>
                </c:pt>
                <c:pt idx="1836">
                  <c:v>1.3423495370370802</c:v>
                </c:pt>
                <c:pt idx="1837">
                  <c:v>1.3430671296300716</c:v>
                </c:pt>
                <c:pt idx="1838">
                  <c:v>1.3437962962998427</c:v>
                </c:pt>
                <c:pt idx="1839">
                  <c:v>1.3445717592621804</c:v>
                </c:pt>
                <c:pt idx="1840">
                  <c:v>1.3453009259319515</c:v>
                </c:pt>
                <c:pt idx="1841">
                  <c:v>1.3460185185249429</c:v>
                </c:pt>
                <c:pt idx="1842">
                  <c:v>1.346747685187438</c:v>
                </c:pt>
                <c:pt idx="1843">
                  <c:v>1.3474768518572091</c:v>
                </c:pt>
                <c:pt idx="1844">
                  <c:v>1.3481944444502005</c:v>
                </c:pt>
                <c:pt idx="1845">
                  <c:v>1.348981481482042</c:v>
                </c:pt>
                <c:pt idx="1846">
                  <c:v>1.3496990740750334</c:v>
                </c:pt>
                <c:pt idx="1847">
                  <c:v>1.3504282407448045</c:v>
                </c:pt>
                <c:pt idx="1848">
                  <c:v>1.3511574074072996</c:v>
                </c:pt>
                <c:pt idx="1849">
                  <c:v>1.351875000000291</c:v>
                </c:pt>
                <c:pt idx="1850">
                  <c:v>1.3526041666700621</c:v>
                </c:pt>
                <c:pt idx="1851">
                  <c:v>1.3533796296323999</c:v>
                </c:pt>
                <c:pt idx="1852">
                  <c:v>1.3540972222253913</c:v>
                </c:pt>
                <c:pt idx="1853">
                  <c:v>1.3548263888951624</c:v>
                </c:pt>
                <c:pt idx="1854">
                  <c:v>1.3555555555576575</c:v>
                </c:pt>
                <c:pt idx="1855">
                  <c:v>1.3562731481506489</c:v>
                </c:pt>
                <c:pt idx="1856">
                  <c:v>1.35700231482042</c:v>
                </c:pt>
                <c:pt idx="1857">
                  <c:v>1.3577777777827578</c:v>
                </c:pt>
                <c:pt idx="1858">
                  <c:v>1.3585069444452529</c:v>
                </c:pt>
                <c:pt idx="1859">
                  <c:v>1.359236111115024</c:v>
                </c:pt>
                <c:pt idx="1860">
                  <c:v>1.3599537037080154</c:v>
                </c:pt>
                <c:pt idx="1861">
                  <c:v>1.3606828703705105</c:v>
                </c:pt>
                <c:pt idx="1862">
                  <c:v>1.3614120370402816</c:v>
                </c:pt>
                <c:pt idx="1863">
                  <c:v>1.3621875000026193</c:v>
                </c:pt>
                <c:pt idx="1864">
                  <c:v>1.3629166666723904</c:v>
                </c:pt>
                <c:pt idx="1865">
                  <c:v>1.3636342592653818</c:v>
                </c:pt>
                <c:pt idx="1866">
                  <c:v>1.364363425927877</c:v>
                </c:pt>
                <c:pt idx="1867">
                  <c:v>1.365092592597648</c:v>
                </c:pt>
                <c:pt idx="1868">
                  <c:v>1.3658101851906395</c:v>
                </c:pt>
                <c:pt idx="1869">
                  <c:v>1.3665393518531346</c:v>
                </c:pt>
                <c:pt idx="1870">
                  <c:v>1.3672685185229057</c:v>
                </c:pt>
                <c:pt idx="1871">
                  <c:v>1.3679861111158971</c:v>
                </c:pt>
                <c:pt idx="1872">
                  <c:v>1.3687152777783922</c:v>
                </c:pt>
                <c:pt idx="1873">
                  <c:v>1.3694444444481633</c:v>
                </c:pt>
                <c:pt idx="1874">
                  <c:v>1.3702083333337214</c:v>
                </c:pt>
                <c:pt idx="1875">
                  <c:v>1.3709375000034925</c:v>
                </c:pt>
                <c:pt idx="1876">
                  <c:v>1.3716666666732635</c:v>
                </c:pt>
                <c:pt idx="1877">
                  <c:v>1.372384259258979</c:v>
                </c:pt>
                <c:pt idx="1878">
                  <c:v>1.3731134259287501</c:v>
                </c:pt>
                <c:pt idx="1879">
                  <c:v>1.3738425925985212</c:v>
                </c:pt>
                <c:pt idx="1880">
                  <c:v>1.3745601851915126</c:v>
                </c:pt>
                <c:pt idx="1881">
                  <c:v>1.3752893518540077</c:v>
                </c:pt>
                <c:pt idx="1882">
                  <c:v>1.3760185185237788</c:v>
                </c:pt>
                <c:pt idx="1883">
                  <c:v>1.3767361111167702</c:v>
                </c:pt>
                <c:pt idx="1884">
                  <c:v>1.3774652777792653</c:v>
                </c:pt>
                <c:pt idx="1885">
                  <c:v>1.3782407407416031</c:v>
                </c:pt>
                <c:pt idx="1886">
                  <c:v>1.3789699074113742</c:v>
                </c:pt>
                <c:pt idx="1887">
                  <c:v>1.3796875000043656</c:v>
                </c:pt>
                <c:pt idx="1888">
                  <c:v>1.3804166666668607</c:v>
                </c:pt>
                <c:pt idx="1889">
                  <c:v>1.3811458333366318</c:v>
                </c:pt>
                <c:pt idx="1890">
                  <c:v>1.3818634259296232</c:v>
                </c:pt>
                <c:pt idx="1891">
                  <c:v>1.3826504629687406</c:v>
                </c:pt>
                <c:pt idx="1892">
                  <c:v>1.383368055561732</c:v>
                </c:pt>
                <c:pt idx="1893">
                  <c:v>1.3840972222242272</c:v>
                </c:pt>
                <c:pt idx="1894">
                  <c:v>1.3848263888939982</c:v>
                </c:pt>
                <c:pt idx="1895">
                  <c:v>1.3855439814869897</c:v>
                </c:pt>
                <c:pt idx="1896">
                  <c:v>1.3862731481494848</c:v>
                </c:pt>
                <c:pt idx="1897">
                  <c:v>1.3870486111118225</c:v>
                </c:pt>
                <c:pt idx="1898">
                  <c:v>1.387766203704814</c:v>
                </c:pt>
                <c:pt idx="1899">
                  <c:v>1.388495370374585</c:v>
                </c:pt>
                <c:pt idx="1900">
                  <c:v>1.3892129629675765</c:v>
                </c:pt>
                <c:pt idx="1901">
                  <c:v>1.3899421296300716</c:v>
                </c:pt>
                <c:pt idx="1902">
                  <c:v>1.3906712962998427</c:v>
                </c:pt>
                <c:pt idx="1903">
                  <c:v>1.3913888888928341</c:v>
                </c:pt>
                <c:pt idx="1904">
                  <c:v>1.3921180555553292</c:v>
                </c:pt>
                <c:pt idx="1905">
                  <c:v>1.3928472222251003</c:v>
                </c:pt>
                <c:pt idx="1906">
                  <c:v>1.3935648148180917</c:v>
                </c:pt>
                <c:pt idx="1907">
                  <c:v>1.3942939814878628</c:v>
                </c:pt>
                <c:pt idx="1908">
                  <c:v>1.3950231481503579</c:v>
                </c:pt>
                <c:pt idx="1909">
                  <c:v>1.395752314820129</c:v>
                </c:pt>
                <c:pt idx="1910">
                  <c:v>1.3964699074131204</c:v>
                </c:pt>
                <c:pt idx="1911">
                  <c:v>1.3971990740756155</c:v>
                </c:pt>
                <c:pt idx="1912">
                  <c:v>1.3979282407453866</c:v>
                </c:pt>
                <c:pt idx="1913">
                  <c:v>1.3987037037077243</c:v>
                </c:pt>
                <c:pt idx="1914">
                  <c:v>1.3994212963007158</c:v>
                </c:pt>
                <c:pt idx="1915">
                  <c:v>1.4001504629632109</c:v>
                </c:pt>
                <c:pt idx="1916">
                  <c:v>1.400879629632982</c:v>
                </c:pt>
                <c:pt idx="1917">
                  <c:v>1.4015972222259734</c:v>
                </c:pt>
                <c:pt idx="1918">
                  <c:v>1.4023263888884685</c:v>
                </c:pt>
                <c:pt idx="1919">
                  <c:v>1.4031018518580822</c:v>
                </c:pt>
                <c:pt idx="1920">
                  <c:v>1.4038310185205773</c:v>
                </c:pt>
                <c:pt idx="1921">
                  <c:v>1.4045486111135688</c:v>
                </c:pt>
                <c:pt idx="1922">
                  <c:v>1.4052777777833398</c:v>
                </c:pt>
                <c:pt idx="1923">
                  <c:v>1.406006944445835</c:v>
                </c:pt>
                <c:pt idx="1924">
                  <c:v>1.4067245370388264</c:v>
                </c:pt>
                <c:pt idx="1925">
                  <c:v>1.4075000000011642</c:v>
                </c:pt>
                <c:pt idx="1926">
                  <c:v>1.4082291666709352</c:v>
                </c:pt>
                <c:pt idx="1927">
                  <c:v>1.4089583333334303</c:v>
                </c:pt>
                <c:pt idx="1928">
                  <c:v>1.4096875000032014</c:v>
                </c:pt>
                <c:pt idx="1929">
                  <c:v>1.4104050925961928</c:v>
                </c:pt>
                <c:pt idx="1930">
                  <c:v>1.411134259258688</c:v>
                </c:pt>
                <c:pt idx="1931">
                  <c:v>1.4118518518516794</c:v>
                </c:pt>
                <c:pt idx="1932">
                  <c:v>1.4125810185214505</c:v>
                </c:pt>
                <c:pt idx="1933">
                  <c:v>1.4133101851912215</c:v>
                </c:pt>
                <c:pt idx="1934">
                  <c:v>1.414027777784213</c:v>
                </c:pt>
                <c:pt idx="1935">
                  <c:v>1.4147569444467081</c:v>
                </c:pt>
                <c:pt idx="1936">
                  <c:v>1.4155324074090458</c:v>
                </c:pt>
                <c:pt idx="1937">
                  <c:v>1.4162615740788169</c:v>
                </c:pt>
                <c:pt idx="1938">
                  <c:v>1.4169791666718083</c:v>
                </c:pt>
                <c:pt idx="1939">
                  <c:v>1.4177083333343035</c:v>
                </c:pt>
                <c:pt idx="1940">
                  <c:v>1.4184375000040745</c:v>
                </c:pt>
                <c:pt idx="1941">
                  <c:v>1.419155092597066</c:v>
                </c:pt>
                <c:pt idx="1942">
                  <c:v>1.4198842592595611</c:v>
                </c:pt>
                <c:pt idx="1943">
                  <c:v>1.4206134259293322</c:v>
                </c:pt>
                <c:pt idx="1944">
                  <c:v>1.4213310185223236</c:v>
                </c:pt>
                <c:pt idx="1945">
                  <c:v>1.4220601851848187</c:v>
                </c:pt>
                <c:pt idx="1946">
                  <c:v>1.4227893518545898</c:v>
                </c:pt>
                <c:pt idx="1947">
                  <c:v>1.4235648148169275</c:v>
                </c:pt>
                <c:pt idx="1948">
                  <c:v>1.424282407409919</c:v>
                </c:pt>
                <c:pt idx="1949">
                  <c:v>1.42501157407969</c:v>
                </c:pt>
                <c:pt idx="1950">
                  <c:v>1.4257407407421852</c:v>
                </c:pt>
                <c:pt idx="1951">
                  <c:v>1.4264583333351766</c:v>
                </c:pt>
                <c:pt idx="1952">
                  <c:v>1.4271875000049477</c:v>
                </c:pt>
                <c:pt idx="1953">
                  <c:v>1.4279166666674428</c:v>
                </c:pt>
                <c:pt idx="1954">
                  <c:v>1.4286342592604342</c:v>
                </c:pt>
                <c:pt idx="1955">
                  <c:v>1.4293634259302053</c:v>
                </c:pt>
                <c:pt idx="1956">
                  <c:v>1.4300925925927004</c:v>
                </c:pt>
                <c:pt idx="1957">
                  <c:v>1.4308101851856918</c:v>
                </c:pt>
                <c:pt idx="1958">
                  <c:v>1.4315856481480296</c:v>
                </c:pt>
                <c:pt idx="1959">
                  <c:v>1.4323148148178007</c:v>
                </c:pt>
                <c:pt idx="1960">
                  <c:v>1.4330439814875717</c:v>
                </c:pt>
                <c:pt idx="1961">
                  <c:v>1.4337615740805632</c:v>
                </c:pt>
                <c:pt idx="1962">
                  <c:v>1.4344907407430583</c:v>
                </c:pt>
                <c:pt idx="1963">
                  <c:v>1.4352199074128293</c:v>
                </c:pt>
                <c:pt idx="1964">
                  <c:v>1.4359953703751671</c:v>
                </c:pt>
                <c:pt idx="1965">
                  <c:v>1.4367245370376622</c:v>
                </c:pt>
                <c:pt idx="1966">
                  <c:v>1.4374421296306537</c:v>
                </c:pt>
                <c:pt idx="1967">
                  <c:v>1.4381712963004247</c:v>
                </c:pt>
                <c:pt idx="1968">
                  <c:v>1.4388888888934162</c:v>
                </c:pt>
                <c:pt idx="1969">
                  <c:v>1.4396180555559113</c:v>
                </c:pt>
                <c:pt idx="1970">
                  <c:v>1.440393518518249</c:v>
                </c:pt>
                <c:pt idx="1971">
                  <c:v>1.4411226851880201</c:v>
                </c:pt>
                <c:pt idx="1972">
                  <c:v>1.4418402777810115</c:v>
                </c:pt>
                <c:pt idx="1973">
                  <c:v>1.4425694444507826</c:v>
                </c:pt>
                <c:pt idx="1974">
                  <c:v>1.4432986111132777</c:v>
                </c:pt>
                <c:pt idx="1975">
                  <c:v>1.4440162037062692</c:v>
                </c:pt>
                <c:pt idx="1976">
                  <c:v>1.4447916666686069</c:v>
                </c:pt>
                <c:pt idx="1977">
                  <c:v>1.445520833338378</c:v>
                </c:pt>
                <c:pt idx="1978">
                  <c:v>1.4462500000008731</c:v>
                </c:pt>
                <c:pt idx="1979">
                  <c:v>1.4469675925938645</c:v>
                </c:pt>
                <c:pt idx="1980">
                  <c:v>1.4476967592636356</c:v>
                </c:pt>
                <c:pt idx="1981">
                  <c:v>1.4484259259261307</c:v>
                </c:pt>
                <c:pt idx="1982">
                  <c:v>1.4491435185191222</c:v>
                </c:pt>
                <c:pt idx="1983">
                  <c:v>1.4498726851888932</c:v>
                </c:pt>
                <c:pt idx="1984">
                  <c:v>1.4506018518513883</c:v>
                </c:pt>
                <c:pt idx="1985">
                  <c:v>1.4513194444443798</c:v>
                </c:pt>
                <c:pt idx="1986">
                  <c:v>1.4520486111141508</c:v>
                </c:pt>
                <c:pt idx="1987">
                  <c:v>1.4527777777839219</c:v>
                </c:pt>
                <c:pt idx="1988">
                  <c:v>1.4534953703769133</c:v>
                </c:pt>
                <c:pt idx="1989">
                  <c:v>1.4542245370394085</c:v>
                </c:pt>
                <c:pt idx="1990">
                  <c:v>1.4549537037091795</c:v>
                </c:pt>
                <c:pt idx="1991">
                  <c:v>1.455671296302171</c:v>
                </c:pt>
                <c:pt idx="1992">
                  <c:v>1.4564467592645087</c:v>
                </c:pt>
                <c:pt idx="1993">
                  <c:v>1.4571759259270038</c:v>
                </c:pt>
                <c:pt idx="1994">
                  <c:v>1.4579050925967749</c:v>
                </c:pt>
                <c:pt idx="1995">
                  <c:v>1.4586226851897663</c:v>
                </c:pt>
                <c:pt idx="1996">
                  <c:v>1.4593518518522615</c:v>
                </c:pt>
                <c:pt idx="1997">
                  <c:v>1.4600810185220325</c:v>
                </c:pt>
                <c:pt idx="1998">
                  <c:v>1.4608564814843703</c:v>
                </c:pt>
                <c:pt idx="1999">
                  <c:v>1.4615856481541414</c:v>
                </c:pt>
                <c:pt idx="2000">
                  <c:v>1.4623032407471328</c:v>
                </c:pt>
                <c:pt idx="2001">
                  <c:v>1.4630324074096279</c:v>
                </c:pt>
                <c:pt idx="2002">
                  <c:v>1.463761574079399</c:v>
                </c:pt>
                <c:pt idx="2003">
                  <c:v>1.4644791666723904</c:v>
                </c:pt>
                <c:pt idx="2004">
                  <c:v>1.4652083333348855</c:v>
                </c:pt>
                <c:pt idx="2005">
                  <c:v>1.4659375000046566</c:v>
                </c:pt>
                <c:pt idx="2006">
                  <c:v>1.466655092597648</c:v>
                </c:pt>
                <c:pt idx="2007">
                  <c:v>1.4673842592601432</c:v>
                </c:pt>
                <c:pt idx="2008">
                  <c:v>1.4681134259299142</c:v>
                </c:pt>
                <c:pt idx="2009">
                  <c:v>1.4688310185229057</c:v>
                </c:pt>
                <c:pt idx="2010">
                  <c:v>1.4695601851854008</c:v>
                </c:pt>
                <c:pt idx="2011">
                  <c:v>1.4702893518551718</c:v>
                </c:pt>
                <c:pt idx="2012">
                  <c:v>1.4710069444481633</c:v>
                </c:pt>
                <c:pt idx="2013">
                  <c:v>1.4717361111106584</c:v>
                </c:pt>
                <c:pt idx="2014">
                  <c:v>1.4724652777804295</c:v>
                </c:pt>
                <c:pt idx="2015">
                  <c:v>1.4731828703734209</c:v>
                </c:pt>
                <c:pt idx="2016">
                  <c:v>1.473912037043192</c:v>
                </c:pt>
                <c:pt idx="2017">
                  <c:v>1.4746412037056871</c:v>
                </c:pt>
                <c:pt idx="2018">
                  <c:v>1.4753587962986785</c:v>
                </c:pt>
                <c:pt idx="2019">
                  <c:v>1.4760879629684496</c:v>
                </c:pt>
                <c:pt idx="2020">
                  <c:v>1.4768171296309447</c:v>
                </c:pt>
                <c:pt idx="2021">
                  <c:v>1.4775347222239361</c:v>
                </c:pt>
                <c:pt idx="2022">
                  <c:v>1.4782638888937072</c:v>
                </c:pt>
                <c:pt idx="2023">
                  <c:v>1.4789930555562023</c:v>
                </c:pt>
                <c:pt idx="2024">
                  <c:v>1.4797106481491937</c:v>
                </c:pt>
                <c:pt idx="2025">
                  <c:v>1.4804398148189648</c:v>
                </c:pt>
                <c:pt idx="2026">
                  <c:v>1.4811689814814599</c:v>
                </c:pt>
                <c:pt idx="2027">
                  <c:v>1.4818865740744513</c:v>
                </c:pt>
                <c:pt idx="2028">
                  <c:v>1.4826157407442224</c:v>
                </c:pt>
                <c:pt idx="2029">
                  <c:v>1.4833912037065602</c:v>
                </c:pt>
                <c:pt idx="2030">
                  <c:v>1.4841203703763313</c:v>
                </c:pt>
                <c:pt idx="2031">
                  <c:v>1.4848379629693227</c:v>
                </c:pt>
                <c:pt idx="2032">
                  <c:v>1.4855671296318178</c:v>
                </c:pt>
                <c:pt idx="2033">
                  <c:v>1.4862962963015889</c:v>
                </c:pt>
                <c:pt idx="2034">
                  <c:v>1.4870138888945803</c:v>
                </c:pt>
                <c:pt idx="2035">
                  <c:v>1.4877893518569181</c:v>
                </c:pt>
                <c:pt idx="2036">
                  <c:v>1.4885185185194132</c:v>
                </c:pt>
                <c:pt idx="2037">
                  <c:v>1.4892361111124046</c:v>
                </c:pt>
                <c:pt idx="2038">
                  <c:v>1.4899652777821757</c:v>
                </c:pt>
                <c:pt idx="2039">
                  <c:v>1.4906944444446708</c:v>
                </c:pt>
                <c:pt idx="2040">
                  <c:v>1.4914120370376622</c:v>
                </c:pt>
                <c:pt idx="2041">
                  <c:v>1.4921990740767797</c:v>
                </c:pt>
                <c:pt idx="2042">
                  <c:v>1.4929166666697711</c:v>
                </c:pt>
                <c:pt idx="2043">
                  <c:v>1.4936458333395422</c:v>
                </c:pt>
                <c:pt idx="2044">
                  <c:v>1.4943634259252576</c:v>
                </c:pt>
                <c:pt idx="2045">
                  <c:v>1.4950925925950287</c:v>
                </c:pt>
                <c:pt idx="2046">
                  <c:v>1.4958217592647998</c:v>
                </c:pt>
                <c:pt idx="2047">
                  <c:v>1.4965972222271375</c:v>
                </c:pt>
                <c:pt idx="2048">
                  <c:v>1.4973263888896327</c:v>
                </c:pt>
                <c:pt idx="2049">
                  <c:v>1.4980439814826241</c:v>
                </c:pt>
                <c:pt idx="2050">
                  <c:v>1.4987731481523952</c:v>
                </c:pt>
                <c:pt idx="2051">
                  <c:v>1.4995023148148903</c:v>
                </c:pt>
                <c:pt idx="2052">
                  <c:v>1.5002199074078817</c:v>
                </c:pt>
                <c:pt idx="2053">
                  <c:v>1.5009490740776528</c:v>
                </c:pt>
                <c:pt idx="2054">
                  <c:v>1.5016782407401479</c:v>
                </c:pt>
                <c:pt idx="2055">
                  <c:v>1.5023958333331393</c:v>
                </c:pt>
                <c:pt idx="2056">
                  <c:v>1.5031250000029104</c:v>
                </c:pt>
                <c:pt idx="2057">
                  <c:v>1.5038541666726815</c:v>
                </c:pt>
                <c:pt idx="2058">
                  <c:v>1.5046296296350192</c:v>
                </c:pt>
                <c:pt idx="2059">
                  <c:v>1.5053472222280107</c:v>
                </c:pt>
                <c:pt idx="2060">
                  <c:v>1.5060763888905058</c:v>
                </c:pt>
                <c:pt idx="2061">
                  <c:v>1.5068055555602768</c:v>
                </c:pt>
                <c:pt idx="2062">
                  <c:v>1.5075231481532683</c:v>
                </c:pt>
                <c:pt idx="2063">
                  <c:v>1.5082523148157634</c:v>
                </c:pt>
                <c:pt idx="2064">
                  <c:v>1.5089814814855345</c:v>
                </c:pt>
                <c:pt idx="2065">
                  <c:v>1.5096990740785259</c:v>
                </c:pt>
                <c:pt idx="2066">
                  <c:v>1.510428240741021</c:v>
                </c:pt>
                <c:pt idx="2067">
                  <c:v>1.5111458333340124</c:v>
                </c:pt>
                <c:pt idx="2068">
                  <c:v>1.5118750000037835</c:v>
                </c:pt>
                <c:pt idx="2069">
                  <c:v>1.5126504629661213</c:v>
                </c:pt>
                <c:pt idx="2070">
                  <c:v>1.5133796296358923</c:v>
                </c:pt>
                <c:pt idx="2071">
                  <c:v>1.5141087962983875</c:v>
                </c:pt>
                <c:pt idx="2072">
                  <c:v>1.5148263888913789</c:v>
                </c:pt>
                <c:pt idx="2073">
                  <c:v>1.51555555556115</c:v>
                </c:pt>
                <c:pt idx="2074">
                  <c:v>1.5162847222236451</c:v>
                </c:pt>
                <c:pt idx="2075">
                  <c:v>1.5170601851859828</c:v>
                </c:pt>
                <c:pt idx="2076">
                  <c:v>1.5177777777789743</c:v>
                </c:pt>
                <c:pt idx="2077">
                  <c:v>1.5185069444487453</c:v>
                </c:pt>
                <c:pt idx="2078">
                  <c:v>1.5192361111112405</c:v>
                </c:pt>
                <c:pt idx="2079">
                  <c:v>1.5199652777810115</c:v>
                </c:pt>
                <c:pt idx="2080">
                  <c:v>1.520682870374003</c:v>
                </c:pt>
                <c:pt idx="2081">
                  <c:v>1.5214583333363407</c:v>
                </c:pt>
                <c:pt idx="2082">
                  <c:v>1.5221875000061118</c:v>
                </c:pt>
                <c:pt idx="2083">
                  <c:v>1.5229050925991032</c:v>
                </c:pt>
                <c:pt idx="2084">
                  <c:v>1.5236342592615983</c:v>
                </c:pt>
                <c:pt idx="2085">
                  <c:v>1.5243634259313694</c:v>
                </c:pt>
                <c:pt idx="2086">
                  <c:v>1.5250810185243608</c:v>
                </c:pt>
                <c:pt idx="2087">
                  <c:v>1.5258564814866986</c:v>
                </c:pt>
                <c:pt idx="2088">
                  <c:v>1.5265856481491937</c:v>
                </c:pt>
                <c:pt idx="2089">
                  <c:v>1.5273148148189648</c:v>
                </c:pt>
                <c:pt idx="2090">
                  <c:v>1.5280324074119562</c:v>
                </c:pt>
                <c:pt idx="2091">
                  <c:v>1.5287615740744513</c:v>
                </c:pt>
                <c:pt idx="2092">
                  <c:v>1.5294907407442224</c:v>
                </c:pt>
                <c:pt idx="2093">
                  <c:v>1.5302662037065602</c:v>
                </c:pt>
                <c:pt idx="2094">
                  <c:v>1.5309837962995516</c:v>
                </c:pt>
                <c:pt idx="2095">
                  <c:v>1.5317129629693227</c:v>
                </c:pt>
                <c:pt idx="2096">
                  <c:v>1.5324421296318178</c:v>
                </c:pt>
                <c:pt idx="2097">
                  <c:v>1.5331597222248092</c:v>
                </c:pt>
                <c:pt idx="2098">
                  <c:v>1.5338888888945803</c:v>
                </c:pt>
                <c:pt idx="2099">
                  <c:v>1.5346643518569181</c:v>
                </c:pt>
                <c:pt idx="2100">
                  <c:v>1.5353819444499095</c:v>
                </c:pt>
                <c:pt idx="2101">
                  <c:v>1.5361111111124046</c:v>
                </c:pt>
                <c:pt idx="2102">
                  <c:v>1.5368402777821757</c:v>
                </c:pt>
                <c:pt idx="2103">
                  <c:v>1.5375578703751671</c:v>
                </c:pt>
                <c:pt idx="2104">
                  <c:v>1.5382870370376622</c:v>
                </c:pt>
                <c:pt idx="2105">
                  <c:v>1.5390625</c:v>
                </c:pt>
                <c:pt idx="2106">
                  <c:v>1.5397916666697711</c:v>
                </c:pt>
                <c:pt idx="2107">
                  <c:v>1.5405092592627625</c:v>
                </c:pt>
                <c:pt idx="2108">
                  <c:v>1.5412384259252576</c:v>
                </c:pt>
                <c:pt idx="2109">
                  <c:v>1.541956018518249</c:v>
                </c:pt>
                <c:pt idx="2110">
                  <c:v>1.5426851851880201</c:v>
                </c:pt>
                <c:pt idx="2111">
                  <c:v>1.5434606481503579</c:v>
                </c:pt>
                <c:pt idx="2112">
                  <c:v>1.544189814820129</c:v>
                </c:pt>
                <c:pt idx="2113">
                  <c:v>1.5449074074131204</c:v>
                </c:pt>
                <c:pt idx="2114">
                  <c:v>1.5456365740756155</c:v>
                </c:pt>
                <c:pt idx="2115">
                  <c:v>1.5463657407453866</c:v>
                </c:pt>
                <c:pt idx="2116">
                  <c:v>1.547083333338378</c:v>
                </c:pt>
                <c:pt idx="2117">
                  <c:v>1.5478587963007158</c:v>
                </c:pt>
                <c:pt idx="2118">
                  <c:v>1.5485879629632109</c:v>
                </c:pt>
                <c:pt idx="2119">
                  <c:v>1.549317129632982</c:v>
                </c:pt>
                <c:pt idx="2120">
                  <c:v>1.5500347222259734</c:v>
                </c:pt>
                <c:pt idx="2121">
                  <c:v>1.5507638888884685</c:v>
                </c:pt>
                <c:pt idx="2122">
                  <c:v>1.5514930555582396</c:v>
                </c:pt>
                <c:pt idx="2123">
                  <c:v>1.5522222222280107</c:v>
                </c:pt>
                <c:pt idx="2124">
                  <c:v>1.5529398148210021</c:v>
                </c:pt>
                <c:pt idx="2125">
                  <c:v>1.5536689814834972</c:v>
                </c:pt>
                <c:pt idx="2126">
                  <c:v>1.5543981481532683</c:v>
                </c:pt>
                <c:pt idx="2127">
                  <c:v>1.5551157407462597</c:v>
                </c:pt>
                <c:pt idx="2128">
                  <c:v>1.5558449074087548</c:v>
                </c:pt>
                <c:pt idx="2129">
                  <c:v>1.5565740740785259</c:v>
                </c:pt>
                <c:pt idx="2130">
                  <c:v>1.5572916666715173</c:v>
                </c:pt>
                <c:pt idx="2131">
                  <c:v>1.5580208333340124</c:v>
                </c:pt>
                <c:pt idx="2132">
                  <c:v>1.5587500000037835</c:v>
                </c:pt>
                <c:pt idx="2133">
                  <c:v>1.5595254629661213</c:v>
                </c:pt>
                <c:pt idx="2134">
                  <c:v>1.5602546296358923</c:v>
                </c:pt>
                <c:pt idx="2135">
                  <c:v>1.5609722222216078</c:v>
                </c:pt>
                <c:pt idx="2136">
                  <c:v>1.5617013888913789</c:v>
                </c:pt>
                <c:pt idx="2137">
                  <c:v>1.56243055556115</c:v>
                </c:pt>
                <c:pt idx="2138">
                  <c:v>1.5631481481541414</c:v>
                </c:pt>
                <c:pt idx="2139">
                  <c:v>1.5638773148166365</c:v>
                </c:pt>
                <c:pt idx="2140">
                  <c:v>1.5646064814864076</c:v>
                </c:pt>
                <c:pt idx="2141">
                  <c:v>1.5653356481489027</c:v>
                </c:pt>
                <c:pt idx="2142">
                  <c:v>1.5660532407418941</c:v>
                </c:pt>
                <c:pt idx="2143">
                  <c:v>1.5667824074116652</c:v>
                </c:pt>
                <c:pt idx="2144">
                  <c:v>1.5675115740741603</c:v>
                </c:pt>
                <c:pt idx="2145">
                  <c:v>1.5682291666671517</c:v>
                </c:pt>
                <c:pt idx="2146">
                  <c:v>1.5689583333369228</c:v>
                </c:pt>
                <c:pt idx="2147">
                  <c:v>1.5696874999994179</c:v>
                </c:pt>
                <c:pt idx="2148">
                  <c:v>1.5704050925924093</c:v>
                </c:pt>
                <c:pt idx="2149">
                  <c:v>1.5711805555620231</c:v>
                </c:pt>
                <c:pt idx="2150">
                  <c:v>1.5719097222245182</c:v>
                </c:pt>
                <c:pt idx="2151">
                  <c:v>1.5726388888942893</c:v>
                </c:pt>
                <c:pt idx="2152">
                  <c:v>1.5733564814872807</c:v>
                </c:pt>
                <c:pt idx="2153">
                  <c:v>1.5740856481497758</c:v>
                </c:pt>
                <c:pt idx="2154">
                  <c:v>1.5748148148195469</c:v>
                </c:pt>
                <c:pt idx="2155">
                  <c:v>1.5755902777818847</c:v>
                </c:pt>
                <c:pt idx="2156">
                  <c:v>1.5763078703748761</c:v>
                </c:pt>
                <c:pt idx="2157">
                  <c:v>1.5770370370373712</c:v>
                </c:pt>
                <c:pt idx="2158">
                  <c:v>1.5777662037071423</c:v>
                </c:pt>
                <c:pt idx="2159">
                  <c:v>1.5784837963001337</c:v>
                </c:pt>
                <c:pt idx="2160">
                  <c:v>1.5792129629626288</c:v>
                </c:pt>
                <c:pt idx="2161">
                  <c:v>1.5799768518554629</c:v>
                </c:pt>
                <c:pt idx="2162">
                  <c:v>1.580706018517958</c:v>
                </c:pt>
                <c:pt idx="2163">
                  <c:v>1.5814236111109494</c:v>
                </c:pt>
                <c:pt idx="2164">
                  <c:v>1.5821527777807205</c:v>
                </c:pt>
                <c:pt idx="2165">
                  <c:v>1.5828703703737119</c:v>
                </c:pt>
                <c:pt idx="2166">
                  <c:v>1.583599537043483</c:v>
                </c:pt>
                <c:pt idx="2167">
                  <c:v>1.5843750000058208</c:v>
                </c:pt>
                <c:pt idx="2168">
                  <c:v>1.5850925925988122</c:v>
                </c:pt>
                <c:pt idx="2169">
                  <c:v>1.5858217592613073</c:v>
                </c:pt>
                <c:pt idx="2170">
                  <c:v>1.5865509259310784</c:v>
                </c:pt>
                <c:pt idx="2171">
                  <c:v>1.5872685185240698</c:v>
                </c:pt>
                <c:pt idx="2172">
                  <c:v>1.5879976851865649</c:v>
                </c:pt>
                <c:pt idx="2173">
                  <c:v>1.588761574079399</c:v>
                </c:pt>
                <c:pt idx="2174">
                  <c:v>1.5894907407418941</c:v>
                </c:pt>
                <c:pt idx="2175">
                  <c:v>1.5902199074116652</c:v>
                </c:pt>
                <c:pt idx="2176">
                  <c:v>1.5909375000046566</c:v>
                </c:pt>
                <c:pt idx="2177">
                  <c:v>1.5916666666671517</c:v>
                </c:pt>
                <c:pt idx="2178">
                  <c:v>1.5923958333369228</c:v>
                </c:pt>
                <c:pt idx="2179">
                  <c:v>1.5931597222224809</c:v>
                </c:pt>
                <c:pt idx="2180">
                  <c:v>1.593888888892252</c:v>
                </c:pt>
                <c:pt idx="2181">
                  <c:v>1.5946180555620231</c:v>
                </c:pt>
                <c:pt idx="2182">
                  <c:v>1.5953356481477385</c:v>
                </c:pt>
                <c:pt idx="2183">
                  <c:v>1.5960648148175096</c:v>
                </c:pt>
                <c:pt idx="2184">
                  <c:v>1.596782407410501</c:v>
                </c:pt>
                <c:pt idx="2185">
                  <c:v>1.5975578703728388</c:v>
                </c:pt>
                <c:pt idx="2186">
                  <c:v>1.5982754629658302</c:v>
                </c:pt>
                <c:pt idx="2187">
                  <c:v>1.5990046296356013</c:v>
                </c:pt>
                <c:pt idx="2188">
                  <c:v>1.5997337962980964</c:v>
                </c:pt>
                <c:pt idx="2189">
                  <c:v>1.6004513888910878</c:v>
                </c:pt>
                <c:pt idx="2190">
                  <c:v>1.6011805555608589</c:v>
                </c:pt>
                <c:pt idx="2191">
                  <c:v>1.601944444446417</c:v>
                </c:pt>
                <c:pt idx="2192">
                  <c:v>1.6026736111161881</c:v>
                </c:pt>
                <c:pt idx="2193">
                  <c:v>1.6033912037091795</c:v>
                </c:pt>
                <c:pt idx="2194">
                  <c:v>1.6041203703716747</c:v>
                </c:pt>
                <c:pt idx="2195">
                  <c:v>1.6048495370414457</c:v>
                </c:pt>
                <c:pt idx="2196">
                  <c:v>1.6055671296344372</c:v>
                </c:pt>
                <c:pt idx="2197">
                  <c:v>1.6063425925967749</c:v>
                </c:pt>
                <c:pt idx="2198">
                  <c:v>1.60707175925927</c:v>
                </c:pt>
                <c:pt idx="2199">
                  <c:v>1.6077893518522615</c:v>
                </c:pt>
                <c:pt idx="2200">
                  <c:v>1.6085185185220325</c:v>
                </c:pt>
                <c:pt idx="2201">
                  <c:v>1.6092476851845277</c:v>
                </c:pt>
                <c:pt idx="2202">
                  <c:v>1.6099652777775191</c:v>
                </c:pt>
                <c:pt idx="2203">
                  <c:v>1.6107407407471328</c:v>
                </c:pt>
                <c:pt idx="2204">
                  <c:v>1.6114699074096279</c:v>
                </c:pt>
                <c:pt idx="2205">
                  <c:v>1.612199074079399</c:v>
                </c:pt>
                <c:pt idx="2206">
                  <c:v>1.6129166666723904</c:v>
                </c:pt>
                <c:pt idx="2207">
                  <c:v>1.6136458333348855</c:v>
                </c:pt>
                <c:pt idx="2208">
                  <c:v>1.6143750000046566</c:v>
                </c:pt>
                <c:pt idx="2209">
                  <c:v>1.6151388888902147</c:v>
                </c:pt>
                <c:pt idx="2210">
                  <c:v>1.6158680555599858</c:v>
                </c:pt>
                <c:pt idx="2211">
                  <c:v>1.6165856481529772</c:v>
                </c:pt>
                <c:pt idx="2212">
                  <c:v>1.6173148148154723</c:v>
                </c:pt>
                <c:pt idx="2213">
                  <c:v>1.6180439814852434</c:v>
                </c:pt>
                <c:pt idx="2214">
                  <c:v>1.6187615740782348</c:v>
                </c:pt>
                <c:pt idx="2215">
                  <c:v>1.619525462963793</c:v>
                </c:pt>
                <c:pt idx="2216">
                  <c:v>1.620254629633564</c:v>
                </c:pt>
                <c:pt idx="2217">
                  <c:v>1.6209722222265555</c:v>
                </c:pt>
                <c:pt idx="2218">
                  <c:v>1.6217013888890506</c:v>
                </c:pt>
                <c:pt idx="2219">
                  <c:v>1.6224305555588217</c:v>
                </c:pt>
                <c:pt idx="2220">
                  <c:v>1.6231481481518131</c:v>
                </c:pt>
                <c:pt idx="2221">
                  <c:v>1.6239236111141508</c:v>
                </c:pt>
                <c:pt idx="2222">
                  <c:v>1.6246527777839219</c:v>
                </c:pt>
                <c:pt idx="2223">
                  <c:v>1.6253703703769133</c:v>
                </c:pt>
                <c:pt idx="2224">
                  <c:v>1.6260995370394085</c:v>
                </c:pt>
                <c:pt idx="2225">
                  <c:v>1.6268287037091795</c:v>
                </c:pt>
                <c:pt idx="2226">
                  <c:v>1.627546296302171</c:v>
                </c:pt>
                <c:pt idx="2227">
                  <c:v>1.6283217592645087</c:v>
                </c:pt>
                <c:pt idx="2228">
                  <c:v>1.6290509259270038</c:v>
                </c:pt>
                <c:pt idx="2229">
                  <c:v>1.6297685185199953</c:v>
                </c:pt>
                <c:pt idx="2230">
                  <c:v>1.6304976851897663</c:v>
                </c:pt>
                <c:pt idx="2231">
                  <c:v>1.6312268518522615</c:v>
                </c:pt>
                <c:pt idx="2232">
                  <c:v>1.6319444444452529</c:v>
                </c:pt>
                <c:pt idx="2233">
                  <c:v>1.6327199074075907</c:v>
                </c:pt>
                <c:pt idx="2234">
                  <c:v>1.6334490740773617</c:v>
                </c:pt>
                <c:pt idx="2235">
                  <c:v>1.6341666666703532</c:v>
                </c:pt>
                <c:pt idx="2236">
                  <c:v>1.6348958333328483</c:v>
                </c:pt>
                <c:pt idx="2237">
                  <c:v>1.6356250000026193</c:v>
                </c:pt>
                <c:pt idx="2238">
                  <c:v>1.6363425925956108</c:v>
                </c:pt>
                <c:pt idx="2239">
                  <c:v>1.6371064814811689</c:v>
                </c:pt>
                <c:pt idx="2240">
                  <c:v>1.63783564815094</c:v>
                </c:pt>
                <c:pt idx="2241">
                  <c:v>1.638564814820711</c:v>
                </c:pt>
                <c:pt idx="2242">
                  <c:v>1.6392824074137025</c:v>
                </c:pt>
                <c:pt idx="2243">
                  <c:v>1.6400115740761976</c:v>
                </c:pt>
                <c:pt idx="2244">
                  <c:v>1.640729166669189</c:v>
                </c:pt>
                <c:pt idx="2245">
                  <c:v>1.6415046296315268</c:v>
                </c:pt>
                <c:pt idx="2246">
                  <c:v>1.6422337963012978</c:v>
                </c:pt>
                <c:pt idx="2247">
                  <c:v>1.6429513888942893</c:v>
                </c:pt>
                <c:pt idx="2248">
                  <c:v>1.6436805555567844</c:v>
                </c:pt>
                <c:pt idx="2249">
                  <c:v>1.6443981481497758</c:v>
                </c:pt>
                <c:pt idx="2250">
                  <c:v>1.6451273148195469</c:v>
                </c:pt>
                <c:pt idx="2251">
                  <c:v>1.6459027777818847</c:v>
                </c:pt>
                <c:pt idx="2252">
                  <c:v>1.6466203703748761</c:v>
                </c:pt>
                <c:pt idx="2253">
                  <c:v>1.6473495370373712</c:v>
                </c:pt>
                <c:pt idx="2254">
                  <c:v>1.6480671296303626</c:v>
                </c:pt>
                <c:pt idx="2255">
                  <c:v>1.6487962963001337</c:v>
                </c:pt>
                <c:pt idx="2256">
                  <c:v>1.6495254629626288</c:v>
                </c:pt>
                <c:pt idx="2257">
                  <c:v>1.6502893518554629</c:v>
                </c:pt>
                <c:pt idx="2258">
                  <c:v>1.651018518517958</c:v>
                </c:pt>
                <c:pt idx="2259">
                  <c:v>1.6517476851877291</c:v>
                </c:pt>
                <c:pt idx="2260">
                  <c:v>1.6524652777807205</c:v>
                </c:pt>
                <c:pt idx="2261">
                  <c:v>1.6531944444504916</c:v>
                </c:pt>
                <c:pt idx="2262">
                  <c:v>1.6539236111129867</c:v>
                </c:pt>
                <c:pt idx="2263">
                  <c:v>1.6546875000058208</c:v>
                </c:pt>
                <c:pt idx="2264">
                  <c:v>1.6554166666683159</c:v>
                </c:pt>
                <c:pt idx="2265">
                  <c:v>1.656145833338087</c:v>
                </c:pt>
                <c:pt idx="2266">
                  <c:v>1.6568634259310784</c:v>
                </c:pt>
                <c:pt idx="2267">
                  <c:v>1.6575925925935735</c:v>
                </c:pt>
                <c:pt idx="2268">
                  <c:v>1.6583217592633446</c:v>
                </c:pt>
                <c:pt idx="2269">
                  <c:v>1.6590972222256823</c:v>
                </c:pt>
                <c:pt idx="2270">
                  <c:v>1.6598148148186738</c:v>
                </c:pt>
                <c:pt idx="2271">
                  <c:v>1.6605439814811689</c:v>
                </c:pt>
                <c:pt idx="2272">
                  <c:v>1.66127314815094</c:v>
                </c:pt>
                <c:pt idx="2273">
                  <c:v>1.6619907407439314</c:v>
                </c:pt>
                <c:pt idx="2274">
                  <c:v>1.6627199074137025</c:v>
                </c:pt>
                <c:pt idx="2275">
                  <c:v>1.6634490740761976</c:v>
                </c:pt>
                <c:pt idx="2276">
                  <c:v>1.664166666669189</c:v>
                </c:pt>
                <c:pt idx="2277">
                  <c:v>1.6648958333389601</c:v>
                </c:pt>
                <c:pt idx="2278">
                  <c:v>1.6656250000014552</c:v>
                </c:pt>
                <c:pt idx="2279">
                  <c:v>1.6663425925944466</c:v>
                </c:pt>
                <c:pt idx="2280">
                  <c:v>1.6670717592642177</c:v>
                </c:pt>
                <c:pt idx="2281">
                  <c:v>1.6678009259267128</c:v>
                </c:pt>
                <c:pt idx="2282">
                  <c:v>1.6685300925964839</c:v>
                </c:pt>
                <c:pt idx="2283">
                  <c:v>1.6692476851894753</c:v>
                </c:pt>
                <c:pt idx="2284">
                  <c:v>1.6699768518519704</c:v>
                </c:pt>
                <c:pt idx="2285">
                  <c:v>1.6707060185217415</c:v>
                </c:pt>
                <c:pt idx="2286">
                  <c:v>1.6714236111147329</c:v>
                </c:pt>
                <c:pt idx="2287">
                  <c:v>1.672152777777228</c:v>
                </c:pt>
                <c:pt idx="2288">
                  <c:v>1.6728819444469991</c:v>
                </c:pt>
                <c:pt idx="2289">
                  <c:v>1.6735995370399905</c:v>
                </c:pt>
                <c:pt idx="2290">
                  <c:v>1.6743287037097616</c:v>
                </c:pt>
                <c:pt idx="2291">
                  <c:v>1.6750578703722567</c:v>
                </c:pt>
                <c:pt idx="2292">
                  <c:v>1.6757754629652482</c:v>
                </c:pt>
                <c:pt idx="2293">
                  <c:v>1.6765046296350192</c:v>
                </c:pt>
                <c:pt idx="2294">
                  <c:v>1.6772337962975143</c:v>
                </c:pt>
                <c:pt idx="2295">
                  <c:v>1.6779513888905058</c:v>
                </c:pt>
                <c:pt idx="2296">
                  <c:v>1.6786805555602768</c:v>
                </c:pt>
                <c:pt idx="2297">
                  <c:v>1.679409722222772</c:v>
                </c:pt>
                <c:pt idx="2298">
                  <c:v>1.680138888892543</c:v>
                </c:pt>
                <c:pt idx="2299">
                  <c:v>1.6808564814855345</c:v>
                </c:pt>
                <c:pt idx="2300">
                  <c:v>1.6815856481480296</c:v>
                </c:pt>
                <c:pt idx="2301">
                  <c:v>1.6823148148178007</c:v>
                </c:pt>
                <c:pt idx="2302">
                  <c:v>1.6830324074107921</c:v>
                </c:pt>
                <c:pt idx="2303">
                  <c:v>1.6837615740805632</c:v>
                </c:pt>
                <c:pt idx="2304">
                  <c:v>1.6844907407430583</c:v>
                </c:pt>
                <c:pt idx="2305">
                  <c:v>1.6852083333360497</c:v>
                </c:pt>
                <c:pt idx="2306">
                  <c:v>1.6859375000058208</c:v>
                </c:pt>
                <c:pt idx="2307">
                  <c:v>1.6866666666683159</c:v>
                </c:pt>
                <c:pt idx="2308">
                  <c:v>1.6873842592613073</c:v>
                </c:pt>
                <c:pt idx="2309">
                  <c:v>1.6881134259310784</c:v>
                </c:pt>
                <c:pt idx="2310">
                  <c:v>1.6888888888934162</c:v>
                </c:pt>
                <c:pt idx="2311">
                  <c:v>1.6896064814864076</c:v>
                </c:pt>
                <c:pt idx="2312">
                  <c:v>1.6903356481489027</c:v>
                </c:pt>
                <c:pt idx="2313">
                  <c:v>1.6910648148186738</c:v>
                </c:pt>
                <c:pt idx="2314">
                  <c:v>1.6917824074116652</c:v>
                </c:pt>
                <c:pt idx="2315">
                  <c:v>1.6925115740741603</c:v>
                </c:pt>
                <c:pt idx="2316">
                  <c:v>1.6932870370364981</c:v>
                </c:pt>
                <c:pt idx="2317">
                  <c:v>1.6940162037062692</c:v>
                </c:pt>
                <c:pt idx="2318">
                  <c:v>1.6947337962992606</c:v>
                </c:pt>
                <c:pt idx="2319">
                  <c:v>1.6954629629690317</c:v>
                </c:pt>
                <c:pt idx="2320">
                  <c:v>1.6961921296315268</c:v>
                </c:pt>
                <c:pt idx="2321">
                  <c:v>1.6969097222245182</c:v>
                </c:pt>
                <c:pt idx="2322">
                  <c:v>1.697685185186856</c:v>
                </c:pt>
                <c:pt idx="2323">
                  <c:v>1.698414351856627</c:v>
                </c:pt>
                <c:pt idx="2324">
                  <c:v>1.6991435185191222</c:v>
                </c:pt>
                <c:pt idx="2325">
                  <c:v>1.6998611111121136</c:v>
                </c:pt>
                <c:pt idx="2326">
                  <c:v>1.7005902777818847</c:v>
                </c:pt>
                <c:pt idx="2327">
                  <c:v>1.7013194444443798</c:v>
                </c:pt>
                <c:pt idx="2328">
                  <c:v>1.7020370370373712</c:v>
                </c:pt>
                <c:pt idx="2329">
                  <c:v>1.7027662037071423</c:v>
                </c:pt>
                <c:pt idx="2330">
                  <c:v>1.7034953703769133</c:v>
                </c:pt>
                <c:pt idx="2331">
                  <c:v>1.7042129629626288</c:v>
                </c:pt>
                <c:pt idx="2332">
                  <c:v>1.7049421296323999</c:v>
                </c:pt>
                <c:pt idx="2333">
                  <c:v>1.705671296302171</c:v>
                </c:pt>
                <c:pt idx="2334">
                  <c:v>1.7063888888951624</c:v>
                </c:pt>
                <c:pt idx="2335">
                  <c:v>1.7071180555576575</c:v>
                </c:pt>
                <c:pt idx="2336">
                  <c:v>1.7078472222274286</c:v>
                </c:pt>
                <c:pt idx="2337">
                  <c:v>1.70856481482042</c:v>
                </c:pt>
                <c:pt idx="2338">
                  <c:v>1.7092939814829151</c:v>
                </c:pt>
                <c:pt idx="2339">
                  <c:v>1.7100231481526862</c:v>
                </c:pt>
                <c:pt idx="2340">
                  <c:v>1.7107407407456776</c:v>
                </c:pt>
                <c:pt idx="2341">
                  <c:v>1.7114699074081727</c:v>
                </c:pt>
                <c:pt idx="2342">
                  <c:v>1.7121990740779438</c:v>
                </c:pt>
                <c:pt idx="2343">
                  <c:v>1.7129166666709352</c:v>
                </c:pt>
                <c:pt idx="2344">
                  <c:v>1.7136458333334303</c:v>
                </c:pt>
                <c:pt idx="2345">
                  <c:v>1.7143750000032014</c:v>
                </c:pt>
                <c:pt idx="2346">
                  <c:v>1.7150925925961928</c:v>
                </c:pt>
                <c:pt idx="2347">
                  <c:v>1.715821759258688</c:v>
                </c:pt>
                <c:pt idx="2348">
                  <c:v>1.716550925928459</c:v>
                </c:pt>
                <c:pt idx="2349">
                  <c:v>1.7172685185214505</c:v>
                </c:pt>
                <c:pt idx="2350">
                  <c:v>1.7179976851912215</c:v>
                </c:pt>
                <c:pt idx="2351">
                  <c:v>1.7187268518537167</c:v>
                </c:pt>
                <c:pt idx="2352">
                  <c:v>1.7194444444467081</c:v>
                </c:pt>
                <c:pt idx="2353">
                  <c:v>1.7202199074090458</c:v>
                </c:pt>
                <c:pt idx="2354">
                  <c:v>1.7209490740788169</c:v>
                </c:pt>
                <c:pt idx="2355">
                  <c:v>1.721678240741312</c:v>
                </c:pt>
                <c:pt idx="2356">
                  <c:v>1.7223958333343035</c:v>
                </c:pt>
                <c:pt idx="2357">
                  <c:v>1.7231250000040745</c:v>
                </c:pt>
                <c:pt idx="2358">
                  <c:v>1.7238541666665697</c:v>
                </c:pt>
                <c:pt idx="2359">
                  <c:v>1.7245717592595611</c:v>
                </c:pt>
                <c:pt idx="2360">
                  <c:v>1.7253009259293322</c:v>
                </c:pt>
                <c:pt idx="2361">
                  <c:v>1.7260300925991032</c:v>
                </c:pt>
                <c:pt idx="2362">
                  <c:v>1.7267476851848187</c:v>
                </c:pt>
                <c:pt idx="2363">
                  <c:v>1.7274768518545898</c:v>
                </c:pt>
                <c:pt idx="2364">
                  <c:v>1.7282060185243608</c:v>
                </c:pt>
                <c:pt idx="2365">
                  <c:v>1.7289236111173523</c:v>
                </c:pt>
                <c:pt idx="2366">
                  <c:v>1.7296527777798474</c:v>
                </c:pt>
                <c:pt idx="2367">
                  <c:v>1.7303819444496185</c:v>
                </c:pt>
                <c:pt idx="2368">
                  <c:v>1.7310995370426099</c:v>
                </c:pt>
                <c:pt idx="2369">
                  <c:v>1.731828703705105</c:v>
                </c:pt>
                <c:pt idx="2370">
                  <c:v>1.7325578703748761</c:v>
                </c:pt>
                <c:pt idx="2371">
                  <c:v>1.7332754629678675</c:v>
                </c:pt>
                <c:pt idx="2372">
                  <c:v>1.7340046296303626</c:v>
                </c:pt>
                <c:pt idx="2373">
                  <c:v>1.7347337963001337</c:v>
                </c:pt>
                <c:pt idx="2374">
                  <c:v>1.7354513888931251</c:v>
                </c:pt>
                <c:pt idx="2375">
                  <c:v>1.7361805555556202</c:v>
                </c:pt>
                <c:pt idx="2376">
                  <c:v>1.7369097222253913</c:v>
                </c:pt>
                <c:pt idx="2377">
                  <c:v>1.7376273148183827</c:v>
                </c:pt>
                <c:pt idx="2378">
                  <c:v>1.7383564814808778</c:v>
                </c:pt>
                <c:pt idx="2379">
                  <c:v>1.7391319444504916</c:v>
                </c:pt>
                <c:pt idx="2380">
                  <c:v>1.739849537043483</c:v>
                </c:pt>
                <c:pt idx="2381">
                  <c:v>1.7405787037059781</c:v>
                </c:pt>
                <c:pt idx="2382">
                  <c:v>1.7413078703757492</c:v>
                </c:pt>
                <c:pt idx="2383">
                  <c:v>1.7420254629687406</c:v>
                </c:pt>
                <c:pt idx="2384">
                  <c:v>1.7427546296312357</c:v>
                </c:pt>
                <c:pt idx="2385">
                  <c:v>1.7434837963010068</c:v>
                </c:pt>
                <c:pt idx="2386">
                  <c:v>1.7442013888939982</c:v>
                </c:pt>
                <c:pt idx="2387">
                  <c:v>1.7449305555564933</c:v>
                </c:pt>
                <c:pt idx="2388">
                  <c:v>1.7456597222262644</c:v>
                </c:pt>
                <c:pt idx="2389">
                  <c:v>1.7463773148192558</c:v>
                </c:pt>
                <c:pt idx="2390">
                  <c:v>1.747106481481751</c:v>
                </c:pt>
                <c:pt idx="2391">
                  <c:v>1.747835648151522</c:v>
                </c:pt>
                <c:pt idx="2392">
                  <c:v>1.7485532407445135</c:v>
                </c:pt>
                <c:pt idx="2393">
                  <c:v>1.7492824074070086</c:v>
                </c:pt>
                <c:pt idx="2394">
                  <c:v>1.7500115740767797</c:v>
                </c:pt>
                <c:pt idx="2395">
                  <c:v>1.7507870370391174</c:v>
                </c:pt>
                <c:pt idx="2396">
                  <c:v>1.7515162037088885</c:v>
                </c:pt>
                <c:pt idx="2397">
                  <c:v>1.7522337963018799</c:v>
                </c:pt>
                <c:pt idx="2398">
                  <c:v>1.752962962964375</c:v>
                </c:pt>
                <c:pt idx="2399">
                  <c:v>1.7536921296341461</c:v>
                </c:pt>
                <c:pt idx="2400">
                  <c:v>1.7544097222271375</c:v>
                </c:pt>
                <c:pt idx="2401">
                  <c:v>1.7551388888896327</c:v>
                </c:pt>
                <c:pt idx="2402">
                  <c:v>1.7558680555594037</c:v>
                </c:pt>
                <c:pt idx="2403">
                  <c:v>1.7565856481523952</c:v>
                </c:pt>
                <c:pt idx="2404">
                  <c:v>1.7573148148148903</c:v>
                </c:pt>
                <c:pt idx="2405">
                  <c:v>1.7580324074078817</c:v>
                </c:pt>
                <c:pt idx="2406">
                  <c:v>1.7587615740776528</c:v>
                </c:pt>
                <c:pt idx="2407">
                  <c:v>1.7594907407401479</c:v>
                </c:pt>
                <c:pt idx="2408">
                  <c:v>1.760219907409919</c:v>
                </c:pt>
                <c:pt idx="2409">
                  <c:v>1.7609375000029104</c:v>
                </c:pt>
                <c:pt idx="2410">
                  <c:v>1.7616666666726815</c:v>
                </c:pt>
                <c:pt idx="2411">
                  <c:v>1.7624421296350192</c:v>
                </c:pt>
                <c:pt idx="2412">
                  <c:v>1.7631712962975143</c:v>
                </c:pt>
                <c:pt idx="2413">
                  <c:v>1.7638888888905058</c:v>
                </c:pt>
                <c:pt idx="2414">
                  <c:v>1.7646180555602768</c:v>
                </c:pt>
                <c:pt idx="2415">
                  <c:v>1.765347222222772</c:v>
                </c:pt>
                <c:pt idx="2416">
                  <c:v>1.7660648148157634</c:v>
                </c:pt>
                <c:pt idx="2417">
                  <c:v>1.7668518518548808</c:v>
                </c:pt>
                <c:pt idx="2418">
                  <c:v>1.7675694444478722</c:v>
                </c:pt>
                <c:pt idx="2419">
                  <c:v>1.7682986111176433</c:v>
                </c:pt>
                <c:pt idx="2420">
                  <c:v>1.7690277777801384</c:v>
                </c:pt>
                <c:pt idx="2421">
                  <c:v>1.7697453703731298</c:v>
                </c:pt>
                <c:pt idx="2422">
                  <c:v>1.7704745370429009</c:v>
                </c:pt>
                <c:pt idx="2423">
                  <c:v>1.771203703705396</c:v>
                </c:pt>
                <c:pt idx="2424">
                  <c:v>1.7719212962983875</c:v>
                </c:pt>
                <c:pt idx="2425">
                  <c:v>1.7726504629681585</c:v>
                </c:pt>
                <c:pt idx="2426">
                  <c:v>1.7733796296306537</c:v>
                </c:pt>
                <c:pt idx="2427">
                  <c:v>1.7740972222236451</c:v>
                </c:pt>
                <c:pt idx="2428">
                  <c:v>1.7748726851859828</c:v>
                </c:pt>
                <c:pt idx="2429">
                  <c:v>1.7756018518557539</c:v>
                </c:pt>
                <c:pt idx="2430">
                  <c:v>1.776331018518249</c:v>
                </c:pt>
                <c:pt idx="2431">
                  <c:v>1.7770486111112405</c:v>
                </c:pt>
                <c:pt idx="2432">
                  <c:v>1.7777777777810115</c:v>
                </c:pt>
                <c:pt idx="2433">
                  <c:v>1.7785069444507826</c:v>
                </c:pt>
                <c:pt idx="2434">
                  <c:v>1.7792824074131204</c:v>
                </c:pt>
                <c:pt idx="2435">
                  <c:v>1.7800000000061118</c:v>
                </c:pt>
                <c:pt idx="2436">
                  <c:v>1.7807291666686069</c:v>
                </c:pt>
                <c:pt idx="2437">
                  <c:v>1.781458333338378</c:v>
                </c:pt>
                <c:pt idx="2438">
                  <c:v>1.7821759259313694</c:v>
                </c:pt>
                <c:pt idx="2439">
                  <c:v>1.7829050925938645</c:v>
                </c:pt>
                <c:pt idx="2440">
                  <c:v>1.7836805555562023</c:v>
                </c:pt>
                <c:pt idx="2441">
                  <c:v>1.7844097222259734</c:v>
                </c:pt>
                <c:pt idx="2442">
                  <c:v>1.7851273148189648</c:v>
                </c:pt>
                <c:pt idx="2443">
                  <c:v>1.7858564814814599</c:v>
                </c:pt>
                <c:pt idx="2444">
                  <c:v>1.786585648151231</c:v>
                </c:pt>
                <c:pt idx="2445">
                  <c:v>1.7873148148210021</c:v>
                </c:pt>
                <c:pt idx="2446">
                  <c:v>1.7880787037065602</c:v>
                </c:pt>
                <c:pt idx="2447">
                  <c:v>1.7888078703763313</c:v>
                </c:pt>
                <c:pt idx="2448">
                  <c:v>1.7895370370388264</c:v>
                </c:pt>
                <c:pt idx="2449">
                  <c:v>1.7902546296318178</c:v>
                </c:pt>
                <c:pt idx="2450">
                  <c:v>1.7909837963015889</c:v>
                </c:pt>
                <c:pt idx="2451">
                  <c:v>1.791712962964084</c:v>
                </c:pt>
                <c:pt idx="2452">
                  <c:v>1.7924884259264218</c:v>
                </c:pt>
                <c:pt idx="2453">
                  <c:v>1.7932175925961928</c:v>
                </c:pt>
                <c:pt idx="2454">
                  <c:v>1.7939351851891843</c:v>
                </c:pt>
                <c:pt idx="2455">
                  <c:v>1.7946643518516794</c:v>
                </c:pt>
                <c:pt idx="2456">
                  <c:v>1.7953935185214505</c:v>
                </c:pt>
                <c:pt idx="2457">
                  <c:v>1.7961111111144419</c:v>
                </c:pt>
                <c:pt idx="2458">
                  <c:v>1.7968865740767797</c:v>
                </c:pt>
                <c:pt idx="2459">
                  <c:v>1.7976157407465507</c:v>
                </c:pt>
                <c:pt idx="2460">
                  <c:v>1.7983449074090458</c:v>
                </c:pt>
                <c:pt idx="2461">
                  <c:v>1.7990625000020373</c:v>
                </c:pt>
                <c:pt idx="2462">
                  <c:v>1.7997916666718083</c:v>
                </c:pt>
                <c:pt idx="2463">
                  <c:v>1.8005208333343035</c:v>
                </c:pt>
                <c:pt idx="2464">
                  <c:v>1.8012962962966412</c:v>
                </c:pt>
                <c:pt idx="2465">
                  <c:v>1.8020138888896327</c:v>
                </c:pt>
                <c:pt idx="2466">
                  <c:v>1.8027430555594037</c:v>
                </c:pt>
                <c:pt idx="2467">
                  <c:v>1.8034722222218988</c:v>
                </c:pt>
                <c:pt idx="2468">
                  <c:v>1.8041898148148903</c:v>
                </c:pt>
                <c:pt idx="2469">
                  <c:v>1.8049189814846613</c:v>
                </c:pt>
                <c:pt idx="2470">
                  <c:v>1.8056481481544324</c:v>
                </c:pt>
                <c:pt idx="2471">
                  <c:v>1.8063657407401479</c:v>
                </c:pt>
                <c:pt idx="2472">
                  <c:v>1.807094907409919</c:v>
                </c:pt>
                <c:pt idx="2473">
                  <c:v>1.80782407407969</c:v>
                </c:pt>
                <c:pt idx="2474">
                  <c:v>1.8085416666726815</c:v>
                </c:pt>
                <c:pt idx="2475">
                  <c:v>1.8092708333351766</c:v>
                </c:pt>
                <c:pt idx="2476">
                  <c:v>1.8100000000049477</c:v>
                </c:pt>
                <c:pt idx="2477">
                  <c:v>1.8107175925979391</c:v>
                </c:pt>
                <c:pt idx="2478">
                  <c:v>1.8114467592604342</c:v>
                </c:pt>
                <c:pt idx="2479">
                  <c:v>1.8121759259302053</c:v>
                </c:pt>
                <c:pt idx="2480">
                  <c:v>1.8128935185231967</c:v>
                </c:pt>
                <c:pt idx="2481">
                  <c:v>1.8136226851856918</c:v>
                </c:pt>
                <c:pt idx="2482">
                  <c:v>1.8143518518554629</c:v>
                </c:pt>
                <c:pt idx="2483">
                  <c:v>1.8150694444484543</c:v>
                </c:pt>
                <c:pt idx="2484">
                  <c:v>1.8157986111109494</c:v>
                </c:pt>
                <c:pt idx="2485">
                  <c:v>1.8165277777807205</c:v>
                </c:pt>
                <c:pt idx="2486">
                  <c:v>1.8172453703737119</c:v>
                </c:pt>
                <c:pt idx="2487">
                  <c:v>1.817974537043483</c:v>
                </c:pt>
                <c:pt idx="2488">
                  <c:v>1.8187037037059781</c:v>
                </c:pt>
                <c:pt idx="2489">
                  <c:v>1.8194212962989695</c:v>
                </c:pt>
                <c:pt idx="2490">
                  <c:v>1.8201967592613073</c:v>
                </c:pt>
                <c:pt idx="2491">
                  <c:v>1.8209259259310784</c:v>
                </c:pt>
                <c:pt idx="2492">
                  <c:v>1.8216435185240698</c:v>
                </c:pt>
                <c:pt idx="2493">
                  <c:v>1.8223726851865649</c:v>
                </c:pt>
                <c:pt idx="2494">
                  <c:v>1.823101851856336</c:v>
                </c:pt>
                <c:pt idx="2495">
                  <c:v>1.8238194444493274</c:v>
                </c:pt>
                <c:pt idx="2496">
                  <c:v>1.8245949074116652</c:v>
                </c:pt>
                <c:pt idx="2497">
                  <c:v>1.8253240740741603</c:v>
                </c:pt>
                <c:pt idx="2498">
                  <c:v>1.8260532407439314</c:v>
                </c:pt>
                <c:pt idx="2499">
                  <c:v>1.8267708333369228</c:v>
                </c:pt>
                <c:pt idx="2500">
                  <c:v>1.8274999999994179</c:v>
                </c:pt>
                <c:pt idx="2501">
                  <c:v>1.828229166669189</c:v>
                </c:pt>
                <c:pt idx="2502">
                  <c:v>1.8290046296315268</c:v>
                </c:pt>
                <c:pt idx="2503">
                  <c:v>1.8297222222245182</c:v>
                </c:pt>
                <c:pt idx="2504">
                  <c:v>1.8304513888942893</c:v>
                </c:pt>
                <c:pt idx="2505">
                  <c:v>1.8311805555567844</c:v>
                </c:pt>
                <c:pt idx="2506">
                  <c:v>1.8318981481497758</c:v>
                </c:pt>
                <c:pt idx="2507">
                  <c:v>1.8326273148195469</c:v>
                </c:pt>
                <c:pt idx="2508">
                  <c:v>1.833356481482042</c:v>
                </c:pt>
                <c:pt idx="2509">
                  <c:v>1.8340856481518131</c:v>
                </c:pt>
                <c:pt idx="2510">
                  <c:v>1.8348032407448045</c:v>
                </c:pt>
                <c:pt idx="2511">
                  <c:v>1.8355324074072996</c:v>
                </c:pt>
                <c:pt idx="2512">
                  <c:v>1.8362615740770707</c:v>
                </c:pt>
                <c:pt idx="2513">
                  <c:v>1.8370254629626288</c:v>
                </c:pt>
                <c:pt idx="2514">
                  <c:v>1.8377546296323999</c:v>
                </c:pt>
                <c:pt idx="2515">
                  <c:v>1.838483796302171</c:v>
                </c:pt>
                <c:pt idx="2516">
                  <c:v>1.8392013888951624</c:v>
                </c:pt>
                <c:pt idx="2517">
                  <c:v>1.8399305555576575</c:v>
                </c:pt>
                <c:pt idx="2518">
                  <c:v>1.8406597222274286</c:v>
                </c:pt>
                <c:pt idx="2519">
                  <c:v>1.8414236111129867</c:v>
                </c:pt>
                <c:pt idx="2520">
                  <c:v>1.8421527777827578</c:v>
                </c:pt>
                <c:pt idx="2521">
                  <c:v>1.8428819444452529</c:v>
                </c:pt>
                <c:pt idx="2522">
                  <c:v>1.8435995370382443</c:v>
                </c:pt>
                <c:pt idx="2523">
                  <c:v>1.8443287037080154</c:v>
                </c:pt>
                <c:pt idx="2524">
                  <c:v>1.8450578703705105</c:v>
                </c:pt>
                <c:pt idx="2525">
                  <c:v>1.8458333333328483</c:v>
                </c:pt>
                <c:pt idx="2526">
                  <c:v>1.8465509259258397</c:v>
                </c:pt>
                <c:pt idx="2527">
                  <c:v>1.8472800925956108</c:v>
                </c:pt>
                <c:pt idx="2528">
                  <c:v>1.8480092592653818</c:v>
                </c:pt>
                <c:pt idx="2529">
                  <c:v>1.8487268518583733</c:v>
                </c:pt>
                <c:pt idx="2530">
                  <c:v>1.8494560185208684</c:v>
                </c:pt>
                <c:pt idx="2531">
                  <c:v>1.8502314814832062</c:v>
                </c:pt>
                <c:pt idx="2532">
                  <c:v>1.8509606481529772</c:v>
                </c:pt>
                <c:pt idx="2533">
                  <c:v>1.8516782407459687</c:v>
                </c:pt>
                <c:pt idx="2534">
                  <c:v>1.8524074074084638</c:v>
                </c:pt>
                <c:pt idx="2535">
                  <c:v>1.8531365740782348</c:v>
                </c:pt>
                <c:pt idx="2536">
                  <c:v>1.8538541666712263</c:v>
                </c:pt>
                <c:pt idx="2537">
                  <c:v>1.8545833333337214</c:v>
                </c:pt>
                <c:pt idx="2538">
                  <c:v>1.8553125000034925</c:v>
                </c:pt>
                <c:pt idx="2539">
                  <c:v>1.8560300925964839</c:v>
                </c:pt>
                <c:pt idx="2540">
                  <c:v>1.856759259258979</c:v>
                </c:pt>
                <c:pt idx="2541">
                  <c:v>1.8574884259287501</c:v>
                </c:pt>
                <c:pt idx="2542">
                  <c:v>1.8582060185217415</c:v>
                </c:pt>
                <c:pt idx="2543">
                  <c:v>1.8589351851915126</c:v>
                </c:pt>
                <c:pt idx="2544">
                  <c:v>1.8596643518540077</c:v>
                </c:pt>
                <c:pt idx="2545">
                  <c:v>1.8603819444469991</c:v>
                </c:pt>
                <c:pt idx="2546">
                  <c:v>1.8611111111167702</c:v>
                </c:pt>
                <c:pt idx="2547">
                  <c:v>1.861886574079108</c:v>
                </c:pt>
                <c:pt idx="2548">
                  <c:v>1.8626157407416031</c:v>
                </c:pt>
                <c:pt idx="2549">
                  <c:v>1.8633333333345945</c:v>
                </c:pt>
                <c:pt idx="2550">
                  <c:v>1.8640625000043656</c:v>
                </c:pt>
                <c:pt idx="2551">
                  <c:v>1.8647916666668607</c:v>
                </c:pt>
                <c:pt idx="2552">
                  <c:v>1.8655208333366318</c:v>
                </c:pt>
                <c:pt idx="2553">
                  <c:v>1.8662847222221899</c:v>
                </c:pt>
                <c:pt idx="2554">
                  <c:v>1.867013888891961</c:v>
                </c:pt>
                <c:pt idx="2555">
                  <c:v>1.867743055561732</c:v>
                </c:pt>
                <c:pt idx="2556">
                  <c:v>1.8684722222242272</c:v>
                </c:pt>
                <c:pt idx="2557">
                  <c:v>1.8691898148172186</c:v>
                </c:pt>
                <c:pt idx="2558">
                  <c:v>1.8699189814869897</c:v>
                </c:pt>
                <c:pt idx="2559">
                  <c:v>1.8706944444493274</c:v>
                </c:pt>
                <c:pt idx="2560">
                  <c:v>1.8714236111118225</c:v>
                </c:pt>
                <c:pt idx="2561">
                  <c:v>1.872141203704814</c:v>
                </c:pt>
                <c:pt idx="2562">
                  <c:v>1.872870370374585</c:v>
                </c:pt>
                <c:pt idx="2563">
                  <c:v>1.8735995370370802</c:v>
                </c:pt>
                <c:pt idx="2564">
                  <c:v>1.8743171296300716</c:v>
                </c:pt>
                <c:pt idx="2565">
                  <c:v>1.8750462962998427</c:v>
                </c:pt>
                <c:pt idx="2566">
                  <c:v>1.8757754629623378</c:v>
                </c:pt>
                <c:pt idx="2567">
                  <c:v>1.8764930555553292</c:v>
                </c:pt>
                <c:pt idx="2568">
                  <c:v>1.8772222222251003</c:v>
                </c:pt>
                <c:pt idx="2569">
                  <c:v>1.8779513888948713</c:v>
                </c:pt>
                <c:pt idx="2570">
                  <c:v>1.8787268518572091</c:v>
                </c:pt>
                <c:pt idx="2571">
                  <c:v>1.8794444444502005</c:v>
                </c:pt>
                <c:pt idx="2572">
                  <c:v>1.8801736111126957</c:v>
                </c:pt>
                <c:pt idx="2573">
                  <c:v>1.8809027777824667</c:v>
                </c:pt>
                <c:pt idx="2574">
                  <c:v>1.8816319444449618</c:v>
                </c:pt>
                <c:pt idx="2575">
                  <c:v>1.8823495370379533</c:v>
                </c:pt>
                <c:pt idx="2576">
                  <c:v>1.883125000000291</c:v>
                </c:pt>
                <c:pt idx="2577">
                  <c:v>1.8838541666700621</c:v>
                </c:pt>
                <c:pt idx="2578">
                  <c:v>1.8845717592630535</c:v>
                </c:pt>
                <c:pt idx="2579">
                  <c:v>1.8853009259255487</c:v>
                </c:pt>
                <c:pt idx="2580">
                  <c:v>1.8860300925953197</c:v>
                </c:pt>
                <c:pt idx="2581">
                  <c:v>1.8867592592650908</c:v>
                </c:pt>
                <c:pt idx="2582">
                  <c:v>1.8875231481506489</c:v>
                </c:pt>
                <c:pt idx="2583">
                  <c:v>1.88825231482042</c:v>
                </c:pt>
                <c:pt idx="2584">
                  <c:v>1.8889814814829151</c:v>
                </c:pt>
                <c:pt idx="2585">
                  <c:v>1.8896990740759065</c:v>
                </c:pt>
                <c:pt idx="2586">
                  <c:v>1.8904282407456776</c:v>
                </c:pt>
                <c:pt idx="2587">
                  <c:v>1.8911574074081727</c:v>
                </c:pt>
                <c:pt idx="2588">
                  <c:v>1.8918750000011642</c:v>
                </c:pt>
                <c:pt idx="2589">
                  <c:v>1.8926041666709352</c:v>
                </c:pt>
                <c:pt idx="2590">
                  <c:v>1.8933333333334303</c:v>
                </c:pt>
                <c:pt idx="2591">
                  <c:v>1.8940509259264218</c:v>
                </c:pt>
                <c:pt idx="2592">
                  <c:v>1.8947800925961928</c:v>
                </c:pt>
                <c:pt idx="2593">
                  <c:v>1.8955555555585306</c:v>
                </c:pt>
                <c:pt idx="2594">
                  <c:v>1.8962847222283017</c:v>
                </c:pt>
                <c:pt idx="2595">
                  <c:v>1.8970023148212931</c:v>
                </c:pt>
                <c:pt idx="2596">
                  <c:v>1.8977314814837882</c:v>
                </c:pt>
                <c:pt idx="2597">
                  <c:v>1.8984606481535593</c:v>
                </c:pt>
                <c:pt idx="2598">
                  <c:v>1.8991782407465507</c:v>
                </c:pt>
                <c:pt idx="2599">
                  <c:v>1.8999537037088885</c:v>
                </c:pt>
                <c:pt idx="2600">
                  <c:v>1.9006828703713836</c:v>
                </c:pt>
                <c:pt idx="2601">
                  <c:v>1.9014120370411547</c:v>
                </c:pt>
                <c:pt idx="2602">
                  <c:v>1.9021296296341461</c:v>
                </c:pt>
                <c:pt idx="2603">
                  <c:v>1.9028587962966412</c:v>
                </c:pt>
                <c:pt idx="2604">
                  <c:v>1.9035879629664123</c:v>
                </c:pt>
                <c:pt idx="2605">
                  <c:v>1.9043055555594037</c:v>
                </c:pt>
                <c:pt idx="2606">
                  <c:v>1.9050347222218988</c:v>
                </c:pt>
                <c:pt idx="2607">
                  <c:v>1.9057638888916699</c:v>
                </c:pt>
                <c:pt idx="2608">
                  <c:v>1.9064814814846613</c:v>
                </c:pt>
                <c:pt idx="2609">
                  <c:v>1.9072106481544324</c:v>
                </c:pt>
                <c:pt idx="2610">
                  <c:v>1.9079398148169275</c:v>
                </c:pt>
                <c:pt idx="2611">
                  <c:v>1.908657407409919</c:v>
                </c:pt>
                <c:pt idx="2612">
                  <c:v>1.90938657407969</c:v>
                </c:pt>
                <c:pt idx="2613">
                  <c:v>1.9101157407421852</c:v>
                </c:pt>
                <c:pt idx="2614">
                  <c:v>1.9108333333351766</c:v>
                </c:pt>
                <c:pt idx="2615">
                  <c:v>1.9116087962975143</c:v>
                </c:pt>
                <c:pt idx="2616">
                  <c:v>1.9123379629672854</c:v>
                </c:pt>
                <c:pt idx="2617">
                  <c:v>1.9130555555602768</c:v>
                </c:pt>
                <c:pt idx="2618">
                  <c:v>1.913784722222772</c:v>
                </c:pt>
                <c:pt idx="2619">
                  <c:v>1.914513888892543</c:v>
                </c:pt>
                <c:pt idx="2620">
                  <c:v>1.9152314814855345</c:v>
                </c:pt>
                <c:pt idx="2621">
                  <c:v>1.9159606481480296</c:v>
                </c:pt>
                <c:pt idx="2622">
                  <c:v>1.9166898148178007</c:v>
                </c:pt>
                <c:pt idx="2623">
                  <c:v>1.9174074074107921</c:v>
                </c:pt>
                <c:pt idx="2624">
                  <c:v>1.9181365740805632</c:v>
                </c:pt>
                <c:pt idx="2625">
                  <c:v>1.9188657407430583</c:v>
                </c:pt>
                <c:pt idx="2626">
                  <c:v>1.919641203705396</c:v>
                </c:pt>
                <c:pt idx="2627">
                  <c:v>1.9203587962983875</c:v>
                </c:pt>
                <c:pt idx="2628">
                  <c:v>1.9210879629681585</c:v>
                </c:pt>
                <c:pt idx="2629">
                  <c:v>1.9218171296306537</c:v>
                </c:pt>
                <c:pt idx="2630">
                  <c:v>1.9225347222236451</c:v>
                </c:pt>
                <c:pt idx="2631">
                  <c:v>1.9232638888934162</c:v>
                </c:pt>
                <c:pt idx="2632">
                  <c:v>1.9240393518557539</c:v>
                </c:pt>
                <c:pt idx="2633">
                  <c:v>1.924768518518249</c:v>
                </c:pt>
                <c:pt idx="2634">
                  <c:v>1.9254861111112405</c:v>
                </c:pt>
                <c:pt idx="2635">
                  <c:v>1.9262152777810115</c:v>
                </c:pt>
                <c:pt idx="2636">
                  <c:v>1.9269444444507826</c:v>
                </c:pt>
                <c:pt idx="2637">
                  <c:v>1.9276620370364981</c:v>
                </c:pt>
                <c:pt idx="2638">
                  <c:v>1.9283912037062692</c:v>
                </c:pt>
                <c:pt idx="2639">
                  <c:v>1.9291203703760402</c:v>
                </c:pt>
                <c:pt idx="2640">
                  <c:v>1.9298379629690317</c:v>
                </c:pt>
                <c:pt idx="2641">
                  <c:v>1.9305671296315268</c:v>
                </c:pt>
                <c:pt idx="2642">
                  <c:v>1.9312962963012978</c:v>
                </c:pt>
                <c:pt idx="2643">
                  <c:v>1.9320717592636356</c:v>
                </c:pt>
                <c:pt idx="2644">
                  <c:v>1.932789351856627</c:v>
                </c:pt>
                <c:pt idx="2645">
                  <c:v>1.9335185185191222</c:v>
                </c:pt>
                <c:pt idx="2646">
                  <c:v>1.9342476851888932</c:v>
                </c:pt>
                <c:pt idx="2647">
                  <c:v>1.9349652777818847</c:v>
                </c:pt>
                <c:pt idx="2648">
                  <c:v>1.9356944444443798</c:v>
                </c:pt>
                <c:pt idx="2649">
                  <c:v>1.9364699074139935</c:v>
                </c:pt>
                <c:pt idx="2650">
                  <c:v>1.9371990740764886</c:v>
                </c:pt>
                <c:pt idx="2651">
                  <c:v>1.93791666666948</c:v>
                </c:pt>
                <c:pt idx="2652">
                  <c:v>1.9386458333392511</c:v>
                </c:pt>
                <c:pt idx="2653">
                  <c:v>1.9393750000017462</c:v>
                </c:pt>
                <c:pt idx="2654">
                  <c:v>1.9400925925947377</c:v>
                </c:pt>
                <c:pt idx="2655">
                  <c:v>1.9408680555570754</c:v>
                </c:pt>
                <c:pt idx="2656">
                  <c:v>1.9415972222268465</c:v>
                </c:pt>
                <c:pt idx="2657">
                  <c:v>1.9423148148198379</c:v>
                </c:pt>
                <c:pt idx="2658">
                  <c:v>1.943043981482333</c:v>
                </c:pt>
                <c:pt idx="2659">
                  <c:v>1.9437731481521041</c:v>
                </c:pt>
                <c:pt idx="2660">
                  <c:v>1.9444907407450955</c:v>
                </c:pt>
                <c:pt idx="2661">
                  <c:v>1.9452662037074333</c:v>
                </c:pt>
                <c:pt idx="2662">
                  <c:v>1.9459953703699284</c:v>
                </c:pt>
                <c:pt idx="2663">
                  <c:v>1.9467245370396995</c:v>
                </c:pt>
                <c:pt idx="2664">
                  <c:v>1.9474421296326909</c:v>
                </c:pt>
                <c:pt idx="2665">
                  <c:v>1.948171296302462</c:v>
                </c:pt>
                <c:pt idx="2666">
                  <c:v>1.9489004629649571</c:v>
                </c:pt>
                <c:pt idx="2667">
                  <c:v>1.9496180555579485</c:v>
                </c:pt>
                <c:pt idx="2668">
                  <c:v>1.9503472222277196</c:v>
                </c:pt>
                <c:pt idx="2669">
                  <c:v>1.951064814820711</c:v>
                </c:pt>
                <c:pt idx="2670">
                  <c:v>1.9517939814832062</c:v>
                </c:pt>
                <c:pt idx="2671">
                  <c:v>1.9525231481529772</c:v>
                </c:pt>
                <c:pt idx="2672">
                  <c:v>1.953298611115315</c:v>
                </c:pt>
                <c:pt idx="2673">
                  <c:v>1.9540162037083064</c:v>
                </c:pt>
                <c:pt idx="2674">
                  <c:v>1.9547453703708015</c:v>
                </c:pt>
                <c:pt idx="2675">
                  <c:v>1.9554745370405726</c:v>
                </c:pt>
                <c:pt idx="2676">
                  <c:v>1.956192129633564</c:v>
                </c:pt>
                <c:pt idx="2677">
                  <c:v>1.9569212962960592</c:v>
                </c:pt>
                <c:pt idx="2678">
                  <c:v>1.9576967592656729</c:v>
                </c:pt>
                <c:pt idx="2679">
                  <c:v>1.958425925928168</c:v>
                </c:pt>
                <c:pt idx="2680">
                  <c:v>1.9591435185211594</c:v>
                </c:pt>
                <c:pt idx="2681">
                  <c:v>1.9598726851909305</c:v>
                </c:pt>
                <c:pt idx="2682">
                  <c:v>1.9606018518534256</c:v>
                </c:pt>
                <c:pt idx="2683">
                  <c:v>1.961319444446417</c:v>
                </c:pt>
                <c:pt idx="2684">
                  <c:v>1.9620486111161881</c:v>
                </c:pt>
                <c:pt idx="2685">
                  <c:v>1.9627777777786832</c:v>
                </c:pt>
                <c:pt idx="2686">
                  <c:v>1.9634953703716747</c:v>
                </c:pt>
                <c:pt idx="2687">
                  <c:v>1.9642245370414457</c:v>
                </c:pt>
                <c:pt idx="2688">
                  <c:v>1.9649537037039408</c:v>
                </c:pt>
                <c:pt idx="2689">
                  <c:v>1.9657291666662786</c:v>
                </c:pt>
                <c:pt idx="2690">
                  <c:v>1.96644675925927</c:v>
                </c:pt>
                <c:pt idx="2691">
                  <c:v>1.9671759259290411</c:v>
                </c:pt>
                <c:pt idx="2692">
                  <c:v>1.9679050925988122</c:v>
                </c:pt>
                <c:pt idx="2693">
                  <c:v>1.9686226851845277</c:v>
                </c:pt>
                <c:pt idx="2694">
                  <c:v>1.9693518518542987</c:v>
                </c:pt>
                <c:pt idx="2695">
                  <c:v>1.9700694444472902</c:v>
                </c:pt>
                <c:pt idx="2696">
                  <c:v>1.9707986111170612</c:v>
                </c:pt>
                <c:pt idx="2697">
                  <c:v>1.9715277777795563</c:v>
                </c:pt>
                <c:pt idx="2698">
                  <c:v>1.9722453703725478</c:v>
                </c:pt>
                <c:pt idx="2699">
                  <c:v>1.9729745370423188</c:v>
                </c:pt>
                <c:pt idx="2700">
                  <c:v>1.9737500000046566</c:v>
                </c:pt>
                <c:pt idx="2701">
                  <c:v>1.9744791666671517</c:v>
                </c:pt>
                <c:pt idx="2702">
                  <c:v>1.9751967592601432</c:v>
                </c:pt>
                <c:pt idx="2703">
                  <c:v>1.9759259259299142</c:v>
                </c:pt>
                <c:pt idx="2704">
                  <c:v>1.9766550925924093</c:v>
                </c:pt>
                <c:pt idx="2705">
                  <c:v>1.9773726851854008</c:v>
                </c:pt>
                <c:pt idx="2706">
                  <c:v>1.9781481481477385</c:v>
                </c:pt>
                <c:pt idx="2707">
                  <c:v>1.9788773148175096</c:v>
                </c:pt>
                <c:pt idx="2708">
                  <c:v>1.9796064814872807</c:v>
                </c:pt>
                <c:pt idx="2709">
                  <c:v>1.9803240740802721</c:v>
                </c:pt>
                <c:pt idx="2710">
                  <c:v>1.9810532407427672</c:v>
                </c:pt>
                <c:pt idx="2711">
                  <c:v>1.9817824074125383</c:v>
                </c:pt>
                <c:pt idx="2712">
                  <c:v>1.9825462962980964</c:v>
                </c:pt>
                <c:pt idx="2713">
                  <c:v>1.9832754629678675</c:v>
                </c:pt>
                <c:pt idx="2714">
                  <c:v>1.9840046296303626</c:v>
                </c:pt>
                <c:pt idx="2715">
                  <c:v>1.984722222223354</c:v>
                </c:pt>
                <c:pt idx="2716">
                  <c:v>1.9854513888931251</c:v>
                </c:pt>
                <c:pt idx="2717">
                  <c:v>1.9861805555556202</c:v>
                </c:pt>
                <c:pt idx="2718">
                  <c:v>1.986956018517958</c:v>
                </c:pt>
                <c:pt idx="2719">
                  <c:v>1.9876736111109494</c:v>
                </c:pt>
                <c:pt idx="2720">
                  <c:v>1.9884027777807205</c:v>
                </c:pt>
                <c:pt idx="2721">
                  <c:v>1.9891319444504916</c:v>
                </c:pt>
                <c:pt idx="2722">
                  <c:v>1.989849537043483</c:v>
                </c:pt>
                <c:pt idx="2723">
                  <c:v>1.9905787037059781</c:v>
                </c:pt>
                <c:pt idx="2724">
                  <c:v>1.9913541666683159</c:v>
                </c:pt>
                <c:pt idx="2725">
                  <c:v>1.9920717592613073</c:v>
                </c:pt>
                <c:pt idx="2726">
                  <c:v>1.9928009259310784</c:v>
                </c:pt>
                <c:pt idx="2727">
                  <c:v>1.9935300925935735</c:v>
                </c:pt>
                <c:pt idx="2728">
                  <c:v>1.9942476851865649</c:v>
                </c:pt>
                <c:pt idx="2729">
                  <c:v>1.994976851856336</c:v>
                </c:pt>
                <c:pt idx="2730">
                  <c:v>1.9957060185188311</c:v>
                </c:pt>
                <c:pt idx="2731">
                  <c:v>1.9964236111118225</c:v>
                </c:pt>
                <c:pt idx="2732">
                  <c:v>1.9971527777815936</c:v>
                </c:pt>
                <c:pt idx="2733">
                  <c:v>1.9978819444440887</c:v>
                </c:pt>
                <c:pt idx="2734">
                  <c:v>1.9985995370370802</c:v>
                </c:pt>
                <c:pt idx="2735">
                  <c:v>1.9993749999994179</c:v>
                </c:pt>
                <c:pt idx="2736">
                  <c:v>2.000104166669189</c:v>
                </c:pt>
                <c:pt idx="2737">
                  <c:v>2.0008333333389601</c:v>
                </c:pt>
                <c:pt idx="2738">
                  <c:v>2.0015509259319515</c:v>
                </c:pt>
                <c:pt idx="2739">
                  <c:v>2.0022800925944466</c:v>
                </c:pt>
                <c:pt idx="2740">
                  <c:v>2.0030092592642177</c:v>
                </c:pt>
                <c:pt idx="2741">
                  <c:v>2.0037847222265555</c:v>
                </c:pt>
                <c:pt idx="2742">
                  <c:v>2.0045023148195469</c:v>
                </c:pt>
                <c:pt idx="2743">
                  <c:v>2.005231481482042</c:v>
                </c:pt>
                <c:pt idx="2744">
                  <c:v>2.0059490740750334</c:v>
                </c:pt>
                <c:pt idx="2745">
                  <c:v>2.0066782407448045</c:v>
                </c:pt>
                <c:pt idx="2746">
                  <c:v>2.0074074074072996</c:v>
                </c:pt>
                <c:pt idx="2747">
                  <c:v>2.008125000000291</c:v>
                </c:pt>
                <c:pt idx="2748">
                  <c:v>2.0088541666700621</c:v>
                </c:pt>
                <c:pt idx="2749">
                  <c:v>2.0095833333398332</c:v>
                </c:pt>
                <c:pt idx="2750">
                  <c:v>2.0103009259255487</c:v>
                </c:pt>
                <c:pt idx="2751">
                  <c:v>2.0110300925953197</c:v>
                </c:pt>
                <c:pt idx="2752">
                  <c:v>2.0117592592650908</c:v>
                </c:pt>
                <c:pt idx="2753">
                  <c:v>2.0124768518580822</c:v>
                </c:pt>
                <c:pt idx="2754">
                  <c:v>2.0132060185205773</c:v>
                </c:pt>
                <c:pt idx="2755">
                  <c:v>2.0139351851903484</c:v>
                </c:pt>
                <c:pt idx="2756">
                  <c:v>2.0146527777833398</c:v>
                </c:pt>
                <c:pt idx="2757">
                  <c:v>2.0154282407456776</c:v>
                </c:pt>
                <c:pt idx="2758">
                  <c:v>2.0161574074081727</c:v>
                </c:pt>
                <c:pt idx="2759">
                  <c:v>2.0168865740779438</c:v>
                </c:pt>
                <c:pt idx="2760">
                  <c:v>2.0176041666709352</c:v>
                </c:pt>
                <c:pt idx="2761">
                  <c:v>2.0183333333334303</c:v>
                </c:pt>
                <c:pt idx="2762">
                  <c:v>2.0190625000032014</c:v>
                </c:pt>
                <c:pt idx="2763">
                  <c:v>2.0198379629655392</c:v>
                </c:pt>
                <c:pt idx="2764">
                  <c:v>2.0205555555585306</c:v>
                </c:pt>
                <c:pt idx="2765">
                  <c:v>2.0212847222283017</c:v>
                </c:pt>
                <c:pt idx="2766">
                  <c:v>2.0220138888907968</c:v>
                </c:pt>
                <c:pt idx="2767">
                  <c:v>2.0227314814837882</c:v>
                </c:pt>
                <c:pt idx="2768">
                  <c:v>2.0234606481535593</c:v>
                </c:pt>
                <c:pt idx="2769">
                  <c:v>2.0242361111158971</c:v>
                </c:pt>
                <c:pt idx="2770">
                  <c:v>2.0249652777783922</c:v>
                </c:pt>
                <c:pt idx="2771">
                  <c:v>2.0256828703713836</c:v>
                </c:pt>
                <c:pt idx="2772">
                  <c:v>2.0264120370411547</c:v>
                </c:pt>
                <c:pt idx="2773">
                  <c:v>2.0271412037036498</c:v>
                </c:pt>
                <c:pt idx="2774">
                  <c:v>2.0278587962966412</c:v>
                </c:pt>
                <c:pt idx="2775">
                  <c:v>2.028634259258979</c:v>
                </c:pt>
                <c:pt idx="2776">
                  <c:v>2.0293634259287501</c:v>
                </c:pt>
                <c:pt idx="2777">
                  <c:v>2.0300810185217415</c:v>
                </c:pt>
                <c:pt idx="2778">
                  <c:v>2.0308101851915126</c:v>
                </c:pt>
                <c:pt idx="2779">
                  <c:v>2.0315393518540077</c:v>
                </c:pt>
                <c:pt idx="2780">
                  <c:v>2.0322569444469991</c:v>
                </c:pt>
                <c:pt idx="2781">
                  <c:v>2.0330324074093369</c:v>
                </c:pt>
                <c:pt idx="2782">
                  <c:v>2.033761574079108</c:v>
                </c:pt>
                <c:pt idx="2783">
                  <c:v>2.0344791666720994</c:v>
                </c:pt>
                <c:pt idx="2784">
                  <c:v>2.0352083333345945</c:v>
                </c:pt>
                <c:pt idx="2785">
                  <c:v>2.0359375000043656</c:v>
                </c:pt>
                <c:pt idx="2786">
                  <c:v>2.036655092597357</c:v>
                </c:pt>
                <c:pt idx="2787">
                  <c:v>2.0373842592598521</c:v>
                </c:pt>
                <c:pt idx="2788">
                  <c:v>2.0381134259296232</c:v>
                </c:pt>
                <c:pt idx="2789">
                  <c:v>2.0388310185226146</c:v>
                </c:pt>
                <c:pt idx="2790">
                  <c:v>2.0395601851851097</c:v>
                </c:pt>
                <c:pt idx="2791">
                  <c:v>2.0402893518548808</c:v>
                </c:pt>
                <c:pt idx="2792">
                  <c:v>2.0410069444478722</c:v>
                </c:pt>
                <c:pt idx="2793">
                  <c:v>2.0417361111176433</c:v>
                </c:pt>
                <c:pt idx="2794">
                  <c:v>2.0424652777801384</c:v>
                </c:pt>
                <c:pt idx="2795">
                  <c:v>2.0431828703731298</c:v>
                </c:pt>
                <c:pt idx="2796">
                  <c:v>2.0439120370429009</c:v>
                </c:pt>
                <c:pt idx="2797">
                  <c:v>2.0446875000052387</c:v>
                </c:pt>
                <c:pt idx="2798">
                  <c:v>2.0454166666677338</c:v>
                </c:pt>
                <c:pt idx="2799">
                  <c:v>2.0461458333375049</c:v>
                </c:pt>
                <c:pt idx="2800">
                  <c:v>2.0468634259304963</c:v>
                </c:pt>
                <c:pt idx="2801">
                  <c:v>2.0475925925929914</c:v>
                </c:pt>
                <c:pt idx="2802">
                  <c:v>2.0483101851859828</c:v>
                </c:pt>
                <c:pt idx="2803">
                  <c:v>2.0490393518557539</c:v>
                </c:pt>
                <c:pt idx="2804">
                  <c:v>2.049768518518249</c:v>
                </c:pt>
                <c:pt idx="2805">
                  <c:v>2.0504861111112405</c:v>
                </c:pt>
                <c:pt idx="2806">
                  <c:v>2.0512152777810115</c:v>
                </c:pt>
                <c:pt idx="2807">
                  <c:v>2.0519444444507826</c:v>
                </c:pt>
                <c:pt idx="2808">
                  <c:v>2.0527199074131204</c:v>
                </c:pt>
                <c:pt idx="2809">
                  <c:v>2.0534375000061118</c:v>
                </c:pt>
                <c:pt idx="2810">
                  <c:v>2.0541666666686069</c:v>
                </c:pt>
                <c:pt idx="2811">
                  <c:v>2.054895833338378</c:v>
                </c:pt>
                <c:pt idx="2812">
                  <c:v>2.0556134259313694</c:v>
                </c:pt>
                <c:pt idx="2813">
                  <c:v>2.0563425925938645</c:v>
                </c:pt>
                <c:pt idx="2814">
                  <c:v>2.0570717592636356</c:v>
                </c:pt>
                <c:pt idx="2815">
                  <c:v>2.057789351856627</c:v>
                </c:pt>
                <c:pt idx="2816">
                  <c:v>2.0585185185191222</c:v>
                </c:pt>
                <c:pt idx="2817">
                  <c:v>2.0592476851888932</c:v>
                </c:pt>
                <c:pt idx="2818">
                  <c:v>2.0599652777818847</c:v>
                </c:pt>
                <c:pt idx="2819">
                  <c:v>2.0606944444443798</c:v>
                </c:pt>
                <c:pt idx="2820">
                  <c:v>2.0614120370373712</c:v>
                </c:pt>
                <c:pt idx="2821">
                  <c:v>2.0621412037071423</c:v>
                </c:pt>
                <c:pt idx="2822">
                  <c:v>2.0628703703769133</c:v>
                </c:pt>
                <c:pt idx="2823">
                  <c:v>2.0635879629626288</c:v>
                </c:pt>
                <c:pt idx="2824">
                  <c:v>2.0643750000017462</c:v>
                </c:pt>
                <c:pt idx="2825">
                  <c:v>2.0650925925947377</c:v>
                </c:pt>
                <c:pt idx="2826">
                  <c:v>2.0658217592645087</c:v>
                </c:pt>
                <c:pt idx="2827">
                  <c:v>2.0665393518575002</c:v>
                </c:pt>
                <c:pt idx="2828">
                  <c:v>2.0672685185199953</c:v>
                </c:pt>
                <c:pt idx="2829">
                  <c:v>2.0679976851897663</c:v>
                </c:pt>
                <c:pt idx="2830">
                  <c:v>2.0687731481521041</c:v>
                </c:pt>
                <c:pt idx="2831">
                  <c:v>2.0694907407450955</c:v>
                </c:pt>
                <c:pt idx="2832">
                  <c:v>2.0702199074075907</c:v>
                </c:pt>
                <c:pt idx="2833">
                  <c:v>2.0709490740773617</c:v>
                </c:pt>
                <c:pt idx="2834">
                  <c:v>2.0716666666703532</c:v>
                </c:pt>
                <c:pt idx="2835">
                  <c:v>2.0723958333328483</c:v>
                </c:pt>
                <c:pt idx="2836">
                  <c:v>2.073171296302462</c:v>
                </c:pt>
                <c:pt idx="2837">
                  <c:v>2.0739004629649571</c:v>
                </c:pt>
                <c:pt idx="2838">
                  <c:v>2.0746180555579485</c:v>
                </c:pt>
                <c:pt idx="2839">
                  <c:v>2.0753472222277196</c:v>
                </c:pt>
                <c:pt idx="2840">
                  <c:v>2.0760763888902147</c:v>
                </c:pt>
                <c:pt idx="2841">
                  <c:v>2.0767939814832062</c:v>
                </c:pt>
                <c:pt idx="2842">
                  <c:v>2.0775231481529772</c:v>
                </c:pt>
                <c:pt idx="2843">
                  <c:v>2.0782523148154723</c:v>
                </c:pt>
                <c:pt idx="2844">
                  <c:v>2.0789699074084638</c:v>
                </c:pt>
                <c:pt idx="2845">
                  <c:v>2.0796990740782348</c:v>
                </c:pt>
                <c:pt idx="2846">
                  <c:v>2.08042824074073</c:v>
                </c:pt>
                <c:pt idx="2847">
                  <c:v>2.0812037037030677</c:v>
                </c:pt>
                <c:pt idx="2848">
                  <c:v>2.0819212962960592</c:v>
                </c:pt>
                <c:pt idx="2849">
                  <c:v>2.0826504629658302</c:v>
                </c:pt>
                <c:pt idx="2850">
                  <c:v>2.0833796296356013</c:v>
                </c:pt>
                <c:pt idx="2851">
                  <c:v>2.0840972222285927</c:v>
                </c:pt>
                <c:pt idx="2852">
                  <c:v>2.0848263888910878</c:v>
                </c:pt>
                <c:pt idx="2853">
                  <c:v>2.0855555555608589</c:v>
                </c:pt>
                <c:pt idx="2854">
                  <c:v>2.0862731481538503</c:v>
                </c:pt>
                <c:pt idx="2855">
                  <c:v>2.0870023148163455</c:v>
                </c:pt>
                <c:pt idx="2856">
                  <c:v>2.0877314814861165</c:v>
                </c:pt>
                <c:pt idx="2857">
                  <c:v>2.088449074079108</c:v>
                </c:pt>
                <c:pt idx="2858">
                  <c:v>2.0891782407416031</c:v>
                </c:pt>
                <c:pt idx="2859">
                  <c:v>2.0899074074113742</c:v>
                </c:pt>
                <c:pt idx="2860">
                  <c:v>2.0906250000043656</c:v>
                </c:pt>
                <c:pt idx="2861">
                  <c:v>2.0913541666668607</c:v>
                </c:pt>
                <c:pt idx="2862">
                  <c:v>2.0920833333366318</c:v>
                </c:pt>
                <c:pt idx="2863">
                  <c:v>2.0928009259296232</c:v>
                </c:pt>
                <c:pt idx="2864">
                  <c:v>2.0935300925921183</c:v>
                </c:pt>
                <c:pt idx="2865">
                  <c:v>2.0942592592618894</c:v>
                </c:pt>
                <c:pt idx="2866">
                  <c:v>2.0949768518548808</c:v>
                </c:pt>
                <c:pt idx="2867">
                  <c:v>2.0957060185246519</c:v>
                </c:pt>
                <c:pt idx="2868">
                  <c:v>2.096435185187147</c:v>
                </c:pt>
                <c:pt idx="2869">
                  <c:v>2.0971527777801384</c:v>
                </c:pt>
                <c:pt idx="2870">
                  <c:v>2.0978819444499095</c:v>
                </c:pt>
                <c:pt idx="2871">
                  <c:v>2.0985995370429009</c:v>
                </c:pt>
                <c:pt idx="2872">
                  <c:v>2.099328703705396</c:v>
                </c:pt>
                <c:pt idx="2873">
                  <c:v>2.1000578703751671</c:v>
                </c:pt>
                <c:pt idx="2874">
                  <c:v>2.1007754629681585</c:v>
                </c:pt>
                <c:pt idx="2875">
                  <c:v>2.1015046296306537</c:v>
                </c:pt>
                <c:pt idx="2876">
                  <c:v>2.1022337963004247</c:v>
                </c:pt>
                <c:pt idx="2877">
                  <c:v>2.1029513888934162</c:v>
                </c:pt>
                <c:pt idx="2878">
                  <c:v>2.1036805555559113</c:v>
                </c:pt>
                <c:pt idx="2879">
                  <c:v>2.1044097222256823</c:v>
                </c:pt>
                <c:pt idx="2880">
                  <c:v>2.1051273148186738</c:v>
                </c:pt>
                <c:pt idx="2881">
                  <c:v>2.1058564814811689</c:v>
                </c:pt>
                <c:pt idx="2882">
                  <c:v>2.10658564815094</c:v>
                </c:pt>
                <c:pt idx="2883">
                  <c:v>2.1073032407439314</c:v>
                </c:pt>
                <c:pt idx="2884">
                  <c:v>2.1080324074137025</c:v>
                </c:pt>
                <c:pt idx="2885">
                  <c:v>2.1087615740761976</c:v>
                </c:pt>
                <c:pt idx="2886">
                  <c:v>2.109479166669189</c:v>
                </c:pt>
                <c:pt idx="2887">
                  <c:v>2.1102083333389601</c:v>
                </c:pt>
                <c:pt idx="2888">
                  <c:v>2.1109375000014552</c:v>
                </c:pt>
                <c:pt idx="2889">
                  <c:v>2.1116666666712263</c:v>
                </c:pt>
                <c:pt idx="2890">
                  <c:v>2.1123842592642177</c:v>
                </c:pt>
                <c:pt idx="2891">
                  <c:v>2.1131134259267128</c:v>
                </c:pt>
                <c:pt idx="2892">
                  <c:v>2.1138425925964839</c:v>
                </c:pt>
                <c:pt idx="2893">
                  <c:v>2.1146180555588217</c:v>
                </c:pt>
                <c:pt idx="2894">
                  <c:v>2.1153356481518131</c:v>
                </c:pt>
                <c:pt idx="2895">
                  <c:v>2.1160648148143082</c:v>
                </c:pt>
                <c:pt idx="2896">
                  <c:v>2.1167939814840793</c:v>
                </c:pt>
                <c:pt idx="2897">
                  <c:v>2.1175115740770707</c:v>
                </c:pt>
                <c:pt idx="2898">
                  <c:v>2.1182407407468418</c:v>
                </c:pt>
                <c:pt idx="2899">
                  <c:v>2.1189699074093369</c:v>
                </c:pt>
                <c:pt idx="2900">
                  <c:v>2.1196875000023283</c:v>
                </c:pt>
                <c:pt idx="2901">
                  <c:v>2.1204166666720994</c:v>
                </c:pt>
                <c:pt idx="2902">
                  <c:v>2.1211458333345945</c:v>
                </c:pt>
                <c:pt idx="2903">
                  <c:v>2.1218634259275859</c:v>
                </c:pt>
                <c:pt idx="2904">
                  <c:v>2.122592592597357</c:v>
                </c:pt>
                <c:pt idx="2905">
                  <c:v>2.1233217592598521</c:v>
                </c:pt>
                <c:pt idx="2906">
                  <c:v>2.1240393518528435</c:v>
                </c:pt>
                <c:pt idx="2907">
                  <c:v>2.1247685185226146</c:v>
                </c:pt>
                <c:pt idx="2908">
                  <c:v>2.1254976851851097</c:v>
                </c:pt>
                <c:pt idx="2909">
                  <c:v>2.1262152777781012</c:v>
                </c:pt>
                <c:pt idx="2910">
                  <c:v>2.1269444444478722</c:v>
                </c:pt>
                <c:pt idx="2911">
                  <c:v>2.1276736111176433</c:v>
                </c:pt>
                <c:pt idx="2912">
                  <c:v>2.1283912037033588</c:v>
                </c:pt>
                <c:pt idx="2913">
                  <c:v>2.1291203703731298</c:v>
                </c:pt>
                <c:pt idx="2914">
                  <c:v>2.1298958333354676</c:v>
                </c:pt>
                <c:pt idx="2915">
                  <c:v>2.1306250000052387</c:v>
                </c:pt>
                <c:pt idx="2916">
                  <c:v>2.1313541666677338</c:v>
                </c:pt>
                <c:pt idx="2917">
                  <c:v>2.1320717592607252</c:v>
                </c:pt>
                <c:pt idx="2918">
                  <c:v>2.1328009259304963</c:v>
                </c:pt>
                <c:pt idx="2919">
                  <c:v>2.1335300925929914</c:v>
                </c:pt>
                <c:pt idx="2920">
                  <c:v>2.1342476851859828</c:v>
                </c:pt>
                <c:pt idx="2921">
                  <c:v>2.1349768518557539</c:v>
                </c:pt>
                <c:pt idx="2922">
                  <c:v>2.135706018518249</c:v>
                </c:pt>
                <c:pt idx="2923">
                  <c:v>2.1364236111112405</c:v>
                </c:pt>
                <c:pt idx="2924">
                  <c:v>2.1371527777810115</c:v>
                </c:pt>
                <c:pt idx="2925">
                  <c:v>2.1379282407433493</c:v>
                </c:pt>
                <c:pt idx="2926">
                  <c:v>2.1386574074131204</c:v>
                </c:pt>
                <c:pt idx="2927">
                  <c:v>2.1393750000061118</c:v>
                </c:pt>
                <c:pt idx="2928">
                  <c:v>2.1401041666686069</c:v>
                </c:pt>
                <c:pt idx="2929">
                  <c:v>2.140833333338378</c:v>
                </c:pt>
                <c:pt idx="2930">
                  <c:v>2.1415509259313694</c:v>
                </c:pt>
                <c:pt idx="2931">
                  <c:v>2.1422800925938645</c:v>
                </c:pt>
                <c:pt idx="2932">
                  <c:v>2.1430092592636356</c:v>
                </c:pt>
                <c:pt idx="2933">
                  <c:v>2.143726851856627</c:v>
                </c:pt>
                <c:pt idx="2934">
                  <c:v>2.1444560185191222</c:v>
                </c:pt>
                <c:pt idx="2935">
                  <c:v>2.1451851851888932</c:v>
                </c:pt>
                <c:pt idx="2936">
                  <c:v>2.145960648151231</c:v>
                </c:pt>
                <c:pt idx="2937">
                  <c:v>2.1466898148210021</c:v>
                </c:pt>
                <c:pt idx="2938">
                  <c:v>2.1474074074139935</c:v>
                </c:pt>
                <c:pt idx="2939">
                  <c:v>2.1481365740764886</c:v>
                </c:pt>
                <c:pt idx="2940">
                  <c:v>2.1488657407462597</c:v>
                </c:pt>
                <c:pt idx="2941">
                  <c:v>2.1495833333392511</c:v>
                </c:pt>
                <c:pt idx="2942">
                  <c:v>2.1503587963015889</c:v>
                </c:pt>
                <c:pt idx="2943">
                  <c:v>2.151087962964084</c:v>
                </c:pt>
                <c:pt idx="2944">
                  <c:v>2.1518171296338551</c:v>
                </c:pt>
                <c:pt idx="2945">
                  <c:v>2.1525347222268465</c:v>
                </c:pt>
                <c:pt idx="2946">
                  <c:v>2.1532638888893416</c:v>
                </c:pt>
                <c:pt idx="2947">
                  <c:v>2.1539930555591127</c:v>
                </c:pt>
                <c:pt idx="2948">
                  <c:v>2.1547106481521041</c:v>
                </c:pt>
                <c:pt idx="2949">
                  <c:v>2.1554398148145992</c:v>
                </c:pt>
                <c:pt idx="2950">
                  <c:v>2.1561689814843703</c:v>
                </c:pt>
                <c:pt idx="2951">
                  <c:v>2.1568865740773617</c:v>
                </c:pt>
                <c:pt idx="2952">
                  <c:v>2.1576157407471328</c:v>
                </c:pt>
                <c:pt idx="2953">
                  <c:v>2.1583449074096279</c:v>
                </c:pt>
                <c:pt idx="2954">
                  <c:v>2.1590625000026193</c:v>
                </c:pt>
                <c:pt idx="2955">
                  <c:v>2.1597916666723904</c:v>
                </c:pt>
                <c:pt idx="2956">
                  <c:v>2.1605208333348855</c:v>
                </c:pt>
                <c:pt idx="2957">
                  <c:v>2.161238425927877</c:v>
                </c:pt>
                <c:pt idx="2958">
                  <c:v>2.161967592597648</c:v>
                </c:pt>
                <c:pt idx="2959">
                  <c:v>2.1626967592601432</c:v>
                </c:pt>
                <c:pt idx="2960">
                  <c:v>2.1634143518531346</c:v>
                </c:pt>
                <c:pt idx="2961">
                  <c:v>2.1641435185229057</c:v>
                </c:pt>
                <c:pt idx="2962">
                  <c:v>2.1648726851854008</c:v>
                </c:pt>
                <c:pt idx="2963">
                  <c:v>2.1656481481477385</c:v>
                </c:pt>
                <c:pt idx="2964">
                  <c:v>2.1663773148175096</c:v>
                </c:pt>
                <c:pt idx="2965">
                  <c:v>2.167094907410501</c:v>
                </c:pt>
                <c:pt idx="2966">
                  <c:v>2.1678240740802721</c:v>
                </c:pt>
                <c:pt idx="2967">
                  <c:v>2.1685532407427672</c:v>
                </c:pt>
                <c:pt idx="2968">
                  <c:v>2.1692708333357587</c:v>
                </c:pt>
                <c:pt idx="2969">
                  <c:v>2.1700000000055297</c:v>
                </c:pt>
                <c:pt idx="2970">
                  <c:v>2.1707291666680248</c:v>
                </c:pt>
                <c:pt idx="2971">
                  <c:v>2.1714467592610163</c:v>
                </c:pt>
                <c:pt idx="2972">
                  <c:v>2.1721759259307873</c:v>
                </c:pt>
                <c:pt idx="2973">
                  <c:v>2.1729050925932825</c:v>
                </c:pt>
                <c:pt idx="2974">
                  <c:v>2.1736226851862739</c:v>
                </c:pt>
                <c:pt idx="2975">
                  <c:v>2.174351851856045</c:v>
                </c:pt>
                <c:pt idx="2976">
                  <c:v>2.1750694444490364</c:v>
                </c:pt>
                <c:pt idx="2977">
                  <c:v>2.1757986111115315</c:v>
                </c:pt>
                <c:pt idx="2978">
                  <c:v>2.1765277777813026</c:v>
                </c:pt>
                <c:pt idx="2979">
                  <c:v>2.1772569444437977</c:v>
                </c:pt>
                <c:pt idx="2980">
                  <c:v>2.1779745370367891</c:v>
                </c:pt>
                <c:pt idx="2981">
                  <c:v>2.1787037037065602</c:v>
                </c:pt>
                <c:pt idx="2982">
                  <c:v>2.1794328703763313</c:v>
                </c:pt>
                <c:pt idx="2983">
                  <c:v>2.1801504629693227</c:v>
                </c:pt>
                <c:pt idx="2984">
                  <c:v>2.1808796296318178</c:v>
                </c:pt>
                <c:pt idx="2985">
                  <c:v>2.1816087963015889</c:v>
                </c:pt>
                <c:pt idx="2986">
                  <c:v>2.1823263888945803</c:v>
                </c:pt>
                <c:pt idx="2987">
                  <c:v>2.1830555555570754</c:v>
                </c:pt>
                <c:pt idx="2988">
                  <c:v>2.1837847222268465</c:v>
                </c:pt>
                <c:pt idx="2989">
                  <c:v>2.1845023148198379</c:v>
                </c:pt>
                <c:pt idx="2990">
                  <c:v>2.185231481482333</c:v>
                </c:pt>
                <c:pt idx="2991">
                  <c:v>2.1859606481521041</c:v>
                </c:pt>
                <c:pt idx="2992">
                  <c:v>2.1866898148145992</c:v>
                </c:pt>
                <c:pt idx="2993">
                  <c:v>2.1874074074075907</c:v>
                </c:pt>
                <c:pt idx="2994">
                  <c:v>2.1881365740773617</c:v>
                </c:pt>
                <c:pt idx="2995">
                  <c:v>2.1888657407471328</c:v>
                </c:pt>
                <c:pt idx="2996">
                  <c:v>2.1895833333328483</c:v>
                </c:pt>
                <c:pt idx="2997">
                  <c:v>2.1903125000026193</c:v>
                </c:pt>
                <c:pt idx="2998">
                  <c:v>2.1910416666723904</c:v>
                </c:pt>
                <c:pt idx="2999">
                  <c:v>2.1917592592653818</c:v>
                </c:pt>
                <c:pt idx="3000">
                  <c:v>2.192488425927877</c:v>
                </c:pt>
                <c:pt idx="3001">
                  <c:v>2.1932060185208684</c:v>
                </c:pt>
                <c:pt idx="3002">
                  <c:v>2.1939351851906395</c:v>
                </c:pt>
                <c:pt idx="3003">
                  <c:v>2.1946643518531346</c:v>
                </c:pt>
                <c:pt idx="3004">
                  <c:v>2.1954398148154723</c:v>
                </c:pt>
                <c:pt idx="3005">
                  <c:v>2.1961689814852434</c:v>
                </c:pt>
                <c:pt idx="3006">
                  <c:v>2.1968865740782348</c:v>
                </c:pt>
                <c:pt idx="3007">
                  <c:v>2.19761574074073</c:v>
                </c:pt>
                <c:pt idx="3008">
                  <c:v>2.198344907410501</c:v>
                </c:pt>
                <c:pt idx="3009">
                  <c:v>2.1990625000034925</c:v>
                </c:pt>
                <c:pt idx="3010">
                  <c:v>2.1997916666732635</c:v>
                </c:pt>
                <c:pt idx="3011">
                  <c:v>2.200509259258979</c:v>
                </c:pt>
                <c:pt idx="3012">
                  <c:v>2.2012384259287501</c:v>
                </c:pt>
                <c:pt idx="3013">
                  <c:v>2.2019675925985212</c:v>
                </c:pt>
                <c:pt idx="3014">
                  <c:v>2.2026967592610163</c:v>
                </c:pt>
                <c:pt idx="3015">
                  <c:v>2.203472222223354</c:v>
                </c:pt>
                <c:pt idx="3016">
                  <c:v>2.2041898148163455</c:v>
                </c:pt>
                <c:pt idx="3017">
                  <c:v>2.2049189814861165</c:v>
                </c:pt>
                <c:pt idx="3018">
                  <c:v>2.2056481481486117</c:v>
                </c:pt>
                <c:pt idx="3019">
                  <c:v>2.2063657407416031</c:v>
                </c:pt>
                <c:pt idx="3020">
                  <c:v>2.2070949074113742</c:v>
                </c:pt>
                <c:pt idx="3021">
                  <c:v>2.2078240740738693</c:v>
                </c:pt>
                <c:pt idx="3022">
                  <c:v>2.2085416666668607</c:v>
                </c:pt>
                <c:pt idx="3023">
                  <c:v>2.2092708333366318</c:v>
                </c:pt>
                <c:pt idx="3024">
                  <c:v>2.2100000000064028</c:v>
                </c:pt>
                <c:pt idx="3025">
                  <c:v>2.2107175925921183</c:v>
                </c:pt>
                <c:pt idx="3026">
                  <c:v>2.2114467592618894</c:v>
                </c:pt>
                <c:pt idx="3027">
                  <c:v>2.2121759259316605</c:v>
                </c:pt>
                <c:pt idx="3028">
                  <c:v>2.2128935185246519</c:v>
                </c:pt>
                <c:pt idx="3029">
                  <c:v>2.213622685187147</c:v>
                </c:pt>
                <c:pt idx="3030">
                  <c:v>2.2143518518569181</c:v>
                </c:pt>
                <c:pt idx="3031">
                  <c:v>2.2150810185194132</c:v>
                </c:pt>
                <c:pt idx="3032">
                  <c:v>2.2157986111124046</c:v>
                </c:pt>
                <c:pt idx="3033">
                  <c:v>2.2165277777821757</c:v>
                </c:pt>
                <c:pt idx="3034">
                  <c:v>2.2172453703751671</c:v>
                </c:pt>
                <c:pt idx="3035">
                  <c:v>2.2179745370376622</c:v>
                </c:pt>
                <c:pt idx="3036">
                  <c:v>2.21875</c:v>
                </c:pt>
                <c:pt idx="3037">
                  <c:v>2.2194675925929914</c:v>
                </c:pt>
                <c:pt idx="3038">
                  <c:v>2.2201967592627625</c:v>
                </c:pt>
                <c:pt idx="3039">
                  <c:v>2.2209259259252576</c:v>
                </c:pt>
                <c:pt idx="3040">
                  <c:v>2.221643518518249</c:v>
                </c:pt>
                <c:pt idx="3041">
                  <c:v>2.2223726851880201</c:v>
                </c:pt>
                <c:pt idx="3042">
                  <c:v>2.2231018518577912</c:v>
                </c:pt>
                <c:pt idx="3043">
                  <c:v>2.2238310185202863</c:v>
                </c:pt>
                <c:pt idx="3044">
                  <c:v>2.2245486111132777</c:v>
                </c:pt>
                <c:pt idx="3045">
                  <c:v>2.2252893518525525</c:v>
                </c:pt>
                <c:pt idx="3046">
                  <c:v>2.2260300925991032</c:v>
                </c:pt>
                <c:pt idx="3047">
                  <c:v>2.2267592592615983</c:v>
                </c:pt>
                <c:pt idx="3048">
                  <c:v>2.2274768518545898</c:v>
                </c:pt>
                <c:pt idx="3049">
                  <c:v>2.2282060185243608</c:v>
                </c:pt>
                <c:pt idx="3050">
                  <c:v>2.228935185186856</c:v>
                </c:pt>
                <c:pt idx="3051">
                  <c:v>2.2296527777798474</c:v>
                </c:pt>
                <c:pt idx="3052">
                  <c:v>2.2303819444496185</c:v>
                </c:pt>
                <c:pt idx="3053">
                  <c:v>2.2311111111121136</c:v>
                </c:pt>
                <c:pt idx="3054">
                  <c:v>2.231828703705105</c:v>
                </c:pt>
                <c:pt idx="3055">
                  <c:v>2.2325578703748761</c:v>
                </c:pt>
                <c:pt idx="3056">
                  <c:v>2.2332870370373712</c:v>
                </c:pt>
                <c:pt idx="3057">
                  <c:v>2.2340046296303626</c:v>
                </c:pt>
                <c:pt idx="3058">
                  <c:v>2.2347337963001337</c:v>
                </c:pt>
                <c:pt idx="3059">
                  <c:v>2.2354629629626288</c:v>
                </c:pt>
                <c:pt idx="3060">
                  <c:v>2.2361805555556202</c:v>
                </c:pt>
                <c:pt idx="3061">
                  <c:v>2.2369097222253913</c:v>
                </c:pt>
                <c:pt idx="3062">
                  <c:v>2.2376388888951624</c:v>
                </c:pt>
                <c:pt idx="3063">
                  <c:v>2.2383564814808778</c:v>
                </c:pt>
                <c:pt idx="3064">
                  <c:v>2.2390856481506489</c:v>
                </c:pt>
                <c:pt idx="3065">
                  <c:v>2.23981481482042</c:v>
                </c:pt>
                <c:pt idx="3066">
                  <c:v>2.2405439814829151</c:v>
                </c:pt>
                <c:pt idx="3067">
                  <c:v>2.2412615740759065</c:v>
                </c:pt>
                <c:pt idx="3068">
                  <c:v>2.2419907407456776</c:v>
                </c:pt>
                <c:pt idx="3069">
                  <c:v>2.2427199074081727</c:v>
                </c:pt>
                <c:pt idx="3070">
                  <c:v>2.2434375000011642</c:v>
                </c:pt>
                <c:pt idx="3071">
                  <c:v>2.2441666666709352</c:v>
                </c:pt>
                <c:pt idx="3072">
                  <c:v>2.2448958333334303</c:v>
                </c:pt>
                <c:pt idx="3073">
                  <c:v>2.2456134259264218</c:v>
                </c:pt>
                <c:pt idx="3074">
                  <c:v>2.2463425925961928</c:v>
                </c:pt>
                <c:pt idx="3075">
                  <c:v>2.247071759258688</c:v>
                </c:pt>
                <c:pt idx="3076">
                  <c:v>2.2477893518516794</c:v>
                </c:pt>
                <c:pt idx="3077">
                  <c:v>2.2485185185214505</c:v>
                </c:pt>
                <c:pt idx="3078">
                  <c:v>2.2492476851912215</c:v>
                </c:pt>
                <c:pt idx="3079">
                  <c:v>2.249965277784213</c:v>
                </c:pt>
                <c:pt idx="3080">
                  <c:v>2.2506944444467081</c:v>
                </c:pt>
                <c:pt idx="3081">
                  <c:v>2.2514236111164792</c:v>
                </c:pt>
                <c:pt idx="3082">
                  <c:v>2.2521412037094706</c:v>
                </c:pt>
                <c:pt idx="3083">
                  <c:v>2.2528703703719657</c:v>
                </c:pt>
                <c:pt idx="3084">
                  <c:v>2.2535879629649571</c:v>
                </c:pt>
                <c:pt idx="3085">
                  <c:v>2.2543171296347282</c:v>
                </c:pt>
                <c:pt idx="3086">
                  <c:v>2.2550462962972233</c:v>
                </c:pt>
                <c:pt idx="3087">
                  <c:v>2.2557754629669944</c:v>
                </c:pt>
                <c:pt idx="3088">
                  <c:v>2.2564930555599858</c:v>
                </c:pt>
                <c:pt idx="3089">
                  <c:v>2.2572222222224809</c:v>
                </c:pt>
                <c:pt idx="3090">
                  <c:v>2.257951388892252</c:v>
                </c:pt>
                <c:pt idx="3091">
                  <c:v>2.2586689814852434</c:v>
                </c:pt>
                <c:pt idx="3092">
                  <c:v>2.2593981481477385</c:v>
                </c:pt>
                <c:pt idx="3093">
                  <c:v>2.2601273148175096</c:v>
                </c:pt>
                <c:pt idx="3094">
                  <c:v>2.260844907410501</c:v>
                </c:pt>
                <c:pt idx="3095">
                  <c:v>2.2615740740802721</c:v>
                </c:pt>
                <c:pt idx="3096">
                  <c:v>2.2623032407427672</c:v>
                </c:pt>
                <c:pt idx="3097">
                  <c:v>2.263078703705105</c:v>
                </c:pt>
                <c:pt idx="3098">
                  <c:v>2.2637962962980964</c:v>
                </c:pt>
                <c:pt idx="3099">
                  <c:v>2.2645254629678675</c:v>
                </c:pt>
                <c:pt idx="3100">
                  <c:v>2.2652546296303626</c:v>
                </c:pt>
                <c:pt idx="3101">
                  <c:v>2.265972222223354</c:v>
                </c:pt>
                <c:pt idx="3102">
                  <c:v>2.2667013888931251</c:v>
                </c:pt>
                <c:pt idx="3103">
                  <c:v>2.2674305555556202</c:v>
                </c:pt>
                <c:pt idx="3104">
                  <c:v>2.2681481481486117</c:v>
                </c:pt>
                <c:pt idx="3105">
                  <c:v>2.2688773148183827</c:v>
                </c:pt>
                <c:pt idx="3106">
                  <c:v>2.2696064814808778</c:v>
                </c:pt>
                <c:pt idx="3107">
                  <c:v>2.2703240740738693</c:v>
                </c:pt>
                <c:pt idx="3108">
                  <c:v>2.2710532407436403</c:v>
                </c:pt>
                <c:pt idx="3109">
                  <c:v>2.2717824074134114</c:v>
                </c:pt>
                <c:pt idx="3110">
                  <c:v>2.2725000000064028</c:v>
                </c:pt>
                <c:pt idx="3111">
                  <c:v>2.273229166668898</c:v>
                </c:pt>
                <c:pt idx="3112">
                  <c:v>2.273958333338669</c:v>
                </c:pt>
                <c:pt idx="3113">
                  <c:v>2.2746759259316605</c:v>
                </c:pt>
                <c:pt idx="3114">
                  <c:v>2.2754050925941556</c:v>
                </c:pt>
                <c:pt idx="3115">
                  <c:v>2.2761342592639267</c:v>
                </c:pt>
                <c:pt idx="3116">
                  <c:v>2.2768634259264218</c:v>
                </c:pt>
                <c:pt idx="3117">
                  <c:v>2.2775810185194132</c:v>
                </c:pt>
                <c:pt idx="3118">
                  <c:v>2.2783101851891843</c:v>
                </c:pt>
                <c:pt idx="3119">
                  <c:v>2.2790277777821757</c:v>
                </c:pt>
                <c:pt idx="3120">
                  <c:v>2.2797569444446708</c:v>
                </c:pt>
                <c:pt idx="3121">
                  <c:v>2.2804861111144419</c:v>
                </c:pt>
                <c:pt idx="3122">
                  <c:v>2.2812037037074333</c:v>
                </c:pt>
                <c:pt idx="3123">
                  <c:v>2.2819328703699284</c:v>
                </c:pt>
                <c:pt idx="3124">
                  <c:v>2.2826620370396995</c:v>
                </c:pt>
                <c:pt idx="3125">
                  <c:v>2.2833912037094706</c:v>
                </c:pt>
                <c:pt idx="3126">
                  <c:v>2.284108796302462</c:v>
                </c:pt>
                <c:pt idx="3127">
                  <c:v>2.2848379629649571</c:v>
                </c:pt>
                <c:pt idx="3128">
                  <c:v>2.2855671296347282</c:v>
                </c:pt>
                <c:pt idx="3129">
                  <c:v>2.2862847222277196</c:v>
                </c:pt>
                <c:pt idx="3130">
                  <c:v>2.2870138888902147</c:v>
                </c:pt>
                <c:pt idx="3131">
                  <c:v>2.2877430555599858</c:v>
                </c:pt>
                <c:pt idx="3132">
                  <c:v>2.2884606481529772</c:v>
                </c:pt>
                <c:pt idx="3133">
                  <c:v>2.2891898148154723</c:v>
                </c:pt>
                <c:pt idx="3134">
                  <c:v>2.2899189814852434</c:v>
                </c:pt>
                <c:pt idx="3135">
                  <c:v>2.2906365740782348</c:v>
                </c:pt>
                <c:pt idx="3136">
                  <c:v>2.29136574074073</c:v>
                </c:pt>
                <c:pt idx="3137">
                  <c:v>2.292094907410501</c:v>
                </c:pt>
                <c:pt idx="3138">
                  <c:v>2.2928703703728388</c:v>
                </c:pt>
                <c:pt idx="3139">
                  <c:v>2.2935879629658302</c:v>
                </c:pt>
                <c:pt idx="3140">
                  <c:v>2.2943171296356013</c:v>
                </c:pt>
                <c:pt idx="3141">
                  <c:v>2.2950462962980964</c:v>
                </c:pt>
                <c:pt idx="3142">
                  <c:v>2.2957638888910878</c:v>
                </c:pt>
                <c:pt idx="3143">
                  <c:v>2.2964930555608589</c:v>
                </c:pt>
                <c:pt idx="3144">
                  <c:v>2.297222222223354</c:v>
                </c:pt>
                <c:pt idx="3145">
                  <c:v>2.2979398148163455</c:v>
                </c:pt>
                <c:pt idx="3146">
                  <c:v>2.2986689814861165</c:v>
                </c:pt>
                <c:pt idx="3147">
                  <c:v>2.2993981481486117</c:v>
                </c:pt>
                <c:pt idx="3148">
                  <c:v>2.3001157407416031</c:v>
                </c:pt>
                <c:pt idx="3149">
                  <c:v>2.3009027777807205</c:v>
                </c:pt>
                <c:pt idx="3150">
                  <c:v>2.3016203703737119</c:v>
                </c:pt>
                <c:pt idx="3151">
                  <c:v>2.302349537043483</c:v>
                </c:pt>
                <c:pt idx="3152">
                  <c:v>2.3030787037059781</c:v>
                </c:pt>
                <c:pt idx="3153">
                  <c:v>2.3037962962989695</c:v>
                </c:pt>
                <c:pt idx="3154">
                  <c:v>2.3045254629687406</c:v>
                </c:pt>
                <c:pt idx="3155">
                  <c:v>2.305243055561732</c:v>
                </c:pt>
                <c:pt idx="3156">
                  <c:v>2.3059722222242272</c:v>
                </c:pt>
                <c:pt idx="3157">
                  <c:v>2.3067013888939982</c:v>
                </c:pt>
                <c:pt idx="3158">
                  <c:v>2.3074189814869897</c:v>
                </c:pt>
                <c:pt idx="3159">
                  <c:v>2.3081481481494848</c:v>
                </c:pt>
                <c:pt idx="3160">
                  <c:v>2.3088773148192558</c:v>
                </c:pt>
                <c:pt idx="3161">
                  <c:v>2.3095949074122473</c:v>
                </c:pt>
                <c:pt idx="3162">
                  <c:v>2.3103240740747424</c:v>
                </c:pt>
                <c:pt idx="3163">
                  <c:v>2.3110532407445135</c:v>
                </c:pt>
                <c:pt idx="3164">
                  <c:v>2.3117708333375049</c:v>
                </c:pt>
                <c:pt idx="3165">
                  <c:v>2.3125578703766223</c:v>
                </c:pt>
                <c:pt idx="3166">
                  <c:v>2.3132754629623378</c:v>
                </c:pt>
                <c:pt idx="3167">
                  <c:v>2.3140046296321088</c:v>
                </c:pt>
                <c:pt idx="3168">
                  <c:v>2.3147337963018799</c:v>
                </c:pt>
                <c:pt idx="3169">
                  <c:v>2.3154513888948713</c:v>
                </c:pt>
                <c:pt idx="3170">
                  <c:v>2.3161805555573665</c:v>
                </c:pt>
                <c:pt idx="3171">
                  <c:v>2.3169560185197042</c:v>
                </c:pt>
                <c:pt idx="3172">
                  <c:v>2.3176851851894753</c:v>
                </c:pt>
                <c:pt idx="3173">
                  <c:v>2.3184027777824667</c:v>
                </c:pt>
                <c:pt idx="3174">
                  <c:v>2.3191319444449618</c:v>
                </c:pt>
                <c:pt idx="3175">
                  <c:v>2.3198611111147329</c:v>
                </c:pt>
                <c:pt idx="3176">
                  <c:v>2.320590277777228</c:v>
                </c:pt>
                <c:pt idx="3177">
                  <c:v>2.3213078703702195</c:v>
                </c:pt>
                <c:pt idx="3178">
                  <c:v>2.3220370370399905</c:v>
                </c:pt>
                <c:pt idx="3179">
                  <c:v>2.322754629632982</c:v>
                </c:pt>
                <c:pt idx="3180">
                  <c:v>2.323483796302753</c:v>
                </c:pt>
                <c:pt idx="3181">
                  <c:v>2.3242129629652482</c:v>
                </c:pt>
                <c:pt idx="3182">
                  <c:v>2.3249305555582396</c:v>
                </c:pt>
                <c:pt idx="3183">
                  <c:v>2.3256597222280107</c:v>
                </c:pt>
                <c:pt idx="3184">
                  <c:v>2.3263888888905058</c:v>
                </c:pt>
                <c:pt idx="3185">
                  <c:v>2.3271064814834972</c:v>
                </c:pt>
                <c:pt idx="3186">
                  <c:v>2.3278356481532683</c:v>
                </c:pt>
                <c:pt idx="3187">
                  <c:v>2.3285648148157634</c:v>
                </c:pt>
                <c:pt idx="3188">
                  <c:v>2.3292824074087548</c:v>
                </c:pt>
                <c:pt idx="3189">
                  <c:v>2.3300115740785259</c:v>
                </c:pt>
                <c:pt idx="3190">
                  <c:v>2.330740740741021</c:v>
                </c:pt>
                <c:pt idx="3191">
                  <c:v>2.3314583333340124</c:v>
                </c:pt>
                <c:pt idx="3192">
                  <c:v>2.3321875000037835</c:v>
                </c:pt>
                <c:pt idx="3193">
                  <c:v>2.3329166666662786</c:v>
                </c:pt>
                <c:pt idx="3194">
                  <c:v>2.33363425925927</c:v>
                </c:pt>
                <c:pt idx="3195">
                  <c:v>2.3343634259290411</c:v>
                </c:pt>
                <c:pt idx="3196">
                  <c:v>2.3350925925988122</c:v>
                </c:pt>
                <c:pt idx="3197">
                  <c:v>2.33586805556115</c:v>
                </c:pt>
                <c:pt idx="3198">
                  <c:v>2.3365856481541414</c:v>
                </c:pt>
                <c:pt idx="3199">
                  <c:v>2.3373148148166365</c:v>
                </c:pt>
                <c:pt idx="3200">
                  <c:v>2.3380439814864076</c:v>
                </c:pt>
                <c:pt idx="3201">
                  <c:v>2.338761574079399</c:v>
                </c:pt>
                <c:pt idx="3202">
                  <c:v>2.3394907407418941</c:v>
                </c:pt>
                <c:pt idx="3203">
                  <c:v>2.3402199074116652</c:v>
                </c:pt>
                <c:pt idx="3204">
                  <c:v>2.3409375000046566</c:v>
                </c:pt>
                <c:pt idx="3205">
                  <c:v>2.3416666666671517</c:v>
                </c:pt>
                <c:pt idx="3206">
                  <c:v>2.3423958333369228</c:v>
                </c:pt>
                <c:pt idx="3207">
                  <c:v>2.3431134259299142</c:v>
                </c:pt>
                <c:pt idx="3208">
                  <c:v>2.3438425925924093</c:v>
                </c:pt>
                <c:pt idx="3209">
                  <c:v>2.3445717592621804</c:v>
                </c:pt>
                <c:pt idx="3210">
                  <c:v>2.3452893518551718</c:v>
                </c:pt>
                <c:pt idx="3211">
                  <c:v>2.3460185185249429</c:v>
                </c:pt>
                <c:pt idx="3212">
                  <c:v>2.346747685187438</c:v>
                </c:pt>
                <c:pt idx="3213">
                  <c:v>2.3474652777804295</c:v>
                </c:pt>
                <c:pt idx="3214">
                  <c:v>2.3481944444502005</c:v>
                </c:pt>
                <c:pt idx="3215">
                  <c:v>2.3489236111126957</c:v>
                </c:pt>
                <c:pt idx="3216">
                  <c:v>2.3496412037056871</c:v>
                </c:pt>
                <c:pt idx="3217">
                  <c:v>2.3503703703754582</c:v>
                </c:pt>
                <c:pt idx="3218">
                  <c:v>2.3510995370379533</c:v>
                </c:pt>
                <c:pt idx="3219">
                  <c:v>2.3518171296309447</c:v>
                </c:pt>
                <c:pt idx="3220">
                  <c:v>2.3525462963007158</c:v>
                </c:pt>
                <c:pt idx="3221">
                  <c:v>2.3532754629632109</c:v>
                </c:pt>
                <c:pt idx="3222">
                  <c:v>2.3539930555562023</c:v>
                </c:pt>
                <c:pt idx="3223">
                  <c:v>2.3547222222259734</c:v>
                </c:pt>
                <c:pt idx="3224">
                  <c:v>2.3554513888884685</c:v>
                </c:pt>
                <c:pt idx="3225">
                  <c:v>2.3561689814814599</c:v>
                </c:pt>
                <c:pt idx="3226">
                  <c:v>2.356898148151231</c:v>
                </c:pt>
                <c:pt idx="3227">
                  <c:v>2.3576273148210021</c:v>
                </c:pt>
                <c:pt idx="3228">
                  <c:v>2.3583449074139935</c:v>
                </c:pt>
                <c:pt idx="3229">
                  <c:v>2.3590740740764886</c:v>
                </c:pt>
                <c:pt idx="3230">
                  <c:v>2.35979166666948</c:v>
                </c:pt>
                <c:pt idx="3231">
                  <c:v>2.3605208333392511</c:v>
                </c:pt>
                <c:pt idx="3232">
                  <c:v>2.3612500000017462</c:v>
                </c:pt>
                <c:pt idx="3233">
                  <c:v>2.3619675925947377</c:v>
                </c:pt>
                <c:pt idx="3234">
                  <c:v>2.3626967592645087</c:v>
                </c:pt>
                <c:pt idx="3235">
                  <c:v>2.3634259259270038</c:v>
                </c:pt>
                <c:pt idx="3236">
                  <c:v>2.3641435185199953</c:v>
                </c:pt>
                <c:pt idx="3237">
                  <c:v>2.3648726851897663</c:v>
                </c:pt>
                <c:pt idx="3238">
                  <c:v>2.3656018518522615</c:v>
                </c:pt>
                <c:pt idx="3239">
                  <c:v>2.3663194444452529</c:v>
                </c:pt>
                <c:pt idx="3240">
                  <c:v>2.367048611115024</c:v>
                </c:pt>
                <c:pt idx="3241">
                  <c:v>2.3677777777775191</c:v>
                </c:pt>
                <c:pt idx="3242">
                  <c:v>2.3684953703705105</c:v>
                </c:pt>
                <c:pt idx="3243">
                  <c:v>2.3692245370402816</c:v>
                </c:pt>
                <c:pt idx="3244">
                  <c:v>2.3699537037100527</c:v>
                </c:pt>
                <c:pt idx="3245">
                  <c:v>2.3706712962957681</c:v>
                </c:pt>
                <c:pt idx="3246">
                  <c:v>2.3714004629655392</c:v>
                </c:pt>
                <c:pt idx="3247">
                  <c:v>2.3721296296353103</c:v>
                </c:pt>
                <c:pt idx="3248">
                  <c:v>2.3728472222283017</c:v>
                </c:pt>
                <c:pt idx="3249">
                  <c:v>2.3735763888907968</c:v>
                </c:pt>
                <c:pt idx="3250">
                  <c:v>2.3743055555605679</c:v>
                </c:pt>
                <c:pt idx="3251">
                  <c:v>2.3750231481535593</c:v>
                </c:pt>
                <c:pt idx="3252">
                  <c:v>2.3757523148160544</c:v>
                </c:pt>
                <c:pt idx="3253">
                  <c:v>2.3764814814858255</c:v>
                </c:pt>
                <c:pt idx="3254">
                  <c:v>2.3771990740788169</c:v>
                </c:pt>
                <c:pt idx="3255">
                  <c:v>2.377928240741312</c:v>
                </c:pt>
                <c:pt idx="3256">
                  <c:v>2.3786574074110831</c:v>
                </c:pt>
                <c:pt idx="3257">
                  <c:v>2.3793750000040745</c:v>
                </c:pt>
                <c:pt idx="3258">
                  <c:v>2.380162037043192</c:v>
                </c:pt>
                <c:pt idx="3259">
                  <c:v>2.3808912037056871</c:v>
                </c:pt>
                <c:pt idx="3260">
                  <c:v>2.3816203703754582</c:v>
                </c:pt>
                <c:pt idx="3261">
                  <c:v>2.3823379629684496</c:v>
                </c:pt>
                <c:pt idx="3262">
                  <c:v>2.3830671296309447</c:v>
                </c:pt>
                <c:pt idx="3263">
                  <c:v>2.3837847222239361</c:v>
                </c:pt>
                <c:pt idx="3264">
                  <c:v>2.3845138888937072</c:v>
                </c:pt>
                <c:pt idx="3265">
                  <c:v>2.3852430555562023</c:v>
                </c:pt>
                <c:pt idx="3266">
                  <c:v>2.3859606481491937</c:v>
                </c:pt>
                <c:pt idx="3267">
                  <c:v>2.3866898148189648</c:v>
                </c:pt>
                <c:pt idx="3268">
                  <c:v>2.3874189814814599</c:v>
                </c:pt>
                <c:pt idx="3269">
                  <c:v>2.3881944444437977</c:v>
                </c:pt>
                <c:pt idx="3270">
                  <c:v>2.3889236111135688</c:v>
                </c:pt>
                <c:pt idx="3271">
                  <c:v>2.3896412037065602</c:v>
                </c:pt>
                <c:pt idx="3272">
                  <c:v>2.3903703703763313</c:v>
                </c:pt>
                <c:pt idx="3273">
                  <c:v>2.3910995370388264</c:v>
                </c:pt>
                <c:pt idx="3274">
                  <c:v>2.3918171296318178</c:v>
                </c:pt>
                <c:pt idx="3275">
                  <c:v>2.3925462963015889</c:v>
                </c:pt>
                <c:pt idx="3276">
                  <c:v>2.393275462964084</c:v>
                </c:pt>
                <c:pt idx="3277">
                  <c:v>2.3939930555570754</c:v>
                </c:pt>
                <c:pt idx="3278">
                  <c:v>2.3947222222268465</c:v>
                </c:pt>
                <c:pt idx="3279">
                  <c:v>2.3954513888893416</c:v>
                </c:pt>
                <c:pt idx="3280">
                  <c:v>2.396168981482333</c:v>
                </c:pt>
                <c:pt idx="3281">
                  <c:v>2.3968981481521041</c:v>
                </c:pt>
                <c:pt idx="3282">
                  <c:v>2.3976273148145992</c:v>
                </c:pt>
                <c:pt idx="3283">
                  <c:v>2.3983449074075907</c:v>
                </c:pt>
                <c:pt idx="3284">
                  <c:v>2.3990740740773617</c:v>
                </c:pt>
                <c:pt idx="3285">
                  <c:v>2.3998032407471328</c:v>
                </c:pt>
                <c:pt idx="3286">
                  <c:v>2.4005208333328483</c:v>
                </c:pt>
                <c:pt idx="3287">
                  <c:v>2.4012500000026193</c:v>
                </c:pt>
                <c:pt idx="3288">
                  <c:v>2.4019791666723904</c:v>
                </c:pt>
                <c:pt idx="3289">
                  <c:v>2.4026967592653818</c:v>
                </c:pt>
                <c:pt idx="3290">
                  <c:v>2.4034722222277196</c:v>
                </c:pt>
                <c:pt idx="3291">
                  <c:v>2.4042013888902147</c:v>
                </c:pt>
                <c:pt idx="3292">
                  <c:v>2.4049305555599858</c:v>
                </c:pt>
                <c:pt idx="3293">
                  <c:v>2.4056481481529772</c:v>
                </c:pt>
                <c:pt idx="3294">
                  <c:v>2.4063773148154723</c:v>
                </c:pt>
                <c:pt idx="3295">
                  <c:v>2.4071064814852434</c:v>
                </c:pt>
                <c:pt idx="3296">
                  <c:v>2.4078240740782348</c:v>
                </c:pt>
                <c:pt idx="3297">
                  <c:v>2.40855324074073</c:v>
                </c:pt>
                <c:pt idx="3298">
                  <c:v>2.409282407410501</c:v>
                </c:pt>
                <c:pt idx="3299">
                  <c:v>2.4100000000034925</c:v>
                </c:pt>
                <c:pt idx="3300">
                  <c:v>2.4107291666732635</c:v>
                </c:pt>
                <c:pt idx="3301">
                  <c:v>2.4114583333357587</c:v>
                </c:pt>
                <c:pt idx="3302">
                  <c:v>2.4121759259287501</c:v>
                </c:pt>
                <c:pt idx="3303">
                  <c:v>2.4129050925985212</c:v>
                </c:pt>
                <c:pt idx="3304">
                  <c:v>2.4136342592610163</c:v>
                </c:pt>
                <c:pt idx="3305">
                  <c:v>2.4143518518540077</c:v>
                </c:pt>
                <c:pt idx="3306">
                  <c:v>2.4150810185237788</c:v>
                </c:pt>
                <c:pt idx="3307">
                  <c:v>2.4158101851862739</c:v>
                </c:pt>
                <c:pt idx="3308">
                  <c:v>2.4165277777792653</c:v>
                </c:pt>
                <c:pt idx="3309">
                  <c:v>2.4172569444490364</c:v>
                </c:pt>
                <c:pt idx="3310">
                  <c:v>2.4179861111115315</c:v>
                </c:pt>
                <c:pt idx="3311">
                  <c:v>2.4187037037045229</c:v>
                </c:pt>
                <c:pt idx="3312">
                  <c:v>2.419432870374294</c:v>
                </c:pt>
                <c:pt idx="3313">
                  <c:v>2.4201620370367891</c:v>
                </c:pt>
                <c:pt idx="3314">
                  <c:v>2.4208796296297805</c:v>
                </c:pt>
                <c:pt idx="3315">
                  <c:v>2.4216087962995516</c:v>
                </c:pt>
                <c:pt idx="3316">
                  <c:v>2.4223379629693227</c:v>
                </c:pt>
                <c:pt idx="3317">
                  <c:v>2.4230555555550382</c:v>
                </c:pt>
                <c:pt idx="3318">
                  <c:v>2.4237847222248092</c:v>
                </c:pt>
                <c:pt idx="3319">
                  <c:v>2.4245138888945803</c:v>
                </c:pt>
                <c:pt idx="3320">
                  <c:v>2.4252314814875717</c:v>
                </c:pt>
                <c:pt idx="3321">
                  <c:v>2.4259606481500668</c:v>
                </c:pt>
                <c:pt idx="3322">
                  <c:v>2.4266898148198379</c:v>
                </c:pt>
                <c:pt idx="3323">
                  <c:v>2.4274074074128293</c:v>
                </c:pt>
                <c:pt idx="3324">
                  <c:v>2.4281365740753245</c:v>
                </c:pt>
                <c:pt idx="3325">
                  <c:v>2.4288657407450955</c:v>
                </c:pt>
                <c:pt idx="3326">
                  <c:v>2.429583333338087</c:v>
                </c:pt>
                <c:pt idx="3327">
                  <c:v>2.4303125000005821</c:v>
                </c:pt>
                <c:pt idx="3328">
                  <c:v>2.4310416666703532</c:v>
                </c:pt>
                <c:pt idx="3329">
                  <c:v>2.4317592592633446</c:v>
                </c:pt>
                <c:pt idx="3330">
                  <c:v>2.4324884259258397</c:v>
                </c:pt>
                <c:pt idx="3331">
                  <c:v>2.4332638888954534</c:v>
                </c:pt>
                <c:pt idx="3332">
                  <c:v>2.4339930555579485</c:v>
                </c:pt>
                <c:pt idx="3333">
                  <c:v>2.4347222222277196</c:v>
                </c:pt>
                <c:pt idx="3334">
                  <c:v>2.435439814820711</c:v>
                </c:pt>
                <c:pt idx="3335">
                  <c:v>2.4361689814832062</c:v>
                </c:pt>
                <c:pt idx="3336">
                  <c:v>2.4368981481529772</c:v>
                </c:pt>
                <c:pt idx="3337">
                  <c:v>2.437673611115315</c:v>
                </c:pt>
                <c:pt idx="3338">
                  <c:v>2.4384027777778101</c:v>
                </c:pt>
                <c:pt idx="3339">
                  <c:v>2.4391203703708015</c:v>
                </c:pt>
                <c:pt idx="3340">
                  <c:v>2.4398495370405726</c:v>
                </c:pt>
                <c:pt idx="3341">
                  <c:v>2.4405787037030677</c:v>
                </c:pt>
                <c:pt idx="3342">
                  <c:v>2.4412962962960592</c:v>
                </c:pt>
                <c:pt idx="3343">
                  <c:v>2.4420717592656729</c:v>
                </c:pt>
                <c:pt idx="3344">
                  <c:v>2.442800925928168</c:v>
                </c:pt>
                <c:pt idx="3345">
                  <c:v>2.4435300925979391</c:v>
                </c:pt>
                <c:pt idx="3346">
                  <c:v>2.4442476851909305</c:v>
                </c:pt>
                <c:pt idx="3347">
                  <c:v>2.4449768518534256</c:v>
                </c:pt>
                <c:pt idx="3348">
                  <c:v>2.4457060185231967</c:v>
                </c:pt>
                <c:pt idx="3349">
                  <c:v>2.4464236111161881</c:v>
                </c:pt>
                <c:pt idx="3350">
                  <c:v>2.4471527777786832</c:v>
                </c:pt>
                <c:pt idx="3351">
                  <c:v>2.4478819444484543</c:v>
                </c:pt>
                <c:pt idx="3352">
                  <c:v>2.4485995370414457</c:v>
                </c:pt>
                <c:pt idx="3353">
                  <c:v>2.4493287037039408</c:v>
                </c:pt>
                <c:pt idx="3354">
                  <c:v>2.4500578703737119</c:v>
                </c:pt>
                <c:pt idx="3355">
                  <c:v>2.4507754629667033</c:v>
                </c:pt>
                <c:pt idx="3356">
                  <c:v>2.4515046296291985</c:v>
                </c:pt>
                <c:pt idx="3357">
                  <c:v>2.4522337962989695</c:v>
                </c:pt>
                <c:pt idx="3358">
                  <c:v>2.452951388891961</c:v>
                </c:pt>
                <c:pt idx="3359">
                  <c:v>2.453680555561732</c:v>
                </c:pt>
                <c:pt idx="3360">
                  <c:v>2.4544097222242272</c:v>
                </c:pt>
                <c:pt idx="3361">
                  <c:v>2.4551388888939982</c:v>
                </c:pt>
                <c:pt idx="3362">
                  <c:v>2.4558564814869897</c:v>
                </c:pt>
                <c:pt idx="3363">
                  <c:v>2.4565856481494848</c:v>
                </c:pt>
                <c:pt idx="3364">
                  <c:v>2.4573611111118225</c:v>
                </c:pt>
                <c:pt idx="3365">
                  <c:v>2.4580902777815936</c:v>
                </c:pt>
                <c:pt idx="3366">
                  <c:v>2.458807870374585</c:v>
                </c:pt>
                <c:pt idx="3367">
                  <c:v>2.4595370370370802</c:v>
                </c:pt>
                <c:pt idx="3368">
                  <c:v>2.4602662037068512</c:v>
                </c:pt>
                <c:pt idx="3369">
                  <c:v>2.4609837962998427</c:v>
                </c:pt>
                <c:pt idx="3370">
                  <c:v>2.4617129629623378</c:v>
                </c:pt>
                <c:pt idx="3371">
                  <c:v>2.4624421296321088</c:v>
                </c:pt>
                <c:pt idx="3372">
                  <c:v>2.4631597222251003</c:v>
                </c:pt>
                <c:pt idx="3373">
                  <c:v>2.4638888888948713</c:v>
                </c:pt>
                <c:pt idx="3374">
                  <c:v>2.4646180555573665</c:v>
                </c:pt>
                <c:pt idx="3375">
                  <c:v>2.4653356481503579</c:v>
                </c:pt>
                <c:pt idx="3376">
                  <c:v>2.466064814820129</c:v>
                </c:pt>
                <c:pt idx="3377">
                  <c:v>2.4667939814826241</c:v>
                </c:pt>
                <c:pt idx="3378">
                  <c:v>2.4675115740756155</c:v>
                </c:pt>
                <c:pt idx="3379">
                  <c:v>2.4682407407453866</c:v>
                </c:pt>
                <c:pt idx="3380">
                  <c:v>2.4689699074078817</c:v>
                </c:pt>
                <c:pt idx="3381">
                  <c:v>2.4696875000008731</c:v>
                </c:pt>
                <c:pt idx="3382">
                  <c:v>2.4704166666706442</c:v>
                </c:pt>
                <c:pt idx="3383">
                  <c:v>2.4711458333331393</c:v>
                </c:pt>
                <c:pt idx="3384">
                  <c:v>2.4718634259261307</c:v>
                </c:pt>
                <c:pt idx="3385">
                  <c:v>2.4725925925959018</c:v>
                </c:pt>
                <c:pt idx="3386">
                  <c:v>2.4733217592656729</c:v>
                </c:pt>
                <c:pt idx="3387">
                  <c:v>2.4740393518513883</c:v>
                </c:pt>
                <c:pt idx="3388">
                  <c:v>2.4747685185211594</c:v>
                </c:pt>
                <c:pt idx="3389">
                  <c:v>2.4754976851909305</c:v>
                </c:pt>
                <c:pt idx="3390">
                  <c:v>2.4762268518534256</c:v>
                </c:pt>
                <c:pt idx="3391">
                  <c:v>2.476944444446417</c:v>
                </c:pt>
                <c:pt idx="3392">
                  <c:v>2.4776736111161881</c:v>
                </c:pt>
                <c:pt idx="3393">
                  <c:v>2.4784027777786832</c:v>
                </c:pt>
                <c:pt idx="3394">
                  <c:v>2.4791203703716747</c:v>
                </c:pt>
                <c:pt idx="3395">
                  <c:v>2.4798495370414457</c:v>
                </c:pt>
                <c:pt idx="3396">
                  <c:v>2.4805787037039408</c:v>
                </c:pt>
                <c:pt idx="3397">
                  <c:v>2.4812962962969323</c:v>
                </c:pt>
                <c:pt idx="3398">
                  <c:v>2.4820254629667033</c:v>
                </c:pt>
                <c:pt idx="3399">
                  <c:v>2.4827546296291985</c:v>
                </c:pt>
                <c:pt idx="3400">
                  <c:v>2.4834722222221899</c:v>
                </c:pt>
                <c:pt idx="3401">
                  <c:v>2.484201388891961</c:v>
                </c:pt>
                <c:pt idx="3402">
                  <c:v>2.484930555561732</c:v>
                </c:pt>
                <c:pt idx="3403">
                  <c:v>2.4856481481547235</c:v>
                </c:pt>
                <c:pt idx="3404">
                  <c:v>2.4863773148172186</c:v>
                </c:pt>
                <c:pt idx="3405">
                  <c:v>2.4871064814869897</c:v>
                </c:pt>
                <c:pt idx="3406">
                  <c:v>2.4878240740799811</c:v>
                </c:pt>
                <c:pt idx="3407">
                  <c:v>2.4885532407424762</c:v>
                </c:pt>
                <c:pt idx="3408">
                  <c:v>2.4892708333354676</c:v>
                </c:pt>
                <c:pt idx="3409">
                  <c:v>2.4900000000052387</c:v>
                </c:pt>
                <c:pt idx="3410">
                  <c:v>2.4907291666677338</c:v>
                </c:pt>
                <c:pt idx="3411">
                  <c:v>2.4914583333375049</c:v>
                </c:pt>
                <c:pt idx="3412">
                  <c:v>2.4921759259304963</c:v>
                </c:pt>
                <c:pt idx="3413">
                  <c:v>2.4929050925929914</c:v>
                </c:pt>
                <c:pt idx="3414">
                  <c:v>2.4936342592627625</c:v>
                </c:pt>
                <c:pt idx="3415">
                  <c:v>2.4943518518557539</c:v>
                </c:pt>
                <c:pt idx="3416">
                  <c:v>2.495081018518249</c:v>
                </c:pt>
                <c:pt idx="3417">
                  <c:v>2.4958101851880201</c:v>
                </c:pt>
                <c:pt idx="3418">
                  <c:v>2.4965277777810115</c:v>
                </c:pt>
                <c:pt idx="3419">
                  <c:v>2.4972569444507826</c:v>
                </c:pt>
                <c:pt idx="3420">
                  <c:v>2.4979861111132777</c:v>
                </c:pt>
                <c:pt idx="3421">
                  <c:v>2.4987037037062692</c:v>
                </c:pt>
                <c:pt idx="3422">
                  <c:v>2.4994328703760402</c:v>
                </c:pt>
                <c:pt idx="3423">
                  <c:v>2.5001620370385353</c:v>
                </c:pt>
                <c:pt idx="3424">
                  <c:v>2.5008796296315268</c:v>
                </c:pt>
                <c:pt idx="3425">
                  <c:v>2.5016550925938645</c:v>
                </c:pt>
                <c:pt idx="3426">
                  <c:v>2.5023842592636356</c:v>
                </c:pt>
                <c:pt idx="3427">
                  <c:v>2.5031134259261307</c:v>
                </c:pt>
                <c:pt idx="3428">
                  <c:v>2.5038310185191222</c:v>
                </c:pt>
                <c:pt idx="3429">
                  <c:v>2.5045601851888932</c:v>
                </c:pt>
                <c:pt idx="3430">
                  <c:v>2.5052893518513883</c:v>
                </c:pt>
                <c:pt idx="3431">
                  <c:v>2.5060648148210021</c:v>
                </c:pt>
                <c:pt idx="3432">
                  <c:v>2.5067824074139935</c:v>
                </c:pt>
                <c:pt idx="3433">
                  <c:v>2.5075115740764886</c:v>
                </c:pt>
                <c:pt idx="3434">
                  <c:v>2.5082407407462597</c:v>
                </c:pt>
                <c:pt idx="3435">
                  <c:v>2.5089583333392511</c:v>
                </c:pt>
                <c:pt idx="3436">
                  <c:v>2.5096875000017462</c:v>
                </c:pt>
                <c:pt idx="3437">
                  <c:v>2.510462962964084</c:v>
                </c:pt>
                <c:pt idx="3438">
                  <c:v>2.5111805555570754</c:v>
                </c:pt>
                <c:pt idx="3439">
                  <c:v>2.5119097222268465</c:v>
                </c:pt>
                <c:pt idx="3440">
                  <c:v>2.5126388888893416</c:v>
                </c:pt>
                <c:pt idx="3441">
                  <c:v>2.513356481482333</c:v>
                </c:pt>
                <c:pt idx="3442">
                  <c:v>2.5140856481521041</c:v>
                </c:pt>
                <c:pt idx="3443">
                  <c:v>2.5148611111144419</c:v>
                </c:pt>
                <c:pt idx="3444">
                  <c:v>2.5155787037074333</c:v>
                </c:pt>
                <c:pt idx="3445">
                  <c:v>2.5163078703699284</c:v>
                </c:pt>
                <c:pt idx="3446">
                  <c:v>2.5170370370396995</c:v>
                </c:pt>
                <c:pt idx="3447">
                  <c:v>2.5177546296326909</c:v>
                </c:pt>
                <c:pt idx="3448">
                  <c:v>2.518483796302462</c:v>
                </c:pt>
                <c:pt idx="3449">
                  <c:v>2.5192592592647998</c:v>
                </c:pt>
                <c:pt idx="3450">
                  <c:v>2.5199884259272949</c:v>
                </c:pt>
                <c:pt idx="3451">
                  <c:v>2.520717592597066</c:v>
                </c:pt>
                <c:pt idx="3452">
                  <c:v>2.5214351851900574</c:v>
                </c:pt>
                <c:pt idx="3453">
                  <c:v>2.5221643518525525</c:v>
                </c:pt>
                <c:pt idx="3454">
                  <c:v>2.5228935185223236</c:v>
                </c:pt>
                <c:pt idx="3455">
                  <c:v>2.523611111115315</c:v>
                </c:pt>
                <c:pt idx="3456">
                  <c:v>2.5243402777778101</c:v>
                </c:pt>
                <c:pt idx="3457">
                  <c:v>2.5250694444475812</c:v>
                </c:pt>
                <c:pt idx="3458">
                  <c:v>2.5257870370405726</c:v>
                </c:pt>
                <c:pt idx="3459">
                  <c:v>2.5265162037030677</c:v>
                </c:pt>
                <c:pt idx="3460">
                  <c:v>2.5272337962960592</c:v>
                </c:pt>
                <c:pt idx="3461">
                  <c:v>2.5279629629658302</c:v>
                </c:pt>
                <c:pt idx="3462">
                  <c:v>2.5286921296356013</c:v>
                </c:pt>
                <c:pt idx="3463">
                  <c:v>2.5294097222285927</c:v>
                </c:pt>
                <c:pt idx="3464">
                  <c:v>2.5301388888910878</c:v>
                </c:pt>
                <c:pt idx="3465">
                  <c:v>2.5309143518534256</c:v>
                </c:pt>
                <c:pt idx="3466">
                  <c:v>2.5316435185231967</c:v>
                </c:pt>
                <c:pt idx="3467">
                  <c:v>2.5323726851856918</c:v>
                </c:pt>
                <c:pt idx="3468">
                  <c:v>2.5330902777786832</c:v>
                </c:pt>
                <c:pt idx="3469">
                  <c:v>2.5338194444484543</c:v>
                </c:pt>
                <c:pt idx="3470">
                  <c:v>2.5345486111109494</c:v>
                </c:pt>
                <c:pt idx="3471">
                  <c:v>2.5352662037039408</c:v>
                </c:pt>
                <c:pt idx="3472">
                  <c:v>2.5359953703737119</c:v>
                </c:pt>
                <c:pt idx="3473">
                  <c:v>2.536724537043483</c:v>
                </c:pt>
                <c:pt idx="3474">
                  <c:v>2.5374421296291985</c:v>
                </c:pt>
                <c:pt idx="3475">
                  <c:v>2.5381712962989695</c:v>
                </c:pt>
                <c:pt idx="3476">
                  <c:v>2.5389467592613073</c:v>
                </c:pt>
                <c:pt idx="3477">
                  <c:v>2.5396759259310784</c:v>
                </c:pt>
                <c:pt idx="3478">
                  <c:v>2.5403935185240698</c:v>
                </c:pt>
                <c:pt idx="3479">
                  <c:v>2.5411226851865649</c:v>
                </c:pt>
                <c:pt idx="3480">
                  <c:v>2.541851851856336</c:v>
                </c:pt>
                <c:pt idx="3481">
                  <c:v>2.5425694444493274</c:v>
                </c:pt>
                <c:pt idx="3482">
                  <c:v>2.5433564814811689</c:v>
                </c:pt>
                <c:pt idx="3483">
                  <c:v>2.5440740740741603</c:v>
                </c:pt>
                <c:pt idx="3484">
                  <c:v>2.5448032407439314</c:v>
                </c:pt>
                <c:pt idx="3485">
                  <c:v>2.5455324074137025</c:v>
                </c:pt>
                <c:pt idx="3486">
                  <c:v>2.5462499999994179</c:v>
                </c:pt>
                <c:pt idx="3487">
                  <c:v>2.546979166669189</c:v>
                </c:pt>
                <c:pt idx="3488">
                  <c:v>2.5477546296315268</c:v>
                </c:pt>
                <c:pt idx="3489">
                  <c:v>2.5484837963012978</c:v>
                </c:pt>
                <c:pt idx="3490">
                  <c:v>2.549212962963793</c:v>
                </c:pt>
                <c:pt idx="3491">
                  <c:v>2.5499305555567844</c:v>
                </c:pt>
                <c:pt idx="3492">
                  <c:v>2.5506597222265555</c:v>
                </c:pt>
                <c:pt idx="3493">
                  <c:v>2.5513888888890506</c:v>
                </c:pt>
                <c:pt idx="3494">
                  <c:v>2.5521643518513883</c:v>
                </c:pt>
                <c:pt idx="3495">
                  <c:v>2.5528819444443798</c:v>
                </c:pt>
                <c:pt idx="3496">
                  <c:v>2.5536111111141508</c:v>
                </c:pt>
                <c:pt idx="3497">
                  <c:v>2.5543402777839219</c:v>
                </c:pt>
                <c:pt idx="3498">
                  <c:v>2.555069444446417</c:v>
                </c:pt>
                <c:pt idx="3499">
                  <c:v>2.5557870370394085</c:v>
                </c:pt>
                <c:pt idx="3500">
                  <c:v>2.5565162037091795</c:v>
                </c:pt>
                <c:pt idx="3501">
                  <c:v>2.5572453703716747</c:v>
                </c:pt>
                <c:pt idx="3502">
                  <c:v>2.5579629629646661</c:v>
                </c:pt>
                <c:pt idx="3503">
                  <c:v>2.5586921296344372</c:v>
                </c:pt>
                <c:pt idx="3504">
                  <c:v>2.5594212962969323</c:v>
                </c:pt>
                <c:pt idx="3505">
                  <c:v>2.5601504629667033</c:v>
                </c:pt>
                <c:pt idx="3506">
                  <c:v>2.5608680555596948</c:v>
                </c:pt>
                <c:pt idx="3507">
                  <c:v>2.5615972222221899</c:v>
                </c:pt>
                <c:pt idx="3508">
                  <c:v>2.562326388891961</c:v>
                </c:pt>
                <c:pt idx="3509">
                  <c:v>2.563055555561732</c:v>
                </c:pt>
                <c:pt idx="3510">
                  <c:v>2.5637731481547235</c:v>
                </c:pt>
                <c:pt idx="3511">
                  <c:v>2.5645023148172186</c:v>
                </c:pt>
                <c:pt idx="3512">
                  <c:v>2.5652314814869897</c:v>
                </c:pt>
                <c:pt idx="3513">
                  <c:v>2.5659606481494848</c:v>
                </c:pt>
                <c:pt idx="3514">
                  <c:v>2.5666782407424762</c:v>
                </c:pt>
                <c:pt idx="3515">
                  <c:v>2.5674074074122473</c:v>
                </c:pt>
                <c:pt idx="3516">
                  <c:v>2.5681365740747424</c:v>
                </c:pt>
                <c:pt idx="3517">
                  <c:v>2.5688657407445135</c:v>
                </c:pt>
                <c:pt idx="3518">
                  <c:v>2.5695833333375049</c:v>
                </c:pt>
                <c:pt idx="3519">
                  <c:v>2.5703125</c:v>
                </c:pt>
                <c:pt idx="3520">
                  <c:v>2.5710879629623378</c:v>
                </c:pt>
                <c:pt idx="3521">
                  <c:v>2.5718171296321088</c:v>
                </c:pt>
                <c:pt idx="3522">
                  <c:v>2.5725347222251003</c:v>
                </c:pt>
                <c:pt idx="3523">
                  <c:v>2.5732638888948713</c:v>
                </c:pt>
                <c:pt idx="3524">
                  <c:v>2.5739930555573665</c:v>
                </c:pt>
                <c:pt idx="3525">
                  <c:v>2.5747222222271375</c:v>
                </c:pt>
                <c:pt idx="3526">
                  <c:v>2.5754976851894753</c:v>
                </c:pt>
                <c:pt idx="3527">
                  <c:v>2.5762152777824667</c:v>
                </c:pt>
                <c:pt idx="3528">
                  <c:v>2.5769444444449618</c:v>
                </c:pt>
                <c:pt idx="3529">
                  <c:v>2.5776736111147329</c:v>
                </c:pt>
                <c:pt idx="3530">
                  <c:v>2.5783912037077243</c:v>
                </c:pt>
                <c:pt idx="3531">
                  <c:v>2.5791203703702195</c:v>
                </c:pt>
                <c:pt idx="3532">
                  <c:v>2.5798958333398332</c:v>
                </c:pt>
                <c:pt idx="3533">
                  <c:v>2.5806134259255487</c:v>
                </c:pt>
                <c:pt idx="3534">
                  <c:v>2.5813425925953197</c:v>
                </c:pt>
                <c:pt idx="3535">
                  <c:v>2.5820717592650908</c:v>
                </c:pt>
                <c:pt idx="3536">
                  <c:v>2.5827893518580822</c:v>
                </c:pt>
                <c:pt idx="3537">
                  <c:v>2.5835185185205773</c:v>
                </c:pt>
                <c:pt idx="3538">
                  <c:v>2.5842939814829151</c:v>
                </c:pt>
                <c:pt idx="3539">
                  <c:v>2.5850115740759065</c:v>
                </c:pt>
                <c:pt idx="3540">
                  <c:v>2.5857407407456776</c:v>
                </c:pt>
                <c:pt idx="3541">
                  <c:v>2.5864699074081727</c:v>
                </c:pt>
                <c:pt idx="3542">
                  <c:v>2.5871875000011642</c:v>
                </c:pt>
                <c:pt idx="3543">
                  <c:v>2.5879166666709352</c:v>
                </c:pt>
                <c:pt idx="3544">
                  <c:v>2.588692129633273</c:v>
                </c:pt>
                <c:pt idx="3545">
                  <c:v>2.5894212962957681</c:v>
                </c:pt>
                <c:pt idx="3546">
                  <c:v>2.5901388888887595</c:v>
                </c:pt>
                <c:pt idx="3547">
                  <c:v>2.5908680555585306</c:v>
                </c:pt>
                <c:pt idx="3548">
                  <c:v>2.5915972222283017</c:v>
                </c:pt>
                <c:pt idx="3549">
                  <c:v>2.5923148148212931</c:v>
                </c:pt>
                <c:pt idx="3550">
                  <c:v>2.5930902777836309</c:v>
                </c:pt>
                <c:pt idx="3551">
                  <c:v>2.5938078703766223</c:v>
                </c:pt>
                <c:pt idx="3552">
                  <c:v>2.5945370370391174</c:v>
                </c:pt>
                <c:pt idx="3553">
                  <c:v>2.5952662037088885</c:v>
                </c:pt>
                <c:pt idx="3554">
                  <c:v>2.5959837963018799</c:v>
                </c:pt>
                <c:pt idx="3555">
                  <c:v>2.596712962964375</c:v>
                </c:pt>
                <c:pt idx="3556">
                  <c:v>2.5974768518572091</c:v>
                </c:pt>
                <c:pt idx="3557">
                  <c:v>2.5982060185197042</c:v>
                </c:pt>
                <c:pt idx="3558">
                  <c:v>2.5989236111126957</c:v>
                </c:pt>
                <c:pt idx="3559">
                  <c:v>2.5996527777824667</c:v>
                </c:pt>
                <c:pt idx="3560">
                  <c:v>2.6003819444449618</c:v>
                </c:pt>
                <c:pt idx="3561">
                  <c:v>2.6010995370379533</c:v>
                </c:pt>
                <c:pt idx="3562">
                  <c:v>2.601875000000291</c:v>
                </c:pt>
                <c:pt idx="3563">
                  <c:v>2.6025925925932825</c:v>
                </c:pt>
                <c:pt idx="3564">
                  <c:v>2.6033217592630535</c:v>
                </c:pt>
                <c:pt idx="3565">
                  <c:v>2.6040509259255487</c:v>
                </c:pt>
                <c:pt idx="3566">
                  <c:v>2.6047685185185401</c:v>
                </c:pt>
                <c:pt idx="3567">
                  <c:v>2.6054976851883112</c:v>
                </c:pt>
                <c:pt idx="3568">
                  <c:v>2.6062615740738693</c:v>
                </c:pt>
                <c:pt idx="3569">
                  <c:v>2.6069907407436403</c:v>
                </c:pt>
                <c:pt idx="3570">
                  <c:v>2.6077083333366318</c:v>
                </c:pt>
                <c:pt idx="3571">
                  <c:v>2.6084375000064028</c:v>
                </c:pt>
                <c:pt idx="3572">
                  <c:v>2.609166666668898</c:v>
                </c:pt>
                <c:pt idx="3573">
                  <c:v>2.6098842592618894</c:v>
                </c:pt>
                <c:pt idx="3574">
                  <c:v>2.6106597222242272</c:v>
                </c:pt>
                <c:pt idx="3575">
                  <c:v>2.6113888888939982</c:v>
                </c:pt>
                <c:pt idx="3576">
                  <c:v>2.6121064814869897</c:v>
                </c:pt>
                <c:pt idx="3577">
                  <c:v>2.6128356481494848</c:v>
                </c:pt>
                <c:pt idx="3578">
                  <c:v>2.6135648148192558</c:v>
                </c:pt>
                <c:pt idx="3579">
                  <c:v>2.6142824074122473</c:v>
                </c:pt>
                <c:pt idx="3580">
                  <c:v>2.615057870374585</c:v>
                </c:pt>
                <c:pt idx="3581">
                  <c:v>2.6157754629675765</c:v>
                </c:pt>
                <c:pt idx="3582">
                  <c:v>2.6165046296300716</c:v>
                </c:pt>
                <c:pt idx="3583">
                  <c:v>2.6172337962998427</c:v>
                </c:pt>
                <c:pt idx="3584">
                  <c:v>2.6179513888928341</c:v>
                </c:pt>
                <c:pt idx="3585">
                  <c:v>2.6186805555553292</c:v>
                </c:pt>
                <c:pt idx="3586">
                  <c:v>2.6194444444481633</c:v>
                </c:pt>
                <c:pt idx="3587">
                  <c:v>2.6201736111106584</c:v>
                </c:pt>
                <c:pt idx="3588">
                  <c:v>2.6209027777804295</c:v>
                </c:pt>
                <c:pt idx="3589">
                  <c:v>2.6216203703734209</c:v>
                </c:pt>
                <c:pt idx="3590">
                  <c:v>2.622349537043192</c:v>
                </c:pt>
                <c:pt idx="3591">
                  <c:v>2.6230787037056871</c:v>
                </c:pt>
                <c:pt idx="3592">
                  <c:v>2.6238541666680248</c:v>
                </c:pt>
                <c:pt idx="3593">
                  <c:v>2.6245717592610163</c:v>
                </c:pt>
                <c:pt idx="3594">
                  <c:v>2.6253009259307873</c:v>
                </c:pt>
                <c:pt idx="3595">
                  <c:v>2.6260300925932825</c:v>
                </c:pt>
                <c:pt idx="3596">
                  <c:v>2.6267476851862739</c:v>
                </c:pt>
                <c:pt idx="3597">
                  <c:v>2.627476851856045</c:v>
                </c:pt>
                <c:pt idx="3598">
                  <c:v>2.6282523148183827</c:v>
                </c:pt>
                <c:pt idx="3599">
                  <c:v>2.6289699074113742</c:v>
                </c:pt>
                <c:pt idx="3600">
                  <c:v>2.6296990740738693</c:v>
                </c:pt>
                <c:pt idx="3601">
                  <c:v>2.6304282407436403</c:v>
                </c:pt>
                <c:pt idx="3602">
                  <c:v>2.6311458333366318</c:v>
                </c:pt>
                <c:pt idx="3603">
                  <c:v>2.6318750000064028</c:v>
                </c:pt>
                <c:pt idx="3604">
                  <c:v>2.6326504629687406</c:v>
                </c:pt>
                <c:pt idx="3605">
                  <c:v>2.633368055561732</c:v>
                </c:pt>
                <c:pt idx="3606">
                  <c:v>2.6340972222242272</c:v>
                </c:pt>
                <c:pt idx="3607">
                  <c:v>2.6348148148172186</c:v>
                </c:pt>
                <c:pt idx="3608">
                  <c:v>2.6355439814869897</c:v>
                </c:pt>
                <c:pt idx="3609">
                  <c:v>2.6362731481494848</c:v>
                </c:pt>
                <c:pt idx="3610">
                  <c:v>2.6370370370423188</c:v>
                </c:pt>
                <c:pt idx="3611">
                  <c:v>2.637766203704814</c:v>
                </c:pt>
                <c:pt idx="3612">
                  <c:v>2.638495370374585</c:v>
                </c:pt>
                <c:pt idx="3613">
                  <c:v>2.6392129629675765</c:v>
                </c:pt>
                <c:pt idx="3614">
                  <c:v>2.6399421296300716</c:v>
                </c:pt>
                <c:pt idx="3615">
                  <c:v>2.6406712962998427</c:v>
                </c:pt>
                <c:pt idx="3616">
                  <c:v>2.6414351851854008</c:v>
                </c:pt>
                <c:pt idx="3617">
                  <c:v>2.6421643518551718</c:v>
                </c:pt>
                <c:pt idx="3618">
                  <c:v>2.6428935185249429</c:v>
                </c:pt>
                <c:pt idx="3619">
                  <c:v>2.643622685187438</c:v>
                </c:pt>
                <c:pt idx="3620">
                  <c:v>2.6443402777804295</c:v>
                </c:pt>
                <c:pt idx="3621">
                  <c:v>2.6450694444502005</c:v>
                </c:pt>
                <c:pt idx="3622">
                  <c:v>2.6458449074125383</c:v>
                </c:pt>
                <c:pt idx="3623">
                  <c:v>2.6465625000055297</c:v>
                </c:pt>
                <c:pt idx="3624">
                  <c:v>2.6472916666680248</c:v>
                </c:pt>
                <c:pt idx="3625">
                  <c:v>2.6480208333377959</c:v>
                </c:pt>
                <c:pt idx="3626">
                  <c:v>2.6487384259307873</c:v>
                </c:pt>
                <c:pt idx="3627">
                  <c:v>2.6494675925932825</c:v>
                </c:pt>
                <c:pt idx="3628">
                  <c:v>2.6502430555556202</c:v>
                </c:pt>
                <c:pt idx="3629">
                  <c:v>2.6509722222253913</c:v>
                </c:pt>
                <c:pt idx="3630">
                  <c:v>2.6517013888951624</c:v>
                </c:pt>
                <c:pt idx="3631">
                  <c:v>2.6524189814808778</c:v>
                </c:pt>
                <c:pt idx="3632">
                  <c:v>2.6531481481506489</c:v>
                </c:pt>
                <c:pt idx="3633">
                  <c:v>2.65387731482042</c:v>
                </c:pt>
                <c:pt idx="3634">
                  <c:v>2.6546527777827578</c:v>
                </c:pt>
                <c:pt idx="3635">
                  <c:v>2.6553703703757492</c:v>
                </c:pt>
                <c:pt idx="3636">
                  <c:v>2.6560995370382443</c:v>
                </c:pt>
                <c:pt idx="3637">
                  <c:v>2.6568287037080154</c:v>
                </c:pt>
                <c:pt idx="3638">
                  <c:v>2.6575462963010068</c:v>
                </c:pt>
                <c:pt idx="3639">
                  <c:v>2.6582754629635019</c:v>
                </c:pt>
                <c:pt idx="3640">
                  <c:v>2.659004629633273</c:v>
                </c:pt>
                <c:pt idx="3641">
                  <c:v>2.6597222222262644</c:v>
                </c:pt>
                <c:pt idx="3642">
                  <c:v>2.6604513888887595</c:v>
                </c:pt>
                <c:pt idx="3643">
                  <c:v>2.6611805555585306</c:v>
                </c:pt>
                <c:pt idx="3644">
                  <c:v>2.6619097222283017</c:v>
                </c:pt>
                <c:pt idx="3645">
                  <c:v>2.6626273148212931</c:v>
                </c:pt>
                <c:pt idx="3646">
                  <c:v>2.6633564814837882</c:v>
                </c:pt>
                <c:pt idx="3647">
                  <c:v>2.6640856481535593</c:v>
                </c:pt>
                <c:pt idx="3648">
                  <c:v>2.6648032407465507</c:v>
                </c:pt>
                <c:pt idx="3649">
                  <c:v>2.6655324074090458</c:v>
                </c:pt>
                <c:pt idx="3650">
                  <c:v>2.6662615740788169</c:v>
                </c:pt>
                <c:pt idx="3651">
                  <c:v>2.6669791666718083</c:v>
                </c:pt>
                <c:pt idx="3652">
                  <c:v>2.6677083333343035</c:v>
                </c:pt>
                <c:pt idx="3653">
                  <c:v>2.6684375000040745</c:v>
                </c:pt>
                <c:pt idx="3654">
                  <c:v>2.669155092597066</c:v>
                </c:pt>
                <c:pt idx="3655">
                  <c:v>2.6698842592595611</c:v>
                </c:pt>
                <c:pt idx="3656">
                  <c:v>2.6706134259293322</c:v>
                </c:pt>
                <c:pt idx="3657">
                  <c:v>2.6713310185223236</c:v>
                </c:pt>
                <c:pt idx="3658">
                  <c:v>2.6720601851848187</c:v>
                </c:pt>
                <c:pt idx="3659">
                  <c:v>2.6727893518545898</c:v>
                </c:pt>
                <c:pt idx="3660">
                  <c:v>2.6735069444475812</c:v>
                </c:pt>
                <c:pt idx="3661">
                  <c:v>2.6742361111173523</c:v>
                </c:pt>
                <c:pt idx="3662">
                  <c:v>2.6749652777798474</c:v>
                </c:pt>
                <c:pt idx="3663">
                  <c:v>2.6756828703728388</c:v>
                </c:pt>
                <c:pt idx="3664">
                  <c:v>2.6764120370426099</c:v>
                </c:pt>
                <c:pt idx="3665">
                  <c:v>2.677141203705105</c:v>
                </c:pt>
                <c:pt idx="3666">
                  <c:v>2.6778587962980964</c:v>
                </c:pt>
                <c:pt idx="3667">
                  <c:v>2.6785879629678675</c:v>
                </c:pt>
                <c:pt idx="3668">
                  <c:v>2.6793171296303626</c:v>
                </c:pt>
                <c:pt idx="3669">
                  <c:v>2.680034722223354</c:v>
                </c:pt>
                <c:pt idx="3670">
                  <c:v>2.6807638888931251</c:v>
                </c:pt>
                <c:pt idx="3671">
                  <c:v>2.6814930555556202</c:v>
                </c:pt>
                <c:pt idx="3672">
                  <c:v>2.6822106481486117</c:v>
                </c:pt>
                <c:pt idx="3673">
                  <c:v>2.6829398148183827</c:v>
                </c:pt>
                <c:pt idx="3674">
                  <c:v>2.6836689814808778</c:v>
                </c:pt>
                <c:pt idx="3675">
                  <c:v>2.6844444444504916</c:v>
                </c:pt>
                <c:pt idx="3676">
                  <c:v>2.685162037043483</c:v>
                </c:pt>
                <c:pt idx="3677">
                  <c:v>2.6858912037059781</c:v>
                </c:pt>
                <c:pt idx="3678">
                  <c:v>2.6866203703757492</c:v>
                </c:pt>
                <c:pt idx="3679">
                  <c:v>2.6873379629687406</c:v>
                </c:pt>
                <c:pt idx="3680">
                  <c:v>2.6880671296312357</c:v>
                </c:pt>
                <c:pt idx="3681">
                  <c:v>2.6888310185240698</c:v>
                </c:pt>
                <c:pt idx="3682">
                  <c:v>2.6895601851865649</c:v>
                </c:pt>
                <c:pt idx="3683">
                  <c:v>2.6902777777795563</c:v>
                </c:pt>
                <c:pt idx="3684">
                  <c:v>2.6910069444493274</c:v>
                </c:pt>
                <c:pt idx="3685">
                  <c:v>2.6917245370423188</c:v>
                </c:pt>
                <c:pt idx="3686">
                  <c:v>2.692453703704814</c:v>
                </c:pt>
                <c:pt idx="3687">
                  <c:v>2.693182870374585</c:v>
                </c:pt>
                <c:pt idx="3688">
                  <c:v>2.6939004629675765</c:v>
                </c:pt>
                <c:pt idx="3689">
                  <c:v>2.6946296296300716</c:v>
                </c:pt>
                <c:pt idx="3690">
                  <c:v>2.6953587962998427</c:v>
                </c:pt>
                <c:pt idx="3691">
                  <c:v>2.6960763888928341</c:v>
                </c:pt>
                <c:pt idx="3692">
                  <c:v>2.6968518518551718</c:v>
                </c:pt>
                <c:pt idx="3693">
                  <c:v>2.6975810185249429</c:v>
                </c:pt>
                <c:pt idx="3694">
                  <c:v>2.698310185187438</c:v>
                </c:pt>
                <c:pt idx="3695">
                  <c:v>2.6990277777804295</c:v>
                </c:pt>
                <c:pt idx="3696">
                  <c:v>2.6997569444502005</c:v>
                </c:pt>
                <c:pt idx="3697">
                  <c:v>2.7004861111126957</c:v>
                </c:pt>
                <c:pt idx="3698">
                  <c:v>2.7012615740750334</c:v>
                </c:pt>
                <c:pt idx="3699">
                  <c:v>2.7019907407448045</c:v>
                </c:pt>
                <c:pt idx="3700">
                  <c:v>2.7027083333377959</c:v>
                </c:pt>
                <c:pt idx="3701">
                  <c:v>2.703437500000291</c:v>
                </c:pt>
                <c:pt idx="3702">
                  <c:v>2.7041666666700621</c:v>
                </c:pt>
                <c:pt idx="3703">
                  <c:v>2.7048842592630535</c:v>
                </c:pt>
                <c:pt idx="3704">
                  <c:v>2.7056134259255487</c:v>
                </c:pt>
                <c:pt idx="3705">
                  <c:v>2.7063425925953197</c:v>
                </c:pt>
                <c:pt idx="3706">
                  <c:v>2.7070601851883112</c:v>
                </c:pt>
                <c:pt idx="3707">
                  <c:v>2.7077893518580822</c:v>
                </c:pt>
                <c:pt idx="3708">
                  <c:v>2.7085185185205773</c:v>
                </c:pt>
                <c:pt idx="3709">
                  <c:v>2.7092361111135688</c:v>
                </c:pt>
                <c:pt idx="3710">
                  <c:v>2.7099652777833398</c:v>
                </c:pt>
                <c:pt idx="3711">
                  <c:v>2.7106828703763313</c:v>
                </c:pt>
                <c:pt idx="3712">
                  <c:v>2.7114120370388264</c:v>
                </c:pt>
                <c:pt idx="3713">
                  <c:v>2.7121412037085975</c:v>
                </c:pt>
                <c:pt idx="3714">
                  <c:v>2.7128587963015889</c:v>
                </c:pt>
                <c:pt idx="3715">
                  <c:v>2.713587962964084</c:v>
                </c:pt>
                <c:pt idx="3716">
                  <c:v>2.7143171296338551</c:v>
                </c:pt>
                <c:pt idx="3717">
                  <c:v>2.7150347222268465</c:v>
                </c:pt>
                <c:pt idx="3718">
                  <c:v>2.7157638888893416</c:v>
                </c:pt>
                <c:pt idx="3719">
                  <c:v>2.7165393518516794</c:v>
                </c:pt>
                <c:pt idx="3720">
                  <c:v>2.7172685185214505</c:v>
                </c:pt>
                <c:pt idx="3721">
                  <c:v>2.7179861111144419</c:v>
                </c:pt>
                <c:pt idx="3722">
                  <c:v>2.718715277784213</c:v>
                </c:pt>
                <c:pt idx="3723">
                  <c:v>2.7194444444467081</c:v>
                </c:pt>
                <c:pt idx="3724">
                  <c:v>2.7201620370396995</c:v>
                </c:pt>
                <c:pt idx="3725">
                  <c:v>2.7208912037094706</c:v>
                </c:pt>
                <c:pt idx="3726">
                  <c:v>2.7216203703719657</c:v>
                </c:pt>
                <c:pt idx="3727">
                  <c:v>2.7223379629649571</c:v>
                </c:pt>
                <c:pt idx="3728">
                  <c:v>2.7230671296347282</c:v>
                </c:pt>
                <c:pt idx="3729">
                  <c:v>2.7237962962972233</c:v>
                </c:pt>
                <c:pt idx="3730">
                  <c:v>2.7245138888902147</c:v>
                </c:pt>
                <c:pt idx="3731">
                  <c:v>2.7252430555599858</c:v>
                </c:pt>
                <c:pt idx="3732">
                  <c:v>2.7259606481529772</c:v>
                </c:pt>
                <c:pt idx="3733">
                  <c:v>2.7266898148154723</c:v>
                </c:pt>
                <c:pt idx="3734">
                  <c:v>2.7274189814852434</c:v>
                </c:pt>
                <c:pt idx="3735">
                  <c:v>2.7281944444475812</c:v>
                </c:pt>
                <c:pt idx="3736">
                  <c:v>2.7289120370405726</c:v>
                </c:pt>
                <c:pt idx="3737">
                  <c:v>2.7296412037030677</c:v>
                </c:pt>
                <c:pt idx="3738">
                  <c:v>2.7303703703728388</c:v>
                </c:pt>
                <c:pt idx="3739">
                  <c:v>2.7310879629658302</c:v>
                </c:pt>
                <c:pt idx="3740">
                  <c:v>2.7318171296356013</c:v>
                </c:pt>
                <c:pt idx="3741">
                  <c:v>2.7325462962980964</c:v>
                </c:pt>
                <c:pt idx="3742">
                  <c:v>2.7332638888910878</c:v>
                </c:pt>
                <c:pt idx="3743">
                  <c:v>2.7339930555608589</c:v>
                </c:pt>
                <c:pt idx="3744">
                  <c:v>2.734722222223354</c:v>
                </c:pt>
                <c:pt idx="3745">
                  <c:v>2.7354398148163455</c:v>
                </c:pt>
                <c:pt idx="3746">
                  <c:v>2.7361689814861165</c:v>
                </c:pt>
                <c:pt idx="3747">
                  <c:v>2.736886574079108</c:v>
                </c:pt>
                <c:pt idx="3748">
                  <c:v>2.7376157407416031</c:v>
                </c:pt>
                <c:pt idx="3749">
                  <c:v>2.7383449074113742</c:v>
                </c:pt>
                <c:pt idx="3750">
                  <c:v>2.7390625000043656</c:v>
                </c:pt>
                <c:pt idx="3751">
                  <c:v>2.7398379629667033</c:v>
                </c:pt>
                <c:pt idx="3752">
                  <c:v>2.7405671296291985</c:v>
                </c:pt>
                <c:pt idx="3753">
                  <c:v>2.7412962962989695</c:v>
                </c:pt>
                <c:pt idx="3754">
                  <c:v>2.7420254629687406</c:v>
                </c:pt>
                <c:pt idx="3755">
                  <c:v>2.742743055561732</c:v>
                </c:pt>
                <c:pt idx="3756">
                  <c:v>2.7434722222242272</c:v>
                </c:pt>
                <c:pt idx="3757">
                  <c:v>2.7441898148172186</c:v>
                </c:pt>
                <c:pt idx="3758">
                  <c:v>2.7449189814869897</c:v>
                </c:pt>
                <c:pt idx="3759">
                  <c:v>2.7456481481494848</c:v>
                </c:pt>
                <c:pt idx="3760">
                  <c:v>2.7463657407424762</c:v>
                </c:pt>
                <c:pt idx="3761">
                  <c:v>2.7470949074122473</c:v>
                </c:pt>
                <c:pt idx="3762">
                  <c:v>2.7478240740747424</c:v>
                </c:pt>
                <c:pt idx="3763">
                  <c:v>2.7485416666677338</c:v>
                </c:pt>
                <c:pt idx="3764">
                  <c:v>2.7492708333375049</c:v>
                </c:pt>
                <c:pt idx="3765">
                  <c:v>2.75</c:v>
                </c:pt>
                <c:pt idx="3766">
                  <c:v>2.7507175925929914</c:v>
                </c:pt>
                <c:pt idx="3767">
                  <c:v>2.7514467592627625</c:v>
                </c:pt>
                <c:pt idx="3768">
                  <c:v>2.7521759259252576</c:v>
                </c:pt>
                <c:pt idx="3769">
                  <c:v>2.752893518518249</c:v>
                </c:pt>
                <c:pt idx="3770">
                  <c:v>2.7536226851880201</c:v>
                </c:pt>
                <c:pt idx="3771">
                  <c:v>2.7543518518577912</c:v>
                </c:pt>
                <c:pt idx="3772">
                  <c:v>2.7550694444507826</c:v>
                </c:pt>
                <c:pt idx="3773">
                  <c:v>2.7557986111132777</c:v>
                </c:pt>
                <c:pt idx="3774">
                  <c:v>2.7565277777830488</c:v>
                </c:pt>
                <c:pt idx="3775">
                  <c:v>2.7572453703760402</c:v>
                </c:pt>
                <c:pt idx="3776">
                  <c:v>2.7579745370385353</c:v>
                </c:pt>
                <c:pt idx="3777">
                  <c:v>2.7587037037083064</c:v>
                </c:pt>
                <c:pt idx="3778">
                  <c:v>2.7594212963012978</c:v>
                </c:pt>
                <c:pt idx="3779">
                  <c:v>2.760150462963793</c:v>
                </c:pt>
                <c:pt idx="3780">
                  <c:v>2.7608680555567844</c:v>
                </c:pt>
                <c:pt idx="3781">
                  <c:v>2.7615972222265555</c:v>
                </c:pt>
                <c:pt idx="3782">
                  <c:v>2.7623263888890506</c:v>
                </c:pt>
                <c:pt idx="3783">
                  <c:v>2.7630555555588217</c:v>
                </c:pt>
                <c:pt idx="3784">
                  <c:v>2.7637731481518131</c:v>
                </c:pt>
                <c:pt idx="3785">
                  <c:v>2.7645023148143082</c:v>
                </c:pt>
                <c:pt idx="3786">
                  <c:v>2.7652199074072996</c:v>
                </c:pt>
                <c:pt idx="3787">
                  <c:v>2.766006944446417</c:v>
                </c:pt>
                <c:pt idx="3788">
                  <c:v>2.7667245370394085</c:v>
                </c:pt>
                <c:pt idx="3789">
                  <c:v>2.7674537037091795</c:v>
                </c:pt>
                <c:pt idx="3790">
                  <c:v>2.7681828703716747</c:v>
                </c:pt>
                <c:pt idx="3791">
                  <c:v>2.7689004629646661</c:v>
                </c:pt>
                <c:pt idx="3792">
                  <c:v>2.7696296296344372</c:v>
                </c:pt>
                <c:pt idx="3793">
                  <c:v>2.7703472222274286</c:v>
                </c:pt>
                <c:pt idx="3794">
                  <c:v>2.7710763888899237</c:v>
                </c:pt>
                <c:pt idx="3795">
                  <c:v>2.7718055555596948</c:v>
                </c:pt>
                <c:pt idx="3796">
                  <c:v>2.7725231481526862</c:v>
                </c:pt>
                <c:pt idx="3797">
                  <c:v>2.7732523148151813</c:v>
                </c:pt>
                <c:pt idx="3798">
                  <c:v>2.7739814814849524</c:v>
                </c:pt>
                <c:pt idx="3799">
                  <c:v>2.7746990740779438</c:v>
                </c:pt>
                <c:pt idx="3800">
                  <c:v>2.7754282407404389</c:v>
                </c:pt>
                <c:pt idx="3801">
                  <c:v>2.77615740741021</c:v>
                </c:pt>
                <c:pt idx="3802">
                  <c:v>2.7768750000032014</c:v>
                </c:pt>
                <c:pt idx="3803">
                  <c:v>2.7776504629655392</c:v>
                </c:pt>
                <c:pt idx="3804">
                  <c:v>2.7783796296353103</c:v>
                </c:pt>
                <c:pt idx="3805">
                  <c:v>2.7790972222283017</c:v>
                </c:pt>
                <c:pt idx="3806">
                  <c:v>2.7798263888907968</c:v>
                </c:pt>
                <c:pt idx="3807">
                  <c:v>2.7805555555605679</c:v>
                </c:pt>
                <c:pt idx="3808">
                  <c:v>2.7812731481535593</c:v>
                </c:pt>
                <c:pt idx="3809">
                  <c:v>2.7820486111158971</c:v>
                </c:pt>
                <c:pt idx="3810">
                  <c:v>2.7827777777783922</c:v>
                </c:pt>
                <c:pt idx="3811">
                  <c:v>2.7835069444481633</c:v>
                </c:pt>
                <c:pt idx="3812">
                  <c:v>2.7842245370411547</c:v>
                </c:pt>
                <c:pt idx="3813">
                  <c:v>2.7849537037036498</c:v>
                </c:pt>
                <c:pt idx="3814">
                  <c:v>2.7856828703734209</c:v>
                </c:pt>
                <c:pt idx="3815">
                  <c:v>2.7864583333357587</c:v>
                </c:pt>
                <c:pt idx="3816">
                  <c:v>2.7871759259287501</c:v>
                </c:pt>
                <c:pt idx="3817">
                  <c:v>2.7879050925985212</c:v>
                </c:pt>
                <c:pt idx="3818">
                  <c:v>2.7886226851915126</c:v>
                </c:pt>
                <c:pt idx="3819">
                  <c:v>2.7893518518540077</c:v>
                </c:pt>
                <c:pt idx="3820">
                  <c:v>2.7900810185237788</c:v>
                </c:pt>
                <c:pt idx="3821">
                  <c:v>2.7908564814861165</c:v>
                </c:pt>
                <c:pt idx="3822">
                  <c:v>2.7915856481486117</c:v>
                </c:pt>
                <c:pt idx="3823">
                  <c:v>2.7923032407416031</c:v>
                </c:pt>
                <c:pt idx="3824">
                  <c:v>2.7930324074113742</c:v>
                </c:pt>
                <c:pt idx="3825">
                  <c:v>2.7937615740738693</c:v>
                </c:pt>
                <c:pt idx="3826">
                  <c:v>2.7944791666668607</c:v>
                </c:pt>
                <c:pt idx="3827">
                  <c:v>2.7952083333366318</c:v>
                </c:pt>
                <c:pt idx="3828">
                  <c:v>2.7959375000064028</c:v>
                </c:pt>
                <c:pt idx="3829">
                  <c:v>2.7966550925921183</c:v>
                </c:pt>
                <c:pt idx="3830">
                  <c:v>2.7973842592618894</c:v>
                </c:pt>
                <c:pt idx="3831">
                  <c:v>2.7981134259316605</c:v>
                </c:pt>
                <c:pt idx="3832">
                  <c:v>2.7988888888939982</c:v>
                </c:pt>
                <c:pt idx="3833">
                  <c:v>2.7996064814869897</c:v>
                </c:pt>
                <c:pt idx="3834">
                  <c:v>2.8003356481494848</c:v>
                </c:pt>
                <c:pt idx="3835">
                  <c:v>2.8010648148192558</c:v>
                </c:pt>
                <c:pt idx="3836">
                  <c:v>2.8017824074122473</c:v>
                </c:pt>
                <c:pt idx="3837">
                  <c:v>2.8025115740747424</c:v>
                </c:pt>
                <c:pt idx="3838">
                  <c:v>2.8032291666677338</c:v>
                </c:pt>
                <c:pt idx="3839">
                  <c:v>2.8039583333375049</c:v>
                </c:pt>
                <c:pt idx="3840">
                  <c:v>2.8046875</c:v>
                </c:pt>
                <c:pt idx="3841">
                  <c:v>2.8054050925929914</c:v>
                </c:pt>
                <c:pt idx="3842">
                  <c:v>2.8061342592627625</c:v>
                </c:pt>
                <c:pt idx="3843">
                  <c:v>2.8068634259252576</c:v>
                </c:pt>
                <c:pt idx="3844">
                  <c:v>2.807581018518249</c:v>
                </c:pt>
                <c:pt idx="3845">
                  <c:v>2.8083101851880201</c:v>
                </c:pt>
                <c:pt idx="3846">
                  <c:v>2.8090393518577912</c:v>
                </c:pt>
                <c:pt idx="3847">
                  <c:v>2.8097569444507826</c:v>
                </c:pt>
                <c:pt idx="3848">
                  <c:v>2.8104861111132777</c:v>
                </c:pt>
                <c:pt idx="3849">
                  <c:v>2.8112152777830488</c:v>
                </c:pt>
                <c:pt idx="3850">
                  <c:v>2.8119328703760402</c:v>
                </c:pt>
                <c:pt idx="3851">
                  <c:v>2.8126620370385353</c:v>
                </c:pt>
                <c:pt idx="3852">
                  <c:v>2.8133912037083064</c:v>
                </c:pt>
                <c:pt idx="3853">
                  <c:v>2.8141666666706442</c:v>
                </c:pt>
                <c:pt idx="3854">
                  <c:v>2.8148842592636356</c:v>
                </c:pt>
                <c:pt idx="3855">
                  <c:v>2.8156134259261307</c:v>
                </c:pt>
                <c:pt idx="3856">
                  <c:v>2.8163425925959018</c:v>
                </c:pt>
                <c:pt idx="3857">
                  <c:v>2.8170601851888932</c:v>
                </c:pt>
                <c:pt idx="3858">
                  <c:v>2.8177893518513883</c:v>
                </c:pt>
                <c:pt idx="3859">
                  <c:v>2.8185648148210021</c:v>
                </c:pt>
                <c:pt idx="3860">
                  <c:v>2.8192939814834972</c:v>
                </c:pt>
                <c:pt idx="3861">
                  <c:v>2.8200115740764886</c:v>
                </c:pt>
                <c:pt idx="3862">
                  <c:v>2.8207407407462597</c:v>
                </c:pt>
                <c:pt idx="3863">
                  <c:v>2.8214699074087548</c:v>
                </c:pt>
                <c:pt idx="3864">
                  <c:v>2.8221875000017462</c:v>
                </c:pt>
                <c:pt idx="3865">
                  <c:v>2.8229166666715173</c:v>
                </c:pt>
                <c:pt idx="3866">
                  <c:v>2.8236458333340124</c:v>
                </c:pt>
                <c:pt idx="3867">
                  <c:v>2.8243634259270038</c:v>
                </c:pt>
                <c:pt idx="3868">
                  <c:v>2.8250925925967749</c:v>
                </c:pt>
                <c:pt idx="3869">
                  <c:v>2.8258101851897663</c:v>
                </c:pt>
                <c:pt idx="3870">
                  <c:v>2.8265972222216078</c:v>
                </c:pt>
                <c:pt idx="3871">
                  <c:v>2.8273148148145992</c:v>
                </c:pt>
                <c:pt idx="3872">
                  <c:v>2.8280439814843703</c:v>
                </c:pt>
                <c:pt idx="3873">
                  <c:v>2.8287731481541414</c:v>
                </c:pt>
                <c:pt idx="3874">
                  <c:v>2.8294907407471328</c:v>
                </c:pt>
                <c:pt idx="3875">
                  <c:v>2.8302199074096279</c:v>
                </c:pt>
                <c:pt idx="3876">
                  <c:v>2.8309953703719657</c:v>
                </c:pt>
                <c:pt idx="3877">
                  <c:v>2.8317245370417368</c:v>
                </c:pt>
                <c:pt idx="3878">
                  <c:v>2.8324421296347282</c:v>
                </c:pt>
                <c:pt idx="3879">
                  <c:v>2.8331712962972233</c:v>
                </c:pt>
                <c:pt idx="3880">
                  <c:v>2.8339004629669944</c:v>
                </c:pt>
                <c:pt idx="3881">
                  <c:v>2.8346180555599858</c:v>
                </c:pt>
                <c:pt idx="3882">
                  <c:v>2.8354050925991032</c:v>
                </c:pt>
                <c:pt idx="3883">
                  <c:v>2.8361226851848187</c:v>
                </c:pt>
                <c:pt idx="3884">
                  <c:v>2.8368518518545898</c:v>
                </c:pt>
                <c:pt idx="3885">
                  <c:v>2.8375810185243608</c:v>
                </c:pt>
                <c:pt idx="3886">
                  <c:v>2.8382986111173523</c:v>
                </c:pt>
                <c:pt idx="3887">
                  <c:v>2.8390277777798474</c:v>
                </c:pt>
                <c:pt idx="3888">
                  <c:v>2.8397453703728388</c:v>
                </c:pt>
                <c:pt idx="3889">
                  <c:v>2.8404745370426099</c:v>
                </c:pt>
                <c:pt idx="3890">
                  <c:v>2.841203703705105</c:v>
                </c:pt>
                <c:pt idx="3891">
                  <c:v>2.8419212962980964</c:v>
                </c:pt>
                <c:pt idx="3892">
                  <c:v>2.8426504629678675</c:v>
                </c:pt>
                <c:pt idx="3893">
                  <c:v>2.8433796296303626</c:v>
                </c:pt>
                <c:pt idx="3894">
                  <c:v>2.844097222223354</c:v>
                </c:pt>
                <c:pt idx="3895">
                  <c:v>2.8448263888931251</c:v>
                </c:pt>
                <c:pt idx="3896">
                  <c:v>2.8455555555556202</c:v>
                </c:pt>
                <c:pt idx="3897">
                  <c:v>2.8462731481486117</c:v>
                </c:pt>
                <c:pt idx="3898">
                  <c:v>2.8470023148183827</c:v>
                </c:pt>
                <c:pt idx="3899">
                  <c:v>2.8477314814808778</c:v>
                </c:pt>
                <c:pt idx="3900">
                  <c:v>2.8484490740738693</c:v>
                </c:pt>
                <c:pt idx="3901">
                  <c:v>2.8491782407436403</c:v>
                </c:pt>
                <c:pt idx="3902">
                  <c:v>2.8499074074134114</c:v>
                </c:pt>
                <c:pt idx="3903">
                  <c:v>2.8506250000064028</c:v>
                </c:pt>
                <c:pt idx="3904">
                  <c:v>2.851354166668898</c:v>
                </c:pt>
                <c:pt idx="3905">
                  <c:v>2.852083333338669</c:v>
                </c:pt>
                <c:pt idx="3906">
                  <c:v>2.8528009259316605</c:v>
                </c:pt>
                <c:pt idx="3907">
                  <c:v>2.8535300925941556</c:v>
                </c:pt>
                <c:pt idx="3908">
                  <c:v>2.8542592592639267</c:v>
                </c:pt>
                <c:pt idx="3909">
                  <c:v>2.8549768518569181</c:v>
                </c:pt>
                <c:pt idx="3910">
                  <c:v>2.8557060185194132</c:v>
                </c:pt>
                <c:pt idx="3911">
                  <c:v>2.8564351851891843</c:v>
                </c:pt>
                <c:pt idx="3912">
                  <c:v>2.8571527777821757</c:v>
                </c:pt>
                <c:pt idx="3913">
                  <c:v>2.8579282407445135</c:v>
                </c:pt>
                <c:pt idx="3914">
                  <c:v>2.8586574074070086</c:v>
                </c:pt>
                <c:pt idx="3915">
                  <c:v>2.8593865740767797</c:v>
                </c:pt>
                <c:pt idx="3916">
                  <c:v>2.8601041666697711</c:v>
                </c:pt>
                <c:pt idx="3917">
                  <c:v>2.8608333333395422</c:v>
                </c:pt>
                <c:pt idx="3918">
                  <c:v>2.8615625000020373</c:v>
                </c:pt>
                <c:pt idx="3919">
                  <c:v>2.862337962964375</c:v>
                </c:pt>
                <c:pt idx="3920">
                  <c:v>2.8630555555573665</c:v>
                </c:pt>
                <c:pt idx="3921">
                  <c:v>2.8637847222271375</c:v>
                </c:pt>
                <c:pt idx="3922">
                  <c:v>2.8645138888896327</c:v>
                </c:pt>
                <c:pt idx="3923">
                  <c:v>2.8652430555594037</c:v>
                </c:pt>
                <c:pt idx="3924">
                  <c:v>2.8659722222218988</c:v>
                </c:pt>
                <c:pt idx="3925">
                  <c:v>2.8667476851915126</c:v>
                </c:pt>
                <c:pt idx="3926">
                  <c:v>2.867465277777228</c:v>
                </c:pt>
                <c:pt idx="3927">
                  <c:v>2.8681944444469991</c:v>
                </c:pt>
                <c:pt idx="3928">
                  <c:v>2.8689236111167702</c:v>
                </c:pt>
                <c:pt idx="3929">
                  <c:v>2.8696412037097616</c:v>
                </c:pt>
                <c:pt idx="3930">
                  <c:v>2.8703703703722567</c:v>
                </c:pt>
                <c:pt idx="3931">
                  <c:v>2.8710995370420278</c:v>
                </c:pt>
                <c:pt idx="3932">
                  <c:v>2.8718171296350192</c:v>
                </c:pt>
                <c:pt idx="3933">
                  <c:v>2.8725462962975143</c:v>
                </c:pt>
                <c:pt idx="3934">
                  <c:v>2.8732754629672854</c:v>
                </c:pt>
                <c:pt idx="3935">
                  <c:v>2.8739930555602768</c:v>
                </c:pt>
                <c:pt idx="3936">
                  <c:v>2.874722222222772</c:v>
                </c:pt>
                <c:pt idx="3937">
                  <c:v>2.875451388892543</c:v>
                </c:pt>
                <c:pt idx="3938">
                  <c:v>2.8761689814855345</c:v>
                </c:pt>
                <c:pt idx="3939">
                  <c:v>2.8768981481480296</c:v>
                </c:pt>
                <c:pt idx="3940">
                  <c:v>2.8776273148178007</c:v>
                </c:pt>
                <c:pt idx="3941">
                  <c:v>2.8783449074107921</c:v>
                </c:pt>
                <c:pt idx="3942">
                  <c:v>2.8790740740805632</c:v>
                </c:pt>
                <c:pt idx="3943">
                  <c:v>2.8798032407430583</c:v>
                </c:pt>
                <c:pt idx="3944">
                  <c:v>2.8805208333360497</c:v>
                </c:pt>
                <c:pt idx="3945">
                  <c:v>2.8812500000058208</c:v>
                </c:pt>
                <c:pt idx="3946">
                  <c:v>2.8819791666683159</c:v>
                </c:pt>
                <c:pt idx="3947">
                  <c:v>2.8826967592613073</c:v>
                </c:pt>
                <c:pt idx="3948">
                  <c:v>2.8834259259310784</c:v>
                </c:pt>
                <c:pt idx="3949">
                  <c:v>2.8841435185240698</c:v>
                </c:pt>
                <c:pt idx="3950">
                  <c:v>2.8848726851865649</c:v>
                </c:pt>
                <c:pt idx="3951">
                  <c:v>2.885601851856336</c:v>
                </c:pt>
                <c:pt idx="3952">
                  <c:v>2.8863194444493274</c:v>
                </c:pt>
                <c:pt idx="3953">
                  <c:v>2.8870486111118225</c:v>
                </c:pt>
                <c:pt idx="3954">
                  <c:v>2.8877777777815936</c:v>
                </c:pt>
                <c:pt idx="3955">
                  <c:v>2.888495370374585</c:v>
                </c:pt>
                <c:pt idx="3956">
                  <c:v>2.8892245370370802</c:v>
                </c:pt>
                <c:pt idx="3957">
                  <c:v>2.8899537037068512</c:v>
                </c:pt>
                <c:pt idx="3958">
                  <c:v>2.8906712962998427</c:v>
                </c:pt>
                <c:pt idx="3959">
                  <c:v>2.8914004629623378</c:v>
                </c:pt>
                <c:pt idx="3960">
                  <c:v>2.8921296296321088</c:v>
                </c:pt>
                <c:pt idx="3961">
                  <c:v>2.8929050925944466</c:v>
                </c:pt>
                <c:pt idx="3962">
                  <c:v>2.893622685187438</c:v>
                </c:pt>
                <c:pt idx="3963">
                  <c:v>2.8943518518572091</c:v>
                </c:pt>
                <c:pt idx="3964">
                  <c:v>2.8950810185197042</c:v>
                </c:pt>
                <c:pt idx="3965">
                  <c:v>2.8957986111126957</c:v>
                </c:pt>
                <c:pt idx="3966">
                  <c:v>2.8965277777824667</c:v>
                </c:pt>
                <c:pt idx="3967">
                  <c:v>2.8972569444449618</c:v>
                </c:pt>
                <c:pt idx="3968">
                  <c:v>2.8979745370379533</c:v>
                </c:pt>
                <c:pt idx="3969">
                  <c:v>2.8987037037077243</c:v>
                </c:pt>
                <c:pt idx="3970">
                  <c:v>2.8994328703702195</c:v>
                </c:pt>
                <c:pt idx="3971">
                  <c:v>2.9001504629632109</c:v>
                </c:pt>
                <c:pt idx="3972">
                  <c:v>2.900879629632982</c:v>
                </c:pt>
                <c:pt idx="3973">
                  <c:v>2.901608796302753</c:v>
                </c:pt>
                <c:pt idx="3974">
                  <c:v>2.9023263888884685</c:v>
                </c:pt>
                <c:pt idx="3975">
                  <c:v>2.9030555555582396</c:v>
                </c:pt>
                <c:pt idx="3976">
                  <c:v>2.9037847222280107</c:v>
                </c:pt>
                <c:pt idx="3977">
                  <c:v>2.9045023148210021</c:v>
                </c:pt>
                <c:pt idx="3978">
                  <c:v>2.9052314814834972</c:v>
                </c:pt>
                <c:pt idx="3979">
                  <c:v>2.9059606481532683</c:v>
                </c:pt>
                <c:pt idx="3980">
                  <c:v>2.9066782407462597</c:v>
                </c:pt>
                <c:pt idx="3981">
                  <c:v>2.9074074074087548</c:v>
                </c:pt>
                <c:pt idx="3982">
                  <c:v>2.9081365740785259</c:v>
                </c:pt>
                <c:pt idx="3983">
                  <c:v>2.9088541666715173</c:v>
                </c:pt>
                <c:pt idx="3984">
                  <c:v>2.9095833333340124</c:v>
                </c:pt>
                <c:pt idx="3985">
                  <c:v>2.9103125000037835</c:v>
                </c:pt>
                <c:pt idx="3986">
                  <c:v>2.9110300925967749</c:v>
                </c:pt>
                <c:pt idx="3987">
                  <c:v>2.91175925925927</c:v>
                </c:pt>
                <c:pt idx="3988">
                  <c:v>2.9124884259290411</c:v>
                </c:pt>
                <c:pt idx="3989">
                  <c:v>2.9132060185220325</c:v>
                </c:pt>
                <c:pt idx="3990">
                  <c:v>2.9139351851845277</c:v>
                </c:pt>
                <c:pt idx="3991">
                  <c:v>2.9146643518542987</c:v>
                </c:pt>
                <c:pt idx="3992">
                  <c:v>2.9154398148166365</c:v>
                </c:pt>
                <c:pt idx="3993">
                  <c:v>2.9161574074096279</c:v>
                </c:pt>
                <c:pt idx="3994">
                  <c:v>2.916886574079399</c:v>
                </c:pt>
                <c:pt idx="3995">
                  <c:v>2.9176157407418941</c:v>
                </c:pt>
                <c:pt idx="3996">
                  <c:v>2.9183333333348855</c:v>
                </c:pt>
                <c:pt idx="3997">
                  <c:v>2.9190625000046566</c:v>
                </c:pt>
                <c:pt idx="3998">
                  <c:v>2.9197916666671517</c:v>
                </c:pt>
                <c:pt idx="3999">
                  <c:v>2.9205092592601432</c:v>
                </c:pt>
                <c:pt idx="4000">
                  <c:v>2.9212384259299142</c:v>
                </c:pt>
                <c:pt idx="4001">
                  <c:v>2.9219675925924093</c:v>
                </c:pt>
                <c:pt idx="4002">
                  <c:v>2.9226851851854008</c:v>
                </c:pt>
                <c:pt idx="4003">
                  <c:v>2.9234143518551718</c:v>
                </c:pt>
                <c:pt idx="4004">
                  <c:v>2.9241435185249429</c:v>
                </c:pt>
                <c:pt idx="4005">
                  <c:v>2.9248611111106584</c:v>
                </c:pt>
                <c:pt idx="4006">
                  <c:v>2.9255902777804295</c:v>
                </c:pt>
                <c:pt idx="4007">
                  <c:v>2.9263194444502005</c:v>
                </c:pt>
                <c:pt idx="4008">
                  <c:v>2.927037037043192</c:v>
                </c:pt>
                <c:pt idx="4009">
                  <c:v>2.9277662037056871</c:v>
                </c:pt>
                <c:pt idx="4010">
                  <c:v>2.9284953703754582</c:v>
                </c:pt>
                <c:pt idx="4011">
                  <c:v>2.9292245370379533</c:v>
                </c:pt>
                <c:pt idx="4012">
                  <c:v>2.9299421296309447</c:v>
                </c:pt>
                <c:pt idx="4013">
                  <c:v>2.9306712963007158</c:v>
                </c:pt>
                <c:pt idx="4014">
                  <c:v>2.9314004629632109</c:v>
                </c:pt>
                <c:pt idx="4015">
                  <c:v>2.9321180555562023</c:v>
                </c:pt>
                <c:pt idx="4016">
                  <c:v>2.9328472222259734</c:v>
                </c:pt>
                <c:pt idx="4017">
                  <c:v>2.9335763888884685</c:v>
                </c:pt>
                <c:pt idx="4018">
                  <c:v>2.9342939814814599</c:v>
                </c:pt>
                <c:pt idx="4019">
                  <c:v>2.935023148151231</c:v>
                </c:pt>
                <c:pt idx="4020">
                  <c:v>2.9357407407442224</c:v>
                </c:pt>
                <c:pt idx="4021">
                  <c:v>2.9364699074139935</c:v>
                </c:pt>
                <c:pt idx="4022">
                  <c:v>2.9371990740764886</c:v>
                </c:pt>
                <c:pt idx="4023">
                  <c:v>2.9379745370388264</c:v>
                </c:pt>
                <c:pt idx="4024">
                  <c:v>2.9386921296318178</c:v>
                </c:pt>
                <c:pt idx="4025">
                  <c:v>2.9394212963015889</c:v>
                </c:pt>
                <c:pt idx="4026">
                  <c:v>2.940150462964084</c:v>
                </c:pt>
                <c:pt idx="4027">
                  <c:v>2.9408680555570754</c:v>
                </c:pt>
                <c:pt idx="4028">
                  <c:v>2.9415972222268465</c:v>
                </c:pt>
                <c:pt idx="4029">
                  <c:v>2.9423263888893416</c:v>
                </c:pt>
                <c:pt idx="4030">
                  <c:v>2.943043981482333</c:v>
                </c:pt>
                <c:pt idx="4031">
                  <c:v>2.9437731481521041</c:v>
                </c:pt>
                <c:pt idx="4032">
                  <c:v>2.9445023148145992</c:v>
                </c:pt>
                <c:pt idx="4033">
                  <c:v>2.9452199074075907</c:v>
                </c:pt>
                <c:pt idx="4034">
                  <c:v>2.9459490740773617</c:v>
                </c:pt>
                <c:pt idx="4035">
                  <c:v>2.9466782407471328</c:v>
                </c:pt>
                <c:pt idx="4036">
                  <c:v>2.9474074074096279</c:v>
                </c:pt>
                <c:pt idx="4037">
                  <c:v>2.9481250000026193</c:v>
                </c:pt>
                <c:pt idx="4038">
                  <c:v>2.9488541666723904</c:v>
                </c:pt>
                <c:pt idx="4039">
                  <c:v>2.9495833333348855</c:v>
                </c:pt>
                <c:pt idx="4040">
                  <c:v>2.9503125000046566</c:v>
                </c:pt>
                <c:pt idx="4041">
                  <c:v>2.951030092597648</c:v>
                </c:pt>
                <c:pt idx="4042">
                  <c:v>2.9517592592601432</c:v>
                </c:pt>
                <c:pt idx="4043">
                  <c:v>2.9524768518531346</c:v>
                </c:pt>
                <c:pt idx="4044">
                  <c:v>2.9532060185229057</c:v>
                </c:pt>
                <c:pt idx="4045">
                  <c:v>2.9539351851854008</c:v>
                </c:pt>
                <c:pt idx="4046">
                  <c:v>2.9546527777783922</c:v>
                </c:pt>
                <c:pt idx="4047">
                  <c:v>2.9553819444481633</c:v>
                </c:pt>
                <c:pt idx="4048">
                  <c:v>2.9561111111106584</c:v>
                </c:pt>
                <c:pt idx="4049">
                  <c:v>2.9568865740802721</c:v>
                </c:pt>
                <c:pt idx="4050">
                  <c:v>2.9576041666732635</c:v>
                </c:pt>
                <c:pt idx="4051">
                  <c:v>2.9583333333357587</c:v>
                </c:pt>
                <c:pt idx="4052">
                  <c:v>2.9590625000055297</c:v>
                </c:pt>
                <c:pt idx="4053">
                  <c:v>2.9597800925985212</c:v>
                </c:pt>
                <c:pt idx="4054">
                  <c:v>2.9605092592610163</c:v>
                </c:pt>
                <c:pt idx="4055">
                  <c:v>2.961284722223354</c:v>
                </c:pt>
                <c:pt idx="4056">
                  <c:v>2.9620138888931251</c:v>
                </c:pt>
                <c:pt idx="4057">
                  <c:v>2.9627314814861165</c:v>
                </c:pt>
                <c:pt idx="4058">
                  <c:v>2.9634606481486117</c:v>
                </c:pt>
                <c:pt idx="4059">
                  <c:v>2.9641898148183827</c:v>
                </c:pt>
                <c:pt idx="4060">
                  <c:v>2.9649074074113742</c:v>
                </c:pt>
                <c:pt idx="4061">
                  <c:v>2.9656944444504916</c:v>
                </c:pt>
                <c:pt idx="4062">
                  <c:v>2.966412037043483</c:v>
                </c:pt>
                <c:pt idx="4063">
                  <c:v>2.9671412037059781</c:v>
                </c:pt>
                <c:pt idx="4064">
                  <c:v>2.9678703703757492</c:v>
                </c:pt>
                <c:pt idx="4065">
                  <c:v>2.9685879629687406</c:v>
                </c:pt>
                <c:pt idx="4066">
                  <c:v>2.9693171296312357</c:v>
                </c:pt>
                <c:pt idx="4067">
                  <c:v>2.9700462963010068</c:v>
                </c:pt>
                <c:pt idx="4068">
                  <c:v>2.9707638888939982</c:v>
                </c:pt>
                <c:pt idx="4069">
                  <c:v>2.9714930555564933</c:v>
                </c:pt>
                <c:pt idx="4070">
                  <c:v>2.9722222222262644</c:v>
                </c:pt>
                <c:pt idx="4071">
                  <c:v>2.9729398148192558</c:v>
                </c:pt>
                <c:pt idx="4072">
                  <c:v>2.9737152777815936</c:v>
                </c:pt>
                <c:pt idx="4073">
                  <c:v>2.9744444444440887</c:v>
                </c:pt>
                <c:pt idx="4074">
                  <c:v>2.9751736111138598</c:v>
                </c:pt>
                <c:pt idx="4075">
                  <c:v>2.9758912037068512</c:v>
                </c:pt>
                <c:pt idx="4076">
                  <c:v>2.9766203703766223</c:v>
                </c:pt>
                <c:pt idx="4077">
                  <c:v>2.9773495370391174</c:v>
                </c:pt>
                <c:pt idx="4078">
                  <c:v>2.9780671296321088</c:v>
                </c:pt>
                <c:pt idx="4079">
                  <c:v>2.9787962963018799</c:v>
                </c:pt>
                <c:pt idx="4080">
                  <c:v>2.979525462964375</c:v>
                </c:pt>
                <c:pt idx="4081">
                  <c:v>2.9802430555573665</c:v>
                </c:pt>
                <c:pt idx="4082">
                  <c:v>2.9809722222271375</c:v>
                </c:pt>
                <c:pt idx="4083">
                  <c:v>2.9817013888896327</c:v>
                </c:pt>
                <c:pt idx="4084">
                  <c:v>2.9824189814826241</c:v>
                </c:pt>
                <c:pt idx="4085">
                  <c:v>2.9831481481523952</c:v>
                </c:pt>
                <c:pt idx="4086">
                  <c:v>2.9838773148148903</c:v>
                </c:pt>
                <c:pt idx="4087">
                  <c:v>2.9845949074078817</c:v>
                </c:pt>
                <c:pt idx="4088">
                  <c:v>2.9853819444469991</c:v>
                </c:pt>
                <c:pt idx="4089">
                  <c:v>2.9860995370399905</c:v>
                </c:pt>
                <c:pt idx="4090">
                  <c:v>2.9868287037097616</c:v>
                </c:pt>
                <c:pt idx="4091">
                  <c:v>2.9875578703722567</c:v>
                </c:pt>
                <c:pt idx="4092">
                  <c:v>2.9882754629652482</c:v>
                </c:pt>
                <c:pt idx="4093">
                  <c:v>2.9890046296350192</c:v>
                </c:pt>
                <c:pt idx="4094">
                  <c:v>2.989780092597357</c:v>
                </c:pt>
                <c:pt idx="4095">
                  <c:v>2.9905092592598521</c:v>
                </c:pt>
                <c:pt idx="4096">
                  <c:v>2.9912384259296232</c:v>
                </c:pt>
                <c:pt idx="4097">
                  <c:v>2.9919560185226146</c:v>
                </c:pt>
                <c:pt idx="4098">
                  <c:v>2.9926851851851097</c:v>
                </c:pt>
                <c:pt idx="4099">
                  <c:v>2.9934143518548808</c:v>
                </c:pt>
                <c:pt idx="4100">
                  <c:v>2.9941319444478722</c:v>
                </c:pt>
                <c:pt idx="4101">
                  <c:v>2.9948611111176433</c:v>
                </c:pt>
                <c:pt idx="4102">
                  <c:v>2.9955902777801384</c:v>
                </c:pt>
                <c:pt idx="4103">
                  <c:v>2.9963078703731298</c:v>
                </c:pt>
                <c:pt idx="4104">
                  <c:v>2.9970370370429009</c:v>
                </c:pt>
                <c:pt idx="4105">
                  <c:v>2.9978125000052387</c:v>
                </c:pt>
                <c:pt idx="4106">
                  <c:v>2.9985416666677338</c:v>
                </c:pt>
                <c:pt idx="4107">
                  <c:v>2.9992592592607252</c:v>
                </c:pt>
                <c:pt idx="4108">
                  <c:v>2.9999884259304963</c:v>
                </c:pt>
                <c:pt idx="4109">
                  <c:v>3.0007175925929914</c:v>
                </c:pt>
                <c:pt idx="4110">
                  <c:v>3.0014351851859828</c:v>
                </c:pt>
                <c:pt idx="4111">
                  <c:v>3.0021643518557539</c:v>
                </c:pt>
                <c:pt idx="4112">
                  <c:v>3.002893518518249</c:v>
                </c:pt>
                <c:pt idx="4113">
                  <c:v>3.0036226851880201</c:v>
                </c:pt>
                <c:pt idx="4114">
                  <c:v>3.0043402777810115</c:v>
                </c:pt>
                <c:pt idx="4115">
                  <c:v>3.0050694444507826</c:v>
                </c:pt>
                <c:pt idx="4116">
                  <c:v>3.0058449074131204</c:v>
                </c:pt>
                <c:pt idx="4117">
                  <c:v>3.0065740740756155</c:v>
                </c:pt>
                <c:pt idx="4118">
                  <c:v>3.0072916666686069</c:v>
                </c:pt>
                <c:pt idx="4119">
                  <c:v>3.008020833338378</c:v>
                </c:pt>
                <c:pt idx="4120">
                  <c:v>3.0087500000008731</c:v>
                </c:pt>
                <c:pt idx="4121">
                  <c:v>3.0094675925938645</c:v>
                </c:pt>
                <c:pt idx="4122">
                  <c:v>3.0101967592636356</c:v>
                </c:pt>
                <c:pt idx="4123">
                  <c:v>3.010914351856627</c:v>
                </c:pt>
                <c:pt idx="4124">
                  <c:v>3.0116435185191222</c:v>
                </c:pt>
                <c:pt idx="4125">
                  <c:v>3.0123726851888932</c:v>
                </c:pt>
                <c:pt idx="4126">
                  <c:v>3.0131018518513883</c:v>
                </c:pt>
                <c:pt idx="4127">
                  <c:v>3.0138773148210021</c:v>
                </c:pt>
                <c:pt idx="4128">
                  <c:v>3.0146064814834972</c:v>
                </c:pt>
                <c:pt idx="4129">
                  <c:v>3.0153240740764886</c:v>
                </c:pt>
                <c:pt idx="4130">
                  <c:v>3.0160532407462597</c:v>
                </c:pt>
                <c:pt idx="4131">
                  <c:v>3.0167824074087548</c:v>
                </c:pt>
                <c:pt idx="4132">
                  <c:v>3.0175000000017462</c:v>
                </c:pt>
                <c:pt idx="4133">
                  <c:v>3.0182291666715173</c:v>
                </c:pt>
                <c:pt idx="4134">
                  <c:v>3.0189583333340124</c:v>
                </c:pt>
                <c:pt idx="4135">
                  <c:v>3.0196759259270038</c:v>
                </c:pt>
                <c:pt idx="4136">
                  <c:v>3.0204050925967749</c:v>
                </c:pt>
                <c:pt idx="4137">
                  <c:v>3.02113425925927</c:v>
                </c:pt>
                <c:pt idx="4138">
                  <c:v>3.0218518518522615</c:v>
                </c:pt>
                <c:pt idx="4139">
                  <c:v>3.0225810185220325</c:v>
                </c:pt>
                <c:pt idx="4140">
                  <c:v>3.0233101851845277</c:v>
                </c:pt>
                <c:pt idx="4141">
                  <c:v>3.0240277777775191</c:v>
                </c:pt>
                <c:pt idx="4142">
                  <c:v>3.0247569444472902</c:v>
                </c:pt>
                <c:pt idx="4143">
                  <c:v>3.0254861111170612</c:v>
                </c:pt>
                <c:pt idx="4144">
                  <c:v>3.0262037037100527</c:v>
                </c:pt>
                <c:pt idx="4145">
                  <c:v>3.0269328703725478</c:v>
                </c:pt>
                <c:pt idx="4146">
                  <c:v>3.0276620370423188</c:v>
                </c:pt>
                <c:pt idx="4147">
                  <c:v>3.0283796296353103</c:v>
                </c:pt>
                <c:pt idx="4148">
                  <c:v>3.0291087962978054</c:v>
                </c:pt>
                <c:pt idx="4149">
                  <c:v>3.0298263888907968</c:v>
                </c:pt>
                <c:pt idx="4150">
                  <c:v>3.0305555555605679</c:v>
                </c:pt>
                <c:pt idx="4151">
                  <c:v>3.031284722223063</c:v>
                </c:pt>
                <c:pt idx="4152">
                  <c:v>3.0320023148160544</c:v>
                </c:pt>
                <c:pt idx="4153">
                  <c:v>3.0327314814858255</c:v>
                </c:pt>
                <c:pt idx="4154">
                  <c:v>3.0334606481483206</c:v>
                </c:pt>
                <c:pt idx="4155">
                  <c:v>3.034178240741312</c:v>
                </c:pt>
                <c:pt idx="4156">
                  <c:v>3.0349074074110831</c:v>
                </c:pt>
                <c:pt idx="4157">
                  <c:v>3.0356365740735782</c:v>
                </c:pt>
                <c:pt idx="4158">
                  <c:v>3.036412037043192</c:v>
                </c:pt>
                <c:pt idx="4159">
                  <c:v>3.0371296296361834</c:v>
                </c:pt>
                <c:pt idx="4160">
                  <c:v>3.0378587962986785</c:v>
                </c:pt>
                <c:pt idx="4161">
                  <c:v>3.0385879629684496</c:v>
                </c:pt>
                <c:pt idx="4162">
                  <c:v>3.0393171296309447</c:v>
                </c:pt>
                <c:pt idx="4163">
                  <c:v>3.0400347222239361</c:v>
                </c:pt>
                <c:pt idx="4164">
                  <c:v>3.0407638888937072</c:v>
                </c:pt>
                <c:pt idx="4165">
                  <c:v>3.0414814814866986</c:v>
                </c:pt>
                <c:pt idx="4166">
                  <c:v>3.0422106481491937</c:v>
                </c:pt>
                <c:pt idx="4167">
                  <c:v>3.0429398148189648</c:v>
                </c:pt>
                <c:pt idx="4168">
                  <c:v>3.0436574074119562</c:v>
                </c:pt>
                <c:pt idx="4169">
                  <c:v>3.044432870374294</c:v>
                </c:pt>
                <c:pt idx="4170">
                  <c:v>3.0451620370367891</c:v>
                </c:pt>
                <c:pt idx="4171">
                  <c:v>3.0458912037065602</c:v>
                </c:pt>
                <c:pt idx="4172">
                  <c:v>3.0466087962995516</c:v>
                </c:pt>
                <c:pt idx="4173">
                  <c:v>3.0473379629693227</c:v>
                </c:pt>
                <c:pt idx="4174">
                  <c:v>3.0480671296318178</c:v>
                </c:pt>
                <c:pt idx="4175">
                  <c:v>3.0488425925941556</c:v>
                </c:pt>
                <c:pt idx="4176">
                  <c:v>3.049560185187147</c:v>
                </c:pt>
                <c:pt idx="4177">
                  <c:v>3.0502893518569181</c:v>
                </c:pt>
                <c:pt idx="4178">
                  <c:v>3.0510185185194132</c:v>
                </c:pt>
                <c:pt idx="4179">
                  <c:v>3.0517361111124046</c:v>
                </c:pt>
                <c:pt idx="4180">
                  <c:v>3.0524652777821757</c:v>
                </c:pt>
                <c:pt idx="4181">
                  <c:v>3.0532407407445135</c:v>
                </c:pt>
                <c:pt idx="4182">
                  <c:v>3.0539699074070086</c:v>
                </c:pt>
                <c:pt idx="4183">
                  <c:v>3.0546875</c:v>
                </c:pt>
                <c:pt idx="4184">
                  <c:v>3.0554166666697711</c:v>
                </c:pt>
                <c:pt idx="4185">
                  <c:v>3.0561458333395422</c:v>
                </c:pt>
                <c:pt idx="4186">
                  <c:v>3.0568634259252576</c:v>
                </c:pt>
                <c:pt idx="4187">
                  <c:v>3.0575925925950287</c:v>
                </c:pt>
                <c:pt idx="4188">
                  <c:v>3.0583217592647998</c:v>
                </c:pt>
                <c:pt idx="4189">
                  <c:v>3.0590509259272949</c:v>
                </c:pt>
                <c:pt idx="4190">
                  <c:v>3.0597685185202863</c:v>
                </c:pt>
                <c:pt idx="4191">
                  <c:v>3.0604976851900574</c:v>
                </c:pt>
                <c:pt idx="4192">
                  <c:v>3.0612268518525525</c:v>
                </c:pt>
                <c:pt idx="4193">
                  <c:v>3.0619444444455439</c:v>
                </c:pt>
                <c:pt idx="4194">
                  <c:v>3.062673611115315</c:v>
                </c:pt>
                <c:pt idx="4195">
                  <c:v>3.0633912037083064</c:v>
                </c:pt>
                <c:pt idx="4196">
                  <c:v>3.0641203703708015</c:v>
                </c:pt>
                <c:pt idx="4197">
                  <c:v>3.0648495370405726</c:v>
                </c:pt>
                <c:pt idx="4198">
                  <c:v>3.065567129633564</c:v>
                </c:pt>
                <c:pt idx="4199">
                  <c:v>3.0662962962960592</c:v>
                </c:pt>
                <c:pt idx="4200">
                  <c:v>3.0670254629658302</c:v>
                </c:pt>
                <c:pt idx="4201">
                  <c:v>3.0677430555588217</c:v>
                </c:pt>
                <c:pt idx="4202">
                  <c:v>3.0685300925979391</c:v>
                </c:pt>
                <c:pt idx="4203">
                  <c:v>3.0692476851909305</c:v>
                </c:pt>
                <c:pt idx="4204">
                  <c:v>3.0699768518534256</c:v>
                </c:pt>
                <c:pt idx="4205">
                  <c:v>3.0707060185231967</c:v>
                </c:pt>
                <c:pt idx="4206">
                  <c:v>3.0714351851856918</c:v>
                </c:pt>
                <c:pt idx="4207">
                  <c:v>3.0721527777786832</c:v>
                </c:pt>
                <c:pt idx="4208">
                  <c:v>3.0728819444484543</c:v>
                </c:pt>
                <c:pt idx="4209">
                  <c:v>3.0736111111109494</c:v>
                </c:pt>
                <c:pt idx="4210">
                  <c:v>3.0743287037039408</c:v>
                </c:pt>
                <c:pt idx="4211">
                  <c:v>3.0750578703737119</c:v>
                </c:pt>
                <c:pt idx="4212">
                  <c:v>3.075787037043483</c:v>
                </c:pt>
                <c:pt idx="4213">
                  <c:v>3.0765625000058208</c:v>
                </c:pt>
                <c:pt idx="4214">
                  <c:v>3.0772800925988122</c:v>
                </c:pt>
                <c:pt idx="4215">
                  <c:v>3.0780092592613073</c:v>
                </c:pt>
                <c:pt idx="4216">
                  <c:v>3.0787384259310784</c:v>
                </c:pt>
                <c:pt idx="4217">
                  <c:v>3.0794560185240698</c:v>
                </c:pt>
                <c:pt idx="4218">
                  <c:v>3.0801851851865649</c:v>
                </c:pt>
                <c:pt idx="4219">
                  <c:v>3.080914351856336</c:v>
                </c:pt>
                <c:pt idx="4220">
                  <c:v>3.0816319444493274</c:v>
                </c:pt>
                <c:pt idx="4221">
                  <c:v>3.0823611111118225</c:v>
                </c:pt>
                <c:pt idx="4222">
                  <c:v>3.0830902777815936</c:v>
                </c:pt>
                <c:pt idx="4223">
                  <c:v>3.083807870374585</c:v>
                </c:pt>
                <c:pt idx="4224">
                  <c:v>3.0845370370370802</c:v>
                </c:pt>
                <c:pt idx="4225">
                  <c:v>3.0852662037068512</c:v>
                </c:pt>
                <c:pt idx="4226">
                  <c:v>3.0859837962998427</c:v>
                </c:pt>
                <c:pt idx="4227">
                  <c:v>3.0867129629623378</c:v>
                </c:pt>
                <c:pt idx="4228">
                  <c:v>3.0874421296321088</c:v>
                </c:pt>
                <c:pt idx="4229">
                  <c:v>3.0882175925944466</c:v>
                </c:pt>
                <c:pt idx="4230">
                  <c:v>3.088935185187438</c:v>
                </c:pt>
                <c:pt idx="4231">
                  <c:v>3.0896643518572091</c:v>
                </c:pt>
                <c:pt idx="4232">
                  <c:v>3.0903935185197042</c:v>
                </c:pt>
                <c:pt idx="4233">
                  <c:v>3.0911111111126957</c:v>
                </c:pt>
                <c:pt idx="4234">
                  <c:v>3.0918402777824667</c:v>
                </c:pt>
                <c:pt idx="4235">
                  <c:v>3.0926157407448045</c:v>
                </c:pt>
                <c:pt idx="4236">
                  <c:v>3.0933449074072996</c:v>
                </c:pt>
                <c:pt idx="4237">
                  <c:v>3.094062500000291</c:v>
                </c:pt>
                <c:pt idx="4238">
                  <c:v>3.0947916666700621</c:v>
                </c:pt>
                <c:pt idx="4239">
                  <c:v>3.0955208333398332</c:v>
                </c:pt>
                <c:pt idx="4240">
                  <c:v>3.0962384259255487</c:v>
                </c:pt>
                <c:pt idx="4241">
                  <c:v>3.0969675925953197</c:v>
                </c:pt>
                <c:pt idx="4242">
                  <c:v>3.0976967592650908</c:v>
                </c:pt>
                <c:pt idx="4243">
                  <c:v>3.0984143518580822</c:v>
                </c:pt>
                <c:pt idx="4244">
                  <c:v>3.0991435185205773</c:v>
                </c:pt>
                <c:pt idx="4245">
                  <c:v>3.0998726851903484</c:v>
                </c:pt>
                <c:pt idx="4246">
                  <c:v>3.1006481481526862</c:v>
                </c:pt>
                <c:pt idx="4247">
                  <c:v>3.1013657407456776</c:v>
                </c:pt>
                <c:pt idx="4248">
                  <c:v>3.1020949074081727</c:v>
                </c:pt>
                <c:pt idx="4249">
                  <c:v>3.1028240740779438</c:v>
                </c:pt>
                <c:pt idx="4250">
                  <c:v>3.1035416666709352</c:v>
                </c:pt>
                <c:pt idx="4251">
                  <c:v>3.1042708333334303</c:v>
                </c:pt>
                <c:pt idx="4252">
                  <c:v>3.1050000000032014</c:v>
                </c:pt>
                <c:pt idx="4253">
                  <c:v>3.1057175925961928</c:v>
                </c:pt>
                <c:pt idx="4254">
                  <c:v>3.106446759258688</c:v>
                </c:pt>
                <c:pt idx="4255">
                  <c:v>3.107175925928459</c:v>
                </c:pt>
                <c:pt idx="4256">
                  <c:v>3.1078935185214505</c:v>
                </c:pt>
                <c:pt idx="4257">
                  <c:v>3.1086226851912215</c:v>
                </c:pt>
                <c:pt idx="4258">
                  <c:v>3.1093518518537167</c:v>
                </c:pt>
                <c:pt idx="4259">
                  <c:v>3.1100694444467081</c:v>
                </c:pt>
                <c:pt idx="4260">
                  <c:v>3.1107986111164792</c:v>
                </c:pt>
                <c:pt idx="4261">
                  <c:v>3.1115277777789743</c:v>
                </c:pt>
                <c:pt idx="4262">
                  <c:v>3.1122453703719657</c:v>
                </c:pt>
                <c:pt idx="4263">
                  <c:v>3.1129745370417368</c:v>
                </c:pt>
                <c:pt idx="4264">
                  <c:v>3.1137037037042319</c:v>
                </c:pt>
                <c:pt idx="4265">
                  <c:v>3.1144212962972233</c:v>
                </c:pt>
                <c:pt idx="4266">
                  <c:v>3.1151504629669944</c:v>
                </c:pt>
                <c:pt idx="4267">
                  <c:v>3.1158796296294895</c:v>
                </c:pt>
                <c:pt idx="4268">
                  <c:v>3.1165972222224809</c:v>
                </c:pt>
                <c:pt idx="4269">
                  <c:v>3.117326388892252</c:v>
                </c:pt>
                <c:pt idx="4270">
                  <c:v>3.1180555555620231</c:v>
                </c:pt>
                <c:pt idx="4271">
                  <c:v>3.1187731481477385</c:v>
                </c:pt>
                <c:pt idx="4272">
                  <c:v>3.1195023148175096</c:v>
                </c:pt>
                <c:pt idx="4273">
                  <c:v>3.1202314814872807</c:v>
                </c:pt>
                <c:pt idx="4274">
                  <c:v>3.1209490740802721</c:v>
                </c:pt>
                <c:pt idx="4275">
                  <c:v>3.1216782407427672</c:v>
                </c:pt>
                <c:pt idx="4276">
                  <c:v>3.1224074074125383</c:v>
                </c:pt>
                <c:pt idx="4277">
                  <c:v>3.1231712962980964</c:v>
                </c:pt>
                <c:pt idx="4278">
                  <c:v>3.1239004629678675</c:v>
                </c:pt>
                <c:pt idx="4279">
                  <c:v>3.1246296296303626</c:v>
                </c:pt>
                <c:pt idx="4280">
                  <c:v>3.125347222223354</c:v>
                </c:pt>
                <c:pt idx="4281">
                  <c:v>3.1260763888931251</c:v>
                </c:pt>
                <c:pt idx="4282">
                  <c:v>3.1268055555556202</c:v>
                </c:pt>
                <c:pt idx="4283">
                  <c:v>3.1275231481486117</c:v>
                </c:pt>
                <c:pt idx="4284">
                  <c:v>3.1282523148183827</c:v>
                </c:pt>
                <c:pt idx="4285">
                  <c:v>3.1289814814808778</c:v>
                </c:pt>
                <c:pt idx="4286">
                  <c:v>3.1296990740738693</c:v>
                </c:pt>
                <c:pt idx="4287">
                  <c:v>3.1304282407436403</c:v>
                </c:pt>
                <c:pt idx="4288">
                  <c:v>3.1312037037059781</c:v>
                </c:pt>
                <c:pt idx="4289">
                  <c:v>3.1319328703757492</c:v>
                </c:pt>
                <c:pt idx="4290">
                  <c:v>3.1326504629687406</c:v>
                </c:pt>
                <c:pt idx="4291">
                  <c:v>3.1333796296312357</c:v>
                </c:pt>
                <c:pt idx="4292">
                  <c:v>3.1341087963010068</c:v>
                </c:pt>
                <c:pt idx="4293">
                  <c:v>3.1348263888939982</c:v>
                </c:pt>
                <c:pt idx="4294">
                  <c:v>3.1356134259258397</c:v>
                </c:pt>
                <c:pt idx="4295">
                  <c:v>3.1363310185188311</c:v>
                </c:pt>
                <c:pt idx="4296">
                  <c:v>3.1370601851886022</c:v>
                </c:pt>
                <c:pt idx="4297">
                  <c:v>3.1377777777815936</c:v>
                </c:pt>
                <c:pt idx="4298">
                  <c:v>3.1385069444440887</c:v>
                </c:pt>
                <c:pt idx="4299">
                  <c:v>3.1392361111138598</c:v>
                </c:pt>
                <c:pt idx="4300">
                  <c:v>3.1399537037068512</c:v>
                </c:pt>
                <c:pt idx="4301">
                  <c:v>3.1406828703766223</c:v>
                </c:pt>
                <c:pt idx="4302">
                  <c:v>3.1414120370391174</c:v>
                </c:pt>
                <c:pt idx="4303">
                  <c:v>3.1421296296321088</c:v>
                </c:pt>
                <c:pt idx="4304">
                  <c:v>3.1428587963018799</c:v>
                </c:pt>
                <c:pt idx="4305">
                  <c:v>3.143587962964375</c:v>
                </c:pt>
                <c:pt idx="4306">
                  <c:v>3.1443055555573665</c:v>
                </c:pt>
                <c:pt idx="4307">
                  <c:v>3.1450347222271375</c:v>
                </c:pt>
                <c:pt idx="4308">
                  <c:v>3.1457638888896327</c:v>
                </c:pt>
                <c:pt idx="4309">
                  <c:v>3.1464814814826241</c:v>
                </c:pt>
                <c:pt idx="4310">
                  <c:v>3.1472106481523952</c:v>
                </c:pt>
                <c:pt idx="4311">
                  <c:v>3.1479398148148903</c:v>
                </c:pt>
                <c:pt idx="4312">
                  <c:v>3.1486574074078817</c:v>
                </c:pt>
                <c:pt idx="4313">
                  <c:v>3.1493865740776528</c:v>
                </c:pt>
                <c:pt idx="4314">
                  <c:v>3.1501157407401479</c:v>
                </c:pt>
                <c:pt idx="4315">
                  <c:v>3.150879629632982</c:v>
                </c:pt>
                <c:pt idx="4316">
                  <c:v>3.151608796302753</c:v>
                </c:pt>
                <c:pt idx="4317">
                  <c:v>3.1523379629652482</c:v>
                </c:pt>
                <c:pt idx="4318">
                  <c:v>3.1530555555582396</c:v>
                </c:pt>
                <c:pt idx="4319">
                  <c:v>3.1537847222280107</c:v>
                </c:pt>
                <c:pt idx="4320">
                  <c:v>3.1545138888905058</c:v>
                </c:pt>
                <c:pt idx="4321">
                  <c:v>3.1552314814834972</c:v>
                </c:pt>
                <c:pt idx="4322">
                  <c:v>3.1559606481532683</c:v>
                </c:pt>
                <c:pt idx="4323">
                  <c:v>3.1566898148157634</c:v>
                </c:pt>
                <c:pt idx="4324">
                  <c:v>3.1574074074087548</c:v>
                </c:pt>
                <c:pt idx="4325">
                  <c:v>3.1581365740785259</c:v>
                </c:pt>
                <c:pt idx="4326">
                  <c:v>3.1589120370408637</c:v>
                </c:pt>
                <c:pt idx="4327">
                  <c:v>3.1596412037033588</c:v>
                </c:pt>
                <c:pt idx="4328">
                  <c:v>3.1603587962963502</c:v>
                </c:pt>
                <c:pt idx="4329">
                  <c:v>3.1610879629661213</c:v>
                </c:pt>
                <c:pt idx="4330">
                  <c:v>3.1618171296358923</c:v>
                </c:pt>
                <c:pt idx="4331">
                  <c:v>3.1625347222216078</c:v>
                </c:pt>
                <c:pt idx="4332">
                  <c:v>3.1632638888913789</c:v>
                </c:pt>
                <c:pt idx="4333">
                  <c:v>3.1639814814843703</c:v>
                </c:pt>
                <c:pt idx="4334">
                  <c:v>3.1647106481541414</c:v>
                </c:pt>
                <c:pt idx="4335">
                  <c:v>3.1654398148166365</c:v>
                </c:pt>
                <c:pt idx="4336">
                  <c:v>3.1661689814864076</c:v>
                </c:pt>
                <c:pt idx="4337">
                  <c:v>3.166886574079399</c:v>
                </c:pt>
                <c:pt idx="4338">
                  <c:v>3.1676157407418941</c:v>
                </c:pt>
                <c:pt idx="4339">
                  <c:v>3.1683333333348855</c:v>
                </c:pt>
                <c:pt idx="4340">
                  <c:v>3.1690625000046566</c:v>
                </c:pt>
                <c:pt idx="4341">
                  <c:v>3.1697916666671517</c:v>
                </c:pt>
                <c:pt idx="4342">
                  <c:v>3.1705092592601432</c:v>
                </c:pt>
                <c:pt idx="4343">
                  <c:v>3.1712384259299142</c:v>
                </c:pt>
                <c:pt idx="4344">
                  <c:v>3.1719675925924093</c:v>
                </c:pt>
                <c:pt idx="4345">
                  <c:v>3.1726851851854008</c:v>
                </c:pt>
                <c:pt idx="4346">
                  <c:v>3.1734143518551718</c:v>
                </c:pt>
                <c:pt idx="4347">
                  <c:v>3.1741435185249429</c:v>
                </c:pt>
                <c:pt idx="4348">
                  <c:v>3.1748611111106584</c:v>
                </c:pt>
                <c:pt idx="4349">
                  <c:v>3.1755902777804295</c:v>
                </c:pt>
                <c:pt idx="4350">
                  <c:v>3.1763194444502005</c:v>
                </c:pt>
                <c:pt idx="4351">
                  <c:v>3.177037037043192</c:v>
                </c:pt>
                <c:pt idx="4352">
                  <c:v>3.1778240740750334</c:v>
                </c:pt>
                <c:pt idx="4353">
                  <c:v>3.1785416666680248</c:v>
                </c:pt>
                <c:pt idx="4354">
                  <c:v>3.1792708333377959</c:v>
                </c:pt>
                <c:pt idx="4355">
                  <c:v>3.180000000000291</c:v>
                </c:pt>
                <c:pt idx="4356">
                  <c:v>3.1807175925932825</c:v>
                </c:pt>
                <c:pt idx="4357">
                  <c:v>3.1814467592630535</c:v>
                </c:pt>
                <c:pt idx="4358">
                  <c:v>3.1821759259255487</c:v>
                </c:pt>
                <c:pt idx="4359">
                  <c:v>3.1828935185185401</c:v>
                </c:pt>
                <c:pt idx="4360">
                  <c:v>3.1836226851883112</c:v>
                </c:pt>
                <c:pt idx="4361">
                  <c:v>3.1843518518580822</c:v>
                </c:pt>
                <c:pt idx="4362">
                  <c:v>3.1850694444437977</c:v>
                </c:pt>
                <c:pt idx="4363">
                  <c:v>3.1858449074134114</c:v>
                </c:pt>
                <c:pt idx="4364">
                  <c:v>3.1865740740759065</c:v>
                </c:pt>
                <c:pt idx="4365">
                  <c:v>3.1873032407456776</c:v>
                </c:pt>
                <c:pt idx="4366">
                  <c:v>3.188020833338669</c:v>
                </c:pt>
                <c:pt idx="4367">
                  <c:v>3.1887500000011642</c:v>
                </c:pt>
                <c:pt idx="4368">
                  <c:v>3.1894791666709352</c:v>
                </c:pt>
                <c:pt idx="4369">
                  <c:v>3.1901967592639267</c:v>
                </c:pt>
                <c:pt idx="4370">
                  <c:v>3.1909259259264218</c:v>
                </c:pt>
                <c:pt idx="4371">
                  <c:v>3.1916550925961928</c:v>
                </c:pt>
                <c:pt idx="4372">
                  <c:v>3.1923726851891843</c:v>
                </c:pt>
                <c:pt idx="4373">
                  <c:v>3.1931018518516794</c:v>
                </c:pt>
                <c:pt idx="4374">
                  <c:v>3.1938773148212931</c:v>
                </c:pt>
                <c:pt idx="4375">
                  <c:v>3.1946064814837882</c:v>
                </c:pt>
                <c:pt idx="4376">
                  <c:v>3.1953240740767797</c:v>
                </c:pt>
                <c:pt idx="4377">
                  <c:v>3.1960532407465507</c:v>
                </c:pt>
                <c:pt idx="4378">
                  <c:v>3.1967824074090458</c:v>
                </c:pt>
                <c:pt idx="4379">
                  <c:v>3.1975000000020373</c:v>
                </c:pt>
                <c:pt idx="4380">
                  <c:v>3.1982291666718083</c:v>
                </c:pt>
                <c:pt idx="4381">
                  <c:v>3.1989583333343035</c:v>
                </c:pt>
                <c:pt idx="4382">
                  <c:v>3.1996759259272949</c:v>
                </c:pt>
                <c:pt idx="4383">
                  <c:v>3.200405092597066</c:v>
                </c:pt>
                <c:pt idx="4384">
                  <c:v>3.2011342592595611</c:v>
                </c:pt>
                <c:pt idx="4385">
                  <c:v>3.2018518518525525</c:v>
                </c:pt>
                <c:pt idx="4386">
                  <c:v>3.2025810185223236</c:v>
                </c:pt>
                <c:pt idx="4387">
                  <c:v>3.2033101851848187</c:v>
                </c:pt>
                <c:pt idx="4388">
                  <c:v>3.2040393518545898</c:v>
                </c:pt>
                <c:pt idx="4389">
                  <c:v>3.2047569444475812</c:v>
                </c:pt>
                <c:pt idx="4390">
                  <c:v>3.2054861111173523</c:v>
                </c:pt>
                <c:pt idx="4391">
                  <c:v>3.2062152777798474</c:v>
                </c:pt>
                <c:pt idx="4392">
                  <c:v>3.2069328703728388</c:v>
                </c:pt>
                <c:pt idx="4393">
                  <c:v>3.2076620370426099</c:v>
                </c:pt>
                <c:pt idx="4394">
                  <c:v>3.2083796296356013</c:v>
                </c:pt>
                <c:pt idx="4395">
                  <c:v>3.2091087962980964</c:v>
                </c:pt>
                <c:pt idx="4396">
                  <c:v>3.2098379629678675</c:v>
                </c:pt>
                <c:pt idx="4397">
                  <c:v>3.2105555555608589</c:v>
                </c:pt>
                <c:pt idx="4398">
                  <c:v>3.211284722223354</c:v>
                </c:pt>
                <c:pt idx="4399">
                  <c:v>3.2120138888931251</c:v>
                </c:pt>
                <c:pt idx="4400">
                  <c:v>3.2127314814861165</c:v>
                </c:pt>
                <c:pt idx="4401">
                  <c:v>3.2134606481486117</c:v>
                </c:pt>
                <c:pt idx="4402">
                  <c:v>3.2141898148183827</c:v>
                </c:pt>
                <c:pt idx="4403">
                  <c:v>3.2149074074113742</c:v>
                </c:pt>
                <c:pt idx="4404">
                  <c:v>3.2156365740738693</c:v>
                </c:pt>
                <c:pt idx="4405">
                  <c:v>3.2163657407436403</c:v>
                </c:pt>
                <c:pt idx="4406">
                  <c:v>3.2170833333366318</c:v>
                </c:pt>
                <c:pt idx="4407">
                  <c:v>3.2178125000064028</c:v>
                </c:pt>
                <c:pt idx="4408">
                  <c:v>3.218541666668898</c:v>
                </c:pt>
                <c:pt idx="4409">
                  <c:v>3.2192592592618894</c:v>
                </c:pt>
                <c:pt idx="4410">
                  <c:v>3.2200462963010068</c:v>
                </c:pt>
                <c:pt idx="4411">
                  <c:v>3.2207638888939982</c:v>
                </c:pt>
                <c:pt idx="4412">
                  <c:v>3.2214930555564933</c:v>
                </c:pt>
                <c:pt idx="4413">
                  <c:v>3.2222222222262644</c:v>
                </c:pt>
                <c:pt idx="4414">
                  <c:v>3.2229398148192558</c:v>
                </c:pt>
                <c:pt idx="4415">
                  <c:v>3.223668981481751</c:v>
                </c:pt>
                <c:pt idx="4416">
                  <c:v>3.224398148151522</c:v>
                </c:pt>
                <c:pt idx="4417">
                  <c:v>3.2251157407445135</c:v>
                </c:pt>
                <c:pt idx="4418">
                  <c:v>3.2258449074070086</c:v>
                </c:pt>
                <c:pt idx="4419">
                  <c:v>3.2265740740767797</c:v>
                </c:pt>
                <c:pt idx="4420">
                  <c:v>3.2272916666697711</c:v>
                </c:pt>
                <c:pt idx="4421">
                  <c:v>3.2280208333395422</c:v>
                </c:pt>
                <c:pt idx="4422">
                  <c:v>3.2287500000020373</c:v>
                </c:pt>
                <c:pt idx="4423">
                  <c:v>3.2294675925950287</c:v>
                </c:pt>
                <c:pt idx="4424">
                  <c:v>3.2301967592647998</c:v>
                </c:pt>
                <c:pt idx="4425">
                  <c:v>3.2309259259272949</c:v>
                </c:pt>
                <c:pt idx="4426">
                  <c:v>3.2316435185202863</c:v>
                </c:pt>
                <c:pt idx="4427">
                  <c:v>3.2323726851900574</c:v>
                </c:pt>
                <c:pt idx="4428">
                  <c:v>3.2331018518525525</c:v>
                </c:pt>
                <c:pt idx="4429">
                  <c:v>3.2338194444455439</c:v>
                </c:pt>
                <c:pt idx="4430">
                  <c:v>3.234548611115315</c:v>
                </c:pt>
                <c:pt idx="4431">
                  <c:v>3.2353240740776528</c:v>
                </c:pt>
                <c:pt idx="4432">
                  <c:v>3.2360532407401479</c:v>
                </c:pt>
                <c:pt idx="4433">
                  <c:v>3.236782407409919</c:v>
                </c:pt>
                <c:pt idx="4434">
                  <c:v>3.2375000000029104</c:v>
                </c:pt>
                <c:pt idx="4435">
                  <c:v>3.2382291666726815</c:v>
                </c:pt>
                <c:pt idx="4436">
                  <c:v>3.2389583333351766</c:v>
                </c:pt>
                <c:pt idx="4437">
                  <c:v>3.2397337962975143</c:v>
                </c:pt>
                <c:pt idx="4438">
                  <c:v>3.2404513888905058</c:v>
                </c:pt>
                <c:pt idx="4439">
                  <c:v>3.2411805555602768</c:v>
                </c:pt>
                <c:pt idx="4440">
                  <c:v>3.241909722222772</c:v>
                </c:pt>
                <c:pt idx="4441">
                  <c:v>3.242638888892543</c:v>
                </c:pt>
                <c:pt idx="4442">
                  <c:v>3.2433564814855345</c:v>
                </c:pt>
                <c:pt idx="4443">
                  <c:v>3.2440856481480296</c:v>
                </c:pt>
                <c:pt idx="4444">
                  <c:v>3.244803240741021</c:v>
                </c:pt>
                <c:pt idx="4445">
                  <c:v>3.2455324074107921</c:v>
                </c:pt>
                <c:pt idx="4446">
                  <c:v>3.2462615740805632</c:v>
                </c:pt>
                <c:pt idx="4447">
                  <c:v>3.2469907407430583</c:v>
                </c:pt>
                <c:pt idx="4448">
                  <c:v>3.2477083333360497</c:v>
                </c:pt>
                <c:pt idx="4449">
                  <c:v>3.2484375000058208</c:v>
                </c:pt>
                <c:pt idx="4450">
                  <c:v>3.2491550925988122</c:v>
                </c:pt>
                <c:pt idx="4451">
                  <c:v>3.2498842592613073</c:v>
                </c:pt>
                <c:pt idx="4452">
                  <c:v>3.2506134259310784</c:v>
                </c:pt>
                <c:pt idx="4453">
                  <c:v>3.2513425925935735</c:v>
                </c:pt>
                <c:pt idx="4454">
                  <c:v>3.2520601851865649</c:v>
                </c:pt>
                <c:pt idx="4455">
                  <c:v>3.252789351856336</c:v>
                </c:pt>
                <c:pt idx="4456">
                  <c:v>3.2535069444493274</c:v>
                </c:pt>
                <c:pt idx="4457">
                  <c:v>3.2542361111118225</c:v>
                </c:pt>
                <c:pt idx="4458">
                  <c:v>3.2549652777815936</c:v>
                </c:pt>
                <c:pt idx="4459">
                  <c:v>3.255682870374585</c:v>
                </c:pt>
                <c:pt idx="4460">
                  <c:v>3.2564120370370802</c:v>
                </c:pt>
                <c:pt idx="4461">
                  <c:v>3.2571412037068512</c:v>
                </c:pt>
                <c:pt idx="4462">
                  <c:v>3.2578587962998427</c:v>
                </c:pt>
                <c:pt idx="4463">
                  <c:v>3.2585879629623378</c:v>
                </c:pt>
                <c:pt idx="4464">
                  <c:v>3.2593171296321088</c:v>
                </c:pt>
                <c:pt idx="4465">
                  <c:v>3.2600347222251003</c:v>
                </c:pt>
                <c:pt idx="4466">
                  <c:v>3.2607638888948713</c:v>
                </c:pt>
                <c:pt idx="4467">
                  <c:v>3.2614930555573665</c:v>
                </c:pt>
                <c:pt idx="4468">
                  <c:v>3.2622222222271375</c:v>
                </c:pt>
                <c:pt idx="4469">
                  <c:v>3.262939814820129</c:v>
                </c:pt>
                <c:pt idx="4470">
                  <c:v>3.2636689814826241</c:v>
                </c:pt>
                <c:pt idx="4471">
                  <c:v>3.2643865740756155</c:v>
                </c:pt>
                <c:pt idx="4472">
                  <c:v>3.2651157407453866</c:v>
                </c:pt>
                <c:pt idx="4473">
                  <c:v>3.2658449074078817</c:v>
                </c:pt>
                <c:pt idx="4474">
                  <c:v>3.2665625000008731</c:v>
                </c:pt>
                <c:pt idx="4475">
                  <c:v>3.2672916666706442</c:v>
                </c:pt>
                <c:pt idx="4476">
                  <c:v>3.2680208333331393</c:v>
                </c:pt>
                <c:pt idx="4477">
                  <c:v>3.2687384259261307</c:v>
                </c:pt>
                <c:pt idx="4478">
                  <c:v>3.2694675925959018</c:v>
                </c:pt>
                <c:pt idx="4479">
                  <c:v>3.2701967592656729</c:v>
                </c:pt>
                <c:pt idx="4480">
                  <c:v>3.2709143518513883</c:v>
                </c:pt>
                <c:pt idx="4481">
                  <c:v>3.2716435185211594</c:v>
                </c:pt>
                <c:pt idx="4482">
                  <c:v>3.2723726851909305</c:v>
                </c:pt>
                <c:pt idx="4483">
                  <c:v>3.2731481481532683</c:v>
                </c:pt>
                <c:pt idx="4484">
                  <c:v>3.2738657407462597</c:v>
                </c:pt>
                <c:pt idx="4485">
                  <c:v>3.2745949074087548</c:v>
                </c:pt>
                <c:pt idx="4486">
                  <c:v>3.2753240740785259</c:v>
                </c:pt>
                <c:pt idx="4487">
                  <c:v>3.2760416666715173</c:v>
                </c:pt>
                <c:pt idx="4488">
                  <c:v>3.2767708333340124</c:v>
                </c:pt>
                <c:pt idx="4489">
                  <c:v>3.2775462962963502</c:v>
                </c:pt>
                <c:pt idx="4490">
                  <c:v>3.2782754629661213</c:v>
                </c:pt>
                <c:pt idx="4491">
                  <c:v>3.2789930555591127</c:v>
                </c:pt>
                <c:pt idx="4492">
                  <c:v>3.2797222222216078</c:v>
                </c:pt>
                <c:pt idx="4493">
                  <c:v>3.2804513888913789</c:v>
                </c:pt>
                <c:pt idx="4494">
                  <c:v>3.2811689814843703</c:v>
                </c:pt>
                <c:pt idx="4495">
                  <c:v>3.2819560185234877</c:v>
                </c:pt>
                <c:pt idx="4496">
                  <c:v>3.2826736111164792</c:v>
                </c:pt>
                <c:pt idx="4497">
                  <c:v>3.2834027777789743</c:v>
                </c:pt>
                <c:pt idx="4498">
                  <c:v>3.2841319444487453</c:v>
                </c:pt>
                <c:pt idx="4499">
                  <c:v>3.2848495370417368</c:v>
                </c:pt>
                <c:pt idx="4500">
                  <c:v>3.2855787037042319</c:v>
                </c:pt>
                <c:pt idx="4501">
                  <c:v>3.286307870374003</c:v>
                </c:pt>
                <c:pt idx="4502">
                  <c:v>3.2870254629669944</c:v>
                </c:pt>
                <c:pt idx="4503">
                  <c:v>3.2877546296294895</c:v>
                </c:pt>
                <c:pt idx="4504">
                  <c:v>3.2884837962992606</c:v>
                </c:pt>
                <c:pt idx="4505">
                  <c:v>3.289201388892252</c:v>
                </c:pt>
                <c:pt idx="4506">
                  <c:v>3.2899305555620231</c:v>
                </c:pt>
                <c:pt idx="4507">
                  <c:v>3.2906597222245182</c:v>
                </c:pt>
                <c:pt idx="4508">
                  <c:v>3.2913773148175096</c:v>
                </c:pt>
                <c:pt idx="4509">
                  <c:v>3.2921064814872807</c:v>
                </c:pt>
                <c:pt idx="4510">
                  <c:v>3.2928356481497758</c:v>
                </c:pt>
                <c:pt idx="4511">
                  <c:v>3.2936111111121136</c:v>
                </c:pt>
                <c:pt idx="4512">
                  <c:v>3.294328703705105</c:v>
                </c:pt>
                <c:pt idx="4513">
                  <c:v>3.2950578703748761</c:v>
                </c:pt>
                <c:pt idx="4514">
                  <c:v>3.2957870370373712</c:v>
                </c:pt>
                <c:pt idx="4515">
                  <c:v>3.2965046296303626</c:v>
                </c:pt>
                <c:pt idx="4516">
                  <c:v>3.2972337963001337</c:v>
                </c:pt>
                <c:pt idx="4517">
                  <c:v>3.2979513888931251</c:v>
                </c:pt>
                <c:pt idx="4518">
                  <c:v>3.2986805555556202</c:v>
                </c:pt>
                <c:pt idx="4519">
                  <c:v>3.2994097222253913</c:v>
                </c:pt>
                <c:pt idx="4520">
                  <c:v>3.3001388888951624</c:v>
                </c:pt>
                <c:pt idx="4521">
                  <c:v>3.3008564814808778</c:v>
                </c:pt>
                <c:pt idx="4522">
                  <c:v>3.3016319444504916</c:v>
                </c:pt>
                <c:pt idx="4523">
                  <c:v>3.3023611111129867</c:v>
                </c:pt>
                <c:pt idx="4524">
                  <c:v>3.3030902777827578</c:v>
                </c:pt>
                <c:pt idx="4525">
                  <c:v>3.3038078703757492</c:v>
                </c:pt>
                <c:pt idx="4526">
                  <c:v>3.3045370370382443</c:v>
                </c:pt>
                <c:pt idx="4527">
                  <c:v>3.3052662037080154</c:v>
                </c:pt>
                <c:pt idx="4528">
                  <c:v>3.3060416666703532</c:v>
                </c:pt>
                <c:pt idx="4529">
                  <c:v>3.3067592592633446</c:v>
                </c:pt>
                <c:pt idx="4530">
                  <c:v>3.3074884259258397</c:v>
                </c:pt>
                <c:pt idx="4531">
                  <c:v>3.3082175925956108</c:v>
                </c:pt>
                <c:pt idx="4532">
                  <c:v>3.3089351851886022</c:v>
                </c:pt>
                <c:pt idx="4533">
                  <c:v>3.3096643518583733</c:v>
                </c:pt>
                <c:pt idx="4534">
                  <c:v>3.3103935185208684</c:v>
                </c:pt>
                <c:pt idx="4535">
                  <c:v>3.3111111111138598</c:v>
                </c:pt>
                <c:pt idx="4536">
                  <c:v>3.3118402777836309</c:v>
                </c:pt>
                <c:pt idx="4537">
                  <c:v>3.312569444446126</c:v>
                </c:pt>
                <c:pt idx="4538">
                  <c:v>3.3132870370391174</c:v>
                </c:pt>
                <c:pt idx="4539">
                  <c:v>3.3140162037088885</c:v>
                </c:pt>
                <c:pt idx="4540">
                  <c:v>3.3147453703713836</c:v>
                </c:pt>
                <c:pt idx="4541">
                  <c:v>3.315462962964375</c:v>
                </c:pt>
                <c:pt idx="4542">
                  <c:v>3.3161921296341461</c:v>
                </c:pt>
                <c:pt idx="4543">
                  <c:v>3.3169212962966412</c:v>
                </c:pt>
                <c:pt idx="4544">
                  <c:v>3.317696759258979</c:v>
                </c:pt>
                <c:pt idx="4545">
                  <c:v>3.3184143518519704</c:v>
                </c:pt>
                <c:pt idx="4546">
                  <c:v>3.3191435185217415</c:v>
                </c:pt>
                <c:pt idx="4547">
                  <c:v>3.3198726851915126</c:v>
                </c:pt>
                <c:pt idx="4548">
                  <c:v>3.320590277777228</c:v>
                </c:pt>
                <c:pt idx="4549">
                  <c:v>3.3213194444469991</c:v>
                </c:pt>
                <c:pt idx="4550">
                  <c:v>3.3220949074093369</c:v>
                </c:pt>
                <c:pt idx="4551">
                  <c:v>3.322824074079108</c:v>
                </c:pt>
                <c:pt idx="4552">
                  <c:v>3.3235416666720994</c:v>
                </c:pt>
                <c:pt idx="4553">
                  <c:v>3.3242708333345945</c:v>
                </c:pt>
                <c:pt idx="4554">
                  <c:v>3.3250000000043656</c:v>
                </c:pt>
                <c:pt idx="4555">
                  <c:v>3.325717592597357</c:v>
                </c:pt>
                <c:pt idx="4556">
                  <c:v>3.3264467592598521</c:v>
                </c:pt>
                <c:pt idx="4557">
                  <c:v>3.3271759259296232</c:v>
                </c:pt>
                <c:pt idx="4558">
                  <c:v>3.3278935185226146</c:v>
                </c:pt>
                <c:pt idx="4559">
                  <c:v>3.3286226851851097</c:v>
                </c:pt>
                <c:pt idx="4560">
                  <c:v>3.3293518518548808</c:v>
                </c:pt>
                <c:pt idx="4561">
                  <c:v>3.3300694444478722</c:v>
                </c:pt>
                <c:pt idx="4562">
                  <c:v>3.3307986111176433</c:v>
                </c:pt>
                <c:pt idx="4563">
                  <c:v>3.3315277777801384</c:v>
                </c:pt>
                <c:pt idx="4564">
                  <c:v>3.3322453703731298</c:v>
                </c:pt>
                <c:pt idx="4565">
                  <c:v>3.3329745370429009</c:v>
                </c:pt>
                <c:pt idx="4566">
                  <c:v>3.333703703705396</c:v>
                </c:pt>
                <c:pt idx="4567">
                  <c:v>3.3344328703751671</c:v>
                </c:pt>
                <c:pt idx="4568">
                  <c:v>3.3351504629681585</c:v>
                </c:pt>
                <c:pt idx="4569">
                  <c:v>3.3358796296306537</c:v>
                </c:pt>
                <c:pt idx="4570">
                  <c:v>3.3366087963004247</c:v>
                </c:pt>
                <c:pt idx="4571">
                  <c:v>3.3373263888934162</c:v>
                </c:pt>
                <c:pt idx="4572">
                  <c:v>3.3380555555559113</c:v>
                </c:pt>
                <c:pt idx="4573">
                  <c:v>3.3387847222256823</c:v>
                </c:pt>
                <c:pt idx="4574">
                  <c:v>3.3395023148186738</c:v>
                </c:pt>
                <c:pt idx="4575">
                  <c:v>3.3402314814811689</c:v>
                </c:pt>
                <c:pt idx="4576">
                  <c:v>3.3409490740741603</c:v>
                </c:pt>
                <c:pt idx="4577">
                  <c:v>3.3416782407439314</c:v>
                </c:pt>
                <c:pt idx="4578">
                  <c:v>3.3424074074137025</c:v>
                </c:pt>
                <c:pt idx="4579">
                  <c:v>3.3431365740761976</c:v>
                </c:pt>
                <c:pt idx="4580">
                  <c:v>3.343854166669189</c:v>
                </c:pt>
                <c:pt idx="4581">
                  <c:v>3.3445833333389601</c:v>
                </c:pt>
                <c:pt idx="4582">
                  <c:v>3.3453125000014552</c:v>
                </c:pt>
                <c:pt idx="4583">
                  <c:v>3.3460300925944466</c:v>
                </c:pt>
                <c:pt idx="4584">
                  <c:v>3.3467592592642177</c:v>
                </c:pt>
                <c:pt idx="4585">
                  <c:v>3.3474884259267128</c:v>
                </c:pt>
                <c:pt idx="4586">
                  <c:v>3.3482060185197042</c:v>
                </c:pt>
                <c:pt idx="4587">
                  <c:v>3.3489351851894753</c:v>
                </c:pt>
                <c:pt idx="4588">
                  <c:v>3.3496527777824667</c:v>
                </c:pt>
                <c:pt idx="4589">
                  <c:v>3.3503819444449618</c:v>
                </c:pt>
                <c:pt idx="4590">
                  <c:v>3.3511111111147329</c:v>
                </c:pt>
                <c:pt idx="4591">
                  <c:v>3.3518287037077243</c:v>
                </c:pt>
                <c:pt idx="4592">
                  <c:v>3.3525578703702195</c:v>
                </c:pt>
                <c:pt idx="4593">
                  <c:v>3.3532870370399905</c:v>
                </c:pt>
                <c:pt idx="4594">
                  <c:v>3.354004629632982</c:v>
                </c:pt>
                <c:pt idx="4595">
                  <c:v>3.354733796302753</c:v>
                </c:pt>
                <c:pt idx="4596">
                  <c:v>3.3555092592650908</c:v>
                </c:pt>
                <c:pt idx="4597">
                  <c:v>3.3562384259275859</c:v>
                </c:pt>
                <c:pt idx="4598">
                  <c:v>3.356967592597357</c:v>
                </c:pt>
                <c:pt idx="4599">
                  <c:v>3.3576851851903484</c:v>
                </c:pt>
                <c:pt idx="4600">
                  <c:v>3.3584143518528435</c:v>
                </c:pt>
                <c:pt idx="4601">
                  <c:v>3.3591435185226146</c:v>
                </c:pt>
                <c:pt idx="4602">
                  <c:v>3.3598726851851097</c:v>
                </c:pt>
                <c:pt idx="4603">
                  <c:v>3.3606018518548808</c:v>
                </c:pt>
                <c:pt idx="4604">
                  <c:v>3.3613194444478722</c:v>
                </c:pt>
                <c:pt idx="4605">
                  <c:v>3.3620486111176433</c:v>
                </c:pt>
                <c:pt idx="4606">
                  <c:v>3.3627777777801384</c:v>
                </c:pt>
                <c:pt idx="4607">
                  <c:v>3.3634953703731298</c:v>
                </c:pt>
                <c:pt idx="4608">
                  <c:v>3.3642245370429009</c:v>
                </c:pt>
                <c:pt idx="4609">
                  <c:v>3.364953703705396</c:v>
                </c:pt>
                <c:pt idx="4610">
                  <c:v>3.3656712962983875</c:v>
                </c:pt>
                <c:pt idx="4611">
                  <c:v>3.3664004629681585</c:v>
                </c:pt>
                <c:pt idx="4612">
                  <c:v>3.3671296296306537</c:v>
                </c:pt>
                <c:pt idx="4613">
                  <c:v>3.3678472222236451</c:v>
                </c:pt>
                <c:pt idx="4614">
                  <c:v>3.3685763888934162</c:v>
                </c:pt>
                <c:pt idx="4615">
                  <c:v>3.3693055555559113</c:v>
                </c:pt>
                <c:pt idx="4616">
                  <c:v>3.3700231481489027</c:v>
                </c:pt>
                <c:pt idx="4617">
                  <c:v>3.3707523148186738</c:v>
                </c:pt>
                <c:pt idx="4618">
                  <c:v>3.3714814814811689</c:v>
                </c:pt>
                <c:pt idx="4619">
                  <c:v>3.3721990740741603</c:v>
                </c:pt>
                <c:pt idx="4620">
                  <c:v>3.3729282407439314</c:v>
                </c:pt>
                <c:pt idx="4621">
                  <c:v>3.3736574074137025</c:v>
                </c:pt>
                <c:pt idx="4622">
                  <c:v>3.3744328703760402</c:v>
                </c:pt>
                <c:pt idx="4623">
                  <c:v>3.3751620370385353</c:v>
                </c:pt>
                <c:pt idx="4624">
                  <c:v>3.3758796296315268</c:v>
                </c:pt>
                <c:pt idx="4625">
                  <c:v>3.3766087963012978</c:v>
                </c:pt>
                <c:pt idx="4626">
                  <c:v>3.377337962963793</c:v>
                </c:pt>
                <c:pt idx="4627">
                  <c:v>3.378067129633564</c:v>
                </c:pt>
                <c:pt idx="4628">
                  <c:v>3.3787847222265555</c:v>
                </c:pt>
                <c:pt idx="4629">
                  <c:v>3.3795138888890506</c:v>
                </c:pt>
                <c:pt idx="4630">
                  <c:v>3.3802430555588217</c:v>
                </c:pt>
                <c:pt idx="4631">
                  <c:v>3.3809606481518131</c:v>
                </c:pt>
                <c:pt idx="4632">
                  <c:v>3.3816898148143082</c:v>
                </c:pt>
                <c:pt idx="4633">
                  <c:v>3.3824074074072996</c:v>
                </c:pt>
                <c:pt idx="4634">
                  <c:v>3.3831365740770707</c:v>
                </c:pt>
                <c:pt idx="4635">
                  <c:v>3.3838657407468418</c:v>
                </c:pt>
                <c:pt idx="4636">
                  <c:v>3.3845949074093369</c:v>
                </c:pt>
                <c:pt idx="4637">
                  <c:v>3.3853125000023283</c:v>
                </c:pt>
                <c:pt idx="4638">
                  <c:v>3.3860879629646661</c:v>
                </c:pt>
                <c:pt idx="4639">
                  <c:v>3.3868171296344372</c:v>
                </c:pt>
                <c:pt idx="4640">
                  <c:v>3.3875462962969323</c:v>
                </c:pt>
                <c:pt idx="4641">
                  <c:v>3.3882638888899237</c:v>
                </c:pt>
                <c:pt idx="4642">
                  <c:v>3.3889930555596948</c:v>
                </c:pt>
                <c:pt idx="4643">
                  <c:v>3.3897222222221899</c:v>
                </c:pt>
                <c:pt idx="4644">
                  <c:v>3.3904976851845277</c:v>
                </c:pt>
                <c:pt idx="4645">
                  <c:v>3.3912268518542987</c:v>
                </c:pt>
                <c:pt idx="4646">
                  <c:v>3.3919560185240698</c:v>
                </c:pt>
                <c:pt idx="4647">
                  <c:v>3.3926736111170612</c:v>
                </c:pt>
                <c:pt idx="4648">
                  <c:v>3.3934027777795563</c:v>
                </c:pt>
                <c:pt idx="4649">
                  <c:v>3.3941203703725478</c:v>
                </c:pt>
                <c:pt idx="4650">
                  <c:v>3.3948495370423188</c:v>
                </c:pt>
                <c:pt idx="4651">
                  <c:v>3.395578703704814</c:v>
                </c:pt>
                <c:pt idx="4652">
                  <c:v>3.396307870374585</c:v>
                </c:pt>
                <c:pt idx="4653">
                  <c:v>3.3970254629675765</c:v>
                </c:pt>
                <c:pt idx="4654">
                  <c:v>3.3977546296300716</c:v>
                </c:pt>
                <c:pt idx="4655">
                  <c:v>3.3984837962998427</c:v>
                </c:pt>
                <c:pt idx="4656">
                  <c:v>3.3992013888928341</c:v>
                </c:pt>
                <c:pt idx="4657">
                  <c:v>3.3999305555553292</c:v>
                </c:pt>
                <c:pt idx="4658">
                  <c:v>3.4006481481483206</c:v>
                </c:pt>
                <c:pt idx="4659">
                  <c:v>3.4013773148180917</c:v>
                </c:pt>
                <c:pt idx="4660">
                  <c:v>3.4021527777804295</c:v>
                </c:pt>
                <c:pt idx="4661">
                  <c:v>3.4028819444502005</c:v>
                </c:pt>
                <c:pt idx="4662">
                  <c:v>3.4036111111126957</c:v>
                </c:pt>
                <c:pt idx="4663">
                  <c:v>3.4043287037056871</c:v>
                </c:pt>
                <c:pt idx="4664">
                  <c:v>3.4050578703754582</c:v>
                </c:pt>
                <c:pt idx="4665">
                  <c:v>3.4057870370379533</c:v>
                </c:pt>
                <c:pt idx="4666">
                  <c:v>3.4065046296309447</c:v>
                </c:pt>
                <c:pt idx="4667">
                  <c:v>3.4072337963007158</c:v>
                </c:pt>
                <c:pt idx="4668">
                  <c:v>3.4079629629632109</c:v>
                </c:pt>
                <c:pt idx="4669">
                  <c:v>3.4086805555562023</c:v>
                </c:pt>
                <c:pt idx="4670">
                  <c:v>3.4094097222259734</c:v>
                </c:pt>
                <c:pt idx="4671">
                  <c:v>3.4101388888884685</c:v>
                </c:pt>
                <c:pt idx="4672">
                  <c:v>3.4108564814814599</c:v>
                </c:pt>
                <c:pt idx="4673">
                  <c:v>3.411585648151231</c:v>
                </c:pt>
                <c:pt idx="4674">
                  <c:v>3.4123148148210021</c:v>
                </c:pt>
                <c:pt idx="4675">
                  <c:v>3.4130439814834972</c:v>
                </c:pt>
                <c:pt idx="4676">
                  <c:v>3.413819444445835</c:v>
                </c:pt>
                <c:pt idx="4677">
                  <c:v>3.4145370370388264</c:v>
                </c:pt>
                <c:pt idx="4678">
                  <c:v>3.4152662037085975</c:v>
                </c:pt>
                <c:pt idx="4679">
                  <c:v>3.4159953703710926</c:v>
                </c:pt>
                <c:pt idx="4680">
                  <c:v>3.416712962964084</c:v>
                </c:pt>
                <c:pt idx="4681">
                  <c:v>3.4174421296338551</c:v>
                </c:pt>
                <c:pt idx="4682">
                  <c:v>3.4181712962963502</c:v>
                </c:pt>
                <c:pt idx="4683">
                  <c:v>3.4188888888893416</c:v>
                </c:pt>
                <c:pt idx="4684">
                  <c:v>3.4196180555591127</c:v>
                </c:pt>
                <c:pt idx="4685">
                  <c:v>3.4203472222216078</c:v>
                </c:pt>
                <c:pt idx="4686">
                  <c:v>3.4210648148145992</c:v>
                </c:pt>
                <c:pt idx="4687">
                  <c:v>3.421840277784213</c:v>
                </c:pt>
                <c:pt idx="4688">
                  <c:v>3.4225694444467081</c:v>
                </c:pt>
                <c:pt idx="4689">
                  <c:v>3.4232986111164792</c:v>
                </c:pt>
                <c:pt idx="4690">
                  <c:v>3.4240162037094706</c:v>
                </c:pt>
                <c:pt idx="4691">
                  <c:v>3.4247453703719657</c:v>
                </c:pt>
                <c:pt idx="4692">
                  <c:v>3.4254745370417368</c:v>
                </c:pt>
                <c:pt idx="4693">
                  <c:v>3.4262500000040745</c:v>
                </c:pt>
                <c:pt idx="4694">
                  <c:v>3.4269791666665697</c:v>
                </c:pt>
                <c:pt idx="4695">
                  <c:v>3.4276967592595611</c:v>
                </c:pt>
                <c:pt idx="4696">
                  <c:v>3.4284259259293322</c:v>
                </c:pt>
                <c:pt idx="4697">
                  <c:v>3.4291550925991032</c:v>
                </c:pt>
                <c:pt idx="4698">
                  <c:v>3.4298726851848187</c:v>
                </c:pt>
                <c:pt idx="4699">
                  <c:v>3.4306481481544324</c:v>
                </c:pt>
                <c:pt idx="4700">
                  <c:v>3.4313773148169275</c:v>
                </c:pt>
                <c:pt idx="4701">
                  <c:v>3.4321064814866986</c:v>
                </c:pt>
                <c:pt idx="4702">
                  <c:v>3.43282407407969</c:v>
                </c:pt>
                <c:pt idx="4703">
                  <c:v>3.4335532407421852</c:v>
                </c:pt>
                <c:pt idx="4704">
                  <c:v>3.4342824074119562</c:v>
                </c:pt>
                <c:pt idx="4705">
                  <c:v>3.4350000000049477</c:v>
                </c:pt>
                <c:pt idx="4706">
                  <c:v>3.4357291666674428</c:v>
                </c:pt>
                <c:pt idx="4707">
                  <c:v>3.4364583333372138</c:v>
                </c:pt>
                <c:pt idx="4708">
                  <c:v>3.4371759259302053</c:v>
                </c:pt>
                <c:pt idx="4709">
                  <c:v>3.4379050925927004</c:v>
                </c:pt>
                <c:pt idx="4710">
                  <c:v>3.4386342592624715</c:v>
                </c:pt>
                <c:pt idx="4711">
                  <c:v>3.4393518518554629</c:v>
                </c:pt>
                <c:pt idx="4712">
                  <c:v>3.440081018517958</c:v>
                </c:pt>
                <c:pt idx="4713">
                  <c:v>3.4408101851877291</c:v>
                </c:pt>
                <c:pt idx="4714">
                  <c:v>3.4415277777807205</c:v>
                </c:pt>
                <c:pt idx="4715">
                  <c:v>3.4423032407430583</c:v>
                </c:pt>
                <c:pt idx="4716">
                  <c:v>3.4430324074128293</c:v>
                </c:pt>
                <c:pt idx="4717">
                  <c:v>3.4437615740753245</c:v>
                </c:pt>
                <c:pt idx="4718">
                  <c:v>3.4444791666683159</c:v>
                </c:pt>
                <c:pt idx="4719">
                  <c:v>3.445208333338087</c:v>
                </c:pt>
                <c:pt idx="4720">
                  <c:v>3.4459375000005821</c:v>
                </c:pt>
                <c:pt idx="4721">
                  <c:v>3.4466550925935735</c:v>
                </c:pt>
                <c:pt idx="4722">
                  <c:v>3.4473842592633446</c:v>
                </c:pt>
                <c:pt idx="4723">
                  <c:v>3.4481134259258397</c:v>
                </c:pt>
                <c:pt idx="4724">
                  <c:v>3.4488310185188311</c:v>
                </c:pt>
                <c:pt idx="4725">
                  <c:v>3.4495601851886022</c:v>
                </c:pt>
                <c:pt idx="4726">
                  <c:v>3.4502893518583733</c:v>
                </c:pt>
                <c:pt idx="4727">
                  <c:v>3.4510069444440887</c:v>
                </c:pt>
                <c:pt idx="4728">
                  <c:v>3.4517361111138598</c:v>
                </c:pt>
                <c:pt idx="4729">
                  <c:v>3.4524652777836309</c:v>
                </c:pt>
                <c:pt idx="4730">
                  <c:v>3.453194444446126</c:v>
                </c:pt>
                <c:pt idx="4731">
                  <c:v>3.4539120370391174</c:v>
                </c:pt>
                <c:pt idx="4732">
                  <c:v>3.4546412037088885</c:v>
                </c:pt>
                <c:pt idx="4733">
                  <c:v>3.4553703703713836</c:v>
                </c:pt>
                <c:pt idx="4734">
                  <c:v>3.456087962964375</c:v>
                </c:pt>
                <c:pt idx="4735">
                  <c:v>3.4568171296341461</c:v>
                </c:pt>
                <c:pt idx="4736">
                  <c:v>3.4575462962966412</c:v>
                </c:pt>
                <c:pt idx="4737">
                  <c:v>3.4582638888896327</c:v>
                </c:pt>
                <c:pt idx="4738">
                  <c:v>3.4589930555594037</c:v>
                </c:pt>
                <c:pt idx="4739">
                  <c:v>3.4597222222218988</c:v>
                </c:pt>
                <c:pt idx="4740">
                  <c:v>3.4604398148148903</c:v>
                </c:pt>
                <c:pt idx="4741">
                  <c:v>3.4611689814846613</c:v>
                </c:pt>
                <c:pt idx="4742">
                  <c:v>3.4618981481544324</c:v>
                </c:pt>
                <c:pt idx="4743">
                  <c:v>3.4626157407401479</c:v>
                </c:pt>
                <c:pt idx="4744">
                  <c:v>3.463344907409919</c:v>
                </c:pt>
                <c:pt idx="4745">
                  <c:v>3.46407407407969</c:v>
                </c:pt>
                <c:pt idx="4746">
                  <c:v>3.4647916666726815</c:v>
                </c:pt>
                <c:pt idx="4747">
                  <c:v>3.4655208333351766</c:v>
                </c:pt>
                <c:pt idx="4748">
                  <c:v>3.4662500000049477</c:v>
                </c:pt>
                <c:pt idx="4749">
                  <c:v>3.4669675925979391</c:v>
                </c:pt>
                <c:pt idx="4750">
                  <c:v>3.4676967592604342</c:v>
                </c:pt>
                <c:pt idx="4751">
                  <c:v>3.4684259259302053</c:v>
                </c:pt>
                <c:pt idx="4752">
                  <c:v>3.4691435185231967</c:v>
                </c:pt>
                <c:pt idx="4753">
                  <c:v>3.4698726851856918</c:v>
                </c:pt>
                <c:pt idx="4754">
                  <c:v>3.4706018518554629</c:v>
                </c:pt>
                <c:pt idx="4755">
                  <c:v>3.4713194444484543</c:v>
                </c:pt>
                <c:pt idx="4756">
                  <c:v>3.4720486111109494</c:v>
                </c:pt>
                <c:pt idx="4757">
                  <c:v>3.4727777777807205</c:v>
                </c:pt>
                <c:pt idx="4758">
                  <c:v>3.4734953703737119</c:v>
                </c:pt>
                <c:pt idx="4759">
                  <c:v>3.474224537043483</c:v>
                </c:pt>
                <c:pt idx="4760">
                  <c:v>3.4749537037059781</c:v>
                </c:pt>
                <c:pt idx="4761">
                  <c:v>3.4757291666683159</c:v>
                </c:pt>
                <c:pt idx="4762">
                  <c:v>3.476458333338087</c:v>
                </c:pt>
                <c:pt idx="4763">
                  <c:v>3.4771759259310784</c:v>
                </c:pt>
                <c:pt idx="4764">
                  <c:v>3.4779050925935735</c:v>
                </c:pt>
                <c:pt idx="4765">
                  <c:v>3.4786342592633446</c:v>
                </c:pt>
                <c:pt idx="4766">
                  <c:v>3.479351851856336</c:v>
                </c:pt>
                <c:pt idx="4767">
                  <c:v>3.4800810185188311</c:v>
                </c:pt>
                <c:pt idx="4768">
                  <c:v>3.4808101851886022</c:v>
                </c:pt>
                <c:pt idx="4769">
                  <c:v>3.4815277777815936</c:v>
                </c:pt>
                <c:pt idx="4770">
                  <c:v>3.4822569444440887</c:v>
                </c:pt>
                <c:pt idx="4771">
                  <c:v>3.4829861111138598</c:v>
                </c:pt>
                <c:pt idx="4772">
                  <c:v>3.4837615740761976</c:v>
                </c:pt>
                <c:pt idx="4773">
                  <c:v>3.4844907407459687</c:v>
                </c:pt>
                <c:pt idx="4774">
                  <c:v>3.4852083333389601</c:v>
                </c:pt>
                <c:pt idx="4775">
                  <c:v>3.4859375000014552</c:v>
                </c:pt>
                <c:pt idx="4776">
                  <c:v>3.4866666666712263</c:v>
                </c:pt>
                <c:pt idx="4777">
                  <c:v>3.4873842592642177</c:v>
                </c:pt>
                <c:pt idx="4778">
                  <c:v>3.4881134259267128</c:v>
                </c:pt>
                <c:pt idx="4779">
                  <c:v>3.4888425925964839</c:v>
                </c:pt>
                <c:pt idx="4780">
                  <c:v>3.4895601851894753</c:v>
                </c:pt>
                <c:pt idx="4781">
                  <c:v>3.4902893518519704</c:v>
                </c:pt>
                <c:pt idx="4782">
                  <c:v>3.4910185185217415</c:v>
                </c:pt>
                <c:pt idx="4783">
                  <c:v>3.4917361111147329</c:v>
                </c:pt>
                <c:pt idx="4784">
                  <c:v>3.492465277777228</c:v>
                </c:pt>
                <c:pt idx="4785">
                  <c:v>3.4931944444469991</c:v>
                </c:pt>
                <c:pt idx="4786">
                  <c:v>3.4939236111167702</c:v>
                </c:pt>
                <c:pt idx="4787">
                  <c:v>3.4946412037097616</c:v>
                </c:pt>
                <c:pt idx="4788">
                  <c:v>3.4953703703722567</c:v>
                </c:pt>
                <c:pt idx="4789">
                  <c:v>3.4960995370420278</c:v>
                </c:pt>
                <c:pt idx="4790">
                  <c:v>3.4968171296350192</c:v>
                </c:pt>
                <c:pt idx="4791">
                  <c:v>3.4975462962975143</c:v>
                </c:pt>
                <c:pt idx="4792">
                  <c:v>3.4982638888905058</c:v>
                </c:pt>
                <c:pt idx="4793">
                  <c:v>3.4989930555602768</c:v>
                </c:pt>
                <c:pt idx="4794">
                  <c:v>3.499722222222772</c:v>
                </c:pt>
                <c:pt idx="4795">
                  <c:v>3.5004398148157634</c:v>
                </c:pt>
                <c:pt idx="4796">
                  <c:v>3.5011689814855345</c:v>
                </c:pt>
                <c:pt idx="4797">
                  <c:v>3.5018981481480296</c:v>
                </c:pt>
                <c:pt idx="4798">
                  <c:v>3.502615740741021</c:v>
                </c:pt>
                <c:pt idx="4799">
                  <c:v>3.5033449074107921</c:v>
                </c:pt>
                <c:pt idx="4800">
                  <c:v>3.5040740740805632</c:v>
                </c:pt>
                <c:pt idx="4801">
                  <c:v>3.5047916666662786</c:v>
                </c:pt>
                <c:pt idx="4802">
                  <c:v>3.5055208333360497</c:v>
                </c:pt>
                <c:pt idx="4803">
                  <c:v>3.5062500000058208</c:v>
                </c:pt>
                <c:pt idx="4804">
                  <c:v>3.5069675925988122</c:v>
                </c:pt>
                <c:pt idx="4805">
                  <c:v>3.5076967592613073</c:v>
                </c:pt>
                <c:pt idx="4806">
                  <c:v>3.5084259259310784</c:v>
                </c:pt>
                <c:pt idx="4807">
                  <c:v>3.5091435185240698</c:v>
                </c:pt>
                <c:pt idx="4808">
                  <c:v>3.5099305555559113</c:v>
                </c:pt>
                <c:pt idx="4809">
                  <c:v>3.5106481481489027</c:v>
                </c:pt>
                <c:pt idx="4810">
                  <c:v>3.5113773148186738</c:v>
                </c:pt>
                <c:pt idx="4811">
                  <c:v>3.5121064814811689</c:v>
                </c:pt>
                <c:pt idx="4812">
                  <c:v>3.5128240740741603</c:v>
                </c:pt>
                <c:pt idx="4813">
                  <c:v>3.5135532407439314</c:v>
                </c:pt>
                <c:pt idx="4814">
                  <c:v>3.5142708333369228</c:v>
                </c:pt>
                <c:pt idx="4815">
                  <c:v>3.5149999999994179</c:v>
                </c:pt>
                <c:pt idx="4816">
                  <c:v>3.515729166669189</c:v>
                </c:pt>
                <c:pt idx="4817">
                  <c:v>3.5164467592621804</c:v>
                </c:pt>
                <c:pt idx="4818">
                  <c:v>3.5171759259319515</c:v>
                </c:pt>
                <c:pt idx="4819">
                  <c:v>3.5179050925944466</c:v>
                </c:pt>
                <c:pt idx="4820">
                  <c:v>3.5186342592642177</c:v>
                </c:pt>
                <c:pt idx="4821">
                  <c:v>3.5193518518572091</c:v>
                </c:pt>
                <c:pt idx="4822">
                  <c:v>3.5200810185197042</c:v>
                </c:pt>
                <c:pt idx="4823">
                  <c:v>3.5208101851894753</c:v>
                </c:pt>
                <c:pt idx="4824">
                  <c:v>3.5215277777824667</c:v>
                </c:pt>
                <c:pt idx="4825">
                  <c:v>3.5222569444449618</c:v>
                </c:pt>
                <c:pt idx="4826">
                  <c:v>3.5229861111147329</c:v>
                </c:pt>
                <c:pt idx="4827">
                  <c:v>3.5237037037077243</c:v>
                </c:pt>
                <c:pt idx="4828">
                  <c:v>3.5244328703702195</c:v>
                </c:pt>
                <c:pt idx="4829">
                  <c:v>3.5252083333398332</c:v>
                </c:pt>
                <c:pt idx="4830">
                  <c:v>3.5259259259255487</c:v>
                </c:pt>
                <c:pt idx="4831">
                  <c:v>3.5266550925953197</c:v>
                </c:pt>
                <c:pt idx="4832">
                  <c:v>3.5273842592650908</c:v>
                </c:pt>
                <c:pt idx="4833">
                  <c:v>3.5281018518580822</c:v>
                </c:pt>
                <c:pt idx="4834">
                  <c:v>3.5288310185205773</c:v>
                </c:pt>
                <c:pt idx="4835">
                  <c:v>3.5296064814829151</c:v>
                </c:pt>
                <c:pt idx="4836">
                  <c:v>3.5303356481526862</c:v>
                </c:pt>
                <c:pt idx="4837">
                  <c:v>3.5310648148151813</c:v>
                </c:pt>
                <c:pt idx="4838">
                  <c:v>3.5317824074081727</c:v>
                </c:pt>
                <c:pt idx="4839">
                  <c:v>3.5325115740779438</c:v>
                </c:pt>
                <c:pt idx="4840">
                  <c:v>3.5332407407404389</c:v>
                </c:pt>
                <c:pt idx="4841">
                  <c:v>3.5339583333334303</c:v>
                </c:pt>
                <c:pt idx="4842">
                  <c:v>3.5346875000032014</c:v>
                </c:pt>
                <c:pt idx="4843">
                  <c:v>3.5354166666729725</c:v>
                </c:pt>
                <c:pt idx="4844">
                  <c:v>3.536134259258688</c:v>
                </c:pt>
                <c:pt idx="4845">
                  <c:v>3.536863425928459</c:v>
                </c:pt>
                <c:pt idx="4846">
                  <c:v>3.5376388888907968</c:v>
                </c:pt>
                <c:pt idx="4847">
                  <c:v>3.5383680555605679</c:v>
                </c:pt>
                <c:pt idx="4848">
                  <c:v>3.5390856481535593</c:v>
                </c:pt>
                <c:pt idx="4849">
                  <c:v>3.5398148148160544</c:v>
                </c:pt>
                <c:pt idx="4850">
                  <c:v>3.5405439814858255</c:v>
                </c:pt>
                <c:pt idx="4851">
                  <c:v>3.5412615740788169</c:v>
                </c:pt>
                <c:pt idx="4852">
                  <c:v>3.541990740741312</c:v>
                </c:pt>
                <c:pt idx="4853">
                  <c:v>3.5427199074110831</c:v>
                </c:pt>
                <c:pt idx="4854">
                  <c:v>3.5434375000040745</c:v>
                </c:pt>
                <c:pt idx="4855">
                  <c:v>3.5441666666665697</c:v>
                </c:pt>
                <c:pt idx="4856">
                  <c:v>3.5448958333363407</c:v>
                </c:pt>
                <c:pt idx="4857">
                  <c:v>3.5456134259293322</c:v>
                </c:pt>
                <c:pt idx="4858">
                  <c:v>3.5463425925991032</c:v>
                </c:pt>
                <c:pt idx="4859">
                  <c:v>3.5470717592615983</c:v>
                </c:pt>
                <c:pt idx="4860">
                  <c:v>3.5477893518545898</c:v>
                </c:pt>
                <c:pt idx="4861">
                  <c:v>3.5485185185243608</c:v>
                </c:pt>
                <c:pt idx="4862">
                  <c:v>3.549247685186856</c:v>
                </c:pt>
                <c:pt idx="4863">
                  <c:v>3.549976851856627</c:v>
                </c:pt>
                <c:pt idx="4864">
                  <c:v>3.5506944444496185</c:v>
                </c:pt>
                <c:pt idx="4865">
                  <c:v>3.5514236111121136</c:v>
                </c:pt>
                <c:pt idx="4866">
                  <c:v>3.5521527777818847</c:v>
                </c:pt>
                <c:pt idx="4867">
                  <c:v>3.5528703703748761</c:v>
                </c:pt>
                <c:pt idx="4868">
                  <c:v>3.5535995370373712</c:v>
                </c:pt>
                <c:pt idx="4869">
                  <c:v>3.5543287037071423</c:v>
                </c:pt>
                <c:pt idx="4870">
                  <c:v>3.5550462963001337</c:v>
                </c:pt>
                <c:pt idx="4871">
                  <c:v>3.5557754629626288</c:v>
                </c:pt>
                <c:pt idx="4872">
                  <c:v>3.5565046296323999</c:v>
                </c:pt>
                <c:pt idx="4873">
                  <c:v>3.557233796302171</c:v>
                </c:pt>
                <c:pt idx="4874">
                  <c:v>3.5579513888951624</c:v>
                </c:pt>
                <c:pt idx="4875">
                  <c:v>3.5586805555576575</c:v>
                </c:pt>
                <c:pt idx="4876">
                  <c:v>3.5594097222274286</c:v>
                </c:pt>
                <c:pt idx="4877">
                  <c:v>3.56012731482042</c:v>
                </c:pt>
                <c:pt idx="4878">
                  <c:v>3.5608564814829151</c:v>
                </c:pt>
                <c:pt idx="4879">
                  <c:v>3.5615856481526862</c:v>
                </c:pt>
                <c:pt idx="4880">
                  <c:v>3.5623148148151813</c:v>
                </c:pt>
                <c:pt idx="4881">
                  <c:v>3.5630324074081727</c:v>
                </c:pt>
                <c:pt idx="4882">
                  <c:v>3.5637615740779438</c:v>
                </c:pt>
                <c:pt idx="4883">
                  <c:v>3.5644907407404389</c:v>
                </c:pt>
                <c:pt idx="4884">
                  <c:v>3.5652083333334303</c:v>
                </c:pt>
                <c:pt idx="4885">
                  <c:v>3.5659375000032014</c:v>
                </c:pt>
                <c:pt idx="4886">
                  <c:v>3.5666666666729725</c:v>
                </c:pt>
                <c:pt idx="4887">
                  <c:v>3.5673958333354676</c:v>
                </c:pt>
                <c:pt idx="4888">
                  <c:v>3.568113425928459</c:v>
                </c:pt>
                <c:pt idx="4889">
                  <c:v>3.5688425925982301</c:v>
                </c:pt>
                <c:pt idx="4890">
                  <c:v>3.5695717592607252</c:v>
                </c:pt>
                <c:pt idx="4891">
                  <c:v>3.5702893518537167</c:v>
                </c:pt>
                <c:pt idx="4892">
                  <c:v>3.5710185185234877</c:v>
                </c:pt>
                <c:pt idx="4893">
                  <c:v>3.5717476851859828</c:v>
                </c:pt>
                <c:pt idx="4894">
                  <c:v>3.5724652777789743</c:v>
                </c:pt>
                <c:pt idx="4895">
                  <c:v>3.5731944444487453</c:v>
                </c:pt>
                <c:pt idx="4896">
                  <c:v>3.5739236111112405</c:v>
                </c:pt>
                <c:pt idx="4897">
                  <c:v>3.5746527777810115</c:v>
                </c:pt>
                <c:pt idx="4898">
                  <c:v>3.575370370374003</c:v>
                </c:pt>
                <c:pt idx="4899">
                  <c:v>3.5760995370364981</c:v>
                </c:pt>
                <c:pt idx="4900">
                  <c:v>3.5768287037062692</c:v>
                </c:pt>
                <c:pt idx="4901">
                  <c:v>3.5775462962992606</c:v>
                </c:pt>
                <c:pt idx="4902">
                  <c:v>3.5783217592615983</c:v>
                </c:pt>
                <c:pt idx="4903">
                  <c:v>3.5790509259313694</c:v>
                </c:pt>
                <c:pt idx="4904">
                  <c:v>3.5797685185243608</c:v>
                </c:pt>
                <c:pt idx="4905">
                  <c:v>3.580497685186856</c:v>
                </c:pt>
                <c:pt idx="4906">
                  <c:v>3.581226851856627</c:v>
                </c:pt>
                <c:pt idx="4907">
                  <c:v>3.5819444444496185</c:v>
                </c:pt>
                <c:pt idx="4908">
                  <c:v>3.5827199074119562</c:v>
                </c:pt>
                <c:pt idx="4909">
                  <c:v>3.5834490740744513</c:v>
                </c:pt>
                <c:pt idx="4910">
                  <c:v>3.5841666666674428</c:v>
                </c:pt>
                <c:pt idx="4911">
                  <c:v>3.5848958333372138</c:v>
                </c:pt>
                <c:pt idx="4912">
                  <c:v>3.5856134259302053</c:v>
                </c:pt>
                <c:pt idx="4913">
                  <c:v>3.5863425925927004</c:v>
                </c:pt>
                <c:pt idx="4914">
                  <c:v>3.5871180555550382</c:v>
                </c:pt>
                <c:pt idx="4915">
                  <c:v>3.5878356481480296</c:v>
                </c:pt>
                <c:pt idx="4916">
                  <c:v>3.5885648148178007</c:v>
                </c:pt>
                <c:pt idx="4917">
                  <c:v>3.5892939814875717</c:v>
                </c:pt>
                <c:pt idx="4918">
                  <c:v>3.5900115740805632</c:v>
                </c:pt>
                <c:pt idx="4919">
                  <c:v>3.5907407407430583</c:v>
                </c:pt>
                <c:pt idx="4920">
                  <c:v>3.591516203705396</c:v>
                </c:pt>
                <c:pt idx="4921">
                  <c:v>3.5922453703751671</c:v>
                </c:pt>
                <c:pt idx="4922">
                  <c:v>3.5929629629681585</c:v>
                </c:pt>
                <c:pt idx="4923">
                  <c:v>3.5936921296306537</c:v>
                </c:pt>
                <c:pt idx="4924">
                  <c:v>3.5944212963004247</c:v>
                </c:pt>
                <c:pt idx="4925">
                  <c:v>3.5951388888934162</c:v>
                </c:pt>
                <c:pt idx="4926">
                  <c:v>3.5958680555559113</c:v>
                </c:pt>
                <c:pt idx="4927">
                  <c:v>3.5965972222256823</c:v>
                </c:pt>
                <c:pt idx="4928">
                  <c:v>3.5973148148186738</c:v>
                </c:pt>
                <c:pt idx="4929">
                  <c:v>3.5980439814811689</c:v>
                </c:pt>
                <c:pt idx="4930">
                  <c:v>3.5987615740741603</c:v>
                </c:pt>
                <c:pt idx="4931">
                  <c:v>3.5995486111132777</c:v>
                </c:pt>
                <c:pt idx="4932">
                  <c:v>3.6002662037062692</c:v>
                </c:pt>
                <c:pt idx="4933">
                  <c:v>3.6009953703760402</c:v>
                </c:pt>
                <c:pt idx="4934">
                  <c:v>3.6017245370385353</c:v>
                </c:pt>
                <c:pt idx="4935">
                  <c:v>3.6024421296315268</c:v>
                </c:pt>
                <c:pt idx="4936">
                  <c:v>3.6031712963012978</c:v>
                </c:pt>
                <c:pt idx="4937">
                  <c:v>3.6039467592636356</c:v>
                </c:pt>
                <c:pt idx="4938">
                  <c:v>3.604664351856627</c:v>
                </c:pt>
                <c:pt idx="4939">
                  <c:v>3.6053935185191222</c:v>
                </c:pt>
                <c:pt idx="4940">
                  <c:v>3.6061111111121136</c:v>
                </c:pt>
                <c:pt idx="4941">
                  <c:v>3.6068402777818847</c:v>
                </c:pt>
                <c:pt idx="4942">
                  <c:v>3.6075694444443798</c:v>
                </c:pt>
                <c:pt idx="4943">
                  <c:v>3.6083449074139935</c:v>
                </c:pt>
                <c:pt idx="4944">
                  <c:v>3.609062499999709</c:v>
                </c:pt>
                <c:pt idx="4945">
                  <c:v>3.60979166666948</c:v>
                </c:pt>
                <c:pt idx="4946">
                  <c:v>3.6105092592624715</c:v>
                </c:pt>
                <c:pt idx="4947">
                  <c:v>3.6112384259322425</c:v>
                </c:pt>
                <c:pt idx="4948">
                  <c:v>3.6119675925947377</c:v>
                </c:pt>
                <c:pt idx="4949">
                  <c:v>3.6127314814875717</c:v>
                </c:pt>
                <c:pt idx="4950">
                  <c:v>3.6134606481500668</c:v>
                </c:pt>
                <c:pt idx="4951">
                  <c:v>3.6141898148198379</c:v>
                </c:pt>
                <c:pt idx="4952">
                  <c:v>3.6149074074128293</c:v>
                </c:pt>
                <c:pt idx="4953">
                  <c:v>3.6156365740753245</c:v>
                </c:pt>
                <c:pt idx="4954">
                  <c:v>3.6163657407450955</c:v>
                </c:pt>
                <c:pt idx="4955">
                  <c:v>3.6171296296306537</c:v>
                </c:pt>
                <c:pt idx="4956">
                  <c:v>3.6178587963004247</c:v>
                </c:pt>
                <c:pt idx="4957">
                  <c:v>3.6185879629629198</c:v>
                </c:pt>
                <c:pt idx="4958">
                  <c:v>3.6193055555559113</c:v>
                </c:pt>
                <c:pt idx="4959">
                  <c:v>3.6200347222256823</c:v>
                </c:pt>
                <c:pt idx="4960">
                  <c:v>3.6207638888954534</c:v>
                </c:pt>
                <c:pt idx="4961">
                  <c:v>3.6215277777810115</c:v>
                </c:pt>
                <c:pt idx="4962">
                  <c:v>3.6222569444507826</c:v>
                </c:pt>
                <c:pt idx="4963">
                  <c:v>3.6229861111132777</c:v>
                </c:pt>
                <c:pt idx="4964">
                  <c:v>3.6237152777830488</c:v>
                </c:pt>
                <c:pt idx="4965">
                  <c:v>3.6244328703760402</c:v>
                </c:pt>
                <c:pt idx="4966">
                  <c:v>3.6251620370385353</c:v>
                </c:pt>
                <c:pt idx="4967">
                  <c:v>3.6259375000008731</c:v>
                </c:pt>
                <c:pt idx="4968">
                  <c:v>3.6266550925938645</c:v>
                </c:pt>
                <c:pt idx="4969">
                  <c:v>3.6273842592636356</c:v>
                </c:pt>
                <c:pt idx="4970">
                  <c:v>3.6281134259261307</c:v>
                </c:pt>
                <c:pt idx="4971">
                  <c:v>3.6288310185191222</c:v>
                </c:pt>
                <c:pt idx="4972">
                  <c:v>3.6295601851888932</c:v>
                </c:pt>
                <c:pt idx="4973">
                  <c:v>3.630335648151231</c:v>
                </c:pt>
                <c:pt idx="4974">
                  <c:v>3.6310648148210021</c:v>
                </c:pt>
                <c:pt idx="4975">
                  <c:v>3.6317824074139935</c:v>
                </c:pt>
                <c:pt idx="4976">
                  <c:v>3.6325115740764886</c:v>
                </c:pt>
                <c:pt idx="4977">
                  <c:v>3.6332407407462597</c:v>
                </c:pt>
                <c:pt idx="4978">
                  <c:v>3.6339583333392511</c:v>
                </c:pt>
                <c:pt idx="4979">
                  <c:v>3.6347337963015889</c:v>
                </c:pt>
                <c:pt idx="4980">
                  <c:v>3.635462962964084</c:v>
                </c:pt>
                <c:pt idx="4981">
                  <c:v>3.6361805555570754</c:v>
                </c:pt>
                <c:pt idx="4982">
                  <c:v>3.6369097222268465</c:v>
                </c:pt>
                <c:pt idx="4983">
                  <c:v>3.6376388888893416</c:v>
                </c:pt>
                <c:pt idx="4984">
                  <c:v>3.638356481482333</c:v>
                </c:pt>
                <c:pt idx="4985">
                  <c:v>3.6391435185214505</c:v>
                </c:pt>
                <c:pt idx="4986">
                  <c:v>3.6398611111144419</c:v>
                </c:pt>
                <c:pt idx="4987">
                  <c:v>3.640590277784213</c:v>
                </c:pt>
                <c:pt idx="4988">
                  <c:v>3.6413194444467081</c:v>
                </c:pt>
                <c:pt idx="4989">
                  <c:v>3.6420370370396995</c:v>
                </c:pt>
                <c:pt idx="4990">
                  <c:v>3.6427662037094706</c:v>
                </c:pt>
                <c:pt idx="4991">
                  <c:v>3.6435416666718083</c:v>
                </c:pt>
                <c:pt idx="4992">
                  <c:v>3.6442708333343035</c:v>
                </c:pt>
                <c:pt idx="4993">
                  <c:v>3.6449884259272949</c:v>
                </c:pt>
                <c:pt idx="4994">
                  <c:v>3.645717592597066</c:v>
                </c:pt>
                <c:pt idx="4995">
                  <c:v>3.6464351851900574</c:v>
                </c:pt>
                <c:pt idx="4996">
                  <c:v>3.6471643518525525</c:v>
                </c:pt>
                <c:pt idx="4997">
                  <c:v>3.6479398148148903</c:v>
                </c:pt>
                <c:pt idx="4998">
                  <c:v>3.6486574074078817</c:v>
                </c:pt>
                <c:pt idx="4999">
                  <c:v>3.6493865740776528</c:v>
                </c:pt>
                <c:pt idx="5000">
                  <c:v>3.6501157407401479</c:v>
                </c:pt>
                <c:pt idx="5001">
                  <c:v>3.650844907409919</c:v>
                </c:pt>
                <c:pt idx="5002">
                  <c:v>3.6515625000029104</c:v>
                </c:pt>
                <c:pt idx="5003">
                  <c:v>3.6523379629652482</c:v>
                </c:pt>
                <c:pt idx="5004">
                  <c:v>3.6530671296350192</c:v>
                </c:pt>
                <c:pt idx="5005">
                  <c:v>3.6537847222280107</c:v>
                </c:pt>
                <c:pt idx="5006">
                  <c:v>3.6545138888905058</c:v>
                </c:pt>
                <c:pt idx="5007">
                  <c:v>3.6552430555602768</c:v>
                </c:pt>
                <c:pt idx="5008">
                  <c:v>3.6559606481532683</c:v>
                </c:pt>
                <c:pt idx="5009">
                  <c:v>3.656736111115606</c:v>
                </c:pt>
                <c:pt idx="5010">
                  <c:v>3.6574652777781012</c:v>
                </c:pt>
                <c:pt idx="5011">
                  <c:v>3.6581828703710926</c:v>
                </c:pt>
                <c:pt idx="5012">
                  <c:v>3.6589120370408637</c:v>
                </c:pt>
                <c:pt idx="5013">
                  <c:v>3.6596412037033588</c:v>
                </c:pt>
                <c:pt idx="5014">
                  <c:v>3.6603587962963502</c:v>
                </c:pt>
                <c:pt idx="5015">
                  <c:v>3.6610879629661213</c:v>
                </c:pt>
                <c:pt idx="5016">
                  <c:v>3.6618171296358923</c:v>
                </c:pt>
                <c:pt idx="5017">
                  <c:v>3.6625347222216078</c:v>
                </c:pt>
                <c:pt idx="5018">
                  <c:v>3.6632638888913789</c:v>
                </c:pt>
                <c:pt idx="5019">
                  <c:v>3.66399305556115</c:v>
                </c:pt>
                <c:pt idx="5020">
                  <c:v>3.6647106481541414</c:v>
                </c:pt>
                <c:pt idx="5021">
                  <c:v>3.6654398148166365</c:v>
                </c:pt>
                <c:pt idx="5022">
                  <c:v>3.6661689814864076</c:v>
                </c:pt>
                <c:pt idx="5023">
                  <c:v>3.666886574079399</c:v>
                </c:pt>
                <c:pt idx="5024">
                  <c:v>3.6676157407418941</c:v>
                </c:pt>
                <c:pt idx="5025">
                  <c:v>3.6683449074116652</c:v>
                </c:pt>
                <c:pt idx="5026">
                  <c:v>3.6690625000046566</c:v>
                </c:pt>
                <c:pt idx="5027">
                  <c:v>3.6697916666671517</c:v>
                </c:pt>
                <c:pt idx="5028">
                  <c:v>3.6705208333369228</c:v>
                </c:pt>
                <c:pt idx="5029">
                  <c:v>3.6712499999994179</c:v>
                </c:pt>
                <c:pt idx="5030">
                  <c:v>3.6719675925924093</c:v>
                </c:pt>
                <c:pt idx="5031">
                  <c:v>3.6726967592621804</c:v>
                </c:pt>
                <c:pt idx="5032">
                  <c:v>3.6734259259319515</c:v>
                </c:pt>
                <c:pt idx="5033">
                  <c:v>3.6741435185249429</c:v>
                </c:pt>
                <c:pt idx="5034">
                  <c:v>3.674872685187438</c:v>
                </c:pt>
                <c:pt idx="5035">
                  <c:v>3.6756018518572091</c:v>
                </c:pt>
                <c:pt idx="5036">
                  <c:v>3.6763194444502005</c:v>
                </c:pt>
                <c:pt idx="5037">
                  <c:v>3.6770486111126957</c:v>
                </c:pt>
                <c:pt idx="5038">
                  <c:v>3.6777777777824667</c:v>
                </c:pt>
                <c:pt idx="5039">
                  <c:v>3.6784953703754582</c:v>
                </c:pt>
                <c:pt idx="5040">
                  <c:v>3.6792245370379533</c:v>
                </c:pt>
                <c:pt idx="5041">
                  <c:v>3.6799537037077243</c:v>
                </c:pt>
                <c:pt idx="5042">
                  <c:v>3.6806828703702195</c:v>
                </c:pt>
                <c:pt idx="5043">
                  <c:v>3.6814004629632109</c:v>
                </c:pt>
                <c:pt idx="5044">
                  <c:v>3.682129629632982</c:v>
                </c:pt>
                <c:pt idx="5045">
                  <c:v>3.682858796302753</c:v>
                </c:pt>
                <c:pt idx="5046">
                  <c:v>3.6835879629652482</c:v>
                </c:pt>
                <c:pt idx="5047">
                  <c:v>3.6843171296350192</c:v>
                </c:pt>
                <c:pt idx="5048">
                  <c:v>3.6850347222280107</c:v>
                </c:pt>
                <c:pt idx="5049">
                  <c:v>3.6857638888905058</c:v>
                </c:pt>
                <c:pt idx="5050">
                  <c:v>3.6864930555602768</c:v>
                </c:pt>
                <c:pt idx="5051">
                  <c:v>3.687222222222772</c:v>
                </c:pt>
                <c:pt idx="5052">
                  <c:v>3.6879398148157634</c:v>
                </c:pt>
                <c:pt idx="5053">
                  <c:v>3.6886689814855345</c:v>
                </c:pt>
                <c:pt idx="5054">
                  <c:v>3.6893981481480296</c:v>
                </c:pt>
                <c:pt idx="5055">
                  <c:v>3.6901736111176433</c:v>
                </c:pt>
                <c:pt idx="5056">
                  <c:v>3.6908912037033588</c:v>
                </c:pt>
                <c:pt idx="5057">
                  <c:v>3.6916203703731298</c:v>
                </c:pt>
                <c:pt idx="5058">
                  <c:v>3.6923495370429009</c:v>
                </c:pt>
                <c:pt idx="5059">
                  <c:v>3.6930671296358923</c:v>
                </c:pt>
                <c:pt idx="5060">
                  <c:v>3.6937962962983875</c:v>
                </c:pt>
                <c:pt idx="5061">
                  <c:v>3.6945717592607252</c:v>
                </c:pt>
                <c:pt idx="5062">
                  <c:v>3.6953009259304963</c:v>
                </c:pt>
                <c:pt idx="5063">
                  <c:v>3.6960185185234877</c:v>
                </c:pt>
                <c:pt idx="5064">
                  <c:v>3.6967476851859828</c:v>
                </c:pt>
                <c:pt idx="5065">
                  <c:v>3.6974768518557539</c:v>
                </c:pt>
                <c:pt idx="5066">
                  <c:v>3.6981944444487453</c:v>
                </c:pt>
                <c:pt idx="5067">
                  <c:v>3.6989236111112405</c:v>
                </c:pt>
                <c:pt idx="5068">
                  <c:v>3.6996527777810115</c:v>
                </c:pt>
                <c:pt idx="5069">
                  <c:v>3.700370370374003</c:v>
                </c:pt>
                <c:pt idx="5070">
                  <c:v>3.7010995370364981</c:v>
                </c:pt>
                <c:pt idx="5071">
                  <c:v>3.7018287037062692</c:v>
                </c:pt>
                <c:pt idx="5072">
                  <c:v>3.7026041666686069</c:v>
                </c:pt>
                <c:pt idx="5073">
                  <c:v>3.703333333338378</c:v>
                </c:pt>
                <c:pt idx="5074">
                  <c:v>3.7040509259313694</c:v>
                </c:pt>
                <c:pt idx="5075">
                  <c:v>3.7047800925938645</c:v>
                </c:pt>
                <c:pt idx="5076">
                  <c:v>3.7055092592636356</c:v>
                </c:pt>
                <c:pt idx="5077">
                  <c:v>3.706226851856627</c:v>
                </c:pt>
                <c:pt idx="5078">
                  <c:v>3.7069560185191222</c:v>
                </c:pt>
                <c:pt idx="5079">
                  <c:v>3.7076851851888932</c:v>
                </c:pt>
                <c:pt idx="5080">
                  <c:v>3.7084027777818847</c:v>
                </c:pt>
                <c:pt idx="5081">
                  <c:v>3.7091319444443798</c:v>
                </c:pt>
                <c:pt idx="5082">
                  <c:v>3.7098611111141508</c:v>
                </c:pt>
                <c:pt idx="5083">
                  <c:v>3.7105787037071423</c:v>
                </c:pt>
                <c:pt idx="5084">
                  <c:v>3.7113078703769133</c:v>
                </c:pt>
                <c:pt idx="5085">
                  <c:v>3.7120370370394085</c:v>
                </c:pt>
                <c:pt idx="5086">
                  <c:v>3.7127546296323999</c:v>
                </c:pt>
                <c:pt idx="5087">
                  <c:v>3.713483796302171</c:v>
                </c:pt>
                <c:pt idx="5088">
                  <c:v>3.7142129629646661</c:v>
                </c:pt>
                <c:pt idx="5089">
                  <c:v>3.7149305555576575</c:v>
                </c:pt>
                <c:pt idx="5090">
                  <c:v>3.7156597222274286</c:v>
                </c:pt>
                <c:pt idx="5091">
                  <c:v>3.7163888888899237</c:v>
                </c:pt>
                <c:pt idx="5092">
                  <c:v>3.7171064814829151</c:v>
                </c:pt>
                <c:pt idx="5093">
                  <c:v>3.7178356481526862</c:v>
                </c:pt>
                <c:pt idx="5094">
                  <c:v>3.7185648148151813</c:v>
                </c:pt>
                <c:pt idx="5095">
                  <c:v>3.7192824074081727</c:v>
                </c:pt>
                <c:pt idx="5096">
                  <c:v>3.7200115740779438</c:v>
                </c:pt>
                <c:pt idx="5097">
                  <c:v>3.7207291666709352</c:v>
                </c:pt>
                <c:pt idx="5098">
                  <c:v>3.7214583333334303</c:v>
                </c:pt>
                <c:pt idx="5099">
                  <c:v>3.7221875000032014</c:v>
                </c:pt>
                <c:pt idx="5100">
                  <c:v>3.7229050925961928</c:v>
                </c:pt>
                <c:pt idx="5101">
                  <c:v>3.723634259258688</c:v>
                </c:pt>
                <c:pt idx="5102">
                  <c:v>3.724363425928459</c:v>
                </c:pt>
                <c:pt idx="5103">
                  <c:v>3.7251388888907968</c:v>
                </c:pt>
                <c:pt idx="5104">
                  <c:v>3.7258680555605679</c:v>
                </c:pt>
                <c:pt idx="5105">
                  <c:v>3.7265856481535593</c:v>
                </c:pt>
                <c:pt idx="5106">
                  <c:v>3.7273148148160544</c:v>
                </c:pt>
                <c:pt idx="5107">
                  <c:v>3.7280439814858255</c:v>
                </c:pt>
                <c:pt idx="5108">
                  <c:v>3.7287615740788169</c:v>
                </c:pt>
                <c:pt idx="5109">
                  <c:v>3.729490740741312</c:v>
                </c:pt>
                <c:pt idx="5110">
                  <c:v>3.7302199074110831</c:v>
                </c:pt>
                <c:pt idx="5111">
                  <c:v>3.7309375000040745</c:v>
                </c:pt>
                <c:pt idx="5112">
                  <c:v>3.7316666666665697</c:v>
                </c:pt>
                <c:pt idx="5113">
                  <c:v>3.7323958333363407</c:v>
                </c:pt>
                <c:pt idx="5114">
                  <c:v>3.7331712962986785</c:v>
                </c:pt>
                <c:pt idx="5115">
                  <c:v>3.7338888888916699</c:v>
                </c:pt>
                <c:pt idx="5116">
                  <c:v>3.734618055561441</c:v>
                </c:pt>
                <c:pt idx="5117">
                  <c:v>3.7353472222239361</c:v>
                </c:pt>
                <c:pt idx="5118">
                  <c:v>3.7360648148169275</c:v>
                </c:pt>
                <c:pt idx="5119">
                  <c:v>3.7367939814866986</c:v>
                </c:pt>
                <c:pt idx="5120">
                  <c:v>3.7375231481491937</c:v>
                </c:pt>
                <c:pt idx="5121">
                  <c:v>3.7382407407421852</c:v>
                </c:pt>
                <c:pt idx="5122">
                  <c:v>3.7389699074119562</c:v>
                </c:pt>
                <c:pt idx="5123">
                  <c:v>3.7396990740744513</c:v>
                </c:pt>
                <c:pt idx="5124">
                  <c:v>3.7404166666674428</c:v>
                </c:pt>
                <c:pt idx="5125">
                  <c:v>3.7411458333372138</c:v>
                </c:pt>
                <c:pt idx="5126">
                  <c:v>3.741874999999709</c:v>
                </c:pt>
                <c:pt idx="5127">
                  <c:v>3.7425925925927004</c:v>
                </c:pt>
                <c:pt idx="5128">
                  <c:v>3.7433217592624715</c:v>
                </c:pt>
                <c:pt idx="5129">
                  <c:v>3.7440509259322425</c:v>
                </c:pt>
                <c:pt idx="5130">
                  <c:v>3.7448263888945803</c:v>
                </c:pt>
                <c:pt idx="5131">
                  <c:v>3.7455439814875717</c:v>
                </c:pt>
                <c:pt idx="5132">
                  <c:v>3.7462731481500668</c:v>
                </c:pt>
                <c:pt idx="5133">
                  <c:v>3.7470023148198379</c:v>
                </c:pt>
                <c:pt idx="5134">
                  <c:v>3.7477199074128293</c:v>
                </c:pt>
                <c:pt idx="5135">
                  <c:v>3.7484490740753245</c:v>
                </c:pt>
                <c:pt idx="5136">
                  <c:v>3.7491782407450955</c:v>
                </c:pt>
                <c:pt idx="5137">
                  <c:v>3.749895833338087</c:v>
                </c:pt>
                <c:pt idx="5138">
                  <c:v>3.7506250000005821</c:v>
                </c:pt>
                <c:pt idx="5139">
                  <c:v>3.7513541666703532</c:v>
                </c:pt>
                <c:pt idx="5140">
                  <c:v>3.7520717592633446</c:v>
                </c:pt>
                <c:pt idx="5141">
                  <c:v>3.7528009259258397</c:v>
                </c:pt>
                <c:pt idx="5142">
                  <c:v>3.7535300925956108</c:v>
                </c:pt>
                <c:pt idx="5143">
                  <c:v>3.7542476851886022</c:v>
                </c:pt>
                <c:pt idx="5144">
                  <c:v>3.7549768518583733</c:v>
                </c:pt>
                <c:pt idx="5145">
                  <c:v>3.7557060185208684</c:v>
                </c:pt>
                <c:pt idx="5146">
                  <c:v>3.7564236111138598</c:v>
                </c:pt>
                <c:pt idx="5147">
                  <c:v>3.7571527777836309</c:v>
                </c:pt>
                <c:pt idx="5148">
                  <c:v>3.757881944446126</c:v>
                </c:pt>
                <c:pt idx="5149">
                  <c:v>3.7585995370391174</c:v>
                </c:pt>
                <c:pt idx="5150">
                  <c:v>3.7593287037088885</c:v>
                </c:pt>
                <c:pt idx="5151">
                  <c:v>3.7600578703713836</c:v>
                </c:pt>
                <c:pt idx="5152">
                  <c:v>3.760775462964375</c:v>
                </c:pt>
                <c:pt idx="5153">
                  <c:v>3.7615046296341461</c:v>
                </c:pt>
                <c:pt idx="5154">
                  <c:v>3.7622337962966412</c:v>
                </c:pt>
                <c:pt idx="5155">
                  <c:v>3.7629513888896327</c:v>
                </c:pt>
                <c:pt idx="5156">
                  <c:v>3.7636805555594037</c:v>
                </c:pt>
                <c:pt idx="5157">
                  <c:v>3.7644097222218988</c:v>
                </c:pt>
                <c:pt idx="5158">
                  <c:v>3.7651273148148903</c:v>
                </c:pt>
                <c:pt idx="5159">
                  <c:v>3.7658564814846613</c:v>
                </c:pt>
                <c:pt idx="5160">
                  <c:v>3.7665740740776528</c:v>
                </c:pt>
                <c:pt idx="5161">
                  <c:v>3.7673032407401479</c:v>
                </c:pt>
                <c:pt idx="5162">
                  <c:v>3.768032407409919</c:v>
                </c:pt>
                <c:pt idx="5163">
                  <c:v>3.76876157407969</c:v>
                </c:pt>
                <c:pt idx="5164">
                  <c:v>3.7694791666726815</c:v>
                </c:pt>
                <c:pt idx="5165">
                  <c:v>3.7702083333351766</c:v>
                </c:pt>
                <c:pt idx="5166">
                  <c:v>3.770925925928168</c:v>
                </c:pt>
                <c:pt idx="5167">
                  <c:v>3.7716550925979391</c:v>
                </c:pt>
                <c:pt idx="5168">
                  <c:v>3.7723842592604342</c:v>
                </c:pt>
                <c:pt idx="5169">
                  <c:v>3.7731018518534256</c:v>
                </c:pt>
                <c:pt idx="5170">
                  <c:v>3.7738310185231967</c:v>
                </c:pt>
                <c:pt idx="5171">
                  <c:v>3.7745601851856918</c:v>
                </c:pt>
                <c:pt idx="5172">
                  <c:v>3.7752777777786832</c:v>
                </c:pt>
                <c:pt idx="5173">
                  <c:v>3.7760069444484543</c:v>
                </c:pt>
                <c:pt idx="5174">
                  <c:v>3.7767361111109494</c:v>
                </c:pt>
                <c:pt idx="5175">
                  <c:v>3.7774537037039408</c:v>
                </c:pt>
                <c:pt idx="5176">
                  <c:v>3.7781828703737119</c:v>
                </c:pt>
                <c:pt idx="5177">
                  <c:v>3.778912037043483</c:v>
                </c:pt>
                <c:pt idx="5178">
                  <c:v>3.7796412037059781</c:v>
                </c:pt>
                <c:pt idx="5179">
                  <c:v>3.7803587962989695</c:v>
                </c:pt>
                <c:pt idx="5180">
                  <c:v>3.7810879629687406</c:v>
                </c:pt>
                <c:pt idx="5181">
                  <c:v>3.7818634259310784</c:v>
                </c:pt>
                <c:pt idx="5182">
                  <c:v>3.7825925925935735</c:v>
                </c:pt>
                <c:pt idx="5183">
                  <c:v>3.7833101851865649</c:v>
                </c:pt>
                <c:pt idx="5184">
                  <c:v>3.784039351856336</c:v>
                </c:pt>
                <c:pt idx="5185">
                  <c:v>3.7847685185188311</c:v>
                </c:pt>
                <c:pt idx="5186">
                  <c:v>3.7854861111118225</c:v>
                </c:pt>
                <c:pt idx="5187">
                  <c:v>3.7862615740741603</c:v>
                </c:pt>
                <c:pt idx="5188">
                  <c:v>3.7869907407439314</c:v>
                </c:pt>
                <c:pt idx="5189">
                  <c:v>3.7877199074137025</c:v>
                </c:pt>
                <c:pt idx="5190">
                  <c:v>3.7884374999994179</c:v>
                </c:pt>
                <c:pt idx="5191">
                  <c:v>3.789166666669189</c:v>
                </c:pt>
                <c:pt idx="5192">
                  <c:v>3.7898958333389601</c:v>
                </c:pt>
                <c:pt idx="5193">
                  <c:v>3.7906134259319515</c:v>
                </c:pt>
                <c:pt idx="5194">
                  <c:v>3.7913425925944466</c:v>
                </c:pt>
                <c:pt idx="5195">
                  <c:v>3.7920717592642177</c:v>
                </c:pt>
                <c:pt idx="5196">
                  <c:v>3.7927893518572091</c:v>
                </c:pt>
                <c:pt idx="5197">
                  <c:v>3.7935185185197042</c:v>
                </c:pt>
                <c:pt idx="5198">
                  <c:v>3.7942476851894753</c:v>
                </c:pt>
                <c:pt idx="5199">
                  <c:v>3.7949652777824667</c:v>
                </c:pt>
                <c:pt idx="5200">
                  <c:v>3.7956944444449618</c:v>
                </c:pt>
                <c:pt idx="5201">
                  <c:v>3.7964236111147329</c:v>
                </c:pt>
                <c:pt idx="5202">
                  <c:v>3.7971412037077243</c:v>
                </c:pt>
                <c:pt idx="5203">
                  <c:v>3.7979166666700621</c:v>
                </c:pt>
                <c:pt idx="5204">
                  <c:v>3.7986458333398332</c:v>
                </c:pt>
                <c:pt idx="5205">
                  <c:v>3.7993750000023283</c:v>
                </c:pt>
                <c:pt idx="5206">
                  <c:v>3.8001041666720994</c:v>
                </c:pt>
                <c:pt idx="5207">
                  <c:v>3.8008217592650908</c:v>
                </c:pt>
                <c:pt idx="5208">
                  <c:v>3.8015509259275859</c:v>
                </c:pt>
                <c:pt idx="5209">
                  <c:v>3.802280092597357</c:v>
                </c:pt>
                <c:pt idx="5210">
                  <c:v>3.8029976851903484</c:v>
                </c:pt>
                <c:pt idx="5211">
                  <c:v>3.8037268518528435</c:v>
                </c:pt>
                <c:pt idx="5212">
                  <c:v>3.8044560185226146</c:v>
                </c:pt>
                <c:pt idx="5213">
                  <c:v>3.805173611115606</c:v>
                </c:pt>
                <c:pt idx="5214">
                  <c:v>3.8059490740779438</c:v>
                </c:pt>
                <c:pt idx="5215">
                  <c:v>3.8066782407404389</c:v>
                </c:pt>
                <c:pt idx="5216">
                  <c:v>3.80740740741021</c:v>
                </c:pt>
                <c:pt idx="5217">
                  <c:v>3.8081250000032014</c:v>
                </c:pt>
                <c:pt idx="5218">
                  <c:v>3.8088541666729725</c:v>
                </c:pt>
                <c:pt idx="5219">
                  <c:v>3.8095833333354676</c:v>
                </c:pt>
                <c:pt idx="5220">
                  <c:v>3.8103587962978054</c:v>
                </c:pt>
                <c:pt idx="5221">
                  <c:v>3.8110879629675765</c:v>
                </c:pt>
                <c:pt idx="5222">
                  <c:v>3.8118055555605679</c:v>
                </c:pt>
                <c:pt idx="5223">
                  <c:v>3.812534722223063</c:v>
                </c:pt>
                <c:pt idx="5224">
                  <c:v>3.8132638888928341</c:v>
                </c:pt>
                <c:pt idx="5225">
                  <c:v>3.8139814814858255</c:v>
                </c:pt>
                <c:pt idx="5226">
                  <c:v>3.8147106481483206</c:v>
                </c:pt>
                <c:pt idx="5227">
                  <c:v>3.8154398148180917</c:v>
                </c:pt>
                <c:pt idx="5228">
                  <c:v>3.8161574074110831</c:v>
                </c:pt>
                <c:pt idx="5229">
                  <c:v>3.8168865740735782</c:v>
                </c:pt>
                <c:pt idx="5230">
                  <c:v>3.8176157407433493</c:v>
                </c:pt>
                <c:pt idx="5231">
                  <c:v>3.8183912037056871</c:v>
                </c:pt>
                <c:pt idx="5232">
                  <c:v>3.8191087962986785</c:v>
                </c:pt>
                <c:pt idx="5233">
                  <c:v>3.8198379629684496</c:v>
                </c:pt>
                <c:pt idx="5234">
                  <c:v>3.8205671296309447</c:v>
                </c:pt>
                <c:pt idx="5235">
                  <c:v>3.8212847222239361</c:v>
                </c:pt>
                <c:pt idx="5236">
                  <c:v>3.8220138888937072</c:v>
                </c:pt>
                <c:pt idx="5237">
                  <c:v>3.8227430555562023</c:v>
                </c:pt>
                <c:pt idx="5238">
                  <c:v>3.8234606481491937</c:v>
                </c:pt>
                <c:pt idx="5239">
                  <c:v>3.8241898148189648</c:v>
                </c:pt>
                <c:pt idx="5240">
                  <c:v>3.8249189814814599</c:v>
                </c:pt>
                <c:pt idx="5241">
                  <c:v>3.8256365740744513</c:v>
                </c:pt>
                <c:pt idx="5242">
                  <c:v>3.8263657407442224</c:v>
                </c:pt>
                <c:pt idx="5243">
                  <c:v>3.8270949074139935</c:v>
                </c:pt>
                <c:pt idx="5244">
                  <c:v>3.827812499999709</c:v>
                </c:pt>
                <c:pt idx="5245">
                  <c:v>3.82854166666948</c:v>
                </c:pt>
                <c:pt idx="5246">
                  <c:v>3.8292708333392511</c:v>
                </c:pt>
                <c:pt idx="5247">
                  <c:v>3.8299884259322425</c:v>
                </c:pt>
                <c:pt idx="5248">
                  <c:v>3.8307175925947377</c:v>
                </c:pt>
                <c:pt idx="5249">
                  <c:v>3.8314467592645087</c:v>
                </c:pt>
                <c:pt idx="5250">
                  <c:v>3.8321643518575002</c:v>
                </c:pt>
                <c:pt idx="5251">
                  <c:v>3.8328935185199953</c:v>
                </c:pt>
                <c:pt idx="5252">
                  <c:v>3.8336226851897663</c:v>
                </c:pt>
                <c:pt idx="5253">
                  <c:v>3.8343402777827578</c:v>
                </c:pt>
                <c:pt idx="5254">
                  <c:v>3.8350694444452529</c:v>
                </c:pt>
                <c:pt idx="5255">
                  <c:v>3.8357870370382443</c:v>
                </c:pt>
                <c:pt idx="5256">
                  <c:v>3.8365162037080154</c:v>
                </c:pt>
                <c:pt idx="5257">
                  <c:v>3.8372453703705105</c:v>
                </c:pt>
                <c:pt idx="5258">
                  <c:v>3.8379745370402816</c:v>
                </c:pt>
                <c:pt idx="5259">
                  <c:v>3.838692129633273</c:v>
                </c:pt>
                <c:pt idx="5260">
                  <c:v>3.8394212962957681</c:v>
                </c:pt>
                <c:pt idx="5261">
                  <c:v>3.8401504629655392</c:v>
                </c:pt>
                <c:pt idx="5262">
                  <c:v>3.8408680555585306</c:v>
                </c:pt>
                <c:pt idx="5263">
                  <c:v>3.8415972222283017</c:v>
                </c:pt>
                <c:pt idx="5264">
                  <c:v>3.8423263888907968</c:v>
                </c:pt>
                <c:pt idx="5265">
                  <c:v>3.8430439814837882</c:v>
                </c:pt>
                <c:pt idx="5266">
                  <c:v>3.8437731481535593</c:v>
                </c:pt>
                <c:pt idx="5267">
                  <c:v>3.8445023148160544</c:v>
                </c:pt>
                <c:pt idx="5268">
                  <c:v>3.8452199074090458</c:v>
                </c:pt>
                <c:pt idx="5269">
                  <c:v>3.8459490740788169</c:v>
                </c:pt>
                <c:pt idx="5270">
                  <c:v>3.846678240741312</c:v>
                </c:pt>
                <c:pt idx="5271">
                  <c:v>3.8473958333343035</c:v>
                </c:pt>
                <c:pt idx="5272">
                  <c:v>3.8481250000040745</c:v>
                </c:pt>
                <c:pt idx="5273">
                  <c:v>3.848842592597066</c:v>
                </c:pt>
                <c:pt idx="5274">
                  <c:v>3.8495717592595611</c:v>
                </c:pt>
                <c:pt idx="5275">
                  <c:v>3.8503009259293322</c:v>
                </c:pt>
                <c:pt idx="5276">
                  <c:v>3.8510185185223236</c:v>
                </c:pt>
                <c:pt idx="5277">
                  <c:v>3.8517476851848187</c:v>
                </c:pt>
                <c:pt idx="5278">
                  <c:v>3.8524768518545898</c:v>
                </c:pt>
                <c:pt idx="5279">
                  <c:v>3.8532060185243608</c:v>
                </c:pt>
                <c:pt idx="5280">
                  <c:v>3.8539236111173523</c:v>
                </c:pt>
                <c:pt idx="5281">
                  <c:v>3.8546527777798474</c:v>
                </c:pt>
                <c:pt idx="5282">
                  <c:v>3.8553819444496185</c:v>
                </c:pt>
                <c:pt idx="5283">
                  <c:v>3.8560995370426099</c:v>
                </c:pt>
                <c:pt idx="5284">
                  <c:v>3.856828703705105</c:v>
                </c:pt>
                <c:pt idx="5285">
                  <c:v>3.8575578703748761</c:v>
                </c:pt>
                <c:pt idx="5286">
                  <c:v>3.8582754629678675</c:v>
                </c:pt>
                <c:pt idx="5287">
                  <c:v>3.8590046296303626</c:v>
                </c:pt>
                <c:pt idx="5288">
                  <c:v>3.8597337963001337</c:v>
                </c:pt>
                <c:pt idx="5289">
                  <c:v>3.8604513888931251</c:v>
                </c:pt>
                <c:pt idx="5290">
                  <c:v>3.8611805555556202</c:v>
                </c:pt>
                <c:pt idx="5291">
                  <c:v>3.8618981481486117</c:v>
                </c:pt>
                <c:pt idx="5292">
                  <c:v>3.8626273148183827</c:v>
                </c:pt>
                <c:pt idx="5293">
                  <c:v>3.8633564814808778</c:v>
                </c:pt>
                <c:pt idx="5294">
                  <c:v>3.8640856481506489</c:v>
                </c:pt>
                <c:pt idx="5295">
                  <c:v>3.8648032407436403</c:v>
                </c:pt>
                <c:pt idx="5296">
                  <c:v>3.8655324074134114</c:v>
                </c:pt>
                <c:pt idx="5297">
                  <c:v>3.8663078703757492</c:v>
                </c:pt>
                <c:pt idx="5298">
                  <c:v>3.8670370370382443</c:v>
                </c:pt>
                <c:pt idx="5299">
                  <c:v>3.8677546296312357</c:v>
                </c:pt>
                <c:pt idx="5300">
                  <c:v>3.8684837963010068</c:v>
                </c:pt>
                <c:pt idx="5301">
                  <c:v>3.8692129629635019</c:v>
                </c:pt>
                <c:pt idx="5302">
                  <c:v>3.8699305555564933</c:v>
                </c:pt>
                <c:pt idx="5303">
                  <c:v>3.8706597222262644</c:v>
                </c:pt>
                <c:pt idx="5304">
                  <c:v>3.8713888888887595</c:v>
                </c:pt>
                <c:pt idx="5305">
                  <c:v>3.872106481481751</c:v>
                </c:pt>
                <c:pt idx="5306">
                  <c:v>3.872835648151522</c:v>
                </c:pt>
                <c:pt idx="5307">
                  <c:v>3.8735532407445135</c:v>
                </c:pt>
                <c:pt idx="5308">
                  <c:v>3.8743402777836309</c:v>
                </c:pt>
                <c:pt idx="5309">
                  <c:v>3.8750578703766223</c:v>
                </c:pt>
                <c:pt idx="5310">
                  <c:v>3.8757870370391174</c:v>
                </c:pt>
                <c:pt idx="5311">
                  <c:v>3.8765162037088885</c:v>
                </c:pt>
                <c:pt idx="5312">
                  <c:v>3.8772337963018799</c:v>
                </c:pt>
                <c:pt idx="5313">
                  <c:v>3.877962962964375</c:v>
                </c:pt>
                <c:pt idx="5314">
                  <c:v>3.8786921296341461</c:v>
                </c:pt>
                <c:pt idx="5315">
                  <c:v>3.8794097222271375</c:v>
                </c:pt>
                <c:pt idx="5316">
                  <c:v>3.8801388888896327</c:v>
                </c:pt>
                <c:pt idx="5317">
                  <c:v>3.8808680555594037</c:v>
                </c:pt>
                <c:pt idx="5318">
                  <c:v>3.8815856481523952</c:v>
                </c:pt>
                <c:pt idx="5319">
                  <c:v>3.8823611111147329</c:v>
                </c:pt>
                <c:pt idx="5320">
                  <c:v>3.883090277777228</c:v>
                </c:pt>
                <c:pt idx="5321">
                  <c:v>3.8838194444469991</c:v>
                </c:pt>
                <c:pt idx="5322">
                  <c:v>3.8845370370399905</c:v>
                </c:pt>
                <c:pt idx="5323">
                  <c:v>3.8852662037097616</c:v>
                </c:pt>
                <c:pt idx="5324">
                  <c:v>3.8859953703722567</c:v>
                </c:pt>
                <c:pt idx="5325">
                  <c:v>3.8867129629652482</c:v>
                </c:pt>
                <c:pt idx="5326">
                  <c:v>3.8874421296350192</c:v>
                </c:pt>
                <c:pt idx="5327">
                  <c:v>3.8881712962975143</c:v>
                </c:pt>
                <c:pt idx="5328">
                  <c:v>3.8889004629672854</c:v>
                </c:pt>
                <c:pt idx="5329">
                  <c:v>3.8896180555602768</c:v>
                </c:pt>
                <c:pt idx="5330">
                  <c:v>3.890347222222772</c:v>
                </c:pt>
                <c:pt idx="5331">
                  <c:v>3.891076388892543</c:v>
                </c:pt>
                <c:pt idx="5332">
                  <c:v>3.8917939814855345</c:v>
                </c:pt>
                <c:pt idx="5333">
                  <c:v>3.8925231481480296</c:v>
                </c:pt>
                <c:pt idx="5334">
                  <c:v>3.8932523148178007</c:v>
                </c:pt>
                <c:pt idx="5335">
                  <c:v>3.8939699074107921</c:v>
                </c:pt>
                <c:pt idx="5336">
                  <c:v>3.8946990740805632</c:v>
                </c:pt>
                <c:pt idx="5337">
                  <c:v>3.8954282407430583</c:v>
                </c:pt>
                <c:pt idx="5338">
                  <c:v>3.8961458333360497</c:v>
                </c:pt>
                <c:pt idx="5339">
                  <c:v>3.8968750000058208</c:v>
                </c:pt>
                <c:pt idx="5340">
                  <c:v>3.8976504629681585</c:v>
                </c:pt>
                <c:pt idx="5341">
                  <c:v>3.8983796296306537</c:v>
                </c:pt>
                <c:pt idx="5342">
                  <c:v>3.8990972222236451</c:v>
                </c:pt>
                <c:pt idx="5343">
                  <c:v>3.8998263888934162</c:v>
                </c:pt>
                <c:pt idx="5344">
                  <c:v>3.9005555555559113</c:v>
                </c:pt>
                <c:pt idx="5345">
                  <c:v>3.9012847222256823</c:v>
                </c:pt>
                <c:pt idx="5346">
                  <c:v>3.9020601851880201</c:v>
                </c:pt>
                <c:pt idx="5347">
                  <c:v>3.9027777777810115</c:v>
                </c:pt>
                <c:pt idx="5348">
                  <c:v>3.9035069444507826</c:v>
                </c:pt>
                <c:pt idx="5349">
                  <c:v>3.9042361111132777</c:v>
                </c:pt>
                <c:pt idx="5350">
                  <c:v>3.9049537037062692</c:v>
                </c:pt>
                <c:pt idx="5351">
                  <c:v>3.9056828703760402</c:v>
                </c:pt>
                <c:pt idx="5352">
                  <c:v>3.9064120370385353</c:v>
                </c:pt>
                <c:pt idx="5353">
                  <c:v>3.9071296296315268</c:v>
                </c:pt>
                <c:pt idx="5354">
                  <c:v>3.9078587963012978</c:v>
                </c:pt>
                <c:pt idx="5355">
                  <c:v>3.908587962963793</c:v>
                </c:pt>
                <c:pt idx="5356">
                  <c:v>3.9093055555567844</c:v>
                </c:pt>
                <c:pt idx="5357">
                  <c:v>3.9100347222265555</c:v>
                </c:pt>
                <c:pt idx="5358">
                  <c:v>3.9107523148195469</c:v>
                </c:pt>
                <c:pt idx="5359">
                  <c:v>3.911481481482042</c:v>
                </c:pt>
                <c:pt idx="5360">
                  <c:v>3.9122106481518131</c:v>
                </c:pt>
                <c:pt idx="5361">
                  <c:v>3.9129282407448045</c:v>
                </c:pt>
                <c:pt idx="5362">
                  <c:v>3.9136574074072996</c:v>
                </c:pt>
                <c:pt idx="5363">
                  <c:v>3.9143865740770707</c:v>
                </c:pt>
                <c:pt idx="5364">
                  <c:v>3.9151157407468418</c:v>
                </c:pt>
                <c:pt idx="5365">
                  <c:v>3.9158333333398332</c:v>
                </c:pt>
                <c:pt idx="5366">
                  <c:v>3.9165625000023283</c:v>
                </c:pt>
                <c:pt idx="5367">
                  <c:v>3.9172916666720994</c:v>
                </c:pt>
                <c:pt idx="5368">
                  <c:v>3.9180092592650908</c:v>
                </c:pt>
                <c:pt idx="5369">
                  <c:v>3.9187384259275859</c:v>
                </c:pt>
                <c:pt idx="5370">
                  <c:v>3.919467592597357</c:v>
                </c:pt>
                <c:pt idx="5371">
                  <c:v>3.9201851851903484</c:v>
                </c:pt>
                <c:pt idx="5372">
                  <c:v>3.9209143518528435</c:v>
                </c:pt>
                <c:pt idx="5373">
                  <c:v>3.9216435185226146</c:v>
                </c:pt>
                <c:pt idx="5374">
                  <c:v>3.922361111115606</c:v>
                </c:pt>
                <c:pt idx="5375">
                  <c:v>3.9230902777781012</c:v>
                </c:pt>
                <c:pt idx="5376">
                  <c:v>3.9238194444478722</c:v>
                </c:pt>
                <c:pt idx="5377">
                  <c:v>3.9245370370408637</c:v>
                </c:pt>
                <c:pt idx="5378">
                  <c:v>3.9252662037033588</c:v>
                </c:pt>
                <c:pt idx="5379">
                  <c:v>3.9259953703731298</c:v>
                </c:pt>
                <c:pt idx="5380">
                  <c:v>3.9267129629661213</c:v>
                </c:pt>
                <c:pt idx="5381">
                  <c:v>3.9274421296358923</c:v>
                </c:pt>
                <c:pt idx="5382">
                  <c:v>3.9281712962983875</c:v>
                </c:pt>
                <c:pt idx="5383">
                  <c:v>3.9288888888913789</c:v>
                </c:pt>
                <c:pt idx="5384">
                  <c:v>3.92961805556115</c:v>
                </c:pt>
                <c:pt idx="5385">
                  <c:v>3.9303472222236451</c:v>
                </c:pt>
                <c:pt idx="5386">
                  <c:v>3.9310648148166365</c:v>
                </c:pt>
                <c:pt idx="5387">
                  <c:v>3.9318402777789743</c:v>
                </c:pt>
                <c:pt idx="5388">
                  <c:v>3.9325694444487453</c:v>
                </c:pt>
                <c:pt idx="5389">
                  <c:v>3.9332986111112405</c:v>
                </c:pt>
                <c:pt idx="5390">
                  <c:v>3.9340277777810115</c:v>
                </c:pt>
                <c:pt idx="5391">
                  <c:v>3.934745370374003</c:v>
                </c:pt>
                <c:pt idx="5392">
                  <c:v>3.9354745370364981</c:v>
                </c:pt>
                <c:pt idx="5393">
                  <c:v>3.9362500000061118</c:v>
                </c:pt>
                <c:pt idx="5394">
                  <c:v>3.9369791666686069</c:v>
                </c:pt>
                <c:pt idx="5395">
                  <c:v>3.9376967592615983</c:v>
                </c:pt>
                <c:pt idx="5396">
                  <c:v>3.9384259259313694</c:v>
                </c:pt>
                <c:pt idx="5397">
                  <c:v>3.9391550925938645</c:v>
                </c:pt>
                <c:pt idx="5398">
                  <c:v>3.939872685186856</c:v>
                </c:pt>
                <c:pt idx="5399">
                  <c:v>3.940601851856627</c:v>
                </c:pt>
                <c:pt idx="5400">
                  <c:v>3.9413310185191222</c:v>
                </c:pt>
                <c:pt idx="5401">
                  <c:v>3.9420486111121136</c:v>
                </c:pt>
                <c:pt idx="5402">
                  <c:v>3.9427777777818847</c:v>
                </c:pt>
                <c:pt idx="5403">
                  <c:v>3.9435069444443798</c:v>
                </c:pt>
                <c:pt idx="5404">
                  <c:v>3.9442824074139935</c:v>
                </c:pt>
                <c:pt idx="5405">
                  <c:v>3.944999999999709</c:v>
                </c:pt>
                <c:pt idx="5406">
                  <c:v>3.94572916666948</c:v>
                </c:pt>
                <c:pt idx="5407">
                  <c:v>3.9464583333392511</c:v>
                </c:pt>
                <c:pt idx="5408">
                  <c:v>3.9471759259322425</c:v>
                </c:pt>
                <c:pt idx="5409">
                  <c:v>3.9479050925947377</c:v>
                </c:pt>
                <c:pt idx="5410">
                  <c:v>3.9486805555570754</c:v>
                </c:pt>
                <c:pt idx="5411">
                  <c:v>3.9494097222268465</c:v>
                </c:pt>
                <c:pt idx="5412">
                  <c:v>3.9501388888893416</c:v>
                </c:pt>
                <c:pt idx="5413">
                  <c:v>3.950856481482333</c:v>
                </c:pt>
                <c:pt idx="5414">
                  <c:v>3.9515856481521041</c:v>
                </c:pt>
                <c:pt idx="5415">
                  <c:v>3.9523032407450955</c:v>
                </c:pt>
                <c:pt idx="5416">
                  <c:v>3.9530324074075907</c:v>
                </c:pt>
                <c:pt idx="5417">
                  <c:v>3.9537615740773617</c:v>
                </c:pt>
                <c:pt idx="5418">
                  <c:v>3.9544791666703532</c:v>
                </c:pt>
                <c:pt idx="5419">
                  <c:v>3.9552083333328483</c:v>
                </c:pt>
                <c:pt idx="5420">
                  <c:v>3.9559375000026193</c:v>
                </c:pt>
                <c:pt idx="5421">
                  <c:v>3.9566550925956108</c:v>
                </c:pt>
                <c:pt idx="5422">
                  <c:v>3.9573842592653818</c:v>
                </c:pt>
                <c:pt idx="5423">
                  <c:v>3.958113425927877</c:v>
                </c:pt>
                <c:pt idx="5424">
                  <c:v>3.9588310185208684</c:v>
                </c:pt>
                <c:pt idx="5425">
                  <c:v>3.9595601851906395</c:v>
                </c:pt>
                <c:pt idx="5426">
                  <c:v>3.9602893518531346</c:v>
                </c:pt>
                <c:pt idx="5427">
                  <c:v>3.961006944446126</c:v>
                </c:pt>
                <c:pt idx="5428">
                  <c:v>3.9617361111158971</c:v>
                </c:pt>
                <c:pt idx="5429">
                  <c:v>3.9624652777783922</c:v>
                </c:pt>
                <c:pt idx="5430">
                  <c:v>3.9631828703713836</c:v>
                </c:pt>
                <c:pt idx="5431">
                  <c:v>3.9639120370411547</c:v>
                </c:pt>
                <c:pt idx="5432">
                  <c:v>3.9646412037036498</c:v>
                </c:pt>
                <c:pt idx="5433">
                  <c:v>3.9653587962966412</c:v>
                </c:pt>
                <c:pt idx="5434">
                  <c:v>3.9660879629664123</c:v>
                </c:pt>
                <c:pt idx="5435">
                  <c:v>3.9668171296361834</c:v>
                </c:pt>
                <c:pt idx="5436">
                  <c:v>3.9675347222218988</c:v>
                </c:pt>
                <c:pt idx="5437">
                  <c:v>3.9682638888916699</c:v>
                </c:pt>
                <c:pt idx="5438">
                  <c:v>3.968993055561441</c:v>
                </c:pt>
                <c:pt idx="5439">
                  <c:v>3.9697106481544324</c:v>
                </c:pt>
                <c:pt idx="5440">
                  <c:v>3.9704398148169275</c:v>
                </c:pt>
                <c:pt idx="5441">
                  <c:v>3.9712152777792653</c:v>
                </c:pt>
                <c:pt idx="5442">
                  <c:v>3.9719444444490364</c:v>
                </c:pt>
                <c:pt idx="5443">
                  <c:v>3.9726736111115315</c:v>
                </c:pt>
                <c:pt idx="5444">
                  <c:v>3.9733912037045229</c:v>
                </c:pt>
                <c:pt idx="5445">
                  <c:v>3.974120370374294</c:v>
                </c:pt>
                <c:pt idx="5446">
                  <c:v>3.9748495370367891</c:v>
                </c:pt>
                <c:pt idx="5447">
                  <c:v>3.9755671296297805</c:v>
                </c:pt>
                <c:pt idx="5448">
                  <c:v>3.9762962962995516</c:v>
                </c:pt>
                <c:pt idx="5449">
                  <c:v>3.9770254629693227</c:v>
                </c:pt>
                <c:pt idx="5450">
                  <c:v>3.9777430555550382</c:v>
                </c:pt>
                <c:pt idx="5451">
                  <c:v>3.9784722222248092</c:v>
                </c:pt>
                <c:pt idx="5452">
                  <c:v>3.9792013888945803</c:v>
                </c:pt>
                <c:pt idx="5453">
                  <c:v>3.9799189814875717</c:v>
                </c:pt>
                <c:pt idx="5454">
                  <c:v>3.9806481481500668</c:v>
                </c:pt>
                <c:pt idx="5455">
                  <c:v>3.9813773148198379</c:v>
                </c:pt>
                <c:pt idx="5456">
                  <c:v>3.9820949074128293</c:v>
                </c:pt>
                <c:pt idx="5457">
                  <c:v>3.9828240740753245</c:v>
                </c:pt>
                <c:pt idx="5458">
                  <c:v>3.9835532407450955</c:v>
                </c:pt>
                <c:pt idx="5459">
                  <c:v>3.984270833338087</c:v>
                </c:pt>
                <c:pt idx="5460">
                  <c:v>3.9850000000005821</c:v>
                </c:pt>
                <c:pt idx="5461">
                  <c:v>3.9857291666703532</c:v>
                </c:pt>
                <c:pt idx="5462">
                  <c:v>3.9864467592633446</c:v>
                </c:pt>
                <c:pt idx="5463">
                  <c:v>3.9871759259258397</c:v>
                </c:pt>
                <c:pt idx="5464">
                  <c:v>3.9879050925956108</c:v>
                </c:pt>
                <c:pt idx="5465">
                  <c:v>3.9886226851886022</c:v>
                </c:pt>
                <c:pt idx="5466">
                  <c:v>3.9893518518583733</c:v>
                </c:pt>
                <c:pt idx="5467">
                  <c:v>3.9900694444440887</c:v>
                </c:pt>
                <c:pt idx="5468">
                  <c:v>3.9907986111138598</c:v>
                </c:pt>
                <c:pt idx="5469">
                  <c:v>3.9915277777836309</c:v>
                </c:pt>
                <c:pt idx="5470">
                  <c:v>3.992256944446126</c:v>
                </c:pt>
                <c:pt idx="5471">
                  <c:v>3.9929745370391174</c:v>
                </c:pt>
                <c:pt idx="5472">
                  <c:v>3.9937037037088885</c:v>
                </c:pt>
                <c:pt idx="5473">
                  <c:v>3.9944328703713836</c:v>
                </c:pt>
                <c:pt idx="5474">
                  <c:v>3.995150462964375</c:v>
                </c:pt>
                <c:pt idx="5475">
                  <c:v>3.9958796296341461</c:v>
                </c:pt>
                <c:pt idx="5476">
                  <c:v>3.9966087962966412</c:v>
                </c:pt>
                <c:pt idx="5477">
                  <c:v>3.9973263888896327</c:v>
                </c:pt>
                <c:pt idx="5478">
                  <c:v>3.9980555555594037</c:v>
                </c:pt>
                <c:pt idx="5479">
                  <c:v>3.9987731481523952</c:v>
                </c:pt>
                <c:pt idx="5480">
                  <c:v>3.9995023148148903</c:v>
                </c:pt>
                <c:pt idx="5481">
                  <c:v>4.0002314814846613</c:v>
                </c:pt>
                <c:pt idx="5482">
                  <c:v>4.0009490740776528</c:v>
                </c:pt>
                <c:pt idx="5483">
                  <c:v>4.0016782407401479</c:v>
                </c:pt>
                <c:pt idx="5484">
                  <c:v>4.002407407409919</c:v>
                </c:pt>
                <c:pt idx="5485">
                  <c:v>4.0031250000029104</c:v>
                </c:pt>
                <c:pt idx="5486">
                  <c:v>4.0038541666726815</c:v>
                </c:pt>
                <c:pt idx="5487">
                  <c:v>4.0046296296350192</c:v>
                </c:pt>
                <c:pt idx="5488">
                  <c:v>4.0053587962975143</c:v>
                </c:pt>
                <c:pt idx="5489">
                  <c:v>4.0060763888905058</c:v>
                </c:pt>
                <c:pt idx="5490">
                  <c:v>4.0068055555602768</c:v>
                </c:pt>
                <c:pt idx="5491">
                  <c:v>4.007534722222772</c:v>
                </c:pt>
                <c:pt idx="5492">
                  <c:v>4.0082523148157634</c:v>
                </c:pt>
                <c:pt idx="5493">
                  <c:v>4.0090277777781012</c:v>
                </c:pt>
                <c:pt idx="5494">
                  <c:v>4.0097569444478722</c:v>
                </c:pt>
                <c:pt idx="5495">
                  <c:v>4.0104861111176433</c:v>
                </c:pt>
                <c:pt idx="5496">
                  <c:v>4.0112037037033588</c:v>
                </c:pt>
                <c:pt idx="5497">
                  <c:v>4.0119328703731298</c:v>
                </c:pt>
                <c:pt idx="5498">
                  <c:v>4.0126504629661213</c:v>
                </c:pt>
                <c:pt idx="5499">
                  <c:v>4.0133796296358923</c:v>
                </c:pt>
                <c:pt idx="5500">
                  <c:v>4.0141087962983875</c:v>
                </c:pt>
                <c:pt idx="5501">
                  <c:v>4.0148263888913789</c:v>
                </c:pt>
                <c:pt idx="5502">
                  <c:v>4.01555555556115</c:v>
                </c:pt>
                <c:pt idx="5503">
                  <c:v>4.0162847222236451</c:v>
                </c:pt>
                <c:pt idx="5504">
                  <c:v>4.0170023148166365</c:v>
                </c:pt>
                <c:pt idx="5505">
                  <c:v>4.0177314814864076</c:v>
                </c:pt>
                <c:pt idx="5506">
                  <c:v>4.0184606481489027</c:v>
                </c:pt>
                <c:pt idx="5507">
                  <c:v>4.0191782407418941</c:v>
                </c:pt>
                <c:pt idx="5508">
                  <c:v>4.0199074074116652</c:v>
                </c:pt>
                <c:pt idx="5509">
                  <c:v>4.020682870374003</c:v>
                </c:pt>
                <c:pt idx="5510">
                  <c:v>4.0214120370364981</c:v>
                </c:pt>
                <c:pt idx="5511">
                  <c:v>4.0221296296294895</c:v>
                </c:pt>
                <c:pt idx="5512">
                  <c:v>4.0228587962992606</c:v>
                </c:pt>
                <c:pt idx="5513">
                  <c:v>4.0235879629690317</c:v>
                </c:pt>
                <c:pt idx="5514">
                  <c:v>4.0243055555620231</c:v>
                </c:pt>
                <c:pt idx="5515">
                  <c:v>4.0250925925938645</c:v>
                </c:pt>
                <c:pt idx="5516">
                  <c:v>4.025810185186856</c:v>
                </c:pt>
                <c:pt idx="5517">
                  <c:v>4.026539351856627</c:v>
                </c:pt>
                <c:pt idx="5518">
                  <c:v>4.0272685185191222</c:v>
                </c:pt>
                <c:pt idx="5519">
                  <c:v>4.0279861111121136</c:v>
                </c:pt>
                <c:pt idx="5520">
                  <c:v>4.0287152777818847</c:v>
                </c:pt>
                <c:pt idx="5521">
                  <c:v>4.0294328703748761</c:v>
                </c:pt>
                <c:pt idx="5522">
                  <c:v>4.0301620370373712</c:v>
                </c:pt>
                <c:pt idx="5523">
                  <c:v>4.0308912037071423</c:v>
                </c:pt>
                <c:pt idx="5524">
                  <c:v>4.0316087963001337</c:v>
                </c:pt>
                <c:pt idx="5525">
                  <c:v>4.0323379629626288</c:v>
                </c:pt>
                <c:pt idx="5526">
                  <c:v>4.0330671296323999</c:v>
                </c:pt>
                <c:pt idx="5527">
                  <c:v>4.0337847222253913</c:v>
                </c:pt>
                <c:pt idx="5528">
                  <c:v>4.0345138888951624</c:v>
                </c:pt>
                <c:pt idx="5529">
                  <c:v>4.0352430555576575</c:v>
                </c:pt>
                <c:pt idx="5530">
                  <c:v>4.0359606481506489</c:v>
                </c:pt>
                <c:pt idx="5531">
                  <c:v>4.03668981482042</c:v>
                </c:pt>
                <c:pt idx="5532">
                  <c:v>4.0374189814829151</c:v>
                </c:pt>
                <c:pt idx="5533">
                  <c:v>4.0381365740759065</c:v>
                </c:pt>
                <c:pt idx="5534">
                  <c:v>4.0388657407456776</c:v>
                </c:pt>
                <c:pt idx="5535">
                  <c:v>4.0395949074081727</c:v>
                </c:pt>
                <c:pt idx="5536">
                  <c:v>4.0403125000011642</c:v>
                </c:pt>
                <c:pt idx="5537">
                  <c:v>4.0410416666709352</c:v>
                </c:pt>
                <c:pt idx="5538">
                  <c:v>4.0417708333334303</c:v>
                </c:pt>
                <c:pt idx="5539">
                  <c:v>4.0424884259264218</c:v>
                </c:pt>
                <c:pt idx="5540">
                  <c:v>4.0432175925961928</c:v>
                </c:pt>
                <c:pt idx="5541">
                  <c:v>4.043946759258688</c:v>
                </c:pt>
                <c:pt idx="5542">
                  <c:v>4.044675925928459</c:v>
                </c:pt>
                <c:pt idx="5543">
                  <c:v>4.0453935185214505</c:v>
                </c:pt>
                <c:pt idx="5544">
                  <c:v>4.0461226851912215</c:v>
                </c:pt>
                <c:pt idx="5545">
                  <c:v>4.0468518518537167</c:v>
                </c:pt>
                <c:pt idx="5546">
                  <c:v>4.0475694444467081</c:v>
                </c:pt>
                <c:pt idx="5547">
                  <c:v>4.0482986111164792</c:v>
                </c:pt>
                <c:pt idx="5548">
                  <c:v>4.0490277777789743</c:v>
                </c:pt>
                <c:pt idx="5549">
                  <c:v>4.0497453703719657</c:v>
                </c:pt>
                <c:pt idx="5550">
                  <c:v>4.0504745370417368</c:v>
                </c:pt>
                <c:pt idx="5551">
                  <c:v>4.0512037037042319</c:v>
                </c:pt>
                <c:pt idx="5552">
                  <c:v>4.0519212962972233</c:v>
                </c:pt>
                <c:pt idx="5553">
                  <c:v>4.0526504629669944</c:v>
                </c:pt>
                <c:pt idx="5554">
                  <c:v>4.0533796296294895</c:v>
                </c:pt>
                <c:pt idx="5555">
                  <c:v>4.0540972222224809</c:v>
                </c:pt>
                <c:pt idx="5556">
                  <c:v>4.0548842592615983</c:v>
                </c:pt>
                <c:pt idx="5557">
                  <c:v>4.0556018518545898</c:v>
                </c:pt>
                <c:pt idx="5558">
                  <c:v>4.0563310185243608</c:v>
                </c:pt>
                <c:pt idx="5559">
                  <c:v>4.057060185186856</c:v>
                </c:pt>
                <c:pt idx="5560">
                  <c:v>4.0577777777798474</c:v>
                </c:pt>
                <c:pt idx="5561">
                  <c:v>4.0585069444496185</c:v>
                </c:pt>
                <c:pt idx="5562">
                  <c:v>4.0592361111121136</c:v>
                </c:pt>
                <c:pt idx="5563">
                  <c:v>4.059953703705105</c:v>
                </c:pt>
                <c:pt idx="5564">
                  <c:v>4.0606828703748761</c:v>
                </c:pt>
                <c:pt idx="5565">
                  <c:v>4.0614120370373712</c:v>
                </c:pt>
                <c:pt idx="5566">
                  <c:v>4.0621296296303626</c:v>
                </c:pt>
                <c:pt idx="5567">
                  <c:v>4.0628587963001337</c:v>
                </c:pt>
                <c:pt idx="5568">
                  <c:v>4.0635879629626288</c:v>
                </c:pt>
                <c:pt idx="5569">
                  <c:v>4.0643055555556202</c:v>
                </c:pt>
                <c:pt idx="5570">
                  <c:v>4.0650347222253913</c:v>
                </c:pt>
                <c:pt idx="5571">
                  <c:v>4.0657638888951624</c:v>
                </c:pt>
                <c:pt idx="5572">
                  <c:v>4.0664814814808778</c:v>
                </c:pt>
                <c:pt idx="5573">
                  <c:v>4.0672106481506489</c:v>
                </c:pt>
                <c:pt idx="5574">
                  <c:v>4.06793981482042</c:v>
                </c:pt>
                <c:pt idx="5575">
                  <c:v>4.0686574074134114</c:v>
                </c:pt>
                <c:pt idx="5576">
                  <c:v>4.0693865740759065</c:v>
                </c:pt>
                <c:pt idx="5577">
                  <c:v>4.0701620370382443</c:v>
                </c:pt>
                <c:pt idx="5578">
                  <c:v>4.0708912037080154</c:v>
                </c:pt>
                <c:pt idx="5579">
                  <c:v>4.0716203703705105</c:v>
                </c:pt>
                <c:pt idx="5580">
                  <c:v>4.0723379629635019</c:v>
                </c:pt>
                <c:pt idx="5581">
                  <c:v>4.073067129633273</c:v>
                </c:pt>
                <c:pt idx="5582">
                  <c:v>4.0737962962957681</c:v>
                </c:pt>
                <c:pt idx="5583">
                  <c:v>4.0745138888887595</c:v>
                </c:pt>
                <c:pt idx="5584">
                  <c:v>4.0752430555585306</c:v>
                </c:pt>
                <c:pt idx="5585">
                  <c:v>4.075960648151522</c:v>
                </c:pt>
                <c:pt idx="5586">
                  <c:v>4.0766898148212931</c:v>
                </c:pt>
                <c:pt idx="5587">
                  <c:v>4.0774189814837882</c:v>
                </c:pt>
                <c:pt idx="5588">
                  <c:v>4.0781481481535593</c:v>
                </c:pt>
                <c:pt idx="5589">
                  <c:v>4.0788657407465507</c:v>
                </c:pt>
                <c:pt idx="5590">
                  <c:v>4.0795949074090458</c:v>
                </c:pt>
                <c:pt idx="5591">
                  <c:v>4.0803240740788169</c:v>
                </c:pt>
                <c:pt idx="5592">
                  <c:v>4.0810416666718083</c:v>
                </c:pt>
                <c:pt idx="5593">
                  <c:v>4.0817708333343035</c:v>
                </c:pt>
                <c:pt idx="5594">
                  <c:v>4.0825000000040745</c:v>
                </c:pt>
                <c:pt idx="5595">
                  <c:v>4.083217592597066</c:v>
                </c:pt>
                <c:pt idx="5596">
                  <c:v>4.0839467592595611</c:v>
                </c:pt>
                <c:pt idx="5597">
                  <c:v>4.0846759259293322</c:v>
                </c:pt>
                <c:pt idx="5598">
                  <c:v>4.0854050925991032</c:v>
                </c:pt>
                <c:pt idx="5599">
                  <c:v>4.0861226851848187</c:v>
                </c:pt>
                <c:pt idx="5600">
                  <c:v>4.0868518518545898</c:v>
                </c:pt>
                <c:pt idx="5601">
                  <c:v>4.0875810185243608</c:v>
                </c:pt>
                <c:pt idx="5602">
                  <c:v>4.0882986111173523</c:v>
                </c:pt>
                <c:pt idx="5603">
                  <c:v>4.0890856481491937</c:v>
                </c:pt>
                <c:pt idx="5604">
                  <c:v>4.0898032407421852</c:v>
                </c:pt>
                <c:pt idx="5605">
                  <c:v>4.0905324074119562</c:v>
                </c:pt>
                <c:pt idx="5606">
                  <c:v>4.0912615740744513</c:v>
                </c:pt>
                <c:pt idx="5607">
                  <c:v>4.0919791666674428</c:v>
                </c:pt>
                <c:pt idx="5608">
                  <c:v>4.0927083333372138</c:v>
                </c:pt>
                <c:pt idx="5609">
                  <c:v>4.0934259259302053</c:v>
                </c:pt>
                <c:pt idx="5610">
                  <c:v>4.0941550925927004</c:v>
                </c:pt>
                <c:pt idx="5611">
                  <c:v>4.0948842592624715</c:v>
                </c:pt>
                <c:pt idx="5612">
                  <c:v>4.0956134259322425</c:v>
                </c:pt>
                <c:pt idx="5613">
                  <c:v>4.096331018517958</c:v>
                </c:pt>
                <c:pt idx="5614">
                  <c:v>4.0970601851877291</c:v>
                </c:pt>
                <c:pt idx="5615">
                  <c:v>4.0977893518575002</c:v>
                </c:pt>
                <c:pt idx="5616">
                  <c:v>4.0985069444504916</c:v>
                </c:pt>
                <c:pt idx="5617">
                  <c:v>4.0992361111129867</c:v>
                </c:pt>
                <c:pt idx="5618">
                  <c:v>4.0999537037059781</c:v>
                </c:pt>
                <c:pt idx="5619">
                  <c:v>4.1007407407450955</c:v>
                </c:pt>
                <c:pt idx="5620">
                  <c:v>4.101458333338087</c:v>
                </c:pt>
                <c:pt idx="5621">
                  <c:v>4.1021875000005821</c:v>
                </c:pt>
                <c:pt idx="5622">
                  <c:v>4.1029166666703532</c:v>
                </c:pt>
                <c:pt idx="5623">
                  <c:v>4.1036342592633446</c:v>
                </c:pt>
                <c:pt idx="5624">
                  <c:v>4.1043634259258397</c:v>
                </c:pt>
                <c:pt idx="5625">
                  <c:v>4.1051388888954534</c:v>
                </c:pt>
                <c:pt idx="5626">
                  <c:v>4.1058680555579485</c:v>
                </c:pt>
                <c:pt idx="5627">
                  <c:v>4.10658564815094</c:v>
                </c:pt>
                <c:pt idx="5628">
                  <c:v>4.107314814820711</c:v>
                </c:pt>
                <c:pt idx="5629">
                  <c:v>4.1080439814832062</c:v>
                </c:pt>
                <c:pt idx="5630">
                  <c:v>4.1087615740761976</c:v>
                </c:pt>
                <c:pt idx="5631">
                  <c:v>4.1094907407459687</c:v>
                </c:pt>
                <c:pt idx="5632">
                  <c:v>4.1102199074084638</c:v>
                </c:pt>
                <c:pt idx="5633">
                  <c:v>4.1109375000014552</c:v>
                </c:pt>
                <c:pt idx="5634">
                  <c:v>4.1116666666712263</c:v>
                </c:pt>
                <c:pt idx="5635">
                  <c:v>4.1123958333337214</c:v>
                </c:pt>
                <c:pt idx="5636">
                  <c:v>4.1131712962960592</c:v>
                </c:pt>
                <c:pt idx="5637">
                  <c:v>4.1138888888890506</c:v>
                </c:pt>
                <c:pt idx="5638">
                  <c:v>4.1146180555588217</c:v>
                </c:pt>
                <c:pt idx="5639">
                  <c:v>4.1153472222285927</c:v>
                </c:pt>
                <c:pt idx="5640">
                  <c:v>4.1160648148143082</c:v>
                </c:pt>
                <c:pt idx="5641">
                  <c:v>4.1167939814840793</c:v>
                </c:pt>
                <c:pt idx="5642">
                  <c:v>4.1175231481538503</c:v>
                </c:pt>
                <c:pt idx="5643">
                  <c:v>4.1182407407468418</c:v>
                </c:pt>
                <c:pt idx="5644">
                  <c:v>4.1189699074093369</c:v>
                </c:pt>
                <c:pt idx="5645">
                  <c:v>4.119699074079108</c:v>
                </c:pt>
                <c:pt idx="5646">
                  <c:v>4.1204166666720994</c:v>
                </c:pt>
                <c:pt idx="5647">
                  <c:v>4.1211458333345945</c:v>
                </c:pt>
                <c:pt idx="5648">
                  <c:v>4.1218750000043656</c:v>
                </c:pt>
                <c:pt idx="5649">
                  <c:v>4.122592592597357</c:v>
                </c:pt>
                <c:pt idx="5650">
                  <c:v>4.1233217592598521</c:v>
                </c:pt>
                <c:pt idx="5651">
                  <c:v>4.1240509259296232</c:v>
                </c:pt>
                <c:pt idx="5652">
                  <c:v>4.1247685185226146</c:v>
                </c:pt>
                <c:pt idx="5653">
                  <c:v>4.1254976851851097</c:v>
                </c:pt>
                <c:pt idx="5654">
                  <c:v>4.1262152777781012</c:v>
                </c:pt>
                <c:pt idx="5655">
                  <c:v>4.1269444444478722</c:v>
                </c:pt>
                <c:pt idx="5656">
                  <c:v>4.1276736111176433</c:v>
                </c:pt>
                <c:pt idx="5657">
                  <c:v>4.1283912037033588</c:v>
                </c:pt>
                <c:pt idx="5658">
                  <c:v>4.1291203703731298</c:v>
                </c:pt>
                <c:pt idx="5659">
                  <c:v>4.1298495370429009</c:v>
                </c:pt>
                <c:pt idx="5660">
                  <c:v>4.1305671296358923</c:v>
                </c:pt>
                <c:pt idx="5661">
                  <c:v>4.1312962962983875</c:v>
                </c:pt>
                <c:pt idx="5662">
                  <c:v>4.1320717592607252</c:v>
                </c:pt>
                <c:pt idx="5663">
                  <c:v>4.1328009259304963</c:v>
                </c:pt>
                <c:pt idx="5664">
                  <c:v>4.1335300925929914</c:v>
                </c:pt>
                <c:pt idx="5665">
                  <c:v>4.1342476851859828</c:v>
                </c:pt>
                <c:pt idx="5666">
                  <c:v>4.1349768518557539</c:v>
                </c:pt>
                <c:pt idx="5667">
                  <c:v>4.1356944444487453</c:v>
                </c:pt>
                <c:pt idx="5668">
                  <c:v>4.1364236111112405</c:v>
                </c:pt>
                <c:pt idx="5669">
                  <c:v>4.1371527777810115</c:v>
                </c:pt>
                <c:pt idx="5670">
                  <c:v>4.1378819444507826</c:v>
                </c:pt>
                <c:pt idx="5671">
                  <c:v>4.1385995370364981</c:v>
                </c:pt>
                <c:pt idx="5672">
                  <c:v>4.1393287037062692</c:v>
                </c:pt>
                <c:pt idx="5673">
                  <c:v>4.1400462962992606</c:v>
                </c:pt>
                <c:pt idx="5674">
                  <c:v>4.1407754629690317</c:v>
                </c:pt>
                <c:pt idx="5675">
                  <c:v>4.1415046296315268</c:v>
                </c:pt>
                <c:pt idx="5676">
                  <c:v>4.1422222222245182</c:v>
                </c:pt>
                <c:pt idx="5677">
                  <c:v>4.1429513888942893</c:v>
                </c:pt>
                <c:pt idx="5678">
                  <c:v>4.143726851856627</c:v>
                </c:pt>
                <c:pt idx="5679">
                  <c:v>4.1444560185191222</c:v>
                </c:pt>
                <c:pt idx="5680">
                  <c:v>4.1451736111121136</c:v>
                </c:pt>
                <c:pt idx="5681">
                  <c:v>4.1459027777818847</c:v>
                </c:pt>
                <c:pt idx="5682">
                  <c:v>4.1466319444443798</c:v>
                </c:pt>
                <c:pt idx="5683">
                  <c:v>4.1473495370373712</c:v>
                </c:pt>
                <c:pt idx="5684">
                  <c:v>4.1480787037071423</c:v>
                </c:pt>
                <c:pt idx="5685">
                  <c:v>4.1488078703769133</c:v>
                </c:pt>
                <c:pt idx="5686">
                  <c:v>4.1495370370394085</c:v>
                </c:pt>
                <c:pt idx="5687">
                  <c:v>4.1502546296323999</c:v>
                </c:pt>
                <c:pt idx="5688">
                  <c:v>4.150983796302171</c:v>
                </c:pt>
                <c:pt idx="5689">
                  <c:v>4.1517013888951624</c:v>
                </c:pt>
                <c:pt idx="5690">
                  <c:v>4.1524305555576575</c:v>
                </c:pt>
                <c:pt idx="5691">
                  <c:v>4.1531597222274286</c:v>
                </c:pt>
                <c:pt idx="5692">
                  <c:v>4.1538888888899237</c:v>
                </c:pt>
                <c:pt idx="5693">
                  <c:v>4.1546064814829151</c:v>
                </c:pt>
                <c:pt idx="5694">
                  <c:v>4.1553356481526862</c:v>
                </c:pt>
                <c:pt idx="5695">
                  <c:v>4.1560648148151813</c:v>
                </c:pt>
                <c:pt idx="5696">
                  <c:v>4.1567824074081727</c:v>
                </c:pt>
                <c:pt idx="5697">
                  <c:v>4.1575115740779438</c:v>
                </c:pt>
                <c:pt idx="5698">
                  <c:v>4.1582407407404389</c:v>
                </c:pt>
                <c:pt idx="5699">
                  <c:v>4.1589583333334303</c:v>
                </c:pt>
                <c:pt idx="5700">
                  <c:v>4.1596875000032014</c:v>
                </c:pt>
                <c:pt idx="5701">
                  <c:v>4.1604166666729725</c:v>
                </c:pt>
                <c:pt idx="5702">
                  <c:v>4.161134259258688</c:v>
                </c:pt>
                <c:pt idx="5703">
                  <c:v>4.161863425928459</c:v>
                </c:pt>
                <c:pt idx="5704">
                  <c:v>4.1625925925982301</c:v>
                </c:pt>
                <c:pt idx="5705">
                  <c:v>4.1633101851912215</c:v>
                </c:pt>
                <c:pt idx="5706">
                  <c:v>4.1640393518537167</c:v>
                </c:pt>
                <c:pt idx="5707">
                  <c:v>4.1647685185234877</c:v>
                </c:pt>
                <c:pt idx="5708">
                  <c:v>4.1654861111164792</c:v>
                </c:pt>
                <c:pt idx="5709">
                  <c:v>4.1662152777789743</c:v>
                </c:pt>
                <c:pt idx="5710">
                  <c:v>4.1669444444487453</c:v>
                </c:pt>
                <c:pt idx="5711">
                  <c:v>4.1676620370417368</c:v>
                </c:pt>
                <c:pt idx="5712">
                  <c:v>4.1683912037042319</c:v>
                </c:pt>
                <c:pt idx="5713">
                  <c:v>4.169120370374003</c:v>
                </c:pt>
                <c:pt idx="5714">
                  <c:v>4.1698379629669944</c:v>
                </c:pt>
                <c:pt idx="5715">
                  <c:v>4.1705671296294895</c:v>
                </c:pt>
                <c:pt idx="5716">
                  <c:v>4.1712847222224809</c:v>
                </c:pt>
                <c:pt idx="5717">
                  <c:v>4.172013888892252</c:v>
                </c:pt>
                <c:pt idx="5718">
                  <c:v>4.1727430555620231</c:v>
                </c:pt>
                <c:pt idx="5719">
                  <c:v>4.1735185185243608</c:v>
                </c:pt>
                <c:pt idx="5720">
                  <c:v>4.174247685186856</c:v>
                </c:pt>
                <c:pt idx="5721">
                  <c:v>4.1749652777798474</c:v>
                </c:pt>
                <c:pt idx="5722">
                  <c:v>4.1756944444496185</c:v>
                </c:pt>
                <c:pt idx="5723">
                  <c:v>4.1764236111121136</c:v>
                </c:pt>
                <c:pt idx="5724">
                  <c:v>4.177141203705105</c:v>
                </c:pt>
                <c:pt idx="5725">
                  <c:v>4.1778703703748761</c:v>
                </c:pt>
                <c:pt idx="5726">
                  <c:v>4.1785995370373712</c:v>
                </c:pt>
                <c:pt idx="5727">
                  <c:v>4.1793171296303626</c:v>
                </c:pt>
                <c:pt idx="5728">
                  <c:v>4.1800462963001337</c:v>
                </c:pt>
                <c:pt idx="5729">
                  <c:v>4.1807754629626288</c:v>
                </c:pt>
                <c:pt idx="5730">
                  <c:v>4.1815509259322425</c:v>
                </c:pt>
                <c:pt idx="5731">
                  <c:v>4.182268518517958</c:v>
                </c:pt>
                <c:pt idx="5732">
                  <c:v>4.1829976851877291</c:v>
                </c:pt>
                <c:pt idx="5733">
                  <c:v>4.1837268518575002</c:v>
                </c:pt>
                <c:pt idx="5734">
                  <c:v>4.1844444444504916</c:v>
                </c:pt>
                <c:pt idx="5735">
                  <c:v>4.1851736111129867</c:v>
                </c:pt>
                <c:pt idx="5736">
                  <c:v>4.1859027777827578</c:v>
                </c:pt>
                <c:pt idx="5737">
                  <c:v>4.1866203703757492</c:v>
                </c:pt>
                <c:pt idx="5738">
                  <c:v>4.1873495370382443</c:v>
                </c:pt>
                <c:pt idx="5739">
                  <c:v>4.1880787037080154</c:v>
                </c:pt>
                <c:pt idx="5740">
                  <c:v>4.1887962963010068</c:v>
                </c:pt>
                <c:pt idx="5741">
                  <c:v>4.1895254629635019</c:v>
                </c:pt>
                <c:pt idx="5742">
                  <c:v>4.190254629633273</c:v>
                </c:pt>
                <c:pt idx="5743">
                  <c:v>4.1909722222262644</c:v>
                </c:pt>
                <c:pt idx="5744">
                  <c:v>4.1917013888887595</c:v>
                </c:pt>
                <c:pt idx="5745">
                  <c:v>4.192418981481751</c:v>
                </c:pt>
                <c:pt idx="5746">
                  <c:v>4.193148148151522</c:v>
                </c:pt>
                <c:pt idx="5747">
                  <c:v>4.1938773148212931</c:v>
                </c:pt>
                <c:pt idx="5748">
                  <c:v>4.1945949074070086</c:v>
                </c:pt>
                <c:pt idx="5749">
                  <c:v>4.1953240740767797</c:v>
                </c:pt>
                <c:pt idx="5750">
                  <c:v>4.1960416666697711</c:v>
                </c:pt>
                <c:pt idx="5751">
                  <c:v>4.1968171296321088</c:v>
                </c:pt>
                <c:pt idx="5752">
                  <c:v>4.1975462963018799</c:v>
                </c:pt>
                <c:pt idx="5753">
                  <c:v>4.198275462964375</c:v>
                </c:pt>
                <c:pt idx="5754">
                  <c:v>4.1989930555573665</c:v>
                </c:pt>
                <c:pt idx="5755">
                  <c:v>4.1997222222271375</c:v>
                </c:pt>
                <c:pt idx="5756">
                  <c:v>4.2004513888896327</c:v>
                </c:pt>
                <c:pt idx="5757">
                  <c:v>4.2012268518519704</c:v>
                </c:pt>
                <c:pt idx="5758">
                  <c:v>4.2019444444449618</c:v>
                </c:pt>
                <c:pt idx="5759">
                  <c:v>4.2026736111147329</c:v>
                </c:pt>
                <c:pt idx="5760">
                  <c:v>4.2033912037077243</c:v>
                </c:pt>
                <c:pt idx="5761">
                  <c:v>4.2041203703702195</c:v>
                </c:pt>
                <c:pt idx="5762">
                  <c:v>4.2048495370399905</c:v>
                </c:pt>
                <c:pt idx="5763">
                  <c:v>4.2056250000023283</c:v>
                </c:pt>
                <c:pt idx="5764">
                  <c:v>4.2063425925953197</c:v>
                </c:pt>
                <c:pt idx="5765">
                  <c:v>4.2070717592650908</c:v>
                </c:pt>
                <c:pt idx="5766">
                  <c:v>4.2078009259275859</c:v>
                </c:pt>
                <c:pt idx="5767">
                  <c:v>4.2085185185205773</c:v>
                </c:pt>
                <c:pt idx="5768">
                  <c:v>4.2092476851903484</c:v>
                </c:pt>
                <c:pt idx="5769">
                  <c:v>4.2100231481526862</c:v>
                </c:pt>
                <c:pt idx="5770">
                  <c:v>4.2107407407456776</c:v>
                </c:pt>
                <c:pt idx="5771">
                  <c:v>4.2114699074081727</c:v>
                </c:pt>
                <c:pt idx="5772">
                  <c:v>4.2121875000011642</c:v>
                </c:pt>
                <c:pt idx="5773">
                  <c:v>4.2129166666709352</c:v>
                </c:pt>
                <c:pt idx="5774">
                  <c:v>4.2136458333334303</c:v>
                </c:pt>
                <c:pt idx="5775">
                  <c:v>4.2144212962957681</c:v>
                </c:pt>
                <c:pt idx="5776">
                  <c:v>4.2151388888887595</c:v>
                </c:pt>
                <c:pt idx="5777">
                  <c:v>4.2158680555585306</c:v>
                </c:pt>
                <c:pt idx="5778">
                  <c:v>4.2165972222283017</c:v>
                </c:pt>
                <c:pt idx="5779">
                  <c:v>4.2173148148212931</c:v>
                </c:pt>
                <c:pt idx="5780">
                  <c:v>4.2180439814837882</c:v>
                </c:pt>
                <c:pt idx="5781">
                  <c:v>4.218819444446126</c:v>
                </c:pt>
                <c:pt idx="5782">
                  <c:v>4.2195486111158971</c:v>
                </c:pt>
                <c:pt idx="5783">
                  <c:v>4.2202662037088885</c:v>
                </c:pt>
                <c:pt idx="5784">
                  <c:v>4.2209953703713836</c:v>
                </c:pt>
                <c:pt idx="5785">
                  <c:v>4.2217245370411547</c:v>
                </c:pt>
                <c:pt idx="5786">
                  <c:v>4.2224421296341461</c:v>
                </c:pt>
                <c:pt idx="5787">
                  <c:v>4.2232175925964839</c:v>
                </c:pt>
                <c:pt idx="5788">
                  <c:v>4.223946759258979</c:v>
                </c:pt>
                <c:pt idx="5789">
                  <c:v>4.2246643518519704</c:v>
                </c:pt>
                <c:pt idx="5790">
                  <c:v>4.2253935185217415</c:v>
                </c:pt>
                <c:pt idx="5791">
                  <c:v>4.2261226851915126</c:v>
                </c:pt>
                <c:pt idx="5792">
                  <c:v>4.226840277777228</c:v>
                </c:pt>
                <c:pt idx="5793">
                  <c:v>4.2276157407468418</c:v>
                </c:pt>
                <c:pt idx="5794">
                  <c:v>4.2283449074093369</c:v>
                </c:pt>
                <c:pt idx="5795">
                  <c:v>4.2290625000023283</c:v>
                </c:pt>
                <c:pt idx="5796">
                  <c:v>4.2297916666720994</c:v>
                </c:pt>
                <c:pt idx="5797">
                  <c:v>4.2305208333345945</c:v>
                </c:pt>
                <c:pt idx="5798">
                  <c:v>4.2312384259275859</c:v>
                </c:pt>
                <c:pt idx="5799">
                  <c:v>4.2320138888899237</c:v>
                </c:pt>
                <c:pt idx="5800">
                  <c:v>4.2327430555596948</c:v>
                </c:pt>
                <c:pt idx="5801">
                  <c:v>4.2334722222221899</c:v>
                </c:pt>
                <c:pt idx="5802">
                  <c:v>4.2341898148151813</c:v>
                </c:pt>
                <c:pt idx="5803">
                  <c:v>4.2349189814849524</c:v>
                </c:pt>
                <c:pt idx="5804">
                  <c:v>4.2356365740779438</c:v>
                </c:pt>
                <c:pt idx="5805">
                  <c:v>4.2364120370402816</c:v>
                </c:pt>
                <c:pt idx="5806">
                  <c:v>4.2371412037100527</c:v>
                </c:pt>
                <c:pt idx="5807">
                  <c:v>4.2378587962957681</c:v>
                </c:pt>
                <c:pt idx="5808">
                  <c:v>4.2385879629655392</c:v>
                </c:pt>
                <c:pt idx="5809">
                  <c:v>4.239328703704814</c:v>
                </c:pt>
              </c:numCache>
            </c:numRef>
          </c:xVal>
          <c:yVal>
            <c:numRef>
              <c:f>[2]Sheet2!$E:$E</c:f>
              <c:numCache>
                <c:formatCode>General</c:formatCode>
                <c:ptCount val="1048576"/>
                <c:pt idx="0">
                  <c:v>0</c:v>
                </c:pt>
                <c:pt idx="1">
                  <c:v>3.0159999999999999E-9</c:v>
                </c:pt>
                <c:pt idx="2">
                  <c:v>3.0209999999999998E-9</c:v>
                </c:pt>
                <c:pt idx="3">
                  <c:v>3.027E-9</c:v>
                </c:pt>
                <c:pt idx="4">
                  <c:v>3.0300000000000001E-9</c:v>
                </c:pt>
                <c:pt idx="5">
                  <c:v>3.0380000000000001E-9</c:v>
                </c:pt>
                <c:pt idx="6">
                  <c:v>1.643E-6</c:v>
                </c:pt>
                <c:pt idx="7">
                  <c:v>1.7370000000000001E-6</c:v>
                </c:pt>
                <c:pt idx="8">
                  <c:v>1.7829999999999999E-6</c:v>
                </c:pt>
                <c:pt idx="9">
                  <c:v>1.8220000000000001E-6</c:v>
                </c:pt>
                <c:pt idx="10">
                  <c:v>1.843E-6</c:v>
                </c:pt>
                <c:pt idx="11">
                  <c:v>1.855E-6</c:v>
                </c:pt>
                <c:pt idx="12">
                  <c:v>1.8619999999999999E-6</c:v>
                </c:pt>
                <c:pt idx="13">
                  <c:v>1.8729999999999999E-6</c:v>
                </c:pt>
                <c:pt idx="14">
                  <c:v>1.8679999999999999E-6</c:v>
                </c:pt>
                <c:pt idx="15">
                  <c:v>1.8679999999999999E-6</c:v>
                </c:pt>
                <c:pt idx="16">
                  <c:v>1.8679999999999999E-6</c:v>
                </c:pt>
                <c:pt idx="17">
                  <c:v>1.8649999999999999E-6</c:v>
                </c:pt>
                <c:pt idx="18">
                  <c:v>1.86E-6</c:v>
                </c:pt>
                <c:pt idx="19">
                  <c:v>1.857E-6</c:v>
                </c:pt>
                <c:pt idx="20">
                  <c:v>1.857E-6</c:v>
                </c:pt>
                <c:pt idx="21">
                  <c:v>1.852E-6</c:v>
                </c:pt>
                <c:pt idx="22">
                  <c:v>1.8500000000000001E-6</c:v>
                </c:pt>
                <c:pt idx="23">
                  <c:v>1.8479999999999999E-6</c:v>
                </c:pt>
                <c:pt idx="24">
                  <c:v>1.8479999999999999E-6</c:v>
                </c:pt>
                <c:pt idx="25">
                  <c:v>1.8500000000000001E-6</c:v>
                </c:pt>
                <c:pt idx="26">
                  <c:v>1.8419999999999999E-6</c:v>
                </c:pt>
                <c:pt idx="27">
                  <c:v>1.84E-6</c:v>
                </c:pt>
                <c:pt idx="28">
                  <c:v>1.8369999999999999E-6</c:v>
                </c:pt>
                <c:pt idx="29">
                  <c:v>1.838E-6</c:v>
                </c:pt>
                <c:pt idx="30">
                  <c:v>1.8369999999999999E-6</c:v>
                </c:pt>
                <c:pt idx="31">
                  <c:v>1.8330000000000001E-6</c:v>
                </c:pt>
                <c:pt idx="32">
                  <c:v>1.8330000000000001E-6</c:v>
                </c:pt>
                <c:pt idx="33">
                  <c:v>1.8330000000000001E-6</c:v>
                </c:pt>
                <c:pt idx="34">
                  <c:v>1.835E-6</c:v>
                </c:pt>
                <c:pt idx="35">
                  <c:v>1.827E-6</c:v>
                </c:pt>
                <c:pt idx="36">
                  <c:v>1.827E-6</c:v>
                </c:pt>
                <c:pt idx="37">
                  <c:v>1.827E-6</c:v>
                </c:pt>
                <c:pt idx="38">
                  <c:v>1.823E-6</c:v>
                </c:pt>
                <c:pt idx="39">
                  <c:v>1.8220000000000001E-6</c:v>
                </c:pt>
                <c:pt idx="40">
                  <c:v>1.8220000000000001E-6</c:v>
                </c:pt>
                <c:pt idx="41">
                  <c:v>1.8199999999999999E-6</c:v>
                </c:pt>
                <c:pt idx="42">
                  <c:v>1.823E-6</c:v>
                </c:pt>
                <c:pt idx="43">
                  <c:v>1.815E-6</c:v>
                </c:pt>
                <c:pt idx="44">
                  <c:v>1.813E-6</c:v>
                </c:pt>
                <c:pt idx="45">
                  <c:v>1.8169999999999999E-6</c:v>
                </c:pt>
                <c:pt idx="46">
                  <c:v>1.8169999999999999E-6</c:v>
                </c:pt>
                <c:pt idx="47">
                  <c:v>1.812E-6</c:v>
                </c:pt>
                <c:pt idx="48">
                  <c:v>1.813E-6</c:v>
                </c:pt>
                <c:pt idx="49">
                  <c:v>1.812E-6</c:v>
                </c:pt>
                <c:pt idx="50">
                  <c:v>1.812E-6</c:v>
                </c:pt>
                <c:pt idx="51">
                  <c:v>1.812E-6</c:v>
                </c:pt>
                <c:pt idx="52">
                  <c:v>1.812E-6</c:v>
                </c:pt>
                <c:pt idx="53">
                  <c:v>1.812E-6</c:v>
                </c:pt>
                <c:pt idx="54">
                  <c:v>1.813E-6</c:v>
                </c:pt>
                <c:pt idx="55">
                  <c:v>1.81E-6</c:v>
                </c:pt>
                <c:pt idx="56">
                  <c:v>1.81E-6</c:v>
                </c:pt>
                <c:pt idx="57">
                  <c:v>1.8080000000000001E-6</c:v>
                </c:pt>
                <c:pt idx="58">
                  <c:v>1.812E-6</c:v>
                </c:pt>
                <c:pt idx="59">
                  <c:v>1.807E-6</c:v>
                </c:pt>
                <c:pt idx="60">
                  <c:v>1.807E-6</c:v>
                </c:pt>
                <c:pt idx="61">
                  <c:v>1.8080000000000001E-6</c:v>
                </c:pt>
                <c:pt idx="62">
                  <c:v>1.812E-6</c:v>
                </c:pt>
                <c:pt idx="63">
                  <c:v>1.8050000000000001E-6</c:v>
                </c:pt>
                <c:pt idx="64">
                  <c:v>1.807E-6</c:v>
                </c:pt>
                <c:pt idx="65">
                  <c:v>1.8080000000000001E-6</c:v>
                </c:pt>
                <c:pt idx="66">
                  <c:v>1.8050000000000001E-6</c:v>
                </c:pt>
                <c:pt idx="67">
                  <c:v>1.8029999999999999E-6</c:v>
                </c:pt>
                <c:pt idx="68">
                  <c:v>1.8050000000000001E-6</c:v>
                </c:pt>
                <c:pt idx="69">
                  <c:v>1.8050000000000001E-6</c:v>
                </c:pt>
                <c:pt idx="70">
                  <c:v>1.8080000000000001E-6</c:v>
                </c:pt>
                <c:pt idx="71">
                  <c:v>1.8029999999999999E-6</c:v>
                </c:pt>
                <c:pt idx="72">
                  <c:v>1.8050000000000001E-6</c:v>
                </c:pt>
                <c:pt idx="73">
                  <c:v>1.8029999999999999E-6</c:v>
                </c:pt>
                <c:pt idx="74">
                  <c:v>1.8080000000000001E-6</c:v>
                </c:pt>
                <c:pt idx="75">
                  <c:v>1.8020000000000001E-6</c:v>
                </c:pt>
                <c:pt idx="76">
                  <c:v>1.798E-6</c:v>
                </c:pt>
                <c:pt idx="77">
                  <c:v>1.807E-6</c:v>
                </c:pt>
                <c:pt idx="78">
                  <c:v>1.807E-6</c:v>
                </c:pt>
                <c:pt idx="79">
                  <c:v>1.7999999999999999E-6</c:v>
                </c:pt>
                <c:pt idx="80">
                  <c:v>1.798E-6</c:v>
                </c:pt>
                <c:pt idx="81">
                  <c:v>1.8020000000000001E-6</c:v>
                </c:pt>
                <c:pt idx="82">
                  <c:v>1.7999999999999999E-6</c:v>
                </c:pt>
                <c:pt idx="83">
                  <c:v>1.8050000000000001E-6</c:v>
                </c:pt>
                <c:pt idx="84">
                  <c:v>1.8029999999999999E-6</c:v>
                </c:pt>
                <c:pt idx="85">
                  <c:v>1.798E-6</c:v>
                </c:pt>
                <c:pt idx="86">
                  <c:v>1.7999999999999999E-6</c:v>
                </c:pt>
                <c:pt idx="87">
                  <c:v>1.7999999999999999E-6</c:v>
                </c:pt>
                <c:pt idx="88">
                  <c:v>1.798E-6</c:v>
                </c:pt>
                <c:pt idx="89">
                  <c:v>1.7969999999999999E-6</c:v>
                </c:pt>
                <c:pt idx="90">
                  <c:v>1.7969999999999999E-6</c:v>
                </c:pt>
                <c:pt idx="91">
                  <c:v>1.7969999999999999E-6</c:v>
                </c:pt>
                <c:pt idx="92">
                  <c:v>1.8020000000000001E-6</c:v>
                </c:pt>
                <c:pt idx="93">
                  <c:v>1.8020000000000001E-6</c:v>
                </c:pt>
                <c:pt idx="94">
                  <c:v>1.798E-6</c:v>
                </c:pt>
                <c:pt idx="95">
                  <c:v>1.7969999999999999E-6</c:v>
                </c:pt>
                <c:pt idx="96">
                  <c:v>1.7969999999999999E-6</c:v>
                </c:pt>
                <c:pt idx="97">
                  <c:v>1.7969999999999999E-6</c:v>
                </c:pt>
                <c:pt idx="98">
                  <c:v>1.798E-6</c:v>
                </c:pt>
                <c:pt idx="99">
                  <c:v>1.8020000000000001E-6</c:v>
                </c:pt>
                <c:pt idx="100">
                  <c:v>1.795E-6</c:v>
                </c:pt>
                <c:pt idx="101">
                  <c:v>1.798E-6</c:v>
                </c:pt>
                <c:pt idx="102">
                  <c:v>1.795E-6</c:v>
                </c:pt>
                <c:pt idx="103">
                  <c:v>1.795E-6</c:v>
                </c:pt>
                <c:pt idx="104">
                  <c:v>1.795E-6</c:v>
                </c:pt>
                <c:pt idx="105">
                  <c:v>1.7999999999999999E-6</c:v>
                </c:pt>
                <c:pt idx="106">
                  <c:v>1.7969999999999999E-6</c:v>
                </c:pt>
                <c:pt idx="107">
                  <c:v>1.7969999999999999E-6</c:v>
                </c:pt>
                <c:pt idx="108">
                  <c:v>1.7999999999999999E-6</c:v>
                </c:pt>
                <c:pt idx="109">
                  <c:v>1.795E-6</c:v>
                </c:pt>
                <c:pt idx="110">
                  <c:v>1.795E-6</c:v>
                </c:pt>
                <c:pt idx="111">
                  <c:v>1.795E-6</c:v>
                </c:pt>
                <c:pt idx="112">
                  <c:v>1.7969999999999999E-6</c:v>
                </c:pt>
                <c:pt idx="113">
                  <c:v>1.795E-6</c:v>
                </c:pt>
                <c:pt idx="114">
                  <c:v>1.795E-6</c:v>
                </c:pt>
                <c:pt idx="115">
                  <c:v>1.795E-6</c:v>
                </c:pt>
                <c:pt idx="116">
                  <c:v>1.7969999999999999E-6</c:v>
                </c:pt>
                <c:pt idx="117">
                  <c:v>1.795E-6</c:v>
                </c:pt>
                <c:pt idx="118">
                  <c:v>1.795E-6</c:v>
                </c:pt>
                <c:pt idx="119">
                  <c:v>1.7969999999999999E-6</c:v>
                </c:pt>
                <c:pt idx="120">
                  <c:v>1.795E-6</c:v>
                </c:pt>
                <c:pt idx="121">
                  <c:v>1.7969999999999999E-6</c:v>
                </c:pt>
                <c:pt idx="122">
                  <c:v>1.795E-6</c:v>
                </c:pt>
                <c:pt idx="123">
                  <c:v>1.7969999999999999E-6</c:v>
                </c:pt>
                <c:pt idx="124">
                  <c:v>1.795E-6</c:v>
                </c:pt>
                <c:pt idx="125">
                  <c:v>1.795E-6</c:v>
                </c:pt>
                <c:pt idx="126">
                  <c:v>1.7969999999999999E-6</c:v>
                </c:pt>
                <c:pt idx="127">
                  <c:v>1.795E-6</c:v>
                </c:pt>
                <c:pt idx="128">
                  <c:v>1.7940000000000001E-6</c:v>
                </c:pt>
                <c:pt idx="129">
                  <c:v>1.795E-6</c:v>
                </c:pt>
                <c:pt idx="130">
                  <c:v>1.7940000000000001E-6</c:v>
                </c:pt>
                <c:pt idx="131">
                  <c:v>1.795E-6</c:v>
                </c:pt>
                <c:pt idx="132">
                  <c:v>1.7940000000000001E-6</c:v>
                </c:pt>
                <c:pt idx="133">
                  <c:v>1.7940000000000001E-6</c:v>
                </c:pt>
                <c:pt idx="134">
                  <c:v>1.795E-6</c:v>
                </c:pt>
                <c:pt idx="135">
                  <c:v>1.792E-6</c:v>
                </c:pt>
                <c:pt idx="136">
                  <c:v>1.79E-6</c:v>
                </c:pt>
                <c:pt idx="137">
                  <c:v>1.792E-6</c:v>
                </c:pt>
                <c:pt idx="138">
                  <c:v>1.792E-6</c:v>
                </c:pt>
                <c:pt idx="139">
                  <c:v>1.79E-6</c:v>
                </c:pt>
                <c:pt idx="140">
                  <c:v>1.79E-6</c:v>
                </c:pt>
                <c:pt idx="141">
                  <c:v>1.7940000000000001E-6</c:v>
                </c:pt>
                <c:pt idx="142">
                  <c:v>1.7859999999999999E-6</c:v>
                </c:pt>
                <c:pt idx="143">
                  <c:v>1.787E-6</c:v>
                </c:pt>
                <c:pt idx="144">
                  <c:v>1.7940000000000001E-6</c:v>
                </c:pt>
                <c:pt idx="145">
                  <c:v>1.7859999999999999E-6</c:v>
                </c:pt>
                <c:pt idx="146">
                  <c:v>1.7889999999999999E-6</c:v>
                </c:pt>
                <c:pt idx="147">
                  <c:v>1.7859999999999999E-6</c:v>
                </c:pt>
                <c:pt idx="148">
                  <c:v>1.792E-6</c:v>
                </c:pt>
                <c:pt idx="149">
                  <c:v>1.787E-6</c:v>
                </c:pt>
                <c:pt idx="150">
                  <c:v>1.7859999999999999E-6</c:v>
                </c:pt>
                <c:pt idx="151">
                  <c:v>1.7940000000000001E-6</c:v>
                </c:pt>
                <c:pt idx="152">
                  <c:v>1.7859999999999999E-6</c:v>
                </c:pt>
                <c:pt idx="153">
                  <c:v>1.784E-6</c:v>
                </c:pt>
                <c:pt idx="154">
                  <c:v>1.792E-6</c:v>
                </c:pt>
                <c:pt idx="155">
                  <c:v>1.784E-6</c:v>
                </c:pt>
                <c:pt idx="156">
                  <c:v>1.784E-6</c:v>
                </c:pt>
                <c:pt idx="157">
                  <c:v>1.7889999999999999E-6</c:v>
                </c:pt>
                <c:pt idx="158">
                  <c:v>1.7859999999999999E-6</c:v>
                </c:pt>
                <c:pt idx="159">
                  <c:v>1.7889999999999999E-6</c:v>
                </c:pt>
                <c:pt idx="160">
                  <c:v>1.7889999999999999E-6</c:v>
                </c:pt>
                <c:pt idx="161">
                  <c:v>1.787E-6</c:v>
                </c:pt>
                <c:pt idx="162">
                  <c:v>1.784E-6</c:v>
                </c:pt>
                <c:pt idx="163">
                  <c:v>1.787E-6</c:v>
                </c:pt>
                <c:pt idx="164">
                  <c:v>1.79E-6</c:v>
                </c:pt>
                <c:pt idx="165">
                  <c:v>1.784E-6</c:v>
                </c:pt>
                <c:pt idx="166">
                  <c:v>1.7859999999999999E-6</c:v>
                </c:pt>
                <c:pt idx="167">
                  <c:v>1.792E-6</c:v>
                </c:pt>
                <c:pt idx="168">
                  <c:v>1.792E-6</c:v>
                </c:pt>
                <c:pt idx="169">
                  <c:v>1.79E-6</c:v>
                </c:pt>
                <c:pt idx="170">
                  <c:v>1.7829999999999999E-6</c:v>
                </c:pt>
                <c:pt idx="171">
                  <c:v>1.79E-6</c:v>
                </c:pt>
                <c:pt idx="172">
                  <c:v>1.784E-6</c:v>
                </c:pt>
                <c:pt idx="173">
                  <c:v>1.7889999999999999E-6</c:v>
                </c:pt>
                <c:pt idx="174">
                  <c:v>1.79E-6</c:v>
                </c:pt>
                <c:pt idx="175">
                  <c:v>1.7889999999999999E-6</c:v>
                </c:pt>
                <c:pt idx="176">
                  <c:v>1.787E-6</c:v>
                </c:pt>
                <c:pt idx="177">
                  <c:v>1.7829999999999999E-6</c:v>
                </c:pt>
                <c:pt idx="178">
                  <c:v>1.7829999999999999E-6</c:v>
                </c:pt>
                <c:pt idx="179">
                  <c:v>1.7889999999999999E-6</c:v>
                </c:pt>
                <c:pt idx="180">
                  <c:v>1.787E-6</c:v>
                </c:pt>
                <c:pt idx="181">
                  <c:v>1.784E-6</c:v>
                </c:pt>
                <c:pt idx="182">
                  <c:v>1.79E-6</c:v>
                </c:pt>
                <c:pt idx="183">
                  <c:v>1.7829999999999999E-6</c:v>
                </c:pt>
                <c:pt idx="184">
                  <c:v>1.7829999999999999E-6</c:v>
                </c:pt>
                <c:pt idx="185">
                  <c:v>1.784E-6</c:v>
                </c:pt>
                <c:pt idx="186">
                  <c:v>1.7859999999999999E-6</c:v>
                </c:pt>
                <c:pt idx="187">
                  <c:v>1.7829999999999999E-6</c:v>
                </c:pt>
                <c:pt idx="188">
                  <c:v>1.7859999999999999E-6</c:v>
                </c:pt>
                <c:pt idx="189">
                  <c:v>1.7829999999999999E-6</c:v>
                </c:pt>
                <c:pt idx="190">
                  <c:v>1.7829999999999999E-6</c:v>
                </c:pt>
                <c:pt idx="191">
                  <c:v>1.781E-6</c:v>
                </c:pt>
                <c:pt idx="192">
                  <c:v>1.784E-6</c:v>
                </c:pt>
                <c:pt idx="193">
                  <c:v>1.784E-6</c:v>
                </c:pt>
                <c:pt idx="194">
                  <c:v>1.7859999999999999E-6</c:v>
                </c:pt>
                <c:pt idx="195">
                  <c:v>1.7829999999999999E-6</c:v>
                </c:pt>
                <c:pt idx="196">
                  <c:v>1.7829999999999999E-6</c:v>
                </c:pt>
                <c:pt idx="197">
                  <c:v>1.784E-6</c:v>
                </c:pt>
                <c:pt idx="198">
                  <c:v>1.7829999999999999E-6</c:v>
                </c:pt>
                <c:pt idx="199">
                  <c:v>1.7829999999999999E-6</c:v>
                </c:pt>
                <c:pt idx="200">
                  <c:v>1.787E-6</c:v>
                </c:pt>
                <c:pt idx="201">
                  <c:v>1.7829999999999999E-6</c:v>
                </c:pt>
                <c:pt idx="202">
                  <c:v>1.7829999999999999E-6</c:v>
                </c:pt>
                <c:pt idx="203">
                  <c:v>1.784E-6</c:v>
                </c:pt>
                <c:pt idx="204">
                  <c:v>1.781E-6</c:v>
                </c:pt>
                <c:pt idx="205">
                  <c:v>1.784E-6</c:v>
                </c:pt>
                <c:pt idx="206">
                  <c:v>1.784E-6</c:v>
                </c:pt>
                <c:pt idx="207">
                  <c:v>1.7829999999999999E-6</c:v>
                </c:pt>
                <c:pt idx="208">
                  <c:v>1.7829999999999999E-6</c:v>
                </c:pt>
                <c:pt idx="209">
                  <c:v>1.784E-6</c:v>
                </c:pt>
                <c:pt idx="210">
                  <c:v>1.779E-6</c:v>
                </c:pt>
                <c:pt idx="211">
                  <c:v>1.7829999999999999E-6</c:v>
                </c:pt>
                <c:pt idx="212">
                  <c:v>1.784E-6</c:v>
                </c:pt>
                <c:pt idx="213">
                  <c:v>1.7829999999999999E-6</c:v>
                </c:pt>
                <c:pt idx="214">
                  <c:v>1.779E-6</c:v>
                </c:pt>
                <c:pt idx="215">
                  <c:v>1.779E-6</c:v>
                </c:pt>
                <c:pt idx="216">
                  <c:v>1.781E-6</c:v>
                </c:pt>
                <c:pt idx="217">
                  <c:v>1.781E-6</c:v>
                </c:pt>
                <c:pt idx="218">
                  <c:v>1.784E-6</c:v>
                </c:pt>
                <c:pt idx="219">
                  <c:v>1.784E-6</c:v>
                </c:pt>
                <c:pt idx="220">
                  <c:v>1.784E-6</c:v>
                </c:pt>
                <c:pt idx="221">
                  <c:v>1.779E-6</c:v>
                </c:pt>
                <c:pt idx="222">
                  <c:v>1.781E-6</c:v>
                </c:pt>
                <c:pt idx="223">
                  <c:v>1.784E-6</c:v>
                </c:pt>
                <c:pt idx="224">
                  <c:v>1.781E-6</c:v>
                </c:pt>
                <c:pt idx="225">
                  <c:v>1.778E-6</c:v>
                </c:pt>
                <c:pt idx="226">
                  <c:v>1.779E-6</c:v>
                </c:pt>
                <c:pt idx="227">
                  <c:v>1.776E-6</c:v>
                </c:pt>
                <c:pt idx="228">
                  <c:v>1.778E-6</c:v>
                </c:pt>
                <c:pt idx="229">
                  <c:v>1.779E-6</c:v>
                </c:pt>
                <c:pt idx="230">
                  <c:v>1.7829999999999999E-6</c:v>
                </c:pt>
                <c:pt idx="231">
                  <c:v>1.776E-6</c:v>
                </c:pt>
                <c:pt idx="232">
                  <c:v>1.778E-6</c:v>
                </c:pt>
                <c:pt idx="233">
                  <c:v>1.778E-6</c:v>
                </c:pt>
                <c:pt idx="234">
                  <c:v>1.781E-6</c:v>
                </c:pt>
                <c:pt idx="235">
                  <c:v>1.779E-6</c:v>
                </c:pt>
                <c:pt idx="236">
                  <c:v>1.779E-6</c:v>
                </c:pt>
                <c:pt idx="237">
                  <c:v>1.778E-6</c:v>
                </c:pt>
                <c:pt idx="238">
                  <c:v>1.779E-6</c:v>
                </c:pt>
                <c:pt idx="239">
                  <c:v>1.781E-6</c:v>
                </c:pt>
                <c:pt idx="240">
                  <c:v>1.779E-6</c:v>
                </c:pt>
                <c:pt idx="241">
                  <c:v>1.7749999999999999E-6</c:v>
                </c:pt>
                <c:pt idx="242">
                  <c:v>1.778E-6</c:v>
                </c:pt>
                <c:pt idx="243">
                  <c:v>1.778E-6</c:v>
                </c:pt>
                <c:pt idx="244">
                  <c:v>1.776E-6</c:v>
                </c:pt>
                <c:pt idx="245">
                  <c:v>1.7749999999999999E-6</c:v>
                </c:pt>
                <c:pt idx="246">
                  <c:v>1.778E-6</c:v>
                </c:pt>
                <c:pt idx="247">
                  <c:v>1.779E-6</c:v>
                </c:pt>
                <c:pt idx="248">
                  <c:v>1.778E-6</c:v>
                </c:pt>
                <c:pt idx="249">
                  <c:v>1.7719999999999999E-6</c:v>
                </c:pt>
                <c:pt idx="250">
                  <c:v>1.7719999999999999E-6</c:v>
                </c:pt>
                <c:pt idx="251">
                  <c:v>1.773E-6</c:v>
                </c:pt>
                <c:pt idx="252">
                  <c:v>1.781E-6</c:v>
                </c:pt>
                <c:pt idx="253">
                  <c:v>1.7719999999999999E-6</c:v>
                </c:pt>
                <c:pt idx="254">
                  <c:v>1.773E-6</c:v>
                </c:pt>
                <c:pt idx="255">
                  <c:v>1.776E-6</c:v>
                </c:pt>
                <c:pt idx="256">
                  <c:v>1.776E-6</c:v>
                </c:pt>
                <c:pt idx="257">
                  <c:v>1.776E-6</c:v>
                </c:pt>
                <c:pt idx="258">
                  <c:v>1.776E-6</c:v>
                </c:pt>
                <c:pt idx="259">
                  <c:v>1.7719999999999999E-6</c:v>
                </c:pt>
                <c:pt idx="260">
                  <c:v>1.7719999999999999E-6</c:v>
                </c:pt>
                <c:pt idx="261">
                  <c:v>1.7719999999999999E-6</c:v>
                </c:pt>
                <c:pt idx="262">
                  <c:v>1.773E-6</c:v>
                </c:pt>
                <c:pt idx="263">
                  <c:v>1.77E-6</c:v>
                </c:pt>
                <c:pt idx="264">
                  <c:v>1.77E-6</c:v>
                </c:pt>
                <c:pt idx="265">
                  <c:v>1.7719999999999999E-6</c:v>
                </c:pt>
                <c:pt idx="266">
                  <c:v>1.77E-6</c:v>
                </c:pt>
                <c:pt idx="267">
                  <c:v>1.773E-6</c:v>
                </c:pt>
                <c:pt idx="268">
                  <c:v>1.773E-6</c:v>
                </c:pt>
                <c:pt idx="269">
                  <c:v>1.773E-6</c:v>
                </c:pt>
                <c:pt idx="270">
                  <c:v>1.77E-6</c:v>
                </c:pt>
                <c:pt idx="271">
                  <c:v>1.7719999999999999E-6</c:v>
                </c:pt>
                <c:pt idx="272">
                  <c:v>1.773E-6</c:v>
                </c:pt>
                <c:pt idx="273">
                  <c:v>1.7719999999999999E-6</c:v>
                </c:pt>
                <c:pt idx="274">
                  <c:v>1.77E-6</c:v>
                </c:pt>
                <c:pt idx="275">
                  <c:v>1.77E-6</c:v>
                </c:pt>
                <c:pt idx="276">
                  <c:v>1.7719999999999999E-6</c:v>
                </c:pt>
                <c:pt idx="277">
                  <c:v>1.77E-6</c:v>
                </c:pt>
                <c:pt idx="278">
                  <c:v>1.773E-6</c:v>
                </c:pt>
                <c:pt idx="279">
                  <c:v>1.77E-6</c:v>
                </c:pt>
                <c:pt idx="280">
                  <c:v>1.77E-6</c:v>
                </c:pt>
                <c:pt idx="281">
                  <c:v>1.7719999999999999E-6</c:v>
                </c:pt>
                <c:pt idx="282">
                  <c:v>1.773E-6</c:v>
                </c:pt>
                <c:pt idx="283">
                  <c:v>1.77E-6</c:v>
                </c:pt>
                <c:pt idx="284">
                  <c:v>1.7680000000000001E-6</c:v>
                </c:pt>
                <c:pt idx="285">
                  <c:v>1.7749999999999999E-6</c:v>
                </c:pt>
                <c:pt idx="286">
                  <c:v>1.776E-6</c:v>
                </c:pt>
                <c:pt idx="287">
                  <c:v>1.7719999999999999E-6</c:v>
                </c:pt>
                <c:pt idx="288">
                  <c:v>1.7719999999999999E-6</c:v>
                </c:pt>
                <c:pt idx="289">
                  <c:v>1.7719999999999999E-6</c:v>
                </c:pt>
                <c:pt idx="290">
                  <c:v>1.77E-6</c:v>
                </c:pt>
                <c:pt idx="291">
                  <c:v>1.773E-6</c:v>
                </c:pt>
                <c:pt idx="292">
                  <c:v>1.773E-6</c:v>
                </c:pt>
                <c:pt idx="293">
                  <c:v>1.7719999999999999E-6</c:v>
                </c:pt>
                <c:pt idx="294">
                  <c:v>1.7719999999999999E-6</c:v>
                </c:pt>
                <c:pt idx="295">
                  <c:v>1.773E-6</c:v>
                </c:pt>
                <c:pt idx="296">
                  <c:v>1.7719999999999999E-6</c:v>
                </c:pt>
                <c:pt idx="297">
                  <c:v>1.7680000000000001E-6</c:v>
                </c:pt>
                <c:pt idx="298">
                  <c:v>1.7680000000000001E-6</c:v>
                </c:pt>
                <c:pt idx="299">
                  <c:v>1.77E-6</c:v>
                </c:pt>
                <c:pt idx="300">
                  <c:v>1.7680000000000001E-6</c:v>
                </c:pt>
                <c:pt idx="301">
                  <c:v>1.7719999999999999E-6</c:v>
                </c:pt>
                <c:pt idx="302">
                  <c:v>1.767E-6</c:v>
                </c:pt>
                <c:pt idx="303">
                  <c:v>1.767E-6</c:v>
                </c:pt>
                <c:pt idx="304">
                  <c:v>1.77E-6</c:v>
                </c:pt>
                <c:pt idx="305">
                  <c:v>1.77E-6</c:v>
                </c:pt>
                <c:pt idx="306">
                  <c:v>1.77E-6</c:v>
                </c:pt>
                <c:pt idx="307">
                  <c:v>1.767E-6</c:v>
                </c:pt>
                <c:pt idx="308">
                  <c:v>1.765E-6</c:v>
                </c:pt>
                <c:pt idx="309">
                  <c:v>1.764E-6</c:v>
                </c:pt>
                <c:pt idx="310">
                  <c:v>1.765E-6</c:v>
                </c:pt>
                <c:pt idx="311">
                  <c:v>1.7680000000000001E-6</c:v>
                </c:pt>
                <c:pt idx="312">
                  <c:v>1.767E-6</c:v>
                </c:pt>
                <c:pt idx="313">
                  <c:v>1.765E-6</c:v>
                </c:pt>
                <c:pt idx="314">
                  <c:v>1.764E-6</c:v>
                </c:pt>
                <c:pt idx="315">
                  <c:v>1.765E-6</c:v>
                </c:pt>
                <c:pt idx="316">
                  <c:v>1.765E-6</c:v>
                </c:pt>
                <c:pt idx="317">
                  <c:v>1.765E-6</c:v>
                </c:pt>
                <c:pt idx="318">
                  <c:v>1.765E-6</c:v>
                </c:pt>
                <c:pt idx="319">
                  <c:v>1.7680000000000001E-6</c:v>
                </c:pt>
                <c:pt idx="320">
                  <c:v>1.764E-6</c:v>
                </c:pt>
                <c:pt idx="321">
                  <c:v>1.762E-6</c:v>
                </c:pt>
                <c:pt idx="322">
                  <c:v>1.764E-6</c:v>
                </c:pt>
                <c:pt idx="323">
                  <c:v>1.7680000000000001E-6</c:v>
                </c:pt>
                <c:pt idx="324">
                  <c:v>1.767E-6</c:v>
                </c:pt>
                <c:pt idx="325">
                  <c:v>1.7680000000000001E-6</c:v>
                </c:pt>
                <c:pt idx="326">
                  <c:v>1.764E-6</c:v>
                </c:pt>
                <c:pt idx="327">
                  <c:v>1.764E-6</c:v>
                </c:pt>
                <c:pt idx="328">
                  <c:v>1.767E-6</c:v>
                </c:pt>
                <c:pt idx="329">
                  <c:v>1.764E-6</c:v>
                </c:pt>
                <c:pt idx="330">
                  <c:v>1.762E-6</c:v>
                </c:pt>
                <c:pt idx="331">
                  <c:v>1.764E-6</c:v>
                </c:pt>
                <c:pt idx="332">
                  <c:v>1.7680000000000001E-6</c:v>
                </c:pt>
                <c:pt idx="333">
                  <c:v>1.764E-6</c:v>
                </c:pt>
                <c:pt idx="334">
                  <c:v>1.762E-6</c:v>
                </c:pt>
                <c:pt idx="335">
                  <c:v>1.764E-6</c:v>
                </c:pt>
                <c:pt idx="336">
                  <c:v>1.765E-6</c:v>
                </c:pt>
                <c:pt idx="337">
                  <c:v>1.767E-6</c:v>
                </c:pt>
                <c:pt idx="338">
                  <c:v>1.7680000000000001E-6</c:v>
                </c:pt>
                <c:pt idx="339">
                  <c:v>1.765E-6</c:v>
                </c:pt>
                <c:pt idx="340">
                  <c:v>1.765E-6</c:v>
                </c:pt>
                <c:pt idx="341">
                  <c:v>1.767E-6</c:v>
                </c:pt>
                <c:pt idx="342">
                  <c:v>1.767E-6</c:v>
                </c:pt>
                <c:pt idx="343">
                  <c:v>1.762E-6</c:v>
                </c:pt>
                <c:pt idx="344">
                  <c:v>1.765E-6</c:v>
                </c:pt>
                <c:pt idx="345">
                  <c:v>1.767E-6</c:v>
                </c:pt>
                <c:pt idx="346">
                  <c:v>1.759E-6</c:v>
                </c:pt>
                <c:pt idx="347">
                  <c:v>1.764E-6</c:v>
                </c:pt>
                <c:pt idx="348">
                  <c:v>1.7680000000000001E-6</c:v>
                </c:pt>
                <c:pt idx="349">
                  <c:v>1.762E-6</c:v>
                </c:pt>
                <c:pt idx="350">
                  <c:v>1.764E-6</c:v>
                </c:pt>
                <c:pt idx="351">
                  <c:v>1.765E-6</c:v>
                </c:pt>
                <c:pt idx="352">
                  <c:v>1.764E-6</c:v>
                </c:pt>
                <c:pt idx="353">
                  <c:v>1.765E-6</c:v>
                </c:pt>
                <c:pt idx="354">
                  <c:v>1.764E-6</c:v>
                </c:pt>
                <c:pt idx="355">
                  <c:v>1.7680000000000001E-6</c:v>
                </c:pt>
                <c:pt idx="356">
                  <c:v>1.762E-6</c:v>
                </c:pt>
                <c:pt idx="357">
                  <c:v>1.759E-6</c:v>
                </c:pt>
                <c:pt idx="358">
                  <c:v>1.759E-6</c:v>
                </c:pt>
                <c:pt idx="359">
                  <c:v>1.762E-6</c:v>
                </c:pt>
                <c:pt idx="360">
                  <c:v>1.764E-6</c:v>
                </c:pt>
                <c:pt idx="361">
                  <c:v>1.762E-6</c:v>
                </c:pt>
                <c:pt idx="362">
                  <c:v>1.765E-6</c:v>
                </c:pt>
                <c:pt idx="363">
                  <c:v>1.764E-6</c:v>
                </c:pt>
                <c:pt idx="364">
                  <c:v>1.7680000000000001E-6</c:v>
                </c:pt>
                <c:pt idx="365">
                  <c:v>1.762E-6</c:v>
                </c:pt>
                <c:pt idx="366">
                  <c:v>1.762E-6</c:v>
                </c:pt>
                <c:pt idx="367">
                  <c:v>1.762E-6</c:v>
                </c:pt>
                <c:pt idx="368">
                  <c:v>1.764E-6</c:v>
                </c:pt>
                <c:pt idx="369">
                  <c:v>1.7680000000000001E-6</c:v>
                </c:pt>
                <c:pt idx="370">
                  <c:v>1.761E-6</c:v>
                </c:pt>
                <c:pt idx="371">
                  <c:v>1.761E-6</c:v>
                </c:pt>
                <c:pt idx="372">
                  <c:v>1.762E-6</c:v>
                </c:pt>
                <c:pt idx="373">
                  <c:v>1.759E-6</c:v>
                </c:pt>
                <c:pt idx="374">
                  <c:v>1.762E-6</c:v>
                </c:pt>
                <c:pt idx="375">
                  <c:v>1.764E-6</c:v>
                </c:pt>
                <c:pt idx="376">
                  <c:v>1.764E-6</c:v>
                </c:pt>
                <c:pt idx="377">
                  <c:v>1.7570000000000001E-6</c:v>
                </c:pt>
                <c:pt idx="378">
                  <c:v>1.761E-6</c:v>
                </c:pt>
                <c:pt idx="379">
                  <c:v>1.761E-6</c:v>
                </c:pt>
                <c:pt idx="380">
                  <c:v>1.762E-6</c:v>
                </c:pt>
                <c:pt idx="381">
                  <c:v>1.764E-6</c:v>
                </c:pt>
                <c:pt idx="382">
                  <c:v>1.761E-6</c:v>
                </c:pt>
                <c:pt idx="383">
                  <c:v>1.759E-6</c:v>
                </c:pt>
                <c:pt idx="384">
                  <c:v>1.759E-6</c:v>
                </c:pt>
                <c:pt idx="385">
                  <c:v>1.761E-6</c:v>
                </c:pt>
                <c:pt idx="386">
                  <c:v>1.761E-6</c:v>
                </c:pt>
                <c:pt idx="387">
                  <c:v>1.761E-6</c:v>
                </c:pt>
                <c:pt idx="388">
                  <c:v>1.762E-6</c:v>
                </c:pt>
                <c:pt idx="389">
                  <c:v>1.759E-6</c:v>
                </c:pt>
                <c:pt idx="390">
                  <c:v>1.759E-6</c:v>
                </c:pt>
                <c:pt idx="391">
                  <c:v>1.764E-6</c:v>
                </c:pt>
                <c:pt idx="392">
                  <c:v>1.756E-6</c:v>
                </c:pt>
                <c:pt idx="393">
                  <c:v>1.761E-6</c:v>
                </c:pt>
                <c:pt idx="394">
                  <c:v>1.759E-6</c:v>
                </c:pt>
                <c:pt idx="395">
                  <c:v>1.762E-6</c:v>
                </c:pt>
                <c:pt idx="396">
                  <c:v>1.762E-6</c:v>
                </c:pt>
                <c:pt idx="397">
                  <c:v>1.759E-6</c:v>
                </c:pt>
                <c:pt idx="398">
                  <c:v>1.761E-6</c:v>
                </c:pt>
                <c:pt idx="399">
                  <c:v>1.762E-6</c:v>
                </c:pt>
                <c:pt idx="400">
                  <c:v>1.759E-6</c:v>
                </c:pt>
                <c:pt idx="401">
                  <c:v>1.759E-6</c:v>
                </c:pt>
                <c:pt idx="402">
                  <c:v>1.761E-6</c:v>
                </c:pt>
                <c:pt idx="403">
                  <c:v>1.759E-6</c:v>
                </c:pt>
                <c:pt idx="404">
                  <c:v>1.762E-6</c:v>
                </c:pt>
                <c:pt idx="405">
                  <c:v>1.7570000000000001E-6</c:v>
                </c:pt>
                <c:pt idx="406">
                  <c:v>1.759E-6</c:v>
                </c:pt>
                <c:pt idx="407">
                  <c:v>1.762E-6</c:v>
                </c:pt>
                <c:pt idx="408">
                  <c:v>1.759E-6</c:v>
                </c:pt>
                <c:pt idx="409">
                  <c:v>1.761E-6</c:v>
                </c:pt>
                <c:pt idx="410">
                  <c:v>1.762E-6</c:v>
                </c:pt>
                <c:pt idx="411">
                  <c:v>1.759E-6</c:v>
                </c:pt>
                <c:pt idx="412">
                  <c:v>1.761E-6</c:v>
                </c:pt>
                <c:pt idx="413">
                  <c:v>1.761E-6</c:v>
                </c:pt>
                <c:pt idx="414">
                  <c:v>1.762E-6</c:v>
                </c:pt>
                <c:pt idx="415">
                  <c:v>1.759E-6</c:v>
                </c:pt>
                <c:pt idx="416">
                  <c:v>1.761E-6</c:v>
                </c:pt>
                <c:pt idx="417">
                  <c:v>1.762E-6</c:v>
                </c:pt>
                <c:pt idx="418">
                  <c:v>1.759E-6</c:v>
                </c:pt>
                <c:pt idx="419">
                  <c:v>1.761E-6</c:v>
                </c:pt>
                <c:pt idx="420">
                  <c:v>1.764E-6</c:v>
                </c:pt>
                <c:pt idx="421">
                  <c:v>1.761E-6</c:v>
                </c:pt>
                <c:pt idx="422">
                  <c:v>1.7570000000000001E-6</c:v>
                </c:pt>
                <c:pt idx="423">
                  <c:v>1.759E-6</c:v>
                </c:pt>
                <c:pt idx="424">
                  <c:v>1.762E-6</c:v>
                </c:pt>
                <c:pt idx="425">
                  <c:v>1.7570000000000001E-6</c:v>
                </c:pt>
                <c:pt idx="426">
                  <c:v>1.7570000000000001E-6</c:v>
                </c:pt>
                <c:pt idx="427">
                  <c:v>1.761E-6</c:v>
                </c:pt>
                <c:pt idx="428">
                  <c:v>1.759E-6</c:v>
                </c:pt>
                <c:pt idx="429">
                  <c:v>1.759E-6</c:v>
                </c:pt>
                <c:pt idx="430">
                  <c:v>1.761E-6</c:v>
                </c:pt>
                <c:pt idx="431">
                  <c:v>1.762E-6</c:v>
                </c:pt>
                <c:pt idx="432">
                  <c:v>1.7570000000000001E-6</c:v>
                </c:pt>
                <c:pt idx="433">
                  <c:v>1.761E-6</c:v>
                </c:pt>
                <c:pt idx="434">
                  <c:v>1.762E-6</c:v>
                </c:pt>
                <c:pt idx="435">
                  <c:v>1.759E-6</c:v>
                </c:pt>
                <c:pt idx="436">
                  <c:v>1.761E-6</c:v>
                </c:pt>
                <c:pt idx="437">
                  <c:v>1.759E-6</c:v>
                </c:pt>
                <c:pt idx="438">
                  <c:v>1.7570000000000001E-6</c:v>
                </c:pt>
                <c:pt idx="439">
                  <c:v>1.761E-6</c:v>
                </c:pt>
                <c:pt idx="440">
                  <c:v>1.762E-6</c:v>
                </c:pt>
                <c:pt idx="441">
                  <c:v>1.761E-6</c:v>
                </c:pt>
                <c:pt idx="442">
                  <c:v>1.759E-6</c:v>
                </c:pt>
                <c:pt idx="443">
                  <c:v>1.759E-6</c:v>
                </c:pt>
                <c:pt idx="444">
                  <c:v>1.762E-6</c:v>
                </c:pt>
                <c:pt idx="445">
                  <c:v>1.7570000000000001E-6</c:v>
                </c:pt>
                <c:pt idx="446">
                  <c:v>1.759E-6</c:v>
                </c:pt>
                <c:pt idx="447">
                  <c:v>1.759E-6</c:v>
                </c:pt>
                <c:pt idx="448">
                  <c:v>1.756E-6</c:v>
                </c:pt>
                <c:pt idx="449">
                  <c:v>1.7570000000000001E-6</c:v>
                </c:pt>
                <c:pt idx="450">
                  <c:v>1.7570000000000001E-6</c:v>
                </c:pt>
                <c:pt idx="451">
                  <c:v>1.7570000000000001E-6</c:v>
                </c:pt>
                <c:pt idx="452">
                  <c:v>1.759E-6</c:v>
                </c:pt>
                <c:pt idx="453">
                  <c:v>1.762E-6</c:v>
                </c:pt>
                <c:pt idx="454">
                  <c:v>1.7570000000000001E-6</c:v>
                </c:pt>
                <c:pt idx="455">
                  <c:v>1.759E-6</c:v>
                </c:pt>
                <c:pt idx="456">
                  <c:v>1.761E-6</c:v>
                </c:pt>
                <c:pt idx="457">
                  <c:v>1.761E-6</c:v>
                </c:pt>
                <c:pt idx="458">
                  <c:v>1.759E-6</c:v>
                </c:pt>
                <c:pt idx="459">
                  <c:v>1.761E-6</c:v>
                </c:pt>
                <c:pt idx="460">
                  <c:v>1.762E-6</c:v>
                </c:pt>
                <c:pt idx="461">
                  <c:v>1.7570000000000001E-6</c:v>
                </c:pt>
                <c:pt idx="462">
                  <c:v>1.7570000000000001E-6</c:v>
                </c:pt>
                <c:pt idx="463">
                  <c:v>1.765E-6</c:v>
                </c:pt>
                <c:pt idx="464">
                  <c:v>1.761E-6</c:v>
                </c:pt>
                <c:pt idx="465">
                  <c:v>1.759E-6</c:v>
                </c:pt>
                <c:pt idx="466">
                  <c:v>1.759E-6</c:v>
                </c:pt>
                <c:pt idx="467">
                  <c:v>1.759E-6</c:v>
                </c:pt>
                <c:pt idx="468">
                  <c:v>1.761E-6</c:v>
                </c:pt>
                <c:pt idx="469">
                  <c:v>1.7570000000000001E-6</c:v>
                </c:pt>
                <c:pt idx="470">
                  <c:v>1.7570000000000001E-6</c:v>
                </c:pt>
                <c:pt idx="471">
                  <c:v>1.759E-6</c:v>
                </c:pt>
                <c:pt idx="472">
                  <c:v>1.762E-6</c:v>
                </c:pt>
                <c:pt idx="473">
                  <c:v>1.756E-6</c:v>
                </c:pt>
                <c:pt idx="474">
                  <c:v>1.761E-6</c:v>
                </c:pt>
                <c:pt idx="475">
                  <c:v>1.761E-6</c:v>
                </c:pt>
                <c:pt idx="476">
                  <c:v>1.762E-6</c:v>
                </c:pt>
                <c:pt idx="477">
                  <c:v>1.756E-6</c:v>
                </c:pt>
                <c:pt idx="478">
                  <c:v>1.7570000000000001E-6</c:v>
                </c:pt>
                <c:pt idx="479">
                  <c:v>1.756E-6</c:v>
                </c:pt>
                <c:pt idx="480">
                  <c:v>1.759E-6</c:v>
                </c:pt>
                <c:pt idx="481">
                  <c:v>1.759E-6</c:v>
                </c:pt>
                <c:pt idx="482">
                  <c:v>1.7570000000000001E-6</c:v>
                </c:pt>
                <c:pt idx="483">
                  <c:v>1.7570000000000001E-6</c:v>
                </c:pt>
                <c:pt idx="484">
                  <c:v>1.7570000000000001E-6</c:v>
                </c:pt>
                <c:pt idx="485">
                  <c:v>1.759E-6</c:v>
                </c:pt>
                <c:pt idx="486">
                  <c:v>1.761E-6</c:v>
                </c:pt>
                <c:pt idx="487">
                  <c:v>1.7570000000000001E-6</c:v>
                </c:pt>
                <c:pt idx="488">
                  <c:v>1.761E-6</c:v>
                </c:pt>
                <c:pt idx="489">
                  <c:v>1.761E-6</c:v>
                </c:pt>
                <c:pt idx="490">
                  <c:v>1.7570000000000001E-6</c:v>
                </c:pt>
                <c:pt idx="491">
                  <c:v>1.7570000000000001E-6</c:v>
                </c:pt>
                <c:pt idx="492">
                  <c:v>1.759E-6</c:v>
                </c:pt>
                <c:pt idx="493">
                  <c:v>1.7570000000000001E-6</c:v>
                </c:pt>
                <c:pt idx="494">
                  <c:v>1.7570000000000001E-6</c:v>
                </c:pt>
                <c:pt idx="495">
                  <c:v>1.7570000000000001E-6</c:v>
                </c:pt>
                <c:pt idx="496">
                  <c:v>1.761E-6</c:v>
                </c:pt>
                <c:pt idx="497">
                  <c:v>1.756E-6</c:v>
                </c:pt>
                <c:pt idx="498">
                  <c:v>1.7570000000000001E-6</c:v>
                </c:pt>
                <c:pt idx="499">
                  <c:v>1.762E-6</c:v>
                </c:pt>
                <c:pt idx="500">
                  <c:v>1.756E-6</c:v>
                </c:pt>
                <c:pt idx="501">
                  <c:v>1.756E-6</c:v>
                </c:pt>
                <c:pt idx="502">
                  <c:v>1.759E-6</c:v>
                </c:pt>
                <c:pt idx="503">
                  <c:v>1.7540000000000001E-6</c:v>
                </c:pt>
                <c:pt idx="504">
                  <c:v>1.756E-6</c:v>
                </c:pt>
                <c:pt idx="505">
                  <c:v>1.759E-6</c:v>
                </c:pt>
                <c:pt idx="506">
                  <c:v>1.7540000000000001E-6</c:v>
                </c:pt>
                <c:pt idx="507">
                  <c:v>1.7570000000000001E-6</c:v>
                </c:pt>
                <c:pt idx="508">
                  <c:v>1.7570000000000001E-6</c:v>
                </c:pt>
                <c:pt idx="509">
                  <c:v>1.7540000000000001E-6</c:v>
                </c:pt>
                <c:pt idx="510">
                  <c:v>1.7540000000000001E-6</c:v>
                </c:pt>
                <c:pt idx="511">
                  <c:v>1.759E-6</c:v>
                </c:pt>
                <c:pt idx="512">
                  <c:v>1.753E-6</c:v>
                </c:pt>
                <c:pt idx="513">
                  <c:v>1.756E-6</c:v>
                </c:pt>
                <c:pt idx="514">
                  <c:v>1.753E-6</c:v>
                </c:pt>
                <c:pt idx="515">
                  <c:v>1.7570000000000001E-6</c:v>
                </c:pt>
                <c:pt idx="516">
                  <c:v>1.756E-6</c:v>
                </c:pt>
                <c:pt idx="517">
                  <c:v>1.756E-6</c:v>
                </c:pt>
                <c:pt idx="518">
                  <c:v>1.7540000000000001E-6</c:v>
                </c:pt>
                <c:pt idx="519">
                  <c:v>1.759E-6</c:v>
                </c:pt>
                <c:pt idx="520">
                  <c:v>1.7540000000000001E-6</c:v>
                </c:pt>
                <c:pt idx="521">
                  <c:v>1.751E-6</c:v>
                </c:pt>
                <c:pt idx="522">
                  <c:v>1.756E-6</c:v>
                </c:pt>
                <c:pt idx="523">
                  <c:v>1.759E-6</c:v>
                </c:pt>
                <c:pt idx="524">
                  <c:v>1.7540000000000001E-6</c:v>
                </c:pt>
                <c:pt idx="525">
                  <c:v>1.756E-6</c:v>
                </c:pt>
                <c:pt idx="526">
                  <c:v>1.7570000000000001E-6</c:v>
                </c:pt>
                <c:pt idx="527">
                  <c:v>1.7570000000000001E-6</c:v>
                </c:pt>
                <c:pt idx="528">
                  <c:v>1.759E-6</c:v>
                </c:pt>
                <c:pt idx="529">
                  <c:v>1.756E-6</c:v>
                </c:pt>
                <c:pt idx="530">
                  <c:v>1.756E-6</c:v>
                </c:pt>
                <c:pt idx="531">
                  <c:v>1.7540000000000001E-6</c:v>
                </c:pt>
                <c:pt idx="532">
                  <c:v>1.7570000000000001E-6</c:v>
                </c:pt>
                <c:pt idx="533">
                  <c:v>1.756E-6</c:v>
                </c:pt>
                <c:pt idx="534">
                  <c:v>1.7570000000000001E-6</c:v>
                </c:pt>
                <c:pt idx="535">
                  <c:v>1.756E-6</c:v>
                </c:pt>
                <c:pt idx="536">
                  <c:v>1.756E-6</c:v>
                </c:pt>
                <c:pt idx="537">
                  <c:v>1.761E-6</c:v>
                </c:pt>
                <c:pt idx="538">
                  <c:v>1.7540000000000001E-6</c:v>
                </c:pt>
                <c:pt idx="539">
                  <c:v>1.753E-6</c:v>
                </c:pt>
                <c:pt idx="540">
                  <c:v>1.759E-6</c:v>
                </c:pt>
                <c:pt idx="541">
                  <c:v>1.7570000000000001E-6</c:v>
                </c:pt>
                <c:pt idx="542">
                  <c:v>1.7540000000000001E-6</c:v>
                </c:pt>
                <c:pt idx="543">
                  <c:v>1.7570000000000001E-6</c:v>
                </c:pt>
                <c:pt idx="544">
                  <c:v>1.761E-6</c:v>
                </c:pt>
                <c:pt idx="545">
                  <c:v>1.7540000000000001E-6</c:v>
                </c:pt>
                <c:pt idx="546">
                  <c:v>1.753E-6</c:v>
                </c:pt>
                <c:pt idx="547">
                  <c:v>1.7570000000000001E-6</c:v>
                </c:pt>
                <c:pt idx="548">
                  <c:v>1.759E-6</c:v>
                </c:pt>
                <c:pt idx="549">
                  <c:v>1.7540000000000001E-6</c:v>
                </c:pt>
                <c:pt idx="550">
                  <c:v>1.7570000000000001E-6</c:v>
                </c:pt>
                <c:pt idx="551">
                  <c:v>1.759E-6</c:v>
                </c:pt>
                <c:pt idx="552">
                  <c:v>1.7540000000000001E-6</c:v>
                </c:pt>
                <c:pt idx="553">
                  <c:v>1.756E-6</c:v>
                </c:pt>
                <c:pt idx="554">
                  <c:v>1.761E-6</c:v>
                </c:pt>
                <c:pt idx="555">
                  <c:v>1.753E-6</c:v>
                </c:pt>
                <c:pt idx="556">
                  <c:v>1.753E-6</c:v>
                </c:pt>
                <c:pt idx="557">
                  <c:v>1.7570000000000001E-6</c:v>
                </c:pt>
                <c:pt idx="558">
                  <c:v>1.7570000000000001E-6</c:v>
                </c:pt>
                <c:pt idx="559">
                  <c:v>1.761E-6</c:v>
                </c:pt>
                <c:pt idx="560">
                  <c:v>1.751E-6</c:v>
                </c:pt>
                <c:pt idx="561">
                  <c:v>1.7540000000000001E-6</c:v>
                </c:pt>
                <c:pt idx="562">
                  <c:v>1.756E-6</c:v>
                </c:pt>
                <c:pt idx="563">
                  <c:v>1.7540000000000001E-6</c:v>
                </c:pt>
                <c:pt idx="564">
                  <c:v>1.756E-6</c:v>
                </c:pt>
                <c:pt idx="565">
                  <c:v>1.7540000000000001E-6</c:v>
                </c:pt>
                <c:pt idx="566">
                  <c:v>1.756E-6</c:v>
                </c:pt>
                <c:pt idx="567">
                  <c:v>1.759E-6</c:v>
                </c:pt>
                <c:pt idx="568">
                  <c:v>1.7570000000000001E-6</c:v>
                </c:pt>
                <c:pt idx="569">
                  <c:v>1.756E-6</c:v>
                </c:pt>
                <c:pt idx="570">
                  <c:v>1.7540000000000001E-6</c:v>
                </c:pt>
                <c:pt idx="571">
                  <c:v>1.7570000000000001E-6</c:v>
                </c:pt>
                <c:pt idx="572">
                  <c:v>1.7540000000000001E-6</c:v>
                </c:pt>
                <c:pt idx="573">
                  <c:v>1.7540000000000001E-6</c:v>
                </c:pt>
                <c:pt idx="574">
                  <c:v>1.756E-6</c:v>
                </c:pt>
                <c:pt idx="575">
                  <c:v>1.759E-6</c:v>
                </c:pt>
                <c:pt idx="576">
                  <c:v>1.7540000000000001E-6</c:v>
                </c:pt>
                <c:pt idx="577">
                  <c:v>1.7540000000000001E-6</c:v>
                </c:pt>
                <c:pt idx="578">
                  <c:v>1.756E-6</c:v>
                </c:pt>
                <c:pt idx="579">
                  <c:v>1.7570000000000001E-6</c:v>
                </c:pt>
                <c:pt idx="580">
                  <c:v>1.753E-6</c:v>
                </c:pt>
                <c:pt idx="581">
                  <c:v>1.7540000000000001E-6</c:v>
                </c:pt>
                <c:pt idx="582">
                  <c:v>1.7570000000000001E-6</c:v>
                </c:pt>
                <c:pt idx="583">
                  <c:v>1.75E-6</c:v>
                </c:pt>
                <c:pt idx="584">
                  <c:v>1.7540000000000001E-6</c:v>
                </c:pt>
                <c:pt idx="585">
                  <c:v>1.7540000000000001E-6</c:v>
                </c:pt>
                <c:pt idx="586">
                  <c:v>1.7540000000000001E-6</c:v>
                </c:pt>
                <c:pt idx="587">
                  <c:v>1.753E-6</c:v>
                </c:pt>
                <c:pt idx="588">
                  <c:v>1.7540000000000001E-6</c:v>
                </c:pt>
                <c:pt idx="589">
                  <c:v>1.756E-6</c:v>
                </c:pt>
                <c:pt idx="590">
                  <c:v>1.7540000000000001E-6</c:v>
                </c:pt>
                <c:pt idx="591">
                  <c:v>1.756E-6</c:v>
                </c:pt>
                <c:pt idx="592">
                  <c:v>1.7540000000000001E-6</c:v>
                </c:pt>
                <c:pt idx="593">
                  <c:v>1.759E-6</c:v>
                </c:pt>
                <c:pt idx="594">
                  <c:v>1.7540000000000001E-6</c:v>
                </c:pt>
                <c:pt idx="595">
                  <c:v>1.753E-6</c:v>
                </c:pt>
                <c:pt idx="596">
                  <c:v>1.756E-6</c:v>
                </c:pt>
                <c:pt idx="597">
                  <c:v>1.7540000000000001E-6</c:v>
                </c:pt>
                <c:pt idx="598">
                  <c:v>1.756E-6</c:v>
                </c:pt>
                <c:pt idx="599">
                  <c:v>1.753E-6</c:v>
                </c:pt>
                <c:pt idx="600">
                  <c:v>1.7540000000000001E-6</c:v>
                </c:pt>
                <c:pt idx="601">
                  <c:v>1.7540000000000001E-6</c:v>
                </c:pt>
                <c:pt idx="602">
                  <c:v>1.7570000000000001E-6</c:v>
                </c:pt>
                <c:pt idx="603">
                  <c:v>1.7570000000000001E-6</c:v>
                </c:pt>
                <c:pt idx="604">
                  <c:v>1.756E-6</c:v>
                </c:pt>
                <c:pt idx="605">
                  <c:v>1.759E-6</c:v>
                </c:pt>
                <c:pt idx="606">
                  <c:v>1.7540000000000001E-6</c:v>
                </c:pt>
                <c:pt idx="607">
                  <c:v>1.7570000000000001E-6</c:v>
                </c:pt>
                <c:pt idx="608">
                  <c:v>1.753E-6</c:v>
                </c:pt>
                <c:pt idx="609">
                  <c:v>1.7570000000000001E-6</c:v>
                </c:pt>
                <c:pt idx="610">
                  <c:v>1.7570000000000001E-6</c:v>
                </c:pt>
                <c:pt idx="611">
                  <c:v>1.7540000000000001E-6</c:v>
                </c:pt>
                <c:pt idx="612">
                  <c:v>1.7570000000000001E-6</c:v>
                </c:pt>
                <c:pt idx="613">
                  <c:v>1.7540000000000001E-6</c:v>
                </c:pt>
                <c:pt idx="614">
                  <c:v>1.7570000000000001E-6</c:v>
                </c:pt>
                <c:pt idx="615">
                  <c:v>1.7540000000000001E-6</c:v>
                </c:pt>
                <c:pt idx="616">
                  <c:v>1.7570000000000001E-6</c:v>
                </c:pt>
                <c:pt idx="617">
                  <c:v>1.753E-6</c:v>
                </c:pt>
                <c:pt idx="618">
                  <c:v>1.756E-6</c:v>
                </c:pt>
                <c:pt idx="619">
                  <c:v>1.7540000000000001E-6</c:v>
                </c:pt>
                <c:pt idx="620">
                  <c:v>1.759E-6</c:v>
                </c:pt>
                <c:pt idx="621">
                  <c:v>1.75E-6</c:v>
                </c:pt>
                <c:pt idx="622">
                  <c:v>1.7540000000000001E-6</c:v>
                </c:pt>
                <c:pt idx="623">
                  <c:v>1.756E-6</c:v>
                </c:pt>
                <c:pt idx="624">
                  <c:v>1.753E-6</c:v>
                </c:pt>
                <c:pt idx="625">
                  <c:v>1.7540000000000001E-6</c:v>
                </c:pt>
                <c:pt idx="626">
                  <c:v>1.756E-6</c:v>
                </c:pt>
                <c:pt idx="627">
                  <c:v>1.756E-6</c:v>
                </c:pt>
                <c:pt idx="628">
                  <c:v>1.7540000000000001E-6</c:v>
                </c:pt>
                <c:pt idx="629">
                  <c:v>1.7570000000000001E-6</c:v>
                </c:pt>
                <c:pt idx="630">
                  <c:v>1.7540000000000001E-6</c:v>
                </c:pt>
                <c:pt idx="631">
                  <c:v>1.7540000000000001E-6</c:v>
                </c:pt>
                <c:pt idx="632">
                  <c:v>1.759E-6</c:v>
                </c:pt>
                <c:pt idx="633">
                  <c:v>1.75E-6</c:v>
                </c:pt>
                <c:pt idx="634">
                  <c:v>1.7540000000000001E-6</c:v>
                </c:pt>
                <c:pt idx="635">
                  <c:v>1.7570000000000001E-6</c:v>
                </c:pt>
                <c:pt idx="636">
                  <c:v>1.751E-6</c:v>
                </c:pt>
                <c:pt idx="637">
                  <c:v>1.753E-6</c:v>
                </c:pt>
                <c:pt idx="638">
                  <c:v>1.756E-6</c:v>
                </c:pt>
                <c:pt idx="639">
                  <c:v>1.751E-6</c:v>
                </c:pt>
                <c:pt idx="640">
                  <c:v>1.75E-6</c:v>
                </c:pt>
                <c:pt idx="641">
                  <c:v>1.7540000000000001E-6</c:v>
                </c:pt>
                <c:pt idx="642">
                  <c:v>1.75E-6</c:v>
                </c:pt>
                <c:pt idx="643">
                  <c:v>1.75E-6</c:v>
                </c:pt>
                <c:pt idx="644">
                  <c:v>1.751E-6</c:v>
                </c:pt>
                <c:pt idx="645">
                  <c:v>1.756E-6</c:v>
                </c:pt>
                <c:pt idx="646">
                  <c:v>1.75E-6</c:v>
                </c:pt>
                <c:pt idx="647">
                  <c:v>1.7540000000000001E-6</c:v>
                </c:pt>
                <c:pt idx="648">
                  <c:v>1.7460000000000001E-6</c:v>
                </c:pt>
                <c:pt idx="649">
                  <c:v>1.75E-6</c:v>
                </c:pt>
                <c:pt idx="650">
                  <c:v>1.7540000000000001E-6</c:v>
                </c:pt>
                <c:pt idx="651">
                  <c:v>1.7570000000000001E-6</c:v>
                </c:pt>
                <c:pt idx="652">
                  <c:v>1.75E-6</c:v>
                </c:pt>
                <c:pt idx="653">
                  <c:v>1.751E-6</c:v>
                </c:pt>
                <c:pt idx="654">
                  <c:v>1.753E-6</c:v>
                </c:pt>
                <c:pt idx="655">
                  <c:v>1.753E-6</c:v>
                </c:pt>
                <c:pt idx="656">
                  <c:v>1.756E-6</c:v>
                </c:pt>
                <c:pt idx="657">
                  <c:v>1.751E-6</c:v>
                </c:pt>
                <c:pt idx="658">
                  <c:v>1.7540000000000001E-6</c:v>
                </c:pt>
                <c:pt idx="659">
                  <c:v>1.751E-6</c:v>
                </c:pt>
                <c:pt idx="660">
                  <c:v>1.7540000000000001E-6</c:v>
                </c:pt>
                <c:pt idx="661">
                  <c:v>1.75E-6</c:v>
                </c:pt>
                <c:pt idx="662">
                  <c:v>1.748E-6</c:v>
                </c:pt>
                <c:pt idx="663">
                  <c:v>1.756E-6</c:v>
                </c:pt>
                <c:pt idx="664">
                  <c:v>1.753E-6</c:v>
                </c:pt>
                <c:pt idx="665">
                  <c:v>1.751E-6</c:v>
                </c:pt>
                <c:pt idx="666">
                  <c:v>1.753E-6</c:v>
                </c:pt>
                <c:pt idx="667">
                  <c:v>1.7570000000000001E-6</c:v>
                </c:pt>
                <c:pt idx="668">
                  <c:v>1.759E-6</c:v>
                </c:pt>
                <c:pt idx="669">
                  <c:v>1.7540000000000001E-6</c:v>
                </c:pt>
                <c:pt idx="670">
                  <c:v>1.7540000000000001E-6</c:v>
                </c:pt>
                <c:pt idx="671">
                  <c:v>1.7540000000000001E-6</c:v>
                </c:pt>
                <c:pt idx="672">
                  <c:v>1.7540000000000001E-6</c:v>
                </c:pt>
                <c:pt idx="673">
                  <c:v>1.753E-6</c:v>
                </c:pt>
                <c:pt idx="674">
                  <c:v>1.7540000000000001E-6</c:v>
                </c:pt>
                <c:pt idx="675">
                  <c:v>1.7570000000000001E-6</c:v>
                </c:pt>
                <c:pt idx="676">
                  <c:v>1.753E-6</c:v>
                </c:pt>
                <c:pt idx="677">
                  <c:v>1.753E-6</c:v>
                </c:pt>
                <c:pt idx="678">
                  <c:v>1.753E-6</c:v>
                </c:pt>
                <c:pt idx="679">
                  <c:v>1.7540000000000001E-6</c:v>
                </c:pt>
                <c:pt idx="680">
                  <c:v>1.7540000000000001E-6</c:v>
                </c:pt>
                <c:pt idx="681">
                  <c:v>1.7540000000000001E-6</c:v>
                </c:pt>
                <c:pt idx="682">
                  <c:v>1.7540000000000001E-6</c:v>
                </c:pt>
                <c:pt idx="683">
                  <c:v>1.753E-6</c:v>
                </c:pt>
                <c:pt idx="684">
                  <c:v>1.751E-6</c:v>
                </c:pt>
                <c:pt idx="685">
                  <c:v>1.7540000000000001E-6</c:v>
                </c:pt>
                <c:pt idx="686">
                  <c:v>1.756E-6</c:v>
                </c:pt>
                <c:pt idx="687">
                  <c:v>1.75E-6</c:v>
                </c:pt>
                <c:pt idx="688">
                  <c:v>1.75E-6</c:v>
                </c:pt>
                <c:pt idx="689">
                  <c:v>1.7540000000000001E-6</c:v>
                </c:pt>
                <c:pt idx="690">
                  <c:v>1.756E-6</c:v>
                </c:pt>
                <c:pt idx="691">
                  <c:v>1.748E-6</c:v>
                </c:pt>
                <c:pt idx="692">
                  <c:v>1.751E-6</c:v>
                </c:pt>
                <c:pt idx="693">
                  <c:v>1.751E-6</c:v>
                </c:pt>
                <c:pt idx="694">
                  <c:v>1.75E-6</c:v>
                </c:pt>
                <c:pt idx="695">
                  <c:v>1.748E-6</c:v>
                </c:pt>
                <c:pt idx="696">
                  <c:v>1.748E-6</c:v>
                </c:pt>
                <c:pt idx="697">
                  <c:v>1.748E-6</c:v>
                </c:pt>
                <c:pt idx="698">
                  <c:v>1.753E-6</c:v>
                </c:pt>
                <c:pt idx="699">
                  <c:v>1.7460000000000001E-6</c:v>
                </c:pt>
                <c:pt idx="700">
                  <c:v>1.751E-6</c:v>
                </c:pt>
                <c:pt idx="701">
                  <c:v>1.751E-6</c:v>
                </c:pt>
                <c:pt idx="702">
                  <c:v>1.748E-6</c:v>
                </c:pt>
                <c:pt idx="703">
                  <c:v>1.75E-6</c:v>
                </c:pt>
                <c:pt idx="704">
                  <c:v>1.748E-6</c:v>
                </c:pt>
                <c:pt idx="705">
                  <c:v>1.753E-6</c:v>
                </c:pt>
                <c:pt idx="706">
                  <c:v>1.748E-6</c:v>
                </c:pt>
                <c:pt idx="707">
                  <c:v>1.75E-6</c:v>
                </c:pt>
                <c:pt idx="708">
                  <c:v>1.748E-6</c:v>
                </c:pt>
                <c:pt idx="709">
                  <c:v>1.75E-6</c:v>
                </c:pt>
                <c:pt idx="710">
                  <c:v>1.753E-6</c:v>
                </c:pt>
                <c:pt idx="711">
                  <c:v>1.748E-6</c:v>
                </c:pt>
                <c:pt idx="712">
                  <c:v>1.748E-6</c:v>
                </c:pt>
                <c:pt idx="713">
                  <c:v>1.7570000000000001E-6</c:v>
                </c:pt>
                <c:pt idx="714">
                  <c:v>1.75E-6</c:v>
                </c:pt>
                <c:pt idx="715">
                  <c:v>1.7460000000000001E-6</c:v>
                </c:pt>
                <c:pt idx="716">
                  <c:v>1.7460000000000001E-6</c:v>
                </c:pt>
                <c:pt idx="717">
                  <c:v>1.748E-6</c:v>
                </c:pt>
                <c:pt idx="718">
                  <c:v>1.751E-6</c:v>
                </c:pt>
                <c:pt idx="719">
                  <c:v>1.753E-6</c:v>
                </c:pt>
                <c:pt idx="720">
                  <c:v>1.745E-6</c:v>
                </c:pt>
                <c:pt idx="721">
                  <c:v>1.748E-6</c:v>
                </c:pt>
                <c:pt idx="722">
                  <c:v>1.75E-6</c:v>
                </c:pt>
                <c:pt idx="723">
                  <c:v>1.7460000000000001E-6</c:v>
                </c:pt>
                <c:pt idx="724">
                  <c:v>1.748E-6</c:v>
                </c:pt>
                <c:pt idx="725">
                  <c:v>1.75E-6</c:v>
                </c:pt>
                <c:pt idx="726">
                  <c:v>1.753E-6</c:v>
                </c:pt>
                <c:pt idx="727">
                  <c:v>1.7460000000000001E-6</c:v>
                </c:pt>
                <c:pt idx="728">
                  <c:v>1.748E-6</c:v>
                </c:pt>
                <c:pt idx="729">
                  <c:v>1.75E-6</c:v>
                </c:pt>
                <c:pt idx="730">
                  <c:v>1.748E-6</c:v>
                </c:pt>
                <c:pt idx="731">
                  <c:v>1.748E-6</c:v>
                </c:pt>
                <c:pt idx="732">
                  <c:v>1.748E-6</c:v>
                </c:pt>
                <c:pt idx="733">
                  <c:v>1.75E-6</c:v>
                </c:pt>
                <c:pt idx="734">
                  <c:v>1.748E-6</c:v>
                </c:pt>
                <c:pt idx="735">
                  <c:v>1.745E-6</c:v>
                </c:pt>
                <c:pt idx="736">
                  <c:v>1.748E-6</c:v>
                </c:pt>
                <c:pt idx="737">
                  <c:v>1.748E-6</c:v>
                </c:pt>
                <c:pt idx="738">
                  <c:v>1.7460000000000001E-6</c:v>
                </c:pt>
                <c:pt idx="739">
                  <c:v>1.75E-6</c:v>
                </c:pt>
                <c:pt idx="740">
                  <c:v>1.7460000000000001E-6</c:v>
                </c:pt>
                <c:pt idx="741">
                  <c:v>1.748E-6</c:v>
                </c:pt>
                <c:pt idx="742">
                  <c:v>1.748E-6</c:v>
                </c:pt>
                <c:pt idx="743">
                  <c:v>1.748E-6</c:v>
                </c:pt>
                <c:pt idx="744">
                  <c:v>1.7460000000000001E-6</c:v>
                </c:pt>
                <c:pt idx="745">
                  <c:v>1.7460000000000001E-6</c:v>
                </c:pt>
                <c:pt idx="746">
                  <c:v>1.751E-6</c:v>
                </c:pt>
                <c:pt idx="747">
                  <c:v>1.751E-6</c:v>
                </c:pt>
                <c:pt idx="748">
                  <c:v>1.75E-6</c:v>
                </c:pt>
                <c:pt idx="749">
                  <c:v>1.7460000000000001E-6</c:v>
                </c:pt>
                <c:pt idx="750">
                  <c:v>1.7540000000000001E-6</c:v>
                </c:pt>
                <c:pt idx="751">
                  <c:v>1.7460000000000001E-6</c:v>
                </c:pt>
                <c:pt idx="752">
                  <c:v>1.7460000000000001E-6</c:v>
                </c:pt>
                <c:pt idx="753">
                  <c:v>1.748E-6</c:v>
                </c:pt>
                <c:pt idx="754">
                  <c:v>1.753E-6</c:v>
                </c:pt>
                <c:pt idx="755">
                  <c:v>1.745E-6</c:v>
                </c:pt>
                <c:pt idx="756">
                  <c:v>1.7430000000000001E-6</c:v>
                </c:pt>
                <c:pt idx="757">
                  <c:v>1.75E-6</c:v>
                </c:pt>
                <c:pt idx="758">
                  <c:v>1.75E-6</c:v>
                </c:pt>
                <c:pt idx="759">
                  <c:v>1.75E-6</c:v>
                </c:pt>
                <c:pt idx="760">
                  <c:v>1.748E-6</c:v>
                </c:pt>
                <c:pt idx="761">
                  <c:v>1.7460000000000001E-6</c:v>
                </c:pt>
                <c:pt idx="762">
                  <c:v>1.7460000000000001E-6</c:v>
                </c:pt>
                <c:pt idx="763">
                  <c:v>1.75E-6</c:v>
                </c:pt>
                <c:pt idx="764">
                  <c:v>1.75E-6</c:v>
                </c:pt>
                <c:pt idx="765">
                  <c:v>1.745E-6</c:v>
                </c:pt>
                <c:pt idx="766">
                  <c:v>1.7460000000000001E-6</c:v>
                </c:pt>
                <c:pt idx="767">
                  <c:v>1.748E-6</c:v>
                </c:pt>
                <c:pt idx="768">
                  <c:v>1.748E-6</c:v>
                </c:pt>
                <c:pt idx="769">
                  <c:v>1.748E-6</c:v>
                </c:pt>
                <c:pt idx="770">
                  <c:v>1.745E-6</c:v>
                </c:pt>
                <c:pt idx="771">
                  <c:v>1.7460000000000001E-6</c:v>
                </c:pt>
                <c:pt idx="772">
                  <c:v>1.748E-6</c:v>
                </c:pt>
                <c:pt idx="773">
                  <c:v>1.7460000000000001E-6</c:v>
                </c:pt>
                <c:pt idx="774">
                  <c:v>1.7460000000000001E-6</c:v>
                </c:pt>
                <c:pt idx="775">
                  <c:v>1.745E-6</c:v>
                </c:pt>
                <c:pt idx="776">
                  <c:v>1.745E-6</c:v>
                </c:pt>
                <c:pt idx="777">
                  <c:v>1.7460000000000001E-6</c:v>
                </c:pt>
                <c:pt idx="778">
                  <c:v>1.7540000000000001E-6</c:v>
                </c:pt>
                <c:pt idx="779">
                  <c:v>1.745E-6</c:v>
                </c:pt>
                <c:pt idx="780">
                  <c:v>1.748E-6</c:v>
                </c:pt>
                <c:pt idx="781">
                  <c:v>1.75E-6</c:v>
                </c:pt>
                <c:pt idx="782">
                  <c:v>1.7430000000000001E-6</c:v>
                </c:pt>
                <c:pt idx="783">
                  <c:v>1.7460000000000001E-6</c:v>
                </c:pt>
                <c:pt idx="784">
                  <c:v>1.748E-6</c:v>
                </c:pt>
                <c:pt idx="785">
                  <c:v>1.75E-6</c:v>
                </c:pt>
                <c:pt idx="786">
                  <c:v>1.745E-6</c:v>
                </c:pt>
                <c:pt idx="787">
                  <c:v>1.748E-6</c:v>
                </c:pt>
                <c:pt idx="788">
                  <c:v>1.7460000000000001E-6</c:v>
                </c:pt>
                <c:pt idx="789">
                  <c:v>1.7460000000000001E-6</c:v>
                </c:pt>
                <c:pt idx="790">
                  <c:v>1.745E-6</c:v>
                </c:pt>
                <c:pt idx="791">
                  <c:v>1.745E-6</c:v>
                </c:pt>
                <c:pt idx="792">
                  <c:v>1.748E-6</c:v>
                </c:pt>
                <c:pt idx="793">
                  <c:v>1.745E-6</c:v>
                </c:pt>
                <c:pt idx="794">
                  <c:v>1.745E-6</c:v>
                </c:pt>
                <c:pt idx="795">
                  <c:v>1.7430000000000001E-6</c:v>
                </c:pt>
                <c:pt idx="796">
                  <c:v>1.745E-6</c:v>
                </c:pt>
                <c:pt idx="797">
                  <c:v>1.751E-6</c:v>
                </c:pt>
                <c:pt idx="798">
                  <c:v>1.748E-6</c:v>
                </c:pt>
                <c:pt idx="799">
                  <c:v>1.7460000000000001E-6</c:v>
                </c:pt>
                <c:pt idx="800">
                  <c:v>1.7460000000000001E-6</c:v>
                </c:pt>
                <c:pt idx="801">
                  <c:v>1.748E-6</c:v>
                </c:pt>
                <c:pt idx="802">
                  <c:v>1.748E-6</c:v>
                </c:pt>
                <c:pt idx="803">
                  <c:v>1.745E-6</c:v>
                </c:pt>
                <c:pt idx="804">
                  <c:v>1.7460000000000001E-6</c:v>
                </c:pt>
                <c:pt idx="805">
                  <c:v>1.748E-6</c:v>
                </c:pt>
                <c:pt idx="806">
                  <c:v>1.745E-6</c:v>
                </c:pt>
                <c:pt idx="807">
                  <c:v>1.748E-6</c:v>
                </c:pt>
                <c:pt idx="808">
                  <c:v>1.7460000000000001E-6</c:v>
                </c:pt>
                <c:pt idx="809">
                  <c:v>1.748E-6</c:v>
                </c:pt>
                <c:pt idx="810">
                  <c:v>1.75E-6</c:v>
                </c:pt>
                <c:pt idx="811">
                  <c:v>1.745E-6</c:v>
                </c:pt>
                <c:pt idx="812">
                  <c:v>1.7460000000000001E-6</c:v>
                </c:pt>
                <c:pt idx="813">
                  <c:v>1.7460000000000001E-6</c:v>
                </c:pt>
                <c:pt idx="814">
                  <c:v>1.745E-6</c:v>
                </c:pt>
                <c:pt idx="815">
                  <c:v>1.7460000000000001E-6</c:v>
                </c:pt>
                <c:pt idx="816">
                  <c:v>1.7460000000000001E-6</c:v>
                </c:pt>
                <c:pt idx="817">
                  <c:v>1.7460000000000001E-6</c:v>
                </c:pt>
                <c:pt idx="818">
                  <c:v>1.7460000000000001E-6</c:v>
                </c:pt>
                <c:pt idx="819">
                  <c:v>1.7430000000000001E-6</c:v>
                </c:pt>
                <c:pt idx="820">
                  <c:v>1.745E-6</c:v>
                </c:pt>
                <c:pt idx="821">
                  <c:v>1.745E-6</c:v>
                </c:pt>
                <c:pt idx="822">
                  <c:v>1.7460000000000001E-6</c:v>
                </c:pt>
                <c:pt idx="823">
                  <c:v>1.7460000000000001E-6</c:v>
                </c:pt>
                <c:pt idx="824">
                  <c:v>1.7430000000000001E-6</c:v>
                </c:pt>
                <c:pt idx="825">
                  <c:v>1.745E-6</c:v>
                </c:pt>
                <c:pt idx="826">
                  <c:v>1.7430000000000001E-6</c:v>
                </c:pt>
                <c:pt idx="827">
                  <c:v>1.7460000000000001E-6</c:v>
                </c:pt>
                <c:pt idx="828">
                  <c:v>1.748E-6</c:v>
                </c:pt>
                <c:pt idx="829">
                  <c:v>1.748E-6</c:v>
                </c:pt>
                <c:pt idx="830">
                  <c:v>1.745E-6</c:v>
                </c:pt>
                <c:pt idx="831">
                  <c:v>1.745E-6</c:v>
                </c:pt>
                <c:pt idx="832">
                  <c:v>1.751E-6</c:v>
                </c:pt>
                <c:pt idx="833">
                  <c:v>1.745E-6</c:v>
                </c:pt>
                <c:pt idx="834">
                  <c:v>1.745E-6</c:v>
                </c:pt>
                <c:pt idx="835">
                  <c:v>1.753E-6</c:v>
                </c:pt>
                <c:pt idx="836">
                  <c:v>1.7460000000000001E-6</c:v>
                </c:pt>
                <c:pt idx="837">
                  <c:v>1.748E-6</c:v>
                </c:pt>
                <c:pt idx="838">
                  <c:v>1.7460000000000001E-6</c:v>
                </c:pt>
                <c:pt idx="839">
                  <c:v>1.7460000000000001E-6</c:v>
                </c:pt>
                <c:pt idx="840">
                  <c:v>1.748E-6</c:v>
                </c:pt>
                <c:pt idx="841">
                  <c:v>1.7460000000000001E-6</c:v>
                </c:pt>
                <c:pt idx="842">
                  <c:v>1.751E-6</c:v>
                </c:pt>
                <c:pt idx="843">
                  <c:v>1.751E-6</c:v>
                </c:pt>
                <c:pt idx="844">
                  <c:v>1.7460000000000001E-6</c:v>
                </c:pt>
                <c:pt idx="845">
                  <c:v>1.748E-6</c:v>
                </c:pt>
                <c:pt idx="846">
                  <c:v>1.751E-6</c:v>
                </c:pt>
                <c:pt idx="847">
                  <c:v>1.7460000000000001E-6</c:v>
                </c:pt>
                <c:pt idx="848">
                  <c:v>1.745E-6</c:v>
                </c:pt>
                <c:pt idx="849">
                  <c:v>1.75E-6</c:v>
                </c:pt>
                <c:pt idx="850">
                  <c:v>1.751E-6</c:v>
                </c:pt>
                <c:pt idx="851">
                  <c:v>1.753E-6</c:v>
                </c:pt>
                <c:pt idx="852">
                  <c:v>1.7460000000000001E-6</c:v>
                </c:pt>
                <c:pt idx="853">
                  <c:v>1.7460000000000001E-6</c:v>
                </c:pt>
                <c:pt idx="854">
                  <c:v>1.75E-6</c:v>
                </c:pt>
                <c:pt idx="855">
                  <c:v>1.751E-6</c:v>
                </c:pt>
                <c:pt idx="856">
                  <c:v>1.751E-6</c:v>
                </c:pt>
                <c:pt idx="857">
                  <c:v>1.75E-6</c:v>
                </c:pt>
                <c:pt idx="858">
                  <c:v>1.753E-6</c:v>
                </c:pt>
                <c:pt idx="859">
                  <c:v>1.7460000000000001E-6</c:v>
                </c:pt>
                <c:pt idx="860">
                  <c:v>1.75E-6</c:v>
                </c:pt>
                <c:pt idx="861">
                  <c:v>1.75E-6</c:v>
                </c:pt>
                <c:pt idx="862">
                  <c:v>1.748E-6</c:v>
                </c:pt>
                <c:pt idx="863">
                  <c:v>1.748E-6</c:v>
                </c:pt>
                <c:pt idx="864">
                  <c:v>1.753E-6</c:v>
                </c:pt>
                <c:pt idx="865">
                  <c:v>1.751E-6</c:v>
                </c:pt>
                <c:pt idx="866">
                  <c:v>1.756E-6</c:v>
                </c:pt>
                <c:pt idx="867">
                  <c:v>1.75E-6</c:v>
                </c:pt>
                <c:pt idx="868">
                  <c:v>1.751E-6</c:v>
                </c:pt>
                <c:pt idx="869">
                  <c:v>1.748E-6</c:v>
                </c:pt>
                <c:pt idx="870">
                  <c:v>1.753E-6</c:v>
                </c:pt>
                <c:pt idx="871">
                  <c:v>1.7460000000000001E-6</c:v>
                </c:pt>
                <c:pt idx="872">
                  <c:v>1.75E-6</c:v>
                </c:pt>
                <c:pt idx="873">
                  <c:v>1.753E-6</c:v>
                </c:pt>
                <c:pt idx="874">
                  <c:v>1.7460000000000001E-6</c:v>
                </c:pt>
                <c:pt idx="875">
                  <c:v>1.7460000000000001E-6</c:v>
                </c:pt>
                <c:pt idx="876">
                  <c:v>1.751E-6</c:v>
                </c:pt>
                <c:pt idx="877">
                  <c:v>1.75E-6</c:v>
                </c:pt>
                <c:pt idx="878">
                  <c:v>1.7460000000000001E-6</c:v>
                </c:pt>
                <c:pt idx="879">
                  <c:v>1.748E-6</c:v>
                </c:pt>
                <c:pt idx="880">
                  <c:v>1.748E-6</c:v>
                </c:pt>
                <c:pt idx="881">
                  <c:v>1.75E-6</c:v>
                </c:pt>
                <c:pt idx="882">
                  <c:v>1.753E-6</c:v>
                </c:pt>
                <c:pt idx="883">
                  <c:v>1.753E-6</c:v>
                </c:pt>
                <c:pt idx="884">
                  <c:v>1.7460000000000001E-6</c:v>
                </c:pt>
                <c:pt idx="885">
                  <c:v>1.745E-6</c:v>
                </c:pt>
                <c:pt idx="886">
                  <c:v>1.751E-6</c:v>
                </c:pt>
                <c:pt idx="887">
                  <c:v>1.75E-6</c:v>
                </c:pt>
                <c:pt idx="888">
                  <c:v>1.7460000000000001E-6</c:v>
                </c:pt>
                <c:pt idx="889">
                  <c:v>1.7460000000000001E-6</c:v>
                </c:pt>
                <c:pt idx="890">
                  <c:v>1.7460000000000001E-6</c:v>
                </c:pt>
                <c:pt idx="891">
                  <c:v>1.748E-6</c:v>
                </c:pt>
                <c:pt idx="892">
                  <c:v>1.7460000000000001E-6</c:v>
                </c:pt>
                <c:pt idx="893">
                  <c:v>1.75E-6</c:v>
                </c:pt>
                <c:pt idx="894">
                  <c:v>1.7460000000000001E-6</c:v>
                </c:pt>
                <c:pt idx="895">
                  <c:v>1.7460000000000001E-6</c:v>
                </c:pt>
                <c:pt idx="896">
                  <c:v>1.75E-6</c:v>
                </c:pt>
                <c:pt idx="897">
                  <c:v>1.7460000000000001E-6</c:v>
                </c:pt>
                <c:pt idx="898">
                  <c:v>1.7460000000000001E-6</c:v>
                </c:pt>
                <c:pt idx="899">
                  <c:v>1.745E-6</c:v>
                </c:pt>
                <c:pt idx="900">
                  <c:v>1.7460000000000001E-6</c:v>
                </c:pt>
                <c:pt idx="901">
                  <c:v>1.7430000000000001E-6</c:v>
                </c:pt>
                <c:pt idx="902">
                  <c:v>1.7430000000000001E-6</c:v>
                </c:pt>
                <c:pt idx="903">
                  <c:v>1.7460000000000001E-6</c:v>
                </c:pt>
                <c:pt idx="904">
                  <c:v>1.748E-6</c:v>
                </c:pt>
                <c:pt idx="905">
                  <c:v>1.7460000000000001E-6</c:v>
                </c:pt>
                <c:pt idx="906">
                  <c:v>1.748E-6</c:v>
                </c:pt>
                <c:pt idx="907">
                  <c:v>1.745E-6</c:v>
                </c:pt>
                <c:pt idx="908">
                  <c:v>1.748E-6</c:v>
                </c:pt>
                <c:pt idx="909">
                  <c:v>1.7460000000000001E-6</c:v>
                </c:pt>
                <c:pt idx="910">
                  <c:v>1.7460000000000001E-6</c:v>
                </c:pt>
                <c:pt idx="911">
                  <c:v>1.748E-6</c:v>
                </c:pt>
                <c:pt idx="912">
                  <c:v>1.7460000000000001E-6</c:v>
                </c:pt>
                <c:pt idx="913">
                  <c:v>1.745E-6</c:v>
                </c:pt>
                <c:pt idx="914">
                  <c:v>1.7430000000000001E-6</c:v>
                </c:pt>
                <c:pt idx="915">
                  <c:v>1.745E-6</c:v>
                </c:pt>
                <c:pt idx="916">
                  <c:v>1.745E-6</c:v>
                </c:pt>
                <c:pt idx="917">
                  <c:v>1.745E-6</c:v>
                </c:pt>
                <c:pt idx="918">
                  <c:v>1.7460000000000001E-6</c:v>
                </c:pt>
                <c:pt idx="919">
                  <c:v>1.7430000000000001E-6</c:v>
                </c:pt>
                <c:pt idx="920">
                  <c:v>1.7430000000000001E-6</c:v>
                </c:pt>
                <c:pt idx="921">
                  <c:v>1.7430000000000001E-6</c:v>
                </c:pt>
                <c:pt idx="922">
                  <c:v>1.7460000000000001E-6</c:v>
                </c:pt>
                <c:pt idx="923">
                  <c:v>1.7430000000000001E-6</c:v>
                </c:pt>
                <c:pt idx="924">
                  <c:v>1.7430000000000001E-6</c:v>
                </c:pt>
                <c:pt idx="925">
                  <c:v>1.748E-6</c:v>
                </c:pt>
                <c:pt idx="926">
                  <c:v>1.7430000000000001E-6</c:v>
                </c:pt>
                <c:pt idx="927">
                  <c:v>1.7460000000000001E-6</c:v>
                </c:pt>
                <c:pt idx="928">
                  <c:v>1.745E-6</c:v>
                </c:pt>
                <c:pt idx="929">
                  <c:v>1.751E-6</c:v>
                </c:pt>
                <c:pt idx="930">
                  <c:v>1.7460000000000001E-6</c:v>
                </c:pt>
                <c:pt idx="931">
                  <c:v>1.745E-6</c:v>
                </c:pt>
                <c:pt idx="932">
                  <c:v>1.7460000000000001E-6</c:v>
                </c:pt>
                <c:pt idx="933">
                  <c:v>1.748E-6</c:v>
                </c:pt>
                <c:pt idx="934">
                  <c:v>1.748E-6</c:v>
                </c:pt>
                <c:pt idx="935">
                  <c:v>1.7430000000000001E-6</c:v>
                </c:pt>
                <c:pt idx="936">
                  <c:v>1.745E-6</c:v>
                </c:pt>
                <c:pt idx="937">
                  <c:v>1.745E-6</c:v>
                </c:pt>
                <c:pt idx="938">
                  <c:v>1.745E-6</c:v>
                </c:pt>
                <c:pt idx="939">
                  <c:v>1.745E-6</c:v>
                </c:pt>
                <c:pt idx="940">
                  <c:v>1.745E-6</c:v>
                </c:pt>
                <c:pt idx="941">
                  <c:v>1.748E-6</c:v>
                </c:pt>
                <c:pt idx="942">
                  <c:v>1.745E-6</c:v>
                </c:pt>
                <c:pt idx="943">
                  <c:v>1.75E-6</c:v>
                </c:pt>
                <c:pt idx="944">
                  <c:v>1.748E-6</c:v>
                </c:pt>
                <c:pt idx="945">
                  <c:v>1.748E-6</c:v>
                </c:pt>
                <c:pt idx="946">
                  <c:v>1.748E-6</c:v>
                </c:pt>
                <c:pt idx="947">
                  <c:v>1.748E-6</c:v>
                </c:pt>
                <c:pt idx="948">
                  <c:v>1.7460000000000001E-6</c:v>
                </c:pt>
                <c:pt idx="949">
                  <c:v>1.745E-6</c:v>
                </c:pt>
                <c:pt idx="950">
                  <c:v>1.7460000000000001E-6</c:v>
                </c:pt>
                <c:pt idx="951">
                  <c:v>1.7540000000000001E-6</c:v>
                </c:pt>
                <c:pt idx="952">
                  <c:v>1.7430000000000001E-6</c:v>
                </c:pt>
                <c:pt idx="953">
                  <c:v>1.745E-6</c:v>
                </c:pt>
                <c:pt idx="954">
                  <c:v>1.753E-6</c:v>
                </c:pt>
                <c:pt idx="955">
                  <c:v>1.7460000000000001E-6</c:v>
                </c:pt>
                <c:pt idx="956">
                  <c:v>1.7460000000000001E-6</c:v>
                </c:pt>
                <c:pt idx="957">
                  <c:v>1.745E-6</c:v>
                </c:pt>
                <c:pt idx="958">
                  <c:v>1.748E-6</c:v>
                </c:pt>
                <c:pt idx="959">
                  <c:v>1.7430000000000001E-6</c:v>
                </c:pt>
                <c:pt idx="960">
                  <c:v>1.745E-6</c:v>
                </c:pt>
                <c:pt idx="961">
                  <c:v>1.7460000000000001E-6</c:v>
                </c:pt>
                <c:pt idx="962">
                  <c:v>1.745E-6</c:v>
                </c:pt>
                <c:pt idx="963">
                  <c:v>1.745E-6</c:v>
                </c:pt>
                <c:pt idx="964">
                  <c:v>1.745E-6</c:v>
                </c:pt>
                <c:pt idx="965">
                  <c:v>1.748E-6</c:v>
                </c:pt>
                <c:pt idx="966">
                  <c:v>1.748E-6</c:v>
                </c:pt>
                <c:pt idx="967">
                  <c:v>1.745E-6</c:v>
                </c:pt>
                <c:pt idx="968">
                  <c:v>1.748E-6</c:v>
                </c:pt>
                <c:pt idx="969">
                  <c:v>1.745E-6</c:v>
                </c:pt>
                <c:pt idx="970">
                  <c:v>1.745E-6</c:v>
                </c:pt>
                <c:pt idx="971">
                  <c:v>1.7460000000000001E-6</c:v>
                </c:pt>
                <c:pt idx="972">
                  <c:v>1.75E-6</c:v>
                </c:pt>
                <c:pt idx="973">
                  <c:v>1.748E-6</c:v>
                </c:pt>
                <c:pt idx="974">
                  <c:v>1.745E-6</c:v>
                </c:pt>
                <c:pt idx="975">
                  <c:v>1.7460000000000001E-6</c:v>
                </c:pt>
                <c:pt idx="976">
                  <c:v>1.748E-6</c:v>
                </c:pt>
                <c:pt idx="977">
                  <c:v>1.745E-6</c:v>
                </c:pt>
                <c:pt idx="978">
                  <c:v>1.7430000000000001E-6</c:v>
                </c:pt>
                <c:pt idx="979">
                  <c:v>1.745E-6</c:v>
                </c:pt>
                <c:pt idx="980">
                  <c:v>1.745E-6</c:v>
                </c:pt>
                <c:pt idx="981">
                  <c:v>1.7460000000000001E-6</c:v>
                </c:pt>
                <c:pt idx="982">
                  <c:v>1.745E-6</c:v>
                </c:pt>
                <c:pt idx="983">
                  <c:v>1.745E-6</c:v>
                </c:pt>
                <c:pt idx="984">
                  <c:v>1.745E-6</c:v>
                </c:pt>
                <c:pt idx="985">
                  <c:v>1.745E-6</c:v>
                </c:pt>
                <c:pt idx="986">
                  <c:v>1.745E-6</c:v>
                </c:pt>
                <c:pt idx="987">
                  <c:v>1.745E-6</c:v>
                </c:pt>
                <c:pt idx="988">
                  <c:v>1.7460000000000001E-6</c:v>
                </c:pt>
                <c:pt idx="989">
                  <c:v>1.7460000000000001E-6</c:v>
                </c:pt>
                <c:pt idx="990">
                  <c:v>1.745E-6</c:v>
                </c:pt>
                <c:pt idx="991">
                  <c:v>1.7430000000000001E-6</c:v>
                </c:pt>
                <c:pt idx="992">
                  <c:v>1.745E-6</c:v>
                </c:pt>
                <c:pt idx="993">
                  <c:v>1.7460000000000001E-6</c:v>
                </c:pt>
                <c:pt idx="994">
                  <c:v>1.7430000000000001E-6</c:v>
                </c:pt>
                <c:pt idx="995">
                  <c:v>1.7430000000000001E-6</c:v>
                </c:pt>
                <c:pt idx="996">
                  <c:v>1.745E-6</c:v>
                </c:pt>
                <c:pt idx="997">
                  <c:v>1.748E-6</c:v>
                </c:pt>
                <c:pt idx="998">
                  <c:v>1.745E-6</c:v>
                </c:pt>
                <c:pt idx="999">
                  <c:v>1.7430000000000001E-6</c:v>
                </c:pt>
                <c:pt idx="1000">
                  <c:v>1.745E-6</c:v>
                </c:pt>
                <c:pt idx="1001">
                  <c:v>1.745E-6</c:v>
                </c:pt>
                <c:pt idx="1002">
                  <c:v>1.742E-6</c:v>
                </c:pt>
                <c:pt idx="1003">
                  <c:v>1.7430000000000001E-6</c:v>
                </c:pt>
                <c:pt idx="1004">
                  <c:v>1.745E-6</c:v>
                </c:pt>
                <c:pt idx="1005">
                  <c:v>1.7430000000000001E-6</c:v>
                </c:pt>
                <c:pt idx="1006">
                  <c:v>1.7430000000000001E-6</c:v>
                </c:pt>
                <c:pt idx="1007">
                  <c:v>1.745E-6</c:v>
                </c:pt>
                <c:pt idx="1008">
                  <c:v>1.745E-6</c:v>
                </c:pt>
                <c:pt idx="1009">
                  <c:v>1.7430000000000001E-6</c:v>
                </c:pt>
                <c:pt idx="1010">
                  <c:v>1.745E-6</c:v>
                </c:pt>
                <c:pt idx="1011">
                  <c:v>1.745E-6</c:v>
                </c:pt>
                <c:pt idx="1012">
                  <c:v>1.7460000000000001E-6</c:v>
                </c:pt>
                <c:pt idx="1013">
                  <c:v>1.742E-6</c:v>
                </c:pt>
                <c:pt idx="1014">
                  <c:v>1.745E-6</c:v>
                </c:pt>
                <c:pt idx="1015">
                  <c:v>1.7460000000000001E-6</c:v>
                </c:pt>
                <c:pt idx="1016">
                  <c:v>1.7430000000000001E-6</c:v>
                </c:pt>
                <c:pt idx="1017">
                  <c:v>1.745E-6</c:v>
                </c:pt>
                <c:pt idx="1018">
                  <c:v>1.7460000000000001E-6</c:v>
                </c:pt>
                <c:pt idx="1019">
                  <c:v>1.7460000000000001E-6</c:v>
                </c:pt>
                <c:pt idx="1020">
                  <c:v>1.7460000000000001E-6</c:v>
                </c:pt>
                <c:pt idx="1021">
                  <c:v>1.748E-6</c:v>
                </c:pt>
                <c:pt idx="1022">
                  <c:v>1.748E-6</c:v>
                </c:pt>
                <c:pt idx="1023">
                  <c:v>1.7460000000000001E-6</c:v>
                </c:pt>
                <c:pt idx="1024">
                  <c:v>1.748E-6</c:v>
                </c:pt>
                <c:pt idx="1025">
                  <c:v>1.745E-6</c:v>
                </c:pt>
                <c:pt idx="1026">
                  <c:v>1.7460000000000001E-6</c:v>
                </c:pt>
                <c:pt idx="1027">
                  <c:v>1.748E-6</c:v>
                </c:pt>
                <c:pt idx="1028">
                  <c:v>1.7540000000000001E-6</c:v>
                </c:pt>
                <c:pt idx="1029">
                  <c:v>1.751E-6</c:v>
                </c:pt>
                <c:pt idx="1030">
                  <c:v>1.75E-6</c:v>
                </c:pt>
                <c:pt idx="1031">
                  <c:v>1.7460000000000001E-6</c:v>
                </c:pt>
                <c:pt idx="1032">
                  <c:v>1.748E-6</c:v>
                </c:pt>
                <c:pt idx="1033">
                  <c:v>1.748E-6</c:v>
                </c:pt>
                <c:pt idx="1034">
                  <c:v>1.75E-6</c:v>
                </c:pt>
                <c:pt idx="1035">
                  <c:v>1.751E-6</c:v>
                </c:pt>
                <c:pt idx="1036">
                  <c:v>1.748E-6</c:v>
                </c:pt>
                <c:pt idx="1037">
                  <c:v>1.7460000000000001E-6</c:v>
                </c:pt>
                <c:pt idx="1038">
                  <c:v>1.748E-6</c:v>
                </c:pt>
                <c:pt idx="1039">
                  <c:v>1.75E-6</c:v>
                </c:pt>
                <c:pt idx="1040">
                  <c:v>1.753E-6</c:v>
                </c:pt>
                <c:pt idx="1041">
                  <c:v>1.748E-6</c:v>
                </c:pt>
                <c:pt idx="1042">
                  <c:v>1.7460000000000001E-6</c:v>
                </c:pt>
                <c:pt idx="1043">
                  <c:v>1.745E-6</c:v>
                </c:pt>
                <c:pt idx="1044">
                  <c:v>1.7460000000000001E-6</c:v>
                </c:pt>
                <c:pt idx="1045">
                  <c:v>1.751E-6</c:v>
                </c:pt>
                <c:pt idx="1046">
                  <c:v>1.751E-6</c:v>
                </c:pt>
                <c:pt idx="1047">
                  <c:v>1.7540000000000001E-6</c:v>
                </c:pt>
                <c:pt idx="1048">
                  <c:v>1.751E-6</c:v>
                </c:pt>
                <c:pt idx="1049">
                  <c:v>1.75E-6</c:v>
                </c:pt>
                <c:pt idx="1050">
                  <c:v>1.756E-6</c:v>
                </c:pt>
                <c:pt idx="1051">
                  <c:v>1.75E-6</c:v>
                </c:pt>
                <c:pt idx="1052">
                  <c:v>1.751E-6</c:v>
                </c:pt>
                <c:pt idx="1053">
                  <c:v>1.753E-6</c:v>
                </c:pt>
                <c:pt idx="1054">
                  <c:v>1.75E-6</c:v>
                </c:pt>
                <c:pt idx="1055">
                  <c:v>1.7540000000000001E-6</c:v>
                </c:pt>
                <c:pt idx="1056">
                  <c:v>1.753E-6</c:v>
                </c:pt>
                <c:pt idx="1057">
                  <c:v>1.75E-6</c:v>
                </c:pt>
                <c:pt idx="1058">
                  <c:v>1.751E-6</c:v>
                </c:pt>
                <c:pt idx="1059">
                  <c:v>1.7540000000000001E-6</c:v>
                </c:pt>
                <c:pt idx="1060">
                  <c:v>1.748E-6</c:v>
                </c:pt>
                <c:pt idx="1061">
                  <c:v>1.75E-6</c:v>
                </c:pt>
                <c:pt idx="1062">
                  <c:v>1.7570000000000001E-6</c:v>
                </c:pt>
                <c:pt idx="1063">
                  <c:v>1.7540000000000001E-6</c:v>
                </c:pt>
                <c:pt idx="1064">
                  <c:v>1.748E-6</c:v>
                </c:pt>
                <c:pt idx="1065">
                  <c:v>1.751E-6</c:v>
                </c:pt>
                <c:pt idx="1066">
                  <c:v>1.751E-6</c:v>
                </c:pt>
                <c:pt idx="1067">
                  <c:v>1.753E-6</c:v>
                </c:pt>
                <c:pt idx="1068">
                  <c:v>1.7540000000000001E-6</c:v>
                </c:pt>
                <c:pt idx="1069">
                  <c:v>1.75E-6</c:v>
                </c:pt>
                <c:pt idx="1070">
                  <c:v>1.751E-6</c:v>
                </c:pt>
                <c:pt idx="1071">
                  <c:v>1.751E-6</c:v>
                </c:pt>
                <c:pt idx="1072">
                  <c:v>1.751E-6</c:v>
                </c:pt>
                <c:pt idx="1073">
                  <c:v>1.751E-6</c:v>
                </c:pt>
                <c:pt idx="1074">
                  <c:v>1.756E-6</c:v>
                </c:pt>
                <c:pt idx="1075">
                  <c:v>1.756E-6</c:v>
                </c:pt>
                <c:pt idx="1076">
                  <c:v>1.7540000000000001E-6</c:v>
                </c:pt>
                <c:pt idx="1077">
                  <c:v>1.756E-6</c:v>
                </c:pt>
                <c:pt idx="1078">
                  <c:v>1.753E-6</c:v>
                </c:pt>
                <c:pt idx="1079">
                  <c:v>1.751E-6</c:v>
                </c:pt>
                <c:pt idx="1080">
                  <c:v>1.756E-6</c:v>
                </c:pt>
                <c:pt idx="1081">
                  <c:v>1.75E-6</c:v>
                </c:pt>
                <c:pt idx="1082">
                  <c:v>1.7460000000000001E-6</c:v>
                </c:pt>
                <c:pt idx="1083">
                  <c:v>1.748E-6</c:v>
                </c:pt>
                <c:pt idx="1084">
                  <c:v>1.753E-6</c:v>
                </c:pt>
                <c:pt idx="1085">
                  <c:v>1.756E-6</c:v>
                </c:pt>
                <c:pt idx="1086">
                  <c:v>1.751E-6</c:v>
                </c:pt>
                <c:pt idx="1087">
                  <c:v>1.7460000000000001E-6</c:v>
                </c:pt>
                <c:pt idx="1088">
                  <c:v>1.7430000000000001E-6</c:v>
                </c:pt>
                <c:pt idx="1089">
                  <c:v>1.7460000000000001E-6</c:v>
                </c:pt>
                <c:pt idx="1090">
                  <c:v>1.75E-6</c:v>
                </c:pt>
                <c:pt idx="1091">
                  <c:v>1.753E-6</c:v>
                </c:pt>
                <c:pt idx="1092">
                  <c:v>1.75E-6</c:v>
                </c:pt>
                <c:pt idx="1093">
                  <c:v>1.745E-6</c:v>
                </c:pt>
                <c:pt idx="1094">
                  <c:v>1.745E-6</c:v>
                </c:pt>
                <c:pt idx="1095">
                  <c:v>1.7460000000000001E-6</c:v>
                </c:pt>
                <c:pt idx="1096">
                  <c:v>1.7460000000000001E-6</c:v>
                </c:pt>
                <c:pt idx="1097">
                  <c:v>1.75E-6</c:v>
                </c:pt>
                <c:pt idx="1098">
                  <c:v>1.745E-6</c:v>
                </c:pt>
                <c:pt idx="1099">
                  <c:v>1.748E-6</c:v>
                </c:pt>
                <c:pt idx="1100">
                  <c:v>1.745E-6</c:v>
                </c:pt>
                <c:pt idx="1101">
                  <c:v>1.748E-6</c:v>
                </c:pt>
                <c:pt idx="1102">
                  <c:v>1.7460000000000001E-6</c:v>
                </c:pt>
                <c:pt idx="1103">
                  <c:v>1.7460000000000001E-6</c:v>
                </c:pt>
                <c:pt idx="1104">
                  <c:v>1.7430000000000001E-6</c:v>
                </c:pt>
                <c:pt idx="1105">
                  <c:v>1.75E-6</c:v>
                </c:pt>
                <c:pt idx="1106">
                  <c:v>1.751E-6</c:v>
                </c:pt>
                <c:pt idx="1107">
                  <c:v>1.7460000000000001E-6</c:v>
                </c:pt>
                <c:pt idx="1108">
                  <c:v>1.745E-6</c:v>
                </c:pt>
                <c:pt idx="1109">
                  <c:v>1.745E-6</c:v>
                </c:pt>
                <c:pt idx="1110">
                  <c:v>1.7430000000000001E-6</c:v>
                </c:pt>
                <c:pt idx="1111">
                  <c:v>1.748E-6</c:v>
                </c:pt>
                <c:pt idx="1112">
                  <c:v>1.745E-6</c:v>
                </c:pt>
                <c:pt idx="1113">
                  <c:v>1.753E-6</c:v>
                </c:pt>
                <c:pt idx="1114">
                  <c:v>1.745E-6</c:v>
                </c:pt>
                <c:pt idx="1115">
                  <c:v>1.745E-6</c:v>
                </c:pt>
                <c:pt idx="1116">
                  <c:v>1.745E-6</c:v>
                </c:pt>
                <c:pt idx="1117">
                  <c:v>1.745E-6</c:v>
                </c:pt>
                <c:pt idx="1118">
                  <c:v>1.745E-6</c:v>
                </c:pt>
                <c:pt idx="1119">
                  <c:v>1.7460000000000001E-6</c:v>
                </c:pt>
                <c:pt idx="1120">
                  <c:v>1.745E-6</c:v>
                </c:pt>
                <c:pt idx="1121">
                  <c:v>1.748E-6</c:v>
                </c:pt>
                <c:pt idx="1122">
                  <c:v>1.745E-6</c:v>
                </c:pt>
                <c:pt idx="1123">
                  <c:v>1.745E-6</c:v>
                </c:pt>
                <c:pt idx="1124">
                  <c:v>1.7400000000000001E-6</c:v>
                </c:pt>
                <c:pt idx="1125">
                  <c:v>1.742E-6</c:v>
                </c:pt>
                <c:pt idx="1126">
                  <c:v>1.7460000000000001E-6</c:v>
                </c:pt>
                <c:pt idx="1127">
                  <c:v>1.748E-6</c:v>
                </c:pt>
                <c:pt idx="1128">
                  <c:v>1.745E-6</c:v>
                </c:pt>
                <c:pt idx="1129">
                  <c:v>1.748E-6</c:v>
                </c:pt>
                <c:pt idx="1130">
                  <c:v>1.7430000000000001E-6</c:v>
                </c:pt>
                <c:pt idx="1131">
                  <c:v>1.7430000000000001E-6</c:v>
                </c:pt>
                <c:pt idx="1132">
                  <c:v>1.745E-6</c:v>
                </c:pt>
                <c:pt idx="1133">
                  <c:v>1.742E-6</c:v>
                </c:pt>
                <c:pt idx="1134">
                  <c:v>1.742E-6</c:v>
                </c:pt>
                <c:pt idx="1135">
                  <c:v>1.7430000000000001E-6</c:v>
                </c:pt>
                <c:pt idx="1136">
                  <c:v>1.7430000000000001E-6</c:v>
                </c:pt>
                <c:pt idx="1137">
                  <c:v>1.7379999999999999E-6</c:v>
                </c:pt>
                <c:pt idx="1138">
                  <c:v>1.7400000000000001E-6</c:v>
                </c:pt>
                <c:pt idx="1139">
                  <c:v>1.7430000000000001E-6</c:v>
                </c:pt>
                <c:pt idx="1140">
                  <c:v>1.7400000000000001E-6</c:v>
                </c:pt>
                <c:pt idx="1141">
                  <c:v>1.7430000000000001E-6</c:v>
                </c:pt>
                <c:pt idx="1142">
                  <c:v>1.7430000000000001E-6</c:v>
                </c:pt>
                <c:pt idx="1143">
                  <c:v>1.7400000000000001E-6</c:v>
                </c:pt>
                <c:pt idx="1144">
                  <c:v>1.7400000000000001E-6</c:v>
                </c:pt>
                <c:pt idx="1145">
                  <c:v>1.742E-6</c:v>
                </c:pt>
                <c:pt idx="1146">
                  <c:v>1.745E-6</c:v>
                </c:pt>
                <c:pt idx="1147">
                  <c:v>1.7370000000000001E-6</c:v>
                </c:pt>
                <c:pt idx="1148">
                  <c:v>1.7379999999999999E-6</c:v>
                </c:pt>
                <c:pt idx="1149">
                  <c:v>1.7430000000000001E-6</c:v>
                </c:pt>
                <c:pt idx="1150">
                  <c:v>1.7370000000000001E-6</c:v>
                </c:pt>
                <c:pt idx="1151">
                  <c:v>1.7430000000000001E-6</c:v>
                </c:pt>
                <c:pt idx="1152">
                  <c:v>1.7430000000000001E-6</c:v>
                </c:pt>
                <c:pt idx="1153">
                  <c:v>1.7400000000000001E-6</c:v>
                </c:pt>
                <c:pt idx="1154">
                  <c:v>1.7370000000000001E-6</c:v>
                </c:pt>
                <c:pt idx="1155">
                  <c:v>1.7400000000000001E-6</c:v>
                </c:pt>
                <c:pt idx="1156">
                  <c:v>1.7400000000000001E-6</c:v>
                </c:pt>
                <c:pt idx="1157">
                  <c:v>1.7349999999999999E-6</c:v>
                </c:pt>
                <c:pt idx="1158">
                  <c:v>1.742E-6</c:v>
                </c:pt>
                <c:pt idx="1159">
                  <c:v>1.7400000000000001E-6</c:v>
                </c:pt>
                <c:pt idx="1160">
                  <c:v>1.7379999999999999E-6</c:v>
                </c:pt>
                <c:pt idx="1161">
                  <c:v>1.7379999999999999E-6</c:v>
                </c:pt>
                <c:pt idx="1162">
                  <c:v>1.7379999999999999E-6</c:v>
                </c:pt>
                <c:pt idx="1163">
                  <c:v>1.7400000000000001E-6</c:v>
                </c:pt>
                <c:pt idx="1164">
                  <c:v>1.7430000000000001E-6</c:v>
                </c:pt>
                <c:pt idx="1165">
                  <c:v>1.7400000000000001E-6</c:v>
                </c:pt>
                <c:pt idx="1166">
                  <c:v>1.742E-6</c:v>
                </c:pt>
                <c:pt idx="1167">
                  <c:v>1.742E-6</c:v>
                </c:pt>
                <c:pt idx="1168">
                  <c:v>1.7430000000000001E-6</c:v>
                </c:pt>
                <c:pt idx="1169">
                  <c:v>1.7379999999999999E-6</c:v>
                </c:pt>
                <c:pt idx="1170">
                  <c:v>1.7400000000000001E-6</c:v>
                </c:pt>
                <c:pt idx="1171">
                  <c:v>1.7370000000000001E-6</c:v>
                </c:pt>
                <c:pt idx="1172">
                  <c:v>1.7430000000000001E-6</c:v>
                </c:pt>
                <c:pt idx="1173">
                  <c:v>1.7400000000000001E-6</c:v>
                </c:pt>
                <c:pt idx="1174">
                  <c:v>1.7400000000000001E-6</c:v>
                </c:pt>
                <c:pt idx="1175">
                  <c:v>1.7379999999999999E-6</c:v>
                </c:pt>
                <c:pt idx="1176">
                  <c:v>1.7430000000000001E-6</c:v>
                </c:pt>
                <c:pt idx="1177">
                  <c:v>1.7430000000000001E-6</c:v>
                </c:pt>
                <c:pt idx="1178">
                  <c:v>1.734E-6</c:v>
                </c:pt>
                <c:pt idx="1179">
                  <c:v>1.7349999999999999E-6</c:v>
                </c:pt>
                <c:pt idx="1180">
                  <c:v>1.742E-6</c:v>
                </c:pt>
                <c:pt idx="1181">
                  <c:v>1.7379999999999999E-6</c:v>
                </c:pt>
                <c:pt idx="1182">
                  <c:v>1.7400000000000001E-6</c:v>
                </c:pt>
                <c:pt idx="1183">
                  <c:v>1.734E-6</c:v>
                </c:pt>
                <c:pt idx="1184">
                  <c:v>1.7400000000000001E-6</c:v>
                </c:pt>
                <c:pt idx="1185">
                  <c:v>1.742E-6</c:v>
                </c:pt>
                <c:pt idx="1186">
                  <c:v>1.742E-6</c:v>
                </c:pt>
                <c:pt idx="1187">
                  <c:v>1.7400000000000001E-6</c:v>
                </c:pt>
                <c:pt idx="1188">
                  <c:v>1.734E-6</c:v>
                </c:pt>
                <c:pt idx="1189">
                  <c:v>1.7430000000000001E-6</c:v>
                </c:pt>
                <c:pt idx="1190">
                  <c:v>1.742E-6</c:v>
                </c:pt>
                <c:pt idx="1191">
                  <c:v>1.7349999999999999E-6</c:v>
                </c:pt>
                <c:pt idx="1192">
                  <c:v>1.7349999999999999E-6</c:v>
                </c:pt>
                <c:pt idx="1193">
                  <c:v>1.7349999999999999E-6</c:v>
                </c:pt>
                <c:pt idx="1194">
                  <c:v>1.7400000000000001E-6</c:v>
                </c:pt>
                <c:pt idx="1195">
                  <c:v>1.7379999999999999E-6</c:v>
                </c:pt>
                <c:pt idx="1196">
                  <c:v>1.7400000000000001E-6</c:v>
                </c:pt>
                <c:pt idx="1197">
                  <c:v>1.7400000000000001E-6</c:v>
                </c:pt>
                <c:pt idx="1198">
                  <c:v>1.7349999999999999E-6</c:v>
                </c:pt>
                <c:pt idx="1199">
                  <c:v>1.7370000000000001E-6</c:v>
                </c:pt>
                <c:pt idx="1200">
                  <c:v>1.734E-6</c:v>
                </c:pt>
                <c:pt idx="1201">
                  <c:v>1.7349999999999999E-6</c:v>
                </c:pt>
                <c:pt idx="1202">
                  <c:v>1.7349999999999999E-6</c:v>
                </c:pt>
                <c:pt idx="1203">
                  <c:v>1.742E-6</c:v>
                </c:pt>
                <c:pt idx="1204">
                  <c:v>1.7379999999999999E-6</c:v>
                </c:pt>
                <c:pt idx="1205">
                  <c:v>1.7379999999999999E-6</c:v>
                </c:pt>
                <c:pt idx="1206">
                  <c:v>1.7379999999999999E-6</c:v>
                </c:pt>
                <c:pt idx="1207">
                  <c:v>1.7430000000000001E-6</c:v>
                </c:pt>
                <c:pt idx="1208">
                  <c:v>1.7379999999999999E-6</c:v>
                </c:pt>
                <c:pt idx="1209">
                  <c:v>1.7370000000000001E-6</c:v>
                </c:pt>
                <c:pt idx="1210">
                  <c:v>1.7370000000000001E-6</c:v>
                </c:pt>
                <c:pt idx="1211">
                  <c:v>1.7400000000000001E-6</c:v>
                </c:pt>
                <c:pt idx="1212">
                  <c:v>1.742E-6</c:v>
                </c:pt>
                <c:pt idx="1213">
                  <c:v>1.7349999999999999E-6</c:v>
                </c:pt>
                <c:pt idx="1214">
                  <c:v>1.7379999999999999E-6</c:v>
                </c:pt>
                <c:pt idx="1215">
                  <c:v>1.7379999999999999E-6</c:v>
                </c:pt>
                <c:pt idx="1216">
                  <c:v>1.7400000000000001E-6</c:v>
                </c:pt>
                <c:pt idx="1217">
                  <c:v>1.7400000000000001E-6</c:v>
                </c:pt>
                <c:pt idx="1218">
                  <c:v>1.745E-6</c:v>
                </c:pt>
                <c:pt idx="1219">
                  <c:v>1.7430000000000001E-6</c:v>
                </c:pt>
                <c:pt idx="1220">
                  <c:v>1.745E-6</c:v>
                </c:pt>
                <c:pt idx="1221">
                  <c:v>1.7460000000000001E-6</c:v>
                </c:pt>
                <c:pt idx="1222">
                  <c:v>1.742E-6</c:v>
                </c:pt>
                <c:pt idx="1223">
                  <c:v>1.7430000000000001E-6</c:v>
                </c:pt>
                <c:pt idx="1224">
                  <c:v>1.7460000000000001E-6</c:v>
                </c:pt>
                <c:pt idx="1225">
                  <c:v>1.7430000000000001E-6</c:v>
                </c:pt>
                <c:pt idx="1226">
                  <c:v>1.7430000000000001E-6</c:v>
                </c:pt>
                <c:pt idx="1227">
                  <c:v>1.7430000000000001E-6</c:v>
                </c:pt>
                <c:pt idx="1228">
                  <c:v>1.745E-6</c:v>
                </c:pt>
                <c:pt idx="1229">
                  <c:v>1.7430000000000001E-6</c:v>
                </c:pt>
                <c:pt idx="1230">
                  <c:v>1.742E-6</c:v>
                </c:pt>
                <c:pt idx="1231">
                  <c:v>1.745E-6</c:v>
                </c:pt>
                <c:pt idx="1232">
                  <c:v>1.7430000000000001E-6</c:v>
                </c:pt>
                <c:pt idx="1233">
                  <c:v>1.7460000000000001E-6</c:v>
                </c:pt>
                <c:pt idx="1234">
                  <c:v>1.7430000000000001E-6</c:v>
                </c:pt>
                <c:pt idx="1235">
                  <c:v>1.742E-6</c:v>
                </c:pt>
                <c:pt idx="1236">
                  <c:v>1.7430000000000001E-6</c:v>
                </c:pt>
                <c:pt idx="1237">
                  <c:v>1.745E-6</c:v>
                </c:pt>
                <c:pt idx="1238">
                  <c:v>1.745E-6</c:v>
                </c:pt>
                <c:pt idx="1239">
                  <c:v>1.7460000000000001E-6</c:v>
                </c:pt>
                <c:pt idx="1240">
                  <c:v>1.7400000000000001E-6</c:v>
                </c:pt>
                <c:pt idx="1241">
                  <c:v>1.7430000000000001E-6</c:v>
                </c:pt>
                <c:pt idx="1242">
                  <c:v>1.7460000000000001E-6</c:v>
                </c:pt>
                <c:pt idx="1243">
                  <c:v>1.745E-6</c:v>
                </c:pt>
                <c:pt idx="1244">
                  <c:v>1.742E-6</c:v>
                </c:pt>
                <c:pt idx="1245">
                  <c:v>1.7400000000000001E-6</c:v>
                </c:pt>
                <c:pt idx="1246">
                  <c:v>1.742E-6</c:v>
                </c:pt>
                <c:pt idx="1247">
                  <c:v>1.7430000000000001E-6</c:v>
                </c:pt>
                <c:pt idx="1248">
                  <c:v>1.7400000000000001E-6</c:v>
                </c:pt>
                <c:pt idx="1249">
                  <c:v>1.742E-6</c:v>
                </c:pt>
                <c:pt idx="1250">
                  <c:v>1.7430000000000001E-6</c:v>
                </c:pt>
                <c:pt idx="1251">
                  <c:v>1.7430000000000001E-6</c:v>
                </c:pt>
                <c:pt idx="1252">
                  <c:v>1.7379999999999999E-6</c:v>
                </c:pt>
                <c:pt idx="1253">
                  <c:v>1.7379999999999999E-6</c:v>
                </c:pt>
                <c:pt idx="1254">
                  <c:v>1.742E-6</c:v>
                </c:pt>
                <c:pt idx="1255">
                  <c:v>1.7400000000000001E-6</c:v>
                </c:pt>
                <c:pt idx="1256">
                  <c:v>1.7370000000000001E-6</c:v>
                </c:pt>
                <c:pt idx="1257">
                  <c:v>1.7370000000000001E-6</c:v>
                </c:pt>
                <c:pt idx="1258">
                  <c:v>1.7370000000000001E-6</c:v>
                </c:pt>
                <c:pt idx="1259">
                  <c:v>1.742E-6</c:v>
                </c:pt>
                <c:pt idx="1260">
                  <c:v>1.7430000000000001E-6</c:v>
                </c:pt>
                <c:pt idx="1261">
                  <c:v>1.7400000000000001E-6</c:v>
                </c:pt>
                <c:pt idx="1262">
                  <c:v>1.7370000000000001E-6</c:v>
                </c:pt>
                <c:pt idx="1263">
                  <c:v>1.7430000000000001E-6</c:v>
                </c:pt>
                <c:pt idx="1264">
                  <c:v>1.742E-6</c:v>
                </c:pt>
                <c:pt idx="1265">
                  <c:v>1.7400000000000001E-6</c:v>
                </c:pt>
                <c:pt idx="1266">
                  <c:v>1.7370000000000001E-6</c:v>
                </c:pt>
                <c:pt idx="1267">
                  <c:v>1.7349999999999999E-6</c:v>
                </c:pt>
                <c:pt idx="1268">
                  <c:v>1.7379999999999999E-6</c:v>
                </c:pt>
                <c:pt idx="1269">
                  <c:v>1.7400000000000001E-6</c:v>
                </c:pt>
                <c:pt idx="1270">
                  <c:v>1.734E-6</c:v>
                </c:pt>
                <c:pt idx="1271">
                  <c:v>1.734E-6</c:v>
                </c:pt>
                <c:pt idx="1272">
                  <c:v>1.734E-6</c:v>
                </c:pt>
                <c:pt idx="1273">
                  <c:v>1.734E-6</c:v>
                </c:pt>
                <c:pt idx="1274">
                  <c:v>1.7349999999999999E-6</c:v>
                </c:pt>
                <c:pt idx="1275">
                  <c:v>1.7349999999999999E-6</c:v>
                </c:pt>
                <c:pt idx="1276">
                  <c:v>1.734E-6</c:v>
                </c:pt>
                <c:pt idx="1277">
                  <c:v>1.7320000000000001E-6</c:v>
                </c:pt>
                <c:pt idx="1278">
                  <c:v>1.734E-6</c:v>
                </c:pt>
                <c:pt idx="1279">
                  <c:v>1.734E-6</c:v>
                </c:pt>
                <c:pt idx="1280">
                  <c:v>1.7379999999999999E-6</c:v>
                </c:pt>
                <c:pt idx="1281">
                  <c:v>1.734E-6</c:v>
                </c:pt>
                <c:pt idx="1282">
                  <c:v>1.734E-6</c:v>
                </c:pt>
                <c:pt idx="1283">
                  <c:v>1.734E-6</c:v>
                </c:pt>
                <c:pt idx="1284">
                  <c:v>1.7349999999999999E-6</c:v>
                </c:pt>
                <c:pt idx="1285">
                  <c:v>1.7370000000000001E-6</c:v>
                </c:pt>
                <c:pt idx="1286">
                  <c:v>1.734E-6</c:v>
                </c:pt>
                <c:pt idx="1287">
                  <c:v>1.734E-6</c:v>
                </c:pt>
                <c:pt idx="1288">
                  <c:v>1.734E-6</c:v>
                </c:pt>
                <c:pt idx="1289">
                  <c:v>1.7349999999999999E-6</c:v>
                </c:pt>
                <c:pt idx="1290">
                  <c:v>1.7320000000000001E-6</c:v>
                </c:pt>
                <c:pt idx="1291">
                  <c:v>1.7370000000000001E-6</c:v>
                </c:pt>
                <c:pt idx="1292">
                  <c:v>1.734E-6</c:v>
                </c:pt>
                <c:pt idx="1293">
                  <c:v>1.7400000000000001E-6</c:v>
                </c:pt>
                <c:pt idx="1294">
                  <c:v>1.742E-6</c:v>
                </c:pt>
                <c:pt idx="1295">
                  <c:v>1.7320000000000001E-6</c:v>
                </c:pt>
                <c:pt idx="1296">
                  <c:v>1.734E-6</c:v>
                </c:pt>
                <c:pt idx="1297">
                  <c:v>1.7370000000000001E-6</c:v>
                </c:pt>
                <c:pt idx="1298">
                  <c:v>1.7370000000000001E-6</c:v>
                </c:pt>
                <c:pt idx="1299">
                  <c:v>1.734E-6</c:v>
                </c:pt>
                <c:pt idx="1300">
                  <c:v>1.7370000000000001E-6</c:v>
                </c:pt>
                <c:pt idx="1301">
                  <c:v>1.7320000000000001E-6</c:v>
                </c:pt>
                <c:pt idx="1302">
                  <c:v>1.7400000000000001E-6</c:v>
                </c:pt>
                <c:pt idx="1303">
                  <c:v>1.734E-6</c:v>
                </c:pt>
                <c:pt idx="1304">
                  <c:v>1.7349999999999999E-6</c:v>
                </c:pt>
                <c:pt idx="1305">
                  <c:v>1.734E-6</c:v>
                </c:pt>
                <c:pt idx="1306">
                  <c:v>1.734E-6</c:v>
                </c:pt>
                <c:pt idx="1307">
                  <c:v>1.7379999999999999E-6</c:v>
                </c:pt>
                <c:pt idx="1308">
                  <c:v>1.7370000000000001E-6</c:v>
                </c:pt>
                <c:pt idx="1309">
                  <c:v>1.7349999999999999E-6</c:v>
                </c:pt>
                <c:pt idx="1310">
                  <c:v>1.734E-6</c:v>
                </c:pt>
                <c:pt idx="1311">
                  <c:v>1.734E-6</c:v>
                </c:pt>
                <c:pt idx="1312">
                  <c:v>1.734E-6</c:v>
                </c:pt>
                <c:pt idx="1313">
                  <c:v>1.7379999999999999E-6</c:v>
                </c:pt>
                <c:pt idx="1314">
                  <c:v>1.734E-6</c:v>
                </c:pt>
                <c:pt idx="1315">
                  <c:v>1.7349999999999999E-6</c:v>
                </c:pt>
                <c:pt idx="1316">
                  <c:v>1.7349999999999999E-6</c:v>
                </c:pt>
                <c:pt idx="1317">
                  <c:v>1.734E-6</c:v>
                </c:pt>
                <c:pt idx="1318">
                  <c:v>1.7379999999999999E-6</c:v>
                </c:pt>
                <c:pt idx="1319">
                  <c:v>1.7320000000000001E-6</c:v>
                </c:pt>
                <c:pt idx="1320">
                  <c:v>1.734E-6</c:v>
                </c:pt>
                <c:pt idx="1321">
                  <c:v>1.7320000000000001E-6</c:v>
                </c:pt>
                <c:pt idx="1322">
                  <c:v>1.7370000000000001E-6</c:v>
                </c:pt>
                <c:pt idx="1323">
                  <c:v>1.734E-6</c:v>
                </c:pt>
                <c:pt idx="1324">
                  <c:v>1.734E-6</c:v>
                </c:pt>
                <c:pt idx="1325">
                  <c:v>1.7320000000000001E-6</c:v>
                </c:pt>
                <c:pt idx="1326">
                  <c:v>1.7349999999999999E-6</c:v>
                </c:pt>
                <c:pt idx="1327">
                  <c:v>1.7349999999999999E-6</c:v>
                </c:pt>
                <c:pt idx="1328">
                  <c:v>1.7349999999999999E-6</c:v>
                </c:pt>
                <c:pt idx="1329">
                  <c:v>1.7320000000000001E-6</c:v>
                </c:pt>
                <c:pt idx="1330">
                  <c:v>1.734E-6</c:v>
                </c:pt>
                <c:pt idx="1331">
                  <c:v>1.734E-6</c:v>
                </c:pt>
                <c:pt idx="1332">
                  <c:v>1.734E-6</c:v>
                </c:pt>
                <c:pt idx="1333">
                  <c:v>1.7379999999999999E-6</c:v>
                </c:pt>
                <c:pt idx="1334">
                  <c:v>1.7370000000000001E-6</c:v>
                </c:pt>
                <c:pt idx="1335">
                  <c:v>1.7320000000000001E-6</c:v>
                </c:pt>
                <c:pt idx="1336">
                  <c:v>1.734E-6</c:v>
                </c:pt>
                <c:pt idx="1337">
                  <c:v>1.7349999999999999E-6</c:v>
                </c:pt>
                <c:pt idx="1338">
                  <c:v>1.7320000000000001E-6</c:v>
                </c:pt>
                <c:pt idx="1339">
                  <c:v>1.7320000000000001E-6</c:v>
                </c:pt>
                <c:pt idx="1340">
                  <c:v>1.7349999999999999E-6</c:v>
                </c:pt>
                <c:pt idx="1341">
                  <c:v>1.734E-6</c:v>
                </c:pt>
                <c:pt idx="1342">
                  <c:v>1.7349999999999999E-6</c:v>
                </c:pt>
                <c:pt idx="1343">
                  <c:v>1.734E-6</c:v>
                </c:pt>
                <c:pt idx="1344">
                  <c:v>1.7349999999999999E-6</c:v>
                </c:pt>
                <c:pt idx="1345">
                  <c:v>1.7370000000000001E-6</c:v>
                </c:pt>
                <c:pt idx="1346">
                  <c:v>1.7370000000000001E-6</c:v>
                </c:pt>
                <c:pt idx="1347">
                  <c:v>1.7349999999999999E-6</c:v>
                </c:pt>
                <c:pt idx="1348">
                  <c:v>1.734E-6</c:v>
                </c:pt>
                <c:pt idx="1349">
                  <c:v>1.734E-6</c:v>
                </c:pt>
                <c:pt idx="1350">
                  <c:v>1.734E-6</c:v>
                </c:pt>
                <c:pt idx="1351">
                  <c:v>1.7349999999999999E-6</c:v>
                </c:pt>
                <c:pt idx="1352">
                  <c:v>1.7320000000000001E-6</c:v>
                </c:pt>
                <c:pt idx="1353">
                  <c:v>1.734E-6</c:v>
                </c:pt>
                <c:pt idx="1354">
                  <c:v>1.7349999999999999E-6</c:v>
                </c:pt>
                <c:pt idx="1355">
                  <c:v>1.734E-6</c:v>
                </c:pt>
                <c:pt idx="1356">
                  <c:v>1.734E-6</c:v>
                </c:pt>
                <c:pt idx="1357">
                  <c:v>1.7320000000000001E-6</c:v>
                </c:pt>
                <c:pt idx="1358">
                  <c:v>1.734E-6</c:v>
                </c:pt>
                <c:pt idx="1359">
                  <c:v>1.734E-6</c:v>
                </c:pt>
                <c:pt idx="1360">
                  <c:v>1.734E-6</c:v>
                </c:pt>
                <c:pt idx="1361">
                  <c:v>1.7370000000000001E-6</c:v>
                </c:pt>
                <c:pt idx="1362">
                  <c:v>1.7349999999999999E-6</c:v>
                </c:pt>
                <c:pt idx="1363">
                  <c:v>1.7400000000000001E-6</c:v>
                </c:pt>
                <c:pt idx="1364">
                  <c:v>1.7379999999999999E-6</c:v>
                </c:pt>
                <c:pt idx="1365">
                  <c:v>1.7320000000000001E-6</c:v>
                </c:pt>
                <c:pt idx="1366">
                  <c:v>1.734E-6</c:v>
                </c:pt>
                <c:pt idx="1367">
                  <c:v>1.7349999999999999E-6</c:v>
                </c:pt>
                <c:pt idx="1368">
                  <c:v>1.7370000000000001E-6</c:v>
                </c:pt>
                <c:pt idx="1369">
                  <c:v>1.7370000000000001E-6</c:v>
                </c:pt>
                <c:pt idx="1370">
                  <c:v>1.7320000000000001E-6</c:v>
                </c:pt>
                <c:pt idx="1371">
                  <c:v>1.7349999999999999E-6</c:v>
                </c:pt>
                <c:pt idx="1372">
                  <c:v>1.7349999999999999E-6</c:v>
                </c:pt>
                <c:pt idx="1373">
                  <c:v>1.7349999999999999E-6</c:v>
                </c:pt>
                <c:pt idx="1374">
                  <c:v>1.7370000000000001E-6</c:v>
                </c:pt>
                <c:pt idx="1375">
                  <c:v>1.731E-6</c:v>
                </c:pt>
                <c:pt idx="1376">
                  <c:v>1.734E-6</c:v>
                </c:pt>
                <c:pt idx="1377">
                  <c:v>1.7320000000000001E-6</c:v>
                </c:pt>
                <c:pt idx="1378">
                  <c:v>1.734E-6</c:v>
                </c:pt>
                <c:pt idx="1379">
                  <c:v>1.731E-6</c:v>
                </c:pt>
                <c:pt idx="1380">
                  <c:v>1.731E-6</c:v>
                </c:pt>
                <c:pt idx="1381">
                  <c:v>1.734E-6</c:v>
                </c:pt>
                <c:pt idx="1382">
                  <c:v>1.7320000000000001E-6</c:v>
                </c:pt>
                <c:pt idx="1383">
                  <c:v>1.7320000000000001E-6</c:v>
                </c:pt>
                <c:pt idx="1384">
                  <c:v>1.7370000000000001E-6</c:v>
                </c:pt>
                <c:pt idx="1385">
                  <c:v>1.734E-6</c:v>
                </c:pt>
                <c:pt idx="1386">
                  <c:v>1.7349999999999999E-6</c:v>
                </c:pt>
                <c:pt idx="1387">
                  <c:v>1.7379999999999999E-6</c:v>
                </c:pt>
                <c:pt idx="1388">
                  <c:v>1.734E-6</c:v>
                </c:pt>
                <c:pt idx="1389">
                  <c:v>1.7320000000000001E-6</c:v>
                </c:pt>
                <c:pt idx="1390">
                  <c:v>1.734E-6</c:v>
                </c:pt>
                <c:pt idx="1391">
                  <c:v>1.734E-6</c:v>
                </c:pt>
                <c:pt idx="1392">
                  <c:v>1.7370000000000001E-6</c:v>
                </c:pt>
                <c:pt idx="1393">
                  <c:v>1.7379999999999999E-6</c:v>
                </c:pt>
                <c:pt idx="1394">
                  <c:v>1.7349999999999999E-6</c:v>
                </c:pt>
                <c:pt idx="1395">
                  <c:v>1.734E-6</c:v>
                </c:pt>
                <c:pt idx="1396">
                  <c:v>1.7320000000000001E-6</c:v>
                </c:pt>
                <c:pt idx="1397">
                  <c:v>1.7349999999999999E-6</c:v>
                </c:pt>
                <c:pt idx="1398">
                  <c:v>1.7320000000000001E-6</c:v>
                </c:pt>
                <c:pt idx="1399">
                  <c:v>1.7320000000000001E-6</c:v>
                </c:pt>
                <c:pt idx="1400">
                  <c:v>1.7379999999999999E-6</c:v>
                </c:pt>
                <c:pt idx="1401">
                  <c:v>1.7370000000000001E-6</c:v>
                </c:pt>
                <c:pt idx="1402">
                  <c:v>1.7379999999999999E-6</c:v>
                </c:pt>
                <c:pt idx="1403">
                  <c:v>1.7320000000000001E-6</c:v>
                </c:pt>
                <c:pt idx="1404">
                  <c:v>1.7320000000000001E-6</c:v>
                </c:pt>
                <c:pt idx="1405">
                  <c:v>1.734E-6</c:v>
                </c:pt>
                <c:pt idx="1406">
                  <c:v>1.7349999999999999E-6</c:v>
                </c:pt>
                <c:pt idx="1407">
                  <c:v>1.7349999999999999E-6</c:v>
                </c:pt>
                <c:pt idx="1408">
                  <c:v>1.7379999999999999E-6</c:v>
                </c:pt>
                <c:pt idx="1409">
                  <c:v>1.734E-6</c:v>
                </c:pt>
                <c:pt idx="1410">
                  <c:v>1.7320000000000001E-6</c:v>
                </c:pt>
                <c:pt idx="1411">
                  <c:v>1.7370000000000001E-6</c:v>
                </c:pt>
                <c:pt idx="1412">
                  <c:v>1.7349999999999999E-6</c:v>
                </c:pt>
                <c:pt idx="1413">
                  <c:v>1.7349999999999999E-6</c:v>
                </c:pt>
                <c:pt idx="1414">
                  <c:v>1.7349999999999999E-6</c:v>
                </c:pt>
                <c:pt idx="1415">
                  <c:v>1.7379999999999999E-6</c:v>
                </c:pt>
                <c:pt idx="1416">
                  <c:v>1.7320000000000001E-6</c:v>
                </c:pt>
                <c:pt idx="1417">
                  <c:v>1.734E-6</c:v>
                </c:pt>
                <c:pt idx="1418">
                  <c:v>1.742E-6</c:v>
                </c:pt>
                <c:pt idx="1419">
                  <c:v>1.7400000000000001E-6</c:v>
                </c:pt>
                <c:pt idx="1420">
                  <c:v>1.734E-6</c:v>
                </c:pt>
                <c:pt idx="1421">
                  <c:v>1.734E-6</c:v>
                </c:pt>
                <c:pt idx="1422">
                  <c:v>1.7370000000000001E-6</c:v>
                </c:pt>
                <c:pt idx="1423">
                  <c:v>1.734E-6</c:v>
                </c:pt>
                <c:pt idx="1424">
                  <c:v>1.7370000000000001E-6</c:v>
                </c:pt>
                <c:pt idx="1425">
                  <c:v>1.7370000000000001E-6</c:v>
                </c:pt>
                <c:pt idx="1426">
                  <c:v>1.742E-6</c:v>
                </c:pt>
                <c:pt idx="1427">
                  <c:v>1.7400000000000001E-6</c:v>
                </c:pt>
                <c:pt idx="1428">
                  <c:v>1.734E-6</c:v>
                </c:pt>
                <c:pt idx="1429">
                  <c:v>1.734E-6</c:v>
                </c:pt>
                <c:pt idx="1430">
                  <c:v>1.734E-6</c:v>
                </c:pt>
                <c:pt idx="1431">
                  <c:v>1.734E-6</c:v>
                </c:pt>
                <c:pt idx="1432">
                  <c:v>1.742E-6</c:v>
                </c:pt>
                <c:pt idx="1433">
                  <c:v>1.742E-6</c:v>
                </c:pt>
                <c:pt idx="1434">
                  <c:v>1.7370000000000001E-6</c:v>
                </c:pt>
                <c:pt idx="1435">
                  <c:v>1.734E-6</c:v>
                </c:pt>
                <c:pt idx="1436">
                  <c:v>1.734E-6</c:v>
                </c:pt>
                <c:pt idx="1437">
                  <c:v>1.7379999999999999E-6</c:v>
                </c:pt>
                <c:pt idx="1438">
                  <c:v>1.7320000000000001E-6</c:v>
                </c:pt>
                <c:pt idx="1439">
                  <c:v>1.734E-6</c:v>
                </c:pt>
                <c:pt idx="1440">
                  <c:v>1.7400000000000001E-6</c:v>
                </c:pt>
                <c:pt idx="1441">
                  <c:v>1.7379999999999999E-6</c:v>
                </c:pt>
                <c:pt idx="1442">
                  <c:v>1.734E-6</c:v>
                </c:pt>
                <c:pt idx="1443">
                  <c:v>1.734E-6</c:v>
                </c:pt>
                <c:pt idx="1444">
                  <c:v>1.734E-6</c:v>
                </c:pt>
                <c:pt idx="1445">
                  <c:v>1.7349999999999999E-6</c:v>
                </c:pt>
                <c:pt idx="1446">
                  <c:v>1.7320000000000001E-6</c:v>
                </c:pt>
                <c:pt idx="1447">
                  <c:v>1.7349999999999999E-6</c:v>
                </c:pt>
                <c:pt idx="1448">
                  <c:v>1.734E-6</c:v>
                </c:pt>
                <c:pt idx="1449">
                  <c:v>1.7370000000000001E-6</c:v>
                </c:pt>
                <c:pt idx="1450">
                  <c:v>1.7370000000000001E-6</c:v>
                </c:pt>
                <c:pt idx="1451">
                  <c:v>1.734E-6</c:v>
                </c:pt>
                <c:pt idx="1452">
                  <c:v>1.731E-6</c:v>
                </c:pt>
                <c:pt idx="1453">
                  <c:v>1.731E-6</c:v>
                </c:pt>
                <c:pt idx="1454">
                  <c:v>1.7320000000000001E-6</c:v>
                </c:pt>
                <c:pt idx="1455">
                  <c:v>1.731E-6</c:v>
                </c:pt>
                <c:pt idx="1456">
                  <c:v>1.734E-6</c:v>
                </c:pt>
                <c:pt idx="1457">
                  <c:v>1.734E-6</c:v>
                </c:pt>
                <c:pt idx="1458">
                  <c:v>1.7320000000000001E-6</c:v>
                </c:pt>
                <c:pt idx="1459">
                  <c:v>1.734E-6</c:v>
                </c:pt>
                <c:pt idx="1460">
                  <c:v>1.7320000000000001E-6</c:v>
                </c:pt>
                <c:pt idx="1461">
                  <c:v>1.7320000000000001E-6</c:v>
                </c:pt>
                <c:pt idx="1462">
                  <c:v>1.7320000000000001E-6</c:v>
                </c:pt>
                <c:pt idx="1463">
                  <c:v>1.7320000000000001E-6</c:v>
                </c:pt>
                <c:pt idx="1464">
                  <c:v>1.731E-6</c:v>
                </c:pt>
                <c:pt idx="1465">
                  <c:v>1.734E-6</c:v>
                </c:pt>
                <c:pt idx="1466">
                  <c:v>1.731E-6</c:v>
                </c:pt>
                <c:pt idx="1467">
                  <c:v>1.734E-6</c:v>
                </c:pt>
                <c:pt idx="1468">
                  <c:v>1.7320000000000001E-6</c:v>
                </c:pt>
                <c:pt idx="1469">
                  <c:v>1.7320000000000001E-6</c:v>
                </c:pt>
                <c:pt idx="1470">
                  <c:v>1.7320000000000001E-6</c:v>
                </c:pt>
                <c:pt idx="1471">
                  <c:v>1.7349999999999999E-6</c:v>
                </c:pt>
                <c:pt idx="1472">
                  <c:v>1.734E-6</c:v>
                </c:pt>
                <c:pt idx="1473">
                  <c:v>1.734E-6</c:v>
                </c:pt>
                <c:pt idx="1474">
                  <c:v>1.7320000000000001E-6</c:v>
                </c:pt>
                <c:pt idx="1475">
                  <c:v>1.7320000000000001E-6</c:v>
                </c:pt>
                <c:pt idx="1476">
                  <c:v>1.7320000000000001E-6</c:v>
                </c:pt>
                <c:pt idx="1477">
                  <c:v>1.7320000000000001E-6</c:v>
                </c:pt>
                <c:pt idx="1478">
                  <c:v>1.7320000000000001E-6</c:v>
                </c:pt>
                <c:pt idx="1479">
                  <c:v>1.734E-6</c:v>
                </c:pt>
                <c:pt idx="1480">
                  <c:v>1.734E-6</c:v>
                </c:pt>
                <c:pt idx="1481">
                  <c:v>1.731E-6</c:v>
                </c:pt>
                <c:pt idx="1482">
                  <c:v>1.731E-6</c:v>
                </c:pt>
                <c:pt idx="1483">
                  <c:v>1.734E-6</c:v>
                </c:pt>
                <c:pt idx="1484">
                  <c:v>1.734E-6</c:v>
                </c:pt>
                <c:pt idx="1485">
                  <c:v>1.7320000000000001E-6</c:v>
                </c:pt>
                <c:pt idx="1486">
                  <c:v>1.731E-6</c:v>
                </c:pt>
                <c:pt idx="1487">
                  <c:v>1.731E-6</c:v>
                </c:pt>
                <c:pt idx="1488">
                  <c:v>1.734E-6</c:v>
                </c:pt>
                <c:pt idx="1489">
                  <c:v>1.731E-6</c:v>
                </c:pt>
                <c:pt idx="1490">
                  <c:v>1.731E-6</c:v>
                </c:pt>
                <c:pt idx="1491">
                  <c:v>1.7320000000000001E-6</c:v>
                </c:pt>
                <c:pt idx="1492">
                  <c:v>1.734E-6</c:v>
                </c:pt>
                <c:pt idx="1493">
                  <c:v>1.734E-6</c:v>
                </c:pt>
                <c:pt idx="1494">
                  <c:v>1.7290000000000001E-6</c:v>
                </c:pt>
                <c:pt idx="1495">
                  <c:v>1.731E-6</c:v>
                </c:pt>
                <c:pt idx="1496">
                  <c:v>1.7269999999999999E-6</c:v>
                </c:pt>
                <c:pt idx="1497">
                  <c:v>1.7290000000000001E-6</c:v>
                </c:pt>
                <c:pt idx="1498">
                  <c:v>1.731E-6</c:v>
                </c:pt>
                <c:pt idx="1499">
                  <c:v>1.731E-6</c:v>
                </c:pt>
                <c:pt idx="1500">
                  <c:v>1.7290000000000001E-6</c:v>
                </c:pt>
                <c:pt idx="1501">
                  <c:v>1.731E-6</c:v>
                </c:pt>
                <c:pt idx="1502">
                  <c:v>1.7320000000000001E-6</c:v>
                </c:pt>
                <c:pt idx="1503">
                  <c:v>1.7260000000000001E-6</c:v>
                </c:pt>
                <c:pt idx="1504">
                  <c:v>1.734E-6</c:v>
                </c:pt>
                <c:pt idx="1505">
                  <c:v>1.731E-6</c:v>
                </c:pt>
                <c:pt idx="1506">
                  <c:v>1.7320000000000001E-6</c:v>
                </c:pt>
                <c:pt idx="1507">
                  <c:v>1.734E-6</c:v>
                </c:pt>
                <c:pt idx="1508">
                  <c:v>1.734E-6</c:v>
                </c:pt>
                <c:pt idx="1509">
                  <c:v>1.7320000000000001E-6</c:v>
                </c:pt>
                <c:pt idx="1510">
                  <c:v>1.734E-6</c:v>
                </c:pt>
                <c:pt idx="1511">
                  <c:v>1.7320000000000001E-6</c:v>
                </c:pt>
                <c:pt idx="1512">
                  <c:v>1.731E-6</c:v>
                </c:pt>
                <c:pt idx="1513">
                  <c:v>1.731E-6</c:v>
                </c:pt>
                <c:pt idx="1514">
                  <c:v>1.731E-6</c:v>
                </c:pt>
                <c:pt idx="1515">
                  <c:v>1.7349999999999999E-6</c:v>
                </c:pt>
                <c:pt idx="1516">
                  <c:v>1.7320000000000001E-6</c:v>
                </c:pt>
                <c:pt idx="1517">
                  <c:v>1.7349999999999999E-6</c:v>
                </c:pt>
                <c:pt idx="1518">
                  <c:v>1.734E-6</c:v>
                </c:pt>
                <c:pt idx="1519">
                  <c:v>1.734E-6</c:v>
                </c:pt>
                <c:pt idx="1520">
                  <c:v>1.734E-6</c:v>
                </c:pt>
                <c:pt idx="1521">
                  <c:v>1.734E-6</c:v>
                </c:pt>
                <c:pt idx="1522">
                  <c:v>1.734E-6</c:v>
                </c:pt>
                <c:pt idx="1523">
                  <c:v>1.734E-6</c:v>
                </c:pt>
                <c:pt idx="1524">
                  <c:v>1.7349999999999999E-6</c:v>
                </c:pt>
                <c:pt idx="1525">
                  <c:v>1.734E-6</c:v>
                </c:pt>
                <c:pt idx="1526">
                  <c:v>1.7349999999999999E-6</c:v>
                </c:pt>
                <c:pt idx="1527">
                  <c:v>1.7400000000000001E-6</c:v>
                </c:pt>
                <c:pt idx="1528">
                  <c:v>1.7379999999999999E-6</c:v>
                </c:pt>
                <c:pt idx="1529">
                  <c:v>1.7400000000000001E-6</c:v>
                </c:pt>
                <c:pt idx="1530">
                  <c:v>1.734E-6</c:v>
                </c:pt>
                <c:pt idx="1531">
                  <c:v>1.734E-6</c:v>
                </c:pt>
                <c:pt idx="1532">
                  <c:v>1.731E-6</c:v>
                </c:pt>
                <c:pt idx="1533">
                  <c:v>1.734E-6</c:v>
                </c:pt>
                <c:pt idx="1534">
                  <c:v>1.734E-6</c:v>
                </c:pt>
                <c:pt idx="1535">
                  <c:v>1.7430000000000001E-6</c:v>
                </c:pt>
                <c:pt idx="1536">
                  <c:v>1.7400000000000001E-6</c:v>
                </c:pt>
                <c:pt idx="1537">
                  <c:v>1.7349999999999999E-6</c:v>
                </c:pt>
                <c:pt idx="1538">
                  <c:v>1.7400000000000001E-6</c:v>
                </c:pt>
                <c:pt idx="1539">
                  <c:v>1.7349999999999999E-6</c:v>
                </c:pt>
                <c:pt idx="1540">
                  <c:v>1.734E-6</c:v>
                </c:pt>
                <c:pt idx="1541">
                  <c:v>1.734E-6</c:v>
                </c:pt>
                <c:pt idx="1542">
                  <c:v>1.7320000000000001E-6</c:v>
                </c:pt>
                <c:pt idx="1543">
                  <c:v>1.7320000000000001E-6</c:v>
                </c:pt>
                <c:pt idx="1544">
                  <c:v>1.734E-6</c:v>
                </c:pt>
                <c:pt idx="1545">
                  <c:v>1.7349999999999999E-6</c:v>
                </c:pt>
                <c:pt idx="1546">
                  <c:v>1.7370000000000001E-6</c:v>
                </c:pt>
                <c:pt idx="1547">
                  <c:v>1.734E-6</c:v>
                </c:pt>
                <c:pt idx="1548">
                  <c:v>1.7379999999999999E-6</c:v>
                </c:pt>
                <c:pt idx="1549">
                  <c:v>1.7370000000000001E-6</c:v>
                </c:pt>
                <c:pt idx="1550">
                  <c:v>1.7430000000000001E-6</c:v>
                </c:pt>
                <c:pt idx="1551">
                  <c:v>1.7400000000000001E-6</c:v>
                </c:pt>
                <c:pt idx="1552">
                  <c:v>1.7349999999999999E-6</c:v>
                </c:pt>
                <c:pt idx="1553">
                  <c:v>1.734E-6</c:v>
                </c:pt>
                <c:pt idx="1554">
                  <c:v>1.7349999999999999E-6</c:v>
                </c:pt>
                <c:pt idx="1555">
                  <c:v>1.7370000000000001E-6</c:v>
                </c:pt>
                <c:pt idx="1556">
                  <c:v>1.734E-6</c:v>
                </c:pt>
                <c:pt idx="1557">
                  <c:v>1.7379999999999999E-6</c:v>
                </c:pt>
                <c:pt idx="1558">
                  <c:v>1.7379999999999999E-6</c:v>
                </c:pt>
                <c:pt idx="1559">
                  <c:v>1.7400000000000001E-6</c:v>
                </c:pt>
                <c:pt idx="1560">
                  <c:v>1.734E-6</c:v>
                </c:pt>
                <c:pt idx="1561">
                  <c:v>1.7379999999999999E-6</c:v>
                </c:pt>
                <c:pt idx="1562">
                  <c:v>1.7370000000000001E-6</c:v>
                </c:pt>
                <c:pt idx="1563">
                  <c:v>1.7370000000000001E-6</c:v>
                </c:pt>
                <c:pt idx="1564">
                  <c:v>1.7379999999999999E-6</c:v>
                </c:pt>
                <c:pt idx="1565">
                  <c:v>1.7430000000000001E-6</c:v>
                </c:pt>
                <c:pt idx="1566">
                  <c:v>1.7349999999999999E-6</c:v>
                </c:pt>
                <c:pt idx="1567">
                  <c:v>1.7349999999999999E-6</c:v>
                </c:pt>
                <c:pt idx="1568">
                  <c:v>1.734E-6</c:v>
                </c:pt>
                <c:pt idx="1569">
                  <c:v>1.7370000000000001E-6</c:v>
                </c:pt>
                <c:pt idx="1570">
                  <c:v>1.7379999999999999E-6</c:v>
                </c:pt>
                <c:pt idx="1571">
                  <c:v>1.742E-6</c:v>
                </c:pt>
                <c:pt idx="1572">
                  <c:v>1.742E-6</c:v>
                </c:pt>
                <c:pt idx="1573">
                  <c:v>1.745E-6</c:v>
                </c:pt>
                <c:pt idx="1574">
                  <c:v>1.7430000000000001E-6</c:v>
                </c:pt>
                <c:pt idx="1575">
                  <c:v>1.742E-6</c:v>
                </c:pt>
                <c:pt idx="1576">
                  <c:v>1.7379999999999999E-6</c:v>
                </c:pt>
                <c:pt idx="1577">
                  <c:v>1.742E-6</c:v>
                </c:pt>
                <c:pt idx="1578">
                  <c:v>1.742E-6</c:v>
                </c:pt>
                <c:pt idx="1579">
                  <c:v>1.745E-6</c:v>
                </c:pt>
                <c:pt idx="1580">
                  <c:v>1.742E-6</c:v>
                </c:pt>
                <c:pt idx="1581">
                  <c:v>1.7430000000000001E-6</c:v>
                </c:pt>
                <c:pt idx="1582">
                  <c:v>1.7400000000000001E-6</c:v>
                </c:pt>
                <c:pt idx="1583">
                  <c:v>1.7430000000000001E-6</c:v>
                </c:pt>
                <c:pt idx="1584">
                  <c:v>1.7400000000000001E-6</c:v>
                </c:pt>
                <c:pt idx="1585">
                  <c:v>1.7379999999999999E-6</c:v>
                </c:pt>
                <c:pt idx="1586">
                  <c:v>1.7430000000000001E-6</c:v>
                </c:pt>
                <c:pt idx="1587">
                  <c:v>1.745E-6</c:v>
                </c:pt>
                <c:pt idx="1588">
                  <c:v>1.745E-6</c:v>
                </c:pt>
                <c:pt idx="1589">
                  <c:v>1.745E-6</c:v>
                </c:pt>
                <c:pt idx="1590">
                  <c:v>1.742E-6</c:v>
                </c:pt>
                <c:pt idx="1591">
                  <c:v>1.7400000000000001E-6</c:v>
                </c:pt>
                <c:pt idx="1592">
                  <c:v>1.7430000000000001E-6</c:v>
                </c:pt>
                <c:pt idx="1593">
                  <c:v>1.7430000000000001E-6</c:v>
                </c:pt>
                <c:pt idx="1594">
                  <c:v>1.745E-6</c:v>
                </c:pt>
                <c:pt idx="1595">
                  <c:v>1.7460000000000001E-6</c:v>
                </c:pt>
                <c:pt idx="1596">
                  <c:v>1.75E-6</c:v>
                </c:pt>
                <c:pt idx="1597">
                  <c:v>1.745E-6</c:v>
                </c:pt>
                <c:pt idx="1598">
                  <c:v>1.742E-6</c:v>
                </c:pt>
                <c:pt idx="1599">
                  <c:v>1.7400000000000001E-6</c:v>
                </c:pt>
                <c:pt idx="1600">
                  <c:v>1.7430000000000001E-6</c:v>
                </c:pt>
                <c:pt idx="1601">
                  <c:v>1.742E-6</c:v>
                </c:pt>
                <c:pt idx="1602">
                  <c:v>1.742E-6</c:v>
                </c:pt>
                <c:pt idx="1603">
                  <c:v>1.7430000000000001E-6</c:v>
                </c:pt>
                <c:pt idx="1604">
                  <c:v>1.7430000000000001E-6</c:v>
                </c:pt>
                <c:pt idx="1605">
                  <c:v>1.745E-6</c:v>
                </c:pt>
                <c:pt idx="1606">
                  <c:v>1.7430000000000001E-6</c:v>
                </c:pt>
                <c:pt idx="1607">
                  <c:v>1.7430000000000001E-6</c:v>
                </c:pt>
                <c:pt idx="1608">
                  <c:v>1.742E-6</c:v>
                </c:pt>
                <c:pt idx="1609">
                  <c:v>1.745E-6</c:v>
                </c:pt>
                <c:pt idx="1610">
                  <c:v>1.745E-6</c:v>
                </c:pt>
                <c:pt idx="1611">
                  <c:v>1.7460000000000001E-6</c:v>
                </c:pt>
                <c:pt idx="1612">
                  <c:v>1.745E-6</c:v>
                </c:pt>
                <c:pt idx="1613">
                  <c:v>1.7460000000000001E-6</c:v>
                </c:pt>
                <c:pt idx="1614">
                  <c:v>1.742E-6</c:v>
                </c:pt>
                <c:pt idx="1615">
                  <c:v>1.745E-6</c:v>
                </c:pt>
                <c:pt idx="1616">
                  <c:v>1.745E-6</c:v>
                </c:pt>
                <c:pt idx="1617">
                  <c:v>1.745E-6</c:v>
                </c:pt>
                <c:pt idx="1618">
                  <c:v>1.7460000000000001E-6</c:v>
                </c:pt>
                <c:pt idx="1619">
                  <c:v>1.7430000000000001E-6</c:v>
                </c:pt>
                <c:pt idx="1620">
                  <c:v>1.745E-6</c:v>
                </c:pt>
                <c:pt idx="1621">
                  <c:v>1.7460000000000001E-6</c:v>
                </c:pt>
                <c:pt idx="1622">
                  <c:v>1.7460000000000001E-6</c:v>
                </c:pt>
                <c:pt idx="1623">
                  <c:v>1.7460000000000001E-6</c:v>
                </c:pt>
                <c:pt idx="1624">
                  <c:v>1.745E-6</c:v>
                </c:pt>
                <c:pt idx="1625">
                  <c:v>1.7460000000000001E-6</c:v>
                </c:pt>
                <c:pt idx="1626">
                  <c:v>1.7430000000000001E-6</c:v>
                </c:pt>
                <c:pt idx="1627">
                  <c:v>1.7430000000000001E-6</c:v>
                </c:pt>
                <c:pt idx="1628">
                  <c:v>1.7430000000000001E-6</c:v>
                </c:pt>
                <c:pt idx="1629">
                  <c:v>1.745E-6</c:v>
                </c:pt>
                <c:pt idx="1630">
                  <c:v>1.745E-6</c:v>
                </c:pt>
                <c:pt idx="1631">
                  <c:v>1.748E-6</c:v>
                </c:pt>
                <c:pt idx="1632">
                  <c:v>1.7460000000000001E-6</c:v>
                </c:pt>
                <c:pt idx="1633">
                  <c:v>1.7430000000000001E-6</c:v>
                </c:pt>
                <c:pt idx="1634">
                  <c:v>1.745E-6</c:v>
                </c:pt>
                <c:pt idx="1635">
                  <c:v>1.748E-6</c:v>
                </c:pt>
                <c:pt idx="1636">
                  <c:v>1.748E-6</c:v>
                </c:pt>
                <c:pt idx="1637">
                  <c:v>1.745E-6</c:v>
                </c:pt>
                <c:pt idx="1638">
                  <c:v>1.742E-6</c:v>
                </c:pt>
                <c:pt idx="1639">
                  <c:v>1.745E-6</c:v>
                </c:pt>
                <c:pt idx="1640">
                  <c:v>1.745E-6</c:v>
                </c:pt>
                <c:pt idx="1641">
                  <c:v>1.7460000000000001E-6</c:v>
                </c:pt>
                <c:pt idx="1642">
                  <c:v>1.748E-6</c:v>
                </c:pt>
                <c:pt idx="1643">
                  <c:v>1.745E-6</c:v>
                </c:pt>
                <c:pt idx="1644">
                  <c:v>1.7460000000000001E-6</c:v>
                </c:pt>
                <c:pt idx="1645">
                  <c:v>1.7460000000000001E-6</c:v>
                </c:pt>
                <c:pt idx="1646">
                  <c:v>1.748E-6</c:v>
                </c:pt>
                <c:pt idx="1647">
                  <c:v>1.748E-6</c:v>
                </c:pt>
                <c:pt idx="1648">
                  <c:v>1.751E-6</c:v>
                </c:pt>
                <c:pt idx="1649">
                  <c:v>1.7460000000000001E-6</c:v>
                </c:pt>
                <c:pt idx="1650">
                  <c:v>1.748E-6</c:v>
                </c:pt>
                <c:pt idx="1651">
                  <c:v>1.75E-6</c:v>
                </c:pt>
                <c:pt idx="1652">
                  <c:v>1.748E-6</c:v>
                </c:pt>
                <c:pt idx="1653">
                  <c:v>1.75E-6</c:v>
                </c:pt>
                <c:pt idx="1654">
                  <c:v>1.75E-6</c:v>
                </c:pt>
                <c:pt idx="1655">
                  <c:v>1.7460000000000001E-6</c:v>
                </c:pt>
                <c:pt idx="1656">
                  <c:v>1.745E-6</c:v>
                </c:pt>
                <c:pt idx="1657">
                  <c:v>1.745E-6</c:v>
                </c:pt>
                <c:pt idx="1658">
                  <c:v>1.748E-6</c:v>
                </c:pt>
                <c:pt idx="1659">
                  <c:v>1.7460000000000001E-6</c:v>
                </c:pt>
                <c:pt idx="1660">
                  <c:v>1.745E-6</c:v>
                </c:pt>
                <c:pt idx="1661">
                  <c:v>1.745E-6</c:v>
                </c:pt>
                <c:pt idx="1662">
                  <c:v>1.7460000000000001E-6</c:v>
                </c:pt>
                <c:pt idx="1663">
                  <c:v>1.745E-6</c:v>
                </c:pt>
                <c:pt idx="1664">
                  <c:v>1.745E-6</c:v>
                </c:pt>
                <c:pt idx="1665">
                  <c:v>1.7460000000000001E-6</c:v>
                </c:pt>
                <c:pt idx="1666">
                  <c:v>1.7460000000000001E-6</c:v>
                </c:pt>
                <c:pt idx="1667">
                  <c:v>1.7460000000000001E-6</c:v>
                </c:pt>
                <c:pt idx="1668">
                  <c:v>1.7460000000000001E-6</c:v>
                </c:pt>
                <c:pt idx="1669">
                  <c:v>1.7460000000000001E-6</c:v>
                </c:pt>
                <c:pt idx="1670">
                  <c:v>1.7460000000000001E-6</c:v>
                </c:pt>
                <c:pt idx="1671">
                  <c:v>1.745E-6</c:v>
                </c:pt>
                <c:pt idx="1672">
                  <c:v>1.7460000000000001E-6</c:v>
                </c:pt>
                <c:pt idx="1673">
                  <c:v>1.75E-6</c:v>
                </c:pt>
                <c:pt idx="1674">
                  <c:v>1.7460000000000001E-6</c:v>
                </c:pt>
                <c:pt idx="1675">
                  <c:v>1.7460000000000001E-6</c:v>
                </c:pt>
                <c:pt idx="1676">
                  <c:v>1.745E-6</c:v>
                </c:pt>
                <c:pt idx="1677">
                  <c:v>1.7430000000000001E-6</c:v>
                </c:pt>
                <c:pt idx="1678">
                  <c:v>1.745E-6</c:v>
                </c:pt>
                <c:pt idx="1679">
                  <c:v>1.7460000000000001E-6</c:v>
                </c:pt>
                <c:pt idx="1680">
                  <c:v>1.7460000000000001E-6</c:v>
                </c:pt>
                <c:pt idx="1681">
                  <c:v>1.75E-6</c:v>
                </c:pt>
                <c:pt idx="1682">
                  <c:v>1.748E-6</c:v>
                </c:pt>
                <c:pt idx="1683">
                  <c:v>1.75E-6</c:v>
                </c:pt>
                <c:pt idx="1684">
                  <c:v>1.745E-6</c:v>
                </c:pt>
                <c:pt idx="1685">
                  <c:v>1.745E-6</c:v>
                </c:pt>
                <c:pt idx="1686">
                  <c:v>1.745E-6</c:v>
                </c:pt>
                <c:pt idx="1687">
                  <c:v>1.7430000000000001E-6</c:v>
                </c:pt>
                <c:pt idx="1688">
                  <c:v>1.748E-6</c:v>
                </c:pt>
                <c:pt idx="1689">
                  <c:v>1.745E-6</c:v>
                </c:pt>
                <c:pt idx="1690">
                  <c:v>1.751E-6</c:v>
                </c:pt>
                <c:pt idx="1691">
                  <c:v>1.748E-6</c:v>
                </c:pt>
                <c:pt idx="1692">
                  <c:v>1.7460000000000001E-6</c:v>
                </c:pt>
                <c:pt idx="1693">
                  <c:v>1.7460000000000001E-6</c:v>
                </c:pt>
                <c:pt idx="1694">
                  <c:v>1.748E-6</c:v>
                </c:pt>
                <c:pt idx="1695">
                  <c:v>1.748E-6</c:v>
                </c:pt>
                <c:pt idx="1696">
                  <c:v>1.75E-6</c:v>
                </c:pt>
                <c:pt idx="1697">
                  <c:v>1.753E-6</c:v>
                </c:pt>
                <c:pt idx="1698">
                  <c:v>1.751E-6</c:v>
                </c:pt>
                <c:pt idx="1699">
                  <c:v>1.748E-6</c:v>
                </c:pt>
                <c:pt idx="1700">
                  <c:v>1.7460000000000001E-6</c:v>
                </c:pt>
                <c:pt idx="1701">
                  <c:v>1.753E-6</c:v>
                </c:pt>
                <c:pt idx="1702">
                  <c:v>1.753E-6</c:v>
                </c:pt>
                <c:pt idx="1703">
                  <c:v>1.75E-6</c:v>
                </c:pt>
                <c:pt idx="1704">
                  <c:v>1.748E-6</c:v>
                </c:pt>
                <c:pt idx="1705">
                  <c:v>1.745E-6</c:v>
                </c:pt>
                <c:pt idx="1706">
                  <c:v>1.7460000000000001E-6</c:v>
                </c:pt>
                <c:pt idx="1707">
                  <c:v>1.748E-6</c:v>
                </c:pt>
                <c:pt idx="1708">
                  <c:v>1.753E-6</c:v>
                </c:pt>
                <c:pt idx="1709">
                  <c:v>1.751E-6</c:v>
                </c:pt>
                <c:pt idx="1710">
                  <c:v>1.748E-6</c:v>
                </c:pt>
                <c:pt idx="1711">
                  <c:v>1.75E-6</c:v>
                </c:pt>
                <c:pt idx="1712">
                  <c:v>1.753E-6</c:v>
                </c:pt>
                <c:pt idx="1713">
                  <c:v>1.7540000000000001E-6</c:v>
                </c:pt>
                <c:pt idx="1714">
                  <c:v>1.7540000000000001E-6</c:v>
                </c:pt>
                <c:pt idx="1715">
                  <c:v>1.75E-6</c:v>
                </c:pt>
                <c:pt idx="1716">
                  <c:v>1.75E-6</c:v>
                </c:pt>
                <c:pt idx="1717">
                  <c:v>1.7540000000000001E-6</c:v>
                </c:pt>
                <c:pt idx="1718">
                  <c:v>1.753E-6</c:v>
                </c:pt>
                <c:pt idx="1719">
                  <c:v>1.7570000000000001E-6</c:v>
                </c:pt>
                <c:pt idx="1720">
                  <c:v>1.7540000000000001E-6</c:v>
                </c:pt>
                <c:pt idx="1721">
                  <c:v>1.7570000000000001E-6</c:v>
                </c:pt>
                <c:pt idx="1722">
                  <c:v>1.756E-6</c:v>
                </c:pt>
                <c:pt idx="1723">
                  <c:v>1.7570000000000001E-6</c:v>
                </c:pt>
                <c:pt idx="1724">
                  <c:v>1.7540000000000001E-6</c:v>
                </c:pt>
                <c:pt idx="1725">
                  <c:v>1.751E-6</c:v>
                </c:pt>
                <c:pt idx="1726">
                  <c:v>1.753E-6</c:v>
                </c:pt>
                <c:pt idx="1727">
                  <c:v>1.75E-6</c:v>
                </c:pt>
                <c:pt idx="1728">
                  <c:v>1.753E-6</c:v>
                </c:pt>
                <c:pt idx="1729">
                  <c:v>1.7540000000000001E-6</c:v>
                </c:pt>
                <c:pt idx="1730">
                  <c:v>1.7540000000000001E-6</c:v>
                </c:pt>
                <c:pt idx="1731">
                  <c:v>1.756E-6</c:v>
                </c:pt>
                <c:pt idx="1732">
                  <c:v>1.7570000000000001E-6</c:v>
                </c:pt>
                <c:pt idx="1733">
                  <c:v>1.7570000000000001E-6</c:v>
                </c:pt>
                <c:pt idx="1734">
                  <c:v>1.756E-6</c:v>
                </c:pt>
                <c:pt idx="1735">
                  <c:v>1.7540000000000001E-6</c:v>
                </c:pt>
                <c:pt idx="1736">
                  <c:v>1.756E-6</c:v>
                </c:pt>
                <c:pt idx="1737">
                  <c:v>1.759E-6</c:v>
                </c:pt>
                <c:pt idx="1738">
                  <c:v>1.759E-6</c:v>
                </c:pt>
                <c:pt idx="1739">
                  <c:v>1.756E-6</c:v>
                </c:pt>
                <c:pt idx="1740">
                  <c:v>1.756E-6</c:v>
                </c:pt>
                <c:pt idx="1741">
                  <c:v>1.7570000000000001E-6</c:v>
                </c:pt>
                <c:pt idx="1742">
                  <c:v>1.759E-6</c:v>
                </c:pt>
                <c:pt idx="1743">
                  <c:v>1.7540000000000001E-6</c:v>
                </c:pt>
                <c:pt idx="1744">
                  <c:v>1.756E-6</c:v>
                </c:pt>
                <c:pt idx="1745">
                  <c:v>1.7570000000000001E-6</c:v>
                </c:pt>
                <c:pt idx="1746">
                  <c:v>1.759E-6</c:v>
                </c:pt>
                <c:pt idx="1747">
                  <c:v>1.759E-6</c:v>
                </c:pt>
                <c:pt idx="1748">
                  <c:v>1.759E-6</c:v>
                </c:pt>
                <c:pt idx="1749">
                  <c:v>1.756E-6</c:v>
                </c:pt>
                <c:pt idx="1750">
                  <c:v>1.7570000000000001E-6</c:v>
                </c:pt>
                <c:pt idx="1751">
                  <c:v>1.759E-6</c:v>
                </c:pt>
                <c:pt idx="1752">
                  <c:v>1.756E-6</c:v>
                </c:pt>
                <c:pt idx="1753">
                  <c:v>1.759E-6</c:v>
                </c:pt>
                <c:pt idx="1754">
                  <c:v>1.764E-6</c:v>
                </c:pt>
                <c:pt idx="1755">
                  <c:v>1.7570000000000001E-6</c:v>
                </c:pt>
                <c:pt idx="1756">
                  <c:v>1.761E-6</c:v>
                </c:pt>
                <c:pt idx="1757">
                  <c:v>1.762E-6</c:v>
                </c:pt>
                <c:pt idx="1758">
                  <c:v>1.7570000000000001E-6</c:v>
                </c:pt>
                <c:pt idx="1759">
                  <c:v>1.761E-6</c:v>
                </c:pt>
                <c:pt idx="1760">
                  <c:v>1.761E-6</c:v>
                </c:pt>
                <c:pt idx="1761">
                  <c:v>1.761E-6</c:v>
                </c:pt>
                <c:pt idx="1762">
                  <c:v>1.7570000000000001E-6</c:v>
                </c:pt>
                <c:pt idx="1763">
                  <c:v>1.761E-6</c:v>
                </c:pt>
                <c:pt idx="1764">
                  <c:v>1.762E-6</c:v>
                </c:pt>
                <c:pt idx="1765">
                  <c:v>1.762E-6</c:v>
                </c:pt>
                <c:pt idx="1766">
                  <c:v>1.761E-6</c:v>
                </c:pt>
                <c:pt idx="1767">
                  <c:v>1.759E-6</c:v>
                </c:pt>
                <c:pt idx="1768">
                  <c:v>1.761E-6</c:v>
                </c:pt>
                <c:pt idx="1769">
                  <c:v>1.764E-6</c:v>
                </c:pt>
                <c:pt idx="1770">
                  <c:v>1.759E-6</c:v>
                </c:pt>
                <c:pt idx="1771">
                  <c:v>1.759E-6</c:v>
                </c:pt>
                <c:pt idx="1772">
                  <c:v>1.761E-6</c:v>
                </c:pt>
                <c:pt idx="1773">
                  <c:v>1.7570000000000001E-6</c:v>
                </c:pt>
                <c:pt idx="1774">
                  <c:v>1.759E-6</c:v>
                </c:pt>
                <c:pt idx="1775">
                  <c:v>1.7540000000000001E-6</c:v>
                </c:pt>
                <c:pt idx="1776">
                  <c:v>1.756E-6</c:v>
                </c:pt>
                <c:pt idx="1777">
                  <c:v>1.7570000000000001E-6</c:v>
                </c:pt>
                <c:pt idx="1778">
                  <c:v>1.756E-6</c:v>
                </c:pt>
                <c:pt idx="1779">
                  <c:v>1.759E-6</c:v>
                </c:pt>
                <c:pt idx="1780">
                  <c:v>1.7570000000000001E-6</c:v>
                </c:pt>
                <c:pt idx="1781">
                  <c:v>1.7570000000000001E-6</c:v>
                </c:pt>
                <c:pt idx="1782">
                  <c:v>1.7540000000000001E-6</c:v>
                </c:pt>
                <c:pt idx="1783">
                  <c:v>1.7540000000000001E-6</c:v>
                </c:pt>
                <c:pt idx="1784">
                  <c:v>1.761E-6</c:v>
                </c:pt>
                <c:pt idx="1785">
                  <c:v>1.7570000000000001E-6</c:v>
                </c:pt>
                <c:pt idx="1786">
                  <c:v>1.753E-6</c:v>
                </c:pt>
                <c:pt idx="1787">
                  <c:v>1.756E-6</c:v>
                </c:pt>
                <c:pt idx="1788">
                  <c:v>1.756E-6</c:v>
                </c:pt>
                <c:pt idx="1789">
                  <c:v>1.756E-6</c:v>
                </c:pt>
                <c:pt idx="1790">
                  <c:v>1.756E-6</c:v>
                </c:pt>
                <c:pt idx="1791">
                  <c:v>1.756E-6</c:v>
                </c:pt>
                <c:pt idx="1792">
                  <c:v>1.7570000000000001E-6</c:v>
                </c:pt>
                <c:pt idx="1793">
                  <c:v>1.7540000000000001E-6</c:v>
                </c:pt>
                <c:pt idx="1794">
                  <c:v>1.756E-6</c:v>
                </c:pt>
                <c:pt idx="1795">
                  <c:v>1.753E-6</c:v>
                </c:pt>
                <c:pt idx="1796">
                  <c:v>1.756E-6</c:v>
                </c:pt>
                <c:pt idx="1797">
                  <c:v>1.7570000000000001E-6</c:v>
                </c:pt>
                <c:pt idx="1798">
                  <c:v>1.753E-6</c:v>
                </c:pt>
                <c:pt idx="1799">
                  <c:v>1.7540000000000001E-6</c:v>
                </c:pt>
                <c:pt idx="1800">
                  <c:v>1.7570000000000001E-6</c:v>
                </c:pt>
                <c:pt idx="1801">
                  <c:v>1.7540000000000001E-6</c:v>
                </c:pt>
                <c:pt idx="1802">
                  <c:v>1.753E-6</c:v>
                </c:pt>
                <c:pt idx="1803">
                  <c:v>1.7570000000000001E-6</c:v>
                </c:pt>
                <c:pt idx="1804">
                  <c:v>1.7540000000000001E-6</c:v>
                </c:pt>
                <c:pt idx="1805">
                  <c:v>1.7570000000000001E-6</c:v>
                </c:pt>
                <c:pt idx="1806">
                  <c:v>1.759E-6</c:v>
                </c:pt>
                <c:pt idx="1807">
                  <c:v>1.7540000000000001E-6</c:v>
                </c:pt>
                <c:pt idx="1808">
                  <c:v>1.756E-6</c:v>
                </c:pt>
                <c:pt idx="1809">
                  <c:v>1.7570000000000001E-6</c:v>
                </c:pt>
                <c:pt idx="1810">
                  <c:v>1.7570000000000001E-6</c:v>
                </c:pt>
                <c:pt idx="1811">
                  <c:v>1.761E-6</c:v>
                </c:pt>
                <c:pt idx="1812">
                  <c:v>1.762E-6</c:v>
                </c:pt>
                <c:pt idx="1813">
                  <c:v>1.7570000000000001E-6</c:v>
                </c:pt>
                <c:pt idx="1814">
                  <c:v>1.7570000000000001E-6</c:v>
                </c:pt>
                <c:pt idx="1815">
                  <c:v>1.7570000000000001E-6</c:v>
                </c:pt>
                <c:pt idx="1816">
                  <c:v>1.7570000000000001E-6</c:v>
                </c:pt>
                <c:pt idx="1817">
                  <c:v>1.7570000000000001E-6</c:v>
                </c:pt>
                <c:pt idx="1818">
                  <c:v>1.756E-6</c:v>
                </c:pt>
                <c:pt idx="1819">
                  <c:v>1.7570000000000001E-6</c:v>
                </c:pt>
                <c:pt idx="1820">
                  <c:v>1.762E-6</c:v>
                </c:pt>
                <c:pt idx="1821">
                  <c:v>1.759E-6</c:v>
                </c:pt>
                <c:pt idx="1822">
                  <c:v>1.759E-6</c:v>
                </c:pt>
                <c:pt idx="1823">
                  <c:v>1.759E-6</c:v>
                </c:pt>
                <c:pt idx="1824">
                  <c:v>1.7540000000000001E-6</c:v>
                </c:pt>
                <c:pt idx="1825">
                  <c:v>1.756E-6</c:v>
                </c:pt>
                <c:pt idx="1826">
                  <c:v>1.7570000000000001E-6</c:v>
                </c:pt>
                <c:pt idx="1827">
                  <c:v>1.7540000000000001E-6</c:v>
                </c:pt>
                <c:pt idx="1828">
                  <c:v>1.759E-6</c:v>
                </c:pt>
                <c:pt idx="1829">
                  <c:v>1.756E-6</c:v>
                </c:pt>
                <c:pt idx="1830">
                  <c:v>1.756E-6</c:v>
                </c:pt>
                <c:pt idx="1831">
                  <c:v>1.756E-6</c:v>
                </c:pt>
                <c:pt idx="1832">
                  <c:v>1.753E-6</c:v>
                </c:pt>
                <c:pt idx="1833">
                  <c:v>1.756E-6</c:v>
                </c:pt>
                <c:pt idx="1834">
                  <c:v>1.756E-6</c:v>
                </c:pt>
                <c:pt idx="1835">
                  <c:v>1.75E-6</c:v>
                </c:pt>
                <c:pt idx="1836">
                  <c:v>1.753E-6</c:v>
                </c:pt>
                <c:pt idx="1837">
                  <c:v>1.751E-6</c:v>
                </c:pt>
                <c:pt idx="1838">
                  <c:v>1.7540000000000001E-6</c:v>
                </c:pt>
                <c:pt idx="1839">
                  <c:v>1.7570000000000001E-6</c:v>
                </c:pt>
                <c:pt idx="1840">
                  <c:v>1.756E-6</c:v>
                </c:pt>
                <c:pt idx="1841">
                  <c:v>1.7540000000000001E-6</c:v>
                </c:pt>
                <c:pt idx="1842">
                  <c:v>1.756E-6</c:v>
                </c:pt>
                <c:pt idx="1843">
                  <c:v>1.7540000000000001E-6</c:v>
                </c:pt>
                <c:pt idx="1844">
                  <c:v>1.7540000000000001E-6</c:v>
                </c:pt>
                <c:pt idx="1845">
                  <c:v>1.751E-6</c:v>
                </c:pt>
                <c:pt idx="1846">
                  <c:v>1.7540000000000001E-6</c:v>
                </c:pt>
                <c:pt idx="1847">
                  <c:v>1.7570000000000001E-6</c:v>
                </c:pt>
                <c:pt idx="1848">
                  <c:v>1.759E-6</c:v>
                </c:pt>
                <c:pt idx="1849">
                  <c:v>1.751E-6</c:v>
                </c:pt>
                <c:pt idx="1850">
                  <c:v>1.7540000000000001E-6</c:v>
                </c:pt>
                <c:pt idx="1851">
                  <c:v>1.759E-6</c:v>
                </c:pt>
                <c:pt idx="1852">
                  <c:v>1.756E-6</c:v>
                </c:pt>
                <c:pt idx="1853">
                  <c:v>1.7570000000000001E-6</c:v>
                </c:pt>
                <c:pt idx="1854">
                  <c:v>1.7540000000000001E-6</c:v>
                </c:pt>
                <c:pt idx="1855">
                  <c:v>1.756E-6</c:v>
                </c:pt>
                <c:pt idx="1856">
                  <c:v>1.756E-6</c:v>
                </c:pt>
                <c:pt idx="1857">
                  <c:v>1.759E-6</c:v>
                </c:pt>
                <c:pt idx="1858">
                  <c:v>1.756E-6</c:v>
                </c:pt>
                <c:pt idx="1859">
                  <c:v>1.756E-6</c:v>
                </c:pt>
                <c:pt idx="1860">
                  <c:v>1.7570000000000001E-6</c:v>
                </c:pt>
                <c:pt idx="1861">
                  <c:v>1.761E-6</c:v>
                </c:pt>
                <c:pt idx="1862">
                  <c:v>1.7540000000000001E-6</c:v>
                </c:pt>
                <c:pt idx="1863">
                  <c:v>1.7570000000000001E-6</c:v>
                </c:pt>
                <c:pt idx="1864">
                  <c:v>1.759E-6</c:v>
                </c:pt>
                <c:pt idx="1865">
                  <c:v>1.761E-6</c:v>
                </c:pt>
                <c:pt idx="1866">
                  <c:v>1.762E-6</c:v>
                </c:pt>
                <c:pt idx="1867">
                  <c:v>1.759E-6</c:v>
                </c:pt>
                <c:pt idx="1868">
                  <c:v>1.759E-6</c:v>
                </c:pt>
                <c:pt idx="1869">
                  <c:v>1.7570000000000001E-6</c:v>
                </c:pt>
                <c:pt idx="1870">
                  <c:v>1.7570000000000001E-6</c:v>
                </c:pt>
                <c:pt idx="1871">
                  <c:v>1.7570000000000001E-6</c:v>
                </c:pt>
                <c:pt idx="1872">
                  <c:v>1.756E-6</c:v>
                </c:pt>
                <c:pt idx="1873">
                  <c:v>1.759E-6</c:v>
                </c:pt>
                <c:pt idx="1874">
                  <c:v>1.761E-6</c:v>
                </c:pt>
                <c:pt idx="1875">
                  <c:v>1.756E-6</c:v>
                </c:pt>
                <c:pt idx="1876">
                  <c:v>1.759E-6</c:v>
                </c:pt>
                <c:pt idx="1877">
                  <c:v>1.7540000000000001E-6</c:v>
                </c:pt>
                <c:pt idx="1878">
                  <c:v>1.7540000000000001E-6</c:v>
                </c:pt>
                <c:pt idx="1879">
                  <c:v>1.756E-6</c:v>
                </c:pt>
                <c:pt idx="1880">
                  <c:v>1.756E-6</c:v>
                </c:pt>
                <c:pt idx="1881">
                  <c:v>1.75E-6</c:v>
                </c:pt>
                <c:pt idx="1882">
                  <c:v>1.753E-6</c:v>
                </c:pt>
                <c:pt idx="1883">
                  <c:v>1.7540000000000001E-6</c:v>
                </c:pt>
                <c:pt idx="1884">
                  <c:v>1.7540000000000001E-6</c:v>
                </c:pt>
                <c:pt idx="1885">
                  <c:v>1.756E-6</c:v>
                </c:pt>
                <c:pt idx="1886">
                  <c:v>1.751E-6</c:v>
                </c:pt>
                <c:pt idx="1887">
                  <c:v>1.751E-6</c:v>
                </c:pt>
                <c:pt idx="1888">
                  <c:v>1.751E-6</c:v>
                </c:pt>
                <c:pt idx="1889">
                  <c:v>1.75E-6</c:v>
                </c:pt>
                <c:pt idx="1890">
                  <c:v>1.75E-6</c:v>
                </c:pt>
                <c:pt idx="1891">
                  <c:v>1.7540000000000001E-6</c:v>
                </c:pt>
                <c:pt idx="1892">
                  <c:v>1.75E-6</c:v>
                </c:pt>
                <c:pt idx="1893">
                  <c:v>1.751E-6</c:v>
                </c:pt>
                <c:pt idx="1894">
                  <c:v>1.7540000000000001E-6</c:v>
                </c:pt>
                <c:pt idx="1895">
                  <c:v>1.753E-6</c:v>
                </c:pt>
                <c:pt idx="1896">
                  <c:v>1.751E-6</c:v>
                </c:pt>
                <c:pt idx="1897">
                  <c:v>1.753E-6</c:v>
                </c:pt>
                <c:pt idx="1898">
                  <c:v>1.751E-6</c:v>
                </c:pt>
                <c:pt idx="1899">
                  <c:v>1.751E-6</c:v>
                </c:pt>
                <c:pt idx="1900">
                  <c:v>1.75E-6</c:v>
                </c:pt>
                <c:pt idx="1901">
                  <c:v>1.751E-6</c:v>
                </c:pt>
                <c:pt idx="1902">
                  <c:v>1.7540000000000001E-6</c:v>
                </c:pt>
                <c:pt idx="1903">
                  <c:v>1.756E-6</c:v>
                </c:pt>
                <c:pt idx="1904">
                  <c:v>1.751E-6</c:v>
                </c:pt>
                <c:pt idx="1905">
                  <c:v>1.748E-6</c:v>
                </c:pt>
                <c:pt idx="1906">
                  <c:v>1.7540000000000001E-6</c:v>
                </c:pt>
                <c:pt idx="1907">
                  <c:v>1.7460000000000001E-6</c:v>
                </c:pt>
                <c:pt idx="1908">
                  <c:v>1.748E-6</c:v>
                </c:pt>
                <c:pt idx="1909">
                  <c:v>1.75E-6</c:v>
                </c:pt>
                <c:pt idx="1910">
                  <c:v>1.748E-6</c:v>
                </c:pt>
                <c:pt idx="1911">
                  <c:v>1.7460000000000001E-6</c:v>
                </c:pt>
                <c:pt idx="1912">
                  <c:v>1.745E-6</c:v>
                </c:pt>
                <c:pt idx="1913">
                  <c:v>1.7460000000000001E-6</c:v>
                </c:pt>
                <c:pt idx="1914">
                  <c:v>1.7460000000000001E-6</c:v>
                </c:pt>
                <c:pt idx="1915">
                  <c:v>1.745E-6</c:v>
                </c:pt>
                <c:pt idx="1916">
                  <c:v>1.7460000000000001E-6</c:v>
                </c:pt>
                <c:pt idx="1917">
                  <c:v>1.7460000000000001E-6</c:v>
                </c:pt>
                <c:pt idx="1918">
                  <c:v>1.7460000000000001E-6</c:v>
                </c:pt>
                <c:pt idx="1919">
                  <c:v>1.7460000000000001E-6</c:v>
                </c:pt>
                <c:pt idx="1920">
                  <c:v>1.748E-6</c:v>
                </c:pt>
                <c:pt idx="1921">
                  <c:v>1.7460000000000001E-6</c:v>
                </c:pt>
                <c:pt idx="1922">
                  <c:v>1.7460000000000001E-6</c:v>
                </c:pt>
                <c:pt idx="1923">
                  <c:v>1.7460000000000001E-6</c:v>
                </c:pt>
                <c:pt idx="1924">
                  <c:v>1.753E-6</c:v>
                </c:pt>
                <c:pt idx="1925">
                  <c:v>1.75E-6</c:v>
                </c:pt>
                <c:pt idx="1926">
                  <c:v>1.7460000000000001E-6</c:v>
                </c:pt>
                <c:pt idx="1927">
                  <c:v>1.748E-6</c:v>
                </c:pt>
                <c:pt idx="1928">
                  <c:v>1.75E-6</c:v>
                </c:pt>
                <c:pt idx="1929">
                  <c:v>1.751E-6</c:v>
                </c:pt>
                <c:pt idx="1930">
                  <c:v>1.748E-6</c:v>
                </c:pt>
                <c:pt idx="1931">
                  <c:v>1.75E-6</c:v>
                </c:pt>
                <c:pt idx="1932">
                  <c:v>1.745E-6</c:v>
                </c:pt>
                <c:pt idx="1933">
                  <c:v>1.7460000000000001E-6</c:v>
                </c:pt>
                <c:pt idx="1934">
                  <c:v>1.751E-6</c:v>
                </c:pt>
                <c:pt idx="1935">
                  <c:v>1.7460000000000001E-6</c:v>
                </c:pt>
                <c:pt idx="1936">
                  <c:v>1.748E-6</c:v>
                </c:pt>
                <c:pt idx="1937">
                  <c:v>1.75E-6</c:v>
                </c:pt>
                <c:pt idx="1938">
                  <c:v>1.7460000000000001E-6</c:v>
                </c:pt>
                <c:pt idx="1939">
                  <c:v>1.748E-6</c:v>
                </c:pt>
                <c:pt idx="1940">
                  <c:v>1.748E-6</c:v>
                </c:pt>
                <c:pt idx="1941">
                  <c:v>1.75E-6</c:v>
                </c:pt>
                <c:pt idx="1942">
                  <c:v>1.7460000000000001E-6</c:v>
                </c:pt>
                <c:pt idx="1943">
                  <c:v>1.748E-6</c:v>
                </c:pt>
                <c:pt idx="1944">
                  <c:v>1.751E-6</c:v>
                </c:pt>
                <c:pt idx="1945">
                  <c:v>1.7460000000000001E-6</c:v>
                </c:pt>
                <c:pt idx="1946">
                  <c:v>1.751E-6</c:v>
                </c:pt>
                <c:pt idx="1947">
                  <c:v>1.75E-6</c:v>
                </c:pt>
                <c:pt idx="1948">
                  <c:v>1.75E-6</c:v>
                </c:pt>
                <c:pt idx="1949">
                  <c:v>1.75E-6</c:v>
                </c:pt>
                <c:pt idx="1950">
                  <c:v>1.753E-6</c:v>
                </c:pt>
                <c:pt idx="1951">
                  <c:v>1.751E-6</c:v>
                </c:pt>
                <c:pt idx="1952">
                  <c:v>1.7540000000000001E-6</c:v>
                </c:pt>
                <c:pt idx="1953">
                  <c:v>1.756E-6</c:v>
                </c:pt>
                <c:pt idx="1954">
                  <c:v>1.748E-6</c:v>
                </c:pt>
                <c:pt idx="1955">
                  <c:v>1.75E-6</c:v>
                </c:pt>
                <c:pt idx="1956">
                  <c:v>1.753E-6</c:v>
                </c:pt>
                <c:pt idx="1957">
                  <c:v>1.753E-6</c:v>
                </c:pt>
                <c:pt idx="1958">
                  <c:v>1.7540000000000001E-6</c:v>
                </c:pt>
                <c:pt idx="1959">
                  <c:v>1.751E-6</c:v>
                </c:pt>
                <c:pt idx="1960">
                  <c:v>1.75E-6</c:v>
                </c:pt>
                <c:pt idx="1961">
                  <c:v>1.75E-6</c:v>
                </c:pt>
                <c:pt idx="1962">
                  <c:v>1.7540000000000001E-6</c:v>
                </c:pt>
                <c:pt idx="1963">
                  <c:v>1.7540000000000001E-6</c:v>
                </c:pt>
                <c:pt idx="1964">
                  <c:v>1.75E-6</c:v>
                </c:pt>
                <c:pt idx="1965">
                  <c:v>1.751E-6</c:v>
                </c:pt>
                <c:pt idx="1966">
                  <c:v>1.75E-6</c:v>
                </c:pt>
                <c:pt idx="1967">
                  <c:v>1.756E-6</c:v>
                </c:pt>
                <c:pt idx="1968">
                  <c:v>1.7540000000000001E-6</c:v>
                </c:pt>
                <c:pt idx="1969">
                  <c:v>1.75E-6</c:v>
                </c:pt>
                <c:pt idx="1970">
                  <c:v>1.751E-6</c:v>
                </c:pt>
                <c:pt idx="1971">
                  <c:v>1.7540000000000001E-6</c:v>
                </c:pt>
                <c:pt idx="1972">
                  <c:v>1.756E-6</c:v>
                </c:pt>
                <c:pt idx="1973">
                  <c:v>1.753E-6</c:v>
                </c:pt>
                <c:pt idx="1974">
                  <c:v>1.753E-6</c:v>
                </c:pt>
                <c:pt idx="1975">
                  <c:v>1.7540000000000001E-6</c:v>
                </c:pt>
                <c:pt idx="1976">
                  <c:v>1.75E-6</c:v>
                </c:pt>
                <c:pt idx="1977">
                  <c:v>1.7540000000000001E-6</c:v>
                </c:pt>
                <c:pt idx="1978">
                  <c:v>1.753E-6</c:v>
                </c:pt>
                <c:pt idx="1979">
                  <c:v>1.753E-6</c:v>
                </c:pt>
                <c:pt idx="1980">
                  <c:v>1.7570000000000001E-6</c:v>
                </c:pt>
                <c:pt idx="1981">
                  <c:v>1.7540000000000001E-6</c:v>
                </c:pt>
                <c:pt idx="1982">
                  <c:v>1.75E-6</c:v>
                </c:pt>
                <c:pt idx="1983">
                  <c:v>1.7540000000000001E-6</c:v>
                </c:pt>
                <c:pt idx="1984">
                  <c:v>1.751E-6</c:v>
                </c:pt>
                <c:pt idx="1985">
                  <c:v>1.7540000000000001E-6</c:v>
                </c:pt>
                <c:pt idx="1986">
                  <c:v>1.756E-6</c:v>
                </c:pt>
                <c:pt idx="1987">
                  <c:v>1.751E-6</c:v>
                </c:pt>
                <c:pt idx="1988">
                  <c:v>1.7540000000000001E-6</c:v>
                </c:pt>
                <c:pt idx="1989">
                  <c:v>1.7540000000000001E-6</c:v>
                </c:pt>
                <c:pt idx="1990">
                  <c:v>1.7570000000000001E-6</c:v>
                </c:pt>
                <c:pt idx="1991">
                  <c:v>1.7570000000000001E-6</c:v>
                </c:pt>
                <c:pt idx="1992">
                  <c:v>1.756E-6</c:v>
                </c:pt>
                <c:pt idx="1993">
                  <c:v>1.7540000000000001E-6</c:v>
                </c:pt>
                <c:pt idx="1994">
                  <c:v>1.7540000000000001E-6</c:v>
                </c:pt>
                <c:pt idx="1995">
                  <c:v>1.753E-6</c:v>
                </c:pt>
                <c:pt idx="1996">
                  <c:v>1.7540000000000001E-6</c:v>
                </c:pt>
                <c:pt idx="1997">
                  <c:v>1.7570000000000001E-6</c:v>
                </c:pt>
                <c:pt idx="1998">
                  <c:v>1.7540000000000001E-6</c:v>
                </c:pt>
                <c:pt idx="1999">
                  <c:v>1.753E-6</c:v>
                </c:pt>
                <c:pt idx="2000">
                  <c:v>1.759E-6</c:v>
                </c:pt>
                <c:pt idx="2001">
                  <c:v>1.7540000000000001E-6</c:v>
                </c:pt>
                <c:pt idx="2002">
                  <c:v>1.7570000000000001E-6</c:v>
                </c:pt>
                <c:pt idx="2003">
                  <c:v>1.7570000000000001E-6</c:v>
                </c:pt>
                <c:pt idx="2004">
                  <c:v>1.756E-6</c:v>
                </c:pt>
                <c:pt idx="2005">
                  <c:v>1.756E-6</c:v>
                </c:pt>
                <c:pt idx="2006">
                  <c:v>1.759E-6</c:v>
                </c:pt>
                <c:pt idx="2007">
                  <c:v>1.7570000000000001E-6</c:v>
                </c:pt>
                <c:pt idx="2008">
                  <c:v>1.7570000000000001E-6</c:v>
                </c:pt>
                <c:pt idx="2009">
                  <c:v>1.7570000000000001E-6</c:v>
                </c:pt>
                <c:pt idx="2010">
                  <c:v>1.7570000000000001E-6</c:v>
                </c:pt>
                <c:pt idx="2011">
                  <c:v>1.756E-6</c:v>
                </c:pt>
                <c:pt idx="2012">
                  <c:v>1.7570000000000001E-6</c:v>
                </c:pt>
                <c:pt idx="2013">
                  <c:v>1.7570000000000001E-6</c:v>
                </c:pt>
                <c:pt idx="2014">
                  <c:v>1.759E-6</c:v>
                </c:pt>
                <c:pt idx="2015">
                  <c:v>1.7570000000000001E-6</c:v>
                </c:pt>
                <c:pt idx="2016">
                  <c:v>1.7570000000000001E-6</c:v>
                </c:pt>
                <c:pt idx="2017">
                  <c:v>1.7570000000000001E-6</c:v>
                </c:pt>
                <c:pt idx="2018">
                  <c:v>1.762E-6</c:v>
                </c:pt>
                <c:pt idx="2019">
                  <c:v>1.756E-6</c:v>
                </c:pt>
                <c:pt idx="2020">
                  <c:v>1.7570000000000001E-6</c:v>
                </c:pt>
                <c:pt idx="2021">
                  <c:v>1.7570000000000001E-6</c:v>
                </c:pt>
                <c:pt idx="2022">
                  <c:v>1.759E-6</c:v>
                </c:pt>
                <c:pt idx="2023">
                  <c:v>1.7570000000000001E-6</c:v>
                </c:pt>
                <c:pt idx="2024">
                  <c:v>1.7570000000000001E-6</c:v>
                </c:pt>
                <c:pt idx="2025">
                  <c:v>1.756E-6</c:v>
                </c:pt>
                <c:pt idx="2026">
                  <c:v>1.7570000000000001E-6</c:v>
                </c:pt>
                <c:pt idx="2027">
                  <c:v>1.759E-6</c:v>
                </c:pt>
                <c:pt idx="2028">
                  <c:v>1.7540000000000001E-6</c:v>
                </c:pt>
                <c:pt idx="2029">
                  <c:v>1.759E-6</c:v>
                </c:pt>
                <c:pt idx="2030">
                  <c:v>1.7570000000000001E-6</c:v>
                </c:pt>
                <c:pt idx="2031">
                  <c:v>1.7570000000000001E-6</c:v>
                </c:pt>
                <c:pt idx="2032">
                  <c:v>1.7570000000000001E-6</c:v>
                </c:pt>
                <c:pt idx="2033">
                  <c:v>1.759E-6</c:v>
                </c:pt>
                <c:pt idx="2034">
                  <c:v>1.762E-6</c:v>
                </c:pt>
                <c:pt idx="2035">
                  <c:v>1.761E-6</c:v>
                </c:pt>
                <c:pt idx="2036">
                  <c:v>1.761E-6</c:v>
                </c:pt>
                <c:pt idx="2037">
                  <c:v>1.7570000000000001E-6</c:v>
                </c:pt>
                <c:pt idx="2038">
                  <c:v>1.7570000000000001E-6</c:v>
                </c:pt>
                <c:pt idx="2039">
                  <c:v>1.7570000000000001E-6</c:v>
                </c:pt>
                <c:pt idx="2040">
                  <c:v>1.761E-6</c:v>
                </c:pt>
                <c:pt idx="2041">
                  <c:v>1.756E-6</c:v>
                </c:pt>
                <c:pt idx="2042">
                  <c:v>1.759E-6</c:v>
                </c:pt>
                <c:pt idx="2043">
                  <c:v>1.7570000000000001E-6</c:v>
                </c:pt>
                <c:pt idx="2044">
                  <c:v>1.756E-6</c:v>
                </c:pt>
                <c:pt idx="2045">
                  <c:v>1.7540000000000001E-6</c:v>
                </c:pt>
                <c:pt idx="2046">
                  <c:v>1.7540000000000001E-6</c:v>
                </c:pt>
                <c:pt idx="2047">
                  <c:v>1.75E-6</c:v>
                </c:pt>
                <c:pt idx="2048">
                  <c:v>1.751E-6</c:v>
                </c:pt>
                <c:pt idx="2049">
                  <c:v>1.753E-6</c:v>
                </c:pt>
                <c:pt idx="2050">
                  <c:v>1.75E-6</c:v>
                </c:pt>
                <c:pt idx="2051">
                  <c:v>1.748E-6</c:v>
                </c:pt>
                <c:pt idx="2052">
                  <c:v>1.748E-6</c:v>
                </c:pt>
                <c:pt idx="2053">
                  <c:v>1.753E-6</c:v>
                </c:pt>
                <c:pt idx="2054">
                  <c:v>1.7460000000000001E-6</c:v>
                </c:pt>
                <c:pt idx="2055">
                  <c:v>1.75E-6</c:v>
                </c:pt>
                <c:pt idx="2056">
                  <c:v>1.75E-6</c:v>
                </c:pt>
                <c:pt idx="2057">
                  <c:v>1.75E-6</c:v>
                </c:pt>
                <c:pt idx="2058">
                  <c:v>1.7540000000000001E-6</c:v>
                </c:pt>
                <c:pt idx="2059">
                  <c:v>1.7460000000000001E-6</c:v>
                </c:pt>
                <c:pt idx="2060">
                  <c:v>1.7460000000000001E-6</c:v>
                </c:pt>
                <c:pt idx="2061">
                  <c:v>1.75E-6</c:v>
                </c:pt>
                <c:pt idx="2062">
                  <c:v>1.748E-6</c:v>
                </c:pt>
                <c:pt idx="2063">
                  <c:v>1.7460000000000001E-6</c:v>
                </c:pt>
                <c:pt idx="2064">
                  <c:v>1.748E-6</c:v>
                </c:pt>
                <c:pt idx="2065">
                  <c:v>1.7460000000000001E-6</c:v>
                </c:pt>
                <c:pt idx="2066">
                  <c:v>1.748E-6</c:v>
                </c:pt>
                <c:pt idx="2067">
                  <c:v>1.75E-6</c:v>
                </c:pt>
                <c:pt idx="2068">
                  <c:v>1.7460000000000001E-6</c:v>
                </c:pt>
                <c:pt idx="2069">
                  <c:v>1.745E-6</c:v>
                </c:pt>
                <c:pt idx="2070">
                  <c:v>1.745E-6</c:v>
                </c:pt>
                <c:pt idx="2071">
                  <c:v>1.7460000000000001E-6</c:v>
                </c:pt>
                <c:pt idx="2072">
                  <c:v>1.7460000000000001E-6</c:v>
                </c:pt>
                <c:pt idx="2073">
                  <c:v>1.748E-6</c:v>
                </c:pt>
                <c:pt idx="2074">
                  <c:v>1.745E-6</c:v>
                </c:pt>
                <c:pt idx="2075">
                  <c:v>1.745E-6</c:v>
                </c:pt>
                <c:pt idx="2076">
                  <c:v>1.7430000000000001E-6</c:v>
                </c:pt>
                <c:pt idx="2077">
                  <c:v>1.7460000000000001E-6</c:v>
                </c:pt>
                <c:pt idx="2078">
                  <c:v>1.7460000000000001E-6</c:v>
                </c:pt>
                <c:pt idx="2079">
                  <c:v>1.7460000000000001E-6</c:v>
                </c:pt>
                <c:pt idx="2080">
                  <c:v>1.745E-6</c:v>
                </c:pt>
                <c:pt idx="2081">
                  <c:v>1.745E-6</c:v>
                </c:pt>
                <c:pt idx="2082">
                  <c:v>1.751E-6</c:v>
                </c:pt>
                <c:pt idx="2083">
                  <c:v>1.745E-6</c:v>
                </c:pt>
                <c:pt idx="2084">
                  <c:v>1.748E-6</c:v>
                </c:pt>
                <c:pt idx="2085">
                  <c:v>1.7460000000000001E-6</c:v>
                </c:pt>
                <c:pt idx="2086">
                  <c:v>1.748E-6</c:v>
                </c:pt>
                <c:pt idx="2087">
                  <c:v>1.751E-6</c:v>
                </c:pt>
                <c:pt idx="2088">
                  <c:v>1.753E-6</c:v>
                </c:pt>
                <c:pt idx="2089">
                  <c:v>1.7460000000000001E-6</c:v>
                </c:pt>
                <c:pt idx="2090">
                  <c:v>1.7460000000000001E-6</c:v>
                </c:pt>
                <c:pt idx="2091">
                  <c:v>1.7460000000000001E-6</c:v>
                </c:pt>
                <c:pt idx="2092">
                  <c:v>1.75E-6</c:v>
                </c:pt>
                <c:pt idx="2093">
                  <c:v>1.75E-6</c:v>
                </c:pt>
                <c:pt idx="2094">
                  <c:v>1.7460000000000001E-6</c:v>
                </c:pt>
                <c:pt idx="2095">
                  <c:v>1.7460000000000001E-6</c:v>
                </c:pt>
                <c:pt idx="2096">
                  <c:v>1.75E-6</c:v>
                </c:pt>
                <c:pt idx="2097">
                  <c:v>1.75E-6</c:v>
                </c:pt>
                <c:pt idx="2098">
                  <c:v>1.75E-6</c:v>
                </c:pt>
                <c:pt idx="2099">
                  <c:v>1.756E-6</c:v>
                </c:pt>
                <c:pt idx="2100">
                  <c:v>1.753E-6</c:v>
                </c:pt>
                <c:pt idx="2101">
                  <c:v>1.751E-6</c:v>
                </c:pt>
                <c:pt idx="2102">
                  <c:v>1.7540000000000001E-6</c:v>
                </c:pt>
                <c:pt idx="2103">
                  <c:v>1.75E-6</c:v>
                </c:pt>
                <c:pt idx="2104">
                  <c:v>1.753E-6</c:v>
                </c:pt>
                <c:pt idx="2105">
                  <c:v>1.753E-6</c:v>
                </c:pt>
                <c:pt idx="2106">
                  <c:v>1.753E-6</c:v>
                </c:pt>
                <c:pt idx="2107">
                  <c:v>1.751E-6</c:v>
                </c:pt>
                <c:pt idx="2108">
                  <c:v>1.7570000000000001E-6</c:v>
                </c:pt>
                <c:pt idx="2109">
                  <c:v>1.75E-6</c:v>
                </c:pt>
                <c:pt idx="2110">
                  <c:v>1.753E-6</c:v>
                </c:pt>
                <c:pt idx="2111">
                  <c:v>1.7540000000000001E-6</c:v>
                </c:pt>
                <c:pt idx="2112">
                  <c:v>1.7570000000000001E-6</c:v>
                </c:pt>
                <c:pt idx="2113">
                  <c:v>1.7540000000000001E-6</c:v>
                </c:pt>
                <c:pt idx="2114">
                  <c:v>1.7540000000000001E-6</c:v>
                </c:pt>
                <c:pt idx="2115">
                  <c:v>1.75E-6</c:v>
                </c:pt>
                <c:pt idx="2116">
                  <c:v>1.756E-6</c:v>
                </c:pt>
                <c:pt idx="2117">
                  <c:v>1.7540000000000001E-6</c:v>
                </c:pt>
                <c:pt idx="2118">
                  <c:v>1.753E-6</c:v>
                </c:pt>
                <c:pt idx="2119">
                  <c:v>1.756E-6</c:v>
                </c:pt>
                <c:pt idx="2120">
                  <c:v>1.756E-6</c:v>
                </c:pt>
                <c:pt idx="2121">
                  <c:v>1.756E-6</c:v>
                </c:pt>
                <c:pt idx="2122">
                  <c:v>1.753E-6</c:v>
                </c:pt>
                <c:pt idx="2123">
                  <c:v>1.7540000000000001E-6</c:v>
                </c:pt>
                <c:pt idx="2124">
                  <c:v>1.7540000000000001E-6</c:v>
                </c:pt>
                <c:pt idx="2125">
                  <c:v>1.7570000000000001E-6</c:v>
                </c:pt>
                <c:pt idx="2126">
                  <c:v>1.751E-6</c:v>
                </c:pt>
                <c:pt idx="2127">
                  <c:v>1.748E-6</c:v>
                </c:pt>
                <c:pt idx="2128">
                  <c:v>1.748E-6</c:v>
                </c:pt>
                <c:pt idx="2129">
                  <c:v>1.75E-6</c:v>
                </c:pt>
                <c:pt idx="2130">
                  <c:v>1.753E-6</c:v>
                </c:pt>
                <c:pt idx="2131">
                  <c:v>1.751E-6</c:v>
                </c:pt>
                <c:pt idx="2132">
                  <c:v>1.748E-6</c:v>
                </c:pt>
                <c:pt idx="2133">
                  <c:v>1.748E-6</c:v>
                </c:pt>
                <c:pt idx="2134">
                  <c:v>1.753E-6</c:v>
                </c:pt>
                <c:pt idx="2135">
                  <c:v>1.745E-6</c:v>
                </c:pt>
                <c:pt idx="2136">
                  <c:v>1.75E-6</c:v>
                </c:pt>
                <c:pt idx="2137">
                  <c:v>1.75E-6</c:v>
                </c:pt>
                <c:pt idx="2138">
                  <c:v>1.7460000000000001E-6</c:v>
                </c:pt>
                <c:pt idx="2139">
                  <c:v>1.7460000000000001E-6</c:v>
                </c:pt>
                <c:pt idx="2140">
                  <c:v>1.75E-6</c:v>
                </c:pt>
                <c:pt idx="2141">
                  <c:v>1.745E-6</c:v>
                </c:pt>
                <c:pt idx="2142">
                  <c:v>1.7460000000000001E-6</c:v>
                </c:pt>
                <c:pt idx="2143">
                  <c:v>1.7460000000000001E-6</c:v>
                </c:pt>
                <c:pt idx="2144">
                  <c:v>1.748E-6</c:v>
                </c:pt>
                <c:pt idx="2145">
                  <c:v>1.751E-6</c:v>
                </c:pt>
                <c:pt idx="2146">
                  <c:v>1.751E-6</c:v>
                </c:pt>
                <c:pt idx="2147">
                  <c:v>1.75E-6</c:v>
                </c:pt>
                <c:pt idx="2148">
                  <c:v>1.751E-6</c:v>
                </c:pt>
                <c:pt idx="2149">
                  <c:v>1.751E-6</c:v>
                </c:pt>
                <c:pt idx="2150">
                  <c:v>1.7460000000000001E-6</c:v>
                </c:pt>
                <c:pt idx="2151">
                  <c:v>1.748E-6</c:v>
                </c:pt>
                <c:pt idx="2152">
                  <c:v>1.75E-6</c:v>
                </c:pt>
                <c:pt idx="2153">
                  <c:v>1.7460000000000001E-6</c:v>
                </c:pt>
                <c:pt idx="2154">
                  <c:v>1.745E-6</c:v>
                </c:pt>
                <c:pt idx="2155">
                  <c:v>1.7460000000000001E-6</c:v>
                </c:pt>
                <c:pt idx="2156">
                  <c:v>1.7460000000000001E-6</c:v>
                </c:pt>
                <c:pt idx="2157">
                  <c:v>1.7460000000000001E-6</c:v>
                </c:pt>
                <c:pt idx="2158">
                  <c:v>1.745E-6</c:v>
                </c:pt>
                <c:pt idx="2159">
                  <c:v>1.745E-6</c:v>
                </c:pt>
                <c:pt idx="2160">
                  <c:v>1.7430000000000001E-6</c:v>
                </c:pt>
                <c:pt idx="2161">
                  <c:v>1.745E-6</c:v>
                </c:pt>
                <c:pt idx="2162">
                  <c:v>1.748E-6</c:v>
                </c:pt>
                <c:pt idx="2163">
                  <c:v>1.7430000000000001E-6</c:v>
                </c:pt>
                <c:pt idx="2164">
                  <c:v>1.7430000000000001E-6</c:v>
                </c:pt>
                <c:pt idx="2165">
                  <c:v>1.745E-6</c:v>
                </c:pt>
                <c:pt idx="2166">
                  <c:v>1.7460000000000001E-6</c:v>
                </c:pt>
                <c:pt idx="2167">
                  <c:v>1.742E-6</c:v>
                </c:pt>
                <c:pt idx="2168">
                  <c:v>1.742E-6</c:v>
                </c:pt>
                <c:pt idx="2169">
                  <c:v>1.742E-6</c:v>
                </c:pt>
                <c:pt idx="2170">
                  <c:v>1.745E-6</c:v>
                </c:pt>
                <c:pt idx="2171">
                  <c:v>1.742E-6</c:v>
                </c:pt>
                <c:pt idx="2172">
                  <c:v>1.7400000000000001E-6</c:v>
                </c:pt>
                <c:pt idx="2173">
                  <c:v>1.7400000000000001E-6</c:v>
                </c:pt>
                <c:pt idx="2174">
                  <c:v>1.7400000000000001E-6</c:v>
                </c:pt>
                <c:pt idx="2175">
                  <c:v>1.7379999999999999E-6</c:v>
                </c:pt>
                <c:pt idx="2176">
                  <c:v>1.7430000000000001E-6</c:v>
                </c:pt>
                <c:pt idx="2177">
                  <c:v>1.7379999999999999E-6</c:v>
                </c:pt>
                <c:pt idx="2178">
                  <c:v>1.7370000000000001E-6</c:v>
                </c:pt>
                <c:pt idx="2179">
                  <c:v>1.7379999999999999E-6</c:v>
                </c:pt>
                <c:pt idx="2180">
                  <c:v>1.734E-6</c:v>
                </c:pt>
                <c:pt idx="2181">
                  <c:v>1.742E-6</c:v>
                </c:pt>
                <c:pt idx="2182">
                  <c:v>1.734E-6</c:v>
                </c:pt>
                <c:pt idx="2183">
                  <c:v>1.7400000000000001E-6</c:v>
                </c:pt>
                <c:pt idx="2184">
                  <c:v>1.7349999999999999E-6</c:v>
                </c:pt>
                <c:pt idx="2185">
                  <c:v>1.7370000000000001E-6</c:v>
                </c:pt>
                <c:pt idx="2186">
                  <c:v>1.7400000000000001E-6</c:v>
                </c:pt>
                <c:pt idx="2187">
                  <c:v>1.7400000000000001E-6</c:v>
                </c:pt>
                <c:pt idx="2188">
                  <c:v>1.7430000000000001E-6</c:v>
                </c:pt>
                <c:pt idx="2189">
                  <c:v>1.734E-6</c:v>
                </c:pt>
                <c:pt idx="2190">
                  <c:v>1.7400000000000001E-6</c:v>
                </c:pt>
                <c:pt idx="2191">
                  <c:v>1.742E-6</c:v>
                </c:pt>
                <c:pt idx="2192">
                  <c:v>1.742E-6</c:v>
                </c:pt>
                <c:pt idx="2193">
                  <c:v>1.742E-6</c:v>
                </c:pt>
                <c:pt idx="2194">
                  <c:v>1.742E-6</c:v>
                </c:pt>
                <c:pt idx="2195">
                  <c:v>1.7430000000000001E-6</c:v>
                </c:pt>
                <c:pt idx="2196">
                  <c:v>1.742E-6</c:v>
                </c:pt>
                <c:pt idx="2197">
                  <c:v>1.7379999999999999E-6</c:v>
                </c:pt>
                <c:pt idx="2198">
                  <c:v>1.742E-6</c:v>
                </c:pt>
                <c:pt idx="2199">
                  <c:v>1.742E-6</c:v>
                </c:pt>
                <c:pt idx="2200">
                  <c:v>1.7379999999999999E-6</c:v>
                </c:pt>
                <c:pt idx="2201">
                  <c:v>1.7430000000000001E-6</c:v>
                </c:pt>
                <c:pt idx="2202">
                  <c:v>1.7430000000000001E-6</c:v>
                </c:pt>
                <c:pt idx="2203">
                  <c:v>1.7379999999999999E-6</c:v>
                </c:pt>
                <c:pt idx="2204">
                  <c:v>1.7379999999999999E-6</c:v>
                </c:pt>
                <c:pt idx="2205">
                  <c:v>1.7430000000000001E-6</c:v>
                </c:pt>
                <c:pt idx="2206">
                  <c:v>1.7430000000000001E-6</c:v>
                </c:pt>
                <c:pt idx="2207">
                  <c:v>1.742E-6</c:v>
                </c:pt>
                <c:pt idx="2208">
                  <c:v>1.7430000000000001E-6</c:v>
                </c:pt>
                <c:pt idx="2209">
                  <c:v>1.7460000000000001E-6</c:v>
                </c:pt>
                <c:pt idx="2210">
                  <c:v>1.7430000000000001E-6</c:v>
                </c:pt>
                <c:pt idx="2211">
                  <c:v>1.7430000000000001E-6</c:v>
                </c:pt>
                <c:pt idx="2212">
                  <c:v>1.748E-6</c:v>
                </c:pt>
                <c:pt idx="2213">
                  <c:v>1.742E-6</c:v>
                </c:pt>
                <c:pt idx="2214">
                  <c:v>1.745E-6</c:v>
                </c:pt>
                <c:pt idx="2215">
                  <c:v>1.7430000000000001E-6</c:v>
                </c:pt>
                <c:pt idx="2216">
                  <c:v>1.7430000000000001E-6</c:v>
                </c:pt>
                <c:pt idx="2217">
                  <c:v>1.745E-6</c:v>
                </c:pt>
                <c:pt idx="2218">
                  <c:v>1.7400000000000001E-6</c:v>
                </c:pt>
                <c:pt idx="2219">
                  <c:v>1.742E-6</c:v>
                </c:pt>
                <c:pt idx="2220">
                  <c:v>1.742E-6</c:v>
                </c:pt>
                <c:pt idx="2221">
                  <c:v>1.7379999999999999E-6</c:v>
                </c:pt>
                <c:pt idx="2222">
                  <c:v>1.7370000000000001E-6</c:v>
                </c:pt>
                <c:pt idx="2223">
                  <c:v>1.7379999999999999E-6</c:v>
                </c:pt>
                <c:pt idx="2224">
                  <c:v>1.742E-6</c:v>
                </c:pt>
                <c:pt idx="2225">
                  <c:v>1.742E-6</c:v>
                </c:pt>
                <c:pt idx="2226">
                  <c:v>1.7370000000000001E-6</c:v>
                </c:pt>
                <c:pt idx="2227">
                  <c:v>1.7379999999999999E-6</c:v>
                </c:pt>
                <c:pt idx="2228">
                  <c:v>1.7379999999999999E-6</c:v>
                </c:pt>
                <c:pt idx="2229">
                  <c:v>1.745E-6</c:v>
                </c:pt>
                <c:pt idx="2230">
                  <c:v>1.7370000000000001E-6</c:v>
                </c:pt>
                <c:pt idx="2231">
                  <c:v>1.7379999999999999E-6</c:v>
                </c:pt>
                <c:pt idx="2232">
                  <c:v>1.7400000000000001E-6</c:v>
                </c:pt>
                <c:pt idx="2233">
                  <c:v>1.7349999999999999E-6</c:v>
                </c:pt>
                <c:pt idx="2234">
                  <c:v>1.7379999999999999E-6</c:v>
                </c:pt>
                <c:pt idx="2235">
                  <c:v>1.742E-6</c:v>
                </c:pt>
                <c:pt idx="2236">
                  <c:v>1.742E-6</c:v>
                </c:pt>
                <c:pt idx="2237">
                  <c:v>1.734E-6</c:v>
                </c:pt>
                <c:pt idx="2238">
                  <c:v>1.7400000000000001E-6</c:v>
                </c:pt>
                <c:pt idx="2239">
                  <c:v>1.7430000000000001E-6</c:v>
                </c:pt>
                <c:pt idx="2240">
                  <c:v>1.7430000000000001E-6</c:v>
                </c:pt>
                <c:pt idx="2241">
                  <c:v>1.7370000000000001E-6</c:v>
                </c:pt>
                <c:pt idx="2242">
                  <c:v>1.7430000000000001E-6</c:v>
                </c:pt>
                <c:pt idx="2243">
                  <c:v>1.742E-6</c:v>
                </c:pt>
                <c:pt idx="2244">
                  <c:v>1.745E-6</c:v>
                </c:pt>
                <c:pt idx="2245">
                  <c:v>1.7430000000000001E-6</c:v>
                </c:pt>
                <c:pt idx="2246">
                  <c:v>1.745E-6</c:v>
                </c:pt>
                <c:pt idx="2247">
                  <c:v>1.7370000000000001E-6</c:v>
                </c:pt>
                <c:pt idx="2248">
                  <c:v>1.7400000000000001E-6</c:v>
                </c:pt>
                <c:pt idx="2249">
                  <c:v>1.7400000000000001E-6</c:v>
                </c:pt>
                <c:pt idx="2250">
                  <c:v>1.7370000000000001E-6</c:v>
                </c:pt>
                <c:pt idx="2251">
                  <c:v>1.742E-6</c:v>
                </c:pt>
                <c:pt idx="2252">
                  <c:v>1.7400000000000001E-6</c:v>
                </c:pt>
                <c:pt idx="2253">
                  <c:v>1.7400000000000001E-6</c:v>
                </c:pt>
                <c:pt idx="2254">
                  <c:v>1.734E-6</c:v>
                </c:pt>
                <c:pt idx="2255">
                  <c:v>1.7400000000000001E-6</c:v>
                </c:pt>
                <c:pt idx="2256">
                  <c:v>1.742E-6</c:v>
                </c:pt>
                <c:pt idx="2257">
                  <c:v>1.7370000000000001E-6</c:v>
                </c:pt>
                <c:pt idx="2258">
                  <c:v>1.7379999999999999E-6</c:v>
                </c:pt>
                <c:pt idx="2259">
                  <c:v>1.7370000000000001E-6</c:v>
                </c:pt>
                <c:pt idx="2260">
                  <c:v>1.7370000000000001E-6</c:v>
                </c:pt>
                <c:pt idx="2261">
                  <c:v>1.7370000000000001E-6</c:v>
                </c:pt>
                <c:pt idx="2262">
                  <c:v>1.7370000000000001E-6</c:v>
                </c:pt>
                <c:pt idx="2263">
                  <c:v>1.734E-6</c:v>
                </c:pt>
                <c:pt idx="2264">
                  <c:v>1.734E-6</c:v>
                </c:pt>
                <c:pt idx="2265">
                  <c:v>1.7370000000000001E-6</c:v>
                </c:pt>
                <c:pt idx="2266">
                  <c:v>1.7400000000000001E-6</c:v>
                </c:pt>
                <c:pt idx="2267">
                  <c:v>1.7320000000000001E-6</c:v>
                </c:pt>
                <c:pt idx="2268">
                  <c:v>1.734E-6</c:v>
                </c:pt>
                <c:pt idx="2269">
                  <c:v>1.7370000000000001E-6</c:v>
                </c:pt>
                <c:pt idx="2270">
                  <c:v>1.7379999999999999E-6</c:v>
                </c:pt>
                <c:pt idx="2271">
                  <c:v>1.742E-6</c:v>
                </c:pt>
                <c:pt idx="2272">
                  <c:v>1.742E-6</c:v>
                </c:pt>
                <c:pt idx="2273">
                  <c:v>1.7370000000000001E-6</c:v>
                </c:pt>
                <c:pt idx="2274">
                  <c:v>1.742E-6</c:v>
                </c:pt>
                <c:pt idx="2275">
                  <c:v>1.7430000000000001E-6</c:v>
                </c:pt>
                <c:pt idx="2276">
                  <c:v>1.742E-6</c:v>
                </c:pt>
                <c:pt idx="2277">
                  <c:v>1.7400000000000001E-6</c:v>
                </c:pt>
                <c:pt idx="2278">
                  <c:v>1.7430000000000001E-6</c:v>
                </c:pt>
                <c:pt idx="2279">
                  <c:v>1.7430000000000001E-6</c:v>
                </c:pt>
                <c:pt idx="2280">
                  <c:v>1.7430000000000001E-6</c:v>
                </c:pt>
                <c:pt idx="2281">
                  <c:v>1.7400000000000001E-6</c:v>
                </c:pt>
                <c:pt idx="2282">
                  <c:v>1.7349999999999999E-6</c:v>
                </c:pt>
                <c:pt idx="2283">
                  <c:v>1.7430000000000001E-6</c:v>
                </c:pt>
                <c:pt idx="2284">
                  <c:v>1.7349999999999999E-6</c:v>
                </c:pt>
                <c:pt idx="2285">
                  <c:v>1.7349999999999999E-6</c:v>
                </c:pt>
                <c:pt idx="2286">
                  <c:v>1.734E-6</c:v>
                </c:pt>
                <c:pt idx="2287">
                  <c:v>1.7370000000000001E-6</c:v>
                </c:pt>
                <c:pt idx="2288">
                  <c:v>1.7349999999999999E-6</c:v>
                </c:pt>
                <c:pt idx="2289">
                  <c:v>1.734E-6</c:v>
                </c:pt>
                <c:pt idx="2290">
                  <c:v>1.734E-6</c:v>
                </c:pt>
                <c:pt idx="2291">
                  <c:v>1.7349999999999999E-6</c:v>
                </c:pt>
                <c:pt idx="2292">
                  <c:v>1.734E-6</c:v>
                </c:pt>
                <c:pt idx="2293">
                  <c:v>1.7320000000000001E-6</c:v>
                </c:pt>
                <c:pt idx="2294">
                  <c:v>1.7379999999999999E-6</c:v>
                </c:pt>
                <c:pt idx="2295">
                  <c:v>1.7349999999999999E-6</c:v>
                </c:pt>
                <c:pt idx="2296">
                  <c:v>1.7349999999999999E-6</c:v>
                </c:pt>
                <c:pt idx="2297">
                  <c:v>1.7370000000000001E-6</c:v>
                </c:pt>
                <c:pt idx="2298">
                  <c:v>1.7400000000000001E-6</c:v>
                </c:pt>
                <c:pt idx="2299">
                  <c:v>1.7370000000000001E-6</c:v>
                </c:pt>
                <c:pt idx="2300">
                  <c:v>1.7379999999999999E-6</c:v>
                </c:pt>
                <c:pt idx="2301">
                  <c:v>1.7370000000000001E-6</c:v>
                </c:pt>
                <c:pt idx="2302">
                  <c:v>1.7400000000000001E-6</c:v>
                </c:pt>
                <c:pt idx="2303">
                  <c:v>1.734E-6</c:v>
                </c:pt>
                <c:pt idx="2304">
                  <c:v>1.7400000000000001E-6</c:v>
                </c:pt>
                <c:pt idx="2305">
                  <c:v>1.7379999999999999E-6</c:v>
                </c:pt>
                <c:pt idx="2306">
                  <c:v>1.7400000000000001E-6</c:v>
                </c:pt>
                <c:pt idx="2307">
                  <c:v>1.742E-6</c:v>
                </c:pt>
                <c:pt idx="2308">
                  <c:v>1.7430000000000001E-6</c:v>
                </c:pt>
                <c:pt idx="2309">
                  <c:v>1.7379999999999999E-6</c:v>
                </c:pt>
                <c:pt idx="2310">
                  <c:v>1.742E-6</c:v>
                </c:pt>
                <c:pt idx="2311">
                  <c:v>1.742E-6</c:v>
                </c:pt>
                <c:pt idx="2312">
                  <c:v>1.742E-6</c:v>
                </c:pt>
                <c:pt idx="2313">
                  <c:v>1.7430000000000001E-6</c:v>
                </c:pt>
                <c:pt idx="2314">
                  <c:v>1.7430000000000001E-6</c:v>
                </c:pt>
                <c:pt idx="2315">
                  <c:v>1.7460000000000001E-6</c:v>
                </c:pt>
                <c:pt idx="2316">
                  <c:v>1.7430000000000001E-6</c:v>
                </c:pt>
                <c:pt idx="2317">
                  <c:v>1.7430000000000001E-6</c:v>
                </c:pt>
                <c:pt idx="2318">
                  <c:v>1.745E-6</c:v>
                </c:pt>
                <c:pt idx="2319">
                  <c:v>1.7430000000000001E-6</c:v>
                </c:pt>
                <c:pt idx="2320">
                  <c:v>1.7430000000000001E-6</c:v>
                </c:pt>
                <c:pt idx="2321">
                  <c:v>1.745E-6</c:v>
                </c:pt>
                <c:pt idx="2322">
                  <c:v>1.7430000000000001E-6</c:v>
                </c:pt>
                <c:pt idx="2323">
                  <c:v>1.7460000000000001E-6</c:v>
                </c:pt>
                <c:pt idx="2324">
                  <c:v>1.742E-6</c:v>
                </c:pt>
                <c:pt idx="2325">
                  <c:v>1.742E-6</c:v>
                </c:pt>
                <c:pt idx="2326">
                  <c:v>1.742E-6</c:v>
                </c:pt>
                <c:pt idx="2327">
                  <c:v>1.7430000000000001E-6</c:v>
                </c:pt>
                <c:pt idx="2328">
                  <c:v>1.7349999999999999E-6</c:v>
                </c:pt>
                <c:pt idx="2329">
                  <c:v>1.7370000000000001E-6</c:v>
                </c:pt>
                <c:pt idx="2330">
                  <c:v>1.7379999999999999E-6</c:v>
                </c:pt>
                <c:pt idx="2331">
                  <c:v>1.7370000000000001E-6</c:v>
                </c:pt>
                <c:pt idx="2332">
                  <c:v>1.7400000000000001E-6</c:v>
                </c:pt>
                <c:pt idx="2333">
                  <c:v>1.7320000000000001E-6</c:v>
                </c:pt>
                <c:pt idx="2334">
                  <c:v>1.7379999999999999E-6</c:v>
                </c:pt>
                <c:pt idx="2335">
                  <c:v>1.7349999999999999E-6</c:v>
                </c:pt>
                <c:pt idx="2336">
                  <c:v>1.7400000000000001E-6</c:v>
                </c:pt>
                <c:pt idx="2337">
                  <c:v>1.734E-6</c:v>
                </c:pt>
                <c:pt idx="2338">
                  <c:v>1.7370000000000001E-6</c:v>
                </c:pt>
                <c:pt idx="2339">
                  <c:v>1.734E-6</c:v>
                </c:pt>
                <c:pt idx="2340">
                  <c:v>1.7349999999999999E-6</c:v>
                </c:pt>
                <c:pt idx="2341">
                  <c:v>1.7349999999999999E-6</c:v>
                </c:pt>
                <c:pt idx="2342">
                  <c:v>1.7370000000000001E-6</c:v>
                </c:pt>
                <c:pt idx="2343">
                  <c:v>1.7370000000000001E-6</c:v>
                </c:pt>
                <c:pt idx="2344">
                  <c:v>1.7370000000000001E-6</c:v>
                </c:pt>
                <c:pt idx="2345">
                  <c:v>1.7370000000000001E-6</c:v>
                </c:pt>
                <c:pt idx="2346">
                  <c:v>1.7349999999999999E-6</c:v>
                </c:pt>
                <c:pt idx="2347">
                  <c:v>1.7379999999999999E-6</c:v>
                </c:pt>
                <c:pt idx="2348">
                  <c:v>1.7400000000000001E-6</c:v>
                </c:pt>
                <c:pt idx="2349">
                  <c:v>1.7349999999999999E-6</c:v>
                </c:pt>
                <c:pt idx="2350">
                  <c:v>1.7370000000000001E-6</c:v>
                </c:pt>
                <c:pt idx="2351">
                  <c:v>1.7400000000000001E-6</c:v>
                </c:pt>
                <c:pt idx="2352">
                  <c:v>1.7379999999999999E-6</c:v>
                </c:pt>
                <c:pt idx="2353">
                  <c:v>1.7379999999999999E-6</c:v>
                </c:pt>
                <c:pt idx="2354">
                  <c:v>1.7400000000000001E-6</c:v>
                </c:pt>
                <c:pt idx="2355">
                  <c:v>1.7379999999999999E-6</c:v>
                </c:pt>
                <c:pt idx="2356">
                  <c:v>1.742E-6</c:v>
                </c:pt>
                <c:pt idx="2357">
                  <c:v>1.7370000000000001E-6</c:v>
                </c:pt>
                <c:pt idx="2358">
                  <c:v>1.7370000000000001E-6</c:v>
                </c:pt>
                <c:pt idx="2359">
                  <c:v>1.742E-6</c:v>
                </c:pt>
                <c:pt idx="2360">
                  <c:v>1.742E-6</c:v>
                </c:pt>
                <c:pt idx="2361">
                  <c:v>1.742E-6</c:v>
                </c:pt>
                <c:pt idx="2362">
                  <c:v>1.742E-6</c:v>
                </c:pt>
                <c:pt idx="2363">
                  <c:v>1.7430000000000001E-6</c:v>
                </c:pt>
                <c:pt idx="2364">
                  <c:v>1.7430000000000001E-6</c:v>
                </c:pt>
                <c:pt idx="2365">
                  <c:v>1.742E-6</c:v>
                </c:pt>
                <c:pt idx="2366">
                  <c:v>1.7430000000000001E-6</c:v>
                </c:pt>
                <c:pt idx="2367">
                  <c:v>1.7430000000000001E-6</c:v>
                </c:pt>
                <c:pt idx="2368">
                  <c:v>1.7400000000000001E-6</c:v>
                </c:pt>
                <c:pt idx="2369">
                  <c:v>1.745E-6</c:v>
                </c:pt>
                <c:pt idx="2370">
                  <c:v>1.7430000000000001E-6</c:v>
                </c:pt>
                <c:pt idx="2371">
                  <c:v>1.7430000000000001E-6</c:v>
                </c:pt>
                <c:pt idx="2372">
                  <c:v>1.742E-6</c:v>
                </c:pt>
                <c:pt idx="2373">
                  <c:v>1.7430000000000001E-6</c:v>
                </c:pt>
                <c:pt idx="2374">
                  <c:v>1.7430000000000001E-6</c:v>
                </c:pt>
                <c:pt idx="2375">
                  <c:v>1.742E-6</c:v>
                </c:pt>
                <c:pt idx="2376">
                  <c:v>1.745E-6</c:v>
                </c:pt>
                <c:pt idx="2377">
                  <c:v>1.742E-6</c:v>
                </c:pt>
                <c:pt idx="2378">
                  <c:v>1.7430000000000001E-6</c:v>
                </c:pt>
                <c:pt idx="2379">
                  <c:v>1.742E-6</c:v>
                </c:pt>
                <c:pt idx="2380">
                  <c:v>1.742E-6</c:v>
                </c:pt>
                <c:pt idx="2381">
                  <c:v>1.7400000000000001E-6</c:v>
                </c:pt>
                <c:pt idx="2382">
                  <c:v>1.7430000000000001E-6</c:v>
                </c:pt>
                <c:pt idx="2383">
                  <c:v>1.7430000000000001E-6</c:v>
                </c:pt>
                <c:pt idx="2384">
                  <c:v>1.7400000000000001E-6</c:v>
                </c:pt>
                <c:pt idx="2385">
                  <c:v>1.742E-6</c:v>
                </c:pt>
                <c:pt idx="2386">
                  <c:v>1.7379999999999999E-6</c:v>
                </c:pt>
                <c:pt idx="2387">
                  <c:v>1.7370000000000001E-6</c:v>
                </c:pt>
                <c:pt idx="2388">
                  <c:v>1.7379999999999999E-6</c:v>
                </c:pt>
                <c:pt idx="2389">
                  <c:v>1.742E-6</c:v>
                </c:pt>
                <c:pt idx="2390">
                  <c:v>1.742E-6</c:v>
                </c:pt>
                <c:pt idx="2391">
                  <c:v>1.742E-6</c:v>
                </c:pt>
                <c:pt idx="2392">
                  <c:v>1.7400000000000001E-6</c:v>
                </c:pt>
                <c:pt idx="2393">
                  <c:v>1.7430000000000001E-6</c:v>
                </c:pt>
                <c:pt idx="2394">
                  <c:v>1.7430000000000001E-6</c:v>
                </c:pt>
                <c:pt idx="2395">
                  <c:v>1.742E-6</c:v>
                </c:pt>
                <c:pt idx="2396">
                  <c:v>1.745E-6</c:v>
                </c:pt>
                <c:pt idx="2397">
                  <c:v>1.745E-6</c:v>
                </c:pt>
                <c:pt idx="2398">
                  <c:v>1.745E-6</c:v>
                </c:pt>
                <c:pt idx="2399">
                  <c:v>1.7430000000000001E-6</c:v>
                </c:pt>
                <c:pt idx="2400">
                  <c:v>1.7430000000000001E-6</c:v>
                </c:pt>
                <c:pt idx="2401">
                  <c:v>1.745E-6</c:v>
                </c:pt>
                <c:pt idx="2402">
                  <c:v>1.7460000000000001E-6</c:v>
                </c:pt>
                <c:pt idx="2403">
                  <c:v>1.742E-6</c:v>
                </c:pt>
                <c:pt idx="2404">
                  <c:v>1.7460000000000001E-6</c:v>
                </c:pt>
                <c:pt idx="2405">
                  <c:v>1.75E-6</c:v>
                </c:pt>
                <c:pt idx="2406">
                  <c:v>1.745E-6</c:v>
                </c:pt>
                <c:pt idx="2407">
                  <c:v>1.7460000000000001E-6</c:v>
                </c:pt>
                <c:pt idx="2408">
                  <c:v>1.748E-6</c:v>
                </c:pt>
                <c:pt idx="2409">
                  <c:v>1.7460000000000001E-6</c:v>
                </c:pt>
                <c:pt idx="2410">
                  <c:v>1.7460000000000001E-6</c:v>
                </c:pt>
                <c:pt idx="2411">
                  <c:v>1.75E-6</c:v>
                </c:pt>
                <c:pt idx="2412">
                  <c:v>1.75E-6</c:v>
                </c:pt>
                <c:pt idx="2413">
                  <c:v>1.75E-6</c:v>
                </c:pt>
                <c:pt idx="2414">
                  <c:v>1.7460000000000001E-6</c:v>
                </c:pt>
                <c:pt idx="2415">
                  <c:v>1.75E-6</c:v>
                </c:pt>
                <c:pt idx="2416">
                  <c:v>1.748E-6</c:v>
                </c:pt>
                <c:pt idx="2417">
                  <c:v>1.7460000000000001E-6</c:v>
                </c:pt>
                <c:pt idx="2418">
                  <c:v>1.75E-6</c:v>
                </c:pt>
                <c:pt idx="2419">
                  <c:v>1.7460000000000001E-6</c:v>
                </c:pt>
                <c:pt idx="2420">
                  <c:v>1.745E-6</c:v>
                </c:pt>
                <c:pt idx="2421">
                  <c:v>1.742E-6</c:v>
                </c:pt>
                <c:pt idx="2422">
                  <c:v>1.748E-6</c:v>
                </c:pt>
                <c:pt idx="2423">
                  <c:v>1.745E-6</c:v>
                </c:pt>
                <c:pt idx="2424">
                  <c:v>1.7430000000000001E-6</c:v>
                </c:pt>
                <c:pt idx="2425">
                  <c:v>1.7430000000000001E-6</c:v>
                </c:pt>
                <c:pt idx="2426">
                  <c:v>1.7430000000000001E-6</c:v>
                </c:pt>
                <c:pt idx="2427">
                  <c:v>1.7379999999999999E-6</c:v>
                </c:pt>
                <c:pt idx="2428">
                  <c:v>1.742E-6</c:v>
                </c:pt>
                <c:pt idx="2429">
                  <c:v>1.742E-6</c:v>
                </c:pt>
                <c:pt idx="2430">
                  <c:v>1.7349999999999999E-6</c:v>
                </c:pt>
                <c:pt idx="2431">
                  <c:v>1.7400000000000001E-6</c:v>
                </c:pt>
                <c:pt idx="2432">
                  <c:v>1.7370000000000001E-6</c:v>
                </c:pt>
                <c:pt idx="2433">
                  <c:v>1.742E-6</c:v>
                </c:pt>
                <c:pt idx="2434">
                  <c:v>1.742E-6</c:v>
                </c:pt>
                <c:pt idx="2435">
                  <c:v>1.7400000000000001E-6</c:v>
                </c:pt>
                <c:pt idx="2436">
                  <c:v>1.742E-6</c:v>
                </c:pt>
                <c:pt idx="2437">
                  <c:v>1.7400000000000001E-6</c:v>
                </c:pt>
                <c:pt idx="2438">
                  <c:v>1.7370000000000001E-6</c:v>
                </c:pt>
                <c:pt idx="2439">
                  <c:v>1.7400000000000001E-6</c:v>
                </c:pt>
                <c:pt idx="2440">
                  <c:v>1.742E-6</c:v>
                </c:pt>
                <c:pt idx="2441">
                  <c:v>1.7430000000000001E-6</c:v>
                </c:pt>
                <c:pt idx="2442">
                  <c:v>1.7430000000000001E-6</c:v>
                </c:pt>
                <c:pt idx="2443">
                  <c:v>1.7349999999999999E-6</c:v>
                </c:pt>
                <c:pt idx="2444">
                  <c:v>1.7400000000000001E-6</c:v>
                </c:pt>
                <c:pt idx="2445">
                  <c:v>1.7430000000000001E-6</c:v>
                </c:pt>
                <c:pt idx="2446">
                  <c:v>1.7430000000000001E-6</c:v>
                </c:pt>
                <c:pt idx="2447">
                  <c:v>1.7430000000000001E-6</c:v>
                </c:pt>
                <c:pt idx="2448">
                  <c:v>1.7400000000000001E-6</c:v>
                </c:pt>
                <c:pt idx="2449">
                  <c:v>1.7400000000000001E-6</c:v>
                </c:pt>
                <c:pt idx="2450">
                  <c:v>1.7379999999999999E-6</c:v>
                </c:pt>
                <c:pt idx="2451">
                  <c:v>1.7370000000000001E-6</c:v>
                </c:pt>
                <c:pt idx="2452">
                  <c:v>1.7430000000000001E-6</c:v>
                </c:pt>
                <c:pt idx="2453">
                  <c:v>1.7430000000000001E-6</c:v>
                </c:pt>
                <c:pt idx="2454">
                  <c:v>1.7379999999999999E-6</c:v>
                </c:pt>
                <c:pt idx="2455">
                  <c:v>1.734E-6</c:v>
                </c:pt>
                <c:pt idx="2456">
                  <c:v>1.7349999999999999E-6</c:v>
                </c:pt>
                <c:pt idx="2457">
                  <c:v>1.7370000000000001E-6</c:v>
                </c:pt>
                <c:pt idx="2458">
                  <c:v>1.7400000000000001E-6</c:v>
                </c:pt>
                <c:pt idx="2459">
                  <c:v>1.7370000000000001E-6</c:v>
                </c:pt>
                <c:pt idx="2460">
                  <c:v>1.7370000000000001E-6</c:v>
                </c:pt>
                <c:pt idx="2461">
                  <c:v>1.7400000000000001E-6</c:v>
                </c:pt>
                <c:pt idx="2462">
                  <c:v>1.7349999999999999E-6</c:v>
                </c:pt>
                <c:pt idx="2463">
                  <c:v>1.734E-6</c:v>
                </c:pt>
                <c:pt idx="2464">
                  <c:v>1.7349999999999999E-6</c:v>
                </c:pt>
                <c:pt idx="2465">
                  <c:v>1.7379999999999999E-6</c:v>
                </c:pt>
                <c:pt idx="2466">
                  <c:v>1.7400000000000001E-6</c:v>
                </c:pt>
                <c:pt idx="2467">
                  <c:v>1.734E-6</c:v>
                </c:pt>
                <c:pt idx="2468">
                  <c:v>1.7379999999999999E-6</c:v>
                </c:pt>
                <c:pt idx="2469">
                  <c:v>1.7349999999999999E-6</c:v>
                </c:pt>
                <c:pt idx="2470">
                  <c:v>1.742E-6</c:v>
                </c:pt>
                <c:pt idx="2471">
                  <c:v>1.7349999999999999E-6</c:v>
                </c:pt>
                <c:pt idx="2472">
                  <c:v>1.742E-6</c:v>
                </c:pt>
                <c:pt idx="2473">
                  <c:v>1.7379999999999999E-6</c:v>
                </c:pt>
                <c:pt idx="2474">
                  <c:v>1.745E-6</c:v>
                </c:pt>
                <c:pt idx="2475">
                  <c:v>1.7430000000000001E-6</c:v>
                </c:pt>
                <c:pt idx="2476">
                  <c:v>1.7430000000000001E-6</c:v>
                </c:pt>
                <c:pt idx="2477">
                  <c:v>1.742E-6</c:v>
                </c:pt>
                <c:pt idx="2478">
                  <c:v>1.7400000000000001E-6</c:v>
                </c:pt>
                <c:pt idx="2479">
                  <c:v>1.742E-6</c:v>
                </c:pt>
                <c:pt idx="2480">
                  <c:v>1.7430000000000001E-6</c:v>
                </c:pt>
                <c:pt idx="2481">
                  <c:v>1.745E-6</c:v>
                </c:pt>
                <c:pt idx="2482">
                  <c:v>1.742E-6</c:v>
                </c:pt>
                <c:pt idx="2483">
                  <c:v>1.742E-6</c:v>
                </c:pt>
                <c:pt idx="2484">
                  <c:v>1.745E-6</c:v>
                </c:pt>
                <c:pt idx="2485">
                  <c:v>1.7460000000000001E-6</c:v>
                </c:pt>
                <c:pt idx="2486">
                  <c:v>1.7430000000000001E-6</c:v>
                </c:pt>
                <c:pt idx="2487">
                  <c:v>1.742E-6</c:v>
                </c:pt>
                <c:pt idx="2488">
                  <c:v>1.7460000000000001E-6</c:v>
                </c:pt>
                <c:pt idx="2489">
                  <c:v>1.745E-6</c:v>
                </c:pt>
                <c:pt idx="2490">
                  <c:v>1.7430000000000001E-6</c:v>
                </c:pt>
                <c:pt idx="2491">
                  <c:v>1.7430000000000001E-6</c:v>
                </c:pt>
                <c:pt idx="2492">
                  <c:v>1.7460000000000001E-6</c:v>
                </c:pt>
                <c:pt idx="2493">
                  <c:v>1.7460000000000001E-6</c:v>
                </c:pt>
                <c:pt idx="2494">
                  <c:v>1.7460000000000001E-6</c:v>
                </c:pt>
                <c:pt idx="2495">
                  <c:v>1.745E-6</c:v>
                </c:pt>
                <c:pt idx="2496">
                  <c:v>1.7460000000000001E-6</c:v>
                </c:pt>
                <c:pt idx="2497">
                  <c:v>1.7460000000000001E-6</c:v>
                </c:pt>
                <c:pt idx="2498">
                  <c:v>1.7430000000000001E-6</c:v>
                </c:pt>
                <c:pt idx="2499">
                  <c:v>1.7430000000000001E-6</c:v>
                </c:pt>
                <c:pt idx="2500">
                  <c:v>1.7430000000000001E-6</c:v>
                </c:pt>
                <c:pt idx="2501">
                  <c:v>1.7430000000000001E-6</c:v>
                </c:pt>
                <c:pt idx="2502">
                  <c:v>1.745E-6</c:v>
                </c:pt>
                <c:pt idx="2503">
                  <c:v>1.742E-6</c:v>
                </c:pt>
                <c:pt idx="2504">
                  <c:v>1.742E-6</c:v>
                </c:pt>
                <c:pt idx="2505">
                  <c:v>1.7460000000000001E-6</c:v>
                </c:pt>
                <c:pt idx="2506">
                  <c:v>1.7400000000000001E-6</c:v>
                </c:pt>
                <c:pt idx="2507">
                  <c:v>1.7430000000000001E-6</c:v>
                </c:pt>
                <c:pt idx="2508">
                  <c:v>1.742E-6</c:v>
                </c:pt>
                <c:pt idx="2509">
                  <c:v>1.742E-6</c:v>
                </c:pt>
                <c:pt idx="2510">
                  <c:v>1.7370000000000001E-6</c:v>
                </c:pt>
                <c:pt idx="2511">
                  <c:v>1.7400000000000001E-6</c:v>
                </c:pt>
                <c:pt idx="2512">
                  <c:v>1.7400000000000001E-6</c:v>
                </c:pt>
                <c:pt idx="2513">
                  <c:v>1.7379999999999999E-6</c:v>
                </c:pt>
                <c:pt idx="2514">
                  <c:v>1.742E-6</c:v>
                </c:pt>
                <c:pt idx="2515">
                  <c:v>1.7370000000000001E-6</c:v>
                </c:pt>
                <c:pt idx="2516">
                  <c:v>1.742E-6</c:v>
                </c:pt>
                <c:pt idx="2517">
                  <c:v>1.7400000000000001E-6</c:v>
                </c:pt>
                <c:pt idx="2518">
                  <c:v>1.7430000000000001E-6</c:v>
                </c:pt>
                <c:pt idx="2519">
                  <c:v>1.742E-6</c:v>
                </c:pt>
                <c:pt idx="2520">
                  <c:v>1.742E-6</c:v>
                </c:pt>
                <c:pt idx="2521">
                  <c:v>1.7430000000000001E-6</c:v>
                </c:pt>
                <c:pt idx="2522">
                  <c:v>1.7430000000000001E-6</c:v>
                </c:pt>
                <c:pt idx="2523">
                  <c:v>1.7430000000000001E-6</c:v>
                </c:pt>
                <c:pt idx="2524">
                  <c:v>1.745E-6</c:v>
                </c:pt>
                <c:pt idx="2525">
                  <c:v>1.7430000000000001E-6</c:v>
                </c:pt>
                <c:pt idx="2526">
                  <c:v>1.7430000000000001E-6</c:v>
                </c:pt>
                <c:pt idx="2527">
                  <c:v>1.745E-6</c:v>
                </c:pt>
                <c:pt idx="2528">
                  <c:v>1.7430000000000001E-6</c:v>
                </c:pt>
                <c:pt idx="2529">
                  <c:v>1.7430000000000001E-6</c:v>
                </c:pt>
                <c:pt idx="2530">
                  <c:v>1.7379999999999999E-6</c:v>
                </c:pt>
                <c:pt idx="2531">
                  <c:v>1.742E-6</c:v>
                </c:pt>
                <c:pt idx="2532">
                  <c:v>1.7400000000000001E-6</c:v>
                </c:pt>
                <c:pt idx="2533">
                  <c:v>1.7370000000000001E-6</c:v>
                </c:pt>
                <c:pt idx="2534">
                  <c:v>1.7400000000000001E-6</c:v>
                </c:pt>
                <c:pt idx="2535">
                  <c:v>1.7430000000000001E-6</c:v>
                </c:pt>
                <c:pt idx="2536">
                  <c:v>1.7430000000000001E-6</c:v>
                </c:pt>
                <c:pt idx="2537">
                  <c:v>1.7400000000000001E-6</c:v>
                </c:pt>
                <c:pt idx="2538">
                  <c:v>1.7370000000000001E-6</c:v>
                </c:pt>
                <c:pt idx="2539">
                  <c:v>1.7370000000000001E-6</c:v>
                </c:pt>
                <c:pt idx="2540">
                  <c:v>1.742E-6</c:v>
                </c:pt>
                <c:pt idx="2541">
                  <c:v>1.7349999999999999E-6</c:v>
                </c:pt>
                <c:pt idx="2542">
                  <c:v>1.7379999999999999E-6</c:v>
                </c:pt>
                <c:pt idx="2543">
                  <c:v>1.7379999999999999E-6</c:v>
                </c:pt>
                <c:pt idx="2544">
                  <c:v>1.7370000000000001E-6</c:v>
                </c:pt>
                <c:pt idx="2545">
                  <c:v>1.7379999999999999E-6</c:v>
                </c:pt>
                <c:pt idx="2546">
                  <c:v>1.742E-6</c:v>
                </c:pt>
                <c:pt idx="2547">
                  <c:v>1.734E-6</c:v>
                </c:pt>
                <c:pt idx="2548">
                  <c:v>1.734E-6</c:v>
                </c:pt>
                <c:pt idx="2549">
                  <c:v>1.7349999999999999E-6</c:v>
                </c:pt>
                <c:pt idx="2550">
                  <c:v>1.7400000000000001E-6</c:v>
                </c:pt>
                <c:pt idx="2551">
                  <c:v>1.7349999999999999E-6</c:v>
                </c:pt>
                <c:pt idx="2552">
                  <c:v>1.734E-6</c:v>
                </c:pt>
                <c:pt idx="2553">
                  <c:v>1.7320000000000001E-6</c:v>
                </c:pt>
                <c:pt idx="2554">
                  <c:v>1.734E-6</c:v>
                </c:pt>
                <c:pt idx="2555">
                  <c:v>1.7349999999999999E-6</c:v>
                </c:pt>
                <c:pt idx="2556">
                  <c:v>1.7370000000000001E-6</c:v>
                </c:pt>
                <c:pt idx="2557">
                  <c:v>1.7320000000000001E-6</c:v>
                </c:pt>
                <c:pt idx="2558">
                  <c:v>1.7370000000000001E-6</c:v>
                </c:pt>
                <c:pt idx="2559">
                  <c:v>1.7349999999999999E-6</c:v>
                </c:pt>
                <c:pt idx="2560">
                  <c:v>1.7370000000000001E-6</c:v>
                </c:pt>
                <c:pt idx="2561">
                  <c:v>1.734E-6</c:v>
                </c:pt>
                <c:pt idx="2562">
                  <c:v>1.7349999999999999E-6</c:v>
                </c:pt>
                <c:pt idx="2563">
                  <c:v>1.7379999999999999E-6</c:v>
                </c:pt>
                <c:pt idx="2564">
                  <c:v>1.7370000000000001E-6</c:v>
                </c:pt>
                <c:pt idx="2565">
                  <c:v>1.742E-6</c:v>
                </c:pt>
                <c:pt idx="2566">
                  <c:v>1.7370000000000001E-6</c:v>
                </c:pt>
                <c:pt idx="2567">
                  <c:v>1.7430000000000001E-6</c:v>
                </c:pt>
                <c:pt idx="2568">
                  <c:v>1.7400000000000001E-6</c:v>
                </c:pt>
                <c:pt idx="2569">
                  <c:v>1.734E-6</c:v>
                </c:pt>
                <c:pt idx="2570">
                  <c:v>1.7430000000000001E-6</c:v>
                </c:pt>
                <c:pt idx="2571">
                  <c:v>1.7379999999999999E-6</c:v>
                </c:pt>
                <c:pt idx="2572">
                  <c:v>1.7430000000000001E-6</c:v>
                </c:pt>
                <c:pt idx="2573">
                  <c:v>1.7379999999999999E-6</c:v>
                </c:pt>
                <c:pt idx="2574">
                  <c:v>1.742E-6</c:v>
                </c:pt>
                <c:pt idx="2575">
                  <c:v>1.7430000000000001E-6</c:v>
                </c:pt>
                <c:pt idx="2576">
                  <c:v>1.7430000000000001E-6</c:v>
                </c:pt>
                <c:pt idx="2577">
                  <c:v>1.742E-6</c:v>
                </c:pt>
                <c:pt idx="2578">
                  <c:v>1.7430000000000001E-6</c:v>
                </c:pt>
                <c:pt idx="2579">
                  <c:v>1.7460000000000001E-6</c:v>
                </c:pt>
                <c:pt idx="2580">
                  <c:v>1.745E-6</c:v>
                </c:pt>
                <c:pt idx="2581">
                  <c:v>1.7430000000000001E-6</c:v>
                </c:pt>
                <c:pt idx="2582">
                  <c:v>1.7430000000000001E-6</c:v>
                </c:pt>
                <c:pt idx="2583">
                  <c:v>1.7460000000000001E-6</c:v>
                </c:pt>
                <c:pt idx="2584">
                  <c:v>1.745E-6</c:v>
                </c:pt>
                <c:pt idx="2585">
                  <c:v>1.745E-6</c:v>
                </c:pt>
                <c:pt idx="2586">
                  <c:v>1.7460000000000001E-6</c:v>
                </c:pt>
                <c:pt idx="2587">
                  <c:v>1.7430000000000001E-6</c:v>
                </c:pt>
                <c:pt idx="2588">
                  <c:v>1.7430000000000001E-6</c:v>
                </c:pt>
                <c:pt idx="2589">
                  <c:v>1.7460000000000001E-6</c:v>
                </c:pt>
                <c:pt idx="2590">
                  <c:v>1.7430000000000001E-6</c:v>
                </c:pt>
                <c:pt idx="2591">
                  <c:v>1.7430000000000001E-6</c:v>
                </c:pt>
                <c:pt idx="2592">
                  <c:v>1.745E-6</c:v>
                </c:pt>
                <c:pt idx="2593">
                  <c:v>1.7430000000000001E-6</c:v>
                </c:pt>
                <c:pt idx="2594">
                  <c:v>1.745E-6</c:v>
                </c:pt>
                <c:pt idx="2595">
                  <c:v>1.742E-6</c:v>
                </c:pt>
                <c:pt idx="2596">
                  <c:v>1.742E-6</c:v>
                </c:pt>
                <c:pt idx="2597">
                  <c:v>1.7400000000000001E-6</c:v>
                </c:pt>
                <c:pt idx="2598">
                  <c:v>1.7379999999999999E-6</c:v>
                </c:pt>
                <c:pt idx="2599">
                  <c:v>1.7370000000000001E-6</c:v>
                </c:pt>
                <c:pt idx="2600">
                  <c:v>1.7430000000000001E-6</c:v>
                </c:pt>
                <c:pt idx="2601">
                  <c:v>1.742E-6</c:v>
                </c:pt>
                <c:pt idx="2602">
                  <c:v>1.7379999999999999E-6</c:v>
                </c:pt>
                <c:pt idx="2603">
                  <c:v>1.7370000000000001E-6</c:v>
                </c:pt>
                <c:pt idx="2604">
                  <c:v>1.7379999999999999E-6</c:v>
                </c:pt>
                <c:pt idx="2605">
                  <c:v>1.7370000000000001E-6</c:v>
                </c:pt>
                <c:pt idx="2606">
                  <c:v>1.7349999999999999E-6</c:v>
                </c:pt>
                <c:pt idx="2607">
                  <c:v>1.7370000000000001E-6</c:v>
                </c:pt>
                <c:pt idx="2608">
                  <c:v>1.7379999999999999E-6</c:v>
                </c:pt>
                <c:pt idx="2609">
                  <c:v>1.734E-6</c:v>
                </c:pt>
                <c:pt idx="2610">
                  <c:v>1.734E-6</c:v>
                </c:pt>
                <c:pt idx="2611">
                  <c:v>1.7349999999999999E-6</c:v>
                </c:pt>
                <c:pt idx="2612">
                  <c:v>1.7320000000000001E-6</c:v>
                </c:pt>
                <c:pt idx="2613">
                  <c:v>1.7370000000000001E-6</c:v>
                </c:pt>
                <c:pt idx="2614">
                  <c:v>1.734E-6</c:v>
                </c:pt>
                <c:pt idx="2615">
                  <c:v>1.7320000000000001E-6</c:v>
                </c:pt>
                <c:pt idx="2616">
                  <c:v>1.734E-6</c:v>
                </c:pt>
                <c:pt idx="2617">
                  <c:v>1.7349999999999999E-6</c:v>
                </c:pt>
                <c:pt idx="2618">
                  <c:v>1.7349999999999999E-6</c:v>
                </c:pt>
                <c:pt idx="2619">
                  <c:v>1.7349999999999999E-6</c:v>
                </c:pt>
                <c:pt idx="2620">
                  <c:v>1.7400000000000001E-6</c:v>
                </c:pt>
                <c:pt idx="2621">
                  <c:v>1.7400000000000001E-6</c:v>
                </c:pt>
                <c:pt idx="2622">
                  <c:v>1.7349999999999999E-6</c:v>
                </c:pt>
                <c:pt idx="2623">
                  <c:v>1.7349999999999999E-6</c:v>
                </c:pt>
                <c:pt idx="2624">
                  <c:v>1.7430000000000001E-6</c:v>
                </c:pt>
                <c:pt idx="2625">
                  <c:v>1.7370000000000001E-6</c:v>
                </c:pt>
                <c:pt idx="2626">
                  <c:v>1.7349999999999999E-6</c:v>
                </c:pt>
                <c:pt idx="2627">
                  <c:v>1.7400000000000001E-6</c:v>
                </c:pt>
                <c:pt idx="2628">
                  <c:v>1.7379999999999999E-6</c:v>
                </c:pt>
                <c:pt idx="2629">
                  <c:v>1.7370000000000001E-6</c:v>
                </c:pt>
                <c:pt idx="2630">
                  <c:v>1.7349999999999999E-6</c:v>
                </c:pt>
                <c:pt idx="2631">
                  <c:v>1.7370000000000001E-6</c:v>
                </c:pt>
                <c:pt idx="2632">
                  <c:v>1.7349999999999999E-6</c:v>
                </c:pt>
                <c:pt idx="2633">
                  <c:v>1.7370000000000001E-6</c:v>
                </c:pt>
                <c:pt idx="2634">
                  <c:v>1.7379999999999999E-6</c:v>
                </c:pt>
                <c:pt idx="2635">
                  <c:v>1.7379999999999999E-6</c:v>
                </c:pt>
                <c:pt idx="2636">
                  <c:v>1.7349999999999999E-6</c:v>
                </c:pt>
                <c:pt idx="2637">
                  <c:v>1.7379999999999999E-6</c:v>
                </c:pt>
                <c:pt idx="2638">
                  <c:v>1.7349999999999999E-6</c:v>
                </c:pt>
                <c:pt idx="2639">
                  <c:v>1.734E-6</c:v>
                </c:pt>
                <c:pt idx="2640">
                  <c:v>1.7320000000000001E-6</c:v>
                </c:pt>
                <c:pt idx="2641">
                  <c:v>1.734E-6</c:v>
                </c:pt>
                <c:pt idx="2642">
                  <c:v>1.734E-6</c:v>
                </c:pt>
                <c:pt idx="2643">
                  <c:v>1.734E-6</c:v>
                </c:pt>
                <c:pt idx="2644">
                  <c:v>1.7349999999999999E-6</c:v>
                </c:pt>
                <c:pt idx="2645">
                  <c:v>1.7379999999999999E-6</c:v>
                </c:pt>
                <c:pt idx="2646">
                  <c:v>1.7370000000000001E-6</c:v>
                </c:pt>
                <c:pt idx="2647">
                  <c:v>1.734E-6</c:v>
                </c:pt>
                <c:pt idx="2648">
                  <c:v>1.7349999999999999E-6</c:v>
                </c:pt>
                <c:pt idx="2649">
                  <c:v>1.7400000000000001E-6</c:v>
                </c:pt>
                <c:pt idx="2650">
                  <c:v>1.7349999999999999E-6</c:v>
                </c:pt>
                <c:pt idx="2651">
                  <c:v>1.7349999999999999E-6</c:v>
                </c:pt>
                <c:pt idx="2652">
                  <c:v>1.7400000000000001E-6</c:v>
                </c:pt>
                <c:pt idx="2653">
                  <c:v>1.7349999999999999E-6</c:v>
                </c:pt>
                <c:pt idx="2654">
                  <c:v>1.7379999999999999E-6</c:v>
                </c:pt>
                <c:pt idx="2655">
                  <c:v>1.742E-6</c:v>
                </c:pt>
                <c:pt idx="2656">
                  <c:v>1.745E-6</c:v>
                </c:pt>
                <c:pt idx="2657">
                  <c:v>1.742E-6</c:v>
                </c:pt>
                <c:pt idx="2658">
                  <c:v>1.7430000000000001E-6</c:v>
                </c:pt>
                <c:pt idx="2659">
                  <c:v>1.745E-6</c:v>
                </c:pt>
                <c:pt idx="2660">
                  <c:v>1.745E-6</c:v>
                </c:pt>
                <c:pt idx="2661">
                  <c:v>1.742E-6</c:v>
                </c:pt>
                <c:pt idx="2662">
                  <c:v>1.7400000000000001E-6</c:v>
                </c:pt>
                <c:pt idx="2663">
                  <c:v>1.742E-6</c:v>
                </c:pt>
                <c:pt idx="2664">
                  <c:v>1.742E-6</c:v>
                </c:pt>
                <c:pt idx="2665">
                  <c:v>1.7370000000000001E-6</c:v>
                </c:pt>
                <c:pt idx="2666">
                  <c:v>1.7370000000000001E-6</c:v>
                </c:pt>
                <c:pt idx="2667">
                  <c:v>1.7400000000000001E-6</c:v>
                </c:pt>
                <c:pt idx="2668">
                  <c:v>1.7349999999999999E-6</c:v>
                </c:pt>
                <c:pt idx="2669">
                  <c:v>1.7320000000000001E-6</c:v>
                </c:pt>
                <c:pt idx="2670">
                  <c:v>1.7370000000000001E-6</c:v>
                </c:pt>
                <c:pt idx="2671">
                  <c:v>1.7320000000000001E-6</c:v>
                </c:pt>
                <c:pt idx="2672">
                  <c:v>1.7349999999999999E-6</c:v>
                </c:pt>
                <c:pt idx="2673">
                  <c:v>1.731E-6</c:v>
                </c:pt>
                <c:pt idx="2674">
                  <c:v>1.7370000000000001E-6</c:v>
                </c:pt>
                <c:pt idx="2675">
                  <c:v>1.734E-6</c:v>
                </c:pt>
                <c:pt idx="2676">
                  <c:v>1.7320000000000001E-6</c:v>
                </c:pt>
                <c:pt idx="2677">
                  <c:v>1.7349999999999999E-6</c:v>
                </c:pt>
                <c:pt idx="2678">
                  <c:v>1.734E-6</c:v>
                </c:pt>
                <c:pt idx="2679">
                  <c:v>1.7349999999999999E-6</c:v>
                </c:pt>
                <c:pt idx="2680">
                  <c:v>1.7349999999999999E-6</c:v>
                </c:pt>
                <c:pt idx="2681">
                  <c:v>1.734E-6</c:v>
                </c:pt>
                <c:pt idx="2682">
                  <c:v>1.734E-6</c:v>
                </c:pt>
                <c:pt idx="2683">
                  <c:v>1.7320000000000001E-6</c:v>
                </c:pt>
                <c:pt idx="2684">
                  <c:v>1.7320000000000001E-6</c:v>
                </c:pt>
                <c:pt idx="2685">
                  <c:v>1.7320000000000001E-6</c:v>
                </c:pt>
                <c:pt idx="2686">
                  <c:v>1.734E-6</c:v>
                </c:pt>
                <c:pt idx="2687">
                  <c:v>1.7370000000000001E-6</c:v>
                </c:pt>
                <c:pt idx="2688">
                  <c:v>1.7349999999999999E-6</c:v>
                </c:pt>
                <c:pt idx="2689">
                  <c:v>1.734E-6</c:v>
                </c:pt>
                <c:pt idx="2690">
                  <c:v>1.734E-6</c:v>
                </c:pt>
                <c:pt idx="2691">
                  <c:v>1.734E-6</c:v>
                </c:pt>
                <c:pt idx="2692">
                  <c:v>1.742E-6</c:v>
                </c:pt>
                <c:pt idx="2693">
                  <c:v>1.7349999999999999E-6</c:v>
                </c:pt>
                <c:pt idx="2694">
                  <c:v>1.7320000000000001E-6</c:v>
                </c:pt>
                <c:pt idx="2695">
                  <c:v>1.7370000000000001E-6</c:v>
                </c:pt>
                <c:pt idx="2696">
                  <c:v>1.7320000000000001E-6</c:v>
                </c:pt>
                <c:pt idx="2697">
                  <c:v>1.734E-6</c:v>
                </c:pt>
                <c:pt idx="2698">
                  <c:v>1.734E-6</c:v>
                </c:pt>
                <c:pt idx="2699">
                  <c:v>1.7400000000000001E-6</c:v>
                </c:pt>
                <c:pt idx="2700">
                  <c:v>1.7349999999999999E-6</c:v>
                </c:pt>
                <c:pt idx="2701">
                  <c:v>1.7370000000000001E-6</c:v>
                </c:pt>
                <c:pt idx="2702">
                  <c:v>1.7370000000000001E-6</c:v>
                </c:pt>
                <c:pt idx="2703">
                  <c:v>1.7379999999999999E-6</c:v>
                </c:pt>
                <c:pt idx="2704">
                  <c:v>1.734E-6</c:v>
                </c:pt>
                <c:pt idx="2705">
                  <c:v>1.7370000000000001E-6</c:v>
                </c:pt>
                <c:pt idx="2706">
                  <c:v>1.742E-6</c:v>
                </c:pt>
                <c:pt idx="2707">
                  <c:v>1.742E-6</c:v>
                </c:pt>
                <c:pt idx="2708">
                  <c:v>1.742E-6</c:v>
                </c:pt>
                <c:pt idx="2709">
                  <c:v>1.7400000000000001E-6</c:v>
                </c:pt>
                <c:pt idx="2710">
                  <c:v>1.7430000000000001E-6</c:v>
                </c:pt>
                <c:pt idx="2711">
                  <c:v>1.745E-6</c:v>
                </c:pt>
                <c:pt idx="2712">
                  <c:v>1.7430000000000001E-6</c:v>
                </c:pt>
                <c:pt idx="2713">
                  <c:v>1.742E-6</c:v>
                </c:pt>
                <c:pt idx="2714">
                  <c:v>1.7430000000000001E-6</c:v>
                </c:pt>
                <c:pt idx="2715">
                  <c:v>1.7349999999999999E-6</c:v>
                </c:pt>
                <c:pt idx="2716">
                  <c:v>1.7430000000000001E-6</c:v>
                </c:pt>
                <c:pt idx="2717">
                  <c:v>1.745E-6</c:v>
                </c:pt>
                <c:pt idx="2718">
                  <c:v>1.7430000000000001E-6</c:v>
                </c:pt>
                <c:pt idx="2719">
                  <c:v>1.745E-6</c:v>
                </c:pt>
                <c:pt idx="2720">
                  <c:v>1.7460000000000001E-6</c:v>
                </c:pt>
                <c:pt idx="2721">
                  <c:v>1.748E-6</c:v>
                </c:pt>
                <c:pt idx="2722">
                  <c:v>1.745E-6</c:v>
                </c:pt>
                <c:pt idx="2723">
                  <c:v>1.745E-6</c:v>
                </c:pt>
                <c:pt idx="2724">
                  <c:v>1.748E-6</c:v>
                </c:pt>
                <c:pt idx="2725">
                  <c:v>1.7460000000000001E-6</c:v>
                </c:pt>
                <c:pt idx="2726">
                  <c:v>1.748E-6</c:v>
                </c:pt>
                <c:pt idx="2727">
                  <c:v>1.745E-6</c:v>
                </c:pt>
                <c:pt idx="2728">
                  <c:v>1.748E-6</c:v>
                </c:pt>
                <c:pt idx="2729">
                  <c:v>1.748E-6</c:v>
                </c:pt>
                <c:pt idx="2730">
                  <c:v>1.745E-6</c:v>
                </c:pt>
                <c:pt idx="2731">
                  <c:v>1.7430000000000001E-6</c:v>
                </c:pt>
                <c:pt idx="2732">
                  <c:v>1.748E-6</c:v>
                </c:pt>
                <c:pt idx="2733">
                  <c:v>1.7430000000000001E-6</c:v>
                </c:pt>
                <c:pt idx="2734">
                  <c:v>1.745E-6</c:v>
                </c:pt>
                <c:pt idx="2735">
                  <c:v>1.7430000000000001E-6</c:v>
                </c:pt>
                <c:pt idx="2736">
                  <c:v>1.745E-6</c:v>
                </c:pt>
                <c:pt idx="2737">
                  <c:v>1.7400000000000001E-6</c:v>
                </c:pt>
                <c:pt idx="2738">
                  <c:v>1.745E-6</c:v>
                </c:pt>
                <c:pt idx="2739">
                  <c:v>1.7460000000000001E-6</c:v>
                </c:pt>
                <c:pt idx="2740">
                  <c:v>1.7400000000000001E-6</c:v>
                </c:pt>
                <c:pt idx="2741">
                  <c:v>1.7400000000000001E-6</c:v>
                </c:pt>
                <c:pt idx="2742">
                  <c:v>1.7430000000000001E-6</c:v>
                </c:pt>
                <c:pt idx="2743">
                  <c:v>1.742E-6</c:v>
                </c:pt>
                <c:pt idx="2744">
                  <c:v>1.7349999999999999E-6</c:v>
                </c:pt>
                <c:pt idx="2745">
                  <c:v>1.7379999999999999E-6</c:v>
                </c:pt>
                <c:pt idx="2746">
                  <c:v>1.742E-6</c:v>
                </c:pt>
                <c:pt idx="2747">
                  <c:v>1.7430000000000001E-6</c:v>
                </c:pt>
                <c:pt idx="2748">
                  <c:v>1.745E-6</c:v>
                </c:pt>
                <c:pt idx="2749">
                  <c:v>1.7379999999999999E-6</c:v>
                </c:pt>
                <c:pt idx="2750">
                  <c:v>1.742E-6</c:v>
                </c:pt>
                <c:pt idx="2751">
                  <c:v>1.7400000000000001E-6</c:v>
                </c:pt>
                <c:pt idx="2752">
                  <c:v>1.742E-6</c:v>
                </c:pt>
                <c:pt idx="2753">
                  <c:v>1.7379999999999999E-6</c:v>
                </c:pt>
                <c:pt idx="2754">
                  <c:v>1.742E-6</c:v>
                </c:pt>
                <c:pt idx="2755">
                  <c:v>1.7349999999999999E-6</c:v>
                </c:pt>
                <c:pt idx="2756">
                  <c:v>1.742E-6</c:v>
                </c:pt>
                <c:pt idx="2757">
                  <c:v>1.7400000000000001E-6</c:v>
                </c:pt>
                <c:pt idx="2758">
                  <c:v>1.742E-6</c:v>
                </c:pt>
                <c:pt idx="2759">
                  <c:v>1.7379999999999999E-6</c:v>
                </c:pt>
                <c:pt idx="2760">
                  <c:v>1.7400000000000001E-6</c:v>
                </c:pt>
                <c:pt idx="2761">
                  <c:v>1.7349999999999999E-6</c:v>
                </c:pt>
                <c:pt idx="2762">
                  <c:v>1.7400000000000001E-6</c:v>
                </c:pt>
                <c:pt idx="2763">
                  <c:v>1.7349999999999999E-6</c:v>
                </c:pt>
                <c:pt idx="2764">
                  <c:v>1.734E-6</c:v>
                </c:pt>
                <c:pt idx="2765">
                  <c:v>1.7349999999999999E-6</c:v>
                </c:pt>
                <c:pt idx="2766">
                  <c:v>1.742E-6</c:v>
                </c:pt>
                <c:pt idx="2767">
                  <c:v>1.734E-6</c:v>
                </c:pt>
                <c:pt idx="2768">
                  <c:v>1.7349999999999999E-6</c:v>
                </c:pt>
                <c:pt idx="2769">
                  <c:v>1.7370000000000001E-6</c:v>
                </c:pt>
                <c:pt idx="2770">
                  <c:v>1.7379999999999999E-6</c:v>
                </c:pt>
                <c:pt idx="2771">
                  <c:v>1.7349999999999999E-6</c:v>
                </c:pt>
                <c:pt idx="2772">
                  <c:v>1.734E-6</c:v>
                </c:pt>
                <c:pt idx="2773">
                  <c:v>1.7349999999999999E-6</c:v>
                </c:pt>
                <c:pt idx="2774">
                  <c:v>1.7349999999999999E-6</c:v>
                </c:pt>
                <c:pt idx="2775">
                  <c:v>1.742E-6</c:v>
                </c:pt>
                <c:pt idx="2776">
                  <c:v>1.7379999999999999E-6</c:v>
                </c:pt>
                <c:pt idx="2777">
                  <c:v>1.7370000000000001E-6</c:v>
                </c:pt>
                <c:pt idx="2778">
                  <c:v>1.7430000000000001E-6</c:v>
                </c:pt>
                <c:pt idx="2779">
                  <c:v>1.7430000000000001E-6</c:v>
                </c:pt>
                <c:pt idx="2780">
                  <c:v>1.7430000000000001E-6</c:v>
                </c:pt>
                <c:pt idx="2781">
                  <c:v>1.742E-6</c:v>
                </c:pt>
                <c:pt idx="2782">
                  <c:v>1.742E-6</c:v>
                </c:pt>
                <c:pt idx="2783">
                  <c:v>1.7430000000000001E-6</c:v>
                </c:pt>
                <c:pt idx="2784">
                  <c:v>1.7430000000000001E-6</c:v>
                </c:pt>
                <c:pt idx="2785">
                  <c:v>1.745E-6</c:v>
                </c:pt>
                <c:pt idx="2786">
                  <c:v>1.7400000000000001E-6</c:v>
                </c:pt>
                <c:pt idx="2787">
                  <c:v>1.7430000000000001E-6</c:v>
                </c:pt>
                <c:pt idx="2788">
                  <c:v>1.7460000000000001E-6</c:v>
                </c:pt>
                <c:pt idx="2789">
                  <c:v>1.7430000000000001E-6</c:v>
                </c:pt>
                <c:pt idx="2790">
                  <c:v>1.745E-6</c:v>
                </c:pt>
                <c:pt idx="2791">
                  <c:v>1.745E-6</c:v>
                </c:pt>
                <c:pt idx="2792">
                  <c:v>1.748E-6</c:v>
                </c:pt>
                <c:pt idx="2793">
                  <c:v>1.7460000000000001E-6</c:v>
                </c:pt>
                <c:pt idx="2794">
                  <c:v>1.7460000000000001E-6</c:v>
                </c:pt>
                <c:pt idx="2795">
                  <c:v>1.745E-6</c:v>
                </c:pt>
                <c:pt idx="2796">
                  <c:v>1.745E-6</c:v>
                </c:pt>
                <c:pt idx="2797">
                  <c:v>1.745E-6</c:v>
                </c:pt>
                <c:pt idx="2798">
                  <c:v>1.7460000000000001E-6</c:v>
                </c:pt>
                <c:pt idx="2799">
                  <c:v>1.7430000000000001E-6</c:v>
                </c:pt>
                <c:pt idx="2800">
                  <c:v>1.745E-6</c:v>
                </c:pt>
                <c:pt idx="2801">
                  <c:v>1.7430000000000001E-6</c:v>
                </c:pt>
                <c:pt idx="2802">
                  <c:v>1.742E-6</c:v>
                </c:pt>
                <c:pt idx="2803">
                  <c:v>1.7430000000000001E-6</c:v>
                </c:pt>
                <c:pt idx="2804">
                  <c:v>1.742E-6</c:v>
                </c:pt>
                <c:pt idx="2805">
                  <c:v>1.7430000000000001E-6</c:v>
                </c:pt>
                <c:pt idx="2806">
                  <c:v>1.7379999999999999E-6</c:v>
                </c:pt>
                <c:pt idx="2807">
                  <c:v>1.7430000000000001E-6</c:v>
                </c:pt>
                <c:pt idx="2808">
                  <c:v>1.7400000000000001E-6</c:v>
                </c:pt>
                <c:pt idx="2809">
                  <c:v>1.745E-6</c:v>
                </c:pt>
                <c:pt idx="2810">
                  <c:v>1.7370000000000001E-6</c:v>
                </c:pt>
                <c:pt idx="2811">
                  <c:v>1.7430000000000001E-6</c:v>
                </c:pt>
                <c:pt idx="2812">
                  <c:v>1.7430000000000001E-6</c:v>
                </c:pt>
                <c:pt idx="2813">
                  <c:v>1.742E-6</c:v>
                </c:pt>
                <c:pt idx="2814">
                  <c:v>1.742E-6</c:v>
                </c:pt>
                <c:pt idx="2815">
                  <c:v>1.742E-6</c:v>
                </c:pt>
                <c:pt idx="2816">
                  <c:v>1.742E-6</c:v>
                </c:pt>
                <c:pt idx="2817">
                  <c:v>1.7379999999999999E-6</c:v>
                </c:pt>
                <c:pt idx="2818">
                  <c:v>1.7400000000000001E-6</c:v>
                </c:pt>
                <c:pt idx="2819">
                  <c:v>1.745E-6</c:v>
                </c:pt>
                <c:pt idx="2820">
                  <c:v>1.742E-6</c:v>
                </c:pt>
                <c:pt idx="2821">
                  <c:v>1.7379999999999999E-6</c:v>
                </c:pt>
                <c:pt idx="2822">
                  <c:v>1.7430000000000001E-6</c:v>
                </c:pt>
                <c:pt idx="2823">
                  <c:v>1.745E-6</c:v>
                </c:pt>
                <c:pt idx="2824">
                  <c:v>1.7430000000000001E-6</c:v>
                </c:pt>
                <c:pt idx="2825">
                  <c:v>1.7430000000000001E-6</c:v>
                </c:pt>
                <c:pt idx="2826">
                  <c:v>1.742E-6</c:v>
                </c:pt>
                <c:pt idx="2827">
                  <c:v>1.7430000000000001E-6</c:v>
                </c:pt>
                <c:pt idx="2828">
                  <c:v>1.7430000000000001E-6</c:v>
                </c:pt>
                <c:pt idx="2829">
                  <c:v>1.7460000000000001E-6</c:v>
                </c:pt>
                <c:pt idx="2830">
                  <c:v>1.748E-6</c:v>
                </c:pt>
                <c:pt idx="2831">
                  <c:v>1.742E-6</c:v>
                </c:pt>
                <c:pt idx="2832">
                  <c:v>1.7430000000000001E-6</c:v>
                </c:pt>
                <c:pt idx="2833">
                  <c:v>1.742E-6</c:v>
                </c:pt>
                <c:pt idx="2834">
                  <c:v>1.745E-6</c:v>
                </c:pt>
                <c:pt idx="2835">
                  <c:v>1.745E-6</c:v>
                </c:pt>
                <c:pt idx="2836">
                  <c:v>1.742E-6</c:v>
                </c:pt>
                <c:pt idx="2837">
                  <c:v>1.745E-6</c:v>
                </c:pt>
                <c:pt idx="2838">
                  <c:v>1.7430000000000001E-6</c:v>
                </c:pt>
                <c:pt idx="2839">
                  <c:v>1.7430000000000001E-6</c:v>
                </c:pt>
                <c:pt idx="2840">
                  <c:v>1.745E-6</c:v>
                </c:pt>
                <c:pt idx="2841">
                  <c:v>1.745E-6</c:v>
                </c:pt>
                <c:pt idx="2842">
                  <c:v>1.745E-6</c:v>
                </c:pt>
                <c:pt idx="2843">
                  <c:v>1.7460000000000001E-6</c:v>
                </c:pt>
                <c:pt idx="2844">
                  <c:v>1.748E-6</c:v>
                </c:pt>
                <c:pt idx="2845">
                  <c:v>1.748E-6</c:v>
                </c:pt>
                <c:pt idx="2846">
                  <c:v>1.745E-6</c:v>
                </c:pt>
                <c:pt idx="2847">
                  <c:v>1.745E-6</c:v>
                </c:pt>
                <c:pt idx="2848">
                  <c:v>1.7460000000000001E-6</c:v>
                </c:pt>
                <c:pt idx="2849">
                  <c:v>1.745E-6</c:v>
                </c:pt>
                <c:pt idx="2850">
                  <c:v>1.745E-6</c:v>
                </c:pt>
                <c:pt idx="2851">
                  <c:v>1.7460000000000001E-6</c:v>
                </c:pt>
                <c:pt idx="2852">
                  <c:v>1.742E-6</c:v>
                </c:pt>
                <c:pt idx="2853">
                  <c:v>1.745E-6</c:v>
                </c:pt>
                <c:pt idx="2854">
                  <c:v>1.7430000000000001E-6</c:v>
                </c:pt>
                <c:pt idx="2855">
                  <c:v>1.745E-6</c:v>
                </c:pt>
                <c:pt idx="2856">
                  <c:v>1.7400000000000001E-6</c:v>
                </c:pt>
                <c:pt idx="2857">
                  <c:v>1.7400000000000001E-6</c:v>
                </c:pt>
                <c:pt idx="2858">
                  <c:v>1.745E-6</c:v>
                </c:pt>
                <c:pt idx="2859">
                  <c:v>1.7370000000000001E-6</c:v>
                </c:pt>
                <c:pt idx="2860">
                  <c:v>1.7400000000000001E-6</c:v>
                </c:pt>
                <c:pt idx="2861">
                  <c:v>1.7400000000000001E-6</c:v>
                </c:pt>
                <c:pt idx="2862">
                  <c:v>1.7400000000000001E-6</c:v>
                </c:pt>
                <c:pt idx="2863">
                  <c:v>1.7430000000000001E-6</c:v>
                </c:pt>
                <c:pt idx="2864">
                  <c:v>1.7370000000000001E-6</c:v>
                </c:pt>
                <c:pt idx="2865">
                  <c:v>1.742E-6</c:v>
                </c:pt>
                <c:pt idx="2866">
                  <c:v>1.7400000000000001E-6</c:v>
                </c:pt>
                <c:pt idx="2867">
                  <c:v>1.745E-6</c:v>
                </c:pt>
                <c:pt idx="2868">
                  <c:v>1.7400000000000001E-6</c:v>
                </c:pt>
                <c:pt idx="2869">
                  <c:v>1.742E-6</c:v>
                </c:pt>
                <c:pt idx="2870">
                  <c:v>1.745E-6</c:v>
                </c:pt>
                <c:pt idx="2871">
                  <c:v>1.742E-6</c:v>
                </c:pt>
                <c:pt idx="2872">
                  <c:v>1.7400000000000001E-6</c:v>
                </c:pt>
                <c:pt idx="2873">
                  <c:v>1.742E-6</c:v>
                </c:pt>
                <c:pt idx="2874">
                  <c:v>1.734E-6</c:v>
                </c:pt>
                <c:pt idx="2875">
                  <c:v>1.7349999999999999E-6</c:v>
                </c:pt>
                <c:pt idx="2876">
                  <c:v>1.7349999999999999E-6</c:v>
                </c:pt>
                <c:pt idx="2877">
                  <c:v>1.742E-6</c:v>
                </c:pt>
                <c:pt idx="2878">
                  <c:v>1.7400000000000001E-6</c:v>
                </c:pt>
                <c:pt idx="2879">
                  <c:v>1.7349999999999999E-6</c:v>
                </c:pt>
                <c:pt idx="2880">
                  <c:v>1.7349999999999999E-6</c:v>
                </c:pt>
                <c:pt idx="2881">
                  <c:v>1.7370000000000001E-6</c:v>
                </c:pt>
                <c:pt idx="2882">
                  <c:v>1.7379999999999999E-6</c:v>
                </c:pt>
                <c:pt idx="2883">
                  <c:v>1.7370000000000001E-6</c:v>
                </c:pt>
                <c:pt idx="2884">
                  <c:v>1.7320000000000001E-6</c:v>
                </c:pt>
                <c:pt idx="2885">
                  <c:v>1.734E-6</c:v>
                </c:pt>
                <c:pt idx="2886">
                  <c:v>1.734E-6</c:v>
                </c:pt>
                <c:pt idx="2887">
                  <c:v>1.7349999999999999E-6</c:v>
                </c:pt>
                <c:pt idx="2888">
                  <c:v>1.734E-6</c:v>
                </c:pt>
                <c:pt idx="2889">
                  <c:v>1.7320000000000001E-6</c:v>
                </c:pt>
                <c:pt idx="2890">
                  <c:v>1.7320000000000001E-6</c:v>
                </c:pt>
                <c:pt idx="2891">
                  <c:v>1.734E-6</c:v>
                </c:pt>
                <c:pt idx="2892">
                  <c:v>1.734E-6</c:v>
                </c:pt>
                <c:pt idx="2893">
                  <c:v>1.734E-6</c:v>
                </c:pt>
                <c:pt idx="2894">
                  <c:v>1.7349999999999999E-6</c:v>
                </c:pt>
                <c:pt idx="2895">
                  <c:v>1.7370000000000001E-6</c:v>
                </c:pt>
                <c:pt idx="2896">
                  <c:v>1.7379999999999999E-6</c:v>
                </c:pt>
                <c:pt idx="2897">
                  <c:v>1.7430000000000001E-6</c:v>
                </c:pt>
                <c:pt idx="2898">
                  <c:v>1.7400000000000001E-6</c:v>
                </c:pt>
                <c:pt idx="2899">
                  <c:v>1.7379999999999999E-6</c:v>
                </c:pt>
                <c:pt idx="2900">
                  <c:v>1.7349999999999999E-6</c:v>
                </c:pt>
                <c:pt idx="2901">
                  <c:v>1.742E-6</c:v>
                </c:pt>
                <c:pt idx="2902">
                  <c:v>1.7430000000000001E-6</c:v>
                </c:pt>
                <c:pt idx="2903">
                  <c:v>1.7400000000000001E-6</c:v>
                </c:pt>
                <c:pt idx="2904">
                  <c:v>1.7430000000000001E-6</c:v>
                </c:pt>
                <c:pt idx="2905">
                  <c:v>1.7430000000000001E-6</c:v>
                </c:pt>
                <c:pt idx="2906">
                  <c:v>1.7460000000000001E-6</c:v>
                </c:pt>
                <c:pt idx="2907">
                  <c:v>1.742E-6</c:v>
                </c:pt>
                <c:pt idx="2908">
                  <c:v>1.7430000000000001E-6</c:v>
                </c:pt>
                <c:pt idx="2909">
                  <c:v>1.7430000000000001E-6</c:v>
                </c:pt>
                <c:pt idx="2910">
                  <c:v>1.7379999999999999E-6</c:v>
                </c:pt>
                <c:pt idx="2911">
                  <c:v>1.7430000000000001E-6</c:v>
                </c:pt>
                <c:pt idx="2912">
                  <c:v>1.7430000000000001E-6</c:v>
                </c:pt>
                <c:pt idx="2913">
                  <c:v>1.745E-6</c:v>
                </c:pt>
                <c:pt idx="2914">
                  <c:v>1.7349999999999999E-6</c:v>
                </c:pt>
                <c:pt idx="2915">
                  <c:v>1.742E-6</c:v>
                </c:pt>
                <c:pt idx="2916">
                  <c:v>1.742E-6</c:v>
                </c:pt>
                <c:pt idx="2917">
                  <c:v>1.7370000000000001E-6</c:v>
                </c:pt>
                <c:pt idx="2918">
                  <c:v>1.7379999999999999E-6</c:v>
                </c:pt>
                <c:pt idx="2919">
                  <c:v>1.7379999999999999E-6</c:v>
                </c:pt>
                <c:pt idx="2920">
                  <c:v>1.7370000000000001E-6</c:v>
                </c:pt>
                <c:pt idx="2921">
                  <c:v>1.7430000000000001E-6</c:v>
                </c:pt>
                <c:pt idx="2922">
                  <c:v>1.7370000000000001E-6</c:v>
                </c:pt>
                <c:pt idx="2923">
                  <c:v>1.7379999999999999E-6</c:v>
                </c:pt>
                <c:pt idx="2924">
                  <c:v>1.7400000000000001E-6</c:v>
                </c:pt>
                <c:pt idx="2925">
                  <c:v>1.7349999999999999E-6</c:v>
                </c:pt>
                <c:pt idx="2926">
                  <c:v>1.7400000000000001E-6</c:v>
                </c:pt>
                <c:pt idx="2927">
                  <c:v>1.742E-6</c:v>
                </c:pt>
                <c:pt idx="2928">
                  <c:v>1.7370000000000001E-6</c:v>
                </c:pt>
                <c:pt idx="2929">
                  <c:v>1.7430000000000001E-6</c:v>
                </c:pt>
                <c:pt idx="2930">
                  <c:v>1.7370000000000001E-6</c:v>
                </c:pt>
                <c:pt idx="2931">
                  <c:v>1.7400000000000001E-6</c:v>
                </c:pt>
                <c:pt idx="2932">
                  <c:v>1.7430000000000001E-6</c:v>
                </c:pt>
                <c:pt idx="2933">
                  <c:v>1.7349999999999999E-6</c:v>
                </c:pt>
                <c:pt idx="2934">
                  <c:v>1.7379999999999999E-6</c:v>
                </c:pt>
                <c:pt idx="2935">
                  <c:v>1.7400000000000001E-6</c:v>
                </c:pt>
                <c:pt idx="2936">
                  <c:v>1.734E-6</c:v>
                </c:pt>
                <c:pt idx="2937">
                  <c:v>1.7349999999999999E-6</c:v>
                </c:pt>
                <c:pt idx="2938">
                  <c:v>1.7379999999999999E-6</c:v>
                </c:pt>
                <c:pt idx="2939">
                  <c:v>1.742E-6</c:v>
                </c:pt>
                <c:pt idx="2940">
                  <c:v>1.742E-6</c:v>
                </c:pt>
                <c:pt idx="2941">
                  <c:v>1.7400000000000001E-6</c:v>
                </c:pt>
                <c:pt idx="2942">
                  <c:v>1.742E-6</c:v>
                </c:pt>
                <c:pt idx="2943">
                  <c:v>1.745E-6</c:v>
                </c:pt>
                <c:pt idx="2944">
                  <c:v>1.7370000000000001E-6</c:v>
                </c:pt>
                <c:pt idx="2945">
                  <c:v>1.7430000000000001E-6</c:v>
                </c:pt>
                <c:pt idx="2946">
                  <c:v>1.745E-6</c:v>
                </c:pt>
                <c:pt idx="2947">
                  <c:v>1.7430000000000001E-6</c:v>
                </c:pt>
                <c:pt idx="2948">
                  <c:v>1.742E-6</c:v>
                </c:pt>
                <c:pt idx="2949">
                  <c:v>1.7460000000000001E-6</c:v>
                </c:pt>
                <c:pt idx="2950">
                  <c:v>1.745E-6</c:v>
                </c:pt>
                <c:pt idx="2951">
                  <c:v>1.745E-6</c:v>
                </c:pt>
                <c:pt idx="2952">
                  <c:v>1.7460000000000001E-6</c:v>
                </c:pt>
                <c:pt idx="2953">
                  <c:v>1.745E-6</c:v>
                </c:pt>
                <c:pt idx="2954">
                  <c:v>1.7460000000000001E-6</c:v>
                </c:pt>
                <c:pt idx="2955">
                  <c:v>1.745E-6</c:v>
                </c:pt>
                <c:pt idx="2956">
                  <c:v>1.742E-6</c:v>
                </c:pt>
                <c:pt idx="2957">
                  <c:v>1.745E-6</c:v>
                </c:pt>
                <c:pt idx="2958">
                  <c:v>1.745E-6</c:v>
                </c:pt>
                <c:pt idx="2959">
                  <c:v>1.748E-6</c:v>
                </c:pt>
                <c:pt idx="2960">
                  <c:v>1.7460000000000001E-6</c:v>
                </c:pt>
                <c:pt idx="2961">
                  <c:v>1.7460000000000001E-6</c:v>
                </c:pt>
                <c:pt idx="2962">
                  <c:v>1.7460000000000001E-6</c:v>
                </c:pt>
                <c:pt idx="2963">
                  <c:v>1.745E-6</c:v>
                </c:pt>
                <c:pt idx="2964">
                  <c:v>1.748E-6</c:v>
                </c:pt>
                <c:pt idx="2965">
                  <c:v>1.748E-6</c:v>
                </c:pt>
                <c:pt idx="2966">
                  <c:v>1.745E-6</c:v>
                </c:pt>
                <c:pt idx="2967">
                  <c:v>1.748E-6</c:v>
                </c:pt>
                <c:pt idx="2968">
                  <c:v>1.7460000000000001E-6</c:v>
                </c:pt>
                <c:pt idx="2969">
                  <c:v>1.7460000000000001E-6</c:v>
                </c:pt>
                <c:pt idx="2970">
                  <c:v>1.7460000000000001E-6</c:v>
                </c:pt>
                <c:pt idx="2971">
                  <c:v>1.75E-6</c:v>
                </c:pt>
                <c:pt idx="2972">
                  <c:v>1.748E-6</c:v>
                </c:pt>
                <c:pt idx="2973">
                  <c:v>1.7460000000000001E-6</c:v>
                </c:pt>
                <c:pt idx="2974">
                  <c:v>1.753E-6</c:v>
                </c:pt>
                <c:pt idx="2975">
                  <c:v>1.751E-6</c:v>
                </c:pt>
                <c:pt idx="2976">
                  <c:v>1.751E-6</c:v>
                </c:pt>
                <c:pt idx="2977">
                  <c:v>1.75E-6</c:v>
                </c:pt>
                <c:pt idx="2978">
                  <c:v>1.748E-6</c:v>
                </c:pt>
                <c:pt idx="2979">
                  <c:v>1.7460000000000001E-6</c:v>
                </c:pt>
                <c:pt idx="2980">
                  <c:v>1.753E-6</c:v>
                </c:pt>
                <c:pt idx="2981">
                  <c:v>1.753E-6</c:v>
                </c:pt>
                <c:pt idx="2982">
                  <c:v>1.7460000000000001E-6</c:v>
                </c:pt>
                <c:pt idx="2983">
                  <c:v>1.75E-6</c:v>
                </c:pt>
                <c:pt idx="2984">
                  <c:v>1.7540000000000001E-6</c:v>
                </c:pt>
                <c:pt idx="2985">
                  <c:v>1.75E-6</c:v>
                </c:pt>
                <c:pt idx="2986">
                  <c:v>1.748E-6</c:v>
                </c:pt>
                <c:pt idx="2987">
                  <c:v>1.753E-6</c:v>
                </c:pt>
                <c:pt idx="2988">
                  <c:v>1.753E-6</c:v>
                </c:pt>
                <c:pt idx="2989">
                  <c:v>1.7540000000000001E-6</c:v>
                </c:pt>
                <c:pt idx="2990">
                  <c:v>1.753E-6</c:v>
                </c:pt>
                <c:pt idx="2991">
                  <c:v>1.753E-6</c:v>
                </c:pt>
                <c:pt idx="2992">
                  <c:v>1.748E-6</c:v>
                </c:pt>
                <c:pt idx="2993">
                  <c:v>1.751E-6</c:v>
                </c:pt>
                <c:pt idx="2994">
                  <c:v>1.751E-6</c:v>
                </c:pt>
                <c:pt idx="2995">
                  <c:v>1.7430000000000001E-6</c:v>
                </c:pt>
                <c:pt idx="2996">
                  <c:v>1.7460000000000001E-6</c:v>
                </c:pt>
                <c:pt idx="2997">
                  <c:v>1.75E-6</c:v>
                </c:pt>
                <c:pt idx="2998">
                  <c:v>1.748E-6</c:v>
                </c:pt>
                <c:pt idx="2999">
                  <c:v>1.748E-6</c:v>
                </c:pt>
                <c:pt idx="3000">
                  <c:v>1.745E-6</c:v>
                </c:pt>
                <c:pt idx="3001">
                  <c:v>1.745E-6</c:v>
                </c:pt>
                <c:pt idx="3002">
                  <c:v>1.7430000000000001E-6</c:v>
                </c:pt>
                <c:pt idx="3003">
                  <c:v>1.7430000000000001E-6</c:v>
                </c:pt>
                <c:pt idx="3004">
                  <c:v>1.745E-6</c:v>
                </c:pt>
                <c:pt idx="3005">
                  <c:v>1.745E-6</c:v>
                </c:pt>
                <c:pt idx="3006">
                  <c:v>1.7430000000000001E-6</c:v>
                </c:pt>
                <c:pt idx="3007">
                  <c:v>1.7400000000000001E-6</c:v>
                </c:pt>
                <c:pt idx="3008">
                  <c:v>1.742E-6</c:v>
                </c:pt>
                <c:pt idx="3009">
                  <c:v>1.7430000000000001E-6</c:v>
                </c:pt>
                <c:pt idx="3010">
                  <c:v>1.7430000000000001E-6</c:v>
                </c:pt>
                <c:pt idx="3011">
                  <c:v>1.7370000000000001E-6</c:v>
                </c:pt>
                <c:pt idx="3012">
                  <c:v>1.7379999999999999E-6</c:v>
                </c:pt>
                <c:pt idx="3013">
                  <c:v>1.7349999999999999E-6</c:v>
                </c:pt>
                <c:pt idx="3014">
                  <c:v>1.7430000000000001E-6</c:v>
                </c:pt>
                <c:pt idx="3015">
                  <c:v>1.734E-6</c:v>
                </c:pt>
                <c:pt idx="3016">
                  <c:v>1.7349999999999999E-6</c:v>
                </c:pt>
                <c:pt idx="3017">
                  <c:v>1.7379999999999999E-6</c:v>
                </c:pt>
                <c:pt idx="3018">
                  <c:v>1.734E-6</c:v>
                </c:pt>
                <c:pt idx="3019">
                  <c:v>1.7370000000000001E-6</c:v>
                </c:pt>
                <c:pt idx="3020">
                  <c:v>1.7320000000000001E-6</c:v>
                </c:pt>
                <c:pt idx="3021">
                  <c:v>1.7370000000000001E-6</c:v>
                </c:pt>
                <c:pt idx="3022">
                  <c:v>1.734E-6</c:v>
                </c:pt>
                <c:pt idx="3023">
                  <c:v>1.7320000000000001E-6</c:v>
                </c:pt>
                <c:pt idx="3024">
                  <c:v>1.7349999999999999E-6</c:v>
                </c:pt>
                <c:pt idx="3025">
                  <c:v>1.7370000000000001E-6</c:v>
                </c:pt>
                <c:pt idx="3026">
                  <c:v>1.7320000000000001E-6</c:v>
                </c:pt>
                <c:pt idx="3027">
                  <c:v>1.734E-6</c:v>
                </c:pt>
                <c:pt idx="3028">
                  <c:v>1.7320000000000001E-6</c:v>
                </c:pt>
                <c:pt idx="3029">
                  <c:v>1.742E-6</c:v>
                </c:pt>
                <c:pt idx="3030">
                  <c:v>1.7320000000000001E-6</c:v>
                </c:pt>
                <c:pt idx="3031">
                  <c:v>1.7370000000000001E-6</c:v>
                </c:pt>
                <c:pt idx="3032">
                  <c:v>1.7349999999999999E-6</c:v>
                </c:pt>
                <c:pt idx="3033">
                  <c:v>1.7370000000000001E-6</c:v>
                </c:pt>
                <c:pt idx="3034">
                  <c:v>1.7370000000000001E-6</c:v>
                </c:pt>
                <c:pt idx="3035">
                  <c:v>1.7349999999999999E-6</c:v>
                </c:pt>
                <c:pt idx="3036">
                  <c:v>1.7379999999999999E-6</c:v>
                </c:pt>
                <c:pt idx="3037">
                  <c:v>1.7379999999999999E-6</c:v>
                </c:pt>
                <c:pt idx="3038">
                  <c:v>1.7370000000000001E-6</c:v>
                </c:pt>
                <c:pt idx="3039">
                  <c:v>1.7430000000000001E-6</c:v>
                </c:pt>
                <c:pt idx="3040">
                  <c:v>1.7400000000000001E-6</c:v>
                </c:pt>
                <c:pt idx="3041">
                  <c:v>1.742E-6</c:v>
                </c:pt>
                <c:pt idx="3042">
                  <c:v>1.742E-6</c:v>
                </c:pt>
                <c:pt idx="3043">
                  <c:v>1.745E-6</c:v>
                </c:pt>
                <c:pt idx="3044">
                  <c:v>1.745E-6</c:v>
                </c:pt>
                <c:pt idx="3045">
                  <c:v>1.7430000000000001E-6</c:v>
                </c:pt>
                <c:pt idx="3046">
                  <c:v>1.7400000000000001E-6</c:v>
                </c:pt>
                <c:pt idx="3047">
                  <c:v>1.7430000000000001E-6</c:v>
                </c:pt>
                <c:pt idx="3048">
                  <c:v>1.742E-6</c:v>
                </c:pt>
                <c:pt idx="3049">
                  <c:v>1.7430000000000001E-6</c:v>
                </c:pt>
                <c:pt idx="3050">
                  <c:v>1.742E-6</c:v>
                </c:pt>
                <c:pt idx="3051">
                  <c:v>1.745E-6</c:v>
                </c:pt>
                <c:pt idx="3052">
                  <c:v>1.7430000000000001E-6</c:v>
                </c:pt>
                <c:pt idx="3053">
                  <c:v>1.7379999999999999E-6</c:v>
                </c:pt>
                <c:pt idx="3054">
                  <c:v>1.7430000000000001E-6</c:v>
                </c:pt>
                <c:pt idx="3055">
                  <c:v>1.7370000000000001E-6</c:v>
                </c:pt>
                <c:pt idx="3056">
                  <c:v>1.742E-6</c:v>
                </c:pt>
                <c:pt idx="3057">
                  <c:v>1.742E-6</c:v>
                </c:pt>
                <c:pt idx="3058">
                  <c:v>1.7400000000000001E-6</c:v>
                </c:pt>
                <c:pt idx="3059">
                  <c:v>1.7400000000000001E-6</c:v>
                </c:pt>
                <c:pt idx="3060">
                  <c:v>1.742E-6</c:v>
                </c:pt>
                <c:pt idx="3061">
                  <c:v>1.742E-6</c:v>
                </c:pt>
                <c:pt idx="3062">
                  <c:v>1.7430000000000001E-6</c:v>
                </c:pt>
                <c:pt idx="3063">
                  <c:v>1.7379999999999999E-6</c:v>
                </c:pt>
                <c:pt idx="3064">
                  <c:v>1.7370000000000001E-6</c:v>
                </c:pt>
                <c:pt idx="3065">
                  <c:v>1.7349999999999999E-6</c:v>
                </c:pt>
                <c:pt idx="3066">
                  <c:v>1.7349999999999999E-6</c:v>
                </c:pt>
                <c:pt idx="3067">
                  <c:v>1.7400000000000001E-6</c:v>
                </c:pt>
                <c:pt idx="3068">
                  <c:v>1.7430000000000001E-6</c:v>
                </c:pt>
                <c:pt idx="3069">
                  <c:v>1.742E-6</c:v>
                </c:pt>
                <c:pt idx="3070">
                  <c:v>1.742E-6</c:v>
                </c:pt>
                <c:pt idx="3071">
                  <c:v>1.7430000000000001E-6</c:v>
                </c:pt>
                <c:pt idx="3072">
                  <c:v>1.7400000000000001E-6</c:v>
                </c:pt>
                <c:pt idx="3073">
                  <c:v>1.7430000000000001E-6</c:v>
                </c:pt>
                <c:pt idx="3074">
                  <c:v>1.7400000000000001E-6</c:v>
                </c:pt>
                <c:pt idx="3075">
                  <c:v>1.7379999999999999E-6</c:v>
                </c:pt>
                <c:pt idx="3076">
                  <c:v>1.7430000000000001E-6</c:v>
                </c:pt>
                <c:pt idx="3077">
                  <c:v>1.742E-6</c:v>
                </c:pt>
                <c:pt idx="3078">
                  <c:v>1.7400000000000001E-6</c:v>
                </c:pt>
                <c:pt idx="3079">
                  <c:v>1.7430000000000001E-6</c:v>
                </c:pt>
                <c:pt idx="3080">
                  <c:v>1.7379999999999999E-6</c:v>
                </c:pt>
                <c:pt idx="3081">
                  <c:v>1.7379999999999999E-6</c:v>
                </c:pt>
                <c:pt idx="3082">
                  <c:v>1.742E-6</c:v>
                </c:pt>
                <c:pt idx="3083">
                  <c:v>1.7430000000000001E-6</c:v>
                </c:pt>
                <c:pt idx="3084">
                  <c:v>1.742E-6</c:v>
                </c:pt>
                <c:pt idx="3085">
                  <c:v>1.7400000000000001E-6</c:v>
                </c:pt>
                <c:pt idx="3086">
                  <c:v>1.742E-6</c:v>
                </c:pt>
                <c:pt idx="3087">
                  <c:v>1.745E-6</c:v>
                </c:pt>
                <c:pt idx="3088">
                  <c:v>1.742E-6</c:v>
                </c:pt>
                <c:pt idx="3089">
                  <c:v>1.7430000000000001E-6</c:v>
                </c:pt>
                <c:pt idx="3090">
                  <c:v>1.742E-6</c:v>
                </c:pt>
                <c:pt idx="3091">
                  <c:v>1.7460000000000001E-6</c:v>
                </c:pt>
                <c:pt idx="3092">
                  <c:v>1.7430000000000001E-6</c:v>
                </c:pt>
                <c:pt idx="3093">
                  <c:v>1.7430000000000001E-6</c:v>
                </c:pt>
                <c:pt idx="3094">
                  <c:v>1.745E-6</c:v>
                </c:pt>
                <c:pt idx="3095">
                  <c:v>1.742E-6</c:v>
                </c:pt>
                <c:pt idx="3096">
                  <c:v>1.7430000000000001E-6</c:v>
                </c:pt>
                <c:pt idx="3097">
                  <c:v>1.745E-6</c:v>
                </c:pt>
                <c:pt idx="3098">
                  <c:v>1.745E-6</c:v>
                </c:pt>
                <c:pt idx="3099">
                  <c:v>1.7460000000000001E-6</c:v>
                </c:pt>
                <c:pt idx="3100">
                  <c:v>1.742E-6</c:v>
                </c:pt>
                <c:pt idx="3101">
                  <c:v>1.745E-6</c:v>
                </c:pt>
                <c:pt idx="3102">
                  <c:v>1.748E-6</c:v>
                </c:pt>
                <c:pt idx="3103">
                  <c:v>1.7430000000000001E-6</c:v>
                </c:pt>
                <c:pt idx="3104">
                  <c:v>1.7460000000000001E-6</c:v>
                </c:pt>
                <c:pt idx="3105">
                  <c:v>1.745E-6</c:v>
                </c:pt>
                <c:pt idx="3106">
                  <c:v>1.7460000000000001E-6</c:v>
                </c:pt>
                <c:pt idx="3107">
                  <c:v>1.7460000000000001E-6</c:v>
                </c:pt>
                <c:pt idx="3108">
                  <c:v>1.748E-6</c:v>
                </c:pt>
                <c:pt idx="3109">
                  <c:v>1.745E-6</c:v>
                </c:pt>
                <c:pt idx="3110">
                  <c:v>1.745E-6</c:v>
                </c:pt>
                <c:pt idx="3111">
                  <c:v>1.7460000000000001E-6</c:v>
                </c:pt>
                <c:pt idx="3112">
                  <c:v>1.748E-6</c:v>
                </c:pt>
                <c:pt idx="3113">
                  <c:v>1.748E-6</c:v>
                </c:pt>
                <c:pt idx="3114">
                  <c:v>1.7460000000000001E-6</c:v>
                </c:pt>
                <c:pt idx="3115">
                  <c:v>1.75E-6</c:v>
                </c:pt>
                <c:pt idx="3116">
                  <c:v>1.745E-6</c:v>
                </c:pt>
                <c:pt idx="3117">
                  <c:v>1.748E-6</c:v>
                </c:pt>
                <c:pt idx="3118">
                  <c:v>1.745E-6</c:v>
                </c:pt>
                <c:pt idx="3119">
                  <c:v>1.7460000000000001E-6</c:v>
                </c:pt>
                <c:pt idx="3120">
                  <c:v>1.748E-6</c:v>
                </c:pt>
                <c:pt idx="3121">
                  <c:v>1.748E-6</c:v>
                </c:pt>
                <c:pt idx="3122">
                  <c:v>1.7460000000000001E-6</c:v>
                </c:pt>
                <c:pt idx="3123">
                  <c:v>1.748E-6</c:v>
                </c:pt>
                <c:pt idx="3124">
                  <c:v>1.748E-6</c:v>
                </c:pt>
                <c:pt idx="3125">
                  <c:v>1.745E-6</c:v>
                </c:pt>
                <c:pt idx="3126">
                  <c:v>1.75E-6</c:v>
                </c:pt>
                <c:pt idx="3127">
                  <c:v>1.751E-6</c:v>
                </c:pt>
                <c:pt idx="3128">
                  <c:v>1.7460000000000001E-6</c:v>
                </c:pt>
                <c:pt idx="3129">
                  <c:v>1.748E-6</c:v>
                </c:pt>
                <c:pt idx="3130">
                  <c:v>1.7460000000000001E-6</c:v>
                </c:pt>
                <c:pt idx="3131">
                  <c:v>1.7540000000000001E-6</c:v>
                </c:pt>
                <c:pt idx="3132">
                  <c:v>1.748E-6</c:v>
                </c:pt>
                <c:pt idx="3133">
                  <c:v>1.75E-6</c:v>
                </c:pt>
                <c:pt idx="3134">
                  <c:v>1.751E-6</c:v>
                </c:pt>
                <c:pt idx="3135">
                  <c:v>1.7460000000000001E-6</c:v>
                </c:pt>
                <c:pt idx="3136">
                  <c:v>1.75E-6</c:v>
                </c:pt>
                <c:pt idx="3137">
                  <c:v>1.7540000000000001E-6</c:v>
                </c:pt>
                <c:pt idx="3138">
                  <c:v>1.753E-6</c:v>
                </c:pt>
                <c:pt idx="3139">
                  <c:v>1.748E-6</c:v>
                </c:pt>
                <c:pt idx="3140">
                  <c:v>1.75E-6</c:v>
                </c:pt>
                <c:pt idx="3141">
                  <c:v>1.753E-6</c:v>
                </c:pt>
                <c:pt idx="3142">
                  <c:v>1.75E-6</c:v>
                </c:pt>
                <c:pt idx="3143">
                  <c:v>1.748E-6</c:v>
                </c:pt>
                <c:pt idx="3144">
                  <c:v>1.751E-6</c:v>
                </c:pt>
                <c:pt idx="3145">
                  <c:v>1.748E-6</c:v>
                </c:pt>
                <c:pt idx="3146">
                  <c:v>1.7460000000000001E-6</c:v>
                </c:pt>
                <c:pt idx="3147">
                  <c:v>1.7460000000000001E-6</c:v>
                </c:pt>
                <c:pt idx="3148">
                  <c:v>1.751E-6</c:v>
                </c:pt>
                <c:pt idx="3149">
                  <c:v>1.745E-6</c:v>
                </c:pt>
                <c:pt idx="3150">
                  <c:v>1.745E-6</c:v>
                </c:pt>
                <c:pt idx="3151">
                  <c:v>1.7460000000000001E-6</c:v>
                </c:pt>
                <c:pt idx="3152">
                  <c:v>1.7460000000000001E-6</c:v>
                </c:pt>
                <c:pt idx="3153">
                  <c:v>1.7460000000000001E-6</c:v>
                </c:pt>
                <c:pt idx="3154">
                  <c:v>1.745E-6</c:v>
                </c:pt>
                <c:pt idx="3155">
                  <c:v>1.7430000000000001E-6</c:v>
                </c:pt>
                <c:pt idx="3156">
                  <c:v>1.742E-6</c:v>
                </c:pt>
                <c:pt idx="3157">
                  <c:v>1.7430000000000001E-6</c:v>
                </c:pt>
                <c:pt idx="3158">
                  <c:v>1.745E-6</c:v>
                </c:pt>
                <c:pt idx="3159">
                  <c:v>1.7430000000000001E-6</c:v>
                </c:pt>
                <c:pt idx="3160">
                  <c:v>1.7430000000000001E-6</c:v>
                </c:pt>
                <c:pt idx="3161">
                  <c:v>1.742E-6</c:v>
                </c:pt>
                <c:pt idx="3162">
                  <c:v>1.7400000000000001E-6</c:v>
                </c:pt>
                <c:pt idx="3163">
                  <c:v>1.745E-6</c:v>
                </c:pt>
                <c:pt idx="3164">
                  <c:v>1.745E-6</c:v>
                </c:pt>
                <c:pt idx="3165">
                  <c:v>1.745E-6</c:v>
                </c:pt>
                <c:pt idx="3166">
                  <c:v>1.742E-6</c:v>
                </c:pt>
                <c:pt idx="3167">
                  <c:v>1.745E-6</c:v>
                </c:pt>
                <c:pt idx="3168">
                  <c:v>1.745E-6</c:v>
                </c:pt>
                <c:pt idx="3169">
                  <c:v>1.7430000000000001E-6</c:v>
                </c:pt>
                <c:pt idx="3170">
                  <c:v>1.7430000000000001E-6</c:v>
                </c:pt>
                <c:pt idx="3171">
                  <c:v>1.7430000000000001E-6</c:v>
                </c:pt>
                <c:pt idx="3172">
                  <c:v>1.742E-6</c:v>
                </c:pt>
                <c:pt idx="3173">
                  <c:v>1.7460000000000001E-6</c:v>
                </c:pt>
                <c:pt idx="3174">
                  <c:v>1.748E-6</c:v>
                </c:pt>
                <c:pt idx="3175">
                  <c:v>1.751E-6</c:v>
                </c:pt>
                <c:pt idx="3176">
                  <c:v>1.7430000000000001E-6</c:v>
                </c:pt>
                <c:pt idx="3177">
                  <c:v>1.7430000000000001E-6</c:v>
                </c:pt>
                <c:pt idx="3178">
                  <c:v>1.745E-6</c:v>
                </c:pt>
                <c:pt idx="3179">
                  <c:v>1.7460000000000001E-6</c:v>
                </c:pt>
                <c:pt idx="3180">
                  <c:v>1.7460000000000001E-6</c:v>
                </c:pt>
                <c:pt idx="3181">
                  <c:v>1.7430000000000001E-6</c:v>
                </c:pt>
                <c:pt idx="3182">
                  <c:v>1.745E-6</c:v>
                </c:pt>
                <c:pt idx="3183">
                  <c:v>1.7400000000000001E-6</c:v>
                </c:pt>
                <c:pt idx="3184">
                  <c:v>1.7430000000000001E-6</c:v>
                </c:pt>
                <c:pt idx="3185">
                  <c:v>1.742E-6</c:v>
                </c:pt>
                <c:pt idx="3186">
                  <c:v>1.745E-6</c:v>
                </c:pt>
                <c:pt idx="3187">
                  <c:v>1.7400000000000001E-6</c:v>
                </c:pt>
                <c:pt idx="3188">
                  <c:v>1.742E-6</c:v>
                </c:pt>
                <c:pt idx="3189">
                  <c:v>1.7430000000000001E-6</c:v>
                </c:pt>
                <c:pt idx="3190">
                  <c:v>1.7400000000000001E-6</c:v>
                </c:pt>
                <c:pt idx="3191">
                  <c:v>1.742E-6</c:v>
                </c:pt>
                <c:pt idx="3192">
                  <c:v>1.7430000000000001E-6</c:v>
                </c:pt>
                <c:pt idx="3193">
                  <c:v>1.745E-6</c:v>
                </c:pt>
                <c:pt idx="3194">
                  <c:v>1.7400000000000001E-6</c:v>
                </c:pt>
                <c:pt idx="3195">
                  <c:v>1.7430000000000001E-6</c:v>
                </c:pt>
                <c:pt idx="3196">
                  <c:v>1.745E-6</c:v>
                </c:pt>
                <c:pt idx="3197">
                  <c:v>1.742E-6</c:v>
                </c:pt>
                <c:pt idx="3198">
                  <c:v>1.7370000000000001E-6</c:v>
                </c:pt>
                <c:pt idx="3199">
                  <c:v>1.742E-6</c:v>
                </c:pt>
                <c:pt idx="3200">
                  <c:v>1.7400000000000001E-6</c:v>
                </c:pt>
                <c:pt idx="3201">
                  <c:v>1.7430000000000001E-6</c:v>
                </c:pt>
                <c:pt idx="3202">
                  <c:v>1.7430000000000001E-6</c:v>
                </c:pt>
                <c:pt idx="3203">
                  <c:v>1.742E-6</c:v>
                </c:pt>
                <c:pt idx="3204">
                  <c:v>1.742E-6</c:v>
                </c:pt>
                <c:pt idx="3205">
                  <c:v>1.7430000000000001E-6</c:v>
                </c:pt>
                <c:pt idx="3206">
                  <c:v>1.7400000000000001E-6</c:v>
                </c:pt>
                <c:pt idx="3207">
                  <c:v>1.742E-6</c:v>
                </c:pt>
                <c:pt idx="3208">
                  <c:v>1.745E-6</c:v>
                </c:pt>
                <c:pt idx="3209">
                  <c:v>1.7400000000000001E-6</c:v>
                </c:pt>
                <c:pt idx="3210">
                  <c:v>1.742E-6</c:v>
                </c:pt>
                <c:pt idx="3211">
                  <c:v>1.7430000000000001E-6</c:v>
                </c:pt>
                <c:pt idx="3212">
                  <c:v>1.7400000000000001E-6</c:v>
                </c:pt>
                <c:pt idx="3213">
                  <c:v>1.7430000000000001E-6</c:v>
                </c:pt>
                <c:pt idx="3214">
                  <c:v>1.7379999999999999E-6</c:v>
                </c:pt>
                <c:pt idx="3215">
                  <c:v>1.7379999999999999E-6</c:v>
                </c:pt>
                <c:pt idx="3216">
                  <c:v>1.742E-6</c:v>
                </c:pt>
                <c:pt idx="3217">
                  <c:v>1.745E-6</c:v>
                </c:pt>
                <c:pt idx="3218">
                  <c:v>1.742E-6</c:v>
                </c:pt>
                <c:pt idx="3219">
                  <c:v>1.7430000000000001E-6</c:v>
                </c:pt>
                <c:pt idx="3220">
                  <c:v>1.745E-6</c:v>
                </c:pt>
                <c:pt idx="3221">
                  <c:v>1.745E-6</c:v>
                </c:pt>
                <c:pt idx="3222">
                  <c:v>1.7379999999999999E-6</c:v>
                </c:pt>
                <c:pt idx="3223">
                  <c:v>1.742E-6</c:v>
                </c:pt>
                <c:pt idx="3224">
                  <c:v>1.745E-6</c:v>
                </c:pt>
                <c:pt idx="3225">
                  <c:v>1.7400000000000001E-6</c:v>
                </c:pt>
                <c:pt idx="3226">
                  <c:v>1.7430000000000001E-6</c:v>
                </c:pt>
                <c:pt idx="3227">
                  <c:v>1.7430000000000001E-6</c:v>
                </c:pt>
                <c:pt idx="3228">
                  <c:v>1.742E-6</c:v>
                </c:pt>
                <c:pt idx="3229">
                  <c:v>1.742E-6</c:v>
                </c:pt>
                <c:pt idx="3230">
                  <c:v>1.745E-6</c:v>
                </c:pt>
                <c:pt idx="3231">
                  <c:v>1.7379999999999999E-6</c:v>
                </c:pt>
                <c:pt idx="3232">
                  <c:v>1.745E-6</c:v>
                </c:pt>
                <c:pt idx="3233">
                  <c:v>1.7430000000000001E-6</c:v>
                </c:pt>
                <c:pt idx="3234">
                  <c:v>1.7430000000000001E-6</c:v>
                </c:pt>
                <c:pt idx="3235">
                  <c:v>1.7430000000000001E-6</c:v>
                </c:pt>
                <c:pt idx="3236">
                  <c:v>1.745E-6</c:v>
                </c:pt>
                <c:pt idx="3237">
                  <c:v>1.7430000000000001E-6</c:v>
                </c:pt>
                <c:pt idx="3238">
                  <c:v>1.7430000000000001E-6</c:v>
                </c:pt>
                <c:pt idx="3239">
                  <c:v>1.7460000000000001E-6</c:v>
                </c:pt>
                <c:pt idx="3240">
                  <c:v>1.742E-6</c:v>
                </c:pt>
                <c:pt idx="3241">
                  <c:v>1.7430000000000001E-6</c:v>
                </c:pt>
                <c:pt idx="3242">
                  <c:v>1.742E-6</c:v>
                </c:pt>
                <c:pt idx="3243">
                  <c:v>1.7400000000000001E-6</c:v>
                </c:pt>
                <c:pt idx="3244">
                  <c:v>1.745E-6</c:v>
                </c:pt>
                <c:pt idx="3245">
                  <c:v>1.745E-6</c:v>
                </c:pt>
                <c:pt idx="3246">
                  <c:v>1.745E-6</c:v>
                </c:pt>
                <c:pt idx="3247">
                  <c:v>1.745E-6</c:v>
                </c:pt>
                <c:pt idx="3248">
                  <c:v>1.742E-6</c:v>
                </c:pt>
                <c:pt idx="3249">
                  <c:v>1.7430000000000001E-6</c:v>
                </c:pt>
                <c:pt idx="3250">
                  <c:v>1.7460000000000001E-6</c:v>
                </c:pt>
                <c:pt idx="3251">
                  <c:v>1.748E-6</c:v>
                </c:pt>
                <c:pt idx="3252">
                  <c:v>1.742E-6</c:v>
                </c:pt>
                <c:pt idx="3253">
                  <c:v>1.7430000000000001E-6</c:v>
                </c:pt>
                <c:pt idx="3254">
                  <c:v>1.7430000000000001E-6</c:v>
                </c:pt>
                <c:pt idx="3255">
                  <c:v>1.745E-6</c:v>
                </c:pt>
                <c:pt idx="3256">
                  <c:v>1.7430000000000001E-6</c:v>
                </c:pt>
                <c:pt idx="3257">
                  <c:v>1.7430000000000001E-6</c:v>
                </c:pt>
                <c:pt idx="3258">
                  <c:v>1.7430000000000001E-6</c:v>
                </c:pt>
                <c:pt idx="3259">
                  <c:v>1.7400000000000001E-6</c:v>
                </c:pt>
                <c:pt idx="3260">
                  <c:v>1.7400000000000001E-6</c:v>
                </c:pt>
                <c:pt idx="3261">
                  <c:v>1.745E-6</c:v>
                </c:pt>
                <c:pt idx="3262">
                  <c:v>1.7460000000000001E-6</c:v>
                </c:pt>
                <c:pt idx="3263">
                  <c:v>1.742E-6</c:v>
                </c:pt>
                <c:pt idx="3264">
                  <c:v>1.742E-6</c:v>
                </c:pt>
                <c:pt idx="3265">
                  <c:v>1.7430000000000001E-6</c:v>
                </c:pt>
                <c:pt idx="3266">
                  <c:v>1.7400000000000001E-6</c:v>
                </c:pt>
                <c:pt idx="3267">
                  <c:v>1.742E-6</c:v>
                </c:pt>
                <c:pt idx="3268">
                  <c:v>1.7430000000000001E-6</c:v>
                </c:pt>
                <c:pt idx="3269">
                  <c:v>1.7400000000000001E-6</c:v>
                </c:pt>
                <c:pt idx="3270">
                  <c:v>1.7400000000000001E-6</c:v>
                </c:pt>
                <c:pt idx="3271">
                  <c:v>1.7370000000000001E-6</c:v>
                </c:pt>
                <c:pt idx="3272">
                  <c:v>1.7379999999999999E-6</c:v>
                </c:pt>
                <c:pt idx="3273">
                  <c:v>1.7379999999999999E-6</c:v>
                </c:pt>
                <c:pt idx="3274">
                  <c:v>1.7370000000000001E-6</c:v>
                </c:pt>
                <c:pt idx="3275">
                  <c:v>1.7349999999999999E-6</c:v>
                </c:pt>
                <c:pt idx="3276">
                  <c:v>1.734E-6</c:v>
                </c:pt>
                <c:pt idx="3277">
                  <c:v>1.742E-6</c:v>
                </c:pt>
                <c:pt idx="3278">
                  <c:v>1.7370000000000001E-6</c:v>
                </c:pt>
                <c:pt idx="3279">
                  <c:v>1.734E-6</c:v>
                </c:pt>
                <c:pt idx="3280">
                  <c:v>1.7379999999999999E-6</c:v>
                </c:pt>
                <c:pt idx="3281">
                  <c:v>1.742E-6</c:v>
                </c:pt>
                <c:pt idx="3282">
                  <c:v>1.7349999999999999E-6</c:v>
                </c:pt>
                <c:pt idx="3283">
                  <c:v>1.7400000000000001E-6</c:v>
                </c:pt>
                <c:pt idx="3284">
                  <c:v>1.7430000000000001E-6</c:v>
                </c:pt>
                <c:pt idx="3285">
                  <c:v>1.7400000000000001E-6</c:v>
                </c:pt>
                <c:pt idx="3286">
                  <c:v>1.7430000000000001E-6</c:v>
                </c:pt>
                <c:pt idx="3287">
                  <c:v>1.742E-6</c:v>
                </c:pt>
                <c:pt idx="3288">
                  <c:v>1.742E-6</c:v>
                </c:pt>
                <c:pt idx="3289">
                  <c:v>1.742E-6</c:v>
                </c:pt>
                <c:pt idx="3290">
                  <c:v>1.742E-6</c:v>
                </c:pt>
                <c:pt idx="3291">
                  <c:v>1.7400000000000001E-6</c:v>
                </c:pt>
                <c:pt idx="3292">
                  <c:v>1.742E-6</c:v>
                </c:pt>
                <c:pt idx="3293">
                  <c:v>1.742E-6</c:v>
                </c:pt>
                <c:pt idx="3294">
                  <c:v>1.7379999999999999E-6</c:v>
                </c:pt>
                <c:pt idx="3295">
                  <c:v>1.7400000000000001E-6</c:v>
                </c:pt>
                <c:pt idx="3296">
                  <c:v>1.734E-6</c:v>
                </c:pt>
                <c:pt idx="3297">
                  <c:v>1.7349999999999999E-6</c:v>
                </c:pt>
                <c:pt idx="3298">
                  <c:v>1.7379999999999999E-6</c:v>
                </c:pt>
                <c:pt idx="3299">
                  <c:v>1.7400000000000001E-6</c:v>
                </c:pt>
                <c:pt idx="3300">
                  <c:v>1.7370000000000001E-6</c:v>
                </c:pt>
                <c:pt idx="3301">
                  <c:v>1.7349999999999999E-6</c:v>
                </c:pt>
                <c:pt idx="3302">
                  <c:v>1.734E-6</c:v>
                </c:pt>
                <c:pt idx="3303">
                  <c:v>1.7370000000000001E-6</c:v>
                </c:pt>
                <c:pt idx="3304">
                  <c:v>1.7379999999999999E-6</c:v>
                </c:pt>
                <c:pt idx="3305">
                  <c:v>1.734E-6</c:v>
                </c:pt>
                <c:pt idx="3306">
                  <c:v>1.734E-6</c:v>
                </c:pt>
                <c:pt idx="3307">
                  <c:v>1.734E-6</c:v>
                </c:pt>
                <c:pt idx="3308">
                  <c:v>1.7370000000000001E-6</c:v>
                </c:pt>
                <c:pt idx="3309">
                  <c:v>1.7320000000000001E-6</c:v>
                </c:pt>
                <c:pt idx="3310">
                  <c:v>1.7379999999999999E-6</c:v>
                </c:pt>
                <c:pt idx="3311">
                  <c:v>1.7370000000000001E-6</c:v>
                </c:pt>
                <c:pt idx="3312">
                  <c:v>1.7379999999999999E-6</c:v>
                </c:pt>
                <c:pt idx="3313">
                  <c:v>1.734E-6</c:v>
                </c:pt>
                <c:pt idx="3314">
                  <c:v>1.7400000000000001E-6</c:v>
                </c:pt>
                <c:pt idx="3315">
                  <c:v>1.742E-6</c:v>
                </c:pt>
                <c:pt idx="3316">
                  <c:v>1.7379999999999999E-6</c:v>
                </c:pt>
                <c:pt idx="3317">
                  <c:v>1.734E-6</c:v>
                </c:pt>
                <c:pt idx="3318">
                  <c:v>1.7370000000000001E-6</c:v>
                </c:pt>
                <c:pt idx="3319">
                  <c:v>1.7370000000000001E-6</c:v>
                </c:pt>
                <c:pt idx="3320">
                  <c:v>1.7349999999999999E-6</c:v>
                </c:pt>
                <c:pt idx="3321">
                  <c:v>1.7370000000000001E-6</c:v>
                </c:pt>
                <c:pt idx="3322">
                  <c:v>1.7370000000000001E-6</c:v>
                </c:pt>
                <c:pt idx="3323">
                  <c:v>1.7379999999999999E-6</c:v>
                </c:pt>
                <c:pt idx="3324">
                  <c:v>1.7349999999999999E-6</c:v>
                </c:pt>
                <c:pt idx="3325">
                  <c:v>1.7370000000000001E-6</c:v>
                </c:pt>
                <c:pt idx="3326">
                  <c:v>1.7379999999999999E-6</c:v>
                </c:pt>
                <c:pt idx="3327">
                  <c:v>1.7370000000000001E-6</c:v>
                </c:pt>
                <c:pt idx="3328">
                  <c:v>1.7379999999999999E-6</c:v>
                </c:pt>
                <c:pt idx="3329">
                  <c:v>1.7379999999999999E-6</c:v>
                </c:pt>
                <c:pt idx="3330">
                  <c:v>1.7379999999999999E-6</c:v>
                </c:pt>
                <c:pt idx="3331">
                  <c:v>1.7349999999999999E-6</c:v>
                </c:pt>
                <c:pt idx="3332">
                  <c:v>1.7379999999999999E-6</c:v>
                </c:pt>
                <c:pt idx="3333">
                  <c:v>1.742E-6</c:v>
                </c:pt>
                <c:pt idx="3334">
                  <c:v>1.7430000000000001E-6</c:v>
                </c:pt>
                <c:pt idx="3335">
                  <c:v>1.742E-6</c:v>
                </c:pt>
                <c:pt idx="3336">
                  <c:v>1.7400000000000001E-6</c:v>
                </c:pt>
                <c:pt idx="3337">
                  <c:v>1.7349999999999999E-6</c:v>
                </c:pt>
                <c:pt idx="3338">
                  <c:v>1.7400000000000001E-6</c:v>
                </c:pt>
                <c:pt idx="3339">
                  <c:v>1.742E-6</c:v>
                </c:pt>
                <c:pt idx="3340">
                  <c:v>1.7430000000000001E-6</c:v>
                </c:pt>
                <c:pt idx="3341">
                  <c:v>1.742E-6</c:v>
                </c:pt>
                <c:pt idx="3342">
                  <c:v>1.7379999999999999E-6</c:v>
                </c:pt>
                <c:pt idx="3343">
                  <c:v>1.742E-6</c:v>
                </c:pt>
                <c:pt idx="3344">
                  <c:v>1.742E-6</c:v>
                </c:pt>
                <c:pt idx="3345">
                  <c:v>1.7370000000000001E-6</c:v>
                </c:pt>
                <c:pt idx="3346">
                  <c:v>1.7430000000000001E-6</c:v>
                </c:pt>
                <c:pt idx="3347">
                  <c:v>1.745E-6</c:v>
                </c:pt>
                <c:pt idx="3348">
                  <c:v>1.745E-6</c:v>
                </c:pt>
                <c:pt idx="3349">
                  <c:v>1.742E-6</c:v>
                </c:pt>
                <c:pt idx="3350">
                  <c:v>1.745E-6</c:v>
                </c:pt>
                <c:pt idx="3351">
                  <c:v>1.742E-6</c:v>
                </c:pt>
                <c:pt idx="3352">
                  <c:v>1.7430000000000001E-6</c:v>
                </c:pt>
                <c:pt idx="3353">
                  <c:v>1.742E-6</c:v>
                </c:pt>
                <c:pt idx="3354">
                  <c:v>1.742E-6</c:v>
                </c:pt>
                <c:pt idx="3355">
                  <c:v>1.7430000000000001E-6</c:v>
                </c:pt>
                <c:pt idx="3356">
                  <c:v>1.742E-6</c:v>
                </c:pt>
                <c:pt idx="3357">
                  <c:v>1.742E-6</c:v>
                </c:pt>
                <c:pt idx="3358">
                  <c:v>1.7430000000000001E-6</c:v>
                </c:pt>
                <c:pt idx="3359">
                  <c:v>1.7460000000000001E-6</c:v>
                </c:pt>
                <c:pt idx="3360">
                  <c:v>1.745E-6</c:v>
                </c:pt>
                <c:pt idx="3361">
                  <c:v>1.745E-6</c:v>
                </c:pt>
                <c:pt idx="3362">
                  <c:v>1.742E-6</c:v>
                </c:pt>
                <c:pt idx="3363">
                  <c:v>1.7430000000000001E-6</c:v>
                </c:pt>
                <c:pt idx="3364">
                  <c:v>1.745E-6</c:v>
                </c:pt>
                <c:pt idx="3365">
                  <c:v>1.745E-6</c:v>
                </c:pt>
                <c:pt idx="3366">
                  <c:v>1.742E-6</c:v>
                </c:pt>
                <c:pt idx="3367">
                  <c:v>1.7460000000000001E-6</c:v>
                </c:pt>
                <c:pt idx="3368">
                  <c:v>1.7430000000000001E-6</c:v>
                </c:pt>
                <c:pt idx="3369">
                  <c:v>1.748E-6</c:v>
                </c:pt>
                <c:pt idx="3370">
                  <c:v>1.745E-6</c:v>
                </c:pt>
                <c:pt idx="3371">
                  <c:v>1.742E-6</c:v>
                </c:pt>
                <c:pt idx="3372">
                  <c:v>1.7430000000000001E-6</c:v>
                </c:pt>
                <c:pt idx="3373">
                  <c:v>1.7430000000000001E-6</c:v>
                </c:pt>
                <c:pt idx="3374">
                  <c:v>1.7370000000000001E-6</c:v>
                </c:pt>
                <c:pt idx="3375">
                  <c:v>1.7430000000000001E-6</c:v>
                </c:pt>
                <c:pt idx="3376">
                  <c:v>1.7430000000000001E-6</c:v>
                </c:pt>
                <c:pt idx="3377">
                  <c:v>1.7400000000000001E-6</c:v>
                </c:pt>
                <c:pt idx="3378">
                  <c:v>1.742E-6</c:v>
                </c:pt>
                <c:pt idx="3379">
                  <c:v>1.742E-6</c:v>
                </c:pt>
                <c:pt idx="3380">
                  <c:v>1.7379999999999999E-6</c:v>
                </c:pt>
                <c:pt idx="3381">
                  <c:v>1.745E-6</c:v>
                </c:pt>
                <c:pt idx="3382">
                  <c:v>1.7379999999999999E-6</c:v>
                </c:pt>
                <c:pt idx="3383">
                  <c:v>1.742E-6</c:v>
                </c:pt>
                <c:pt idx="3384">
                  <c:v>1.7370000000000001E-6</c:v>
                </c:pt>
                <c:pt idx="3385">
                  <c:v>1.7370000000000001E-6</c:v>
                </c:pt>
                <c:pt idx="3386">
                  <c:v>1.7400000000000001E-6</c:v>
                </c:pt>
                <c:pt idx="3387">
                  <c:v>1.7370000000000001E-6</c:v>
                </c:pt>
                <c:pt idx="3388">
                  <c:v>1.7400000000000001E-6</c:v>
                </c:pt>
                <c:pt idx="3389">
                  <c:v>1.7349999999999999E-6</c:v>
                </c:pt>
                <c:pt idx="3390">
                  <c:v>1.7349999999999999E-6</c:v>
                </c:pt>
                <c:pt idx="3391">
                  <c:v>1.7370000000000001E-6</c:v>
                </c:pt>
                <c:pt idx="3392">
                  <c:v>1.734E-6</c:v>
                </c:pt>
                <c:pt idx="3393">
                  <c:v>1.7349999999999999E-6</c:v>
                </c:pt>
                <c:pt idx="3394">
                  <c:v>1.7349999999999999E-6</c:v>
                </c:pt>
                <c:pt idx="3395">
                  <c:v>1.7370000000000001E-6</c:v>
                </c:pt>
                <c:pt idx="3396">
                  <c:v>1.734E-6</c:v>
                </c:pt>
                <c:pt idx="3397">
                  <c:v>1.7370000000000001E-6</c:v>
                </c:pt>
                <c:pt idx="3398">
                  <c:v>1.7370000000000001E-6</c:v>
                </c:pt>
                <c:pt idx="3399">
                  <c:v>1.7379999999999999E-6</c:v>
                </c:pt>
                <c:pt idx="3400">
                  <c:v>1.7349999999999999E-6</c:v>
                </c:pt>
                <c:pt idx="3401">
                  <c:v>1.742E-6</c:v>
                </c:pt>
                <c:pt idx="3402">
                  <c:v>1.742E-6</c:v>
                </c:pt>
                <c:pt idx="3403">
                  <c:v>1.7379999999999999E-6</c:v>
                </c:pt>
                <c:pt idx="3404">
                  <c:v>1.7430000000000001E-6</c:v>
                </c:pt>
                <c:pt idx="3405">
                  <c:v>1.742E-6</c:v>
                </c:pt>
                <c:pt idx="3406">
                  <c:v>1.742E-6</c:v>
                </c:pt>
                <c:pt idx="3407">
                  <c:v>1.742E-6</c:v>
                </c:pt>
                <c:pt idx="3408">
                  <c:v>1.7400000000000001E-6</c:v>
                </c:pt>
                <c:pt idx="3409">
                  <c:v>1.7370000000000001E-6</c:v>
                </c:pt>
                <c:pt idx="3410">
                  <c:v>1.7379999999999999E-6</c:v>
                </c:pt>
                <c:pt idx="3411">
                  <c:v>1.7379999999999999E-6</c:v>
                </c:pt>
                <c:pt idx="3412">
                  <c:v>1.7379999999999999E-6</c:v>
                </c:pt>
                <c:pt idx="3413">
                  <c:v>1.734E-6</c:v>
                </c:pt>
                <c:pt idx="3414">
                  <c:v>1.7349999999999999E-6</c:v>
                </c:pt>
                <c:pt idx="3415">
                  <c:v>1.7379999999999999E-6</c:v>
                </c:pt>
                <c:pt idx="3416">
                  <c:v>1.7379999999999999E-6</c:v>
                </c:pt>
                <c:pt idx="3417">
                  <c:v>1.7370000000000001E-6</c:v>
                </c:pt>
                <c:pt idx="3418">
                  <c:v>1.7370000000000001E-6</c:v>
                </c:pt>
                <c:pt idx="3419">
                  <c:v>1.734E-6</c:v>
                </c:pt>
                <c:pt idx="3420">
                  <c:v>1.734E-6</c:v>
                </c:pt>
                <c:pt idx="3421">
                  <c:v>1.7370000000000001E-6</c:v>
                </c:pt>
                <c:pt idx="3422">
                  <c:v>1.7370000000000001E-6</c:v>
                </c:pt>
                <c:pt idx="3423">
                  <c:v>1.734E-6</c:v>
                </c:pt>
                <c:pt idx="3424">
                  <c:v>1.734E-6</c:v>
                </c:pt>
                <c:pt idx="3425">
                  <c:v>1.7349999999999999E-6</c:v>
                </c:pt>
                <c:pt idx="3426">
                  <c:v>1.7370000000000001E-6</c:v>
                </c:pt>
                <c:pt idx="3427">
                  <c:v>1.7320000000000001E-6</c:v>
                </c:pt>
                <c:pt idx="3428">
                  <c:v>1.734E-6</c:v>
                </c:pt>
                <c:pt idx="3429">
                  <c:v>1.734E-6</c:v>
                </c:pt>
                <c:pt idx="3430">
                  <c:v>1.7349999999999999E-6</c:v>
                </c:pt>
                <c:pt idx="3431">
                  <c:v>1.7349999999999999E-6</c:v>
                </c:pt>
                <c:pt idx="3432">
                  <c:v>1.7349999999999999E-6</c:v>
                </c:pt>
                <c:pt idx="3433">
                  <c:v>1.734E-6</c:v>
                </c:pt>
                <c:pt idx="3434">
                  <c:v>1.7349999999999999E-6</c:v>
                </c:pt>
                <c:pt idx="3435">
                  <c:v>1.734E-6</c:v>
                </c:pt>
                <c:pt idx="3436">
                  <c:v>1.7349999999999999E-6</c:v>
                </c:pt>
                <c:pt idx="3437">
                  <c:v>1.7430000000000001E-6</c:v>
                </c:pt>
                <c:pt idx="3438">
                  <c:v>1.7320000000000001E-6</c:v>
                </c:pt>
                <c:pt idx="3439">
                  <c:v>1.7370000000000001E-6</c:v>
                </c:pt>
                <c:pt idx="3440">
                  <c:v>1.7379999999999999E-6</c:v>
                </c:pt>
                <c:pt idx="3441">
                  <c:v>1.7400000000000001E-6</c:v>
                </c:pt>
                <c:pt idx="3442">
                  <c:v>1.7349999999999999E-6</c:v>
                </c:pt>
                <c:pt idx="3443">
                  <c:v>1.7400000000000001E-6</c:v>
                </c:pt>
                <c:pt idx="3444">
                  <c:v>1.742E-6</c:v>
                </c:pt>
                <c:pt idx="3445">
                  <c:v>1.734E-6</c:v>
                </c:pt>
                <c:pt idx="3446">
                  <c:v>1.7349999999999999E-6</c:v>
                </c:pt>
                <c:pt idx="3447">
                  <c:v>1.742E-6</c:v>
                </c:pt>
                <c:pt idx="3448">
                  <c:v>1.734E-6</c:v>
                </c:pt>
                <c:pt idx="3449">
                  <c:v>1.7379999999999999E-6</c:v>
                </c:pt>
                <c:pt idx="3450">
                  <c:v>1.7430000000000001E-6</c:v>
                </c:pt>
                <c:pt idx="3451">
                  <c:v>1.7379999999999999E-6</c:v>
                </c:pt>
                <c:pt idx="3452">
                  <c:v>1.7379999999999999E-6</c:v>
                </c:pt>
                <c:pt idx="3453">
                  <c:v>1.7379999999999999E-6</c:v>
                </c:pt>
                <c:pt idx="3454">
                  <c:v>1.7430000000000001E-6</c:v>
                </c:pt>
                <c:pt idx="3455">
                  <c:v>1.7430000000000001E-6</c:v>
                </c:pt>
                <c:pt idx="3456">
                  <c:v>1.742E-6</c:v>
                </c:pt>
                <c:pt idx="3457">
                  <c:v>1.7430000000000001E-6</c:v>
                </c:pt>
                <c:pt idx="3458">
                  <c:v>1.745E-6</c:v>
                </c:pt>
                <c:pt idx="3459">
                  <c:v>1.7430000000000001E-6</c:v>
                </c:pt>
                <c:pt idx="3460">
                  <c:v>1.7400000000000001E-6</c:v>
                </c:pt>
                <c:pt idx="3461">
                  <c:v>1.7430000000000001E-6</c:v>
                </c:pt>
                <c:pt idx="3462">
                  <c:v>1.7349999999999999E-6</c:v>
                </c:pt>
                <c:pt idx="3463">
                  <c:v>1.745E-6</c:v>
                </c:pt>
                <c:pt idx="3464">
                  <c:v>1.7430000000000001E-6</c:v>
                </c:pt>
                <c:pt idx="3465">
                  <c:v>1.7379999999999999E-6</c:v>
                </c:pt>
                <c:pt idx="3466">
                  <c:v>1.7430000000000001E-6</c:v>
                </c:pt>
                <c:pt idx="3467">
                  <c:v>1.7430000000000001E-6</c:v>
                </c:pt>
                <c:pt idx="3468">
                  <c:v>1.745E-6</c:v>
                </c:pt>
                <c:pt idx="3469">
                  <c:v>1.7430000000000001E-6</c:v>
                </c:pt>
                <c:pt idx="3470">
                  <c:v>1.7430000000000001E-6</c:v>
                </c:pt>
                <c:pt idx="3471">
                  <c:v>1.745E-6</c:v>
                </c:pt>
                <c:pt idx="3472">
                  <c:v>1.7430000000000001E-6</c:v>
                </c:pt>
                <c:pt idx="3473">
                  <c:v>1.7430000000000001E-6</c:v>
                </c:pt>
                <c:pt idx="3474">
                  <c:v>1.7430000000000001E-6</c:v>
                </c:pt>
                <c:pt idx="3475">
                  <c:v>1.742E-6</c:v>
                </c:pt>
                <c:pt idx="3476">
                  <c:v>1.7430000000000001E-6</c:v>
                </c:pt>
                <c:pt idx="3477">
                  <c:v>1.7400000000000001E-6</c:v>
                </c:pt>
                <c:pt idx="3478">
                  <c:v>1.742E-6</c:v>
                </c:pt>
                <c:pt idx="3479">
                  <c:v>1.7430000000000001E-6</c:v>
                </c:pt>
                <c:pt idx="3480">
                  <c:v>1.745E-6</c:v>
                </c:pt>
                <c:pt idx="3481">
                  <c:v>1.742E-6</c:v>
                </c:pt>
                <c:pt idx="3482">
                  <c:v>1.745E-6</c:v>
                </c:pt>
                <c:pt idx="3483">
                  <c:v>1.742E-6</c:v>
                </c:pt>
                <c:pt idx="3484">
                  <c:v>1.742E-6</c:v>
                </c:pt>
                <c:pt idx="3485">
                  <c:v>1.745E-6</c:v>
                </c:pt>
                <c:pt idx="3486">
                  <c:v>1.7460000000000001E-6</c:v>
                </c:pt>
                <c:pt idx="3487">
                  <c:v>1.745E-6</c:v>
                </c:pt>
                <c:pt idx="3488">
                  <c:v>1.7430000000000001E-6</c:v>
                </c:pt>
                <c:pt idx="3489">
                  <c:v>1.745E-6</c:v>
                </c:pt>
                <c:pt idx="3490">
                  <c:v>1.745E-6</c:v>
                </c:pt>
                <c:pt idx="3491">
                  <c:v>1.7430000000000001E-6</c:v>
                </c:pt>
                <c:pt idx="3492">
                  <c:v>1.745E-6</c:v>
                </c:pt>
                <c:pt idx="3493">
                  <c:v>1.745E-6</c:v>
                </c:pt>
                <c:pt idx="3494">
                  <c:v>1.745E-6</c:v>
                </c:pt>
                <c:pt idx="3495">
                  <c:v>1.7430000000000001E-6</c:v>
                </c:pt>
                <c:pt idx="3496">
                  <c:v>1.7460000000000001E-6</c:v>
                </c:pt>
                <c:pt idx="3497">
                  <c:v>1.745E-6</c:v>
                </c:pt>
                <c:pt idx="3498">
                  <c:v>1.7430000000000001E-6</c:v>
                </c:pt>
                <c:pt idx="3499">
                  <c:v>1.7460000000000001E-6</c:v>
                </c:pt>
                <c:pt idx="3500">
                  <c:v>1.7430000000000001E-6</c:v>
                </c:pt>
                <c:pt idx="3501">
                  <c:v>1.7430000000000001E-6</c:v>
                </c:pt>
                <c:pt idx="3502">
                  <c:v>1.742E-6</c:v>
                </c:pt>
                <c:pt idx="3503">
                  <c:v>1.7430000000000001E-6</c:v>
                </c:pt>
                <c:pt idx="3504">
                  <c:v>1.7430000000000001E-6</c:v>
                </c:pt>
                <c:pt idx="3505">
                  <c:v>1.7349999999999999E-6</c:v>
                </c:pt>
                <c:pt idx="3506">
                  <c:v>1.742E-6</c:v>
                </c:pt>
                <c:pt idx="3507">
                  <c:v>1.7400000000000001E-6</c:v>
                </c:pt>
                <c:pt idx="3508">
                  <c:v>1.7430000000000001E-6</c:v>
                </c:pt>
                <c:pt idx="3509">
                  <c:v>1.7430000000000001E-6</c:v>
                </c:pt>
                <c:pt idx="3510">
                  <c:v>1.7370000000000001E-6</c:v>
                </c:pt>
                <c:pt idx="3511">
                  <c:v>1.742E-6</c:v>
                </c:pt>
                <c:pt idx="3512">
                  <c:v>1.7400000000000001E-6</c:v>
                </c:pt>
                <c:pt idx="3513">
                  <c:v>1.7370000000000001E-6</c:v>
                </c:pt>
                <c:pt idx="3514">
                  <c:v>1.7370000000000001E-6</c:v>
                </c:pt>
                <c:pt idx="3515">
                  <c:v>1.742E-6</c:v>
                </c:pt>
                <c:pt idx="3516">
                  <c:v>1.734E-6</c:v>
                </c:pt>
                <c:pt idx="3517">
                  <c:v>1.7379999999999999E-6</c:v>
                </c:pt>
                <c:pt idx="3518">
                  <c:v>1.742E-6</c:v>
                </c:pt>
                <c:pt idx="3519">
                  <c:v>1.7370000000000001E-6</c:v>
                </c:pt>
                <c:pt idx="3520">
                  <c:v>1.7400000000000001E-6</c:v>
                </c:pt>
                <c:pt idx="3521">
                  <c:v>1.7400000000000001E-6</c:v>
                </c:pt>
                <c:pt idx="3522">
                  <c:v>1.742E-6</c:v>
                </c:pt>
                <c:pt idx="3523">
                  <c:v>1.7379999999999999E-6</c:v>
                </c:pt>
                <c:pt idx="3524">
                  <c:v>1.7400000000000001E-6</c:v>
                </c:pt>
                <c:pt idx="3525">
                  <c:v>1.7430000000000001E-6</c:v>
                </c:pt>
                <c:pt idx="3526">
                  <c:v>1.7370000000000001E-6</c:v>
                </c:pt>
                <c:pt idx="3527">
                  <c:v>1.7370000000000001E-6</c:v>
                </c:pt>
                <c:pt idx="3528">
                  <c:v>1.742E-6</c:v>
                </c:pt>
                <c:pt idx="3529">
                  <c:v>1.742E-6</c:v>
                </c:pt>
                <c:pt idx="3530">
                  <c:v>1.7379999999999999E-6</c:v>
                </c:pt>
                <c:pt idx="3531">
                  <c:v>1.7400000000000001E-6</c:v>
                </c:pt>
                <c:pt idx="3532">
                  <c:v>1.742E-6</c:v>
                </c:pt>
                <c:pt idx="3533">
                  <c:v>1.7430000000000001E-6</c:v>
                </c:pt>
                <c:pt idx="3534">
                  <c:v>1.7430000000000001E-6</c:v>
                </c:pt>
                <c:pt idx="3535">
                  <c:v>1.745E-6</c:v>
                </c:pt>
                <c:pt idx="3536">
                  <c:v>1.745E-6</c:v>
                </c:pt>
                <c:pt idx="3537">
                  <c:v>1.7430000000000001E-6</c:v>
                </c:pt>
                <c:pt idx="3538">
                  <c:v>1.7400000000000001E-6</c:v>
                </c:pt>
                <c:pt idx="3539">
                  <c:v>1.742E-6</c:v>
                </c:pt>
                <c:pt idx="3540">
                  <c:v>1.745E-6</c:v>
                </c:pt>
                <c:pt idx="3541">
                  <c:v>1.7349999999999999E-6</c:v>
                </c:pt>
                <c:pt idx="3542">
                  <c:v>1.734E-6</c:v>
                </c:pt>
                <c:pt idx="3543">
                  <c:v>1.7349999999999999E-6</c:v>
                </c:pt>
                <c:pt idx="3544">
                  <c:v>1.734E-6</c:v>
                </c:pt>
                <c:pt idx="3545">
                  <c:v>1.7370000000000001E-6</c:v>
                </c:pt>
                <c:pt idx="3546">
                  <c:v>1.734E-6</c:v>
                </c:pt>
                <c:pt idx="3547">
                  <c:v>1.7370000000000001E-6</c:v>
                </c:pt>
                <c:pt idx="3548">
                  <c:v>1.734E-6</c:v>
                </c:pt>
                <c:pt idx="3549">
                  <c:v>1.7370000000000001E-6</c:v>
                </c:pt>
                <c:pt idx="3550">
                  <c:v>1.7320000000000001E-6</c:v>
                </c:pt>
                <c:pt idx="3551">
                  <c:v>1.734E-6</c:v>
                </c:pt>
                <c:pt idx="3552">
                  <c:v>1.7320000000000001E-6</c:v>
                </c:pt>
                <c:pt idx="3553">
                  <c:v>1.7370000000000001E-6</c:v>
                </c:pt>
                <c:pt idx="3554">
                  <c:v>1.734E-6</c:v>
                </c:pt>
                <c:pt idx="3555">
                  <c:v>1.7349999999999999E-6</c:v>
                </c:pt>
                <c:pt idx="3556">
                  <c:v>1.734E-6</c:v>
                </c:pt>
                <c:pt idx="3557">
                  <c:v>1.7349999999999999E-6</c:v>
                </c:pt>
                <c:pt idx="3558">
                  <c:v>1.734E-6</c:v>
                </c:pt>
                <c:pt idx="3559">
                  <c:v>1.7320000000000001E-6</c:v>
                </c:pt>
                <c:pt idx="3560">
                  <c:v>1.734E-6</c:v>
                </c:pt>
                <c:pt idx="3561">
                  <c:v>1.734E-6</c:v>
                </c:pt>
                <c:pt idx="3562">
                  <c:v>1.7320000000000001E-6</c:v>
                </c:pt>
                <c:pt idx="3563">
                  <c:v>1.731E-6</c:v>
                </c:pt>
                <c:pt idx="3564">
                  <c:v>1.7370000000000001E-6</c:v>
                </c:pt>
                <c:pt idx="3565">
                  <c:v>1.7370000000000001E-6</c:v>
                </c:pt>
                <c:pt idx="3566">
                  <c:v>1.7349999999999999E-6</c:v>
                </c:pt>
                <c:pt idx="3567">
                  <c:v>1.734E-6</c:v>
                </c:pt>
                <c:pt idx="3568">
                  <c:v>1.7349999999999999E-6</c:v>
                </c:pt>
                <c:pt idx="3569">
                  <c:v>1.7379999999999999E-6</c:v>
                </c:pt>
                <c:pt idx="3570">
                  <c:v>1.7370000000000001E-6</c:v>
                </c:pt>
                <c:pt idx="3571">
                  <c:v>1.734E-6</c:v>
                </c:pt>
                <c:pt idx="3572">
                  <c:v>1.734E-6</c:v>
                </c:pt>
                <c:pt idx="3573">
                  <c:v>1.7349999999999999E-6</c:v>
                </c:pt>
                <c:pt idx="3574">
                  <c:v>1.7370000000000001E-6</c:v>
                </c:pt>
                <c:pt idx="3575">
                  <c:v>1.7320000000000001E-6</c:v>
                </c:pt>
                <c:pt idx="3576">
                  <c:v>1.7349999999999999E-6</c:v>
                </c:pt>
                <c:pt idx="3577">
                  <c:v>1.742E-6</c:v>
                </c:pt>
                <c:pt idx="3578">
                  <c:v>1.734E-6</c:v>
                </c:pt>
                <c:pt idx="3579">
                  <c:v>1.734E-6</c:v>
                </c:pt>
                <c:pt idx="3580">
                  <c:v>1.7400000000000001E-6</c:v>
                </c:pt>
                <c:pt idx="3581">
                  <c:v>1.7370000000000001E-6</c:v>
                </c:pt>
                <c:pt idx="3582">
                  <c:v>1.7370000000000001E-6</c:v>
                </c:pt>
                <c:pt idx="3583">
                  <c:v>1.7379999999999999E-6</c:v>
                </c:pt>
                <c:pt idx="3584">
                  <c:v>1.734E-6</c:v>
                </c:pt>
                <c:pt idx="3585">
                  <c:v>1.7379999999999999E-6</c:v>
                </c:pt>
                <c:pt idx="3586">
                  <c:v>1.7370000000000001E-6</c:v>
                </c:pt>
                <c:pt idx="3587">
                  <c:v>1.7400000000000001E-6</c:v>
                </c:pt>
                <c:pt idx="3588">
                  <c:v>1.742E-6</c:v>
                </c:pt>
                <c:pt idx="3589">
                  <c:v>1.7349999999999999E-6</c:v>
                </c:pt>
                <c:pt idx="3590">
                  <c:v>1.7370000000000001E-6</c:v>
                </c:pt>
                <c:pt idx="3591">
                  <c:v>1.742E-6</c:v>
                </c:pt>
                <c:pt idx="3592">
                  <c:v>1.7379999999999999E-6</c:v>
                </c:pt>
                <c:pt idx="3593">
                  <c:v>1.742E-6</c:v>
                </c:pt>
                <c:pt idx="3594">
                  <c:v>1.7370000000000001E-6</c:v>
                </c:pt>
                <c:pt idx="3595">
                  <c:v>1.742E-6</c:v>
                </c:pt>
                <c:pt idx="3596">
                  <c:v>1.7430000000000001E-6</c:v>
                </c:pt>
                <c:pt idx="3597">
                  <c:v>1.7370000000000001E-6</c:v>
                </c:pt>
                <c:pt idx="3598">
                  <c:v>1.742E-6</c:v>
                </c:pt>
                <c:pt idx="3599">
                  <c:v>1.7430000000000001E-6</c:v>
                </c:pt>
                <c:pt idx="3600">
                  <c:v>1.7430000000000001E-6</c:v>
                </c:pt>
                <c:pt idx="3601">
                  <c:v>1.7370000000000001E-6</c:v>
                </c:pt>
                <c:pt idx="3602">
                  <c:v>1.742E-6</c:v>
                </c:pt>
                <c:pt idx="3603">
                  <c:v>1.742E-6</c:v>
                </c:pt>
                <c:pt idx="3604">
                  <c:v>1.7430000000000001E-6</c:v>
                </c:pt>
                <c:pt idx="3605">
                  <c:v>1.7430000000000001E-6</c:v>
                </c:pt>
                <c:pt idx="3606">
                  <c:v>1.745E-6</c:v>
                </c:pt>
                <c:pt idx="3607">
                  <c:v>1.742E-6</c:v>
                </c:pt>
                <c:pt idx="3608">
                  <c:v>1.7400000000000001E-6</c:v>
                </c:pt>
                <c:pt idx="3609">
                  <c:v>1.7430000000000001E-6</c:v>
                </c:pt>
                <c:pt idx="3610">
                  <c:v>1.7430000000000001E-6</c:v>
                </c:pt>
                <c:pt idx="3611">
                  <c:v>1.7400000000000001E-6</c:v>
                </c:pt>
                <c:pt idx="3612">
                  <c:v>1.742E-6</c:v>
                </c:pt>
                <c:pt idx="3613">
                  <c:v>1.745E-6</c:v>
                </c:pt>
                <c:pt idx="3614">
                  <c:v>1.7460000000000001E-6</c:v>
                </c:pt>
                <c:pt idx="3615">
                  <c:v>1.745E-6</c:v>
                </c:pt>
                <c:pt idx="3616">
                  <c:v>1.742E-6</c:v>
                </c:pt>
                <c:pt idx="3617">
                  <c:v>1.7430000000000001E-6</c:v>
                </c:pt>
                <c:pt idx="3618">
                  <c:v>1.7400000000000001E-6</c:v>
                </c:pt>
                <c:pt idx="3619">
                  <c:v>1.7430000000000001E-6</c:v>
                </c:pt>
                <c:pt idx="3620">
                  <c:v>1.742E-6</c:v>
                </c:pt>
                <c:pt idx="3621">
                  <c:v>1.745E-6</c:v>
                </c:pt>
                <c:pt idx="3622">
                  <c:v>1.742E-6</c:v>
                </c:pt>
                <c:pt idx="3623">
                  <c:v>1.7430000000000001E-6</c:v>
                </c:pt>
                <c:pt idx="3624">
                  <c:v>1.745E-6</c:v>
                </c:pt>
                <c:pt idx="3625">
                  <c:v>1.7430000000000001E-6</c:v>
                </c:pt>
                <c:pt idx="3626">
                  <c:v>1.7400000000000001E-6</c:v>
                </c:pt>
                <c:pt idx="3627">
                  <c:v>1.745E-6</c:v>
                </c:pt>
                <c:pt idx="3628">
                  <c:v>1.7430000000000001E-6</c:v>
                </c:pt>
                <c:pt idx="3629">
                  <c:v>1.745E-6</c:v>
                </c:pt>
                <c:pt idx="3630">
                  <c:v>1.7430000000000001E-6</c:v>
                </c:pt>
                <c:pt idx="3631">
                  <c:v>1.742E-6</c:v>
                </c:pt>
                <c:pt idx="3632">
                  <c:v>1.745E-6</c:v>
                </c:pt>
                <c:pt idx="3633">
                  <c:v>1.742E-6</c:v>
                </c:pt>
                <c:pt idx="3634">
                  <c:v>1.745E-6</c:v>
                </c:pt>
                <c:pt idx="3635">
                  <c:v>1.745E-6</c:v>
                </c:pt>
                <c:pt idx="3636">
                  <c:v>1.7430000000000001E-6</c:v>
                </c:pt>
                <c:pt idx="3637">
                  <c:v>1.7460000000000001E-6</c:v>
                </c:pt>
                <c:pt idx="3638">
                  <c:v>1.7460000000000001E-6</c:v>
                </c:pt>
                <c:pt idx="3639">
                  <c:v>1.745E-6</c:v>
                </c:pt>
                <c:pt idx="3640">
                  <c:v>1.745E-6</c:v>
                </c:pt>
                <c:pt idx="3641">
                  <c:v>1.7430000000000001E-6</c:v>
                </c:pt>
                <c:pt idx="3642">
                  <c:v>1.7430000000000001E-6</c:v>
                </c:pt>
                <c:pt idx="3643">
                  <c:v>1.7430000000000001E-6</c:v>
                </c:pt>
                <c:pt idx="3644">
                  <c:v>1.7430000000000001E-6</c:v>
                </c:pt>
                <c:pt idx="3645">
                  <c:v>1.742E-6</c:v>
                </c:pt>
                <c:pt idx="3646">
                  <c:v>1.7430000000000001E-6</c:v>
                </c:pt>
                <c:pt idx="3647">
                  <c:v>1.7400000000000001E-6</c:v>
                </c:pt>
                <c:pt idx="3648">
                  <c:v>1.7430000000000001E-6</c:v>
                </c:pt>
                <c:pt idx="3649">
                  <c:v>1.742E-6</c:v>
                </c:pt>
                <c:pt idx="3650">
                  <c:v>1.7430000000000001E-6</c:v>
                </c:pt>
                <c:pt idx="3651">
                  <c:v>1.7430000000000001E-6</c:v>
                </c:pt>
                <c:pt idx="3652">
                  <c:v>1.7400000000000001E-6</c:v>
                </c:pt>
                <c:pt idx="3653">
                  <c:v>1.742E-6</c:v>
                </c:pt>
                <c:pt idx="3654">
                  <c:v>1.745E-6</c:v>
                </c:pt>
                <c:pt idx="3655">
                  <c:v>1.7430000000000001E-6</c:v>
                </c:pt>
                <c:pt idx="3656">
                  <c:v>1.7379999999999999E-6</c:v>
                </c:pt>
                <c:pt idx="3657">
                  <c:v>1.7379999999999999E-6</c:v>
                </c:pt>
                <c:pt idx="3658">
                  <c:v>1.7430000000000001E-6</c:v>
                </c:pt>
                <c:pt idx="3659">
                  <c:v>1.7430000000000001E-6</c:v>
                </c:pt>
                <c:pt idx="3660">
                  <c:v>1.7430000000000001E-6</c:v>
                </c:pt>
                <c:pt idx="3661">
                  <c:v>1.7379999999999999E-6</c:v>
                </c:pt>
                <c:pt idx="3662">
                  <c:v>1.7400000000000001E-6</c:v>
                </c:pt>
                <c:pt idx="3663">
                  <c:v>1.7430000000000001E-6</c:v>
                </c:pt>
                <c:pt idx="3664">
                  <c:v>1.734E-6</c:v>
                </c:pt>
                <c:pt idx="3665">
                  <c:v>1.7349999999999999E-6</c:v>
                </c:pt>
                <c:pt idx="3666">
                  <c:v>1.7370000000000001E-6</c:v>
                </c:pt>
                <c:pt idx="3667">
                  <c:v>1.7400000000000001E-6</c:v>
                </c:pt>
                <c:pt idx="3668">
                  <c:v>1.7370000000000001E-6</c:v>
                </c:pt>
                <c:pt idx="3669">
                  <c:v>1.7370000000000001E-6</c:v>
                </c:pt>
                <c:pt idx="3670">
                  <c:v>1.7400000000000001E-6</c:v>
                </c:pt>
                <c:pt idx="3671">
                  <c:v>1.7379999999999999E-6</c:v>
                </c:pt>
                <c:pt idx="3672">
                  <c:v>1.7320000000000001E-6</c:v>
                </c:pt>
                <c:pt idx="3673">
                  <c:v>1.7349999999999999E-6</c:v>
                </c:pt>
                <c:pt idx="3674">
                  <c:v>1.7349999999999999E-6</c:v>
                </c:pt>
                <c:pt idx="3675">
                  <c:v>1.7349999999999999E-6</c:v>
                </c:pt>
                <c:pt idx="3676">
                  <c:v>1.734E-6</c:v>
                </c:pt>
                <c:pt idx="3677">
                  <c:v>1.7400000000000001E-6</c:v>
                </c:pt>
                <c:pt idx="3678">
                  <c:v>1.734E-6</c:v>
                </c:pt>
                <c:pt idx="3679">
                  <c:v>1.7370000000000001E-6</c:v>
                </c:pt>
                <c:pt idx="3680">
                  <c:v>1.7370000000000001E-6</c:v>
                </c:pt>
                <c:pt idx="3681">
                  <c:v>1.742E-6</c:v>
                </c:pt>
                <c:pt idx="3682">
                  <c:v>1.742E-6</c:v>
                </c:pt>
                <c:pt idx="3683">
                  <c:v>1.7379999999999999E-6</c:v>
                </c:pt>
                <c:pt idx="3684">
                  <c:v>1.7400000000000001E-6</c:v>
                </c:pt>
                <c:pt idx="3685">
                  <c:v>1.7370000000000001E-6</c:v>
                </c:pt>
                <c:pt idx="3686">
                  <c:v>1.742E-6</c:v>
                </c:pt>
                <c:pt idx="3687">
                  <c:v>1.7379999999999999E-6</c:v>
                </c:pt>
                <c:pt idx="3688">
                  <c:v>1.734E-6</c:v>
                </c:pt>
                <c:pt idx="3689">
                  <c:v>1.7370000000000001E-6</c:v>
                </c:pt>
                <c:pt idx="3690">
                  <c:v>1.7379999999999999E-6</c:v>
                </c:pt>
                <c:pt idx="3691">
                  <c:v>1.7370000000000001E-6</c:v>
                </c:pt>
                <c:pt idx="3692">
                  <c:v>1.7379999999999999E-6</c:v>
                </c:pt>
                <c:pt idx="3693">
                  <c:v>1.7349999999999999E-6</c:v>
                </c:pt>
                <c:pt idx="3694">
                  <c:v>1.734E-6</c:v>
                </c:pt>
                <c:pt idx="3695">
                  <c:v>1.7349999999999999E-6</c:v>
                </c:pt>
                <c:pt idx="3696">
                  <c:v>1.7379999999999999E-6</c:v>
                </c:pt>
                <c:pt idx="3697">
                  <c:v>1.7349999999999999E-6</c:v>
                </c:pt>
                <c:pt idx="3698">
                  <c:v>1.7400000000000001E-6</c:v>
                </c:pt>
                <c:pt idx="3699">
                  <c:v>1.7320000000000001E-6</c:v>
                </c:pt>
                <c:pt idx="3700">
                  <c:v>1.734E-6</c:v>
                </c:pt>
                <c:pt idx="3701">
                  <c:v>1.7370000000000001E-6</c:v>
                </c:pt>
                <c:pt idx="3702">
                  <c:v>1.734E-6</c:v>
                </c:pt>
                <c:pt idx="3703">
                  <c:v>1.734E-6</c:v>
                </c:pt>
                <c:pt idx="3704">
                  <c:v>1.7349999999999999E-6</c:v>
                </c:pt>
                <c:pt idx="3705">
                  <c:v>1.7349999999999999E-6</c:v>
                </c:pt>
                <c:pt idx="3706">
                  <c:v>1.7349999999999999E-6</c:v>
                </c:pt>
                <c:pt idx="3707">
                  <c:v>1.742E-6</c:v>
                </c:pt>
                <c:pt idx="3708">
                  <c:v>1.734E-6</c:v>
                </c:pt>
                <c:pt idx="3709">
                  <c:v>1.7349999999999999E-6</c:v>
                </c:pt>
                <c:pt idx="3710">
                  <c:v>1.7349999999999999E-6</c:v>
                </c:pt>
                <c:pt idx="3711">
                  <c:v>1.7400000000000001E-6</c:v>
                </c:pt>
                <c:pt idx="3712">
                  <c:v>1.7320000000000001E-6</c:v>
                </c:pt>
                <c:pt idx="3713">
                  <c:v>1.734E-6</c:v>
                </c:pt>
                <c:pt idx="3714">
                  <c:v>1.734E-6</c:v>
                </c:pt>
                <c:pt idx="3715">
                  <c:v>1.7400000000000001E-6</c:v>
                </c:pt>
                <c:pt idx="3716">
                  <c:v>1.7349999999999999E-6</c:v>
                </c:pt>
                <c:pt idx="3717">
                  <c:v>1.7379999999999999E-6</c:v>
                </c:pt>
                <c:pt idx="3718">
                  <c:v>1.742E-6</c:v>
                </c:pt>
                <c:pt idx="3719">
                  <c:v>1.7400000000000001E-6</c:v>
                </c:pt>
                <c:pt idx="3720">
                  <c:v>1.7349999999999999E-6</c:v>
                </c:pt>
                <c:pt idx="3721">
                  <c:v>1.742E-6</c:v>
                </c:pt>
                <c:pt idx="3722">
                  <c:v>1.7400000000000001E-6</c:v>
                </c:pt>
                <c:pt idx="3723">
                  <c:v>1.7400000000000001E-6</c:v>
                </c:pt>
                <c:pt idx="3724">
                  <c:v>1.7370000000000001E-6</c:v>
                </c:pt>
                <c:pt idx="3725">
                  <c:v>1.7400000000000001E-6</c:v>
                </c:pt>
                <c:pt idx="3726">
                  <c:v>1.742E-6</c:v>
                </c:pt>
                <c:pt idx="3727">
                  <c:v>1.742E-6</c:v>
                </c:pt>
                <c:pt idx="3728">
                  <c:v>1.7400000000000001E-6</c:v>
                </c:pt>
                <c:pt idx="3729">
                  <c:v>1.7430000000000001E-6</c:v>
                </c:pt>
                <c:pt idx="3730">
                  <c:v>1.745E-6</c:v>
                </c:pt>
                <c:pt idx="3731">
                  <c:v>1.742E-6</c:v>
                </c:pt>
                <c:pt idx="3732">
                  <c:v>1.7460000000000001E-6</c:v>
                </c:pt>
                <c:pt idx="3733">
                  <c:v>1.7430000000000001E-6</c:v>
                </c:pt>
                <c:pt idx="3734">
                  <c:v>1.7430000000000001E-6</c:v>
                </c:pt>
                <c:pt idx="3735">
                  <c:v>1.7430000000000001E-6</c:v>
                </c:pt>
                <c:pt idx="3736">
                  <c:v>1.745E-6</c:v>
                </c:pt>
                <c:pt idx="3737">
                  <c:v>1.742E-6</c:v>
                </c:pt>
                <c:pt idx="3738">
                  <c:v>1.7430000000000001E-6</c:v>
                </c:pt>
                <c:pt idx="3739">
                  <c:v>1.7430000000000001E-6</c:v>
                </c:pt>
                <c:pt idx="3740">
                  <c:v>1.7400000000000001E-6</c:v>
                </c:pt>
                <c:pt idx="3741">
                  <c:v>1.7430000000000001E-6</c:v>
                </c:pt>
                <c:pt idx="3742">
                  <c:v>1.7430000000000001E-6</c:v>
                </c:pt>
                <c:pt idx="3743">
                  <c:v>1.7430000000000001E-6</c:v>
                </c:pt>
                <c:pt idx="3744">
                  <c:v>1.7460000000000001E-6</c:v>
                </c:pt>
                <c:pt idx="3745">
                  <c:v>1.7430000000000001E-6</c:v>
                </c:pt>
                <c:pt idx="3746">
                  <c:v>1.742E-6</c:v>
                </c:pt>
                <c:pt idx="3747">
                  <c:v>1.745E-6</c:v>
                </c:pt>
                <c:pt idx="3748">
                  <c:v>1.742E-6</c:v>
                </c:pt>
                <c:pt idx="3749">
                  <c:v>1.745E-6</c:v>
                </c:pt>
                <c:pt idx="3750">
                  <c:v>1.7400000000000001E-6</c:v>
                </c:pt>
                <c:pt idx="3751">
                  <c:v>1.742E-6</c:v>
                </c:pt>
                <c:pt idx="3752">
                  <c:v>1.742E-6</c:v>
                </c:pt>
                <c:pt idx="3753">
                  <c:v>1.742E-6</c:v>
                </c:pt>
                <c:pt idx="3754">
                  <c:v>1.7460000000000001E-6</c:v>
                </c:pt>
                <c:pt idx="3755">
                  <c:v>1.7379999999999999E-6</c:v>
                </c:pt>
                <c:pt idx="3756">
                  <c:v>1.7400000000000001E-6</c:v>
                </c:pt>
                <c:pt idx="3757">
                  <c:v>1.7349999999999999E-6</c:v>
                </c:pt>
                <c:pt idx="3758">
                  <c:v>1.7349999999999999E-6</c:v>
                </c:pt>
                <c:pt idx="3759">
                  <c:v>1.7379999999999999E-6</c:v>
                </c:pt>
                <c:pt idx="3760">
                  <c:v>1.7430000000000001E-6</c:v>
                </c:pt>
                <c:pt idx="3761">
                  <c:v>1.7430000000000001E-6</c:v>
                </c:pt>
                <c:pt idx="3762">
                  <c:v>1.7349999999999999E-6</c:v>
                </c:pt>
                <c:pt idx="3763">
                  <c:v>1.7370000000000001E-6</c:v>
                </c:pt>
                <c:pt idx="3764">
                  <c:v>1.7370000000000001E-6</c:v>
                </c:pt>
                <c:pt idx="3765">
                  <c:v>1.7379999999999999E-6</c:v>
                </c:pt>
                <c:pt idx="3766">
                  <c:v>1.7349999999999999E-6</c:v>
                </c:pt>
                <c:pt idx="3767">
                  <c:v>1.7349999999999999E-6</c:v>
                </c:pt>
                <c:pt idx="3768">
                  <c:v>1.7370000000000001E-6</c:v>
                </c:pt>
                <c:pt idx="3769">
                  <c:v>1.734E-6</c:v>
                </c:pt>
                <c:pt idx="3770">
                  <c:v>1.7349999999999999E-6</c:v>
                </c:pt>
                <c:pt idx="3771">
                  <c:v>1.7379999999999999E-6</c:v>
                </c:pt>
                <c:pt idx="3772">
                  <c:v>1.734E-6</c:v>
                </c:pt>
                <c:pt idx="3773">
                  <c:v>1.734E-6</c:v>
                </c:pt>
                <c:pt idx="3774">
                  <c:v>1.7370000000000001E-6</c:v>
                </c:pt>
                <c:pt idx="3775">
                  <c:v>1.734E-6</c:v>
                </c:pt>
                <c:pt idx="3776">
                  <c:v>1.7370000000000001E-6</c:v>
                </c:pt>
                <c:pt idx="3777">
                  <c:v>1.7320000000000001E-6</c:v>
                </c:pt>
                <c:pt idx="3778">
                  <c:v>1.734E-6</c:v>
                </c:pt>
                <c:pt idx="3779">
                  <c:v>1.734E-6</c:v>
                </c:pt>
                <c:pt idx="3780">
                  <c:v>1.7370000000000001E-6</c:v>
                </c:pt>
                <c:pt idx="3781">
                  <c:v>1.734E-6</c:v>
                </c:pt>
                <c:pt idx="3782">
                  <c:v>1.7320000000000001E-6</c:v>
                </c:pt>
                <c:pt idx="3783">
                  <c:v>1.7379999999999999E-6</c:v>
                </c:pt>
                <c:pt idx="3784">
                  <c:v>1.734E-6</c:v>
                </c:pt>
                <c:pt idx="3785">
                  <c:v>1.734E-6</c:v>
                </c:pt>
                <c:pt idx="3786">
                  <c:v>1.734E-6</c:v>
                </c:pt>
                <c:pt idx="3787">
                  <c:v>1.7349999999999999E-6</c:v>
                </c:pt>
                <c:pt idx="3788">
                  <c:v>1.7349999999999999E-6</c:v>
                </c:pt>
                <c:pt idx="3789">
                  <c:v>1.734E-6</c:v>
                </c:pt>
                <c:pt idx="3790">
                  <c:v>1.7370000000000001E-6</c:v>
                </c:pt>
                <c:pt idx="3791">
                  <c:v>1.7370000000000001E-6</c:v>
                </c:pt>
                <c:pt idx="3792">
                  <c:v>1.7349999999999999E-6</c:v>
                </c:pt>
                <c:pt idx="3793">
                  <c:v>1.7400000000000001E-6</c:v>
                </c:pt>
                <c:pt idx="3794">
                  <c:v>1.7379999999999999E-6</c:v>
                </c:pt>
                <c:pt idx="3795">
                  <c:v>1.7370000000000001E-6</c:v>
                </c:pt>
                <c:pt idx="3796">
                  <c:v>1.734E-6</c:v>
                </c:pt>
                <c:pt idx="3797">
                  <c:v>1.7349999999999999E-6</c:v>
                </c:pt>
                <c:pt idx="3798">
                  <c:v>1.7370000000000001E-6</c:v>
                </c:pt>
                <c:pt idx="3799">
                  <c:v>1.734E-6</c:v>
                </c:pt>
                <c:pt idx="3800">
                  <c:v>1.7379999999999999E-6</c:v>
                </c:pt>
                <c:pt idx="3801">
                  <c:v>1.7349999999999999E-6</c:v>
                </c:pt>
                <c:pt idx="3802">
                  <c:v>1.742E-6</c:v>
                </c:pt>
                <c:pt idx="3803">
                  <c:v>1.7400000000000001E-6</c:v>
                </c:pt>
                <c:pt idx="3804">
                  <c:v>1.7400000000000001E-6</c:v>
                </c:pt>
                <c:pt idx="3805">
                  <c:v>1.7400000000000001E-6</c:v>
                </c:pt>
                <c:pt idx="3806">
                  <c:v>1.7379999999999999E-6</c:v>
                </c:pt>
                <c:pt idx="3807">
                  <c:v>1.7400000000000001E-6</c:v>
                </c:pt>
                <c:pt idx="3808">
                  <c:v>1.7400000000000001E-6</c:v>
                </c:pt>
                <c:pt idx="3809">
                  <c:v>1.7379999999999999E-6</c:v>
                </c:pt>
                <c:pt idx="3810">
                  <c:v>1.7379999999999999E-6</c:v>
                </c:pt>
                <c:pt idx="3811">
                  <c:v>1.7400000000000001E-6</c:v>
                </c:pt>
                <c:pt idx="3812">
                  <c:v>1.742E-6</c:v>
                </c:pt>
                <c:pt idx="3813">
                  <c:v>1.7379999999999999E-6</c:v>
                </c:pt>
                <c:pt idx="3814">
                  <c:v>1.7370000000000001E-6</c:v>
                </c:pt>
                <c:pt idx="3815">
                  <c:v>1.7370000000000001E-6</c:v>
                </c:pt>
                <c:pt idx="3816">
                  <c:v>1.7400000000000001E-6</c:v>
                </c:pt>
                <c:pt idx="3817">
                  <c:v>1.7349999999999999E-6</c:v>
                </c:pt>
                <c:pt idx="3818">
                  <c:v>1.7400000000000001E-6</c:v>
                </c:pt>
                <c:pt idx="3819">
                  <c:v>1.742E-6</c:v>
                </c:pt>
                <c:pt idx="3820">
                  <c:v>1.734E-6</c:v>
                </c:pt>
                <c:pt idx="3821">
                  <c:v>1.7349999999999999E-6</c:v>
                </c:pt>
                <c:pt idx="3822">
                  <c:v>1.7349999999999999E-6</c:v>
                </c:pt>
                <c:pt idx="3823">
                  <c:v>1.742E-6</c:v>
                </c:pt>
                <c:pt idx="3824">
                  <c:v>1.7370000000000001E-6</c:v>
                </c:pt>
                <c:pt idx="3825">
                  <c:v>1.734E-6</c:v>
                </c:pt>
                <c:pt idx="3826">
                  <c:v>1.734E-6</c:v>
                </c:pt>
                <c:pt idx="3827">
                  <c:v>1.7370000000000001E-6</c:v>
                </c:pt>
                <c:pt idx="3828">
                  <c:v>1.7400000000000001E-6</c:v>
                </c:pt>
                <c:pt idx="3829">
                  <c:v>1.7349999999999999E-6</c:v>
                </c:pt>
                <c:pt idx="3830">
                  <c:v>1.7370000000000001E-6</c:v>
                </c:pt>
                <c:pt idx="3831">
                  <c:v>1.7349999999999999E-6</c:v>
                </c:pt>
                <c:pt idx="3832">
                  <c:v>1.7370000000000001E-6</c:v>
                </c:pt>
                <c:pt idx="3833">
                  <c:v>1.7400000000000001E-6</c:v>
                </c:pt>
                <c:pt idx="3834">
                  <c:v>1.7430000000000001E-6</c:v>
                </c:pt>
                <c:pt idx="3835">
                  <c:v>1.7370000000000001E-6</c:v>
                </c:pt>
                <c:pt idx="3836">
                  <c:v>1.7349999999999999E-6</c:v>
                </c:pt>
                <c:pt idx="3837">
                  <c:v>1.7400000000000001E-6</c:v>
                </c:pt>
                <c:pt idx="3838">
                  <c:v>1.7349999999999999E-6</c:v>
                </c:pt>
                <c:pt idx="3839">
                  <c:v>1.7379999999999999E-6</c:v>
                </c:pt>
                <c:pt idx="3840">
                  <c:v>1.7370000000000001E-6</c:v>
                </c:pt>
                <c:pt idx="3841">
                  <c:v>1.7400000000000001E-6</c:v>
                </c:pt>
                <c:pt idx="3842">
                  <c:v>1.7430000000000001E-6</c:v>
                </c:pt>
                <c:pt idx="3843">
                  <c:v>1.734E-6</c:v>
                </c:pt>
                <c:pt idx="3844">
                  <c:v>1.7400000000000001E-6</c:v>
                </c:pt>
                <c:pt idx="3845">
                  <c:v>1.7400000000000001E-6</c:v>
                </c:pt>
                <c:pt idx="3846">
                  <c:v>1.7430000000000001E-6</c:v>
                </c:pt>
                <c:pt idx="3847">
                  <c:v>1.7430000000000001E-6</c:v>
                </c:pt>
                <c:pt idx="3848">
                  <c:v>1.7370000000000001E-6</c:v>
                </c:pt>
                <c:pt idx="3849">
                  <c:v>1.7430000000000001E-6</c:v>
                </c:pt>
                <c:pt idx="3850">
                  <c:v>1.7430000000000001E-6</c:v>
                </c:pt>
                <c:pt idx="3851">
                  <c:v>1.742E-6</c:v>
                </c:pt>
                <c:pt idx="3852">
                  <c:v>1.7379999999999999E-6</c:v>
                </c:pt>
                <c:pt idx="3853">
                  <c:v>1.742E-6</c:v>
                </c:pt>
                <c:pt idx="3854">
                  <c:v>1.742E-6</c:v>
                </c:pt>
                <c:pt idx="3855">
                  <c:v>1.7400000000000001E-6</c:v>
                </c:pt>
                <c:pt idx="3856">
                  <c:v>1.742E-6</c:v>
                </c:pt>
                <c:pt idx="3857">
                  <c:v>1.7430000000000001E-6</c:v>
                </c:pt>
                <c:pt idx="3858">
                  <c:v>1.745E-6</c:v>
                </c:pt>
                <c:pt idx="3859">
                  <c:v>1.7400000000000001E-6</c:v>
                </c:pt>
                <c:pt idx="3860">
                  <c:v>1.7430000000000001E-6</c:v>
                </c:pt>
                <c:pt idx="3861">
                  <c:v>1.742E-6</c:v>
                </c:pt>
                <c:pt idx="3862">
                  <c:v>1.7460000000000001E-6</c:v>
                </c:pt>
                <c:pt idx="3863">
                  <c:v>1.745E-6</c:v>
                </c:pt>
                <c:pt idx="3864">
                  <c:v>1.742E-6</c:v>
                </c:pt>
                <c:pt idx="3865">
                  <c:v>1.742E-6</c:v>
                </c:pt>
                <c:pt idx="3866">
                  <c:v>1.7430000000000001E-6</c:v>
                </c:pt>
                <c:pt idx="3867">
                  <c:v>1.745E-6</c:v>
                </c:pt>
                <c:pt idx="3868">
                  <c:v>1.745E-6</c:v>
                </c:pt>
                <c:pt idx="3869">
                  <c:v>1.7430000000000001E-6</c:v>
                </c:pt>
                <c:pt idx="3870">
                  <c:v>1.745E-6</c:v>
                </c:pt>
                <c:pt idx="3871">
                  <c:v>1.7460000000000001E-6</c:v>
                </c:pt>
                <c:pt idx="3872">
                  <c:v>1.745E-6</c:v>
                </c:pt>
                <c:pt idx="3873">
                  <c:v>1.748E-6</c:v>
                </c:pt>
                <c:pt idx="3874">
                  <c:v>1.748E-6</c:v>
                </c:pt>
                <c:pt idx="3875">
                  <c:v>1.745E-6</c:v>
                </c:pt>
                <c:pt idx="3876">
                  <c:v>1.748E-6</c:v>
                </c:pt>
                <c:pt idx="3877">
                  <c:v>1.75E-6</c:v>
                </c:pt>
                <c:pt idx="3878">
                  <c:v>1.75E-6</c:v>
                </c:pt>
                <c:pt idx="3879">
                  <c:v>1.745E-6</c:v>
                </c:pt>
                <c:pt idx="3880">
                  <c:v>1.748E-6</c:v>
                </c:pt>
                <c:pt idx="3881">
                  <c:v>1.7430000000000001E-6</c:v>
                </c:pt>
                <c:pt idx="3882">
                  <c:v>1.745E-6</c:v>
                </c:pt>
                <c:pt idx="3883">
                  <c:v>1.745E-6</c:v>
                </c:pt>
                <c:pt idx="3884">
                  <c:v>1.7460000000000001E-6</c:v>
                </c:pt>
                <c:pt idx="3885">
                  <c:v>1.7460000000000001E-6</c:v>
                </c:pt>
                <c:pt idx="3886">
                  <c:v>1.745E-6</c:v>
                </c:pt>
                <c:pt idx="3887">
                  <c:v>1.748E-6</c:v>
                </c:pt>
                <c:pt idx="3888">
                  <c:v>1.7430000000000001E-6</c:v>
                </c:pt>
                <c:pt idx="3889">
                  <c:v>1.748E-6</c:v>
                </c:pt>
                <c:pt idx="3890">
                  <c:v>1.748E-6</c:v>
                </c:pt>
                <c:pt idx="3891">
                  <c:v>1.748E-6</c:v>
                </c:pt>
                <c:pt idx="3892">
                  <c:v>1.7460000000000001E-6</c:v>
                </c:pt>
                <c:pt idx="3893">
                  <c:v>1.748E-6</c:v>
                </c:pt>
                <c:pt idx="3894">
                  <c:v>1.742E-6</c:v>
                </c:pt>
                <c:pt idx="3895">
                  <c:v>1.745E-6</c:v>
                </c:pt>
                <c:pt idx="3896">
                  <c:v>1.7460000000000001E-6</c:v>
                </c:pt>
                <c:pt idx="3897">
                  <c:v>1.7430000000000001E-6</c:v>
                </c:pt>
                <c:pt idx="3898">
                  <c:v>1.7460000000000001E-6</c:v>
                </c:pt>
                <c:pt idx="3899">
                  <c:v>1.7460000000000001E-6</c:v>
                </c:pt>
                <c:pt idx="3900">
                  <c:v>1.75E-6</c:v>
                </c:pt>
                <c:pt idx="3901">
                  <c:v>1.7460000000000001E-6</c:v>
                </c:pt>
                <c:pt idx="3902">
                  <c:v>1.748E-6</c:v>
                </c:pt>
                <c:pt idx="3903">
                  <c:v>1.748E-6</c:v>
                </c:pt>
                <c:pt idx="3904">
                  <c:v>1.7430000000000001E-6</c:v>
                </c:pt>
                <c:pt idx="3905">
                  <c:v>1.7460000000000001E-6</c:v>
                </c:pt>
                <c:pt idx="3906">
                  <c:v>1.7430000000000001E-6</c:v>
                </c:pt>
                <c:pt idx="3907">
                  <c:v>1.75E-6</c:v>
                </c:pt>
                <c:pt idx="3908">
                  <c:v>1.745E-6</c:v>
                </c:pt>
                <c:pt idx="3909">
                  <c:v>1.7460000000000001E-6</c:v>
                </c:pt>
                <c:pt idx="3910">
                  <c:v>1.7460000000000001E-6</c:v>
                </c:pt>
                <c:pt idx="3911">
                  <c:v>1.748E-6</c:v>
                </c:pt>
                <c:pt idx="3912">
                  <c:v>1.7430000000000001E-6</c:v>
                </c:pt>
                <c:pt idx="3913">
                  <c:v>1.745E-6</c:v>
                </c:pt>
                <c:pt idx="3914">
                  <c:v>1.745E-6</c:v>
                </c:pt>
                <c:pt idx="3915">
                  <c:v>1.7460000000000001E-6</c:v>
                </c:pt>
                <c:pt idx="3916">
                  <c:v>1.742E-6</c:v>
                </c:pt>
                <c:pt idx="3917">
                  <c:v>1.745E-6</c:v>
                </c:pt>
                <c:pt idx="3918">
                  <c:v>1.748E-6</c:v>
                </c:pt>
                <c:pt idx="3919">
                  <c:v>1.7430000000000001E-6</c:v>
                </c:pt>
                <c:pt idx="3920">
                  <c:v>1.745E-6</c:v>
                </c:pt>
                <c:pt idx="3921">
                  <c:v>1.7460000000000001E-6</c:v>
                </c:pt>
                <c:pt idx="3922">
                  <c:v>1.745E-6</c:v>
                </c:pt>
                <c:pt idx="3923">
                  <c:v>1.7460000000000001E-6</c:v>
                </c:pt>
                <c:pt idx="3924">
                  <c:v>1.7460000000000001E-6</c:v>
                </c:pt>
                <c:pt idx="3925">
                  <c:v>1.7430000000000001E-6</c:v>
                </c:pt>
                <c:pt idx="3926">
                  <c:v>1.745E-6</c:v>
                </c:pt>
                <c:pt idx="3927">
                  <c:v>1.7430000000000001E-6</c:v>
                </c:pt>
                <c:pt idx="3928">
                  <c:v>1.75E-6</c:v>
                </c:pt>
                <c:pt idx="3929">
                  <c:v>1.745E-6</c:v>
                </c:pt>
                <c:pt idx="3930">
                  <c:v>1.7430000000000001E-6</c:v>
                </c:pt>
                <c:pt idx="3931">
                  <c:v>1.745E-6</c:v>
                </c:pt>
                <c:pt idx="3932">
                  <c:v>1.745E-6</c:v>
                </c:pt>
                <c:pt idx="3933">
                  <c:v>1.7430000000000001E-6</c:v>
                </c:pt>
                <c:pt idx="3934">
                  <c:v>1.745E-6</c:v>
                </c:pt>
                <c:pt idx="3935">
                  <c:v>1.7460000000000001E-6</c:v>
                </c:pt>
                <c:pt idx="3936">
                  <c:v>1.745E-6</c:v>
                </c:pt>
                <c:pt idx="3937">
                  <c:v>1.7460000000000001E-6</c:v>
                </c:pt>
                <c:pt idx="3938">
                  <c:v>1.745E-6</c:v>
                </c:pt>
                <c:pt idx="3939">
                  <c:v>1.745E-6</c:v>
                </c:pt>
                <c:pt idx="3940">
                  <c:v>1.7460000000000001E-6</c:v>
                </c:pt>
                <c:pt idx="3941">
                  <c:v>1.745E-6</c:v>
                </c:pt>
                <c:pt idx="3942">
                  <c:v>1.7460000000000001E-6</c:v>
                </c:pt>
                <c:pt idx="3943">
                  <c:v>1.75E-6</c:v>
                </c:pt>
                <c:pt idx="3944">
                  <c:v>1.7460000000000001E-6</c:v>
                </c:pt>
                <c:pt idx="3945">
                  <c:v>1.745E-6</c:v>
                </c:pt>
                <c:pt idx="3946">
                  <c:v>1.7460000000000001E-6</c:v>
                </c:pt>
                <c:pt idx="3947">
                  <c:v>1.742E-6</c:v>
                </c:pt>
                <c:pt idx="3948">
                  <c:v>1.745E-6</c:v>
                </c:pt>
                <c:pt idx="3949">
                  <c:v>1.745E-6</c:v>
                </c:pt>
                <c:pt idx="3950">
                  <c:v>1.7460000000000001E-6</c:v>
                </c:pt>
                <c:pt idx="3951">
                  <c:v>1.7430000000000001E-6</c:v>
                </c:pt>
                <c:pt idx="3952">
                  <c:v>1.745E-6</c:v>
                </c:pt>
                <c:pt idx="3953">
                  <c:v>1.7460000000000001E-6</c:v>
                </c:pt>
                <c:pt idx="3954">
                  <c:v>1.7460000000000001E-6</c:v>
                </c:pt>
                <c:pt idx="3955">
                  <c:v>1.7460000000000001E-6</c:v>
                </c:pt>
                <c:pt idx="3956">
                  <c:v>1.7430000000000001E-6</c:v>
                </c:pt>
                <c:pt idx="3957">
                  <c:v>1.7430000000000001E-6</c:v>
                </c:pt>
                <c:pt idx="3958">
                  <c:v>1.7430000000000001E-6</c:v>
                </c:pt>
                <c:pt idx="3959">
                  <c:v>1.7460000000000001E-6</c:v>
                </c:pt>
                <c:pt idx="3960">
                  <c:v>1.7460000000000001E-6</c:v>
                </c:pt>
                <c:pt idx="3961">
                  <c:v>1.75E-6</c:v>
                </c:pt>
                <c:pt idx="3962">
                  <c:v>1.7430000000000001E-6</c:v>
                </c:pt>
                <c:pt idx="3963">
                  <c:v>1.7430000000000001E-6</c:v>
                </c:pt>
                <c:pt idx="3964">
                  <c:v>1.748E-6</c:v>
                </c:pt>
                <c:pt idx="3965">
                  <c:v>1.7430000000000001E-6</c:v>
                </c:pt>
                <c:pt idx="3966">
                  <c:v>1.7430000000000001E-6</c:v>
                </c:pt>
                <c:pt idx="3967">
                  <c:v>1.745E-6</c:v>
                </c:pt>
                <c:pt idx="3968">
                  <c:v>1.748E-6</c:v>
                </c:pt>
                <c:pt idx="3969">
                  <c:v>1.7460000000000001E-6</c:v>
                </c:pt>
                <c:pt idx="3970">
                  <c:v>1.745E-6</c:v>
                </c:pt>
                <c:pt idx="3971">
                  <c:v>1.745E-6</c:v>
                </c:pt>
                <c:pt idx="3972">
                  <c:v>1.745E-6</c:v>
                </c:pt>
                <c:pt idx="3973">
                  <c:v>1.7460000000000001E-6</c:v>
                </c:pt>
                <c:pt idx="3974">
                  <c:v>1.748E-6</c:v>
                </c:pt>
                <c:pt idx="3975">
                  <c:v>1.7400000000000001E-6</c:v>
                </c:pt>
                <c:pt idx="3976">
                  <c:v>1.7430000000000001E-6</c:v>
                </c:pt>
                <c:pt idx="3977">
                  <c:v>1.7400000000000001E-6</c:v>
                </c:pt>
                <c:pt idx="3978">
                  <c:v>1.7430000000000001E-6</c:v>
                </c:pt>
                <c:pt idx="3979">
                  <c:v>1.7400000000000001E-6</c:v>
                </c:pt>
                <c:pt idx="3980">
                  <c:v>1.742E-6</c:v>
                </c:pt>
                <c:pt idx="3981">
                  <c:v>1.742E-6</c:v>
                </c:pt>
                <c:pt idx="3982">
                  <c:v>1.7430000000000001E-6</c:v>
                </c:pt>
                <c:pt idx="3983">
                  <c:v>1.7430000000000001E-6</c:v>
                </c:pt>
                <c:pt idx="3984">
                  <c:v>1.7430000000000001E-6</c:v>
                </c:pt>
                <c:pt idx="3985">
                  <c:v>1.7379999999999999E-6</c:v>
                </c:pt>
                <c:pt idx="3986">
                  <c:v>1.7379999999999999E-6</c:v>
                </c:pt>
                <c:pt idx="3987">
                  <c:v>1.7349999999999999E-6</c:v>
                </c:pt>
                <c:pt idx="3988">
                  <c:v>1.7349999999999999E-6</c:v>
                </c:pt>
                <c:pt idx="3989">
                  <c:v>1.7370000000000001E-6</c:v>
                </c:pt>
                <c:pt idx="3990">
                  <c:v>1.7379999999999999E-6</c:v>
                </c:pt>
                <c:pt idx="3991">
                  <c:v>1.7349999999999999E-6</c:v>
                </c:pt>
                <c:pt idx="3992">
                  <c:v>1.7370000000000001E-6</c:v>
                </c:pt>
                <c:pt idx="3993">
                  <c:v>1.7400000000000001E-6</c:v>
                </c:pt>
                <c:pt idx="3994">
                  <c:v>1.7430000000000001E-6</c:v>
                </c:pt>
                <c:pt idx="3995">
                  <c:v>1.7379999999999999E-6</c:v>
                </c:pt>
                <c:pt idx="3996">
                  <c:v>1.742E-6</c:v>
                </c:pt>
                <c:pt idx="3997">
                  <c:v>1.7430000000000001E-6</c:v>
                </c:pt>
                <c:pt idx="3998">
                  <c:v>1.7430000000000001E-6</c:v>
                </c:pt>
                <c:pt idx="3999">
                  <c:v>1.7379999999999999E-6</c:v>
                </c:pt>
                <c:pt idx="4000">
                  <c:v>1.7370000000000001E-6</c:v>
                </c:pt>
                <c:pt idx="4001">
                  <c:v>1.742E-6</c:v>
                </c:pt>
                <c:pt idx="4002">
                  <c:v>1.742E-6</c:v>
                </c:pt>
                <c:pt idx="4003">
                  <c:v>1.7430000000000001E-6</c:v>
                </c:pt>
                <c:pt idx="4004">
                  <c:v>1.7400000000000001E-6</c:v>
                </c:pt>
                <c:pt idx="4005">
                  <c:v>1.742E-6</c:v>
                </c:pt>
                <c:pt idx="4006">
                  <c:v>1.745E-6</c:v>
                </c:pt>
                <c:pt idx="4007">
                  <c:v>1.745E-6</c:v>
                </c:pt>
                <c:pt idx="4008">
                  <c:v>1.7430000000000001E-6</c:v>
                </c:pt>
                <c:pt idx="4009">
                  <c:v>1.7370000000000001E-6</c:v>
                </c:pt>
                <c:pt idx="4010">
                  <c:v>1.7430000000000001E-6</c:v>
                </c:pt>
                <c:pt idx="4011">
                  <c:v>1.742E-6</c:v>
                </c:pt>
                <c:pt idx="4012">
                  <c:v>1.7400000000000001E-6</c:v>
                </c:pt>
                <c:pt idx="4013">
                  <c:v>1.7430000000000001E-6</c:v>
                </c:pt>
                <c:pt idx="4014">
                  <c:v>1.7379999999999999E-6</c:v>
                </c:pt>
                <c:pt idx="4015">
                  <c:v>1.7349999999999999E-6</c:v>
                </c:pt>
                <c:pt idx="4016">
                  <c:v>1.7349999999999999E-6</c:v>
                </c:pt>
                <c:pt idx="4017">
                  <c:v>1.7349999999999999E-6</c:v>
                </c:pt>
                <c:pt idx="4018">
                  <c:v>1.7349999999999999E-6</c:v>
                </c:pt>
                <c:pt idx="4019">
                  <c:v>1.7370000000000001E-6</c:v>
                </c:pt>
                <c:pt idx="4020">
                  <c:v>1.734E-6</c:v>
                </c:pt>
                <c:pt idx="4021">
                  <c:v>1.7349999999999999E-6</c:v>
                </c:pt>
                <c:pt idx="4022">
                  <c:v>1.7370000000000001E-6</c:v>
                </c:pt>
                <c:pt idx="4023">
                  <c:v>1.734E-6</c:v>
                </c:pt>
                <c:pt idx="4024">
                  <c:v>1.734E-6</c:v>
                </c:pt>
                <c:pt idx="4025">
                  <c:v>1.7349999999999999E-6</c:v>
                </c:pt>
                <c:pt idx="4026">
                  <c:v>1.734E-6</c:v>
                </c:pt>
                <c:pt idx="4027">
                  <c:v>1.734E-6</c:v>
                </c:pt>
                <c:pt idx="4028">
                  <c:v>1.734E-6</c:v>
                </c:pt>
                <c:pt idx="4029">
                  <c:v>1.7349999999999999E-6</c:v>
                </c:pt>
                <c:pt idx="4030">
                  <c:v>1.7320000000000001E-6</c:v>
                </c:pt>
                <c:pt idx="4031">
                  <c:v>1.7349999999999999E-6</c:v>
                </c:pt>
                <c:pt idx="4032">
                  <c:v>1.7379999999999999E-6</c:v>
                </c:pt>
                <c:pt idx="4033">
                  <c:v>1.734E-6</c:v>
                </c:pt>
                <c:pt idx="4034">
                  <c:v>1.7320000000000001E-6</c:v>
                </c:pt>
                <c:pt idx="4035">
                  <c:v>1.7349999999999999E-6</c:v>
                </c:pt>
                <c:pt idx="4036">
                  <c:v>1.7349999999999999E-6</c:v>
                </c:pt>
                <c:pt idx="4037">
                  <c:v>1.734E-6</c:v>
                </c:pt>
                <c:pt idx="4038">
                  <c:v>1.734E-6</c:v>
                </c:pt>
                <c:pt idx="4039">
                  <c:v>1.734E-6</c:v>
                </c:pt>
                <c:pt idx="4040">
                  <c:v>1.7400000000000001E-6</c:v>
                </c:pt>
                <c:pt idx="4041">
                  <c:v>1.7370000000000001E-6</c:v>
                </c:pt>
                <c:pt idx="4042">
                  <c:v>1.734E-6</c:v>
                </c:pt>
                <c:pt idx="4043">
                  <c:v>1.734E-6</c:v>
                </c:pt>
                <c:pt idx="4044">
                  <c:v>1.7349999999999999E-6</c:v>
                </c:pt>
                <c:pt idx="4045">
                  <c:v>1.734E-6</c:v>
                </c:pt>
                <c:pt idx="4046">
                  <c:v>1.734E-6</c:v>
                </c:pt>
                <c:pt idx="4047">
                  <c:v>1.7349999999999999E-6</c:v>
                </c:pt>
                <c:pt idx="4048">
                  <c:v>1.7320000000000001E-6</c:v>
                </c:pt>
                <c:pt idx="4049">
                  <c:v>1.734E-6</c:v>
                </c:pt>
                <c:pt idx="4050">
                  <c:v>1.7349999999999999E-6</c:v>
                </c:pt>
                <c:pt idx="4051">
                  <c:v>1.7370000000000001E-6</c:v>
                </c:pt>
                <c:pt idx="4052">
                  <c:v>1.7349999999999999E-6</c:v>
                </c:pt>
                <c:pt idx="4053">
                  <c:v>1.7349999999999999E-6</c:v>
                </c:pt>
                <c:pt idx="4054">
                  <c:v>1.734E-6</c:v>
                </c:pt>
                <c:pt idx="4055">
                  <c:v>1.7349999999999999E-6</c:v>
                </c:pt>
                <c:pt idx="4056">
                  <c:v>1.7400000000000001E-6</c:v>
                </c:pt>
                <c:pt idx="4057">
                  <c:v>1.734E-6</c:v>
                </c:pt>
                <c:pt idx="4058">
                  <c:v>1.7349999999999999E-6</c:v>
                </c:pt>
                <c:pt idx="4059">
                  <c:v>1.7400000000000001E-6</c:v>
                </c:pt>
                <c:pt idx="4060">
                  <c:v>1.7379999999999999E-6</c:v>
                </c:pt>
                <c:pt idx="4061">
                  <c:v>1.742E-6</c:v>
                </c:pt>
                <c:pt idx="4062">
                  <c:v>1.7349999999999999E-6</c:v>
                </c:pt>
                <c:pt idx="4063">
                  <c:v>1.7349999999999999E-6</c:v>
                </c:pt>
                <c:pt idx="4064">
                  <c:v>1.7430000000000001E-6</c:v>
                </c:pt>
                <c:pt idx="4065">
                  <c:v>1.734E-6</c:v>
                </c:pt>
                <c:pt idx="4066">
                  <c:v>1.7349999999999999E-6</c:v>
                </c:pt>
                <c:pt idx="4067">
                  <c:v>1.734E-6</c:v>
                </c:pt>
                <c:pt idx="4068">
                  <c:v>1.7370000000000001E-6</c:v>
                </c:pt>
                <c:pt idx="4069">
                  <c:v>1.7379999999999999E-6</c:v>
                </c:pt>
                <c:pt idx="4070">
                  <c:v>1.7349999999999999E-6</c:v>
                </c:pt>
                <c:pt idx="4071">
                  <c:v>1.7379999999999999E-6</c:v>
                </c:pt>
                <c:pt idx="4072">
                  <c:v>1.7379999999999999E-6</c:v>
                </c:pt>
                <c:pt idx="4073">
                  <c:v>1.7400000000000001E-6</c:v>
                </c:pt>
                <c:pt idx="4074">
                  <c:v>1.7430000000000001E-6</c:v>
                </c:pt>
                <c:pt idx="4075">
                  <c:v>1.7379999999999999E-6</c:v>
                </c:pt>
                <c:pt idx="4076">
                  <c:v>1.742E-6</c:v>
                </c:pt>
                <c:pt idx="4077">
                  <c:v>1.7400000000000001E-6</c:v>
                </c:pt>
                <c:pt idx="4078">
                  <c:v>1.7370000000000001E-6</c:v>
                </c:pt>
                <c:pt idx="4079">
                  <c:v>1.7379999999999999E-6</c:v>
                </c:pt>
                <c:pt idx="4080">
                  <c:v>1.742E-6</c:v>
                </c:pt>
                <c:pt idx="4081">
                  <c:v>1.7430000000000001E-6</c:v>
                </c:pt>
                <c:pt idx="4082">
                  <c:v>1.7379999999999999E-6</c:v>
                </c:pt>
                <c:pt idx="4083">
                  <c:v>1.7400000000000001E-6</c:v>
                </c:pt>
                <c:pt idx="4084">
                  <c:v>1.7379999999999999E-6</c:v>
                </c:pt>
                <c:pt idx="4085">
                  <c:v>1.7379999999999999E-6</c:v>
                </c:pt>
                <c:pt idx="4086">
                  <c:v>1.742E-6</c:v>
                </c:pt>
                <c:pt idx="4087">
                  <c:v>1.7430000000000001E-6</c:v>
                </c:pt>
                <c:pt idx="4088">
                  <c:v>1.742E-6</c:v>
                </c:pt>
                <c:pt idx="4089">
                  <c:v>1.7349999999999999E-6</c:v>
                </c:pt>
                <c:pt idx="4090">
                  <c:v>1.7400000000000001E-6</c:v>
                </c:pt>
                <c:pt idx="4091">
                  <c:v>1.7430000000000001E-6</c:v>
                </c:pt>
                <c:pt idx="4092">
                  <c:v>1.734E-6</c:v>
                </c:pt>
                <c:pt idx="4093">
                  <c:v>1.7400000000000001E-6</c:v>
                </c:pt>
                <c:pt idx="4094">
                  <c:v>1.742E-6</c:v>
                </c:pt>
                <c:pt idx="4095">
                  <c:v>1.7430000000000001E-6</c:v>
                </c:pt>
                <c:pt idx="4096">
                  <c:v>1.7379999999999999E-6</c:v>
                </c:pt>
                <c:pt idx="4097">
                  <c:v>1.742E-6</c:v>
                </c:pt>
                <c:pt idx="4098">
                  <c:v>1.7430000000000001E-6</c:v>
                </c:pt>
                <c:pt idx="4099">
                  <c:v>1.7400000000000001E-6</c:v>
                </c:pt>
                <c:pt idx="4100">
                  <c:v>1.742E-6</c:v>
                </c:pt>
                <c:pt idx="4101">
                  <c:v>1.742E-6</c:v>
                </c:pt>
                <c:pt idx="4102">
                  <c:v>1.7379999999999999E-6</c:v>
                </c:pt>
                <c:pt idx="4103">
                  <c:v>1.7379999999999999E-6</c:v>
                </c:pt>
                <c:pt idx="4104">
                  <c:v>1.7400000000000001E-6</c:v>
                </c:pt>
                <c:pt idx="4105">
                  <c:v>1.7370000000000001E-6</c:v>
                </c:pt>
                <c:pt idx="4106">
                  <c:v>1.734E-6</c:v>
                </c:pt>
                <c:pt idx="4107">
                  <c:v>1.742E-6</c:v>
                </c:pt>
                <c:pt idx="4108">
                  <c:v>1.7349999999999999E-6</c:v>
                </c:pt>
                <c:pt idx="4109">
                  <c:v>1.7370000000000001E-6</c:v>
                </c:pt>
                <c:pt idx="4110">
                  <c:v>1.734E-6</c:v>
                </c:pt>
                <c:pt idx="4111">
                  <c:v>1.7400000000000001E-6</c:v>
                </c:pt>
                <c:pt idx="4112">
                  <c:v>1.7379999999999999E-6</c:v>
                </c:pt>
                <c:pt idx="4113">
                  <c:v>1.7379999999999999E-6</c:v>
                </c:pt>
                <c:pt idx="4114">
                  <c:v>1.742E-6</c:v>
                </c:pt>
                <c:pt idx="4115">
                  <c:v>1.7379999999999999E-6</c:v>
                </c:pt>
                <c:pt idx="4116">
                  <c:v>1.7400000000000001E-6</c:v>
                </c:pt>
                <c:pt idx="4117">
                  <c:v>1.7379999999999999E-6</c:v>
                </c:pt>
                <c:pt idx="4118">
                  <c:v>1.7370000000000001E-6</c:v>
                </c:pt>
                <c:pt idx="4119">
                  <c:v>1.7400000000000001E-6</c:v>
                </c:pt>
                <c:pt idx="4120">
                  <c:v>1.742E-6</c:v>
                </c:pt>
                <c:pt idx="4121">
                  <c:v>1.7430000000000001E-6</c:v>
                </c:pt>
                <c:pt idx="4122">
                  <c:v>1.742E-6</c:v>
                </c:pt>
                <c:pt idx="4123">
                  <c:v>1.7370000000000001E-6</c:v>
                </c:pt>
                <c:pt idx="4124">
                  <c:v>1.7430000000000001E-6</c:v>
                </c:pt>
                <c:pt idx="4125">
                  <c:v>1.7370000000000001E-6</c:v>
                </c:pt>
                <c:pt idx="4126">
                  <c:v>1.742E-6</c:v>
                </c:pt>
                <c:pt idx="4127">
                  <c:v>1.742E-6</c:v>
                </c:pt>
                <c:pt idx="4128">
                  <c:v>1.7430000000000001E-6</c:v>
                </c:pt>
                <c:pt idx="4129">
                  <c:v>1.7400000000000001E-6</c:v>
                </c:pt>
                <c:pt idx="4130">
                  <c:v>1.7430000000000001E-6</c:v>
                </c:pt>
                <c:pt idx="4131">
                  <c:v>1.742E-6</c:v>
                </c:pt>
                <c:pt idx="4132">
                  <c:v>1.742E-6</c:v>
                </c:pt>
                <c:pt idx="4133">
                  <c:v>1.742E-6</c:v>
                </c:pt>
                <c:pt idx="4134">
                  <c:v>1.7379999999999999E-6</c:v>
                </c:pt>
                <c:pt idx="4135">
                  <c:v>1.7400000000000001E-6</c:v>
                </c:pt>
                <c:pt idx="4136">
                  <c:v>1.7430000000000001E-6</c:v>
                </c:pt>
                <c:pt idx="4137">
                  <c:v>1.7430000000000001E-6</c:v>
                </c:pt>
                <c:pt idx="4138">
                  <c:v>1.7430000000000001E-6</c:v>
                </c:pt>
                <c:pt idx="4139">
                  <c:v>1.745E-6</c:v>
                </c:pt>
                <c:pt idx="4140">
                  <c:v>1.7430000000000001E-6</c:v>
                </c:pt>
                <c:pt idx="4141">
                  <c:v>1.742E-6</c:v>
                </c:pt>
                <c:pt idx="4142">
                  <c:v>1.7430000000000001E-6</c:v>
                </c:pt>
                <c:pt idx="4143">
                  <c:v>1.7349999999999999E-6</c:v>
                </c:pt>
                <c:pt idx="4144">
                  <c:v>1.7379999999999999E-6</c:v>
                </c:pt>
                <c:pt idx="4145">
                  <c:v>1.742E-6</c:v>
                </c:pt>
                <c:pt idx="4146">
                  <c:v>1.7349999999999999E-6</c:v>
                </c:pt>
                <c:pt idx="4147">
                  <c:v>1.7400000000000001E-6</c:v>
                </c:pt>
                <c:pt idx="4148">
                  <c:v>1.7349999999999999E-6</c:v>
                </c:pt>
                <c:pt idx="4149">
                  <c:v>1.7400000000000001E-6</c:v>
                </c:pt>
                <c:pt idx="4150">
                  <c:v>1.7370000000000001E-6</c:v>
                </c:pt>
                <c:pt idx="4151">
                  <c:v>1.7379999999999999E-6</c:v>
                </c:pt>
                <c:pt idx="4152">
                  <c:v>1.7349999999999999E-6</c:v>
                </c:pt>
                <c:pt idx="4153">
                  <c:v>1.734E-6</c:v>
                </c:pt>
                <c:pt idx="4154">
                  <c:v>1.7379999999999999E-6</c:v>
                </c:pt>
                <c:pt idx="4155">
                  <c:v>1.7370000000000001E-6</c:v>
                </c:pt>
                <c:pt idx="4156">
                  <c:v>1.7400000000000001E-6</c:v>
                </c:pt>
                <c:pt idx="4157">
                  <c:v>1.7320000000000001E-6</c:v>
                </c:pt>
                <c:pt idx="4158">
                  <c:v>1.734E-6</c:v>
                </c:pt>
                <c:pt idx="4159">
                  <c:v>1.7349999999999999E-6</c:v>
                </c:pt>
                <c:pt idx="4160">
                  <c:v>1.7370000000000001E-6</c:v>
                </c:pt>
                <c:pt idx="4161">
                  <c:v>1.7379999999999999E-6</c:v>
                </c:pt>
                <c:pt idx="4162">
                  <c:v>1.7370000000000001E-6</c:v>
                </c:pt>
                <c:pt idx="4163">
                  <c:v>1.734E-6</c:v>
                </c:pt>
                <c:pt idx="4164">
                  <c:v>1.742E-6</c:v>
                </c:pt>
                <c:pt idx="4165">
                  <c:v>1.7349999999999999E-6</c:v>
                </c:pt>
                <c:pt idx="4166">
                  <c:v>1.7349999999999999E-6</c:v>
                </c:pt>
                <c:pt idx="4167">
                  <c:v>1.734E-6</c:v>
                </c:pt>
                <c:pt idx="4168">
                  <c:v>1.7379999999999999E-6</c:v>
                </c:pt>
                <c:pt idx="4169">
                  <c:v>1.742E-6</c:v>
                </c:pt>
                <c:pt idx="4170">
                  <c:v>1.7430000000000001E-6</c:v>
                </c:pt>
                <c:pt idx="4171">
                  <c:v>1.7400000000000001E-6</c:v>
                </c:pt>
                <c:pt idx="4172">
                  <c:v>1.742E-6</c:v>
                </c:pt>
                <c:pt idx="4173">
                  <c:v>1.742E-6</c:v>
                </c:pt>
                <c:pt idx="4174">
                  <c:v>1.742E-6</c:v>
                </c:pt>
                <c:pt idx="4175">
                  <c:v>1.742E-6</c:v>
                </c:pt>
                <c:pt idx="4176">
                  <c:v>1.7400000000000001E-6</c:v>
                </c:pt>
                <c:pt idx="4177">
                  <c:v>1.7430000000000001E-6</c:v>
                </c:pt>
                <c:pt idx="4178">
                  <c:v>1.7379999999999999E-6</c:v>
                </c:pt>
                <c:pt idx="4179">
                  <c:v>1.742E-6</c:v>
                </c:pt>
                <c:pt idx="4180">
                  <c:v>1.745E-6</c:v>
                </c:pt>
                <c:pt idx="4181">
                  <c:v>1.742E-6</c:v>
                </c:pt>
                <c:pt idx="4182">
                  <c:v>1.7430000000000001E-6</c:v>
                </c:pt>
                <c:pt idx="4183">
                  <c:v>1.7460000000000001E-6</c:v>
                </c:pt>
                <c:pt idx="4184">
                  <c:v>1.7460000000000001E-6</c:v>
                </c:pt>
                <c:pt idx="4185">
                  <c:v>1.7430000000000001E-6</c:v>
                </c:pt>
                <c:pt idx="4186">
                  <c:v>1.7430000000000001E-6</c:v>
                </c:pt>
                <c:pt idx="4187">
                  <c:v>1.745E-6</c:v>
                </c:pt>
                <c:pt idx="4188">
                  <c:v>1.745E-6</c:v>
                </c:pt>
                <c:pt idx="4189">
                  <c:v>1.7430000000000001E-6</c:v>
                </c:pt>
                <c:pt idx="4190">
                  <c:v>1.742E-6</c:v>
                </c:pt>
                <c:pt idx="4191">
                  <c:v>1.745E-6</c:v>
                </c:pt>
                <c:pt idx="4192">
                  <c:v>1.742E-6</c:v>
                </c:pt>
                <c:pt idx="4193">
                  <c:v>1.742E-6</c:v>
                </c:pt>
                <c:pt idx="4194">
                  <c:v>1.745E-6</c:v>
                </c:pt>
                <c:pt idx="4195">
                  <c:v>1.745E-6</c:v>
                </c:pt>
                <c:pt idx="4196">
                  <c:v>1.7430000000000001E-6</c:v>
                </c:pt>
                <c:pt idx="4197">
                  <c:v>1.745E-6</c:v>
                </c:pt>
                <c:pt idx="4198">
                  <c:v>1.7430000000000001E-6</c:v>
                </c:pt>
                <c:pt idx="4199">
                  <c:v>1.7430000000000001E-6</c:v>
                </c:pt>
                <c:pt idx="4200">
                  <c:v>1.7379999999999999E-6</c:v>
                </c:pt>
                <c:pt idx="4201">
                  <c:v>1.745E-6</c:v>
                </c:pt>
                <c:pt idx="4202">
                  <c:v>1.745E-6</c:v>
                </c:pt>
                <c:pt idx="4203">
                  <c:v>1.745E-6</c:v>
                </c:pt>
                <c:pt idx="4204">
                  <c:v>1.7460000000000001E-6</c:v>
                </c:pt>
                <c:pt idx="4205">
                  <c:v>1.745E-6</c:v>
                </c:pt>
                <c:pt idx="4206">
                  <c:v>1.745E-6</c:v>
                </c:pt>
                <c:pt idx="4207">
                  <c:v>1.748E-6</c:v>
                </c:pt>
                <c:pt idx="4208">
                  <c:v>1.7430000000000001E-6</c:v>
                </c:pt>
                <c:pt idx="4209">
                  <c:v>1.7430000000000001E-6</c:v>
                </c:pt>
                <c:pt idx="4210">
                  <c:v>1.745E-6</c:v>
                </c:pt>
                <c:pt idx="4211">
                  <c:v>1.7430000000000001E-6</c:v>
                </c:pt>
                <c:pt idx="4212">
                  <c:v>1.7460000000000001E-6</c:v>
                </c:pt>
                <c:pt idx="4213">
                  <c:v>1.7430000000000001E-6</c:v>
                </c:pt>
                <c:pt idx="4214">
                  <c:v>1.745E-6</c:v>
                </c:pt>
                <c:pt idx="4215">
                  <c:v>1.745E-6</c:v>
                </c:pt>
                <c:pt idx="4216">
                  <c:v>1.742E-6</c:v>
                </c:pt>
                <c:pt idx="4217">
                  <c:v>1.7430000000000001E-6</c:v>
                </c:pt>
                <c:pt idx="4218">
                  <c:v>1.745E-6</c:v>
                </c:pt>
                <c:pt idx="4219">
                  <c:v>1.745E-6</c:v>
                </c:pt>
                <c:pt idx="4220">
                  <c:v>1.7400000000000001E-6</c:v>
                </c:pt>
                <c:pt idx="4221">
                  <c:v>1.745E-6</c:v>
                </c:pt>
                <c:pt idx="4222">
                  <c:v>1.7460000000000001E-6</c:v>
                </c:pt>
                <c:pt idx="4223">
                  <c:v>1.745E-6</c:v>
                </c:pt>
                <c:pt idx="4224">
                  <c:v>1.7430000000000001E-6</c:v>
                </c:pt>
                <c:pt idx="4225">
                  <c:v>1.745E-6</c:v>
                </c:pt>
                <c:pt idx="4226">
                  <c:v>1.742E-6</c:v>
                </c:pt>
                <c:pt idx="4227">
                  <c:v>1.745E-6</c:v>
                </c:pt>
                <c:pt idx="4228">
                  <c:v>1.7460000000000001E-6</c:v>
                </c:pt>
                <c:pt idx="4229">
                  <c:v>1.742E-6</c:v>
                </c:pt>
                <c:pt idx="4230">
                  <c:v>1.7400000000000001E-6</c:v>
                </c:pt>
                <c:pt idx="4231">
                  <c:v>1.7400000000000001E-6</c:v>
                </c:pt>
                <c:pt idx="4232">
                  <c:v>1.7430000000000001E-6</c:v>
                </c:pt>
                <c:pt idx="4233">
                  <c:v>1.745E-6</c:v>
                </c:pt>
                <c:pt idx="4234">
                  <c:v>1.745E-6</c:v>
                </c:pt>
                <c:pt idx="4235">
                  <c:v>1.7430000000000001E-6</c:v>
                </c:pt>
                <c:pt idx="4236">
                  <c:v>1.745E-6</c:v>
                </c:pt>
                <c:pt idx="4237">
                  <c:v>1.7430000000000001E-6</c:v>
                </c:pt>
                <c:pt idx="4238">
                  <c:v>1.75E-6</c:v>
                </c:pt>
                <c:pt idx="4239">
                  <c:v>1.745E-6</c:v>
                </c:pt>
                <c:pt idx="4240">
                  <c:v>1.7430000000000001E-6</c:v>
                </c:pt>
                <c:pt idx="4241">
                  <c:v>1.748E-6</c:v>
                </c:pt>
                <c:pt idx="4242">
                  <c:v>1.7430000000000001E-6</c:v>
                </c:pt>
                <c:pt idx="4243">
                  <c:v>1.742E-6</c:v>
                </c:pt>
                <c:pt idx="4244">
                  <c:v>1.7430000000000001E-6</c:v>
                </c:pt>
                <c:pt idx="4245">
                  <c:v>1.748E-6</c:v>
                </c:pt>
                <c:pt idx="4246">
                  <c:v>1.7430000000000001E-6</c:v>
                </c:pt>
                <c:pt idx="4247">
                  <c:v>1.7430000000000001E-6</c:v>
                </c:pt>
                <c:pt idx="4248">
                  <c:v>1.7430000000000001E-6</c:v>
                </c:pt>
                <c:pt idx="4249">
                  <c:v>1.745E-6</c:v>
                </c:pt>
                <c:pt idx="4250">
                  <c:v>1.745E-6</c:v>
                </c:pt>
                <c:pt idx="4251">
                  <c:v>1.7379999999999999E-6</c:v>
                </c:pt>
                <c:pt idx="4252">
                  <c:v>1.7430000000000001E-6</c:v>
                </c:pt>
                <c:pt idx="4253">
                  <c:v>1.7430000000000001E-6</c:v>
                </c:pt>
                <c:pt idx="4254">
                  <c:v>1.7430000000000001E-6</c:v>
                </c:pt>
                <c:pt idx="4255">
                  <c:v>1.742E-6</c:v>
                </c:pt>
                <c:pt idx="4256">
                  <c:v>1.7430000000000001E-6</c:v>
                </c:pt>
                <c:pt idx="4257">
                  <c:v>1.7430000000000001E-6</c:v>
                </c:pt>
                <c:pt idx="4258">
                  <c:v>1.742E-6</c:v>
                </c:pt>
                <c:pt idx="4259">
                  <c:v>1.742E-6</c:v>
                </c:pt>
                <c:pt idx="4260">
                  <c:v>1.745E-6</c:v>
                </c:pt>
                <c:pt idx="4261">
                  <c:v>1.742E-6</c:v>
                </c:pt>
                <c:pt idx="4262">
                  <c:v>1.7400000000000001E-6</c:v>
                </c:pt>
                <c:pt idx="4263">
                  <c:v>1.7430000000000001E-6</c:v>
                </c:pt>
                <c:pt idx="4264">
                  <c:v>1.7370000000000001E-6</c:v>
                </c:pt>
                <c:pt idx="4265">
                  <c:v>1.7400000000000001E-6</c:v>
                </c:pt>
                <c:pt idx="4266">
                  <c:v>1.742E-6</c:v>
                </c:pt>
                <c:pt idx="4267">
                  <c:v>1.745E-6</c:v>
                </c:pt>
                <c:pt idx="4268">
                  <c:v>1.7430000000000001E-6</c:v>
                </c:pt>
                <c:pt idx="4269">
                  <c:v>1.7400000000000001E-6</c:v>
                </c:pt>
                <c:pt idx="4270">
                  <c:v>1.742E-6</c:v>
                </c:pt>
                <c:pt idx="4271">
                  <c:v>1.7430000000000001E-6</c:v>
                </c:pt>
                <c:pt idx="4272">
                  <c:v>1.7379999999999999E-6</c:v>
                </c:pt>
                <c:pt idx="4273">
                  <c:v>1.7379999999999999E-6</c:v>
                </c:pt>
                <c:pt idx="4274">
                  <c:v>1.7379999999999999E-6</c:v>
                </c:pt>
                <c:pt idx="4275">
                  <c:v>1.7430000000000001E-6</c:v>
                </c:pt>
                <c:pt idx="4276">
                  <c:v>1.734E-6</c:v>
                </c:pt>
                <c:pt idx="4277">
                  <c:v>1.7370000000000001E-6</c:v>
                </c:pt>
                <c:pt idx="4278">
                  <c:v>1.7370000000000001E-6</c:v>
                </c:pt>
                <c:pt idx="4279">
                  <c:v>1.7370000000000001E-6</c:v>
                </c:pt>
                <c:pt idx="4280">
                  <c:v>1.7349999999999999E-6</c:v>
                </c:pt>
                <c:pt idx="4281">
                  <c:v>1.7379999999999999E-6</c:v>
                </c:pt>
                <c:pt idx="4282">
                  <c:v>1.7400000000000001E-6</c:v>
                </c:pt>
                <c:pt idx="4283">
                  <c:v>1.7320000000000001E-6</c:v>
                </c:pt>
                <c:pt idx="4284">
                  <c:v>1.734E-6</c:v>
                </c:pt>
                <c:pt idx="4285">
                  <c:v>1.7400000000000001E-6</c:v>
                </c:pt>
                <c:pt idx="4286">
                  <c:v>1.7349999999999999E-6</c:v>
                </c:pt>
                <c:pt idx="4287">
                  <c:v>1.7349999999999999E-6</c:v>
                </c:pt>
                <c:pt idx="4288">
                  <c:v>1.7370000000000001E-6</c:v>
                </c:pt>
                <c:pt idx="4289">
                  <c:v>1.7400000000000001E-6</c:v>
                </c:pt>
                <c:pt idx="4290">
                  <c:v>1.734E-6</c:v>
                </c:pt>
                <c:pt idx="4291">
                  <c:v>1.7349999999999999E-6</c:v>
                </c:pt>
                <c:pt idx="4292">
                  <c:v>1.734E-6</c:v>
                </c:pt>
                <c:pt idx="4293">
                  <c:v>1.7400000000000001E-6</c:v>
                </c:pt>
                <c:pt idx="4294">
                  <c:v>1.7370000000000001E-6</c:v>
                </c:pt>
                <c:pt idx="4295">
                  <c:v>1.7379999999999999E-6</c:v>
                </c:pt>
                <c:pt idx="4296">
                  <c:v>1.734E-6</c:v>
                </c:pt>
                <c:pt idx="4297">
                  <c:v>1.7349999999999999E-6</c:v>
                </c:pt>
                <c:pt idx="4298">
                  <c:v>1.7400000000000001E-6</c:v>
                </c:pt>
                <c:pt idx="4299">
                  <c:v>1.7349999999999999E-6</c:v>
                </c:pt>
                <c:pt idx="4300">
                  <c:v>1.7370000000000001E-6</c:v>
                </c:pt>
                <c:pt idx="4301">
                  <c:v>1.7370000000000001E-6</c:v>
                </c:pt>
                <c:pt idx="4302">
                  <c:v>1.7430000000000001E-6</c:v>
                </c:pt>
                <c:pt idx="4303">
                  <c:v>1.7349999999999999E-6</c:v>
                </c:pt>
                <c:pt idx="4304">
                  <c:v>1.742E-6</c:v>
                </c:pt>
                <c:pt idx="4305">
                  <c:v>1.7400000000000001E-6</c:v>
                </c:pt>
                <c:pt idx="4306">
                  <c:v>1.742E-6</c:v>
                </c:pt>
                <c:pt idx="4307">
                  <c:v>1.7400000000000001E-6</c:v>
                </c:pt>
                <c:pt idx="4308">
                  <c:v>1.7349999999999999E-6</c:v>
                </c:pt>
                <c:pt idx="4309">
                  <c:v>1.742E-6</c:v>
                </c:pt>
                <c:pt idx="4310">
                  <c:v>1.7430000000000001E-6</c:v>
                </c:pt>
                <c:pt idx="4311">
                  <c:v>1.742E-6</c:v>
                </c:pt>
                <c:pt idx="4312">
                  <c:v>1.7400000000000001E-6</c:v>
                </c:pt>
                <c:pt idx="4313">
                  <c:v>1.742E-6</c:v>
                </c:pt>
                <c:pt idx="4314">
                  <c:v>1.7430000000000001E-6</c:v>
                </c:pt>
                <c:pt idx="4315">
                  <c:v>1.742E-6</c:v>
                </c:pt>
                <c:pt idx="4316">
                  <c:v>1.742E-6</c:v>
                </c:pt>
                <c:pt idx="4317">
                  <c:v>1.7400000000000001E-6</c:v>
                </c:pt>
                <c:pt idx="4318">
                  <c:v>1.745E-6</c:v>
                </c:pt>
                <c:pt idx="4319">
                  <c:v>1.742E-6</c:v>
                </c:pt>
                <c:pt idx="4320">
                  <c:v>1.7400000000000001E-6</c:v>
                </c:pt>
                <c:pt idx="4321">
                  <c:v>1.7430000000000001E-6</c:v>
                </c:pt>
                <c:pt idx="4322">
                  <c:v>1.742E-6</c:v>
                </c:pt>
                <c:pt idx="4323">
                  <c:v>1.7430000000000001E-6</c:v>
                </c:pt>
                <c:pt idx="4324">
                  <c:v>1.7379999999999999E-6</c:v>
                </c:pt>
                <c:pt idx="4325">
                  <c:v>1.742E-6</c:v>
                </c:pt>
                <c:pt idx="4326">
                  <c:v>1.7430000000000001E-6</c:v>
                </c:pt>
                <c:pt idx="4327">
                  <c:v>1.745E-6</c:v>
                </c:pt>
                <c:pt idx="4328">
                  <c:v>1.7400000000000001E-6</c:v>
                </c:pt>
                <c:pt idx="4329">
                  <c:v>1.7400000000000001E-6</c:v>
                </c:pt>
                <c:pt idx="4330">
                  <c:v>1.742E-6</c:v>
                </c:pt>
                <c:pt idx="4331">
                  <c:v>1.7430000000000001E-6</c:v>
                </c:pt>
                <c:pt idx="4332">
                  <c:v>1.745E-6</c:v>
                </c:pt>
                <c:pt idx="4333">
                  <c:v>1.7400000000000001E-6</c:v>
                </c:pt>
                <c:pt idx="4334">
                  <c:v>1.7400000000000001E-6</c:v>
                </c:pt>
                <c:pt idx="4335">
                  <c:v>1.742E-6</c:v>
                </c:pt>
                <c:pt idx="4336">
                  <c:v>1.7430000000000001E-6</c:v>
                </c:pt>
                <c:pt idx="4337">
                  <c:v>1.742E-6</c:v>
                </c:pt>
                <c:pt idx="4338">
                  <c:v>1.7430000000000001E-6</c:v>
                </c:pt>
                <c:pt idx="4339">
                  <c:v>1.7430000000000001E-6</c:v>
                </c:pt>
                <c:pt idx="4340">
                  <c:v>1.7460000000000001E-6</c:v>
                </c:pt>
                <c:pt idx="4341">
                  <c:v>1.7379999999999999E-6</c:v>
                </c:pt>
                <c:pt idx="4342">
                  <c:v>1.7400000000000001E-6</c:v>
                </c:pt>
                <c:pt idx="4343">
                  <c:v>1.742E-6</c:v>
                </c:pt>
                <c:pt idx="4344">
                  <c:v>1.7379999999999999E-6</c:v>
                </c:pt>
                <c:pt idx="4345">
                  <c:v>1.745E-6</c:v>
                </c:pt>
                <c:pt idx="4346">
                  <c:v>1.7430000000000001E-6</c:v>
                </c:pt>
                <c:pt idx="4347">
                  <c:v>1.7400000000000001E-6</c:v>
                </c:pt>
                <c:pt idx="4348">
                  <c:v>1.7430000000000001E-6</c:v>
                </c:pt>
                <c:pt idx="4349">
                  <c:v>1.745E-6</c:v>
                </c:pt>
                <c:pt idx="4350">
                  <c:v>1.7430000000000001E-6</c:v>
                </c:pt>
                <c:pt idx="4351">
                  <c:v>1.7400000000000001E-6</c:v>
                </c:pt>
                <c:pt idx="4352">
                  <c:v>1.7430000000000001E-6</c:v>
                </c:pt>
                <c:pt idx="4353">
                  <c:v>1.742E-6</c:v>
                </c:pt>
                <c:pt idx="4354">
                  <c:v>1.742E-6</c:v>
                </c:pt>
                <c:pt idx="4355">
                  <c:v>1.742E-6</c:v>
                </c:pt>
                <c:pt idx="4356">
                  <c:v>1.742E-6</c:v>
                </c:pt>
                <c:pt idx="4357">
                  <c:v>1.7379999999999999E-6</c:v>
                </c:pt>
                <c:pt idx="4358">
                  <c:v>1.7379999999999999E-6</c:v>
                </c:pt>
                <c:pt idx="4359">
                  <c:v>1.7430000000000001E-6</c:v>
                </c:pt>
                <c:pt idx="4360">
                  <c:v>1.7430000000000001E-6</c:v>
                </c:pt>
                <c:pt idx="4361">
                  <c:v>1.745E-6</c:v>
                </c:pt>
                <c:pt idx="4362">
                  <c:v>1.7430000000000001E-6</c:v>
                </c:pt>
                <c:pt idx="4363">
                  <c:v>1.742E-6</c:v>
                </c:pt>
                <c:pt idx="4364">
                  <c:v>1.7379999999999999E-6</c:v>
                </c:pt>
                <c:pt idx="4365">
                  <c:v>1.742E-6</c:v>
                </c:pt>
                <c:pt idx="4366">
                  <c:v>1.745E-6</c:v>
                </c:pt>
                <c:pt idx="4367">
                  <c:v>1.7379999999999999E-6</c:v>
                </c:pt>
                <c:pt idx="4368">
                  <c:v>1.7400000000000001E-6</c:v>
                </c:pt>
                <c:pt idx="4369">
                  <c:v>1.742E-6</c:v>
                </c:pt>
                <c:pt idx="4370">
                  <c:v>1.7430000000000001E-6</c:v>
                </c:pt>
                <c:pt idx="4371">
                  <c:v>1.742E-6</c:v>
                </c:pt>
                <c:pt idx="4372">
                  <c:v>1.742E-6</c:v>
                </c:pt>
                <c:pt idx="4373">
                  <c:v>1.742E-6</c:v>
                </c:pt>
                <c:pt idx="4374">
                  <c:v>1.7379999999999999E-6</c:v>
                </c:pt>
                <c:pt idx="4375">
                  <c:v>1.7379999999999999E-6</c:v>
                </c:pt>
                <c:pt idx="4376">
                  <c:v>1.7400000000000001E-6</c:v>
                </c:pt>
                <c:pt idx="4377">
                  <c:v>1.7370000000000001E-6</c:v>
                </c:pt>
                <c:pt idx="4378">
                  <c:v>1.7430000000000001E-6</c:v>
                </c:pt>
                <c:pt idx="4379">
                  <c:v>1.7430000000000001E-6</c:v>
                </c:pt>
                <c:pt idx="4380">
                  <c:v>1.742E-6</c:v>
                </c:pt>
                <c:pt idx="4381">
                  <c:v>1.7400000000000001E-6</c:v>
                </c:pt>
                <c:pt idx="4382">
                  <c:v>1.745E-6</c:v>
                </c:pt>
                <c:pt idx="4383">
                  <c:v>1.7430000000000001E-6</c:v>
                </c:pt>
                <c:pt idx="4384">
                  <c:v>1.742E-6</c:v>
                </c:pt>
                <c:pt idx="4385">
                  <c:v>1.7349999999999999E-6</c:v>
                </c:pt>
                <c:pt idx="4386">
                  <c:v>1.7370000000000001E-6</c:v>
                </c:pt>
                <c:pt idx="4387">
                  <c:v>1.7430000000000001E-6</c:v>
                </c:pt>
                <c:pt idx="4388">
                  <c:v>1.7430000000000001E-6</c:v>
                </c:pt>
                <c:pt idx="4389">
                  <c:v>1.7379999999999999E-6</c:v>
                </c:pt>
                <c:pt idx="4390">
                  <c:v>1.7379999999999999E-6</c:v>
                </c:pt>
                <c:pt idx="4391">
                  <c:v>1.7400000000000001E-6</c:v>
                </c:pt>
                <c:pt idx="4392">
                  <c:v>1.7430000000000001E-6</c:v>
                </c:pt>
                <c:pt idx="4393">
                  <c:v>1.7430000000000001E-6</c:v>
                </c:pt>
                <c:pt idx="4394">
                  <c:v>1.7349999999999999E-6</c:v>
                </c:pt>
                <c:pt idx="4395">
                  <c:v>1.7370000000000001E-6</c:v>
                </c:pt>
                <c:pt idx="4396">
                  <c:v>1.7349999999999999E-6</c:v>
                </c:pt>
                <c:pt idx="4397">
                  <c:v>1.7400000000000001E-6</c:v>
                </c:pt>
                <c:pt idx="4398">
                  <c:v>1.734E-6</c:v>
                </c:pt>
                <c:pt idx="4399">
                  <c:v>1.7370000000000001E-6</c:v>
                </c:pt>
                <c:pt idx="4400">
                  <c:v>1.7370000000000001E-6</c:v>
                </c:pt>
                <c:pt idx="4401">
                  <c:v>1.7379999999999999E-6</c:v>
                </c:pt>
                <c:pt idx="4402">
                  <c:v>1.734E-6</c:v>
                </c:pt>
                <c:pt idx="4403">
                  <c:v>1.734E-6</c:v>
                </c:pt>
                <c:pt idx="4404">
                  <c:v>1.7400000000000001E-6</c:v>
                </c:pt>
                <c:pt idx="4405">
                  <c:v>1.7349999999999999E-6</c:v>
                </c:pt>
                <c:pt idx="4406">
                  <c:v>1.7349999999999999E-6</c:v>
                </c:pt>
                <c:pt idx="4407">
                  <c:v>1.734E-6</c:v>
                </c:pt>
                <c:pt idx="4408">
                  <c:v>1.734E-6</c:v>
                </c:pt>
                <c:pt idx="4409">
                  <c:v>1.734E-6</c:v>
                </c:pt>
                <c:pt idx="4410">
                  <c:v>1.734E-6</c:v>
                </c:pt>
                <c:pt idx="4411">
                  <c:v>1.734E-6</c:v>
                </c:pt>
                <c:pt idx="4412">
                  <c:v>1.7370000000000001E-6</c:v>
                </c:pt>
                <c:pt idx="4413">
                  <c:v>1.734E-6</c:v>
                </c:pt>
                <c:pt idx="4414">
                  <c:v>1.7349999999999999E-6</c:v>
                </c:pt>
                <c:pt idx="4415">
                  <c:v>1.7400000000000001E-6</c:v>
                </c:pt>
                <c:pt idx="4416">
                  <c:v>1.7400000000000001E-6</c:v>
                </c:pt>
                <c:pt idx="4417">
                  <c:v>1.742E-6</c:v>
                </c:pt>
                <c:pt idx="4418">
                  <c:v>1.7370000000000001E-6</c:v>
                </c:pt>
                <c:pt idx="4419">
                  <c:v>1.7349999999999999E-6</c:v>
                </c:pt>
                <c:pt idx="4420">
                  <c:v>1.742E-6</c:v>
                </c:pt>
                <c:pt idx="4421">
                  <c:v>1.7430000000000001E-6</c:v>
                </c:pt>
                <c:pt idx="4422">
                  <c:v>1.734E-6</c:v>
                </c:pt>
                <c:pt idx="4423">
                  <c:v>1.7400000000000001E-6</c:v>
                </c:pt>
                <c:pt idx="4424">
                  <c:v>1.7379999999999999E-6</c:v>
                </c:pt>
                <c:pt idx="4425">
                  <c:v>1.7400000000000001E-6</c:v>
                </c:pt>
                <c:pt idx="4426">
                  <c:v>1.742E-6</c:v>
                </c:pt>
                <c:pt idx="4427">
                  <c:v>1.742E-6</c:v>
                </c:pt>
                <c:pt idx="4428">
                  <c:v>1.7430000000000001E-6</c:v>
                </c:pt>
                <c:pt idx="4429">
                  <c:v>1.745E-6</c:v>
                </c:pt>
                <c:pt idx="4430">
                  <c:v>1.7430000000000001E-6</c:v>
                </c:pt>
                <c:pt idx="4431">
                  <c:v>1.7430000000000001E-6</c:v>
                </c:pt>
                <c:pt idx="4432">
                  <c:v>1.7430000000000001E-6</c:v>
                </c:pt>
                <c:pt idx="4433">
                  <c:v>1.742E-6</c:v>
                </c:pt>
                <c:pt idx="4434">
                  <c:v>1.745E-6</c:v>
                </c:pt>
                <c:pt idx="4435">
                  <c:v>1.7460000000000001E-6</c:v>
                </c:pt>
                <c:pt idx="4436">
                  <c:v>1.742E-6</c:v>
                </c:pt>
                <c:pt idx="4437">
                  <c:v>1.7430000000000001E-6</c:v>
                </c:pt>
                <c:pt idx="4438">
                  <c:v>1.7400000000000001E-6</c:v>
                </c:pt>
                <c:pt idx="4439">
                  <c:v>1.742E-6</c:v>
                </c:pt>
                <c:pt idx="4440">
                  <c:v>1.7430000000000001E-6</c:v>
                </c:pt>
                <c:pt idx="4441">
                  <c:v>1.7430000000000001E-6</c:v>
                </c:pt>
                <c:pt idx="4442">
                  <c:v>1.7430000000000001E-6</c:v>
                </c:pt>
                <c:pt idx="4443">
                  <c:v>1.7370000000000001E-6</c:v>
                </c:pt>
                <c:pt idx="4444">
                  <c:v>1.742E-6</c:v>
                </c:pt>
                <c:pt idx="4445">
                  <c:v>1.745E-6</c:v>
                </c:pt>
                <c:pt idx="4446">
                  <c:v>1.742E-6</c:v>
                </c:pt>
                <c:pt idx="4447">
                  <c:v>1.7400000000000001E-6</c:v>
                </c:pt>
                <c:pt idx="4448">
                  <c:v>1.745E-6</c:v>
                </c:pt>
                <c:pt idx="4449">
                  <c:v>1.7379999999999999E-6</c:v>
                </c:pt>
                <c:pt idx="4450">
                  <c:v>1.7379999999999999E-6</c:v>
                </c:pt>
                <c:pt idx="4451">
                  <c:v>1.742E-6</c:v>
                </c:pt>
                <c:pt idx="4452">
                  <c:v>1.7430000000000001E-6</c:v>
                </c:pt>
                <c:pt idx="4453">
                  <c:v>1.742E-6</c:v>
                </c:pt>
                <c:pt idx="4454">
                  <c:v>1.7430000000000001E-6</c:v>
                </c:pt>
                <c:pt idx="4455">
                  <c:v>1.7379999999999999E-6</c:v>
                </c:pt>
                <c:pt idx="4456">
                  <c:v>1.7430000000000001E-6</c:v>
                </c:pt>
                <c:pt idx="4457">
                  <c:v>1.745E-6</c:v>
                </c:pt>
                <c:pt idx="4458">
                  <c:v>1.7400000000000001E-6</c:v>
                </c:pt>
                <c:pt idx="4459">
                  <c:v>1.7400000000000001E-6</c:v>
                </c:pt>
                <c:pt idx="4460">
                  <c:v>1.7400000000000001E-6</c:v>
                </c:pt>
                <c:pt idx="4461">
                  <c:v>1.745E-6</c:v>
                </c:pt>
                <c:pt idx="4462">
                  <c:v>1.742E-6</c:v>
                </c:pt>
                <c:pt idx="4463">
                  <c:v>1.7370000000000001E-6</c:v>
                </c:pt>
                <c:pt idx="4464">
                  <c:v>1.742E-6</c:v>
                </c:pt>
                <c:pt idx="4465">
                  <c:v>1.7430000000000001E-6</c:v>
                </c:pt>
                <c:pt idx="4466">
                  <c:v>1.7379999999999999E-6</c:v>
                </c:pt>
                <c:pt idx="4467">
                  <c:v>1.742E-6</c:v>
                </c:pt>
                <c:pt idx="4468">
                  <c:v>1.7430000000000001E-6</c:v>
                </c:pt>
                <c:pt idx="4469">
                  <c:v>1.7400000000000001E-6</c:v>
                </c:pt>
                <c:pt idx="4470">
                  <c:v>1.742E-6</c:v>
                </c:pt>
                <c:pt idx="4471">
                  <c:v>1.7430000000000001E-6</c:v>
                </c:pt>
                <c:pt idx="4472">
                  <c:v>1.7430000000000001E-6</c:v>
                </c:pt>
                <c:pt idx="4473">
                  <c:v>1.7379999999999999E-6</c:v>
                </c:pt>
                <c:pt idx="4474">
                  <c:v>1.7370000000000001E-6</c:v>
                </c:pt>
                <c:pt idx="4475">
                  <c:v>1.742E-6</c:v>
                </c:pt>
                <c:pt idx="4476">
                  <c:v>1.7379999999999999E-6</c:v>
                </c:pt>
                <c:pt idx="4477">
                  <c:v>1.7379999999999999E-6</c:v>
                </c:pt>
                <c:pt idx="4478">
                  <c:v>1.7400000000000001E-6</c:v>
                </c:pt>
                <c:pt idx="4479">
                  <c:v>1.7430000000000001E-6</c:v>
                </c:pt>
                <c:pt idx="4480">
                  <c:v>1.7400000000000001E-6</c:v>
                </c:pt>
                <c:pt idx="4481">
                  <c:v>1.7370000000000001E-6</c:v>
                </c:pt>
                <c:pt idx="4482">
                  <c:v>1.7379999999999999E-6</c:v>
                </c:pt>
                <c:pt idx="4483">
                  <c:v>1.7379999999999999E-6</c:v>
                </c:pt>
                <c:pt idx="4484">
                  <c:v>1.7370000000000001E-6</c:v>
                </c:pt>
                <c:pt idx="4485">
                  <c:v>1.742E-6</c:v>
                </c:pt>
                <c:pt idx="4486">
                  <c:v>1.7349999999999999E-6</c:v>
                </c:pt>
                <c:pt idx="4487">
                  <c:v>1.742E-6</c:v>
                </c:pt>
                <c:pt idx="4488">
                  <c:v>1.7400000000000001E-6</c:v>
                </c:pt>
                <c:pt idx="4489">
                  <c:v>1.7400000000000001E-6</c:v>
                </c:pt>
                <c:pt idx="4490">
                  <c:v>1.742E-6</c:v>
                </c:pt>
                <c:pt idx="4491">
                  <c:v>1.7349999999999999E-6</c:v>
                </c:pt>
                <c:pt idx="4492">
                  <c:v>1.7400000000000001E-6</c:v>
                </c:pt>
                <c:pt idx="4493">
                  <c:v>1.7370000000000001E-6</c:v>
                </c:pt>
                <c:pt idx="4494">
                  <c:v>1.742E-6</c:v>
                </c:pt>
                <c:pt idx="4495">
                  <c:v>1.7349999999999999E-6</c:v>
                </c:pt>
                <c:pt idx="4496">
                  <c:v>1.7400000000000001E-6</c:v>
                </c:pt>
                <c:pt idx="4497">
                  <c:v>1.7349999999999999E-6</c:v>
                </c:pt>
                <c:pt idx="4498">
                  <c:v>1.7400000000000001E-6</c:v>
                </c:pt>
                <c:pt idx="4499">
                  <c:v>1.742E-6</c:v>
                </c:pt>
                <c:pt idx="4500">
                  <c:v>1.7379999999999999E-6</c:v>
                </c:pt>
                <c:pt idx="4501">
                  <c:v>1.7349999999999999E-6</c:v>
                </c:pt>
                <c:pt idx="4502">
                  <c:v>1.7400000000000001E-6</c:v>
                </c:pt>
                <c:pt idx="4503">
                  <c:v>1.7400000000000001E-6</c:v>
                </c:pt>
                <c:pt idx="4504">
                  <c:v>1.7370000000000001E-6</c:v>
                </c:pt>
                <c:pt idx="4505">
                  <c:v>1.742E-6</c:v>
                </c:pt>
                <c:pt idx="4506">
                  <c:v>1.7349999999999999E-6</c:v>
                </c:pt>
                <c:pt idx="4507">
                  <c:v>1.7370000000000001E-6</c:v>
                </c:pt>
                <c:pt idx="4508">
                  <c:v>1.7379999999999999E-6</c:v>
                </c:pt>
                <c:pt idx="4509">
                  <c:v>1.742E-6</c:v>
                </c:pt>
                <c:pt idx="4510">
                  <c:v>1.7379999999999999E-6</c:v>
                </c:pt>
                <c:pt idx="4511">
                  <c:v>1.734E-6</c:v>
                </c:pt>
                <c:pt idx="4512">
                  <c:v>1.7370000000000001E-6</c:v>
                </c:pt>
                <c:pt idx="4513">
                  <c:v>1.7349999999999999E-6</c:v>
                </c:pt>
                <c:pt idx="4514">
                  <c:v>1.7320000000000001E-6</c:v>
                </c:pt>
                <c:pt idx="4515">
                  <c:v>1.7370000000000001E-6</c:v>
                </c:pt>
                <c:pt idx="4516">
                  <c:v>1.7379999999999999E-6</c:v>
                </c:pt>
                <c:pt idx="4517">
                  <c:v>1.7320000000000001E-6</c:v>
                </c:pt>
                <c:pt idx="4518">
                  <c:v>1.734E-6</c:v>
                </c:pt>
                <c:pt idx="4519">
                  <c:v>1.7320000000000001E-6</c:v>
                </c:pt>
                <c:pt idx="4520">
                  <c:v>1.7320000000000001E-6</c:v>
                </c:pt>
                <c:pt idx="4521">
                  <c:v>1.734E-6</c:v>
                </c:pt>
                <c:pt idx="4522">
                  <c:v>1.7320000000000001E-6</c:v>
                </c:pt>
                <c:pt idx="4523">
                  <c:v>1.7379999999999999E-6</c:v>
                </c:pt>
                <c:pt idx="4524">
                  <c:v>1.734E-6</c:v>
                </c:pt>
                <c:pt idx="4525">
                  <c:v>1.7349999999999999E-6</c:v>
                </c:pt>
                <c:pt idx="4526">
                  <c:v>1.7320000000000001E-6</c:v>
                </c:pt>
                <c:pt idx="4527">
                  <c:v>1.734E-6</c:v>
                </c:pt>
                <c:pt idx="4528">
                  <c:v>1.734E-6</c:v>
                </c:pt>
                <c:pt idx="4529">
                  <c:v>1.734E-6</c:v>
                </c:pt>
                <c:pt idx="4530">
                  <c:v>1.7370000000000001E-6</c:v>
                </c:pt>
                <c:pt idx="4531">
                  <c:v>1.7370000000000001E-6</c:v>
                </c:pt>
                <c:pt idx="4532">
                  <c:v>1.7349999999999999E-6</c:v>
                </c:pt>
                <c:pt idx="4533">
                  <c:v>1.7349999999999999E-6</c:v>
                </c:pt>
                <c:pt idx="4534">
                  <c:v>1.7379999999999999E-6</c:v>
                </c:pt>
                <c:pt idx="4535">
                  <c:v>1.7400000000000001E-6</c:v>
                </c:pt>
                <c:pt idx="4536">
                  <c:v>1.734E-6</c:v>
                </c:pt>
                <c:pt idx="4537">
                  <c:v>1.7370000000000001E-6</c:v>
                </c:pt>
                <c:pt idx="4538">
                  <c:v>1.742E-6</c:v>
                </c:pt>
                <c:pt idx="4539">
                  <c:v>1.742E-6</c:v>
                </c:pt>
                <c:pt idx="4540">
                  <c:v>1.7349999999999999E-6</c:v>
                </c:pt>
                <c:pt idx="4541">
                  <c:v>1.7400000000000001E-6</c:v>
                </c:pt>
                <c:pt idx="4542">
                  <c:v>1.742E-6</c:v>
                </c:pt>
                <c:pt idx="4543">
                  <c:v>1.7379999999999999E-6</c:v>
                </c:pt>
                <c:pt idx="4544">
                  <c:v>1.7430000000000001E-6</c:v>
                </c:pt>
                <c:pt idx="4545">
                  <c:v>1.742E-6</c:v>
                </c:pt>
                <c:pt idx="4546">
                  <c:v>1.7400000000000001E-6</c:v>
                </c:pt>
                <c:pt idx="4547">
                  <c:v>1.742E-6</c:v>
                </c:pt>
                <c:pt idx="4548">
                  <c:v>1.7430000000000001E-6</c:v>
                </c:pt>
                <c:pt idx="4549">
                  <c:v>1.742E-6</c:v>
                </c:pt>
                <c:pt idx="4550">
                  <c:v>1.742E-6</c:v>
                </c:pt>
                <c:pt idx="4551">
                  <c:v>1.7430000000000001E-6</c:v>
                </c:pt>
                <c:pt idx="4552">
                  <c:v>1.742E-6</c:v>
                </c:pt>
                <c:pt idx="4553">
                  <c:v>1.742E-6</c:v>
                </c:pt>
                <c:pt idx="4554">
                  <c:v>1.745E-6</c:v>
                </c:pt>
                <c:pt idx="4555">
                  <c:v>1.742E-6</c:v>
                </c:pt>
                <c:pt idx="4556">
                  <c:v>1.742E-6</c:v>
                </c:pt>
                <c:pt idx="4557">
                  <c:v>1.7400000000000001E-6</c:v>
                </c:pt>
                <c:pt idx="4558">
                  <c:v>1.7430000000000001E-6</c:v>
                </c:pt>
                <c:pt idx="4559">
                  <c:v>1.7400000000000001E-6</c:v>
                </c:pt>
                <c:pt idx="4560">
                  <c:v>1.742E-6</c:v>
                </c:pt>
                <c:pt idx="4561">
                  <c:v>1.745E-6</c:v>
                </c:pt>
                <c:pt idx="4562">
                  <c:v>1.742E-6</c:v>
                </c:pt>
                <c:pt idx="4563">
                  <c:v>1.7430000000000001E-6</c:v>
                </c:pt>
                <c:pt idx="4564">
                  <c:v>1.7430000000000001E-6</c:v>
                </c:pt>
                <c:pt idx="4565">
                  <c:v>1.742E-6</c:v>
                </c:pt>
                <c:pt idx="4566">
                  <c:v>1.745E-6</c:v>
                </c:pt>
                <c:pt idx="4567">
                  <c:v>1.745E-6</c:v>
                </c:pt>
                <c:pt idx="4568">
                  <c:v>1.742E-6</c:v>
                </c:pt>
                <c:pt idx="4569">
                  <c:v>1.7430000000000001E-6</c:v>
                </c:pt>
                <c:pt idx="4570">
                  <c:v>1.7400000000000001E-6</c:v>
                </c:pt>
                <c:pt idx="4571">
                  <c:v>1.745E-6</c:v>
                </c:pt>
                <c:pt idx="4572">
                  <c:v>1.7370000000000001E-6</c:v>
                </c:pt>
                <c:pt idx="4573">
                  <c:v>1.7400000000000001E-6</c:v>
                </c:pt>
                <c:pt idx="4574">
                  <c:v>1.742E-6</c:v>
                </c:pt>
                <c:pt idx="4575">
                  <c:v>1.7430000000000001E-6</c:v>
                </c:pt>
                <c:pt idx="4576">
                  <c:v>1.7400000000000001E-6</c:v>
                </c:pt>
                <c:pt idx="4577">
                  <c:v>1.742E-6</c:v>
                </c:pt>
                <c:pt idx="4578">
                  <c:v>1.742E-6</c:v>
                </c:pt>
                <c:pt idx="4579">
                  <c:v>1.742E-6</c:v>
                </c:pt>
                <c:pt idx="4580">
                  <c:v>1.7430000000000001E-6</c:v>
                </c:pt>
                <c:pt idx="4581">
                  <c:v>1.7430000000000001E-6</c:v>
                </c:pt>
                <c:pt idx="4582">
                  <c:v>1.7400000000000001E-6</c:v>
                </c:pt>
                <c:pt idx="4583">
                  <c:v>1.7430000000000001E-6</c:v>
                </c:pt>
                <c:pt idx="4584">
                  <c:v>1.742E-6</c:v>
                </c:pt>
                <c:pt idx="4585">
                  <c:v>1.7430000000000001E-6</c:v>
                </c:pt>
                <c:pt idx="4586">
                  <c:v>1.7370000000000001E-6</c:v>
                </c:pt>
                <c:pt idx="4587">
                  <c:v>1.7370000000000001E-6</c:v>
                </c:pt>
                <c:pt idx="4588">
                  <c:v>1.7370000000000001E-6</c:v>
                </c:pt>
                <c:pt idx="4589">
                  <c:v>1.742E-6</c:v>
                </c:pt>
                <c:pt idx="4590">
                  <c:v>1.7370000000000001E-6</c:v>
                </c:pt>
                <c:pt idx="4591">
                  <c:v>1.7400000000000001E-6</c:v>
                </c:pt>
                <c:pt idx="4592">
                  <c:v>1.7400000000000001E-6</c:v>
                </c:pt>
                <c:pt idx="4593">
                  <c:v>1.7430000000000001E-6</c:v>
                </c:pt>
                <c:pt idx="4594">
                  <c:v>1.745E-6</c:v>
                </c:pt>
                <c:pt idx="4595">
                  <c:v>1.7379999999999999E-6</c:v>
                </c:pt>
                <c:pt idx="4596">
                  <c:v>1.7430000000000001E-6</c:v>
                </c:pt>
                <c:pt idx="4597">
                  <c:v>1.745E-6</c:v>
                </c:pt>
                <c:pt idx="4598">
                  <c:v>1.745E-6</c:v>
                </c:pt>
                <c:pt idx="4599">
                  <c:v>1.7370000000000001E-6</c:v>
                </c:pt>
                <c:pt idx="4600">
                  <c:v>1.7349999999999999E-6</c:v>
                </c:pt>
                <c:pt idx="4601">
                  <c:v>1.7379999999999999E-6</c:v>
                </c:pt>
                <c:pt idx="4602">
                  <c:v>1.7379999999999999E-6</c:v>
                </c:pt>
                <c:pt idx="4603">
                  <c:v>1.742E-6</c:v>
                </c:pt>
                <c:pt idx="4604">
                  <c:v>1.7430000000000001E-6</c:v>
                </c:pt>
                <c:pt idx="4605">
                  <c:v>1.7430000000000001E-6</c:v>
                </c:pt>
                <c:pt idx="4606">
                  <c:v>1.7379999999999999E-6</c:v>
                </c:pt>
                <c:pt idx="4607">
                  <c:v>1.7349999999999999E-6</c:v>
                </c:pt>
                <c:pt idx="4608">
                  <c:v>1.734E-6</c:v>
                </c:pt>
                <c:pt idx="4609">
                  <c:v>1.7349999999999999E-6</c:v>
                </c:pt>
                <c:pt idx="4610">
                  <c:v>1.7379999999999999E-6</c:v>
                </c:pt>
                <c:pt idx="4611">
                  <c:v>1.734E-6</c:v>
                </c:pt>
                <c:pt idx="4612">
                  <c:v>1.7400000000000001E-6</c:v>
                </c:pt>
                <c:pt idx="4613">
                  <c:v>1.734E-6</c:v>
                </c:pt>
                <c:pt idx="4614">
                  <c:v>1.7370000000000001E-6</c:v>
                </c:pt>
                <c:pt idx="4615">
                  <c:v>1.7400000000000001E-6</c:v>
                </c:pt>
                <c:pt idx="4616">
                  <c:v>1.7400000000000001E-6</c:v>
                </c:pt>
                <c:pt idx="4617">
                  <c:v>1.734E-6</c:v>
                </c:pt>
                <c:pt idx="4618">
                  <c:v>1.734E-6</c:v>
                </c:pt>
                <c:pt idx="4619">
                  <c:v>1.7349999999999999E-6</c:v>
                </c:pt>
                <c:pt idx="4620">
                  <c:v>1.731E-6</c:v>
                </c:pt>
                <c:pt idx="4621">
                  <c:v>1.7320000000000001E-6</c:v>
                </c:pt>
                <c:pt idx="4622">
                  <c:v>1.734E-6</c:v>
                </c:pt>
                <c:pt idx="4623">
                  <c:v>1.7320000000000001E-6</c:v>
                </c:pt>
                <c:pt idx="4624">
                  <c:v>1.7320000000000001E-6</c:v>
                </c:pt>
                <c:pt idx="4625">
                  <c:v>1.7320000000000001E-6</c:v>
                </c:pt>
                <c:pt idx="4626">
                  <c:v>1.734E-6</c:v>
                </c:pt>
                <c:pt idx="4627">
                  <c:v>1.7320000000000001E-6</c:v>
                </c:pt>
                <c:pt idx="4628">
                  <c:v>1.7349999999999999E-6</c:v>
                </c:pt>
                <c:pt idx="4629">
                  <c:v>1.7320000000000001E-6</c:v>
                </c:pt>
                <c:pt idx="4630">
                  <c:v>1.734E-6</c:v>
                </c:pt>
                <c:pt idx="4631">
                  <c:v>1.731E-6</c:v>
                </c:pt>
                <c:pt idx="4632">
                  <c:v>1.7320000000000001E-6</c:v>
                </c:pt>
                <c:pt idx="4633">
                  <c:v>1.734E-6</c:v>
                </c:pt>
                <c:pt idx="4634">
                  <c:v>1.7379999999999999E-6</c:v>
                </c:pt>
                <c:pt idx="4635">
                  <c:v>1.734E-6</c:v>
                </c:pt>
                <c:pt idx="4636">
                  <c:v>1.7320000000000001E-6</c:v>
                </c:pt>
                <c:pt idx="4637">
                  <c:v>1.7320000000000001E-6</c:v>
                </c:pt>
                <c:pt idx="4638">
                  <c:v>1.734E-6</c:v>
                </c:pt>
                <c:pt idx="4639">
                  <c:v>1.734E-6</c:v>
                </c:pt>
                <c:pt idx="4640">
                  <c:v>1.7320000000000001E-6</c:v>
                </c:pt>
                <c:pt idx="4641">
                  <c:v>1.734E-6</c:v>
                </c:pt>
                <c:pt idx="4642">
                  <c:v>1.7349999999999999E-6</c:v>
                </c:pt>
                <c:pt idx="4643">
                  <c:v>1.7379999999999999E-6</c:v>
                </c:pt>
                <c:pt idx="4644">
                  <c:v>1.7320000000000001E-6</c:v>
                </c:pt>
                <c:pt idx="4645">
                  <c:v>1.7349999999999999E-6</c:v>
                </c:pt>
                <c:pt idx="4646">
                  <c:v>1.7349999999999999E-6</c:v>
                </c:pt>
                <c:pt idx="4647">
                  <c:v>1.734E-6</c:v>
                </c:pt>
                <c:pt idx="4648">
                  <c:v>1.7349999999999999E-6</c:v>
                </c:pt>
                <c:pt idx="4649">
                  <c:v>1.7349999999999999E-6</c:v>
                </c:pt>
                <c:pt idx="4650">
                  <c:v>1.7349999999999999E-6</c:v>
                </c:pt>
                <c:pt idx="4651">
                  <c:v>1.7379999999999999E-6</c:v>
                </c:pt>
                <c:pt idx="4652">
                  <c:v>1.7370000000000001E-6</c:v>
                </c:pt>
                <c:pt idx="4653">
                  <c:v>1.7400000000000001E-6</c:v>
                </c:pt>
                <c:pt idx="4654">
                  <c:v>1.7349999999999999E-6</c:v>
                </c:pt>
                <c:pt idx="4655">
                  <c:v>1.742E-6</c:v>
                </c:pt>
                <c:pt idx="4656">
                  <c:v>1.7370000000000001E-6</c:v>
                </c:pt>
                <c:pt idx="4657">
                  <c:v>1.7349999999999999E-6</c:v>
                </c:pt>
                <c:pt idx="4658">
                  <c:v>1.742E-6</c:v>
                </c:pt>
                <c:pt idx="4659">
                  <c:v>1.742E-6</c:v>
                </c:pt>
                <c:pt idx="4660">
                  <c:v>1.7379999999999999E-6</c:v>
                </c:pt>
                <c:pt idx="4661">
                  <c:v>1.7400000000000001E-6</c:v>
                </c:pt>
                <c:pt idx="4662">
                  <c:v>1.7430000000000001E-6</c:v>
                </c:pt>
                <c:pt idx="4663">
                  <c:v>1.7379999999999999E-6</c:v>
                </c:pt>
                <c:pt idx="4664">
                  <c:v>1.7430000000000001E-6</c:v>
                </c:pt>
                <c:pt idx="4665">
                  <c:v>1.742E-6</c:v>
                </c:pt>
                <c:pt idx="4666">
                  <c:v>1.742E-6</c:v>
                </c:pt>
                <c:pt idx="4667">
                  <c:v>1.745E-6</c:v>
                </c:pt>
                <c:pt idx="4668">
                  <c:v>1.7370000000000001E-6</c:v>
                </c:pt>
                <c:pt idx="4669">
                  <c:v>1.742E-6</c:v>
                </c:pt>
                <c:pt idx="4670">
                  <c:v>1.7400000000000001E-6</c:v>
                </c:pt>
                <c:pt idx="4671">
                  <c:v>1.7400000000000001E-6</c:v>
                </c:pt>
                <c:pt idx="4672">
                  <c:v>1.734E-6</c:v>
                </c:pt>
                <c:pt idx="4673">
                  <c:v>1.7349999999999999E-6</c:v>
                </c:pt>
                <c:pt idx="4674">
                  <c:v>1.7370000000000001E-6</c:v>
                </c:pt>
                <c:pt idx="4675">
                  <c:v>1.7370000000000001E-6</c:v>
                </c:pt>
                <c:pt idx="4676">
                  <c:v>1.7320000000000001E-6</c:v>
                </c:pt>
                <c:pt idx="4677">
                  <c:v>1.7320000000000001E-6</c:v>
                </c:pt>
                <c:pt idx="4678">
                  <c:v>1.7379999999999999E-6</c:v>
                </c:pt>
                <c:pt idx="4679">
                  <c:v>1.734E-6</c:v>
                </c:pt>
                <c:pt idx="4680">
                  <c:v>1.7349999999999999E-6</c:v>
                </c:pt>
                <c:pt idx="4681">
                  <c:v>1.734E-6</c:v>
                </c:pt>
                <c:pt idx="4682">
                  <c:v>1.734E-6</c:v>
                </c:pt>
                <c:pt idx="4683">
                  <c:v>1.731E-6</c:v>
                </c:pt>
                <c:pt idx="4684">
                  <c:v>1.734E-6</c:v>
                </c:pt>
                <c:pt idx="4685">
                  <c:v>1.7349999999999999E-6</c:v>
                </c:pt>
                <c:pt idx="4686">
                  <c:v>1.7290000000000001E-6</c:v>
                </c:pt>
                <c:pt idx="4687">
                  <c:v>1.7320000000000001E-6</c:v>
                </c:pt>
                <c:pt idx="4688">
                  <c:v>1.7320000000000001E-6</c:v>
                </c:pt>
                <c:pt idx="4689">
                  <c:v>1.7349999999999999E-6</c:v>
                </c:pt>
                <c:pt idx="4690">
                  <c:v>1.7320000000000001E-6</c:v>
                </c:pt>
                <c:pt idx="4691">
                  <c:v>1.734E-6</c:v>
                </c:pt>
                <c:pt idx="4692">
                  <c:v>1.734E-6</c:v>
                </c:pt>
                <c:pt idx="4693">
                  <c:v>1.7320000000000001E-6</c:v>
                </c:pt>
                <c:pt idx="4694">
                  <c:v>1.734E-6</c:v>
                </c:pt>
                <c:pt idx="4695">
                  <c:v>1.731E-6</c:v>
                </c:pt>
                <c:pt idx="4696">
                  <c:v>1.7320000000000001E-6</c:v>
                </c:pt>
                <c:pt idx="4697">
                  <c:v>1.7349999999999999E-6</c:v>
                </c:pt>
                <c:pt idx="4698">
                  <c:v>1.734E-6</c:v>
                </c:pt>
                <c:pt idx="4699">
                  <c:v>1.7320000000000001E-6</c:v>
                </c:pt>
                <c:pt idx="4700">
                  <c:v>1.734E-6</c:v>
                </c:pt>
                <c:pt idx="4701">
                  <c:v>1.731E-6</c:v>
                </c:pt>
                <c:pt idx="4702">
                  <c:v>1.7320000000000001E-6</c:v>
                </c:pt>
                <c:pt idx="4703">
                  <c:v>1.7349999999999999E-6</c:v>
                </c:pt>
                <c:pt idx="4704">
                  <c:v>1.7349999999999999E-6</c:v>
                </c:pt>
                <c:pt idx="4705">
                  <c:v>1.734E-6</c:v>
                </c:pt>
                <c:pt idx="4706">
                  <c:v>1.734E-6</c:v>
                </c:pt>
                <c:pt idx="4707">
                  <c:v>1.734E-6</c:v>
                </c:pt>
                <c:pt idx="4708">
                  <c:v>1.7320000000000001E-6</c:v>
                </c:pt>
                <c:pt idx="4709">
                  <c:v>1.7320000000000001E-6</c:v>
                </c:pt>
                <c:pt idx="4710">
                  <c:v>1.7349999999999999E-6</c:v>
                </c:pt>
                <c:pt idx="4711">
                  <c:v>1.7349999999999999E-6</c:v>
                </c:pt>
                <c:pt idx="4712">
                  <c:v>1.7349999999999999E-6</c:v>
                </c:pt>
                <c:pt idx="4713">
                  <c:v>1.7320000000000001E-6</c:v>
                </c:pt>
                <c:pt idx="4714">
                  <c:v>1.734E-6</c:v>
                </c:pt>
                <c:pt idx="4715">
                  <c:v>1.734E-6</c:v>
                </c:pt>
                <c:pt idx="4716">
                  <c:v>1.7370000000000001E-6</c:v>
                </c:pt>
                <c:pt idx="4717">
                  <c:v>1.7400000000000001E-6</c:v>
                </c:pt>
                <c:pt idx="4718">
                  <c:v>1.734E-6</c:v>
                </c:pt>
                <c:pt idx="4719">
                  <c:v>1.7349999999999999E-6</c:v>
                </c:pt>
                <c:pt idx="4720">
                  <c:v>1.734E-6</c:v>
                </c:pt>
                <c:pt idx="4721">
                  <c:v>1.7379999999999999E-6</c:v>
                </c:pt>
                <c:pt idx="4722">
                  <c:v>1.7349999999999999E-6</c:v>
                </c:pt>
                <c:pt idx="4723">
                  <c:v>1.7370000000000001E-6</c:v>
                </c:pt>
                <c:pt idx="4724">
                  <c:v>1.7379999999999999E-6</c:v>
                </c:pt>
                <c:pt idx="4725">
                  <c:v>1.7320000000000001E-6</c:v>
                </c:pt>
                <c:pt idx="4726">
                  <c:v>1.7370000000000001E-6</c:v>
                </c:pt>
                <c:pt idx="4727">
                  <c:v>1.7430000000000001E-6</c:v>
                </c:pt>
                <c:pt idx="4728">
                  <c:v>1.734E-6</c:v>
                </c:pt>
                <c:pt idx="4729">
                  <c:v>1.7349999999999999E-6</c:v>
                </c:pt>
                <c:pt idx="4730">
                  <c:v>1.7370000000000001E-6</c:v>
                </c:pt>
                <c:pt idx="4731">
                  <c:v>1.7400000000000001E-6</c:v>
                </c:pt>
                <c:pt idx="4732">
                  <c:v>1.7349999999999999E-6</c:v>
                </c:pt>
                <c:pt idx="4733">
                  <c:v>1.7349999999999999E-6</c:v>
                </c:pt>
                <c:pt idx="4734">
                  <c:v>1.7320000000000001E-6</c:v>
                </c:pt>
                <c:pt idx="4735">
                  <c:v>1.734E-6</c:v>
                </c:pt>
                <c:pt idx="4736">
                  <c:v>1.7320000000000001E-6</c:v>
                </c:pt>
                <c:pt idx="4737">
                  <c:v>1.734E-6</c:v>
                </c:pt>
                <c:pt idx="4738">
                  <c:v>1.7320000000000001E-6</c:v>
                </c:pt>
                <c:pt idx="4739">
                  <c:v>1.7320000000000001E-6</c:v>
                </c:pt>
                <c:pt idx="4740">
                  <c:v>1.7349999999999999E-6</c:v>
                </c:pt>
                <c:pt idx="4741">
                  <c:v>1.7349999999999999E-6</c:v>
                </c:pt>
                <c:pt idx="4742">
                  <c:v>1.731E-6</c:v>
                </c:pt>
                <c:pt idx="4743">
                  <c:v>1.7320000000000001E-6</c:v>
                </c:pt>
                <c:pt idx="4744">
                  <c:v>1.734E-6</c:v>
                </c:pt>
                <c:pt idx="4745">
                  <c:v>1.731E-6</c:v>
                </c:pt>
                <c:pt idx="4746">
                  <c:v>1.7320000000000001E-6</c:v>
                </c:pt>
                <c:pt idx="4747">
                  <c:v>1.7320000000000001E-6</c:v>
                </c:pt>
                <c:pt idx="4748">
                  <c:v>1.7320000000000001E-6</c:v>
                </c:pt>
                <c:pt idx="4749">
                  <c:v>1.734E-6</c:v>
                </c:pt>
                <c:pt idx="4750">
                  <c:v>1.734E-6</c:v>
                </c:pt>
                <c:pt idx="4751">
                  <c:v>1.7349999999999999E-6</c:v>
                </c:pt>
                <c:pt idx="4752">
                  <c:v>1.734E-6</c:v>
                </c:pt>
                <c:pt idx="4753">
                  <c:v>1.7370000000000001E-6</c:v>
                </c:pt>
                <c:pt idx="4754">
                  <c:v>1.7370000000000001E-6</c:v>
                </c:pt>
                <c:pt idx="4755">
                  <c:v>1.734E-6</c:v>
                </c:pt>
                <c:pt idx="4756">
                  <c:v>1.7349999999999999E-6</c:v>
                </c:pt>
                <c:pt idx="4757">
                  <c:v>1.7379999999999999E-6</c:v>
                </c:pt>
                <c:pt idx="4758">
                  <c:v>1.742E-6</c:v>
                </c:pt>
                <c:pt idx="4759">
                  <c:v>1.734E-6</c:v>
                </c:pt>
                <c:pt idx="4760">
                  <c:v>1.7370000000000001E-6</c:v>
                </c:pt>
                <c:pt idx="4761">
                  <c:v>1.7400000000000001E-6</c:v>
                </c:pt>
                <c:pt idx="4762">
                  <c:v>1.742E-6</c:v>
                </c:pt>
                <c:pt idx="4763">
                  <c:v>1.7400000000000001E-6</c:v>
                </c:pt>
                <c:pt idx="4764">
                  <c:v>1.7349999999999999E-6</c:v>
                </c:pt>
                <c:pt idx="4765">
                  <c:v>1.7400000000000001E-6</c:v>
                </c:pt>
                <c:pt idx="4766">
                  <c:v>1.7349999999999999E-6</c:v>
                </c:pt>
                <c:pt idx="4767">
                  <c:v>1.742E-6</c:v>
                </c:pt>
                <c:pt idx="4768">
                  <c:v>1.7349999999999999E-6</c:v>
                </c:pt>
                <c:pt idx="4769">
                  <c:v>1.7349999999999999E-6</c:v>
                </c:pt>
                <c:pt idx="4770">
                  <c:v>1.7349999999999999E-6</c:v>
                </c:pt>
                <c:pt idx="4771">
                  <c:v>1.7349999999999999E-6</c:v>
                </c:pt>
                <c:pt idx="4772">
                  <c:v>1.734E-6</c:v>
                </c:pt>
                <c:pt idx="4773">
                  <c:v>1.7370000000000001E-6</c:v>
                </c:pt>
                <c:pt idx="4774">
                  <c:v>1.734E-6</c:v>
                </c:pt>
                <c:pt idx="4775">
                  <c:v>1.7320000000000001E-6</c:v>
                </c:pt>
                <c:pt idx="4776">
                  <c:v>1.7349999999999999E-6</c:v>
                </c:pt>
                <c:pt idx="4777">
                  <c:v>1.7320000000000001E-6</c:v>
                </c:pt>
                <c:pt idx="4778">
                  <c:v>1.7320000000000001E-6</c:v>
                </c:pt>
                <c:pt idx="4779">
                  <c:v>1.7320000000000001E-6</c:v>
                </c:pt>
                <c:pt idx="4780">
                  <c:v>1.734E-6</c:v>
                </c:pt>
                <c:pt idx="4781">
                  <c:v>1.7349999999999999E-6</c:v>
                </c:pt>
                <c:pt idx="4782">
                  <c:v>1.7320000000000001E-6</c:v>
                </c:pt>
                <c:pt idx="4783">
                  <c:v>1.7320000000000001E-6</c:v>
                </c:pt>
                <c:pt idx="4784">
                  <c:v>1.731E-6</c:v>
                </c:pt>
                <c:pt idx="4785">
                  <c:v>1.7320000000000001E-6</c:v>
                </c:pt>
                <c:pt idx="4786">
                  <c:v>1.7320000000000001E-6</c:v>
                </c:pt>
                <c:pt idx="4787">
                  <c:v>1.7320000000000001E-6</c:v>
                </c:pt>
                <c:pt idx="4788">
                  <c:v>1.7320000000000001E-6</c:v>
                </c:pt>
                <c:pt idx="4789">
                  <c:v>1.734E-6</c:v>
                </c:pt>
                <c:pt idx="4790">
                  <c:v>1.7320000000000001E-6</c:v>
                </c:pt>
                <c:pt idx="4791">
                  <c:v>1.731E-6</c:v>
                </c:pt>
                <c:pt idx="4792">
                  <c:v>1.7349999999999999E-6</c:v>
                </c:pt>
                <c:pt idx="4793">
                  <c:v>1.7320000000000001E-6</c:v>
                </c:pt>
                <c:pt idx="4794">
                  <c:v>1.734E-6</c:v>
                </c:pt>
                <c:pt idx="4795">
                  <c:v>1.7320000000000001E-6</c:v>
                </c:pt>
                <c:pt idx="4796">
                  <c:v>1.734E-6</c:v>
                </c:pt>
                <c:pt idx="4797">
                  <c:v>1.734E-6</c:v>
                </c:pt>
                <c:pt idx="4798">
                  <c:v>1.734E-6</c:v>
                </c:pt>
                <c:pt idx="4799">
                  <c:v>1.7320000000000001E-6</c:v>
                </c:pt>
                <c:pt idx="4800">
                  <c:v>1.7320000000000001E-6</c:v>
                </c:pt>
                <c:pt idx="4801">
                  <c:v>1.7349999999999999E-6</c:v>
                </c:pt>
                <c:pt idx="4802">
                  <c:v>1.734E-6</c:v>
                </c:pt>
                <c:pt idx="4803">
                  <c:v>1.7370000000000001E-6</c:v>
                </c:pt>
                <c:pt idx="4804">
                  <c:v>1.734E-6</c:v>
                </c:pt>
                <c:pt idx="4805">
                  <c:v>1.7370000000000001E-6</c:v>
                </c:pt>
                <c:pt idx="4806">
                  <c:v>1.7320000000000001E-6</c:v>
                </c:pt>
                <c:pt idx="4807">
                  <c:v>1.7349999999999999E-6</c:v>
                </c:pt>
                <c:pt idx="4808">
                  <c:v>1.7349999999999999E-6</c:v>
                </c:pt>
                <c:pt idx="4809">
                  <c:v>1.734E-6</c:v>
                </c:pt>
                <c:pt idx="4810">
                  <c:v>1.7370000000000001E-6</c:v>
                </c:pt>
                <c:pt idx="4811">
                  <c:v>1.7349999999999999E-6</c:v>
                </c:pt>
                <c:pt idx="4812">
                  <c:v>1.734E-6</c:v>
                </c:pt>
                <c:pt idx="4813">
                  <c:v>1.7349999999999999E-6</c:v>
                </c:pt>
                <c:pt idx="4814">
                  <c:v>1.7349999999999999E-6</c:v>
                </c:pt>
                <c:pt idx="4815">
                  <c:v>1.7370000000000001E-6</c:v>
                </c:pt>
                <c:pt idx="4816">
                  <c:v>1.7349999999999999E-6</c:v>
                </c:pt>
                <c:pt idx="4817">
                  <c:v>1.7370000000000001E-6</c:v>
                </c:pt>
                <c:pt idx="4818">
                  <c:v>1.7379999999999999E-6</c:v>
                </c:pt>
                <c:pt idx="4819">
                  <c:v>1.7430000000000001E-6</c:v>
                </c:pt>
                <c:pt idx="4820">
                  <c:v>1.7379999999999999E-6</c:v>
                </c:pt>
                <c:pt idx="4821">
                  <c:v>1.7370000000000001E-6</c:v>
                </c:pt>
                <c:pt idx="4822">
                  <c:v>1.7400000000000001E-6</c:v>
                </c:pt>
                <c:pt idx="4823">
                  <c:v>1.734E-6</c:v>
                </c:pt>
                <c:pt idx="4824">
                  <c:v>1.7379999999999999E-6</c:v>
                </c:pt>
                <c:pt idx="4825">
                  <c:v>1.7400000000000001E-6</c:v>
                </c:pt>
                <c:pt idx="4826">
                  <c:v>1.7400000000000001E-6</c:v>
                </c:pt>
                <c:pt idx="4827">
                  <c:v>1.7400000000000001E-6</c:v>
                </c:pt>
                <c:pt idx="4828">
                  <c:v>1.7400000000000001E-6</c:v>
                </c:pt>
                <c:pt idx="4829">
                  <c:v>1.742E-6</c:v>
                </c:pt>
                <c:pt idx="4830">
                  <c:v>1.7430000000000001E-6</c:v>
                </c:pt>
                <c:pt idx="4831">
                  <c:v>1.7370000000000001E-6</c:v>
                </c:pt>
                <c:pt idx="4832">
                  <c:v>1.7379999999999999E-6</c:v>
                </c:pt>
                <c:pt idx="4833">
                  <c:v>1.7370000000000001E-6</c:v>
                </c:pt>
                <c:pt idx="4834">
                  <c:v>1.7379999999999999E-6</c:v>
                </c:pt>
                <c:pt idx="4835">
                  <c:v>1.742E-6</c:v>
                </c:pt>
                <c:pt idx="4836">
                  <c:v>1.7379999999999999E-6</c:v>
                </c:pt>
                <c:pt idx="4837">
                  <c:v>1.7379999999999999E-6</c:v>
                </c:pt>
                <c:pt idx="4838">
                  <c:v>1.7370000000000001E-6</c:v>
                </c:pt>
                <c:pt idx="4839">
                  <c:v>1.7349999999999999E-6</c:v>
                </c:pt>
                <c:pt idx="4840">
                  <c:v>1.7349999999999999E-6</c:v>
                </c:pt>
                <c:pt idx="4841">
                  <c:v>1.7349999999999999E-6</c:v>
                </c:pt>
                <c:pt idx="4842">
                  <c:v>1.7349999999999999E-6</c:v>
                </c:pt>
                <c:pt idx="4843">
                  <c:v>1.7370000000000001E-6</c:v>
                </c:pt>
                <c:pt idx="4844">
                  <c:v>1.7349999999999999E-6</c:v>
                </c:pt>
                <c:pt idx="4845">
                  <c:v>1.7349999999999999E-6</c:v>
                </c:pt>
                <c:pt idx="4846">
                  <c:v>1.7320000000000001E-6</c:v>
                </c:pt>
                <c:pt idx="4847">
                  <c:v>1.734E-6</c:v>
                </c:pt>
                <c:pt idx="4848">
                  <c:v>1.7349999999999999E-6</c:v>
                </c:pt>
                <c:pt idx="4849">
                  <c:v>1.7379999999999999E-6</c:v>
                </c:pt>
                <c:pt idx="4850">
                  <c:v>1.742E-6</c:v>
                </c:pt>
                <c:pt idx="4851">
                  <c:v>1.734E-6</c:v>
                </c:pt>
                <c:pt idx="4852">
                  <c:v>1.7349999999999999E-6</c:v>
                </c:pt>
                <c:pt idx="4853">
                  <c:v>1.734E-6</c:v>
                </c:pt>
                <c:pt idx="4854">
                  <c:v>1.7349999999999999E-6</c:v>
                </c:pt>
                <c:pt idx="4855">
                  <c:v>1.7430000000000001E-6</c:v>
                </c:pt>
                <c:pt idx="4856">
                  <c:v>1.7370000000000001E-6</c:v>
                </c:pt>
                <c:pt idx="4857">
                  <c:v>1.7379999999999999E-6</c:v>
                </c:pt>
                <c:pt idx="4858">
                  <c:v>1.742E-6</c:v>
                </c:pt>
                <c:pt idx="4859">
                  <c:v>1.7370000000000001E-6</c:v>
                </c:pt>
                <c:pt idx="4860">
                  <c:v>1.734E-6</c:v>
                </c:pt>
                <c:pt idx="4861">
                  <c:v>1.7400000000000001E-6</c:v>
                </c:pt>
                <c:pt idx="4862">
                  <c:v>1.7370000000000001E-6</c:v>
                </c:pt>
                <c:pt idx="4863">
                  <c:v>1.7320000000000001E-6</c:v>
                </c:pt>
                <c:pt idx="4864">
                  <c:v>1.7320000000000001E-6</c:v>
                </c:pt>
                <c:pt idx="4865">
                  <c:v>1.734E-6</c:v>
                </c:pt>
                <c:pt idx="4866">
                  <c:v>1.734E-6</c:v>
                </c:pt>
                <c:pt idx="4867">
                  <c:v>1.7379999999999999E-6</c:v>
                </c:pt>
                <c:pt idx="4868">
                  <c:v>1.7320000000000001E-6</c:v>
                </c:pt>
                <c:pt idx="4869">
                  <c:v>1.734E-6</c:v>
                </c:pt>
                <c:pt idx="4870">
                  <c:v>1.734E-6</c:v>
                </c:pt>
                <c:pt idx="4871">
                  <c:v>1.734E-6</c:v>
                </c:pt>
                <c:pt idx="4872">
                  <c:v>1.734E-6</c:v>
                </c:pt>
                <c:pt idx="4873">
                  <c:v>1.7349999999999999E-6</c:v>
                </c:pt>
                <c:pt idx="4874">
                  <c:v>1.7320000000000001E-6</c:v>
                </c:pt>
                <c:pt idx="4875">
                  <c:v>1.731E-6</c:v>
                </c:pt>
                <c:pt idx="4876">
                  <c:v>1.734E-6</c:v>
                </c:pt>
                <c:pt idx="4877">
                  <c:v>1.7320000000000001E-6</c:v>
                </c:pt>
                <c:pt idx="4878">
                  <c:v>1.7349999999999999E-6</c:v>
                </c:pt>
                <c:pt idx="4879">
                  <c:v>1.7320000000000001E-6</c:v>
                </c:pt>
                <c:pt idx="4880">
                  <c:v>1.7320000000000001E-6</c:v>
                </c:pt>
                <c:pt idx="4881">
                  <c:v>1.734E-6</c:v>
                </c:pt>
                <c:pt idx="4882">
                  <c:v>1.734E-6</c:v>
                </c:pt>
                <c:pt idx="4883">
                  <c:v>1.7370000000000001E-6</c:v>
                </c:pt>
                <c:pt idx="4884">
                  <c:v>1.7320000000000001E-6</c:v>
                </c:pt>
                <c:pt idx="4885">
                  <c:v>1.734E-6</c:v>
                </c:pt>
                <c:pt idx="4886">
                  <c:v>1.734E-6</c:v>
                </c:pt>
                <c:pt idx="4887">
                  <c:v>1.742E-6</c:v>
                </c:pt>
                <c:pt idx="4888">
                  <c:v>1.7370000000000001E-6</c:v>
                </c:pt>
                <c:pt idx="4889">
                  <c:v>1.7349999999999999E-6</c:v>
                </c:pt>
                <c:pt idx="4890">
                  <c:v>1.742E-6</c:v>
                </c:pt>
                <c:pt idx="4891">
                  <c:v>1.7400000000000001E-6</c:v>
                </c:pt>
                <c:pt idx="4892">
                  <c:v>1.734E-6</c:v>
                </c:pt>
                <c:pt idx="4893">
                  <c:v>1.734E-6</c:v>
                </c:pt>
                <c:pt idx="4894">
                  <c:v>1.7349999999999999E-6</c:v>
                </c:pt>
                <c:pt idx="4895">
                  <c:v>1.734E-6</c:v>
                </c:pt>
                <c:pt idx="4896">
                  <c:v>1.7320000000000001E-6</c:v>
                </c:pt>
                <c:pt idx="4897">
                  <c:v>1.7320000000000001E-6</c:v>
                </c:pt>
                <c:pt idx="4898">
                  <c:v>1.734E-6</c:v>
                </c:pt>
                <c:pt idx="4899">
                  <c:v>1.7320000000000001E-6</c:v>
                </c:pt>
                <c:pt idx="4900">
                  <c:v>1.734E-6</c:v>
                </c:pt>
                <c:pt idx="4901">
                  <c:v>1.7320000000000001E-6</c:v>
                </c:pt>
                <c:pt idx="4902">
                  <c:v>1.7320000000000001E-6</c:v>
                </c:pt>
                <c:pt idx="4903">
                  <c:v>1.731E-6</c:v>
                </c:pt>
                <c:pt idx="4904">
                  <c:v>1.7320000000000001E-6</c:v>
                </c:pt>
                <c:pt idx="4905">
                  <c:v>1.734E-6</c:v>
                </c:pt>
                <c:pt idx="4906">
                  <c:v>1.731E-6</c:v>
                </c:pt>
                <c:pt idx="4907">
                  <c:v>1.731E-6</c:v>
                </c:pt>
                <c:pt idx="4908">
                  <c:v>1.734E-6</c:v>
                </c:pt>
                <c:pt idx="4909">
                  <c:v>1.734E-6</c:v>
                </c:pt>
                <c:pt idx="4910">
                  <c:v>1.734E-6</c:v>
                </c:pt>
                <c:pt idx="4911">
                  <c:v>1.734E-6</c:v>
                </c:pt>
                <c:pt idx="4912">
                  <c:v>1.7320000000000001E-6</c:v>
                </c:pt>
                <c:pt idx="4913">
                  <c:v>1.734E-6</c:v>
                </c:pt>
                <c:pt idx="4914">
                  <c:v>1.7320000000000001E-6</c:v>
                </c:pt>
                <c:pt idx="4915">
                  <c:v>1.7320000000000001E-6</c:v>
                </c:pt>
                <c:pt idx="4916">
                  <c:v>1.7320000000000001E-6</c:v>
                </c:pt>
                <c:pt idx="4917">
                  <c:v>1.734E-6</c:v>
                </c:pt>
                <c:pt idx="4918">
                  <c:v>1.734E-6</c:v>
                </c:pt>
                <c:pt idx="4919">
                  <c:v>1.734E-6</c:v>
                </c:pt>
                <c:pt idx="4920">
                  <c:v>1.7320000000000001E-6</c:v>
                </c:pt>
                <c:pt idx="4921">
                  <c:v>1.7370000000000001E-6</c:v>
                </c:pt>
                <c:pt idx="4922">
                  <c:v>1.7320000000000001E-6</c:v>
                </c:pt>
                <c:pt idx="4923">
                  <c:v>1.734E-6</c:v>
                </c:pt>
                <c:pt idx="4924">
                  <c:v>1.7320000000000001E-6</c:v>
                </c:pt>
                <c:pt idx="4925">
                  <c:v>1.7379999999999999E-6</c:v>
                </c:pt>
                <c:pt idx="4926">
                  <c:v>1.7320000000000001E-6</c:v>
                </c:pt>
                <c:pt idx="4927">
                  <c:v>1.734E-6</c:v>
                </c:pt>
                <c:pt idx="4928">
                  <c:v>1.734E-6</c:v>
                </c:pt>
                <c:pt idx="4929">
                  <c:v>1.7370000000000001E-6</c:v>
                </c:pt>
                <c:pt idx="4930">
                  <c:v>1.7379999999999999E-6</c:v>
                </c:pt>
                <c:pt idx="4931">
                  <c:v>1.7349999999999999E-6</c:v>
                </c:pt>
                <c:pt idx="4932">
                  <c:v>1.7379999999999999E-6</c:v>
                </c:pt>
                <c:pt idx="4933">
                  <c:v>1.734E-6</c:v>
                </c:pt>
                <c:pt idx="4934">
                  <c:v>1.7400000000000001E-6</c:v>
                </c:pt>
                <c:pt idx="4935">
                  <c:v>1.7349999999999999E-6</c:v>
                </c:pt>
                <c:pt idx="4936">
                  <c:v>1.7379999999999999E-6</c:v>
                </c:pt>
                <c:pt idx="4937">
                  <c:v>1.7379999999999999E-6</c:v>
                </c:pt>
                <c:pt idx="4938">
                  <c:v>1.7379999999999999E-6</c:v>
                </c:pt>
                <c:pt idx="4939">
                  <c:v>1.7379999999999999E-6</c:v>
                </c:pt>
                <c:pt idx="4940">
                  <c:v>1.7400000000000001E-6</c:v>
                </c:pt>
                <c:pt idx="4941">
                  <c:v>1.7370000000000001E-6</c:v>
                </c:pt>
                <c:pt idx="4942">
                  <c:v>1.7370000000000001E-6</c:v>
                </c:pt>
                <c:pt idx="4943">
                  <c:v>1.742E-6</c:v>
                </c:pt>
                <c:pt idx="4944">
                  <c:v>1.742E-6</c:v>
                </c:pt>
                <c:pt idx="4945">
                  <c:v>1.7400000000000001E-6</c:v>
                </c:pt>
                <c:pt idx="4946">
                  <c:v>1.7370000000000001E-6</c:v>
                </c:pt>
                <c:pt idx="4947">
                  <c:v>1.7379999999999999E-6</c:v>
                </c:pt>
                <c:pt idx="4948">
                  <c:v>1.7379999999999999E-6</c:v>
                </c:pt>
                <c:pt idx="4949">
                  <c:v>1.7349999999999999E-6</c:v>
                </c:pt>
                <c:pt idx="4950">
                  <c:v>1.7370000000000001E-6</c:v>
                </c:pt>
                <c:pt idx="4951">
                  <c:v>1.7349999999999999E-6</c:v>
                </c:pt>
                <c:pt idx="4952">
                  <c:v>1.742E-6</c:v>
                </c:pt>
                <c:pt idx="4953">
                  <c:v>1.734E-6</c:v>
                </c:pt>
                <c:pt idx="4954">
                  <c:v>1.7379999999999999E-6</c:v>
                </c:pt>
                <c:pt idx="4955">
                  <c:v>1.7400000000000001E-6</c:v>
                </c:pt>
                <c:pt idx="4956">
                  <c:v>1.7430000000000001E-6</c:v>
                </c:pt>
                <c:pt idx="4957">
                  <c:v>1.7370000000000001E-6</c:v>
                </c:pt>
                <c:pt idx="4958">
                  <c:v>1.7379999999999999E-6</c:v>
                </c:pt>
                <c:pt idx="4959">
                  <c:v>1.7370000000000001E-6</c:v>
                </c:pt>
                <c:pt idx="4960">
                  <c:v>1.7400000000000001E-6</c:v>
                </c:pt>
                <c:pt idx="4961">
                  <c:v>1.7400000000000001E-6</c:v>
                </c:pt>
                <c:pt idx="4962">
                  <c:v>1.7370000000000001E-6</c:v>
                </c:pt>
                <c:pt idx="4963">
                  <c:v>1.7430000000000001E-6</c:v>
                </c:pt>
                <c:pt idx="4964">
                  <c:v>1.7400000000000001E-6</c:v>
                </c:pt>
                <c:pt idx="4965">
                  <c:v>1.742E-6</c:v>
                </c:pt>
                <c:pt idx="4966">
                  <c:v>1.7379999999999999E-6</c:v>
                </c:pt>
                <c:pt idx="4967">
                  <c:v>1.745E-6</c:v>
                </c:pt>
                <c:pt idx="4968">
                  <c:v>1.745E-6</c:v>
                </c:pt>
                <c:pt idx="4969">
                  <c:v>1.7430000000000001E-6</c:v>
                </c:pt>
                <c:pt idx="4970">
                  <c:v>1.7400000000000001E-6</c:v>
                </c:pt>
                <c:pt idx="4971">
                  <c:v>1.7430000000000001E-6</c:v>
                </c:pt>
                <c:pt idx="4972">
                  <c:v>1.745E-6</c:v>
                </c:pt>
                <c:pt idx="4973">
                  <c:v>1.7430000000000001E-6</c:v>
                </c:pt>
                <c:pt idx="4974">
                  <c:v>1.7430000000000001E-6</c:v>
                </c:pt>
                <c:pt idx="4975">
                  <c:v>1.745E-6</c:v>
                </c:pt>
                <c:pt idx="4976">
                  <c:v>1.7430000000000001E-6</c:v>
                </c:pt>
                <c:pt idx="4977">
                  <c:v>1.7430000000000001E-6</c:v>
                </c:pt>
                <c:pt idx="4978">
                  <c:v>1.745E-6</c:v>
                </c:pt>
                <c:pt idx="4979">
                  <c:v>1.7400000000000001E-6</c:v>
                </c:pt>
                <c:pt idx="4980">
                  <c:v>1.7400000000000001E-6</c:v>
                </c:pt>
                <c:pt idx="4981">
                  <c:v>1.742E-6</c:v>
                </c:pt>
                <c:pt idx="4982">
                  <c:v>1.742E-6</c:v>
                </c:pt>
                <c:pt idx="4983">
                  <c:v>1.7379999999999999E-6</c:v>
                </c:pt>
                <c:pt idx="4984">
                  <c:v>1.7379999999999999E-6</c:v>
                </c:pt>
                <c:pt idx="4985">
                  <c:v>1.7349999999999999E-6</c:v>
                </c:pt>
                <c:pt idx="4986">
                  <c:v>1.7379999999999999E-6</c:v>
                </c:pt>
                <c:pt idx="4987">
                  <c:v>1.734E-6</c:v>
                </c:pt>
                <c:pt idx="4988">
                  <c:v>1.7379999999999999E-6</c:v>
                </c:pt>
                <c:pt idx="4989">
                  <c:v>1.7349999999999999E-6</c:v>
                </c:pt>
                <c:pt idx="4990">
                  <c:v>1.7349999999999999E-6</c:v>
                </c:pt>
                <c:pt idx="4991">
                  <c:v>1.7320000000000001E-6</c:v>
                </c:pt>
                <c:pt idx="4992">
                  <c:v>1.7320000000000001E-6</c:v>
                </c:pt>
                <c:pt idx="4993">
                  <c:v>1.734E-6</c:v>
                </c:pt>
                <c:pt idx="4994">
                  <c:v>1.7320000000000001E-6</c:v>
                </c:pt>
                <c:pt idx="4995">
                  <c:v>1.7320000000000001E-6</c:v>
                </c:pt>
                <c:pt idx="4996">
                  <c:v>1.731E-6</c:v>
                </c:pt>
                <c:pt idx="4997">
                  <c:v>1.731E-6</c:v>
                </c:pt>
                <c:pt idx="4998">
                  <c:v>1.7320000000000001E-6</c:v>
                </c:pt>
                <c:pt idx="4999">
                  <c:v>1.731E-6</c:v>
                </c:pt>
                <c:pt idx="5000">
                  <c:v>1.731E-6</c:v>
                </c:pt>
                <c:pt idx="5001">
                  <c:v>1.734E-6</c:v>
                </c:pt>
                <c:pt idx="5002">
                  <c:v>1.7290000000000001E-6</c:v>
                </c:pt>
                <c:pt idx="5003">
                  <c:v>1.731E-6</c:v>
                </c:pt>
                <c:pt idx="5004">
                  <c:v>1.731E-6</c:v>
                </c:pt>
                <c:pt idx="5005">
                  <c:v>1.7320000000000001E-6</c:v>
                </c:pt>
                <c:pt idx="5006">
                  <c:v>1.7290000000000001E-6</c:v>
                </c:pt>
                <c:pt idx="5007">
                  <c:v>1.731E-6</c:v>
                </c:pt>
                <c:pt idx="5008">
                  <c:v>1.7269999999999999E-6</c:v>
                </c:pt>
                <c:pt idx="5009">
                  <c:v>1.7290000000000001E-6</c:v>
                </c:pt>
                <c:pt idx="5010">
                  <c:v>1.731E-6</c:v>
                </c:pt>
                <c:pt idx="5011">
                  <c:v>1.7320000000000001E-6</c:v>
                </c:pt>
                <c:pt idx="5012">
                  <c:v>1.7320000000000001E-6</c:v>
                </c:pt>
                <c:pt idx="5013">
                  <c:v>1.7320000000000001E-6</c:v>
                </c:pt>
                <c:pt idx="5014">
                  <c:v>1.7290000000000001E-6</c:v>
                </c:pt>
                <c:pt idx="5015">
                  <c:v>1.7290000000000001E-6</c:v>
                </c:pt>
                <c:pt idx="5016">
                  <c:v>1.731E-6</c:v>
                </c:pt>
                <c:pt idx="5017">
                  <c:v>1.7320000000000001E-6</c:v>
                </c:pt>
                <c:pt idx="5018">
                  <c:v>1.7320000000000001E-6</c:v>
                </c:pt>
                <c:pt idx="5019">
                  <c:v>1.731E-6</c:v>
                </c:pt>
                <c:pt idx="5020">
                  <c:v>1.7320000000000001E-6</c:v>
                </c:pt>
                <c:pt idx="5021">
                  <c:v>1.7349999999999999E-6</c:v>
                </c:pt>
                <c:pt idx="5022">
                  <c:v>1.7320000000000001E-6</c:v>
                </c:pt>
                <c:pt idx="5023">
                  <c:v>1.734E-6</c:v>
                </c:pt>
                <c:pt idx="5024">
                  <c:v>1.734E-6</c:v>
                </c:pt>
                <c:pt idx="5025">
                  <c:v>1.7379999999999999E-6</c:v>
                </c:pt>
                <c:pt idx="5026">
                  <c:v>1.731E-6</c:v>
                </c:pt>
                <c:pt idx="5027">
                  <c:v>1.7349999999999999E-6</c:v>
                </c:pt>
                <c:pt idx="5028">
                  <c:v>1.7349999999999999E-6</c:v>
                </c:pt>
                <c:pt idx="5029">
                  <c:v>1.7379999999999999E-6</c:v>
                </c:pt>
                <c:pt idx="5030">
                  <c:v>1.7370000000000001E-6</c:v>
                </c:pt>
                <c:pt idx="5031">
                  <c:v>1.742E-6</c:v>
                </c:pt>
                <c:pt idx="5032">
                  <c:v>1.7379999999999999E-6</c:v>
                </c:pt>
                <c:pt idx="5033">
                  <c:v>1.7370000000000001E-6</c:v>
                </c:pt>
                <c:pt idx="5034">
                  <c:v>1.7400000000000001E-6</c:v>
                </c:pt>
                <c:pt idx="5035">
                  <c:v>1.742E-6</c:v>
                </c:pt>
                <c:pt idx="5036">
                  <c:v>1.7400000000000001E-6</c:v>
                </c:pt>
                <c:pt idx="5037">
                  <c:v>1.7349999999999999E-6</c:v>
                </c:pt>
                <c:pt idx="5038">
                  <c:v>1.7400000000000001E-6</c:v>
                </c:pt>
                <c:pt idx="5039">
                  <c:v>1.7400000000000001E-6</c:v>
                </c:pt>
                <c:pt idx="5040">
                  <c:v>1.7379999999999999E-6</c:v>
                </c:pt>
                <c:pt idx="5041">
                  <c:v>1.7349999999999999E-6</c:v>
                </c:pt>
                <c:pt idx="5042">
                  <c:v>1.7370000000000001E-6</c:v>
                </c:pt>
                <c:pt idx="5043">
                  <c:v>1.7379999999999999E-6</c:v>
                </c:pt>
                <c:pt idx="5044">
                  <c:v>1.734E-6</c:v>
                </c:pt>
                <c:pt idx="5045">
                  <c:v>1.734E-6</c:v>
                </c:pt>
                <c:pt idx="5046">
                  <c:v>1.7349999999999999E-6</c:v>
                </c:pt>
                <c:pt idx="5047">
                  <c:v>1.734E-6</c:v>
                </c:pt>
                <c:pt idx="5048">
                  <c:v>1.7320000000000001E-6</c:v>
                </c:pt>
                <c:pt idx="5049">
                  <c:v>1.734E-6</c:v>
                </c:pt>
                <c:pt idx="5050">
                  <c:v>1.734E-6</c:v>
                </c:pt>
                <c:pt idx="5051">
                  <c:v>1.7290000000000001E-6</c:v>
                </c:pt>
                <c:pt idx="5052">
                  <c:v>1.7320000000000001E-6</c:v>
                </c:pt>
                <c:pt idx="5053">
                  <c:v>1.7320000000000001E-6</c:v>
                </c:pt>
                <c:pt idx="5054">
                  <c:v>1.7349999999999999E-6</c:v>
                </c:pt>
                <c:pt idx="5055">
                  <c:v>1.731E-6</c:v>
                </c:pt>
                <c:pt idx="5056">
                  <c:v>1.7320000000000001E-6</c:v>
                </c:pt>
                <c:pt idx="5057">
                  <c:v>1.734E-6</c:v>
                </c:pt>
                <c:pt idx="5058">
                  <c:v>1.7349999999999999E-6</c:v>
                </c:pt>
                <c:pt idx="5059">
                  <c:v>1.7320000000000001E-6</c:v>
                </c:pt>
                <c:pt idx="5060">
                  <c:v>1.734E-6</c:v>
                </c:pt>
                <c:pt idx="5061">
                  <c:v>1.734E-6</c:v>
                </c:pt>
                <c:pt idx="5062">
                  <c:v>1.7349999999999999E-6</c:v>
                </c:pt>
                <c:pt idx="5063">
                  <c:v>1.7379999999999999E-6</c:v>
                </c:pt>
                <c:pt idx="5064">
                  <c:v>1.7320000000000001E-6</c:v>
                </c:pt>
                <c:pt idx="5065">
                  <c:v>1.734E-6</c:v>
                </c:pt>
                <c:pt idx="5066">
                  <c:v>1.7349999999999999E-6</c:v>
                </c:pt>
                <c:pt idx="5067">
                  <c:v>1.734E-6</c:v>
                </c:pt>
                <c:pt idx="5068">
                  <c:v>1.7370000000000001E-6</c:v>
                </c:pt>
                <c:pt idx="5069">
                  <c:v>1.734E-6</c:v>
                </c:pt>
                <c:pt idx="5070">
                  <c:v>1.7320000000000001E-6</c:v>
                </c:pt>
                <c:pt idx="5071">
                  <c:v>1.7370000000000001E-6</c:v>
                </c:pt>
                <c:pt idx="5072">
                  <c:v>1.7370000000000001E-6</c:v>
                </c:pt>
                <c:pt idx="5073">
                  <c:v>1.7349999999999999E-6</c:v>
                </c:pt>
                <c:pt idx="5074">
                  <c:v>1.734E-6</c:v>
                </c:pt>
                <c:pt idx="5075">
                  <c:v>1.7320000000000001E-6</c:v>
                </c:pt>
                <c:pt idx="5076">
                  <c:v>1.7320000000000001E-6</c:v>
                </c:pt>
                <c:pt idx="5077">
                  <c:v>1.7349999999999999E-6</c:v>
                </c:pt>
                <c:pt idx="5078">
                  <c:v>1.7349999999999999E-6</c:v>
                </c:pt>
                <c:pt idx="5079">
                  <c:v>1.731E-6</c:v>
                </c:pt>
                <c:pt idx="5080">
                  <c:v>1.7320000000000001E-6</c:v>
                </c:pt>
                <c:pt idx="5081">
                  <c:v>1.7320000000000001E-6</c:v>
                </c:pt>
                <c:pt idx="5082">
                  <c:v>1.7320000000000001E-6</c:v>
                </c:pt>
                <c:pt idx="5083">
                  <c:v>1.734E-6</c:v>
                </c:pt>
                <c:pt idx="5084">
                  <c:v>1.7320000000000001E-6</c:v>
                </c:pt>
                <c:pt idx="5085">
                  <c:v>1.734E-6</c:v>
                </c:pt>
                <c:pt idx="5086">
                  <c:v>1.7349999999999999E-6</c:v>
                </c:pt>
                <c:pt idx="5087">
                  <c:v>1.734E-6</c:v>
                </c:pt>
                <c:pt idx="5088">
                  <c:v>1.7349999999999999E-6</c:v>
                </c:pt>
                <c:pt idx="5089">
                  <c:v>1.734E-6</c:v>
                </c:pt>
                <c:pt idx="5090">
                  <c:v>1.7349999999999999E-6</c:v>
                </c:pt>
                <c:pt idx="5091">
                  <c:v>1.7400000000000001E-6</c:v>
                </c:pt>
                <c:pt idx="5092">
                  <c:v>1.734E-6</c:v>
                </c:pt>
                <c:pt idx="5093">
                  <c:v>1.7349999999999999E-6</c:v>
                </c:pt>
                <c:pt idx="5094">
                  <c:v>1.7349999999999999E-6</c:v>
                </c:pt>
                <c:pt idx="5095">
                  <c:v>1.742E-6</c:v>
                </c:pt>
                <c:pt idx="5096">
                  <c:v>1.7400000000000001E-6</c:v>
                </c:pt>
                <c:pt idx="5097">
                  <c:v>1.7379999999999999E-6</c:v>
                </c:pt>
                <c:pt idx="5098">
                  <c:v>1.7430000000000001E-6</c:v>
                </c:pt>
                <c:pt idx="5099">
                  <c:v>1.7370000000000001E-6</c:v>
                </c:pt>
                <c:pt idx="5100">
                  <c:v>1.7370000000000001E-6</c:v>
                </c:pt>
                <c:pt idx="5101">
                  <c:v>1.7379999999999999E-6</c:v>
                </c:pt>
                <c:pt idx="5102">
                  <c:v>1.7370000000000001E-6</c:v>
                </c:pt>
                <c:pt idx="5103">
                  <c:v>1.7349999999999999E-6</c:v>
                </c:pt>
                <c:pt idx="5104">
                  <c:v>1.734E-6</c:v>
                </c:pt>
                <c:pt idx="5105">
                  <c:v>1.7379999999999999E-6</c:v>
                </c:pt>
                <c:pt idx="5106">
                  <c:v>1.734E-6</c:v>
                </c:pt>
                <c:pt idx="5107">
                  <c:v>1.7370000000000001E-6</c:v>
                </c:pt>
                <c:pt idx="5108">
                  <c:v>1.734E-6</c:v>
                </c:pt>
                <c:pt idx="5109">
                  <c:v>1.7349999999999999E-6</c:v>
                </c:pt>
                <c:pt idx="5110">
                  <c:v>1.734E-6</c:v>
                </c:pt>
                <c:pt idx="5111">
                  <c:v>1.7320000000000001E-6</c:v>
                </c:pt>
                <c:pt idx="5112">
                  <c:v>1.7320000000000001E-6</c:v>
                </c:pt>
                <c:pt idx="5113">
                  <c:v>1.7320000000000001E-6</c:v>
                </c:pt>
                <c:pt idx="5114">
                  <c:v>1.7320000000000001E-6</c:v>
                </c:pt>
                <c:pt idx="5115">
                  <c:v>1.731E-6</c:v>
                </c:pt>
                <c:pt idx="5116">
                  <c:v>1.734E-6</c:v>
                </c:pt>
                <c:pt idx="5117">
                  <c:v>1.7290000000000001E-6</c:v>
                </c:pt>
                <c:pt idx="5118">
                  <c:v>1.734E-6</c:v>
                </c:pt>
                <c:pt idx="5119">
                  <c:v>1.7290000000000001E-6</c:v>
                </c:pt>
                <c:pt idx="5120">
                  <c:v>1.734E-6</c:v>
                </c:pt>
                <c:pt idx="5121">
                  <c:v>1.7290000000000001E-6</c:v>
                </c:pt>
                <c:pt idx="5122">
                  <c:v>1.7320000000000001E-6</c:v>
                </c:pt>
                <c:pt idx="5123">
                  <c:v>1.7320000000000001E-6</c:v>
                </c:pt>
                <c:pt idx="5124">
                  <c:v>1.731E-6</c:v>
                </c:pt>
                <c:pt idx="5125">
                  <c:v>1.734E-6</c:v>
                </c:pt>
                <c:pt idx="5126">
                  <c:v>1.7290000000000001E-6</c:v>
                </c:pt>
                <c:pt idx="5127">
                  <c:v>1.731E-6</c:v>
                </c:pt>
                <c:pt idx="5128">
                  <c:v>1.7320000000000001E-6</c:v>
                </c:pt>
                <c:pt idx="5129">
                  <c:v>1.734E-6</c:v>
                </c:pt>
                <c:pt idx="5130">
                  <c:v>1.731E-6</c:v>
                </c:pt>
                <c:pt idx="5131">
                  <c:v>1.731E-6</c:v>
                </c:pt>
                <c:pt idx="5132">
                  <c:v>1.734E-6</c:v>
                </c:pt>
                <c:pt idx="5133">
                  <c:v>1.7320000000000001E-6</c:v>
                </c:pt>
                <c:pt idx="5134">
                  <c:v>1.734E-6</c:v>
                </c:pt>
                <c:pt idx="5135">
                  <c:v>1.7349999999999999E-6</c:v>
                </c:pt>
                <c:pt idx="5136">
                  <c:v>1.7320000000000001E-6</c:v>
                </c:pt>
                <c:pt idx="5137">
                  <c:v>1.7320000000000001E-6</c:v>
                </c:pt>
                <c:pt idx="5138">
                  <c:v>1.734E-6</c:v>
                </c:pt>
                <c:pt idx="5139">
                  <c:v>1.734E-6</c:v>
                </c:pt>
                <c:pt idx="5140">
                  <c:v>1.731E-6</c:v>
                </c:pt>
                <c:pt idx="5141">
                  <c:v>1.7320000000000001E-6</c:v>
                </c:pt>
                <c:pt idx="5142">
                  <c:v>1.731E-6</c:v>
                </c:pt>
                <c:pt idx="5143">
                  <c:v>1.731E-6</c:v>
                </c:pt>
                <c:pt idx="5144">
                  <c:v>1.7269999999999999E-6</c:v>
                </c:pt>
                <c:pt idx="5145">
                  <c:v>1.731E-6</c:v>
                </c:pt>
                <c:pt idx="5146">
                  <c:v>1.731E-6</c:v>
                </c:pt>
                <c:pt idx="5147">
                  <c:v>1.731E-6</c:v>
                </c:pt>
                <c:pt idx="5148">
                  <c:v>1.731E-6</c:v>
                </c:pt>
                <c:pt idx="5149">
                  <c:v>1.731E-6</c:v>
                </c:pt>
                <c:pt idx="5150">
                  <c:v>1.7269999999999999E-6</c:v>
                </c:pt>
                <c:pt idx="5151">
                  <c:v>1.7290000000000001E-6</c:v>
                </c:pt>
                <c:pt idx="5152">
                  <c:v>1.731E-6</c:v>
                </c:pt>
                <c:pt idx="5153">
                  <c:v>1.731E-6</c:v>
                </c:pt>
                <c:pt idx="5154">
                  <c:v>1.7290000000000001E-6</c:v>
                </c:pt>
                <c:pt idx="5155">
                  <c:v>1.731E-6</c:v>
                </c:pt>
                <c:pt idx="5156">
                  <c:v>1.731E-6</c:v>
                </c:pt>
                <c:pt idx="5157">
                  <c:v>1.7290000000000001E-6</c:v>
                </c:pt>
                <c:pt idx="5158">
                  <c:v>1.7269999999999999E-6</c:v>
                </c:pt>
                <c:pt idx="5159">
                  <c:v>1.7320000000000001E-6</c:v>
                </c:pt>
                <c:pt idx="5160">
                  <c:v>1.7320000000000001E-6</c:v>
                </c:pt>
                <c:pt idx="5161">
                  <c:v>1.7260000000000001E-6</c:v>
                </c:pt>
                <c:pt idx="5162">
                  <c:v>1.731E-6</c:v>
                </c:pt>
                <c:pt idx="5163">
                  <c:v>1.7320000000000001E-6</c:v>
                </c:pt>
                <c:pt idx="5164">
                  <c:v>1.7320000000000001E-6</c:v>
                </c:pt>
                <c:pt idx="5165">
                  <c:v>1.731E-6</c:v>
                </c:pt>
                <c:pt idx="5166">
                  <c:v>1.7320000000000001E-6</c:v>
                </c:pt>
                <c:pt idx="5167">
                  <c:v>1.734E-6</c:v>
                </c:pt>
                <c:pt idx="5168">
                  <c:v>1.731E-6</c:v>
                </c:pt>
                <c:pt idx="5169">
                  <c:v>1.7320000000000001E-6</c:v>
                </c:pt>
                <c:pt idx="5170">
                  <c:v>1.7370000000000001E-6</c:v>
                </c:pt>
                <c:pt idx="5171">
                  <c:v>1.7349999999999999E-6</c:v>
                </c:pt>
                <c:pt idx="5172">
                  <c:v>1.7370000000000001E-6</c:v>
                </c:pt>
                <c:pt idx="5173">
                  <c:v>1.7370000000000001E-6</c:v>
                </c:pt>
                <c:pt idx="5174">
                  <c:v>1.7320000000000001E-6</c:v>
                </c:pt>
                <c:pt idx="5175">
                  <c:v>1.7370000000000001E-6</c:v>
                </c:pt>
                <c:pt idx="5176">
                  <c:v>1.742E-6</c:v>
                </c:pt>
                <c:pt idx="5177">
                  <c:v>1.7349999999999999E-6</c:v>
                </c:pt>
                <c:pt idx="5178">
                  <c:v>1.7379999999999999E-6</c:v>
                </c:pt>
                <c:pt idx="5179">
                  <c:v>1.7379999999999999E-6</c:v>
                </c:pt>
                <c:pt idx="5180">
                  <c:v>1.7400000000000001E-6</c:v>
                </c:pt>
                <c:pt idx="5181">
                  <c:v>1.7379999999999999E-6</c:v>
                </c:pt>
                <c:pt idx="5182">
                  <c:v>1.734E-6</c:v>
                </c:pt>
                <c:pt idx="5183">
                  <c:v>1.742E-6</c:v>
                </c:pt>
                <c:pt idx="5184">
                  <c:v>1.7430000000000001E-6</c:v>
                </c:pt>
                <c:pt idx="5185">
                  <c:v>1.742E-6</c:v>
                </c:pt>
                <c:pt idx="5186">
                  <c:v>1.7400000000000001E-6</c:v>
                </c:pt>
                <c:pt idx="5187">
                  <c:v>1.7400000000000001E-6</c:v>
                </c:pt>
                <c:pt idx="5188">
                  <c:v>1.742E-6</c:v>
                </c:pt>
                <c:pt idx="5189">
                  <c:v>1.742E-6</c:v>
                </c:pt>
                <c:pt idx="5190">
                  <c:v>1.7430000000000001E-6</c:v>
                </c:pt>
                <c:pt idx="5191">
                  <c:v>1.7430000000000001E-6</c:v>
                </c:pt>
                <c:pt idx="5192">
                  <c:v>1.7460000000000001E-6</c:v>
                </c:pt>
                <c:pt idx="5193">
                  <c:v>1.7430000000000001E-6</c:v>
                </c:pt>
                <c:pt idx="5194">
                  <c:v>1.7460000000000001E-6</c:v>
                </c:pt>
                <c:pt idx="5195">
                  <c:v>1.7460000000000001E-6</c:v>
                </c:pt>
                <c:pt idx="5196">
                  <c:v>1.7460000000000001E-6</c:v>
                </c:pt>
                <c:pt idx="5197">
                  <c:v>1.7430000000000001E-6</c:v>
                </c:pt>
                <c:pt idx="5198">
                  <c:v>1.7430000000000001E-6</c:v>
                </c:pt>
                <c:pt idx="5199">
                  <c:v>1.745E-6</c:v>
                </c:pt>
                <c:pt idx="5200">
                  <c:v>1.7430000000000001E-6</c:v>
                </c:pt>
                <c:pt idx="5201">
                  <c:v>1.742E-6</c:v>
                </c:pt>
                <c:pt idx="5202">
                  <c:v>1.7430000000000001E-6</c:v>
                </c:pt>
                <c:pt idx="5203">
                  <c:v>1.7400000000000001E-6</c:v>
                </c:pt>
                <c:pt idx="5204">
                  <c:v>1.745E-6</c:v>
                </c:pt>
                <c:pt idx="5205">
                  <c:v>1.734E-6</c:v>
                </c:pt>
                <c:pt idx="5206">
                  <c:v>1.742E-6</c:v>
                </c:pt>
                <c:pt idx="5207">
                  <c:v>1.7349999999999999E-6</c:v>
                </c:pt>
                <c:pt idx="5208">
                  <c:v>1.7370000000000001E-6</c:v>
                </c:pt>
                <c:pt idx="5209">
                  <c:v>1.742E-6</c:v>
                </c:pt>
                <c:pt idx="5210">
                  <c:v>1.7320000000000001E-6</c:v>
                </c:pt>
                <c:pt idx="5211">
                  <c:v>1.7349999999999999E-6</c:v>
                </c:pt>
                <c:pt idx="5212">
                  <c:v>1.7349999999999999E-6</c:v>
                </c:pt>
                <c:pt idx="5213">
                  <c:v>1.7379999999999999E-6</c:v>
                </c:pt>
                <c:pt idx="5214">
                  <c:v>1.7320000000000001E-6</c:v>
                </c:pt>
                <c:pt idx="5215">
                  <c:v>1.7320000000000001E-6</c:v>
                </c:pt>
                <c:pt idx="5216">
                  <c:v>1.7370000000000001E-6</c:v>
                </c:pt>
                <c:pt idx="5217">
                  <c:v>1.734E-6</c:v>
                </c:pt>
                <c:pt idx="5218">
                  <c:v>1.7320000000000001E-6</c:v>
                </c:pt>
                <c:pt idx="5219">
                  <c:v>1.7320000000000001E-6</c:v>
                </c:pt>
                <c:pt idx="5220">
                  <c:v>1.7320000000000001E-6</c:v>
                </c:pt>
                <c:pt idx="5221">
                  <c:v>1.7320000000000001E-6</c:v>
                </c:pt>
                <c:pt idx="5222">
                  <c:v>1.7349999999999999E-6</c:v>
                </c:pt>
                <c:pt idx="5223">
                  <c:v>1.7320000000000001E-6</c:v>
                </c:pt>
                <c:pt idx="5224">
                  <c:v>1.7349999999999999E-6</c:v>
                </c:pt>
                <c:pt idx="5225">
                  <c:v>1.734E-6</c:v>
                </c:pt>
                <c:pt idx="5226">
                  <c:v>1.7379999999999999E-6</c:v>
                </c:pt>
                <c:pt idx="5227">
                  <c:v>1.734E-6</c:v>
                </c:pt>
                <c:pt idx="5228">
                  <c:v>1.734E-6</c:v>
                </c:pt>
                <c:pt idx="5229">
                  <c:v>1.7400000000000001E-6</c:v>
                </c:pt>
                <c:pt idx="5230">
                  <c:v>1.7400000000000001E-6</c:v>
                </c:pt>
                <c:pt idx="5231">
                  <c:v>1.7400000000000001E-6</c:v>
                </c:pt>
                <c:pt idx="5232">
                  <c:v>1.742E-6</c:v>
                </c:pt>
                <c:pt idx="5233">
                  <c:v>1.7379999999999999E-6</c:v>
                </c:pt>
                <c:pt idx="5234">
                  <c:v>1.742E-6</c:v>
                </c:pt>
                <c:pt idx="5235">
                  <c:v>1.7430000000000001E-6</c:v>
                </c:pt>
                <c:pt idx="5236">
                  <c:v>1.742E-6</c:v>
                </c:pt>
                <c:pt idx="5237">
                  <c:v>1.742E-6</c:v>
                </c:pt>
                <c:pt idx="5238">
                  <c:v>1.742E-6</c:v>
                </c:pt>
                <c:pt idx="5239">
                  <c:v>1.7430000000000001E-6</c:v>
                </c:pt>
                <c:pt idx="5240">
                  <c:v>1.7430000000000001E-6</c:v>
                </c:pt>
                <c:pt idx="5241">
                  <c:v>1.7400000000000001E-6</c:v>
                </c:pt>
                <c:pt idx="5242">
                  <c:v>1.7430000000000001E-6</c:v>
                </c:pt>
                <c:pt idx="5243">
                  <c:v>1.7400000000000001E-6</c:v>
                </c:pt>
                <c:pt idx="5244">
                  <c:v>1.7400000000000001E-6</c:v>
                </c:pt>
                <c:pt idx="5245">
                  <c:v>1.7430000000000001E-6</c:v>
                </c:pt>
                <c:pt idx="5246">
                  <c:v>1.7430000000000001E-6</c:v>
                </c:pt>
                <c:pt idx="5247">
                  <c:v>1.748E-6</c:v>
                </c:pt>
                <c:pt idx="5248">
                  <c:v>1.745E-6</c:v>
                </c:pt>
                <c:pt idx="5249">
                  <c:v>1.7430000000000001E-6</c:v>
                </c:pt>
                <c:pt idx="5250">
                  <c:v>1.745E-6</c:v>
                </c:pt>
                <c:pt idx="5251">
                  <c:v>1.7460000000000001E-6</c:v>
                </c:pt>
                <c:pt idx="5252">
                  <c:v>1.7460000000000001E-6</c:v>
                </c:pt>
                <c:pt idx="5253">
                  <c:v>1.7430000000000001E-6</c:v>
                </c:pt>
                <c:pt idx="5254">
                  <c:v>1.745E-6</c:v>
                </c:pt>
                <c:pt idx="5255">
                  <c:v>1.745E-6</c:v>
                </c:pt>
                <c:pt idx="5256">
                  <c:v>1.745E-6</c:v>
                </c:pt>
                <c:pt idx="5257">
                  <c:v>1.745E-6</c:v>
                </c:pt>
                <c:pt idx="5258">
                  <c:v>1.7430000000000001E-6</c:v>
                </c:pt>
                <c:pt idx="5259">
                  <c:v>1.7430000000000001E-6</c:v>
                </c:pt>
                <c:pt idx="5260">
                  <c:v>1.745E-6</c:v>
                </c:pt>
                <c:pt idx="5261">
                  <c:v>1.742E-6</c:v>
                </c:pt>
                <c:pt idx="5262">
                  <c:v>1.7400000000000001E-6</c:v>
                </c:pt>
                <c:pt idx="5263">
                  <c:v>1.7430000000000001E-6</c:v>
                </c:pt>
                <c:pt idx="5264">
                  <c:v>1.7430000000000001E-6</c:v>
                </c:pt>
                <c:pt idx="5265">
                  <c:v>1.7400000000000001E-6</c:v>
                </c:pt>
                <c:pt idx="5266">
                  <c:v>1.7370000000000001E-6</c:v>
                </c:pt>
                <c:pt idx="5267">
                  <c:v>1.7430000000000001E-6</c:v>
                </c:pt>
                <c:pt idx="5268">
                  <c:v>1.7349999999999999E-6</c:v>
                </c:pt>
                <c:pt idx="5269">
                  <c:v>1.7370000000000001E-6</c:v>
                </c:pt>
                <c:pt idx="5270">
                  <c:v>1.7379999999999999E-6</c:v>
                </c:pt>
                <c:pt idx="5271">
                  <c:v>1.7349999999999999E-6</c:v>
                </c:pt>
                <c:pt idx="5272">
                  <c:v>1.734E-6</c:v>
                </c:pt>
                <c:pt idx="5273">
                  <c:v>1.7370000000000001E-6</c:v>
                </c:pt>
                <c:pt idx="5274">
                  <c:v>1.7349999999999999E-6</c:v>
                </c:pt>
                <c:pt idx="5275">
                  <c:v>1.7370000000000001E-6</c:v>
                </c:pt>
                <c:pt idx="5276">
                  <c:v>1.734E-6</c:v>
                </c:pt>
                <c:pt idx="5277">
                  <c:v>1.7349999999999999E-6</c:v>
                </c:pt>
                <c:pt idx="5278">
                  <c:v>1.7400000000000001E-6</c:v>
                </c:pt>
                <c:pt idx="5279">
                  <c:v>1.734E-6</c:v>
                </c:pt>
                <c:pt idx="5280">
                  <c:v>1.734E-6</c:v>
                </c:pt>
                <c:pt idx="5281">
                  <c:v>1.7349999999999999E-6</c:v>
                </c:pt>
                <c:pt idx="5282">
                  <c:v>1.742E-6</c:v>
                </c:pt>
                <c:pt idx="5283">
                  <c:v>1.7349999999999999E-6</c:v>
                </c:pt>
                <c:pt idx="5284">
                  <c:v>1.7370000000000001E-6</c:v>
                </c:pt>
                <c:pt idx="5285">
                  <c:v>1.7430000000000001E-6</c:v>
                </c:pt>
                <c:pt idx="5286">
                  <c:v>1.7349999999999999E-6</c:v>
                </c:pt>
                <c:pt idx="5287">
                  <c:v>1.7349999999999999E-6</c:v>
                </c:pt>
                <c:pt idx="5288">
                  <c:v>1.7370000000000001E-6</c:v>
                </c:pt>
                <c:pt idx="5289">
                  <c:v>1.734E-6</c:v>
                </c:pt>
                <c:pt idx="5290">
                  <c:v>1.7400000000000001E-6</c:v>
                </c:pt>
                <c:pt idx="5291">
                  <c:v>1.7370000000000001E-6</c:v>
                </c:pt>
                <c:pt idx="5292">
                  <c:v>1.7379999999999999E-6</c:v>
                </c:pt>
                <c:pt idx="5293">
                  <c:v>1.742E-6</c:v>
                </c:pt>
                <c:pt idx="5294">
                  <c:v>1.7349999999999999E-6</c:v>
                </c:pt>
                <c:pt idx="5295">
                  <c:v>1.742E-6</c:v>
                </c:pt>
                <c:pt idx="5296">
                  <c:v>1.742E-6</c:v>
                </c:pt>
                <c:pt idx="5297">
                  <c:v>1.7379999999999999E-6</c:v>
                </c:pt>
                <c:pt idx="5298">
                  <c:v>1.7400000000000001E-6</c:v>
                </c:pt>
                <c:pt idx="5299">
                  <c:v>1.745E-6</c:v>
                </c:pt>
                <c:pt idx="5300">
                  <c:v>1.7430000000000001E-6</c:v>
                </c:pt>
                <c:pt idx="5301">
                  <c:v>1.7430000000000001E-6</c:v>
                </c:pt>
                <c:pt idx="5302">
                  <c:v>1.742E-6</c:v>
                </c:pt>
                <c:pt idx="5303">
                  <c:v>1.7430000000000001E-6</c:v>
                </c:pt>
                <c:pt idx="5304">
                  <c:v>1.742E-6</c:v>
                </c:pt>
                <c:pt idx="5305">
                  <c:v>1.745E-6</c:v>
                </c:pt>
                <c:pt idx="5306">
                  <c:v>1.7460000000000001E-6</c:v>
                </c:pt>
                <c:pt idx="5307">
                  <c:v>1.7430000000000001E-6</c:v>
                </c:pt>
                <c:pt idx="5308">
                  <c:v>1.742E-6</c:v>
                </c:pt>
                <c:pt idx="5309">
                  <c:v>1.745E-6</c:v>
                </c:pt>
                <c:pt idx="5310">
                  <c:v>1.745E-6</c:v>
                </c:pt>
                <c:pt idx="5311">
                  <c:v>1.745E-6</c:v>
                </c:pt>
                <c:pt idx="5312">
                  <c:v>1.742E-6</c:v>
                </c:pt>
                <c:pt idx="5313">
                  <c:v>1.7430000000000001E-6</c:v>
                </c:pt>
                <c:pt idx="5314">
                  <c:v>1.742E-6</c:v>
                </c:pt>
                <c:pt idx="5315">
                  <c:v>1.7379999999999999E-6</c:v>
                </c:pt>
                <c:pt idx="5316">
                  <c:v>1.7349999999999999E-6</c:v>
                </c:pt>
                <c:pt idx="5317">
                  <c:v>1.7379999999999999E-6</c:v>
                </c:pt>
                <c:pt idx="5318">
                  <c:v>1.7379999999999999E-6</c:v>
                </c:pt>
                <c:pt idx="5319">
                  <c:v>1.7370000000000001E-6</c:v>
                </c:pt>
                <c:pt idx="5320">
                  <c:v>1.7379999999999999E-6</c:v>
                </c:pt>
                <c:pt idx="5321">
                  <c:v>1.734E-6</c:v>
                </c:pt>
                <c:pt idx="5322">
                  <c:v>1.734E-6</c:v>
                </c:pt>
                <c:pt idx="5323">
                  <c:v>1.734E-6</c:v>
                </c:pt>
                <c:pt idx="5324">
                  <c:v>1.734E-6</c:v>
                </c:pt>
                <c:pt idx="5325">
                  <c:v>1.7320000000000001E-6</c:v>
                </c:pt>
                <c:pt idx="5326">
                  <c:v>1.7320000000000001E-6</c:v>
                </c:pt>
                <c:pt idx="5327">
                  <c:v>1.7320000000000001E-6</c:v>
                </c:pt>
                <c:pt idx="5328">
                  <c:v>1.734E-6</c:v>
                </c:pt>
                <c:pt idx="5329">
                  <c:v>1.7320000000000001E-6</c:v>
                </c:pt>
                <c:pt idx="5330">
                  <c:v>1.7349999999999999E-6</c:v>
                </c:pt>
                <c:pt idx="5331">
                  <c:v>1.731E-6</c:v>
                </c:pt>
                <c:pt idx="5332">
                  <c:v>1.731E-6</c:v>
                </c:pt>
                <c:pt idx="5333">
                  <c:v>1.7320000000000001E-6</c:v>
                </c:pt>
                <c:pt idx="5334">
                  <c:v>1.734E-6</c:v>
                </c:pt>
                <c:pt idx="5335">
                  <c:v>1.7320000000000001E-6</c:v>
                </c:pt>
                <c:pt idx="5336">
                  <c:v>1.731E-6</c:v>
                </c:pt>
                <c:pt idx="5337">
                  <c:v>1.7320000000000001E-6</c:v>
                </c:pt>
                <c:pt idx="5338">
                  <c:v>1.7320000000000001E-6</c:v>
                </c:pt>
                <c:pt idx="5339">
                  <c:v>1.731E-6</c:v>
                </c:pt>
                <c:pt idx="5340">
                  <c:v>1.7320000000000001E-6</c:v>
                </c:pt>
                <c:pt idx="5341">
                  <c:v>1.7320000000000001E-6</c:v>
                </c:pt>
                <c:pt idx="5342">
                  <c:v>1.734E-6</c:v>
                </c:pt>
                <c:pt idx="5343">
                  <c:v>1.734E-6</c:v>
                </c:pt>
                <c:pt idx="5344">
                  <c:v>1.7320000000000001E-6</c:v>
                </c:pt>
                <c:pt idx="5345">
                  <c:v>1.7320000000000001E-6</c:v>
                </c:pt>
                <c:pt idx="5346">
                  <c:v>1.7320000000000001E-6</c:v>
                </c:pt>
                <c:pt idx="5347">
                  <c:v>1.7349999999999999E-6</c:v>
                </c:pt>
                <c:pt idx="5348">
                  <c:v>1.7320000000000001E-6</c:v>
                </c:pt>
                <c:pt idx="5349">
                  <c:v>1.7320000000000001E-6</c:v>
                </c:pt>
                <c:pt idx="5350">
                  <c:v>1.731E-6</c:v>
                </c:pt>
                <c:pt idx="5351">
                  <c:v>1.734E-6</c:v>
                </c:pt>
                <c:pt idx="5352">
                  <c:v>1.731E-6</c:v>
                </c:pt>
                <c:pt idx="5353">
                  <c:v>1.731E-6</c:v>
                </c:pt>
                <c:pt idx="5354">
                  <c:v>1.7320000000000001E-6</c:v>
                </c:pt>
                <c:pt idx="5355">
                  <c:v>1.7320000000000001E-6</c:v>
                </c:pt>
                <c:pt idx="5356">
                  <c:v>1.7320000000000001E-6</c:v>
                </c:pt>
                <c:pt idx="5357">
                  <c:v>1.7320000000000001E-6</c:v>
                </c:pt>
                <c:pt idx="5358">
                  <c:v>1.7320000000000001E-6</c:v>
                </c:pt>
                <c:pt idx="5359">
                  <c:v>1.7290000000000001E-6</c:v>
                </c:pt>
                <c:pt idx="5360">
                  <c:v>1.731E-6</c:v>
                </c:pt>
                <c:pt idx="5361">
                  <c:v>1.7320000000000001E-6</c:v>
                </c:pt>
                <c:pt idx="5362">
                  <c:v>1.731E-6</c:v>
                </c:pt>
                <c:pt idx="5363">
                  <c:v>1.7269999999999999E-6</c:v>
                </c:pt>
                <c:pt idx="5364">
                  <c:v>1.7290000000000001E-6</c:v>
                </c:pt>
                <c:pt idx="5365">
                  <c:v>1.731E-6</c:v>
                </c:pt>
                <c:pt idx="5366">
                  <c:v>1.731E-6</c:v>
                </c:pt>
                <c:pt idx="5367">
                  <c:v>1.731E-6</c:v>
                </c:pt>
                <c:pt idx="5368">
                  <c:v>1.7290000000000001E-6</c:v>
                </c:pt>
                <c:pt idx="5369">
                  <c:v>1.7290000000000001E-6</c:v>
                </c:pt>
                <c:pt idx="5370">
                  <c:v>1.7320000000000001E-6</c:v>
                </c:pt>
                <c:pt idx="5371">
                  <c:v>1.7290000000000001E-6</c:v>
                </c:pt>
                <c:pt idx="5372">
                  <c:v>1.7290000000000001E-6</c:v>
                </c:pt>
                <c:pt idx="5373">
                  <c:v>1.7290000000000001E-6</c:v>
                </c:pt>
                <c:pt idx="5374">
                  <c:v>1.7290000000000001E-6</c:v>
                </c:pt>
                <c:pt idx="5375">
                  <c:v>1.7320000000000001E-6</c:v>
                </c:pt>
                <c:pt idx="5376">
                  <c:v>1.7290000000000001E-6</c:v>
                </c:pt>
                <c:pt idx="5377">
                  <c:v>1.731E-6</c:v>
                </c:pt>
                <c:pt idx="5378">
                  <c:v>1.7320000000000001E-6</c:v>
                </c:pt>
                <c:pt idx="5379">
                  <c:v>1.7320000000000001E-6</c:v>
                </c:pt>
                <c:pt idx="5380">
                  <c:v>1.7320000000000001E-6</c:v>
                </c:pt>
                <c:pt idx="5381">
                  <c:v>1.731E-6</c:v>
                </c:pt>
                <c:pt idx="5382">
                  <c:v>1.7320000000000001E-6</c:v>
                </c:pt>
                <c:pt idx="5383">
                  <c:v>1.7320000000000001E-6</c:v>
                </c:pt>
                <c:pt idx="5384">
                  <c:v>1.7320000000000001E-6</c:v>
                </c:pt>
                <c:pt idx="5385">
                  <c:v>1.734E-6</c:v>
                </c:pt>
                <c:pt idx="5386">
                  <c:v>1.7320000000000001E-6</c:v>
                </c:pt>
                <c:pt idx="5387">
                  <c:v>1.734E-6</c:v>
                </c:pt>
                <c:pt idx="5388">
                  <c:v>1.734E-6</c:v>
                </c:pt>
                <c:pt idx="5389">
                  <c:v>1.734E-6</c:v>
                </c:pt>
                <c:pt idx="5390">
                  <c:v>1.731E-6</c:v>
                </c:pt>
                <c:pt idx="5391">
                  <c:v>1.7349999999999999E-6</c:v>
                </c:pt>
                <c:pt idx="5392">
                  <c:v>1.7320000000000001E-6</c:v>
                </c:pt>
                <c:pt idx="5393">
                  <c:v>1.734E-6</c:v>
                </c:pt>
                <c:pt idx="5394">
                  <c:v>1.7320000000000001E-6</c:v>
                </c:pt>
                <c:pt idx="5395">
                  <c:v>1.7320000000000001E-6</c:v>
                </c:pt>
                <c:pt idx="5396">
                  <c:v>1.734E-6</c:v>
                </c:pt>
                <c:pt idx="5397">
                  <c:v>1.7349999999999999E-6</c:v>
                </c:pt>
                <c:pt idx="5398">
                  <c:v>1.731E-6</c:v>
                </c:pt>
                <c:pt idx="5399">
                  <c:v>1.7320000000000001E-6</c:v>
                </c:pt>
                <c:pt idx="5400">
                  <c:v>1.7320000000000001E-6</c:v>
                </c:pt>
                <c:pt idx="5401">
                  <c:v>1.734E-6</c:v>
                </c:pt>
                <c:pt idx="5402">
                  <c:v>1.731E-6</c:v>
                </c:pt>
                <c:pt idx="5403">
                  <c:v>1.7320000000000001E-6</c:v>
                </c:pt>
                <c:pt idx="5404">
                  <c:v>1.731E-6</c:v>
                </c:pt>
                <c:pt idx="5405">
                  <c:v>1.734E-6</c:v>
                </c:pt>
                <c:pt idx="5406">
                  <c:v>1.731E-6</c:v>
                </c:pt>
                <c:pt idx="5407">
                  <c:v>1.7320000000000001E-6</c:v>
                </c:pt>
                <c:pt idx="5408">
                  <c:v>1.7320000000000001E-6</c:v>
                </c:pt>
                <c:pt idx="5409">
                  <c:v>1.734E-6</c:v>
                </c:pt>
                <c:pt idx="5410">
                  <c:v>1.7320000000000001E-6</c:v>
                </c:pt>
                <c:pt idx="5411">
                  <c:v>1.734E-6</c:v>
                </c:pt>
                <c:pt idx="5412">
                  <c:v>1.734E-6</c:v>
                </c:pt>
                <c:pt idx="5413">
                  <c:v>1.734E-6</c:v>
                </c:pt>
                <c:pt idx="5414">
                  <c:v>1.734E-6</c:v>
                </c:pt>
                <c:pt idx="5415">
                  <c:v>1.7349999999999999E-6</c:v>
                </c:pt>
                <c:pt idx="5416">
                  <c:v>1.7349999999999999E-6</c:v>
                </c:pt>
                <c:pt idx="5417">
                  <c:v>1.7349999999999999E-6</c:v>
                </c:pt>
                <c:pt idx="5418">
                  <c:v>1.734E-6</c:v>
                </c:pt>
                <c:pt idx="5419">
                  <c:v>1.7400000000000001E-6</c:v>
                </c:pt>
                <c:pt idx="5420">
                  <c:v>1.7349999999999999E-6</c:v>
                </c:pt>
                <c:pt idx="5421">
                  <c:v>1.7349999999999999E-6</c:v>
                </c:pt>
                <c:pt idx="5422">
                  <c:v>1.734E-6</c:v>
                </c:pt>
                <c:pt idx="5423">
                  <c:v>1.7349999999999999E-6</c:v>
                </c:pt>
                <c:pt idx="5424">
                  <c:v>1.7379999999999999E-6</c:v>
                </c:pt>
                <c:pt idx="5425">
                  <c:v>1.7379999999999999E-6</c:v>
                </c:pt>
                <c:pt idx="5426">
                  <c:v>1.7320000000000001E-6</c:v>
                </c:pt>
                <c:pt idx="5427">
                  <c:v>1.734E-6</c:v>
                </c:pt>
                <c:pt idx="5428">
                  <c:v>1.7370000000000001E-6</c:v>
                </c:pt>
                <c:pt idx="5429">
                  <c:v>1.734E-6</c:v>
                </c:pt>
                <c:pt idx="5430">
                  <c:v>1.7349999999999999E-6</c:v>
                </c:pt>
                <c:pt idx="5431">
                  <c:v>1.7320000000000001E-6</c:v>
                </c:pt>
                <c:pt idx="5432">
                  <c:v>1.734E-6</c:v>
                </c:pt>
                <c:pt idx="5433">
                  <c:v>1.7349999999999999E-6</c:v>
                </c:pt>
                <c:pt idx="5434">
                  <c:v>1.7379999999999999E-6</c:v>
                </c:pt>
                <c:pt idx="5435">
                  <c:v>1.734E-6</c:v>
                </c:pt>
                <c:pt idx="5436">
                  <c:v>1.7349999999999999E-6</c:v>
                </c:pt>
                <c:pt idx="5437">
                  <c:v>1.7370000000000001E-6</c:v>
                </c:pt>
                <c:pt idx="5438">
                  <c:v>1.7430000000000001E-6</c:v>
                </c:pt>
                <c:pt idx="5439">
                  <c:v>1.7400000000000001E-6</c:v>
                </c:pt>
                <c:pt idx="5440">
                  <c:v>1.7400000000000001E-6</c:v>
                </c:pt>
                <c:pt idx="5441">
                  <c:v>1.7379999999999999E-6</c:v>
                </c:pt>
                <c:pt idx="5442">
                  <c:v>1.7430000000000001E-6</c:v>
                </c:pt>
                <c:pt idx="5443">
                  <c:v>1.742E-6</c:v>
                </c:pt>
                <c:pt idx="5444">
                  <c:v>1.7379999999999999E-6</c:v>
                </c:pt>
                <c:pt idx="5445">
                  <c:v>1.742E-6</c:v>
                </c:pt>
                <c:pt idx="5446">
                  <c:v>1.745E-6</c:v>
                </c:pt>
                <c:pt idx="5447">
                  <c:v>1.7379999999999999E-6</c:v>
                </c:pt>
                <c:pt idx="5448">
                  <c:v>1.742E-6</c:v>
                </c:pt>
                <c:pt idx="5449">
                  <c:v>1.742E-6</c:v>
                </c:pt>
                <c:pt idx="5450">
                  <c:v>1.7430000000000001E-6</c:v>
                </c:pt>
                <c:pt idx="5451">
                  <c:v>1.745E-6</c:v>
                </c:pt>
                <c:pt idx="5452">
                  <c:v>1.7400000000000001E-6</c:v>
                </c:pt>
                <c:pt idx="5453">
                  <c:v>1.745E-6</c:v>
                </c:pt>
                <c:pt idx="5454">
                  <c:v>1.745E-6</c:v>
                </c:pt>
                <c:pt idx="5455">
                  <c:v>1.745E-6</c:v>
                </c:pt>
                <c:pt idx="5456">
                  <c:v>1.745E-6</c:v>
                </c:pt>
                <c:pt idx="5457">
                  <c:v>1.7430000000000001E-6</c:v>
                </c:pt>
                <c:pt idx="5458">
                  <c:v>1.7430000000000001E-6</c:v>
                </c:pt>
                <c:pt idx="5459">
                  <c:v>1.7430000000000001E-6</c:v>
                </c:pt>
                <c:pt idx="5460">
                  <c:v>1.742E-6</c:v>
                </c:pt>
                <c:pt idx="5461">
                  <c:v>1.7430000000000001E-6</c:v>
                </c:pt>
                <c:pt idx="5462">
                  <c:v>1.7430000000000001E-6</c:v>
                </c:pt>
                <c:pt idx="5463">
                  <c:v>1.7430000000000001E-6</c:v>
                </c:pt>
                <c:pt idx="5464">
                  <c:v>1.7370000000000001E-6</c:v>
                </c:pt>
                <c:pt idx="5465">
                  <c:v>1.7379999999999999E-6</c:v>
                </c:pt>
                <c:pt idx="5466">
                  <c:v>1.7400000000000001E-6</c:v>
                </c:pt>
                <c:pt idx="5467">
                  <c:v>1.742E-6</c:v>
                </c:pt>
                <c:pt idx="5468">
                  <c:v>1.7320000000000001E-6</c:v>
                </c:pt>
                <c:pt idx="5469">
                  <c:v>1.734E-6</c:v>
                </c:pt>
                <c:pt idx="5470">
                  <c:v>1.734E-6</c:v>
                </c:pt>
                <c:pt idx="5471">
                  <c:v>1.734E-6</c:v>
                </c:pt>
                <c:pt idx="5472">
                  <c:v>1.7349999999999999E-6</c:v>
                </c:pt>
                <c:pt idx="5473">
                  <c:v>1.7320000000000001E-6</c:v>
                </c:pt>
                <c:pt idx="5474">
                  <c:v>1.7349999999999999E-6</c:v>
                </c:pt>
                <c:pt idx="5475">
                  <c:v>1.7400000000000001E-6</c:v>
                </c:pt>
                <c:pt idx="5476">
                  <c:v>1.7320000000000001E-6</c:v>
                </c:pt>
                <c:pt idx="5477">
                  <c:v>1.734E-6</c:v>
                </c:pt>
                <c:pt idx="5478">
                  <c:v>1.7349999999999999E-6</c:v>
                </c:pt>
                <c:pt idx="5479">
                  <c:v>1.7379999999999999E-6</c:v>
                </c:pt>
                <c:pt idx="5480">
                  <c:v>1.734E-6</c:v>
                </c:pt>
                <c:pt idx="5481">
                  <c:v>1.7320000000000001E-6</c:v>
                </c:pt>
                <c:pt idx="5482">
                  <c:v>1.734E-6</c:v>
                </c:pt>
                <c:pt idx="5483">
                  <c:v>1.734E-6</c:v>
                </c:pt>
                <c:pt idx="5484">
                  <c:v>1.7349999999999999E-6</c:v>
                </c:pt>
                <c:pt idx="5485">
                  <c:v>1.742E-6</c:v>
                </c:pt>
                <c:pt idx="5486">
                  <c:v>1.734E-6</c:v>
                </c:pt>
                <c:pt idx="5487">
                  <c:v>1.734E-6</c:v>
                </c:pt>
                <c:pt idx="5488">
                  <c:v>1.7320000000000001E-6</c:v>
                </c:pt>
                <c:pt idx="5489">
                  <c:v>1.734E-6</c:v>
                </c:pt>
                <c:pt idx="5490">
                  <c:v>1.7349999999999999E-6</c:v>
                </c:pt>
                <c:pt idx="5491">
                  <c:v>1.7349999999999999E-6</c:v>
                </c:pt>
                <c:pt idx="5492">
                  <c:v>1.734E-6</c:v>
                </c:pt>
                <c:pt idx="5493">
                  <c:v>1.734E-6</c:v>
                </c:pt>
                <c:pt idx="5494">
                  <c:v>1.7370000000000001E-6</c:v>
                </c:pt>
                <c:pt idx="5495">
                  <c:v>1.734E-6</c:v>
                </c:pt>
                <c:pt idx="5496">
                  <c:v>1.7349999999999999E-6</c:v>
                </c:pt>
                <c:pt idx="5497">
                  <c:v>1.7349999999999999E-6</c:v>
                </c:pt>
                <c:pt idx="5498">
                  <c:v>1.7320000000000001E-6</c:v>
                </c:pt>
                <c:pt idx="5499">
                  <c:v>1.7379999999999999E-6</c:v>
                </c:pt>
                <c:pt idx="5500">
                  <c:v>1.734E-6</c:v>
                </c:pt>
                <c:pt idx="5501">
                  <c:v>1.7370000000000001E-6</c:v>
                </c:pt>
                <c:pt idx="5502">
                  <c:v>1.7379999999999999E-6</c:v>
                </c:pt>
                <c:pt idx="5503">
                  <c:v>1.7349999999999999E-6</c:v>
                </c:pt>
                <c:pt idx="5504">
                  <c:v>1.7349999999999999E-6</c:v>
                </c:pt>
                <c:pt idx="5505">
                  <c:v>1.7370000000000001E-6</c:v>
                </c:pt>
                <c:pt idx="5506">
                  <c:v>1.7400000000000001E-6</c:v>
                </c:pt>
                <c:pt idx="5507">
                  <c:v>1.7400000000000001E-6</c:v>
                </c:pt>
                <c:pt idx="5508">
                  <c:v>1.7349999999999999E-6</c:v>
                </c:pt>
                <c:pt idx="5509">
                  <c:v>1.7370000000000001E-6</c:v>
                </c:pt>
                <c:pt idx="5510">
                  <c:v>1.7349999999999999E-6</c:v>
                </c:pt>
                <c:pt idx="5511">
                  <c:v>1.7400000000000001E-6</c:v>
                </c:pt>
                <c:pt idx="5512">
                  <c:v>1.7349999999999999E-6</c:v>
                </c:pt>
                <c:pt idx="5513">
                  <c:v>1.7430000000000001E-6</c:v>
                </c:pt>
                <c:pt idx="5514">
                  <c:v>1.7379999999999999E-6</c:v>
                </c:pt>
                <c:pt idx="5515">
                  <c:v>1.7430000000000001E-6</c:v>
                </c:pt>
                <c:pt idx="5516">
                  <c:v>1.7349999999999999E-6</c:v>
                </c:pt>
                <c:pt idx="5517">
                  <c:v>1.7430000000000001E-6</c:v>
                </c:pt>
                <c:pt idx="5518">
                  <c:v>1.742E-6</c:v>
                </c:pt>
                <c:pt idx="5519">
                  <c:v>1.7349999999999999E-6</c:v>
                </c:pt>
                <c:pt idx="5520">
                  <c:v>1.7370000000000001E-6</c:v>
                </c:pt>
                <c:pt idx="5521">
                  <c:v>1.7379999999999999E-6</c:v>
                </c:pt>
                <c:pt idx="5522">
                  <c:v>1.7349999999999999E-6</c:v>
                </c:pt>
                <c:pt idx="5523">
                  <c:v>1.734E-6</c:v>
                </c:pt>
                <c:pt idx="5524">
                  <c:v>1.734E-6</c:v>
                </c:pt>
                <c:pt idx="5525">
                  <c:v>1.7349999999999999E-6</c:v>
                </c:pt>
                <c:pt idx="5526">
                  <c:v>1.734E-6</c:v>
                </c:pt>
                <c:pt idx="5527">
                  <c:v>1.7320000000000001E-6</c:v>
                </c:pt>
                <c:pt idx="5528">
                  <c:v>1.7349999999999999E-6</c:v>
                </c:pt>
                <c:pt idx="5529">
                  <c:v>1.7349999999999999E-6</c:v>
                </c:pt>
                <c:pt idx="5530">
                  <c:v>1.7370000000000001E-6</c:v>
                </c:pt>
                <c:pt idx="5531">
                  <c:v>1.734E-6</c:v>
                </c:pt>
                <c:pt idx="5532">
                  <c:v>1.734E-6</c:v>
                </c:pt>
                <c:pt idx="5533">
                  <c:v>1.734E-6</c:v>
                </c:pt>
                <c:pt idx="5534">
                  <c:v>1.7320000000000001E-6</c:v>
                </c:pt>
                <c:pt idx="5535">
                  <c:v>1.7349999999999999E-6</c:v>
                </c:pt>
                <c:pt idx="5536">
                  <c:v>1.734E-6</c:v>
                </c:pt>
                <c:pt idx="5537">
                  <c:v>1.7379999999999999E-6</c:v>
                </c:pt>
                <c:pt idx="5538">
                  <c:v>1.7400000000000001E-6</c:v>
                </c:pt>
                <c:pt idx="5539">
                  <c:v>1.734E-6</c:v>
                </c:pt>
                <c:pt idx="5540">
                  <c:v>1.7349999999999999E-6</c:v>
                </c:pt>
                <c:pt idx="5541">
                  <c:v>1.734E-6</c:v>
                </c:pt>
                <c:pt idx="5542">
                  <c:v>1.7379999999999999E-6</c:v>
                </c:pt>
                <c:pt idx="5543">
                  <c:v>1.7379999999999999E-6</c:v>
                </c:pt>
                <c:pt idx="5544">
                  <c:v>1.734E-6</c:v>
                </c:pt>
                <c:pt idx="5545">
                  <c:v>1.7349999999999999E-6</c:v>
                </c:pt>
                <c:pt idx="5546">
                  <c:v>1.7400000000000001E-6</c:v>
                </c:pt>
                <c:pt idx="5547">
                  <c:v>1.7370000000000001E-6</c:v>
                </c:pt>
                <c:pt idx="5548">
                  <c:v>1.734E-6</c:v>
                </c:pt>
                <c:pt idx="5549">
                  <c:v>1.7370000000000001E-6</c:v>
                </c:pt>
                <c:pt idx="5550">
                  <c:v>1.7379999999999999E-6</c:v>
                </c:pt>
                <c:pt idx="5551">
                  <c:v>1.742E-6</c:v>
                </c:pt>
                <c:pt idx="5552">
                  <c:v>1.7379999999999999E-6</c:v>
                </c:pt>
                <c:pt idx="5553">
                  <c:v>1.7400000000000001E-6</c:v>
                </c:pt>
                <c:pt idx="5554">
                  <c:v>1.7400000000000001E-6</c:v>
                </c:pt>
                <c:pt idx="5555">
                  <c:v>1.7370000000000001E-6</c:v>
                </c:pt>
                <c:pt idx="5556">
                  <c:v>1.742E-6</c:v>
                </c:pt>
                <c:pt idx="5557">
                  <c:v>1.742E-6</c:v>
                </c:pt>
                <c:pt idx="5558">
                  <c:v>1.7430000000000001E-6</c:v>
                </c:pt>
                <c:pt idx="5559">
                  <c:v>1.745E-6</c:v>
                </c:pt>
                <c:pt idx="5560">
                  <c:v>1.7379999999999999E-6</c:v>
                </c:pt>
                <c:pt idx="5561">
                  <c:v>1.742E-6</c:v>
                </c:pt>
                <c:pt idx="5562">
                  <c:v>1.742E-6</c:v>
                </c:pt>
                <c:pt idx="5563">
                  <c:v>1.7430000000000001E-6</c:v>
                </c:pt>
                <c:pt idx="5564">
                  <c:v>1.745E-6</c:v>
                </c:pt>
                <c:pt idx="5565">
                  <c:v>1.7430000000000001E-6</c:v>
                </c:pt>
                <c:pt idx="5566">
                  <c:v>1.7430000000000001E-6</c:v>
                </c:pt>
                <c:pt idx="5567">
                  <c:v>1.7430000000000001E-6</c:v>
                </c:pt>
                <c:pt idx="5568">
                  <c:v>1.7430000000000001E-6</c:v>
                </c:pt>
                <c:pt idx="5569">
                  <c:v>1.745E-6</c:v>
                </c:pt>
                <c:pt idx="5570">
                  <c:v>1.745E-6</c:v>
                </c:pt>
                <c:pt idx="5571">
                  <c:v>1.7430000000000001E-6</c:v>
                </c:pt>
                <c:pt idx="5572">
                  <c:v>1.7460000000000001E-6</c:v>
                </c:pt>
                <c:pt idx="5573">
                  <c:v>1.7430000000000001E-6</c:v>
                </c:pt>
                <c:pt idx="5574">
                  <c:v>1.7430000000000001E-6</c:v>
                </c:pt>
                <c:pt idx="5575">
                  <c:v>1.745E-6</c:v>
                </c:pt>
                <c:pt idx="5576">
                  <c:v>1.7430000000000001E-6</c:v>
                </c:pt>
                <c:pt idx="5577">
                  <c:v>1.745E-6</c:v>
                </c:pt>
                <c:pt idx="5578">
                  <c:v>1.7430000000000001E-6</c:v>
                </c:pt>
                <c:pt idx="5579">
                  <c:v>1.745E-6</c:v>
                </c:pt>
                <c:pt idx="5580">
                  <c:v>1.7430000000000001E-6</c:v>
                </c:pt>
                <c:pt idx="5581">
                  <c:v>1.745E-6</c:v>
                </c:pt>
                <c:pt idx="5582">
                  <c:v>1.745E-6</c:v>
                </c:pt>
                <c:pt idx="5583">
                  <c:v>1.7460000000000001E-6</c:v>
                </c:pt>
                <c:pt idx="5584">
                  <c:v>1.7460000000000001E-6</c:v>
                </c:pt>
                <c:pt idx="5585">
                  <c:v>1.745E-6</c:v>
                </c:pt>
                <c:pt idx="5586">
                  <c:v>1.7460000000000001E-6</c:v>
                </c:pt>
                <c:pt idx="5587">
                  <c:v>1.748E-6</c:v>
                </c:pt>
                <c:pt idx="5588">
                  <c:v>1.745E-6</c:v>
                </c:pt>
                <c:pt idx="5589">
                  <c:v>1.745E-6</c:v>
                </c:pt>
                <c:pt idx="5590">
                  <c:v>1.7460000000000001E-6</c:v>
                </c:pt>
                <c:pt idx="5591">
                  <c:v>1.75E-6</c:v>
                </c:pt>
                <c:pt idx="5592">
                  <c:v>1.745E-6</c:v>
                </c:pt>
                <c:pt idx="5593">
                  <c:v>1.748E-6</c:v>
                </c:pt>
                <c:pt idx="5594">
                  <c:v>1.75E-6</c:v>
                </c:pt>
                <c:pt idx="5595">
                  <c:v>1.75E-6</c:v>
                </c:pt>
                <c:pt idx="5596">
                  <c:v>1.7460000000000001E-6</c:v>
                </c:pt>
                <c:pt idx="5597">
                  <c:v>1.7460000000000001E-6</c:v>
                </c:pt>
                <c:pt idx="5598">
                  <c:v>1.751E-6</c:v>
                </c:pt>
                <c:pt idx="5599">
                  <c:v>1.751E-6</c:v>
                </c:pt>
                <c:pt idx="5600">
                  <c:v>1.745E-6</c:v>
                </c:pt>
                <c:pt idx="5601">
                  <c:v>1.75E-6</c:v>
                </c:pt>
                <c:pt idx="5602">
                  <c:v>1.7460000000000001E-6</c:v>
                </c:pt>
                <c:pt idx="5603">
                  <c:v>1.75E-6</c:v>
                </c:pt>
                <c:pt idx="5604">
                  <c:v>1.748E-6</c:v>
                </c:pt>
                <c:pt idx="5605">
                  <c:v>1.75E-6</c:v>
                </c:pt>
                <c:pt idx="5606">
                  <c:v>1.751E-6</c:v>
                </c:pt>
                <c:pt idx="5607">
                  <c:v>1.7460000000000001E-6</c:v>
                </c:pt>
                <c:pt idx="5608">
                  <c:v>1.748E-6</c:v>
                </c:pt>
                <c:pt idx="5609">
                  <c:v>1.748E-6</c:v>
                </c:pt>
                <c:pt idx="5610">
                  <c:v>1.7460000000000001E-6</c:v>
                </c:pt>
                <c:pt idx="5611">
                  <c:v>1.7460000000000001E-6</c:v>
                </c:pt>
                <c:pt idx="5612">
                  <c:v>1.748E-6</c:v>
                </c:pt>
                <c:pt idx="5613">
                  <c:v>1.75E-6</c:v>
                </c:pt>
                <c:pt idx="5614">
                  <c:v>1.7460000000000001E-6</c:v>
                </c:pt>
                <c:pt idx="5615">
                  <c:v>1.751E-6</c:v>
                </c:pt>
                <c:pt idx="5616">
                  <c:v>1.75E-6</c:v>
                </c:pt>
                <c:pt idx="5617">
                  <c:v>1.748E-6</c:v>
                </c:pt>
                <c:pt idx="5618">
                  <c:v>1.748E-6</c:v>
                </c:pt>
                <c:pt idx="5619">
                  <c:v>1.753E-6</c:v>
                </c:pt>
                <c:pt idx="5620">
                  <c:v>1.7460000000000001E-6</c:v>
                </c:pt>
                <c:pt idx="5621">
                  <c:v>1.751E-6</c:v>
                </c:pt>
                <c:pt idx="5622">
                  <c:v>1.751E-6</c:v>
                </c:pt>
                <c:pt idx="5623">
                  <c:v>1.75E-6</c:v>
                </c:pt>
                <c:pt idx="5624">
                  <c:v>1.75E-6</c:v>
                </c:pt>
                <c:pt idx="5625">
                  <c:v>1.751E-6</c:v>
                </c:pt>
                <c:pt idx="5626">
                  <c:v>1.7540000000000001E-6</c:v>
                </c:pt>
                <c:pt idx="5627">
                  <c:v>1.7460000000000001E-6</c:v>
                </c:pt>
                <c:pt idx="5628">
                  <c:v>1.753E-6</c:v>
                </c:pt>
                <c:pt idx="5629">
                  <c:v>1.751E-6</c:v>
                </c:pt>
                <c:pt idx="5630">
                  <c:v>1.75E-6</c:v>
                </c:pt>
                <c:pt idx="5631">
                  <c:v>1.7540000000000001E-6</c:v>
                </c:pt>
                <c:pt idx="5632">
                  <c:v>1.751E-6</c:v>
                </c:pt>
                <c:pt idx="5633">
                  <c:v>1.75E-6</c:v>
                </c:pt>
                <c:pt idx="5634">
                  <c:v>1.751E-6</c:v>
                </c:pt>
                <c:pt idx="5635">
                  <c:v>1.753E-6</c:v>
                </c:pt>
                <c:pt idx="5636">
                  <c:v>1.748E-6</c:v>
                </c:pt>
                <c:pt idx="5637">
                  <c:v>1.753E-6</c:v>
                </c:pt>
                <c:pt idx="5638">
                  <c:v>1.753E-6</c:v>
                </c:pt>
                <c:pt idx="5639">
                  <c:v>1.756E-6</c:v>
                </c:pt>
                <c:pt idx="5640">
                  <c:v>1.751E-6</c:v>
                </c:pt>
                <c:pt idx="5641">
                  <c:v>1.75E-6</c:v>
                </c:pt>
                <c:pt idx="5642">
                  <c:v>1.7540000000000001E-6</c:v>
                </c:pt>
                <c:pt idx="5643">
                  <c:v>1.7540000000000001E-6</c:v>
                </c:pt>
                <c:pt idx="5644">
                  <c:v>1.7540000000000001E-6</c:v>
                </c:pt>
                <c:pt idx="5645">
                  <c:v>1.753E-6</c:v>
                </c:pt>
                <c:pt idx="5646">
                  <c:v>1.75E-6</c:v>
                </c:pt>
                <c:pt idx="5647">
                  <c:v>1.751E-6</c:v>
                </c:pt>
                <c:pt idx="5648">
                  <c:v>1.753E-6</c:v>
                </c:pt>
                <c:pt idx="5649">
                  <c:v>1.753E-6</c:v>
                </c:pt>
                <c:pt idx="5650">
                  <c:v>1.75E-6</c:v>
                </c:pt>
                <c:pt idx="5651">
                  <c:v>1.748E-6</c:v>
                </c:pt>
                <c:pt idx="5652">
                  <c:v>1.699E-6</c:v>
                </c:pt>
                <c:pt idx="5653">
                  <c:v>1.516E-6</c:v>
                </c:pt>
                <c:pt idx="5654">
                  <c:v>1.147E-6</c:v>
                </c:pt>
                <c:pt idx="5655">
                  <c:v>9.9099999999999999E-10</c:v>
                </c:pt>
                <c:pt idx="5656">
                  <c:v>7.9909999999999996E-10</c:v>
                </c:pt>
                <c:pt idx="5657">
                  <c:v>7.1789999999999997E-10</c:v>
                </c:pt>
                <c:pt idx="5658">
                  <c:v>6.8140000000000005E-10</c:v>
                </c:pt>
                <c:pt idx="5659">
                  <c:v>6.6080000000000003E-10</c:v>
                </c:pt>
                <c:pt idx="5660">
                  <c:v>6.4560000000000002E-10</c:v>
                </c:pt>
                <c:pt idx="5661">
                  <c:v>6.4029999999999995E-10</c:v>
                </c:pt>
                <c:pt idx="5662">
                  <c:v>6.3520000000000004E-10</c:v>
                </c:pt>
                <c:pt idx="5663">
                  <c:v>6.3059999999999997E-10</c:v>
                </c:pt>
                <c:pt idx="5664">
                  <c:v>6.1879999999999997E-10</c:v>
                </c:pt>
                <c:pt idx="5665">
                  <c:v>6.2440000000000004E-10</c:v>
                </c:pt>
                <c:pt idx="5666">
                  <c:v>6.2270000000000003E-10</c:v>
                </c:pt>
                <c:pt idx="5667">
                  <c:v>6.2330000000000001E-10</c:v>
                </c:pt>
                <c:pt idx="5668">
                  <c:v>6.2489999999999998E-10</c:v>
                </c:pt>
                <c:pt idx="5669">
                  <c:v>6.2330000000000001E-10</c:v>
                </c:pt>
                <c:pt idx="5670">
                  <c:v>6.3E-10</c:v>
                </c:pt>
                <c:pt idx="5671">
                  <c:v>6.2940000000000002E-10</c:v>
                </c:pt>
                <c:pt idx="5672">
                  <c:v>6.3690000000000004E-10</c:v>
                </c:pt>
                <c:pt idx="5673">
                  <c:v>6.4150000000000001E-10</c:v>
                </c:pt>
                <c:pt idx="5674">
                  <c:v>6.3110000000000002E-10</c:v>
                </c:pt>
                <c:pt idx="5675">
                  <c:v>6.3229999999999998E-10</c:v>
                </c:pt>
                <c:pt idx="5676">
                  <c:v>6.4439999999999997E-10</c:v>
                </c:pt>
                <c:pt idx="5677">
                  <c:v>6.4209999999999999E-10</c:v>
                </c:pt>
                <c:pt idx="5678">
                  <c:v>6.4560000000000002E-10</c:v>
                </c:pt>
                <c:pt idx="5679">
                  <c:v>6.4849999999999998E-10</c:v>
                </c:pt>
                <c:pt idx="5680">
                  <c:v>6.5019999999999999E-10</c:v>
                </c:pt>
                <c:pt idx="5681">
                  <c:v>6.6380000000000002E-10</c:v>
                </c:pt>
                <c:pt idx="5682">
                  <c:v>6.6860000000000005E-10</c:v>
                </c:pt>
                <c:pt idx="5683">
                  <c:v>6.8319999999999998E-10</c:v>
                </c:pt>
                <c:pt idx="5684">
                  <c:v>6.826E-10</c:v>
                </c:pt>
                <c:pt idx="5685">
                  <c:v>6.9E-10</c:v>
                </c:pt>
                <c:pt idx="5686">
                  <c:v>6.9129999999999998E-10</c:v>
                </c:pt>
                <c:pt idx="5687">
                  <c:v>6.9189999999999996E-10</c:v>
                </c:pt>
                <c:pt idx="5688">
                  <c:v>6.8819999999999996E-10</c:v>
                </c:pt>
                <c:pt idx="5689">
                  <c:v>6.8940000000000002E-10</c:v>
                </c:pt>
                <c:pt idx="5690">
                  <c:v>6.8689999999999998E-10</c:v>
                </c:pt>
                <c:pt idx="5691">
                  <c:v>6.9E-10</c:v>
                </c:pt>
                <c:pt idx="5692">
                  <c:v>6.8880000000000004E-10</c:v>
                </c:pt>
                <c:pt idx="5693">
                  <c:v>6.8749999999999995E-10</c:v>
                </c:pt>
                <c:pt idx="5694">
                  <c:v>6.8140000000000005E-10</c:v>
                </c:pt>
                <c:pt idx="5695">
                  <c:v>6.8689999999999998E-10</c:v>
                </c:pt>
                <c:pt idx="5696">
                  <c:v>6.863E-10</c:v>
                </c:pt>
                <c:pt idx="5697">
                  <c:v>6.8570000000000002E-10</c:v>
                </c:pt>
                <c:pt idx="5698">
                  <c:v>6.8880000000000004E-10</c:v>
                </c:pt>
                <c:pt idx="5699">
                  <c:v>6.9189999999999996E-10</c:v>
                </c:pt>
                <c:pt idx="5700">
                  <c:v>6.9559999999999996E-10</c:v>
                </c:pt>
                <c:pt idx="5701">
                  <c:v>7.0190000000000003E-10</c:v>
                </c:pt>
                <c:pt idx="5702">
                  <c:v>7.089E-10</c:v>
                </c:pt>
                <c:pt idx="5703">
                  <c:v>7.1340000000000004E-10</c:v>
                </c:pt>
                <c:pt idx="5704">
                  <c:v>7.2639999999999999E-10</c:v>
                </c:pt>
                <c:pt idx="5705">
                  <c:v>7.3430000000000004E-10</c:v>
                </c:pt>
                <c:pt idx="5706">
                  <c:v>7.4489999999999998E-10</c:v>
                </c:pt>
                <c:pt idx="5707">
                  <c:v>7.6260000000000003E-10</c:v>
                </c:pt>
                <c:pt idx="5708">
                  <c:v>7.736E-10</c:v>
                </c:pt>
                <c:pt idx="5709">
                  <c:v>7.9120000000000002E-10</c:v>
                </c:pt>
                <c:pt idx="5710">
                  <c:v>8.0559999999999999E-10</c:v>
                </c:pt>
                <c:pt idx="5711">
                  <c:v>8.262E-10</c:v>
                </c:pt>
                <c:pt idx="5712">
                  <c:v>8.427E-10</c:v>
                </c:pt>
                <c:pt idx="5713">
                  <c:v>8.6659999999999999E-10</c:v>
                </c:pt>
                <c:pt idx="5714">
                  <c:v>8.9030000000000002E-10</c:v>
                </c:pt>
                <c:pt idx="5715">
                  <c:v>9.1060000000000004E-10</c:v>
                </c:pt>
                <c:pt idx="5716">
                  <c:v>9.3549999999999992E-10</c:v>
                </c:pt>
                <c:pt idx="5717">
                  <c:v>9.6290000000000006E-10</c:v>
                </c:pt>
                <c:pt idx="5718">
                  <c:v>9.8749999999999995E-10</c:v>
                </c:pt>
                <c:pt idx="5719">
                  <c:v>1.014E-9</c:v>
                </c:pt>
                <c:pt idx="5720">
                  <c:v>1.0459999999999999E-9</c:v>
                </c:pt>
                <c:pt idx="5721">
                  <c:v>1.072E-9</c:v>
                </c:pt>
                <c:pt idx="5722">
                  <c:v>1.0979999999999999E-9</c:v>
                </c:pt>
                <c:pt idx="5723">
                  <c:v>1.132E-9</c:v>
                </c:pt>
                <c:pt idx="5724">
                  <c:v>1.1579999999999999E-9</c:v>
                </c:pt>
                <c:pt idx="5725">
                  <c:v>1.194E-9</c:v>
                </c:pt>
                <c:pt idx="5726">
                  <c:v>1.225E-9</c:v>
                </c:pt>
                <c:pt idx="5727">
                  <c:v>1.252E-9</c:v>
                </c:pt>
                <c:pt idx="5728">
                  <c:v>1.2819999999999999E-9</c:v>
                </c:pt>
                <c:pt idx="5729">
                  <c:v>1.314E-9</c:v>
                </c:pt>
                <c:pt idx="5730">
                  <c:v>1.345E-9</c:v>
                </c:pt>
                <c:pt idx="5731">
                  <c:v>1.3769999999999999E-9</c:v>
                </c:pt>
                <c:pt idx="5732">
                  <c:v>1.405E-9</c:v>
                </c:pt>
                <c:pt idx="5733">
                  <c:v>1.436E-9</c:v>
                </c:pt>
                <c:pt idx="5734">
                  <c:v>1.463E-9</c:v>
                </c:pt>
                <c:pt idx="5735">
                  <c:v>1.4949999999999999E-9</c:v>
                </c:pt>
                <c:pt idx="5736">
                  <c:v>1.523E-9</c:v>
                </c:pt>
                <c:pt idx="5737">
                  <c:v>1.5449999999999999E-9</c:v>
                </c:pt>
                <c:pt idx="5738">
                  <c:v>1.577E-9</c:v>
                </c:pt>
                <c:pt idx="5739">
                  <c:v>1.6069999999999999E-9</c:v>
                </c:pt>
                <c:pt idx="5740">
                  <c:v>1.6339999999999999E-9</c:v>
                </c:pt>
                <c:pt idx="5741">
                  <c:v>1.657E-9</c:v>
                </c:pt>
                <c:pt idx="5742">
                  <c:v>1.684E-9</c:v>
                </c:pt>
                <c:pt idx="5743">
                  <c:v>1.7120000000000001E-9</c:v>
                </c:pt>
                <c:pt idx="5744">
                  <c:v>1.738E-9</c:v>
                </c:pt>
                <c:pt idx="5745">
                  <c:v>1.7559999999999999E-9</c:v>
                </c:pt>
                <c:pt idx="5746">
                  <c:v>1.781E-9</c:v>
                </c:pt>
                <c:pt idx="5747">
                  <c:v>1.802E-9</c:v>
                </c:pt>
                <c:pt idx="5748">
                  <c:v>1.8300000000000001E-9</c:v>
                </c:pt>
                <c:pt idx="5749">
                  <c:v>1.8469999999999999E-9</c:v>
                </c:pt>
                <c:pt idx="5750">
                  <c:v>1.87E-9</c:v>
                </c:pt>
                <c:pt idx="5751">
                  <c:v>1.8899999999999999E-9</c:v>
                </c:pt>
                <c:pt idx="5752">
                  <c:v>1.9139999999999998E-9</c:v>
                </c:pt>
                <c:pt idx="5753">
                  <c:v>1.9260000000000002E-9</c:v>
                </c:pt>
                <c:pt idx="5754">
                  <c:v>1.9530000000000002E-9</c:v>
                </c:pt>
                <c:pt idx="5755">
                  <c:v>1.9669999999999999E-9</c:v>
                </c:pt>
                <c:pt idx="5756">
                  <c:v>1.9810000000000001E-9</c:v>
                </c:pt>
                <c:pt idx="5757">
                  <c:v>2.0000000000000001E-9</c:v>
                </c:pt>
                <c:pt idx="5758">
                  <c:v>2.0200000000000001E-9</c:v>
                </c:pt>
                <c:pt idx="5759">
                  <c:v>2.0369999999999999E-9</c:v>
                </c:pt>
                <c:pt idx="5760">
                  <c:v>2.0529999999999998E-9</c:v>
                </c:pt>
                <c:pt idx="5761">
                  <c:v>2.0740000000000001E-9</c:v>
                </c:pt>
                <c:pt idx="5762">
                  <c:v>2.0850000000000001E-9</c:v>
                </c:pt>
                <c:pt idx="5763">
                  <c:v>2.0960000000000002E-9</c:v>
                </c:pt>
                <c:pt idx="5764">
                  <c:v>2.1189999999999998E-9</c:v>
                </c:pt>
                <c:pt idx="5765">
                  <c:v>2.129E-9</c:v>
                </c:pt>
                <c:pt idx="5766">
                  <c:v>2.1400000000000001E-9</c:v>
                </c:pt>
                <c:pt idx="5767">
                  <c:v>2.1580000000000002E-9</c:v>
                </c:pt>
                <c:pt idx="5768">
                  <c:v>2.1670000000000001E-9</c:v>
                </c:pt>
                <c:pt idx="5769">
                  <c:v>2.1809999999999998E-9</c:v>
                </c:pt>
                <c:pt idx="5770">
                  <c:v>2.1980000000000001E-9</c:v>
                </c:pt>
                <c:pt idx="5771">
                  <c:v>2.2039999999999998E-9</c:v>
                </c:pt>
                <c:pt idx="5772">
                  <c:v>2.2130000000000001E-9</c:v>
                </c:pt>
                <c:pt idx="5773">
                  <c:v>2.2269999999999999E-9</c:v>
                </c:pt>
                <c:pt idx="5774">
                  <c:v>2.2429999999999998E-9</c:v>
                </c:pt>
                <c:pt idx="5775">
                  <c:v>2.2590000000000002E-9</c:v>
                </c:pt>
                <c:pt idx="5776">
                  <c:v>2.2790000000000001E-9</c:v>
                </c:pt>
                <c:pt idx="5777">
                  <c:v>2.2919999999999999E-9</c:v>
                </c:pt>
                <c:pt idx="5778">
                  <c:v>2.3079999999999999E-9</c:v>
                </c:pt>
                <c:pt idx="5779">
                  <c:v>2.3250000000000001E-9</c:v>
                </c:pt>
                <c:pt idx="5780">
                  <c:v>2.338E-9</c:v>
                </c:pt>
                <c:pt idx="5781">
                  <c:v>2.361E-9</c:v>
                </c:pt>
                <c:pt idx="5782">
                  <c:v>2.3739999999999999E-9</c:v>
                </c:pt>
                <c:pt idx="5783">
                  <c:v>2.3889999999999999E-9</c:v>
                </c:pt>
                <c:pt idx="5784">
                  <c:v>2.3929999999999999E-9</c:v>
                </c:pt>
                <c:pt idx="5785">
                  <c:v>2.4100000000000002E-9</c:v>
                </c:pt>
                <c:pt idx="5786">
                  <c:v>2.419E-9</c:v>
                </c:pt>
                <c:pt idx="5787">
                  <c:v>2.4300000000000001E-9</c:v>
                </c:pt>
                <c:pt idx="5788">
                  <c:v>2.4340000000000001E-9</c:v>
                </c:pt>
                <c:pt idx="5789">
                  <c:v>2.4450000000000001E-9</c:v>
                </c:pt>
                <c:pt idx="5790">
                  <c:v>2.4610000000000001E-9</c:v>
                </c:pt>
                <c:pt idx="5791">
                  <c:v>2.4650000000000001E-9</c:v>
                </c:pt>
                <c:pt idx="5792">
                  <c:v>2.4760000000000001E-9</c:v>
                </c:pt>
                <c:pt idx="5793">
                  <c:v>2.4829999999999998E-9</c:v>
                </c:pt>
                <c:pt idx="5794">
                  <c:v>2.4979999999999999E-9</c:v>
                </c:pt>
                <c:pt idx="5795">
                  <c:v>2.5070000000000001E-9</c:v>
                </c:pt>
                <c:pt idx="5796">
                  <c:v>2.5139999999999998E-9</c:v>
                </c:pt>
                <c:pt idx="5797">
                  <c:v>2.5190000000000001E-9</c:v>
                </c:pt>
                <c:pt idx="5798">
                  <c:v>2.5209999999999999E-9</c:v>
                </c:pt>
                <c:pt idx="5799">
                  <c:v>2.5329999999999998E-9</c:v>
                </c:pt>
                <c:pt idx="5800">
                  <c:v>2.5369999999999998E-9</c:v>
                </c:pt>
                <c:pt idx="5801">
                  <c:v>2.5399999999999999E-9</c:v>
                </c:pt>
                <c:pt idx="5802">
                  <c:v>2.5420000000000001E-9</c:v>
                </c:pt>
                <c:pt idx="5803">
                  <c:v>2.551E-9</c:v>
                </c:pt>
                <c:pt idx="5804">
                  <c:v>2.5530000000000002E-9</c:v>
                </c:pt>
                <c:pt idx="5805">
                  <c:v>2.5650000000000001E-9</c:v>
                </c:pt>
                <c:pt idx="5806">
                  <c:v>2.5690000000000001E-9</c:v>
                </c:pt>
                <c:pt idx="5807">
                  <c:v>2.5669999999999999E-9</c:v>
                </c:pt>
                <c:pt idx="5808">
                  <c:v>2.5690000000000001E-9</c:v>
                </c:pt>
                <c:pt idx="5809">
                  <c:v>2.5690000000000001E-9</c:v>
                </c:pt>
                <c:pt idx="5810">
                  <c:v>2.5719999999999998E-9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0F7-4599-877F-20CE499BFD1E}"/>
            </c:ext>
          </c:extLst>
        </c:ser>
        <c:ser>
          <c:idx val="1"/>
          <c:order val="1"/>
          <c:tx>
            <c:v>0.3x9mm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Sheet2!$H$2:$H$7380</c:f>
              <c:numCache>
                <c:formatCode>[h]:mm</c:formatCode>
                <c:ptCount val="7379"/>
                <c:pt idx="0">
                  <c:v>0</c:v>
                </c:pt>
                <c:pt idx="1">
                  <c:v>7.2916669159894809E-4</c:v>
                </c:pt>
                <c:pt idx="2">
                  <c:v>1.4583333613700233E-3</c:v>
                </c:pt>
                <c:pt idx="3">
                  <c:v>2.1759259543614462E-3</c:v>
                </c:pt>
                <c:pt idx="4">
                  <c:v>2.9166666936362162E-3</c:v>
                </c:pt>
                <c:pt idx="5">
                  <c:v>3.6458333561313339E-3</c:v>
                </c:pt>
                <c:pt idx="6">
                  <c:v>4.3634259491227567E-3</c:v>
                </c:pt>
                <c:pt idx="7">
                  <c:v>5.092592618893832E-3</c:v>
                </c:pt>
                <c:pt idx="8">
                  <c:v>5.8217592813889496E-3</c:v>
                </c:pt>
                <c:pt idx="9">
                  <c:v>6.5393518743803725E-3</c:v>
                </c:pt>
                <c:pt idx="10">
                  <c:v>7.2685185441514477E-3</c:v>
                </c:pt>
                <c:pt idx="11">
                  <c:v>7.997685213922523E-3</c:v>
                </c:pt>
                <c:pt idx="12">
                  <c:v>8.7152777996379882E-3</c:v>
                </c:pt>
                <c:pt idx="13">
                  <c:v>9.4444444694090635E-3</c:v>
                </c:pt>
                <c:pt idx="14">
                  <c:v>1.0173611139180139E-2</c:v>
                </c:pt>
                <c:pt idx="15">
                  <c:v>1.0902777801675256E-2</c:v>
                </c:pt>
                <c:pt idx="16">
                  <c:v>1.1620370394666679E-2</c:v>
                </c:pt>
                <c:pt idx="17">
                  <c:v>1.2349537064437754E-2</c:v>
                </c:pt>
                <c:pt idx="18">
                  <c:v>1.3078703726932872E-2</c:v>
                </c:pt>
                <c:pt idx="19">
                  <c:v>1.3796296319924295E-2</c:v>
                </c:pt>
                <c:pt idx="20">
                  <c:v>1.452546298969537E-2</c:v>
                </c:pt>
                <c:pt idx="21">
                  <c:v>1.5254629652190488E-2</c:v>
                </c:pt>
                <c:pt idx="22">
                  <c:v>1.5972222245181911E-2</c:v>
                </c:pt>
                <c:pt idx="23">
                  <c:v>1.6701388914952986E-2</c:v>
                </c:pt>
                <c:pt idx="24">
                  <c:v>1.7430555577448104E-2</c:v>
                </c:pt>
                <c:pt idx="25">
                  <c:v>1.8148148170439526E-2</c:v>
                </c:pt>
                <c:pt idx="26">
                  <c:v>1.8877314840210602E-2</c:v>
                </c:pt>
                <c:pt idx="27">
                  <c:v>1.9606481509981677E-2</c:v>
                </c:pt>
                <c:pt idx="28">
                  <c:v>2.0324074095697142E-2</c:v>
                </c:pt>
                <c:pt idx="29">
                  <c:v>2.106481484224787E-2</c:v>
                </c:pt>
                <c:pt idx="30">
                  <c:v>2.1840277804585639E-2</c:v>
                </c:pt>
                <c:pt idx="31">
                  <c:v>2.2557870397577062E-2</c:v>
                </c:pt>
                <c:pt idx="32">
                  <c:v>2.328703706007218E-2</c:v>
                </c:pt>
                <c:pt idx="33">
                  <c:v>2.4016203729843255E-2</c:v>
                </c:pt>
                <c:pt idx="34">
                  <c:v>2.4733796322834678E-2</c:v>
                </c:pt>
                <c:pt idx="35">
                  <c:v>2.5462962985329796E-2</c:v>
                </c:pt>
                <c:pt idx="36">
                  <c:v>2.6192129655100871E-2</c:v>
                </c:pt>
                <c:pt idx="37">
                  <c:v>2.6909722248092294E-2</c:v>
                </c:pt>
                <c:pt idx="38">
                  <c:v>2.7638888910587411E-2</c:v>
                </c:pt>
                <c:pt idx="39">
                  <c:v>2.8368055580358487E-2</c:v>
                </c:pt>
                <c:pt idx="40">
                  <c:v>2.9085648173349909E-2</c:v>
                </c:pt>
                <c:pt idx="41">
                  <c:v>2.9814814843120985E-2</c:v>
                </c:pt>
                <c:pt idx="42">
                  <c:v>3.0543981505616102E-2</c:v>
                </c:pt>
                <c:pt idx="43">
                  <c:v>3.1261574098607525E-2</c:v>
                </c:pt>
                <c:pt idx="44">
                  <c:v>3.19907407683786E-2</c:v>
                </c:pt>
                <c:pt idx="45">
                  <c:v>3.2719907430873718E-2</c:v>
                </c:pt>
                <c:pt idx="46">
                  <c:v>3.3437500023865141E-2</c:v>
                </c:pt>
                <c:pt idx="47">
                  <c:v>3.4166666693636216E-2</c:v>
                </c:pt>
                <c:pt idx="48">
                  <c:v>3.4884259286627639E-2</c:v>
                </c:pt>
                <c:pt idx="49">
                  <c:v>3.5613425949122757E-2</c:v>
                </c:pt>
                <c:pt idx="50">
                  <c:v>3.6342592618893832E-2</c:v>
                </c:pt>
                <c:pt idx="51">
                  <c:v>3.7060185211885255E-2</c:v>
                </c:pt>
                <c:pt idx="52">
                  <c:v>3.7789351874380372E-2</c:v>
                </c:pt>
                <c:pt idx="53">
                  <c:v>3.8518518544151448E-2</c:v>
                </c:pt>
                <c:pt idx="54">
                  <c:v>3.9236111137142871E-2</c:v>
                </c:pt>
                <c:pt idx="55">
                  <c:v>3.9965277799637988E-2</c:v>
                </c:pt>
                <c:pt idx="56">
                  <c:v>4.0694444469409063E-2</c:v>
                </c:pt>
                <c:pt idx="57">
                  <c:v>4.1423611139180139E-2</c:v>
                </c:pt>
                <c:pt idx="58">
                  <c:v>4.2141203732171562E-2</c:v>
                </c:pt>
                <c:pt idx="59">
                  <c:v>4.2870370394666679E-2</c:v>
                </c:pt>
                <c:pt idx="60">
                  <c:v>4.3599537064437754E-2</c:v>
                </c:pt>
                <c:pt idx="61">
                  <c:v>4.4317129657429177E-2</c:v>
                </c:pt>
                <c:pt idx="62">
                  <c:v>4.5046296319924295E-2</c:v>
                </c:pt>
                <c:pt idx="63">
                  <c:v>4.577546298969537E-2</c:v>
                </c:pt>
                <c:pt idx="64">
                  <c:v>4.6493055582686793E-2</c:v>
                </c:pt>
                <c:pt idx="65">
                  <c:v>4.7222222245181911E-2</c:v>
                </c:pt>
                <c:pt idx="66">
                  <c:v>4.7951388914952986E-2</c:v>
                </c:pt>
                <c:pt idx="67">
                  <c:v>4.8668981507944409E-2</c:v>
                </c:pt>
                <c:pt idx="68">
                  <c:v>4.9398148170439526E-2</c:v>
                </c:pt>
                <c:pt idx="69">
                  <c:v>5.0127314840210602E-2</c:v>
                </c:pt>
                <c:pt idx="70">
                  <c:v>5.0844907433202025E-2</c:v>
                </c:pt>
                <c:pt idx="71">
                  <c:v>5.1574074095697142E-2</c:v>
                </c:pt>
                <c:pt idx="72">
                  <c:v>5.2303240765468217E-2</c:v>
                </c:pt>
                <c:pt idx="73">
                  <c:v>5.302083335845964E-2</c:v>
                </c:pt>
                <c:pt idx="74">
                  <c:v>5.3750000028230716E-2</c:v>
                </c:pt>
                <c:pt idx="75">
                  <c:v>5.4479166690725833E-2</c:v>
                </c:pt>
                <c:pt idx="76">
                  <c:v>5.5208333360496908E-2</c:v>
                </c:pt>
                <c:pt idx="77">
                  <c:v>5.5925925953488331E-2</c:v>
                </c:pt>
                <c:pt idx="78">
                  <c:v>5.6655092615983449E-2</c:v>
                </c:pt>
                <c:pt idx="79">
                  <c:v>5.7384259285754524E-2</c:v>
                </c:pt>
                <c:pt idx="80">
                  <c:v>5.8101851878745947E-2</c:v>
                </c:pt>
                <c:pt idx="81">
                  <c:v>5.8877314841083717E-2</c:v>
                </c:pt>
                <c:pt idx="82">
                  <c:v>5.9606481503578834E-2</c:v>
                </c:pt>
                <c:pt idx="83">
                  <c:v>6.0335648173349909E-2</c:v>
                </c:pt>
                <c:pt idx="84">
                  <c:v>6.1053240766341332E-2</c:v>
                </c:pt>
                <c:pt idx="85">
                  <c:v>6.1782407436112408E-2</c:v>
                </c:pt>
                <c:pt idx="86">
                  <c:v>6.2511574098607525E-2</c:v>
                </c:pt>
                <c:pt idx="87">
                  <c:v>6.3229166691598948E-2</c:v>
                </c:pt>
                <c:pt idx="88">
                  <c:v>6.3958333361370023E-2</c:v>
                </c:pt>
                <c:pt idx="89">
                  <c:v>6.4687500023865141E-2</c:v>
                </c:pt>
                <c:pt idx="90">
                  <c:v>6.5405092616856564E-2</c:v>
                </c:pt>
                <c:pt idx="91">
                  <c:v>6.6134259286627639E-2</c:v>
                </c:pt>
                <c:pt idx="92">
                  <c:v>6.6863425949122757E-2</c:v>
                </c:pt>
                <c:pt idx="93">
                  <c:v>6.758101854211418E-2</c:v>
                </c:pt>
                <c:pt idx="94">
                  <c:v>6.8310185211885255E-2</c:v>
                </c:pt>
                <c:pt idx="95">
                  <c:v>6.9039351874380372E-2</c:v>
                </c:pt>
                <c:pt idx="96">
                  <c:v>6.9756944467371795E-2</c:v>
                </c:pt>
                <c:pt idx="97">
                  <c:v>7.0486111137142871E-2</c:v>
                </c:pt>
                <c:pt idx="98">
                  <c:v>7.1203703730134293E-2</c:v>
                </c:pt>
                <c:pt idx="99">
                  <c:v>7.1932870392629411E-2</c:v>
                </c:pt>
                <c:pt idx="100">
                  <c:v>7.2662037062400486E-2</c:v>
                </c:pt>
                <c:pt idx="101">
                  <c:v>7.3379629655391909E-2</c:v>
                </c:pt>
                <c:pt idx="102">
                  <c:v>7.4108796317887027E-2</c:v>
                </c:pt>
                <c:pt idx="103">
                  <c:v>7.4837962987658102E-2</c:v>
                </c:pt>
                <c:pt idx="104">
                  <c:v>7.5555555580649525E-2</c:v>
                </c:pt>
                <c:pt idx="105">
                  <c:v>7.62847222504206E-2</c:v>
                </c:pt>
                <c:pt idx="106">
                  <c:v>7.7013888912915718E-2</c:v>
                </c:pt>
                <c:pt idx="107">
                  <c:v>7.7731481505907141E-2</c:v>
                </c:pt>
                <c:pt idx="108">
                  <c:v>7.8460648175678216E-2</c:v>
                </c:pt>
                <c:pt idx="109">
                  <c:v>7.9189814838173334E-2</c:v>
                </c:pt>
                <c:pt idx="110">
                  <c:v>7.9907407431164756E-2</c:v>
                </c:pt>
                <c:pt idx="111">
                  <c:v>8.0636574100935832E-2</c:v>
                </c:pt>
                <c:pt idx="112">
                  <c:v>8.1412037063273601E-2</c:v>
                </c:pt>
                <c:pt idx="113">
                  <c:v>8.2141203725768719E-2</c:v>
                </c:pt>
                <c:pt idx="114">
                  <c:v>8.2870370395539794E-2</c:v>
                </c:pt>
                <c:pt idx="115">
                  <c:v>8.3599537065310869E-2</c:v>
                </c:pt>
                <c:pt idx="116">
                  <c:v>8.4317129658302292E-2</c:v>
                </c:pt>
                <c:pt idx="117">
                  <c:v>8.504629632079741E-2</c:v>
                </c:pt>
                <c:pt idx="118">
                  <c:v>8.5763888913788833E-2</c:v>
                </c:pt>
                <c:pt idx="119">
                  <c:v>8.6493055583559908E-2</c:v>
                </c:pt>
                <c:pt idx="120">
                  <c:v>8.7222222246055026E-2</c:v>
                </c:pt>
                <c:pt idx="121">
                  <c:v>8.7939814839046448E-2</c:v>
                </c:pt>
                <c:pt idx="122">
                  <c:v>8.8668981508817524E-2</c:v>
                </c:pt>
                <c:pt idx="123">
                  <c:v>8.9398148171312641E-2</c:v>
                </c:pt>
                <c:pt idx="124">
                  <c:v>9.0127314841083717E-2</c:v>
                </c:pt>
                <c:pt idx="125">
                  <c:v>9.0844907434075139E-2</c:v>
                </c:pt>
                <c:pt idx="126">
                  <c:v>9.1574074096570257E-2</c:v>
                </c:pt>
                <c:pt idx="127">
                  <c:v>9.229166668956168E-2</c:v>
                </c:pt>
                <c:pt idx="128">
                  <c:v>9.3020833359332755E-2</c:v>
                </c:pt>
                <c:pt idx="129">
                  <c:v>9.3750000021827873E-2</c:v>
                </c:pt>
                <c:pt idx="130">
                  <c:v>9.4479166691598948E-2</c:v>
                </c:pt>
                <c:pt idx="131">
                  <c:v>9.5196759284590371E-2</c:v>
                </c:pt>
                <c:pt idx="132">
                  <c:v>9.5925925954361446E-2</c:v>
                </c:pt>
                <c:pt idx="133">
                  <c:v>9.6655092616856564E-2</c:v>
                </c:pt>
                <c:pt idx="134">
                  <c:v>9.7372685209847987E-2</c:v>
                </c:pt>
                <c:pt idx="135">
                  <c:v>9.8101851879619062E-2</c:v>
                </c:pt>
                <c:pt idx="136">
                  <c:v>9.883101854211418E-2</c:v>
                </c:pt>
                <c:pt idx="137">
                  <c:v>9.9548611135105602E-2</c:v>
                </c:pt>
                <c:pt idx="138">
                  <c:v>0.10027777780487668</c:v>
                </c:pt>
                <c:pt idx="139">
                  <c:v>0.1010069444673718</c:v>
                </c:pt>
                <c:pt idx="140">
                  <c:v>0.10173611113714287</c:v>
                </c:pt>
                <c:pt idx="141">
                  <c:v>0.10245370373013429</c:v>
                </c:pt>
                <c:pt idx="142">
                  <c:v>0.10318287039262941</c:v>
                </c:pt>
                <c:pt idx="143">
                  <c:v>0.10391203706240049</c:v>
                </c:pt>
                <c:pt idx="144">
                  <c:v>0.10462962965539191</c:v>
                </c:pt>
                <c:pt idx="145">
                  <c:v>0.10535879631788703</c:v>
                </c:pt>
                <c:pt idx="146">
                  <c:v>0.1060879629876581</c:v>
                </c:pt>
                <c:pt idx="147">
                  <c:v>0.10680555558064952</c:v>
                </c:pt>
                <c:pt idx="148">
                  <c:v>0.1075347222504206</c:v>
                </c:pt>
                <c:pt idx="149">
                  <c:v>0.10825231484341202</c:v>
                </c:pt>
                <c:pt idx="150">
                  <c:v>0.10898148150590714</c:v>
                </c:pt>
                <c:pt idx="151">
                  <c:v>0.10971064817567822</c:v>
                </c:pt>
                <c:pt idx="152">
                  <c:v>0.11043981483817333</c:v>
                </c:pt>
                <c:pt idx="153">
                  <c:v>0.11115740743116476</c:v>
                </c:pt>
                <c:pt idx="154">
                  <c:v>0.11188657410093583</c:v>
                </c:pt>
                <c:pt idx="155">
                  <c:v>0.11261574076343095</c:v>
                </c:pt>
                <c:pt idx="156">
                  <c:v>0.11334490743320202</c:v>
                </c:pt>
                <c:pt idx="157">
                  <c:v>0.11406250002619345</c:v>
                </c:pt>
                <c:pt idx="158">
                  <c:v>0.11483796298853122</c:v>
                </c:pt>
                <c:pt idx="159">
                  <c:v>0.11556712965830229</c:v>
                </c:pt>
                <c:pt idx="160">
                  <c:v>0.11629629632079741</c:v>
                </c:pt>
                <c:pt idx="161">
                  <c:v>0.11702546299056849</c:v>
                </c:pt>
                <c:pt idx="162">
                  <c:v>0.11774305558355991</c:v>
                </c:pt>
                <c:pt idx="163">
                  <c:v>0.11847222224605503</c:v>
                </c:pt>
                <c:pt idx="164">
                  <c:v>0.1192013889158261</c:v>
                </c:pt>
                <c:pt idx="165">
                  <c:v>0.11991898150881752</c:v>
                </c:pt>
                <c:pt idx="166">
                  <c:v>0.12064814817131264</c:v>
                </c:pt>
                <c:pt idx="167">
                  <c:v>0.12137731484108372</c:v>
                </c:pt>
                <c:pt idx="168">
                  <c:v>0.12209490743407514</c:v>
                </c:pt>
                <c:pt idx="169">
                  <c:v>0.12282407409657026</c:v>
                </c:pt>
                <c:pt idx="170">
                  <c:v>0.12355324076634133</c:v>
                </c:pt>
                <c:pt idx="171">
                  <c:v>0.12428240743611241</c:v>
                </c:pt>
                <c:pt idx="172">
                  <c:v>0.12500000002182787</c:v>
                </c:pt>
                <c:pt idx="173">
                  <c:v>0.12572916669159895</c:v>
                </c:pt>
                <c:pt idx="174">
                  <c:v>0.12645833336137002</c:v>
                </c:pt>
                <c:pt idx="175">
                  <c:v>0.12717592595436145</c:v>
                </c:pt>
                <c:pt idx="176">
                  <c:v>0.12790509261685656</c:v>
                </c:pt>
                <c:pt idx="177">
                  <c:v>0.12863425928662764</c:v>
                </c:pt>
                <c:pt idx="178">
                  <c:v>0.12936342594912276</c:v>
                </c:pt>
                <c:pt idx="179">
                  <c:v>0.13008101854211418</c:v>
                </c:pt>
                <c:pt idx="180">
                  <c:v>0.13081018521188525</c:v>
                </c:pt>
                <c:pt idx="181">
                  <c:v>0.13153935187438037</c:v>
                </c:pt>
                <c:pt idx="182">
                  <c:v>0.1322569444673718</c:v>
                </c:pt>
                <c:pt idx="183">
                  <c:v>0.13298611113714287</c:v>
                </c:pt>
                <c:pt idx="184">
                  <c:v>0.13376157409948064</c:v>
                </c:pt>
                <c:pt idx="185">
                  <c:v>0.13449074076925172</c:v>
                </c:pt>
                <c:pt idx="186">
                  <c:v>0.13520833335496718</c:v>
                </c:pt>
                <c:pt idx="187">
                  <c:v>0.13593750002473826</c:v>
                </c:pt>
                <c:pt idx="188">
                  <c:v>0.13666666669450933</c:v>
                </c:pt>
                <c:pt idx="189">
                  <c:v>0.13738425928750075</c:v>
                </c:pt>
                <c:pt idx="190">
                  <c:v>0.13811342594999587</c:v>
                </c:pt>
                <c:pt idx="191">
                  <c:v>0.13884259261976695</c:v>
                </c:pt>
                <c:pt idx="192">
                  <c:v>0.13957175928226206</c:v>
                </c:pt>
                <c:pt idx="193">
                  <c:v>0.14028935187525349</c:v>
                </c:pt>
                <c:pt idx="194">
                  <c:v>0.14101851854502456</c:v>
                </c:pt>
                <c:pt idx="195">
                  <c:v>0.14179398150736233</c:v>
                </c:pt>
                <c:pt idx="196">
                  <c:v>0.14252314816985745</c:v>
                </c:pt>
                <c:pt idx="197">
                  <c:v>0.14324074076284887</c:v>
                </c:pt>
                <c:pt idx="198">
                  <c:v>0.14396990743261995</c:v>
                </c:pt>
                <c:pt idx="199">
                  <c:v>0.14469907410239102</c:v>
                </c:pt>
                <c:pt idx="200">
                  <c:v>0.14541666669538245</c:v>
                </c:pt>
                <c:pt idx="201">
                  <c:v>0.14619212965772022</c:v>
                </c:pt>
                <c:pt idx="202">
                  <c:v>0.14692129632021533</c:v>
                </c:pt>
                <c:pt idx="203">
                  <c:v>0.14765046298998641</c:v>
                </c:pt>
                <c:pt idx="204">
                  <c:v>0.14836805558297783</c:v>
                </c:pt>
                <c:pt idx="205">
                  <c:v>0.14909722224547295</c:v>
                </c:pt>
                <c:pt idx="206">
                  <c:v>0.14982638891524402</c:v>
                </c:pt>
                <c:pt idx="207">
                  <c:v>0.15054398150823545</c:v>
                </c:pt>
                <c:pt idx="208">
                  <c:v>0.15127314817073056</c:v>
                </c:pt>
                <c:pt idx="209">
                  <c:v>0.15200231484050164</c:v>
                </c:pt>
                <c:pt idx="210">
                  <c:v>0.15271990743349306</c:v>
                </c:pt>
                <c:pt idx="211">
                  <c:v>0.15344907409598818</c:v>
                </c:pt>
                <c:pt idx="212">
                  <c:v>0.15422453706560191</c:v>
                </c:pt>
                <c:pt idx="213">
                  <c:v>0.15495370372809703</c:v>
                </c:pt>
                <c:pt idx="214">
                  <c:v>0.1556828703978681</c:v>
                </c:pt>
                <c:pt idx="215">
                  <c:v>0.15640046299085952</c:v>
                </c:pt>
                <c:pt idx="216">
                  <c:v>0.15712962965335464</c:v>
                </c:pt>
                <c:pt idx="217">
                  <c:v>0.15785879632312572</c:v>
                </c:pt>
                <c:pt idx="218">
                  <c:v>0.15857638891611714</c:v>
                </c:pt>
                <c:pt idx="219">
                  <c:v>0.15930555557861226</c:v>
                </c:pt>
                <c:pt idx="220">
                  <c:v>0.16003472224838333</c:v>
                </c:pt>
                <c:pt idx="221">
                  <c:v>0.16075231484137475</c:v>
                </c:pt>
                <c:pt idx="222">
                  <c:v>0.16148148150386987</c:v>
                </c:pt>
                <c:pt idx="223">
                  <c:v>0.16221064817364095</c:v>
                </c:pt>
                <c:pt idx="224">
                  <c:v>0.16292824076663237</c:v>
                </c:pt>
                <c:pt idx="225">
                  <c:v>0.16365740742912749</c:v>
                </c:pt>
                <c:pt idx="226">
                  <c:v>0.16438657409889856</c:v>
                </c:pt>
                <c:pt idx="227">
                  <c:v>0.16510416669188999</c:v>
                </c:pt>
                <c:pt idx="228">
                  <c:v>0.16583333336166106</c:v>
                </c:pt>
                <c:pt idx="229">
                  <c:v>0.16656250002415618</c:v>
                </c:pt>
                <c:pt idx="230">
                  <c:v>0.1672800926171476</c:v>
                </c:pt>
                <c:pt idx="231">
                  <c:v>0.16800925928691868</c:v>
                </c:pt>
                <c:pt idx="232">
                  <c:v>0.1687384259494138</c:v>
                </c:pt>
                <c:pt idx="233">
                  <c:v>0.16945601854240522</c:v>
                </c:pt>
                <c:pt idx="234">
                  <c:v>0.17018518521217629</c:v>
                </c:pt>
                <c:pt idx="235">
                  <c:v>0.17091435187467141</c:v>
                </c:pt>
                <c:pt idx="236">
                  <c:v>0.17163194446766283</c:v>
                </c:pt>
                <c:pt idx="237">
                  <c:v>0.17236111113743391</c:v>
                </c:pt>
                <c:pt idx="238">
                  <c:v>0.17313657409977168</c:v>
                </c:pt>
                <c:pt idx="239">
                  <c:v>0.1738657407622668</c:v>
                </c:pt>
                <c:pt idx="240">
                  <c:v>0.17458333335525822</c:v>
                </c:pt>
                <c:pt idx="241">
                  <c:v>0.17531250002502929</c:v>
                </c:pt>
                <c:pt idx="242">
                  <c:v>0.17604166669480037</c:v>
                </c:pt>
                <c:pt idx="243">
                  <c:v>0.17675925928779179</c:v>
                </c:pt>
                <c:pt idx="244">
                  <c:v>0.17748842595028691</c:v>
                </c:pt>
                <c:pt idx="245">
                  <c:v>0.17821759262005799</c:v>
                </c:pt>
                <c:pt idx="246">
                  <c:v>0.17893518521304941</c:v>
                </c:pt>
                <c:pt idx="247">
                  <c:v>0.17966435187554453</c:v>
                </c:pt>
                <c:pt idx="248">
                  <c:v>0.1803935185453156</c:v>
                </c:pt>
                <c:pt idx="249">
                  <c:v>0.18111111113830702</c:v>
                </c:pt>
                <c:pt idx="250">
                  <c:v>0.18184027780080214</c:v>
                </c:pt>
                <c:pt idx="251">
                  <c:v>0.18256944447057322</c:v>
                </c:pt>
                <c:pt idx="252">
                  <c:v>0.18328703706356464</c:v>
                </c:pt>
                <c:pt idx="253">
                  <c:v>0.18401620372605976</c:v>
                </c:pt>
                <c:pt idx="254">
                  <c:v>0.18479166668839753</c:v>
                </c:pt>
                <c:pt idx="255">
                  <c:v>0.1855208333581686</c:v>
                </c:pt>
                <c:pt idx="256">
                  <c:v>0.18623842595116002</c:v>
                </c:pt>
                <c:pt idx="257">
                  <c:v>0.1869675926209311</c:v>
                </c:pt>
                <c:pt idx="258">
                  <c:v>0.18769675928342622</c:v>
                </c:pt>
                <c:pt idx="259">
                  <c:v>0.18841435187641764</c:v>
                </c:pt>
                <c:pt idx="260">
                  <c:v>0.18914351854618872</c:v>
                </c:pt>
                <c:pt idx="261">
                  <c:v>0.18987268520868383</c:v>
                </c:pt>
                <c:pt idx="262">
                  <c:v>0.19059027780167526</c:v>
                </c:pt>
                <c:pt idx="263">
                  <c:v>0.19131944447144633</c:v>
                </c:pt>
                <c:pt idx="264">
                  <c:v>0.19204861113394145</c:v>
                </c:pt>
                <c:pt idx="265">
                  <c:v>0.19282407409627922</c:v>
                </c:pt>
                <c:pt idx="266">
                  <c:v>0.19354166668927064</c:v>
                </c:pt>
                <c:pt idx="267">
                  <c:v>0.19427083335904172</c:v>
                </c:pt>
                <c:pt idx="268">
                  <c:v>0.19500000002153683</c:v>
                </c:pt>
                <c:pt idx="269">
                  <c:v>0.19571759261452826</c:v>
                </c:pt>
                <c:pt idx="270">
                  <c:v>0.19644675928429933</c:v>
                </c:pt>
                <c:pt idx="271">
                  <c:v>0.19717592595407041</c:v>
                </c:pt>
                <c:pt idx="272">
                  <c:v>0.19789351854706183</c:v>
                </c:pt>
                <c:pt idx="273">
                  <c:v>0.19862268520955695</c:v>
                </c:pt>
                <c:pt idx="274">
                  <c:v>0.19935185187932802</c:v>
                </c:pt>
                <c:pt idx="275">
                  <c:v>0.20006944447231945</c:v>
                </c:pt>
                <c:pt idx="276">
                  <c:v>0.20079861113481456</c:v>
                </c:pt>
                <c:pt idx="277">
                  <c:v>0.20152777780458564</c:v>
                </c:pt>
                <c:pt idx="278">
                  <c:v>0.20224537039757706</c:v>
                </c:pt>
                <c:pt idx="279">
                  <c:v>0.20297453706007218</c:v>
                </c:pt>
                <c:pt idx="280">
                  <c:v>0.20370370372984326</c:v>
                </c:pt>
                <c:pt idx="281">
                  <c:v>0.20447916669218102</c:v>
                </c:pt>
                <c:pt idx="282">
                  <c:v>0.20519675928517245</c:v>
                </c:pt>
                <c:pt idx="283">
                  <c:v>0.20592592594766757</c:v>
                </c:pt>
                <c:pt idx="284">
                  <c:v>0.20665509261743864</c:v>
                </c:pt>
                <c:pt idx="285">
                  <c:v>0.20737268521043006</c:v>
                </c:pt>
                <c:pt idx="286">
                  <c:v>0.20810185188020114</c:v>
                </c:pt>
                <c:pt idx="287">
                  <c:v>0.20881944447319256</c:v>
                </c:pt>
                <c:pt idx="288">
                  <c:v>0.20954861113568768</c:v>
                </c:pt>
                <c:pt idx="289">
                  <c:v>0.21027777780545875</c:v>
                </c:pt>
                <c:pt idx="290">
                  <c:v>0.21099537039845018</c:v>
                </c:pt>
                <c:pt idx="291">
                  <c:v>0.21172453706094529</c:v>
                </c:pt>
                <c:pt idx="292">
                  <c:v>0.21245370373071637</c:v>
                </c:pt>
                <c:pt idx="293">
                  <c:v>0.21317129632370779</c:v>
                </c:pt>
                <c:pt idx="294">
                  <c:v>0.21390046298620291</c:v>
                </c:pt>
                <c:pt idx="295">
                  <c:v>0.21462962965597399</c:v>
                </c:pt>
                <c:pt idx="296">
                  <c:v>0.21534722224896541</c:v>
                </c:pt>
                <c:pt idx="297">
                  <c:v>0.21607638891146053</c:v>
                </c:pt>
                <c:pt idx="298">
                  <c:v>0.2168055555812316</c:v>
                </c:pt>
                <c:pt idx="299">
                  <c:v>0.21752314817422302</c:v>
                </c:pt>
                <c:pt idx="300">
                  <c:v>0.21825231483671814</c:v>
                </c:pt>
                <c:pt idx="301">
                  <c:v>0.21898148150648922</c:v>
                </c:pt>
                <c:pt idx="302">
                  <c:v>0.21969907409948064</c:v>
                </c:pt>
                <c:pt idx="303">
                  <c:v>0.22042824076925172</c:v>
                </c:pt>
                <c:pt idx="304">
                  <c:v>0.22115740743174683</c:v>
                </c:pt>
                <c:pt idx="305">
                  <c:v>0.22187500002473826</c:v>
                </c:pt>
                <c:pt idx="306">
                  <c:v>0.22260416669450933</c:v>
                </c:pt>
                <c:pt idx="307">
                  <c:v>0.2233796296568471</c:v>
                </c:pt>
                <c:pt idx="308">
                  <c:v>0.22410879631934222</c:v>
                </c:pt>
                <c:pt idx="309">
                  <c:v>0.22482638891233364</c:v>
                </c:pt>
                <c:pt idx="310">
                  <c:v>0.22555555558210472</c:v>
                </c:pt>
                <c:pt idx="311">
                  <c:v>0.22628472224459983</c:v>
                </c:pt>
                <c:pt idx="312">
                  <c:v>0.22701388891437091</c:v>
                </c:pt>
                <c:pt idx="313">
                  <c:v>0.22778935187670868</c:v>
                </c:pt>
                <c:pt idx="314">
                  <c:v>0.2285069444697001</c:v>
                </c:pt>
                <c:pt idx="315">
                  <c:v>0.22923611113947118</c:v>
                </c:pt>
                <c:pt idx="316">
                  <c:v>0.22996527780196629</c:v>
                </c:pt>
                <c:pt idx="317">
                  <c:v>0.23068287039495772</c:v>
                </c:pt>
                <c:pt idx="318">
                  <c:v>0.23141203706472879</c:v>
                </c:pt>
                <c:pt idx="319">
                  <c:v>0.23214120372722391</c:v>
                </c:pt>
                <c:pt idx="320">
                  <c:v>0.23285879632021533</c:v>
                </c:pt>
                <c:pt idx="321">
                  <c:v>0.23358796298998641</c:v>
                </c:pt>
                <c:pt idx="322">
                  <c:v>0.23431712965248153</c:v>
                </c:pt>
                <c:pt idx="323">
                  <c:v>0.23503472224547295</c:v>
                </c:pt>
                <c:pt idx="324">
                  <c:v>0.23576388891524402</c:v>
                </c:pt>
                <c:pt idx="325">
                  <c:v>0.23649305557773914</c:v>
                </c:pt>
                <c:pt idx="326">
                  <c:v>0.23721064817073056</c:v>
                </c:pt>
                <c:pt idx="327">
                  <c:v>0.23793981484050164</c:v>
                </c:pt>
                <c:pt idx="328">
                  <c:v>0.23866898150299676</c:v>
                </c:pt>
                <c:pt idx="329">
                  <c:v>0.23939814817276783</c:v>
                </c:pt>
                <c:pt idx="330">
                  <c:v>0.24011574076575926</c:v>
                </c:pt>
                <c:pt idx="331">
                  <c:v>0.24084490743553033</c:v>
                </c:pt>
                <c:pt idx="332">
                  <c:v>0.24157407409802545</c:v>
                </c:pt>
                <c:pt idx="333">
                  <c:v>0.24229166669101687</c:v>
                </c:pt>
                <c:pt idx="334">
                  <c:v>0.24302083336078795</c:v>
                </c:pt>
                <c:pt idx="335">
                  <c:v>0.24375000002328306</c:v>
                </c:pt>
                <c:pt idx="336">
                  <c:v>0.24446759261627449</c:v>
                </c:pt>
                <c:pt idx="337">
                  <c:v>0.24519675928604556</c:v>
                </c:pt>
                <c:pt idx="338">
                  <c:v>0.24592592594854068</c:v>
                </c:pt>
                <c:pt idx="339">
                  <c:v>0.2466435185415321</c:v>
                </c:pt>
                <c:pt idx="340">
                  <c:v>0.24737268521130318</c:v>
                </c:pt>
                <c:pt idx="341">
                  <c:v>0.2481018518737983</c:v>
                </c:pt>
                <c:pt idx="342">
                  <c:v>0.24881944446678972</c:v>
                </c:pt>
                <c:pt idx="343">
                  <c:v>0.24954861113656079</c:v>
                </c:pt>
                <c:pt idx="344">
                  <c:v>0.25032407409889856</c:v>
                </c:pt>
                <c:pt idx="345">
                  <c:v>0.25105324076866964</c:v>
                </c:pt>
                <c:pt idx="346">
                  <c:v>0.25178240743116476</c:v>
                </c:pt>
                <c:pt idx="347">
                  <c:v>0.25250000002415618</c:v>
                </c:pt>
                <c:pt idx="348">
                  <c:v>0.25322916669392725</c:v>
                </c:pt>
                <c:pt idx="349">
                  <c:v>0.25395833335642237</c:v>
                </c:pt>
                <c:pt idx="350">
                  <c:v>0.2546759259494138</c:v>
                </c:pt>
                <c:pt idx="351">
                  <c:v>0.25540509261918487</c:v>
                </c:pt>
                <c:pt idx="352">
                  <c:v>0.25613425928167999</c:v>
                </c:pt>
                <c:pt idx="353">
                  <c:v>0.25686342595145106</c:v>
                </c:pt>
                <c:pt idx="354">
                  <c:v>0.25758101854444249</c:v>
                </c:pt>
                <c:pt idx="355">
                  <c:v>0.2583101852069376</c:v>
                </c:pt>
                <c:pt idx="356">
                  <c:v>0.25903935187670868</c:v>
                </c:pt>
                <c:pt idx="357">
                  <c:v>0.2597569444697001</c:v>
                </c:pt>
                <c:pt idx="358">
                  <c:v>0.26048611113947118</c:v>
                </c:pt>
                <c:pt idx="359">
                  <c:v>0.26121527780196629</c:v>
                </c:pt>
                <c:pt idx="360">
                  <c:v>0.26193287039495772</c:v>
                </c:pt>
                <c:pt idx="361">
                  <c:v>0.26266203706472879</c:v>
                </c:pt>
                <c:pt idx="362">
                  <c:v>0.26339120372722391</c:v>
                </c:pt>
                <c:pt idx="363">
                  <c:v>0.26410879632021533</c:v>
                </c:pt>
                <c:pt idx="364">
                  <c:v>0.26483796298998641</c:v>
                </c:pt>
                <c:pt idx="365">
                  <c:v>0.26556712965248153</c:v>
                </c:pt>
                <c:pt idx="366">
                  <c:v>0.26628472224547295</c:v>
                </c:pt>
                <c:pt idx="367">
                  <c:v>0.26701388891524402</c:v>
                </c:pt>
                <c:pt idx="368">
                  <c:v>0.26774305557773914</c:v>
                </c:pt>
                <c:pt idx="369">
                  <c:v>0.26846064817073056</c:v>
                </c:pt>
                <c:pt idx="370">
                  <c:v>0.26918981484050164</c:v>
                </c:pt>
                <c:pt idx="371">
                  <c:v>0.26991898150299676</c:v>
                </c:pt>
                <c:pt idx="372">
                  <c:v>0.27063657409598818</c:v>
                </c:pt>
                <c:pt idx="373">
                  <c:v>0.27136574076575926</c:v>
                </c:pt>
                <c:pt idx="374">
                  <c:v>0.27209490743553033</c:v>
                </c:pt>
                <c:pt idx="375">
                  <c:v>0.2728703703978681</c:v>
                </c:pt>
                <c:pt idx="376">
                  <c:v>0.27358796299085952</c:v>
                </c:pt>
                <c:pt idx="377">
                  <c:v>0.27431712965335464</c:v>
                </c:pt>
                <c:pt idx="378">
                  <c:v>0.27504629632312572</c:v>
                </c:pt>
                <c:pt idx="379">
                  <c:v>0.27576388891611714</c:v>
                </c:pt>
                <c:pt idx="380">
                  <c:v>0.27649305557861226</c:v>
                </c:pt>
                <c:pt idx="381">
                  <c:v>0.27721064817160368</c:v>
                </c:pt>
                <c:pt idx="382">
                  <c:v>0.27793981484137475</c:v>
                </c:pt>
                <c:pt idx="383">
                  <c:v>0.27866898150386987</c:v>
                </c:pt>
                <c:pt idx="384">
                  <c:v>0.27939814817364095</c:v>
                </c:pt>
                <c:pt idx="385">
                  <c:v>0.28016203705919906</c:v>
                </c:pt>
                <c:pt idx="386">
                  <c:v>0.28089120372897014</c:v>
                </c:pt>
                <c:pt idx="387">
                  <c:v>0.28160879632196156</c:v>
                </c:pt>
                <c:pt idx="388">
                  <c:v>0.28233796298445668</c:v>
                </c:pt>
                <c:pt idx="389">
                  <c:v>0.28306712965422776</c:v>
                </c:pt>
                <c:pt idx="390">
                  <c:v>0.28379629632399883</c:v>
                </c:pt>
                <c:pt idx="391">
                  <c:v>0.28452546298649395</c:v>
                </c:pt>
                <c:pt idx="392">
                  <c:v>0.28524305557948537</c:v>
                </c:pt>
                <c:pt idx="393">
                  <c:v>0.28597222224925645</c:v>
                </c:pt>
                <c:pt idx="394">
                  <c:v>0.28670138891175156</c:v>
                </c:pt>
                <c:pt idx="395">
                  <c:v>0.28741898150474299</c:v>
                </c:pt>
                <c:pt idx="396">
                  <c:v>0.28814814817451406</c:v>
                </c:pt>
                <c:pt idx="397">
                  <c:v>0.28887731483700918</c:v>
                </c:pt>
                <c:pt idx="398">
                  <c:v>0.28960648150678026</c:v>
                </c:pt>
                <c:pt idx="399">
                  <c:v>0.29033564817655133</c:v>
                </c:pt>
                <c:pt idx="400">
                  <c:v>0.2910763889158261</c:v>
                </c:pt>
                <c:pt idx="401">
                  <c:v>0.29179398150881752</c:v>
                </c:pt>
                <c:pt idx="402">
                  <c:v>0.29252314817131264</c:v>
                </c:pt>
                <c:pt idx="403">
                  <c:v>0.29325231484108372</c:v>
                </c:pt>
                <c:pt idx="404">
                  <c:v>0.29396990743407514</c:v>
                </c:pt>
                <c:pt idx="405">
                  <c:v>0.29471064817334991</c:v>
                </c:pt>
                <c:pt idx="406">
                  <c:v>0.29542824076634133</c:v>
                </c:pt>
                <c:pt idx="407">
                  <c:v>0.29615740743611241</c:v>
                </c:pt>
                <c:pt idx="408">
                  <c:v>0.29688657409860753</c:v>
                </c:pt>
                <c:pt idx="409">
                  <c:v>0.29760416669159895</c:v>
                </c:pt>
                <c:pt idx="410">
                  <c:v>0.29834490743087372</c:v>
                </c:pt>
                <c:pt idx="411">
                  <c:v>0.29906250002386514</c:v>
                </c:pt>
                <c:pt idx="412">
                  <c:v>0.29979166669363622</c:v>
                </c:pt>
                <c:pt idx="413">
                  <c:v>0.30052083335613133</c:v>
                </c:pt>
                <c:pt idx="414">
                  <c:v>0.30123842594912276</c:v>
                </c:pt>
                <c:pt idx="415">
                  <c:v>0.30196759261889383</c:v>
                </c:pt>
                <c:pt idx="416">
                  <c:v>0.30269675928138895</c:v>
                </c:pt>
                <c:pt idx="417">
                  <c:v>0.30341435187438037</c:v>
                </c:pt>
                <c:pt idx="418">
                  <c:v>0.30414351854415145</c:v>
                </c:pt>
                <c:pt idx="419">
                  <c:v>0.30487268521392252</c:v>
                </c:pt>
                <c:pt idx="420">
                  <c:v>0.30559027779963799</c:v>
                </c:pt>
                <c:pt idx="421">
                  <c:v>0.30631944446940906</c:v>
                </c:pt>
                <c:pt idx="422">
                  <c:v>0.30704861113918014</c:v>
                </c:pt>
                <c:pt idx="423">
                  <c:v>0.30776620373217156</c:v>
                </c:pt>
                <c:pt idx="424">
                  <c:v>0.30849537039466668</c:v>
                </c:pt>
                <c:pt idx="425">
                  <c:v>0.30922453706443775</c:v>
                </c:pt>
                <c:pt idx="426">
                  <c:v>0.30994212965742918</c:v>
                </c:pt>
                <c:pt idx="427">
                  <c:v>0.31067129631992429</c:v>
                </c:pt>
                <c:pt idx="428">
                  <c:v>0.31140046298969537</c:v>
                </c:pt>
                <c:pt idx="429">
                  <c:v>0.31211805558268679</c:v>
                </c:pt>
                <c:pt idx="430">
                  <c:v>0.31284722224518191</c:v>
                </c:pt>
                <c:pt idx="431">
                  <c:v>0.31357638891495299</c:v>
                </c:pt>
                <c:pt idx="432">
                  <c:v>0.31429398150794441</c:v>
                </c:pt>
                <c:pt idx="433">
                  <c:v>0.31502314817043953</c:v>
                </c:pt>
                <c:pt idx="434">
                  <c:v>0.3157523148402106</c:v>
                </c:pt>
                <c:pt idx="435">
                  <c:v>0.31648148150998168</c:v>
                </c:pt>
                <c:pt idx="436">
                  <c:v>0.31719907409569714</c:v>
                </c:pt>
                <c:pt idx="437">
                  <c:v>0.31792824076546822</c:v>
                </c:pt>
                <c:pt idx="438">
                  <c:v>0.31865740743523929</c:v>
                </c:pt>
                <c:pt idx="439">
                  <c:v>0.31937500002823072</c:v>
                </c:pt>
                <c:pt idx="440">
                  <c:v>0.32010416669072583</c:v>
                </c:pt>
                <c:pt idx="441">
                  <c:v>0.32083333336049691</c:v>
                </c:pt>
                <c:pt idx="442">
                  <c:v>0.32155092595348833</c:v>
                </c:pt>
                <c:pt idx="443">
                  <c:v>0.32228009261598345</c:v>
                </c:pt>
                <c:pt idx="444">
                  <c:v>0.32300925928575452</c:v>
                </c:pt>
                <c:pt idx="445">
                  <c:v>0.32372685187874595</c:v>
                </c:pt>
                <c:pt idx="446">
                  <c:v>0.32445601854124106</c:v>
                </c:pt>
                <c:pt idx="447">
                  <c:v>0.32518518521101214</c:v>
                </c:pt>
                <c:pt idx="448">
                  <c:v>0.32590277780400356</c:v>
                </c:pt>
                <c:pt idx="449">
                  <c:v>0.32663194446649868</c:v>
                </c:pt>
                <c:pt idx="450">
                  <c:v>0.32736111113626976</c:v>
                </c:pt>
                <c:pt idx="451">
                  <c:v>0.32807870372926118</c:v>
                </c:pt>
                <c:pt idx="452">
                  <c:v>0.32880787039903225</c:v>
                </c:pt>
                <c:pt idx="453">
                  <c:v>0.32953703706152737</c:v>
                </c:pt>
                <c:pt idx="454">
                  <c:v>0.33025462965451879</c:v>
                </c:pt>
                <c:pt idx="455">
                  <c:v>0.33098379632428987</c:v>
                </c:pt>
                <c:pt idx="456">
                  <c:v>0.33171296298678499</c:v>
                </c:pt>
                <c:pt idx="457">
                  <c:v>0.33244212965655606</c:v>
                </c:pt>
                <c:pt idx="458">
                  <c:v>0.33315972224954749</c:v>
                </c:pt>
                <c:pt idx="459">
                  <c:v>0.3338888889120426</c:v>
                </c:pt>
                <c:pt idx="460">
                  <c:v>0.33461805558181368</c:v>
                </c:pt>
                <c:pt idx="461">
                  <c:v>0.3353356481748051</c:v>
                </c:pt>
                <c:pt idx="462">
                  <c:v>0.33606481483730022</c:v>
                </c:pt>
                <c:pt idx="463">
                  <c:v>0.33679398150707129</c:v>
                </c:pt>
                <c:pt idx="464">
                  <c:v>0.33751157410006272</c:v>
                </c:pt>
                <c:pt idx="465">
                  <c:v>0.33824074076255783</c:v>
                </c:pt>
                <c:pt idx="466">
                  <c:v>0.33896990743232891</c:v>
                </c:pt>
                <c:pt idx="467">
                  <c:v>0.33968750002532033</c:v>
                </c:pt>
                <c:pt idx="468">
                  <c:v>0.34041666669509141</c:v>
                </c:pt>
                <c:pt idx="469">
                  <c:v>0.34114583335758653</c:v>
                </c:pt>
                <c:pt idx="470">
                  <c:v>0.34186342595057795</c:v>
                </c:pt>
                <c:pt idx="471">
                  <c:v>0.34263888891291572</c:v>
                </c:pt>
                <c:pt idx="472">
                  <c:v>0.34336805558268679</c:v>
                </c:pt>
                <c:pt idx="473">
                  <c:v>0.34409722224518191</c:v>
                </c:pt>
                <c:pt idx="474">
                  <c:v>0.34481481483817333</c:v>
                </c:pt>
                <c:pt idx="475">
                  <c:v>0.34554398150794441</c:v>
                </c:pt>
                <c:pt idx="476">
                  <c:v>0.34627314817043953</c:v>
                </c:pt>
                <c:pt idx="477">
                  <c:v>0.3470023148402106</c:v>
                </c:pt>
                <c:pt idx="478">
                  <c:v>0.34771990743320202</c:v>
                </c:pt>
                <c:pt idx="479">
                  <c:v>0.34844907409569714</c:v>
                </c:pt>
                <c:pt idx="480">
                  <c:v>0.34917824076546822</c:v>
                </c:pt>
                <c:pt idx="481">
                  <c:v>0.34989583335845964</c:v>
                </c:pt>
                <c:pt idx="482">
                  <c:v>0.35062500002823072</c:v>
                </c:pt>
                <c:pt idx="483">
                  <c:v>0.35135416669072583</c:v>
                </c:pt>
                <c:pt idx="484">
                  <c:v>0.35207175928371726</c:v>
                </c:pt>
                <c:pt idx="485">
                  <c:v>0.35280092595348833</c:v>
                </c:pt>
                <c:pt idx="486">
                  <c:v>0.35353009261598345</c:v>
                </c:pt>
                <c:pt idx="487">
                  <c:v>0.35424768520897487</c:v>
                </c:pt>
                <c:pt idx="488">
                  <c:v>0.35497685187874595</c:v>
                </c:pt>
                <c:pt idx="489">
                  <c:v>0.35570601854124106</c:v>
                </c:pt>
                <c:pt idx="490">
                  <c:v>0.35642361113423249</c:v>
                </c:pt>
                <c:pt idx="491">
                  <c:v>0.35715277780400356</c:v>
                </c:pt>
                <c:pt idx="492">
                  <c:v>0.35788194446649868</c:v>
                </c:pt>
                <c:pt idx="493">
                  <c:v>0.3585995370594901</c:v>
                </c:pt>
                <c:pt idx="494">
                  <c:v>0.35932870372926118</c:v>
                </c:pt>
                <c:pt idx="495">
                  <c:v>0.36005787039903225</c:v>
                </c:pt>
                <c:pt idx="496">
                  <c:v>0.36077546298474772</c:v>
                </c:pt>
                <c:pt idx="497">
                  <c:v>0.36150462965451879</c:v>
                </c:pt>
                <c:pt idx="498">
                  <c:v>0.36223379632428987</c:v>
                </c:pt>
                <c:pt idx="499">
                  <c:v>0.36295138891728129</c:v>
                </c:pt>
                <c:pt idx="500">
                  <c:v>0.36368055557977641</c:v>
                </c:pt>
                <c:pt idx="501">
                  <c:v>0.36440972224954749</c:v>
                </c:pt>
                <c:pt idx="502">
                  <c:v>0.36512731484253891</c:v>
                </c:pt>
                <c:pt idx="503">
                  <c:v>0.36585648150503403</c:v>
                </c:pt>
                <c:pt idx="504">
                  <c:v>0.3665856481748051</c:v>
                </c:pt>
                <c:pt idx="505">
                  <c:v>0.36731481483730022</c:v>
                </c:pt>
                <c:pt idx="506">
                  <c:v>0.36803240743029164</c:v>
                </c:pt>
                <c:pt idx="507">
                  <c:v>0.36876157410006272</c:v>
                </c:pt>
                <c:pt idx="508">
                  <c:v>0.36949074076255783</c:v>
                </c:pt>
                <c:pt idx="509">
                  <c:v>0.37020833335554926</c:v>
                </c:pt>
                <c:pt idx="510">
                  <c:v>0.37093750002532033</c:v>
                </c:pt>
                <c:pt idx="511">
                  <c:v>0.37166666669509141</c:v>
                </c:pt>
                <c:pt idx="512">
                  <c:v>0.37238425928080687</c:v>
                </c:pt>
                <c:pt idx="513">
                  <c:v>0.37311342595057795</c:v>
                </c:pt>
                <c:pt idx="514">
                  <c:v>0.37384259262034902</c:v>
                </c:pt>
                <c:pt idx="515">
                  <c:v>0.37456018521334045</c:v>
                </c:pt>
                <c:pt idx="516">
                  <c:v>0.37528935187583556</c:v>
                </c:pt>
                <c:pt idx="517">
                  <c:v>0.37607638891495299</c:v>
                </c:pt>
                <c:pt idx="518">
                  <c:v>0.37679398150794441</c:v>
                </c:pt>
                <c:pt idx="519">
                  <c:v>0.37752314817043953</c:v>
                </c:pt>
                <c:pt idx="520">
                  <c:v>0.3782523148402106</c:v>
                </c:pt>
                <c:pt idx="521">
                  <c:v>0.37898148150998168</c:v>
                </c:pt>
                <c:pt idx="522">
                  <c:v>0.37969907409569714</c:v>
                </c:pt>
                <c:pt idx="523">
                  <c:v>0.38042824076546822</c:v>
                </c:pt>
                <c:pt idx="524">
                  <c:v>0.38115740743523929</c:v>
                </c:pt>
                <c:pt idx="525">
                  <c:v>0.38187500002823072</c:v>
                </c:pt>
                <c:pt idx="526">
                  <c:v>0.38260416669072583</c:v>
                </c:pt>
                <c:pt idx="527">
                  <c:v>0.38333333336049691</c:v>
                </c:pt>
                <c:pt idx="528">
                  <c:v>0.38406250002299203</c:v>
                </c:pt>
                <c:pt idx="529">
                  <c:v>0.38478009261598345</c:v>
                </c:pt>
                <c:pt idx="530">
                  <c:v>0.38550925928575452</c:v>
                </c:pt>
                <c:pt idx="531">
                  <c:v>0.38623842594824964</c:v>
                </c:pt>
                <c:pt idx="532">
                  <c:v>0.38696759261802072</c:v>
                </c:pt>
                <c:pt idx="533">
                  <c:v>0.38768518521101214</c:v>
                </c:pt>
                <c:pt idx="534">
                  <c:v>0.38841435187350726</c:v>
                </c:pt>
                <c:pt idx="535">
                  <c:v>0.38914351854327833</c:v>
                </c:pt>
                <c:pt idx="536">
                  <c:v>0.38986111113626976</c:v>
                </c:pt>
                <c:pt idx="537">
                  <c:v>0.39059027780604083</c:v>
                </c:pt>
                <c:pt idx="538">
                  <c:v>0.3913773148378823</c:v>
                </c:pt>
                <c:pt idx="539">
                  <c:v>0.39209490743087372</c:v>
                </c:pt>
                <c:pt idx="540">
                  <c:v>0.39282407410064479</c:v>
                </c:pt>
                <c:pt idx="541">
                  <c:v>0.39355324076313991</c:v>
                </c:pt>
                <c:pt idx="542">
                  <c:v>0.39428240743291099</c:v>
                </c:pt>
                <c:pt idx="543">
                  <c:v>0.39500000002590241</c:v>
                </c:pt>
                <c:pt idx="544">
                  <c:v>0.39572916668839753</c:v>
                </c:pt>
                <c:pt idx="545">
                  <c:v>0.3964583333581686</c:v>
                </c:pt>
                <c:pt idx="546">
                  <c:v>0.39718750002793968</c:v>
                </c:pt>
                <c:pt idx="547">
                  <c:v>0.3979050926209311</c:v>
                </c:pt>
                <c:pt idx="548">
                  <c:v>0.39863425928342622</c:v>
                </c:pt>
                <c:pt idx="549">
                  <c:v>0.39936342595319729</c:v>
                </c:pt>
                <c:pt idx="550">
                  <c:v>0.40008101854618872</c:v>
                </c:pt>
                <c:pt idx="551">
                  <c:v>0.40081018520868383</c:v>
                </c:pt>
                <c:pt idx="552">
                  <c:v>0.40153935187845491</c:v>
                </c:pt>
                <c:pt idx="553">
                  <c:v>0.40225694447144633</c:v>
                </c:pt>
                <c:pt idx="554">
                  <c:v>0.40298611113394145</c:v>
                </c:pt>
                <c:pt idx="555">
                  <c:v>0.40371527780371252</c:v>
                </c:pt>
                <c:pt idx="556">
                  <c:v>0.40444444446620764</c:v>
                </c:pt>
                <c:pt idx="557">
                  <c:v>0.40516203705919906</c:v>
                </c:pt>
                <c:pt idx="558">
                  <c:v>0.40589120372897014</c:v>
                </c:pt>
                <c:pt idx="559">
                  <c:v>0.40666666669130791</c:v>
                </c:pt>
                <c:pt idx="560">
                  <c:v>0.40739583336107899</c:v>
                </c:pt>
                <c:pt idx="561">
                  <c:v>0.40811342595407041</c:v>
                </c:pt>
                <c:pt idx="562">
                  <c:v>0.40884259261656553</c:v>
                </c:pt>
                <c:pt idx="563">
                  <c:v>0.4095717592863366</c:v>
                </c:pt>
                <c:pt idx="564">
                  <c:v>0.41028935187932802</c:v>
                </c:pt>
                <c:pt idx="565">
                  <c:v>0.41106481484166579</c:v>
                </c:pt>
                <c:pt idx="566">
                  <c:v>0.41179398150416091</c:v>
                </c:pt>
                <c:pt idx="567">
                  <c:v>0.41251157409715233</c:v>
                </c:pt>
                <c:pt idx="568">
                  <c:v>0.41324074076692341</c:v>
                </c:pt>
                <c:pt idx="569">
                  <c:v>0.41396990742941853</c:v>
                </c:pt>
                <c:pt idx="570">
                  <c:v>0.41468750002240995</c:v>
                </c:pt>
                <c:pt idx="571">
                  <c:v>0.41546296298474772</c:v>
                </c:pt>
                <c:pt idx="572">
                  <c:v>0.41619212965451879</c:v>
                </c:pt>
                <c:pt idx="573">
                  <c:v>0.41690972224751022</c:v>
                </c:pt>
                <c:pt idx="574">
                  <c:v>0.41763888891728129</c:v>
                </c:pt>
                <c:pt idx="575">
                  <c:v>0.41836805557977641</c:v>
                </c:pt>
                <c:pt idx="576">
                  <c:v>0.41908564817276783</c:v>
                </c:pt>
                <c:pt idx="577">
                  <c:v>0.41981481484253891</c:v>
                </c:pt>
                <c:pt idx="578">
                  <c:v>0.42054398150503403</c:v>
                </c:pt>
                <c:pt idx="579">
                  <c:v>0.42126157409802545</c:v>
                </c:pt>
                <c:pt idx="580">
                  <c:v>0.42199074076779652</c:v>
                </c:pt>
                <c:pt idx="581">
                  <c:v>0.42271990743029164</c:v>
                </c:pt>
                <c:pt idx="582">
                  <c:v>0.42349537039262941</c:v>
                </c:pt>
                <c:pt idx="583">
                  <c:v>0.42421296298562083</c:v>
                </c:pt>
                <c:pt idx="584">
                  <c:v>0.42494212965539191</c:v>
                </c:pt>
                <c:pt idx="585">
                  <c:v>0.42565972224838333</c:v>
                </c:pt>
                <c:pt idx="586">
                  <c:v>0.42638888891087845</c:v>
                </c:pt>
                <c:pt idx="587">
                  <c:v>0.42711805558064952</c:v>
                </c:pt>
                <c:pt idx="588">
                  <c:v>0.42789351854298729</c:v>
                </c:pt>
                <c:pt idx="589">
                  <c:v>0.42861111113597872</c:v>
                </c:pt>
                <c:pt idx="590">
                  <c:v>0.42934027780574979</c:v>
                </c:pt>
                <c:pt idx="591">
                  <c:v>0.43006944446824491</c:v>
                </c:pt>
                <c:pt idx="592">
                  <c:v>0.43078703706123633</c:v>
                </c:pt>
                <c:pt idx="593">
                  <c:v>0.43151620373100741</c:v>
                </c:pt>
                <c:pt idx="594">
                  <c:v>0.43229166669334518</c:v>
                </c:pt>
                <c:pt idx="595">
                  <c:v>0.4330092592863366</c:v>
                </c:pt>
                <c:pt idx="596">
                  <c:v>0.43373842594883172</c:v>
                </c:pt>
                <c:pt idx="597">
                  <c:v>0.43446759261860279</c:v>
                </c:pt>
                <c:pt idx="598">
                  <c:v>0.43518518521159422</c:v>
                </c:pt>
                <c:pt idx="599">
                  <c:v>0.43591435187408933</c:v>
                </c:pt>
                <c:pt idx="600">
                  <c:v>0.43667824076692341</c:v>
                </c:pt>
                <c:pt idx="601">
                  <c:v>0.43740740742941853</c:v>
                </c:pt>
                <c:pt idx="602">
                  <c:v>0.4381365740991896</c:v>
                </c:pt>
                <c:pt idx="603">
                  <c:v>0.43885416669218102</c:v>
                </c:pt>
                <c:pt idx="604">
                  <c:v>0.4395833333619521</c:v>
                </c:pt>
                <c:pt idx="605">
                  <c:v>0.44031250002444722</c:v>
                </c:pt>
                <c:pt idx="606">
                  <c:v>0.44107638891728129</c:v>
                </c:pt>
                <c:pt idx="607">
                  <c:v>0.44180555557977641</c:v>
                </c:pt>
                <c:pt idx="608">
                  <c:v>0.44252314817276783</c:v>
                </c:pt>
                <c:pt idx="609">
                  <c:v>0.44325231484253891</c:v>
                </c:pt>
                <c:pt idx="610">
                  <c:v>0.44398148150503403</c:v>
                </c:pt>
                <c:pt idx="611">
                  <c:v>0.44469907409802545</c:v>
                </c:pt>
                <c:pt idx="612">
                  <c:v>0.44547453706036322</c:v>
                </c:pt>
                <c:pt idx="613">
                  <c:v>0.44620370373013429</c:v>
                </c:pt>
                <c:pt idx="614">
                  <c:v>0.44692129632312572</c:v>
                </c:pt>
                <c:pt idx="615">
                  <c:v>0.44765046298562083</c:v>
                </c:pt>
                <c:pt idx="616">
                  <c:v>0.44836805557861226</c:v>
                </c:pt>
                <c:pt idx="617">
                  <c:v>0.44909722224838333</c:v>
                </c:pt>
                <c:pt idx="618">
                  <c:v>0.4498726852107211</c:v>
                </c:pt>
                <c:pt idx="619">
                  <c:v>0.45059027780371252</c:v>
                </c:pt>
                <c:pt idx="620">
                  <c:v>0.45131944446620764</c:v>
                </c:pt>
                <c:pt idx="621">
                  <c:v>0.45204861113597872</c:v>
                </c:pt>
                <c:pt idx="622">
                  <c:v>0.45276620372897014</c:v>
                </c:pt>
                <c:pt idx="623">
                  <c:v>0.45349537039874122</c:v>
                </c:pt>
                <c:pt idx="624">
                  <c:v>0.45427083336107899</c:v>
                </c:pt>
                <c:pt idx="625">
                  <c:v>0.45498842595407041</c:v>
                </c:pt>
                <c:pt idx="626">
                  <c:v>0.45571759261656553</c:v>
                </c:pt>
                <c:pt idx="627">
                  <c:v>0.45643518520955695</c:v>
                </c:pt>
                <c:pt idx="628">
                  <c:v>0.45716435187932802</c:v>
                </c:pt>
                <c:pt idx="629">
                  <c:v>0.45789351854182314</c:v>
                </c:pt>
                <c:pt idx="630">
                  <c:v>0.45866898150416091</c:v>
                </c:pt>
                <c:pt idx="631">
                  <c:v>0.45939814817393199</c:v>
                </c:pt>
                <c:pt idx="632">
                  <c:v>0.46011574076692341</c:v>
                </c:pt>
                <c:pt idx="633">
                  <c:v>0.46084490742941853</c:v>
                </c:pt>
                <c:pt idx="634">
                  <c:v>0.4615740740991896</c:v>
                </c:pt>
                <c:pt idx="635">
                  <c:v>0.46229166669218102</c:v>
                </c:pt>
                <c:pt idx="636">
                  <c:v>0.46306712965451879</c:v>
                </c:pt>
                <c:pt idx="637">
                  <c:v>0.46379629632428987</c:v>
                </c:pt>
                <c:pt idx="638">
                  <c:v>0.46452546298678499</c:v>
                </c:pt>
                <c:pt idx="639">
                  <c:v>0.46524305557977641</c:v>
                </c:pt>
                <c:pt idx="640">
                  <c:v>0.46597222224954749</c:v>
                </c:pt>
                <c:pt idx="641">
                  <c:v>0.4667013889120426</c:v>
                </c:pt>
                <c:pt idx="642">
                  <c:v>0.46747685187438037</c:v>
                </c:pt>
                <c:pt idx="643">
                  <c:v>0.46820601854415145</c:v>
                </c:pt>
                <c:pt idx="644">
                  <c:v>0.46892361113714287</c:v>
                </c:pt>
                <c:pt idx="645">
                  <c:v>0.46965277779963799</c:v>
                </c:pt>
                <c:pt idx="646">
                  <c:v>0.47037037039262941</c:v>
                </c:pt>
                <c:pt idx="647">
                  <c:v>0.47109953706240049</c:v>
                </c:pt>
                <c:pt idx="648">
                  <c:v>0.47187500002473826</c:v>
                </c:pt>
                <c:pt idx="649">
                  <c:v>0.47259259261772968</c:v>
                </c:pt>
                <c:pt idx="650">
                  <c:v>0.47332175928750075</c:v>
                </c:pt>
                <c:pt idx="651">
                  <c:v>0.47405092594999587</c:v>
                </c:pt>
                <c:pt idx="652">
                  <c:v>0.47476851854298729</c:v>
                </c:pt>
                <c:pt idx="653">
                  <c:v>0.47549768521275837</c:v>
                </c:pt>
                <c:pt idx="654">
                  <c:v>0.47627314817509614</c:v>
                </c:pt>
                <c:pt idx="655">
                  <c:v>0.47699074076808756</c:v>
                </c:pt>
                <c:pt idx="656">
                  <c:v>0.47771990743058268</c:v>
                </c:pt>
                <c:pt idx="657">
                  <c:v>0.47844907410035376</c:v>
                </c:pt>
                <c:pt idx="658">
                  <c:v>0.47916666669334518</c:v>
                </c:pt>
                <c:pt idx="659">
                  <c:v>0.4798958333558403</c:v>
                </c:pt>
                <c:pt idx="660">
                  <c:v>0.48062500002561137</c:v>
                </c:pt>
                <c:pt idx="661">
                  <c:v>0.48134259261860279</c:v>
                </c:pt>
                <c:pt idx="662">
                  <c:v>0.48207175928109791</c:v>
                </c:pt>
                <c:pt idx="663">
                  <c:v>0.48280092595086899</c:v>
                </c:pt>
                <c:pt idx="664">
                  <c:v>0.48351851854386041</c:v>
                </c:pt>
                <c:pt idx="665">
                  <c:v>0.48424768521363148</c:v>
                </c:pt>
                <c:pt idx="666">
                  <c:v>0.4849768518761266</c:v>
                </c:pt>
                <c:pt idx="667">
                  <c:v>0.48569444446911803</c:v>
                </c:pt>
                <c:pt idx="668">
                  <c:v>0.4864236111388891</c:v>
                </c:pt>
                <c:pt idx="669">
                  <c:v>0.48715277780138422</c:v>
                </c:pt>
                <c:pt idx="670">
                  <c:v>0.48787037039437564</c:v>
                </c:pt>
                <c:pt idx="671">
                  <c:v>0.48859953706414672</c:v>
                </c:pt>
                <c:pt idx="672">
                  <c:v>0.48932870372664183</c:v>
                </c:pt>
                <c:pt idx="673">
                  <c:v>0.49004629631963326</c:v>
                </c:pt>
                <c:pt idx="674">
                  <c:v>0.49077546298940433</c:v>
                </c:pt>
                <c:pt idx="675">
                  <c:v>0.49149305558239575</c:v>
                </c:pt>
                <c:pt idx="676">
                  <c:v>0.49222222224489087</c:v>
                </c:pt>
                <c:pt idx="677">
                  <c:v>0.49295138891466195</c:v>
                </c:pt>
                <c:pt idx="678">
                  <c:v>0.49366898150765337</c:v>
                </c:pt>
                <c:pt idx="679">
                  <c:v>0.49439814817014849</c:v>
                </c:pt>
                <c:pt idx="680">
                  <c:v>0.49512731483991956</c:v>
                </c:pt>
                <c:pt idx="681">
                  <c:v>0.49585648150969064</c:v>
                </c:pt>
                <c:pt idx="682">
                  <c:v>0.49657407410268206</c:v>
                </c:pt>
                <c:pt idx="683">
                  <c:v>0.49730324076517718</c:v>
                </c:pt>
                <c:pt idx="684">
                  <c:v>0.49803240743494825</c:v>
                </c:pt>
                <c:pt idx="685">
                  <c:v>0.49875000002793968</c:v>
                </c:pt>
                <c:pt idx="686">
                  <c:v>0.49947916669043479</c:v>
                </c:pt>
                <c:pt idx="687">
                  <c:v>0.50020833336020587</c:v>
                </c:pt>
                <c:pt idx="688">
                  <c:v>0.50092592595319729</c:v>
                </c:pt>
                <c:pt idx="689">
                  <c:v>0.50165509261569241</c:v>
                </c:pt>
                <c:pt idx="690">
                  <c:v>0.50238425928546349</c:v>
                </c:pt>
                <c:pt idx="691">
                  <c:v>0.5031134259479586</c:v>
                </c:pt>
                <c:pt idx="692">
                  <c:v>0.50383101854095003</c:v>
                </c:pt>
                <c:pt idx="693">
                  <c:v>0.5045601852107211</c:v>
                </c:pt>
                <c:pt idx="694">
                  <c:v>0.50528935188049218</c:v>
                </c:pt>
                <c:pt idx="695">
                  <c:v>0.50600694446620764</c:v>
                </c:pt>
                <c:pt idx="696">
                  <c:v>0.50673611113597872</c:v>
                </c:pt>
                <c:pt idx="697">
                  <c:v>0.50746527780574979</c:v>
                </c:pt>
                <c:pt idx="698">
                  <c:v>0.50818287039874122</c:v>
                </c:pt>
                <c:pt idx="699">
                  <c:v>0.50891203706123633</c:v>
                </c:pt>
                <c:pt idx="700">
                  <c:v>0.50964120373100741</c:v>
                </c:pt>
                <c:pt idx="701">
                  <c:v>0.51035879632399883</c:v>
                </c:pt>
                <c:pt idx="702">
                  <c:v>0.51108796298649395</c:v>
                </c:pt>
                <c:pt idx="703">
                  <c:v>0.51181712965626502</c:v>
                </c:pt>
                <c:pt idx="704">
                  <c:v>0.51254629631876014</c:v>
                </c:pt>
                <c:pt idx="705">
                  <c:v>0.51326388891175156</c:v>
                </c:pt>
                <c:pt idx="706">
                  <c:v>0.51399305558152264</c:v>
                </c:pt>
                <c:pt idx="707">
                  <c:v>0.51472222224401776</c:v>
                </c:pt>
                <c:pt idx="708">
                  <c:v>0.51543981483700918</c:v>
                </c:pt>
                <c:pt idx="709">
                  <c:v>0.51616898150678026</c:v>
                </c:pt>
                <c:pt idx="710">
                  <c:v>0.51689814817655133</c:v>
                </c:pt>
                <c:pt idx="711">
                  <c:v>0.5176157407622668</c:v>
                </c:pt>
                <c:pt idx="712">
                  <c:v>0.51834490743203787</c:v>
                </c:pt>
                <c:pt idx="713">
                  <c:v>0.51907407410180895</c:v>
                </c:pt>
                <c:pt idx="714">
                  <c:v>0.51979166669480037</c:v>
                </c:pt>
                <c:pt idx="715">
                  <c:v>0.52052083335729549</c:v>
                </c:pt>
                <c:pt idx="716">
                  <c:v>0.52125000002706656</c:v>
                </c:pt>
                <c:pt idx="717">
                  <c:v>0.52196759262005799</c:v>
                </c:pt>
                <c:pt idx="718">
                  <c:v>0.5226967592825531</c:v>
                </c:pt>
                <c:pt idx="719">
                  <c:v>0.52342592595232418</c:v>
                </c:pt>
                <c:pt idx="720">
                  <c:v>0.5241435185453156</c:v>
                </c:pt>
                <c:pt idx="721">
                  <c:v>0.52487268520781072</c:v>
                </c:pt>
                <c:pt idx="722">
                  <c:v>0.52560185187758179</c:v>
                </c:pt>
                <c:pt idx="723">
                  <c:v>0.52631944447057322</c:v>
                </c:pt>
                <c:pt idx="724">
                  <c:v>0.52704861113306833</c:v>
                </c:pt>
                <c:pt idx="725">
                  <c:v>0.52777777780283941</c:v>
                </c:pt>
                <c:pt idx="726">
                  <c:v>0.52849537039583083</c:v>
                </c:pt>
                <c:pt idx="727">
                  <c:v>0.52922453706560191</c:v>
                </c:pt>
                <c:pt idx="728">
                  <c:v>0.52995370372809703</c:v>
                </c:pt>
                <c:pt idx="729">
                  <c:v>0.53067129632108845</c:v>
                </c:pt>
                <c:pt idx="730">
                  <c:v>0.53140046299085952</c:v>
                </c:pt>
                <c:pt idx="731">
                  <c:v>0.53212962965335464</c:v>
                </c:pt>
                <c:pt idx="732">
                  <c:v>0.53284722224634606</c:v>
                </c:pt>
                <c:pt idx="733">
                  <c:v>0.53357638891611714</c:v>
                </c:pt>
                <c:pt idx="734">
                  <c:v>0.53430555557861226</c:v>
                </c:pt>
                <c:pt idx="735">
                  <c:v>0.53508101854095003</c:v>
                </c:pt>
                <c:pt idx="736">
                  <c:v>0.5358101852107211</c:v>
                </c:pt>
                <c:pt idx="737">
                  <c:v>0.53652777780371252</c:v>
                </c:pt>
                <c:pt idx="738">
                  <c:v>0.53725694446620764</c:v>
                </c:pt>
                <c:pt idx="739">
                  <c:v>0.53798611113597872</c:v>
                </c:pt>
                <c:pt idx="740">
                  <c:v>0.53870370372897014</c:v>
                </c:pt>
                <c:pt idx="741">
                  <c:v>0.53947916669130791</c:v>
                </c:pt>
                <c:pt idx="742">
                  <c:v>0.54020833336107899</c:v>
                </c:pt>
                <c:pt idx="743">
                  <c:v>0.5409375000235741</c:v>
                </c:pt>
                <c:pt idx="744">
                  <c:v>0.54166666669334518</c:v>
                </c:pt>
                <c:pt idx="745">
                  <c:v>0.5423842592863366</c:v>
                </c:pt>
                <c:pt idx="746">
                  <c:v>0.54311342594883172</c:v>
                </c:pt>
                <c:pt idx="747">
                  <c:v>0.54384259261860279</c:v>
                </c:pt>
                <c:pt idx="748">
                  <c:v>0.54456018521159422</c:v>
                </c:pt>
                <c:pt idx="749">
                  <c:v>0.54528935187408933</c:v>
                </c:pt>
                <c:pt idx="750">
                  <c:v>0.54601851854386041</c:v>
                </c:pt>
                <c:pt idx="751">
                  <c:v>0.54673611113685183</c:v>
                </c:pt>
                <c:pt idx="752">
                  <c:v>0.54746527779934695</c:v>
                </c:pt>
                <c:pt idx="753">
                  <c:v>0.54819444446911803</c:v>
                </c:pt>
                <c:pt idx="754">
                  <c:v>0.54891203706210945</c:v>
                </c:pt>
                <c:pt idx="755">
                  <c:v>0.54964120373188052</c:v>
                </c:pt>
                <c:pt idx="756">
                  <c:v>0.55037037039437564</c:v>
                </c:pt>
                <c:pt idx="757">
                  <c:v>0.55108796298736706</c:v>
                </c:pt>
                <c:pt idx="758">
                  <c:v>0.55181712965713814</c:v>
                </c:pt>
                <c:pt idx="759">
                  <c:v>0.55254629631963326</c:v>
                </c:pt>
                <c:pt idx="760">
                  <c:v>0.55326388891262468</c:v>
                </c:pt>
                <c:pt idx="761">
                  <c:v>0.55399305558239575</c:v>
                </c:pt>
                <c:pt idx="762">
                  <c:v>0.55476851854473352</c:v>
                </c:pt>
                <c:pt idx="763">
                  <c:v>0.55549768520722864</c:v>
                </c:pt>
                <c:pt idx="764">
                  <c:v>0.55621527780022006</c:v>
                </c:pt>
                <c:pt idx="765">
                  <c:v>0.55694444446999114</c:v>
                </c:pt>
                <c:pt idx="766">
                  <c:v>0.55767361113976222</c:v>
                </c:pt>
                <c:pt idx="767">
                  <c:v>0.55839120372547768</c:v>
                </c:pt>
                <c:pt idx="768">
                  <c:v>0.55916666669509141</c:v>
                </c:pt>
                <c:pt idx="769">
                  <c:v>0.55989583335758653</c:v>
                </c:pt>
                <c:pt idx="770">
                  <c:v>0.5606250000273576</c:v>
                </c:pt>
                <c:pt idx="771">
                  <c:v>0.56134259262034902</c:v>
                </c:pt>
                <c:pt idx="772">
                  <c:v>0.56207175928284414</c:v>
                </c:pt>
                <c:pt idx="773">
                  <c:v>0.56280092595261522</c:v>
                </c:pt>
                <c:pt idx="774">
                  <c:v>0.56351851854560664</c:v>
                </c:pt>
                <c:pt idx="775">
                  <c:v>0.56424768520810176</c:v>
                </c:pt>
                <c:pt idx="776">
                  <c:v>0.56497685187787283</c:v>
                </c:pt>
                <c:pt idx="777">
                  <c:v>0.56569444447086425</c:v>
                </c:pt>
                <c:pt idx="778">
                  <c:v>0.56642361113335937</c:v>
                </c:pt>
                <c:pt idx="779">
                  <c:v>0.56715277780313045</c:v>
                </c:pt>
                <c:pt idx="780">
                  <c:v>0.56787037039612187</c:v>
                </c:pt>
                <c:pt idx="781">
                  <c:v>0.56859953705861699</c:v>
                </c:pt>
                <c:pt idx="782">
                  <c:v>0.56932870372838806</c:v>
                </c:pt>
                <c:pt idx="783">
                  <c:v>0.57004629632137949</c:v>
                </c:pt>
                <c:pt idx="784">
                  <c:v>0.57077546299115056</c:v>
                </c:pt>
                <c:pt idx="785">
                  <c:v>0.57150462965364568</c:v>
                </c:pt>
                <c:pt idx="786">
                  <c:v>0.5722222222466371</c:v>
                </c:pt>
                <c:pt idx="787">
                  <c:v>0.57295138891640818</c:v>
                </c:pt>
                <c:pt idx="788">
                  <c:v>0.5736805555789033</c:v>
                </c:pt>
                <c:pt idx="789">
                  <c:v>0.57445601854124106</c:v>
                </c:pt>
                <c:pt idx="790">
                  <c:v>0.57518518521101214</c:v>
                </c:pt>
                <c:pt idx="791">
                  <c:v>0.57590277780400356</c:v>
                </c:pt>
                <c:pt idx="792">
                  <c:v>0.57663194446649868</c:v>
                </c:pt>
                <c:pt idx="793">
                  <c:v>0.5773495370594901</c:v>
                </c:pt>
                <c:pt idx="794">
                  <c:v>0.57807870372926118</c:v>
                </c:pt>
                <c:pt idx="795">
                  <c:v>0.57880787039903225</c:v>
                </c:pt>
                <c:pt idx="796">
                  <c:v>0.57953703706152737</c:v>
                </c:pt>
                <c:pt idx="797">
                  <c:v>0.58025462965451879</c:v>
                </c:pt>
                <c:pt idx="798">
                  <c:v>0.58098379632428987</c:v>
                </c:pt>
                <c:pt idx="799">
                  <c:v>0.58171296298678499</c:v>
                </c:pt>
                <c:pt idx="800">
                  <c:v>0.58243055557977641</c:v>
                </c:pt>
                <c:pt idx="801">
                  <c:v>0.58315972224954749</c:v>
                </c:pt>
                <c:pt idx="802">
                  <c:v>0.5838888889120426</c:v>
                </c:pt>
                <c:pt idx="803">
                  <c:v>0.58460648150503403</c:v>
                </c:pt>
                <c:pt idx="804">
                  <c:v>0.5853356481748051</c:v>
                </c:pt>
                <c:pt idx="805">
                  <c:v>0.58606481483730022</c:v>
                </c:pt>
                <c:pt idx="806">
                  <c:v>0.58678240743029164</c:v>
                </c:pt>
                <c:pt idx="807">
                  <c:v>0.58751157410006272</c:v>
                </c:pt>
                <c:pt idx="808">
                  <c:v>0.58824074076255783</c:v>
                </c:pt>
                <c:pt idx="809">
                  <c:v>0.58895833335554926</c:v>
                </c:pt>
                <c:pt idx="810">
                  <c:v>0.58968750002532033</c:v>
                </c:pt>
                <c:pt idx="811">
                  <c:v>0.59041666669509141</c:v>
                </c:pt>
                <c:pt idx="812">
                  <c:v>0.59113425928080687</c:v>
                </c:pt>
                <c:pt idx="813">
                  <c:v>0.59186342595057795</c:v>
                </c:pt>
                <c:pt idx="814">
                  <c:v>0.59258101854356937</c:v>
                </c:pt>
                <c:pt idx="815">
                  <c:v>0.59331018521334045</c:v>
                </c:pt>
                <c:pt idx="816">
                  <c:v>0.59403935187583556</c:v>
                </c:pt>
                <c:pt idx="817">
                  <c:v>0.59476851854560664</c:v>
                </c:pt>
                <c:pt idx="818">
                  <c:v>0.59548611113859806</c:v>
                </c:pt>
                <c:pt idx="819">
                  <c:v>0.59621527780109318</c:v>
                </c:pt>
                <c:pt idx="820">
                  <c:v>0.5969328703940846</c:v>
                </c:pt>
                <c:pt idx="821">
                  <c:v>0.59766203706385568</c:v>
                </c:pt>
                <c:pt idx="822">
                  <c:v>0.5983912037263508</c:v>
                </c:pt>
                <c:pt idx="823">
                  <c:v>0.59912037039612187</c:v>
                </c:pt>
                <c:pt idx="824">
                  <c:v>0.59983796298911329</c:v>
                </c:pt>
                <c:pt idx="825">
                  <c:v>0.60061342595145106</c:v>
                </c:pt>
                <c:pt idx="826">
                  <c:v>0.60134259262122214</c:v>
                </c:pt>
                <c:pt idx="827">
                  <c:v>0.60207175928371726</c:v>
                </c:pt>
                <c:pt idx="828">
                  <c:v>0.60278935187670868</c:v>
                </c:pt>
                <c:pt idx="829">
                  <c:v>0.60351851854647975</c:v>
                </c:pt>
                <c:pt idx="830">
                  <c:v>0.60424768520897487</c:v>
                </c:pt>
                <c:pt idx="831">
                  <c:v>0.60496527780196629</c:v>
                </c:pt>
                <c:pt idx="832">
                  <c:v>0.60569444447173737</c:v>
                </c:pt>
                <c:pt idx="833">
                  <c:v>0.60642361113423249</c:v>
                </c:pt>
                <c:pt idx="834">
                  <c:v>0.60714120372722391</c:v>
                </c:pt>
                <c:pt idx="835">
                  <c:v>0.60787037039699499</c:v>
                </c:pt>
                <c:pt idx="836">
                  <c:v>0.6085995370594901</c:v>
                </c:pt>
                <c:pt idx="837">
                  <c:v>0.60931712965248153</c:v>
                </c:pt>
                <c:pt idx="838">
                  <c:v>0.6100462963222526</c:v>
                </c:pt>
                <c:pt idx="839">
                  <c:v>0.61077546298474772</c:v>
                </c:pt>
                <c:pt idx="840">
                  <c:v>0.61149305557773914</c:v>
                </c:pt>
                <c:pt idx="841">
                  <c:v>0.61222222224751022</c:v>
                </c:pt>
                <c:pt idx="842">
                  <c:v>0.61295138891728129</c:v>
                </c:pt>
                <c:pt idx="843">
                  <c:v>0.61366898150299676</c:v>
                </c:pt>
                <c:pt idx="844">
                  <c:v>0.61439814817276783</c:v>
                </c:pt>
                <c:pt idx="845">
                  <c:v>0.61512731484253891</c:v>
                </c:pt>
                <c:pt idx="846">
                  <c:v>0.61584490743553033</c:v>
                </c:pt>
                <c:pt idx="847">
                  <c:v>0.61657407409802545</c:v>
                </c:pt>
                <c:pt idx="848">
                  <c:v>0.61730324076779652</c:v>
                </c:pt>
                <c:pt idx="849">
                  <c:v>0.61802083336078795</c:v>
                </c:pt>
                <c:pt idx="850">
                  <c:v>0.61875000002328306</c:v>
                </c:pt>
                <c:pt idx="851">
                  <c:v>0.61947916669305414</c:v>
                </c:pt>
                <c:pt idx="852">
                  <c:v>0.62019675928604556</c:v>
                </c:pt>
                <c:pt idx="853">
                  <c:v>0.62092592594854068</c:v>
                </c:pt>
                <c:pt idx="854">
                  <c:v>0.62165509261831176</c:v>
                </c:pt>
                <c:pt idx="855">
                  <c:v>0.62237268521130318</c:v>
                </c:pt>
                <c:pt idx="856">
                  <c:v>0.6231018518737983</c:v>
                </c:pt>
                <c:pt idx="857">
                  <c:v>0.62383101854356937</c:v>
                </c:pt>
                <c:pt idx="858">
                  <c:v>0.62454861113656079</c:v>
                </c:pt>
                <c:pt idx="859">
                  <c:v>0.62527777780633187</c:v>
                </c:pt>
                <c:pt idx="860">
                  <c:v>0.62600694446882699</c:v>
                </c:pt>
                <c:pt idx="861">
                  <c:v>0.62672453706181841</c:v>
                </c:pt>
                <c:pt idx="862">
                  <c:v>0.62745370373158948</c:v>
                </c:pt>
                <c:pt idx="863">
                  <c:v>0.6281828703940846</c:v>
                </c:pt>
                <c:pt idx="864">
                  <c:v>0.62890046298707603</c:v>
                </c:pt>
                <c:pt idx="865">
                  <c:v>0.6296296296568471</c:v>
                </c:pt>
                <c:pt idx="866">
                  <c:v>0.63035879631934222</c:v>
                </c:pt>
                <c:pt idx="867">
                  <c:v>0.63107638891233364</c:v>
                </c:pt>
                <c:pt idx="868">
                  <c:v>0.63180555558210472</c:v>
                </c:pt>
                <c:pt idx="869">
                  <c:v>0.63253472224459983</c:v>
                </c:pt>
                <c:pt idx="870">
                  <c:v>0.63325231483759126</c:v>
                </c:pt>
                <c:pt idx="871">
                  <c:v>0.63398148150736233</c:v>
                </c:pt>
                <c:pt idx="872">
                  <c:v>0.63471064816985745</c:v>
                </c:pt>
                <c:pt idx="873">
                  <c:v>0.63542824076284887</c:v>
                </c:pt>
                <c:pt idx="874">
                  <c:v>0.63615740743261995</c:v>
                </c:pt>
                <c:pt idx="875">
                  <c:v>0.63688657410239102</c:v>
                </c:pt>
                <c:pt idx="876">
                  <c:v>0.63760416669538245</c:v>
                </c:pt>
                <c:pt idx="877">
                  <c:v>0.63833333335787756</c:v>
                </c:pt>
                <c:pt idx="878">
                  <c:v>0.63906250002764864</c:v>
                </c:pt>
                <c:pt idx="879">
                  <c:v>0.63978009262064006</c:v>
                </c:pt>
                <c:pt idx="880">
                  <c:v>0.64050925928313518</c:v>
                </c:pt>
                <c:pt idx="881">
                  <c:v>0.64123842595290625</c:v>
                </c:pt>
                <c:pt idx="882">
                  <c:v>0.64195601854589768</c:v>
                </c:pt>
                <c:pt idx="883">
                  <c:v>0.6426851852083928</c:v>
                </c:pt>
                <c:pt idx="884">
                  <c:v>0.64341435187816387</c:v>
                </c:pt>
                <c:pt idx="885">
                  <c:v>0.64413194447115529</c:v>
                </c:pt>
                <c:pt idx="886">
                  <c:v>0.64486111113365041</c:v>
                </c:pt>
                <c:pt idx="887">
                  <c:v>0.64559027780342149</c:v>
                </c:pt>
                <c:pt idx="888">
                  <c:v>0.64630787039641291</c:v>
                </c:pt>
                <c:pt idx="889">
                  <c:v>0.64703703705890803</c:v>
                </c:pt>
                <c:pt idx="890">
                  <c:v>0.6477662037286791</c:v>
                </c:pt>
                <c:pt idx="891">
                  <c:v>0.64849537039845018</c:v>
                </c:pt>
                <c:pt idx="892">
                  <c:v>0.6492129629914416</c:v>
                </c:pt>
                <c:pt idx="893">
                  <c:v>0.64994212965393672</c:v>
                </c:pt>
                <c:pt idx="894">
                  <c:v>0.65065972224692814</c:v>
                </c:pt>
                <c:pt idx="895">
                  <c:v>0.65138888891669922</c:v>
                </c:pt>
                <c:pt idx="896">
                  <c:v>0.65211805557919433</c:v>
                </c:pt>
                <c:pt idx="897">
                  <c:v>0.65283564817218576</c:v>
                </c:pt>
                <c:pt idx="898">
                  <c:v>0.65356481484195683</c:v>
                </c:pt>
                <c:pt idx="899">
                  <c:v>0.65429398150445195</c:v>
                </c:pt>
                <c:pt idx="900">
                  <c:v>0.65502314817422302</c:v>
                </c:pt>
                <c:pt idx="901">
                  <c:v>0.65578703705978114</c:v>
                </c:pt>
                <c:pt idx="902">
                  <c:v>0.65651620372955222</c:v>
                </c:pt>
                <c:pt idx="903">
                  <c:v>0.65724537039204733</c:v>
                </c:pt>
                <c:pt idx="904">
                  <c:v>0.65797453706181841</c:v>
                </c:pt>
                <c:pt idx="905">
                  <c:v>0.65869212965480983</c:v>
                </c:pt>
                <c:pt idx="906">
                  <c:v>0.65942129632458091</c:v>
                </c:pt>
                <c:pt idx="907">
                  <c:v>0.66019675928691868</c:v>
                </c:pt>
                <c:pt idx="908">
                  <c:v>0.6609259259494138</c:v>
                </c:pt>
                <c:pt idx="909">
                  <c:v>0.66164351854240522</c:v>
                </c:pt>
                <c:pt idx="910">
                  <c:v>0.66237268521217629</c:v>
                </c:pt>
                <c:pt idx="911">
                  <c:v>0.66310185187467141</c:v>
                </c:pt>
                <c:pt idx="912">
                  <c:v>0.66381944446766283</c:v>
                </c:pt>
                <c:pt idx="913">
                  <c:v>0.66454861113743391</c:v>
                </c:pt>
                <c:pt idx="914">
                  <c:v>0.66527777779992903</c:v>
                </c:pt>
                <c:pt idx="915">
                  <c:v>0.66599537039292045</c:v>
                </c:pt>
                <c:pt idx="916">
                  <c:v>0.66672453706269152</c:v>
                </c:pt>
                <c:pt idx="917">
                  <c:v>0.66745370372518664</c:v>
                </c:pt>
                <c:pt idx="918">
                  <c:v>0.66822916669480037</c:v>
                </c:pt>
                <c:pt idx="919">
                  <c:v>0.66895833335729549</c:v>
                </c:pt>
                <c:pt idx="920">
                  <c:v>0.66967592595028691</c:v>
                </c:pt>
                <c:pt idx="921">
                  <c:v>0.67040509262005799</c:v>
                </c:pt>
                <c:pt idx="922">
                  <c:v>0.6711342592825531</c:v>
                </c:pt>
                <c:pt idx="923">
                  <c:v>0.67185185187554453</c:v>
                </c:pt>
                <c:pt idx="924">
                  <c:v>0.6725810185453156</c:v>
                </c:pt>
                <c:pt idx="925">
                  <c:v>0.67331018520781072</c:v>
                </c:pt>
                <c:pt idx="926">
                  <c:v>0.67402777780080214</c:v>
                </c:pt>
                <c:pt idx="927">
                  <c:v>0.67475694447057322</c:v>
                </c:pt>
                <c:pt idx="928">
                  <c:v>0.67548611113306833</c:v>
                </c:pt>
                <c:pt idx="929">
                  <c:v>0.67620370372605976</c:v>
                </c:pt>
                <c:pt idx="930">
                  <c:v>0.67693287039583083</c:v>
                </c:pt>
                <c:pt idx="931">
                  <c:v>0.67766203706560191</c:v>
                </c:pt>
                <c:pt idx="932">
                  <c:v>0.67837962965131737</c:v>
                </c:pt>
                <c:pt idx="933">
                  <c:v>0.67910879632108845</c:v>
                </c:pt>
                <c:pt idx="934">
                  <c:v>0.67983796299085952</c:v>
                </c:pt>
                <c:pt idx="935">
                  <c:v>0.68055555558385095</c:v>
                </c:pt>
                <c:pt idx="936">
                  <c:v>0.68128472224634606</c:v>
                </c:pt>
                <c:pt idx="937">
                  <c:v>0.68201388891611714</c:v>
                </c:pt>
                <c:pt idx="938">
                  <c:v>0.68273148150910856</c:v>
                </c:pt>
                <c:pt idx="939">
                  <c:v>0.68346064817160368</c:v>
                </c:pt>
                <c:pt idx="940">
                  <c:v>0.68418981484137475</c:v>
                </c:pt>
                <c:pt idx="941">
                  <c:v>0.68490740743436618</c:v>
                </c:pt>
                <c:pt idx="942">
                  <c:v>0.6856365740968613</c:v>
                </c:pt>
                <c:pt idx="943">
                  <c:v>0.68635416668985272</c:v>
                </c:pt>
                <c:pt idx="944">
                  <c:v>0.68708333335962379</c:v>
                </c:pt>
                <c:pt idx="945">
                  <c:v>0.68781250002211891</c:v>
                </c:pt>
                <c:pt idx="946">
                  <c:v>0.68853009261511033</c:v>
                </c:pt>
                <c:pt idx="947">
                  <c:v>0.68925925928488141</c:v>
                </c:pt>
                <c:pt idx="948">
                  <c:v>0.68998842595465248</c:v>
                </c:pt>
                <c:pt idx="949">
                  <c:v>0.69070601854036795</c:v>
                </c:pt>
                <c:pt idx="950">
                  <c:v>0.69143518521013903</c:v>
                </c:pt>
                <c:pt idx="951">
                  <c:v>0.6921643518799101</c:v>
                </c:pt>
                <c:pt idx="952">
                  <c:v>0.69288194447290152</c:v>
                </c:pt>
                <c:pt idx="953">
                  <c:v>0.69361111113539664</c:v>
                </c:pt>
                <c:pt idx="954">
                  <c:v>0.69434027780516772</c:v>
                </c:pt>
                <c:pt idx="955">
                  <c:v>0.69505787039815914</c:v>
                </c:pt>
                <c:pt idx="956">
                  <c:v>0.69578703706065426</c:v>
                </c:pt>
                <c:pt idx="957">
                  <c:v>0.69651620373042533</c:v>
                </c:pt>
                <c:pt idx="958">
                  <c:v>0.69723379632341675</c:v>
                </c:pt>
                <c:pt idx="959">
                  <c:v>0.69796296298591187</c:v>
                </c:pt>
                <c:pt idx="960">
                  <c:v>0.69869212965568295</c:v>
                </c:pt>
                <c:pt idx="961">
                  <c:v>0.69942129631817807</c:v>
                </c:pt>
                <c:pt idx="962">
                  <c:v>0.70013888891116949</c:v>
                </c:pt>
                <c:pt idx="963">
                  <c:v>0.70086805558094056</c:v>
                </c:pt>
                <c:pt idx="964">
                  <c:v>0.70164351854327833</c:v>
                </c:pt>
                <c:pt idx="965">
                  <c:v>0.70237268521304941</c:v>
                </c:pt>
                <c:pt idx="966">
                  <c:v>0.70309027780604083</c:v>
                </c:pt>
                <c:pt idx="967">
                  <c:v>0.70381944446853595</c:v>
                </c:pt>
                <c:pt idx="968">
                  <c:v>0.70454861113830702</c:v>
                </c:pt>
                <c:pt idx="969">
                  <c:v>0.70526620373129845</c:v>
                </c:pt>
                <c:pt idx="970">
                  <c:v>0.70599537039379356</c:v>
                </c:pt>
                <c:pt idx="971">
                  <c:v>0.70672453706356464</c:v>
                </c:pt>
                <c:pt idx="972">
                  <c:v>0.70744212965655606</c:v>
                </c:pt>
                <c:pt idx="973">
                  <c:v>0.70817129631905118</c:v>
                </c:pt>
                <c:pt idx="974">
                  <c:v>0.70890046298882226</c:v>
                </c:pt>
                <c:pt idx="975">
                  <c:v>0.70961805558181368</c:v>
                </c:pt>
                <c:pt idx="976">
                  <c:v>0.7103472222443088</c:v>
                </c:pt>
                <c:pt idx="977">
                  <c:v>0.71107638891407987</c:v>
                </c:pt>
                <c:pt idx="978">
                  <c:v>0.71179398150707129</c:v>
                </c:pt>
                <c:pt idx="979">
                  <c:v>0.71252314817684237</c:v>
                </c:pt>
                <c:pt idx="980">
                  <c:v>0.71325231483933749</c:v>
                </c:pt>
                <c:pt idx="981">
                  <c:v>0.71396990743232891</c:v>
                </c:pt>
                <c:pt idx="982">
                  <c:v>0.71469907410209998</c:v>
                </c:pt>
                <c:pt idx="983">
                  <c:v>0.7154282407645951</c:v>
                </c:pt>
                <c:pt idx="984">
                  <c:v>0.71614583335758653</c:v>
                </c:pt>
                <c:pt idx="985">
                  <c:v>0.7168750000273576</c:v>
                </c:pt>
                <c:pt idx="986">
                  <c:v>0.71760416668985272</c:v>
                </c:pt>
                <c:pt idx="987">
                  <c:v>0.71832175928284414</c:v>
                </c:pt>
                <c:pt idx="988">
                  <c:v>0.71905092595261522</c:v>
                </c:pt>
                <c:pt idx="989">
                  <c:v>0.71978009261511033</c:v>
                </c:pt>
                <c:pt idx="990">
                  <c:v>0.72049768520810176</c:v>
                </c:pt>
                <c:pt idx="991">
                  <c:v>0.72122685187787283</c:v>
                </c:pt>
                <c:pt idx="992">
                  <c:v>0.72195601854036795</c:v>
                </c:pt>
                <c:pt idx="993">
                  <c:v>0.72267361113335937</c:v>
                </c:pt>
                <c:pt idx="994">
                  <c:v>0.72340277780313045</c:v>
                </c:pt>
                <c:pt idx="995">
                  <c:v>0.72417824076546822</c:v>
                </c:pt>
                <c:pt idx="996">
                  <c:v>0.72490740743523929</c:v>
                </c:pt>
                <c:pt idx="997">
                  <c:v>0.72562500002823072</c:v>
                </c:pt>
                <c:pt idx="998">
                  <c:v>0.72635416669072583</c:v>
                </c:pt>
                <c:pt idx="999">
                  <c:v>0.72708333336049691</c:v>
                </c:pt>
                <c:pt idx="1000">
                  <c:v>0.72780092595348833</c:v>
                </c:pt>
                <c:pt idx="1001">
                  <c:v>0.72853009261598345</c:v>
                </c:pt>
                <c:pt idx="1002">
                  <c:v>0.72925925928575452</c:v>
                </c:pt>
                <c:pt idx="1003">
                  <c:v>0.72997685187874595</c:v>
                </c:pt>
                <c:pt idx="1004">
                  <c:v>0.73070601854124106</c:v>
                </c:pt>
                <c:pt idx="1005">
                  <c:v>0.73143518521101214</c:v>
                </c:pt>
                <c:pt idx="1006">
                  <c:v>0.73215277780400356</c:v>
                </c:pt>
                <c:pt idx="1007">
                  <c:v>0.73288194446649868</c:v>
                </c:pt>
                <c:pt idx="1008">
                  <c:v>0.73361111113626976</c:v>
                </c:pt>
                <c:pt idx="1009">
                  <c:v>0.73432870372926118</c:v>
                </c:pt>
                <c:pt idx="1010">
                  <c:v>0.73505787039903225</c:v>
                </c:pt>
                <c:pt idx="1011">
                  <c:v>0.73578703706152737</c:v>
                </c:pt>
                <c:pt idx="1012">
                  <c:v>0.73650462965451879</c:v>
                </c:pt>
                <c:pt idx="1013">
                  <c:v>0.73723379632428987</c:v>
                </c:pt>
                <c:pt idx="1014">
                  <c:v>0.73796296298678499</c:v>
                </c:pt>
                <c:pt idx="1015">
                  <c:v>0.73868055557977641</c:v>
                </c:pt>
                <c:pt idx="1016">
                  <c:v>0.73940972224954749</c:v>
                </c:pt>
                <c:pt idx="1017">
                  <c:v>0.7401388889120426</c:v>
                </c:pt>
                <c:pt idx="1018">
                  <c:v>0.74085648150503403</c:v>
                </c:pt>
                <c:pt idx="1019">
                  <c:v>0.7415856481748051</c:v>
                </c:pt>
                <c:pt idx="1020">
                  <c:v>0.74231481483730022</c:v>
                </c:pt>
                <c:pt idx="1021">
                  <c:v>0.74303240743029164</c:v>
                </c:pt>
                <c:pt idx="1022">
                  <c:v>0.74376157410006272</c:v>
                </c:pt>
                <c:pt idx="1023">
                  <c:v>0.74449074076255783</c:v>
                </c:pt>
                <c:pt idx="1024">
                  <c:v>0.74520833335554926</c:v>
                </c:pt>
                <c:pt idx="1025">
                  <c:v>0.74593750002532033</c:v>
                </c:pt>
                <c:pt idx="1026">
                  <c:v>0.74666666669509141</c:v>
                </c:pt>
                <c:pt idx="1027">
                  <c:v>0.74738425928080687</c:v>
                </c:pt>
                <c:pt idx="1028">
                  <c:v>0.74811342595057795</c:v>
                </c:pt>
                <c:pt idx="1029">
                  <c:v>0.74884259262034902</c:v>
                </c:pt>
                <c:pt idx="1030">
                  <c:v>0.74956018521334045</c:v>
                </c:pt>
                <c:pt idx="1031">
                  <c:v>0.75028935187583556</c:v>
                </c:pt>
                <c:pt idx="1032">
                  <c:v>0.75101851854560664</c:v>
                </c:pt>
                <c:pt idx="1033">
                  <c:v>0.75174768520810176</c:v>
                </c:pt>
                <c:pt idx="1034">
                  <c:v>0.75246527780109318</c:v>
                </c:pt>
                <c:pt idx="1035">
                  <c:v>0.75319444447086425</c:v>
                </c:pt>
                <c:pt idx="1036">
                  <c:v>0.75392361113335937</c:v>
                </c:pt>
                <c:pt idx="1037">
                  <c:v>0.7546412037263508</c:v>
                </c:pt>
                <c:pt idx="1038">
                  <c:v>0.75537037039612187</c:v>
                </c:pt>
                <c:pt idx="1039">
                  <c:v>0.75609953705861699</c:v>
                </c:pt>
                <c:pt idx="1040">
                  <c:v>0.75681712965160841</c:v>
                </c:pt>
                <c:pt idx="1041">
                  <c:v>0.75754629632137949</c:v>
                </c:pt>
                <c:pt idx="1042">
                  <c:v>0.75827546299115056</c:v>
                </c:pt>
                <c:pt idx="1043">
                  <c:v>0.75899305558414198</c:v>
                </c:pt>
                <c:pt idx="1044">
                  <c:v>0.7597222222466371</c:v>
                </c:pt>
                <c:pt idx="1045">
                  <c:v>0.76045138891640818</c:v>
                </c:pt>
                <c:pt idx="1046">
                  <c:v>0.7611689815093996</c:v>
                </c:pt>
                <c:pt idx="1047">
                  <c:v>0.76189814817189472</c:v>
                </c:pt>
                <c:pt idx="1048">
                  <c:v>0.76262731484166579</c:v>
                </c:pt>
                <c:pt idx="1049">
                  <c:v>0.76334490743465722</c:v>
                </c:pt>
                <c:pt idx="1050">
                  <c:v>0.76407407409715233</c:v>
                </c:pt>
                <c:pt idx="1051">
                  <c:v>0.76480324076692341</c:v>
                </c:pt>
                <c:pt idx="1052">
                  <c:v>0.76552083335991483</c:v>
                </c:pt>
                <c:pt idx="1053">
                  <c:v>0.76625000002240995</c:v>
                </c:pt>
                <c:pt idx="1054">
                  <c:v>0.76697916669218102</c:v>
                </c:pt>
                <c:pt idx="1055">
                  <c:v>0.76769675928517245</c:v>
                </c:pt>
                <c:pt idx="1056">
                  <c:v>0.76842592594766757</c:v>
                </c:pt>
                <c:pt idx="1057">
                  <c:v>0.76915509261743864</c:v>
                </c:pt>
                <c:pt idx="1058">
                  <c:v>0.76987268521043006</c:v>
                </c:pt>
                <c:pt idx="1059">
                  <c:v>0.77060185188020114</c:v>
                </c:pt>
                <c:pt idx="1060">
                  <c:v>0.77133101854269626</c:v>
                </c:pt>
                <c:pt idx="1061">
                  <c:v>0.77204861113568768</c:v>
                </c:pt>
                <c:pt idx="1062">
                  <c:v>0.77277777780545875</c:v>
                </c:pt>
                <c:pt idx="1063">
                  <c:v>0.77350694446795387</c:v>
                </c:pt>
                <c:pt idx="1064">
                  <c:v>0.77422453706094529</c:v>
                </c:pt>
                <c:pt idx="1065">
                  <c:v>0.77495370373071637</c:v>
                </c:pt>
                <c:pt idx="1066">
                  <c:v>0.77568287039321149</c:v>
                </c:pt>
                <c:pt idx="1067">
                  <c:v>0.77641203706298256</c:v>
                </c:pt>
                <c:pt idx="1068">
                  <c:v>0.77712962965597399</c:v>
                </c:pt>
                <c:pt idx="1069">
                  <c:v>0.7778587963184691</c:v>
                </c:pt>
                <c:pt idx="1070">
                  <c:v>0.77858796298824018</c:v>
                </c:pt>
                <c:pt idx="1071">
                  <c:v>0.7793055555812316</c:v>
                </c:pt>
                <c:pt idx="1072">
                  <c:v>0.78003472224372672</c:v>
                </c:pt>
                <c:pt idx="1073">
                  <c:v>0.78076388891349779</c:v>
                </c:pt>
                <c:pt idx="1074">
                  <c:v>0.78148148150648922</c:v>
                </c:pt>
                <c:pt idx="1075">
                  <c:v>0.78221064817626029</c:v>
                </c:pt>
                <c:pt idx="1076">
                  <c:v>0.78293981483875541</c:v>
                </c:pt>
                <c:pt idx="1077">
                  <c:v>0.78365740743174683</c:v>
                </c:pt>
                <c:pt idx="1078">
                  <c:v>0.78438657410151791</c:v>
                </c:pt>
                <c:pt idx="1079">
                  <c:v>0.78511574076401303</c:v>
                </c:pt>
                <c:pt idx="1080">
                  <c:v>0.78583333335700445</c:v>
                </c:pt>
                <c:pt idx="1081">
                  <c:v>0.78656250002677552</c:v>
                </c:pt>
                <c:pt idx="1082">
                  <c:v>0.78729166668927064</c:v>
                </c:pt>
                <c:pt idx="1083">
                  <c:v>0.78800925928226206</c:v>
                </c:pt>
                <c:pt idx="1084">
                  <c:v>0.78873842595203314</c:v>
                </c:pt>
                <c:pt idx="1085">
                  <c:v>0.78946759261452826</c:v>
                </c:pt>
                <c:pt idx="1086">
                  <c:v>0.79018518520751968</c:v>
                </c:pt>
                <c:pt idx="1087">
                  <c:v>0.79091435187729076</c:v>
                </c:pt>
                <c:pt idx="1088">
                  <c:v>0.79164351854706183</c:v>
                </c:pt>
                <c:pt idx="1089">
                  <c:v>0.7923611111327773</c:v>
                </c:pt>
                <c:pt idx="1090">
                  <c:v>0.79309027780254837</c:v>
                </c:pt>
                <c:pt idx="1091">
                  <c:v>0.79381944447231945</c:v>
                </c:pt>
                <c:pt idx="1092">
                  <c:v>0.79453703706531087</c:v>
                </c:pt>
                <c:pt idx="1093">
                  <c:v>0.79526620372780599</c:v>
                </c:pt>
                <c:pt idx="1094">
                  <c:v>0.79599537039757706</c:v>
                </c:pt>
                <c:pt idx="1095">
                  <c:v>0.79671296299056849</c:v>
                </c:pt>
                <c:pt idx="1096">
                  <c:v>0.7974421296530636</c:v>
                </c:pt>
                <c:pt idx="1097">
                  <c:v>0.79817129632283468</c:v>
                </c:pt>
                <c:pt idx="1098">
                  <c:v>0.7988888889158261</c:v>
                </c:pt>
                <c:pt idx="1099">
                  <c:v>0.79961805557832122</c:v>
                </c:pt>
                <c:pt idx="1100">
                  <c:v>0.80034722224809229</c:v>
                </c:pt>
                <c:pt idx="1101">
                  <c:v>0.80106481484108372</c:v>
                </c:pt>
                <c:pt idx="1102">
                  <c:v>0.80179398150357883</c:v>
                </c:pt>
                <c:pt idx="1103">
                  <c:v>0.80252314817334991</c:v>
                </c:pt>
                <c:pt idx="1104">
                  <c:v>0.80324074076634133</c:v>
                </c:pt>
                <c:pt idx="1105">
                  <c:v>0.80396990743611241</c:v>
                </c:pt>
                <c:pt idx="1106">
                  <c:v>0.80469907409860753</c:v>
                </c:pt>
                <c:pt idx="1107">
                  <c:v>0.80541666669159895</c:v>
                </c:pt>
                <c:pt idx="1108">
                  <c:v>0.80614583336137002</c:v>
                </c:pt>
                <c:pt idx="1109">
                  <c:v>0.80687500002386514</c:v>
                </c:pt>
                <c:pt idx="1110">
                  <c:v>0.80759259261685656</c:v>
                </c:pt>
                <c:pt idx="1111">
                  <c:v>0.80832175928662764</c:v>
                </c:pt>
                <c:pt idx="1112">
                  <c:v>0.80905092594912276</c:v>
                </c:pt>
                <c:pt idx="1113">
                  <c:v>0.80976851854211418</c:v>
                </c:pt>
                <c:pt idx="1114">
                  <c:v>0.81049768521188525</c:v>
                </c:pt>
                <c:pt idx="1115">
                  <c:v>0.81122685187438037</c:v>
                </c:pt>
                <c:pt idx="1116">
                  <c:v>0.8119444444673718</c:v>
                </c:pt>
                <c:pt idx="1117">
                  <c:v>0.81267361113714287</c:v>
                </c:pt>
                <c:pt idx="1118">
                  <c:v>0.81340277779963799</c:v>
                </c:pt>
                <c:pt idx="1119">
                  <c:v>0.81412037039262941</c:v>
                </c:pt>
                <c:pt idx="1120">
                  <c:v>0.81484953706240049</c:v>
                </c:pt>
                <c:pt idx="1121">
                  <c:v>0.81557870373217156</c:v>
                </c:pt>
                <c:pt idx="1122">
                  <c:v>0.81630787039466668</c:v>
                </c:pt>
                <c:pt idx="1123">
                  <c:v>0.8170254629876581</c:v>
                </c:pt>
                <c:pt idx="1124">
                  <c:v>0.81775462965742918</c:v>
                </c:pt>
                <c:pt idx="1125">
                  <c:v>0.8184722222504206</c:v>
                </c:pt>
                <c:pt idx="1126">
                  <c:v>0.81920138891291572</c:v>
                </c:pt>
                <c:pt idx="1127">
                  <c:v>0.81993055558268679</c:v>
                </c:pt>
                <c:pt idx="1128">
                  <c:v>0.82064814817567822</c:v>
                </c:pt>
                <c:pt idx="1129">
                  <c:v>0.82137731483817333</c:v>
                </c:pt>
                <c:pt idx="1130">
                  <c:v>0.82210648150794441</c:v>
                </c:pt>
                <c:pt idx="1131">
                  <c:v>0.82283564817043953</c:v>
                </c:pt>
                <c:pt idx="1132">
                  <c:v>0.82355324076343095</c:v>
                </c:pt>
                <c:pt idx="1133">
                  <c:v>0.82428240743320202</c:v>
                </c:pt>
                <c:pt idx="1134">
                  <c:v>0.82501157409569714</c:v>
                </c:pt>
                <c:pt idx="1135">
                  <c:v>0.82572916668868857</c:v>
                </c:pt>
                <c:pt idx="1136">
                  <c:v>0.82645833335845964</c:v>
                </c:pt>
                <c:pt idx="1137">
                  <c:v>0.82718750002823072</c:v>
                </c:pt>
                <c:pt idx="1138">
                  <c:v>0.82790509262122214</c:v>
                </c:pt>
                <c:pt idx="1139">
                  <c:v>0.82863425928371726</c:v>
                </c:pt>
                <c:pt idx="1140">
                  <c:v>0.82936342595348833</c:v>
                </c:pt>
                <c:pt idx="1141">
                  <c:v>0.83008101854647975</c:v>
                </c:pt>
                <c:pt idx="1142">
                  <c:v>0.83081018520897487</c:v>
                </c:pt>
                <c:pt idx="1143">
                  <c:v>0.83153935187874595</c:v>
                </c:pt>
                <c:pt idx="1144">
                  <c:v>0.83225694447173737</c:v>
                </c:pt>
                <c:pt idx="1145">
                  <c:v>0.83298611113423249</c:v>
                </c:pt>
                <c:pt idx="1146">
                  <c:v>0.83371527780400356</c:v>
                </c:pt>
                <c:pt idx="1147">
                  <c:v>0.83443287039699499</c:v>
                </c:pt>
                <c:pt idx="1148">
                  <c:v>0.8351620370594901</c:v>
                </c:pt>
                <c:pt idx="1149">
                  <c:v>0.83589120372926118</c:v>
                </c:pt>
                <c:pt idx="1150">
                  <c:v>0.8366087963222526</c:v>
                </c:pt>
                <c:pt idx="1151">
                  <c:v>0.83733796298474772</c:v>
                </c:pt>
                <c:pt idx="1152">
                  <c:v>0.83806712965451879</c:v>
                </c:pt>
                <c:pt idx="1153">
                  <c:v>0.83878472224751022</c:v>
                </c:pt>
                <c:pt idx="1154">
                  <c:v>0.83951388891728129</c:v>
                </c:pt>
                <c:pt idx="1155">
                  <c:v>0.84024305557977641</c:v>
                </c:pt>
                <c:pt idx="1156">
                  <c:v>0.84096064817276783</c:v>
                </c:pt>
                <c:pt idx="1157">
                  <c:v>0.84168981484253891</c:v>
                </c:pt>
                <c:pt idx="1158">
                  <c:v>0.84241898150503403</c:v>
                </c:pt>
                <c:pt idx="1159">
                  <c:v>0.84313657409802545</c:v>
                </c:pt>
                <c:pt idx="1160">
                  <c:v>0.84386574076779652</c:v>
                </c:pt>
                <c:pt idx="1161">
                  <c:v>0.84459490743029164</c:v>
                </c:pt>
                <c:pt idx="1162">
                  <c:v>0.84531250002328306</c:v>
                </c:pt>
                <c:pt idx="1163">
                  <c:v>0.84604166669305414</c:v>
                </c:pt>
                <c:pt idx="1164">
                  <c:v>0.84677083335554926</c:v>
                </c:pt>
                <c:pt idx="1165">
                  <c:v>0.84748842594854068</c:v>
                </c:pt>
                <c:pt idx="1166">
                  <c:v>0.84821759261831176</c:v>
                </c:pt>
                <c:pt idx="1167">
                  <c:v>0.84894675928080687</c:v>
                </c:pt>
                <c:pt idx="1168">
                  <c:v>0.8496643518737983</c:v>
                </c:pt>
                <c:pt idx="1169">
                  <c:v>0.85039351854356937</c:v>
                </c:pt>
                <c:pt idx="1170">
                  <c:v>0.85112268521334045</c:v>
                </c:pt>
                <c:pt idx="1171">
                  <c:v>0.85184027780633187</c:v>
                </c:pt>
                <c:pt idx="1172">
                  <c:v>0.85256944446882699</c:v>
                </c:pt>
                <c:pt idx="1173">
                  <c:v>0.85329861113859806</c:v>
                </c:pt>
                <c:pt idx="1174">
                  <c:v>0.85401620373158948</c:v>
                </c:pt>
                <c:pt idx="1175">
                  <c:v>0.8547453703940846</c:v>
                </c:pt>
                <c:pt idx="1176">
                  <c:v>0.85552083335642237</c:v>
                </c:pt>
                <c:pt idx="1177">
                  <c:v>0.85625000002619345</c:v>
                </c:pt>
                <c:pt idx="1178">
                  <c:v>0.85696759261918487</c:v>
                </c:pt>
                <c:pt idx="1179">
                  <c:v>0.85769675928167999</c:v>
                </c:pt>
                <c:pt idx="1180">
                  <c:v>0.85842592595145106</c:v>
                </c:pt>
                <c:pt idx="1181">
                  <c:v>0.85914351854444249</c:v>
                </c:pt>
                <c:pt idx="1182">
                  <c:v>0.8598726852069376</c:v>
                </c:pt>
                <c:pt idx="1183">
                  <c:v>0.86060185187670868</c:v>
                </c:pt>
                <c:pt idx="1184">
                  <c:v>0.8613194444697001</c:v>
                </c:pt>
                <c:pt idx="1185">
                  <c:v>0.86204861113947118</c:v>
                </c:pt>
                <c:pt idx="1186">
                  <c:v>0.86277777780196629</c:v>
                </c:pt>
                <c:pt idx="1187">
                  <c:v>0.86349537039495772</c:v>
                </c:pt>
                <c:pt idx="1188">
                  <c:v>0.86422453706472879</c:v>
                </c:pt>
                <c:pt idx="1189">
                  <c:v>0.86495370372722391</c:v>
                </c:pt>
                <c:pt idx="1190">
                  <c:v>0.86567129632021533</c:v>
                </c:pt>
                <c:pt idx="1191">
                  <c:v>0.86640046298998641</c:v>
                </c:pt>
                <c:pt idx="1192">
                  <c:v>0.86712962965248153</c:v>
                </c:pt>
                <c:pt idx="1193">
                  <c:v>0.86784722224547295</c:v>
                </c:pt>
                <c:pt idx="1194">
                  <c:v>0.86857638891524402</c:v>
                </c:pt>
                <c:pt idx="1195">
                  <c:v>0.86930555557773914</c:v>
                </c:pt>
                <c:pt idx="1196">
                  <c:v>0.87002314817073056</c:v>
                </c:pt>
                <c:pt idx="1197">
                  <c:v>0.87075231484050164</c:v>
                </c:pt>
                <c:pt idx="1198">
                  <c:v>0.87148148150299676</c:v>
                </c:pt>
                <c:pt idx="1199">
                  <c:v>0.87219907409598818</c:v>
                </c:pt>
                <c:pt idx="1200">
                  <c:v>0.87292824076575926</c:v>
                </c:pt>
                <c:pt idx="1201">
                  <c:v>0.87365740743553033</c:v>
                </c:pt>
                <c:pt idx="1202">
                  <c:v>0.87437500002852175</c:v>
                </c:pt>
                <c:pt idx="1203">
                  <c:v>0.87510416669101687</c:v>
                </c:pt>
                <c:pt idx="1204">
                  <c:v>0.87583333336078795</c:v>
                </c:pt>
                <c:pt idx="1205">
                  <c:v>0.87655092595377937</c:v>
                </c:pt>
                <c:pt idx="1206">
                  <c:v>0.87728009261627449</c:v>
                </c:pt>
                <c:pt idx="1207">
                  <c:v>0.87800925928604556</c:v>
                </c:pt>
                <c:pt idx="1208">
                  <c:v>0.87872685187903699</c:v>
                </c:pt>
                <c:pt idx="1209">
                  <c:v>0.8794560185415321</c:v>
                </c:pt>
                <c:pt idx="1210">
                  <c:v>0.88018518521130318</c:v>
                </c:pt>
                <c:pt idx="1211">
                  <c:v>0.8809027778042946</c:v>
                </c:pt>
                <c:pt idx="1212">
                  <c:v>0.88168981484341202</c:v>
                </c:pt>
                <c:pt idx="1213">
                  <c:v>0.88240740742912749</c:v>
                </c:pt>
                <c:pt idx="1214">
                  <c:v>0.88313657409889856</c:v>
                </c:pt>
                <c:pt idx="1215">
                  <c:v>0.88386574076866964</c:v>
                </c:pt>
                <c:pt idx="1216">
                  <c:v>0.88458333336166106</c:v>
                </c:pt>
                <c:pt idx="1217">
                  <c:v>0.88531250002415618</c:v>
                </c:pt>
                <c:pt idx="1218">
                  <c:v>0.88604166669392725</c:v>
                </c:pt>
                <c:pt idx="1219">
                  <c:v>0.88677083335642237</c:v>
                </c:pt>
                <c:pt idx="1220">
                  <c:v>0.8874884259494138</c:v>
                </c:pt>
                <c:pt idx="1221">
                  <c:v>0.88821759261918487</c:v>
                </c:pt>
                <c:pt idx="1222">
                  <c:v>0.88894675928167999</c:v>
                </c:pt>
                <c:pt idx="1223">
                  <c:v>0.88966435187467141</c:v>
                </c:pt>
                <c:pt idx="1224">
                  <c:v>0.89039351854444249</c:v>
                </c:pt>
                <c:pt idx="1225">
                  <c:v>0.8911226852069376</c:v>
                </c:pt>
                <c:pt idx="1226">
                  <c:v>0.89184027779992903</c:v>
                </c:pt>
                <c:pt idx="1227">
                  <c:v>0.8925694444697001</c:v>
                </c:pt>
                <c:pt idx="1228">
                  <c:v>0.89329861113947118</c:v>
                </c:pt>
                <c:pt idx="1229">
                  <c:v>0.89401620372518664</c:v>
                </c:pt>
                <c:pt idx="1230">
                  <c:v>0.89474537039495772</c:v>
                </c:pt>
                <c:pt idx="1231">
                  <c:v>0.89546296298794914</c:v>
                </c:pt>
                <c:pt idx="1232">
                  <c:v>0.89619212965772022</c:v>
                </c:pt>
                <c:pt idx="1233">
                  <c:v>0.89692129632021533</c:v>
                </c:pt>
                <c:pt idx="1234">
                  <c:v>0.89763888891320676</c:v>
                </c:pt>
                <c:pt idx="1235">
                  <c:v>0.89836805558297783</c:v>
                </c:pt>
                <c:pt idx="1236">
                  <c:v>0.89909722224547295</c:v>
                </c:pt>
                <c:pt idx="1237">
                  <c:v>0.89981481483846437</c:v>
                </c:pt>
                <c:pt idx="1238">
                  <c:v>0.90060185187758179</c:v>
                </c:pt>
                <c:pt idx="1239">
                  <c:v>0.90131944447057322</c:v>
                </c:pt>
                <c:pt idx="1240">
                  <c:v>0.90204861113306833</c:v>
                </c:pt>
                <c:pt idx="1241">
                  <c:v>0.90277777780283941</c:v>
                </c:pt>
                <c:pt idx="1242">
                  <c:v>0.90349537039583083</c:v>
                </c:pt>
                <c:pt idx="1243">
                  <c:v>0.90422453706560191</c:v>
                </c:pt>
                <c:pt idx="1244">
                  <c:v>0.90495370372809703</c:v>
                </c:pt>
                <c:pt idx="1245">
                  <c:v>0.90567129632108845</c:v>
                </c:pt>
                <c:pt idx="1246">
                  <c:v>0.90640046299085952</c:v>
                </c:pt>
                <c:pt idx="1247">
                  <c:v>0.90712962965335464</c:v>
                </c:pt>
                <c:pt idx="1248">
                  <c:v>0.90784722224634606</c:v>
                </c:pt>
                <c:pt idx="1249">
                  <c:v>0.90857638891611714</c:v>
                </c:pt>
                <c:pt idx="1250">
                  <c:v>0.90930555557861226</c:v>
                </c:pt>
                <c:pt idx="1251">
                  <c:v>0.91002314817160368</c:v>
                </c:pt>
                <c:pt idx="1252">
                  <c:v>0.91075231484137475</c:v>
                </c:pt>
                <c:pt idx="1253">
                  <c:v>0.91148148150386987</c:v>
                </c:pt>
                <c:pt idx="1254">
                  <c:v>0.9121990740968613</c:v>
                </c:pt>
                <c:pt idx="1255">
                  <c:v>0.91292824076663237</c:v>
                </c:pt>
                <c:pt idx="1256">
                  <c:v>0.91365740742912749</c:v>
                </c:pt>
                <c:pt idx="1257">
                  <c:v>0.91437500002211891</c:v>
                </c:pt>
                <c:pt idx="1258">
                  <c:v>0.91510416669188999</c:v>
                </c:pt>
                <c:pt idx="1259">
                  <c:v>0.91583333336166106</c:v>
                </c:pt>
                <c:pt idx="1260">
                  <c:v>0.91655092595465248</c:v>
                </c:pt>
                <c:pt idx="1261">
                  <c:v>0.9172800926171476</c:v>
                </c:pt>
                <c:pt idx="1262">
                  <c:v>0.91800925928691868</c:v>
                </c:pt>
                <c:pt idx="1263">
                  <c:v>0.9187268518799101</c:v>
                </c:pt>
                <c:pt idx="1264">
                  <c:v>0.91945601854240522</c:v>
                </c:pt>
                <c:pt idx="1265">
                  <c:v>0.92018518521217629</c:v>
                </c:pt>
                <c:pt idx="1266">
                  <c:v>0.92090277780516772</c:v>
                </c:pt>
                <c:pt idx="1267">
                  <c:v>0.92163194446766283</c:v>
                </c:pt>
                <c:pt idx="1268">
                  <c:v>0.92236111113743391</c:v>
                </c:pt>
                <c:pt idx="1269">
                  <c:v>0.92309027779992903</c:v>
                </c:pt>
                <c:pt idx="1270">
                  <c:v>0.92380787039292045</c:v>
                </c:pt>
                <c:pt idx="1271">
                  <c:v>0.92453703706269152</c:v>
                </c:pt>
                <c:pt idx="1272">
                  <c:v>0.92525462965568295</c:v>
                </c:pt>
                <c:pt idx="1273">
                  <c:v>0.92598379631817807</c:v>
                </c:pt>
                <c:pt idx="1274">
                  <c:v>0.92671296298794914</c:v>
                </c:pt>
                <c:pt idx="1275">
                  <c:v>0.92744212965772022</c:v>
                </c:pt>
                <c:pt idx="1276">
                  <c:v>0.92815972225071164</c:v>
                </c:pt>
                <c:pt idx="1277">
                  <c:v>0.92888888891320676</c:v>
                </c:pt>
                <c:pt idx="1278">
                  <c:v>0.92961805558297783</c:v>
                </c:pt>
                <c:pt idx="1279">
                  <c:v>0.93033564817596925</c:v>
                </c:pt>
                <c:pt idx="1280">
                  <c:v>0.93106481483846437</c:v>
                </c:pt>
                <c:pt idx="1281">
                  <c:v>0.93179398150823545</c:v>
                </c:pt>
                <c:pt idx="1282">
                  <c:v>0.93251157410122687</c:v>
                </c:pt>
                <c:pt idx="1283">
                  <c:v>0.93324074076372199</c:v>
                </c:pt>
                <c:pt idx="1284">
                  <c:v>0.93396990743349306</c:v>
                </c:pt>
                <c:pt idx="1285">
                  <c:v>0.93468750002648449</c:v>
                </c:pt>
                <c:pt idx="1286">
                  <c:v>0.9354166666889796</c:v>
                </c:pt>
                <c:pt idx="1287">
                  <c:v>0.93614583335875068</c:v>
                </c:pt>
                <c:pt idx="1288">
                  <c:v>0.9368634259517421</c:v>
                </c:pt>
                <c:pt idx="1289">
                  <c:v>0.93759259261423722</c:v>
                </c:pt>
                <c:pt idx="1290">
                  <c:v>0.93832175928400829</c:v>
                </c:pt>
                <c:pt idx="1291">
                  <c:v>0.93903935187699972</c:v>
                </c:pt>
                <c:pt idx="1292">
                  <c:v>0.93976851854677079</c:v>
                </c:pt>
                <c:pt idx="1293">
                  <c:v>0.94049768520926591</c:v>
                </c:pt>
                <c:pt idx="1294">
                  <c:v>0.94121527780225733</c:v>
                </c:pt>
                <c:pt idx="1295">
                  <c:v>0.94194444447202841</c:v>
                </c:pt>
                <c:pt idx="1296">
                  <c:v>0.94267361113452353</c:v>
                </c:pt>
                <c:pt idx="1297">
                  <c:v>0.94339120372751495</c:v>
                </c:pt>
                <c:pt idx="1298">
                  <c:v>0.94412037039728602</c:v>
                </c:pt>
                <c:pt idx="1299">
                  <c:v>0.94484953705978114</c:v>
                </c:pt>
                <c:pt idx="1300">
                  <c:v>0.94557870372955222</c:v>
                </c:pt>
                <c:pt idx="1301">
                  <c:v>0.94629629632254364</c:v>
                </c:pt>
                <c:pt idx="1302">
                  <c:v>0.94702546298503876</c:v>
                </c:pt>
                <c:pt idx="1303">
                  <c:v>0.94775462965480983</c:v>
                </c:pt>
                <c:pt idx="1304">
                  <c:v>0.94847222224780126</c:v>
                </c:pt>
                <c:pt idx="1305">
                  <c:v>0.94920138891757233</c:v>
                </c:pt>
                <c:pt idx="1306">
                  <c:v>0.94993055558006745</c:v>
                </c:pt>
                <c:pt idx="1307">
                  <c:v>0.95064814817305887</c:v>
                </c:pt>
                <c:pt idx="1308">
                  <c:v>0.95137731484282995</c:v>
                </c:pt>
                <c:pt idx="1309">
                  <c:v>0.95210648150532506</c:v>
                </c:pt>
                <c:pt idx="1310">
                  <c:v>0.95282407409831649</c:v>
                </c:pt>
                <c:pt idx="1311">
                  <c:v>0.95355324076808756</c:v>
                </c:pt>
                <c:pt idx="1312">
                  <c:v>0.95428240743058268</c:v>
                </c:pt>
                <c:pt idx="1313">
                  <c:v>0.9550000000235741</c:v>
                </c:pt>
                <c:pt idx="1314">
                  <c:v>0.95572916669334518</c:v>
                </c:pt>
                <c:pt idx="1315">
                  <c:v>0.9564583333558403</c:v>
                </c:pt>
                <c:pt idx="1316">
                  <c:v>0.95717592594883172</c:v>
                </c:pt>
                <c:pt idx="1317">
                  <c:v>0.95790509261860279</c:v>
                </c:pt>
                <c:pt idx="1318">
                  <c:v>0.95863425928109791</c:v>
                </c:pt>
                <c:pt idx="1319">
                  <c:v>0.95935185187408933</c:v>
                </c:pt>
                <c:pt idx="1320">
                  <c:v>0.96008101854386041</c:v>
                </c:pt>
                <c:pt idx="1321">
                  <c:v>0.96081018521363148</c:v>
                </c:pt>
                <c:pt idx="1322">
                  <c:v>0.96152777779934695</c:v>
                </c:pt>
                <c:pt idx="1323">
                  <c:v>0.96225694446911803</c:v>
                </c:pt>
                <c:pt idx="1324">
                  <c:v>0.9629861111388891</c:v>
                </c:pt>
                <c:pt idx="1325">
                  <c:v>0.96370370373188052</c:v>
                </c:pt>
                <c:pt idx="1326">
                  <c:v>0.96443287039437564</c:v>
                </c:pt>
                <c:pt idx="1327">
                  <c:v>0.96516203706414672</c:v>
                </c:pt>
                <c:pt idx="1328">
                  <c:v>0.96587962965713814</c:v>
                </c:pt>
                <c:pt idx="1329">
                  <c:v>0.9666666666889796</c:v>
                </c:pt>
                <c:pt idx="1330">
                  <c:v>0.96739583335875068</c:v>
                </c:pt>
                <c:pt idx="1331">
                  <c:v>0.9681134259517421</c:v>
                </c:pt>
                <c:pt idx="1332">
                  <c:v>0.96884259261423722</c:v>
                </c:pt>
                <c:pt idx="1333">
                  <c:v>0.96956018520722864</c:v>
                </c:pt>
                <c:pt idx="1334">
                  <c:v>0.97028935187699972</c:v>
                </c:pt>
                <c:pt idx="1335">
                  <c:v>0.97106481483933749</c:v>
                </c:pt>
                <c:pt idx="1336">
                  <c:v>0.97179398150910856</c:v>
                </c:pt>
                <c:pt idx="1337">
                  <c:v>0.97252314817160368</c:v>
                </c:pt>
                <c:pt idx="1338">
                  <c:v>0.9732407407645951</c:v>
                </c:pt>
                <c:pt idx="1339">
                  <c:v>0.97396990743436618</c:v>
                </c:pt>
                <c:pt idx="1340">
                  <c:v>0.9746990740968613</c:v>
                </c:pt>
                <c:pt idx="1341">
                  <c:v>0.97541666668985272</c:v>
                </c:pt>
                <c:pt idx="1342">
                  <c:v>0.97614583335962379</c:v>
                </c:pt>
                <c:pt idx="1343">
                  <c:v>0.97687500002211891</c:v>
                </c:pt>
                <c:pt idx="1344">
                  <c:v>0.97759259261511033</c:v>
                </c:pt>
                <c:pt idx="1345">
                  <c:v>0.97832175928488141</c:v>
                </c:pt>
                <c:pt idx="1346">
                  <c:v>0.97905092595465248</c:v>
                </c:pt>
                <c:pt idx="1347">
                  <c:v>0.9797800926171476</c:v>
                </c:pt>
                <c:pt idx="1348">
                  <c:v>0.98049768521013903</c:v>
                </c:pt>
                <c:pt idx="1349">
                  <c:v>0.9812268518799101</c:v>
                </c:pt>
                <c:pt idx="1350">
                  <c:v>0.98195601854240522</c:v>
                </c:pt>
                <c:pt idx="1351">
                  <c:v>0.98267361113539664</c:v>
                </c:pt>
                <c:pt idx="1352">
                  <c:v>0.98340277780516772</c:v>
                </c:pt>
                <c:pt idx="1353">
                  <c:v>0.98413194446766283</c:v>
                </c:pt>
                <c:pt idx="1354">
                  <c:v>0.98484953706065426</c:v>
                </c:pt>
                <c:pt idx="1355">
                  <c:v>0.98557870373042533</c:v>
                </c:pt>
                <c:pt idx="1356">
                  <c:v>0.98630787039292045</c:v>
                </c:pt>
                <c:pt idx="1357">
                  <c:v>0.98702546298591187</c:v>
                </c:pt>
                <c:pt idx="1358">
                  <c:v>0.98775462965568295</c:v>
                </c:pt>
                <c:pt idx="1359">
                  <c:v>0.98848379631817807</c:v>
                </c:pt>
                <c:pt idx="1360">
                  <c:v>0.98920138891116949</c:v>
                </c:pt>
                <c:pt idx="1361">
                  <c:v>0.98997685187350726</c:v>
                </c:pt>
                <c:pt idx="1362">
                  <c:v>0.99070601854327833</c:v>
                </c:pt>
                <c:pt idx="1363">
                  <c:v>0.99143518521304941</c:v>
                </c:pt>
                <c:pt idx="1364">
                  <c:v>0.99215277780604083</c:v>
                </c:pt>
                <c:pt idx="1365">
                  <c:v>0.99288194446853595</c:v>
                </c:pt>
                <c:pt idx="1366">
                  <c:v>0.99361111113830702</c:v>
                </c:pt>
                <c:pt idx="1367">
                  <c:v>0.99432870373129845</c:v>
                </c:pt>
                <c:pt idx="1368">
                  <c:v>0.99505787039379356</c:v>
                </c:pt>
                <c:pt idx="1369">
                  <c:v>0.99577546298678499</c:v>
                </c:pt>
                <c:pt idx="1370">
                  <c:v>0.99650462965655606</c:v>
                </c:pt>
                <c:pt idx="1371">
                  <c:v>0.99723379631905118</c:v>
                </c:pt>
                <c:pt idx="1372">
                  <c:v>0.9979513889120426</c:v>
                </c:pt>
                <c:pt idx="1373">
                  <c:v>0.99868055558181368</c:v>
                </c:pt>
                <c:pt idx="1374">
                  <c:v>0.9994097222443088</c:v>
                </c:pt>
                <c:pt idx="1375">
                  <c:v>1.0001273148373002</c:v>
                </c:pt>
                <c:pt idx="1376">
                  <c:v>1.0008564815070713</c:v>
                </c:pt>
                <c:pt idx="1377">
                  <c:v>1.0015856481768424</c:v>
                </c:pt>
                <c:pt idx="1378">
                  <c:v>1.0023032407625578</c:v>
                </c:pt>
                <c:pt idx="1379">
                  <c:v>1.0030324074323289</c:v>
                </c:pt>
                <c:pt idx="1380">
                  <c:v>1.0037615741021</c:v>
                </c:pt>
                <c:pt idx="1381">
                  <c:v>1.0044907407645951</c:v>
                </c:pt>
                <c:pt idx="1382">
                  <c:v>1.0052083333575865</c:v>
                </c:pt>
                <c:pt idx="1383">
                  <c:v>1.0059375000273576</c:v>
                </c:pt>
                <c:pt idx="1384">
                  <c:v>1.0066666666898527</c:v>
                </c:pt>
                <c:pt idx="1385">
                  <c:v>1.0073842592828441</c:v>
                </c:pt>
                <c:pt idx="1386">
                  <c:v>1.0081134259526152</c:v>
                </c:pt>
                <c:pt idx="1387">
                  <c:v>1.0088425926151103</c:v>
                </c:pt>
                <c:pt idx="1388">
                  <c:v>1.0095601852081018</c:v>
                </c:pt>
                <c:pt idx="1389">
                  <c:v>1.0102893518778728</c:v>
                </c:pt>
                <c:pt idx="1390">
                  <c:v>1.0110185185403679</c:v>
                </c:pt>
                <c:pt idx="1391">
                  <c:v>1.0117361111333594</c:v>
                </c:pt>
                <c:pt idx="1392">
                  <c:v>1.0124652778031304</c:v>
                </c:pt>
                <c:pt idx="1393">
                  <c:v>1.0131944444729015</c:v>
                </c:pt>
                <c:pt idx="1394">
                  <c:v>1.013912037058617</c:v>
                </c:pt>
                <c:pt idx="1395">
                  <c:v>1.0146412037283881</c:v>
                </c:pt>
                <c:pt idx="1396">
                  <c:v>1.0153587963213795</c:v>
                </c:pt>
                <c:pt idx="1397">
                  <c:v>1.0160879629911506</c:v>
                </c:pt>
                <c:pt idx="1398">
                  <c:v>1.0168171296536457</c:v>
                </c:pt>
                <c:pt idx="1399">
                  <c:v>1.0175462963234168</c:v>
                </c:pt>
                <c:pt idx="1400">
                  <c:v>1.0182638889164082</c:v>
                </c:pt>
                <c:pt idx="1401">
                  <c:v>1.0189930555789033</c:v>
                </c:pt>
                <c:pt idx="1402">
                  <c:v>1.0197222222486744</c:v>
                </c:pt>
                <c:pt idx="1403">
                  <c:v>1.0204398148416658</c:v>
                </c:pt>
                <c:pt idx="1404">
                  <c:v>1.0211689815041609</c:v>
                </c:pt>
                <c:pt idx="1405">
                  <c:v>1.0218865740971523</c:v>
                </c:pt>
                <c:pt idx="1406">
                  <c:v>1.0226157407669234</c:v>
                </c:pt>
                <c:pt idx="1407">
                  <c:v>1.0233449074294185</c:v>
                </c:pt>
                <c:pt idx="1408">
                  <c:v>1.0240740740991896</c:v>
                </c:pt>
                <c:pt idx="1409">
                  <c:v>1.024791666692181</c:v>
                </c:pt>
                <c:pt idx="1410">
                  <c:v>1.0255208333619521</c:v>
                </c:pt>
                <c:pt idx="1411">
                  <c:v>1.0262500000244472</c:v>
                </c:pt>
                <c:pt idx="1412">
                  <c:v>1.0269675926174386</c:v>
                </c:pt>
                <c:pt idx="1413">
                  <c:v>1.0276967592872097</c:v>
                </c:pt>
                <c:pt idx="1414">
                  <c:v>1.0284259259497048</c:v>
                </c:pt>
                <c:pt idx="1415">
                  <c:v>1.0291435185426963</c:v>
                </c:pt>
                <c:pt idx="1416">
                  <c:v>1.0298726852124673</c:v>
                </c:pt>
                <c:pt idx="1417">
                  <c:v>1.0306018518749624</c:v>
                </c:pt>
                <c:pt idx="1418">
                  <c:v>1.0313194444679539</c:v>
                </c:pt>
                <c:pt idx="1419">
                  <c:v>1.0320486111377249</c:v>
                </c:pt>
                <c:pt idx="1420">
                  <c:v>1.0327777778002201</c:v>
                </c:pt>
                <c:pt idx="1421">
                  <c:v>1.0334953703932115</c:v>
                </c:pt>
                <c:pt idx="1422">
                  <c:v>1.0342245370629826</c:v>
                </c:pt>
                <c:pt idx="1423">
                  <c:v>1.0349537037254777</c:v>
                </c:pt>
                <c:pt idx="1424">
                  <c:v>1.0356712963184691</c:v>
                </c:pt>
                <c:pt idx="1425">
                  <c:v>1.0364004629882402</c:v>
                </c:pt>
                <c:pt idx="1426">
                  <c:v>1.0371296296580113</c:v>
                </c:pt>
                <c:pt idx="1427">
                  <c:v>1.0378472222437267</c:v>
                </c:pt>
                <c:pt idx="1428">
                  <c:v>1.0385763889134978</c:v>
                </c:pt>
                <c:pt idx="1429">
                  <c:v>1.0393055555832689</c:v>
                </c:pt>
                <c:pt idx="1430">
                  <c:v>1.0400231481762603</c:v>
                </c:pt>
                <c:pt idx="1431">
                  <c:v>1.0407523148387554</c:v>
                </c:pt>
                <c:pt idx="1432">
                  <c:v>1.0414814815085265</c:v>
                </c:pt>
                <c:pt idx="1433">
                  <c:v>1.0421990741015179</c:v>
                </c:pt>
                <c:pt idx="1434">
                  <c:v>1.042928240764013</c:v>
                </c:pt>
                <c:pt idx="1435">
                  <c:v>1.0436574074337841</c:v>
                </c:pt>
                <c:pt idx="1436">
                  <c:v>1.0443750000267755</c:v>
                </c:pt>
                <c:pt idx="1437">
                  <c:v>1.0451041666892706</c:v>
                </c:pt>
                <c:pt idx="1438">
                  <c:v>1.0458333333590417</c:v>
                </c:pt>
                <c:pt idx="1439">
                  <c:v>1.0465509259520331</c:v>
                </c:pt>
                <c:pt idx="1440">
                  <c:v>1.0472800926145283</c:v>
                </c:pt>
                <c:pt idx="1441">
                  <c:v>1.0480092592842993</c:v>
                </c:pt>
                <c:pt idx="1442">
                  <c:v>1.0487268518772908</c:v>
                </c:pt>
                <c:pt idx="1443">
                  <c:v>1.0494560185470618</c:v>
                </c:pt>
                <c:pt idx="1444">
                  <c:v>1.0501851852095569</c:v>
                </c:pt>
                <c:pt idx="1445">
                  <c:v>1.0509027778025484</c:v>
                </c:pt>
                <c:pt idx="1446">
                  <c:v>1.0516319444723194</c:v>
                </c:pt>
                <c:pt idx="1447">
                  <c:v>1.0523611111348146</c:v>
                </c:pt>
                <c:pt idx="1448">
                  <c:v>1.053078703727806</c:v>
                </c:pt>
                <c:pt idx="1449">
                  <c:v>1.0538078703975771</c:v>
                </c:pt>
                <c:pt idx="1450">
                  <c:v>1.0545370370600722</c:v>
                </c:pt>
                <c:pt idx="1451">
                  <c:v>1.0552546296530636</c:v>
                </c:pt>
                <c:pt idx="1452">
                  <c:v>1.0559837963228347</c:v>
                </c:pt>
                <c:pt idx="1453">
                  <c:v>1.0567129629853298</c:v>
                </c:pt>
                <c:pt idx="1454">
                  <c:v>1.0574305555783212</c:v>
                </c:pt>
                <c:pt idx="1455">
                  <c:v>1.0581597222480923</c:v>
                </c:pt>
                <c:pt idx="1456">
                  <c:v>1.0588888889105874</c:v>
                </c:pt>
                <c:pt idx="1457">
                  <c:v>1.0596064815035788</c:v>
                </c:pt>
                <c:pt idx="1458">
                  <c:v>1.0603356481733499</c:v>
                </c:pt>
                <c:pt idx="1459">
                  <c:v>1.061064814843121</c:v>
                </c:pt>
                <c:pt idx="1460">
                  <c:v>1.0617824074361124</c:v>
                </c:pt>
                <c:pt idx="1461">
                  <c:v>1.0625115740986075</c:v>
                </c:pt>
                <c:pt idx="1462">
                  <c:v>1.0632407407683786</c:v>
                </c:pt>
                <c:pt idx="1463">
                  <c:v>1.06395833336137</c:v>
                </c:pt>
                <c:pt idx="1464">
                  <c:v>1.0646875000238651</c:v>
                </c:pt>
                <c:pt idx="1465">
                  <c:v>1.0654166666936362</c:v>
                </c:pt>
                <c:pt idx="1466">
                  <c:v>1.0661342592866276</c:v>
                </c:pt>
                <c:pt idx="1467">
                  <c:v>1.0668634259491228</c:v>
                </c:pt>
                <c:pt idx="1468">
                  <c:v>1.0675925926188938</c:v>
                </c:pt>
                <c:pt idx="1469">
                  <c:v>1.0683101852118853</c:v>
                </c:pt>
                <c:pt idx="1470">
                  <c:v>1.0690393518743804</c:v>
                </c:pt>
                <c:pt idx="1471">
                  <c:v>1.0697685185441514</c:v>
                </c:pt>
                <c:pt idx="1472">
                  <c:v>1.0704861111371429</c:v>
                </c:pt>
                <c:pt idx="1473">
                  <c:v>1.071215277799638</c:v>
                </c:pt>
                <c:pt idx="1474">
                  <c:v>1.0719444444694091</c:v>
                </c:pt>
                <c:pt idx="1475">
                  <c:v>1.0726620370624005</c:v>
                </c:pt>
                <c:pt idx="1476">
                  <c:v>1.0733912037321716</c:v>
                </c:pt>
                <c:pt idx="1477">
                  <c:v>1.0741666666945093</c:v>
                </c:pt>
                <c:pt idx="1478">
                  <c:v>1.0748958333570044</c:v>
                </c:pt>
                <c:pt idx="1479">
                  <c:v>1.0756250000267755</c:v>
                </c:pt>
                <c:pt idx="1480">
                  <c:v>1.0763425926197669</c:v>
                </c:pt>
                <c:pt idx="1481">
                  <c:v>1.0770717592822621</c:v>
                </c:pt>
                <c:pt idx="1482">
                  <c:v>1.0778009259520331</c:v>
                </c:pt>
                <c:pt idx="1483">
                  <c:v>1.0785185185450246</c:v>
                </c:pt>
                <c:pt idx="1484">
                  <c:v>1.0792476852075197</c:v>
                </c:pt>
                <c:pt idx="1485">
                  <c:v>1.0799768518772908</c:v>
                </c:pt>
                <c:pt idx="1486">
                  <c:v>1.0807060185470618</c:v>
                </c:pt>
                <c:pt idx="1487">
                  <c:v>1.0814236111327773</c:v>
                </c:pt>
                <c:pt idx="1488">
                  <c:v>1.0821527778025484</c:v>
                </c:pt>
                <c:pt idx="1489">
                  <c:v>1.0828819444723194</c:v>
                </c:pt>
                <c:pt idx="1490">
                  <c:v>1.0835995370653109</c:v>
                </c:pt>
                <c:pt idx="1491">
                  <c:v>1.084328703727806</c:v>
                </c:pt>
                <c:pt idx="1492">
                  <c:v>1.0850578703975771</c:v>
                </c:pt>
                <c:pt idx="1493">
                  <c:v>1.0857754629905685</c:v>
                </c:pt>
                <c:pt idx="1494">
                  <c:v>1.0865046296530636</c:v>
                </c:pt>
                <c:pt idx="1495">
                  <c:v>1.0872337963228347</c:v>
                </c:pt>
                <c:pt idx="1496">
                  <c:v>1.0879513889158261</c:v>
                </c:pt>
                <c:pt idx="1497">
                  <c:v>1.0886805555783212</c:v>
                </c:pt>
                <c:pt idx="1498">
                  <c:v>1.0894097222480923</c:v>
                </c:pt>
                <c:pt idx="1499">
                  <c:v>1.0901273148410837</c:v>
                </c:pt>
                <c:pt idx="1500">
                  <c:v>1.0908564815035788</c:v>
                </c:pt>
                <c:pt idx="1501">
                  <c:v>1.0915856481733499</c:v>
                </c:pt>
                <c:pt idx="1502">
                  <c:v>1.0923032407663413</c:v>
                </c:pt>
                <c:pt idx="1503">
                  <c:v>1.0930324074361124</c:v>
                </c:pt>
                <c:pt idx="1504">
                  <c:v>1.0937615740986075</c:v>
                </c:pt>
                <c:pt idx="1505">
                  <c:v>1.0944791666915989</c:v>
                </c:pt>
                <c:pt idx="1506">
                  <c:v>1.09520833336137</c:v>
                </c:pt>
                <c:pt idx="1507">
                  <c:v>1.0959375000238651</c:v>
                </c:pt>
                <c:pt idx="1508">
                  <c:v>1.0966550926168566</c:v>
                </c:pt>
                <c:pt idx="1509">
                  <c:v>1.0973842592866276</c:v>
                </c:pt>
                <c:pt idx="1510">
                  <c:v>1.0981134259491228</c:v>
                </c:pt>
                <c:pt idx="1511">
                  <c:v>1.0988310185421142</c:v>
                </c:pt>
                <c:pt idx="1512">
                  <c:v>1.0995601852118853</c:v>
                </c:pt>
                <c:pt idx="1513">
                  <c:v>1.1002893518743804</c:v>
                </c:pt>
                <c:pt idx="1514">
                  <c:v>1.1010185185441514</c:v>
                </c:pt>
                <c:pt idx="1515">
                  <c:v>1.1017361111371429</c:v>
                </c:pt>
                <c:pt idx="1516">
                  <c:v>1.102465277799638</c:v>
                </c:pt>
                <c:pt idx="1517">
                  <c:v>1.1031944444694091</c:v>
                </c:pt>
                <c:pt idx="1518">
                  <c:v>1.1039120370624005</c:v>
                </c:pt>
                <c:pt idx="1519">
                  <c:v>1.1046412037321716</c:v>
                </c:pt>
                <c:pt idx="1520">
                  <c:v>1.1053703703946667</c:v>
                </c:pt>
                <c:pt idx="1521">
                  <c:v>1.1060879629876581</c:v>
                </c:pt>
                <c:pt idx="1522">
                  <c:v>1.1068171296574292</c:v>
                </c:pt>
                <c:pt idx="1523">
                  <c:v>1.1075462963199243</c:v>
                </c:pt>
                <c:pt idx="1524">
                  <c:v>1.1082638889129157</c:v>
                </c:pt>
                <c:pt idx="1525">
                  <c:v>1.1089930555826868</c:v>
                </c:pt>
                <c:pt idx="1526">
                  <c:v>1.1097222222451819</c:v>
                </c:pt>
                <c:pt idx="1527">
                  <c:v>1.1104398148381733</c:v>
                </c:pt>
                <c:pt idx="1528">
                  <c:v>1.1111689815079444</c:v>
                </c:pt>
                <c:pt idx="1529">
                  <c:v>1.1118981481704395</c:v>
                </c:pt>
                <c:pt idx="1530">
                  <c:v>1.1126157407634309</c:v>
                </c:pt>
                <c:pt idx="1531">
                  <c:v>1.113344907433202</c:v>
                </c:pt>
                <c:pt idx="1532">
                  <c:v>1.1140740740956971</c:v>
                </c:pt>
                <c:pt idx="1533">
                  <c:v>1.1147916666886886</c:v>
                </c:pt>
                <c:pt idx="1534">
                  <c:v>1.1155208333584596</c:v>
                </c:pt>
                <c:pt idx="1535">
                  <c:v>1.1162500000282307</c:v>
                </c:pt>
                <c:pt idx="1536">
                  <c:v>1.1169675926212221</c:v>
                </c:pt>
                <c:pt idx="1537">
                  <c:v>1.1176967592837173</c:v>
                </c:pt>
                <c:pt idx="1538">
                  <c:v>1.1184259259534883</c:v>
                </c:pt>
                <c:pt idx="1539">
                  <c:v>1.1191435185464798</c:v>
                </c:pt>
                <c:pt idx="1540">
                  <c:v>1.1198726852089749</c:v>
                </c:pt>
                <c:pt idx="1541">
                  <c:v>1.1206018518787459</c:v>
                </c:pt>
                <c:pt idx="1542">
                  <c:v>1.1213310185412411</c:v>
                </c:pt>
                <c:pt idx="1543">
                  <c:v>1.1220486111342325</c:v>
                </c:pt>
                <c:pt idx="1544">
                  <c:v>1.1227777778040036</c:v>
                </c:pt>
                <c:pt idx="1545">
                  <c:v>1.123495370396995</c:v>
                </c:pt>
                <c:pt idx="1546">
                  <c:v>1.1242245370594901</c:v>
                </c:pt>
                <c:pt idx="1547">
                  <c:v>1.1249537037292612</c:v>
                </c:pt>
                <c:pt idx="1548">
                  <c:v>1.1256712963222526</c:v>
                </c:pt>
                <c:pt idx="1549">
                  <c:v>1.1264004629847477</c:v>
                </c:pt>
                <c:pt idx="1550">
                  <c:v>1.1271296296545188</c:v>
                </c:pt>
                <c:pt idx="1551">
                  <c:v>1.1278472222475102</c:v>
                </c:pt>
                <c:pt idx="1552">
                  <c:v>1.1285763889172813</c:v>
                </c:pt>
                <c:pt idx="1553">
                  <c:v>1.1293055555797764</c:v>
                </c:pt>
                <c:pt idx="1554">
                  <c:v>1.1300231481727678</c:v>
                </c:pt>
                <c:pt idx="1555">
                  <c:v>1.1307523148425389</c:v>
                </c:pt>
                <c:pt idx="1556">
                  <c:v>1.131481481505034</c:v>
                </c:pt>
                <c:pt idx="1557">
                  <c:v>1.1321990740980254</c:v>
                </c:pt>
                <c:pt idx="1558">
                  <c:v>1.1329282407677965</c:v>
                </c:pt>
                <c:pt idx="1559">
                  <c:v>1.1336574074302916</c:v>
                </c:pt>
                <c:pt idx="1560">
                  <c:v>1.1343750000232831</c:v>
                </c:pt>
                <c:pt idx="1561">
                  <c:v>1.1351041666930541</c:v>
                </c:pt>
                <c:pt idx="1562">
                  <c:v>1.1358333333555493</c:v>
                </c:pt>
                <c:pt idx="1563">
                  <c:v>1.1365509259485407</c:v>
                </c:pt>
                <c:pt idx="1564">
                  <c:v>1.1372800926183118</c:v>
                </c:pt>
                <c:pt idx="1565">
                  <c:v>1.1380092592808069</c:v>
                </c:pt>
                <c:pt idx="1566">
                  <c:v>1.1387268518737983</c:v>
                </c:pt>
                <c:pt idx="1567">
                  <c:v>1.1394560185435694</c:v>
                </c:pt>
                <c:pt idx="1568">
                  <c:v>1.1401851852133404</c:v>
                </c:pt>
                <c:pt idx="1569">
                  <c:v>1.1409027778063319</c:v>
                </c:pt>
                <c:pt idx="1570">
                  <c:v>1.141631944468827</c:v>
                </c:pt>
                <c:pt idx="1571">
                  <c:v>1.1423495370618184</c:v>
                </c:pt>
                <c:pt idx="1572">
                  <c:v>1.1430787037315895</c:v>
                </c:pt>
                <c:pt idx="1573">
                  <c:v>1.1438078703940846</c:v>
                </c:pt>
                <c:pt idx="1574">
                  <c:v>1.144525462987076</c:v>
                </c:pt>
                <c:pt idx="1575">
                  <c:v>1.1452546296568471</c:v>
                </c:pt>
                <c:pt idx="1576">
                  <c:v>1.1459837963193422</c:v>
                </c:pt>
                <c:pt idx="1577">
                  <c:v>1.1467013889123336</c:v>
                </c:pt>
                <c:pt idx="1578">
                  <c:v>1.1474305555821047</c:v>
                </c:pt>
                <c:pt idx="1579">
                  <c:v>1.1481597222445998</c:v>
                </c:pt>
                <c:pt idx="1580">
                  <c:v>1.1488773148375913</c:v>
                </c:pt>
                <c:pt idx="1581">
                  <c:v>1.1496064815073623</c:v>
                </c:pt>
                <c:pt idx="1582">
                  <c:v>1.1503356481698574</c:v>
                </c:pt>
                <c:pt idx="1583">
                  <c:v>1.1510648148396285</c:v>
                </c:pt>
                <c:pt idx="1584">
                  <c:v>1.1517824074326199</c:v>
                </c:pt>
                <c:pt idx="1585">
                  <c:v>1.152511574102391</c:v>
                </c:pt>
                <c:pt idx="1586">
                  <c:v>1.1532407407648861</c:v>
                </c:pt>
                <c:pt idx="1587">
                  <c:v>1.1539583333578776</c:v>
                </c:pt>
                <c:pt idx="1588">
                  <c:v>1.1546875000276486</c:v>
                </c:pt>
                <c:pt idx="1589">
                  <c:v>1.1554166666901438</c:v>
                </c:pt>
                <c:pt idx="1590">
                  <c:v>1.1561342592831352</c:v>
                </c:pt>
                <c:pt idx="1591">
                  <c:v>1.1568634259529063</c:v>
                </c:pt>
                <c:pt idx="1592">
                  <c:v>1.1575925926154014</c:v>
                </c:pt>
                <c:pt idx="1593">
                  <c:v>1.1583101852083928</c:v>
                </c:pt>
                <c:pt idx="1594">
                  <c:v>1.1590393518781639</c:v>
                </c:pt>
                <c:pt idx="1595">
                  <c:v>1.159768518540659</c:v>
                </c:pt>
                <c:pt idx="1596">
                  <c:v>1.1604861111336504</c:v>
                </c:pt>
                <c:pt idx="1597">
                  <c:v>1.1612152778034215</c:v>
                </c:pt>
                <c:pt idx="1598">
                  <c:v>1.1619328703964129</c:v>
                </c:pt>
                <c:pt idx="1599">
                  <c:v>1.162662037058908</c:v>
                </c:pt>
                <c:pt idx="1600">
                  <c:v>1.1633912037286791</c:v>
                </c:pt>
                <c:pt idx="1601">
                  <c:v>1.1641203703984502</c:v>
                </c:pt>
                <c:pt idx="1602">
                  <c:v>1.1648379629914416</c:v>
                </c:pt>
                <c:pt idx="1603">
                  <c:v>1.1655671296539367</c:v>
                </c:pt>
                <c:pt idx="1604">
                  <c:v>1.1662962963237078</c:v>
                </c:pt>
                <c:pt idx="1605">
                  <c:v>1.1670138889166992</c:v>
                </c:pt>
                <c:pt idx="1606">
                  <c:v>1.1677430555791943</c:v>
                </c:pt>
                <c:pt idx="1607">
                  <c:v>1.1684722222489654</c:v>
                </c:pt>
                <c:pt idx="1608">
                  <c:v>1.1691898148419568</c:v>
                </c:pt>
                <c:pt idx="1609">
                  <c:v>1.1699189815044519</c:v>
                </c:pt>
                <c:pt idx="1610">
                  <c:v>1.170648148174223</c:v>
                </c:pt>
                <c:pt idx="1611">
                  <c:v>1.1713657407672144</c:v>
                </c:pt>
                <c:pt idx="1612">
                  <c:v>1.1720949074297096</c:v>
                </c:pt>
                <c:pt idx="1613">
                  <c:v>1.1728240740994806</c:v>
                </c:pt>
                <c:pt idx="1614">
                  <c:v>1.1735416666924721</c:v>
                </c:pt>
                <c:pt idx="1615">
                  <c:v>1.1742708333549672</c:v>
                </c:pt>
                <c:pt idx="1616">
                  <c:v>1.1750000000247383</c:v>
                </c:pt>
                <c:pt idx="1617">
                  <c:v>1.1757175926177297</c:v>
                </c:pt>
                <c:pt idx="1618">
                  <c:v>1.1764467592875008</c:v>
                </c:pt>
                <c:pt idx="1619">
                  <c:v>1.1771759259499959</c:v>
                </c:pt>
                <c:pt idx="1620">
                  <c:v>1.1778935185429873</c:v>
                </c:pt>
                <c:pt idx="1621">
                  <c:v>1.1786226852127584</c:v>
                </c:pt>
                <c:pt idx="1622">
                  <c:v>1.1793518518752535</c:v>
                </c:pt>
                <c:pt idx="1623">
                  <c:v>1.1800694444682449</c:v>
                </c:pt>
                <c:pt idx="1624">
                  <c:v>1.180798611138016</c:v>
                </c:pt>
                <c:pt idx="1625">
                  <c:v>1.1815277778005111</c:v>
                </c:pt>
                <c:pt idx="1626">
                  <c:v>1.1822453703935025</c:v>
                </c:pt>
                <c:pt idx="1627">
                  <c:v>1.1829745370632736</c:v>
                </c:pt>
                <c:pt idx="1628">
                  <c:v>1.1837037037257687</c:v>
                </c:pt>
                <c:pt idx="1629">
                  <c:v>1.1844212963187601</c:v>
                </c:pt>
                <c:pt idx="1630">
                  <c:v>1.1851504629885312</c:v>
                </c:pt>
                <c:pt idx="1631">
                  <c:v>1.1858796296583023</c:v>
                </c:pt>
                <c:pt idx="1632">
                  <c:v>1.1865972222440178</c:v>
                </c:pt>
                <c:pt idx="1633">
                  <c:v>1.1873726852136315</c:v>
                </c:pt>
                <c:pt idx="1634">
                  <c:v>1.1881018518761266</c:v>
                </c:pt>
                <c:pt idx="1635">
                  <c:v>1.1888310185458977</c:v>
                </c:pt>
                <c:pt idx="1636">
                  <c:v>1.1895601852083928</c:v>
                </c:pt>
                <c:pt idx="1637">
                  <c:v>1.1902777778013842</c:v>
                </c:pt>
                <c:pt idx="1638">
                  <c:v>1.1910069444711553</c:v>
                </c:pt>
                <c:pt idx="1639">
                  <c:v>1.1917361111336504</c:v>
                </c:pt>
                <c:pt idx="1640">
                  <c:v>1.1924537037266418</c:v>
                </c:pt>
                <c:pt idx="1641">
                  <c:v>1.1931828703964129</c:v>
                </c:pt>
                <c:pt idx="1642">
                  <c:v>1.193912037058908</c:v>
                </c:pt>
                <c:pt idx="1643">
                  <c:v>1.1946296296518994</c:v>
                </c:pt>
                <c:pt idx="1644">
                  <c:v>1.1953587963216705</c:v>
                </c:pt>
                <c:pt idx="1645">
                  <c:v>1.1960879629914416</c:v>
                </c:pt>
                <c:pt idx="1646">
                  <c:v>1.1968055555771571</c:v>
                </c:pt>
                <c:pt idx="1647">
                  <c:v>1.1975347222469281</c:v>
                </c:pt>
                <c:pt idx="1648">
                  <c:v>1.1982638889166992</c:v>
                </c:pt>
                <c:pt idx="1649">
                  <c:v>1.1989814815096906</c:v>
                </c:pt>
                <c:pt idx="1650">
                  <c:v>1.1997106481721858</c:v>
                </c:pt>
                <c:pt idx="1651">
                  <c:v>1.2004398148419568</c:v>
                </c:pt>
                <c:pt idx="1652">
                  <c:v>1.2011574074349483</c:v>
                </c:pt>
                <c:pt idx="1653">
                  <c:v>1.2018865740974434</c:v>
                </c:pt>
                <c:pt idx="1654">
                  <c:v>1.2026157407672144</c:v>
                </c:pt>
                <c:pt idx="1655">
                  <c:v>1.2033333333602059</c:v>
                </c:pt>
                <c:pt idx="1656">
                  <c:v>1.204062500022701</c:v>
                </c:pt>
                <c:pt idx="1657">
                  <c:v>1.2047916666924721</c:v>
                </c:pt>
                <c:pt idx="1658">
                  <c:v>1.2055092592854635</c:v>
                </c:pt>
                <c:pt idx="1659">
                  <c:v>1.2062384259479586</c:v>
                </c:pt>
                <c:pt idx="1660">
                  <c:v>1.2069675926177297</c:v>
                </c:pt>
                <c:pt idx="1661">
                  <c:v>1.2076851852107211</c:v>
                </c:pt>
                <c:pt idx="1662">
                  <c:v>1.2084143518804922</c:v>
                </c:pt>
                <c:pt idx="1663">
                  <c:v>1.2091435185429873</c:v>
                </c:pt>
                <c:pt idx="1664">
                  <c:v>1.2098726852127584</c:v>
                </c:pt>
                <c:pt idx="1665">
                  <c:v>1.2105902778057498</c:v>
                </c:pt>
                <c:pt idx="1666">
                  <c:v>1.2113194444682449</c:v>
                </c:pt>
                <c:pt idx="1667">
                  <c:v>1.212048611138016</c:v>
                </c:pt>
                <c:pt idx="1668">
                  <c:v>1.2127662037310074</c:v>
                </c:pt>
                <c:pt idx="1669">
                  <c:v>1.2134953703935025</c:v>
                </c:pt>
                <c:pt idx="1670">
                  <c:v>1.2142245370632736</c:v>
                </c:pt>
                <c:pt idx="1671">
                  <c:v>1.214942129656265</c:v>
                </c:pt>
                <c:pt idx="1672">
                  <c:v>1.2156712963187601</c:v>
                </c:pt>
                <c:pt idx="1673">
                  <c:v>1.2164004629885312</c:v>
                </c:pt>
                <c:pt idx="1674">
                  <c:v>1.2171180555815226</c:v>
                </c:pt>
                <c:pt idx="1675">
                  <c:v>1.2178472222440178</c:v>
                </c:pt>
                <c:pt idx="1676">
                  <c:v>1.2185763889137888</c:v>
                </c:pt>
                <c:pt idx="1677">
                  <c:v>1.2192939815067803</c:v>
                </c:pt>
                <c:pt idx="1678">
                  <c:v>1.2200231481765513</c:v>
                </c:pt>
                <c:pt idx="1679">
                  <c:v>1.2207523148390464</c:v>
                </c:pt>
                <c:pt idx="1680">
                  <c:v>1.2214699074320379</c:v>
                </c:pt>
                <c:pt idx="1681">
                  <c:v>1.2221990741018089</c:v>
                </c:pt>
                <c:pt idx="1682">
                  <c:v>1.2229282407643041</c:v>
                </c:pt>
                <c:pt idx="1683">
                  <c:v>1.2236458333572955</c:v>
                </c:pt>
                <c:pt idx="1684">
                  <c:v>1.2243750000270666</c:v>
                </c:pt>
                <c:pt idx="1685">
                  <c:v>1.2251041666895617</c:v>
                </c:pt>
                <c:pt idx="1686">
                  <c:v>1.2258217592825531</c:v>
                </c:pt>
                <c:pt idx="1687">
                  <c:v>1.2265509259523242</c:v>
                </c:pt>
                <c:pt idx="1688">
                  <c:v>1.2272800926148193</c:v>
                </c:pt>
                <c:pt idx="1689">
                  <c:v>1.2279976852078107</c:v>
                </c:pt>
                <c:pt idx="1690">
                  <c:v>1.2287268518775818</c:v>
                </c:pt>
                <c:pt idx="1691">
                  <c:v>1.2294560185400769</c:v>
                </c:pt>
                <c:pt idx="1692">
                  <c:v>1.2301736111330683</c:v>
                </c:pt>
                <c:pt idx="1693">
                  <c:v>1.2309027778028394</c:v>
                </c:pt>
                <c:pt idx="1694">
                  <c:v>1.2316319444726105</c:v>
                </c:pt>
                <c:pt idx="1695">
                  <c:v>1.2323495370656019</c:v>
                </c:pt>
                <c:pt idx="1696">
                  <c:v>1.233078703728097</c:v>
                </c:pt>
                <c:pt idx="1697">
                  <c:v>1.2338078703978681</c:v>
                </c:pt>
                <c:pt idx="1698">
                  <c:v>1.2345254629908595</c:v>
                </c:pt>
                <c:pt idx="1699">
                  <c:v>1.2352546296533546</c:v>
                </c:pt>
                <c:pt idx="1700">
                  <c:v>1.2359837963231257</c:v>
                </c:pt>
                <c:pt idx="1701">
                  <c:v>1.2367013889161171</c:v>
                </c:pt>
                <c:pt idx="1702">
                  <c:v>1.2374305555786123</c:v>
                </c:pt>
                <c:pt idx="1703">
                  <c:v>1.2381597222483833</c:v>
                </c:pt>
                <c:pt idx="1704">
                  <c:v>1.2388888889108784</c:v>
                </c:pt>
                <c:pt idx="1705">
                  <c:v>1.2396064815038699</c:v>
                </c:pt>
                <c:pt idx="1706">
                  <c:v>1.2403356481736409</c:v>
                </c:pt>
                <c:pt idx="1707">
                  <c:v>1.241064814843412</c:v>
                </c:pt>
                <c:pt idx="1708">
                  <c:v>1.2417824074291275</c:v>
                </c:pt>
                <c:pt idx="1709">
                  <c:v>1.2425115740988986</c:v>
                </c:pt>
                <c:pt idx="1710">
                  <c:v>1.2432407407686696</c:v>
                </c:pt>
                <c:pt idx="1711">
                  <c:v>1.2439583333616611</c:v>
                </c:pt>
                <c:pt idx="1712">
                  <c:v>1.2446875000241562</c:v>
                </c:pt>
                <c:pt idx="1713">
                  <c:v>1.2454166666939273</c:v>
                </c:pt>
                <c:pt idx="1714">
                  <c:v>1.2461342592869187</c:v>
                </c:pt>
                <c:pt idx="1715">
                  <c:v>1.2468634259494138</c:v>
                </c:pt>
                <c:pt idx="1716">
                  <c:v>1.2475925926191849</c:v>
                </c:pt>
                <c:pt idx="1717">
                  <c:v>1.2483101852121763</c:v>
                </c:pt>
                <c:pt idx="1718">
                  <c:v>1.2490393518746714</c:v>
                </c:pt>
                <c:pt idx="1719">
                  <c:v>1.2497685185444425</c:v>
                </c:pt>
                <c:pt idx="1720">
                  <c:v>1.2504861111374339</c:v>
                </c:pt>
                <c:pt idx="1721">
                  <c:v>1.251215277799929</c:v>
                </c:pt>
                <c:pt idx="1722">
                  <c:v>1.2519444444697001</c:v>
                </c:pt>
                <c:pt idx="1723">
                  <c:v>1.2526620370626915</c:v>
                </c:pt>
                <c:pt idx="1724">
                  <c:v>1.2534490741018089</c:v>
                </c:pt>
                <c:pt idx="1725">
                  <c:v>1.2541666666948004</c:v>
                </c:pt>
                <c:pt idx="1726">
                  <c:v>1.2548958333572955</c:v>
                </c:pt>
                <c:pt idx="1727">
                  <c:v>1.2556250000270666</c:v>
                </c:pt>
                <c:pt idx="1728">
                  <c:v>1.256342592620058</c:v>
                </c:pt>
                <c:pt idx="1729">
                  <c:v>1.2570717592825531</c:v>
                </c:pt>
                <c:pt idx="1730">
                  <c:v>1.2578009259523242</c:v>
                </c:pt>
                <c:pt idx="1731">
                  <c:v>1.2585185185453156</c:v>
                </c:pt>
                <c:pt idx="1732">
                  <c:v>1.2592476852078107</c:v>
                </c:pt>
                <c:pt idx="1733">
                  <c:v>1.2599652778008021</c:v>
                </c:pt>
                <c:pt idx="1734">
                  <c:v>1.2606944444705732</c:v>
                </c:pt>
                <c:pt idx="1735">
                  <c:v>1.2614236111330683</c:v>
                </c:pt>
                <c:pt idx="1736">
                  <c:v>1.2621412037260598</c:v>
                </c:pt>
                <c:pt idx="1737">
                  <c:v>1.2628703703958308</c:v>
                </c:pt>
                <c:pt idx="1738">
                  <c:v>1.2635995370656019</c:v>
                </c:pt>
                <c:pt idx="1739">
                  <c:v>1.264328703728097</c:v>
                </c:pt>
                <c:pt idx="1740">
                  <c:v>1.2650462963210884</c:v>
                </c:pt>
                <c:pt idx="1741">
                  <c:v>1.2657754629908595</c:v>
                </c:pt>
                <c:pt idx="1742">
                  <c:v>1.2664930555838509</c:v>
                </c:pt>
                <c:pt idx="1743">
                  <c:v>1.2672222222463461</c:v>
                </c:pt>
                <c:pt idx="1744">
                  <c:v>1.2679513889161171</c:v>
                </c:pt>
                <c:pt idx="1745">
                  <c:v>1.2686689815091086</c:v>
                </c:pt>
                <c:pt idx="1746">
                  <c:v>1.2693981481716037</c:v>
                </c:pt>
                <c:pt idx="1747">
                  <c:v>1.2701273148413748</c:v>
                </c:pt>
                <c:pt idx="1748">
                  <c:v>1.2708564815038699</c:v>
                </c:pt>
                <c:pt idx="1749">
                  <c:v>1.2715740740968613</c:v>
                </c:pt>
                <c:pt idx="1750">
                  <c:v>1.2723032407666324</c:v>
                </c:pt>
                <c:pt idx="1751">
                  <c:v>1.2730324074291275</c:v>
                </c:pt>
                <c:pt idx="1752">
                  <c:v>1.2737500000221189</c:v>
                </c:pt>
                <c:pt idx="1753">
                  <c:v>1.27447916669189</c:v>
                </c:pt>
                <c:pt idx="1754">
                  <c:v>1.2752083333616611</c:v>
                </c:pt>
                <c:pt idx="1755">
                  <c:v>1.2759259259546525</c:v>
                </c:pt>
                <c:pt idx="1756">
                  <c:v>1.2766550926171476</c:v>
                </c:pt>
                <c:pt idx="1757">
                  <c:v>1.2773842592869187</c:v>
                </c:pt>
                <c:pt idx="1758">
                  <c:v>1.2781018518799101</c:v>
                </c:pt>
                <c:pt idx="1759">
                  <c:v>1.2788310185424052</c:v>
                </c:pt>
                <c:pt idx="1760">
                  <c:v>1.2795601852121763</c:v>
                </c:pt>
                <c:pt idx="1761">
                  <c:v>1.2802777778051677</c:v>
                </c:pt>
                <c:pt idx="1762">
                  <c:v>1.2810069444676628</c:v>
                </c:pt>
                <c:pt idx="1763">
                  <c:v>1.2817361111374339</c:v>
                </c:pt>
                <c:pt idx="1764">
                  <c:v>1.2824537037304253</c:v>
                </c:pt>
                <c:pt idx="1765">
                  <c:v>1.2832407407622668</c:v>
                </c:pt>
                <c:pt idx="1766">
                  <c:v>1.2839583333552582</c:v>
                </c:pt>
                <c:pt idx="1767">
                  <c:v>1.2846875000250293</c:v>
                </c:pt>
                <c:pt idx="1768">
                  <c:v>1.2854166666948004</c:v>
                </c:pt>
                <c:pt idx="1769">
                  <c:v>1.2861342592877918</c:v>
                </c:pt>
                <c:pt idx="1770">
                  <c:v>1.2868634259502869</c:v>
                </c:pt>
                <c:pt idx="1771">
                  <c:v>1.287592592620058</c:v>
                </c:pt>
                <c:pt idx="1772">
                  <c:v>1.2883101852130494</c:v>
                </c:pt>
                <c:pt idx="1773">
                  <c:v>1.2890393518755445</c:v>
                </c:pt>
                <c:pt idx="1774">
                  <c:v>1.2897685185453156</c:v>
                </c:pt>
                <c:pt idx="1775">
                  <c:v>1.2904976852078107</c:v>
                </c:pt>
                <c:pt idx="1776">
                  <c:v>1.2912152778008021</c:v>
                </c:pt>
                <c:pt idx="1777">
                  <c:v>1.2919444444705732</c:v>
                </c:pt>
                <c:pt idx="1778">
                  <c:v>1.2926736111330683</c:v>
                </c:pt>
                <c:pt idx="1779">
                  <c:v>1.2933912037260598</c:v>
                </c:pt>
                <c:pt idx="1780">
                  <c:v>1.2941203703958308</c:v>
                </c:pt>
                <c:pt idx="1781">
                  <c:v>1.2948495370656019</c:v>
                </c:pt>
                <c:pt idx="1782">
                  <c:v>1.2955671296513174</c:v>
                </c:pt>
                <c:pt idx="1783">
                  <c:v>1.2962962963210884</c:v>
                </c:pt>
                <c:pt idx="1784">
                  <c:v>1.2970254629908595</c:v>
                </c:pt>
                <c:pt idx="1785">
                  <c:v>1.2977430555838509</c:v>
                </c:pt>
                <c:pt idx="1786">
                  <c:v>1.2984722222463461</c:v>
                </c:pt>
                <c:pt idx="1787">
                  <c:v>1.2992013889161171</c:v>
                </c:pt>
                <c:pt idx="1788">
                  <c:v>1.2999189815091086</c:v>
                </c:pt>
                <c:pt idx="1789">
                  <c:v>1.3006481481716037</c:v>
                </c:pt>
                <c:pt idx="1790">
                  <c:v>1.3013773148413748</c:v>
                </c:pt>
                <c:pt idx="1791">
                  <c:v>1.3020949074343662</c:v>
                </c:pt>
                <c:pt idx="1792">
                  <c:v>1.3028240740968613</c:v>
                </c:pt>
                <c:pt idx="1793">
                  <c:v>1.3035532407666324</c:v>
                </c:pt>
                <c:pt idx="1794">
                  <c:v>1.3042708333596238</c:v>
                </c:pt>
                <c:pt idx="1795">
                  <c:v>1.3050000000221189</c:v>
                </c:pt>
                <c:pt idx="1796">
                  <c:v>1.30572916669189</c:v>
                </c:pt>
                <c:pt idx="1797">
                  <c:v>1.3064467592848814</c:v>
                </c:pt>
                <c:pt idx="1798">
                  <c:v>1.3071759259546525</c:v>
                </c:pt>
                <c:pt idx="1799">
                  <c:v>1.3079050926171476</c:v>
                </c:pt>
                <c:pt idx="1800">
                  <c:v>1.308622685210139</c:v>
                </c:pt>
                <c:pt idx="1801">
                  <c:v>1.3093518518799101</c:v>
                </c:pt>
                <c:pt idx="1802">
                  <c:v>1.3100810185424052</c:v>
                </c:pt>
                <c:pt idx="1803">
                  <c:v>1.3107986111353966</c:v>
                </c:pt>
                <c:pt idx="1804">
                  <c:v>1.3115277778051677</c:v>
                </c:pt>
                <c:pt idx="1805">
                  <c:v>1.3122569444676628</c:v>
                </c:pt>
                <c:pt idx="1806">
                  <c:v>1.3129745370606543</c:v>
                </c:pt>
                <c:pt idx="1807">
                  <c:v>1.3137037037304253</c:v>
                </c:pt>
                <c:pt idx="1808">
                  <c:v>1.3144328703929204</c:v>
                </c:pt>
                <c:pt idx="1809">
                  <c:v>1.3151504629859119</c:v>
                </c:pt>
                <c:pt idx="1810">
                  <c:v>1.3158796296556829</c:v>
                </c:pt>
                <c:pt idx="1811">
                  <c:v>1.3166087963181781</c:v>
                </c:pt>
                <c:pt idx="1812">
                  <c:v>1.3173263889111695</c:v>
                </c:pt>
                <c:pt idx="1813">
                  <c:v>1.3180555555809406</c:v>
                </c:pt>
                <c:pt idx="1814">
                  <c:v>1.3187847222507116</c:v>
                </c:pt>
                <c:pt idx="1815">
                  <c:v>1.3195023148364271</c:v>
                </c:pt>
                <c:pt idx="1816">
                  <c:v>1.3202314815061982</c:v>
                </c:pt>
                <c:pt idx="1817">
                  <c:v>1.3209606481759693</c:v>
                </c:pt>
                <c:pt idx="1818">
                  <c:v>1.3216782407689607</c:v>
                </c:pt>
                <c:pt idx="1819">
                  <c:v>1.3224074074314558</c:v>
                </c:pt>
                <c:pt idx="1820">
                  <c:v>1.3231365741012269</c:v>
                </c:pt>
                <c:pt idx="1821">
                  <c:v>1.3238541666942183</c:v>
                </c:pt>
                <c:pt idx="1822">
                  <c:v>1.3245833333567134</c:v>
                </c:pt>
                <c:pt idx="1823">
                  <c:v>1.3253125000264845</c:v>
                </c:pt>
                <c:pt idx="1824">
                  <c:v>1.3260300926194759</c:v>
                </c:pt>
                <c:pt idx="1825">
                  <c:v>1.326759259281971</c:v>
                </c:pt>
                <c:pt idx="1826">
                  <c:v>1.3274884259517421</c:v>
                </c:pt>
                <c:pt idx="1827">
                  <c:v>1.3282060185447335</c:v>
                </c:pt>
                <c:pt idx="1828">
                  <c:v>1.3289351852072286</c:v>
                </c:pt>
                <c:pt idx="1829">
                  <c:v>1.3296643518769997</c:v>
                </c:pt>
                <c:pt idx="1830">
                  <c:v>1.3303819444699911</c:v>
                </c:pt>
                <c:pt idx="1831">
                  <c:v>1.3311111111397622</c:v>
                </c:pt>
                <c:pt idx="1832">
                  <c:v>1.3318402778022573</c:v>
                </c:pt>
                <c:pt idx="1833">
                  <c:v>1.3325578703952488</c:v>
                </c:pt>
                <c:pt idx="1834">
                  <c:v>1.3332870370650198</c:v>
                </c:pt>
                <c:pt idx="1835">
                  <c:v>1.3340162037275149</c:v>
                </c:pt>
                <c:pt idx="1836">
                  <c:v>1.3347337963205064</c:v>
                </c:pt>
                <c:pt idx="1837">
                  <c:v>1.3354629629902774</c:v>
                </c:pt>
                <c:pt idx="1838">
                  <c:v>1.3361921296527726</c:v>
                </c:pt>
                <c:pt idx="1839">
                  <c:v>1.336909722245764</c:v>
                </c:pt>
                <c:pt idx="1840">
                  <c:v>1.3376388889155351</c:v>
                </c:pt>
                <c:pt idx="1841">
                  <c:v>1.3383680555780302</c:v>
                </c:pt>
                <c:pt idx="1842">
                  <c:v>1.3390972222478013</c:v>
                </c:pt>
                <c:pt idx="1843">
                  <c:v>1.3398148148407927</c:v>
                </c:pt>
                <c:pt idx="1844">
                  <c:v>1.3405439815032878</c:v>
                </c:pt>
                <c:pt idx="1845">
                  <c:v>1.3412731481730589</c:v>
                </c:pt>
                <c:pt idx="1846">
                  <c:v>1.3419907407660503</c:v>
                </c:pt>
                <c:pt idx="1847">
                  <c:v>1.3427199074358214</c:v>
                </c:pt>
                <c:pt idx="1848">
                  <c:v>1.3434490740983165</c:v>
                </c:pt>
                <c:pt idx="1849">
                  <c:v>1.3441666666913079</c:v>
                </c:pt>
                <c:pt idx="1850">
                  <c:v>1.344895833361079</c:v>
                </c:pt>
                <c:pt idx="1851">
                  <c:v>1.3456250000235741</c:v>
                </c:pt>
                <c:pt idx="1852">
                  <c:v>1.3463425926165655</c:v>
                </c:pt>
                <c:pt idx="1853">
                  <c:v>1.3470717592863366</c:v>
                </c:pt>
                <c:pt idx="1854">
                  <c:v>1.3478009259488317</c:v>
                </c:pt>
                <c:pt idx="1855">
                  <c:v>1.3485185185418231</c:v>
                </c:pt>
                <c:pt idx="1856">
                  <c:v>1.3492476852115942</c:v>
                </c:pt>
                <c:pt idx="1857">
                  <c:v>1.3499768518740893</c:v>
                </c:pt>
                <c:pt idx="1858">
                  <c:v>1.3507060185438604</c:v>
                </c:pt>
                <c:pt idx="1859">
                  <c:v>1.3514236111368518</c:v>
                </c:pt>
                <c:pt idx="1860">
                  <c:v>1.3521527777993469</c:v>
                </c:pt>
                <c:pt idx="1861">
                  <c:v>1.352881944469118</c:v>
                </c:pt>
                <c:pt idx="1862">
                  <c:v>1.3535995370621094</c:v>
                </c:pt>
                <c:pt idx="1863">
                  <c:v>1.3543287037318805</c:v>
                </c:pt>
                <c:pt idx="1864">
                  <c:v>1.3550578703943756</c:v>
                </c:pt>
                <c:pt idx="1865">
                  <c:v>1.3557754629873671</c:v>
                </c:pt>
                <c:pt idx="1866">
                  <c:v>1.3565046296571381</c:v>
                </c:pt>
                <c:pt idx="1867">
                  <c:v>1.3572337963196333</c:v>
                </c:pt>
                <c:pt idx="1868">
                  <c:v>1.3579629629894043</c:v>
                </c:pt>
                <c:pt idx="1869">
                  <c:v>1.3586805555823958</c:v>
                </c:pt>
                <c:pt idx="1870">
                  <c:v>1.3594097222448909</c:v>
                </c:pt>
                <c:pt idx="1871">
                  <c:v>1.3601851852072286</c:v>
                </c:pt>
                <c:pt idx="1872">
                  <c:v>1.3609143518769997</c:v>
                </c:pt>
                <c:pt idx="1873">
                  <c:v>1.3616319444699911</c:v>
                </c:pt>
                <c:pt idx="1874">
                  <c:v>1.3623611111397622</c:v>
                </c:pt>
                <c:pt idx="1875">
                  <c:v>1.3630902778022573</c:v>
                </c:pt>
                <c:pt idx="1876">
                  <c:v>1.3638078703952488</c:v>
                </c:pt>
                <c:pt idx="1877">
                  <c:v>1.3645370370650198</c:v>
                </c:pt>
                <c:pt idx="1878">
                  <c:v>1.3652662037275149</c:v>
                </c:pt>
                <c:pt idx="1879">
                  <c:v>1.3659837963205064</c:v>
                </c:pt>
                <c:pt idx="1880">
                  <c:v>1.3667129629902774</c:v>
                </c:pt>
                <c:pt idx="1881">
                  <c:v>1.3674421296527726</c:v>
                </c:pt>
                <c:pt idx="1882">
                  <c:v>1.368159722245764</c:v>
                </c:pt>
                <c:pt idx="1883">
                  <c:v>1.3688888889155351</c:v>
                </c:pt>
                <c:pt idx="1884">
                  <c:v>1.3696180555780302</c:v>
                </c:pt>
                <c:pt idx="1885">
                  <c:v>1.3703472222478013</c:v>
                </c:pt>
                <c:pt idx="1886">
                  <c:v>1.3710648148407927</c:v>
                </c:pt>
                <c:pt idx="1887">
                  <c:v>1.3717939815032878</c:v>
                </c:pt>
                <c:pt idx="1888">
                  <c:v>1.3725231481730589</c:v>
                </c:pt>
                <c:pt idx="1889">
                  <c:v>1.3732407407660503</c:v>
                </c:pt>
                <c:pt idx="1890">
                  <c:v>1.3739699074358214</c:v>
                </c:pt>
                <c:pt idx="1891">
                  <c:v>1.3746990740983165</c:v>
                </c:pt>
                <c:pt idx="1892">
                  <c:v>1.3754166666913079</c:v>
                </c:pt>
                <c:pt idx="1893">
                  <c:v>1.376145833361079</c:v>
                </c:pt>
                <c:pt idx="1894">
                  <c:v>1.3768750000235741</c:v>
                </c:pt>
                <c:pt idx="1895">
                  <c:v>1.3775925926165655</c:v>
                </c:pt>
                <c:pt idx="1896">
                  <c:v>1.3783217592863366</c:v>
                </c:pt>
                <c:pt idx="1897">
                  <c:v>1.3790509259488317</c:v>
                </c:pt>
                <c:pt idx="1898">
                  <c:v>1.3797800926186028</c:v>
                </c:pt>
                <c:pt idx="1899">
                  <c:v>1.3804976852115942</c:v>
                </c:pt>
                <c:pt idx="1900">
                  <c:v>1.3812268518740893</c:v>
                </c:pt>
                <c:pt idx="1901">
                  <c:v>1.3819560185438604</c:v>
                </c:pt>
                <c:pt idx="1902">
                  <c:v>1.3826851852136315</c:v>
                </c:pt>
                <c:pt idx="1903">
                  <c:v>1.3834027777993469</c:v>
                </c:pt>
                <c:pt idx="1904">
                  <c:v>1.384131944469118</c:v>
                </c:pt>
                <c:pt idx="1905">
                  <c:v>1.3848611111388891</c:v>
                </c:pt>
                <c:pt idx="1906">
                  <c:v>1.3855902778013842</c:v>
                </c:pt>
                <c:pt idx="1907">
                  <c:v>1.3863078703943756</c:v>
                </c:pt>
                <c:pt idx="1908">
                  <c:v>1.3870370370641467</c:v>
                </c:pt>
                <c:pt idx="1909">
                  <c:v>1.3877662037266418</c:v>
                </c:pt>
                <c:pt idx="1910">
                  <c:v>1.3884953703964129</c:v>
                </c:pt>
                <c:pt idx="1911">
                  <c:v>1.3892129629894043</c:v>
                </c:pt>
                <c:pt idx="1912">
                  <c:v>1.3899421296518994</c:v>
                </c:pt>
                <c:pt idx="1913">
                  <c:v>1.3906712963216705</c:v>
                </c:pt>
                <c:pt idx="1914">
                  <c:v>1.3913888889146619</c:v>
                </c:pt>
                <c:pt idx="1915">
                  <c:v>1.3921180555771571</c:v>
                </c:pt>
                <c:pt idx="1916">
                  <c:v>1.3928472222469281</c:v>
                </c:pt>
                <c:pt idx="1917">
                  <c:v>1.3935763889166992</c:v>
                </c:pt>
                <c:pt idx="1918">
                  <c:v>1.3942939815096906</c:v>
                </c:pt>
                <c:pt idx="1919">
                  <c:v>1.3950231481721858</c:v>
                </c:pt>
                <c:pt idx="1920">
                  <c:v>1.3957523148419568</c:v>
                </c:pt>
                <c:pt idx="1921">
                  <c:v>1.3964699074349483</c:v>
                </c:pt>
                <c:pt idx="1922">
                  <c:v>1.3971990740974434</c:v>
                </c:pt>
                <c:pt idx="1923">
                  <c:v>1.3979282407672144</c:v>
                </c:pt>
                <c:pt idx="1924">
                  <c:v>1.3986574074297096</c:v>
                </c:pt>
                <c:pt idx="1925">
                  <c:v>1.399375000022701</c:v>
                </c:pt>
                <c:pt idx="1926">
                  <c:v>1.4001041666924721</c:v>
                </c:pt>
                <c:pt idx="1927">
                  <c:v>1.4008333333549672</c:v>
                </c:pt>
                <c:pt idx="1928">
                  <c:v>1.4015509259479586</c:v>
                </c:pt>
                <c:pt idx="1929">
                  <c:v>1.4022800926177297</c:v>
                </c:pt>
                <c:pt idx="1930">
                  <c:v>1.4030092592875008</c:v>
                </c:pt>
                <c:pt idx="1931">
                  <c:v>1.4037268518804922</c:v>
                </c:pt>
                <c:pt idx="1932">
                  <c:v>1.4044560185429873</c:v>
                </c:pt>
                <c:pt idx="1933">
                  <c:v>1.4051851852127584</c:v>
                </c:pt>
                <c:pt idx="1934">
                  <c:v>1.4059027778057498</c:v>
                </c:pt>
                <c:pt idx="1935">
                  <c:v>1.4066319444682449</c:v>
                </c:pt>
                <c:pt idx="1936">
                  <c:v>1.407361111138016</c:v>
                </c:pt>
                <c:pt idx="1937">
                  <c:v>1.4080787037310074</c:v>
                </c:pt>
                <c:pt idx="1938">
                  <c:v>1.4088078703935025</c:v>
                </c:pt>
                <c:pt idx="1939">
                  <c:v>1.4095370370632736</c:v>
                </c:pt>
                <c:pt idx="1940">
                  <c:v>1.410254629656265</c:v>
                </c:pt>
                <c:pt idx="1941">
                  <c:v>1.4109837963187601</c:v>
                </c:pt>
                <c:pt idx="1942">
                  <c:v>1.4117592592810979</c:v>
                </c:pt>
                <c:pt idx="1943">
                  <c:v>1.412488425950869</c:v>
                </c:pt>
                <c:pt idx="1944">
                  <c:v>1.4132060185438604</c:v>
                </c:pt>
                <c:pt idx="1945">
                  <c:v>1.4139351852136315</c:v>
                </c:pt>
                <c:pt idx="1946">
                  <c:v>1.4146643518761266</c:v>
                </c:pt>
                <c:pt idx="1947">
                  <c:v>1.415381944469118</c:v>
                </c:pt>
                <c:pt idx="1948">
                  <c:v>1.4161689815082354</c:v>
                </c:pt>
                <c:pt idx="1949">
                  <c:v>1.4168865741012269</c:v>
                </c:pt>
                <c:pt idx="1950">
                  <c:v>1.417615740763722</c:v>
                </c:pt>
                <c:pt idx="1951">
                  <c:v>1.4183449074334931</c:v>
                </c:pt>
                <c:pt idx="1952">
                  <c:v>1.4190625000264845</c:v>
                </c:pt>
                <c:pt idx="1953">
                  <c:v>1.4197916666889796</c:v>
                </c:pt>
                <c:pt idx="1954">
                  <c:v>1.420509259281971</c:v>
                </c:pt>
                <c:pt idx="1955">
                  <c:v>1.4212384259517421</c:v>
                </c:pt>
                <c:pt idx="1956">
                  <c:v>1.4219675926142372</c:v>
                </c:pt>
                <c:pt idx="1957">
                  <c:v>1.4226851852072286</c:v>
                </c:pt>
                <c:pt idx="1958">
                  <c:v>1.4234143518769997</c:v>
                </c:pt>
                <c:pt idx="1959">
                  <c:v>1.4241898148393375</c:v>
                </c:pt>
                <c:pt idx="1960">
                  <c:v>1.4249189815091086</c:v>
                </c:pt>
                <c:pt idx="1961">
                  <c:v>1.4256365741021</c:v>
                </c:pt>
                <c:pt idx="1962">
                  <c:v>1.4263657407645951</c:v>
                </c:pt>
                <c:pt idx="1963">
                  <c:v>1.4270949074343662</c:v>
                </c:pt>
                <c:pt idx="1964">
                  <c:v>1.4278125000273576</c:v>
                </c:pt>
                <c:pt idx="1965">
                  <c:v>1.4285879629896954</c:v>
                </c:pt>
                <c:pt idx="1966">
                  <c:v>1.4293171296521905</c:v>
                </c:pt>
                <c:pt idx="1967">
                  <c:v>1.4300462963219616</c:v>
                </c:pt>
                <c:pt idx="1968">
                  <c:v>1.430763888914953</c:v>
                </c:pt>
                <c:pt idx="1969">
                  <c:v>1.4314930555774481</c:v>
                </c:pt>
                <c:pt idx="1970">
                  <c:v>1.4322222222472192</c:v>
                </c:pt>
                <c:pt idx="1971">
                  <c:v>1.4329398148402106</c:v>
                </c:pt>
                <c:pt idx="1972">
                  <c:v>1.4336689815099817</c:v>
                </c:pt>
                <c:pt idx="1973">
                  <c:v>1.4343981481724768</c:v>
                </c:pt>
                <c:pt idx="1974">
                  <c:v>1.4351157407654682</c:v>
                </c:pt>
                <c:pt idx="1975">
                  <c:v>1.4358449074352393</c:v>
                </c:pt>
                <c:pt idx="1976">
                  <c:v>1.4365625000282307</c:v>
                </c:pt>
                <c:pt idx="1977">
                  <c:v>1.4372916666907258</c:v>
                </c:pt>
                <c:pt idx="1978">
                  <c:v>1.4380208333604969</c:v>
                </c:pt>
                <c:pt idx="1979">
                  <c:v>1.438750000022992</c:v>
                </c:pt>
                <c:pt idx="1980">
                  <c:v>1.4394675926159834</c:v>
                </c:pt>
                <c:pt idx="1981">
                  <c:v>1.4402430555783212</c:v>
                </c:pt>
                <c:pt idx="1982">
                  <c:v>1.4409722222480923</c:v>
                </c:pt>
                <c:pt idx="1983">
                  <c:v>1.4417013889105874</c:v>
                </c:pt>
                <c:pt idx="1984">
                  <c:v>1.4424189815035788</c:v>
                </c:pt>
                <c:pt idx="1985">
                  <c:v>1.4431481481733499</c:v>
                </c:pt>
                <c:pt idx="1986">
                  <c:v>1.443877314843121</c:v>
                </c:pt>
                <c:pt idx="1987">
                  <c:v>1.4446527778054588</c:v>
                </c:pt>
                <c:pt idx="1988">
                  <c:v>1.4453703703984502</c:v>
                </c:pt>
                <c:pt idx="1989">
                  <c:v>1.4460995370609453</c:v>
                </c:pt>
                <c:pt idx="1990">
                  <c:v>1.4468287037307164</c:v>
                </c:pt>
                <c:pt idx="1991">
                  <c:v>1.4475462963237078</c:v>
                </c:pt>
                <c:pt idx="1992">
                  <c:v>1.4482754629862029</c:v>
                </c:pt>
                <c:pt idx="1993">
                  <c:v>1.4490509259485407</c:v>
                </c:pt>
                <c:pt idx="1994">
                  <c:v>1.4497800926183118</c:v>
                </c:pt>
                <c:pt idx="1995">
                  <c:v>1.4504976852113032</c:v>
                </c:pt>
                <c:pt idx="1996">
                  <c:v>1.4512268518737983</c:v>
                </c:pt>
                <c:pt idx="1997">
                  <c:v>1.4519560185435694</c:v>
                </c:pt>
                <c:pt idx="1998">
                  <c:v>1.4526736111365608</c:v>
                </c:pt>
                <c:pt idx="1999">
                  <c:v>3.9700925926154014</c:v>
                </c:pt>
                <c:pt idx="2000">
                  <c:v>3.9708217592851724</c:v>
                </c:pt>
                <c:pt idx="2001">
                  <c:v>3.9715509259476676</c:v>
                </c:pt>
                <c:pt idx="2002">
                  <c:v>3.9722800926174386</c:v>
                </c:pt>
                <c:pt idx="2003">
                  <c:v>3.9730092592872097</c:v>
                </c:pt>
                <c:pt idx="2004">
                  <c:v>3.9737384259497048</c:v>
                </c:pt>
                <c:pt idx="2005">
                  <c:v>3.9744907407657593</c:v>
                </c:pt>
                <c:pt idx="2006">
                  <c:v>3.9752199074355303</c:v>
                </c:pt>
                <c:pt idx="2007">
                  <c:v>3.9759490740980254</c:v>
                </c:pt>
                <c:pt idx="2008">
                  <c:v>3.9766666666910169</c:v>
                </c:pt>
                <c:pt idx="2009">
                  <c:v>3.9773958333607879</c:v>
                </c:pt>
                <c:pt idx="2010">
                  <c:v>3.9781250000232831</c:v>
                </c:pt>
                <c:pt idx="2011">
                  <c:v>3.9788425926162745</c:v>
                </c:pt>
                <c:pt idx="2012">
                  <c:v>3.9795717592860456</c:v>
                </c:pt>
                <c:pt idx="2013">
                  <c:v>3.9803009259485407</c:v>
                </c:pt>
                <c:pt idx="2014">
                  <c:v>3.9810185185415321</c:v>
                </c:pt>
                <c:pt idx="2015">
                  <c:v>3.9817476852113032</c:v>
                </c:pt>
                <c:pt idx="2016">
                  <c:v>3.9824768518737983</c:v>
                </c:pt>
                <c:pt idx="2017">
                  <c:v>3.9831944444667897</c:v>
                </c:pt>
                <c:pt idx="2018">
                  <c:v>3.9839236111365608</c:v>
                </c:pt>
                <c:pt idx="2019">
                  <c:v>3.9846527778063319</c:v>
                </c:pt>
                <c:pt idx="2020">
                  <c:v>3.9853703703920473</c:v>
                </c:pt>
                <c:pt idx="2021">
                  <c:v>3.9860995370618184</c:v>
                </c:pt>
                <c:pt idx="2022">
                  <c:v>3.9868287037315895</c:v>
                </c:pt>
                <c:pt idx="2023">
                  <c:v>3.9875462963245809</c:v>
                </c:pt>
                <c:pt idx="2024">
                  <c:v>3.988275462987076</c:v>
                </c:pt>
                <c:pt idx="2025">
                  <c:v>3.9890046296568471</c:v>
                </c:pt>
                <c:pt idx="2026">
                  <c:v>3.9897337963193422</c:v>
                </c:pt>
                <c:pt idx="2027">
                  <c:v>3.9904513889123336</c:v>
                </c:pt>
                <c:pt idx="2028">
                  <c:v>3.9911805555821047</c:v>
                </c:pt>
                <c:pt idx="2029">
                  <c:v>3.9918981481750961</c:v>
                </c:pt>
                <c:pt idx="2030">
                  <c:v>3.9926273148375913</c:v>
                </c:pt>
                <c:pt idx="2031">
                  <c:v>3.993402777799929</c:v>
                </c:pt>
                <c:pt idx="2032">
                  <c:v>3.9941319444697001</c:v>
                </c:pt>
                <c:pt idx="2033">
                  <c:v>3.9948611111394712</c:v>
                </c:pt>
                <c:pt idx="2034">
                  <c:v>3.9955787037251866</c:v>
                </c:pt>
                <c:pt idx="2035">
                  <c:v>3.9963078703949577</c:v>
                </c:pt>
                <c:pt idx="2036">
                  <c:v>3.9970370370647288</c:v>
                </c:pt>
                <c:pt idx="2037">
                  <c:v>3.9978125000270666</c:v>
                </c:pt>
                <c:pt idx="2038">
                  <c:v>3.9985416666895617</c:v>
                </c:pt>
                <c:pt idx="2039">
                  <c:v>3.9992592592825531</c:v>
                </c:pt>
                <c:pt idx="2040">
                  <c:v>3.9999884259523242</c:v>
                </c:pt>
                <c:pt idx="2041">
                  <c:v>4.0007175926148193</c:v>
                </c:pt>
                <c:pt idx="2042">
                  <c:v>4.0014351852078107</c:v>
                </c:pt>
                <c:pt idx="2043">
                  <c:v>4.0021643518775818</c:v>
                </c:pt>
                <c:pt idx="2044">
                  <c:v>4.0028935185400769</c:v>
                </c:pt>
                <c:pt idx="2045">
                  <c:v>4.0036111111330683</c:v>
                </c:pt>
                <c:pt idx="2046">
                  <c:v>4.0043402778028394</c:v>
                </c:pt>
                <c:pt idx="2047">
                  <c:v>4.0050694444726105</c:v>
                </c:pt>
                <c:pt idx="2048">
                  <c:v>4.0058449074349483</c:v>
                </c:pt>
                <c:pt idx="2049">
                  <c:v>4.0065740740974434</c:v>
                </c:pt>
                <c:pt idx="2050">
                  <c:v>4.0072916666904348</c:v>
                </c:pt>
                <c:pt idx="2051">
                  <c:v>4.0080208333602059</c:v>
                </c:pt>
                <c:pt idx="2052">
                  <c:v>4.008750000022701</c:v>
                </c:pt>
                <c:pt idx="2053">
                  <c:v>4.0094675926156924</c:v>
                </c:pt>
                <c:pt idx="2054">
                  <c:v>4.0101967592854635</c:v>
                </c:pt>
                <c:pt idx="2055">
                  <c:v>4.0109259259479586</c:v>
                </c:pt>
                <c:pt idx="2056">
                  <c:v>4.01164351854095</c:v>
                </c:pt>
                <c:pt idx="2057">
                  <c:v>4.0123726852107211</c:v>
                </c:pt>
                <c:pt idx="2058">
                  <c:v>4.0131018518804922</c:v>
                </c:pt>
                <c:pt idx="2059">
                  <c:v>4.0138194444662076</c:v>
                </c:pt>
                <c:pt idx="2060">
                  <c:v>4.0145486111359787</c:v>
                </c:pt>
                <c:pt idx="2061">
                  <c:v>4.0152777778057498</c:v>
                </c:pt>
                <c:pt idx="2062">
                  <c:v>4.0159953703987412</c:v>
                </c:pt>
                <c:pt idx="2063">
                  <c:v>4.0167245370612363</c:v>
                </c:pt>
                <c:pt idx="2064">
                  <c:v>4.0174537037310074</c:v>
                </c:pt>
                <c:pt idx="2065">
                  <c:v>4.0181712963239988</c:v>
                </c:pt>
                <c:pt idx="2066">
                  <c:v>4.0189004629864939</c:v>
                </c:pt>
                <c:pt idx="2067">
                  <c:v>4.019629629656265</c:v>
                </c:pt>
                <c:pt idx="2068">
                  <c:v>4.0203587963187601</c:v>
                </c:pt>
                <c:pt idx="2069">
                  <c:v>4.0210763889117516</c:v>
                </c:pt>
                <c:pt idx="2070">
                  <c:v>4.0218055555815226</c:v>
                </c:pt>
                <c:pt idx="2071">
                  <c:v>4.0225231481745141</c:v>
                </c:pt>
                <c:pt idx="2072">
                  <c:v>4.0232523148370092</c:v>
                </c:pt>
                <c:pt idx="2073">
                  <c:v>4.0239814815067803</c:v>
                </c:pt>
                <c:pt idx="2074">
                  <c:v>4.0247106481765513</c:v>
                </c:pt>
                <c:pt idx="2075">
                  <c:v>4.0254282407622668</c:v>
                </c:pt>
                <c:pt idx="2076">
                  <c:v>4.0261574074320379</c:v>
                </c:pt>
                <c:pt idx="2077">
                  <c:v>4.0268865741018089</c:v>
                </c:pt>
                <c:pt idx="2078">
                  <c:v>4.0276041666948004</c:v>
                </c:pt>
                <c:pt idx="2079">
                  <c:v>4.0283796296571381</c:v>
                </c:pt>
                <c:pt idx="2080">
                  <c:v>4.0291087963196333</c:v>
                </c:pt>
                <c:pt idx="2081">
                  <c:v>4.0298379629894043</c:v>
                </c:pt>
                <c:pt idx="2082">
                  <c:v>4.0305555555823958</c:v>
                </c:pt>
                <c:pt idx="2083">
                  <c:v>4.0312847222448909</c:v>
                </c:pt>
                <c:pt idx="2084">
                  <c:v>4.0320138889146619</c:v>
                </c:pt>
                <c:pt idx="2085">
                  <c:v>4.0327314815076534</c:v>
                </c:pt>
                <c:pt idx="2086">
                  <c:v>4.0334606481701485</c:v>
                </c:pt>
                <c:pt idx="2087">
                  <c:v>4.0341898148399196</c:v>
                </c:pt>
                <c:pt idx="2088">
                  <c:v>4.034907407432911</c:v>
                </c:pt>
                <c:pt idx="2089">
                  <c:v>4.0356365741026821</c:v>
                </c:pt>
                <c:pt idx="2090">
                  <c:v>4.0363657407651772</c:v>
                </c:pt>
                <c:pt idx="2091">
                  <c:v>4.0370833333581686</c:v>
                </c:pt>
                <c:pt idx="2092">
                  <c:v>4.0378125000279397</c:v>
                </c:pt>
                <c:pt idx="2093">
                  <c:v>4.0385416666904348</c:v>
                </c:pt>
                <c:pt idx="2094">
                  <c:v>4.0392592592834262</c:v>
                </c:pt>
                <c:pt idx="2095">
                  <c:v>4.0399884259531973</c:v>
                </c:pt>
                <c:pt idx="2096">
                  <c:v>4.0407175926156924</c:v>
                </c:pt>
                <c:pt idx="2097">
                  <c:v>4.0414351852086838</c:v>
                </c:pt>
                <c:pt idx="2098">
                  <c:v>4.0421643518784549</c:v>
                </c:pt>
                <c:pt idx="2099">
                  <c:v>4.04289351854095</c:v>
                </c:pt>
                <c:pt idx="2100">
                  <c:v>4.0436226852107211</c:v>
                </c:pt>
                <c:pt idx="2101">
                  <c:v>4.0443402778037125</c:v>
                </c:pt>
                <c:pt idx="2102">
                  <c:v>4.0450694444662076</c:v>
                </c:pt>
                <c:pt idx="2103">
                  <c:v>4.0457986111359787</c:v>
                </c:pt>
                <c:pt idx="2104">
                  <c:v>4.0465162037289701</c:v>
                </c:pt>
                <c:pt idx="2105">
                  <c:v>4.0472453703987412</c:v>
                </c:pt>
                <c:pt idx="2106">
                  <c:v>4.0479745370612363</c:v>
                </c:pt>
                <c:pt idx="2107">
                  <c:v>4.0486921296542278</c:v>
                </c:pt>
                <c:pt idx="2108">
                  <c:v>4.0494212963239988</c:v>
                </c:pt>
                <c:pt idx="2109">
                  <c:v>4.0501504629864939</c:v>
                </c:pt>
                <c:pt idx="2110">
                  <c:v>4.0508680555794854</c:v>
                </c:pt>
                <c:pt idx="2111">
                  <c:v>4.0515972222492564</c:v>
                </c:pt>
                <c:pt idx="2112">
                  <c:v>4.0523263889117516</c:v>
                </c:pt>
                <c:pt idx="2113">
                  <c:v>4.053043981504743</c:v>
                </c:pt>
                <c:pt idx="2114">
                  <c:v>4.0537731481745141</c:v>
                </c:pt>
                <c:pt idx="2115">
                  <c:v>4.0545023148370092</c:v>
                </c:pt>
                <c:pt idx="2116">
                  <c:v>4.0552199074300006</c:v>
                </c:pt>
                <c:pt idx="2117">
                  <c:v>4.0559490740997717</c:v>
                </c:pt>
                <c:pt idx="2118">
                  <c:v>4.0566782407622668</c:v>
                </c:pt>
                <c:pt idx="2119">
                  <c:v>4.0573958333552582</c:v>
                </c:pt>
                <c:pt idx="2120">
                  <c:v>4.0581250000250293</c:v>
                </c:pt>
                <c:pt idx="2121">
                  <c:v>4.0588541666948004</c:v>
                </c:pt>
                <c:pt idx="2122">
                  <c:v>4.0595833333572955</c:v>
                </c:pt>
                <c:pt idx="2123">
                  <c:v>4.0603009259502869</c:v>
                </c:pt>
                <c:pt idx="2124">
                  <c:v>4.061030092620058</c:v>
                </c:pt>
                <c:pt idx="2125">
                  <c:v>4.0617476852130494</c:v>
                </c:pt>
                <c:pt idx="2126">
                  <c:v>4.0624768518755445</c:v>
                </c:pt>
                <c:pt idx="2127">
                  <c:v>4.0632060185453156</c:v>
                </c:pt>
                <c:pt idx="2128">
                  <c:v>4.063923611138307</c:v>
                </c:pt>
                <c:pt idx="2129">
                  <c:v>4.0646527778008021</c:v>
                </c:pt>
                <c:pt idx="2130">
                  <c:v>4.0653819444705732</c:v>
                </c:pt>
                <c:pt idx="2131">
                  <c:v>4.0660995370635646</c:v>
                </c:pt>
                <c:pt idx="2132">
                  <c:v>4.0668287037260598</c:v>
                </c:pt>
                <c:pt idx="2133">
                  <c:v>4.0675578703958308</c:v>
                </c:pt>
                <c:pt idx="2134">
                  <c:v>4.0682754629888223</c:v>
                </c:pt>
                <c:pt idx="2135">
                  <c:v>4.0690046296513174</c:v>
                </c:pt>
                <c:pt idx="2136">
                  <c:v>4.0697337963210884</c:v>
                </c:pt>
                <c:pt idx="2137">
                  <c:v>4.0704629629908595</c:v>
                </c:pt>
                <c:pt idx="2138">
                  <c:v>4.0711805555838509</c:v>
                </c:pt>
                <c:pt idx="2139">
                  <c:v>4.0719097222463461</c:v>
                </c:pt>
                <c:pt idx="2140">
                  <c:v>4.0726273148393375</c:v>
                </c:pt>
                <c:pt idx="2141">
                  <c:v>4.0733564815091086</c:v>
                </c:pt>
                <c:pt idx="2142">
                  <c:v>4.0740856481716037</c:v>
                </c:pt>
                <c:pt idx="2143">
                  <c:v>4.0748148148413748</c:v>
                </c:pt>
                <c:pt idx="2144">
                  <c:v>4.0755324074343662</c:v>
                </c:pt>
                <c:pt idx="2145">
                  <c:v>4.0762615740968613</c:v>
                </c:pt>
                <c:pt idx="2146">
                  <c:v>4.0769907407666324</c:v>
                </c:pt>
                <c:pt idx="2147">
                  <c:v>4.0777083333596238</c:v>
                </c:pt>
                <c:pt idx="2148">
                  <c:v>4.0784375000221189</c:v>
                </c:pt>
                <c:pt idx="2149">
                  <c:v>4.07916666669189</c:v>
                </c:pt>
                <c:pt idx="2150">
                  <c:v>4.0799421296542278</c:v>
                </c:pt>
                <c:pt idx="2151">
                  <c:v>4.0806597222472192</c:v>
                </c:pt>
                <c:pt idx="2152">
                  <c:v>4.0813888889169903</c:v>
                </c:pt>
                <c:pt idx="2153">
                  <c:v>4.0821180555794854</c:v>
                </c:pt>
                <c:pt idx="2154">
                  <c:v>4.0828356481724768</c:v>
                </c:pt>
                <c:pt idx="2155">
                  <c:v>4.0835648148422479</c:v>
                </c:pt>
                <c:pt idx="2156">
                  <c:v>4.084293981504743</c:v>
                </c:pt>
                <c:pt idx="2157">
                  <c:v>4.0850115740977344</c:v>
                </c:pt>
                <c:pt idx="2158">
                  <c:v>4.0857407407675055</c:v>
                </c:pt>
                <c:pt idx="2159">
                  <c:v>4.0864699074300006</c:v>
                </c:pt>
                <c:pt idx="2160">
                  <c:v>4.0871990740997717</c:v>
                </c:pt>
                <c:pt idx="2161">
                  <c:v>4.0879745370621094</c:v>
                </c:pt>
                <c:pt idx="2162">
                  <c:v>4.0886921296551009</c:v>
                </c:pt>
                <c:pt idx="2163">
                  <c:v>4.0894212963248719</c:v>
                </c:pt>
                <c:pt idx="2164">
                  <c:v>4.0901504629873671</c:v>
                </c:pt>
                <c:pt idx="2165">
                  <c:v>4.0908680555803585</c:v>
                </c:pt>
                <c:pt idx="2166">
                  <c:v>4.0915972222501296</c:v>
                </c:pt>
                <c:pt idx="2167">
                  <c:v>4.0923263889126247</c:v>
                </c:pt>
                <c:pt idx="2168">
                  <c:v>4.0930439815056161</c:v>
                </c:pt>
                <c:pt idx="2169">
                  <c:v>4.0937731481753872</c:v>
                </c:pt>
                <c:pt idx="2170">
                  <c:v>4.0945023148378823</c:v>
                </c:pt>
                <c:pt idx="2171">
                  <c:v>4.0952199074308737</c:v>
                </c:pt>
                <c:pt idx="2172">
                  <c:v>4.0959490741006448</c:v>
                </c:pt>
                <c:pt idx="2173">
                  <c:v>4.0966782407631399</c:v>
                </c:pt>
                <c:pt idx="2174">
                  <c:v>4.0973958333561313</c:v>
                </c:pt>
                <c:pt idx="2175">
                  <c:v>4.0981250000259024</c:v>
                </c:pt>
                <c:pt idx="2176">
                  <c:v>4.0988541666883975</c:v>
                </c:pt>
                <c:pt idx="2177">
                  <c:v>4.0996296296580113</c:v>
                </c:pt>
                <c:pt idx="2178">
                  <c:v>4.1003587963205064</c:v>
                </c:pt>
                <c:pt idx="2179">
                  <c:v>4.1010763889134978</c:v>
                </c:pt>
                <c:pt idx="2180">
                  <c:v>4.1018055555832689</c:v>
                </c:pt>
                <c:pt idx="2181">
                  <c:v>4.102534722245764</c:v>
                </c:pt>
                <c:pt idx="2182">
                  <c:v>4.1032523148387554</c:v>
                </c:pt>
                <c:pt idx="2183">
                  <c:v>4.1039814815085265</c:v>
                </c:pt>
                <c:pt idx="2184">
                  <c:v>4.1047106481710216</c:v>
                </c:pt>
                <c:pt idx="2185">
                  <c:v>4.105428240764013</c:v>
                </c:pt>
                <c:pt idx="2186">
                  <c:v>4.1061574074337841</c:v>
                </c:pt>
                <c:pt idx="2187">
                  <c:v>4.1068865740962792</c:v>
                </c:pt>
                <c:pt idx="2188">
                  <c:v>4.1076041666892706</c:v>
                </c:pt>
                <c:pt idx="2189">
                  <c:v>4.1083333333590417</c:v>
                </c:pt>
                <c:pt idx="2190">
                  <c:v>4.1090625000215368</c:v>
                </c:pt>
                <c:pt idx="2191">
                  <c:v>4.1097800926145283</c:v>
                </c:pt>
                <c:pt idx="2192">
                  <c:v>4.1105092592842993</c:v>
                </c:pt>
                <c:pt idx="2193">
                  <c:v>4.1112847222466371</c:v>
                </c:pt>
                <c:pt idx="2194">
                  <c:v>4.1120138889164082</c:v>
                </c:pt>
                <c:pt idx="2195">
                  <c:v>4.1127430555789033</c:v>
                </c:pt>
                <c:pt idx="2196">
                  <c:v>4.1134606481718947</c:v>
                </c:pt>
                <c:pt idx="2197">
                  <c:v>4.1141898148416658</c:v>
                </c:pt>
                <c:pt idx="2198">
                  <c:v>4.1149074074346572</c:v>
                </c:pt>
                <c:pt idx="2199">
                  <c:v>4.1156365740971523</c:v>
                </c:pt>
                <c:pt idx="2200">
                  <c:v>4.1163657407669234</c:v>
                </c:pt>
                <c:pt idx="2201">
                  <c:v>4.1170949074294185</c:v>
                </c:pt>
                <c:pt idx="2202">
                  <c:v>4.1178125000224099</c:v>
                </c:pt>
                <c:pt idx="2203">
                  <c:v>4.118541666692181</c:v>
                </c:pt>
                <c:pt idx="2204">
                  <c:v>4.1192708333619521</c:v>
                </c:pt>
                <c:pt idx="2205">
                  <c:v>4.1199884259476676</c:v>
                </c:pt>
                <c:pt idx="2206">
                  <c:v>4.1207175926174386</c:v>
                </c:pt>
                <c:pt idx="2207">
                  <c:v>4.1214467592872097</c:v>
                </c:pt>
                <c:pt idx="2208">
                  <c:v>4.1221643518802011</c:v>
                </c:pt>
                <c:pt idx="2209">
                  <c:v>4.1229398148425389</c:v>
                </c:pt>
                <c:pt idx="2210">
                  <c:v>4.123668981505034</c:v>
                </c:pt>
                <c:pt idx="2211">
                  <c:v>4.1243981481748051</c:v>
                </c:pt>
                <c:pt idx="2212">
                  <c:v>4.1251157407677965</c:v>
                </c:pt>
                <c:pt idx="2213">
                  <c:v>4.1258449074302916</c:v>
                </c:pt>
                <c:pt idx="2214">
                  <c:v>4.1265740741000627</c:v>
                </c:pt>
                <c:pt idx="2215">
                  <c:v>4.1273495370624005</c:v>
                </c:pt>
                <c:pt idx="2216">
                  <c:v>4.1280787037321716</c:v>
                </c:pt>
                <c:pt idx="2217">
                  <c:v>4.128796296317887</c:v>
                </c:pt>
                <c:pt idx="2218">
                  <c:v>4.1295254629876581</c:v>
                </c:pt>
                <c:pt idx="2219">
                  <c:v>4.1302546296574292</c:v>
                </c:pt>
                <c:pt idx="2220">
                  <c:v>4.1309722222504206</c:v>
                </c:pt>
                <c:pt idx="2221">
                  <c:v>4.1317013889129157</c:v>
                </c:pt>
                <c:pt idx="2222">
                  <c:v>4.1324305555826868</c:v>
                </c:pt>
                <c:pt idx="2223">
                  <c:v>4.1331481481756782</c:v>
                </c:pt>
                <c:pt idx="2224">
                  <c:v>4.1338773148381733</c:v>
                </c:pt>
                <c:pt idx="2225">
                  <c:v>4.1346064815079444</c:v>
                </c:pt>
                <c:pt idx="2226">
                  <c:v>4.1353240741009358</c:v>
                </c:pt>
                <c:pt idx="2227">
                  <c:v>4.1360532407634309</c:v>
                </c:pt>
                <c:pt idx="2228">
                  <c:v>4.136782407433202</c:v>
                </c:pt>
                <c:pt idx="2229">
                  <c:v>4.1375000000261934</c:v>
                </c:pt>
                <c:pt idx="2230">
                  <c:v>4.1382291666886886</c:v>
                </c:pt>
                <c:pt idx="2231">
                  <c:v>4.1389583333584596</c:v>
                </c:pt>
                <c:pt idx="2232">
                  <c:v>4.1396759259514511</c:v>
                </c:pt>
                <c:pt idx="2233">
                  <c:v>4.1404050926212221</c:v>
                </c:pt>
                <c:pt idx="2234">
                  <c:v>4.1411342592837173</c:v>
                </c:pt>
                <c:pt idx="2235">
                  <c:v>4.1418518518767087</c:v>
                </c:pt>
                <c:pt idx="2236">
                  <c:v>4.1426273148390464</c:v>
                </c:pt>
                <c:pt idx="2237">
                  <c:v>4.1433564815088175</c:v>
                </c:pt>
                <c:pt idx="2238">
                  <c:v>4.1440856481713126</c:v>
                </c:pt>
                <c:pt idx="2239">
                  <c:v>4.1448032407643041</c:v>
                </c:pt>
                <c:pt idx="2240">
                  <c:v>4.1455324074340751</c:v>
                </c:pt>
                <c:pt idx="2241">
                  <c:v>4.1462615740965703</c:v>
                </c:pt>
                <c:pt idx="2242">
                  <c:v>4.147037037058908</c:v>
                </c:pt>
                <c:pt idx="2243">
                  <c:v>4.1477546296518994</c:v>
                </c:pt>
                <c:pt idx="2244">
                  <c:v>4.1484837963216705</c:v>
                </c:pt>
                <c:pt idx="2245">
                  <c:v>4.1492129629914416</c:v>
                </c:pt>
                <c:pt idx="2246">
                  <c:v>4.1499305555771571</c:v>
                </c:pt>
                <c:pt idx="2247">
                  <c:v>4.1506597222469281</c:v>
                </c:pt>
                <c:pt idx="2248">
                  <c:v>4.1514351852092659</c:v>
                </c:pt>
                <c:pt idx="2249">
                  <c:v>4.1521527778022573</c:v>
                </c:pt>
                <c:pt idx="2250">
                  <c:v>4.1528819444720284</c:v>
                </c:pt>
                <c:pt idx="2251">
                  <c:v>4.1536111111345235</c:v>
                </c:pt>
                <c:pt idx="2252">
                  <c:v>4.1543287037275149</c:v>
                </c:pt>
                <c:pt idx="2253">
                  <c:v>4.155057870397286</c:v>
                </c:pt>
                <c:pt idx="2254">
                  <c:v>4.1557870370597811</c:v>
                </c:pt>
                <c:pt idx="2255">
                  <c:v>4.1565046296527726</c:v>
                </c:pt>
                <c:pt idx="2256">
                  <c:v>4.1572337963225436</c:v>
                </c:pt>
                <c:pt idx="2257">
                  <c:v>4.1579629629850388</c:v>
                </c:pt>
                <c:pt idx="2258">
                  <c:v>4.1586805555780302</c:v>
                </c:pt>
                <c:pt idx="2259">
                  <c:v>4.1594097222478013</c:v>
                </c:pt>
                <c:pt idx="2260">
                  <c:v>4.1601388889175723</c:v>
                </c:pt>
                <c:pt idx="2261">
                  <c:v>4.1608680555800674</c:v>
                </c:pt>
                <c:pt idx="2262">
                  <c:v>4.1615856481730589</c:v>
                </c:pt>
                <c:pt idx="2263">
                  <c:v>4.1623148148428299</c:v>
                </c:pt>
                <c:pt idx="2264">
                  <c:v>4.1630439815053251</c:v>
                </c:pt>
                <c:pt idx="2265">
                  <c:v>4.1637615740983165</c:v>
                </c:pt>
                <c:pt idx="2266">
                  <c:v>4.1644907407680876</c:v>
                </c:pt>
                <c:pt idx="2267">
                  <c:v>4.165208333361079</c:v>
                </c:pt>
                <c:pt idx="2268">
                  <c:v>4.1659375000235741</c:v>
                </c:pt>
                <c:pt idx="2269">
                  <c:v>4.1667129629859119</c:v>
                </c:pt>
                <c:pt idx="2270">
                  <c:v>4.1674421296556829</c:v>
                </c:pt>
                <c:pt idx="2271">
                  <c:v>4.1681712963181781</c:v>
                </c:pt>
                <c:pt idx="2272">
                  <c:v>4.1688888889111695</c:v>
                </c:pt>
                <c:pt idx="2273">
                  <c:v>4.1696180555809406</c:v>
                </c:pt>
                <c:pt idx="2274">
                  <c:v>4.1703472222507116</c:v>
                </c:pt>
                <c:pt idx="2275">
                  <c:v>4.1711226852130494</c:v>
                </c:pt>
                <c:pt idx="2276">
                  <c:v>4.1718402778060408</c:v>
                </c:pt>
                <c:pt idx="2277">
                  <c:v>4.1725694444685359</c:v>
                </c:pt>
                <c:pt idx="2278">
                  <c:v>4.173298611138307</c:v>
                </c:pt>
                <c:pt idx="2279">
                  <c:v>4.1740162037312984</c:v>
                </c:pt>
                <c:pt idx="2280">
                  <c:v>4.1747453703937936</c:v>
                </c:pt>
                <c:pt idx="2281">
                  <c:v>4.1755208333561313</c:v>
                </c:pt>
                <c:pt idx="2282">
                  <c:v>4.1762500000259024</c:v>
                </c:pt>
                <c:pt idx="2283">
                  <c:v>4.1769791666883975</c:v>
                </c:pt>
                <c:pt idx="2284">
                  <c:v>4.1776967592813889</c:v>
                </c:pt>
                <c:pt idx="2285">
                  <c:v>4.17842592595116</c:v>
                </c:pt>
                <c:pt idx="2286">
                  <c:v>4.1791550926209311</c:v>
                </c:pt>
                <c:pt idx="2287">
                  <c:v>4.1799189815064892</c:v>
                </c:pt>
                <c:pt idx="2288">
                  <c:v>4.1806481481762603</c:v>
                </c:pt>
                <c:pt idx="2289">
                  <c:v>4.1813773148387554</c:v>
                </c:pt>
                <c:pt idx="2290">
                  <c:v>4.1820949074317468</c:v>
                </c:pt>
                <c:pt idx="2291">
                  <c:v>4.1828240741015179</c:v>
                </c:pt>
                <c:pt idx="2292">
                  <c:v>4.183553240764013</c:v>
                </c:pt>
                <c:pt idx="2293">
                  <c:v>4.1843287037263508</c:v>
                </c:pt>
                <c:pt idx="2294">
                  <c:v>4.1850578703961219</c:v>
                </c:pt>
                <c:pt idx="2295">
                  <c:v>4.1857754629891133</c:v>
                </c:pt>
                <c:pt idx="2296">
                  <c:v>4.1865046296516084</c:v>
                </c:pt>
                <c:pt idx="2297">
                  <c:v>4.1872337963213795</c:v>
                </c:pt>
                <c:pt idx="2298">
                  <c:v>4.1879513889143709</c:v>
                </c:pt>
                <c:pt idx="2299">
                  <c:v>4.1887268518767087</c:v>
                </c:pt>
                <c:pt idx="2300">
                  <c:v>4.1894560185464798</c:v>
                </c:pt>
                <c:pt idx="2301">
                  <c:v>4.1901851852089749</c:v>
                </c:pt>
                <c:pt idx="2302">
                  <c:v>4.1909027778019663</c:v>
                </c:pt>
                <c:pt idx="2303">
                  <c:v>4.1916319444717374</c:v>
                </c:pt>
                <c:pt idx="2304">
                  <c:v>4.1923611111342325</c:v>
                </c:pt>
                <c:pt idx="2305">
                  <c:v>4.1931365740965703</c:v>
                </c:pt>
                <c:pt idx="2306">
                  <c:v>4.1938541666895617</c:v>
                </c:pt>
                <c:pt idx="2307">
                  <c:v>4.1945833333593328</c:v>
                </c:pt>
                <c:pt idx="2308">
                  <c:v>4.1953125000218279</c:v>
                </c:pt>
                <c:pt idx="2309">
                  <c:v>4.1960300926148193</c:v>
                </c:pt>
                <c:pt idx="2310">
                  <c:v>4.1967592592845904</c:v>
                </c:pt>
                <c:pt idx="2311">
                  <c:v>4.1975000000238651</c:v>
                </c:pt>
                <c:pt idx="2312">
                  <c:v>4.1982175926168566</c:v>
                </c:pt>
                <c:pt idx="2313">
                  <c:v>4.1989467592866276</c:v>
                </c:pt>
                <c:pt idx="2314">
                  <c:v>4.1996759259491228</c:v>
                </c:pt>
                <c:pt idx="2315">
                  <c:v>4.2003935185421142</c:v>
                </c:pt>
                <c:pt idx="2316">
                  <c:v>4.2011226852118853</c:v>
                </c:pt>
                <c:pt idx="2317">
                  <c:v>4.2018518518743804</c:v>
                </c:pt>
                <c:pt idx="2318">
                  <c:v>4.2025810185441514</c:v>
                </c:pt>
                <c:pt idx="2319">
                  <c:v>4.2032986111371429</c:v>
                </c:pt>
                <c:pt idx="2320">
                  <c:v>4.204027777799638</c:v>
                </c:pt>
                <c:pt idx="2321">
                  <c:v>4.2047569444694091</c:v>
                </c:pt>
                <c:pt idx="2322">
                  <c:v>4.2054745370624005</c:v>
                </c:pt>
                <c:pt idx="2323">
                  <c:v>4.2062037037321716</c:v>
                </c:pt>
                <c:pt idx="2324">
                  <c:v>4.2069328703946667</c:v>
                </c:pt>
                <c:pt idx="2325">
                  <c:v>4.2076504629876581</c:v>
                </c:pt>
                <c:pt idx="2326">
                  <c:v>4.2084259259499959</c:v>
                </c:pt>
                <c:pt idx="2327">
                  <c:v>4.2091550926197669</c:v>
                </c:pt>
                <c:pt idx="2328">
                  <c:v>4.2098842592822621</c:v>
                </c:pt>
                <c:pt idx="2329">
                  <c:v>4.2106018518752535</c:v>
                </c:pt>
                <c:pt idx="2330">
                  <c:v>4.2113310185450246</c:v>
                </c:pt>
                <c:pt idx="2331">
                  <c:v>4.2120601852075197</c:v>
                </c:pt>
                <c:pt idx="2332">
                  <c:v>4.2127777778005111</c:v>
                </c:pt>
                <c:pt idx="2333">
                  <c:v>4.2135069444702822</c:v>
                </c:pt>
                <c:pt idx="2334">
                  <c:v>4.2142361111327773</c:v>
                </c:pt>
                <c:pt idx="2335">
                  <c:v>4.2149537037257687</c:v>
                </c:pt>
                <c:pt idx="2336">
                  <c:v>4.2156828703955398</c:v>
                </c:pt>
                <c:pt idx="2337">
                  <c:v>4.2164120370653109</c:v>
                </c:pt>
                <c:pt idx="2338">
                  <c:v>4.217141203727806</c:v>
                </c:pt>
                <c:pt idx="2339">
                  <c:v>4.2178587963207974</c:v>
                </c:pt>
                <c:pt idx="2340">
                  <c:v>4.2185879629905685</c:v>
                </c:pt>
                <c:pt idx="2341">
                  <c:v>4.2193171296530636</c:v>
                </c:pt>
                <c:pt idx="2342">
                  <c:v>4.220034722246055</c:v>
                </c:pt>
                <c:pt idx="2343">
                  <c:v>4.2207638889158261</c:v>
                </c:pt>
                <c:pt idx="2344">
                  <c:v>4.2214930555783212</c:v>
                </c:pt>
                <c:pt idx="2345">
                  <c:v>4.2222106481713126</c:v>
                </c:pt>
                <c:pt idx="2346">
                  <c:v>4.2229398148410837</c:v>
                </c:pt>
                <c:pt idx="2347">
                  <c:v>4.2236689815035788</c:v>
                </c:pt>
                <c:pt idx="2348">
                  <c:v>4.2243865740965703</c:v>
                </c:pt>
                <c:pt idx="2349">
                  <c:v>4.2251157407663413</c:v>
                </c:pt>
                <c:pt idx="2350">
                  <c:v>4.2258449074361124</c:v>
                </c:pt>
                <c:pt idx="2351">
                  <c:v>4.2265625000218279</c:v>
                </c:pt>
                <c:pt idx="2352">
                  <c:v>4.2272916666915989</c:v>
                </c:pt>
                <c:pt idx="2353">
                  <c:v>4.22802083336137</c:v>
                </c:pt>
                <c:pt idx="2354">
                  <c:v>4.2287384259543614</c:v>
                </c:pt>
                <c:pt idx="2355">
                  <c:v>4.2294675926168566</c:v>
                </c:pt>
                <c:pt idx="2356">
                  <c:v>4.2301967592866276</c:v>
                </c:pt>
                <c:pt idx="2357">
                  <c:v>4.2309143518796191</c:v>
                </c:pt>
                <c:pt idx="2358">
                  <c:v>4.2316435185421142</c:v>
                </c:pt>
                <c:pt idx="2359">
                  <c:v>4.2323611111351056</c:v>
                </c:pt>
                <c:pt idx="2360">
                  <c:v>4.2330902778048767</c:v>
                </c:pt>
                <c:pt idx="2361">
                  <c:v>4.2338194444673718</c:v>
                </c:pt>
                <c:pt idx="2362">
                  <c:v>4.2345486111371429</c:v>
                </c:pt>
                <c:pt idx="2363">
                  <c:v>4.2352662037301343</c:v>
                </c:pt>
                <c:pt idx="2364">
                  <c:v>4.2359953703926294</c:v>
                </c:pt>
                <c:pt idx="2365">
                  <c:v>4.2367245370624005</c:v>
                </c:pt>
                <c:pt idx="2366">
                  <c:v>4.2374421296553919</c:v>
                </c:pt>
                <c:pt idx="2367">
                  <c:v>4.2382175926177297</c:v>
                </c:pt>
                <c:pt idx="2368">
                  <c:v>4.2389467592875008</c:v>
                </c:pt>
                <c:pt idx="2369">
                  <c:v>4.2396759259499959</c:v>
                </c:pt>
                <c:pt idx="2370">
                  <c:v>4.2403935185429873</c:v>
                </c:pt>
                <c:pt idx="2371">
                  <c:v>4.2411226852127584</c:v>
                </c:pt>
                <c:pt idx="2372">
                  <c:v>4.2418518518752535</c:v>
                </c:pt>
                <c:pt idx="2373">
                  <c:v>4.2425694444682449</c:v>
                </c:pt>
                <c:pt idx="2374">
                  <c:v>4.243298611138016</c:v>
                </c:pt>
                <c:pt idx="2375">
                  <c:v>4.2440277778005111</c:v>
                </c:pt>
                <c:pt idx="2376">
                  <c:v>4.2447453703935025</c:v>
                </c:pt>
                <c:pt idx="2377">
                  <c:v>4.2454745370632736</c:v>
                </c:pt>
                <c:pt idx="2378">
                  <c:v>4.2462037037257687</c:v>
                </c:pt>
                <c:pt idx="2379">
                  <c:v>4.2469328703955398</c:v>
                </c:pt>
                <c:pt idx="2380">
                  <c:v>4.2476504629885312</c:v>
                </c:pt>
                <c:pt idx="2381">
                  <c:v>4.2483796296583023</c:v>
                </c:pt>
                <c:pt idx="2382">
                  <c:v>4.2491087963207974</c:v>
                </c:pt>
                <c:pt idx="2383">
                  <c:v>4.2498263889137888</c:v>
                </c:pt>
                <c:pt idx="2384">
                  <c:v>4.2505555555835599</c:v>
                </c:pt>
                <c:pt idx="2385">
                  <c:v>4.251284722246055</c:v>
                </c:pt>
                <c:pt idx="2386">
                  <c:v>4.2520023148390464</c:v>
                </c:pt>
                <c:pt idx="2387">
                  <c:v>4.2527314815088175</c:v>
                </c:pt>
                <c:pt idx="2388">
                  <c:v>4.2534606481713126</c:v>
                </c:pt>
                <c:pt idx="2389">
                  <c:v>4.2541782407643041</c:v>
                </c:pt>
                <c:pt idx="2390">
                  <c:v>4.2549074074340751</c:v>
                </c:pt>
                <c:pt idx="2391">
                  <c:v>4.2556365740965703</c:v>
                </c:pt>
                <c:pt idx="2392">
                  <c:v>4.2563541666895617</c:v>
                </c:pt>
                <c:pt idx="2393">
                  <c:v>4.2570833333593328</c:v>
                </c:pt>
                <c:pt idx="2394">
                  <c:v>4.2578125000218279</c:v>
                </c:pt>
                <c:pt idx="2395">
                  <c:v>4.2585300926148193</c:v>
                </c:pt>
                <c:pt idx="2396">
                  <c:v>4.2592592592845904</c:v>
                </c:pt>
                <c:pt idx="2397">
                  <c:v>4.2599884259543614</c:v>
                </c:pt>
                <c:pt idx="2398">
                  <c:v>4.2607060185400769</c:v>
                </c:pt>
                <c:pt idx="2399">
                  <c:v>4.261435185209848</c:v>
                </c:pt>
                <c:pt idx="2400">
                  <c:v>4.2621643518796191</c:v>
                </c:pt>
                <c:pt idx="2401">
                  <c:v>4.2628819444726105</c:v>
                </c:pt>
                <c:pt idx="2402">
                  <c:v>4.2636111111351056</c:v>
                </c:pt>
                <c:pt idx="2403">
                  <c:v>4.2643402778048767</c:v>
                </c:pt>
                <c:pt idx="2404">
                  <c:v>4.2650694444673718</c:v>
                </c:pt>
                <c:pt idx="2405">
                  <c:v>4.2657870370603632</c:v>
                </c:pt>
                <c:pt idx="2406">
                  <c:v>4.2665162037301343</c:v>
                </c:pt>
                <c:pt idx="2407">
                  <c:v>4.2672337963231257</c:v>
                </c:pt>
                <c:pt idx="2408">
                  <c:v>4.2679629629856208</c:v>
                </c:pt>
                <c:pt idx="2409">
                  <c:v>4.2686921296553919</c:v>
                </c:pt>
                <c:pt idx="2410">
                  <c:v>4.269421296317887</c:v>
                </c:pt>
                <c:pt idx="2411">
                  <c:v>4.2701388889108784</c:v>
                </c:pt>
                <c:pt idx="2412">
                  <c:v>4.2708680555806495</c:v>
                </c:pt>
                <c:pt idx="2413">
                  <c:v>4.2715972222504206</c:v>
                </c:pt>
                <c:pt idx="2414">
                  <c:v>4.272314814843412</c:v>
                </c:pt>
                <c:pt idx="2415">
                  <c:v>4.2730439815059071</c:v>
                </c:pt>
                <c:pt idx="2416">
                  <c:v>4.2737731481756782</c:v>
                </c:pt>
                <c:pt idx="2417">
                  <c:v>4.2744907407686696</c:v>
                </c:pt>
                <c:pt idx="2418">
                  <c:v>4.2752199074311648</c:v>
                </c:pt>
                <c:pt idx="2419">
                  <c:v>4.2759490741009358</c:v>
                </c:pt>
                <c:pt idx="2420">
                  <c:v>4.2766666666939273</c:v>
                </c:pt>
                <c:pt idx="2421">
                  <c:v>4.2773958333564224</c:v>
                </c:pt>
                <c:pt idx="2422">
                  <c:v>4.2781250000261934</c:v>
                </c:pt>
                <c:pt idx="2423">
                  <c:v>4.2788425926191849</c:v>
                </c:pt>
                <c:pt idx="2424">
                  <c:v>4.27957175928168</c:v>
                </c:pt>
                <c:pt idx="2425">
                  <c:v>4.2803009259514511</c:v>
                </c:pt>
                <c:pt idx="2426">
                  <c:v>4.2810300926212221</c:v>
                </c:pt>
                <c:pt idx="2427">
                  <c:v>4.2817476852069376</c:v>
                </c:pt>
                <c:pt idx="2428">
                  <c:v>4.2824768518767087</c:v>
                </c:pt>
                <c:pt idx="2429">
                  <c:v>4.2832060185464798</c:v>
                </c:pt>
                <c:pt idx="2430">
                  <c:v>4.2839236111394712</c:v>
                </c:pt>
                <c:pt idx="2431">
                  <c:v>4.2846527778019663</c:v>
                </c:pt>
                <c:pt idx="2432">
                  <c:v>4.2853819444717374</c:v>
                </c:pt>
                <c:pt idx="2433">
                  <c:v>4.2860995370647288</c:v>
                </c:pt>
                <c:pt idx="2434">
                  <c:v>4.2868287037272239</c:v>
                </c:pt>
                <c:pt idx="2435">
                  <c:v>4.287557870396995</c:v>
                </c:pt>
                <c:pt idx="2436">
                  <c:v>4.2882870370594901</c:v>
                </c:pt>
                <c:pt idx="2437">
                  <c:v>4.2890046296524815</c:v>
                </c:pt>
                <c:pt idx="2438">
                  <c:v>4.2897800926148193</c:v>
                </c:pt>
                <c:pt idx="2439">
                  <c:v>4.2905092592845904</c:v>
                </c:pt>
                <c:pt idx="2440">
                  <c:v>4.2912384259543614</c:v>
                </c:pt>
                <c:pt idx="2441">
                  <c:v>4.2919675926168566</c:v>
                </c:pt>
                <c:pt idx="2442">
                  <c:v>4.292685185209848</c:v>
                </c:pt>
                <c:pt idx="2443">
                  <c:v>4.2934143518796191</c:v>
                </c:pt>
                <c:pt idx="2444">
                  <c:v>4.2941435185421142</c:v>
                </c:pt>
                <c:pt idx="2445">
                  <c:v>4.2948611111351056</c:v>
                </c:pt>
                <c:pt idx="2446">
                  <c:v>4.2955902778048767</c:v>
                </c:pt>
                <c:pt idx="2447">
                  <c:v>4.2963194444673718</c:v>
                </c:pt>
                <c:pt idx="2448">
                  <c:v>4.2970370370603632</c:v>
                </c:pt>
                <c:pt idx="2449">
                  <c:v>4.297812500022701</c:v>
                </c:pt>
                <c:pt idx="2450">
                  <c:v>4.2985416666924721</c:v>
                </c:pt>
                <c:pt idx="2451">
                  <c:v>4.2992708333549672</c:v>
                </c:pt>
                <c:pt idx="2452">
                  <c:v>4.3000000000247383</c:v>
                </c:pt>
                <c:pt idx="2453">
                  <c:v>4.3007175926177297</c:v>
                </c:pt>
                <c:pt idx="2454">
                  <c:v>4.3014467592875008</c:v>
                </c:pt>
                <c:pt idx="2455">
                  <c:v>4.3021759259499959</c:v>
                </c:pt>
                <c:pt idx="2456">
                  <c:v>4.3028935185429873</c:v>
                </c:pt>
                <c:pt idx="2457">
                  <c:v>4.3036226852127584</c:v>
                </c:pt>
                <c:pt idx="2458">
                  <c:v>4.3043518518752535</c:v>
                </c:pt>
                <c:pt idx="2459">
                  <c:v>4.3050694444682449</c:v>
                </c:pt>
                <c:pt idx="2460">
                  <c:v>4.305798611138016</c:v>
                </c:pt>
                <c:pt idx="2461">
                  <c:v>4.3065277778005111</c:v>
                </c:pt>
                <c:pt idx="2462">
                  <c:v>4.3072453703935025</c:v>
                </c:pt>
                <c:pt idx="2463">
                  <c:v>4.3079745370632736</c:v>
                </c:pt>
                <c:pt idx="2464">
                  <c:v>4.3087037037257687</c:v>
                </c:pt>
                <c:pt idx="2465">
                  <c:v>4.3094212963187601</c:v>
                </c:pt>
                <c:pt idx="2466">
                  <c:v>4.3101504629885312</c:v>
                </c:pt>
                <c:pt idx="2467">
                  <c:v>4.3108796296583023</c:v>
                </c:pt>
                <c:pt idx="2468">
                  <c:v>4.3115972222440178</c:v>
                </c:pt>
                <c:pt idx="2469">
                  <c:v>4.3123263889137888</c:v>
                </c:pt>
                <c:pt idx="2470">
                  <c:v>4.3130555555835599</c:v>
                </c:pt>
                <c:pt idx="2471">
                  <c:v>4.3137731481765513</c:v>
                </c:pt>
                <c:pt idx="2472">
                  <c:v>4.3145023148390464</c:v>
                </c:pt>
                <c:pt idx="2473">
                  <c:v>4.3152314815088175</c:v>
                </c:pt>
                <c:pt idx="2474">
                  <c:v>4.3159490741018089</c:v>
                </c:pt>
                <c:pt idx="2475">
                  <c:v>4.3166782407643041</c:v>
                </c:pt>
                <c:pt idx="2476">
                  <c:v>4.3174074074340751</c:v>
                </c:pt>
                <c:pt idx="2477">
                  <c:v>4.3181250000270666</c:v>
                </c:pt>
                <c:pt idx="2478">
                  <c:v>4.3188541666895617</c:v>
                </c:pt>
                <c:pt idx="2479">
                  <c:v>4.3195833333593328</c:v>
                </c:pt>
                <c:pt idx="2480">
                  <c:v>4.3203009259523242</c:v>
                </c:pt>
                <c:pt idx="2481">
                  <c:v>4.3210300926148193</c:v>
                </c:pt>
                <c:pt idx="2482">
                  <c:v>4.3217592592845904</c:v>
                </c:pt>
                <c:pt idx="2483">
                  <c:v>4.3224768518775818</c:v>
                </c:pt>
                <c:pt idx="2484">
                  <c:v>4.3232060185400769</c:v>
                </c:pt>
                <c:pt idx="2485">
                  <c:v>4.323935185209848</c:v>
                </c:pt>
                <c:pt idx="2486">
                  <c:v>4.3246527778028394</c:v>
                </c:pt>
                <c:pt idx="2487">
                  <c:v>4.3253819444726105</c:v>
                </c:pt>
                <c:pt idx="2488">
                  <c:v>4.3261111111351056</c:v>
                </c:pt>
                <c:pt idx="2489">
                  <c:v>4.326828703728097</c:v>
                </c:pt>
                <c:pt idx="2490">
                  <c:v>4.3275578703978681</c:v>
                </c:pt>
                <c:pt idx="2491">
                  <c:v>4.3282870370603632</c:v>
                </c:pt>
                <c:pt idx="2492">
                  <c:v>4.3290046296533546</c:v>
                </c:pt>
                <c:pt idx="2493">
                  <c:v>4.3297337963231257</c:v>
                </c:pt>
                <c:pt idx="2494">
                  <c:v>4.3304629629856208</c:v>
                </c:pt>
                <c:pt idx="2495">
                  <c:v>4.3311805555786123</c:v>
                </c:pt>
                <c:pt idx="2496">
                  <c:v>4.3319097222483833</c:v>
                </c:pt>
                <c:pt idx="2497">
                  <c:v>4.3326388889108784</c:v>
                </c:pt>
                <c:pt idx="2498">
                  <c:v>4.3333564815038699</c:v>
                </c:pt>
                <c:pt idx="2499">
                  <c:v>4.3340856481736409</c:v>
                </c:pt>
                <c:pt idx="2500">
                  <c:v>4.3348611111359787</c:v>
                </c:pt>
                <c:pt idx="2501">
                  <c:v>4.3355902778057498</c:v>
                </c:pt>
                <c:pt idx="2502">
                  <c:v>4.3363194444682449</c:v>
                </c:pt>
                <c:pt idx="2503">
                  <c:v>4.337048611138016</c:v>
                </c:pt>
                <c:pt idx="2504">
                  <c:v>4.3377662037310074</c:v>
                </c:pt>
                <c:pt idx="2505">
                  <c:v>4.3384953703935025</c:v>
                </c:pt>
                <c:pt idx="2506">
                  <c:v>4.3392708333558403</c:v>
                </c:pt>
                <c:pt idx="2507">
                  <c:v>4.3400000000256114</c:v>
                </c:pt>
                <c:pt idx="2508">
                  <c:v>4.3407175926186028</c:v>
                </c:pt>
                <c:pt idx="2509">
                  <c:v>4.3414467592810979</c:v>
                </c:pt>
                <c:pt idx="2510">
                  <c:v>4.342175925950869</c:v>
                </c:pt>
                <c:pt idx="2511">
                  <c:v>4.3428935185438604</c:v>
                </c:pt>
                <c:pt idx="2512">
                  <c:v>4.3436226852136315</c:v>
                </c:pt>
                <c:pt idx="2513">
                  <c:v>4.3443518518761266</c:v>
                </c:pt>
                <c:pt idx="2514">
                  <c:v>4.345069444469118</c:v>
                </c:pt>
                <c:pt idx="2515">
                  <c:v>4.3457986111388891</c:v>
                </c:pt>
                <c:pt idx="2516">
                  <c:v>4.3465277778013842</c:v>
                </c:pt>
                <c:pt idx="2517">
                  <c:v>4.3472453703943756</c:v>
                </c:pt>
                <c:pt idx="2518">
                  <c:v>4.3479745370641467</c:v>
                </c:pt>
                <c:pt idx="2519">
                  <c:v>4.3487037037266418</c:v>
                </c:pt>
                <c:pt idx="2520">
                  <c:v>4.3494212963196333</c:v>
                </c:pt>
                <c:pt idx="2521">
                  <c:v>4.3501504629894043</c:v>
                </c:pt>
                <c:pt idx="2522">
                  <c:v>4.3509259259517421</c:v>
                </c:pt>
                <c:pt idx="2523">
                  <c:v>4.3516550926142372</c:v>
                </c:pt>
                <c:pt idx="2524">
                  <c:v>4.3523726852072286</c:v>
                </c:pt>
                <c:pt idx="2525">
                  <c:v>4.3531018518769997</c:v>
                </c:pt>
                <c:pt idx="2526">
                  <c:v>4.3538310185467708</c:v>
                </c:pt>
                <c:pt idx="2527">
                  <c:v>4.3545486111397622</c:v>
                </c:pt>
                <c:pt idx="2528">
                  <c:v>4.3553240741021</c:v>
                </c:pt>
                <c:pt idx="2529">
                  <c:v>4.3560532407645951</c:v>
                </c:pt>
                <c:pt idx="2530">
                  <c:v>4.3567708333575865</c:v>
                </c:pt>
                <c:pt idx="2531">
                  <c:v>4.3575000000273576</c:v>
                </c:pt>
                <c:pt idx="2532">
                  <c:v>4.3582291666898527</c:v>
                </c:pt>
                <c:pt idx="2533">
                  <c:v>4.3589467592828441</c:v>
                </c:pt>
                <c:pt idx="2534">
                  <c:v>4.3597222222451819</c:v>
                </c:pt>
                <c:pt idx="2535">
                  <c:v>4.360451388914953</c:v>
                </c:pt>
                <c:pt idx="2536">
                  <c:v>4.3611689815079444</c:v>
                </c:pt>
                <c:pt idx="2537">
                  <c:v>4.3618981481704395</c:v>
                </c:pt>
                <c:pt idx="2538">
                  <c:v>4.3626273148402106</c:v>
                </c:pt>
                <c:pt idx="2539">
                  <c:v>4.363344907433202</c:v>
                </c:pt>
                <c:pt idx="2540">
                  <c:v>4.3641203703955398</c:v>
                </c:pt>
                <c:pt idx="2541">
                  <c:v>4.3648495370653109</c:v>
                </c:pt>
                <c:pt idx="2542">
                  <c:v>4.3655671296583023</c:v>
                </c:pt>
                <c:pt idx="2543">
                  <c:v>4.3662962963207974</c:v>
                </c:pt>
                <c:pt idx="2544">
                  <c:v>4.3670254629905685</c:v>
                </c:pt>
                <c:pt idx="2545">
                  <c:v>4.3677430555835599</c:v>
                </c:pt>
                <c:pt idx="2546">
                  <c:v>4.368472222246055</c:v>
                </c:pt>
                <c:pt idx="2547">
                  <c:v>4.3691898148390464</c:v>
                </c:pt>
                <c:pt idx="2548">
                  <c:v>4.3699189815088175</c:v>
                </c:pt>
                <c:pt idx="2549">
                  <c:v>4.3706481481713126</c:v>
                </c:pt>
                <c:pt idx="2550">
                  <c:v>4.3713657407643041</c:v>
                </c:pt>
                <c:pt idx="2551">
                  <c:v>4.3721527778034215</c:v>
                </c:pt>
                <c:pt idx="2552">
                  <c:v>4.3728703703964129</c:v>
                </c:pt>
                <c:pt idx="2553">
                  <c:v>4.373599537058908</c:v>
                </c:pt>
                <c:pt idx="2554">
                  <c:v>4.3743287037286791</c:v>
                </c:pt>
                <c:pt idx="2555">
                  <c:v>4.3750462963216705</c:v>
                </c:pt>
                <c:pt idx="2556">
                  <c:v>4.3757754629914416</c:v>
                </c:pt>
                <c:pt idx="2557">
                  <c:v>4.3765046296539367</c:v>
                </c:pt>
                <c:pt idx="2558">
                  <c:v>4.3772222222469281</c:v>
                </c:pt>
                <c:pt idx="2559">
                  <c:v>4.3779513889166992</c:v>
                </c:pt>
                <c:pt idx="2560">
                  <c:v>4.3786805555791943</c:v>
                </c:pt>
                <c:pt idx="2561">
                  <c:v>4.3793981481721858</c:v>
                </c:pt>
                <c:pt idx="2562">
                  <c:v>4.3801273148419568</c:v>
                </c:pt>
                <c:pt idx="2563">
                  <c:v>4.3808564815044519</c:v>
                </c:pt>
                <c:pt idx="2564">
                  <c:v>4.381585648174223</c:v>
                </c:pt>
                <c:pt idx="2565">
                  <c:v>4.3823032407672144</c:v>
                </c:pt>
                <c:pt idx="2566">
                  <c:v>4.3830324074297096</c:v>
                </c:pt>
                <c:pt idx="2567">
                  <c:v>4.3837615740994806</c:v>
                </c:pt>
                <c:pt idx="2568">
                  <c:v>4.3844791666924721</c:v>
                </c:pt>
                <c:pt idx="2569">
                  <c:v>4.3852083333549672</c:v>
                </c:pt>
                <c:pt idx="2570">
                  <c:v>4.3859375000247383</c:v>
                </c:pt>
                <c:pt idx="2571">
                  <c:v>4.3866550926177297</c:v>
                </c:pt>
                <c:pt idx="2572">
                  <c:v>4.3874421296568471</c:v>
                </c:pt>
                <c:pt idx="2573">
                  <c:v>4.3881597222498385</c:v>
                </c:pt>
                <c:pt idx="2574">
                  <c:v>4.3888888889123336</c:v>
                </c:pt>
                <c:pt idx="2575">
                  <c:v>4.3896180555821047</c:v>
                </c:pt>
                <c:pt idx="2576">
                  <c:v>4.3903356481750961</c:v>
                </c:pt>
                <c:pt idx="2577">
                  <c:v>4.3910648148375913</c:v>
                </c:pt>
                <c:pt idx="2578">
                  <c:v>4.3917939815073623</c:v>
                </c:pt>
                <c:pt idx="2579">
                  <c:v>4.3925231481698574</c:v>
                </c:pt>
                <c:pt idx="2580">
                  <c:v>4.3932407407628489</c:v>
                </c:pt>
                <c:pt idx="2581">
                  <c:v>4.3939699074326199</c:v>
                </c:pt>
                <c:pt idx="2582">
                  <c:v>4.394699074102391</c:v>
                </c:pt>
                <c:pt idx="2583">
                  <c:v>4.3954166666953824</c:v>
                </c:pt>
                <c:pt idx="2584">
                  <c:v>4.3961458333578776</c:v>
                </c:pt>
                <c:pt idx="2585">
                  <c:v>4.3968750000276486</c:v>
                </c:pt>
                <c:pt idx="2586">
                  <c:v>4.3976041666901438</c:v>
                </c:pt>
                <c:pt idx="2587">
                  <c:v>4.3983217592831352</c:v>
                </c:pt>
                <c:pt idx="2588">
                  <c:v>4.3990509259529063</c:v>
                </c:pt>
                <c:pt idx="2589">
                  <c:v>4.3997800926154014</c:v>
                </c:pt>
                <c:pt idx="2590">
                  <c:v>4.4004976852083928</c:v>
                </c:pt>
                <c:pt idx="2591">
                  <c:v>4.4012268518781639</c:v>
                </c:pt>
                <c:pt idx="2592">
                  <c:v>4.401956018540659</c:v>
                </c:pt>
                <c:pt idx="2593">
                  <c:v>4.4027314815029968</c:v>
                </c:pt>
                <c:pt idx="2594">
                  <c:v>4.4034490740959882</c:v>
                </c:pt>
                <c:pt idx="2595">
                  <c:v>4.4041782407657593</c:v>
                </c:pt>
                <c:pt idx="2596">
                  <c:v>4.4049074074355303</c:v>
                </c:pt>
                <c:pt idx="2597">
                  <c:v>4.4056365740980254</c:v>
                </c:pt>
                <c:pt idx="2598">
                  <c:v>4.4063657407677965</c:v>
                </c:pt>
                <c:pt idx="2599">
                  <c:v>4.4071296296533546</c:v>
                </c:pt>
                <c:pt idx="2600">
                  <c:v>4.4078587963231257</c:v>
                </c:pt>
                <c:pt idx="2601">
                  <c:v>4.4085763889161171</c:v>
                </c:pt>
                <c:pt idx="2602">
                  <c:v>4.4093055555786123</c:v>
                </c:pt>
                <c:pt idx="2603">
                  <c:v>4.4100347222483833</c:v>
                </c:pt>
                <c:pt idx="2604">
                  <c:v>4.4107523148413748</c:v>
                </c:pt>
                <c:pt idx="2605">
                  <c:v>4.4115277778037125</c:v>
                </c:pt>
                <c:pt idx="2606">
                  <c:v>4.4122569444662076</c:v>
                </c:pt>
                <c:pt idx="2607">
                  <c:v>4.4129745370591991</c:v>
                </c:pt>
                <c:pt idx="2608">
                  <c:v>4.4137037037289701</c:v>
                </c:pt>
                <c:pt idx="2609">
                  <c:v>4.4144328703987412</c:v>
                </c:pt>
                <c:pt idx="2610">
                  <c:v>4.4151504629844567</c:v>
                </c:pt>
                <c:pt idx="2611">
                  <c:v>4.4159375000235741</c:v>
                </c:pt>
                <c:pt idx="2612">
                  <c:v>4.4166550926165655</c:v>
                </c:pt>
                <c:pt idx="2613">
                  <c:v>4.4173842592863366</c:v>
                </c:pt>
                <c:pt idx="2614">
                  <c:v>4.4181134259488317</c:v>
                </c:pt>
                <c:pt idx="2615">
                  <c:v>4.4188310185418231</c:v>
                </c:pt>
                <c:pt idx="2616">
                  <c:v>4.4195601852115942</c:v>
                </c:pt>
                <c:pt idx="2617">
                  <c:v>4.420335648173932</c:v>
                </c:pt>
                <c:pt idx="2618">
                  <c:v>4.4210532407669234</c:v>
                </c:pt>
                <c:pt idx="2619">
                  <c:v>4.4217824074294185</c:v>
                </c:pt>
                <c:pt idx="2620">
                  <c:v>4.4225115740991896</c:v>
                </c:pt>
                <c:pt idx="2621">
                  <c:v>4.423229166692181</c:v>
                </c:pt>
                <c:pt idx="2622">
                  <c:v>4.4239583333619521</c:v>
                </c:pt>
                <c:pt idx="2623">
                  <c:v>4.4247337963242899</c:v>
                </c:pt>
                <c:pt idx="2624">
                  <c:v>4.4254513889172813</c:v>
                </c:pt>
                <c:pt idx="2625">
                  <c:v>4.4261805555797764</c:v>
                </c:pt>
                <c:pt idx="2626">
                  <c:v>4.4269097222495475</c:v>
                </c:pt>
                <c:pt idx="2627">
                  <c:v>4.4276273148425389</c:v>
                </c:pt>
                <c:pt idx="2628">
                  <c:v>4.428356481505034</c:v>
                </c:pt>
                <c:pt idx="2629">
                  <c:v>4.4291319444673718</c:v>
                </c:pt>
                <c:pt idx="2630">
                  <c:v>4.4298495370603632</c:v>
                </c:pt>
                <c:pt idx="2631">
                  <c:v>4.4305787037301343</c:v>
                </c:pt>
                <c:pt idx="2632">
                  <c:v>4.4313078703926294</c:v>
                </c:pt>
                <c:pt idx="2633">
                  <c:v>4.4320254629856208</c:v>
                </c:pt>
                <c:pt idx="2634">
                  <c:v>4.4327546296553919</c:v>
                </c:pt>
                <c:pt idx="2635">
                  <c:v>4.4335300926177297</c:v>
                </c:pt>
                <c:pt idx="2636">
                  <c:v>4.4342476852107211</c:v>
                </c:pt>
                <c:pt idx="2637">
                  <c:v>4.4349768518804922</c:v>
                </c:pt>
                <c:pt idx="2638">
                  <c:v>4.4357060185429873</c:v>
                </c:pt>
                <c:pt idx="2639">
                  <c:v>4.4364236111359787</c:v>
                </c:pt>
                <c:pt idx="2640">
                  <c:v>4.4371527778057498</c:v>
                </c:pt>
                <c:pt idx="2641">
                  <c:v>4.4379282407680876</c:v>
                </c:pt>
                <c:pt idx="2642">
                  <c:v>4.438645833361079</c:v>
                </c:pt>
                <c:pt idx="2643">
                  <c:v>4.4393750000235741</c:v>
                </c:pt>
                <c:pt idx="2644">
                  <c:v>4.4401041666933452</c:v>
                </c:pt>
                <c:pt idx="2645">
                  <c:v>4.4408217592863366</c:v>
                </c:pt>
                <c:pt idx="2646">
                  <c:v>4.4415509259488317</c:v>
                </c:pt>
                <c:pt idx="2647">
                  <c:v>4.4423263889111695</c:v>
                </c:pt>
                <c:pt idx="2648">
                  <c:v>4.4430439815041609</c:v>
                </c:pt>
                <c:pt idx="2649">
                  <c:v>4.443773148173932</c:v>
                </c:pt>
                <c:pt idx="2650">
                  <c:v>4.4445023148364271</c:v>
                </c:pt>
                <c:pt idx="2651">
                  <c:v>4.4452199074294185</c:v>
                </c:pt>
                <c:pt idx="2652">
                  <c:v>4.4459490740991896</c:v>
                </c:pt>
                <c:pt idx="2653">
                  <c:v>4.4467245370615274</c:v>
                </c:pt>
                <c:pt idx="2654">
                  <c:v>4.4474537037312984</c:v>
                </c:pt>
                <c:pt idx="2655">
                  <c:v>4.4481712963242899</c:v>
                </c:pt>
                <c:pt idx="2656">
                  <c:v>4.448900462986785</c:v>
                </c:pt>
                <c:pt idx="2657">
                  <c:v>4.4496296296565561</c:v>
                </c:pt>
                <c:pt idx="2658">
                  <c:v>4.4503472222495475</c:v>
                </c:pt>
                <c:pt idx="2659">
                  <c:v>4.4511226852118853</c:v>
                </c:pt>
                <c:pt idx="2660">
                  <c:v>4.4518518518743804</c:v>
                </c:pt>
                <c:pt idx="2661">
                  <c:v>4.4525810185441514</c:v>
                </c:pt>
                <c:pt idx="2662">
                  <c:v>4.4532986111371429</c:v>
                </c:pt>
                <c:pt idx="2663">
                  <c:v>4.454027777799638</c:v>
                </c:pt>
                <c:pt idx="2664">
                  <c:v>4.4547569444694091</c:v>
                </c:pt>
                <c:pt idx="2665">
                  <c:v>4.4555324074317468</c:v>
                </c:pt>
                <c:pt idx="2666">
                  <c:v>4.4562500000247383</c:v>
                </c:pt>
                <c:pt idx="2667">
                  <c:v>4.4569791666945093</c:v>
                </c:pt>
                <c:pt idx="2668">
                  <c:v>4.4577083333570044</c:v>
                </c:pt>
                <c:pt idx="2669">
                  <c:v>4.4584259259499959</c:v>
                </c:pt>
                <c:pt idx="2670">
                  <c:v>4.4591550926197669</c:v>
                </c:pt>
                <c:pt idx="2671">
                  <c:v>4.4599189815053251</c:v>
                </c:pt>
                <c:pt idx="2672">
                  <c:v>4.4606481481750961</c:v>
                </c:pt>
                <c:pt idx="2673">
                  <c:v>4.4613773148375913</c:v>
                </c:pt>
                <c:pt idx="2674">
                  <c:v>4.4620949074305827</c:v>
                </c:pt>
                <c:pt idx="2675">
                  <c:v>4.4628240741003538</c:v>
                </c:pt>
                <c:pt idx="2676">
                  <c:v>4.4635532407628489</c:v>
                </c:pt>
                <c:pt idx="2677">
                  <c:v>4.4643171296556829</c:v>
                </c:pt>
                <c:pt idx="2678">
                  <c:v>4.4650462963181781</c:v>
                </c:pt>
                <c:pt idx="2679">
                  <c:v>4.4657754629879491</c:v>
                </c:pt>
                <c:pt idx="2680">
                  <c:v>4.4664930555809406</c:v>
                </c:pt>
                <c:pt idx="2681">
                  <c:v>4.4672222222507116</c:v>
                </c:pt>
                <c:pt idx="2682">
                  <c:v>4.4679398148364271</c:v>
                </c:pt>
                <c:pt idx="2683">
                  <c:v>4.4687152778060408</c:v>
                </c:pt>
                <c:pt idx="2684">
                  <c:v>4.4694444444685359</c:v>
                </c:pt>
                <c:pt idx="2685">
                  <c:v>4.470173611138307</c:v>
                </c:pt>
                <c:pt idx="2686">
                  <c:v>4.4708912037312984</c:v>
                </c:pt>
                <c:pt idx="2687">
                  <c:v>4.4716203703937936</c:v>
                </c:pt>
                <c:pt idx="2688">
                  <c:v>4.4723495370635646</c:v>
                </c:pt>
                <c:pt idx="2689">
                  <c:v>4.4731250000259024</c:v>
                </c:pt>
                <c:pt idx="2690">
                  <c:v>4.4738425926188938</c:v>
                </c:pt>
                <c:pt idx="2691">
                  <c:v>4.4745717592813889</c:v>
                </c:pt>
                <c:pt idx="2692">
                  <c:v>4.47530092595116</c:v>
                </c:pt>
                <c:pt idx="2693">
                  <c:v>4.4760185185441514</c:v>
                </c:pt>
                <c:pt idx="2694">
                  <c:v>4.4767476852139225</c:v>
                </c:pt>
                <c:pt idx="2695">
                  <c:v>4.4775231481762603</c:v>
                </c:pt>
                <c:pt idx="2696">
                  <c:v>4.4782407407692517</c:v>
                </c:pt>
                <c:pt idx="2697">
                  <c:v>4.4789699074317468</c:v>
                </c:pt>
                <c:pt idx="2698">
                  <c:v>4.4796990741015179</c:v>
                </c:pt>
                <c:pt idx="2699">
                  <c:v>4.4804166666945093</c:v>
                </c:pt>
                <c:pt idx="2700">
                  <c:v>4.4811458333570044</c:v>
                </c:pt>
                <c:pt idx="2701">
                  <c:v>4.4819212963193422</c:v>
                </c:pt>
                <c:pt idx="2702">
                  <c:v>4.4826504629891133</c:v>
                </c:pt>
                <c:pt idx="2703">
                  <c:v>4.4833680555821047</c:v>
                </c:pt>
                <c:pt idx="2704">
                  <c:v>4.4840972222445998</c:v>
                </c:pt>
                <c:pt idx="2705">
                  <c:v>4.4848263889143709</c:v>
                </c:pt>
                <c:pt idx="2706">
                  <c:v>4.485555555584142</c:v>
                </c:pt>
                <c:pt idx="2707">
                  <c:v>4.4862731481698574</c:v>
                </c:pt>
                <c:pt idx="2708">
                  <c:v>4.4870023148396285</c:v>
                </c:pt>
                <c:pt idx="2709">
                  <c:v>4.4877314815093996</c:v>
                </c:pt>
                <c:pt idx="2710">
                  <c:v>4.488449074102391</c:v>
                </c:pt>
                <c:pt idx="2711">
                  <c:v>4.4891782407648861</c:v>
                </c:pt>
                <c:pt idx="2712">
                  <c:v>4.4898958333578776</c:v>
                </c:pt>
                <c:pt idx="2713">
                  <c:v>4.4906250000276486</c:v>
                </c:pt>
                <c:pt idx="2714">
                  <c:v>4.4913541666901438</c:v>
                </c:pt>
                <c:pt idx="2715">
                  <c:v>4.4920717592831352</c:v>
                </c:pt>
                <c:pt idx="2716">
                  <c:v>4.4928009259529063</c:v>
                </c:pt>
                <c:pt idx="2717">
                  <c:v>4.4935300926154014</c:v>
                </c:pt>
                <c:pt idx="2718">
                  <c:v>4.4942476852083928</c:v>
                </c:pt>
                <c:pt idx="2719">
                  <c:v>4.4949768518781639</c:v>
                </c:pt>
                <c:pt idx="2720">
                  <c:v>4.495706018540659</c:v>
                </c:pt>
                <c:pt idx="2721">
                  <c:v>4.4964351852104301</c:v>
                </c:pt>
                <c:pt idx="2722">
                  <c:v>4.4971527778034215</c:v>
                </c:pt>
                <c:pt idx="2723">
                  <c:v>4.4978819444731926</c:v>
                </c:pt>
                <c:pt idx="2724">
                  <c:v>4.498599537058908</c:v>
                </c:pt>
                <c:pt idx="2725">
                  <c:v>4.4993287037286791</c:v>
                </c:pt>
                <c:pt idx="2726">
                  <c:v>4.5000578703984502</c:v>
                </c:pt>
                <c:pt idx="2727">
                  <c:v>4.5007754629914416</c:v>
                </c:pt>
                <c:pt idx="2728">
                  <c:v>4.5015046296539367</c:v>
                </c:pt>
                <c:pt idx="2729">
                  <c:v>4.5022337963237078</c:v>
                </c:pt>
                <c:pt idx="2730">
                  <c:v>4.5029629629862029</c:v>
                </c:pt>
                <c:pt idx="2731">
                  <c:v>4.5036805555791943</c:v>
                </c:pt>
                <c:pt idx="2732">
                  <c:v>4.5044097222489654</c:v>
                </c:pt>
                <c:pt idx="2733">
                  <c:v>4.5051388889114605</c:v>
                </c:pt>
                <c:pt idx="2734">
                  <c:v>4.5058564815044519</c:v>
                </c:pt>
                <c:pt idx="2735">
                  <c:v>4.506585648174223</c:v>
                </c:pt>
                <c:pt idx="2736">
                  <c:v>4.5073148148367181</c:v>
                </c:pt>
                <c:pt idx="2737">
                  <c:v>4.5080324074297096</c:v>
                </c:pt>
                <c:pt idx="2738">
                  <c:v>4.5087615740994806</c:v>
                </c:pt>
                <c:pt idx="2739">
                  <c:v>4.5094907407692517</c:v>
                </c:pt>
                <c:pt idx="2740">
                  <c:v>4.5102083333549672</c:v>
                </c:pt>
                <c:pt idx="2741">
                  <c:v>4.5109375000247383</c:v>
                </c:pt>
                <c:pt idx="2742">
                  <c:v>4.5116666666945093</c:v>
                </c:pt>
                <c:pt idx="2743">
                  <c:v>4.5123842592875008</c:v>
                </c:pt>
                <c:pt idx="2744">
                  <c:v>4.5131134259499959</c:v>
                </c:pt>
                <c:pt idx="2745">
                  <c:v>4.5138425926197669</c:v>
                </c:pt>
                <c:pt idx="2746">
                  <c:v>4.5145601852127584</c:v>
                </c:pt>
                <c:pt idx="2747">
                  <c:v>4.5153356481750961</c:v>
                </c:pt>
                <c:pt idx="2748">
                  <c:v>4.5160648148375913</c:v>
                </c:pt>
                <c:pt idx="2749">
                  <c:v>4.5167939815073623</c:v>
                </c:pt>
                <c:pt idx="2750">
                  <c:v>4.5175115741003538</c:v>
                </c:pt>
                <c:pt idx="2751">
                  <c:v>4.5182407407628489</c:v>
                </c:pt>
                <c:pt idx="2752">
                  <c:v>4.5189699074326199</c:v>
                </c:pt>
                <c:pt idx="2753">
                  <c:v>4.5196875000256114</c:v>
                </c:pt>
                <c:pt idx="2754">
                  <c:v>4.5204166666953824</c:v>
                </c:pt>
                <c:pt idx="2755">
                  <c:v>4.5211458333578776</c:v>
                </c:pt>
                <c:pt idx="2756">
                  <c:v>4.521863425950869</c:v>
                </c:pt>
                <c:pt idx="2757">
                  <c:v>4.5225925926206401</c:v>
                </c:pt>
                <c:pt idx="2758">
                  <c:v>4.5233101852136315</c:v>
                </c:pt>
                <c:pt idx="2759">
                  <c:v>4.5240393518761266</c:v>
                </c:pt>
                <c:pt idx="2760">
                  <c:v>4.5247685185458977</c:v>
                </c:pt>
                <c:pt idx="2761">
                  <c:v>4.5254861111388891</c:v>
                </c:pt>
                <c:pt idx="2762">
                  <c:v>4.5262152778013842</c:v>
                </c:pt>
                <c:pt idx="2763">
                  <c:v>4.526990740763722</c:v>
                </c:pt>
                <c:pt idx="2764">
                  <c:v>4.5277083333567134</c:v>
                </c:pt>
                <c:pt idx="2765">
                  <c:v>4.5284375000264845</c:v>
                </c:pt>
                <c:pt idx="2766">
                  <c:v>4.5291666666889796</c:v>
                </c:pt>
                <c:pt idx="2767">
                  <c:v>4.529884259281971</c:v>
                </c:pt>
                <c:pt idx="2768">
                  <c:v>4.5306134259517421</c:v>
                </c:pt>
                <c:pt idx="2769">
                  <c:v>4.5313888889140799</c:v>
                </c:pt>
                <c:pt idx="2770">
                  <c:v>4.5321180555838509</c:v>
                </c:pt>
                <c:pt idx="2771">
                  <c:v>4.5328356481768424</c:v>
                </c:pt>
                <c:pt idx="2772">
                  <c:v>4.5335648148393375</c:v>
                </c:pt>
                <c:pt idx="2773">
                  <c:v>4.5342939815091086</c:v>
                </c:pt>
                <c:pt idx="2774">
                  <c:v>4.5350115741021</c:v>
                </c:pt>
                <c:pt idx="2775">
                  <c:v>4.5357870370644378</c:v>
                </c:pt>
                <c:pt idx="2776">
                  <c:v>4.5365162037269329</c:v>
                </c:pt>
                <c:pt idx="2777">
                  <c:v>4.5372337963199243</c:v>
                </c:pt>
                <c:pt idx="2778">
                  <c:v>4.5379629629896954</c:v>
                </c:pt>
                <c:pt idx="2779">
                  <c:v>4.5386921296521905</c:v>
                </c:pt>
                <c:pt idx="2780">
                  <c:v>4.5394097222451819</c:v>
                </c:pt>
                <c:pt idx="2781">
                  <c:v>4.5401851852075197</c:v>
                </c:pt>
                <c:pt idx="2782">
                  <c:v>4.5409143518772908</c:v>
                </c:pt>
                <c:pt idx="2783">
                  <c:v>4.5416435185470618</c:v>
                </c:pt>
                <c:pt idx="2784">
                  <c:v>4.5423611111327773</c:v>
                </c:pt>
                <c:pt idx="2785">
                  <c:v>4.5430902778025484</c:v>
                </c:pt>
                <c:pt idx="2786">
                  <c:v>4.5438194444723194</c:v>
                </c:pt>
                <c:pt idx="2787">
                  <c:v>4.5445949074346572</c:v>
                </c:pt>
                <c:pt idx="2788">
                  <c:v>4.5453125000276486</c:v>
                </c:pt>
                <c:pt idx="2789">
                  <c:v>4.5460416666901438</c:v>
                </c:pt>
                <c:pt idx="2790">
                  <c:v>4.5467708333599148</c:v>
                </c:pt>
                <c:pt idx="2791">
                  <c:v>4.5475000000224099</c:v>
                </c:pt>
                <c:pt idx="2792">
                  <c:v>4.5482175926154014</c:v>
                </c:pt>
                <c:pt idx="2793">
                  <c:v>4.5489467592851724</c:v>
                </c:pt>
                <c:pt idx="2794">
                  <c:v>4.5496643518781639</c:v>
                </c:pt>
                <c:pt idx="2795">
                  <c:v>4.550393518540659</c:v>
                </c:pt>
                <c:pt idx="2796">
                  <c:v>4.5511226852104301</c:v>
                </c:pt>
                <c:pt idx="2797">
                  <c:v>4.5518402778034215</c:v>
                </c:pt>
                <c:pt idx="2798">
                  <c:v>4.5526157407657593</c:v>
                </c:pt>
                <c:pt idx="2799">
                  <c:v>4.5533449074355303</c:v>
                </c:pt>
                <c:pt idx="2800">
                  <c:v>4.5540740740980254</c:v>
                </c:pt>
                <c:pt idx="2801">
                  <c:v>4.5547916666910169</c:v>
                </c:pt>
                <c:pt idx="2802">
                  <c:v>4.5555208333607879</c:v>
                </c:pt>
                <c:pt idx="2803">
                  <c:v>4.5562500000232831</c:v>
                </c:pt>
                <c:pt idx="2804">
                  <c:v>4.5570254629856208</c:v>
                </c:pt>
                <c:pt idx="2805">
                  <c:v>4.5577430555786123</c:v>
                </c:pt>
                <c:pt idx="2806">
                  <c:v>4.5584722222483833</c:v>
                </c:pt>
                <c:pt idx="2807">
                  <c:v>4.5592013889108784</c:v>
                </c:pt>
                <c:pt idx="2808">
                  <c:v>4.5599305555806495</c:v>
                </c:pt>
                <c:pt idx="2809">
                  <c:v>4.5606481481736409</c:v>
                </c:pt>
                <c:pt idx="2810">
                  <c:v>4.561377314843412</c:v>
                </c:pt>
                <c:pt idx="2811">
                  <c:v>4.5621064815059071</c:v>
                </c:pt>
                <c:pt idx="2812">
                  <c:v>4.5628240740988986</c:v>
                </c:pt>
                <c:pt idx="2813">
                  <c:v>4.5635532407686696</c:v>
                </c:pt>
                <c:pt idx="2814">
                  <c:v>4.5642824074311648</c:v>
                </c:pt>
                <c:pt idx="2815">
                  <c:v>4.5650462963239988</c:v>
                </c:pt>
                <c:pt idx="2816">
                  <c:v>4.5657754629864939</c:v>
                </c:pt>
                <c:pt idx="2817">
                  <c:v>4.566504629656265</c:v>
                </c:pt>
                <c:pt idx="2818">
                  <c:v>4.5672222222492564</c:v>
                </c:pt>
                <c:pt idx="2819">
                  <c:v>4.5679513889117516</c:v>
                </c:pt>
                <c:pt idx="2820">
                  <c:v>4.5686805555815226</c:v>
                </c:pt>
                <c:pt idx="2821">
                  <c:v>4.5694560185438604</c:v>
                </c:pt>
                <c:pt idx="2822">
                  <c:v>4.5701736111368518</c:v>
                </c:pt>
                <c:pt idx="2823">
                  <c:v>4.5709027777993469</c:v>
                </c:pt>
                <c:pt idx="2824">
                  <c:v>4.571631944469118</c:v>
                </c:pt>
                <c:pt idx="2825">
                  <c:v>4.5723495370621094</c:v>
                </c:pt>
                <c:pt idx="2826">
                  <c:v>4.5730787037318805</c:v>
                </c:pt>
                <c:pt idx="2827">
                  <c:v>4.5738541666942183</c:v>
                </c:pt>
                <c:pt idx="2828">
                  <c:v>4.5745833333567134</c:v>
                </c:pt>
                <c:pt idx="2829">
                  <c:v>4.5753009259497048</c:v>
                </c:pt>
                <c:pt idx="2830">
                  <c:v>4.5760300926194759</c:v>
                </c:pt>
                <c:pt idx="2831">
                  <c:v>4.576759259281971</c:v>
                </c:pt>
                <c:pt idx="2832">
                  <c:v>4.5774768518749624</c:v>
                </c:pt>
                <c:pt idx="2833">
                  <c:v>4.5782060185447335</c:v>
                </c:pt>
                <c:pt idx="2834">
                  <c:v>4.5789351852072286</c:v>
                </c:pt>
                <c:pt idx="2835">
                  <c:v>4.5796527778002201</c:v>
                </c:pt>
                <c:pt idx="2836">
                  <c:v>4.5803819444699911</c:v>
                </c:pt>
                <c:pt idx="2837">
                  <c:v>4.5810995370629826</c:v>
                </c:pt>
                <c:pt idx="2838">
                  <c:v>4.5818287037254777</c:v>
                </c:pt>
                <c:pt idx="2839">
                  <c:v>4.5825578703952488</c:v>
                </c:pt>
                <c:pt idx="2840">
                  <c:v>4.5832870370650198</c:v>
                </c:pt>
                <c:pt idx="2841">
                  <c:v>4.5840046296580113</c:v>
                </c:pt>
                <c:pt idx="2842">
                  <c:v>4.5847337963205064</c:v>
                </c:pt>
                <c:pt idx="2843">
                  <c:v>4.5854513889134978</c:v>
                </c:pt>
                <c:pt idx="2844">
                  <c:v>4.5861805555832689</c:v>
                </c:pt>
                <c:pt idx="2845">
                  <c:v>4.586909722245764</c:v>
                </c:pt>
                <c:pt idx="2846">
                  <c:v>4.5876273148387554</c:v>
                </c:pt>
                <c:pt idx="2847">
                  <c:v>4.5883564815085265</c:v>
                </c:pt>
                <c:pt idx="2848">
                  <c:v>4.5890856481710216</c:v>
                </c:pt>
                <c:pt idx="2849">
                  <c:v>4.589803240764013</c:v>
                </c:pt>
                <c:pt idx="2850">
                  <c:v>4.5905324074337841</c:v>
                </c:pt>
                <c:pt idx="2851">
                  <c:v>4.5912615740962792</c:v>
                </c:pt>
                <c:pt idx="2852">
                  <c:v>4.5919791666892706</c:v>
                </c:pt>
                <c:pt idx="2853">
                  <c:v>4.5927546296516084</c:v>
                </c:pt>
                <c:pt idx="2854">
                  <c:v>4.5934837963213795</c:v>
                </c:pt>
                <c:pt idx="2855">
                  <c:v>4.5942129629911506</c:v>
                </c:pt>
                <c:pt idx="2856">
                  <c:v>4.594930555584142</c:v>
                </c:pt>
                <c:pt idx="2857">
                  <c:v>4.5956597222466371</c:v>
                </c:pt>
                <c:pt idx="2858">
                  <c:v>4.5963888889164082</c:v>
                </c:pt>
                <c:pt idx="2859">
                  <c:v>4.5971527778019663</c:v>
                </c:pt>
                <c:pt idx="2860">
                  <c:v>4.5978819444717374</c:v>
                </c:pt>
                <c:pt idx="2861">
                  <c:v>4.5986111111342325</c:v>
                </c:pt>
                <c:pt idx="2862">
                  <c:v>4.5993287037272239</c:v>
                </c:pt>
                <c:pt idx="2863">
                  <c:v>4.600057870396995</c:v>
                </c:pt>
                <c:pt idx="2864">
                  <c:v>4.6007870370594901</c:v>
                </c:pt>
                <c:pt idx="2865">
                  <c:v>4.6015625000218279</c:v>
                </c:pt>
                <c:pt idx="2866">
                  <c:v>4.6022800926148193</c:v>
                </c:pt>
                <c:pt idx="2867">
                  <c:v>4.6030092592845904</c:v>
                </c:pt>
                <c:pt idx="2868">
                  <c:v>4.6037384259543614</c:v>
                </c:pt>
                <c:pt idx="2869">
                  <c:v>4.6044560185400769</c:v>
                </c:pt>
                <c:pt idx="2870">
                  <c:v>4.605185185209848</c:v>
                </c:pt>
                <c:pt idx="2871">
                  <c:v>4.6059606481721858</c:v>
                </c:pt>
                <c:pt idx="2872">
                  <c:v>4.6066898148419568</c:v>
                </c:pt>
                <c:pt idx="2873">
                  <c:v>4.6074074074349483</c:v>
                </c:pt>
                <c:pt idx="2874">
                  <c:v>4.6081365740974434</c:v>
                </c:pt>
                <c:pt idx="2875">
                  <c:v>4.6088657407672144</c:v>
                </c:pt>
                <c:pt idx="2876">
                  <c:v>4.6095833333602059</c:v>
                </c:pt>
                <c:pt idx="2877">
                  <c:v>4.610312500022701</c:v>
                </c:pt>
                <c:pt idx="2878">
                  <c:v>4.6110416666924721</c:v>
                </c:pt>
                <c:pt idx="2879">
                  <c:v>4.6117592592854635</c:v>
                </c:pt>
                <c:pt idx="2880">
                  <c:v>4.6124884259479586</c:v>
                </c:pt>
                <c:pt idx="2881">
                  <c:v>4.6132175926177297</c:v>
                </c:pt>
                <c:pt idx="2882">
                  <c:v>4.6139814815032878</c:v>
                </c:pt>
                <c:pt idx="2883">
                  <c:v>4.6147106481730589</c:v>
                </c:pt>
                <c:pt idx="2884">
                  <c:v>4.6154398148428299</c:v>
                </c:pt>
                <c:pt idx="2885">
                  <c:v>4.6161574074358214</c:v>
                </c:pt>
                <c:pt idx="2886">
                  <c:v>4.6168865740983165</c:v>
                </c:pt>
                <c:pt idx="2887">
                  <c:v>4.6176157407680876</c:v>
                </c:pt>
                <c:pt idx="2888">
                  <c:v>4.6183912037304253</c:v>
                </c:pt>
                <c:pt idx="2889">
                  <c:v>4.6191087963234168</c:v>
                </c:pt>
                <c:pt idx="2890">
                  <c:v>4.6198379629859119</c:v>
                </c:pt>
                <c:pt idx="2891">
                  <c:v>4.6205671296556829</c:v>
                </c:pt>
                <c:pt idx="2892">
                  <c:v>4.6212847222486744</c:v>
                </c:pt>
                <c:pt idx="2893">
                  <c:v>4.6220138889111695</c:v>
                </c:pt>
                <c:pt idx="2894">
                  <c:v>4.6227893518735073</c:v>
                </c:pt>
                <c:pt idx="2895">
                  <c:v>4.6235185185432783</c:v>
                </c:pt>
                <c:pt idx="2896">
                  <c:v>4.6242361111362698</c:v>
                </c:pt>
                <c:pt idx="2897">
                  <c:v>4.6249652778060408</c:v>
                </c:pt>
                <c:pt idx="2898">
                  <c:v>4.6256944444685359</c:v>
                </c:pt>
                <c:pt idx="2899">
                  <c:v>4.6264120370615274</c:v>
                </c:pt>
                <c:pt idx="2900">
                  <c:v>4.6271875000238651</c:v>
                </c:pt>
                <c:pt idx="2901">
                  <c:v>4.6279166666936362</c:v>
                </c:pt>
                <c:pt idx="2902">
                  <c:v>4.6286458333561313</c:v>
                </c:pt>
                <c:pt idx="2903">
                  <c:v>4.6293634259491228</c:v>
                </c:pt>
                <c:pt idx="2904">
                  <c:v>4.6300925926188938</c:v>
                </c:pt>
                <c:pt idx="2905">
                  <c:v>4.6308217592813889</c:v>
                </c:pt>
                <c:pt idx="2906">
                  <c:v>4.6315393518743804</c:v>
                </c:pt>
                <c:pt idx="2907">
                  <c:v>4.6322685185441514</c:v>
                </c:pt>
                <c:pt idx="2908">
                  <c:v>4.6329976852139225</c:v>
                </c:pt>
                <c:pt idx="2909">
                  <c:v>4.633715277799638</c:v>
                </c:pt>
                <c:pt idx="2910">
                  <c:v>4.6344444444694091</c:v>
                </c:pt>
                <c:pt idx="2911">
                  <c:v>4.6352199074317468</c:v>
                </c:pt>
                <c:pt idx="2912">
                  <c:v>4.6359490741015179</c:v>
                </c:pt>
                <c:pt idx="2913">
                  <c:v>4.6366666666945093</c:v>
                </c:pt>
                <c:pt idx="2914">
                  <c:v>4.6373958333570044</c:v>
                </c:pt>
                <c:pt idx="2915">
                  <c:v>4.6381250000267755</c:v>
                </c:pt>
                <c:pt idx="2916">
                  <c:v>4.6388425926197669</c:v>
                </c:pt>
                <c:pt idx="2917">
                  <c:v>4.6396180555821047</c:v>
                </c:pt>
                <c:pt idx="2918">
                  <c:v>4.6403472222445998</c:v>
                </c:pt>
                <c:pt idx="2919">
                  <c:v>4.6410763889143709</c:v>
                </c:pt>
                <c:pt idx="2920">
                  <c:v>4.6417939815073623</c:v>
                </c:pt>
                <c:pt idx="2921">
                  <c:v>4.6425231481698574</c:v>
                </c:pt>
                <c:pt idx="2922">
                  <c:v>4.6432523148396285</c:v>
                </c:pt>
                <c:pt idx="2923">
                  <c:v>4.6440277778019663</c:v>
                </c:pt>
                <c:pt idx="2924">
                  <c:v>4.6447453703949577</c:v>
                </c:pt>
                <c:pt idx="2925">
                  <c:v>4.6454745370647288</c:v>
                </c:pt>
                <c:pt idx="2926">
                  <c:v>4.6461921296577202</c:v>
                </c:pt>
                <c:pt idx="2927">
                  <c:v>4.6469212963202153</c:v>
                </c:pt>
                <c:pt idx="2928">
                  <c:v>4.6476504629899864</c:v>
                </c:pt>
                <c:pt idx="2929">
                  <c:v>4.6484143518755445</c:v>
                </c:pt>
                <c:pt idx="2930">
                  <c:v>4.6491435185453156</c:v>
                </c:pt>
                <c:pt idx="2931">
                  <c:v>4.6498726852078107</c:v>
                </c:pt>
                <c:pt idx="2932">
                  <c:v>4.6505902778008021</c:v>
                </c:pt>
                <c:pt idx="2933">
                  <c:v>4.6513194444705732</c:v>
                </c:pt>
                <c:pt idx="2934">
                  <c:v>4.6520486111330683</c:v>
                </c:pt>
                <c:pt idx="2935">
                  <c:v>4.6527662037260598</c:v>
                </c:pt>
                <c:pt idx="2936">
                  <c:v>4.6534953703958308</c:v>
                </c:pt>
                <c:pt idx="2937">
                  <c:v>4.6542245370656019</c:v>
                </c:pt>
                <c:pt idx="2938">
                  <c:v>4.6549421296513174</c:v>
                </c:pt>
                <c:pt idx="2939">
                  <c:v>4.6556712963210884</c:v>
                </c:pt>
                <c:pt idx="2940">
                  <c:v>4.6564467592834262</c:v>
                </c:pt>
                <c:pt idx="2941">
                  <c:v>4.6571759259531973</c:v>
                </c:pt>
                <c:pt idx="2942">
                  <c:v>4.6578935185461887</c:v>
                </c:pt>
                <c:pt idx="2943">
                  <c:v>4.6586226852086838</c:v>
                </c:pt>
                <c:pt idx="2944">
                  <c:v>4.6593518518784549</c:v>
                </c:pt>
                <c:pt idx="2945">
                  <c:v>4.6600694444714463</c:v>
                </c:pt>
                <c:pt idx="2946">
                  <c:v>4.6607986111339414</c:v>
                </c:pt>
                <c:pt idx="2947">
                  <c:v>4.6615162037269329</c:v>
                </c:pt>
                <c:pt idx="2948">
                  <c:v>4.6622453703967039</c:v>
                </c:pt>
                <c:pt idx="2949">
                  <c:v>4.6629745370591991</c:v>
                </c:pt>
                <c:pt idx="2950">
                  <c:v>4.6637037037289701</c:v>
                </c:pt>
                <c:pt idx="2951">
                  <c:v>4.6644675926145283</c:v>
                </c:pt>
                <c:pt idx="2952">
                  <c:v>4.6651967592842993</c:v>
                </c:pt>
                <c:pt idx="2953">
                  <c:v>4.6659259259540704</c:v>
                </c:pt>
                <c:pt idx="2954">
                  <c:v>4.6666435185470618</c:v>
                </c:pt>
                <c:pt idx="2955">
                  <c:v>4.6673726852095569</c:v>
                </c:pt>
                <c:pt idx="2956">
                  <c:v>4.668101851879328</c:v>
                </c:pt>
                <c:pt idx="2957">
                  <c:v>4.6688194444723194</c:v>
                </c:pt>
                <c:pt idx="2958">
                  <c:v>4.6695486111348146</c:v>
                </c:pt>
                <c:pt idx="2959">
                  <c:v>4.6702777778045856</c:v>
                </c:pt>
                <c:pt idx="2960">
                  <c:v>4.6709953703975771</c:v>
                </c:pt>
                <c:pt idx="2961">
                  <c:v>4.6717245370600722</c:v>
                </c:pt>
                <c:pt idx="2962">
                  <c:v>4.6724537037298433</c:v>
                </c:pt>
                <c:pt idx="2963">
                  <c:v>4.6731712963228347</c:v>
                </c:pt>
                <c:pt idx="2964">
                  <c:v>4.6739004629853298</c:v>
                </c:pt>
                <c:pt idx="2965">
                  <c:v>4.6746296296551009</c:v>
                </c:pt>
                <c:pt idx="2966">
                  <c:v>4.6753472222480923</c:v>
                </c:pt>
                <c:pt idx="2967">
                  <c:v>4.6761226852104301</c:v>
                </c:pt>
                <c:pt idx="2968">
                  <c:v>4.6768518518802011</c:v>
                </c:pt>
                <c:pt idx="2969">
                  <c:v>4.6775810185426963</c:v>
                </c:pt>
                <c:pt idx="2970">
                  <c:v>4.6783101852124673</c:v>
                </c:pt>
                <c:pt idx="2971">
                  <c:v>4.6790277778054588</c:v>
                </c:pt>
                <c:pt idx="2972">
                  <c:v>4.6797569444679539</c:v>
                </c:pt>
                <c:pt idx="2973">
                  <c:v>4.6805324074302916</c:v>
                </c:pt>
                <c:pt idx="2974">
                  <c:v>4.6812500000232831</c:v>
                </c:pt>
                <c:pt idx="2975">
                  <c:v>4.6819791666930541</c:v>
                </c:pt>
                <c:pt idx="2976">
                  <c:v>4.6827083333555493</c:v>
                </c:pt>
                <c:pt idx="2977">
                  <c:v>4.6834259259485407</c:v>
                </c:pt>
                <c:pt idx="2978">
                  <c:v>4.6841550926183118</c:v>
                </c:pt>
                <c:pt idx="2979">
                  <c:v>4.6849305555806495</c:v>
                </c:pt>
                <c:pt idx="2980">
                  <c:v>4.6856597222504206</c:v>
                </c:pt>
                <c:pt idx="2981">
                  <c:v>4.686377314843412</c:v>
                </c:pt>
                <c:pt idx="2982">
                  <c:v>4.6871064815059071</c:v>
                </c:pt>
                <c:pt idx="2983">
                  <c:v>4.6878356481756782</c:v>
                </c:pt>
                <c:pt idx="2984">
                  <c:v>4.6885532407686696</c:v>
                </c:pt>
                <c:pt idx="2985">
                  <c:v>4.6892824074311648</c:v>
                </c:pt>
                <c:pt idx="2986">
                  <c:v>4.6900115741009358</c:v>
                </c:pt>
                <c:pt idx="2987">
                  <c:v>4.6907291666939273</c:v>
                </c:pt>
                <c:pt idx="2988">
                  <c:v>4.6914583333564224</c:v>
                </c:pt>
                <c:pt idx="2989">
                  <c:v>4.6921875000261934</c:v>
                </c:pt>
                <c:pt idx="2990">
                  <c:v>4.6929050926191849</c:v>
                </c:pt>
                <c:pt idx="2991">
                  <c:v>4.69363425928168</c:v>
                </c:pt>
                <c:pt idx="2992">
                  <c:v>4.6943634259514511</c:v>
                </c:pt>
                <c:pt idx="2993">
                  <c:v>4.6950810185444425</c:v>
                </c:pt>
                <c:pt idx="2994">
                  <c:v>4.6958101852069376</c:v>
                </c:pt>
                <c:pt idx="2995">
                  <c:v>4.6965856481765513</c:v>
                </c:pt>
                <c:pt idx="2996">
                  <c:v>4.6973148148390464</c:v>
                </c:pt>
                <c:pt idx="2997">
                  <c:v>4.6980324074320379</c:v>
                </c:pt>
                <c:pt idx="2998">
                  <c:v>4.6987615741018089</c:v>
                </c:pt>
                <c:pt idx="2999">
                  <c:v>4.6994907407643041</c:v>
                </c:pt>
                <c:pt idx="3000">
                  <c:v>4.7002199074340751</c:v>
                </c:pt>
                <c:pt idx="3001">
                  <c:v>4.7009837963196333</c:v>
                </c:pt>
                <c:pt idx="3002">
                  <c:v>4.7017129629894043</c:v>
                </c:pt>
                <c:pt idx="3003">
                  <c:v>4.7024421296518994</c:v>
                </c:pt>
                <c:pt idx="3004">
                  <c:v>4.7031597222448909</c:v>
                </c:pt>
                <c:pt idx="3005">
                  <c:v>4.7038888889146619</c:v>
                </c:pt>
                <c:pt idx="3006">
                  <c:v>4.7046180555771571</c:v>
                </c:pt>
                <c:pt idx="3007">
                  <c:v>4.7053935185467708</c:v>
                </c:pt>
                <c:pt idx="3008">
                  <c:v>4.7061111111397622</c:v>
                </c:pt>
                <c:pt idx="3009">
                  <c:v>4.7068402778022573</c:v>
                </c:pt>
                <c:pt idx="3010">
                  <c:v>4.7075578703952488</c:v>
                </c:pt>
                <c:pt idx="3011">
                  <c:v>4.7082870370650198</c:v>
                </c:pt>
                <c:pt idx="3012">
                  <c:v>4.7090162037275149</c:v>
                </c:pt>
                <c:pt idx="3013">
                  <c:v>4.7097337963205064</c:v>
                </c:pt>
                <c:pt idx="3014">
                  <c:v>4.7104629629902774</c:v>
                </c:pt>
                <c:pt idx="3015">
                  <c:v>4.7111921296527726</c:v>
                </c:pt>
                <c:pt idx="3016">
                  <c:v>4.7119212963225436</c:v>
                </c:pt>
                <c:pt idx="3017">
                  <c:v>4.7126388889155351</c:v>
                </c:pt>
                <c:pt idx="3018">
                  <c:v>4.7134143518778728</c:v>
                </c:pt>
                <c:pt idx="3019">
                  <c:v>4.7141435185403679</c:v>
                </c:pt>
                <c:pt idx="3020">
                  <c:v>4.714872685210139</c:v>
                </c:pt>
                <c:pt idx="3021">
                  <c:v>4.7155902778031304</c:v>
                </c:pt>
                <c:pt idx="3022">
                  <c:v>4.7163194444729015</c:v>
                </c:pt>
                <c:pt idx="3023">
                  <c:v>4.7170486111353966</c:v>
                </c:pt>
                <c:pt idx="3024">
                  <c:v>4.7178240740977344</c:v>
                </c:pt>
                <c:pt idx="3025">
                  <c:v>4.7185416666907258</c:v>
                </c:pt>
                <c:pt idx="3026">
                  <c:v>4.7192708333604969</c:v>
                </c:pt>
                <c:pt idx="3027">
                  <c:v>4.720000000022992</c:v>
                </c:pt>
                <c:pt idx="3028">
                  <c:v>4.7207175926159834</c:v>
                </c:pt>
                <c:pt idx="3029">
                  <c:v>4.7214467592857545</c:v>
                </c:pt>
                <c:pt idx="3030">
                  <c:v>4.7222222222480923</c:v>
                </c:pt>
                <c:pt idx="3031">
                  <c:v>4.7229513889105874</c:v>
                </c:pt>
                <c:pt idx="3032">
                  <c:v>4.7236805555803585</c:v>
                </c:pt>
                <c:pt idx="3033">
                  <c:v>4.7243981481733499</c:v>
                </c:pt>
                <c:pt idx="3034">
                  <c:v>4.725127314843121</c:v>
                </c:pt>
                <c:pt idx="3035">
                  <c:v>4.7258564815056161</c:v>
                </c:pt>
                <c:pt idx="3036">
                  <c:v>4.7266319444679539</c:v>
                </c:pt>
                <c:pt idx="3037">
                  <c:v>4.7273495370609453</c:v>
                </c:pt>
                <c:pt idx="3038">
                  <c:v>4.7280787037307164</c:v>
                </c:pt>
                <c:pt idx="3039">
                  <c:v>4.7288078703932115</c:v>
                </c:pt>
                <c:pt idx="3040">
                  <c:v>4.7295254629862029</c:v>
                </c:pt>
                <c:pt idx="3041">
                  <c:v>4.730254629655974</c:v>
                </c:pt>
                <c:pt idx="3042">
                  <c:v>4.7310300926183118</c:v>
                </c:pt>
                <c:pt idx="3043">
                  <c:v>4.7317592592808069</c:v>
                </c:pt>
                <c:pt idx="3044">
                  <c:v>4.7324768518737983</c:v>
                </c:pt>
                <c:pt idx="3045">
                  <c:v>4.7332060185435694</c:v>
                </c:pt>
                <c:pt idx="3046">
                  <c:v>4.7339351852133404</c:v>
                </c:pt>
                <c:pt idx="3047">
                  <c:v>4.7346527778063319</c:v>
                </c:pt>
                <c:pt idx="3048">
                  <c:v>4.735381944468827</c:v>
                </c:pt>
                <c:pt idx="3049">
                  <c:v>4.7361111111385981</c:v>
                </c:pt>
                <c:pt idx="3050">
                  <c:v>4.7368287037315895</c:v>
                </c:pt>
                <c:pt idx="3051">
                  <c:v>4.7375578703940846</c:v>
                </c:pt>
                <c:pt idx="3052">
                  <c:v>4.7382870370638557</c:v>
                </c:pt>
                <c:pt idx="3053">
                  <c:v>4.7390046296568471</c:v>
                </c:pt>
                <c:pt idx="3054">
                  <c:v>4.7397337963193422</c:v>
                </c:pt>
                <c:pt idx="3055">
                  <c:v>4.7404629629891133</c:v>
                </c:pt>
                <c:pt idx="3056">
                  <c:v>4.7411805555821047</c:v>
                </c:pt>
                <c:pt idx="3057">
                  <c:v>4.7419097222445998</c:v>
                </c:pt>
                <c:pt idx="3058">
                  <c:v>4.7426388889143709</c:v>
                </c:pt>
                <c:pt idx="3059">
                  <c:v>4.7433564815073623</c:v>
                </c:pt>
                <c:pt idx="3060">
                  <c:v>4.7440856481698574</c:v>
                </c:pt>
                <c:pt idx="3061">
                  <c:v>4.7448148148396285</c:v>
                </c:pt>
                <c:pt idx="3062">
                  <c:v>4.7455324074326199</c:v>
                </c:pt>
                <c:pt idx="3063">
                  <c:v>4.7463078703949577</c:v>
                </c:pt>
                <c:pt idx="3064">
                  <c:v>4.7470370370647288</c:v>
                </c:pt>
                <c:pt idx="3065">
                  <c:v>4.7477546296577202</c:v>
                </c:pt>
                <c:pt idx="3066">
                  <c:v>4.7484837963202153</c:v>
                </c:pt>
                <c:pt idx="3067">
                  <c:v>4.7492129629899864</c:v>
                </c:pt>
                <c:pt idx="3068">
                  <c:v>4.7499305555829778</c:v>
                </c:pt>
                <c:pt idx="3069">
                  <c:v>4.7506597222454729</c:v>
                </c:pt>
                <c:pt idx="3070">
                  <c:v>4.751388888915244</c:v>
                </c:pt>
                <c:pt idx="3071">
                  <c:v>4.7521064815082354</c:v>
                </c:pt>
                <c:pt idx="3072">
                  <c:v>4.7528356481707306</c:v>
                </c:pt>
                <c:pt idx="3073">
                  <c:v>4.7535648148405016</c:v>
                </c:pt>
                <c:pt idx="3074">
                  <c:v>4.7542824074334931</c:v>
                </c:pt>
                <c:pt idx="3075">
                  <c:v>4.7550115740959882</c:v>
                </c:pt>
                <c:pt idx="3076">
                  <c:v>4.7557407407657593</c:v>
                </c:pt>
                <c:pt idx="3077">
                  <c:v>4.7564699074355303</c:v>
                </c:pt>
                <c:pt idx="3078">
                  <c:v>4.7571875000285218</c:v>
                </c:pt>
                <c:pt idx="3079">
                  <c:v>4.7579166666910169</c:v>
                </c:pt>
                <c:pt idx="3080">
                  <c:v>4.7586342592840083</c:v>
                </c:pt>
                <c:pt idx="3081">
                  <c:v>4.7593634259537794</c:v>
                </c:pt>
                <c:pt idx="3082">
                  <c:v>4.7600925926162745</c:v>
                </c:pt>
                <c:pt idx="3083">
                  <c:v>4.7608101852092659</c:v>
                </c:pt>
                <c:pt idx="3084">
                  <c:v>4.7615856481716037</c:v>
                </c:pt>
                <c:pt idx="3085">
                  <c:v>4.7623148148413748</c:v>
                </c:pt>
                <c:pt idx="3086">
                  <c:v>4.7630439815038699</c:v>
                </c:pt>
                <c:pt idx="3087">
                  <c:v>4.7637615740968613</c:v>
                </c:pt>
                <c:pt idx="3088">
                  <c:v>4.7644907407666324</c:v>
                </c:pt>
                <c:pt idx="3089">
                  <c:v>4.7652199074291275</c:v>
                </c:pt>
                <c:pt idx="3090">
                  <c:v>4.7659375000221189</c:v>
                </c:pt>
                <c:pt idx="3091">
                  <c:v>4.76666666669189</c:v>
                </c:pt>
                <c:pt idx="3092">
                  <c:v>4.7673958333616611</c:v>
                </c:pt>
                <c:pt idx="3093">
                  <c:v>4.7681134259546525</c:v>
                </c:pt>
                <c:pt idx="3094">
                  <c:v>4.7688425926171476</c:v>
                </c:pt>
                <c:pt idx="3095">
                  <c:v>4.7696180555794854</c:v>
                </c:pt>
                <c:pt idx="3096">
                  <c:v>4.7703472222492564</c:v>
                </c:pt>
                <c:pt idx="3097">
                  <c:v>4.7710648148422479</c:v>
                </c:pt>
                <c:pt idx="3098">
                  <c:v>4.771793981504743</c:v>
                </c:pt>
                <c:pt idx="3099">
                  <c:v>4.7725231481745141</c:v>
                </c:pt>
                <c:pt idx="3100">
                  <c:v>4.7732407407675055</c:v>
                </c:pt>
                <c:pt idx="3101">
                  <c:v>4.7740162037298433</c:v>
                </c:pt>
                <c:pt idx="3102">
                  <c:v>4.7747453703923384</c:v>
                </c:pt>
                <c:pt idx="3103">
                  <c:v>4.7754629629853298</c:v>
                </c:pt>
                <c:pt idx="3104">
                  <c:v>4.7761921296551009</c:v>
                </c:pt>
                <c:pt idx="3105">
                  <c:v>4.7769212963248719</c:v>
                </c:pt>
                <c:pt idx="3106">
                  <c:v>4.7776388889105874</c:v>
                </c:pt>
                <c:pt idx="3107">
                  <c:v>4.7784143518802011</c:v>
                </c:pt>
                <c:pt idx="3108">
                  <c:v>4.7791435185426963</c:v>
                </c:pt>
                <c:pt idx="3109">
                  <c:v>4.7798611111356877</c:v>
                </c:pt>
                <c:pt idx="3110">
                  <c:v>4.7805902778054588</c:v>
                </c:pt>
                <c:pt idx="3111">
                  <c:v>4.7813194444679539</c:v>
                </c:pt>
                <c:pt idx="3112">
                  <c:v>4.7820370370609453</c:v>
                </c:pt>
                <c:pt idx="3113">
                  <c:v>4.7827662037307164</c:v>
                </c:pt>
                <c:pt idx="3114">
                  <c:v>4.7834953703932115</c:v>
                </c:pt>
                <c:pt idx="3115">
                  <c:v>4.7842129629862029</c:v>
                </c:pt>
                <c:pt idx="3116">
                  <c:v>4.784942129655974</c:v>
                </c:pt>
                <c:pt idx="3117">
                  <c:v>4.7856712963184691</c:v>
                </c:pt>
                <c:pt idx="3118">
                  <c:v>4.7864467592808069</c:v>
                </c:pt>
                <c:pt idx="3119">
                  <c:v>4.7871643518737983</c:v>
                </c:pt>
                <c:pt idx="3120">
                  <c:v>4.7878935185435694</c:v>
                </c:pt>
                <c:pt idx="3121">
                  <c:v>4.7886226852133404</c:v>
                </c:pt>
                <c:pt idx="3122">
                  <c:v>4.7893402778063319</c:v>
                </c:pt>
                <c:pt idx="3123">
                  <c:v>4.790069444468827</c:v>
                </c:pt>
                <c:pt idx="3124">
                  <c:v>4.7908449074311648</c:v>
                </c:pt>
                <c:pt idx="3125">
                  <c:v>4.7915740741009358</c:v>
                </c:pt>
                <c:pt idx="3126">
                  <c:v>4.7922916666939273</c:v>
                </c:pt>
                <c:pt idx="3127">
                  <c:v>4.7930208333564224</c:v>
                </c:pt>
                <c:pt idx="3128">
                  <c:v>4.7937500000261934</c:v>
                </c:pt>
                <c:pt idx="3129">
                  <c:v>4.7944675926191849</c:v>
                </c:pt>
                <c:pt idx="3130">
                  <c:v>4.79519675928168</c:v>
                </c:pt>
                <c:pt idx="3131">
                  <c:v>4.7959259259514511</c:v>
                </c:pt>
                <c:pt idx="3132">
                  <c:v>4.7966435185444425</c:v>
                </c:pt>
                <c:pt idx="3133">
                  <c:v>4.7973726852069376</c:v>
                </c:pt>
                <c:pt idx="3134">
                  <c:v>4.7981018518767087</c:v>
                </c:pt>
                <c:pt idx="3135">
                  <c:v>4.7988194444697001</c:v>
                </c:pt>
                <c:pt idx="3136">
                  <c:v>4.7995486111394712</c:v>
                </c:pt>
                <c:pt idx="3137">
                  <c:v>4.8002777778019663</c:v>
                </c:pt>
                <c:pt idx="3138">
                  <c:v>4.8009953703949577</c:v>
                </c:pt>
                <c:pt idx="3139">
                  <c:v>4.8017245370647288</c:v>
                </c:pt>
                <c:pt idx="3140">
                  <c:v>4.8024537037272239</c:v>
                </c:pt>
                <c:pt idx="3141">
                  <c:v>4.8031712963202153</c:v>
                </c:pt>
                <c:pt idx="3142">
                  <c:v>4.8039004629899864</c:v>
                </c:pt>
                <c:pt idx="3143">
                  <c:v>4.8046296296524815</c:v>
                </c:pt>
                <c:pt idx="3144">
                  <c:v>4.8053472222454729</c:v>
                </c:pt>
                <c:pt idx="3145">
                  <c:v>4.806076388915244</c:v>
                </c:pt>
                <c:pt idx="3146">
                  <c:v>4.8068055555777391</c:v>
                </c:pt>
                <c:pt idx="3147">
                  <c:v>4.8075231481707306</c:v>
                </c:pt>
                <c:pt idx="3148">
                  <c:v>4.8082523148405016</c:v>
                </c:pt>
                <c:pt idx="3149">
                  <c:v>4.8089814815029968</c:v>
                </c:pt>
                <c:pt idx="3150">
                  <c:v>4.8097453703958308</c:v>
                </c:pt>
                <c:pt idx="3151">
                  <c:v>4.8104745370656019</c:v>
                </c:pt>
                <c:pt idx="3152">
                  <c:v>4.811203703728097</c:v>
                </c:pt>
                <c:pt idx="3153">
                  <c:v>4.8119328703978681</c:v>
                </c:pt>
                <c:pt idx="3154">
                  <c:v>4.8126504629908595</c:v>
                </c:pt>
                <c:pt idx="3155">
                  <c:v>4.8133796296533546</c:v>
                </c:pt>
                <c:pt idx="3156">
                  <c:v>4.8141435185461887</c:v>
                </c:pt>
                <c:pt idx="3157">
                  <c:v>4.8148726852086838</c:v>
                </c:pt>
                <c:pt idx="3158">
                  <c:v>4.8156018518784549</c:v>
                </c:pt>
                <c:pt idx="3159">
                  <c:v>4.8163194444714463</c:v>
                </c:pt>
                <c:pt idx="3160">
                  <c:v>4.8170486111339414</c:v>
                </c:pt>
                <c:pt idx="3161">
                  <c:v>4.8177777778037125</c:v>
                </c:pt>
                <c:pt idx="3162">
                  <c:v>4.8185532407660503</c:v>
                </c:pt>
                <c:pt idx="3163">
                  <c:v>4.8192708333590417</c:v>
                </c:pt>
                <c:pt idx="3164">
                  <c:v>4.8200000000215368</c:v>
                </c:pt>
                <c:pt idx="3165">
                  <c:v>4.8207291666913079</c:v>
                </c:pt>
                <c:pt idx="3166">
                  <c:v>4.8214467592842993</c:v>
                </c:pt>
                <c:pt idx="3167">
                  <c:v>4.8221759259540704</c:v>
                </c:pt>
                <c:pt idx="3168">
                  <c:v>4.8229513889164082</c:v>
                </c:pt>
                <c:pt idx="3169">
                  <c:v>4.8236805555789033</c:v>
                </c:pt>
                <c:pt idx="3170">
                  <c:v>4.8243981481718947</c:v>
                </c:pt>
                <c:pt idx="3171">
                  <c:v>4.8251273148416658</c:v>
                </c:pt>
                <c:pt idx="3172">
                  <c:v>4.8258564815041609</c:v>
                </c:pt>
                <c:pt idx="3173">
                  <c:v>4.826585648173932</c:v>
                </c:pt>
                <c:pt idx="3174">
                  <c:v>4.8273611111362698</c:v>
                </c:pt>
                <c:pt idx="3175">
                  <c:v>4.8280787037292612</c:v>
                </c:pt>
                <c:pt idx="3176">
                  <c:v>4.8288078703990323</c:v>
                </c:pt>
                <c:pt idx="3177">
                  <c:v>4.8295370370615274</c:v>
                </c:pt>
                <c:pt idx="3178">
                  <c:v>4.8302546296545188</c:v>
                </c:pt>
                <c:pt idx="3179">
                  <c:v>4.8309837963242899</c:v>
                </c:pt>
                <c:pt idx="3180">
                  <c:v>4.831712962986785</c:v>
                </c:pt>
                <c:pt idx="3181">
                  <c:v>4.8324305555797764</c:v>
                </c:pt>
                <c:pt idx="3182">
                  <c:v>4.8331597222495475</c:v>
                </c:pt>
                <c:pt idx="3183">
                  <c:v>4.8338888889120426</c:v>
                </c:pt>
                <c:pt idx="3184">
                  <c:v>4.834606481505034</c:v>
                </c:pt>
                <c:pt idx="3185">
                  <c:v>4.8353819444673718</c:v>
                </c:pt>
                <c:pt idx="3186">
                  <c:v>4.8361111111371429</c:v>
                </c:pt>
                <c:pt idx="3187">
                  <c:v>4.836840277799638</c:v>
                </c:pt>
                <c:pt idx="3188">
                  <c:v>4.8375578703926294</c:v>
                </c:pt>
                <c:pt idx="3189">
                  <c:v>4.8382870370624005</c:v>
                </c:pt>
                <c:pt idx="3190">
                  <c:v>4.8390162037321716</c:v>
                </c:pt>
                <c:pt idx="3191">
                  <c:v>4.839733796317887</c:v>
                </c:pt>
                <c:pt idx="3192">
                  <c:v>4.8404629629876581</c:v>
                </c:pt>
                <c:pt idx="3193">
                  <c:v>4.8411921296574292</c:v>
                </c:pt>
                <c:pt idx="3194">
                  <c:v>4.8419212963199243</c:v>
                </c:pt>
                <c:pt idx="3195">
                  <c:v>4.8426388889129157</c:v>
                </c:pt>
                <c:pt idx="3196">
                  <c:v>4.8433680555826868</c:v>
                </c:pt>
                <c:pt idx="3197">
                  <c:v>4.8440972222451819</c:v>
                </c:pt>
                <c:pt idx="3198">
                  <c:v>4.8448148148381733</c:v>
                </c:pt>
                <c:pt idx="3199">
                  <c:v>4.8455439815079444</c:v>
                </c:pt>
                <c:pt idx="3200">
                  <c:v>4.8462731481704395</c:v>
                </c:pt>
                <c:pt idx="3201">
                  <c:v>4.8469907407634309</c:v>
                </c:pt>
                <c:pt idx="3202">
                  <c:v>4.847719907433202</c:v>
                </c:pt>
                <c:pt idx="3203">
                  <c:v>4.8484490740956971</c:v>
                </c:pt>
                <c:pt idx="3204">
                  <c:v>4.8491666666886886</c:v>
                </c:pt>
                <c:pt idx="3205">
                  <c:v>4.8498958333584596</c:v>
                </c:pt>
                <c:pt idx="3206">
                  <c:v>4.8506712963207974</c:v>
                </c:pt>
                <c:pt idx="3207">
                  <c:v>4.8514004629905685</c:v>
                </c:pt>
                <c:pt idx="3208">
                  <c:v>4.8521180555835599</c:v>
                </c:pt>
                <c:pt idx="3209">
                  <c:v>4.852847222246055</c:v>
                </c:pt>
                <c:pt idx="3210">
                  <c:v>4.8535763889158261</c:v>
                </c:pt>
                <c:pt idx="3211">
                  <c:v>4.8543055555783212</c:v>
                </c:pt>
                <c:pt idx="3212">
                  <c:v>4.8550694444711553</c:v>
                </c:pt>
                <c:pt idx="3213">
                  <c:v>4.8557986111336504</c:v>
                </c:pt>
                <c:pt idx="3214">
                  <c:v>4.8565277778034215</c:v>
                </c:pt>
                <c:pt idx="3215">
                  <c:v>4.8572453703964129</c:v>
                </c:pt>
                <c:pt idx="3216">
                  <c:v>4.857974537058908</c:v>
                </c:pt>
                <c:pt idx="3217">
                  <c:v>4.8587037037286791</c:v>
                </c:pt>
                <c:pt idx="3218">
                  <c:v>4.8594791666910169</c:v>
                </c:pt>
                <c:pt idx="3219">
                  <c:v>4.8601967592840083</c:v>
                </c:pt>
                <c:pt idx="3220">
                  <c:v>4.8609259259537794</c:v>
                </c:pt>
                <c:pt idx="3221">
                  <c:v>4.8616550926162745</c:v>
                </c:pt>
                <c:pt idx="3222">
                  <c:v>4.8623726852092659</c:v>
                </c:pt>
                <c:pt idx="3223">
                  <c:v>4.863101851879037</c:v>
                </c:pt>
                <c:pt idx="3224">
                  <c:v>4.8638773148413748</c:v>
                </c:pt>
                <c:pt idx="3225">
                  <c:v>4.8645949074343662</c:v>
                </c:pt>
                <c:pt idx="3226">
                  <c:v>4.8653240740968613</c:v>
                </c:pt>
                <c:pt idx="3227">
                  <c:v>4.8660532407666324</c:v>
                </c:pt>
                <c:pt idx="3228">
                  <c:v>4.8667708333596238</c:v>
                </c:pt>
                <c:pt idx="3229">
                  <c:v>4.8675000000221189</c:v>
                </c:pt>
                <c:pt idx="3230">
                  <c:v>4.8682754629844567</c:v>
                </c:pt>
                <c:pt idx="3231">
                  <c:v>4.8690046296542278</c:v>
                </c:pt>
                <c:pt idx="3232">
                  <c:v>4.8697222222472192</c:v>
                </c:pt>
                <c:pt idx="3233">
                  <c:v>4.8704513889169903</c:v>
                </c:pt>
                <c:pt idx="3234">
                  <c:v>4.8711805555794854</c:v>
                </c:pt>
                <c:pt idx="3235">
                  <c:v>4.8718981481724768</c:v>
                </c:pt>
                <c:pt idx="3236">
                  <c:v>4.8726273148422479</c:v>
                </c:pt>
                <c:pt idx="3237">
                  <c:v>4.873356481504743</c:v>
                </c:pt>
                <c:pt idx="3238">
                  <c:v>4.8740740740977344</c:v>
                </c:pt>
                <c:pt idx="3239">
                  <c:v>4.8748032407675055</c:v>
                </c:pt>
                <c:pt idx="3240">
                  <c:v>4.8755324074300006</c:v>
                </c:pt>
                <c:pt idx="3241">
                  <c:v>4.8763078703923384</c:v>
                </c:pt>
                <c:pt idx="3242">
                  <c:v>4.8770254629853298</c:v>
                </c:pt>
                <c:pt idx="3243">
                  <c:v>4.8777546296551009</c:v>
                </c:pt>
                <c:pt idx="3244">
                  <c:v>4.8784837963248719</c:v>
                </c:pt>
                <c:pt idx="3245">
                  <c:v>4.8792013889105874</c:v>
                </c:pt>
                <c:pt idx="3246">
                  <c:v>4.8799305555803585</c:v>
                </c:pt>
                <c:pt idx="3247">
                  <c:v>4.8806597222501296</c:v>
                </c:pt>
                <c:pt idx="3248">
                  <c:v>4.881377314843121</c:v>
                </c:pt>
                <c:pt idx="3249">
                  <c:v>4.8821064815056161</c:v>
                </c:pt>
                <c:pt idx="3250">
                  <c:v>4.8828356481753872</c:v>
                </c:pt>
                <c:pt idx="3251">
                  <c:v>4.8835648148378823</c:v>
                </c:pt>
                <c:pt idx="3252">
                  <c:v>4.8843402778002201</c:v>
                </c:pt>
                <c:pt idx="3253">
                  <c:v>4.8850578703932115</c:v>
                </c:pt>
                <c:pt idx="3254">
                  <c:v>4.8857870370629826</c:v>
                </c:pt>
                <c:pt idx="3255">
                  <c:v>4.8865162037254777</c:v>
                </c:pt>
                <c:pt idx="3256">
                  <c:v>4.8872337963184691</c:v>
                </c:pt>
                <c:pt idx="3257">
                  <c:v>4.8879629629882402</c:v>
                </c:pt>
                <c:pt idx="3258">
                  <c:v>4.8887384259505779</c:v>
                </c:pt>
                <c:pt idx="3259">
                  <c:v>4.889467592620349</c:v>
                </c:pt>
                <c:pt idx="3260">
                  <c:v>4.8901967592828441</c:v>
                </c:pt>
                <c:pt idx="3261">
                  <c:v>4.8909143518758356</c:v>
                </c:pt>
                <c:pt idx="3262">
                  <c:v>4.8916435185456066</c:v>
                </c:pt>
                <c:pt idx="3263">
                  <c:v>4.8923726852081018</c:v>
                </c:pt>
                <c:pt idx="3264">
                  <c:v>4.8930902778010932</c:v>
                </c:pt>
                <c:pt idx="3265">
                  <c:v>4.8938194444708643</c:v>
                </c:pt>
                <c:pt idx="3266">
                  <c:v>4.8945370370638557</c:v>
                </c:pt>
                <c:pt idx="3267">
                  <c:v>4.8952662037263508</c:v>
                </c:pt>
                <c:pt idx="3268">
                  <c:v>4.8959953703961219</c:v>
                </c:pt>
                <c:pt idx="3269">
                  <c:v>4.8967129629891133</c:v>
                </c:pt>
                <c:pt idx="3270">
                  <c:v>4.8974421296516084</c:v>
                </c:pt>
                <c:pt idx="3271">
                  <c:v>4.8981712963213795</c:v>
                </c:pt>
                <c:pt idx="3272">
                  <c:v>4.8988888889143709</c:v>
                </c:pt>
                <c:pt idx="3273">
                  <c:v>4.899618055584142</c:v>
                </c:pt>
                <c:pt idx="3274">
                  <c:v>4.9003935185464798</c:v>
                </c:pt>
                <c:pt idx="3275">
                  <c:v>4.9011226852089749</c:v>
                </c:pt>
                <c:pt idx="3276">
                  <c:v>4.9018518518787459</c:v>
                </c:pt>
                <c:pt idx="3277">
                  <c:v>4.9025694444717374</c:v>
                </c:pt>
                <c:pt idx="3278">
                  <c:v>4.9032986111342325</c:v>
                </c:pt>
                <c:pt idx="3279">
                  <c:v>4.9040277778040036</c:v>
                </c:pt>
                <c:pt idx="3280">
                  <c:v>4.9048032407663413</c:v>
                </c:pt>
                <c:pt idx="3281">
                  <c:v>4.9055208333593328</c:v>
                </c:pt>
                <c:pt idx="3282">
                  <c:v>4.9062500000218279</c:v>
                </c:pt>
                <c:pt idx="3283">
                  <c:v>4.9069791666915989</c:v>
                </c:pt>
                <c:pt idx="3284">
                  <c:v>4.9076967592845904</c:v>
                </c:pt>
                <c:pt idx="3285">
                  <c:v>4.9084259259543614</c:v>
                </c:pt>
                <c:pt idx="3286">
                  <c:v>4.9092013889166992</c:v>
                </c:pt>
                <c:pt idx="3287">
                  <c:v>4.9099305555791943</c:v>
                </c:pt>
                <c:pt idx="3288">
                  <c:v>4.9106481481721858</c:v>
                </c:pt>
                <c:pt idx="3289">
                  <c:v>4.9113773148419568</c:v>
                </c:pt>
                <c:pt idx="3290">
                  <c:v>4.9121064815044519</c:v>
                </c:pt>
                <c:pt idx="3291">
                  <c:v>4.9128240740974434</c:v>
                </c:pt>
                <c:pt idx="3292">
                  <c:v>4.9135532407672144</c:v>
                </c:pt>
                <c:pt idx="3293">
                  <c:v>4.9142824074297096</c:v>
                </c:pt>
                <c:pt idx="3294">
                  <c:v>4.915000000022701</c:v>
                </c:pt>
                <c:pt idx="3295">
                  <c:v>4.9157291666924721</c:v>
                </c:pt>
                <c:pt idx="3296">
                  <c:v>4.9164583333549672</c:v>
                </c:pt>
                <c:pt idx="3297">
                  <c:v>4.9171759259479586</c:v>
                </c:pt>
                <c:pt idx="3298">
                  <c:v>4.9179050926177297</c:v>
                </c:pt>
                <c:pt idx="3299">
                  <c:v>4.9186342592875008</c:v>
                </c:pt>
                <c:pt idx="3300">
                  <c:v>4.9193518518804922</c:v>
                </c:pt>
                <c:pt idx="3301">
                  <c:v>4.9200810185429873</c:v>
                </c:pt>
                <c:pt idx="3302">
                  <c:v>4.9208101852127584</c:v>
                </c:pt>
                <c:pt idx="3303">
                  <c:v>4.9215277778057498</c:v>
                </c:pt>
                <c:pt idx="3304">
                  <c:v>4.9222569444682449</c:v>
                </c:pt>
                <c:pt idx="3305">
                  <c:v>4.922986111138016</c:v>
                </c:pt>
                <c:pt idx="3306">
                  <c:v>4.9237037037310074</c:v>
                </c:pt>
                <c:pt idx="3307">
                  <c:v>4.9244907407628489</c:v>
                </c:pt>
                <c:pt idx="3308">
                  <c:v>4.9252083333558403</c:v>
                </c:pt>
                <c:pt idx="3309">
                  <c:v>4.9259375000256114</c:v>
                </c:pt>
                <c:pt idx="3310">
                  <c:v>4.9266550926186028</c:v>
                </c:pt>
                <c:pt idx="3311">
                  <c:v>4.9273842592810979</c:v>
                </c:pt>
                <c:pt idx="3312">
                  <c:v>4.928113425950869</c:v>
                </c:pt>
                <c:pt idx="3313">
                  <c:v>4.9288425926206401</c:v>
                </c:pt>
                <c:pt idx="3314">
                  <c:v>4.9295601852136315</c:v>
                </c:pt>
                <c:pt idx="3315">
                  <c:v>4.9302893518761266</c:v>
                </c:pt>
                <c:pt idx="3316">
                  <c:v>4.9310185185458977</c:v>
                </c:pt>
                <c:pt idx="3317">
                  <c:v>4.9317361111388891</c:v>
                </c:pt>
                <c:pt idx="3318">
                  <c:v>4.9324652778013842</c:v>
                </c:pt>
                <c:pt idx="3319">
                  <c:v>4.9331944444711553</c:v>
                </c:pt>
                <c:pt idx="3320">
                  <c:v>4.9339120370641467</c:v>
                </c:pt>
                <c:pt idx="3321">
                  <c:v>4.9346412037266418</c:v>
                </c:pt>
                <c:pt idx="3322">
                  <c:v>4.9353703703964129</c:v>
                </c:pt>
                <c:pt idx="3323">
                  <c:v>4.9360879629894043</c:v>
                </c:pt>
                <c:pt idx="3324">
                  <c:v>4.9368171296518994</c:v>
                </c:pt>
                <c:pt idx="3325">
                  <c:v>4.9375462963216705</c:v>
                </c:pt>
                <c:pt idx="3326">
                  <c:v>4.9382638889146619</c:v>
                </c:pt>
                <c:pt idx="3327">
                  <c:v>4.9389930555771571</c:v>
                </c:pt>
                <c:pt idx="3328">
                  <c:v>4.9397222222469281</c:v>
                </c:pt>
                <c:pt idx="3329">
                  <c:v>4.9404398148399196</c:v>
                </c:pt>
                <c:pt idx="3330">
                  <c:v>4.9411689815096906</c:v>
                </c:pt>
                <c:pt idx="3331">
                  <c:v>4.9418981481721858</c:v>
                </c:pt>
                <c:pt idx="3332">
                  <c:v>4.9426157407651772</c:v>
                </c:pt>
                <c:pt idx="3333">
                  <c:v>4.9433912037275149</c:v>
                </c:pt>
                <c:pt idx="3334">
                  <c:v>4.944120370397286</c:v>
                </c:pt>
                <c:pt idx="3335">
                  <c:v>4.9448495370597811</c:v>
                </c:pt>
                <c:pt idx="3336">
                  <c:v>4.9455671296527726</c:v>
                </c:pt>
                <c:pt idx="3337">
                  <c:v>4.9462962963225436</c:v>
                </c:pt>
                <c:pt idx="3338">
                  <c:v>4.9470254629850388</c:v>
                </c:pt>
                <c:pt idx="3339">
                  <c:v>4.9478009259546525</c:v>
                </c:pt>
                <c:pt idx="3340">
                  <c:v>4.9485185185403679</c:v>
                </c:pt>
                <c:pt idx="3341">
                  <c:v>4.949247685210139</c:v>
                </c:pt>
                <c:pt idx="3342">
                  <c:v>4.9499768518799101</c:v>
                </c:pt>
                <c:pt idx="3343">
                  <c:v>4.9506944444729015</c:v>
                </c:pt>
                <c:pt idx="3344">
                  <c:v>4.9514236111353966</c:v>
                </c:pt>
                <c:pt idx="3345">
                  <c:v>4.9521990740977344</c:v>
                </c:pt>
                <c:pt idx="3346">
                  <c:v>4.9529282407675055</c:v>
                </c:pt>
                <c:pt idx="3347">
                  <c:v>4.9536574074300006</c:v>
                </c:pt>
                <c:pt idx="3348">
                  <c:v>4.954375000022992</c:v>
                </c:pt>
                <c:pt idx="3349">
                  <c:v>4.9551041666927631</c:v>
                </c:pt>
                <c:pt idx="3350">
                  <c:v>4.9558333333552582</c:v>
                </c:pt>
                <c:pt idx="3351">
                  <c:v>4.9566087963248719</c:v>
                </c:pt>
                <c:pt idx="3352">
                  <c:v>4.9573263889105874</c:v>
                </c:pt>
                <c:pt idx="3353">
                  <c:v>4.9580555555803585</c:v>
                </c:pt>
                <c:pt idx="3354">
                  <c:v>4.9587847222501296</c:v>
                </c:pt>
                <c:pt idx="3355">
                  <c:v>4.959502314843121</c:v>
                </c:pt>
                <c:pt idx="3356">
                  <c:v>4.9602314815056161</c:v>
                </c:pt>
                <c:pt idx="3357">
                  <c:v>4.9609606481753872</c:v>
                </c:pt>
                <c:pt idx="3358">
                  <c:v>4.9616782407683786</c:v>
                </c:pt>
                <c:pt idx="3359">
                  <c:v>4.9624074074308737</c:v>
                </c:pt>
                <c:pt idx="3360">
                  <c:v>4.9631365741006448</c:v>
                </c:pt>
                <c:pt idx="3361">
                  <c:v>4.9638541666936362</c:v>
                </c:pt>
                <c:pt idx="3362">
                  <c:v>4.9645833333561313</c:v>
                </c:pt>
                <c:pt idx="3363">
                  <c:v>4.9653125000259024</c:v>
                </c:pt>
                <c:pt idx="3364">
                  <c:v>4.9660300926188938</c:v>
                </c:pt>
                <c:pt idx="3365">
                  <c:v>4.9667592592813889</c:v>
                </c:pt>
                <c:pt idx="3366">
                  <c:v>4.96748842595116</c:v>
                </c:pt>
                <c:pt idx="3367">
                  <c:v>4.9682060185441514</c:v>
                </c:pt>
                <c:pt idx="3368">
                  <c:v>4.9689351852139225</c:v>
                </c:pt>
                <c:pt idx="3369">
                  <c:v>4.9696643518764176</c:v>
                </c:pt>
                <c:pt idx="3370">
                  <c:v>4.9703935185461887</c:v>
                </c:pt>
                <c:pt idx="3371">
                  <c:v>4.9711111111391801</c:v>
                </c:pt>
                <c:pt idx="3372">
                  <c:v>4.9718402778016753</c:v>
                </c:pt>
                <c:pt idx="3373">
                  <c:v>4.9725694444714463</c:v>
                </c:pt>
                <c:pt idx="3374">
                  <c:v>4.9732870370644378</c:v>
                </c:pt>
                <c:pt idx="3375">
                  <c:v>4.9740162037269329</c:v>
                </c:pt>
                <c:pt idx="3376">
                  <c:v>4.9747337963199243</c:v>
                </c:pt>
                <c:pt idx="3377">
                  <c:v>4.9754629629896954</c:v>
                </c:pt>
                <c:pt idx="3378">
                  <c:v>4.9761921296521905</c:v>
                </c:pt>
                <c:pt idx="3379">
                  <c:v>4.9769212963219616</c:v>
                </c:pt>
                <c:pt idx="3380">
                  <c:v>4.977638888914953</c:v>
                </c:pt>
                <c:pt idx="3381">
                  <c:v>4.9783680555774481</c:v>
                </c:pt>
                <c:pt idx="3382">
                  <c:v>4.9790972222472192</c:v>
                </c:pt>
                <c:pt idx="3383">
                  <c:v>4.9798148148402106</c:v>
                </c:pt>
                <c:pt idx="3384">
                  <c:v>4.9805439815099817</c:v>
                </c:pt>
                <c:pt idx="3385">
                  <c:v>4.9812615740956971</c:v>
                </c:pt>
                <c:pt idx="3386">
                  <c:v>4.9819907407654682</c:v>
                </c:pt>
                <c:pt idx="3387">
                  <c:v>4.982766203727806</c:v>
                </c:pt>
                <c:pt idx="3388">
                  <c:v>4.9834953703975771</c:v>
                </c:pt>
                <c:pt idx="3389">
                  <c:v>4.9842245370600722</c:v>
                </c:pt>
                <c:pt idx="3390">
                  <c:v>4.9849421296530636</c:v>
                </c:pt>
                <c:pt idx="3391">
                  <c:v>4.9856712963228347</c:v>
                </c:pt>
                <c:pt idx="3392">
                  <c:v>4.9864004629853298</c:v>
                </c:pt>
                <c:pt idx="3393">
                  <c:v>4.9871180555783212</c:v>
                </c:pt>
                <c:pt idx="3394">
                  <c:v>4.9878472222480923</c:v>
                </c:pt>
                <c:pt idx="3395">
                  <c:v>4.9885763889105874</c:v>
                </c:pt>
                <c:pt idx="3396">
                  <c:v>4.9893055555803585</c:v>
                </c:pt>
                <c:pt idx="3397">
                  <c:v>4.9900231481733499</c:v>
                </c:pt>
                <c:pt idx="3398">
                  <c:v>4.990752314843121</c:v>
                </c:pt>
                <c:pt idx="3399">
                  <c:v>4.9914699074361124</c:v>
                </c:pt>
                <c:pt idx="3400">
                  <c:v>4.9921990740986075</c:v>
                </c:pt>
                <c:pt idx="3401">
                  <c:v>4.9929282407683786</c:v>
                </c:pt>
                <c:pt idx="3402">
                  <c:v>4.99364583336137</c:v>
                </c:pt>
                <c:pt idx="3403">
                  <c:v>4.9944328703932115</c:v>
                </c:pt>
                <c:pt idx="3404">
                  <c:v>4.9951504629862029</c:v>
                </c:pt>
                <c:pt idx="3405">
                  <c:v>4.995879629655974</c:v>
                </c:pt>
                <c:pt idx="3406">
                  <c:v>4.9966087963184691</c:v>
                </c:pt>
                <c:pt idx="3407">
                  <c:v>4.9973263889114605</c:v>
                </c:pt>
                <c:pt idx="3408">
                  <c:v>4.9980555555812316</c:v>
                </c:pt>
                <c:pt idx="3409">
                  <c:v>4.9987847222437267</c:v>
                </c:pt>
                <c:pt idx="3410">
                  <c:v>4.9995023148367181</c:v>
                </c:pt>
                <c:pt idx="3411">
                  <c:v>5.0002314815064892</c:v>
                </c:pt>
                <c:pt idx="3412">
                  <c:v>5.0009606481762603</c:v>
                </c:pt>
                <c:pt idx="3413">
                  <c:v>5.0016782407692517</c:v>
                </c:pt>
                <c:pt idx="3414">
                  <c:v>5.0024074074317468</c:v>
                </c:pt>
                <c:pt idx="3415">
                  <c:v>5.0031365741015179</c:v>
                </c:pt>
                <c:pt idx="3416">
                  <c:v>5.0038541666945093</c:v>
                </c:pt>
                <c:pt idx="3417">
                  <c:v>5.0045833333570044</c:v>
                </c:pt>
                <c:pt idx="3418">
                  <c:v>5.0053009259499959</c:v>
                </c:pt>
                <c:pt idx="3419">
                  <c:v>5.0060300926197669</c:v>
                </c:pt>
                <c:pt idx="3420">
                  <c:v>5.0067592592822621</c:v>
                </c:pt>
                <c:pt idx="3421">
                  <c:v>5.0074884259520331</c:v>
                </c:pt>
                <c:pt idx="3422">
                  <c:v>5.0082060185450246</c:v>
                </c:pt>
                <c:pt idx="3423">
                  <c:v>5.0089351852075197</c:v>
                </c:pt>
                <c:pt idx="3424">
                  <c:v>5.0096527778005111</c:v>
                </c:pt>
                <c:pt idx="3425">
                  <c:v>5.0103819444702822</c:v>
                </c:pt>
                <c:pt idx="3426">
                  <c:v>5.0111111111327773</c:v>
                </c:pt>
                <c:pt idx="3427">
                  <c:v>5.0118402778025484</c:v>
                </c:pt>
                <c:pt idx="3428">
                  <c:v>5.0125578703955398</c:v>
                </c:pt>
                <c:pt idx="3429">
                  <c:v>5.0132870370653109</c:v>
                </c:pt>
                <c:pt idx="3430">
                  <c:v>5.014016203727806</c:v>
                </c:pt>
                <c:pt idx="3431">
                  <c:v>5.0147337963207974</c:v>
                </c:pt>
                <c:pt idx="3432">
                  <c:v>5.0154629629905685</c:v>
                </c:pt>
                <c:pt idx="3433">
                  <c:v>5.0161921296530636</c:v>
                </c:pt>
                <c:pt idx="3434">
                  <c:v>5.016909722246055</c:v>
                </c:pt>
                <c:pt idx="3435">
                  <c:v>5.0176388889158261</c:v>
                </c:pt>
                <c:pt idx="3436">
                  <c:v>5.0183680555783212</c:v>
                </c:pt>
                <c:pt idx="3437">
                  <c:v>5.0190856481713126</c:v>
                </c:pt>
                <c:pt idx="3438">
                  <c:v>5.0198148148410837</c:v>
                </c:pt>
                <c:pt idx="3439">
                  <c:v>5.0205439815035788</c:v>
                </c:pt>
                <c:pt idx="3440">
                  <c:v>5.0212615740965703</c:v>
                </c:pt>
                <c:pt idx="3441">
                  <c:v>5.0219907407663413</c:v>
                </c:pt>
                <c:pt idx="3442">
                  <c:v>5.0227199074361124</c:v>
                </c:pt>
                <c:pt idx="3443">
                  <c:v>5.0234375000218279</c:v>
                </c:pt>
                <c:pt idx="3444">
                  <c:v>5.0242129629914416</c:v>
                </c:pt>
                <c:pt idx="3445">
                  <c:v>5.0249421296539367</c:v>
                </c:pt>
                <c:pt idx="3446">
                  <c:v>5.0256712963237078</c:v>
                </c:pt>
                <c:pt idx="3447">
                  <c:v>5.0263888889166992</c:v>
                </c:pt>
                <c:pt idx="3448">
                  <c:v>5.0271180555791943</c:v>
                </c:pt>
                <c:pt idx="3449">
                  <c:v>5.0278472222489654</c:v>
                </c:pt>
                <c:pt idx="3450">
                  <c:v>5.0285648148419568</c:v>
                </c:pt>
                <c:pt idx="3451">
                  <c:v>5.0292939815044519</c:v>
                </c:pt>
                <c:pt idx="3452">
                  <c:v>5.030023148174223</c:v>
                </c:pt>
                <c:pt idx="3453">
                  <c:v>5.0307523148367181</c:v>
                </c:pt>
                <c:pt idx="3454">
                  <c:v>5.0314699074297096</c:v>
                </c:pt>
                <c:pt idx="3455">
                  <c:v>5.0321990740994806</c:v>
                </c:pt>
                <c:pt idx="3456">
                  <c:v>5.0329282407692517</c:v>
                </c:pt>
                <c:pt idx="3457">
                  <c:v>5.0336458333549672</c:v>
                </c:pt>
                <c:pt idx="3458">
                  <c:v>5.0343750000247383</c:v>
                </c:pt>
                <c:pt idx="3459">
                  <c:v>5.0351041666945093</c:v>
                </c:pt>
                <c:pt idx="3460">
                  <c:v>5.0358217592875008</c:v>
                </c:pt>
                <c:pt idx="3461">
                  <c:v>5.0365509259499959</c:v>
                </c:pt>
                <c:pt idx="3462">
                  <c:v>5.0372800926197669</c:v>
                </c:pt>
                <c:pt idx="3463">
                  <c:v>5.0379976852127584</c:v>
                </c:pt>
                <c:pt idx="3464">
                  <c:v>5.0387268518752535</c:v>
                </c:pt>
                <c:pt idx="3465">
                  <c:v>5.0394560185450246</c:v>
                </c:pt>
                <c:pt idx="3466">
                  <c:v>5.040173611138016</c:v>
                </c:pt>
                <c:pt idx="3467">
                  <c:v>5.0409027778005111</c:v>
                </c:pt>
                <c:pt idx="3468">
                  <c:v>5.0416319444702822</c:v>
                </c:pt>
                <c:pt idx="3469">
                  <c:v>5.0423495370632736</c:v>
                </c:pt>
                <c:pt idx="3470">
                  <c:v>5.0430787037257687</c:v>
                </c:pt>
                <c:pt idx="3471">
                  <c:v>5.0438078703955398</c:v>
                </c:pt>
                <c:pt idx="3472">
                  <c:v>5.0445254629885312</c:v>
                </c:pt>
                <c:pt idx="3473">
                  <c:v>5.0452546296583023</c:v>
                </c:pt>
                <c:pt idx="3474">
                  <c:v>5.0459837963207974</c:v>
                </c:pt>
                <c:pt idx="3475">
                  <c:v>5.0467013889137888</c:v>
                </c:pt>
                <c:pt idx="3476">
                  <c:v>5.0474305555835599</c:v>
                </c:pt>
                <c:pt idx="3477">
                  <c:v>5.048159722246055</c:v>
                </c:pt>
                <c:pt idx="3478">
                  <c:v>5.0488773148390464</c:v>
                </c:pt>
                <c:pt idx="3479">
                  <c:v>5.0496064815088175</c:v>
                </c:pt>
                <c:pt idx="3480">
                  <c:v>5.0503356481713126</c:v>
                </c:pt>
                <c:pt idx="3481">
                  <c:v>5.0510532407643041</c:v>
                </c:pt>
                <c:pt idx="3482">
                  <c:v>5.0517824074340751</c:v>
                </c:pt>
                <c:pt idx="3483">
                  <c:v>5.0525115740965703</c:v>
                </c:pt>
                <c:pt idx="3484">
                  <c:v>5.0532291666895617</c:v>
                </c:pt>
                <c:pt idx="3485">
                  <c:v>5.0539583333593328</c:v>
                </c:pt>
                <c:pt idx="3486">
                  <c:v>5.0546875000218279</c:v>
                </c:pt>
                <c:pt idx="3487">
                  <c:v>5.0554050926148193</c:v>
                </c:pt>
                <c:pt idx="3488">
                  <c:v>5.0561342592845904</c:v>
                </c:pt>
                <c:pt idx="3489">
                  <c:v>5.0568634259543614</c:v>
                </c:pt>
                <c:pt idx="3490">
                  <c:v>5.0575810185400769</c:v>
                </c:pt>
                <c:pt idx="3491">
                  <c:v>5.058310185209848</c:v>
                </c:pt>
                <c:pt idx="3492">
                  <c:v>5.0590393518796191</c:v>
                </c:pt>
                <c:pt idx="3493">
                  <c:v>5.0597569444726105</c:v>
                </c:pt>
                <c:pt idx="3494">
                  <c:v>5.0604861111351056</c:v>
                </c:pt>
                <c:pt idx="3495">
                  <c:v>5.0612152778048767</c:v>
                </c:pt>
                <c:pt idx="3496">
                  <c:v>5.0619328703978681</c:v>
                </c:pt>
                <c:pt idx="3497">
                  <c:v>5.0626620370603632</c:v>
                </c:pt>
                <c:pt idx="3498">
                  <c:v>5.0633912037301343</c:v>
                </c:pt>
                <c:pt idx="3499">
                  <c:v>5.0641087963231257</c:v>
                </c:pt>
                <c:pt idx="3500">
                  <c:v>5.0648379629856208</c:v>
                </c:pt>
                <c:pt idx="3501">
                  <c:v>5.0655555555786123</c:v>
                </c:pt>
                <c:pt idx="3502">
                  <c:v>5.0662847222483833</c:v>
                </c:pt>
                <c:pt idx="3503">
                  <c:v>5.0670138889108784</c:v>
                </c:pt>
                <c:pt idx="3504">
                  <c:v>5.0677430555806495</c:v>
                </c:pt>
                <c:pt idx="3505">
                  <c:v>5.0684606481736409</c:v>
                </c:pt>
                <c:pt idx="3506">
                  <c:v>5.069189814843412</c:v>
                </c:pt>
                <c:pt idx="3507">
                  <c:v>5.0699189815059071</c:v>
                </c:pt>
                <c:pt idx="3508">
                  <c:v>5.0706365740988986</c:v>
                </c:pt>
                <c:pt idx="3509">
                  <c:v>5.0713657407686696</c:v>
                </c:pt>
                <c:pt idx="3510">
                  <c:v>5.0720949074311648</c:v>
                </c:pt>
                <c:pt idx="3511">
                  <c:v>5.0728125000241562</c:v>
                </c:pt>
                <c:pt idx="3512">
                  <c:v>5.0735416666939273</c:v>
                </c:pt>
                <c:pt idx="3513">
                  <c:v>5.0742708333564224</c:v>
                </c:pt>
                <c:pt idx="3514">
                  <c:v>5.0749884259494138</c:v>
                </c:pt>
                <c:pt idx="3515">
                  <c:v>5.0757638889117516</c:v>
                </c:pt>
                <c:pt idx="3516">
                  <c:v>5.0764930555815226</c:v>
                </c:pt>
                <c:pt idx="3517">
                  <c:v>5.0772222222440178</c:v>
                </c:pt>
                <c:pt idx="3518">
                  <c:v>5.0779398148370092</c:v>
                </c:pt>
                <c:pt idx="3519">
                  <c:v>5.0786689815067803</c:v>
                </c:pt>
                <c:pt idx="3520">
                  <c:v>5.0793981481765513</c:v>
                </c:pt>
                <c:pt idx="3521">
                  <c:v>5.0801736111388891</c:v>
                </c:pt>
                <c:pt idx="3522">
                  <c:v>5.0808912037318805</c:v>
                </c:pt>
                <c:pt idx="3523">
                  <c:v>5.0816203703943756</c:v>
                </c:pt>
                <c:pt idx="3524">
                  <c:v>5.0823495370641467</c:v>
                </c:pt>
                <c:pt idx="3525">
                  <c:v>5.0830671296571381</c:v>
                </c:pt>
                <c:pt idx="3526">
                  <c:v>5.0837962963196333</c:v>
                </c:pt>
                <c:pt idx="3527">
                  <c:v>5.0845254629894043</c:v>
                </c:pt>
                <c:pt idx="3528">
                  <c:v>5.0852430555823958</c:v>
                </c:pt>
                <c:pt idx="3529">
                  <c:v>5.0859722222448909</c:v>
                </c:pt>
                <c:pt idx="3530">
                  <c:v>5.0867013889146619</c:v>
                </c:pt>
                <c:pt idx="3531">
                  <c:v>5.0874189815076534</c:v>
                </c:pt>
                <c:pt idx="3532">
                  <c:v>5.0881944444699911</c:v>
                </c:pt>
                <c:pt idx="3533">
                  <c:v>5.0889236111397622</c:v>
                </c:pt>
                <c:pt idx="3534">
                  <c:v>5.0896527778022573</c:v>
                </c:pt>
                <c:pt idx="3535">
                  <c:v>5.0903703703952488</c:v>
                </c:pt>
                <c:pt idx="3536">
                  <c:v>5.0910995370650198</c:v>
                </c:pt>
                <c:pt idx="3537">
                  <c:v>5.0918287037275149</c:v>
                </c:pt>
                <c:pt idx="3538">
                  <c:v>5.0926041666898527</c:v>
                </c:pt>
                <c:pt idx="3539">
                  <c:v>5.0933333333596238</c:v>
                </c:pt>
                <c:pt idx="3540">
                  <c:v>5.0940509259526152</c:v>
                </c:pt>
                <c:pt idx="3541">
                  <c:v>5.0947800926151103</c:v>
                </c:pt>
                <c:pt idx="3542">
                  <c:v>5.0955092592848814</c:v>
                </c:pt>
                <c:pt idx="3543">
                  <c:v>5.0962268518778728</c:v>
                </c:pt>
                <c:pt idx="3544">
                  <c:v>5.0969560185403679</c:v>
                </c:pt>
                <c:pt idx="3545">
                  <c:v>5.097685185210139</c:v>
                </c:pt>
                <c:pt idx="3546">
                  <c:v>5.0984027778031304</c:v>
                </c:pt>
                <c:pt idx="3547">
                  <c:v>5.0991319444729015</c:v>
                </c:pt>
                <c:pt idx="3548">
                  <c:v>5.0998611111353966</c:v>
                </c:pt>
                <c:pt idx="3549">
                  <c:v>5.1005787037283881</c:v>
                </c:pt>
                <c:pt idx="3550">
                  <c:v>5.1013078703981591</c:v>
                </c:pt>
                <c:pt idx="3551">
                  <c:v>5.1020370370606543</c:v>
                </c:pt>
                <c:pt idx="3552">
                  <c:v>5.1027546296536457</c:v>
                </c:pt>
                <c:pt idx="3553">
                  <c:v>5.1034837963234168</c:v>
                </c:pt>
                <c:pt idx="3554">
                  <c:v>5.1042592592857545</c:v>
                </c:pt>
                <c:pt idx="3555">
                  <c:v>5.1049884259482496</c:v>
                </c:pt>
                <c:pt idx="3556">
                  <c:v>5.1057060185412411</c:v>
                </c:pt>
                <c:pt idx="3557">
                  <c:v>5.1064351852110121</c:v>
                </c:pt>
                <c:pt idx="3558">
                  <c:v>5.1071643518735073</c:v>
                </c:pt>
                <c:pt idx="3559">
                  <c:v>5.1078819444664987</c:v>
                </c:pt>
                <c:pt idx="3560">
                  <c:v>5.1086111111362698</c:v>
                </c:pt>
                <c:pt idx="3561">
                  <c:v>5.1093287037292612</c:v>
                </c:pt>
                <c:pt idx="3562">
                  <c:v>5.1100578703990323</c:v>
                </c:pt>
                <c:pt idx="3563">
                  <c:v>5.1107870370615274</c:v>
                </c:pt>
                <c:pt idx="3564">
                  <c:v>5.1115046296545188</c:v>
                </c:pt>
                <c:pt idx="3565">
                  <c:v>5.1122337963242899</c:v>
                </c:pt>
                <c:pt idx="3566">
                  <c:v>5.112962962986785</c:v>
                </c:pt>
                <c:pt idx="3567">
                  <c:v>5.1136805555797764</c:v>
                </c:pt>
                <c:pt idx="3568">
                  <c:v>5.1144097222495475</c:v>
                </c:pt>
                <c:pt idx="3569">
                  <c:v>5.1151388889120426</c:v>
                </c:pt>
                <c:pt idx="3570">
                  <c:v>5.115856481505034</c:v>
                </c:pt>
                <c:pt idx="3571">
                  <c:v>5.1165856481748051</c:v>
                </c:pt>
                <c:pt idx="3572">
                  <c:v>5.1173148148373002</c:v>
                </c:pt>
                <c:pt idx="3573">
                  <c:v>5.1180324074302916</c:v>
                </c:pt>
                <c:pt idx="3574">
                  <c:v>5.1187615741000627</c:v>
                </c:pt>
                <c:pt idx="3575">
                  <c:v>5.1194907407625578</c:v>
                </c:pt>
                <c:pt idx="3576">
                  <c:v>5.1202083333555493</c:v>
                </c:pt>
                <c:pt idx="3577">
                  <c:v>5.1209375000253203</c:v>
                </c:pt>
                <c:pt idx="3578">
                  <c:v>5.1216666666950914</c:v>
                </c:pt>
                <c:pt idx="3579">
                  <c:v>5.1223842592808069</c:v>
                </c:pt>
                <c:pt idx="3580">
                  <c:v>5.1231134259505779</c:v>
                </c:pt>
                <c:pt idx="3581">
                  <c:v>5.123842592620349</c:v>
                </c:pt>
                <c:pt idx="3582">
                  <c:v>5.1245601852133404</c:v>
                </c:pt>
                <c:pt idx="3583">
                  <c:v>5.1252893518758356</c:v>
                </c:pt>
                <c:pt idx="3584">
                  <c:v>5.1260185185456066</c:v>
                </c:pt>
                <c:pt idx="3585">
                  <c:v>5.1267939815079444</c:v>
                </c:pt>
                <c:pt idx="3586">
                  <c:v>5.1275231481704395</c:v>
                </c:pt>
                <c:pt idx="3587">
                  <c:v>5.1282407407634309</c:v>
                </c:pt>
                <c:pt idx="3588">
                  <c:v>5.128969907433202</c:v>
                </c:pt>
                <c:pt idx="3589">
                  <c:v>5.1296990740956971</c:v>
                </c:pt>
                <c:pt idx="3590">
                  <c:v>5.1304166666886886</c:v>
                </c:pt>
                <c:pt idx="3591">
                  <c:v>5.1311921296583023</c:v>
                </c:pt>
                <c:pt idx="3592">
                  <c:v>5.1319212963207974</c:v>
                </c:pt>
                <c:pt idx="3593">
                  <c:v>5.1326504629905685</c:v>
                </c:pt>
                <c:pt idx="3594">
                  <c:v>5.1333680555835599</c:v>
                </c:pt>
                <c:pt idx="3595">
                  <c:v>5.134097222246055</c:v>
                </c:pt>
                <c:pt idx="3596">
                  <c:v>5.1348263889158261</c:v>
                </c:pt>
                <c:pt idx="3597">
                  <c:v>5.1355439815088175</c:v>
                </c:pt>
                <c:pt idx="3598">
                  <c:v>5.1362731481713126</c:v>
                </c:pt>
                <c:pt idx="3599">
                  <c:v>5.1370023148410837</c:v>
                </c:pt>
                <c:pt idx="3600">
                  <c:v>5.1377199074340751</c:v>
                </c:pt>
                <c:pt idx="3601">
                  <c:v>5.1384490740965703</c:v>
                </c:pt>
                <c:pt idx="3602">
                  <c:v>5.1391782407663413</c:v>
                </c:pt>
                <c:pt idx="3603">
                  <c:v>5.1398958333593328</c:v>
                </c:pt>
                <c:pt idx="3604">
                  <c:v>5.1406250000218279</c:v>
                </c:pt>
                <c:pt idx="3605">
                  <c:v>5.1413541666915989</c:v>
                </c:pt>
                <c:pt idx="3606">
                  <c:v>5.1420717592845904</c:v>
                </c:pt>
                <c:pt idx="3607">
                  <c:v>5.1428009259543614</c:v>
                </c:pt>
                <c:pt idx="3608">
                  <c:v>5.1435300926168566</c:v>
                </c:pt>
                <c:pt idx="3609">
                  <c:v>5.144247685209848</c:v>
                </c:pt>
                <c:pt idx="3610">
                  <c:v>5.1449768518796191</c:v>
                </c:pt>
                <c:pt idx="3611">
                  <c:v>5.1457060185421142</c:v>
                </c:pt>
                <c:pt idx="3612">
                  <c:v>5.1464236111351056</c:v>
                </c:pt>
                <c:pt idx="3613">
                  <c:v>5.1471527778048767</c:v>
                </c:pt>
                <c:pt idx="3614">
                  <c:v>5.1478819444673718</c:v>
                </c:pt>
                <c:pt idx="3615">
                  <c:v>5.1485995370603632</c:v>
                </c:pt>
                <c:pt idx="3616">
                  <c:v>5.1493287037301343</c:v>
                </c:pt>
                <c:pt idx="3617">
                  <c:v>5.1500578703926294</c:v>
                </c:pt>
                <c:pt idx="3618">
                  <c:v>5.1507754629856208</c:v>
                </c:pt>
                <c:pt idx="3619">
                  <c:v>5.1515046296553919</c:v>
                </c:pt>
                <c:pt idx="3620">
                  <c:v>5.152233796317887</c:v>
                </c:pt>
                <c:pt idx="3621">
                  <c:v>5.1529513889108784</c:v>
                </c:pt>
                <c:pt idx="3622">
                  <c:v>5.1536805555806495</c:v>
                </c:pt>
                <c:pt idx="3623">
                  <c:v>5.1544097222504206</c:v>
                </c:pt>
                <c:pt idx="3624">
                  <c:v>5.155127314843412</c:v>
                </c:pt>
                <c:pt idx="3625">
                  <c:v>5.1558564815059071</c:v>
                </c:pt>
                <c:pt idx="3626">
                  <c:v>5.1565856481756782</c:v>
                </c:pt>
                <c:pt idx="3627">
                  <c:v>5.1573032407686696</c:v>
                </c:pt>
                <c:pt idx="3628">
                  <c:v>5.1580324074311648</c:v>
                </c:pt>
                <c:pt idx="3629">
                  <c:v>5.1587615741009358</c:v>
                </c:pt>
                <c:pt idx="3630">
                  <c:v>5.1594791666939273</c:v>
                </c:pt>
                <c:pt idx="3631">
                  <c:v>5.1602083333564224</c:v>
                </c:pt>
                <c:pt idx="3632">
                  <c:v>5.1609375000261934</c:v>
                </c:pt>
                <c:pt idx="3633">
                  <c:v>5.1616550926191849</c:v>
                </c:pt>
                <c:pt idx="3634">
                  <c:v>5.16238425928168</c:v>
                </c:pt>
                <c:pt idx="3635">
                  <c:v>5.1631134259514511</c:v>
                </c:pt>
                <c:pt idx="3636">
                  <c:v>5.1638310185444425</c:v>
                </c:pt>
                <c:pt idx="3637">
                  <c:v>5.1645601852069376</c:v>
                </c:pt>
                <c:pt idx="3638">
                  <c:v>5.1652893518767087</c:v>
                </c:pt>
                <c:pt idx="3639">
                  <c:v>5.1660069444697001</c:v>
                </c:pt>
                <c:pt idx="3640">
                  <c:v>5.1667361111394712</c:v>
                </c:pt>
                <c:pt idx="3641">
                  <c:v>5.1674537037251866</c:v>
                </c:pt>
                <c:pt idx="3642">
                  <c:v>5.1681828703949577</c:v>
                </c:pt>
                <c:pt idx="3643">
                  <c:v>5.1689120370647288</c:v>
                </c:pt>
                <c:pt idx="3644">
                  <c:v>5.1696296296577202</c:v>
                </c:pt>
                <c:pt idx="3645">
                  <c:v>5.1703587963202153</c:v>
                </c:pt>
                <c:pt idx="3646">
                  <c:v>5.1710879629899864</c:v>
                </c:pt>
                <c:pt idx="3647">
                  <c:v>5.1718634259523242</c:v>
                </c:pt>
                <c:pt idx="3648">
                  <c:v>5.1725925926148193</c:v>
                </c:pt>
                <c:pt idx="3649">
                  <c:v>5.1733101852078107</c:v>
                </c:pt>
                <c:pt idx="3650">
                  <c:v>5.1740393518775818</c:v>
                </c:pt>
                <c:pt idx="3651">
                  <c:v>5.1747685185400769</c:v>
                </c:pt>
                <c:pt idx="3652">
                  <c:v>5.1754861111330683</c:v>
                </c:pt>
                <c:pt idx="3653">
                  <c:v>5.1762152778028394</c:v>
                </c:pt>
                <c:pt idx="3654">
                  <c:v>5.1769328703958308</c:v>
                </c:pt>
                <c:pt idx="3655">
                  <c:v>5.1776620370656019</c:v>
                </c:pt>
                <c:pt idx="3656">
                  <c:v>5.178391203728097</c:v>
                </c:pt>
                <c:pt idx="3657">
                  <c:v>5.1791087963210884</c:v>
                </c:pt>
                <c:pt idx="3658">
                  <c:v>5.1798379629908595</c:v>
                </c:pt>
                <c:pt idx="3659">
                  <c:v>5.1805671296533546</c:v>
                </c:pt>
                <c:pt idx="3660">
                  <c:v>5.1812847222463461</c:v>
                </c:pt>
                <c:pt idx="3661">
                  <c:v>5.1820138889161171</c:v>
                </c:pt>
                <c:pt idx="3662">
                  <c:v>5.1827430555786123</c:v>
                </c:pt>
                <c:pt idx="3663">
                  <c:v>5.1834722222483833</c:v>
                </c:pt>
                <c:pt idx="3664">
                  <c:v>5.1841898148413748</c:v>
                </c:pt>
                <c:pt idx="3665">
                  <c:v>5.1849189815038699</c:v>
                </c:pt>
                <c:pt idx="3666">
                  <c:v>5.1856365740968613</c:v>
                </c:pt>
                <c:pt idx="3667">
                  <c:v>5.1863657407666324</c:v>
                </c:pt>
                <c:pt idx="3668">
                  <c:v>5.1870949074291275</c:v>
                </c:pt>
                <c:pt idx="3669">
                  <c:v>5.1878125000221189</c:v>
                </c:pt>
                <c:pt idx="3670">
                  <c:v>5.18854166669189</c:v>
                </c:pt>
                <c:pt idx="3671">
                  <c:v>5.1892708333616611</c:v>
                </c:pt>
                <c:pt idx="3672">
                  <c:v>5.1899884259546525</c:v>
                </c:pt>
                <c:pt idx="3673">
                  <c:v>5.1907175926171476</c:v>
                </c:pt>
                <c:pt idx="3674">
                  <c:v>5.1914467592869187</c:v>
                </c:pt>
                <c:pt idx="3675">
                  <c:v>5.1921643518799101</c:v>
                </c:pt>
                <c:pt idx="3676">
                  <c:v>5.1928935185424052</c:v>
                </c:pt>
                <c:pt idx="3677">
                  <c:v>5.1936226852121763</c:v>
                </c:pt>
                <c:pt idx="3678">
                  <c:v>5.1943402778051677</c:v>
                </c:pt>
                <c:pt idx="3679">
                  <c:v>5.1950694444676628</c:v>
                </c:pt>
                <c:pt idx="3680">
                  <c:v>5.1957986111374339</c:v>
                </c:pt>
                <c:pt idx="3681">
                  <c:v>5.1965162037304253</c:v>
                </c:pt>
                <c:pt idx="3682">
                  <c:v>5.1972453703929204</c:v>
                </c:pt>
                <c:pt idx="3683">
                  <c:v>5.1979745370626915</c:v>
                </c:pt>
                <c:pt idx="3684">
                  <c:v>5.1986921296556829</c:v>
                </c:pt>
                <c:pt idx="3685">
                  <c:v>5.1994212963181781</c:v>
                </c:pt>
                <c:pt idx="3686">
                  <c:v>5.2001504629879491</c:v>
                </c:pt>
                <c:pt idx="3687">
                  <c:v>5.2008680555809406</c:v>
                </c:pt>
                <c:pt idx="3688">
                  <c:v>5.2015972222507116</c:v>
                </c:pt>
                <c:pt idx="3689">
                  <c:v>5.2023148148364271</c:v>
                </c:pt>
                <c:pt idx="3690">
                  <c:v>5.2030439815061982</c:v>
                </c:pt>
                <c:pt idx="3691">
                  <c:v>5.2037731481759693</c:v>
                </c:pt>
                <c:pt idx="3692">
                  <c:v>5.2045023148384644</c:v>
                </c:pt>
                <c:pt idx="3693">
                  <c:v>5.2052199074314558</c:v>
                </c:pt>
                <c:pt idx="3694">
                  <c:v>5.2059490741012269</c:v>
                </c:pt>
                <c:pt idx="3695">
                  <c:v>5.206678240763722</c:v>
                </c:pt>
                <c:pt idx="3696">
                  <c:v>5.2073958333567134</c:v>
                </c:pt>
                <c:pt idx="3697">
                  <c:v>5.2081250000264845</c:v>
                </c:pt>
                <c:pt idx="3698">
                  <c:v>5.2088541666889796</c:v>
                </c:pt>
                <c:pt idx="3699">
                  <c:v>5.209571759281971</c:v>
                </c:pt>
                <c:pt idx="3700">
                  <c:v>5.2103009259517421</c:v>
                </c:pt>
                <c:pt idx="3701">
                  <c:v>5.2110300926142372</c:v>
                </c:pt>
                <c:pt idx="3702">
                  <c:v>5.2117592592840083</c:v>
                </c:pt>
                <c:pt idx="3703">
                  <c:v>5.2125347222463461</c:v>
                </c:pt>
                <c:pt idx="3704">
                  <c:v>5.2132523148393375</c:v>
                </c:pt>
                <c:pt idx="3705">
                  <c:v>5.2139814815091086</c:v>
                </c:pt>
                <c:pt idx="3706">
                  <c:v>5.2147106481716037</c:v>
                </c:pt>
                <c:pt idx="3707">
                  <c:v>5.2154282407645951</c:v>
                </c:pt>
                <c:pt idx="3708">
                  <c:v>5.2161574074343662</c:v>
                </c:pt>
                <c:pt idx="3709">
                  <c:v>5.2168865740968613</c:v>
                </c:pt>
                <c:pt idx="3710">
                  <c:v>5.2176041666898527</c:v>
                </c:pt>
                <c:pt idx="3711">
                  <c:v>5.2183333333596238</c:v>
                </c:pt>
                <c:pt idx="3712">
                  <c:v>5.2190625000221189</c:v>
                </c:pt>
                <c:pt idx="3713">
                  <c:v>5.21979166669189</c:v>
                </c:pt>
                <c:pt idx="3714">
                  <c:v>5.2205092592848814</c:v>
                </c:pt>
                <c:pt idx="3715">
                  <c:v>5.2212384259546525</c:v>
                </c:pt>
                <c:pt idx="3716">
                  <c:v>5.2219675926171476</c:v>
                </c:pt>
                <c:pt idx="3717">
                  <c:v>5.222685185210139</c:v>
                </c:pt>
                <c:pt idx="3718">
                  <c:v>5.2234143518799101</c:v>
                </c:pt>
                <c:pt idx="3719">
                  <c:v>5.2241898148422479</c:v>
                </c:pt>
                <c:pt idx="3720">
                  <c:v>5.2249074074352393</c:v>
                </c:pt>
                <c:pt idx="3721">
                  <c:v>5.2256365740977344</c:v>
                </c:pt>
                <c:pt idx="3722">
                  <c:v>5.2263657407675055</c:v>
                </c:pt>
                <c:pt idx="3723">
                  <c:v>5.2270949074300006</c:v>
                </c:pt>
                <c:pt idx="3724">
                  <c:v>5.227812500022992</c:v>
                </c:pt>
                <c:pt idx="3725">
                  <c:v>5.2285879629853298</c:v>
                </c:pt>
                <c:pt idx="3726">
                  <c:v>5.2293171296551009</c:v>
                </c:pt>
                <c:pt idx="3727">
                  <c:v>5.2300462963248719</c:v>
                </c:pt>
                <c:pt idx="3728">
                  <c:v>5.2307638889105874</c:v>
                </c:pt>
                <c:pt idx="3729">
                  <c:v>5.2314930555803585</c:v>
                </c:pt>
                <c:pt idx="3730">
                  <c:v>5.2322222222501296</c:v>
                </c:pt>
                <c:pt idx="3731">
                  <c:v>5.232939814843121</c:v>
                </c:pt>
                <c:pt idx="3732">
                  <c:v>5.2336689815056161</c:v>
                </c:pt>
                <c:pt idx="3733">
                  <c:v>5.2343981481753872</c:v>
                </c:pt>
                <c:pt idx="3734">
                  <c:v>5.2351157407683786</c:v>
                </c:pt>
                <c:pt idx="3735">
                  <c:v>5.2358449074308737</c:v>
                </c:pt>
                <c:pt idx="3736">
                  <c:v>5.2365740741006448</c:v>
                </c:pt>
                <c:pt idx="3737">
                  <c:v>5.2372916666936362</c:v>
                </c:pt>
                <c:pt idx="3738">
                  <c:v>5.2380208333561313</c:v>
                </c:pt>
                <c:pt idx="3739">
                  <c:v>5.2387500000259024</c:v>
                </c:pt>
                <c:pt idx="3740">
                  <c:v>5.2394675926188938</c:v>
                </c:pt>
                <c:pt idx="3741">
                  <c:v>5.2401967592813889</c:v>
                </c:pt>
                <c:pt idx="3742">
                  <c:v>5.24092592595116</c:v>
                </c:pt>
                <c:pt idx="3743">
                  <c:v>5.2416435185441514</c:v>
                </c:pt>
                <c:pt idx="3744">
                  <c:v>5.2423726852139225</c:v>
                </c:pt>
                <c:pt idx="3745">
                  <c:v>5.2431018518764176</c:v>
                </c:pt>
                <c:pt idx="3746">
                  <c:v>5.2438194444694091</c:v>
                </c:pt>
                <c:pt idx="3747">
                  <c:v>5.2445486111391801</c:v>
                </c:pt>
                <c:pt idx="3748">
                  <c:v>5.2452777778016753</c:v>
                </c:pt>
                <c:pt idx="3749">
                  <c:v>5.2459953703946667</c:v>
                </c:pt>
                <c:pt idx="3750">
                  <c:v>5.2467245370644378</c:v>
                </c:pt>
                <c:pt idx="3751">
                  <c:v>5.2475000000267755</c:v>
                </c:pt>
                <c:pt idx="3752">
                  <c:v>5.2482291666892706</c:v>
                </c:pt>
                <c:pt idx="3753">
                  <c:v>5.2489467592822621</c:v>
                </c:pt>
                <c:pt idx="3754">
                  <c:v>5.2496759259520331</c:v>
                </c:pt>
                <c:pt idx="3755">
                  <c:v>5.2504050926145283</c:v>
                </c:pt>
                <c:pt idx="3756">
                  <c:v>5.2511226852075197</c:v>
                </c:pt>
                <c:pt idx="3757">
                  <c:v>5.2518518518772908</c:v>
                </c:pt>
                <c:pt idx="3758">
                  <c:v>5.2525810185470618</c:v>
                </c:pt>
                <c:pt idx="3759">
                  <c:v>5.2532986111327773</c:v>
                </c:pt>
                <c:pt idx="3760">
                  <c:v>5.2540277778025484</c:v>
                </c:pt>
                <c:pt idx="3761">
                  <c:v>5.2547569444723194</c:v>
                </c:pt>
                <c:pt idx="3762">
                  <c:v>5.2554745370653109</c:v>
                </c:pt>
                <c:pt idx="3763">
                  <c:v>5.256203703727806</c:v>
                </c:pt>
                <c:pt idx="3764">
                  <c:v>5.2569328703975771</c:v>
                </c:pt>
                <c:pt idx="3765">
                  <c:v>5.2576504629905685</c:v>
                </c:pt>
                <c:pt idx="3766">
                  <c:v>5.2583796296530636</c:v>
                </c:pt>
                <c:pt idx="3767">
                  <c:v>5.2591087963228347</c:v>
                </c:pt>
                <c:pt idx="3768">
                  <c:v>5.2598263889158261</c:v>
                </c:pt>
                <c:pt idx="3769">
                  <c:v>5.2605555555783212</c:v>
                </c:pt>
                <c:pt idx="3770">
                  <c:v>5.2612847222480923</c:v>
                </c:pt>
                <c:pt idx="3771">
                  <c:v>5.2620138889105874</c:v>
                </c:pt>
                <c:pt idx="3772">
                  <c:v>5.2627314815035788</c:v>
                </c:pt>
                <c:pt idx="3773">
                  <c:v>5.2634606481733499</c:v>
                </c:pt>
                <c:pt idx="3774">
                  <c:v>5.2641782407663413</c:v>
                </c:pt>
                <c:pt idx="3775">
                  <c:v>5.2649074074361124</c:v>
                </c:pt>
                <c:pt idx="3776">
                  <c:v>5.2656365740986075</c:v>
                </c:pt>
                <c:pt idx="3777">
                  <c:v>5.2663541666915989</c:v>
                </c:pt>
                <c:pt idx="3778">
                  <c:v>5.26708333336137</c:v>
                </c:pt>
                <c:pt idx="3779">
                  <c:v>5.2678125000238651</c:v>
                </c:pt>
                <c:pt idx="3780">
                  <c:v>5.2685300926168566</c:v>
                </c:pt>
                <c:pt idx="3781">
                  <c:v>5.2692592592866276</c:v>
                </c:pt>
                <c:pt idx="3782">
                  <c:v>5.2699884259491228</c:v>
                </c:pt>
                <c:pt idx="3783">
                  <c:v>5.2707060185421142</c:v>
                </c:pt>
                <c:pt idx="3784">
                  <c:v>5.2714351852118853</c:v>
                </c:pt>
                <c:pt idx="3785">
                  <c:v>5.2721643518743804</c:v>
                </c:pt>
                <c:pt idx="3786">
                  <c:v>5.2728819444673718</c:v>
                </c:pt>
                <c:pt idx="3787">
                  <c:v>5.2736574074297096</c:v>
                </c:pt>
                <c:pt idx="3788">
                  <c:v>5.2743865740994806</c:v>
                </c:pt>
                <c:pt idx="3789">
                  <c:v>5.2751157407692517</c:v>
                </c:pt>
                <c:pt idx="3790">
                  <c:v>5.2758333333549672</c:v>
                </c:pt>
                <c:pt idx="3791">
                  <c:v>5.2765625000247383</c:v>
                </c:pt>
                <c:pt idx="3792">
                  <c:v>5.2772916666945093</c:v>
                </c:pt>
                <c:pt idx="3793">
                  <c:v>5.2780092592875008</c:v>
                </c:pt>
                <c:pt idx="3794">
                  <c:v>5.2787384259499959</c:v>
                </c:pt>
                <c:pt idx="3795">
                  <c:v>5.2794675926197669</c:v>
                </c:pt>
                <c:pt idx="3796">
                  <c:v>5.2801851852127584</c:v>
                </c:pt>
                <c:pt idx="3797">
                  <c:v>5.2809143518752535</c:v>
                </c:pt>
                <c:pt idx="3798">
                  <c:v>5.2816435185450246</c:v>
                </c:pt>
                <c:pt idx="3799">
                  <c:v>5.282361111138016</c:v>
                </c:pt>
                <c:pt idx="3800">
                  <c:v>5.2830902778005111</c:v>
                </c:pt>
                <c:pt idx="3801">
                  <c:v>5.2838078703935025</c:v>
                </c:pt>
                <c:pt idx="3802">
                  <c:v>5.2845370370632736</c:v>
                </c:pt>
                <c:pt idx="3803">
                  <c:v>5.2852662037257687</c:v>
                </c:pt>
                <c:pt idx="3804">
                  <c:v>5.2859837963187601</c:v>
                </c:pt>
                <c:pt idx="3805">
                  <c:v>5.2867129629885312</c:v>
                </c:pt>
                <c:pt idx="3806">
                  <c:v>5.2874421296583023</c:v>
                </c:pt>
                <c:pt idx="3807">
                  <c:v>5.2881597222440178</c:v>
                </c:pt>
                <c:pt idx="3808">
                  <c:v>5.2888888889137888</c:v>
                </c:pt>
                <c:pt idx="3809">
                  <c:v>5.2896180555835599</c:v>
                </c:pt>
                <c:pt idx="3810">
                  <c:v>5.2903356481765513</c:v>
                </c:pt>
                <c:pt idx="3811">
                  <c:v>5.2910648148390464</c:v>
                </c:pt>
                <c:pt idx="3812">
                  <c:v>5.2917939815088175</c:v>
                </c:pt>
                <c:pt idx="3813">
                  <c:v>5.2925694444711553</c:v>
                </c:pt>
                <c:pt idx="3814">
                  <c:v>5.2932986111336504</c:v>
                </c:pt>
                <c:pt idx="3815">
                  <c:v>5.2940162037266418</c:v>
                </c:pt>
                <c:pt idx="3816">
                  <c:v>5.2947453703964129</c:v>
                </c:pt>
                <c:pt idx="3817">
                  <c:v>5.295474537058908</c:v>
                </c:pt>
                <c:pt idx="3818">
                  <c:v>5.2961921296518994</c:v>
                </c:pt>
                <c:pt idx="3819">
                  <c:v>5.2969675926142372</c:v>
                </c:pt>
                <c:pt idx="3820">
                  <c:v>5.2976967592840083</c:v>
                </c:pt>
                <c:pt idx="3821">
                  <c:v>5.2984259259537794</c:v>
                </c:pt>
                <c:pt idx="3822">
                  <c:v>5.2991435185467708</c:v>
                </c:pt>
                <c:pt idx="3823">
                  <c:v>5.2998726852092659</c:v>
                </c:pt>
                <c:pt idx="3824">
                  <c:v>5.300601851879037</c:v>
                </c:pt>
                <c:pt idx="3825">
                  <c:v>5.3013194444720284</c:v>
                </c:pt>
                <c:pt idx="3826">
                  <c:v>5.3020486111345235</c:v>
                </c:pt>
                <c:pt idx="3827">
                  <c:v>5.3027777778042946</c:v>
                </c:pt>
                <c:pt idx="3828">
                  <c:v>5.303495370397286</c:v>
                </c:pt>
                <c:pt idx="3829">
                  <c:v>5.3042245370597811</c:v>
                </c:pt>
                <c:pt idx="3830">
                  <c:v>5.3050000000221189</c:v>
                </c:pt>
                <c:pt idx="3831">
                  <c:v>5.30572916669189</c:v>
                </c:pt>
                <c:pt idx="3832">
                  <c:v>5.3064583333616611</c:v>
                </c:pt>
                <c:pt idx="3833">
                  <c:v>5.3071759259546525</c:v>
                </c:pt>
                <c:pt idx="3834">
                  <c:v>5.3079050926171476</c:v>
                </c:pt>
                <c:pt idx="3835">
                  <c:v>5.3086342592869187</c:v>
                </c:pt>
                <c:pt idx="3836">
                  <c:v>5.3093981481724768</c:v>
                </c:pt>
                <c:pt idx="3837">
                  <c:v>5.3101273148422479</c:v>
                </c:pt>
                <c:pt idx="3838">
                  <c:v>5.310856481504743</c:v>
                </c:pt>
                <c:pt idx="3839">
                  <c:v>5.3115856481745141</c:v>
                </c:pt>
                <c:pt idx="3840">
                  <c:v>5.3123032407675055</c:v>
                </c:pt>
                <c:pt idx="3841">
                  <c:v>5.3130324074300006</c:v>
                </c:pt>
                <c:pt idx="3842">
                  <c:v>5.3138078703923384</c:v>
                </c:pt>
                <c:pt idx="3843">
                  <c:v>5.3145370370621094</c:v>
                </c:pt>
                <c:pt idx="3844">
                  <c:v>5.3152546296551009</c:v>
                </c:pt>
                <c:pt idx="3845">
                  <c:v>5.3159837963248719</c:v>
                </c:pt>
                <c:pt idx="3846">
                  <c:v>5.3167129629873671</c:v>
                </c:pt>
                <c:pt idx="3847">
                  <c:v>5.3174305555803585</c:v>
                </c:pt>
                <c:pt idx="3848">
                  <c:v>5.3181597222501296</c:v>
                </c:pt>
                <c:pt idx="3849">
                  <c:v>5.3188888889126247</c:v>
                </c:pt>
                <c:pt idx="3850">
                  <c:v>5.3196064815056161</c:v>
                </c:pt>
                <c:pt idx="3851">
                  <c:v>5.3203356481753872</c:v>
                </c:pt>
                <c:pt idx="3852">
                  <c:v>5.3210648148378823</c:v>
                </c:pt>
                <c:pt idx="3853">
                  <c:v>5.3217824074308737</c:v>
                </c:pt>
                <c:pt idx="3854">
                  <c:v>5.3225115741006448</c:v>
                </c:pt>
                <c:pt idx="3855">
                  <c:v>5.3232407407631399</c:v>
                </c:pt>
                <c:pt idx="3856">
                  <c:v>5.3239583333561313</c:v>
                </c:pt>
                <c:pt idx="3857">
                  <c:v>5.3246875000259024</c:v>
                </c:pt>
                <c:pt idx="3858">
                  <c:v>5.3254629629882402</c:v>
                </c:pt>
                <c:pt idx="3859">
                  <c:v>5.3261921296580113</c:v>
                </c:pt>
                <c:pt idx="3860">
                  <c:v>5.3269212963205064</c:v>
                </c:pt>
                <c:pt idx="3861">
                  <c:v>5.3276388889134978</c:v>
                </c:pt>
                <c:pt idx="3862">
                  <c:v>5.3283680555832689</c:v>
                </c:pt>
                <c:pt idx="3863">
                  <c:v>5.329097222245764</c:v>
                </c:pt>
                <c:pt idx="3864">
                  <c:v>5.3298611111385981</c:v>
                </c:pt>
                <c:pt idx="3865">
                  <c:v>5.3305902778010932</c:v>
                </c:pt>
                <c:pt idx="3866">
                  <c:v>5.3313194444708643</c:v>
                </c:pt>
                <c:pt idx="3867">
                  <c:v>5.3320486111333594</c:v>
                </c:pt>
                <c:pt idx="3868">
                  <c:v>5.3327662037263508</c:v>
                </c:pt>
                <c:pt idx="3869">
                  <c:v>5.3334953703961219</c:v>
                </c:pt>
                <c:pt idx="3870">
                  <c:v>5.3342708333584596</c:v>
                </c:pt>
                <c:pt idx="3871">
                  <c:v>5.3350000000282307</c:v>
                </c:pt>
                <c:pt idx="3872">
                  <c:v>5.3357175926212221</c:v>
                </c:pt>
                <c:pt idx="3873">
                  <c:v>5.3364467592837173</c:v>
                </c:pt>
                <c:pt idx="3874">
                  <c:v>5.3371759259534883</c:v>
                </c:pt>
                <c:pt idx="3875">
                  <c:v>5.3378935185464798</c:v>
                </c:pt>
                <c:pt idx="3876">
                  <c:v>5.3386226852089749</c:v>
                </c:pt>
                <c:pt idx="3877">
                  <c:v>5.3393518518787459</c:v>
                </c:pt>
                <c:pt idx="3878">
                  <c:v>5.3400810185412411</c:v>
                </c:pt>
                <c:pt idx="3879">
                  <c:v>5.3407986111342325</c:v>
                </c:pt>
                <c:pt idx="3880">
                  <c:v>5.3415277778040036</c:v>
                </c:pt>
                <c:pt idx="3881">
                  <c:v>5.342245370396995</c:v>
                </c:pt>
                <c:pt idx="3882">
                  <c:v>5.3429745370594901</c:v>
                </c:pt>
                <c:pt idx="3883">
                  <c:v>5.3437037037292612</c:v>
                </c:pt>
                <c:pt idx="3884">
                  <c:v>5.3444212963222526</c:v>
                </c:pt>
                <c:pt idx="3885">
                  <c:v>5.3451504629847477</c:v>
                </c:pt>
                <c:pt idx="3886">
                  <c:v>5.3459259259543614</c:v>
                </c:pt>
                <c:pt idx="3887">
                  <c:v>5.3466550926168566</c:v>
                </c:pt>
                <c:pt idx="3888">
                  <c:v>5.347372685209848</c:v>
                </c:pt>
                <c:pt idx="3889">
                  <c:v>5.3481018518796191</c:v>
                </c:pt>
                <c:pt idx="3890">
                  <c:v>5.3488310185421142</c:v>
                </c:pt>
                <c:pt idx="3891">
                  <c:v>5.3495486111351056</c:v>
                </c:pt>
                <c:pt idx="3892">
                  <c:v>5.3503240740974434</c:v>
                </c:pt>
                <c:pt idx="3893">
                  <c:v>5.3510532407672144</c:v>
                </c:pt>
                <c:pt idx="3894">
                  <c:v>5.3517824074297096</c:v>
                </c:pt>
                <c:pt idx="3895">
                  <c:v>5.352500000022701</c:v>
                </c:pt>
                <c:pt idx="3896">
                  <c:v>5.3532291666924721</c:v>
                </c:pt>
                <c:pt idx="3897">
                  <c:v>5.3539583333549672</c:v>
                </c:pt>
                <c:pt idx="3898">
                  <c:v>5.3546759259479586</c:v>
                </c:pt>
                <c:pt idx="3899">
                  <c:v>5.3554050926177297</c:v>
                </c:pt>
                <c:pt idx="3900">
                  <c:v>5.3561342592875008</c:v>
                </c:pt>
                <c:pt idx="3901">
                  <c:v>5.3568518518804922</c:v>
                </c:pt>
                <c:pt idx="3902">
                  <c:v>5.3575810185429873</c:v>
                </c:pt>
                <c:pt idx="3903">
                  <c:v>5.3583564815053251</c:v>
                </c:pt>
                <c:pt idx="3904">
                  <c:v>5.3590856481750961</c:v>
                </c:pt>
                <c:pt idx="3905">
                  <c:v>5.3598032407680876</c:v>
                </c:pt>
                <c:pt idx="3906">
                  <c:v>5.3605324074305827</c:v>
                </c:pt>
                <c:pt idx="3907">
                  <c:v>5.3612615741003538</c:v>
                </c:pt>
                <c:pt idx="3908">
                  <c:v>5.3619791666933452</c:v>
                </c:pt>
                <c:pt idx="3909">
                  <c:v>5.3627546296556829</c:v>
                </c:pt>
                <c:pt idx="3910">
                  <c:v>5.3634837963181781</c:v>
                </c:pt>
                <c:pt idx="3911">
                  <c:v>5.3642129629879491</c:v>
                </c:pt>
                <c:pt idx="3912">
                  <c:v>5.3649305555809406</c:v>
                </c:pt>
                <c:pt idx="3913">
                  <c:v>5.3656597222507116</c:v>
                </c:pt>
                <c:pt idx="3914">
                  <c:v>5.3663888889132068</c:v>
                </c:pt>
                <c:pt idx="3915">
                  <c:v>5.3671064815061982</c:v>
                </c:pt>
                <c:pt idx="3916">
                  <c:v>5.3678356481759693</c:v>
                </c:pt>
                <c:pt idx="3917">
                  <c:v>5.3685648148384644</c:v>
                </c:pt>
                <c:pt idx="3918">
                  <c:v>5.3692939815082354</c:v>
                </c:pt>
                <c:pt idx="3919">
                  <c:v>5.3700115741012269</c:v>
                </c:pt>
                <c:pt idx="3920">
                  <c:v>5.370740740763722</c:v>
                </c:pt>
                <c:pt idx="3921">
                  <c:v>5.3714583333567134</c:v>
                </c:pt>
                <c:pt idx="3922">
                  <c:v>5.3721875000264845</c:v>
                </c:pt>
                <c:pt idx="3923">
                  <c:v>5.3729166666889796</c:v>
                </c:pt>
                <c:pt idx="3924">
                  <c:v>5.373634259281971</c:v>
                </c:pt>
                <c:pt idx="3925">
                  <c:v>5.3744212963210884</c:v>
                </c:pt>
                <c:pt idx="3926">
                  <c:v>5.3751388889140799</c:v>
                </c:pt>
                <c:pt idx="3927">
                  <c:v>5.3758680555838509</c:v>
                </c:pt>
                <c:pt idx="3928">
                  <c:v>5.3765972222463461</c:v>
                </c:pt>
                <c:pt idx="3929">
                  <c:v>5.3773148148393375</c:v>
                </c:pt>
                <c:pt idx="3930">
                  <c:v>5.3780439815091086</c:v>
                </c:pt>
                <c:pt idx="3931">
                  <c:v>5.3787731481716037</c:v>
                </c:pt>
                <c:pt idx="3932">
                  <c:v>5.3795023148413748</c:v>
                </c:pt>
                <c:pt idx="3933">
                  <c:v>5.3802199074343662</c:v>
                </c:pt>
                <c:pt idx="3934">
                  <c:v>5.3809490740968613</c:v>
                </c:pt>
                <c:pt idx="3935">
                  <c:v>5.3816782407666324</c:v>
                </c:pt>
                <c:pt idx="3936">
                  <c:v>5.3824074074291275</c:v>
                </c:pt>
                <c:pt idx="3937">
                  <c:v>5.3831250000221189</c:v>
                </c:pt>
                <c:pt idx="3938">
                  <c:v>5.38385416669189</c:v>
                </c:pt>
                <c:pt idx="3939">
                  <c:v>5.3845833333616611</c:v>
                </c:pt>
                <c:pt idx="3940">
                  <c:v>5.3853125000241562</c:v>
                </c:pt>
                <c:pt idx="3941">
                  <c:v>5.3860879629864939</c:v>
                </c:pt>
                <c:pt idx="3942">
                  <c:v>5.386817129656265</c:v>
                </c:pt>
                <c:pt idx="3943">
                  <c:v>5.3875347222492564</c:v>
                </c:pt>
                <c:pt idx="3944">
                  <c:v>5.3882638889117516</c:v>
                </c:pt>
                <c:pt idx="3945">
                  <c:v>5.3889930555815226</c:v>
                </c:pt>
                <c:pt idx="3946">
                  <c:v>5.3897222222440178</c:v>
                </c:pt>
                <c:pt idx="3947">
                  <c:v>5.3904398148370092</c:v>
                </c:pt>
                <c:pt idx="3948">
                  <c:v>5.3911689815067803</c:v>
                </c:pt>
                <c:pt idx="3949">
                  <c:v>5.3918981481765513</c:v>
                </c:pt>
                <c:pt idx="3950">
                  <c:v>5.3926157407622668</c:v>
                </c:pt>
                <c:pt idx="3951">
                  <c:v>5.3933449074320379</c:v>
                </c:pt>
                <c:pt idx="3952">
                  <c:v>5.3940740741018089</c:v>
                </c:pt>
                <c:pt idx="3953">
                  <c:v>5.3948032407643041</c:v>
                </c:pt>
                <c:pt idx="3954">
                  <c:v>5.3955208333572955</c:v>
                </c:pt>
                <c:pt idx="3955">
                  <c:v>5.3962500000270666</c:v>
                </c:pt>
                <c:pt idx="3956">
                  <c:v>5.3969791666895617</c:v>
                </c:pt>
                <c:pt idx="3957">
                  <c:v>5.3977083333593328</c:v>
                </c:pt>
                <c:pt idx="3958">
                  <c:v>5.3984259259523242</c:v>
                </c:pt>
                <c:pt idx="3959">
                  <c:v>5.3991550926148193</c:v>
                </c:pt>
                <c:pt idx="3960">
                  <c:v>5.3998842592845904</c:v>
                </c:pt>
                <c:pt idx="3961">
                  <c:v>5.4006134259543614</c:v>
                </c:pt>
                <c:pt idx="3962">
                  <c:v>5.4013310185400769</c:v>
                </c:pt>
                <c:pt idx="3963">
                  <c:v>5.402060185209848</c:v>
                </c:pt>
                <c:pt idx="3964">
                  <c:v>5.4027893518796191</c:v>
                </c:pt>
                <c:pt idx="3965">
                  <c:v>5.4035069444726105</c:v>
                </c:pt>
                <c:pt idx="3966">
                  <c:v>5.4042361111351056</c:v>
                </c:pt>
                <c:pt idx="3967">
                  <c:v>5.4049652778048767</c:v>
                </c:pt>
                <c:pt idx="3968">
                  <c:v>5.4056828703978681</c:v>
                </c:pt>
                <c:pt idx="3969">
                  <c:v>5.4064120370603632</c:v>
                </c:pt>
                <c:pt idx="3970">
                  <c:v>5.4071412037301343</c:v>
                </c:pt>
                <c:pt idx="3971">
                  <c:v>5.4078587963231257</c:v>
                </c:pt>
                <c:pt idx="3972">
                  <c:v>5.4086342592854635</c:v>
                </c:pt>
                <c:pt idx="3973">
                  <c:v>5.4093634259479586</c:v>
                </c:pt>
                <c:pt idx="3974">
                  <c:v>5.41008101854095</c:v>
                </c:pt>
                <c:pt idx="3975">
                  <c:v>5.4108101852107211</c:v>
                </c:pt>
                <c:pt idx="3976">
                  <c:v>5.4115393518804922</c:v>
                </c:pt>
                <c:pt idx="3977">
                  <c:v>5.4122569444662076</c:v>
                </c:pt>
                <c:pt idx="3978">
                  <c:v>5.4130324074358214</c:v>
                </c:pt>
                <c:pt idx="3979">
                  <c:v>5.4137615740983165</c:v>
                </c:pt>
                <c:pt idx="3980">
                  <c:v>5.4144791666913079</c:v>
                </c:pt>
                <c:pt idx="3981">
                  <c:v>5.415208333361079</c:v>
                </c:pt>
                <c:pt idx="3982">
                  <c:v>5.4159375000235741</c:v>
                </c:pt>
                <c:pt idx="3983">
                  <c:v>5.4166550926165655</c:v>
                </c:pt>
                <c:pt idx="3984">
                  <c:v>5.4174305555789033</c:v>
                </c:pt>
                <c:pt idx="3985">
                  <c:v>5.4181597222486744</c:v>
                </c:pt>
                <c:pt idx="3986">
                  <c:v>5.4188773148416658</c:v>
                </c:pt>
                <c:pt idx="3987">
                  <c:v>5.4196064815041609</c:v>
                </c:pt>
                <c:pt idx="3988">
                  <c:v>5.420335648173932</c:v>
                </c:pt>
                <c:pt idx="3989">
                  <c:v>5.4210532407669234</c:v>
                </c:pt>
                <c:pt idx="3990">
                  <c:v>5.4218287037292612</c:v>
                </c:pt>
                <c:pt idx="3991">
                  <c:v>5.4225578703990323</c:v>
                </c:pt>
                <c:pt idx="3992">
                  <c:v>5.4232754629847477</c:v>
                </c:pt>
                <c:pt idx="3993">
                  <c:v>5.4240046296545188</c:v>
                </c:pt>
                <c:pt idx="3994">
                  <c:v>5.4247337963242899</c:v>
                </c:pt>
                <c:pt idx="3995">
                  <c:v>5.4254513889172813</c:v>
                </c:pt>
                <c:pt idx="3996">
                  <c:v>5.4262268518796191</c:v>
                </c:pt>
                <c:pt idx="3997">
                  <c:v>5.4269444444726105</c:v>
                </c:pt>
                <c:pt idx="3998">
                  <c:v>5.4276736111351056</c:v>
                </c:pt>
                <c:pt idx="3999">
                  <c:v>5.4284027778048767</c:v>
                </c:pt>
                <c:pt idx="4000">
                  <c:v>5.4291203703978681</c:v>
                </c:pt>
                <c:pt idx="4001">
                  <c:v>5.4298495370603632</c:v>
                </c:pt>
                <c:pt idx="4002">
                  <c:v>5.430625000022701</c:v>
                </c:pt>
                <c:pt idx="4003">
                  <c:v>5.4313425926156924</c:v>
                </c:pt>
                <c:pt idx="4004">
                  <c:v>5.4320717592854635</c:v>
                </c:pt>
                <c:pt idx="4005">
                  <c:v>5.4328009259479586</c:v>
                </c:pt>
                <c:pt idx="4006">
                  <c:v>5.43351851854095</c:v>
                </c:pt>
                <c:pt idx="4007">
                  <c:v>5.4342476852107211</c:v>
                </c:pt>
                <c:pt idx="4008">
                  <c:v>5.4350231481730589</c:v>
                </c:pt>
                <c:pt idx="4009">
                  <c:v>5.4357407407660503</c:v>
                </c:pt>
                <c:pt idx="4010">
                  <c:v>5.4364699074358214</c:v>
                </c:pt>
                <c:pt idx="4011">
                  <c:v>5.4371875000215368</c:v>
                </c:pt>
                <c:pt idx="4012">
                  <c:v>5.4379166666913079</c:v>
                </c:pt>
                <c:pt idx="4013">
                  <c:v>5.438645833361079</c:v>
                </c:pt>
                <c:pt idx="4014">
                  <c:v>5.4394212963234168</c:v>
                </c:pt>
                <c:pt idx="4015">
                  <c:v>5.4401388889164082</c:v>
                </c:pt>
                <c:pt idx="4016">
                  <c:v>5.4408680555789033</c:v>
                </c:pt>
                <c:pt idx="4017">
                  <c:v>5.4415972222486744</c:v>
                </c:pt>
                <c:pt idx="4018">
                  <c:v>5.4423148148416658</c:v>
                </c:pt>
                <c:pt idx="4019">
                  <c:v>5.4430439815041609</c:v>
                </c:pt>
                <c:pt idx="4020">
                  <c:v>5.4438194444664987</c:v>
                </c:pt>
                <c:pt idx="4021">
                  <c:v>5.4445370370594901</c:v>
                </c:pt>
                <c:pt idx="4022">
                  <c:v>5.4452662037292612</c:v>
                </c:pt>
                <c:pt idx="4023">
                  <c:v>5.4459953703990323</c:v>
                </c:pt>
                <c:pt idx="4024">
                  <c:v>5.4467129629847477</c:v>
                </c:pt>
                <c:pt idx="4025">
                  <c:v>5.4474421296545188</c:v>
                </c:pt>
                <c:pt idx="4026">
                  <c:v>5.4482060185400769</c:v>
                </c:pt>
                <c:pt idx="4027">
                  <c:v>5.448935185209848</c:v>
                </c:pt>
                <c:pt idx="4028">
                  <c:v>5.4496643518796191</c:v>
                </c:pt>
                <c:pt idx="4029">
                  <c:v>5.4503819444726105</c:v>
                </c:pt>
                <c:pt idx="4030">
                  <c:v>5.4511111111351056</c:v>
                </c:pt>
                <c:pt idx="4031">
                  <c:v>5.4518402778048767</c:v>
                </c:pt>
                <c:pt idx="4032">
                  <c:v>5.4526041666904348</c:v>
                </c:pt>
                <c:pt idx="4033">
                  <c:v>5.4533333333602059</c:v>
                </c:pt>
                <c:pt idx="4034">
                  <c:v>5.454062500022701</c:v>
                </c:pt>
                <c:pt idx="4035">
                  <c:v>5.4547800926156924</c:v>
                </c:pt>
                <c:pt idx="4036">
                  <c:v>5.4555092592854635</c:v>
                </c:pt>
                <c:pt idx="4037">
                  <c:v>5.4562384259479586</c:v>
                </c:pt>
                <c:pt idx="4038">
                  <c:v>5.4570023148407927</c:v>
                </c:pt>
                <c:pt idx="4039">
                  <c:v>5.4577314815032878</c:v>
                </c:pt>
                <c:pt idx="4040">
                  <c:v>5.4584606481730589</c:v>
                </c:pt>
                <c:pt idx="4041">
                  <c:v>5.4591782407660503</c:v>
                </c:pt>
                <c:pt idx="4042">
                  <c:v>5.4599074074358214</c:v>
                </c:pt>
                <c:pt idx="4043">
                  <c:v>5.4606365740983165</c:v>
                </c:pt>
                <c:pt idx="4044">
                  <c:v>5.4614120370606543</c:v>
                </c:pt>
                <c:pt idx="4045">
                  <c:v>5.4621296296536457</c:v>
                </c:pt>
                <c:pt idx="4046">
                  <c:v>5.4628587963234168</c:v>
                </c:pt>
                <c:pt idx="4047">
                  <c:v>5.4635763889164082</c:v>
                </c:pt>
                <c:pt idx="4048">
                  <c:v>5.4643055555789033</c:v>
                </c:pt>
                <c:pt idx="4049">
                  <c:v>5.4650347222486744</c:v>
                </c:pt>
                <c:pt idx="4050">
                  <c:v>5.4657986111342325</c:v>
                </c:pt>
                <c:pt idx="4051">
                  <c:v>5.4665277778040036</c:v>
                </c:pt>
                <c:pt idx="4052">
                  <c:v>5.467245370396995</c:v>
                </c:pt>
                <c:pt idx="4053">
                  <c:v>5.4679745370594901</c:v>
                </c:pt>
                <c:pt idx="4054">
                  <c:v>5.4687037037292612</c:v>
                </c:pt>
                <c:pt idx="4055">
                  <c:v>5.4694212963222526</c:v>
                </c:pt>
                <c:pt idx="4056">
                  <c:v>5.4701967592845904</c:v>
                </c:pt>
                <c:pt idx="4057">
                  <c:v>5.4709143518775818</c:v>
                </c:pt>
                <c:pt idx="4058">
                  <c:v>5.4716435185400769</c:v>
                </c:pt>
                <c:pt idx="4059">
                  <c:v>5.4723611111330683</c:v>
                </c:pt>
                <c:pt idx="4060">
                  <c:v>5.4730902778028394</c:v>
                </c:pt>
                <c:pt idx="4061">
                  <c:v>5.4738194444726105</c:v>
                </c:pt>
                <c:pt idx="4062">
                  <c:v>5.4745833333581686</c:v>
                </c:pt>
                <c:pt idx="4063">
                  <c:v>5.4753125000279397</c:v>
                </c:pt>
                <c:pt idx="4064">
                  <c:v>5.4760300926209311</c:v>
                </c:pt>
                <c:pt idx="4065">
                  <c:v>5.4767592592834262</c:v>
                </c:pt>
                <c:pt idx="4066">
                  <c:v>5.4774768518764176</c:v>
                </c:pt>
                <c:pt idx="4067">
                  <c:v>5.4782060185461887</c:v>
                </c:pt>
                <c:pt idx="4068">
                  <c:v>5.4789699074317468</c:v>
                </c:pt>
                <c:pt idx="4069">
                  <c:v>5.4796990741015179</c:v>
                </c:pt>
                <c:pt idx="4070">
                  <c:v>5.480428240764013</c:v>
                </c:pt>
                <c:pt idx="4071">
                  <c:v>5.4811458333570044</c:v>
                </c:pt>
                <c:pt idx="4072">
                  <c:v>5.4818750000267755</c:v>
                </c:pt>
                <c:pt idx="4073">
                  <c:v>5.4826041666892706</c:v>
                </c:pt>
                <c:pt idx="4074">
                  <c:v>5.4833796296516084</c:v>
                </c:pt>
                <c:pt idx="4075">
                  <c:v>5.4840972222445998</c:v>
                </c:pt>
                <c:pt idx="4076">
                  <c:v>5.4848263889143709</c:v>
                </c:pt>
                <c:pt idx="4077">
                  <c:v>5.485555555584142</c:v>
                </c:pt>
                <c:pt idx="4078">
                  <c:v>5.4862731481698574</c:v>
                </c:pt>
                <c:pt idx="4079">
                  <c:v>5.4870023148396285</c:v>
                </c:pt>
                <c:pt idx="4080">
                  <c:v>5.4877777778019663</c:v>
                </c:pt>
                <c:pt idx="4081">
                  <c:v>5.4885069444717374</c:v>
                </c:pt>
                <c:pt idx="4082">
                  <c:v>5.4892245370647288</c:v>
                </c:pt>
                <c:pt idx="4083">
                  <c:v>5.4899537037272239</c:v>
                </c:pt>
                <c:pt idx="4084">
                  <c:v>5.490682870396995</c:v>
                </c:pt>
                <c:pt idx="4085">
                  <c:v>5.4914004629899864</c:v>
                </c:pt>
                <c:pt idx="4086">
                  <c:v>5.4921296296524815</c:v>
                </c:pt>
                <c:pt idx="4087">
                  <c:v>5.4928587963222526</c:v>
                </c:pt>
                <c:pt idx="4088">
                  <c:v>5.4935879629847477</c:v>
                </c:pt>
                <c:pt idx="4089">
                  <c:v>5.4943055555777391</c:v>
                </c:pt>
                <c:pt idx="4090">
                  <c:v>5.4950347222475102</c:v>
                </c:pt>
                <c:pt idx="4091">
                  <c:v>5.4957638889172813</c:v>
                </c:pt>
                <c:pt idx="4092">
                  <c:v>5.4964814815029968</c:v>
                </c:pt>
                <c:pt idx="4093">
                  <c:v>5.4972106481727678</c:v>
                </c:pt>
                <c:pt idx="4094">
                  <c:v>5.4979398148425389</c:v>
                </c:pt>
                <c:pt idx="4095">
                  <c:v>5.4986574074355303</c:v>
                </c:pt>
                <c:pt idx="4096">
                  <c:v>5.4993865740980254</c:v>
                </c:pt>
                <c:pt idx="4097">
                  <c:v>5.5001157407677965</c:v>
                </c:pt>
                <c:pt idx="4098">
                  <c:v>5.5008333333607879</c:v>
                </c:pt>
                <c:pt idx="4099">
                  <c:v>5.5015625000232831</c:v>
                </c:pt>
                <c:pt idx="4100">
                  <c:v>5.5022916666930541</c:v>
                </c:pt>
                <c:pt idx="4101">
                  <c:v>5.5030208333555493</c:v>
                </c:pt>
                <c:pt idx="4102">
                  <c:v>5.5037384259485407</c:v>
                </c:pt>
                <c:pt idx="4103">
                  <c:v>5.5044675926183118</c:v>
                </c:pt>
                <c:pt idx="4104">
                  <c:v>5.5051967592808069</c:v>
                </c:pt>
                <c:pt idx="4105">
                  <c:v>5.5059143518737983</c:v>
                </c:pt>
                <c:pt idx="4106">
                  <c:v>5.5066435185435694</c:v>
                </c:pt>
                <c:pt idx="4107">
                  <c:v>5.5073726852133404</c:v>
                </c:pt>
                <c:pt idx="4108">
                  <c:v>5.5081018518758356</c:v>
                </c:pt>
                <c:pt idx="4109">
                  <c:v>5.508819444468827</c:v>
                </c:pt>
                <c:pt idx="4110">
                  <c:v>5.5095486111385981</c:v>
                </c:pt>
                <c:pt idx="4111">
                  <c:v>5.5102777778010932</c:v>
                </c:pt>
                <c:pt idx="4112">
                  <c:v>5.5109953703940846</c:v>
                </c:pt>
                <c:pt idx="4113">
                  <c:v>5.5117245370638557</c:v>
                </c:pt>
                <c:pt idx="4114">
                  <c:v>5.5124537037263508</c:v>
                </c:pt>
                <c:pt idx="4115">
                  <c:v>5.5131828703961219</c:v>
                </c:pt>
                <c:pt idx="4116">
                  <c:v>5.5139004629891133</c:v>
                </c:pt>
                <c:pt idx="4117">
                  <c:v>5.5146296296516084</c:v>
                </c:pt>
                <c:pt idx="4118">
                  <c:v>5.5153472222445998</c:v>
                </c:pt>
                <c:pt idx="4119">
                  <c:v>5.5160763889143709</c:v>
                </c:pt>
                <c:pt idx="4120">
                  <c:v>5.516805555584142</c:v>
                </c:pt>
                <c:pt idx="4121">
                  <c:v>5.5175810185464798</c:v>
                </c:pt>
                <c:pt idx="4122">
                  <c:v>5.5182986111394712</c:v>
                </c:pt>
                <c:pt idx="4123">
                  <c:v>5.5190277778019663</c:v>
                </c:pt>
                <c:pt idx="4124">
                  <c:v>5.5197453703949577</c:v>
                </c:pt>
                <c:pt idx="4125">
                  <c:v>5.5204745370647288</c:v>
                </c:pt>
                <c:pt idx="4126">
                  <c:v>5.5212037037272239</c:v>
                </c:pt>
                <c:pt idx="4127">
                  <c:v>5.5219791666895617</c:v>
                </c:pt>
                <c:pt idx="4128">
                  <c:v>5.5226967592825531</c:v>
                </c:pt>
                <c:pt idx="4129">
                  <c:v>5.5234259259523242</c:v>
                </c:pt>
                <c:pt idx="4130">
                  <c:v>5.5241550926148193</c:v>
                </c:pt>
                <c:pt idx="4131">
                  <c:v>5.5248726852078107</c:v>
                </c:pt>
                <c:pt idx="4132">
                  <c:v>5.5256018518775818</c:v>
                </c:pt>
                <c:pt idx="4133">
                  <c:v>5.5263773148399196</c:v>
                </c:pt>
                <c:pt idx="4134">
                  <c:v>5.5271064815096906</c:v>
                </c:pt>
                <c:pt idx="4135">
                  <c:v>5.5278240741026821</c:v>
                </c:pt>
                <c:pt idx="4136">
                  <c:v>5.5285532407651772</c:v>
                </c:pt>
                <c:pt idx="4137">
                  <c:v>5.5292824074349483</c:v>
                </c:pt>
                <c:pt idx="4138">
                  <c:v>5.5300000000279397</c:v>
                </c:pt>
                <c:pt idx="4139">
                  <c:v>5.5307754629902774</c:v>
                </c:pt>
                <c:pt idx="4140">
                  <c:v>5.5315046296527726</c:v>
                </c:pt>
                <c:pt idx="4141">
                  <c:v>5.532222222245764</c:v>
                </c:pt>
                <c:pt idx="4142">
                  <c:v>5.5329513889155351</c:v>
                </c:pt>
                <c:pt idx="4143">
                  <c:v>5.5336805555780302</c:v>
                </c:pt>
                <c:pt idx="4144">
                  <c:v>5.5343981481710216</c:v>
                </c:pt>
                <c:pt idx="4145">
                  <c:v>5.5351736111333594</c:v>
                </c:pt>
                <c:pt idx="4146">
                  <c:v>5.5359027778031304</c:v>
                </c:pt>
                <c:pt idx="4147">
                  <c:v>5.5366319444729015</c:v>
                </c:pt>
                <c:pt idx="4148">
                  <c:v>5.537349537058617</c:v>
                </c:pt>
                <c:pt idx="4149">
                  <c:v>5.5380787037283881</c:v>
                </c:pt>
                <c:pt idx="4150">
                  <c:v>5.5388078703981591</c:v>
                </c:pt>
                <c:pt idx="4151">
                  <c:v>5.5395833333604969</c:v>
                </c:pt>
                <c:pt idx="4152">
                  <c:v>5.5403009259534883</c:v>
                </c:pt>
                <c:pt idx="4153">
                  <c:v>5.5410300926159834</c:v>
                </c:pt>
                <c:pt idx="4154">
                  <c:v>5.5417592592857545</c:v>
                </c:pt>
                <c:pt idx="4155">
                  <c:v>5.5424768518787459</c:v>
                </c:pt>
                <c:pt idx="4156">
                  <c:v>5.5432060185412411</c:v>
                </c:pt>
                <c:pt idx="4157">
                  <c:v>5.5439351852110121</c:v>
                </c:pt>
                <c:pt idx="4158">
                  <c:v>5.5446527778040036</c:v>
                </c:pt>
                <c:pt idx="4159">
                  <c:v>5.5453819444664987</c:v>
                </c:pt>
                <c:pt idx="4160">
                  <c:v>5.5461111111362698</c:v>
                </c:pt>
                <c:pt idx="4161">
                  <c:v>5.5468287037292612</c:v>
                </c:pt>
                <c:pt idx="4162">
                  <c:v>5.5475578703990323</c:v>
                </c:pt>
                <c:pt idx="4163">
                  <c:v>5.5482870370615274</c:v>
                </c:pt>
                <c:pt idx="4164">
                  <c:v>5.5490046296545188</c:v>
                </c:pt>
                <c:pt idx="4165">
                  <c:v>5.5497337963242899</c:v>
                </c:pt>
                <c:pt idx="4166">
                  <c:v>5.550462962986785</c:v>
                </c:pt>
                <c:pt idx="4167">
                  <c:v>5.5512384259491228</c:v>
                </c:pt>
                <c:pt idx="4168">
                  <c:v>5.5519560185421142</c:v>
                </c:pt>
                <c:pt idx="4169">
                  <c:v>5.5526851852118853</c:v>
                </c:pt>
                <c:pt idx="4170">
                  <c:v>5.5534143518743804</c:v>
                </c:pt>
                <c:pt idx="4171">
                  <c:v>5.5541319444673718</c:v>
                </c:pt>
                <c:pt idx="4172">
                  <c:v>5.5548611111371429</c:v>
                </c:pt>
                <c:pt idx="4173">
                  <c:v>5.5556365740994806</c:v>
                </c:pt>
                <c:pt idx="4174">
                  <c:v>5.5563657407692517</c:v>
                </c:pt>
                <c:pt idx="4175">
                  <c:v>5.5570833333549672</c:v>
                </c:pt>
                <c:pt idx="4176">
                  <c:v>5.5578125000247383</c:v>
                </c:pt>
                <c:pt idx="4177">
                  <c:v>5.5585300926177297</c:v>
                </c:pt>
                <c:pt idx="4178">
                  <c:v>5.5592592592875008</c:v>
                </c:pt>
                <c:pt idx="4179">
                  <c:v>5.5600347222498385</c:v>
                </c:pt>
                <c:pt idx="4180">
                  <c:v>5.5607638889123336</c:v>
                </c:pt>
                <c:pt idx="4181">
                  <c:v>5.5614930555821047</c:v>
                </c:pt>
                <c:pt idx="4182">
                  <c:v>5.5622106481750961</c:v>
                </c:pt>
                <c:pt idx="4183">
                  <c:v>5.5629398148375913</c:v>
                </c:pt>
                <c:pt idx="4184">
                  <c:v>5.5636689815073623</c:v>
                </c:pt>
                <c:pt idx="4185">
                  <c:v>5.5644328703929204</c:v>
                </c:pt>
                <c:pt idx="4186">
                  <c:v>5.5651620370626915</c:v>
                </c:pt>
                <c:pt idx="4187">
                  <c:v>5.5658912037251866</c:v>
                </c:pt>
                <c:pt idx="4188">
                  <c:v>5.5666087963181781</c:v>
                </c:pt>
                <c:pt idx="4189">
                  <c:v>5.5673379629879491</c:v>
                </c:pt>
                <c:pt idx="4190">
                  <c:v>5.5680671296577202</c:v>
                </c:pt>
                <c:pt idx="4191">
                  <c:v>5.568842592620058</c:v>
                </c:pt>
                <c:pt idx="4192">
                  <c:v>5.5695601852130494</c:v>
                </c:pt>
                <c:pt idx="4193">
                  <c:v>5.5702893518755445</c:v>
                </c:pt>
                <c:pt idx="4194">
                  <c:v>5.5710069444685359</c:v>
                </c:pt>
                <c:pt idx="4195">
                  <c:v>5.571736111138307</c:v>
                </c:pt>
                <c:pt idx="4196">
                  <c:v>5.5724652778008021</c:v>
                </c:pt>
                <c:pt idx="4197">
                  <c:v>5.5732407407631399</c:v>
                </c:pt>
                <c:pt idx="4198">
                  <c:v>5.5739583333561313</c:v>
                </c:pt>
                <c:pt idx="4199">
                  <c:v>5.5746875000259024</c:v>
                </c:pt>
                <c:pt idx="4200">
                  <c:v>5.5754166666883975</c:v>
                </c:pt>
                <c:pt idx="4201">
                  <c:v>5.5761342592813889</c:v>
                </c:pt>
                <c:pt idx="4202">
                  <c:v>5.57686342595116</c:v>
                </c:pt>
                <c:pt idx="4203">
                  <c:v>5.5776388889134978</c:v>
                </c:pt>
                <c:pt idx="4204">
                  <c:v>5.5783680555832689</c:v>
                </c:pt>
                <c:pt idx="4205">
                  <c:v>5.5790856481762603</c:v>
                </c:pt>
                <c:pt idx="4206">
                  <c:v>5.5798148148387554</c:v>
                </c:pt>
                <c:pt idx="4207">
                  <c:v>5.5805439815085265</c:v>
                </c:pt>
                <c:pt idx="4208">
                  <c:v>5.5812615741015179</c:v>
                </c:pt>
                <c:pt idx="4209">
                  <c:v>5.581990740764013</c:v>
                </c:pt>
                <c:pt idx="4210">
                  <c:v>5.5827199074337841</c:v>
                </c:pt>
                <c:pt idx="4211">
                  <c:v>5.5834375000267755</c:v>
                </c:pt>
                <c:pt idx="4212">
                  <c:v>5.5841666666892706</c:v>
                </c:pt>
                <c:pt idx="4213">
                  <c:v>5.5848958333590417</c:v>
                </c:pt>
                <c:pt idx="4214">
                  <c:v>5.5856712963213795</c:v>
                </c:pt>
                <c:pt idx="4215">
                  <c:v>5.5864004629911506</c:v>
                </c:pt>
                <c:pt idx="4216">
                  <c:v>5.587118055584142</c:v>
                </c:pt>
                <c:pt idx="4217">
                  <c:v>5.5878472222466371</c:v>
                </c:pt>
                <c:pt idx="4218">
                  <c:v>5.5885648148396285</c:v>
                </c:pt>
                <c:pt idx="4219">
                  <c:v>5.5892939815093996</c:v>
                </c:pt>
                <c:pt idx="4220">
                  <c:v>5.5900694444717374</c:v>
                </c:pt>
                <c:pt idx="4221">
                  <c:v>5.5907986111342325</c:v>
                </c:pt>
                <c:pt idx="4222">
                  <c:v>5.5915162037272239</c:v>
                </c:pt>
                <c:pt idx="4223">
                  <c:v>5.592245370396995</c:v>
                </c:pt>
                <c:pt idx="4224">
                  <c:v>5.5929745370594901</c:v>
                </c:pt>
                <c:pt idx="4225">
                  <c:v>5.5936921296524815</c:v>
                </c:pt>
                <c:pt idx="4226">
                  <c:v>5.5944675926148193</c:v>
                </c:pt>
                <c:pt idx="4227">
                  <c:v>5.5951967592845904</c:v>
                </c:pt>
                <c:pt idx="4228">
                  <c:v>5.5959259259543614</c:v>
                </c:pt>
                <c:pt idx="4229">
                  <c:v>5.5966435185400769</c:v>
                </c:pt>
                <c:pt idx="4230">
                  <c:v>5.597372685209848</c:v>
                </c:pt>
                <c:pt idx="4231">
                  <c:v>5.5981018518796191</c:v>
                </c:pt>
                <c:pt idx="4232">
                  <c:v>5.5988194444726105</c:v>
                </c:pt>
                <c:pt idx="4233">
                  <c:v>5.5995486111351056</c:v>
                </c:pt>
                <c:pt idx="4234">
                  <c:v>5.600266203728097</c:v>
                </c:pt>
                <c:pt idx="4235">
                  <c:v>5.6009953703978681</c:v>
                </c:pt>
                <c:pt idx="4236">
                  <c:v>5.6017245370603632</c:v>
                </c:pt>
                <c:pt idx="4237">
                  <c:v>5.602500000022701</c:v>
                </c:pt>
                <c:pt idx="4238">
                  <c:v>5.6032291666924721</c:v>
                </c:pt>
                <c:pt idx="4239">
                  <c:v>5.6039467592854635</c:v>
                </c:pt>
                <c:pt idx="4240">
                  <c:v>5.6046759259479586</c:v>
                </c:pt>
                <c:pt idx="4241">
                  <c:v>5.6054050926177297</c:v>
                </c:pt>
                <c:pt idx="4242">
                  <c:v>5.6061226852107211</c:v>
                </c:pt>
                <c:pt idx="4243">
                  <c:v>5.6068981481730589</c:v>
                </c:pt>
                <c:pt idx="4244">
                  <c:v>5.6076273148428299</c:v>
                </c:pt>
                <c:pt idx="4245">
                  <c:v>5.6083564815053251</c:v>
                </c:pt>
                <c:pt idx="4246">
                  <c:v>5.6090740740983165</c:v>
                </c:pt>
                <c:pt idx="4247">
                  <c:v>5.6098032407680876</c:v>
                </c:pt>
                <c:pt idx="4248">
                  <c:v>5.6105324074305827</c:v>
                </c:pt>
                <c:pt idx="4249">
                  <c:v>5.6112962963234168</c:v>
                </c:pt>
                <c:pt idx="4250">
                  <c:v>5.6120254629859119</c:v>
                </c:pt>
                <c:pt idx="4251">
                  <c:v>5.6127546296556829</c:v>
                </c:pt>
                <c:pt idx="4252">
                  <c:v>5.6134722222486744</c:v>
                </c:pt>
                <c:pt idx="4253">
                  <c:v>5.6142013889111695</c:v>
                </c:pt>
                <c:pt idx="4254">
                  <c:v>5.6149305555809406</c:v>
                </c:pt>
                <c:pt idx="4255">
                  <c:v>5.6157060185432783</c:v>
                </c:pt>
                <c:pt idx="4256">
                  <c:v>5.6164236111362698</c:v>
                </c:pt>
                <c:pt idx="4257">
                  <c:v>5.6171527778060408</c:v>
                </c:pt>
                <c:pt idx="4258">
                  <c:v>5.6178819444685359</c:v>
                </c:pt>
                <c:pt idx="4259">
                  <c:v>5.6185995370615274</c:v>
                </c:pt>
                <c:pt idx="4260">
                  <c:v>5.6193287037312984</c:v>
                </c:pt>
                <c:pt idx="4261">
                  <c:v>5.6200578703937936</c:v>
                </c:pt>
                <c:pt idx="4262">
                  <c:v>5.620775462986785</c:v>
                </c:pt>
                <c:pt idx="4263">
                  <c:v>5.6215046296565561</c:v>
                </c:pt>
                <c:pt idx="4264">
                  <c:v>5.6222337963190512</c:v>
                </c:pt>
                <c:pt idx="4265">
                  <c:v>5.6229629629888223</c:v>
                </c:pt>
                <c:pt idx="4266">
                  <c:v>5.6237268518743804</c:v>
                </c:pt>
                <c:pt idx="4267">
                  <c:v>5.6244560185441514</c:v>
                </c:pt>
                <c:pt idx="4268">
                  <c:v>5.6251851852139225</c:v>
                </c:pt>
                <c:pt idx="4269">
                  <c:v>5.625902777799638</c:v>
                </c:pt>
                <c:pt idx="4270">
                  <c:v>5.6266319444694091</c:v>
                </c:pt>
                <c:pt idx="4271">
                  <c:v>5.6273611111391801</c:v>
                </c:pt>
                <c:pt idx="4272">
                  <c:v>5.6281250000247383</c:v>
                </c:pt>
                <c:pt idx="4273">
                  <c:v>5.6288541666945093</c:v>
                </c:pt>
                <c:pt idx="4274">
                  <c:v>5.6295833333570044</c:v>
                </c:pt>
                <c:pt idx="4275">
                  <c:v>5.6303009259499959</c:v>
                </c:pt>
                <c:pt idx="4276">
                  <c:v>5.6310300926197669</c:v>
                </c:pt>
                <c:pt idx="4277">
                  <c:v>5.6317592592822621</c:v>
                </c:pt>
                <c:pt idx="4278">
                  <c:v>5.6325347222445998</c:v>
                </c:pt>
                <c:pt idx="4279">
                  <c:v>5.6332523148375913</c:v>
                </c:pt>
                <c:pt idx="4280">
                  <c:v>5.6339814815073623</c:v>
                </c:pt>
                <c:pt idx="4281">
                  <c:v>5.6347106481698574</c:v>
                </c:pt>
                <c:pt idx="4282">
                  <c:v>5.6354282407628489</c:v>
                </c:pt>
                <c:pt idx="4283">
                  <c:v>5.6361574074326199</c:v>
                </c:pt>
                <c:pt idx="4284">
                  <c:v>5.636886574102391</c:v>
                </c:pt>
                <c:pt idx="4285">
                  <c:v>5.6376157407648861</c:v>
                </c:pt>
                <c:pt idx="4286">
                  <c:v>5.6383333333578776</c:v>
                </c:pt>
                <c:pt idx="4287">
                  <c:v>5.6390625000276486</c:v>
                </c:pt>
                <c:pt idx="4288">
                  <c:v>5.6397916666901438</c:v>
                </c:pt>
                <c:pt idx="4289">
                  <c:v>5.6405555555829778</c:v>
                </c:pt>
                <c:pt idx="4290">
                  <c:v>5.6412847222454729</c:v>
                </c:pt>
                <c:pt idx="4291">
                  <c:v>5.642013888915244</c:v>
                </c:pt>
                <c:pt idx="4292">
                  <c:v>5.6427430555777391</c:v>
                </c:pt>
                <c:pt idx="4293">
                  <c:v>5.6434606481707306</c:v>
                </c:pt>
                <c:pt idx="4294">
                  <c:v>5.6441898148405016</c:v>
                </c:pt>
                <c:pt idx="4295">
                  <c:v>5.6449652778028394</c:v>
                </c:pt>
                <c:pt idx="4296">
                  <c:v>5.6456944444726105</c:v>
                </c:pt>
                <c:pt idx="4297">
                  <c:v>5.6464120370656019</c:v>
                </c:pt>
                <c:pt idx="4298">
                  <c:v>5.647141203728097</c:v>
                </c:pt>
                <c:pt idx="4299">
                  <c:v>5.6478587963210884</c:v>
                </c:pt>
                <c:pt idx="4300">
                  <c:v>5.6485879629908595</c:v>
                </c:pt>
                <c:pt idx="4301">
                  <c:v>5.6493634259531973</c:v>
                </c:pt>
                <c:pt idx="4302">
                  <c:v>5.6500925926156924</c:v>
                </c:pt>
                <c:pt idx="4303">
                  <c:v>5.6508101852086838</c:v>
                </c:pt>
                <c:pt idx="4304">
                  <c:v>5.6515393518784549</c:v>
                </c:pt>
                <c:pt idx="4305">
                  <c:v>5.65226851854095</c:v>
                </c:pt>
                <c:pt idx="4306">
                  <c:v>5.6529861111339414</c:v>
                </c:pt>
                <c:pt idx="4307">
                  <c:v>5.6537152778037125</c:v>
                </c:pt>
                <c:pt idx="4308">
                  <c:v>5.6544444444662076</c:v>
                </c:pt>
                <c:pt idx="4309">
                  <c:v>5.6551620370591991</c:v>
                </c:pt>
                <c:pt idx="4310">
                  <c:v>5.6558912037289701</c:v>
                </c:pt>
                <c:pt idx="4311">
                  <c:v>5.6566203703987412</c:v>
                </c:pt>
                <c:pt idx="4312">
                  <c:v>5.6573842592842993</c:v>
                </c:pt>
                <c:pt idx="4313">
                  <c:v>5.6581134259540704</c:v>
                </c:pt>
                <c:pt idx="4314">
                  <c:v>5.6588425926165655</c:v>
                </c:pt>
                <c:pt idx="4315">
                  <c:v>5.6595601852095569</c:v>
                </c:pt>
                <c:pt idx="4316">
                  <c:v>5.660289351879328</c:v>
                </c:pt>
                <c:pt idx="4317">
                  <c:v>5.6610185185418231</c:v>
                </c:pt>
                <c:pt idx="4318">
                  <c:v>5.6617824074346572</c:v>
                </c:pt>
                <c:pt idx="4319">
                  <c:v>5.6625115740971523</c:v>
                </c:pt>
                <c:pt idx="4320">
                  <c:v>5.6632407407669234</c:v>
                </c:pt>
                <c:pt idx="4321">
                  <c:v>5.6639583333599148</c:v>
                </c:pt>
                <c:pt idx="4322">
                  <c:v>5.6646875000224099</c:v>
                </c:pt>
                <c:pt idx="4323">
                  <c:v>5.665416666692181</c:v>
                </c:pt>
                <c:pt idx="4324">
                  <c:v>5.6661342592851724</c:v>
                </c:pt>
                <c:pt idx="4325">
                  <c:v>5.6668634259476676</c:v>
                </c:pt>
                <c:pt idx="4326">
                  <c:v>5.6675925926174386</c:v>
                </c:pt>
                <c:pt idx="4327">
                  <c:v>5.6683101852104301</c:v>
                </c:pt>
                <c:pt idx="4328">
                  <c:v>5.6690393518802011</c:v>
                </c:pt>
                <c:pt idx="4329">
                  <c:v>5.6697685185426963</c:v>
                </c:pt>
                <c:pt idx="4330">
                  <c:v>5.6704861111356877</c:v>
                </c:pt>
                <c:pt idx="4331">
                  <c:v>5.6712152778054588</c:v>
                </c:pt>
                <c:pt idx="4332">
                  <c:v>5.6719328703984502</c:v>
                </c:pt>
                <c:pt idx="4333">
                  <c:v>5.6726620370609453</c:v>
                </c:pt>
                <c:pt idx="4334">
                  <c:v>5.6733912037307164</c:v>
                </c:pt>
                <c:pt idx="4335">
                  <c:v>5.6741203703932115</c:v>
                </c:pt>
                <c:pt idx="4336">
                  <c:v>5.6748379629862029</c:v>
                </c:pt>
                <c:pt idx="4337">
                  <c:v>5.675567129655974</c:v>
                </c:pt>
                <c:pt idx="4338">
                  <c:v>5.6762962963184691</c:v>
                </c:pt>
                <c:pt idx="4339">
                  <c:v>5.6770601852113032</c:v>
                </c:pt>
                <c:pt idx="4340">
                  <c:v>5.6777893518737983</c:v>
                </c:pt>
                <c:pt idx="4341">
                  <c:v>5.6785185185435694</c:v>
                </c:pt>
                <c:pt idx="4342">
                  <c:v>5.6792361111365608</c:v>
                </c:pt>
                <c:pt idx="4343">
                  <c:v>5.6799652778063319</c:v>
                </c:pt>
                <c:pt idx="4344">
                  <c:v>5.680694444468827</c:v>
                </c:pt>
                <c:pt idx="4345">
                  <c:v>5.6814699074311648</c:v>
                </c:pt>
                <c:pt idx="4346">
                  <c:v>5.6821875000241562</c:v>
                </c:pt>
                <c:pt idx="4347">
                  <c:v>5.6829166666939273</c:v>
                </c:pt>
                <c:pt idx="4348">
                  <c:v>5.6836458333564224</c:v>
                </c:pt>
                <c:pt idx="4349">
                  <c:v>5.6843634259494138</c:v>
                </c:pt>
                <c:pt idx="4350">
                  <c:v>5.6850925926191849</c:v>
                </c:pt>
                <c:pt idx="4351">
                  <c:v>5.6858680555815226</c:v>
                </c:pt>
                <c:pt idx="4352">
                  <c:v>5.6865972222440178</c:v>
                </c:pt>
                <c:pt idx="4353">
                  <c:v>5.6873148148370092</c:v>
                </c:pt>
                <c:pt idx="4354">
                  <c:v>5.6880439815067803</c:v>
                </c:pt>
                <c:pt idx="4355">
                  <c:v>5.6887731481765513</c:v>
                </c:pt>
                <c:pt idx="4356">
                  <c:v>5.6894907407622668</c:v>
                </c:pt>
                <c:pt idx="4357">
                  <c:v>5.6902777778013842</c:v>
                </c:pt>
                <c:pt idx="4358">
                  <c:v>5.6909953703943756</c:v>
                </c:pt>
                <c:pt idx="4359">
                  <c:v>5.6917245370641467</c:v>
                </c:pt>
                <c:pt idx="4360">
                  <c:v>5.6924537037266418</c:v>
                </c:pt>
                <c:pt idx="4361">
                  <c:v>5.6931712963196333</c:v>
                </c:pt>
                <c:pt idx="4362">
                  <c:v>5.6939004629894043</c:v>
                </c:pt>
                <c:pt idx="4363">
                  <c:v>5.6946759259517421</c:v>
                </c:pt>
                <c:pt idx="4364">
                  <c:v>5.6954050926142372</c:v>
                </c:pt>
                <c:pt idx="4365">
                  <c:v>5.6961226852072286</c:v>
                </c:pt>
                <c:pt idx="4366">
                  <c:v>5.6968518518769997</c:v>
                </c:pt>
                <c:pt idx="4367">
                  <c:v>5.6975810185467708</c:v>
                </c:pt>
                <c:pt idx="4368">
                  <c:v>5.6982986111397622</c:v>
                </c:pt>
                <c:pt idx="4369">
                  <c:v>5.6990740741021</c:v>
                </c:pt>
                <c:pt idx="4370">
                  <c:v>5.6998032407645951</c:v>
                </c:pt>
                <c:pt idx="4371">
                  <c:v>5.7005324074343662</c:v>
                </c:pt>
                <c:pt idx="4372">
                  <c:v>5.7012500000273576</c:v>
                </c:pt>
                <c:pt idx="4373">
                  <c:v>5.7019791666898527</c:v>
                </c:pt>
                <c:pt idx="4374">
                  <c:v>5.7027083333596238</c:v>
                </c:pt>
                <c:pt idx="4375">
                  <c:v>5.7034837963219616</c:v>
                </c:pt>
                <c:pt idx="4376">
                  <c:v>5.704201388914953</c:v>
                </c:pt>
                <c:pt idx="4377">
                  <c:v>5.7049305555774481</c:v>
                </c:pt>
                <c:pt idx="4378">
                  <c:v>5.7056597222472192</c:v>
                </c:pt>
                <c:pt idx="4379">
                  <c:v>5.7063773148402106</c:v>
                </c:pt>
                <c:pt idx="4380">
                  <c:v>5.7071064815099817</c:v>
                </c:pt>
                <c:pt idx="4381">
                  <c:v>5.7078819444723194</c:v>
                </c:pt>
                <c:pt idx="4382">
                  <c:v>5.7086111111348146</c:v>
                </c:pt>
                <c:pt idx="4383">
                  <c:v>5.709328703727806</c:v>
                </c:pt>
                <c:pt idx="4384">
                  <c:v>5.7100578703975771</c:v>
                </c:pt>
                <c:pt idx="4385">
                  <c:v>5.7107870370600722</c:v>
                </c:pt>
                <c:pt idx="4386">
                  <c:v>5.7115046296530636</c:v>
                </c:pt>
                <c:pt idx="4387">
                  <c:v>5.7122800926154014</c:v>
                </c:pt>
                <c:pt idx="4388">
                  <c:v>5.7130092592851724</c:v>
                </c:pt>
                <c:pt idx="4389">
                  <c:v>5.7137384259476676</c:v>
                </c:pt>
                <c:pt idx="4390">
                  <c:v>5.714456018540659</c:v>
                </c:pt>
                <c:pt idx="4391">
                  <c:v>5.7151851852104301</c:v>
                </c:pt>
                <c:pt idx="4392">
                  <c:v>5.7159143518802011</c:v>
                </c:pt>
                <c:pt idx="4393">
                  <c:v>5.7166898148425389</c:v>
                </c:pt>
                <c:pt idx="4394">
                  <c:v>5.7174074074355303</c:v>
                </c:pt>
                <c:pt idx="4395">
                  <c:v>5.7181365740980254</c:v>
                </c:pt>
                <c:pt idx="4396">
                  <c:v>5.7188657407677965</c:v>
                </c:pt>
                <c:pt idx="4397">
                  <c:v>5.7195833333607879</c:v>
                </c:pt>
                <c:pt idx="4398">
                  <c:v>5.7203125000232831</c:v>
                </c:pt>
                <c:pt idx="4399">
                  <c:v>5.7210879629856208</c:v>
                </c:pt>
                <c:pt idx="4400">
                  <c:v>5.7218171296553919</c:v>
                </c:pt>
                <c:pt idx="4401">
                  <c:v>5.7225347222483833</c:v>
                </c:pt>
                <c:pt idx="4402">
                  <c:v>5.7232638889108784</c:v>
                </c:pt>
                <c:pt idx="4403">
                  <c:v>5.7239930555806495</c:v>
                </c:pt>
                <c:pt idx="4404">
                  <c:v>5.7247106481736409</c:v>
                </c:pt>
                <c:pt idx="4405">
                  <c:v>5.7254861111359787</c:v>
                </c:pt>
                <c:pt idx="4406">
                  <c:v>5.7262152778057498</c:v>
                </c:pt>
                <c:pt idx="4407">
                  <c:v>5.7269328703987412</c:v>
                </c:pt>
                <c:pt idx="4408">
                  <c:v>5.7276620370612363</c:v>
                </c:pt>
                <c:pt idx="4409">
                  <c:v>5.7283912037310074</c:v>
                </c:pt>
                <c:pt idx="4410">
                  <c:v>5.7291087963239988</c:v>
                </c:pt>
                <c:pt idx="4411">
                  <c:v>5.7298379629864939</c:v>
                </c:pt>
                <c:pt idx="4412">
                  <c:v>5.730567129656265</c:v>
                </c:pt>
                <c:pt idx="4413">
                  <c:v>5.7312847222492564</c:v>
                </c:pt>
                <c:pt idx="4414">
                  <c:v>5.7320138889117516</c:v>
                </c:pt>
                <c:pt idx="4415">
                  <c:v>5.7327430555815226</c:v>
                </c:pt>
                <c:pt idx="4416">
                  <c:v>5.7335185185438604</c:v>
                </c:pt>
                <c:pt idx="4417">
                  <c:v>5.7342361111368518</c:v>
                </c:pt>
                <c:pt idx="4418">
                  <c:v>5.7349652777993469</c:v>
                </c:pt>
                <c:pt idx="4419">
                  <c:v>5.7356828703923384</c:v>
                </c:pt>
                <c:pt idx="4420">
                  <c:v>5.7364120370621094</c:v>
                </c:pt>
                <c:pt idx="4421">
                  <c:v>5.7371412037318805</c:v>
                </c:pt>
                <c:pt idx="4422">
                  <c:v>5.7379166666942183</c:v>
                </c:pt>
                <c:pt idx="4423">
                  <c:v>5.7386342592872097</c:v>
                </c:pt>
                <c:pt idx="4424">
                  <c:v>5.7393634259497048</c:v>
                </c:pt>
                <c:pt idx="4425">
                  <c:v>5.7400925926194759</c:v>
                </c:pt>
                <c:pt idx="4426">
                  <c:v>5.7408101852124673</c:v>
                </c:pt>
                <c:pt idx="4427">
                  <c:v>5.7415393518749624</c:v>
                </c:pt>
                <c:pt idx="4428">
                  <c:v>5.7423148148373002</c:v>
                </c:pt>
                <c:pt idx="4429">
                  <c:v>5.7430439815070713</c:v>
                </c:pt>
                <c:pt idx="4430">
                  <c:v>5.7437615741000627</c:v>
                </c:pt>
                <c:pt idx="4431">
                  <c:v>5.7444907407625578</c:v>
                </c:pt>
                <c:pt idx="4432">
                  <c:v>5.7452199074323289</c:v>
                </c:pt>
                <c:pt idx="4433">
                  <c:v>5.7459375000253203</c:v>
                </c:pt>
                <c:pt idx="4434">
                  <c:v>5.7467129629876581</c:v>
                </c:pt>
                <c:pt idx="4435">
                  <c:v>5.7474421296574292</c:v>
                </c:pt>
                <c:pt idx="4436">
                  <c:v>5.7481597222504206</c:v>
                </c:pt>
                <c:pt idx="4437">
                  <c:v>5.7488888889129157</c:v>
                </c:pt>
                <c:pt idx="4438">
                  <c:v>5.7496180555826868</c:v>
                </c:pt>
                <c:pt idx="4439">
                  <c:v>5.7503356481756782</c:v>
                </c:pt>
                <c:pt idx="4440">
                  <c:v>5.7510648148381733</c:v>
                </c:pt>
                <c:pt idx="4441">
                  <c:v>5.7517939815079444</c:v>
                </c:pt>
                <c:pt idx="4442">
                  <c:v>5.7525115741009358</c:v>
                </c:pt>
                <c:pt idx="4443">
                  <c:v>5.7532407407634309</c:v>
                </c:pt>
                <c:pt idx="4444">
                  <c:v>5.753969907433202</c:v>
                </c:pt>
                <c:pt idx="4445">
                  <c:v>5.7546875000261934</c:v>
                </c:pt>
                <c:pt idx="4446">
                  <c:v>5.7554166666886886</c:v>
                </c:pt>
                <c:pt idx="4447">
                  <c:v>5.7561458333584596</c:v>
                </c:pt>
                <c:pt idx="4448">
                  <c:v>5.7568634259514511</c:v>
                </c:pt>
                <c:pt idx="4449">
                  <c:v>5.7575925926212221</c:v>
                </c:pt>
                <c:pt idx="4450">
                  <c:v>5.7583217592837173</c:v>
                </c:pt>
                <c:pt idx="4451">
                  <c:v>5.7590393518767087</c:v>
                </c:pt>
                <c:pt idx="4452">
                  <c:v>5.7597685185464798</c:v>
                </c:pt>
                <c:pt idx="4453">
                  <c:v>5.7604976852089749</c:v>
                </c:pt>
                <c:pt idx="4454">
                  <c:v>5.7612152778019663</c:v>
                </c:pt>
                <c:pt idx="4455">
                  <c:v>5.7619907407643041</c:v>
                </c:pt>
                <c:pt idx="4456">
                  <c:v>5.7627199074340751</c:v>
                </c:pt>
                <c:pt idx="4457">
                  <c:v>5.7634490740965703</c:v>
                </c:pt>
                <c:pt idx="4458">
                  <c:v>5.7641666666895617</c:v>
                </c:pt>
                <c:pt idx="4459">
                  <c:v>5.7648958333593328</c:v>
                </c:pt>
                <c:pt idx="4460">
                  <c:v>5.7656250000218279</c:v>
                </c:pt>
                <c:pt idx="4461">
                  <c:v>5.7664004629914416</c:v>
                </c:pt>
                <c:pt idx="4462">
                  <c:v>5.7671180555771571</c:v>
                </c:pt>
                <c:pt idx="4463">
                  <c:v>5.7678472222469281</c:v>
                </c:pt>
                <c:pt idx="4464">
                  <c:v>5.7685763889166992</c:v>
                </c:pt>
                <c:pt idx="4465">
                  <c:v>5.7692939815096906</c:v>
                </c:pt>
                <c:pt idx="4466">
                  <c:v>5.7700231481721858</c:v>
                </c:pt>
                <c:pt idx="4467">
                  <c:v>5.7707986111345235</c:v>
                </c:pt>
                <c:pt idx="4468">
                  <c:v>5.7715277778042946</c:v>
                </c:pt>
                <c:pt idx="4469">
                  <c:v>5.772245370397286</c:v>
                </c:pt>
                <c:pt idx="4470">
                  <c:v>5.7729745370597811</c:v>
                </c:pt>
                <c:pt idx="4471">
                  <c:v>5.7737037037295522</c:v>
                </c:pt>
                <c:pt idx="4472">
                  <c:v>5.7744212963225436</c:v>
                </c:pt>
                <c:pt idx="4473">
                  <c:v>5.7751967592848814</c:v>
                </c:pt>
                <c:pt idx="4474">
                  <c:v>5.7759259259546525</c:v>
                </c:pt>
                <c:pt idx="4475">
                  <c:v>5.7766550926171476</c:v>
                </c:pt>
                <c:pt idx="4476">
                  <c:v>5.777372685210139</c:v>
                </c:pt>
                <c:pt idx="4477">
                  <c:v>5.7781018518799101</c:v>
                </c:pt>
                <c:pt idx="4478">
                  <c:v>5.7788310185424052</c:v>
                </c:pt>
                <c:pt idx="4479">
                  <c:v>5.779606481504743</c:v>
                </c:pt>
                <c:pt idx="4480">
                  <c:v>5.7803240740977344</c:v>
                </c:pt>
                <c:pt idx="4481">
                  <c:v>5.7810532407675055</c:v>
                </c:pt>
                <c:pt idx="4482">
                  <c:v>5.7817824074300006</c:v>
                </c:pt>
                <c:pt idx="4483">
                  <c:v>5.782500000022992</c:v>
                </c:pt>
                <c:pt idx="4484">
                  <c:v>5.7832291666927631</c:v>
                </c:pt>
                <c:pt idx="4485">
                  <c:v>5.7840046296551009</c:v>
                </c:pt>
                <c:pt idx="4486">
                  <c:v>5.7847337963248719</c:v>
                </c:pt>
                <c:pt idx="4487">
                  <c:v>5.7854513889105874</c:v>
                </c:pt>
                <c:pt idx="4488">
                  <c:v>5.7861805555803585</c:v>
                </c:pt>
                <c:pt idx="4489">
                  <c:v>5.7868981481733499</c:v>
                </c:pt>
                <c:pt idx="4490">
                  <c:v>5.787627314843121</c:v>
                </c:pt>
                <c:pt idx="4491">
                  <c:v>5.7884027778054588</c:v>
                </c:pt>
                <c:pt idx="4492">
                  <c:v>5.7891319444679539</c:v>
                </c:pt>
                <c:pt idx="4493">
                  <c:v>5.7898495370609453</c:v>
                </c:pt>
                <c:pt idx="4494">
                  <c:v>5.7905787037307164</c:v>
                </c:pt>
                <c:pt idx="4495">
                  <c:v>5.7913078703932115</c:v>
                </c:pt>
                <c:pt idx="4496">
                  <c:v>5.7920254629862029</c:v>
                </c:pt>
                <c:pt idx="4497">
                  <c:v>5.7928009259485407</c:v>
                </c:pt>
                <c:pt idx="4498">
                  <c:v>5.7935300926183118</c:v>
                </c:pt>
                <c:pt idx="4499">
                  <c:v>5.7942592592808069</c:v>
                </c:pt>
                <c:pt idx="4500">
                  <c:v>5.7949768518737983</c:v>
                </c:pt>
                <c:pt idx="4501">
                  <c:v>5.7957060185435694</c:v>
                </c:pt>
                <c:pt idx="4502">
                  <c:v>5.7964351852133404</c:v>
                </c:pt>
                <c:pt idx="4503">
                  <c:v>5.7972106481756782</c:v>
                </c:pt>
                <c:pt idx="4504">
                  <c:v>5.7979282407686696</c:v>
                </c:pt>
                <c:pt idx="4505">
                  <c:v>5.7986574074311648</c:v>
                </c:pt>
                <c:pt idx="4506">
                  <c:v>5.7993865741009358</c:v>
                </c:pt>
                <c:pt idx="4507">
                  <c:v>5.8001041666939273</c:v>
                </c:pt>
                <c:pt idx="4508">
                  <c:v>5.8008333333564224</c:v>
                </c:pt>
                <c:pt idx="4509">
                  <c:v>5.8016087963187601</c:v>
                </c:pt>
                <c:pt idx="4510">
                  <c:v>5.8023379629885312</c:v>
                </c:pt>
                <c:pt idx="4511">
                  <c:v>5.8030555555815226</c:v>
                </c:pt>
                <c:pt idx="4512">
                  <c:v>5.8037847222440178</c:v>
                </c:pt>
                <c:pt idx="4513">
                  <c:v>5.8045023148370092</c:v>
                </c:pt>
                <c:pt idx="4514">
                  <c:v>5.8052314815067803</c:v>
                </c:pt>
                <c:pt idx="4515">
                  <c:v>5.806006944469118</c:v>
                </c:pt>
                <c:pt idx="4516">
                  <c:v>5.8067361111388891</c:v>
                </c:pt>
                <c:pt idx="4517">
                  <c:v>5.8074652778013842</c:v>
                </c:pt>
                <c:pt idx="4518">
                  <c:v>5.8081828703943756</c:v>
                </c:pt>
                <c:pt idx="4519">
                  <c:v>5.8089120370641467</c:v>
                </c:pt>
                <c:pt idx="4520">
                  <c:v>5.8096412037266418</c:v>
                </c:pt>
                <c:pt idx="4521">
                  <c:v>5.8103587963196333</c:v>
                </c:pt>
                <c:pt idx="4522">
                  <c:v>5.8110879629894043</c:v>
                </c:pt>
                <c:pt idx="4523">
                  <c:v>5.8118171296518994</c:v>
                </c:pt>
                <c:pt idx="4524">
                  <c:v>5.8125347222448909</c:v>
                </c:pt>
                <c:pt idx="4525">
                  <c:v>5.8132638889146619</c:v>
                </c:pt>
                <c:pt idx="4526">
                  <c:v>5.8140393518769997</c:v>
                </c:pt>
                <c:pt idx="4527">
                  <c:v>5.8147685185467708</c:v>
                </c:pt>
                <c:pt idx="4528">
                  <c:v>5.8154861111397622</c:v>
                </c:pt>
                <c:pt idx="4529">
                  <c:v>5.8162152778022573</c:v>
                </c:pt>
                <c:pt idx="4530">
                  <c:v>5.8169328703952488</c:v>
                </c:pt>
                <c:pt idx="4531">
                  <c:v>5.8176620370650198</c:v>
                </c:pt>
                <c:pt idx="4532">
                  <c:v>5.8184375000273576</c:v>
                </c:pt>
                <c:pt idx="4533">
                  <c:v>5.8191666666898527</c:v>
                </c:pt>
                <c:pt idx="4534">
                  <c:v>5.8198842592828441</c:v>
                </c:pt>
                <c:pt idx="4535">
                  <c:v>5.8206134259526152</c:v>
                </c:pt>
                <c:pt idx="4536">
                  <c:v>5.8213425926151103</c:v>
                </c:pt>
                <c:pt idx="4537">
                  <c:v>5.8220601852081018</c:v>
                </c:pt>
                <c:pt idx="4538">
                  <c:v>5.8228472222472192</c:v>
                </c:pt>
                <c:pt idx="4539">
                  <c:v>5.8235648148402106</c:v>
                </c:pt>
                <c:pt idx="4540">
                  <c:v>5.8242939815099817</c:v>
                </c:pt>
                <c:pt idx="4541">
                  <c:v>5.8250115740956971</c:v>
                </c:pt>
                <c:pt idx="4542">
                  <c:v>5.8257407407654682</c:v>
                </c:pt>
                <c:pt idx="4543">
                  <c:v>5.8264699074352393</c:v>
                </c:pt>
                <c:pt idx="4544">
                  <c:v>5.8272453703975771</c:v>
                </c:pt>
                <c:pt idx="4545">
                  <c:v>5.8279745370600722</c:v>
                </c:pt>
                <c:pt idx="4546">
                  <c:v>5.8286921296530636</c:v>
                </c:pt>
                <c:pt idx="4547">
                  <c:v>5.8294212963228347</c:v>
                </c:pt>
                <c:pt idx="4548">
                  <c:v>5.8301504629853298</c:v>
                </c:pt>
                <c:pt idx="4549">
                  <c:v>5.8308680555783212</c:v>
                </c:pt>
                <c:pt idx="4550">
                  <c:v>5.8315972222480923</c:v>
                </c:pt>
                <c:pt idx="4551">
                  <c:v>5.8323148148410837</c:v>
                </c:pt>
                <c:pt idx="4552">
                  <c:v>5.8330439815035788</c:v>
                </c:pt>
                <c:pt idx="4553">
                  <c:v>5.8337731481733499</c:v>
                </c:pt>
                <c:pt idx="4554">
                  <c:v>5.8344907407663413</c:v>
                </c:pt>
                <c:pt idx="4555">
                  <c:v>5.8352662037286791</c:v>
                </c:pt>
                <c:pt idx="4556">
                  <c:v>5.8359953703984502</c:v>
                </c:pt>
                <c:pt idx="4557">
                  <c:v>5.8367245370609453</c:v>
                </c:pt>
                <c:pt idx="4558">
                  <c:v>5.8374421296539367</c:v>
                </c:pt>
                <c:pt idx="4559">
                  <c:v>5.8381712963237078</c:v>
                </c:pt>
                <c:pt idx="4560">
                  <c:v>5.8389004629862029</c:v>
                </c:pt>
                <c:pt idx="4561">
                  <c:v>5.8396180555791943</c:v>
                </c:pt>
                <c:pt idx="4562">
                  <c:v>5.8403472222489654</c:v>
                </c:pt>
                <c:pt idx="4563">
                  <c:v>5.8410763889114605</c:v>
                </c:pt>
                <c:pt idx="4564">
                  <c:v>5.8417939815044519</c:v>
                </c:pt>
                <c:pt idx="4565">
                  <c:v>5.842523148174223</c:v>
                </c:pt>
                <c:pt idx="4566">
                  <c:v>5.8432986111365608</c:v>
                </c:pt>
                <c:pt idx="4567">
                  <c:v>5.8440162037295522</c:v>
                </c:pt>
                <c:pt idx="4568">
                  <c:v>5.8447453703920473</c:v>
                </c:pt>
                <c:pt idx="4569">
                  <c:v>5.8454745370618184</c:v>
                </c:pt>
                <c:pt idx="4570">
                  <c:v>5.8461921296548098</c:v>
                </c:pt>
                <c:pt idx="4571">
                  <c:v>5.8469212963245809</c:v>
                </c:pt>
                <c:pt idx="4572">
                  <c:v>5.8476967592869187</c:v>
                </c:pt>
                <c:pt idx="4573">
                  <c:v>5.8484259259494138</c:v>
                </c:pt>
                <c:pt idx="4574">
                  <c:v>5.8491435185424052</c:v>
                </c:pt>
                <c:pt idx="4575">
                  <c:v>5.8498726852121763</c:v>
                </c:pt>
                <c:pt idx="4576">
                  <c:v>5.8506018518746714</c:v>
                </c:pt>
                <c:pt idx="4577">
                  <c:v>5.8513194444676628</c:v>
                </c:pt>
                <c:pt idx="4578">
                  <c:v>5.8520949074300006</c:v>
                </c:pt>
                <c:pt idx="4579">
                  <c:v>5.8528240740997717</c:v>
                </c:pt>
                <c:pt idx="4580">
                  <c:v>5.8535416666927631</c:v>
                </c:pt>
                <c:pt idx="4581">
                  <c:v>5.8542708333552582</c:v>
                </c:pt>
                <c:pt idx="4582">
                  <c:v>5.8550000000250293</c:v>
                </c:pt>
                <c:pt idx="4583">
                  <c:v>5.8557175926180207</c:v>
                </c:pt>
                <c:pt idx="4584">
                  <c:v>5.8564930555803585</c:v>
                </c:pt>
                <c:pt idx="4585">
                  <c:v>5.8572222222501296</c:v>
                </c:pt>
                <c:pt idx="4586">
                  <c:v>5.8579513889126247</c:v>
                </c:pt>
                <c:pt idx="4587">
                  <c:v>5.8586689815056161</c:v>
                </c:pt>
                <c:pt idx="4588">
                  <c:v>5.8593981481753872</c:v>
                </c:pt>
                <c:pt idx="4589">
                  <c:v>5.8601273148378823</c:v>
                </c:pt>
                <c:pt idx="4590">
                  <c:v>5.8609027778002201</c:v>
                </c:pt>
                <c:pt idx="4591">
                  <c:v>5.8616203703932115</c:v>
                </c:pt>
                <c:pt idx="4592">
                  <c:v>5.8623495370629826</c:v>
                </c:pt>
                <c:pt idx="4593">
                  <c:v>5.863067129655974</c:v>
                </c:pt>
                <c:pt idx="4594">
                  <c:v>5.8637962963184691</c:v>
                </c:pt>
                <c:pt idx="4595">
                  <c:v>5.8645254629882402</c:v>
                </c:pt>
                <c:pt idx="4596">
                  <c:v>5.8653009259505779</c:v>
                </c:pt>
                <c:pt idx="4597">
                  <c:v>5.8660185185435694</c:v>
                </c:pt>
                <c:pt idx="4598">
                  <c:v>5.8667476852133404</c:v>
                </c:pt>
                <c:pt idx="4599">
                  <c:v>5.8674768518758356</c:v>
                </c:pt>
                <c:pt idx="4600">
                  <c:v>5.868194444468827</c:v>
                </c:pt>
                <c:pt idx="4601">
                  <c:v>5.8689236111385981</c:v>
                </c:pt>
                <c:pt idx="4602">
                  <c:v>5.8696527778010932</c:v>
                </c:pt>
                <c:pt idx="4603">
                  <c:v>5.8703703703940846</c:v>
                </c:pt>
                <c:pt idx="4604">
                  <c:v>5.8710995370638557</c:v>
                </c:pt>
                <c:pt idx="4605">
                  <c:v>5.8718287037263508</c:v>
                </c:pt>
                <c:pt idx="4606">
                  <c:v>5.8725462963193422</c:v>
                </c:pt>
                <c:pt idx="4607">
                  <c:v>5.87332175928168</c:v>
                </c:pt>
                <c:pt idx="4608">
                  <c:v>5.8740509259514511</c:v>
                </c:pt>
                <c:pt idx="4609">
                  <c:v>5.8747800926212221</c:v>
                </c:pt>
                <c:pt idx="4610">
                  <c:v>5.8754976852069376</c:v>
                </c:pt>
                <c:pt idx="4611">
                  <c:v>5.8762268518767087</c:v>
                </c:pt>
                <c:pt idx="4612">
                  <c:v>5.8769560185464798</c:v>
                </c:pt>
                <c:pt idx="4613">
                  <c:v>5.8777314815088175</c:v>
                </c:pt>
                <c:pt idx="4614">
                  <c:v>5.8784490741018089</c:v>
                </c:pt>
                <c:pt idx="4615">
                  <c:v>5.8791782407643041</c:v>
                </c:pt>
                <c:pt idx="4616">
                  <c:v>5.8798958333572955</c:v>
                </c:pt>
                <c:pt idx="4617">
                  <c:v>5.8806250000270666</c:v>
                </c:pt>
                <c:pt idx="4618">
                  <c:v>5.8813541666895617</c:v>
                </c:pt>
                <c:pt idx="4619">
                  <c:v>5.8820717592825531</c:v>
                </c:pt>
                <c:pt idx="4620">
                  <c:v>5.8828009259523242</c:v>
                </c:pt>
                <c:pt idx="4621">
                  <c:v>5.8835300926148193</c:v>
                </c:pt>
                <c:pt idx="4622">
                  <c:v>5.8842476852078107</c:v>
                </c:pt>
                <c:pt idx="4623">
                  <c:v>5.8849768518775818</c:v>
                </c:pt>
                <c:pt idx="4624">
                  <c:v>5.8857523148399196</c:v>
                </c:pt>
                <c:pt idx="4625">
                  <c:v>5.8864814815096906</c:v>
                </c:pt>
                <c:pt idx="4626">
                  <c:v>5.8871990741026821</c:v>
                </c:pt>
                <c:pt idx="4627">
                  <c:v>5.8879282407651772</c:v>
                </c:pt>
                <c:pt idx="4628">
                  <c:v>5.8886458333581686</c:v>
                </c:pt>
                <c:pt idx="4629">
                  <c:v>5.8893750000279397</c:v>
                </c:pt>
                <c:pt idx="4630">
                  <c:v>5.8901504629902774</c:v>
                </c:pt>
                <c:pt idx="4631">
                  <c:v>5.8908796296527726</c:v>
                </c:pt>
                <c:pt idx="4632">
                  <c:v>5.8916087963225436</c:v>
                </c:pt>
                <c:pt idx="4633">
                  <c:v>5.8923263889155351</c:v>
                </c:pt>
                <c:pt idx="4634">
                  <c:v>5.8930555555780302</c:v>
                </c:pt>
                <c:pt idx="4635">
                  <c:v>5.8937847222478013</c:v>
                </c:pt>
                <c:pt idx="4636">
                  <c:v>5.8945023148407927</c:v>
                </c:pt>
                <c:pt idx="4637">
                  <c:v>5.8952314815032878</c:v>
                </c:pt>
                <c:pt idx="4638">
                  <c:v>5.8959606481730589</c:v>
                </c:pt>
                <c:pt idx="4639">
                  <c:v>5.8966782407660503</c:v>
                </c:pt>
                <c:pt idx="4640">
                  <c:v>5.8974074074358214</c:v>
                </c:pt>
                <c:pt idx="4641">
                  <c:v>5.8981828703981591</c:v>
                </c:pt>
                <c:pt idx="4642">
                  <c:v>5.8989004629911506</c:v>
                </c:pt>
                <c:pt idx="4643">
                  <c:v>5.8996296296536457</c:v>
                </c:pt>
                <c:pt idx="4644">
                  <c:v>5.9003587963234168</c:v>
                </c:pt>
                <c:pt idx="4645">
                  <c:v>5.9010763889164082</c:v>
                </c:pt>
                <c:pt idx="4646">
                  <c:v>5.9018055555789033</c:v>
                </c:pt>
                <c:pt idx="4647">
                  <c:v>5.9025810185412411</c:v>
                </c:pt>
                <c:pt idx="4648">
                  <c:v>5.9033101852110121</c:v>
                </c:pt>
                <c:pt idx="4649">
                  <c:v>5.9040277778040036</c:v>
                </c:pt>
                <c:pt idx="4650">
                  <c:v>5.9047569444664987</c:v>
                </c:pt>
                <c:pt idx="4651">
                  <c:v>5.9054861111362698</c:v>
                </c:pt>
                <c:pt idx="4652">
                  <c:v>5.9062037037292612</c:v>
                </c:pt>
                <c:pt idx="4653">
                  <c:v>5.9069791666915989</c:v>
                </c:pt>
                <c:pt idx="4654">
                  <c:v>5.90770833336137</c:v>
                </c:pt>
                <c:pt idx="4655">
                  <c:v>5.9084259259543614</c:v>
                </c:pt>
                <c:pt idx="4656">
                  <c:v>5.9091550926168566</c:v>
                </c:pt>
                <c:pt idx="4657">
                  <c:v>5.9098842592866276</c:v>
                </c:pt>
                <c:pt idx="4658">
                  <c:v>5.9106018518796191</c:v>
                </c:pt>
                <c:pt idx="4659">
                  <c:v>5.9113888889114605</c:v>
                </c:pt>
                <c:pt idx="4660">
                  <c:v>5.9121064815044519</c:v>
                </c:pt>
                <c:pt idx="4661">
                  <c:v>5.912835648174223</c:v>
                </c:pt>
                <c:pt idx="4662">
                  <c:v>5.9135532407672144</c:v>
                </c:pt>
                <c:pt idx="4663">
                  <c:v>5.9142824074297096</c:v>
                </c:pt>
                <c:pt idx="4664">
                  <c:v>5.9150115740994806</c:v>
                </c:pt>
                <c:pt idx="4665">
                  <c:v>5.9157291666924721</c:v>
                </c:pt>
                <c:pt idx="4666">
                  <c:v>5.9164583333549672</c:v>
                </c:pt>
                <c:pt idx="4667">
                  <c:v>5.9171875000247383</c:v>
                </c:pt>
                <c:pt idx="4668">
                  <c:v>5.9179166666945093</c:v>
                </c:pt>
                <c:pt idx="4669">
                  <c:v>5.9186342592875008</c:v>
                </c:pt>
                <c:pt idx="4670">
                  <c:v>5.9194097222498385</c:v>
                </c:pt>
                <c:pt idx="4671">
                  <c:v>5.9201388889123336</c:v>
                </c:pt>
                <c:pt idx="4672">
                  <c:v>5.9208564815053251</c:v>
                </c:pt>
                <c:pt idx="4673">
                  <c:v>5.9215856481750961</c:v>
                </c:pt>
                <c:pt idx="4674">
                  <c:v>5.9223148148375913</c:v>
                </c:pt>
                <c:pt idx="4675">
                  <c:v>5.9230324074305827</c:v>
                </c:pt>
                <c:pt idx="4676">
                  <c:v>5.9238078703929204</c:v>
                </c:pt>
                <c:pt idx="4677">
                  <c:v>5.9245370370626915</c:v>
                </c:pt>
                <c:pt idx="4678">
                  <c:v>5.9252546296556829</c:v>
                </c:pt>
                <c:pt idx="4679">
                  <c:v>5.9259837963181781</c:v>
                </c:pt>
                <c:pt idx="4680">
                  <c:v>5.9267129629879491</c:v>
                </c:pt>
                <c:pt idx="4681">
                  <c:v>5.9274305555809406</c:v>
                </c:pt>
                <c:pt idx="4682">
                  <c:v>5.928217592620058</c:v>
                </c:pt>
                <c:pt idx="4683">
                  <c:v>5.9289351852130494</c:v>
                </c:pt>
                <c:pt idx="4684">
                  <c:v>5.9296643518755445</c:v>
                </c:pt>
                <c:pt idx="4685">
                  <c:v>5.9303935185453156</c:v>
                </c:pt>
                <c:pt idx="4686">
                  <c:v>5.931111111138307</c:v>
                </c:pt>
                <c:pt idx="4687">
                  <c:v>5.9318402778008021</c:v>
                </c:pt>
                <c:pt idx="4688">
                  <c:v>5.9326157407631399</c:v>
                </c:pt>
                <c:pt idx="4689">
                  <c:v>5.9333333333561313</c:v>
                </c:pt>
                <c:pt idx="4690">
                  <c:v>5.9340625000259024</c:v>
                </c:pt>
                <c:pt idx="4691">
                  <c:v>5.9347916666883975</c:v>
                </c:pt>
                <c:pt idx="4692">
                  <c:v>5.9355092592813889</c:v>
                </c:pt>
                <c:pt idx="4693">
                  <c:v>5.93623842595116</c:v>
                </c:pt>
                <c:pt idx="4694">
                  <c:v>5.9370138889134978</c:v>
                </c:pt>
                <c:pt idx="4695">
                  <c:v>5.9377430555832689</c:v>
                </c:pt>
                <c:pt idx="4696">
                  <c:v>5.938472222245764</c:v>
                </c:pt>
                <c:pt idx="4697">
                  <c:v>5.9391898148387554</c:v>
                </c:pt>
                <c:pt idx="4698">
                  <c:v>5.9399189815085265</c:v>
                </c:pt>
                <c:pt idx="4699">
                  <c:v>5.9406481481710216</c:v>
                </c:pt>
                <c:pt idx="4700">
                  <c:v>5.941365740764013</c:v>
                </c:pt>
                <c:pt idx="4701">
                  <c:v>5.9420949074337841</c:v>
                </c:pt>
                <c:pt idx="4702">
                  <c:v>5.9428240740962792</c:v>
                </c:pt>
                <c:pt idx="4703">
                  <c:v>5.9435416666892706</c:v>
                </c:pt>
                <c:pt idx="4704">
                  <c:v>5.9442708333590417</c:v>
                </c:pt>
                <c:pt idx="4705">
                  <c:v>5.9450462963213795</c:v>
                </c:pt>
                <c:pt idx="4706">
                  <c:v>5.9457754629911506</c:v>
                </c:pt>
                <c:pt idx="4707">
                  <c:v>5.946493055584142</c:v>
                </c:pt>
                <c:pt idx="4708">
                  <c:v>5.9472222222466371</c:v>
                </c:pt>
                <c:pt idx="4709">
                  <c:v>5.9479513889164082</c:v>
                </c:pt>
                <c:pt idx="4710">
                  <c:v>5.9486689815093996</c:v>
                </c:pt>
                <c:pt idx="4711">
                  <c:v>5.9494444444717374</c:v>
                </c:pt>
                <c:pt idx="4712">
                  <c:v>5.9501736111342325</c:v>
                </c:pt>
                <c:pt idx="4713">
                  <c:v>5.9509027778040036</c:v>
                </c:pt>
                <c:pt idx="4714">
                  <c:v>5.951620370396995</c:v>
                </c:pt>
                <c:pt idx="4715">
                  <c:v>5.9523495370594901</c:v>
                </c:pt>
                <c:pt idx="4716">
                  <c:v>5.9530787037292612</c:v>
                </c:pt>
                <c:pt idx="4717">
                  <c:v>5.9537962963222526</c:v>
                </c:pt>
                <c:pt idx="4718">
                  <c:v>5.9545254629847477</c:v>
                </c:pt>
                <c:pt idx="4719">
                  <c:v>5.9552546296545188</c:v>
                </c:pt>
                <c:pt idx="4720">
                  <c:v>5.9559722222475102</c:v>
                </c:pt>
                <c:pt idx="4721">
                  <c:v>5.9567013889172813</c:v>
                </c:pt>
                <c:pt idx="4722">
                  <c:v>5.9574305555797764</c:v>
                </c:pt>
                <c:pt idx="4723">
                  <c:v>5.9581481481727678</c:v>
                </c:pt>
                <c:pt idx="4724">
                  <c:v>5.9588773148425389</c:v>
                </c:pt>
                <c:pt idx="4725">
                  <c:v>5.959606481505034</c:v>
                </c:pt>
                <c:pt idx="4726">
                  <c:v>5.9603240740980254</c:v>
                </c:pt>
                <c:pt idx="4727">
                  <c:v>5.9610995370603632</c:v>
                </c:pt>
                <c:pt idx="4728">
                  <c:v>5.9618287037301343</c:v>
                </c:pt>
                <c:pt idx="4729">
                  <c:v>5.9625578703926294</c:v>
                </c:pt>
                <c:pt idx="4730">
                  <c:v>5.9632754629856208</c:v>
                </c:pt>
                <c:pt idx="4731">
                  <c:v>5.9640046296553919</c:v>
                </c:pt>
                <c:pt idx="4732">
                  <c:v>5.964733796317887</c:v>
                </c:pt>
                <c:pt idx="4733">
                  <c:v>5.9654629629876581</c:v>
                </c:pt>
                <c:pt idx="4734">
                  <c:v>5.9661805555806495</c:v>
                </c:pt>
                <c:pt idx="4735">
                  <c:v>5.9669097222504206</c:v>
                </c:pt>
                <c:pt idx="4736">
                  <c:v>5.9676388889129157</c:v>
                </c:pt>
                <c:pt idx="4737">
                  <c:v>5.9683564815059071</c:v>
                </c:pt>
                <c:pt idx="4738">
                  <c:v>5.9690856481756782</c:v>
                </c:pt>
                <c:pt idx="4739">
                  <c:v>5.9698148148381733</c:v>
                </c:pt>
                <c:pt idx="4740">
                  <c:v>5.9705324074311648</c:v>
                </c:pt>
                <c:pt idx="4741">
                  <c:v>5.9712615741009358</c:v>
                </c:pt>
                <c:pt idx="4742">
                  <c:v>5.9719907407634309</c:v>
                </c:pt>
                <c:pt idx="4743">
                  <c:v>5.9727083333564224</c:v>
                </c:pt>
                <c:pt idx="4744">
                  <c:v>5.9734375000261934</c:v>
                </c:pt>
                <c:pt idx="4745">
                  <c:v>5.9741666666886886</c:v>
                </c:pt>
                <c:pt idx="4746">
                  <c:v>5.97488425928168</c:v>
                </c:pt>
                <c:pt idx="4747">
                  <c:v>5.9756134259514511</c:v>
                </c:pt>
                <c:pt idx="4748">
                  <c:v>5.9763888889137888</c:v>
                </c:pt>
                <c:pt idx="4749">
                  <c:v>5.9771180555835599</c:v>
                </c:pt>
                <c:pt idx="4750">
                  <c:v>5.9778356481765513</c:v>
                </c:pt>
                <c:pt idx="4751">
                  <c:v>5.9785648148390464</c:v>
                </c:pt>
                <c:pt idx="4752">
                  <c:v>5.9792939815088175</c:v>
                </c:pt>
                <c:pt idx="4753">
                  <c:v>5.9800115741018089</c:v>
                </c:pt>
                <c:pt idx="4754">
                  <c:v>5.9807870370641467</c:v>
                </c:pt>
                <c:pt idx="4755">
                  <c:v>5.9815162037266418</c:v>
                </c:pt>
                <c:pt idx="4756">
                  <c:v>5.9822453703964129</c:v>
                </c:pt>
                <c:pt idx="4757">
                  <c:v>5.9829629629894043</c:v>
                </c:pt>
                <c:pt idx="4758">
                  <c:v>5.9836921296518994</c:v>
                </c:pt>
                <c:pt idx="4759">
                  <c:v>5.9844212963216705</c:v>
                </c:pt>
                <c:pt idx="4760">
                  <c:v>5.9851851852072286</c:v>
                </c:pt>
                <c:pt idx="4761">
                  <c:v>5.9859143518769997</c:v>
                </c:pt>
                <c:pt idx="4762">
                  <c:v>5.9866435185467708</c:v>
                </c:pt>
                <c:pt idx="4763">
                  <c:v>5.9873611111397622</c:v>
                </c:pt>
                <c:pt idx="4764">
                  <c:v>5.9880902778022573</c:v>
                </c:pt>
                <c:pt idx="4765">
                  <c:v>5.9888194444720284</c:v>
                </c:pt>
                <c:pt idx="4766">
                  <c:v>5.9895370370650198</c:v>
                </c:pt>
                <c:pt idx="4767">
                  <c:v>5.9902662037275149</c:v>
                </c:pt>
                <c:pt idx="4768">
                  <c:v>5.990995370397286</c:v>
                </c:pt>
                <c:pt idx="4769">
                  <c:v>5.9917129629902774</c:v>
                </c:pt>
                <c:pt idx="4770">
                  <c:v>5.9924421296527726</c:v>
                </c:pt>
                <c:pt idx="4771">
                  <c:v>5.9932175926151103</c:v>
                </c:pt>
                <c:pt idx="4772">
                  <c:v>5.9939467592848814</c:v>
                </c:pt>
                <c:pt idx="4773">
                  <c:v>5.9946643518778728</c:v>
                </c:pt>
                <c:pt idx="4774">
                  <c:v>5.9953935185403679</c:v>
                </c:pt>
                <c:pt idx="4775">
                  <c:v>5.996122685210139</c:v>
                </c:pt>
                <c:pt idx="4776">
                  <c:v>5.9968402778031304</c:v>
                </c:pt>
                <c:pt idx="4777">
                  <c:v>5.9976273148422479</c:v>
                </c:pt>
                <c:pt idx="4778">
                  <c:v>5.9983449074352393</c:v>
                </c:pt>
                <c:pt idx="4779">
                  <c:v>5.9990740740977344</c:v>
                </c:pt>
                <c:pt idx="4780">
                  <c:v>5.9998032407675055</c:v>
                </c:pt>
                <c:pt idx="4781">
                  <c:v>6.0005208333604969</c:v>
                </c:pt>
                <c:pt idx="4782">
                  <c:v>6.001250000022992</c:v>
                </c:pt>
                <c:pt idx="4783">
                  <c:v>6.0020254629853298</c:v>
                </c:pt>
                <c:pt idx="4784">
                  <c:v>6.0027546296551009</c:v>
                </c:pt>
                <c:pt idx="4785">
                  <c:v>6.0034722222480923</c:v>
                </c:pt>
                <c:pt idx="4786">
                  <c:v>6.0042013889105874</c:v>
                </c:pt>
                <c:pt idx="4787">
                  <c:v>6.0049305555803585</c:v>
                </c:pt>
                <c:pt idx="4788">
                  <c:v>6.0056481481733499</c:v>
                </c:pt>
                <c:pt idx="4789">
                  <c:v>6.006377314843121</c:v>
                </c:pt>
                <c:pt idx="4790">
                  <c:v>6.0071064815056161</c:v>
                </c:pt>
                <c:pt idx="4791">
                  <c:v>6.0078240740986075</c:v>
                </c:pt>
                <c:pt idx="4792">
                  <c:v>6.0085532407683786</c:v>
                </c:pt>
                <c:pt idx="4793">
                  <c:v>6.0092824074308737</c:v>
                </c:pt>
                <c:pt idx="4794">
                  <c:v>6.0100578703932115</c:v>
                </c:pt>
                <c:pt idx="4795">
                  <c:v>6.0107754629862029</c:v>
                </c:pt>
                <c:pt idx="4796">
                  <c:v>6.011504629655974</c:v>
                </c:pt>
                <c:pt idx="4797">
                  <c:v>6.0122337963184691</c:v>
                </c:pt>
                <c:pt idx="4798">
                  <c:v>6.0129513889114605</c:v>
                </c:pt>
                <c:pt idx="4799">
                  <c:v>6.0136805555812316</c:v>
                </c:pt>
                <c:pt idx="4800">
                  <c:v>6.0144097222437267</c:v>
                </c:pt>
                <c:pt idx="4801">
                  <c:v>6.0151273148367181</c:v>
                </c:pt>
                <c:pt idx="4802">
                  <c:v>6.0158564815064892</c:v>
                </c:pt>
                <c:pt idx="4803">
                  <c:v>6.0165856481762603</c:v>
                </c:pt>
                <c:pt idx="4804">
                  <c:v>6.0173032407692517</c:v>
                </c:pt>
                <c:pt idx="4805">
                  <c:v>6.0180324074317468</c:v>
                </c:pt>
                <c:pt idx="4806">
                  <c:v>6.0187615741015179</c:v>
                </c:pt>
                <c:pt idx="4807">
                  <c:v>6.0194791666945093</c:v>
                </c:pt>
                <c:pt idx="4808">
                  <c:v>6.0202083333570044</c:v>
                </c:pt>
                <c:pt idx="4809">
                  <c:v>6.0209375000267755</c:v>
                </c:pt>
                <c:pt idx="4810">
                  <c:v>6.0217129629891133</c:v>
                </c:pt>
                <c:pt idx="4811">
                  <c:v>6.0224305555821047</c:v>
                </c:pt>
                <c:pt idx="4812">
                  <c:v>6.0231597222445998</c:v>
                </c:pt>
                <c:pt idx="4813">
                  <c:v>6.0238888889143709</c:v>
                </c:pt>
                <c:pt idx="4814">
                  <c:v>6.0246064815073623</c:v>
                </c:pt>
                <c:pt idx="4815">
                  <c:v>6.0253356481698574</c:v>
                </c:pt>
                <c:pt idx="4816">
                  <c:v>6.0261111111394712</c:v>
                </c:pt>
                <c:pt idx="4817">
                  <c:v>6.0268402778019663</c:v>
                </c:pt>
                <c:pt idx="4818">
                  <c:v>6.0275578703949577</c:v>
                </c:pt>
                <c:pt idx="4819">
                  <c:v>6.0282870370647288</c:v>
                </c:pt>
                <c:pt idx="4820">
                  <c:v>6.0290162037272239</c:v>
                </c:pt>
                <c:pt idx="4821">
                  <c:v>6.0297337963202153</c:v>
                </c:pt>
                <c:pt idx="4822">
                  <c:v>6.0304629629899864</c:v>
                </c:pt>
                <c:pt idx="4823">
                  <c:v>6.0311921296524815</c:v>
                </c:pt>
                <c:pt idx="4824">
                  <c:v>6.0319097222454729</c:v>
                </c:pt>
                <c:pt idx="4825">
                  <c:v>6.032638888915244</c:v>
                </c:pt>
                <c:pt idx="4826">
                  <c:v>6.0333680555777391</c:v>
                </c:pt>
                <c:pt idx="4827">
                  <c:v>6.0340856481707306</c:v>
                </c:pt>
                <c:pt idx="4828">
                  <c:v>6.0348148148405016</c:v>
                </c:pt>
                <c:pt idx="4829">
                  <c:v>6.0355439815029968</c:v>
                </c:pt>
                <c:pt idx="4830">
                  <c:v>6.0362615740959882</c:v>
                </c:pt>
                <c:pt idx="4831">
                  <c:v>6.0369907407657593</c:v>
                </c:pt>
                <c:pt idx="4832">
                  <c:v>6.037766203728097</c:v>
                </c:pt>
                <c:pt idx="4833">
                  <c:v>6.0384953703978681</c:v>
                </c:pt>
                <c:pt idx="4834">
                  <c:v>6.0392245370603632</c:v>
                </c:pt>
                <c:pt idx="4835">
                  <c:v>6.0399421296533546</c:v>
                </c:pt>
                <c:pt idx="4836">
                  <c:v>6.0406712963231257</c:v>
                </c:pt>
                <c:pt idx="4837">
                  <c:v>6.0414004629856208</c:v>
                </c:pt>
                <c:pt idx="4838">
                  <c:v>6.0421759259479586</c:v>
                </c:pt>
                <c:pt idx="4839">
                  <c:v>6.04289351854095</c:v>
                </c:pt>
                <c:pt idx="4840">
                  <c:v>6.0436226852107211</c:v>
                </c:pt>
                <c:pt idx="4841">
                  <c:v>6.0443518518804922</c:v>
                </c:pt>
                <c:pt idx="4842">
                  <c:v>6.0450810185429873</c:v>
                </c:pt>
                <c:pt idx="4843">
                  <c:v>6.0457986111359787</c:v>
                </c:pt>
                <c:pt idx="4844">
                  <c:v>6.0465740740983165</c:v>
                </c:pt>
                <c:pt idx="4845">
                  <c:v>6.0472916666913079</c:v>
                </c:pt>
                <c:pt idx="4846">
                  <c:v>6.048020833361079</c:v>
                </c:pt>
                <c:pt idx="4847">
                  <c:v>6.0487500000235741</c:v>
                </c:pt>
                <c:pt idx="4848">
                  <c:v>6.0494675926165655</c:v>
                </c:pt>
                <c:pt idx="4849">
                  <c:v>6.0501967592863366</c:v>
                </c:pt>
                <c:pt idx="4850">
                  <c:v>6.0509722222486744</c:v>
                </c:pt>
                <c:pt idx="4851">
                  <c:v>6.0517013889111695</c:v>
                </c:pt>
                <c:pt idx="4852">
                  <c:v>6.0524189815041609</c:v>
                </c:pt>
                <c:pt idx="4853">
                  <c:v>6.053148148173932</c:v>
                </c:pt>
                <c:pt idx="4854">
                  <c:v>6.0538773148364271</c:v>
                </c:pt>
                <c:pt idx="4855">
                  <c:v>6.0546064815061982</c:v>
                </c:pt>
                <c:pt idx="4856">
                  <c:v>6.0553356481759693</c:v>
                </c:pt>
                <c:pt idx="4857">
                  <c:v>6.0560532407689607</c:v>
                </c:pt>
                <c:pt idx="4858">
                  <c:v>6.0567824074314558</c:v>
                </c:pt>
                <c:pt idx="4859">
                  <c:v>6.0575115741012269</c:v>
                </c:pt>
                <c:pt idx="4860">
                  <c:v>6.058240740763722</c:v>
                </c:pt>
                <c:pt idx="4861">
                  <c:v>6.0590046296565561</c:v>
                </c:pt>
                <c:pt idx="4862">
                  <c:v>6.0597337963190512</c:v>
                </c:pt>
                <c:pt idx="4863">
                  <c:v>6.0604629629888223</c:v>
                </c:pt>
                <c:pt idx="4864">
                  <c:v>6.0611805555818137</c:v>
                </c:pt>
                <c:pt idx="4865">
                  <c:v>6.0619097222443088</c:v>
                </c:pt>
                <c:pt idx="4866">
                  <c:v>6.0626388889140799</c:v>
                </c:pt>
                <c:pt idx="4867">
                  <c:v>6.0633564815070713</c:v>
                </c:pt>
                <c:pt idx="4868">
                  <c:v>6.0640856481768424</c:v>
                </c:pt>
                <c:pt idx="4869">
                  <c:v>6.0648148148393375</c:v>
                </c:pt>
                <c:pt idx="4870">
                  <c:v>6.0655324074323289</c:v>
                </c:pt>
                <c:pt idx="4871">
                  <c:v>6.0662615741021</c:v>
                </c:pt>
                <c:pt idx="4872">
                  <c:v>6.0670370370644378</c:v>
                </c:pt>
                <c:pt idx="4873">
                  <c:v>6.0677662037269329</c:v>
                </c:pt>
                <c:pt idx="4874">
                  <c:v>6.0684837963199243</c:v>
                </c:pt>
                <c:pt idx="4875">
                  <c:v>6.0692129629896954</c:v>
                </c:pt>
                <c:pt idx="4876">
                  <c:v>6.0699421296521905</c:v>
                </c:pt>
                <c:pt idx="4877">
                  <c:v>6.0706597222451819</c:v>
                </c:pt>
                <c:pt idx="4878">
                  <c:v>6.0714467592842993</c:v>
                </c:pt>
                <c:pt idx="4879">
                  <c:v>6.0721643518772908</c:v>
                </c:pt>
                <c:pt idx="4880">
                  <c:v>6.0728935185470618</c:v>
                </c:pt>
                <c:pt idx="4881">
                  <c:v>6.0736111111327773</c:v>
                </c:pt>
                <c:pt idx="4882">
                  <c:v>6.0743402778025484</c:v>
                </c:pt>
                <c:pt idx="4883">
                  <c:v>6.0750694444723194</c:v>
                </c:pt>
                <c:pt idx="4884">
                  <c:v>6.0757870370653109</c:v>
                </c:pt>
                <c:pt idx="4885">
                  <c:v>6.076516203727806</c:v>
                </c:pt>
                <c:pt idx="4886">
                  <c:v>6.0772453703975771</c:v>
                </c:pt>
                <c:pt idx="4887">
                  <c:v>6.0779629629905685</c:v>
                </c:pt>
                <c:pt idx="4888">
                  <c:v>6.0786921296530636</c:v>
                </c:pt>
                <c:pt idx="4889">
                  <c:v>6.0794212963228347</c:v>
                </c:pt>
                <c:pt idx="4890">
                  <c:v>6.0801388889158261</c:v>
                </c:pt>
                <c:pt idx="4891">
                  <c:v>6.0808680555783212</c:v>
                </c:pt>
                <c:pt idx="4892">
                  <c:v>6.0815972222480923</c:v>
                </c:pt>
                <c:pt idx="4893">
                  <c:v>6.0823263889105874</c:v>
                </c:pt>
                <c:pt idx="4894">
                  <c:v>6.0831018518802011</c:v>
                </c:pt>
                <c:pt idx="4895">
                  <c:v>6.0838194444731926</c:v>
                </c:pt>
                <c:pt idx="4896">
                  <c:v>6.0845486111356877</c:v>
                </c:pt>
                <c:pt idx="4897">
                  <c:v>6.0852777778054588</c:v>
                </c:pt>
                <c:pt idx="4898">
                  <c:v>6.0860069444679539</c:v>
                </c:pt>
                <c:pt idx="4899">
                  <c:v>6.0867245370609453</c:v>
                </c:pt>
                <c:pt idx="4900">
                  <c:v>6.0875000000232831</c:v>
                </c:pt>
                <c:pt idx="4901">
                  <c:v>6.0882291666930541</c:v>
                </c:pt>
                <c:pt idx="4902">
                  <c:v>6.0889467592860456</c:v>
                </c:pt>
                <c:pt idx="4903">
                  <c:v>6.0896759259485407</c:v>
                </c:pt>
                <c:pt idx="4904">
                  <c:v>6.0904050926183118</c:v>
                </c:pt>
                <c:pt idx="4905">
                  <c:v>6.0911226852113032</c:v>
                </c:pt>
                <c:pt idx="4906">
                  <c:v>6.0918981481736409</c:v>
                </c:pt>
                <c:pt idx="4907">
                  <c:v>6.092627314843412</c:v>
                </c:pt>
                <c:pt idx="4908">
                  <c:v>6.0933564815059071</c:v>
                </c:pt>
                <c:pt idx="4909">
                  <c:v>6.0940740740988986</c:v>
                </c:pt>
                <c:pt idx="4910">
                  <c:v>6.0948032407686696</c:v>
                </c:pt>
                <c:pt idx="4911">
                  <c:v>6.0955324074311648</c:v>
                </c:pt>
                <c:pt idx="4912">
                  <c:v>6.0962500000241562</c:v>
                </c:pt>
                <c:pt idx="4913">
                  <c:v>6.0969791666939273</c:v>
                </c:pt>
                <c:pt idx="4914">
                  <c:v>6.0977083333564224</c:v>
                </c:pt>
                <c:pt idx="4915">
                  <c:v>6.0984259259494138</c:v>
                </c:pt>
                <c:pt idx="4916">
                  <c:v>6.0991550926191849</c:v>
                </c:pt>
                <c:pt idx="4917">
                  <c:v>6.0998726852121763</c:v>
                </c:pt>
                <c:pt idx="4918">
                  <c:v>6.1006018518746714</c:v>
                </c:pt>
                <c:pt idx="4919">
                  <c:v>6.1013310185444425</c:v>
                </c:pt>
                <c:pt idx="4920">
                  <c:v>6.1020601852069376</c:v>
                </c:pt>
                <c:pt idx="4921">
                  <c:v>6.102777777799929</c:v>
                </c:pt>
                <c:pt idx="4922">
                  <c:v>6.1035532407622668</c:v>
                </c:pt>
                <c:pt idx="4923">
                  <c:v>6.1042824074320379</c:v>
                </c:pt>
                <c:pt idx="4924">
                  <c:v>6.1050000000250293</c:v>
                </c:pt>
                <c:pt idx="4925">
                  <c:v>6.1057291666948004</c:v>
                </c:pt>
                <c:pt idx="4926">
                  <c:v>6.1064583333572955</c:v>
                </c:pt>
                <c:pt idx="4927">
                  <c:v>6.1071759259502869</c:v>
                </c:pt>
                <c:pt idx="4928">
                  <c:v>6.1079629629894043</c:v>
                </c:pt>
                <c:pt idx="4929">
                  <c:v>6.1086805555823958</c:v>
                </c:pt>
                <c:pt idx="4930">
                  <c:v>6.1094097222448909</c:v>
                </c:pt>
                <c:pt idx="4931">
                  <c:v>6.1101388889146619</c:v>
                </c:pt>
                <c:pt idx="4932">
                  <c:v>6.1108564815076534</c:v>
                </c:pt>
                <c:pt idx="4933">
                  <c:v>6.1115856481701485</c:v>
                </c:pt>
                <c:pt idx="4934">
                  <c:v>6.1123148148399196</c:v>
                </c:pt>
                <c:pt idx="4935">
                  <c:v>6.113032407432911</c:v>
                </c:pt>
                <c:pt idx="4936">
                  <c:v>6.1137615741026821</c:v>
                </c:pt>
                <c:pt idx="4937">
                  <c:v>6.1144907407651772</c:v>
                </c:pt>
                <c:pt idx="4938">
                  <c:v>6.1152083333581686</c:v>
                </c:pt>
                <c:pt idx="4939">
                  <c:v>6.1159837963205064</c:v>
                </c:pt>
                <c:pt idx="4940">
                  <c:v>6.1167129629902774</c:v>
                </c:pt>
                <c:pt idx="4941">
                  <c:v>6.1174421296527726</c:v>
                </c:pt>
                <c:pt idx="4942">
                  <c:v>6.1181712963225436</c:v>
                </c:pt>
                <c:pt idx="4943">
                  <c:v>6.1188888889155351</c:v>
                </c:pt>
                <c:pt idx="4944">
                  <c:v>6.1196180555780302</c:v>
                </c:pt>
                <c:pt idx="4945">
                  <c:v>6.1203472222478013</c:v>
                </c:pt>
                <c:pt idx="4946">
                  <c:v>6.1210648148407927</c:v>
                </c:pt>
                <c:pt idx="4947">
                  <c:v>6.1217939815032878</c:v>
                </c:pt>
                <c:pt idx="4948">
                  <c:v>6.1225231481730589</c:v>
                </c:pt>
                <c:pt idx="4949">
                  <c:v>6.1232407407660503</c:v>
                </c:pt>
                <c:pt idx="4950">
                  <c:v>6.1239699074358214</c:v>
                </c:pt>
                <c:pt idx="4951">
                  <c:v>6.1246990740983165</c:v>
                </c:pt>
                <c:pt idx="4952">
                  <c:v>6.1254166666913079</c:v>
                </c:pt>
                <c:pt idx="4953">
                  <c:v>6.126145833361079</c:v>
                </c:pt>
                <c:pt idx="4954">
                  <c:v>6.1268750000235741</c:v>
                </c:pt>
                <c:pt idx="4955">
                  <c:v>6.1275925926165655</c:v>
                </c:pt>
                <c:pt idx="4956">
                  <c:v>6.1283217592863366</c:v>
                </c:pt>
                <c:pt idx="4957">
                  <c:v>6.1290509259488317</c:v>
                </c:pt>
                <c:pt idx="4958">
                  <c:v>6.1297685185418231</c:v>
                </c:pt>
                <c:pt idx="4959">
                  <c:v>6.1304976852115942</c:v>
                </c:pt>
                <c:pt idx="4960">
                  <c:v>6.1312268518740893</c:v>
                </c:pt>
                <c:pt idx="4961">
                  <c:v>6.1319444444670808</c:v>
                </c:pt>
                <c:pt idx="4962">
                  <c:v>6.1326736111368518</c:v>
                </c:pt>
                <c:pt idx="4963">
                  <c:v>6.1334027777993469</c:v>
                </c:pt>
                <c:pt idx="4964">
                  <c:v>6.1341203703923384</c:v>
                </c:pt>
                <c:pt idx="4965">
                  <c:v>6.1348495370621094</c:v>
                </c:pt>
                <c:pt idx="4966">
                  <c:v>6.1355787037318805</c:v>
                </c:pt>
                <c:pt idx="4967">
                  <c:v>6.1362962963248719</c:v>
                </c:pt>
                <c:pt idx="4968">
                  <c:v>6.1370254629873671</c:v>
                </c:pt>
                <c:pt idx="4969">
                  <c:v>6.1377546296571381</c:v>
                </c:pt>
                <c:pt idx="4970">
                  <c:v>6.1385300926194759</c:v>
                </c:pt>
                <c:pt idx="4971">
                  <c:v>6.139259259281971</c:v>
                </c:pt>
                <c:pt idx="4972">
                  <c:v>6.1399768518749624</c:v>
                </c:pt>
                <c:pt idx="4973">
                  <c:v>6.1407060185447335</c:v>
                </c:pt>
                <c:pt idx="4974">
                  <c:v>6.1414351852072286</c:v>
                </c:pt>
                <c:pt idx="4975">
                  <c:v>6.1421527778002201</c:v>
                </c:pt>
                <c:pt idx="4976">
                  <c:v>6.1428819444699911</c:v>
                </c:pt>
                <c:pt idx="4977">
                  <c:v>6.1436111111397622</c:v>
                </c:pt>
                <c:pt idx="4978">
                  <c:v>6.1443287037254777</c:v>
                </c:pt>
                <c:pt idx="4979">
                  <c:v>6.1450578703952488</c:v>
                </c:pt>
                <c:pt idx="4980">
                  <c:v>6.1457870370650198</c:v>
                </c:pt>
                <c:pt idx="4981">
                  <c:v>6.1465625000273576</c:v>
                </c:pt>
                <c:pt idx="4982">
                  <c:v>6.147280092620349</c:v>
                </c:pt>
                <c:pt idx="4983">
                  <c:v>6.1480092592828441</c:v>
                </c:pt>
                <c:pt idx="4984">
                  <c:v>6.1487384259526152</c:v>
                </c:pt>
                <c:pt idx="4985">
                  <c:v>6.1494560185456066</c:v>
                </c:pt>
                <c:pt idx="4986">
                  <c:v>6.1501851852081018</c:v>
                </c:pt>
                <c:pt idx="4987">
                  <c:v>6.1509143518778728</c:v>
                </c:pt>
                <c:pt idx="4988">
                  <c:v>6.1516319444708643</c:v>
                </c:pt>
                <c:pt idx="4989">
                  <c:v>6.1523611111333594</c:v>
                </c:pt>
                <c:pt idx="4990">
                  <c:v>6.1530902778031304</c:v>
                </c:pt>
                <c:pt idx="4991">
                  <c:v>6.1538078703961219</c:v>
                </c:pt>
                <c:pt idx="4992">
                  <c:v>6.154537037058617</c:v>
                </c:pt>
                <c:pt idx="4993">
                  <c:v>6.1552662037283881</c:v>
                </c:pt>
                <c:pt idx="4994">
                  <c:v>6.1559837963213795</c:v>
                </c:pt>
                <c:pt idx="4995">
                  <c:v>6.1567129629911506</c:v>
                </c:pt>
                <c:pt idx="4996">
                  <c:v>6.1574421296536457</c:v>
                </c:pt>
                <c:pt idx="4997">
                  <c:v>6.1581597222466371</c:v>
                </c:pt>
                <c:pt idx="4998">
                  <c:v>6.1588888889164082</c:v>
                </c:pt>
                <c:pt idx="4999">
                  <c:v>6.1596180555789033</c:v>
                </c:pt>
                <c:pt idx="5000">
                  <c:v>6.1603356481718947</c:v>
                </c:pt>
                <c:pt idx="5001">
                  <c:v>6.1610648148416658</c:v>
                </c:pt>
                <c:pt idx="5002">
                  <c:v>6.1617939815041609</c:v>
                </c:pt>
                <c:pt idx="5003">
                  <c:v>6.1625115740971523</c:v>
                </c:pt>
                <c:pt idx="5004">
                  <c:v>6.1632407407669234</c:v>
                </c:pt>
                <c:pt idx="5005">
                  <c:v>6.1639699074294185</c:v>
                </c:pt>
                <c:pt idx="5006">
                  <c:v>6.1646875000224099</c:v>
                </c:pt>
                <c:pt idx="5007">
                  <c:v>6.165416666692181</c:v>
                </c:pt>
                <c:pt idx="5008">
                  <c:v>6.1661458333619521</c:v>
                </c:pt>
                <c:pt idx="5009">
                  <c:v>6.1668634259476676</c:v>
                </c:pt>
                <c:pt idx="5010">
                  <c:v>6.1675925926174386</c:v>
                </c:pt>
                <c:pt idx="5011">
                  <c:v>6.1683217592872097</c:v>
                </c:pt>
                <c:pt idx="5012">
                  <c:v>6.1690509259497048</c:v>
                </c:pt>
                <c:pt idx="5013">
                  <c:v>6.1697685185426963</c:v>
                </c:pt>
                <c:pt idx="5014">
                  <c:v>6.1704976852124673</c:v>
                </c:pt>
                <c:pt idx="5015">
                  <c:v>6.1712268518749624</c:v>
                </c:pt>
                <c:pt idx="5016">
                  <c:v>6.1719444444679539</c:v>
                </c:pt>
                <c:pt idx="5017">
                  <c:v>6.1726736111377249</c:v>
                </c:pt>
                <c:pt idx="5018">
                  <c:v>6.1734027778002201</c:v>
                </c:pt>
                <c:pt idx="5019">
                  <c:v>6.1741203703932115</c:v>
                </c:pt>
                <c:pt idx="5020">
                  <c:v>6.1748495370629826</c:v>
                </c:pt>
                <c:pt idx="5021">
                  <c:v>6.1755787037254777</c:v>
                </c:pt>
                <c:pt idx="5022">
                  <c:v>6.1763541666950914</c:v>
                </c:pt>
                <c:pt idx="5023">
                  <c:v>6.1770717592808069</c:v>
                </c:pt>
                <c:pt idx="5024">
                  <c:v>6.1778009259505779</c:v>
                </c:pt>
                <c:pt idx="5025">
                  <c:v>6.178530092620349</c:v>
                </c:pt>
                <c:pt idx="5026">
                  <c:v>6.1792592592828441</c:v>
                </c:pt>
                <c:pt idx="5027">
                  <c:v>6.1799768518758356</c:v>
                </c:pt>
                <c:pt idx="5028">
                  <c:v>6.1807523148381733</c:v>
                </c:pt>
                <c:pt idx="5029">
                  <c:v>6.1814814815079444</c:v>
                </c:pt>
                <c:pt idx="5030">
                  <c:v>6.1822106481704395</c:v>
                </c:pt>
                <c:pt idx="5031">
                  <c:v>6.1829282407634309</c:v>
                </c:pt>
                <c:pt idx="5032">
                  <c:v>6.183657407433202</c:v>
                </c:pt>
                <c:pt idx="5033">
                  <c:v>6.1843865740956971</c:v>
                </c:pt>
                <c:pt idx="5034">
                  <c:v>6.1851041666886886</c:v>
                </c:pt>
                <c:pt idx="5035">
                  <c:v>6.1858333333584596</c:v>
                </c:pt>
                <c:pt idx="5036">
                  <c:v>6.1865625000282307</c:v>
                </c:pt>
                <c:pt idx="5037">
                  <c:v>6.1872916666907258</c:v>
                </c:pt>
                <c:pt idx="5038">
                  <c:v>6.1880092592837173</c:v>
                </c:pt>
                <c:pt idx="5039">
                  <c:v>6.188784722246055</c:v>
                </c:pt>
                <c:pt idx="5040">
                  <c:v>6.1895138889158261</c:v>
                </c:pt>
                <c:pt idx="5041">
                  <c:v>6.1902430555783212</c:v>
                </c:pt>
                <c:pt idx="5042">
                  <c:v>6.1909606481713126</c:v>
                </c:pt>
                <c:pt idx="5043">
                  <c:v>6.1916898148410837</c:v>
                </c:pt>
                <c:pt idx="5044">
                  <c:v>6.1924189815035788</c:v>
                </c:pt>
                <c:pt idx="5045">
                  <c:v>6.1931365740965703</c:v>
                </c:pt>
                <c:pt idx="5046">
                  <c:v>6.1938657407663413</c:v>
                </c:pt>
                <c:pt idx="5047">
                  <c:v>6.1945949074361124</c:v>
                </c:pt>
                <c:pt idx="5048">
                  <c:v>6.1953125000218279</c:v>
                </c:pt>
                <c:pt idx="5049">
                  <c:v>6.1960416666915989</c:v>
                </c:pt>
                <c:pt idx="5050">
                  <c:v>6.1968171296539367</c:v>
                </c:pt>
                <c:pt idx="5051">
                  <c:v>6.1975462963237078</c:v>
                </c:pt>
                <c:pt idx="5052">
                  <c:v>6.1982754629862029</c:v>
                </c:pt>
                <c:pt idx="5053">
                  <c:v>6.1989930555791943</c:v>
                </c:pt>
                <c:pt idx="5054">
                  <c:v>6.1997222222489654</c:v>
                </c:pt>
                <c:pt idx="5055">
                  <c:v>6.2004513889114605</c:v>
                </c:pt>
                <c:pt idx="5056">
                  <c:v>6.2012268518737983</c:v>
                </c:pt>
                <c:pt idx="5057">
                  <c:v>6.2019444444667897</c:v>
                </c:pt>
                <c:pt idx="5058">
                  <c:v>6.2026736111365608</c:v>
                </c:pt>
                <c:pt idx="5059">
                  <c:v>6.2034027778063319</c:v>
                </c:pt>
                <c:pt idx="5060">
                  <c:v>6.2041203703920473</c:v>
                </c:pt>
                <c:pt idx="5061">
                  <c:v>6.2048495370618184</c:v>
                </c:pt>
                <c:pt idx="5062">
                  <c:v>6.2055787037315895</c:v>
                </c:pt>
                <c:pt idx="5063">
                  <c:v>6.2062962963245809</c:v>
                </c:pt>
                <c:pt idx="5064">
                  <c:v>6.207025462987076</c:v>
                </c:pt>
                <c:pt idx="5065">
                  <c:v>6.2077546296568471</c:v>
                </c:pt>
                <c:pt idx="5066">
                  <c:v>6.2084722222498385</c:v>
                </c:pt>
                <c:pt idx="5067">
                  <c:v>6.2092013889123336</c:v>
                </c:pt>
                <c:pt idx="5068">
                  <c:v>6.2099305555821047</c:v>
                </c:pt>
                <c:pt idx="5069">
                  <c:v>6.2106481481750961</c:v>
                </c:pt>
                <c:pt idx="5070">
                  <c:v>6.2113773148375913</c:v>
                </c:pt>
                <c:pt idx="5071">
                  <c:v>6.2121064815073623</c:v>
                </c:pt>
                <c:pt idx="5072">
                  <c:v>6.2128240741003538</c:v>
                </c:pt>
                <c:pt idx="5073">
                  <c:v>6.2135532407628489</c:v>
                </c:pt>
                <c:pt idx="5074">
                  <c:v>6.2142824074326199</c:v>
                </c:pt>
                <c:pt idx="5075">
                  <c:v>6.215011574102391</c:v>
                </c:pt>
                <c:pt idx="5076">
                  <c:v>6.2157291666953824</c:v>
                </c:pt>
                <c:pt idx="5077">
                  <c:v>6.2164583333578776</c:v>
                </c:pt>
                <c:pt idx="5078">
                  <c:v>6.217175925950869</c:v>
                </c:pt>
                <c:pt idx="5079">
                  <c:v>6.2179050926206401</c:v>
                </c:pt>
                <c:pt idx="5080">
                  <c:v>6.2186342592831352</c:v>
                </c:pt>
                <c:pt idx="5081">
                  <c:v>6.2193634259529063</c:v>
                </c:pt>
                <c:pt idx="5082">
                  <c:v>6.2200810185458977</c:v>
                </c:pt>
                <c:pt idx="5083">
                  <c:v>6.2208101852083928</c:v>
                </c:pt>
                <c:pt idx="5084">
                  <c:v>6.2215393518781639</c:v>
                </c:pt>
                <c:pt idx="5085">
                  <c:v>6.2222569444711553</c:v>
                </c:pt>
                <c:pt idx="5086">
                  <c:v>6.2229861111336504</c:v>
                </c:pt>
                <c:pt idx="5087">
                  <c:v>6.2237152778034215</c:v>
                </c:pt>
                <c:pt idx="5088">
                  <c:v>6.2244328703964129</c:v>
                </c:pt>
                <c:pt idx="5089">
                  <c:v>6.225162037058908</c:v>
                </c:pt>
                <c:pt idx="5090">
                  <c:v>6.2258796296518994</c:v>
                </c:pt>
                <c:pt idx="5091">
                  <c:v>6.2266087963216705</c:v>
                </c:pt>
                <c:pt idx="5092">
                  <c:v>6.2273379629914416</c:v>
                </c:pt>
                <c:pt idx="5093">
                  <c:v>6.2280555555771571</c:v>
                </c:pt>
                <c:pt idx="5094">
                  <c:v>6.2287847222469281</c:v>
                </c:pt>
                <c:pt idx="5095">
                  <c:v>6.2295138889166992</c:v>
                </c:pt>
                <c:pt idx="5096">
                  <c:v>6.2302314815096906</c:v>
                </c:pt>
                <c:pt idx="5097">
                  <c:v>6.2309606481721858</c:v>
                </c:pt>
                <c:pt idx="5098">
                  <c:v>6.2316898148419568</c:v>
                </c:pt>
                <c:pt idx="5099">
                  <c:v>6.2324189815044519</c:v>
                </c:pt>
                <c:pt idx="5100">
                  <c:v>6.2331365740974434</c:v>
                </c:pt>
                <c:pt idx="5101">
                  <c:v>6.2338657407672144</c:v>
                </c:pt>
                <c:pt idx="5102">
                  <c:v>6.2346412037295522</c:v>
                </c:pt>
                <c:pt idx="5103">
                  <c:v>6.2353703703920473</c:v>
                </c:pt>
                <c:pt idx="5104">
                  <c:v>6.2360879629850388</c:v>
                </c:pt>
                <c:pt idx="5105">
                  <c:v>6.2368171296548098</c:v>
                </c:pt>
                <c:pt idx="5106">
                  <c:v>6.2375462963245809</c:v>
                </c:pt>
                <c:pt idx="5107">
                  <c:v>6.2382638889175723</c:v>
                </c:pt>
                <c:pt idx="5108">
                  <c:v>6.2389930555800674</c:v>
                </c:pt>
                <c:pt idx="5109">
                  <c:v>6.2397222222498385</c:v>
                </c:pt>
                <c:pt idx="5110">
                  <c:v>6.2404398148428299</c:v>
                </c:pt>
                <c:pt idx="5111">
                  <c:v>6.2411689815053251</c:v>
                </c:pt>
                <c:pt idx="5112">
                  <c:v>6.2418981481750961</c:v>
                </c:pt>
                <c:pt idx="5113">
                  <c:v>6.2426736111374339</c:v>
                </c:pt>
                <c:pt idx="5114">
                  <c:v>6.2433912037304253</c:v>
                </c:pt>
                <c:pt idx="5115">
                  <c:v>6.2441203703929204</c:v>
                </c:pt>
                <c:pt idx="5116">
                  <c:v>6.2448495370626915</c:v>
                </c:pt>
                <c:pt idx="5117">
                  <c:v>6.2455671296556829</c:v>
                </c:pt>
                <c:pt idx="5118">
                  <c:v>6.2462962963181781</c:v>
                </c:pt>
                <c:pt idx="5119">
                  <c:v>6.2470254629879491</c:v>
                </c:pt>
                <c:pt idx="5120">
                  <c:v>6.2477430555809406</c:v>
                </c:pt>
                <c:pt idx="5121">
                  <c:v>6.2484722222507116</c:v>
                </c:pt>
                <c:pt idx="5122">
                  <c:v>6.2492013889132068</c:v>
                </c:pt>
                <c:pt idx="5123">
                  <c:v>6.2499189815061982</c:v>
                </c:pt>
                <c:pt idx="5124">
                  <c:v>6.2506481481759693</c:v>
                </c:pt>
                <c:pt idx="5125">
                  <c:v>6.2513773148384644</c:v>
                </c:pt>
                <c:pt idx="5126">
                  <c:v>6.2520949074314558</c:v>
                </c:pt>
                <c:pt idx="5127">
                  <c:v>6.2528240741012269</c:v>
                </c:pt>
                <c:pt idx="5128">
                  <c:v>6.253553240763722</c:v>
                </c:pt>
                <c:pt idx="5129">
                  <c:v>6.2543287037260598</c:v>
                </c:pt>
                <c:pt idx="5130">
                  <c:v>6.2550462963190512</c:v>
                </c:pt>
                <c:pt idx="5131">
                  <c:v>6.2557754629888223</c:v>
                </c:pt>
                <c:pt idx="5132">
                  <c:v>6.2565046296513174</c:v>
                </c:pt>
                <c:pt idx="5133">
                  <c:v>6.2572222222443088</c:v>
                </c:pt>
                <c:pt idx="5134">
                  <c:v>6.2579513889140799</c:v>
                </c:pt>
                <c:pt idx="5135">
                  <c:v>6.2587268518764176</c:v>
                </c:pt>
                <c:pt idx="5136">
                  <c:v>6.2594560185461887</c:v>
                </c:pt>
                <c:pt idx="5137">
                  <c:v>6.2601851852086838</c:v>
                </c:pt>
                <c:pt idx="5138">
                  <c:v>6.2609027778016753</c:v>
                </c:pt>
                <c:pt idx="5139">
                  <c:v>6.2616319444714463</c:v>
                </c:pt>
                <c:pt idx="5140">
                  <c:v>6.2623495370644378</c:v>
                </c:pt>
                <c:pt idx="5141">
                  <c:v>6.2630787037269329</c:v>
                </c:pt>
                <c:pt idx="5142">
                  <c:v>6.2638078703967039</c:v>
                </c:pt>
                <c:pt idx="5143">
                  <c:v>6.2645254629896954</c:v>
                </c:pt>
                <c:pt idx="5144">
                  <c:v>6.2652546296521905</c:v>
                </c:pt>
                <c:pt idx="5145">
                  <c:v>6.2659837963219616</c:v>
                </c:pt>
                <c:pt idx="5146">
                  <c:v>6.2667592592842993</c:v>
                </c:pt>
                <c:pt idx="5147">
                  <c:v>6.2674884259540704</c:v>
                </c:pt>
                <c:pt idx="5148">
                  <c:v>6.2682060185470618</c:v>
                </c:pt>
                <c:pt idx="5149">
                  <c:v>6.2689351852095569</c:v>
                </c:pt>
                <c:pt idx="5150">
                  <c:v>6.269664351879328</c:v>
                </c:pt>
                <c:pt idx="5151">
                  <c:v>6.2703819444723194</c:v>
                </c:pt>
                <c:pt idx="5152">
                  <c:v>6.2711574074346572</c:v>
                </c:pt>
                <c:pt idx="5153">
                  <c:v>6.2718865740971523</c:v>
                </c:pt>
                <c:pt idx="5154">
                  <c:v>6.2726041666901438</c:v>
                </c:pt>
                <c:pt idx="5155">
                  <c:v>6.2733333333599148</c:v>
                </c:pt>
                <c:pt idx="5156">
                  <c:v>6.2740625000224099</c:v>
                </c:pt>
                <c:pt idx="5157">
                  <c:v>6.274791666692181</c:v>
                </c:pt>
                <c:pt idx="5158">
                  <c:v>6.2755671296545188</c:v>
                </c:pt>
                <c:pt idx="5159">
                  <c:v>6.2762847222475102</c:v>
                </c:pt>
                <c:pt idx="5160">
                  <c:v>6.2770138889172813</c:v>
                </c:pt>
                <c:pt idx="5161">
                  <c:v>6.2777430555797764</c:v>
                </c:pt>
                <c:pt idx="5162">
                  <c:v>6.2784606481727678</c:v>
                </c:pt>
                <c:pt idx="5163">
                  <c:v>6.2791898148425389</c:v>
                </c:pt>
                <c:pt idx="5164">
                  <c:v>6.2799652778048767</c:v>
                </c:pt>
                <c:pt idx="5165">
                  <c:v>6.2806944444673718</c:v>
                </c:pt>
                <c:pt idx="5166">
                  <c:v>6.2814120370603632</c:v>
                </c:pt>
                <c:pt idx="5167">
                  <c:v>6.2821412037301343</c:v>
                </c:pt>
                <c:pt idx="5168">
                  <c:v>6.2828703703926294</c:v>
                </c:pt>
                <c:pt idx="5169">
                  <c:v>6.2835879629856208</c:v>
                </c:pt>
                <c:pt idx="5170">
                  <c:v>6.2843634259479586</c:v>
                </c:pt>
                <c:pt idx="5171">
                  <c:v>6.2850925926177297</c:v>
                </c:pt>
                <c:pt idx="5172">
                  <c:v>6.2858217592875008</c:v>
                </c:pt>
                <c:pt idx="5173">
                  <c:v>6.2865393518804922</c:v>
                </c:pt>
                <c:pt idx="5174">
                  <c:v>6.2872685185429873</c:v>
                </c:pt>
                <c:pt idx="5175">
                  <c:v>6.2879976852127584</c:v>
                </c:pt>
                <c:pt idx="5176">
                  <c:v>6.2887731481750961</c:v>
                </c:pt>
                <c:pt idx="5177">
                  <c:v>6.2895023148375913</c:v>
                </c:pt>
                <c:pt idx="5178">
                  <c:v>6.2902199074305827</c:v>
                </c:pt>
                <c:pt idx="5179">
                  <c:v>6.2909490741003538</c:v>
                </c:pt>
                <c:pt idx="5180">
                  <c:v>6.2916782407628489</c:v>
                </c:pt>
                <c:pt idx="5181">
                  <c:v>6.2923958333558403</c:v>
                </c:pt>
                <c:pt idx="5182">
                  <c:v>6.2931250000256114</c:v>
                </c:pt>
                <c:pt idx="5183">
                  <c:v>6.2938541666953824</c:v>
                </c:pt>
                <c:pt idx="5184">
                  <c:v>6.2945717592810979</c:v>
                </c:pt>
                <c:pt idx="5185">
                  <c:v>6.295300925950869</c:v>
                </c:pt>
                <c:pt idx="5186">
                  <c:v>6.2960300926206401</c:v>
                </c:pt>
                <c:pt idx="5187">
                  <c:v>6.2967476852136315</c:v>
                </c:pt>
                <c:pt idx="5188">
                  <c:v>6.2974768518761266</c:v>
                </c:pt>
                <c:pt idx="5189">
                  <c:v>6.2982060185458977</c:v>
                </c:pt>
                <c:pt idx="5190">
                  <c:v>6.2989236111388891</c:v>
                </c:pt>
                <c:pt idx="5191">
                  <c:v>6.2996527778013842</c:v>
                </c:pt>
                <c:pt idx="5192">
                  <c:v>6.300428240763722</c:v>
                </c:pt>
                <c:pt idx="5193">
                  <c:v>6.3011458333567134</c:v>
                </c:pt>
                <c:pt idx="5194">
                  <c:v>6.3018750000264845</c:v>
                </c:pt>
                <c:pt idx="5195">
                  <c:v>6.3026041666889796</c:v>
                </c:pt>
                <c:pt idx="5196">
                  <c:v>6.3033333333587507</c:v>
                </c:pt>
                <c:pt idx="5197">
                  <c:v>6.3040509259517421</c:v>
                </c:pt>
                <c:pt idx="5198">
                  <c:v>6.3048263889140799</c:v>
                </c:pt>
                <c:pt idx="5199">
                  <c:v>6.3055555555838509</c:v>
                </c:pt>
                <c:pt idx="5200">
                  <c:v>6.3062847222463461</c:v>
                </c:pt>
                <c:pt idx="5201">
                  <c:v>6.3070023148393375</c:v>
                </c:pt>
                <c:pt idx="5202">
                  <c:v>6.3077314815091086</c:v>
                </c:pt>
                <c:pt idx="5203">
                  <c:v>6.3084606481716037</c:v>
                </c:pt>
                <c:pt idx="5204">
                  <c:v>6.3092361111339414</c:v>
                </c:pt>
                <c:pt idx="5205">
                  <c:v>6.3099537037269329</c:v>
                </c:pt>
                <c:pt idx="5206">
                  <c:v>6.3106828703967039</c:v>
                </c:pt>
                <c:pt idx="5207">
                  <c:v>6.3114120370591991</c:v>
                </c:pt>
                <c:pt idx="5208">
                  <c:v>6.3121296296521905</c:v>
                </c:pt>
                <c:pt idx="5209">
                  <c:v>6.3128587963219616</c:v>
                </c:pt>
                <c:pt idx="5210">
                  <c:v>6.3135879629844567</c:v>
                </c:pt>
                <c:pt idx="5211">
                  <c:v>6.3143171296542278</c:v>
                </c:pt>
                <c:pt idx="5212">
                  <c:v>6.3150347222472192</c:v>
                </c:pt>
                <c:pt idx="5213">
                  <c:v>6.3157638889169903</c:v>
                </c:pt>
                <c:pt idx="5214">
                  <c:v>6.3164814815099817</c:v>
                </c:pt>
                <c:pt idx="5215">
                  <c:v>6.3172569444723194</c:v>
                </c:pt>
                <c:pt idx="5216">
                  <c:v>6.3179861111348146</c:v>
                </c:pt>
                <c:pt idx="5217">
                  <c:v>6.318703703727806</c:v>
                </c:pt>
                <c:pt idx="5218">
                  <c:v>6.3194328703975771</c:v>
                </c:pt>
                <c:pt idx="5219">
                  <c:v>6.3201620370600722</c:v>
                </c:pt>
                <c:pt idx="5220">
                  <c:v>6.3208796296530636</c:v>
                </c:pt>
                <c:pt idx="5221">
                  <c:v>6.3216087963228347</c:v>
                </c:pt>
                <c:pt idx="5222">
                  <c:v>6.3223263889158261</c:v>
                </c:pt>
                <c:pt idx="5223">
                  <c:v>6.3230555555783212</c:v>
                </c:pt>
                <c:pt idx="5224">
                  <c:v>6.3237847222480923</c:v>
                </c:pt>
                <c:pt idx="5225">
                  <c:v>6.3245023148410837</c:v>
                </c:pt>
                <c:pt idx="5226">
                  <c:v>6.3252777778034215</c:v>
                </c:pt>
                <c:pt idx="5227">
                  <c:v>6.3260069444731926</c:v>
                </c:pt>
                <c:pt idx="5228">
                  <c:v>6.3267361111356877</c:v>
                </c:pt>
                <c:pt idx="5229">
                  <c:v>6.3274537037286791</c:v>
                </c:pt>
                <c:pt idx="5230">
                  <c:v>6.3281828703984502</c:v>
                </c:pt>
                <c:pt idx="5231">
                  <c:v>6.3289120370609453</c:v>
                </c:pt>
                <c:pt idx="5232">
                  <c:v>6.3296296296539367</c:v>
                </c:pt>
                <c:pt idx="5233">
                  <c:v>6.3303587963237078</c:v>
                </c:pt>
                <c:pt idx="5234">
                  <c:v>6.3310879629862029</c:v>
                </c:pt>
                <c:pt idx="5235">
                  <c:v>6.3318055555791943</c:v>
                </c:pt>
                <c:pt idx="5236">
                  <c:v>6.3325347222489654</c:v>
                </c:pt>
                <c:pt idx="5237">
                  <c:v>6.3333101852113032</c:v>
                </c:pt>
                <c:pt idx="5238">
                  <c:v>6.3340393518737983</c:v>
                </c:pt>
                <c:pt idx="5239">
                  <c:v>6.3347569444667897</c:v>
                </c:pt>
                <c:pt idx="5240">
                  <c:v>6.3354861111365608</c:v>
                </c:pt>
                <c:pt idx="5241">
                  <c:v>6.3362152778063319</c:v>
                </c:pt>
                <c:pt idx="5242">
                  <c:v>6.3369328703920473</c:v>
                </c:pt>
                <c:pt idx="5243">
                  <c:v>6.3376620370618184</c:v>
                </c:pt>
                <c:pt idx="5244">
                  <c:v>6.3383912037315895</c:v>
                </c:pt>
                <c:pt idx="5245">
                  <c:v>6.3391203703940846</c:v>
                </c:pt>
                <c:pt idx="5246">
                  <c:v>6.339837962987076</c:v>
                </c:pt>
                <c:pt idx="5247">
                  <c:v>6.3405671296568471</c:v>
                </c:pt>
                <c:pt idx="5248">
                  <c:v>6.3412962963193422</c:v>
                </c:pt>
                <c:pt idx="5249">
                  <c:v>6.3420138889123336</c:v>
                </c:pt>
                <c:pt idx="5250">
                  <c:v>6.3427430555821047</c:v>
                </c:pt>
                <c:pt idx="5251">
                  <c:v>6.3434722222445998</c:v>
                </c:pt>
                <c:pt idx="5252">
                  <c:v>6.3441898148375913</c:v>
                </c:pt>
                <c:pt idx="5253">
                  <c:v>6.344965277799929</c:v>
                </c:pt>
                <c:pt idx="5254">
                  <c:v>6.3456944444697001</c:v>
                </c:pt>
                <c:pt idx="5255">
                  <c:v>6.3464236111394712</c:v>
                </c:pt>
                <c:pt idx="5256">
                  <c:v>6.3471412037251866</c:v>
                </c:pt>
                <c:pt idx="5257">
                  <c:v>6.3478703703949577</c:v>
                </c:pt>
                <c:pt idx="5258">
                  <c:v>6.3485995370647288</c:v>
                </c:pt>
                <c:pt idx="5259">
                  <c:v>6.3493750000270666</c:v>
                </c:pt>
                <c:pt idx="5260">
                  <c:v>6.3501041666895617</c:v>
                </c:pt>
                <c:pt idx="5261">
                  <c:v>6.3508217592825531</c:v>
                </c:pt>
                <c:pt idx="5262">
                  <c:v>6.3515509259523242</c:v>
                </c:pt>
                <c:pt idx="5263">
                  <c:v>6.3522800926148193</c:v>
                </c:pt>
                <c:pt idx="5264">
                  <c:v>6.3529976852078107</c:v>
                </c:pt>
                <c:pt idx="5265">
                  <c:v>6.3537268518775818</c:v>
                </c:pt>
                <c:pt idx="5266">
                  <c:v>6.3544560185400769</c:v>
                </c:pt>
                <c:pt idx="5267">
                  <c:v>6.3551736111330683</c:v>
                </c:pt>
                <c:pt idx="5268">
                  <c:v>6.3559027778028394</c:v>
                </c:pt>
                <c:pt idx="5269">
                  <c:v>6.3566319444726105</c:v>
                </c:pt>
                <c:pt idx="5270">
                  <c:v>6.3573958333581686</c:v>
                </c:pt>
                <c:pt idx="5271">
                  <c:v>6.3581250000279397</c:v>
                </c:pt>
                <c:pt idx="5272">
                  <c:v>6.3588541666904348</c:v>
                </c:pt>
                <c:pt idx="5273">
                  <c:v>6.3595717592834262</c:v>
                </c:pt>
                <c:pt idx="5274">
                  <c:v>6.3603009259531973</c:v>
                </c:pt>
                <c:pt idx="5275">
                  <c:v>6.3610300926156924</c:v>
                </c:pt>
                <c:pt idx="5276">
                  <c:v>6.3618055555780302</c:v>
                </c:pt>
                <c:pt idx="5277">
                  <c:v>6.3625347222478013</c:v>
                </c:pt>
                <c:pt idx="5278">
                  <c:v>6.3632523148407927</c:v>
                </c:pt>
                <c:pt idx="5279">
                  <c:v>6.3639814815032878</c:v>
                </c:pt>
                <c:pt idx="5280">
                  <c:v>6.3646990740962792</c:v>
                </c:pt>
                <c:pt idx="5281">
                  <c:v>6.3654282407660503</c:v>
                </c:pt>
                <c:pt idx="5282">
                  <c:v>6.3661574074358214</c:v>
                </c:pt>
                <c:pt idx="5283">
                  <c:v>6.3668865740983165</c:v>
                </c:pt>
                <c:pt idx="5284">
                  <c:v>6.3676041666913079</c:v>
                </c:pt>
                <c:pt idx="5285">
                  <c:v>6.368333333361079</c:v>
                </c:pt>
                <c:pt idx="5286">
                  <c:v>6.3690625000235741</c:v>
                </c:pt>
                <c:pt idx="5287">
                  <c:v>6.3698263889164082</c:v>
                </c:pt>
                <c:pt idx="5288">
                  <c:v>6.3705555555789033</c:v>
                </c:pt>
                <c:pt idx="5289">
                  <c:v>6.3712847222486744</c:v>
                </c:pt>
                <c:pt idx="5290">
                  <c:v>6.3720023148416658</c:v>
                </c:pt>
                <c:pt idx="5291">
                  <c:v>6.3727314815041609</c:v>
                </c:pt>
                <c:pt idx="5292">
                  <c:v>6.373460648173932</c:v>
                </c:pt>
                <c:pt idx="5293">
                  <c:v>6.3742361111362698</c:v>
                </c:pt>
                <c:pt idx="5294">
                  <c:v>6.3749652778060408</c:v>
                </c:pt>
                <c:pt idx="5295">
                  <c:v>6.3756828703990323</c:v>
                </c:pt>
                <c:pt idx="5296">
                  <c:v>6.3764120370615274</c:v>
                </c:pt>
                <c:pt idx="5297">
                  <c:v>6.3771412037312984</c:v>
                </c:pt>
                <c:pt idx="5298">
                  <c:v>6.3778587963242899</c:v>
                </c:pt>
                <c:pt idx="5299">
                  <c:v>6.378587962986785</c:v>
                </c:pt>
                <c:pt idx="5300">
                  <c:v>6.3793171296565561</c:v>
                </c:pt>
                <c:pt idx="5301">
                  <c:v>6.3800462963190512</c:v>
                </c:pt>
                <c:pt idx="5302">
                  <c:v>6.3807638889120426</c:v>
                </c:pt>
                <c:pt idx="5303">
                  <c:v>6.3814930555818137</c:v>
                </c:pt>
                <c:pt idx="5304">
                  <c:v>6.3822222222443088</c:v>
                </c:pt>
                <c:pt idx="5305">
                  <c:v>6.3829513889140799</c:v>
                </c:pt>
                <c:pt idx="5306">
                  <c:v>6.3836689815070713</c:v>
                </c:pt>
                <c:pt idx="5307">
                  <c:v>6.3843981481768424</c:v>
                </c:pt>
                <c:pt idx="5308">
                  <c:v>6.3851273148393375</c:v>
                </c:pt>
                <c:pt idx="5309">
                  <c:v>6.3858449074323289</c:v>
                </c:pt>
                <c:pt idx="5310">
                  <c:v>6.3865740741021</c:v>
                </c:pt>
                <c:pt idx="5311">
                  <c:v>6.3873032407645951</c:v>
                </c:pt>
                <c:pt idx="5312">
                  <c:v>6.3880208333575865</c:v>
                </c:pt>
                <c:pt idx="5313">
                  <c:v>6.3887500000273576</c:v>
                </c:pt>
                <c:pt idx="5314">
                  <c:v>6.3894791666898527</c:v>
                </c:pt>
                <c:pt idx="5315">
                  <c:v>6.3902083333596238</c:v>
                </c:pt>
                <c:pt idx="5316">
                  <c:v>6.3909259259526152</c:v>
                </c:pt>
                <c:pt idx="5317">
                  <c:v>6.3916550926151103</c:v>
                </c:pt>
                <c:pt idx="5318">
                  <c:v>6.3923842592848814</c:v>
                </c:pt>
                <c:pt idx="5319">
                  <c:v>6.3931018518778728</c:v>
                </c:pt>
                <c:pt idx="5320">
                  <c:v>6.3938310185403679</c:v>
                </c:pt>
                <c:pt idx="5321">
                  <c:v>6.394560185210139</c:v>
                </c:pt>
                <c:pt idx="5322">
                  <c:v>6.3952893518799101</c:v>
                </c:pt>
                <c:pt idx="5323">
                  <c:v>6.3960069444729015</c:v>
                </c:pt>
                <c:pt idx="5324">
                  <c:v>6.3967361111353966</c:v>
                </c:pt>
                <c:pt idx="5325">
                  <c:v>6.3974652778051677</c:v>
                </c:pt>
                <c:pt idx="5326">
                  <c:v>6.3981944444676628</c:v>
                </c:pt>
                <c:pt idx="5327">
                  <c:v>6.3989120370606543</c:v>
                </c:pt>
                <c:pt idx="5328">
                  <c:v>6.3996412037304253</c:v>
                </c:pt>
                <c:pt idx="5329">
                  <c:v>6.4003703703929204</c:v>
                </c:pt>
                <c:pt idx="5330">
                  <c:v>6.4010879629859119</c:v>
                </c:pt>
                <c:pt idx="5331">
                  <c:v>6.4018171296556829</c:v>
                </c:pt>
                <c:pt idx="5332">
                  <c:v>6.4025462963181781</c:v>
                </c:pt>
                <c:pt idx="5333">
                  <c:v>6.4032638889111695</c:v>
                </c:pt>
                <c:pt idx="5334">
                  <c:v>6.4040393518735073</c:v>
                </c:pt>
                <c:pt idx="5335">
                  <c:v>6.4047685185432783</c:v>
                </c:pt>
                <c:pt idx="5336">
                  <c:v>6.4054976852130494</c:v>
                </c:pt>
                <c:pt idx="5337">
                  <c:v>6.4062152778060408</c:v>
                </c:pt>
                <c:pt idx="5338">
                  <c:v>6.4069444444685359</c:v>
                </c:pt>
                <c:pt idx="5339">
                  <c:v>6.407673611138307</c:v>
                </c:pt>
                <c:pt idx="5340">
                  <c:v>6.4084375000238651</c:v>
                </c:pt>
                <c:pt idx="5341">
                  <c:v>6.4091666666936362</c:v>
                </c:pt>
                <c:pt idx="5342">
                  <c:v>6.4098842592866276</c:v>
                </c:pt>
                <c:pt idx="5343">
                  <c:v>6.4106134259491228</c:v>
                </c:pt>
                <c:pt idx="5344">
                  <c:v>6.4113425926188938</c:v>
                </c:pt>
                <c:pt idx="5345">
                  <c:v>6.4120601852118853</c:v>
                </c:pt>
                <c:pt idx="5346">
                  <c:v>6.412835648174223</c:v>
                </c:pt>
                <c:pt idx="5347">
                  <c:v>6.4135648148367181</c:v>
                </c:pt>
                <c:pt idx="5348">
                  <c:v>6.4142824074297096</c:v>
                </c:pt>
                <c:pt idx="5349">
                  <c:v>6.4150115740994806</c:v>
                </c:pt>
                <c:pt idx="5350">
                  <c:v>6.4157407407692517</c:v>
                </c:pt>
                <c:pt idx="5351">
                  <c:v>6.4164583333549672</c:v>
                </c:pt>
                <c:pt idx="5352">
                  <c:v>6.4172453703940846</c:v>
                </c:pt>
                <c:pt idx="5353">
                  <c:v>6.417962962987076</c:v>
                </c:pt>
                <c:pt idx="5354">
                  <c:v>6.4186921296568471</c:v>
                </c:pt>
                <c:pt idx="5355">
                  <c:v>6.4194212963193422</c:v>
                </c:pt>
                <c:pt idx="5356">
                  <c:v>6.4201388889123336</c:v>
                </c:pt>
                <c:pt idx="5357">
                  <c:v>6.4208680555821047</c:v>
                </c:pt>
                <c:pt idx="5358">
                  <c:v>6.4215972222445998</c:v>
                </c:pt>
                <c:pt idx="5359">
                  <c:v>6.4223148148375913</c:v>
                </c:pt>
                <c:pt idx="5360">
                  <c:v>6.4230439815073623</c:v>
                </c:pt>
                <c:pt idx="5361">
                  <c:v>6.4237615741003538</c:v>
                </c:pt>
                <c:pt idx="5362">
                  <c:v>6.4244907407628489</c:v>
                </c:pt>
                <c:pt idx="5363">
                  <c:v>6.4252662037251866</c:v>
                </c:pt>
                <c:pt idx="5364">
                  <c:v>6.4259837963181781</c:v>
                </c:pt>
                <c:pt idx="5365">
                  <c:v>6.4267129629879491</c:v>
                </c:pt>
                <c:pt idx="5366">
                  <c:v>6.4274421296577202</c:v>
                </c:pt>
                <c:pt idx="5367">
                  <c:v>6.4281597222507116</c:v>
                </c:pt>
                <c:pt idx="5368">
                  <c:v>6.4288888889132068</c:v>
                </c:pt>
                <c:pt idx="5369">
                  <c:v>6.4296527778060408</c:v>
                </c:pt>
                <c:pt idx="5370">
                  <c:v>6.4303819444685359</c:v>
                </c:pt>
                <c:pt idx="5371">
                  <c:v>6.431111111138307</c:v>
                </c:pt>
                <c:pt idx="5372">
                  <c:v>6.4318287037312984</c:v>
                </c:pt>
                <c:pt idx="5373">
                  <c:v>6.4325578703937936</c:v>
                </c:pt>
                <c:pt idx="5374">
                  <c:v>6.433275462986785</c:v>
                </c:pt>
                <c:pt idx="5375">
                  <c:v>6.4340509259491228</c:v>
                </c:pt>
                <c:pt idx="5376">
                  <c:v>6.4347800926188938</c:v>
                </c:pt>
                <c:pt idx="5377">
                  <c:v>6.4354976852118853</c:v>
                </c:pt>
                <c:pt idx="5378">
                  <c:v>6.4362268518743804</c:v>
                </c:pt>
                <c:pt idx="5379">
                  <c:v>6.4369560185441514</c:v>
                </c:pt>
                <c:pt idx="5380">
                  <c:v>6.4376736111371429</c:v>
                </c:pt>
                <c:pt idx="5381">
                  <c:v>6.4384490740994806</c:v>
                </c:pt>
                <c:pt idx="5382">
                  <c:v>6.4391782407692517</c:v>
                </c:pt>
                <c:pt idx="5383">
                  <c:v>6.4398958333549672</c:v>
                </c:pt>
                <c:pt idx="5384">
                  <c:v>6.4406250000247383</c:v>
                </c:pt>
                <c:pt idx="5385">
                  <c:v>6.4413425926177297</c:v>
                </c:pt>
                <c:pt idx="5386">
                  <c:v>6.4420717592875008</c:v>
                </c:pt>
                <c:pt idx="5387">
                  <c:v>6.4428356481730589</c:v>
                </c:pt>
                <c:pt idx="5388">
                  <c:v>6.4435648148428299</c:v>
                </c:pt>
                <c:pt idx="5389">
                  <c:v>6.4442939815053251</c:v>
                </c:pt>
                <c:pt idx="5390">
                  <c:v>6.4450115740983165</c:v>
                </c:pt>
                <c:pt idx="5391">
                  <c:v>6.4457407407680876</c:v>
                </c:pt>
                <c:pt idx="5392">
                  <c:v>6.4464699074305827</c:v>
                </c:pt>
                <c:pt idx="5393">
                  <c:v>6.4472337963234168</c:v>
                </c:pt>
                <c:pt idx="5394">
                  <c:v>6.4479629629859119</c:v>
                </c:pt>
                <c:pt idx="5395">
                  <c:v>6.4486805555789033</c:v>
                </c:pt>
                <c:pt idx="5396">
                  <c:v>6.4494097222486744</c:v>
                </c:pt>
                <c:pt idx="5397">
                  <c:v>6.4501388889111695</c:v>
                </c:pt>
                <c:pt idx="5398">
                  <c:v>6.4508564815041609</c:v>
                </c:pt>
                <c:pt idx="5399">
                  <c:v>6.4516319444664987</c:v>
                </c:pt>
                <c:pt idx="5400">
                  <c:v>6.4523495370594901</c:v>
                </c:pt>
                <c:pt idx="5401">
                  <c:v>6.4530787037292612</c:v>
                </c:pt>
                <c:pt idx="5402">
                  <c:v>6.4538078703990323</c:v>
                </c:pt>
                <c:pt idx="5403">
                  <c:v>6.4545370370615274</c:v>
                </c:pt>
                <c:pt idx="5404">
                  <c:v>6.4552546296545188</c:v>
                </c:pt>
                <c:pt idx="5405">
                  <c:v>6.4560300926168566</c:v>
                </c:pt>
                <c:pt idx="5406">
                  <c:v>6.4567592592866276</c:v>
                </c:pt>
                <c:pt idx="5407">
                  <c:v>6.4574768518796191</c:v>
                </c:pt>
                <c:pt idx="5408">
                  <c:v>6.4582060185421142</c:v>
                </c:pt>
                <c:pt idx="5409">
                  <c:v>6.4589351852118853</c:v>
                </c:pt>
                <c:pt idx="5410">
                  <c:v>6.4596527778048767</c:v>
                </c:pt>
                <c:pt idx="5411">
                  <c:v>6.4604282407672144</c:v>
                </c:pt>
                <c:pt idx="5412">
                  <c:v>6.4611458333602059</c:v>
                </c:pt>
                <c:pt idx="5413">
                  <c:v>6.461875000022701</c:v>
                </c:pt>
                <c:pt idx="5414">
                  <c:v>6.4626041666924721</c:v>
                </c:pt>
                <c:pt idx="5415">
                  <c:v>6.4633217592854635</c:v>
                </c:pt>
                <c:pt idx="5416">
                  <c:v>6.4640509259479586</c:v>
                </c:pt>
                <c:pt idx="5417">
                  <c:v>6.4648263889175723</c:v>
                </c:pt>
                <c:pt idx="5418">
                  <c:v>6.4655439815032878</c:v>
                </c:pt>
                <c:pt idx="5419">
                  <c:v>6.4662731481730589</c:v>
                </c:pt>
                <c:pt idx="5420">
                  <c:v>6.4669907407660503</c:v>
                </c:pt>
                <c:pt idx="5421">
                  <c:v>6.4677199074358214</c:v>
                </c:pt>
                <c:pt idx="5422">
                  <c:v>6.4684490740983165</c:v>
                </c:pt>
                <c:pt idx="5423">
                  <c:v>6.4692129629911506</c:v>
                </c:pt>
                <c:pt idx="5424">
                  <c:v>6.4699421296536457</c:v>
                </c:pt>
                <c:pt idx="5425">
                  <c:v>6.4706712963234168</c:v>
                </c:pt>
                <c:pt idx="5426">
                  <c:v>6.4713888889164082</c:v>
                </c:pt>
                <c:pt idx="5427">
                  <c:v>6.4721180555789033</c:v>
                </c:pt>
                <c:pt idx="5428">
                  <c:v>6.4728472222486744</c:v>
                </c:pt>
                <c:pt idx="5429">
                  <c:v>6.4736111111342325</c:v>
                </c:pt>
                <c:pt idx="5430">
                  <c:v>6.4743402778040036</c:v>
                </c:pt>
                <c:pt idx="5431">
                  <c:v>6.4750694444664987</c:v>
                </c:pt>
                <c:pt idx="5432">
                  <c:v>6.4757870370594901</c:v>
                </c:pt>
                <c:pt idx="5433">
                  <c:v>6.4765162037292612</c:v>
                </c:pt>
                <c:pt idx="5434">
                  <c:v>6.4772453703990323</c:v>
                </c:pt>
                <c:pt idx="5435">
                  <c:v>6.4780092592845904</c:v>
                </c:pt>
                <c:pt idx="5436">
                  <c:v>6.4787384259543614</c:v>
                </c:pt>
                <c:pt idx="5437">
                  <c:v>6.4794675926168566</c:v>
                </c:pt>
                <c:pt idx="5438">
                  <c:v>6.480185185209848</c:v>
                </c:pt>
                <c:pt idx="5439">
                  <c:v>6.4809143518796191</c:v>
                </c:pt>
                <c:pt idx="5440">
                  <c:v>6.4816435185421142</c:v>
                </c:pt>
                <c:pt idx="5441">
                  <c:v>6.4824189815044519</c:v>
                </c:pt>
                <c:pt idx="5442">
                  <c:v>6.483148148174223</c:v>
                </c:pt>
                <c:pt idx="5443">
                  <c:v>6.4838657407672144</c:v>
                </c:pt>
                <c:pt idx="5444">
                  <c:v>6.4845949074297096</c:v>
                </c:pt>
                <c:pt idx="5445">
                  <c:v>6.485312500022701</c:v>
                </c:pt>
                <c:pt idx="5446">
                  <c:v>6.4860416666924721</c:v>
                </c:pt>
                <c:pt idx="5447">
                  <c:v>6.4868171296548098</c:v>
                </c:pt>
                <c:pt idx="5448">
                  <c:v>6.4875462963245809</c:v>
                </c:pt>
                <c:pt idx="5449">
                  <c:v>6.488275462987076</c:v>
                </c:pt>
                <c:pt idx="5450">
                  <c:v>6.4889930555800674</c:v>
                </c:pt>
                <c:pt idx="5451">
                  <c:v>6.4897222222498385</c:v>
                </c:pt>
                <c:pt idx="5452">
                  <c:v>6.4904513889123336</c:v>
                </c:pt>
                <c:pt idx="5453">
                  <c:v>6.4912268518746714</c:v>
                </c:pt>
                <c:pt idx="5454">
                  <c:v>6.4919560185444425</c:v>
                </c:pt>
                <c:pt idx="5455">
                  <c:v>6.4926736111374339</c:v>
                </c:pt>
                <c:pt idx="5456">
                  <c:v>6.493402777799929</c:v>
                </c:pt>
                <c:pt idx="5457">
                  <c:v>6.4941319444697001</c:v>
                </c:pt>
                <c:pt idx="5458">
                  <c:v>6.4948495370626915</c:v>
                </c:pt>
                <c:pt idx="5459">
                  <c:v>6.4956250000250293</c:v>
                </c:pt>
                <c:pt idx="5460">
                  <c:v>6.4963541666948004</c:v>
                </c:pt>
                <c:pt idx="5461">
                  <c:v>6.4970833333572955</c:v>
                </c:pt>
                <c:pt idx="5462">
                  <c:v>6.4978125000270666</c:v>
                </c:pt>
                <c:pt idx="5463">
                  <c:v>6.498530092620058</c:v>
                </c:pt>
                <c:pt idx="5464">
                  <c:v>6.4992592592825531</c:v>
                </c:pt>
                <c:pt idx="5465">
                  <c:v>6.4999884259523242</c:v>
                </c:pt>
                <c:pt idx="5466">
                  <c:v>6.5007060185453156</c:v>
                </c:pt>
                <c:pt idx="5467">
                  <c:v>6.5014351852078107</c:v>
                </c:pt>
                <c:pt idx="5468">
                  <c:v>6.5021527778008021</c:v>
                </c:pt>
                <c:pt idx="5469">
                  <c:v>6.5028819444705732</c:v>
                </c:pt>
                <c:pt idx="5470">
                  <c:v>6.5036111111330683</c:v>
                </c:pt>
                <c:pt idx="5471">
                  <c:v>6.5043402778028394</c:v>
                </c:pt>
                <c:pt idx="5472">
                  <c:v>6.5050578703958308</c:v>
                </c:pt>
                <c:pt idx="5473">
                  <c:v>6.5057870370656019</c:v>
                </c:pt>
                <c:pt idx="5474">
                  <c:v>6.506516203728097</c:v>
                </c:pt>
                <c:pt idx="5475">
                  <c:v>6.5072916666904348</c:v>
                </c:pt>
                <c:pt idx="5476">
                  <c:v>6.5080092592834262</c:v>
                </c:pt>
                <c:pt idx="5477">
                  <c:v>6.5087384259531973</c:v>
                </c:pt>
                <c:pt idx="5478">
                  <c:v>6.5094675926156924</c:v>
                </c:pt>
                <c:pt idx="5479">
                  <c:v>6.5101851852086838</c:v>
                </c:pt>
                <c:pt idx="5480">
                  <c:v>6.5109143518784549</c:v>
                </c:pt>
                <c:pt idx="5481">
                  <c:v>6.5116898148407927</c:v>
                </c:pt>
                <c:pt idx="5482">
                  <c:v>6.5124189815032878</c:v>
                </c:pt>
                <c:pt idx="5483">
                  <c:v>6.5131365740962792</c:v>
                </c:pt>
                <c:pt idx="5484">
                  <c:v>6.5138657407660503</c:v>
                </c:pt>
                <c:pt idx="5485">
                  <c:v>6.5145949074358214</c:v>
                </c:pt>
                <c:pt idx="5486">
                  <c:v>6.5153125000215368</c:v>
                </c:pt>
                <c:pt idx="5487">
                  <c:v>6.5160879629911506</c:v>
                </c:pt>
                <c:pt idx="5488">
                  <c:v>6.516805555584142</c:v>
                </c:pt>
                <c:pt idx="5489">
                  <c:v>6.5175347222466371</c:v>
                </c:pt>
                <c:pt idx="5490">
                  <c:v>6.5182523148396285</c:v>
                </c:pt>
                <c:pt idx="5491">
                  <c:v>6.5189814815093996</c:v>
                </c:pt>
                <c:pt idx="5492">
                  <c:v>6.5197106481718947</c:v>
                </c:pt>
                <c:pt idx="5493">
                  <c:v>6.5204745370647288</c:v>
                </c:pt>
                <c:pt idx="5494">
                  <c:v>6.5212037037272239</c:v>
                </c:pt>
                <c:pt idx="5495">
                  <c:v>6.5219212963202153</c:v>
                </c:pt>
                <c:pt idx="5496">
                  <c:v>6.5226504629899864</c:v>
                </c:pt>
                <c:pt idx="5497">
                  <c:v>6.5233796296524815</c:v>
                </c:pt>
                <c:pt idx="5498">
                  <c:v>6.5241087963222526</c:v>
                </c:pt>
                <c:pt idx="5499">
                  <c:v>6.5248726852078107</c:v>
                </c:pt>
                <c:pt idx="5500">
                  <c:v>6.5256018518775818</c:v>
                </c:pt>
                <c:pt idx="5501">
                  <c:v>6.5263310185400769</c:v>
                </c:pt>
                <c:pt idx="5502">
                  <c:v>6.5270486111330683</c:v>
                </c:pt>
                <c:pt idx="5503">
                  <c:v>6.5277777778028394</c:v>
                </c:pt>
                <c:pt idx="5504">
                  <c:v>6.5285069444726105</c:v>
                </c:pt>
                <c:pt idx="5505">
                  <c:v>6.5292824074349483</c:v>
                </c:pt>
                <c:pt idx="5506">
                  <c:v>6.5300000000279397</c:v>
                </c:pt>
                <c:pt idx="5507">
                  <c:v>6.5307291666904348</c:v>
                </c:pt>
                <c:pt idx="5508">
                  <c:v>6.5314467592834262</c:v>
                </c:pt>
                <c:pt idx="5509">
                  <c:v>6.5321759259531973</c:v>
                </c:pt>
                <c:pt idx="5510">
                  <c:v>6.5329050926156924</c:v>
                </c:pt>
                <c:pt idx="5511">
                  <c:v>6.5336805555780302</c:v>
                </c:pt>
                <c:pt idx="5512">
                  <c:v>6.5343981481710216</c:v>
                </c:pt>
                <c:pt idx="5513">
                  <c:v>6.5351273148407927</c:v>
                </c:pt>
                <c:pt idx="5514">
                  <c:v>6.5358564815032878</c:v>
                </c:pt>
                <c:pt idx="5515">
                  <c:v>6.5365740740962792</c:v>
                </c:pt>
                <c:pt idx="5516">
                  <c:v>6.5373032407660503</c:v>
                </c:pt>
                <c:pt idx="5517">
                  <c:v>6.5380787037283881</c:v>
                </c:pt>
                <c:pt idx="5518">
                  <c:v>6.5388078703981591</c:v>
                </c:pt>
                <c:pt idx="5519">
                  <c:v>6.5395254629911506</c:v>
                </c:pt>
                <c:pt idx="5520">
                  <c:v>6.5402546296536457</c:v>
                </c:pt>
                <c:pt idx="5521">
                  <c:v>6.5409837963234168</c:v>
                </c:pt>
                <c:pt idx="5522">
                  <c:v>6.5417013889164082</c:v>
                </c:pt>
                <c:pt idx="5523">
                  <c:v>6.5424305555789033</c:v>
                </c:pt>
                <c:pt idx="5524">
                  <c:v>6.5431597222486744</c:v>
                </c:pt>
                <c:pt idx="5525">
                  <c:v>6.5438773148416658</c:v>
                </c:pt>
                <c:pt idx="5526">
                  <c:v>6.5446064815041609</c:v>
                </c:pt>
                <c:pt idx="5527">
                  <c:v>6.545335648173932</c:v>
                </c:pt>
                <c:pt idx="5528">
                  <c:v>6.5460995370594901</c:v>
                </c:pt>
                <c:pt idx="5529">
                  <c:v>6.5468287037292612</c:v>
                </c:pt>
                <c:pt idx="5530">
                  <c:v>6.5475578703990323</c:v>
                </c:pt>
                <c:pt idx="5531">
                  <c:v>6.5482754629847477</c:v>
                </c:pt>
                <c:pt idx="5532">
                  <c:v>6.5490046296545188</c:v>
                </c:pt>
                <c:pt idx="5533">
                  <c:v>6.5497337963242899</c:v>
                </c:pt>
                <c:pt idx="5534">
                  <c:v>6.5505092592866276</c:v>
                </c:pt>
                <c:pt idx="5535">
                  <c:v>6.5512268518796191</c:v>
                </c:pt>
                <c:pt idx="5536">
                  <c:v>6.5519560185421142</c:v>
                </c:pt>
                <c:pt idx="5537">
                  <c:v>6.5526851852118853</c:v>
                </c:pt>
                <c:pt idx="5538">
                  <c:v>6.5534027778048767</c:v>
                </c:pt>
                <c:pt idx="5539">
                  <c:v>6.5541319444673718</c:v>
                </c:pt>
                <c:pt idx="5540">
                  <c:v>6.5549074074297096</c:v>
                </c:pt>
                <c:pt idx="5541">
                  <c:v>6.5556365740994806</c:v>
                </c:pt>
                <c:pt idx="5542">
                  <c:v>6.5563541666924721</c:v>
                </c:pt>
                <c:pt idx="5543">
                  <c:v>6.5570833333549672</c:v>
                </c:pt>
                <c:pt idx="5544">
                  <c:v>6.5578125000247383</c:v>
                </c:pt>
                <c:pt idx="5545">
                  <c:v>6.5585300926177297</c:v>
                </c:pt>
                <c:pt idx="5546">
                  <c:v>6.5593055555800674</c:v>
                </c:pt>
                <c:pt idx="5547">
                  <c:v>6.5600347222498385</c:v>
                </c:pt>
                <c:pt idx="5548">
                  <c:v>6.5607638889123336</c:v>
                </c:pt>
                <c:pt idx="5549">
                  <c:v>6.5614814815053251</c:v>
                </c:pt>
                <c:pt idx="5550">
                  <c:v>6.5622106481750961</c:v>
                </c:pt>
                <c:pt idx="5551">
                  <c:v>6.5629282407680876</c:v>
                </c:pt>
                <c:pt idx="5552">
                  <c:v>6.563715277799929</c:v>
                </c:pt>
                <c:pt idx="5553">
                  <c:v>6.5644328703929204</c:v>
                </c:pt>
                <c:pt idx="5554">
                  <c:v>6.5651620370626915</c:v>
                </c:pt>
                <c:pt idx="5555">
                  <c:v>6.5658796296556829</c:v>
                </c:pt>
                <c:pt idx="5556">
                  <c:v>6.5666087963181781</c:v>
                </c:pt>
                <c:pt idx="5557">
                  <c:v>6.5673379629879491</c:v>
                </c:pt>
                <c:pt idx="5558">
                  <c:v>6.5681134259502869</c:v>
                </c:pt>
                <c:pt idx="5559">
                  <c:v>6.5688310185432783</c:v>
                </c:pt>
                <c:pt idx="5560">
                  <c:v>6.5695601852130494</c:v>
                </c:pt>
                <c:pt idx="5561">
                  <c:v>6.5702893518755445</c:v>
                </c:pt>
                <c:pt idx="5562">
                  <c:v>6.5710069444685359</c:v>
                </c:pt>
                <c:pt idx="5563">
                  <c:v>6.571736111138307</c:v>
                </c:pt>
                <c:pt idx="5564">
                  <c:v>6.5725115741006448</c:v>
                </c:pt>
                <c:pt idx="5565">
                  <c:v>6.5732407407631399</c:v>
                </c:pt>
                <c:pt idx="5566">
                  <c:v>6.5739583333561313</c:v>
                </c:pt>
                <c:pt idx="5567">
                  <c:v>6.5746875000259024</c:v>
                </c:pt>
                <c:pt idx="5568">
                  <c:v>6.5754050926188938</c:v>
                </c:pt>
                <c:pt idx="5569">
                  <c:v>6.5761342592813889</c:v>
                </c:pt>
                <c:pt idx="5570">
                  <c:v>6.5769097222437267</c:v>
                </c:pt>
                <c:pt idx="5571">
                  <c:v>6.5776388889134978</c:v>
                </c:pt>
                <c:pt idx="5572">
                  <c:v>6.5783680555832689</c:v>
                </c:pt>
                <c:pt idx="5573">
                  <c:v>6.5790856481762603</c:v>
                </c:pt>
                <c:pt idx="5574">
                  <c:v>6.5798148148387554</c:v>
                </c:pt>
                <c:pt idx="5575">
                  <c:v>6.5805439815085265</c:v>
                </c:pt>
                <c:pt idx="5576">
                  <c:v>6.5812615741015179</c:v>
                </c:pt>
                <c:pt idx="5577">
                  <c:v>6.581990740764013</c:v>
                </c:pt>
                <c:pt idx="5578">
                  <c:v>6.5827199074337841</c:v>
                </c:pt>
                <c:pt idx="5579">
                  <c:v>6.5834375000267755</c:v>
                </c:pt>
                <c:pt idx="5580">
                  <c:v>6.5841666666892706</c:v>
                </c:pt>
                <c:pt idx="5581">
                  <c:v>6.5848842592822621</c:v>
                </c:pt>
                <c:pt idx="5582">
                  <c:v>6.5856134259520331</c:v>
                </c:pt>
                <c:pt idx="5583">
                  <c:v>6.5863425926145283</c:v>
                </c:pt>
                <c:pt idx="5584">
                  <c:v>6.5870601852075197</c:v>
                </c:pt>
                <c:pt idx="5585">
                  <c:v>6.5877893518772908</c:v>
                </c:pt>
                <c:pt idx="5586">
                  <c:v>6.5885648148396285</c:v>
                </c:pt>
                <c:pt idx="5587">
                  <c:v>6.5892939815093996</c:v>
                </c:pt>
                <c:pt idx="5588">
                  <c:v>6.590011574102391</c:v>
                </c:pt>
                <c:pt idx="5589">
                  <c:v>6.5907407407648861</c:v>
                </c:pt>
                <c:pt idx="5590">
                  <c:v>6.5914699074346572</c:v>
                </c:pt>
                <c:pt idx="5591">
                  <c:v>6.5921875000276486</c:v>
                </c:pt>
                <c:pt idx="5592">
                  <c:v>6.5929166666901438</c:v>
                </c:pt>
                <c:pt idx="5593">
                  <c:v>6.5936458333599148</c:v>
                </c:pt>
                <c:pt idx="5594">
                  <c:v>6.5943634259529063</c:v>
                </c:pt>
                <c:pt idx="5595">
                  <c:v>6.5950925926154014</c:v>
                </c:pt>
                <c:pt idx="5596">
                  <c:v>6.5958217592851724</c:v>
                </c:pt>
                <c:pt idx="5597">
                  <c:v>6.5965972222475102</c:v>
                </c:pt>
                <c:pt idx="5598">
                  <c:v>6.5973148148405016</c:v>
                </c:pt>
                <c:pt idx="5599">
                  <c:v>6.5980439815029968</c:v>
                </c:pt>
                <c:pt idx="5600">
                  <c:v>6.5987731481727678</c:v>
                </c:pt>
                <c:pt idx="5601">
                  <c:v>6.5994907407657593</c:v>
                </c:pt>
                <c:pt idx="5602">
                  <c:v>6.6002199074355303</c:v>
                </c:pt>
                <c:pt idx="5603">
                  <c:v>6.6009953703978681</c:v>
                </c:pt>
                <c:pt idx="5604">
                  <c:v>6.6017129629908595</c:v>
                </c:pt>
                <c:pt idx="5605">
                  <c:v>6.6024421296533546</c:v>
                </c:pt>
                <c:pt idx="5606">
                  <c:v>6.6031712963231257</c:v>
                </c:pt>
                <c:pt idx="5607">
                  <c:v>6.6038888889161171</c:v>
                </c:pt>
                <c:pt idx="5608">
                  <c:v>6.6046180555786123</c:v>
                </c:pt>
                <c:pt idx="5609">
                  <c:v>6.60539351854095</c:v>
                </c:pt>
                <c:pt idx="5610">
                  <c:v>6.6061226852107211</c:v>
                </c:pt>
                <c:pt idx="5611">
                  <c:v>6.6068402778037125</c:v>
                </c:pt>
                <c:pt idx="5612">
                  <c:v>6.6075694444662076</c:v>
                </c:pt>
                <c:pt idx="5613">
                  <c:v>6.6082986111359787</c:v>
                </c:pt>
                <c:pt idx="5614">
                  <c:v>6.6090162037289701</c:v>
                </c:pt>
                <c:pt idx="5615">
                  <c:v>6.6097453703987412</c:v>
                </c:pt>
                <c:pt idx="5616">
                  <c:v>6.6104745370612363</c:v>
                </c:pt>
                <c:pt idx="5617">
                  <c:v>6.6111921296542278</c:v>
                </c:pt>
                <c:pt idx="5618">
                  <c:v>6.6119212963239988</c:v>
                </c:pt>
                <c:pt idx="5619">
                  <c:v>6.6126504629864939</c:v>
                </c:pt>
                <c:pt idx="5620">
                  <c:v>6.6134259259488317</c:v>
                </c:pt>
                <c:pt idx="5621">
                  <c:v>6.6141435185418231</c:v>
                </c:pt>
                <c:pt idx="5622">
                  <c:v>6.6148726852115942</c:v>
                </c:pt>
                <c:pt idx="5623">
                  <c:v>6.6156018518740893</c:v>
                </c:pt>
                <c:pt idx="5624">
                  <c:v>6.6163194444670808</c:v>
                </c:pt>
                <c:pt idx="5625">
                  <c:v>6.6170486111368518</c:v>
                </c:pt>
                <c:pt idx="5626">
                  <c:v>6.6178240740991896</c:v>
                </c:pt>
                <c:pt idx="5627">
                  <c:v>6.6185532407689607</c:v>
                </c:pt>
                <c:pt idx="5628">
                  <c:v>6.6192708333619521</c:v>
                </c:pt>
                <c:pt idx="5629">
                  <c:v>6.6200000000244472</c:v>
                </c:pt>
                <c:pt idx="5630">
                  <c:v>6.6207291666942183</c:v>
                </c:pt>
                <c:pt idx="5631">
                  <c:v>6.6214467592872097</c:v>
                </c:pt>
                <c:pt idx="5632">
                  <c:v>6.6222222222495475</c:v>
                </c:pt>
                <c:pt idx="5633">
                  <c:v>6.6229513889120426</c:v>
                </c:pt>
                <c:pt idx="5634">
                  <c:v>6.6236805555818137</c:v>
                </c:pt>
                <c:pt idx="5635">
                  <c:v>6.6243981481748051</c:v>
                </c:pt>
                <c:pt idx="5636">
                  <c:v>6.6251273148373002</c:v>
                </c:pt>
                <c:pt idx="5637">
                  <c:v>6.6258564815070713</c:v>
                </c:pt>
                <c:pt idx="5638">
                  <c:v>6.6265856481768424</c:v>
                </c:pt>
                <c:pt idx="5639">
                  <c:v>6.6273032407625578</c:v>
                </c:pt>
                <c:pt idx="5640">
                  <c:v>6.6280324074323289</c:v>
                </c:pt>
                <c:pt idx="5641">
                  <c:v>6.6287615741021</c:v>
                </c:pt>
                <c:pt idx="5642">
                  <c:v>6.6294791666950914</c:v>
                </c:pt>
                <c:pt idx="5643">
                  <c:v>6.6302662037269329</c:v>
                </c:pt>
                <c:pt idx="5644">
                  <c:v>6.6309837963199243</c:v>
                </c:pt>
                <c:pt idx="5645">
                  <c:v>6.6317129629896954</c:v>
                </c:pt>
                <c:pt idx="5646">
                  <c:v>6.6324421296521905</c:v>
                </c:pt>
                <c:pt idx="5647">
                  <c:v>6.6331597222451819</c:v>
                </c:pt>
                <c:pt idx="5648">
                  <c:v>6.633888888914953</c:v>
                </c:pt>
                <c:pt idx="5649">
                  <c:v>6.6346180555774481</c:v>
                </c:pt>
                <c:pt idx="5650">
                  <c:v>6.6353356481704395</c:v>
                </c:pt>
                <c:pt idx="5651">
                  <c:v>6.6360648148402106</c:v>
                </c:pt>
                <c:pt idx="5652">
                  <c:v>6.6367939815099817</c:v>
                </c:pt>
                <c:pt idx="5653">
                  <c:v>6.6375115740956971</c:v>
                </c:pt>
                <c:pt idx="5654">
                  <c:v>6.6382870370653109</c:v>
                </c:pt>
                <c:pt idx="5655">
                  <c:v>6.639016203727806</c:v>
                </c:pt>
                <c:pt idx="5656">
                  <c:v>6.6397453703975771</c:v>
                </c:pt>
                <c:pt idx="5657">
                  <c:v>6.6404745370600722</c:v>
                </c:pt>
                <c:pt idx="5658">
                  <c:v>6.6411921296530636</c:v>
                </c:pt>
                <c:pt idx="5659">
                  <c:v>6.6419212963228347</c:v>
                </c:pt>
                <c:pt idx="5660">
                  <c:v>6.6426967592851724</c:v>
                </c:pt>
                <c:pt idx="5661">
                  <c:v>6.6434143518781639</c:v>
                </c:pt>
                <c:pt idx="5662">
                  <c:v>6.644143518540659</c:v>
                </c:pt>
                <c:pt idx="5663">
                  <c:v>6.6448726852104301</c:v>
                </c:pt>
                <c:pt idx="5664">
                  <c:v>6.6455902778034215</c:v>
                </c:pt>
                <c:pt idx="5665">
                  <c:v>6.6463194444731926</c:v>
                </c:pt>
                <c:pt idx="5666">
                  <c:v>6.6470486111356877</c:v>
                </c:pt>
                <c:pt idx="5667">
                  <c:v>6.6477662037286791</c:v>
                </c:pt>
                <c:pt idx="5668">
                  <c:v>6.6484953703984502</c:v>
                </c:pt>
                <c:pt idx="5669">
                  <c:v>6.6492245370609453</c:v>
                </c:pt>
                <c:pt idx="5670">
                  <c:v>6.6499421296539367</c:v>
                </c:pt>
                <c:pt idx="5671">
                  <c:v>6.6506712963237078</c:v>
                </c:pt>
                <c:pt idx="5672">
                  <c:v>6.6514004629862029</c:v>
                </c:pt>
                <c:pt idx="5673">
                  <c:v>6.6521180555791943</c:v>
                </c:pt>
                <c:pt idx="5674">
                  <c:v>6.6528472222489654</c:v>
                </c:pt>
                <c:pt idx="5675">
                  <c:v>6.6535763889114605</c:v>
                </c:pt>
                <c:pt idx="5676">
                  <c:v>6.6543518518737983</c:v>
                </c:pt>
                <c:pt idx="5677">
                  <c:v>6.6550694444667897</c:v>
                </c:pt>
                <c:pt idx="5678">
                  <c:v>6.6557986111365608</c:v>
                </c:pt>
                <c:pt idx="5679">
                  <c:v>6.6565277778063319</c:v>
                </c:pt>
                <c:pt idx="5680">
                  <c:v>6.6572453703920473</c:v>
                </c:pt>
                <c:pt idx="5681">
                  <c:v>6.6579745370618184</c:v>
                </c:pt>
                <c:pt idx="5682">
                  <c:v>6.6587500000241562</c:v>
                </c:pt>
                <c:pt idx="5683">
                  <c:v>6.6594791666939273</c:v>
                </c:pt>
                <c:pt idx="5684">
                  <c:v>6.6601967592869187</c:v>
                </c:pt>
                <c:pt idx="5685">
                  <c:v>6.6609259259494138</c:v>
                </c:pt>
                <c:pt idx="5686">
                  <c:v>6.6616550926191849</c:v>
                </c:pt>
                <c:pt idx="5687">
                  <c:v>6.6623726852121763</c:v>
                </c:pt>
                <c:pt idx="5688">
                  <c:v>6.6631597222440178</c:v>
                </c:pt>
                <c:pt idx="5689">
                  <c:v>6.6638773148370092</c:v>
                </c:pt>
                <c:pt idx="5690">
                  <c:v>6.6646064815067803</c:v>
                </c:pt>
                <c:pt idx="5691">
                  <c:v>6.6653356481765513</c:v>
                </c:pt>
                <c:pt idx="5692">
                  <c:v>6.6660532407622668</c:v>
                </c:pt>
                <c:pt idx="5693">
                  <c:v>6.6667824074320379</c:v>
                </c:pt>
                <c:pt idx="5694">
                  <c:v>6.6675115741018089</c:v>
                </c:pt>
                <c:pt idx="5695">
                  <c:v>6.6682291666948004</c:v>
                </c:pt>
                <c:pt idx="5696">
                  <c:v>6.6689583333572955</c:v>
                </c:pt>
                <c:pt idx="5697">
                  <c:v>6.6696759259502869</c:v>
                </c:pt>
                <c:pt idx="5698">
                  <c:v>6.670405092620058</c:v>
                </c:pt>
                <c:pt idx="5699">
                  <c:v>6.6711805555823958</c:v>
                </c:pt>
                <c:pt idx="5700">
                  <c:v>6.6719097222448909</c:v>
                </c:pt>
                <c:pt idx="5701">
                  <c:v>6.6726273148378823</c:v>
                </c:pt>
                <c:pt idx="5702">
                  <c:v>6.6733564815076534</c:v>
                </c:pt>
                <c:pt idx="5703">
                  <c:v>6.6740856481701485</c:v>
                </c:pt>
                <c:pt idx="5704">
                  <c:v>6.6748032407631399</c:v>
                </c:pt>
                <c:pt idx="5705">
                  <c:v>6.675532407432911</c:v>
                </c:pt>
                <c:pt idx="5706">
                  <c:v>6.6762615741026821</c:v>
                </c:pt>
                <c:pt idx="5707">
                  <c:v>6.6769791666883975</c:v>
                </c:pt>
                <c:pt idx="5708">
                  <c:v>6.6777083333581686</c:v>
                </c:pt>
                <c:pt idx="5709">
                  <c:v>6.6784375000279397</c:v>
                </c:pt>
                <c:pt idx="5710">
                  <c:v>6.6792129629902774</c:v>
                </c:pt>
                <c:pt idx="5711">
                  <c:v>6.6799305555832689</c:v>
                </c:pt>
                <c:pt idx="5712">
                  <c:v>6.680659722245764</c:v>
                </c:pt>
                <c:pt idx="5713">
                  <c:v>6.6813888889155351</c:v>
                </c:pt>
                <c:pt idx="5714">
                  <c:v>6.6821064815085265</c:v>
                </c:pt>
                <c:pt idx="5715">
                  <c:v>6.6828356481710216</c:v>
                </c:pt>
                <c:pt idx="5716">
                  <c:v>6.6836111111333594</c:v>
                </c:pt>
                <c:pt idx="5717">
                  <c:v>6.6843402778031304</c:v>
                </c:pt>
                <c:pt idx="5718">
                  <c:v>6.6850578703961219</c:v>
                </c:pt>
                <c:pt idx="5719">
                  <c:v>6.685787037058617</c:v>
                </c:pt>
                <c:pt idx="5720">
                  <c:v>6.6865162037283881</c:v>
                </c:pt>
                <c:pt idx="5721">
                  <c:v>6.6872337963213795</c:v>
                </c:pt>
                <c:pt idx="5722">
                  <c:v>6.6880092592837173</c:v>
                </c:pt>
                <c:pt idx="5723">
                  <c:v>6.6887384259534883</c:v>
                </c:pt>
                <c:pt idx="5724">
                  <c:v>6.6894560185464798</c:v>
                </c:pt>
                <c:pt idx="5725">
                  <c:v>6.6901851852089749</c:v>
                </c:pt>
                <c:pt idx="5726">
                  <c:v>6.6909143518787459</c:v>
                </c:pt>
                <c:pt idx="5727">
                  <c:v>6.6916319444717374</c:v>
                </c:pt>
                <c:pt idx="5728">
                  <c:v>6.6924074074340751</c:v>
                </c:pt>
                <c:pt idx="5729">
                  <c:v>6.6931365740965703</c:v>
                </c:pt>
                <c:pt idx="5730">
                  <c:v>6.6938657407663413</c:v>
                </c:pt>
                <c:pt idx="5731">
                  <c:v>6.6945833333593328</c:v>
                </c:pt>
                <c:pt idx="5732">
                  <c:v>6.6953125000218279</c:v>
                </c:pt>
                <c:pt idx="5733">
                  <c:v>6.6960416666915989</c:v>
                </c:pt>
                <c:pt idx="5734">
                  <c:v>6.6968171296539367</c:v>
                </c:pt>
                <c:pt idx="5735">
                  <c:v>6.6975347222469281</c:v>
                </c:pt>
                <c:pt idx="5736">
                  <c:v>6.6982638889166992</c:v>
                </c:pt>
                <c:pt idx="5737">
                  <c:v>6.6989930555791943</c:v>
                </c:pt>
                <c:pt idx="5738">
                  <c:v>6.6997106481721858</c:v>
                </c:pt>
                <c:pt idx="5739">
                  <c:v>6.7004398148419568</c:v>
                </c:pt>
                <c:pt idx="5740">
                  <c:v>6.7012152778042946</c:v>
                </c:pt>
                <c:pt idx="5741">
                  <c:v>6.701932870397286</c:v>
                </c:pt>
                <c:pt idx="5742">
                  <c:v>6.7026620370597811</c:v>
                </c:pt>
                <c:pt idx="5743">
                  <c:v>6.7033912037295522</c:v>
                </c:pt>
                <c:pt idx="5744">
                  <c:v>6.7041087963225436</c:v>
                </c:pt>
                <c:pt idx="5745">
                  <c:v>6.7048379629850388</c:v>
                </c:pt>
                <c:pt idx="5746">
                  <c:v>6.7055671296548098</c:v>
                </c:pt>
                <c:pt idx="5747">
                  <c:v>6.7062847222478013</c:v>
                </c:pt>
                <c:pt idx="5748">
                  <c:v>6.7070138889175723</c:v>
                </c:pt>
                <c:pt idx="5749">
                  <c:v>6.7077430555800674</c:v>
                </c:pt>
                <c:pt idx="5750">
                  <c:v>6.7084606481730589</c:v>
                </c:pt>
                <c:pt idx="5751">
                  <c:v>6.7091898148428299</c:v>
                </c:pt>
                <c:pt idx="5752">
                  <c:v>6.7099189815053251</c:v>
                </c:pt>
                <c:pt idx="5753">
                  <c:v>6.7106365740983165</c:v>
                </c:pt>
                <c:pt idx="5754">
                  <c:v>6.7113657407680876</c:v>
                </c:pt>
                <c:pt idx="5755">
                  <c:v>6.7120949074305827</c:v>
                </c:pt>
                <c:pt idx="5756">
                  <c:v>6.7128125000235741</c:v>
                </c:pt>
                <c:pt idx="5757">
                  <c:v>6.7135416666933452</c:v>
                </c:pt>
                <c:pt idx="5758">
                  <c:v>6.7142708333558403</c:v>
                </c:pt>
                <c:pt idx="5759">
                  <c:v>6.7149884259488317</c:v>
                </c:pt>
                <c:pt idx="5760">
                  <c:v>6.7157175926186028</c:v>
                </c:pt>
                <c:pt idx="5761">
                  <c:v>6.7164930555809406</c:v>
                </c:pt>
                <c:pt idx="5762">
                  <c:v>6.717210648173932</c:v>
                </c:pt>
                <c:pt idx="5763">
                  <c:v>6.7179398148364271</c:v>
                </c:pt>
                <c:pt idx="5764">
                  <c:v>6.7186689815061982</c:v>
                </c:pt>
                <c:pt idx="5765">
                  <c:v>6.7193865740991896</c:v>
                </c:pt>
                <c:pt idx="5766">
                  <c:v>6.7201157407689607</c:v>
                </c:pt>
                <c:pt idx="5767">
                  <c:v>6.7208449074314558</c:v>
                </c:pt>
                <c:pt idx="5768">
                  <c:v>6.7215625000244472</c:v>
                </c:pt>
                <c:pt idx="5769">
                  <c:v>6.7222916666942183</c:v>
                </c:pt>
                <c:pt idx="5770">
                  <c:v>6.7230208333567134</c:v>
                </c:pt>
                <c:pt idx="5771">
                  <c:v>6.7237384259497048</c:v>
                </c:pt>
                <c:pt idx="5772">
                  <c:v>6.7245138889120426</c:v>
                </c:pt>
                <c:pt idx="5773">
                  <c:v>6.7252430555818137</c:v>
                </c:pt>
                <c:pt idx="5774">
                  <c:v>6.7259722222443088</c:v>
                </c:pt>
                <c:pt idx="5775">
                  <c:v>6.7266898148373002</c:v>
                </c:pt>
                <c:pt idx="5776">
                  <c:v>6.7274189815070713</c:v>
                </c:pt>
                <c:pt idx="5777">
                  <c:v>6.7281481481768424</c:v>
                </c:pt>
                <c:pt idx="5778">
                  <c:v>6.7289120370624005</c:v>
                </c:pt>
                <c:pt idx="5779">
                  <c:v>6.7296412037321716</c:v>
                </c:pt>
                <c:pt idx="5780">
                  <c:v>6.7303703703946667</c:v>
                </c:pt>
                <c:pt idx="5781">
                  <c:v>6.7310879629876581</c:v>
                </c:pt>
                <c:pt idx="5782">
                  <c:v>6.7318171296574292</c:v>
                </c:pt>
                <c:pt idx="5783">
                  <c:v>6.7325462963199243</c:v>
                </c:pt>
                <c:pt idx="5784">
                  <c:v>6.7333101852127584</c:v>
                </c:pt>
                <c:pt idx="5785">
                  <c:v>6.7340393518752535</c:v>
                </c:pt>
                <c:pt idx="5786">
                  <c:v>6.7347685185450246</c:v>
                </c:pt>
                <c:pt idx="5787">
                  <c:v>6.735486111138016</c:v>
                </c:pt>
                <c:pt idx="5788">
                  <c:v>6.7362152778005111</c:v>
                </c:pt>
                <c:pt idx="5789">
                  <c:v>6.7369328703935025</c:v>
                </c:pt>
                <c:pt idx="5790">
                  <c:v>6.7376620370632736</c:v>
                </c:pt>
                <c:pt idx="5791">
                  <c:v>6.7383912037257687</c:v>
                </c:pt>
                <c:pt idx="5792">
                  <c:v>6.7391087963187601</c:v>
                </c:pt>
                <c:pt idx="5793">
                  <c:v>6.7398379629885312</c:v>
                </c:pt>
                <c:pt idx="5794">
                  <c:v>6.7405671296583023</c:v>
                </c:pt>
                <c:pt idx="5795">
                  <c:v>6.7413425926206401</c:v>
                </c:pt>
                <c:pt idx="5796">
                  <c:v>6.7420601852136315</c:v>
                </c:pt>
                <c:pt idx="5797">
                  <c:v>6.7427893518761266</c:v>
                </c:pt>
                <c:pt idx="5798">
                  <c:v>6.7435185185458977</c:v>
                </c:pt>
                <c:pt idx="5799">
                  <c:v>6.7442361111388891</c:v>
                </c:pt>
                <c:pt idx="5800">
                  <c:v>6.7449652778013842</c:v>
                </c:pt>
                <c:pt idx="5801">
                  <c:v>6.745740740763722</c:v>
                </c:pt>
                <c:pt idx="5802">
                  <c:v>6.7464699074334931</c:v>
                </c:pt>
                <c:pt idx="5803">
                  <c:v>6.7471875000264845</c:v>
                </c:pt>
                <c:pt idx="5804">
                  <c:v>6.7479166666889796</c:v>
                </c:pt>
                <c:pt idx="5805">
                  <c:v>6.7486458333587507</c:v>
                </c:pt>
                <c:pt idx="5806">
                  <c:v>6.7493634259517421</c:v>
                </c:pt>
                <c:pt idx="5807">
                  <c:v>6.7501388889140799</c:v>
                </c:pt>
                <c:pt idx="5808">
                  <c:v>6.7508680555838509</c:v>
                </c:pt>
                <c:pt idx="5809">
                  <c:v>6.7515972222463461</c:v>
                </c:pt>
                <c:pt idx="5810">
                  <c:v>6.7523148148393375</c:v>
                </c:pt>
                <c:pt idx="5811">
                  <c:v>6.7530439815091086</c:v>
                </c:pt>
                <c:pt idx="5812">
                  <c:v>6.7537731481716037</c:v>
                </c:pt>
                <c:pt idx="5813">
                  <c:v>6.7544907407645951</c:v>
                </c:pt>
                <c:pt idx="5814">
                  <c:v>6.7552199074343662</c:v>
                </c:pt>
                <c:pt idx="5815">
                  <c:v>6.7559490740968613</c:v>
                </c:pt>
                <c:pt idx="5816">
                  <c:v>6.7566666666898527</c:v>
                </c:pt>
                <c:pt idx="5817">
                  <c:v>6.7573958333596238</c:v>
                </c:pt>
                <c:pt idx="5818">
                  <c:v>6.7581250000221189</c:v>
                </c:pt>
                <c:pt idx="5819">
                  <c:v>6.7588425926151103</c:v>
                </c:pt>
                <c:pt idx="5820">
                  <c:v>6.7595717592848814</c:v>
                </c:pt>
                <c:pt idx="5821">
                  <c:v>6.7603009259546525</c:v>
                </c:pt>
                <c:pt idx="5822">
                  <c:v>6.7610185185403679</c:v>
                </c:pt>
                <c:pt idx="5823">
                  <c:v>6.7617939815099817</c:v>
                </c:pt>
                <c:pt idx="5824">
                  <c:v>6.7625231481724768</c:v>
                </c:pt>
                <c:pt idx="5825">
                  <c:v>6.7632523148422479</c:v>
                </c:pt>
                <c:pt idx="5826">
                  <c:v>6.7639699074352393</c:v>
                </c:pt>
                <c:pt idx="5827">
                  <c:v>6.7646990740977344</c:v>
                </c:pt>
                <c:pt idx="5828">
                  <c:v>6.7654282407675055</c:v>
                </c:pt>
                <c:pt idx="5829">
                  <c:v>6.7662037037298433</c:v>
                </c:pt>
                <c:pt idx="5830">
                  <c:v>6.7669212963228347</c:v>
                </c:pt>
                <c:pt idx="5831">
                  <c:v>6.7676504629853298</c:v>
                </c:pt>
                <c:pt idx="5832">
                  <c:v>6.7683796296551009</c:v>
                </c:pt>
                <c:pt idx="5833">
                  <c:v>6.7690972222480923</c:v>
                </c:pt>
                <c:pt idx="5834">
                  <c:v>6.7698263889105874</c:v>
                </c:pt>
                <c:pt idx="5835">
                  <c:v>6.7705555555803585</c:v>
                </c:pt>
                <c:pt idx="5836">
                  <c:v>6.7712731481733499</c:v>
                </c:pt>
                <c:pt idx="5837">
                  <c:v>6.772002314843121</c:v>
                </c:pt>
                <c:pt idx="5838">
                  <c:v>6.7727314815056161</c:v>
                </c:pt>
                <c:pt idx="5839">
                  <c:v>6.7734490740986075</c:v>
                </c:pt>
                <c:pt idx="5840">
                  <c:v>6.7741782407683786</c:v>
                </c:pt>
                <c:pt idx="5841">
                  <c:v>6.77489583336137</c:v>
                </c:pt>
                <c:pt idx="5842">
                  <c:v>6.7756250000238651</c:v>
                </c:pt>
                <c:pt idx="5843">
                  <c:v>6.7763541666936362</c:v>
                </c:pt>
                <c:pt idx="5844">
                  <c:v>6.7770833333561313</c:v>
                </c:pt>
                <c:pt idx="5845">
                  <c:v>6.7778472222489654</c:v>
                </c:pt>
                <c:pt idx="5846">
                  <c:v>6.7785763889114605</c:v>
                </c:pt>
                <c:pt idx="5847">
                  <c:v>6.7793055555812316</c:v>
                </c:pt>
                <c:pt idx="5848">
                  <c:v>6.780023148174223</c:v>
                </c:pt>
                <c:pt idx="5849">
                  <c:v>6.7807523148367181</c:v>
                </c:pt>
                <c:pt idx="5850">
                  <c:v>6.7814814815064892</c:v>
                </c:pt>
                <c:pt idx="5851">
                  <c:v>6.782256944468827</c:v>
                </c:pt>
                <c:pt idx="5852">
                  <c:v>6.7829861111385981</c:v>
                </c:pt>
                <c:pt idx="5853">
                  <c:v>6.7837037037315895</c:v>
                </c:pt>
                <c:pt idx="5854">
                  <c:v>6.7844328703940846</c:v>
                </c:pt>
                <c:pt idx="5855">
                  <c:v>6.7851620370638557</c:v>
                </c:pt>
                <c:pt idx="5856">
                  <c:v>6.7858912037263508</c:v>
                </c:pt>
                <c:pt idx="5857">
                  <c:v>6.7866666666886886</c:v>
                </c:pt>
                <c:pt idx="5858">
                  <c:v>6.78738425928168</c:v>
                </c:pt>
                <c:pt idx="5859">
                  <c:v>6.7881134259514511</c:v>
                </c:pt>
                <c:pt idx="5860">
                  <c:v>6.7888425926212221</c:v>
                </c:pt>
                <c:pt idx="5861">
                  <c:v>6.7895601852069376</c:v>
                </c:pt>
                <c:pt idx="5862">
                  <c:v>6.7902893518767087</c:v>
                </c:pt>
                <c:pt idx="5863">
                  <c:v>6.7910648148390464</c:v>
                </c:pt>
                <c:pt idx="5864">
                  <c:v>6.7917939815088175</c:v>
                </c:pt>
                <c:pt idx="5865">
                  <c:v>6.7925115741018089</c:v>
                </c:pt>
                <c:pt idx="5866">
                  <c:v>6.7932407407643041</c:v>
                </c:pt>
                <c:pt idx="5867">
                  <c:v>6.7939699074340751</c:v>
                </c:pt>
                <c:pt idx="5868">
                  <c:v>6.7946875000270666</c:v>
                </c:pt>
                <c:pt idx="5869">
                  <c:v>6.7954166666895617</c:v>
                </c:pt>
                <c:pt idx="5870">
                  <c:v>6.7961458333593328</c:v>
                </c:pt>
                <c:pt idx="5871">
                  <c:v>6.7968634259523242</c:v>
                </c:pt>
                <c:pt idx="5872">
                  <c:v>6.7975925926148193</c:v>
                </c:pt>
                <c:pt idx="5873">
                  <c:v>6.7983217592845904</c:v>
                </c:pt>
                <c:pt idx="5874">
                  <c:v>6.7990393518775818</c:v>
                </c:pt>
                <c:pt idx="5875">
                  <c:v>6.7997685185400769</c:v>
                </c:pt>
                <c:pt idx="5876">
                  <c:v>6.800497685209848</c:v>
                </c:pt>
                <c:pt idx="5877">
                  <c:v>6.8012152778028394</c:v>
                </c:pt>
                <c:pt idx="5878">
                  <c:v>6.8019444444726105</c:v>
                </c:pt>
                <c:pt idx="5879">
                  <c:v>6.8027199074349483</c:v>
                </c:pt>
                <c:pt idx="5880">
                  <c:v>6.8034490740974434</c:v>
                </c:pt>
                <c:pt idx="5881">
                  <c:v>6.8041666666904348</c:v>
                </c:pt>
                <c:pt idx="5882">
                  <c:v>6.8048958333602059</c:v>
                </c:pt>
                <c:pt idx="5883">
                  <c:v>6.8056134259531973</c:v>
                </c:pt>
                <c:pt idx="5884">
                  <c:v>6.8063425926156924</c:v>
                </c:pt>
                <c:pt idx="5885">
                  <c:v>6.8070717592854635</c:v>
                </c:pt>
                <c:pt idx="5886">
                  <c:v>6.8077893518784549</c:v>
                </c:pt>
                <c:pt idx="5887">
                  <c:v>6.80851851854095</c:v>
                </c:pt>
                <c:pt idx="5888">
                  <c:v>6.8092476852107211</c:v>
                </c:pt>
                <c:pt idx="5889">
                  <c:v>6.8099652778037125</c:v>
                </c:pt>
                <c:pt idx="5890">
                  <c:v>6.8106944444662076</c:v>
                </c:pt>
                <c:pt idx="5891">
                  <c:v>6.8114236111359787</c:v>
                </c:pt>
                <c:pt idx="5892">
                  <c:v>6.8121527778057498</c:v>
                </c:pt>
                <c:pt idx="5893">
                  <c:v>6.8128703703987412</c:v>
                </c:pt>
                <c:pt idx="5894">
                  <c:v>6.8135995370612363</c:v>
                </c:pt>
                <c:pt idx="5895">
                  <c:v>6.8143750000235741</c:v>
                </c:pt>
                <c:pt idx="5896">
                  <c:v>6.8151041666933452</c:v>
                </c:pt>
                <c:pt idx="5897">
                  <c:v>6.8158217592863366</c:v>
                </c:pt>
                <c:pt idx="5898">
                  <c:v>6.8165509259488317</c:v>
                </c:pt>
                <c:pt idx="5899">
                  <c:v>6.8172800926186028</c:v>
                </c:pt>
                <c:pt idx="5900">
                  <c:v>6.8179976852115942</c:v>
                </c:pt>
                <c:pt idx="5901">
                  <c:v>6.8187268518740893</c:v>
                </c:pt>
                <c:pt idx="5902">
                  <c:v>6.8194560185438604</c:v>
                </c:pt>
                <c:pt idx="5903">
                  <c:v>6.8201736111368518</c:v>
                </c:pt>
                <c:pt idx="5904">
                  <c:v>6.8209027777993469</c:v>
                </c:pt>
                <c:pt idx="5905">
                  <c:v>6.821631944469118</c:v>
                </c:pt>
                <c:pt idx="5906">
                  <c:v>6.8223958333619521</c:v>
                </c:pt>
                <c:pt idx="5907">
                  <c:v>6.8231250000244472</c:v>
                </c:pt>
                <c:pt idx="5908">
                  <c:v>6.8238541666942183</c:v>
                </c:pt>
                <c:pt idx="5909">
                  <c:v>6.8245717592872097</c:v>
                </c:pt>
                <c:pt idx="5910">
                  <c:v>6.8253009259497048</c:v>
                </c:pt>
                <c:pt idx="5911">
                  <c:v>6.8260300926194759</c:v>
                </c:pt>
                <c:pt idx="5912">
                  <c:v>6.8268055555818137</c:v>
                </c:pt>
                <c:pt idx="5913">
                  <c:v>6.8275231481748051</c:v>
                </c:pt>
                <c:pt idx="5914">
                  <c:v>6.8282523148373002</c:v>
                </c:pt>
                <c:pt idx="5915">
                  <c:v>6.8289814815070713</c:v>
                </c:pt>
                <c:pt idx="5916">
                  <c:v>6.8296990741000627</c:v>
                </c:pt>
                <c:pt idx="5917">
                  <c:v>6.8304282407625578</c:v>
                </c:pt>
                <c:pt idx="5918">
                  <c:v>6.8311574074323289</c:v>
                </c:pt>
                <c:pt idx="5919">
                  <c:v>6.8318750000253203</c:v>
                </c:pt>
                <c:pt idx="5920">
                  <c:v>6.8326041666950914</c:v>
                </c:pt>
                <c:pt idx="5921">
                  <c:v>6.8333217592808069</c:v>
                </c:pt>
                <c:pt idx="5922">
                  <c:v>6.8340509259505779</c:v>
                </c:pt>
                <c:pt idx="5923">
                  <c:v>6.8348263889129157</c:v>
                </c:pt>
                <c:pt idx="5924">
                  <c:v>6.8355555555826868</c:v>
                </c:pt>
                <c:pt idx="5925">
                  <c:v>6.8362847222451819</c:v>
                </c:pt>
                <c:pt idx="5926">
                  <c:v>6.8370023148381733</c:v>
                </c:pt>
                <c:pt idx="5927">
                  <c:v>6.8377314815079444</c:v>
                </c:pt>
                <c:pt idx="5928">
                  <c:v>6.8384606481704395</c:v>
                </c:pt>
                <c:pt idx="5929">
                  <c:v>6.8392361111327773</c:v>
                </c:pt>
                <c:pt idx="5930">
                  <c:v>6.8399537037257687</c:v>
                </c:pt>
                <c:pt idx="5931">
                  <c:v>6.8406828703955398</c:v>
                </c:pt>
                <c:pt idx="5932">
                  <c:v>6.8414004629885312</c:v>
                </c:pt>
                <c:pt idx="5933">
                  <c:v>6.8421296296583023</c:v>
                </c:pt>
                <c:pt idx="5934">
                  <c:v>6.8428587963207974</c:v>
                </c:pt>
                <c:pt idx="5935">
                  <c:v>6.8435763889137888</c:v>
                </c:pt>
                <c:pt idx="5936">
                  <c:v>6.8443055555835599</c:v>
                </c:pt>
                <c:pt idx="5937">
                  <c:v>6.845034722246055</c:v>
                </c:pt>
                <c:pt idx="5938">
                  <c:v>6.8457523148390464</c:v>
                </c:pt>
                <c:pt idx="5939">
                  <c:v>6.8464814815088175</c:v>
                </c:pt>
                <c:pt idx="5940">
                  <c:v>6.8472106481713126</c:v>
                </c:pt>
                <c:pt idx="5941">
                  <c:v>6.8479282407643041</c:v>
                </c:pt>
                <c:pt idx="5942">
                  <c:v>6.8486574074340751</c:v>
                </c:pt>
                <c:pt idx="5943">
                  <c:v>6.8493865740965703</c:v>
                </c:pt>
                <c:pt idx="5944">
                  <c:v>6.8501041666895617</c:v>
                </c:pt>
                <c:pt idx="5945">
                  <c:v>6.8508333333593328</c:v>
                </c:pt>
                <c:pt idx="5946">
                  <c:v>6.8515625000218279</c:v>
                </c:pt>
                <c:pt idx="5947">
                  <c:v>6.8522800926148193</c:v>
                </c:pt>
                <c:pt idx="5948">
                  <c:v>6.8530092592845904</c:v>
                </c:pt>
                <c:pt idx="5949">
                  <c:v>6.8537384259543614</c:v>
                </c:pt>
                <c:pt idx="5950">
                  <c:v>6.8545023148399196</c:v>
                </c:pt>
                <c:pt idx="5951">
                  <c:v>6.8552314815096906</c:v>
                </c:pt>
                <c:pt idx="5952">
                  <c:v>6.8559606481721858</c:v>
                </c:pt>
                <c:pt idx="5953">
                  <c:v>6.8566782407651772</c:v>
                </c:pt>
                <c:pt idx="5954">
                  <c:v>6.8574074074349483</c:v>
                </c:pt>
                <c:pt idx="5955">
                  <c:v>6.8581365740974434</c:v>
                </c:pt>
                <c:pt idx="5956">
                  <c:v>6.8589004629902774</c:v>
                </c:pt>
                <c:pt idx="5957">
                  <c:v>6.8596296296527726</c:v>
                </c:pt>
                <c:pt idx="5958">
                  <c:v>6.8603587963225436</c:v>
                </c:pt>
                <c:pt idx="5959">
                  <c:v>6.8610763889155351</c:v>
                </c:pt>
                <c:pt idx="5960">
                  <c:v>6.8618055555780302</c:v>
                </c:pt>
                <c:pt idx="5961">
                  <c:v>6.8625347222478013</c:v>
                </c:pt>
                <c:pt idx="5962">
                  <c:v>6.863310185210139</c:v>
                </c:pt>
                <c:pt idx="5963">
                  <c:v>6.8640277778031304</c:v>
                </c:pt>
                <c:pt idx="5964">
                  <c:v>6.8647569444729015</c:v>
                </c:pt>
                <c:pt idx="5965">
                  <c:v>6.8654861111353966</c:v>
                </c:pt>
                <c:pt idx="5966">
                  <c:v>6.8662152778051677</c:v>
                </c:pt>
                <c:pt idx="5967">
                  <c:v>6.8669328703981591</c:v>
                </c:pt>
                <c:pt idx="5968">
                  <c:v>6.8677083333604969</c:v>
                </c:pt>
                <c:pt idx="5969">
                  <c:v>6.868437500022992</c:v>
                </c:pt>
                <c:pt idx="5970">
                  <c:v>6.8691666666927631</c:v>
                </c:pt>
                <c:pt idx="5971">
                  <c:v>6.8698842592857545</c:v>
                </c:pt>
                <c:pt idx="5972">
                  <c:v>6.8706134259482496</c:v>
                </c:pt>
                <c:pt idx="5973">
                  <c:v>6.8713425926180207</c:v>
                </c:pt>
                <c:pt idx="5974">
                  <c:v>6.8720601852110121</c:v>
                </c:pt>
                <c:pt idx="5975">
                  <c:v>6.8727893518735073</c:v>
                </c:pt>
                <c:pt idx="5976">
                  <c:v>6.8735185185432783</c:v>
                </c:pt>
                <c:pt idx="5977">
                  <c:v>6.8742361111362698</c:v>
                </c:pt>
                <c:pt idx="5978">
                  <c:v>6.8749652778060408</c:v>
                </c:pt>
                <c:pt idx="5979">
                  <c:v>6.8757407407683786</c:v>
                </c:pt>
                <c:pt idx="5980">
                  <c:v>6.8764699074308737</c:v>
                </c:pt>
                <c:pt idx="5981">
                  <c:v>6.8771875000238651</c:v>
                </c:pt>
                <c:pt idx="5982">
                  <c:v>6.8779166666936362</c:v>
                </c:pt>
                <c:pt idx="5983">
                  <c:v>6.8786458333561313</c:v>
                </c:pt>
                <c:pt idx="5984">
                  <c:v>6.8793634259491228</c:v>
                </c:pt>
                <c:pt idx="5985">
                  <c:v>6.8801388889114605</c:v>
                </c:pt>
                <c:pt idx="5986">
                  <c:v>6.8808680555812316</c:v>
                </c:pt>
                <c:pt idx="5987">
                  <c:v>6.8815972222437267</c:v>
                </c:pt>
                <c:pt idx="5988">
                  <c:v>6.8823148148367181</c:v>
                </c:pt>
                <c:pt idx="5989">
                  <c:v>6.8830439815064892</c:v>
                </c:pt>
                <c:pt idx="5990">
                  <c:v>6.8837731481762603</c:v>
                </c:pt>
                <c:pt idx="5991">
                  <c:v>6.8845486111385981</c:v>
                </c:pt>
                <c:pt idx="5992">
                  <c:v>6.8852662037315895</c:v>
                </c:pt>
                <c:pt idx="5993">
                  <c:v>6.8859953703940846</c:v>
                </c:pt>
                <c:pt idx="5994">
                  <c:v>6.8867245370638557</c:v>
                </c:pt>
                <c:pt idx="5995">
                  <c:v>6.8874421296568471</c:v>
                </c:pt>
                <c:pt idx="5996">
                  <c:v>6.8881712963193422</c:v>
                </c:pt>
                <c:pt idx="5997">
                  <c:v>6.88894675928168</c:v>
                </c:pt>
                <c:pt idx="5998">
                  <c:v>6.8896759259514511</c:v>
                </c:pt>
                <c:pt idx="5999">
                  <c:v>6.8903935185444425</c:v>
                </c:pt>
                <c:pt idx="6000">
                  <c:v>6.8911226852069376</c:v>
                </c:pt>
                <c:pt idx="6001">
                  <c:v>6.8918518518767087</c:v>
                </c:pt>
                <c:pt idx="6002">
                  <c:v>6.8925694444697001</c:v>
                </c:pt>
                <c:pt idx="6003">
                  <c:v>6.8933449074320379</c:v>
                </c:pt>
                <c:pt idx="6004">
                  <c:v>6.8940740741018089</c:v>
                </c:pt>
                <c:pt idx="6005">
                  <c:v>6.8948032407643041</c:v>
                </c:pt>
                <c:pt idx="6006">
                  <c:v>6.8955208333572955</c:v>
                </c:pt>
                <c:pt idx="6007">
                  <c:v>6.8962500000270666</c:v>
                </c:pt>
                <c:pt idx="6008">
                  <c:v>6.8969791666895617</c:v>
                </c:pt>
                <c:pt idx="6009">
                  <c:v>6.8977430555823958</c:v>
                </c:pt>
                <c:pt idx="6010">
                  <c:v>6.8984722222448909</c:v>
                </c:pt>
                <c:pt idx="6011">
                  <c:v>6.8992013889146619</c:v>
                </c:pt>
                <c:pt idx="6012">
                  <c:v>6.8999189815076534</c:v>
                </c:pt>
                <c:pt idx="6013">
                  <c:v>6.9006481481701485</c:v>
                </c:pt>
                <c:pt idx="6014">
                  <c:v>6.9013773148399196</c:v>
                </c:pt>
                <c:pt idx="6015">
                  <c:v>6.902094907432911</c:v>
                </c:pt>
                <c:pt idx="6016">
                  <c:v>6.9028240741026821</c:v>
                </c:pt>
                <c:pt idx="6017">
                  <c:v>6.9035532407651772</c:v>
                </c:pt>
                <c:pt idx="6018">
                  <c:v>6.9042708333581686</c:v>
                </c:pt>
                <c:pt idx="6019">
                  <c:v>6.9050000000279397</c:v>
                </c:pt>
                <c:pt idx="6020">
                  <c:v>6.9057754629902774</c:v>
                </c:pt>
                <c:pt idx="6021">
                  <c:v>6.9065046296527726</c:v>
                </c:pt>
                <c:pt idx="6022">
                  <c:v>6.9072337963225436</c:v>
                </c:pt>
                <c:pt idx="6023">
                  <c:v>6.9079513889155351</c:v>
                </c:pt>
                <c:pt idx="6024">
                  <c:v>6.9086805555780302</c:v>
                </c:pt>
                <c:pt idx="6025">
                  <c:v>6.9094097222478013</c:v>
                </c:pt>
                <c:pt idx="6026">
                  <c:v>6.9101736111333594</c:v>
                </c:pt>
                <c:pt idx="6027">
                  <c:v>6.9109027778031304</c:v>
                </c:pt>
                <c:pt idx="6028">
                  <c:v>6.9116319444729015</c:v>
                </c:pt>
                <c:pt idx="6029">
                  <c:v>6.912349537058617</c:v>
                </c:pt>
                <c:pt idx="6030">
                  <c:v>6.9130787037283881</c:v>
                </c:pt>
                <c:pt idx="6031">
                  <c:v>6.9138078703981591</c:v>
                </c:pt>
                <c:pt idx="6032">
                  <c:v>6.9145833333604969</c:v>
                </c:pt>
                <c:pt idx="6033">
                  <c:v>6.9153009259534883</c:v>
                </c:pt>
                <c:pt idx="6034">
                  <c:v>6.9160300926159834</c:v>
                </c:pt>
                <c:pt idx="6035">
                  <c:v>6.9167592592857545</c:v>
                </c:pt>
                <c:pt idx="6036">
                  <c:v>6.9174768518787459</c:v>
                </c:pt>
                <c:pt idx="6037">
                  <c:v>6.9182060185412411</c:v>
                </c:pt>
                <c:pt idx="6038">
                  <c:v>6.9189814815035788</c:v>
                </c:pt>
                <c:pt idx="6039">
                  <c:v>6.9197106481733499</c:v>
                </c:pt>
                <c:pt idx="6040">
                  <c:v>6.9204282407663413</c:v>
                </c:pt>
                <c:pt idx="6041">
                  <c:v>6.9211574074361124</c:v>
                </c:pt>
                <c:pt idx="6042">
                  <c:v>6.9218865740986075</c:v>
                </c:pt>
                <c:pt idx="6043">
                  <c:v>6.9226041666915989</c:v>
                </c:pt>
                <c:pt idx="6044">
                  <c:v>6.9233796296539367</c:v>
                </c:pt>
                <c:pt idx="6045">
                  <c:v>6.9241087963237078</c:v>
                </c:pt>
                <c:pt idx="6046">
                  <c:v>6.9248379629862029</c:v>
                </c:pt>
                <c:pt idx="6047">
                  <c:v>6.9255555555791943</c:v>
                </c:pt>
                <c:pt idx="6048">
                  <c:v>6.9262847222489654</c:v>
                </c:pt>
                <c:pt idx="6049">
                  <c:v>6.9270138889114605</c:v>
                </c:pt>
                <c:pt idx="6050">
                  <c:v>6.9277893518737983</c:v>
                </c:pt>
                <c:pt idx="6051">
                  <c:v>6.9285185185435694</c:v>
                </c:pt>
                <c:pt idx="6052">
                  <c:v>6.9292361111365608</c:v>
                </c:pt>
                <c:pt idx="6053">
                  <c:v>6.9299652778063319</c:v>
                </c:pt>
                <c:pt idx="6054">
                  <c:v>6.930694444468827</c:v>
                </c:pt>
                <c:pt idx="6055">
                  <c:v>6.9314120370618184</c:v>
                </c:pt>
                <c:pt idx="6056">
                  <c:v>6.9321412037315895</c:v>
                </c:pt>
                <c:pt idx="6057">
                  <c:v>6.9328587963245809</c:v>
                </c:pt>
                <c:pt idx="6058">
                  <c:v>6.933587962987076</c:v>
                </c:pt>
                <c:pt idx="6059">
                  <c:v>6.9343171296568471</c:v>
                </c:pt>
                <c:pt idx="6060">
                  <c:v>6.9350347222498385</c:v>
                </c:pt>
                <c:pt idx="6061">
                  <c:v>6.9358101852121763</c:v>
                </c:pt>
                <c:pt idx="6062">
                  <c:v>6.9365393518746714</c:v>
                </c:pt>
                <c:pt idx="6063">
                  <c:v>6.9372685185444425</c:v>
                </c:pt>
                <c:pt idx="6064">
                  <c:v>6.9379861111374339</c:v>
                </c:pt>
                <c:pt idx="6065">
                  <c:v>6.938715277799929</c:v>
                </c:pt>
                <c:pt idx="6066">
                  <c:v>6.9394444444697001</c:v>
                </c:pt>
                <c:pt idx="6067">
                  <c:v>6.9402199074320379</c:v>
                </c:pt>
                <c:pt idx="6068">
                  <c:v>6.9409375000250293</c:v>
                </c:pt>
                <c:pt idx="6069">
                  <c:v>6.9416666666948004</c:v>
                </c:pt>
                <c:pt idx="6070">
                  <c:v>6.9423958333572955</c:v>
                </c:pt>
                <c:pt idx="6071">
                  <c:v>6.9431134259502869</c:v>
                </c:pt>
                <c:pt idx="6072">
                  <c:v>6.943842592620058</c:v>
                </c:pt>
                <c:pt idx="6073">
                  <c:v>6.9446180555823958</c:v>
                </c:pt>
                <c:pt idx="6074">
                  <c:v>6.9453472222448909</c:v>
                </c:pt>
                <c:pt idx="6075">
                  <c:v>6.9460648148378823</c:v>
                </c:pt>
                <c:pt idx="6076">
                  <c:v>6.9467939815076534</c:v>
                </c:pt>
                <c:pt idx="6077">
                  <c:v>6.9475231481701485</c:v>
                </c:pt>
                <c:pt idx="6078">
                  <c:v>6.9482407407631399</c:v>
                </c:pt>
                <c:pt idx="6079">
                  <c:v>6.948969907432911</c:v>
                </c:pt>
                <c:pt idx="6080">
                  <c:v>6.9496990741026821</c:v>
                </c:pt>
                <c:pt idx="6081">
                  <c:v>6.9504166666883975</c:v>
                </c:pt>
                <c:pt idx="6082">
                  <c:v>6.9511458333581686</c:v>
                </c:pt>
                <c:pt idx="6083">
                  <c:v>6.9518750000279397</c:v>
                </c:pt>
                <c:pt idx="6084">
                  <c:v>6.9526388889134978</c:v>
                </c:pt>
                <c:pt idx="6085">
                  <c:v>6.9533680555832689</c:v>
                </c:pt>
                <c:pt idx="6086">
                  <c:v>6.954097222245764</c:v>
                </c:pt>
                <c:pt idx="6087">
                  <c:v>6.9548263889155351</c:v>
                </c:pt>
                <c:pt idx="6088">
                  <c:v>6.9555439815085265</c:v>
                </c:pt>
                <c:pt idx="6089">
                  <c:v>6.9562731481710216</c:v>
                </c:pt>
                <c:pt idx="6090">
                  <c:v>6.9570486111333594</c:v>
                </c:pt>
                <c:pt idx="6091">
                  <c:v>6.9577662037263508</c:v>
                </c:pt>
                <c:pt idx="6092">
                  <c:v>6.9584953703961219</c:v>
                </c:pt>
                <c:pt idx="6093">
                  <c:v>6.959224537058617</c:v>
                </c:pt>
                <c:pt idx="6094">
                  <c:v>6.9599421296516084</c:v>
                </c:pt>
                <c:pt idx="6095">
                  <c:v>6.9606712963213795</c:v>
                </c:pt>
                <c:pt idx="6096">
                  <c:v>6.9614467592837173</c:v>
                </c:pt>
                <c:pt idx="6097">
                  <c:v>6.9621759259534883</c:v>
                </c:pt>
                <c:pt idx="6098">
                  <c:v>6.9628935185464798</c:v>
                </c:pt>
                <c:pt idx="6099">
                  <c:v>6.9636226852089749</c:v>
                </c:pt>
                <c:pt idx="6100">
                  <c:v>6.9643402778019663</c:v>
                </c:pt>
                <c:pt idx="6101">
                  <c:v>6.9650694444717374</c:v>
                </c:pt>
                <c:pt idx="6102">
                  <c:v>6.9658449074340751</c:v>
                </c:pt>
                <c:pt idx="6103">
                  <c:v>6.9665740740965703</c:v>
                </c:pt>
                <c:pt idx="6104">
                  <c:v>6.9673032407663413</c:v>
                </c:pt>
                <c:pt idx="6105">
                  <c:v>6.9680208333593328</c:v>
                </c:pt>
                <c:pt idx="6106">
                  <c:v>6.9687500000218279</c:v>
                </c:pt>
                <c:pt idx="6107">
                  <c:v>6.9694791666915989</c:v>
                </c:pt>
                <c:pt idx="6108">
                  <c:v>6.9702546296539367</c:v>
                </c:pt>
                <c:pt idx="6109">
                  <c:v>6.9709722222469281</c:v>
                </c:pt>
                <c:pt idx="6110">
                  <c:v>6.9717013889166992</c:v>
                </c:pt>
                <c:pt idx="6111">
                  <c:v>6.9724189815096906</c:v>
                </c:pt>
                <c:pt idx="6112">
                  <c:v>6.9731481481721858</c:v>
                </c:pt>
                <c:pt idx="6113">
                  <c:v>6.9738773148419568</c:v>
                </c:pt>
                <c:pt idx="6114">
                  <c:v>6.9745949074349483</c:v>
                </c:pt>
                <c:pt idx="6115">
                  <c:v>6.9753240740974434</c:v>
                </c:pt>
                <c:pt idx="6116">
                  <c:v>6.9760532407672144</c:v>
                </c:pt>
                <c:pt idx="6117">
                  <c:v>6.9767708333602059</c:v>
                </c:pt>
                <c:pt idx="6118">
                  <c:v>6.977500000022701</c:v>
                </c:pt>
                <c:pt idx="6119">
                  <c:v>6.9782754629850388</c:v>
                </c:pt>
                <c:pt idx="6120">
                  <c:v>6.9790046296548098</c:v>
                </c:pt>
                <c:pt idx="6121">
                  <c:v>6.9797222222478013</c:v>
                </c:pt>
                <c:pt idx="6122">
                  <c:v>6.9804513889175723</c:v>
                </c:pt>
                <c:pt idx="6123">
                  <c:v>6.9811689815032878</c:v>
                </c:pt>
                <c:pt idx="6124">
                  <c:v>6.9818981481730589</c:v>
                </c:pt>
                <c:pt idx="6125">
                  <c:v>6.9826736111353966</c:v>
                </c:pt>
                <c:pt idx="6126">
                  <c:v>6.9834027778051677</c:v>
                </c:pt>
                <c:pt idx="6127">
                  <c:v>6.9841203703981591</c:v>
                </c:pt>
                <c:pt idx="6128">
                  <c:v>6.9848495370606543</c:v>
                </c:pt>
                <c:pt idx="6129">
                  <c:v>6.9855787037304253</c:v>
                </c:pt>
                <c:pt idx="6130">
                  <c:v>6.9862962963234168</c:v>
                </c:pt>
                <c:pt idx="6131">
                  <c:v>6.9870254629859119</c:v>
                </c:pt>
                <c:pt idx="6132">
                  <c:v>6.9877546296556829</c:v>
                </c:pt>
                <c:pt idx="6133">
                  <c:v>6.9884722222486744</c:v>
                </c:pt>
                <c:pt idx="6134">
                  <c:v>6.9892013889111695</c:v>
                </c:pt>
                <c:pt idx="6135">
                  <c:v>6.9899305555809406</c:v>
                </c:pt>
                <c:pt idx="6136">
                  <c:v>6.9907060185432783</c:v>
                </c:pt>
                <c:pt idx="6137">
                  <c:v>6.9914236111362698</c:v>
                </c:pt>
                <c:pt idx="6138">
                  <c:v>6.9921527778060408</c:v>
                </c:pt>
                <c:pt idx="6139">
                  <c:v>6.9928819444685359</c:v>
                </c:pt>
                <c:pt idx="6140">
                  <c:v>6.9935995370615274</c:v>
                </c:pt>
                <c:pt idx="6141">
                  <c:v>6.9943287037312984</c:v>
                </c:pt>
                <c:pt idx="6142">
                  <c:v>6.9951041666936362</c:v>
                </c:pt>
                <c:pt idx="6143">
                  <c:v>6.9958333333561313</c:v>
                </c:pt>
                <c:pt idx="6144">
                  <c:v>6.9965509259491228</c:v>
                </c:pt>
                <c:pt idx="6145">
                  <c:v>6.9972800926188938</c:v>
                </c:pt>
                <c:pt idx="6146">
                  <c:v>6.9980092592813889</c:v>
                </c:pt>
                <c:pt idx="6147">
                  <c:v>6.9987268518743804</c:v>
                </c:pt>
                <c:pt idx="6148">
                  <c:v>6.9994560185441514</c:v>
                </c:pt>
                <c:pt idx="6149">
                  <c:v>7.0001851852139225</c:v>
                </c:pt>
                <c:pt idx="6150">
                  <c:v>7.000902777799638</c:v>
                </c:pt>
                <c:pt idx="6151">
                  <c:v>7.0016319444694091</c:v>
                </c:pt>
                <c:pt idx="6152">
                  <c:v>7.0023611111391801</c:v>
                </c:pt>
                <c:pt idx="6153">
                  <c:v>7.0031365741015179</c:v>
                </c:pt>
                <c:pt idx="6154">
                  <c:v>7.0038541666945093</c:v>
                </c:pt>
                <c:pt idx="6155">
                  <c:v>7.0045833333570044</c:v>
                </c:pt>
                <c:pt idx="6156">
                  <c:v>7.0053125000267755</c:v>
                </c:pt>
                <c:pt idx="6157">
                  <c:v>7.0060300926197669</c:v>
                </c:pt>
                <c:pt idx="6158">
                  <c:v>7.0067592592822621</c:v>
                </c:pt>
                <c:pt idx="6159">
                  <c:v>7.0074884259520331</c:v>
                </c:pt>
                <c:pt idx="6160">
                  <c:v>7.0082060185450246</c:v>
                </c:pt>
                <c:pt idx="6161">
                  <c:v>7.0089351852075197</c:v>
                </c:pt>
                <c:pt idx="6162">
                  <c:v>7.0096643518772908</c:v>
                </c:pt>
                <c:pt idx="6163">
                  <c:v>7.0103819444702822</c:v>
                </c:pt>
                <c:pt idx="6164">
                  <c:v>7.0111574074326199</c:v>
                </c:pt>
                <c:pt idx="6165">
                  <c:v>7.011886574102391</c:v>
                </c:pt>
                <c:pt idx="6166">
                  <c:v>7.0126157407648861</c:v>
                </c:pt>
                <c:pt idx="6167">
                  <c:v>7.0133333333578776</c:v>
                </c:pt>
                <c:pt idx="6168">
                  <c:v>7.0140625000276486</c:v>
                </c:pt>
                <c:pt idx="6169">
                  <c:v>7.0147916666901438</c:v>
                </c:pt>
                <c:pt idx="6170">
                  <c:v>7.0155555555829778</c:v>
                </c:pt>
                <c:pt idx="6171">
                  <c:v>7.0162847222454729</c:v>
                </c:pt>
                <c:pt idx="6172">
                  <c:v>7.017013888915244</c:v>
                </c:pt>
                <c:pt idx="6173">
                  <c:v>7.0177314815082354</c:v>
                </c:pt>
                <c:pt idx="6174">
                  <c:v>7.0184606481707306</c:v>
                </c:pt>
                <c:pt idx="6175">
                  <c:v>7.0191898148405016</c:v>
                </c:pt>
                <c:pt idx="6176">
                  <c:v>7.0199652778028394</c:v>
                </c:pt>
                <c:pt idx="6177">
                  <c:v>7.0206944444726105</c:v>
                </c:pt>
                <c:pt idx="6178">
                  <c:v>7.0214120370656019</c:v>
                </c:pt>
                <c:pt idx="6179">
                  <c:v>7.022141203728097</c:v>
                </c:pt>
                <c:pt idx="6180">
                  <c:v>7.0228703703978681</c:v>
                </c:pt>
                <c:pt idx="6181">
                  <c:v>7.0235879629908595</c:v>
                </c:pt>
                <c:pt idx="6182">
                  <c:v>7.0243634259531973</c:v>
                </c:pt>
                <c:pt idx="6183">
                  <c:v>7.0250925926156924</c:v>
                </c:pt>
                <c:pt idx="6184">
                  <c:v>7.0258101852086838</c:v>
                </c:pt>
                <c:pt idx="6185">
                  <c:v>7.0265393518784549</c:v>
                </c:pt>
                <c:pt idx="6186">
                  <c:v>7.02726851854095</c:v>
                </c:pt>
                <c:pt idx="6187">
                  <c:v>7.0279861111339414</c:v>
                </c:pt>
                <c:pt idx="6188">
                  <c:v>7.0287615740962792</c:v>
                </c:pt>
                <c:pt idx="6189">
                  <c:v>7.0294907407660503</c:v>
                </c:pt>
                <c:pt idx="6190">
                  <c:v>7.0302199074358214</c:v>
                </c:pt>
                <c:pt idx="6191">
                  <c:v>7.0309375000215368</c:v>
                </c:pt>
                <c:pt idx="6192">
                  <c:v>7.0316666666913079</c:v>
                </c:pt>
                <c:pt idx="6193">
                  <c:v>7.032395833361079</c:v>
                </c:pt>
                <c:pt idx="6194">
                  <c:v>7.0331712963234168</c:v>
                </c:pt>
                <c:pt idx="6195">
                  <c:v>7.0338888889164082</c:v>
                </c:pt>
                <c:pt idx="6196">
                  <c:v>7.0346180555789033</c:v>
                </c:pt>
                <c:pt idx="6197">
                  <c:v>7.0353472222486744</c:v>
                </c:pt>
                <c:pt idx="6198">
                  <c:v>7.0360648148416658</c:v>
                </c:pt>
                <c:pt idx="6199">
                  <c:v>7.0367939815041609</c:v>
                </c:pt>
                <c:pt idx="6200">
                  <c:v>7.0375694444664987</c:v>
                </c:pt>
                <c:pt idx="6201">
                  <c:v>7.0382986111362698</c:v>
                </c:pt>
                <c:pt idx="6202">
                  <c:v>7.0390162037292612</c:v>
                </c:pt>
                <c:pt idx="6203">
                  <c:v>7.0397453703990323</c:v>
                </c:pt>
                <c:pt idx="6204">
                  <c:v>7.0404745370615274</c:v>
                </c:pt>
                <c:pt idx="6205">
                  <c:v>7.0412037037312984</c:v>
                </c:pt>
                <c:pt idx="6206">
                  <c:v>7.0419791666936362</c:v>
                </c:pt>
                <c:pt idx="6207">
                  <c:v>7.0426967592866276</c:v>
                </c:pt>
                <c:pt idx="6208">
                  <c:v>7.0434259259491228</c:v>
                </c:pt>
                <c:pt idx="6209">
                  <c:v>7.0441550926188938</c:v>
                </c:pt>
                <c:pt idx="6210">
                  <c:v>7.0448726852118853</c:v>
                </c:pt>
                <c:pt idx="6211">
                  <c:v>7.0456018518743804</c:v>
                </c:pt>
                <c:pt idx="6212">
                  <c:v>7.0463310185441514</c:v>
                </c:pt>
                <c:pt idx="6213">
                  <c:v>7.0470486111371429</c:v>
                </c:pt>
                <c:pt idx="6214">
                  <c:v>7.047777777799638</c:v>
                </c:pt>
                <c:pt idx="6215">
                  <c:v>7.0484953703926294</c:v>
                </c:pt>
                <c:pt idx="6216">
                  <c:v>7.0492245370624005</c:v>
                </c:pt>
                <c:pt idx="6217">
                  <c:v>7.0500000000247383</c:v>
                </c:pt>
                <c:pt idx="6218">
                  <c:v>7.0507291666945093</c:v>
                </c:pt>
                <c:pt idx="6219">
                  <c:v>7.0514583333570044</c:v>
                </c:pt>
                <c:pt idx="6220">
                  <c:v>7.0521759259499959</c:v>
                </c:pt>
                <c:pt idx="6221">
                  <c:v>7.0529050926197669</c:v>
                </c:pt>
                <c:pt idx="6222">
                  <c:v>7.0536342592822621</c:v>
                </c:pt>
                <c:pt idx="6223">
                  <c:v>7.0544097222445998</c:v>
                </c:pt>
                <c:pt idx="6224">
                  <c:v>7.0551388889143709</c:v>
                </c:pt>
                <c:pt idx="6225">
                  <c:v>7.0558564815073623</c:v>
                </c:pt>
                <c:pt idx="6226">
                  <c:v>7.0565856481698574</c:v>
                </c:pt>
                <c:pt idx="6227">
                  <c:v>7.0573032407628489</c:v>
                </c:pt>
                <c:pt idx="6228">
                  <c:v>7.0580324074326199</c:v>
                </c:pt>
                <c:pt idx="6229">
                  <c:v>7.0588078703949577</c:v>
                </c:pt>
                <c:pt idx="6230">
                  <c:v>7.0595370370647288</c:v>
                </c:pt>
                <c:pt idx="6231">
                  <c:v>7.0602546296577202</c:v>
                </c:pt>
                <c:pt idx="6232">
                  <c:v>7.0609837963202153</c:v>
                </c:pt>
                <c:pt idx="6233">
                  <c:v>7.0617129629899864</c:v>
                </c:pt>
                <c:pt idx="6234">
                  <c:v>7.0624305555829778</c:v>
                </c:pt>
                <c:pt idx="6235">
                  <c:v>7.0632175926148193</c:v>
                </c:pt>
                <c:pt idx="6236">
                  <c:v>7.0639351852078107</c:v>
                </c:pt>
                <c:pt idx="6237">
                  <c:v>7.0646643518775818</c:v>
                </c:pt>
                <c:pt idx="6238">
                  <c:v>7.0653935185400769</c:v>
                </c:pt>
                <c:pt idx="6239">
                  <c:v>7.0661111111330683</c:v>
                </c:pt>
                <c:pt idx="6240">
                  <c:v>7.0668402778028394</c:v>
                </c:pt>
                <c:pt idx="6241">
                  <c:v>7.0676157407651772</c:v>
                </c:pt>
                <c:pt idx="6242">
                  <c:v>7.0683333333581686</c:v>
                </c:pt>
                <c:pt idx="6243">
                  <c:v>7.0690625000279397</c:v>
                </c:pt>
                <c:pt idx="6244">
                  <c:v>7.0697916666904348</c:v>
                </c:pt>
                <c:pt idx="6245">
                  <c:v>7.0705092592834262</c:v>
                </c:pt>
                <c:pt idx="6246">
                  <c:v>7.0712384259531973</c:v>
                </c:pt>
                <c:pt idx="6247">
                  <c:v>7.0720138889155351</c:v>
                </c:pt>
                <c:pt idx="6248">
                  <c:v>7.0727430555780302</c:v>
                </c:pt>
                <c:pt idx="6249">
                  <c:v>7.0734606481710216</c:v>
                </c:pt>
                <c:pt idx="6250">
                  <c:v>7.0741898148407927</c:v>
                </c:pt>
                <c:pt idx="6251">
                  <c:v>7.0749189815032878</c:v>
                </c:pt>
                <c:pt idx="6252">
                  <c:v>7.0756365740962792</c:v>
                </c:pt>
                <c:pt idx="6253">
                  <c:v>7.076412037058617</c:v>
                </c:pt>
                <c:pt idx="6254">
                  <c:v>7.0771412037283881</c:v>
                </c:pt>
                <c:pt idx="6255">
                  <c:v>7.0778703703981591</c:v>
                </c:pt>
                <c:pt idx="6256">
                  <c:v>7.0785879629911506</c:v>
                </c:pt>
                <c:pt idx="6257">
                  <c:v>7.0793171296536457</c:v>
                </c:pt>
                <c:pt idx="6258">
                  <c:v>7.0800462963234168</c:v>
                </c:pt>
                <c:pt idx="6259">
                  <c:v>7.0808101852089749</c:v>
                </c:pt>
                <c:pt idx="6260">
                  <c:v>7.0815393518787459</c:v>
                </c:pt>
                <c:pt idx="6261">
                  <c:v>7.0822685185412411</c:v>
                </c:pt>
                <c:pt idx="6262">
                  <c:v>7.0829861111342325</c:v>
                </c:pt>
                <c:pt idx="6263">
                  <c:v>7.0837152778040036</c:v>
                </c:pt>
                <c:pt idx="6264">
                  <c:v>7.0844444444664987</c:v>
                </c:pt>
                <c:pt idx="6265">
                  <c:v>7.0852199074361124</c:v>
                </c:pt>
                <c:pt idx="6266">
                  <c:v>7.0859375000218279</c:v>
                </c:pt>
                <c:pt idx="6267">
                  <c:v>7.0866666666915989</c:v>
                </c:pt>
                <c:pt idx="6268">
                  <c:v>7.08739583336137</c:v>
                </c:pt>
                <c:pt idx="6269">
                  <c:v>7.0881134259543614</c:v>
                </c:pt>
                <c:pt idx="6270">
                  <c:v>7.0888425926168566</c:v>
                </c:pt>
                <c:pt idx="6271">
                  <c:v>7.0896180555791943</c:v>
                </c:pt>
                <c:pt idx="6272">
                  <c:v>7.0903472222489654</c:v>
                </c:pt>
                <c:pt idx="6273">
                  <c:v>7.0910763889114605</c:v>
                </c:pt>
                <c:pt idx="6274">
                  <c:v>7.0917939815044519</c:v>
                </c:pt>
                <c:pt idx="6275">
                  <c:v>7.092523148174223</c:v>
                </c:pt>
                <c:pt idx="6276">
                  <c:v>7.0932523148367181</c:v>
                </c:pt>
                <c:pt idx="6277">
                  <c:v>7.0940277778063319</c:v>
                </c:pt>
                <c:pt idx="6278">
                  <c:v>7.0947453703920473</c:v>
                </c:pt>
                <c:pt idx="6279">
                  <c:v>7.0954745370618184</c:v>
                </c:pt>
                <c:pt idx="6280">
                  <c:v>7.0962037037315895</c:v>
                </c:pt>
                <c:pt idx="6281">
                  <c:v>7.0969212963245809</c:v>
                </c:pt>
                <c:pt idx="6282">
                  <c:v>7.097650462987076</c:v>
                </c:pt>
                <c:pt idx="6283">
                  <c:v>7.0984259259494138</c:v>
                </c:pt>
                <c:pt idx="6284">
                  <c:v>7.0991435185424052</c:v>
                </c:pt>
                <c:pt idx="6285">
                  <c:v>7.0998726852121763</c:v>
                </c:pt>
                <c:pt idx="6286">
                  <c:v>7.1006018518746714</c:v>
                </c:pt>
                <c:pt idx="6287">
                  <c:v>7.1013194444676628</c:v>
                </c:pt>
                <c:pt idx="6288">
                  <c:v>7.1020486111374339</c:v>
                </c:pt>
                <c:pt idx="6289">
                  <c:v>7.1028240740997717</c:v>
                </c:pt>
                <c:pt idx="6290">
                  <c:v>7.1035532407622668</c:v>
                </c:pt>
                <c:pt idx="6291">
                  <c:v>7.1042708333552582</c:v>
                </c:pt>
                <c:pt idx="6292">
                  <c:v>7.1050000000250293</c:v>
                </c:pt>
                <c:pt idx="6293">
                  <c:v>7.1057291666948004</c:v>
                </c:pt>
                <c:pt idx="6294">
                  <c:v>7.1064467592877918</c:v>
                </c:pt>
                <c:pt idx="6295">
                  <c:v>7.1072222222501296</c:v>
                </c:pt>
                <c:pt idx="6296">
                  <c:v>7.1079513889126247</c:v>
                </c:pt>
                <c:pt idx="6297">
                  <c:v>7.1086805555823958</c:v>
                </c:pt>
                <c:pt idx="6298">
                  <c:v>7.1093981481753872</c:v>
                </c:pt>
                <c:pt idx="6299">
                  <c:v>7.1101273148378823</c:v>
                </c:pt>
                <c:pt idx="6300">
                  <c:v>7.1108564815076534</c:v>
                </c:pt>
                <c:pt idx="6301">
                  <c:v>7.1116319444699911</c:v>
                </c:pt>
                <c:pt idx="6302">
                  <c:v>7.1123611111397622</c:v>
                </c:pt>
                <c:pt idx="6303">
                  <c:v>7.1130902778022573</c:v>
                </c:pt>
                <c:pt idx="6304">
                  <c:v>7.1138078703952488</c:v>
                </c:pt>
                <c:pt idx="6305">
                  <c:v>7.1145370370650198</c:v>
                </c:pt>
                <c:pt idx="6306">
                  <c:v>7.1152662037275149</c:v>
                </c:pt>
                <c:pt idx="6307">
                  <c:v>7.1159837963205064</c:v>
                </c:pt>
                <c:pt idx="6308">
                  <c:v>7.1167129629902774</c:v>
                </c:pt>
                <c:pt idx="6309">
                  <c:v>7.1174421296527726</c:v>
                </c:pt>
                <c:pt idx="6310">
                  <c:v>7.118159722245764</c:v>
                </c:pt>
                <c:pt idx="6311">
                  <c:v>7.1188888889155351</c:v>
                </c:pt>
                <c:pt idx="6312">
                  <c:v>7.1196643518778728</c:v>
                </c:pt>
                <c:pt idx="6313">
                  <c:v>7.1203935185403679</c:v>
                </c:pt>
                <c:pt idx="6314">
                  <c:v>7.1211111111333594</c:v>
                </c:pt>
                <c:pt idx="6315">
                  <c:v>7.1218402778031304</c:v>
                </c:pt>
                <c:pt idx="6316">
                  <c:v>7.1225694444729015</c:v>
                </c:pt>
                <c:pt idx="6317">
                  <c:v>7.123287037058617</c:v>
                </c:pt>
                <c:pt idx="6318">
                  <c:v>7.1240162037283881</c:v>
                </c:pt>
                <c:pt idx="6319">
                  <c:v>7.1247453703981591</c:v>
                </c:pt>
                <c:pt idx="6320">
                  <c:v>7.1254629629911506</c:v>
                </c:pt>
                <c:pt idx="6321">
                  <c:v>7.1261921296536457</c:v>
                </c:pt>
                <c:pt idx="6322">
                  <c:v>7.1269212963234168</c:v>
                </c:pt>
                <c:pt idx="6323">
                  <c:v>7.1276388889164082</c:v>
                </c:pt>
                <c:pt idx="6324">
                  <c:v>7.1283680555789033</c:v>
                </c:pt>
                <c:pt idx="6325">
                  <c:v>7.1290972222486744</c:v>
                </c:pt>
                <c:pt idx="6326">
                  <c:v>7.1298148148416658</c:v>
                </c:pt>
                <c:pt idx="6327">
                  <c:v>7.1305439815041609</c:v>
                </c:pt>
                <c:pt idx="6328">
                  <c:v>7.1313194444664987</c:v>
                </c:pt>
                <c:pt idx="6329">
                  <c:v>7.1320486111362698</c:v>
                </c:pt>
                <c:pt idx="6330">
                  <c:v>7.1327662037292612</c:v>
                </c:pt>
                <c:pt idx="6331">
                  <c:v>7.1334953703990323</c:v>
                </c:pt>
                <c:pt idx="6332">
                  <c:v>7.1342245370615274</c:v>
                </c:pt>
                <c:pt idx="6333">
                  <c:v>7.1349421296545188</c:v>
                </c:pt>
                <c:pt idx="6334">
                  <c:v>7.1356712963242899</c:v>
                </c:pt>
                <c:pt idx="6335">
                  <c:v>7.136400462986785</c:v>
                </c:pt>
                <c:pt idx="6336">
                  <c:v>7.1371180555797764</c:v>
                </c:pt>
                <c:pt idx="6337">
                  <c:v>7.1378472222495475</c:v>
                </c:pt>
                <c:pt idx="6338">
                  <c:v>7.1385763889120426</c:v>
                </c:pt>
                <c:pt idx="6339">
                  <c:v>7.1393518518743804</c:v>
                </c:pt>
                <c:pt idx="6340">
                  <c:v>7.1400810185441514</c:v>
                </c:pt>
                <c:pt idx="6341">
                  <c:v>7.1407986111371429</c:v>
                </c:pt>
                <c:pt idx="6342">
                  <c:v>7.141527777799638</c:v>
                </c:pt>
                <c:pt idx="6343">
                  <c:v>7.1422569444694091</c:v>
                </c:pt>
                <c:pt idx="6344">
                  <c:v>7.1429745370624005</c:v>
                </c:pt>
                <c:pt idx="6345">
                  <c:v>7.1437615741015179</c:v>
                </c:pt>
                <c:pt idx="6346">
                  <c:v>7.1444791666945093</c:v>
                </c:pt>
                <c:pt idx="6347">
                  <c:v>7.1452083333570044</c:v>
                </c:pt>
                <c:pt idx="6348">
                  <c:v>7.1459375000267755</c:v>
                </c:pt>
                <c:pt idx="6349">
                  <c:v>7.1466550926197669</c:v>
                </c:pt>
                <c:pt idx="6350">
                  <c:v>7.1473842592822621</c:v>
                </c:pt>
                <c:pt idx="6351">
                  <c:v>7.1481597222445998</c:v>
                </c:pt>
                <c:pt idx="6352">
                  <c:v>7.1488888889143709</c:v>
                </c:pt>
                <c:pt idx="6353">
                  <c:v>7.149618055584142</c:v>
                </c:pt>
                <c:pt idx="6354">
                  <c:v>7.1503356481698574</c:v>
                </c:pt>
                <c:pt idx="6355">
                  <c:v>7.1510648148396285</c:v>
                </c:pt>
                <c:pt idx="6356">
                  <c:v>7.1517939815093996</c:v>
                </c:pt>
                <c:pt idx="6357">
                  <c:v>7.1525694444717374</c:v>
                </c:pt>
                <c:pt idx="6358">
                  <c:v>7.1532870370647288</c:v>
                </c:pt>
                <c:pt idx="6359">
                  <c:v>7.1540162037272239</c:v>
                </c:pt>
                <c:pt idx="6360">
                  <c:v>7.154745370396995</c:v>
                </c:pt>
                <c:pt idx="6361">
                  <c:v>7.1554629629899864</c:v>
                </c:pt>
                <c:pt idx="6362">
                  <c:v>7.1561921296524815</c:v>
                </c:pt>
                <c:pt idx="6363">
                  <c:v>7.1569675926148193</c:v>
                </c:pt>
                <c:pt idx="6364">
                  <c:v>7.1576967592845904</c:v>
                </c:pt>
                <c:pt idx="6365">
                  <c:v>7.1584259259543614</c:v>
                </c:pt>
                <c:pt idx="6366">
                  <c:v>7.1591435185400769</c:v>
                </c:pt>
                <c:pt idx="6367">
                  <c:v>7.159872685209848</c:v>
                </c:pt>
                <c:pt idx="6368">
                  <c:v>7.1606018518796191</c:v>
                </c:pt>
                <c:pt idx="6369">
                  <c:v>7.1613773148419568</c:v>
                </c:pt>
                <c:pt idx="6370">
                  <c:v>7.1620949074349483</c:v>
                </c:pt>
                <c:pt idx="6371">
                  <c:v>7.1628240740974434</c:v>
                </c:pt>
                <c:pt idx="6372">
                  <c:v>7.1635532407672144</c:v>
                </c:pt>
                <c:pt idx="6373">
                  <c:v>7.1642708333602059</c:v>
                </c:pt>
                <c:pt idx="6374">
                  <c:v>7.165000000022701</c:v>
                </c:pt>
                <c:pt idx="6375">
                  <c:v>7.1657291666924721</c:v>
                </c:pt>
                <c:pt idx="6376">
                  <c:v>7.1664467592854635</c:v>
                </c:pt>
                <c:pt idx="6377">
                  <c:v>7.1671759259479586</c:v>
                </c:pt>
                <c:pt idx="6378">
                  <c:v>7.1679050926177297</c:v>
                </c:pt>
                <c:pt idx="6379">
                  <c:v>7.1686342592875008</c:v>
                </c:pt>
                <c:pt idx="6380">
                  <c:v>7.1693981481730589</c:v>
                </c:pt>
                <c:pt idx="6381">
                  <c:v>7.1701273148428299</c:v>
                </c:pt>
                <c:pt idx="6382">
                  <c:v>7.1708564815053251</c:v>
                </c:pt>
                <c:pt idx="6383">
                  <c:v>7.1715740740983165</c:v>
                </c:pt>
                <c:pt idx="6384">
                  <c:v>7.1723032407680876</c:v>
                </c:pt>
                <c:pt idx="6385">
                  <c:v>7.1730324074305827</c:v>
                </c:pt>
                <c:pt idx="6386">
                  <c:v>7.1738078703929204</c:v>
                </c:pt>
                <c:pt idx="6387">
                  <c:v>7.1745254629859119</c:v>
                </c:pt>
                <c:pt idx="6388">
                  <c:v>7.1752546296556829</c:v>
                </c:pt>
                <c:pt idx="6389">
                  <c:v>7.1759837963181781</c:v>
                </c:pt>
                <c:pt idx="6390">
                  <c:v>7.1767013889111695</c:v>
                </c:pt>
                <c:pt idx="6391">
                  <c:v>7.1774305555809406</c:v>
                </c:pt>
                <c:pt idx="6392">
                  <c:v>7.1782060185432783</c:v>
                </c:pt>
                <c:pt idx="6393">
                  <c:v>7.1789351852130494</c:v>
                </c:pt>
                <c:pt idx="6394">
                  <c:v>7.1796527778060408</c:v>
                </c:pt>
                <c:pt idx="6395">
                  <c:v>7.1803819444685359</c:v>
                </c:pt>
                <c:pt idx="6396">
                  <c:v>7.181111111138307</c:v>
                </c:pt>
                <c:pt idx="6397">
                  <c:v>7.1818287037312984</c:v>
                </c:pt>
                <c:pt idx="6398">
                  <c:v>7.1825578703937936</c:v>
                </c:pt>
                <c:pt idx="6399">
                  <c:v>7.1832870370635646</c:v>
                </c:pt>
                <c:pt idx="6400">
                  <c:v>7.1840046296565561</c:v>
                </c:pt>
                <c:pt idx="6401">
                  <c:v>7.1847337963190512</c:v>
                </c:pt>
                <c:pt idx="6402">
                  <c:v>7.1854513889120426</c:v>
                </c:pt>
                <c:pt idx="6403">
                  <c:v>7.1862268518743804</c:v>
                </c:pt>
                <c:pt idx="6404">
                  <c:v>7.1869560185441514</c:v>
                </c:pt>
                <c:pt idx="6405">
                  <c:v>7.1876851852139225</c:v>
                </c:pt>
                <c:pt idx="6406">
                  <c:v>7.188402777799638</c:v>
                </c:pt>
                <c:pt idx="6407">
                  <c:v>7.1891319444694091</c:v>
                </c:pt>
                <c:pt idx="6408">
                  <c:v>7.1898611111391801</c:v>
                </c:pt>
                <c:pt idx="6409">
                  <c:v>7.1906365741015179</c:v>
                </c:pt>
                <c:pt idx="6410">
                  <c:v>7.1913541666945093</c:v>
                </c:pt>
                <c:pt idx="6411">
                  <c:v>7.1920833333570044</c:v>
                </c:pt>
                <c:pt idx="6412">
                  <c:v>7.1928125000267755</c:v>
                </c:pt>
                <c:pt idx="6413">
                  <c:v>7.1935300926197669</c:v>
                </c:pt>
                <c:pt idx="6414">
                  <c:v>7.1942592592822621</c:v>
                </c:pt>
                <c:pt idx="6415">
                  <c:v>7.1950347222445998</c:v>
                </c:pt>
                <c:pt idx="6416">
                  <c:v>7.1957638889143709</c:v>
                </c:pt>
                <c:pt idx="6417">
                  <c:v>7.1964814815073623</c:v>
                </c:pt>
                <c:pt idx="6418">
                  <c:v>7.1972106481698574</c:v>
                </c:pt>
                <c:pt idx="6419">
                  <c:v>7.1979398148396285</c:v>
                </c:pt>
                <c:pt idx="6420">
                  <c:v>7.1986574074326199</c:v>
                </c:pt>
                <c:pt idx="6421">
                  <c:v>7.1994328703949577</c:v>
                </c:pt>
                <c:pt idx="6422">
                  <c:v>7.2001620370647288</c:v>
                </c:pt>
                <c:pt idx="6423">
                  <c:v>7.2008912037272239</c:v>
                </c:pt>
                <c:pt idx="6424">
                  <c:v>7.2016087963202153</c:v>
                </c:pt>
                <c:pt idx="6425">
                  <c:v>7.2023379629899864</c:v>
                </c:pt>
                <c:pt idx="6426">
                  <c:v>7.2030671296524815</c:v>
                </c:pt>
                <c:pt idx="6427">
                  <c:v>7.2038310185453156</c:v>
                </c:pt>
                <c:pt idx="6428">
                  <c:v>7.2045601852078107</c:v>
                </c:pt>
                <c:pt idx="6429">
                  <c:v>7.2052893518775818</c:v>
                </c:pt>
                <c:pt idx="6430">
                  <c:v>7.2060069444705732</c:v>
                </c:pt>
                <c:pt idx="6431">
                  <c:v>7.2067361111330683</c:v>
                </c:pt>
                <c:pt idx="6432">
                  <c:v>7.2074652778028394</c:v>
                </c:pt>
                <c:pt idx="6433">
                  <c:v>7.2082407407651772</c:v>
                </c:pt>
                <c:pt idx="6434">
                  <c:v>7.2089583333581686</c:v>
                </c:pt>
                <c:pt idx="6435">
                  <c:v>7.2096875000279397</c:v>
                </c:pt>
                <c:pt idx="6436">
                  <c:v>7.2104166666904348</c:v>
                </c:pt>
                <c:pt idx="6437">
                  <c:v>7.2111342592834262</c:v>
                </c:pt>
                <c:pt idx="6438">
                  <c:v>7.2118634259531973</c:v>
                </c:pt>
                <c:pt idx="6439">
                  <c:v>7.2126388889155351</c:v>
                </c:pt>
                <c:pt idx="6440">
                  <c:v>7.2133680555780302</c:v>
                </c:pt>
                <c:pt idx="6441">
                  <c:v>7.2140856481710216</c:v>
                </c:pt>
                <c:pt idx="6442">
                  <c:v>7.2148148148407927</c:v>
                </c:pt>
                <c:pt idx="6443">
                  <c:v>7.2155439815032878</c:v>
                </c:pt>
                <c:pt idx="6444">
                  <c:v>7.2162615740962792</c:v>
                </c:pt>
                <c:pt idx="6445">
                  <c:v>7.2169907407660503</c:v>
                </c:pt>
                <c:pt idx="6446">
                  <c:v>7.2177199074358214</c:v>
                </c:pt>
                <c:pt idx="6447">
                  <c:v>7.2184375000215368</c:v>
                </c:pt>
                <c:pt idx="6448">
                  <c:v>7.2191666666913079</c:v>
                </c:pt>
                <c:pt idx="6449">
                  <c:v>7.219895833361079</c:v>
                </c:pt>
                <c:pt idx="6450">
                  <c:v>7.2206134259540704</c:v>
                </c:pt>
                <c:pt idx="6451">
                  <c:v>7.2213425926165655</c:v>
                </c:pt>
                <c:pt idx="6452">
                  <c:v>7.2220717592863366</c:v>
                </c:pt>
                <c:pt idx="6453">
                  <c:v>7.222789351879328</c:v>
                </c:pt>
                <c:pt idx="6454">
                  <c:v>7.2235185185418231</c:v>
                </c:pt>
                <c:pt idx="6455">
                  <c:v>7.2242476852115942</c:v>
                </c:pt>
                <c:pt idx="6456">
                  <c:v>7.2249652778045856</c:v>
                </c:pt>
                <c:pt idx="6457">
                  <c:v>7.2256944444670808</c:v>
                </c:pt>
                <c:pt idx="6458">
                  <c:v>7.2264236111368518</c:v>
                </c:pt>
                <c:pt idx="6459">
                  <c:v>7.2271412037298433</c:v>
                </c:pt>
                <c:pt idx="6460">
                  <c:v>7.2278703703923384</c:v>
                </c:pt>
                <c:pt idx="6461">
                  <c:v>7.2285995370621094</c:v>
                </c:pt>
                <c:pt idx="6462">
                  <c:v>7.2293171296551009</c:v>
                </c:pt>
                <c:pt idx="6463">
                  <c:v>7.2300462963248719</c:v>
                </c:pt>
                <c:pt idx="6464">
                  <c:v>7.2307754629873671</c:v>
                </c:pt>
                <c:pt idx="6465">
                  <c:v>7.2314930555803585</c:v>
                </c:pt>
                <c:pt idx="6466">
                  <c:v>7.2322222222501296</c:v>
                </c:pt>
                <c:pt idx="6467">
                  <c:v>7.2329513889126247</c:v>
                </c:pt>
                <c:pt idx="6468">
                  <c:v>7.2336689815056161</c:v>
                </c:pt>
                <c:pt idx="6469">
                  <c:v>7.2343981481753872</c:v>
                </c:pt>
                <c:pt idx="6470">
                  <c:v>7.2351273148378823</c:v>
                </c:pt>
                <c:pt idx="6471">
                  <c:v>7.2358449074308737</c:v>
                </c:pt>
                <c:pt idx="6472">
                  <c:v>7.2365740741006448</c:v>
                </c:pt>
                <c:pt idx="6473">
                  <c:v>7.2373032407631399</c:v>
                </c:pt>
                <c:pt idx="6474">
                  <c:v>7.2380208333561313</c:v>
                </c:pt>
                <c:pt idx="6475">
                  <c:v>7.2387500000259024</c:v>
                </c:pt>
                <c:pt idx="6476">
                  <c:v>7.2394791666883975</c:v>
                </c:pt>
                <c:pt idx="6477">
                  <c:v>7.2401967592813889</c:v>
                </c:pt>
                <c:pt idx="6478">
                  <c:v>7.24092592595116</c:v>
                </c:pt>
                <c:pt idx="6479">
                  <c:v>7.2416550926209311</c:v>
                </c:pt>
                <c:pt idx="6480">
                  <c:v>7.2424305555832689</c:v>
                </c:pt>
                <c:pt idx="6481">
                  <c:v>7.2431481481762603</c:v>
                </c:pt>
                <c:pt idx="6482">
                  <c:v>7.2438773148387554</c:v>
                </c:pt>
                <c:pt idx="6483">
                  <c:v>7.2446064815085265</c:v>
                </c:pt>
                <c:pt idx="6484">
                  <c:v>7.2453240741015179</c:v>
                </c:pt>
                <c:pt idx="6485">
                  <c:v>7.246053240764013</c:v>
                </c:pt>
                <c:pt idx="6486">
                  <c:v>7.2467824074337841</c:v>
                </c:pt>
                <c:pt idx="6487">
                  <c:v>7.2475000000267755</c:v>
                </c:pt>
                <c:pt idx="6488">
                  <c:v>7.2482291666892706</c:v>
                </c:pt>
                <c:pt idx="6489">
                  <c:v>7.2489583333590417</c:v>
                </c:pt>
                <c:pt idx="6490">
                  <c:v>7.2496759259520331</c:v>
                </c:pt>
                <c:pt idx="6491">
                  <c:v>7.2504050926145283</c:v>
                </c:pt>
                <c:pt idx="6492">
                  <c:v>7.2511342592842993</c:v>
                </c:pt>
                <c:pt idx="6493">
                  <c:v>7.2518518518772908</c:v>
                </c:pt>
                <c:pt idx="6494">
                  <c:v>7.2525810185470618</c:v>
                </c:pt>
                <c:pt idx="6495">
                  <c:v>7.2533101852095569</c:v>
                </c:pt>
                <c:pt idx="6496">
                  <c:v>7.2540277778025484</c:v>
                </c:pt>
                <c:pt idx="6497">
                  <c:v>7.2547569444723194</c:v>
                </c:pt>
                <c:pt idx="6498">
                  <c:v>7.2554861111348146</c:v>
                </c:pt>
                <c:pt idx="6499">
                  <c:v>7.256203703727806</c:v>
                </c:pt>
                <c:pt idx="6500">
                  <c:v>7.2569328703975771</c:v>
                </c:pt>
                <c:pt idx="6501">
                  <c:v>7.2577083333599148</c:v>
                </c:pt>
                <c:pt idx="6502">
                  <c:v>7.2584375000224099</c:v>
                </c:pt>
                <c:pt idx="6503">
                  <c:v>7.2591550926154014</c:v>
                </c:pt>
                <c:pt idx="6504">
                  <c:v>7.2598842592851724</c:v>
                </c:pt>
                <c:pt idx="6505">
                  <c:v>7.2606134259476676</c:v>
                </c:pt>
                <c:pt idx="6506">
                  <c:v>7.2613425926174386</c:v>
                </c:pt>
                <c:pt idx="6507">
                  <c:v>7.2621064815029968</c:v>
                </c:pt>
                <c:pt idx="6508">
                  <c:v>7.2628356481727678</c:v>
                </c:pt>
                <c:pt idx="6509">
                  <c:v>7.2635648148425389</c:v>
                </c:pt>
                <c:pt idx="6510">
                  <c:v>7.2642824074355303</c:v>
                </c:pt>
                <c:pt idx="6511">
                  <c:v>7.2650115740980254</c:v>
                </c:pt>
                <c:pt idx="6512">
                  <c:v>7.2657407407677965</c:v>
                </c:pt>
                <c:pt idx="6513">
                  <c:v>7.2664583333607879</c:v>
                </c:pt>
                <c:pt idx="6514">
                  <c:v>7.2671875000232831</c:v>
                </c:pt>
                <c:pt idx="6515">
                  <c:v>7.2679166666930541</c:v>
                </c:pt>
                <c:pt idx="6516">
                  <c:v>7.2686342592860456</c:v>
                </c:pt>
                <c:pt idx="6517">
                  <c:v>7.2693634259485407</c:v>
                </c:pt>
                <c:pt idx="6518">
                  <c:v>7.2701388889108784</c:v>
                </c:pt>
                <c:pt idx="6519">
                  <c:v>7.2708680555806495</c:v>
                </c:pt>
                <c:pt idx="6520">
                  <c:v>7.2715856481736409</c:v>
                </c:pt>
                <c:pt idx="6521">
                  <c:v>7.272314814843412</c:v>
                </c:pt>
                <c:pt idx="6522">
                  <c:v>7.2730439815059071</c:v>
                </c:pt>
                <c:pt idx="6523">
                  <c:v>7.2737615740988986</c:v>
                </c:pt>
                <c:pt idx="6524">
                  <c:v>7.2745370370612363</c:v>
                </c:pt>
                <c:pt idx="6525">
                  <c:v>7.2752662037310074</c:v>
                </c:pt>
                <c:pt idx="6526">
                  <c:v>7.2759953703935025</c:v>
                </c:pt>
                <c:pt idx="6527">
                  <c:v>7.2767129629864939</c:v>
                </c:pt>
                <c:pt idx="6528">
                  <c:v>7.277442129656265</c:v>
                </c:pt>
                <c:pt idx="6529">
                  <c:v>7.2781712963187601</c:v>
                </c:pt>
                <c:pt idx="6530">
                  <c:v>7.2789467592810979</c:v>
                </c:pt>
                <c:pt idx="6531">
                  <c:v>7.2796643518740893</c:v>
                </c:pt>
                <c:pt idx="6532">
                  <c:v>7.2803935185438604</c:v>
                </c:pt>
                <c:pt idx="6533">
                  <c:v>7.2811226852136315</c:v>
                </c:pt>
                <c:pt idx="6534">
                  <c:v>7.2818402777993469</c:v>
                </c:pt>
                <c:pt idx="6535">
                  <c:v>7.282569444469118</c:v>
                </c:pt>
                <c:pt idx="6536">
                  <c:v>7.2833449074314558</c:v>
                </c:pt>
                <c:pt idx="6537">
                  <c:v>7.2840740741012269</c:v>
                </c:pt>
                <c:pt idx="6538">
                  <c:v>7.284803240763722</c:v>
                </c:pt>
                <c:pt idx="6539">
                  <c:v>7.2855208333567134</c:v>
                </c:pt>
                <c:pt idx="6540">
                  <c:v>7.2862500000264845</c:v>
                </c:pt>
                <c:pt idx="6541">
                  <c:v>7.2869791666889796</c:v>
                </c:pt>
                <c:pt idx="6542">
                  <c:v>7.287696759281971</c:v>
                </c:pt>
                <c:pt idx="6543">
                  <c:v>7.2884259259517421</c:v>
                </c:pt>
                <c:pt idx="6544">
                  <c:v>7.2891435185447335</c:v>
                </c:pt>
                <c:pt idx="6545">
                  <c:v>7.2898726852072286</c:v>
                </c:pt>
                <c:pt idx="6546">
                  <c:v>7.2906018518769997</c:v>
                </c:pt>
                <c:pt idx="6547">
                  <c:v>7.2913194444699911</c:v>
                </c:pt>
                <c:pt idx="6548">
                  <c:v>7.2920486111397622</c:v>
                </c:pt>
                <c:pt idx="6549">
                  <c:v>7.2927777778022573</c:v>
                </c:pt>
                <c:pt idx="6550">
                  <c:v>7.2934953703952488</c:v>
                </c:pt>
                <c:pt idx="6551">
                  <c:v>7.2942245370650198</c:v>
                </c:pt>
                <c:pt idx="6552">
                  <c:v>7.2950000000273576</c:v>
                </c:pt>
                <c:pt idx="6553">
                  <c:v>7.2957291666898527</c:v>
                </c:pt>
                <c:pt idx="6554">
                  <c:v>7.2964467592828441</c:v>
                </c:pt>
                <c:pt idx="6555">
                  <c:v>7.2971759259526152</c:v>
                </c:pt>
                <c:pt idx="6556">
                  <c:v>7.2978935185456066</c:v>
                </c:pt>
                <c:pt idx="6557">
                  <c:v>7.2986226852081018</c:v>
                </c:pt>
                <c:pt idx="6558">
                  <c:v>7.2993518518778728</c:v>
                </c:pt>
                <c:pt idx="6559">
                  <c:v>7.3000694444708643</c:v>
                </c:pt>
                <c:pt idx="6560">
                  <c:v>7.3007986111333594</c:v>
                </c:pt>
                <c:pt idx="6561">
                  <c:v>7.3015277778031304</c:v>
                </c:pt>
                <c:pt idx="6562">
                  <c:v>7.3022453703961219</c:v>
                </c:pt>
                <c:pt idx="6563">
                  <c:v>7.3030324074352393</c:v>
                </c:pt>
                <c:pt idx="6564">
                  <c:v>7.3037500000282307</c:v>
                </c:pt>
                <c:pt idx="6565">
                  <c:v>7.3044791666907258</c:v>
                </c:pt>
                <c:pt idx="6566">
                  <c:v>7.3051967592837173</c:v>
                </c:pt>
                <c:pt idx="6567">
                  <c:v>7.3059259259534883</c:v>
                </c:pt>
                <c:pt idx="6568">
                  <c:v>7.3066550926159834</c:v>
                </c:pt>
                <c:pt idx="6569">
                  <c:v>7.3073726852089749</c:v>
                </c:pt>
                <c:pt idx="6570">
                  <c:v>7.3081018518787459</c:v>
                </c:pt>
                <c:pt idx="6571">
                  <c:v>7.3088310185412411</c:v>
                </c:pt>
                <c:pt idx="6572">
                  <c:v>7.3095486111342325</c:v>
                </c:pt>
                <c:pt idx="6573">
                  <c:v>7.3102777778040036</c:v>
                </c:pt>
                <c:pt idx="6574">
                  <c:v>7.3110532407663413</c:v>
                </c:pt>
                <c:pt idx="6575">
                  <c:v>7.3117824074361124</c:v>
                </c:pt>
                <c:pt idx="6576">
                  <c:v>7.3125000000218279</c:v>
                </c:pt>
                <c:pt idx="6577">
                  <c:v>7.3132291666915989</c:v>
                </c:pt>
                <c:pt idx="6578">
                  <c:v>7.31395833336137</c:v>
                </c:pt>
                <c:pt idx="6579">
                  <c:v>7.3146759259543614</c:v>
                </c:pt>
                <c:pt idx="6580">
                  <c:v>7.3154513889166992</c:v>
                </c:pt>
                <c:pt idx="6581">
                  <c:v>7.3161805555791943</c:v>
                </c:pt>
                <c:pt idx="6582">
                  <c:v>7.3169097222489654</c:v>
                </c:pt>
                <c:pt idx="6583">
                  <c:v>7.3176273148419568</c:v>
                </c:pt>
                <c:pt idx="6584">
                  <c:v>7.3183564815044519</c:v>
                </c:pt>
                <c:pt idx="6585">
                  <c:v>7.319085648174223</c:v>
                </c:pt>
                <c:pt idx="6586">
                  <c:v>7.3198611111365608</c:v>
                </c:pt>
                <c:pt idx="6587">
                  <c:v>7.3205902778063319</c:v>
                </c:pt>
                <c:pt idx="6588">
                  <c:v>7.3213078703920473</c:v>
                </c:pt>
                <c:pt idx="6589">
                  <c:v>7.3220370370618184</c:v>
                </c:pt>
                <c:pt idx="6590">
                  <c:v>7.3227662037315895</c:v>
                </c:pt>
                <c:pt idx="6591">
                  <c:v>7.3234837963245809</c:v>
                </c:pt>
                <c:pt idx="6592">
                  <c:v>7.324212962987076</c:v>
                </c:pt>
                <c:pt idx="6593">
                  <c:v>7.3249421296568471</c:v>
                </c:pt>
                <c:pt idx="6594">
                  <c:v>7.3256597222498385</c:v>
                </c:pt>
                <c:pt idx="6595">
                  <c:v>7.3263888889123336</c:v>
                </c:pt>
                <c:pt idx="6596">
                  <c:v>7.3271180555821047</c:v>
                </c:pt>
                <c:pt idx="6597">
                  <c:v>7.3278935185444425</c:v>
                </c:pt>
                <c:pt idx="6598">
                  <c:v>7.3286111111374339</c:v>
                </c:pt>
                <c:pt idx="6599">
                  <c:v>7.329340277799929</c:v>
                </c:pt>
                <c:pt idx="6600">
                  <c:v>7.3300694444697001</c:v>
                </c:pt>
                <c:pt idx="6601">
                  <c:v>7.3307870370626915</c:v>
                </c:pt>
                <c:pt idx="6602">
                  <c:v>7.3315162037251866</c:v>
                </c:pt>
                <c:pt idx="6603">
                  <c:v>7.3322916666948004</c:v>
                </c:pt>
                <c:pt idx="6604">
                  <c:v>7.3330208333572955</c:v>
                </c:pt>
                <c:pt idx="6605">
                  <c:v>7.3337384259502869</c:v>
                </c:pt>
                <c:pt idx="6606">
                  <c:v>7.334467592620058</c:v>
                </c:pt>
                <c:pt idx="6607">
                  <c:v>7.3351967592825531</c:v>
                </c:pt>
                <c:pt idx="6608">
                  <c:v>7.3359259259523242</c:v>
                </c:pt>
                <c:pt idx="6609">
                  <c:v>7.3366435185453156</c:v>
                </c:pt>
                <c:pt idx="6610">
                  <c:v>7.3373726852078107</c:v>
                </c:pt>
                <c:pt idx="6611">
                  <c:v>7.3380902778008021</c:v>
                </c:pt>
                <c:pt idx="6612">
                  <c:v>7.3388194444705732</c:v>
                </c:pt>
                <c:pt idx="6613">
                  <c:v>7.3395486111330683</c:v>
                </c:pt>
                <c:pt idx="6614">
                  <c:v>7.3403240741026821</c:v>
                </c:pt>
                <c:pt idx="6615">
                  <c:v>7.3410416666883975</c:v>
                </c:pt>
                <c:pt idx="6616">
                  <c:v>7.3417708333581686</c:v>
                </c:pt>
                <c:pt idx="6617">
                  <c:v>7.3425000000279397</c:v>
                </c:pt>
                <c:pt idx="6618">
                  <c:v>7.3432175926209311</c:v>
                </c:pt>
                <c:pt idx="6619">
                  <c:v>7.3439467592834262</c:v>
                </c:pt>
                <c:pt idx="6620">
                  <c:v>7.344722222245764</c:v>
                </c:pt>
                <c:pt idx="6621">
                  <c:v>7.3454513889155351</c:v>
                </c:pt>
                <c:pt idx="6622">
                  <c:v>7.3461689815085265</c:v>
                </c:pt>
                <c:pt idx="6623">
                  <c:v>7.3468981481710216</c:v>
                </c:pt>
                <c:pt idx="6624">
                  <c:v>7.3476273148407927</c:v>
                </c:pt>
                <c:pt idx="6625">
                  <c:v>7.3483449074337841</c:v>
                </c:pt>
                <c:pt idx="6626">
                  <c:v>7.3491319444729015</c:v>
                </c:pt>
                <c:pt idx="6627">
                  <c:v>7.349849537058617</c:v>
                </c:pt>
                <c:pt idx="6628">
                  <c:v>7.3505787037283881</c:v>
                </c:pt>
                <c:pt idx="6629">
                  <c:v>7.3513078703981591</c:v>
                </c:pt>
                <c:pt idx="6630">
                  <c:v>7.3520254629911506</c:v>
                </c:pt>
                <c:pt idx="6631">
                  <c:v>7.3527546296536457</c:v>
                </c:pt>
                <c:pt idx="6632">
                  <c:v>7.3535300926159834</c:v>
                </c:pt>
                <c:pt idx="6633">
                  <c:v>7.3542592592857545</c:v>
                </c:pt>
                <c:pt idx="6634">
                  <c:v>7.3549768518787459</c:v>
                </c:pt>
                <c:pt idx="6635">
                  <c:v>7.3557060185412411</c:v>
                </c:pt>
                <c:pt idx="6636">
                  <c:v>7.3564351852110121</c:v>
                </c:pt>
                <c:pt idx="6637">
                  <c:v>7.3571527778040036</c:v>
                </c:pt>
                <c:pt idx="6638">
                  <c:v>7.3578819444664987</c:v>
                </c:pt>
                <c:pt idx="6639">
                  <c:v>7.3586111111362698</c:v>
                </c:pt>
                <c:pt idx="6640">
                  <c:v>7.3593287037292612</c:v>
                </c:pt>
                <c:pt idx="6641">
                  <c:v>7.3600578703990323</c:v>
                </c:pt>
                <c:pt idx="6642">
                  <c:v>7.3607754629847477</c:v>
                </c:pt>
                <c:pt idx="6643">
                  <c:v>7.3615625000238651</c:v>
                </c:pt>
                <c:pt idx="6644">
                  <c:v>7.3622800926168566</c:v>
                </c:pt>
                <c:pt idx="6645">
                  <c:v>7.3630092592866276</c:v>
                </c:pt>
                <c:pt idx="6646">
                  <c:v>7.3637384259491228</c:v>
                </c:pt>
                <c:pt idx="6647">
                  <c:v>7.3644560185421142</c:v>
                </c:pt>
                <c:pt idx="6648">
                  <c:v>7.3651851852118853</c:v>
                </c:pt>
                <c:pt idx="6649">
                  <c:v>7.3659027778048767</c:v>
                </c:pt>
                <c:pt idx="6650">
                  <c:v>7.3666319444673718</c:v>
                </c:pt>
                <c:pt idx="6651">
                  <c:v>7.3673611111371429</c:v>
                </c:pt>
                <c:pt idx="6652">
                  <c:v>7.368090277799638</c:v>
                </c:pt>
                <c:pt idx="6653">
                  <c:v>7.3688078703926294</c:v>
                </c:pt>
                <c:pt idx="6654">
                  <c:v>7.3695833333549672</c:v>
                </c:pt>
                <c:pt idx="6655">
                  <c:v>7.3703125000247383</c:v>
                </c:pt>
                <c:pt idx="6656">
                  <c:v>7.3710416666945093</c:v>
                </c:pt>
                <c:pt idx="6657">
                  <c:v>7.3717592592875008</c:v>
                </c:pt>
                <c:pt idx="6658">
                  <c:v>7.3724884259499959</c:v>
                </c:pt>
                <c:pt idx="6659">
                  <c:v>7.3732175926197669</c:v>
                </c:pt>
                <c:pt idx="6660">
                  <c:v>7.3739351852127584</c:v>
                </c:pt>
                <c:pt idx="6661">
                  <c:v>7.3746643518752535</c:v>
                </c:pt>
                <c:pt idx="6662">
                  <c:v>7.3753935185450246</c:v>
                </c:pt>
                <c:pt idx="6663">
                  <c:v>7.376111111138016</c:v>
                </c:pt>
                <c:pt idx="6664">
                  <c:v>7.3768402778005111</c:v>
                </c:pt>
                <c:pt idx="6665">
                  <c:v>7.3776273148396285</c:v>
                </c:pt>
                <c:pt idx="6666">
                  <c:v>7.3783449074326199</c:v>
                </c:pt>
                <c:pt idx="6667">
                  <c:v>7.379074074102391</c:v>
                </c:pt>
                <c:pt idx="6668">
                  <c:v>7.3798032407648861</c:v>
                </c:pt>
                <c:pt idx="6669">
                  <c:v>7.3805208333578776</c:v>
                </c:pt>
                <c:pt idx="6670">
                  <c:v>7.3812500000276486</c:v>
                </c:pt>
                <c:pt idx="6671">
                  <c:v>7.3820254629899864</c:v>
                </c:pt>
                <c:pt idx="6672">
                  <c:v>7.3827546296524815</c:v>
                </c:pt>
                <c:pt idx="6673">
                  <c:v>7.3834837963222526</c:v>
                </c:pt>
                <c:pt idx="6674">
                  <c:v>7.3842129629847477</c:v>
                </c:pt>
                <c:pt idx="6675">
                  <c:v>7.3849305555777391</c:v>
                </c:pt>
                <c:pt idx="6676">
                  <c:v>7.3856597222475102</c:v>
                </c:pt>
                <c:pt idx="6677">
                  <c:v>7.3863888889172813</c:v>
                </c:pt>
                <c:pt idx="6678">
                  <c:v>7.3871064815029968</c:v>
                </c:pt>
                <c:pt idx="6679">
                  <c:v>7.3878356481727678</c:v>
                </c:pt>
                <c:pt idx="6680">
                  <c:v>7.3885648148425389</c:v>
                </c:pt>
                <c:pt idx="6681">
                  <c:v>7.3892824074355303</c:v>
                </c:pt>
                <c:pt idx="6682">
                  <c:v>7.3900694444673718</c:v>
                </c:pt>
                <c:pt idx="6683">
                  <c:v>7.3907870370603632</c:v>
                </c:pt>
                <c:pt idx="6684">
                  <c:v>7.3915162037301343</c:v>
                </c:pt>
                <c:pt idx="6685">
                  <c:v>7.3922453703926294</c:v>
                </c:pt>
                <c:pt idx="6686">
                  <c:v>7.3929629629856208</c:v>
                </c:pt>
                <c:pt idx="6687">
                  <c:v>7.3936921296553919</c:v>
                </c:pt>
                <c:pt idx="6688">
                  <c:v>7.394421296317887</c:v>
                </c:pt>
                <c:pt idx="6689">
                  <c:v>7.3951504629876581</c:v>
                </c:pt>
                <c:pt idx="6690">
                  <c:v>7.3958680555806495</c:v>
                </c:pt>
                <c:pt idx="6691">
                  <c:v>7.3965972222504206</c:v>
                </c:pt>
                <c:pt idx="6692">
                  <c:v>7.3973263889129157</c:v>
                </c:pt>
                <c:pt idx="6693">
                  <c:v>7.3980555555826868</c:v>
                </c:pt>
                <c:pt idx="6694">
                  <c:v>7.3987731481756782</c:v>
                </c:pt>
                <c:pt idx="6695">
                  <c:v>7.3995023148381733</c:v>
                </c:pt>
                <c:pt idx="6696">
                  <c:v>7.4002314815079444</c:v>
                </c:pt>
                <c:pt idx="6697">
                  <c:v>7.4009606481704395</c:v>
                </c:pt>
                <c:pt idx="6698">
                  <c:v>7.4017361111327773</c:v>
                </c:pt>
                <c:pt idx="6699">
                  <c:v>7.4024537037257687</c:v>
                </c:pt>
                <c:pt idx="6700">
                  <c:v>7.4031828703955398</c:v>
                </c:pt>
                <c:pt idx="6701">
                  <c:v>7.4039120370653109</c:v>
                </c:pt>
                <c:pt idx="6702">
                  <c:v>7.4046296296583023</c:v>
                </c:pt>
                <c:pt idx="6703">
                  <c:v>7.4053587963207974</c:v>
                </c:pt>
                <c:pt idx="6704">
                  <c:v>7.4061342592831352</c:v>
                </c:pt>
                <c:pt idx="6705">
                  <c:v>7.4068518518761266</c:v>
                </c:pt>
                <c:pt idx="6706">
                  <c:v>7.4075810185458977</c:v>
                </c:pt>
                <c:pt idx="6707">
                  <c:v>7.4083101852083928</c:v>
                </c:pt>
                <c:pt idx="6708">
                  <c:v>7.4090277778013842</c:v>
                </c:pt>
                <c:pt idx="6709">
                  <c:v>7.4097569444711553</c:v>
                </c:pt>
                <c:pt idx="6710">
                  <c:v>7.4105208333567134</c:v>
                </c:pt>
                <c:pt idx="6711">
                  <c:v>7.4112500000264845</c:v>
                </c:pt>
                <c:pt idx="6712">
                  <c:v>7.4119675926194759</c:v>
                </c:pt>
                <c:pt idx="6713">
                  <c:v>7.412696759281971</c:v>
                </c:pt>
                <c:pt idx="6714">
                  <c:v>7.4134259259517421</c:v>
                </c:pt>
                <c:pt idx="6715">
                  <c:v>7.4141435185447335</c:v>
                </c:pt>
                <c:pt idx="6716">
                  <c:v>7.4149189815070713</c:v>
                </c:pt>
                <c:pt idx="6717">
                  <c:v>7.4156481481768424</c:v>
                </c:pt>
                <c:pt idx="6718">
                  <c:v>7.4163657407625578</c:v>
                </c:pt>
                <c:pt idx="6719">
                  <c:v>7.4170949074323289</c:v>
                </c:pt>
                <c:pt idx="6720">
                  <c:v>7.4178240741021</c:v>
                </c:pt>
                <c:pt idx="6721">
                  <c:v>7.4185416666950914</c:v>
                </c:pt>
                <c:pt idx="6722">
                  <c:v>7.4193171296574292</c:v>
                </c:pt>
                <c:pt idx="6723">
                  <c:v>7.4200462963199243</c:v>
                </c:pt>
                <c:pt idx="6724">
                  <c:v>7.4207638889129157</c:v>
                </c:pt>
                <c:pt idx="6725">
                  <c:v>7.4214930555826868</c:v>
                </c:pt>
                <c:pt idx="6726">
                  <c:v>7.4222222222451819</c:v>
                </c:pt>
                <c:pt idx="6727">
                  <c:v>7.4229398148381733</c:v>
                </c:pt>
                <c:pt idx="6728">
                  <c:v>7.4237152778005111</c:v>
                </c:pt>
                <c:pt idx="6729">
                  <c:v>7.4244444444702822</c:v>
                </c:pt>
                <c:pt idx="6730">
                  <c:v>7.4251620370632736</c:v>
                </c:pt>
                <c:pt idx="6731">
                  <c:v>7.4258912037257687</c:v>
                </c:pt>
                <c:pt idx="6732">
                  <c:v>7.4266087963187601</c:v>
                </c:pt>
                <c:pt idx="6733">
                  <c:v>7.4273379629885312</c:v>
                </c:pt>
                <c:pt idx="6734">
                  <c:v>7.428113425950869</c:v>
                </c:pt>
                <c:pt idx="6735">
                  <c:v>7.4288425926206401</c:v>
                </c:pt>
                <c:pt idx="6736">
                  <c:v>7.4295601852136315</c:v>
                </c:pt>
                <c:pt idx="6737">
                  <c:v>7.4302893518761266</c:v>
                </c:pt>
                <c:pt idx="6738">
                  <c:v>7.431006944469118</c:v>
                </c:pt>
                <c:pt idx="6739">
                  <c:v>7.4317361111388891</c:v>
                </c:pt>
                <c:pt idx="6740">
                  <c:v>7.4325115741012269</c:v>
                </c:pt>
                <c:pt idx="6741">
                  <c:v>7.4332291666942183</c:v>
                </c:pt>
                <c:pt idx="6742">
                  <c:v>7.4339583333567134</c:v>
                </c:pt>
                <c:pt idx="6743">
                  <c:v>7.4346875000264845</c:v>
                </c:pt>
                <c:pt idx="6744">
                  <c:v>7.4354050926194759</c:v>
                </c:pt>
                <c:pt idx="6745">
                  <c:v>7.436134259281971</c:v>
                </c:pt>
                <c:pt idx="6746">
                  <c:v>7.4368981481748051</c:v>
                </c:pt>
                <c:pt idx="6747">
                  <c:v>7.4376273148373002</c:v>
                </c:pt>
                <c:pt idx="6748">
                  <c:v>7.4383449074302916</c:v>
                </c:pt>
                <c:pt idx="6749">
                  <c:v>7.4390740741000627</c:v>
                </c:pt>
                <c:pt idx="6750">
                  <c:v>7.4398032407625578</c:v>
                </c:pt>
                <c:pt idx="6751">
                  <c:v>7.4405208333555493</c:v>
                </c:pt>
                <c:pt idx="6752">
                  <c:v>7.441296296317887</c:v>
                </c:pt>
                <c:pt idx="6753">
                  <c:v>7.4420138889108784</c:v>
                </c:pt>
                <c:pt idx="6754">
                  <c:v>7.4427430555806495</c:v>
                </c:pt>
                <c:pt idx="6755">
                  <c:v>7.4434722222504206</c:v>
                </c:pt>
                <c:pt idx="6756">
                  <c:v>7.444189814843412</c:v>
                </c:pt>
                <c:pt idx="6757">
                  <c:v>7.4449189815059071</c:v>
                </c:pt>
                <c:pt idx="6758">
                  <c:v>7.4456828703987412</c:v>
                </c:pt>
                <c:pt idx="6759">
                  <c:v>7.4464120370612363</c:v>
                </c:pt>
                <c:pt idx="6760">
                  <c:v>7.4471412037310074</c:v>
                </c:pt>
                <c:pt idx="6761">
                  <c:v>7.4478587963239988</c:v>
                </c:pt>
                <c:pt idx="6762">
                  <c:v>7.4485879629864939</c:v>
                </c:pt>
                <c:pt idx="6763">
                  <c:v>7.4493055555794854</c:v>
                </c:pt>
                <c:pt idx="6764">
                  <c:v>7.4500810185418231</c:v>
                </c:pt>
                <c:pt idx="6765">
                  <c:v>7.4508101852115942</c:v>
                </c:pt>
                <c:pt idx="6766">
                  <c:v>7.4515277778045856</c:v>
                </c:pt>
                <c:pt idx="6767">
                  <c:v>7.4522569444670808</c:v>
                </c:pt>
                <c:pt idx="6768">
                  <c:v>7.4529745370600722</c:v>
                </c:pt>
                <c:pt idx="6769">
                  <c:v>7.4537037037298433</c:v>
                </c:pt>
                <c:pt idx="6770">
                  <c:v>7.454479166692181</c:v>
                </c:pt>
                <c:pt idx="6771">
                  <c:v>7.4551967592851724</c:v>
                </c:pt>
                <c:pt idx="6772">
                  <c:v>7.4559259259476676</c:v>
                </c:pt>
                <c:pt idx="6773">
                  <c:v>7.4566550926174386</c:v>
                </c:pt>
                <c:pt idx="6774">
                  <c:v>7.4573726852104301</c:v>
                </c:pt>
                <c:pt idx="6775">
                  <c:v>7.4581018518802011</c:v>
                </c:pt>
                <c:pt idx="6776">
                  <c:v>7.4588773148425389</c:v>
                </c:pt>
                <c:pt idx="6777">
                  <c:v>7.459606481505034</c:v>
                </c:pt>
                <c:pt idx="6778">
                  <c:v>7.4603240740980254</c:v>
                </c:pt>
                <c:pt idx="6779">
                  <c:v>7.4610532407677965</c:v>
                </c:pt>
                <c:pt idx="6780">
                  <c:v>7.4617824074302916</c:v>
                </c:pt>
                <c:pt idx="6781">
                  <c:v>7.4625000000232831</c:v>
                </c:pt>
                <c:pt idx="6782">
                  <c:v>7.4632638889161171</c:v>
                </c:pt>
                <c:pt idx="6783">
                  <c:v>7.4639930555786123</c:v>
                </c:pt>
                <c:pt idx="6784">
                  <c:v>7.4647222222483833</c:v>
                </c:pt>
                <c:pt idx="6785">
                  <c:v>7.4654398148413748</c:v>
                </c:pt>
                <c:pt idx="6786">
                  <c:v>7.4661689815038699</c:v>
                </c:pt>
                <c:pt idx="6787">
                  <c:v>7.4668981481736409</c:v>
                </c:pt>
                <c:pt idx="6788">
                  <c:v>7.4676620370591991</c:v>
                </c:pt>
                <c:pt idx="6789">
                  <c:v>7.4683796296521905</c:v>
                </c:pt>
                <c:pt idx="6790">
                  <c:v>7.4691087963219616</c:v>
                </c:pt>
                <c:pt idx="6791">
                  <c:v>7.4698379629844567</c:v>
                </c:pt>
                <c:pt idx="6792">
                  <c:v>7.4705555555774481</c:v>
                </c:pt>
                <c:pt idx="6793">
                  <c:v>7.4712847222472192</c:v>
                </c:pt>
                <c:pt idx="6794">
                  <c:v>7.4720138889169903</c:v>
                </c:pt>
                <c:pt idx="6795">
                  <c:v>7.4727430555794854</c:v>
                </c:pt>
                <c:pt idx="6796">
                  <c:v>7.4734722222492564</c:v>
                </c:pt>
                <c:pt idx="6797">
                  <c:v>7.4741898148422479</c:v>
                </c:pt>
                <c:pt idx="6798">
                  <c:v>7.474918981504743</c:v>
                </c:pt>
                <c:pt idx="6799">
                  <c:v>7.4756828703975771</c:v>
                </c:pt>
                <c:pt idx="6800">
                  <c:v>7.4764120370600722</c:v>
                </c:pt>
                <c:pt idx="6801">
                  <c:v>7.4771412037298433</c:v>
                </c:pt>
                <c:pt idx="6802">
                  <c:v>7.4778587963228347</c:v>
                </c:pt>
                <c:pt idx="6803">
                  <c:v>7.4785879629853298</c:v>
                </c:pt>
                <c:pt idx="6804">
                  <c:v>7.4793171296551009</c:v>
                </c:pt>
                <c:pt idx="6805">
                  <c:v>7.4800347222480923</c:v>
                </c:pt>
                <c:pt idx="6806">
                  <c:v>7.4807638889105874</c:v>
                </c:pt>
                <c:pt idx="6807">
                  <c:v>7.4814930555803585</c:v>
                </c:pt>
                <c:pt idx="6808">
                  <c:v>7.4822106481733499</c:v>
                </c:pt>
                <c:pt idx="6809">
                  <c:v>7.482939814843121</c:v>
                </c:pt>
                <c:pt idx="6810">
                  <c:v>7.4837152778054588</c:v>
                </c:pt>
                <c:pt idx="6811">
                  <c:v>7.4844328703984502</c:v>
                </c:pt>
                <c:pt idx="6812">
                  <c:v>7.4851620370609453</c:v>
                </c:pt>
                <c:pt idx="6813">
                  <c:v>7.4858912037307164</c:v>
                </c:pt>
                <c:pt idx="6814">
                  <c:v>7.4866087963237078</c:v>
                </c:pt>
                <c:pt idx="6815">
                  <c:v>7.4873379629862029</c:v>
                </c:pt>
                <c:pt idx="6816">
                  <c:v>7.488067129655974</c:v>
                </c:pt>
                <c:pt idx="6817">
                  <c:v>7.4887962963184691</c:v>
                </c:pt>
                <c:pt idx="6818">
                  <c:v>7.4895138889114605</c:v>
                </c:pt>
                <c:pt idx="6819">
                  <c:v>7.4902430555812316</c:v>
                </c:pt>
                <c:pt idx="6820">
                  <c:v>7.490960648174223</c:v>
                </c:pt>
                <c:pt idx="6821">
                  <c:v>7.4916898148367181</c:v>
                </c:pt>
                <c:pt idx="6822">
                  <c:v>7.4924189815064892</c:v>
                </c:pt>
                <c:pt idx="6823">
                  <c:v>7.4931365740994806</c:v>
                </c:pt>
                <c:pt idx="6824">
                  <c:v>7.4938657407692517</c:v>
                </c:pt>
                <c:pt idx="6825">
                  <c:v>7.4945949074317468</c:v>
                </c:pt>
                <c:pt idx="6826">
                  <c:v>7.4953703703940846</c:v>
                </c:pt>
                <c:pt idx="6827">
                  <c:v>7.4960995370638557</c:v>
                </c:pt>
                <c:pt idx="6828">
                  <c:v>7.4968171296568471</c:v>
                </c:pt>
                <c:pt idx="6829">
                  <c:v>7.4975462963193422</c:v>
                </c:pt>
                <c:pt idx="6830">
                  <c:v>7.4982754629891133</c:v>
                </c:pt>
                <c:pt idx="6831">
                  <c:v>7.4990046296516084</c:v>
                </c:pt>
                <c:pt idx="6832">
                  <c:v>7.4997800926212221</c:v>
                </c:pt>
                <c:pt idx="6833">
                  <c:v>7.5005092592837173</c:v>
                </c:pt>
                <c:pt idx="6834">
                  <c:v>7.5012268518767087</c:v>
                </c:pt>
                <c:pt idx="6835">
                  <c:v>7.5019560185464798</c:v>
                </c:pt>
                <c:pt idx="6836">
                  <c:v>7.5026851852089749</c:v>
                </c:pt>
                <c:pt idx="6837">
                  <c:v>7.5034143518787459</c:v>
                </c:pt>
                <c:pt idx="6838">
                  <c:v>7.5041319444717374</c:v>
                </c:pt>
                <c:pt idx="6839">
                  <c:v>7.5048611111342325</c:v>
                </c:pt>
                <c:pt idx="6840">
                  <c:v>7.5055902778040036</c:v>
                </c:pt>
                <c:pt idx="6841">
                  <c:v>7.506307870396995</c:v>
                </c:pt>
                <c:pt idx="6842">
                  <c:v>7.5070370370594901</c:v>
                </c:pt>
                <c:pt idx="6843">
                  <c:v>7.5077662037292612</c:v>
                </c:pt>
                <c:pt idx="6844">
                  <c:v>7.5084837963222526</c:v>
                </c:pt>
                <c:pt idx="6845">
                  <c:v>7.5092129629847477</c:v>
                </c:pt>
                <c:pt idx="6846">
                  <c:v>7.5099421296545188</c:v>
                </c:pt>
                <c:pt idx="6847">
                  <c:v>7.5106597222475102</c:v>
                </c:pt>
                <c:pt idx="6848">
                  <c:v>7.5113888889172813</c:v>
                </c:pt>
                <c:pt idx="6849">
                  <c:v>7.5121180555797764</c:v>
                </c:pt>
                <c:pt idx="6850">
                  <c:v>7.5128356481727678</c:v>
                </c:pt>
                <c:pt idx="6851">
                  <c:v>7.5135648148425389</c:v>
                </c:pt>
                <c:pt idx="6852">
                  <c:v>7.514293981505034</c:v>
                </c:pt>
                <c:pt idx="6853">
                  <c:v>7.5150115740980254</c:v>
                </c:pt>
                <c:pt idx="6854">
                  <c:v>7.5157407407677965</c:v>
                </c:pt>
                <c:pt idx="6855">
                  <c:v>7.5164699074302916</c:v>
                </c:pt>
                <c:pt idx="6856">
                  <c:v>7.5171875000232831</c:v>
                </c:pt>
                <c:pt idx="6857">
                  <c:v>7.5179166666930541</c:v>
                </c:pt>
                <c:pt idx="6858">
                  <c:v>7.5186921296553919</c:v>
                </c:pt>
                <c:pt idx="6859">
                  <c:v>7.5194097222483833</c:v>
                </c:pt>
                <c:pt idx="6860">
                  <c:v>7.5201388889108784</c:v>
                </c:pt>
                <c:pt idx="6861">
                  <c:v>7.5208680555806495</c:v>
                </c:pt>
                <c:pt idx="6862">
                  <c:v>7.5215856481736409</c:v>
                </c:pt>
                <c:pt idx="6863">
                  <c:v>7.522314814843412</c:v>
                </c:pt>
                <c:pt idx="6864">
                  <c:v>7.5230902778057498</c:v>
                </c:pt>
                <c:pt idx="6865">
                  <c:v>7.5238078703987412</c:v>
                </c:pt>
                <c:pt idx="6866">
                  <c:v>7.5245370370612363</c:v>
                </c:pt>
                <c:pt idx="6867">
                  <c:v>7.5252662037310074</c:v>
                </c:pt>
                <c:pt idx="6868">
                  <c:v>7.5259837963239988</c:v>
                </c:pt>
                <c:pt idx="6869">
                  <c:v>7.5267129629864939</c:v>
                </c:pt>
                <c:pt idx="6870">
                  <c:v>7.5274884259488317</c:v>
                </c:pt>
                <c:pt idx="6871">
                  <c:v>7.5282175926186028</c:v>
                </c:pt>
                <c:pt idx="6872">
                  <c:v>7.5289351852115942</c:v>
                </c:pt>
                <c:pt idx="6873">
                  <c:v>7.5296643518740893</c:v>
                </c:pt>
                <c:pt idx="6874">
                  <c:v>7.5303935185438604</c:v>
                </c:pt>
                <c:pt idx="6875">
                  <c:v>7.5311111111368518</c:v>
                </c:pt>
                <c:pt idx="6876">
                  <c:v>7.5318402777993469</c:v>
                </c:pt>
                <c:pt idx="6877">
                  <c:v>7.532569444469118</c:v>
                </c:pt>
                <c:pt idx="6878">
                  <c:v>7.5332870370621094</c:v>
                </c:pt>
                <c:pt idx="6879">
                  <c:v>7.5340162037318805</c:v>
                </c:pt>
                <c:pt idx="6880">
                  <c:v>7.5347453703943756</c:v>
                </c:pt>
                <c:pt idx="6881">
                  <c:v>7.5355092592872097</c:v>
                </c:pt>
                <c:pt idx="6882">
                  <c:v>7.5362384259497048</c:v>
                </c:pt>
                <c:pt idx="6883">
                  <c:v>7.5369675926194759</c:v>
                </c:pt>
                <c:pt idx="6884">
                  <c:v>7.5376851852124673</c:v>
                </c:pt>
                <c:pt idx="6885">
                  <c:v>7.5384143518749624</c:v>
                </c:pt>
                <c:pt idx="6886">
                  <c:v>7.5391435185447335</c:v>
                </c:pt>
                <c:pt idx="6887">
                  <c:v>7.5399189815070713</c:v>
                </c:pt>
                <c:pt idx="6888">
                  <c:v>7.5406365741000627</c:v>
                </c:pt>
                <c:pt idx="6889">
                  <c:v>7.5413657407625578</c:v>
                </c:pt>
                <c:pt idx="6890">
                  <c:v>7.5420949074323289</c:v>
                </c:pt>
                <c:pt idx="6891">
                  <c:v>7.5428125000253203</c:v>
                </c:pt>
                <c:pt idx="6892">
                  <c:v>7.5435416666950914</c:v>
                </c:pt>
                <c:pt idx="6893">
                  <c:v>7.5443171296574292</c:v>
                </c:pt>
                <c:pt idx="6894">
                  <c:v>7.5450462963199243</c:v>
                </c:pt>
                <c:pt idx="6895">
                  <c:v>7.5457638889129157</c:v>
                </c:pt>
                <c:pt idx="6896">
                  <c:v>7.5464930555826868</c:v>
                </c:pt>
                <c:pt idx="6897">
                  <c:v>7.5472222222451819</c:v>
                </c:pt>
                <c:pt idx="6898">
                  <c:v>7.5479398148381733</c:v>
                </c:pt>
                <c:pt idx="6899">
                  <c:v>7.5487152778005111</c:v>
                </c:pt>
                <c:pt idx="6900">
                  <c:v>7.5494444444702822</c:v>
                </c:pt>
                <c:pt idx="6901">
                  <c:v>7.5501736111327773</c:v>
                </c:pt>
                <c:pt idx="6902">
                  <c:v>7.5508912037257687</c:v>
                </c:pt>
                <c:pt idx="6903">
                  <c:v>7.5516203703955398</c:v>
                </c:pt>
                <c:pt idx="6904">
                  <c:v>7.5523495370653109</c:v>
                </c:pt>
                <c:pt idx="6905">
                  <c:v>7.5531250000276486</c:v>
                </c:pt>
                <c:pt idx="6906">
                  <c:v>7.5538425926206401</c:v>
                </c:pt>
                <c:pt idx="6907">
                  <c:v>7.5545717592831352</c:v>
                </c:pt>
                <c:pt idx="6908">
                  <c:v>7.5553009259529063</c:v>
                </c:pt>
                <c:pt idx="6909">
                  <c:v>7.5560185185458977</c:v>
                </c:pt>
                <c:pt idx="6910">
                  <c:v>7.5567476852083928</c:v>
                </c:pt>
                <c:pt idx="6911">
                  <c:v>7.5575231481707306</c:v>
                </c:pt>
                <c:pt idx="6912">
                  <c:v>7.5582523148405016</c:v>
                </c:pt>
                <c:pt idx="6913">
                  <c:v>7.5589814815029968</c:v>
                </c:pt>
                <c:pt idx="6914">
                  <c:v>7.5596990740959882</c:v>
                </c:pt>
                <c:pt idx="6915">
                  <c:v>7.5604282407657593</c:v>
                </c:pt>
                <c:pt idx="6916">
                  <c:v>7.5611574074355303</c:v>
                </c:pt>
                <c:pt idx="6917">
                  <c:v>7.5619328703978681</c:v>
                </c:pt>
                <c:pt idx="6918">
                  <c:v>7.5626504629908595</c:v>
                </c:pt>
                <c:pt idx="6919">
                  <c:v>7.5633796296533546</c:v>
                </c:pt>
                <c:pt idx="6920">
                  <c:v>7.5641087963231257</c:v>
                </c:pt>
                <c:pt idx="6921">
                  <c:v>7.5648263889161171</c:v>
                </c:pt>
                <c:pt idx="6922">
                  <c:v>7.5655555555786123</c:v>
                </c:pt>
                <c:pt idx="6923">
                  <c:v>7.56633101854095</c:v>
                </c:pt>
                <c:pt idx="6924">
                  <c:v>7.5670601852107211</c:v>
                </c:pt>
                <c:pt idx="6925">
                  <c:v>7.5677777778037125</c:v>
                </c:pt>
                <c:pt idx="6926">
                  <c:v>7.5685069444662076</c:v>
                </c:pt>
                <c:pt idx="6927">
                  <c:v>7.5692361111359787</c:v>
                </c:pt>
                <c:pt idx="6928">
                  <c:v>7.5699537037289701</c:v>
                </c:pt>
                <c:pt idx="6929">
                  <c:v>7.5707291666913079</c:v>
                </c:pt>
                <c:pt idx="6930">
                  <c:v>7.571458333361079</c:v>
                </c:pt>
                <c:pt idx="6931">
                  <c:v>7.5721875000235741</c:v>
                </c:pt>
                <c:pt idx="6932">
                  <c:v>7.5729050926165655</c:v>
                </c:pt>
                <c:pt idx="6933">
                  <c:v>7.5736342592863366</c:v>
                </c:pt>
                <c:pt idx="6934">
                  <c:v>7.5743634259488317</c:v>
                </c:pt>
                <c:pt idx="6935">
                  <c:v>7.5751273148416658</c:v>
                </c:pt>
                <c:pt idx="6936">
                  <c:v>7.5758564815041609</c:v>
                </c:pt>
                <c:pt idx="6937">
                  <c:v>7.576585648173932</c:v>
                </c:pt>
                <c:pt idx="6938">
                  <c:v>7.5773032407669234</c:v>
                </c:pt>
                <c:pt idx="6939">
                  <c:v>7.5780324074294185</c:v>
                </c:pt>
                <c:pt idx="6940">
                  <c:v>7.5787615740991896</c:v>
                </c:pt>
                <c:pt idx="6941">
                  <c:v>7.5795370370615274</c:v>
                </c:pt>
                <c:pt idx="6942">
                  <c:v>7.5802546296545188</c:v>
                </c:pt>
                <c:pt idx="6943">
                  <c:v>7.5809837963242899</c:v>
                </c:pt>
                <c:pt idx="6944">
                  <c:v>7.581712962986785</c:v>
                </c:pt>
                <c:pt idx="6945">
                  <c:v>7.5824305555797764</c:v>
                </c:pt>
                <c:pt idx="6946">
                  <c:v>7.5831597222495475</c:v>
                </c:pt>
                <c:pt idx="6947">
                  <c:v>7.5839351852118853</c:v>
                </c:pt>
                <c:pt idx="6948">
                  <c:v>7.5846527778048767</c:v>
                </c:pt>
                <c:pt idx="6949">
                  <c:v>7.5853819444673718</c:v>
                </c:pt>
                <c:pt idx="6950">
                  <c:v>7.5861111111371429</c:v>
                </c:pt>
                <c:pt idx="6951">
                  <c:v>7.5868287037301343</c:v>
                </c:pt>
                <c:pt idx="6952">
                  <c:v>7.5875578703926294</c:v>
                </c:pt>
                <c:pt idx="6953">
                  <c:v>7.5883333333549672</c:v>
                </c:pt>
                <c:pt idx="6954">
                  <c:v>7.5890509259479586</c:v>
                </c:pt>
                <c:pt idx="6955">
                  <c:v>7.5897800926177297</c:v>
                </c:pt>
                <c:pt idx="6956">
                  <c:v>7.5905092592875008</c:v>
                </c:pt>
                <c:pt idx="6957">
                  <c:v>7.5912268518804922</c:v>
                </c:pt>
                <c:pt idx="6958">
                  <c:v>7.5919560185429873</c:v>
                </c:pt>
                <c:pt idx="6959">
                  <c:v>7.5926851852127584</c:v>
                </c:pt>
                <c:pt idx="6960">
                  <c:v>7.5934027778057498</c:v>
                </c:pt>
                <c:pt idx="6961">
                  <c:v>7.5941319444682449</c:v>
                </c:pt>
                <c:pt idx="6962">
                  <c:v>7.594861111138016</c:v>
                </c:pt>
                <c:pt idx="6963">
                  <c:v>7.5955787037310074</c:v>
                </c:pt>
                <c:pt idx="6964">
                  <c:v>7.5963541666933452</c:v>
                </c:pt>
                <c:pt idx="6965">
                  <c:v>7.5970833333558403</c:v>
                </c:pt>
                <c:pt idx="6966">
                  <c:v>7.5978009259488317</c:v>
                </c:pt>
                <c:pt idx="6967">
                  <c:v>7.5985300926186028</c:v>
                </c:pt>
                <c:pt idx="6968">
                  <c:v>7.5992592592810979</c:v>
                </c:pt>
                <c:pt idx="6969">
                  <c:v>7.5999768518740893</c:v>
                </c:pt>
                <c:pt idx="6970">
                  <c:v>7.6007523148364271</c:v>
                </c:pt>
                <c:pt idx="6971">
                  <c:v>7.6014814815061982</c:v>
                </c:pt>
                <c:pt idx="6972">
                  <c:v>7.6022106481759693</c:v>
                </c:pt>
                <c:pt idx="6973">
                  <c:v>7.6029282407689607</c:v>
                </c:pt>
                <c:pt idx="6974">
                  <c:v>7.6036574074314558</c:v>
                </c:pt>
                <c:pt idx="6975">
                  <c:v>7.6043865741012269</c:v>
                </c:pt>
                <c:pt idx="6976">
                  <c:v>7.605150462986785</c:v>
                </c:pt>
                <c:pt idx="6977">
                  <c:v>7.6058796296565561</c:v>
                </c:pt>
                <c:pt idx="6978">
                  <c:v>7.6066087963190512</c:v>
                </c:pt>
                <c:pt idx="6979">
                  <c:v>7.6073263889120426</c:v>
                </c:pt>
                <c:pt idx="6980">
                  <c:v>7.6080555555818137</c:v>
                </c:pt>
                <c:pt idx="6981">
                  <c:v>7.6087847222443088</c:v>
                </c:pt>
                <c:pt idx="6982">
                  <c:v>7.6095601852139225</c:v>
                </c:pt>
                <c:pt idx="6983">
                  <c:v>7.610277777799638</c:v>
                </c:pt>
                <c:pt idx="6984">
                  <c:v>7.6110069444694091</c:v>
                </c:pt>
                <c:pt idx="6985">
                  <c:v>7.6117361111391801</c:v>
                </c:pt>
                <c:pt idx="6986">
                  <c:v>7.6124537037321716</c:v>
                </c:pt>
                <c:pt idx="6987">
                  <c:v>7.6131828703946667</c:v>
                </c:pt>
                <c:pt idx="6988">
                  <c:v>7.6139583333570044</c:v>
                </c:pt>
                <c:pt idx="6989">
                  <c:v>7.6146875000267755</c:v>
                </c:pt>
                <c:pt idx="6990">
                  <c:v>7.6154050926197669</c:v>
                </c:pt>
                <c:pt idx="6991">
                  <c:v>7.6161342592822621</c:v>
                </c:pt>
                <c:pt idx="6992">
                  <c:v>7.6168518518752535</c:v>
                </c:pt>
                <c:pt idx="6993">
                  <c:v>7.6175810185450246</c:v>
                </c:pt>
                <c:pt idx="6994">
                  <c:v>7.6183564815073623</c:v>
                </c:pt>
                <c:pt idx="6995">
                  <c:v>7.6190856481698574</c:v>
                </c:pt>
                <c:pt idx="6996">
                  <c:v>7.6198148148396285</c:v>
                </c:pt>
                <c:pt idx="6997">
                  <c:v>7.6205324074326199</c:v>
                </c:pt>
                <c:pt idx="6998">
                  <c:v>7.621261574102391</c:v>
                </c:pt>
                <c:pt idx="6999">
                  <c:v>7.6219791666953824</c:v>
                </c:pt>
                <c:pt idx="7000">
                  <c:v>7.6227083333578776</c:v>
                </c:pt>
                <c:pt idx="7001">
                  <c:v>7.6234375000276486</c:v>
                </c:pt>
                <c:pt idx="7002">
                  <c:v>7.6241550926206401</c:v>
                </c:pt>
                <c:pt idx="7003">
                  <c:v>7.6248842592831352</c:v>
                </c:pt>
                <c:pt idx="7004">
                  <c:v>7.6256134259529063</c:v>
                </c:pt>
                <c:pt idx="7005">
                  <c:v>7.6263310185458977</c:v>
                </c:pt>
                <c:pt idx="7006">
                  <c:v>7.6270601852083928</c:v>
                </c:pt>
                <c:pt idx="7007">
                  <c:v>7.6277893518781639</c:v>
                </c:pt>
                <c:pt idx="7008">
                  <c:v>7.6285069444711553</c:v>
                </c:pt>
                <c:pt idx="7009">
                  <c:v>7.6292361111336504</c:v>
                </c:pt>
                <c:pt idx="7010">
                  <c:v>7.6300115740959882</c:v>
                </c:pt>
                <c:pt idx="7011">
                  <c:v>7.6307291666889796</c:v>
                </c:pt>
                <c:pt idx="7012">
                  <c:v>7.6314583333587507</c:v>
                </c:pt>
                <c:pt idx="7013">
                  <c:v>7.6321875000285218</c:v>
                </c:pt>
                <c:pt idx="7014">
                  <c:v>7.6329050926142372</c:v>
                </c:pt>
                <c:pt idx="7015">
                  <c:v>7.6336342592840083</c:v>
                </c:pt>
                <c:pt idx="7016">
                  <c:v>7.6343634259537794</c:v>
                </c:pt>
                <c:pt idx="7017">
                  <c:v>7.6350810185467708</c:v>
                </c:pt>
                <c:pt idx="7018">
                  <c:v>7.6358101852092659</c:v>
                </c:pt>
                <c:pt idx="7019">
                  <c:v>7.636539351879037</c:v>
                </c:pt>
                <c:pt idx="7020">
                  <c:v>7.6372569444720284</c:v>
                </c:pt>
                <c:pt idx="7021">
                  <c:v>7.6380324074343662</c:v>
                </c:pt>
                <c:pt idx="7022">
                  <c:v>7.6387615740968613</c:v>
                </c:pt>
                <c:pt idx="7023">
                  <c:v>7.6394907407666324</c:v>
                </c:pt>
                <c:pt idx="7024">
                  <c:v>7.6402083333596238</c:v>
                </c:pt>
                <c:pt idx="7025">
                  <c:v>7.6409375000221189</c:v>
                </c:pt>
                <c:pt idx="7026">
                  <c:v>7.64166666669189</c:v>
                </c:pt>
                <c:pt idx="7027">
                  <c:v>7.6424421296542278</c:v>
                </c:pt>
                <c:pt idx="7028">
                  <c:v>7.6431597222472192</c:v>
                </c:pt>
                <c:pt idx="7029">
                  <c:v>7.6438888889169903</c:v>
                </c:pt>
                <c:pt idx="7030">
                  <c:v>7.6446180555794854</c:v>
                </c:pt>
                <c:pt idx="7031">
                  <c:v>7.6453356481724768</c:v>
                </c:pt>
                <c:pt idx="7032">
                  <c:v>7.6460648148422479</c:v>
                </c:pt>
                <c:pt idx="7033">
                  <c:v>7.6468402778045856</c:v>
                </c:pt>
                <c:pt idx="7034">
                  <c:v>7.6475694444670808</c:v>
                </c:pt>
                <c:pt idx="7035">
                  <c:v>7.6482986111368518</c:v>
                </c:pt>
                <c:pt idx="7036">
                  <c:v>7.6490162037298433</c:v>
                </c:pt>
                <c:pt idx="7037">
                  <c:v>7.6497453703923384</c:v>
                </c:pt>
                <c:pt idx="7038">
                  <c:v>7.6504745370621094</c:v>
                </c:pt>
                <c:pt idx="7039">
                  <c:v>7.6512500000244472</c:v>
                </c:pt>
                <c:pt idx="7040">
                  <c:v>7.6519675926174386</c:v>
                </c:pt>
                <c:pt idx="7041">
                  <c:v>7.6526967592872097</c:v>
                </c:pt>
                <c:pt idx="7042">
                  <c:v>7.6534259259497048</c:v>
                </c:pt>
                <c:pt idx="7043">
                  <c:v>7.6541435185426963</c:v>
                </c:pt>
                <c:pt idx="7044">
                  <c:v>7.6548726852124673</c:v>
                </c:pt>
                <c:pt idx="7045">
                  <c:v>7.6556481481748051</c:v>
                </c:pt>
                <c:pt idx="7046">
                  <c:v>7.6563657407677965</c:v>
                </c:pt>
                <c:pt idx="7047">
                  <c:v>7.6570949074302916</c:v>
                </c:pt>
                <c:pt idx="7048">
                  <c:v>7.6578240741000627</c:v>
                </c:pt>
                <c:pt idx="7049">
                  <c:v>7.6585416666930541</c:v>
                </c:pt>
                <c:pt idx="7050">
                  <c:v>7.6592708333555493</c:v>
                </c:pt>
                <c:pt idx="7051">
                  <c:v>7.660046296317887</c:v>
                </c:pt>
                <c:pt idx="7052">
                  <c:v>7.6607754629876581</c:v>
                </c:pt>
                <c:pt idx="7053">
                  <c:v>7.6615046296574292</c:v>
                </c:pt>
                <c:pt idx="7054">
                  <c:v>7.6622222222504206</c:v>
                </c:pt>
                <c:pt idx="7055">
                  <c:v>7.6629513889129157</c:v>
                </c:pt>
                <c:pt idx="7056">
                  <c:v>7.6636805555826868</c:v>
                </c:pt>
                <c:pt idx="7057">
                  <c:v>7.6643981481756782</c:v>
                </c:pt>
                <c:pt idx="7058">
                  <c:v>7.6651273148381733</c:v>
                </c:pt>
                <c:pt idx="7059">
                  <c:v>7.6658449074311648</c:v>
                </c:pt>
                <c:pt idx="7060">
                  <c:v>7.6665740741009358</c:v>
                </c:pt>
                <c:pt idx="7061">
                  <c:v>7.6673032407634309</c:v>
                </c:pt>
                <c:pt idx="7062">
                  <c:v>7.6680787037257687</c:v>
                </c:pt>
                <c:pt idx="7063">
                  <c:v>7.6688078703955398</c:v>
                </c:pt>
                <c:pt idx="7064">
                  <c:v>7.6695254629885312</c:v>
                </c:pt>
                <c:pt idx="7065">
                  <c:v>7.6702546296583023</c:v>
                </c:pt>
                <c:pt idx="7066">
                  <c:v>7.6709837963207974</c:v>
                </c:pt>
                <c:pt idx="7067">
                  <c:v>7.6717013889137888</c:v>
                </c:pt>
                <c:pt idx="7068">
                  <c:v>7.6724768518761266</c:v>
                </c:pt>
                <c:pt idx="7069">
                  <c:v>7.6732060185458977</c:v>
                </c:pt>
                <c:pt idx="7070">
                  <c:v>7.6739351852083928</c:v>
                </c:pt>
                <c:pt idx="7071">
                  <c:v>7.6746527778013842</c:v>
                </c:pt>
                <c:pt idx="7072">
                  <c:v>7.6753819444711553</c:v>
                </c:pt>
                <c:pt idx="7073">
                  <c:v>7.6761111111336504</c:v>
                </c:pt>
                <c:pt idx="7074">
                  <c:v>7.6768865740959882</c:v>
                </c:pt>
                <c:pt idx="7075">
                  <c:v>7.6776041666889796</c:v>
                </c:pt>
                <c:pt idx="7076">
                  <c:v>7.6783333333587507</c:v>
                </c:pt>
                <c:pt idx="7077">
                  <c:v>7.6790625000285218</c:v>
                </c:pt>
                <c:pt idx="7078">
                  <c:v>7.6797800926142372</c:v>
                </c:pt>
                <c:pt idx="7079">
                  <c:v>7.6805092592840083</c:v>
                </c:pt>
                <c:pt idx="7080">
                  <c:v>7.6812847222463461</c:v>
                </c:pt>
                <c:pt idx="7081">
                  <c:v>7.6820023148393375</c:v>
                </c:pt>
                <c:pt idx="7082">
                  <c:v>7.6827314815091086</c:v>
                </c:pt>
                <c:pt idx="7083">
                  <c:v>7.6834606481716037</c:v>
                </c:pt>
                <c:pt idx="7084">
                  <c:v>7.6841782407645951</c:v>
                </c:pt>
                <c:pt idx="7085">
                  <c:v>7.6849074074343662</c:v>
                </c:pt>
                <c:pt idx="7086">
                  <c:v>7.6856828703967039</c:v>
                </c:pt>
                <c:pt idx="7087">
                  <c:v>7.6864004629896954</c:v>
                </c:pt>
                <c:pt idx="7088">
                  <c:v>7.6871296296521905</c:v>
                </c:pt>
                <c:pt idx="7089">
                  <c:v>7.6878587963219616</c:v>
                </c:pt>
                <c:pt idx="7090">
                  <c:v>7.688576388914953</c:v>
                </c:pt>
                <c:pt idx="7091">
                  <c:v>7.6893055555774481</c:v>
                </c:pt>
                <c:pt idx="7092">
                  <c:v>7.6900810185470618</c:v>
                </c:pt>
                <c:pt idx="7093">
                  <c:v>7.6907986111327773</c:v>
                </c:pt>
                <c:pt idx="7094">
                  <c:v>7.6915277778025484</c:v>
                </c:pt>
                <c:pt idx="7095">
                  <c:v>7.6922569444723194</c:v>
                </c:pt>
                <c:pt idx="7096">
                  <c:v>7.6929745370653109</c:v>
                </c:pt>
                <c:pt idx="7097">
                  <c:v>7.693703703727806</c:v>
                </c:pt>
                <c:pt idx="7098">
                  <c:v>7.6944791666901438</c:v>
                </c:pt>
                <c:pt idx="7099">
                  <c:v>7.6952083333599148</c:v>
                </c:pt>
                <c:pt idx="7100">
                  <c:v>7.6959259259529063</c:v>
                </c:pt>
                <c:pt idx="7101">
                  <c:v>7.6966550926154014</c:v>
                </c:pt>
                <c:pt idx="7102">
                  <c:v>7.6973842592851724</c:v>
                </c:pt>
                <c:pt idx="7103">
                  <c:v>7.6981018518781639</c:v>
                </c:pt>
                <c:pt idx="7104">
                  <c:v>7.6988773148405016</c:v>
                </c:pt>
                <c:pt idx="7105">
                  <c:v>7.6996064815029968</c:v>
                </c:pt>
                <c:pt idx="7106">
                  <c:v>7.7003356481727678</c:v>
                </c:pt>
                <c:pt idx="7107">
                  <c:v>7.7010532407657593</c:v>
                </c:pt>
                <c:pt idx="7108">
                  <c:v>7.7017824074355303</c:v>
                </c:pt>
                <c:pt idx="7109">
                  <c:v>7.7025115740980254</c:v>
                </c:pt>
                <c:pt idx="7110">
                  <c:v>7.7032754629908595</c:v>
                </c:pt>
                <c:pt idx="7111">
                  <c:v>7.7040046296533546</c:v>
                </c:pt>
                <c:pt idx="7112">
                  <c:v>7.7047337963231257</c:v>
                </c:pt>
                <c:pt idx="7113">
                  <c:v>7.7054513889161171</c:v>
                </c:pt>
                <c:pt idx="7114">
                  <c:v>7.7061805555786123</c:v>
                </c:pt>
                <c:pt idx="7115">
                  <c:v>7.7069097222483833</c:v>
                </c:pt>
                <c:pt idx="7116">
                  <c:v>7.7076851852107211</c:v>
                </c:pt>
                <c:pt idx="7117">
                  <c:v>7.7084027778037125</c:v>
                </c:pt>
                <c:pt idx="7118">
                  <c:v>7.7091319444662076</c:v>
                </c:pt>
                <c:pt idx="7119">
                  <c:v>7.7098611111359787</c:v>
                </c:pt>
                <c:pt idx="7120">
                  <c:v>7.7105902778057498</c:v>
                </c:pt>
                <c:pt idx="7121">
                  <c:v>7.7113078703987412</c:v>
                </c:pt>
                <c:pt idx="7122">
                  <c:v>7.712083333361079</c:v>
                </c:pt>
                <c:pt idx="7123">
                  <c:v>7.7128125000235741</c:v>
                </c:pt>
                <c:pt idx="7124">
                  <c:v>7.7135416666933452</c:v>
                </c:pt>
                <c:pt idx="7125">
                  <c:v>7.7142592592863366</c:v>
                </c:pt>
                <c:pt idx="7126">
                  <c:v>7.7149884259488317</c:v>
                </c:pt>
                <c:pt idx="7127">
                  <c:v>7.7157175926186028</c:v>
                </c:pt>
                <c:pt idx="7128">
                  <c:v>7.7164930555809406</c:v>
                </c:pt>
                <c:pt idx="7129">
                  <c:v>7.7172222222507116</c:v>
                </c:pt>
                <c:pt idx="7130">
                  <c:v>7.7179398148364271</c:v>
                </c:pt>
                <c:pt idx="7131">
                  <c:v>7.7186689815061982</c:v>
                </c:pt>
                <c:pt idx="7132">
                  <c:v>7.7193981481759693</c:v>
                </c:pt>
                <c:pt idx="7133">
                  <c:v>7.7201157407689607</c:v>
                </c:pt>
                <c:pt idx="7134">
                  <c:v>7.7208912037312984</c:v>
                </c:pt>
                <c:pt idx="7135">
                  <c:v>7.7216203703937936</c:v>
                </c:pt>
                <c:pt idx="7136">
                  <c:v>7.7223495370635646</c:v>
                </c:pt>
                <c:pt idx="7137">
                  <c:v>7.7230671296565561</c:v>
                </c:pt>
                <c:pt idx="7138">
                  <c:v>7.7237962963190512</c:v>
                </c:pt>
                <c:pt idx="7139">
                  <c:v>7.7245254629888223</c:v>
                </c:pt>
                <c:pt idx="7140">
                  <c:v>7.7252430555818137</c:v>
                </c:pt>
                <c:pt idx="7141">
                  <c:v>7.7259722222443088</c:v>
                </c:pt>
                <c:pt idx="7142">
                  <c:v>7.7267013889140799</c:v>
                </c:pt>
                <c:pt idx="7143">
                  <c:v>7.7274189815070713</c:v>
                </c:pt>
                <c:pt idx="7144">
                  <c:v>7.7281481481768424</c:v>
                </c:pt>
                <c:pt idx="7145">
                  <c:v>7.7289236111391801</c:v>
                </c:pt>
                <c:pt idx="7146">
                  <c:v>7.7296527778016753</c:v>
                </c:pt>
                <c:pt idx="7147">
                  <c:v>7.7303703703946667</c:v>
                </c:pt>
                <c:pt idx="7148">
                  <c:v>7.7310995370644378</c:v>
                </c:pt>
                <c:pt idx="7149">
                  <c:v>7.7318171296574292</c:v>
                </c:pt>
                <c:pt idx="7150">
                  <c:v>7.7325462963199243</c:v>
                </c:pt>
                <c:pt idx="7151">
                  <c:v>7.7332754629896954</c:v>
                </c:pt>
                <c:pt idx="7152">
                  <c:v>7.7339930555826868</c:v>
                </c:pt>
                <c:pt idx="7153">
                  <c:v>7.7347222222451819</c:v>
                </c:pt>
                <c:pt idx="7154">
                  <c:v>7.735451388914953</c:v>
                </c:pt>
                <c:pt idx="7155">
                  <c:v>7.7361689815079444</c:v>
                </c:pt>
                <c:pt idx="7156">
                  <c:v>7.7369560185470618</c:v>
                </c:pt>
                <c:pt idx="7157">
                  <c:v>7.7376736111327773</c:v>
                </c:pt>
                <c:pt idx="7158">
                  <c:v>7.7384027778025484</c:v>
                </c:pt>
                <c:pt idx="7159">
                  <c:v>7.7391319444723194</c:v>
                </c:pt>
                <c:pt idx="7160">
                  <c:v>7.7398495370653109</c:v>
                </c:pt>
                <c:pt idx="7161">
                  <c:v>7.740578703727806</c:v>
                </c:pt>
                <c:pt idx="7162">
                  <c:v>7.7413078703975771</c:v>
                </c:pt>
                <c:pt idx="7163">
                  <c:v>7.7420254629905685</c:v>
                </c:pt>
                <c:pt idx="7164">
                  <c:v>7.7427546296530636</c:v>
                </c:pt>
                <c:pt idx="7165">
                  <c:v>7.743472222246055</c:v>
                </c:pt>
                <c:pt idx="7166">
                  <c:v>7.7442013889158261</c:v>
                </c:pt>
                <c:pt idx="7167">
                  <c:v>7.7449768518781639</c:v>
                </c:pt>
                <c:pt idx="7168">
                  <c:v>7.745706018540659</c:v>
                </c:pt>
                <c:pt idx="7169">
                  <c:v>7.7464351852104301</c:v>
                </c:pt>
                <c:pt idx="7170">
                  <c:v>7.7471527778034215</c:v>
                </c:pt>
                <c:pt idx="7171">
                  <c:v>7.7478819444731926</c:v>
                </c:pt>
                <c:pt idx="7172">
                  <c:v>7.7486111111356877</c:v>
                </c:pt>
                <c:pt idx="7173">
                  <c:v>7.7493750000285218</c:v>
                </c:pt>
                <c:pt idx="7174">
                  <c:v>7.7501041666910169</c:v>
                </c:pt>
                <c:pt idx="7175">
                  <c:v>7.7508333333607879</c:v>
                </c:pt>
                <c:pt idx="7176">
                  <c:v>7.7515509259537794</c:v>
                </c:pt>
                <c:pt idx="7177">
                  <c:v>7.7522800926162745</c:v>
                </c:pt>
                <c:pt idx="7178">
                  <c:v>7.7530092592860456</c:v>
                </c:pt>
                <c:pt idx="7179">
                  <c:v>7.7537847222483833</c:v>
                </c:pt>
                <c:pt idx="7180">
                  <c:v>7.7545023148413748</c:v>
                </c:pt>
                <c:pt idx="7181">
                  <c:v>7.7552314815038699</c:v>
                </c:pt>
                <c:pt idx="7182">
                  <c:v>7.7559606481736409</c:v>
                </c:pt>
                <c:pt idx="7183">
                  <c:v>7.7566782407666324</c:v>
                </c:pt>
                <c:pt idx="7184">
                  <c:v>7.7574074074291275</c:v>
                </c:pt>
                <c:pt idx="7185">
                  <c:v>7.7581365740988986</c:v>
                </c:pt>
                <c:pt idx="7186">
                  <c:v>7.75885416669189</c:v>
                </c:pt>
                <c:pt idx="7187">
                  <c:v>7.7595833333616611</c:v>
                </c:pt>
                <c:pt idx="7188">
                  <c:v>7.7603125000241562</c:v>
                </c:pt>
                <c:pt idx="7189">
                  <c:v>7.7610300926171476</c:v>
                </c:pt>
                <c:pt idx="7190">
                  <c:v>7.7617592592869187</c:v>
                </c:pt>
                <c:pt idx="7191">
                  <c:v>7.7624884259494138</c:v>
                </c:pt>
                <c:pt idx="7192">
                  <c:v>7.7632060185424052</c:v>
                </c:pt>
                <c:pt idx="7193">
                  <c:v>7.7639351852121763</c:v>
                </c:pt>
                <c:pt idx="7194">
                  <c:v>7.7646643518746714</c:v>
                </c:pt>
                <c:pt idx="7195">
                  <c:v>7.7653819444676628</c:v>
                </c:pt>
                <c:pt idx="7196">
                  <c:v>7.7661111111374339</c:v>
                </c:pt>
                <c:pt idx="7197">
                  <c:v>7.7668287037304253</c:v>
                </c:pt>
                <c:pt idx="7198">
                  <c:v>7.7675578703929204</c:v>
                </c:pt>
                <c:pt idx="7199">
                  <c:v>7.7682870370626915</c:v>
                </c:pt>
                <c:pt idx="7200">
                  <c:v>7.7690625000250293</c:v>
                </c:pt>
                <c:pt idx="7201">
                  <c:v>7.7697916666948004</c:v>
                </c:pt>
                <c:pt idx="7202">
                  <c:v>7.7705092592877918</c:v>
                </c:pt>
                <c:pt idx="7203">
                  <c:v>7.7712384259502869</c:v>
                </c:pt>
                <c:pt idx="7204">
                  <c:v>7.771967592620058</c:v>
                </c:pt>
                <c:pt idx="7205">
                  <c:v>7.7726851852130494</c:v>
                </c:pt>
                <c:pt idx="7206">
                  <c:v>7.7734606481753872</c:v>
                </c:pt>
                <c:pt idx="7207">
                  <c:v>7.7741782407683786</c:v>
                </c:pt>
                <c:pt idx="7208">
                  <c:v>7.7749074074308737</c:v>
                </c:pt>
                <c:pt idx="7209">
                  <c:v>7.7756365741006448</c:v>
                </c:pt>
                <c:pt idx="7210">
                  <c:v>7.7763541666936362</c:v>
                </c:pt>
                <c:pt idx="7211">
                  <c:v>7.7770833333561313</c:v>
                </c:pt>
                <c:pt idx="7212">
                  <c:v>7.7778587963184691</c:v>
                </c:pt>
                <c:pt idx="7213">
                  <c:v>7.7785879629882402</c:v>
                </c:pt>
                <c:pt idx="7214">
                  <c:v>7.7793055555812316</c:v>
                </c:pt>
                <c:pt idx="7215">
                  <c:v>7.7800347222437267</c:v>
                </c:pt>
                <c:pt idx="7216">
                  <c:v>7.7807638889134978</c:v>
                </c:pt>
                <c:pt idx="7217">
                  <c:v>7.7814814815064892</c:v>
                </c:pt>
                <c:pt idx="7218">
                  <c:v>7.7822106481762603</c:v>
                </c:pt>
                <c:pt idx="7219">
                  <c:v>7.7829282407692517</c:v>
                </c:pt>
                <c:pt idx="7220">
                  <c:v>7.7836574074317468</c:v>
                </c:pt>
                <c:pt idx="7221">
                  <c:v>7.7843865741015179</c:v>
                </c:pt>
                <c:pt idx="7222">
                  <c:v>7.7851041666945093</c:v>
                </c:pt>
                <c:pt idx="7223">
                  <c:v>7.7858796296568471</c:v>
                </c:pt>
                <c:pt idx="7224">
                  <c:v>7.7866087963193422</c:v>
                </c:pt>
                <c:pt idx="7225">
                  <c:v>7.7873379629891133</c:v>
                </c:pt>
                <c:pt idx="7226">
                  <c:v>7.7880555555821047</c:v>
                </c:pt>
                <c:pt idx="7227">
                  <c:v>7.7887847222445998</c:v>
                </c:pt>
                <c:pt idx="7228">
                  <c:v>7.7895138889143709</c:v>
                </c:pt>
                <c:pt idx="7229">
                  <c:v>7.7902314815073623</c:v>
                </c:pt>
                <c:pt idx="7230">
                  <c:v>7.7909606481698574</c:v>
                </c:pt>
                <c:pt idx="7231">
                  <c:v>7.7916898148396285</c:v>
                </c:pt>
                <c:pt idx="7232">
                  <c:v>7.7924074074326199</c:v>
                </c:pt>
                <c:pt idx="7233">
                  <c:v>7.793136574102391</c:v>
                </c:pt>
                <c:pt idx="7234">
                  <c:v>7.7939120370647288</c:v>
                </c:pt>
                <c:pt idx="7235">
                  <c:v>7.7946412037272239</c:v>
                </c:pt>
                <c:pt idx="7236">
                  <c:v>7.7953587963202153</c:v>
                </c:pt>
                <c:pt idx="7237">
                  <c:v>7.7960879629899864</c:v>
                </c:pt>
                <c:pt idx="7238">
                  <c:v>7.7968171296524815</c:v>
                </c:pt>
                <c:pt idx="7239">
                  <c:v>7.7975347222454729</c:v>
                </c:pt>
                <c:pt idx="7240">
                  <c:v>7.798263888915244</c:v>
                </c:pt>
                <c:pt idx="7241">
                  <c:v>7.7989930555777391</c:v>
                </c:pt>
                <c:pt idx="7242">
                  <c:v>7.7997106481707306</c:v>
                </c:pt>
                <c:pt idx="7243">
                  <c:v>7.8004398148405016</c:v>
                </c:pt>
                <c:pt idx="7244">
                  <c:v>7.8011689815029968</c:v>
                </c:pt>
                <c:pt idx="7245">
                  <c:v>7.8019444444726105</c:v>
                </c:pt>
                <c:pt idx="7246">
                  <c:v>7.8026620370656019</c:v>
                </c:pt>
                <c:pt idx="7247">
                  <c:v>7.803391203728097</c:v>
                </c:pt>
                <c:pt idx="7248">
                  <c:v>7.8041203703978681</c:v>
                </c:pt>
                <c:pt idx="7249">
                  <c:v>7.8048379629908595</c:v>
                </c:pt>
                <c:pt idx="7250">
                  <c:v>7.8055671296533546</c:v>
                </c:pt>
                <c:pt idx="7251">
                  <c:v>7.8063425926156924</c:v>
                </c:pt>
                <c:pt idx="7252">
                  <c:v>7.8070717592854635</c:v>
                </c:pt>
                <c:pt idx="7253">
                  <c:v>7.8077893518784549</c:v>
                </c:pt>
                <c:pt idx="7254">
                  <c:v>7.80851851854095</c:v>
                </c:pt>
                <c:pt idx="7255">
                  <c:v>7.8092476852107211</c:v>
                </c:pt>
                <c:pt idx="7256">
                  <c:v>7.8099652778037125</c:v>
                </c:pt>
                <c:pt idx="7257">
                  <c:v>7.8106944444662076</c:v>
                </c:pt>
                <c:pt idx="7258">
                  <c:v>7.8114236111359787</c:v>
                </c:pt>
                <c:pt idx="7259">
                  <c:v>7.8121412037289701</c:v>
                </c:pt>
                <c:pt idx="7260">
                  <c:v>7.8128703703987412</c:v>
                </c:pt>
                <c:pt idx="7261">
                  <c:v>7.8135995370612363</c:v>
                </c:pt>
                <c:pt idx="7262">
                  <c:v>7.8143634259540704</c:v>
                </c:pt>
                <c:pt idx="7263">
                  <c:v>7.8150925926165655</c:v>
                </c:pt>
                <c:pt idx="7264">
                  <c:v>7.8158217592863366</c:v>
                </c:pt>
                <c:pt idx="7265">
                  <c:v>7.816539351879328</c:v>
                </c:pt>
                <c:pt idx="7266">
                  <c:v>7.8172685185418231</c:v>
                </c:pt>
                <c:pt idx="7267">
                  <c:v>7.8179976852115942</c:v>
                </c:pt>
                <c:pt idx="7268">
                  <c:v>7.818773148173932</c:v>
                </c:pt>
                <c:pt idx="7269">
                  <c:v>7.8194907407669234</c:v>
                </c:pt>
                <c:pt idx="7270">
                  <c:v>7.8202199074294185</c:v>
                </c:pt>
                <c:pt idx="7271">
                  <c:v>7.8209490740991896</c:v>
                </c:pt>
                <c:pt idx="7272">
                  <c:v>7.821666666692181</c:v>
                </c:pt>
                <c:pt idx="7273">
                  <c:v>7.8223958333619521</c:v>
                </c:pt>
                <c:pt idx="7274">
                  <c:v>7.8231712963242899</c:v>
                </c:pt>
                <c:pt idx="7275">
                  <c:v>7.823900462986785</c:v>
                </c:pt>
                <c:pt idx="7276">
                  <c:v>7.8246180555797764</c:v>
                </c:pt>
                <c:pt idx="7277">
                  <c:v>7.8253472222495475</c:v>
                </c:pt>
                <c:pt idx="7278">
                  <c:v>7.8260763889120426</c:v>
                </c:pt>
                <c:pt idx="7279">
                  <c:v>7.826793981505034</c:v>
                </c:pt>
                <c:pt idx="7280">
                  <c:v>7.8275694444673718</c:v>
                </c:pt>
                <c:pt idx="7281">
                  <c:v>7.8282986111371429</c:v>
                </c:pt>
                <c:pt idx="7282">
                  <c:v>7.8290162037301343</c:v>
                </c:pt>
                <c:pt idx="7283">
                  <c:v>7.8297453703926294</c:v>
                </c:pt>
                <c:pt idx="7284">
                  <c:v>7.8304745370624005</c:v>
                </c:pt>
                <c:pt idx="7285">
                  <c:v>7.8311921296553919</c:v>
                </c:pt>
                <c:pt idx="7286">
                  <c:v>7.8319675926177297</c:v>
                </c:pt>
                <c:pt idx="7287">
                  <c:v>7.8326967592875008</c:v>
                </c:pt>
                <c:pt idx="7288">
                  <c:v>7.8334143518804922</c:v>
                </c:pt>
                <c:pt idx="7289">
                  <c:v>7.8341435185429873</c:v>
                </c:pt>
                <c:pt idx="7290">
                  <c:v>7.8348726852127584</c:v>
                </c:pt>
                <c:pt idx="7291">
                  <c:v>7.8355902778057498</c:v>
                </c:pt>
                <c:pt idx="7292">
                  <c:v>7.8363657407680876</c:v>
                </c:pt>
                <c:pt idx="7293">
                  <c:v>7.8370949074305827</c:v>
                </c:pt>
                <c:pt idx="7294">
                  <c:v>7.8378240741003538</c:v>
                </c:pt>
                <c:pt idx="7295">
                  <c:v>7.8385416666933452</c:v>
                </c:pt>
                <c:pt idx="7296">
                  <c:v>7.8392708333558403</c:v>
                </c:pt>
                <c:pt idx="7297">
                  <c:v>7.8400000000256114</c:v>
                </c:pt>
                <c:pt idx="7298">
                  <c:v>7.8407638889111695</c:v>
                </c:pt>
                <c:pt idx="7299">
                  <c:v>7.8414930555809406</c:v>
                </c:pt>
                <c:pt idx="7300">
                  <c:v>7.8422222222507116</c:v>
                </c:pt>
                <c:pt idx="7301">
                  <c:v>7.8429398148364271</c:v>
                </c:pt>
                <c:pt idx="7302">
                  <c:v>7.8436689815061982</c:v>
                </c:pt>
                <c:pt idx="7303">
                  <c:v>7.8443981481759693</c:v>
                </c:pt>
                <c:pt idx="7304">
                  <c:v>7.845173611138307</c:v>
                </c:pt>
                <c:pt idx="7305">
                  <c:v>7.8458912037312984</c:v>
                </c:pt>
                <c:pt idx="7306">
                  <c:v>7.8466203703937936</c:v>
                </c:pt>
                <c:pt idx="7307">
                  <c:v>7.8473495370635646</c:v>
                </c:pt>
                <c:pt idx="7308">
                  <c:v>7.8480671296565561</c:v>
                </c:pt>
                <c:pt idx="7309">
                  <c:v>7.8487962963190512</c:v>
                </c:pt>
                <c:pt idx="7310">
                  <c:v>7.8495717592813889</c:v>
                </c:pt>
                <c:pt idx="7311">
                  <c:v>7.8502893518743804</c:v>
                </c:pt>
                <c:pt idx="7312">
                  <c:v>7.8510185185441514</c:v>
                </c:pt>
                <c:pt idx="7313">
                  <c:v>7.8517476852139225</c:v>
                </c:pt>
                <c:pt idx="7314">
                  <c:v>7.852465277799638</c:v>
                </c:pt>
                <c:pt idx="7315">
                  <c:v>7.8531944444694091</c:v>
                </c:pt>
                <c:pt idx="7316">
                  <c:v>7.8539699074317468</c:v>
                </c:pt>
                <c:pt idx="7317">
                  <c:v>7.8546875000247383</c:v>
                </c:pt>
                <c:pt idx="7318">
                  <c:v>7.8554166666945093</c:v>
                </c:pt>
                <c:pt idx="7319">
                  <c:v>7.8561458333570044</c:v>
                </c:pt>
                <c:pt idx="7320">
                  <c:v>7.8568634259499959</c:v>
                </c:pt>
                <c:pt idx="7321">
                  <c:v>7.8575925926197669</c:v>
                </c:pt>
                <c:pt idx="7322">
                  <c:v>7.8583680555821047</c:v>
                </c:pt>
                <c:pt idx="7323">
                  <c:v>7.8590972222445998</c:v>
                </c:pt>
                <c:pt idx="7324">
                  <c:v>7.8598148148375913</c:v>
                </c:pt>
                <c:pt idx="7325">
                  <c:v>7.8605439815073623</c:v>
                </c:pt>
                <c:pt idx="7326">
                  <c:v>7.8612731481698574</c:v>
                </c:pt>
                <c:pt idx="7327">
                  <c:v>7.8619907407628489</c:v>
                </c:pt>
                <c:pt idx="7328">
                  <c:v>7.8627662037251866</c:v>
                </c:pt>
                <c:pt idx="7329">
                  <c:v>7.8634953703949577</c:v>
                </c:pt>
                <c:pt idx="7330">
                  <c:v>7.8642245370647288</c:v>
                </c:pt>
                <c:pt idx="7331">
                  <c:v>7.8649421296577202</c:v>
                </c:pt>
                <c:pt idx="7332">
                  <c:v>7.8656712963202153</c:v>
                </c:pt>
                <c:pt idx="7333">
                  <c:v>7.8664004629899864</c:v>
                </c:pt>
                <c:pt idx="7334">
                  <c:v>7.8671180555829778</c:v>
                </c:pt>
                <c:pt idx="7335">
                  <c:v>7.8678472222454729</c:v>
                </c:pt>
                <c:pt idx="7336">
                  <c:v>7.868576388915244</c:v>
                </c:pt>
                <c:pt idx="7337">
                  <c:v>7.8692939815082354</c:v>
                </c:pt>
                <c:pt idx="7338">
                  <c:v>7.8700231481707306</c:v>
                </c:pt>
                <c:pt idx="7339">
                  <c:v>7.8707986111330683</c:v>
                </c:pt>
                <c:pt idx="7340">
                  <c:v>7.8715162037260598</c:v>
                </c:pt>
                <c:pt idx="7341">
                  <c:v>7.8722453703958308</c:v>
                </c:pt>
                <c:pt idx="7342">
                  <c:v>7.8729745370656019</c:v>
                </c:pt>
                <c:pt idx="7343">
                  <c:v>7.8736921296513174</c:v>
                </c:pt>
                <c:pt idx="7344">
                  <c:v>7.8744212963210884</c:v>
                </c:pt>
                <c:pt idx="7345">
                  <c:v>7.8751967592834262</c:v>
                </c:pt>
                <c:pt idx="7346">
                  <c:v>7.8759259259531973</c:v>
                </c:pt>
                <c:pt idx="7347">
                  <c:v>7.8766435185461887</c:v>
                </c:pt>
                <c:pt idx="7348">
                  <c:v>7.8773726852086838</c:v>
                </c:pt>
                <c:pt idx="7349">
                  <c:v>7.8781018518784549</c:v>
                </c:pt>
                <c:pt idx="7350">
                  <c:v>7.8788194444714463</c:v>
                </c:pt>
                <c:pt idx="7351">
                  <c:v>7.8795949074337841</c:v>
                </c:pt>
                <c:pt idx="7352">
                  <c:v>7.8803240740962792</c:v>
                </c:pt>
                <c:pt idx="7353">
                  <c:v>7.8810532407660503</c:v>
                </c:pt>
                <c:pt idx="7354">
                  <c:v>7.8817708333590417</c:v>
                </c:pt>
                <c:pt idx="7355">
                  <c:v>7.8825000000215368</c:v>
                </c:pt>
                <c:pt idx="7356">
                  <c:v>7.8832291666913079</c:v>
                </c:pt>
                <c:pt idx="7357">
                  <c:v>7.8840046296536457</c:v>
                </c:pt>
                <c:pt idx="7358">
                  <c:v>7.8847222222466371</c:v>
                </c:pt>
                <c:pt idx="7359">
                  <c:v>7.8854513889164082</c:v>
                </c:pt>
                <c:pt idx="7360">
                  <c:v>7.8861805555789033</c:v>
                </c:pt>
                <c:pt idx="7361">
                  <c:v>7.8869097222486744</c:v>
                </c:pt>
                <c:pt idx="7362">
                  <c:v>7.8876273148416658</c:v>
                </c:pt>
                <c:pt idx="7363">
                  <c:v>7.8883564815041609</c:v>
                </c:pt>
                <c:pt idx="7364">
                  <c:v>7.889085648173932</c:v>
                </c:pt>
                <c:pt idx="7365">
                  <c:v>7.8898032407669234</c:v>
                </c:pt>
                <c:pt idx="7366">
                  <c:v>7.8905324074294185</c:v>
                </c:pt>
                <c:pt idx="7367">
                  <c:v>7.8912615740991896</c:v>
                </c:pt>
                <c:pt idx="7368">
                  <c:v>7.891979166692181</c:v>
                </c:pt>
                <c:pt idx="7369">
                  <c:v>7.8927083333619521</c:v>
                </c:pt>
                <c:pt idx="7370">
                  <c:v>7.8934375000244472</c:v>
                </c:pt>
                <c:pt idx="7371">
                  <c:v>7.8941550926174386</c:v>
                </c:pt>
                <c:pt idx="7372">
                  <c:v>7.8948842592872097</c:v>
                </c:pt>
                <c:pt idx="7373">
                  <c:v>7.8956134259497048</c:v>
                </c:pt>
                <c:pt idx="7374">
                  <c:v>7.8963310185426963</c:v>
                </c:pt>
                <c:pt idx="7375">
                  <c:v>7.8970601852124673</c:v>
                </c:pt>
                <c:pt idx="7376">
                  <c:v>7.8977777778054588</c:v>
                </c:pt>
                <c:pt idx="7377">
                  <c:v>7.8985069444679539</c:v>
                </c:pt>
                <c:pt idx="7378">
                  <c:v>7.8992824074302916</c:v>
                </c:pt>
              </c:numCache>
            </c:numRef>
          </c:xVal>
          <c:yVal>
            <c:numRef>
              <c:f>Sheet2!$D$2:$D$7380</c:f>
              <c:numCache>
                <c:formatCode>General</c:formatCode>
                <c:ptCount val="7379"/>
                <c:pt idx="0">
                  <c:v>3.2059999999999999E-9</c:v>
                </c:pt>
                <c:pt idx="1">
                  <c:v>3.2029999999999998E-9</c:v>
                </c:pt>
                <c:pt idx="2">
                  <c:v>3.1979999999999999E-9</c:v>
                </c:pt>
                <c:pt idx="3">
                  <c:v>3.2029999999999998E-9</c:v>
                </c:pt>
                <c:pt idx="4">
                  <c:v>1.7269999999999999E-6</c:v>
                </c:pt>
                <c:pt idx="5">
                  <c:v>1.792E-6</c:v>
                </c:pt>
                <c:pt idx="6">
                  <c:v>1.815E-6</c:v>
                </c:pt>
                <c:pt idx="7">
                  <c:v>1.835E-6</c:v>
                </c:pt>
                <c:pt idx="8">
                  <c:v>1.8479999999999999E-6</c:v>
                </c:pt>
                <c:pt idx="9">
                  <c:v>1.8479999999999999E-6</c:v>
                </c:pt>
                <c:pt idx="10">
                  <c:v>1.855E-6</c:v>
                </c:pt>
                <c:pt idx="11">
                  <c:v>1.852E-6</c:v>
                </c:pt>
                <c:pt idx="12">
                  <c:v>1.8619999999999999E-6</c:v>
                </c:pt>
                <c:pt idx="13">
                  <c:v>1.8530000000000001E-6</c:v>
                </c:pt>
                <c:pt idx="14">
                  <c:v>1.8530000000000001E-6</c:v>
                </c:pt>
                <c:pt idx="15">
                  <c:v>1.858E-6</c:v>
                </c:pt>
                <c:pt idx="16">
                  <c:v>1.857E-6</c:v>
                </c:pt>
                <c:pt idx="17">
                  <c:v>1.855E-6</c:v>
                </c:pt>
                <c:pt idx="18">
                  <c:v>1.855E-6</c:v>
                </c:pt>
                <c:pt idx="19">
                  <c:v>1.8500000000000001E-6</c:v>
                </c:pt>
                <c:pt idx="20">
                  <c:v>1.855E-6</c:v>
                </c:pt>
                <c:pt idx="21">
                  <c:v>1.852E-6</c:v>
                </c:pt>
                <c:pt idx="22">
                  <c:v>1.855E-6</c:v>
                </c:pt>
                <c:pt idx="23">
                  <c:v>1.8500000000000001E-6</c:v>
                </c:pt>
                <c:pt idx="24">
                  <c:v>1.8500000000000001E-6</c:v>
                </c:pt>
                <c:pt idx="25">
                  <c:v>1.8500000000000001E-6</c:v>
                </c:pt>
                <c:pt idx="26">
                  <c:v>1.852E-6</c:v>
                </c:pt>
                <c:pt idx="27">
                  <c:v>1.8479999999999999E-6</c:v>
                </c:pt>
                <c:pt idx="28">
                  <c:v>1.8479999999999999E-6</c:v>
                </c:pt>
                <c:pt idx="29">
                  <c:v>1.8500000000000001E-6</c:v>
                </c:pt>
                <c:pt idx="30">
                  <c:v>1.8500000000000001E-6</c:v>
                </c:pt>
                <c:pt idx="31">
                  <c:v>1.8449999999999999E-6</c:v>
                </c:pt>
                <c:pt idx="32">
                  <c:v>1.8470000000000001E-6</c:v>
                </c:pt>
                <c:pt idx="33">
                  <c:v>1.8500000000000001E-6</c:v>
                </c:pt>
                <c:pt idx="34">
                  <c:v>1.8449999999999999E-6</c:v>
                </c:pt>
                <c:pt idx="35">
                  <c:v>1.8470000000000001E-6</c:v>
                </c:pt>
                <c:pt idx="36">
                  <c:v>1.8470000000000001E-6</c:v>
                </c:pt>
                <c:pt idx="37">
                  <c:v>1.8500000000000001E-6</c:v>
                </c:pt>
                <c:pt idx="38">
                  <c:v>1.8470000000000001E-6</c:v>
                </c:pt>
                <c:pt idx="39">
                  <c:v>1.8449999999999999E-6</c:v>
                </c:pt>
                <c:pt idx="40">
                  <c:v>1.8470000000000001E-6</c:v>
                </c:pt>
                <c:pt idx="41">
                  <c:v>1.8470000000000001E-6</c:v>
                </c:pt>
                <c:pt idx="42">
                  <c:v>1.8470000000000001E-6</c:v>
                </c:pt>
                <c:pt idx="43">
                  <c:v>1.843E-6</c:v>
                </c:pt>
                <c:pt idx="44">
                  <c:v>1.8500000000000001E-6</c:v>
                </c:pt>
                <c:pt idx="45">
                  <c:v>1.843E-6</c:v>
                </c:pt>
                <c:pt idx="46">
                  <c:v>1.843E-6</c:v>
                </c:pt>
                <c:pt idx="47">
                  <c:v>1.843E-6</c:v>
                </c:pt>
                <c:pt idx="48">
                  <c:v>1.8479999999999999E-6</c:v>
                </c:pt>
                <c:pt idx="49">
                  <c:v>1.8449999999999999E-6</c:v>
                </c:pt>
                <c:pt idx="50">
                  <c:v>1.843E-6</c:v>
                </c:pt>
                <c:pt idx="51">
                  <c:v>1.843E-6</c:v>
                </c:pt>
                <c:pt idx="52">
                  <c:v>1.8470000000000001E-6</c:v>
                </c:pt>
                <c:pt idx="53">
                  <c:v>1.8449999999999999E-6</c:v>
                </c:pt>
                <c:pt idx="54">
                  <c:v>1.843E-6</c:v>
                </c:pt>
                <c:pt idx="55">
                  <c:v>1.8470000000000001E-6</c:v>
                </c:pt>
                <c:pt idx="56">
                  <c:v>1.8419999999999999E-6</c:v>
                </c:pt>
                <c:pt idx="57">
                  <c:v>1.8449999999999999E-6</c:v>
                </c:pt>
                <c:pt idx="58">
                  <c:v>1.843E-6</c:v>
                </c:pt>
                <c:pt idx="59">
                  <c:v>1.8419999999999999E-6</c:v>
                </c:pt>
                <c:pt idx="60">
                  <c:v>1.84E-6</c:v>
                </c:pt>
                <c:pt idx="61">
                  <c:v>1.843E-6</c:v>
                </c:pt>
                <c:pt idx="62">
                  <c:v>1.843E-6</c:v>
                </c:pt>
                <c:pt idx="63">
                  <c:v>1.838E-6</c:v>
                </c:pt>
                <c:pt idx="64">
                  <c:v>1.84E-6</c:v>
                </c:pt>
                <c:pt idx="65">
                  <c:v>1.8470000000000001E-6</c:v>
                </c:pt>
                <c:pt idx="66">
                  <c:v>1.843E-6</c:v>
                </c:pt>
                <c:pt idx="67">
                  <c:v>1.8449999999999999E-6</c:v>
                </c:pt>
                <c:pt idx="68">
                  <c:v>1.843E-6</c:v>
                </c:pt>
                <c:pt idx="69">
                  <c:v>1.843E-6</c:v>
                </c:pt>
                <c:pt idx="70">
                  <c:v>1.84E-6</c:v>
                </c:pt>
                <c:pt idx="71">
                  <c:v>1.843E-6</c:v>
                </c:pt>
                <c:pt idx="72">
                  <c:v>1.8470000000000001E-6</c:v>
                </c:pt>
                <c:pt idx="73">
                  <c:v>1.8419999999999999E-6</c:v>
                </c:pt>
                <c:pt idx="74">
                  <c:v>1.843E-6</c:v>
                </c:pt>
                <c:pt idx="75">
                  <c:v>1.8470000000000001E-6</c:v>
                </c:pt>
                <c:pt idx="76">
                  <c:v>1.84E-6</c:v>
                </c:pt>
                <c:pt idx="77">
                  <c:v>1.84E-6</c:v>
                </c:pt>
                <c:pt idx="78">
                  <c:v>1.8449999999999999E-6</c:v>
                </c:pt>
                <c:pt idx="79">
                  <c:v>1.84E-6</c:v>
                </c:pt>
                <c:pt idx="80">
                  <c:v>1.84E-6</c:v>
                </c:pt>
                <c:pt idx="81">
                  <c:v>1.843E-6</c:v>
                </c:pt>
                <c:pt idx="82">
                  <c:v>1.8419999999999999E-6</c:v>
                </c:pt>
                <c:pt idx="83">
                  <c:v>1.838E-6</c:v>
                </c:pt>
                <c:pt idx="84">
                  <c:v>1.838E-6</c:v>
                </c:pt>
                <c:pt idx="85">
                  <c:v>1.838E-6</c:v>
                </c:pt>
                <c:pt idx="86">
                  <c:v>1.8369999999999999E-6</c:v>
                </c:pt>
                <c:pt idx="87">
                  <c:v>1.843E-6</c:v>
                </c:pt>
                <c:pt idx="88">
                  <c:v>1.8449999999999999E-6</c:v>
                </c:pt>
                <c:pt idx="89">
                  <c:v>1.838E-6</c:v>
                </c:pt>
                <c:pt idx="90">
                  <c:v>1.8419999999999999E-6</c:v>
                </c:pt>
                <c:pt idx="91">
                  <c:v>1.8470000000000001E-6</c:v>
                </c:pt>
                <c:pt idx="92">
                  <c:v>1.8369999999999999E-6</c:v>
                </c:pt>
                <c:pt idx="93">
                  <c:v>1.8419999999999999E-6</c:v>
                </c:pt>
                <c:pt idx="94">
                  <c:v>1.8449999999999999E-6</c:v>
                </c:pt>
                <c:pt idx="95">
                  <c:v>1.8419999999999999E-6</c:v>
                </c:pt>
                <c:pt idx="96">
                  <c:v>1.84E-6</c:v>
                </c:pt>
                <c:pt idx="97">
                  <c:v>1.84E-6</c:v>
                </c:pt>
                <c:pt idx="98">
                  <c:v>1.8449999999999999E-6</c:v>
                </c:pt>
                <c:pt idx="99">
                  <c:v>1.84E-6</c:v>
                </c:pt>
                <c:pt idx="100">
                  <c:v>1.838E-6</c:v>
                </c:pt>
                <c:pt idx="101">
                  <c:v>1.84E-6</c:v>
                </c:pt>
                <c:pt idx="102">
                  <c:v>1.8419999999999999E-6</c:v>
                </c:pt>
                <c:pt idx="103">
                  <c:v>1.8369999999999999E-6</c:v>
                </c:pt>
                <c:pt idx="104">
                  <c:v>1.8369999999999999E-6</c:v>
                </c:pt>
                <c:pt idx="105">
                  <c:v>1.838E-6</c:v>
                </c:pt>
                <c:pt idx="106">
                  <c:v>1.84E-6</c:v>
                </c:pt>
                <c:pt idx="107">
                  <c:v>1.838E-6</c:v>
                </c:pt>
                <c:pt idx="108">
                  <c:v>1.838E-6</c:v>
                </c:pt>
                <c:pt idx="109">
                  <c:v>1.838E-6</c:v>
                </c:pt>
                <c:pt idx="110">
                  <c:v>1.843E-6</c:v>
                </c:pt>
                <c:pt idx="111">
                  <c:v>1.84E-6</c:v>
                </c:pt>
                <c:pt idx="112">
                  <c:v>1.84E-6</c:v>
                </c:pt>
                <c:pt idx="113">
                  <c:v>1.84E-6</c:v>
                </c:pt>
                <c:pt idx="114">
                  <c:v>1.8449999999999999E-6</c:v>
                </c:pt>
                <c:pt idx="115">
                  <c:v>1.8369999999999999E-6</c:v>
                </c:pt>
                <c:pt idx="116">
                  <c:v>1.8369999999999999E-6</c:v>
                </c:pt>
                <c:pt idx="117">
                  <c:v>1.84E-6</c:v>
                </c:pt>
                <c:pt idx="118">
                  <c:v>1.8369999999999999E-6</c:v>
                </c:pt>
                <c:pt idx="119">
                  <c:v>1.84E-6</c:v>
                </c:pt>
                <c:pt idx="120">
                  <c:v>1.8369999999999999E-6</c:v>
                </c:pt>
                <c:pt idx="121">
                  <c:v>1.8449999999999999E-6</c:v>
                </c:pt>
                <c:pt idx="122">
                  <c:v>1.838E-6</c:v>
                </c:pt>
                <c:pt idx="123">
                  <c:v>1.838E-6</c:v>
                </c:pt>
                <c:pt idx="124">
                  <c:v>1.843E-6</c:v>
                </c:pt>
                <c:pt idx="125">
                  <c:v>1.8369999999999999E-6</c:v>
                </c:pt>
                <c:pt idx="126">
                  <c:v>1.84E-6</c:v>
                </c:pt>
                <c:pt idx="127">
                  <c:v>1.8369999999999999E-6</c:v>
                </c:pt>
                <c:pt idx="128">
                  <c:v>1.84E-6</c:v>
                </c:pt>
                <c:pt idx="129">
                  <c:v>1.84E-6</c:v>
                </c:pt>
                <c:pt idx="130">
                  <c:v>1.8369999999999999E-6</c:v>
                </c:pt>
                <c:pt idx="131">
                  <c:v>1.8369999999999999E-6</c:v>
                </c:pt>
                <c:pt idx="132">
                  <c:v>1.84E-6</c:v>
                </c:pt>
                <c:pt idx="133">
                  <c:v>1.843E-6</c:v>
                </c:pt>
                <c:pt idx="134">
                  <c:v>1.8369999999999999E-6</c:v>
                </c:pt>
                <c:pt idx="135">
                  <c:v>1.838E-6</c:v>
                </c:pt>
                <c:pt idx="136">
                  <c:v>1.8419999999999999E-6</c:v>
                </c:pt>
                <c:pt idx="137">
                  <c:v>1.838E-6</c:v>
                </c:pt>
                <c:pt idx="138">
                  <c:v>1.835E-6</c:v>
                </c:pt>
                <c:pt idx="139">
                  <c:v>1.8369999999999999E-6</c:v>
                </c:pt>
                <c:pt idx="140">
                  <c:v>1.838E-6</c:v>
                </c:pt>
                <c:pt idx="141">
                  <c:v>1.8369999999999999E-6</c:v>
                </c:pt>
                <c:pt idx="142">
                  <c:v>1.838E-6</c:v>
                </c:pt>
                <c:pt idx="143">
                  <c:v>1.838E-6</c:v>
                </c:pt>
                <c:pt idx="144">
                  <c:v>1.8369999999999999E-6</c:v>
                </c:pt>
                <c:pt idx="145">
                  <c:v>1.838E-6</c:v>
                </c:pt>
                <c:pt idx="146">
                  <c:v>1.8369999999999999E-6</c:v>
                </c:pt>
                <c:pt idx="147">
                  <c:v>1.835E-6</c:v>
                </c:pt>
                <c:pt idx="148">
                  <c:v>1.8369999999999999E-6</c:v>
                </c:pt>
                <c:pt idx="149">
                  <c:v>1.84E-6</c:v>
                </c:pt>
                <c:pt idx="150">
                  <c:v>1.8369999999999999E-6</c:v>
                </c:pt>
                <c:pt idx="151">
                  <c:v>1.8369999999999999E-6</c:v>
                </c:pt>
                <c:pt idx="152">
                  <c:v>1.835E-6</c:v>
                </c:pt>
                <c:pt idx="153">
                  <c:v>1.8369999999999999E-6</c:v>
                </c:pt>
                <c:pt idx="154">
                  <c:v>1.8369999999999999E-6</c:v>
                </c:pt>
                <c:pt idx="155">
                  <c:v>1.8369999999999999E-6</c:v>
                </c:pt>
                <c:pt idx="156">
                  <c:v>1.8369999999999999E-6</c:v>
                </c:pt>
                <c:pt idx="157">
                  <c:v>1.8330000000000001E-6</c:v>
                </c:pt>
                <c:pt idx="158">
                  <c:v>1.835E-6</c:v>
                </c:pt>
                <c:pt idx="159">
                  <c:v>1.8369999999999999E-6</c:v>
                </c:pt>
                <c:pt idx="160">
                  <c:v>1.8369999999999999E-6</c:v>
                </c:pt>
                <c:pt idx="161">
                  <c:v>1.8369999999999999E-6</c:v>
                </c:pt>
                <c:pt idx="162">
                  <c:v>1.835E-6</c:v>
                </c:pt>
                <c:pt idx="163">
                  <c:v>1.835E-6</c:v>
                </c:pt>
                <c:pt idx="164">
                  <c:v>1.8369999999999999E-6</c:v>
                </c:pt>
                <c:pt idx="165">
                  <c:v>1.8369999999999999E-6</c:v>
                </c:pt>
                <c:pt idx="166">
                  <c:v>1.835E-6</c:v>
                </c:pt>
                <c:pt idx="167">
                  <c:v>1.835E-6</c:v>
                </c:pt>
                <c:pt idx="168">
                  <c:v>1.835E-6</c:v>
                </c:pt>
                <c:pt idx="169">
                  <c:v>1.838E-6</c:v>
                </c:pt>
                <c:pt idx="170">
                  <c:v>1.8330000000000001E-6</c:v>
                </c:pt>
                <c:pt idx="171">
                  <c:v>1.8369999999999999E-6</c:v>
                </c:pt>
                <c:pt idx="172">
                  <c:v>1.8369999999999999E-6</c:v>
                </c:pt>
                <c:pt idx="173">
                  <c:v>1.838E-6</c:v>
                </c:pt>
                <c:pt idx="174">
                  <c:v>1.8330000000000001E-6</c:v>
                </c:pt>
                <c:pt idx="175">
                  <c:v>1.835E-6</c:v>
                </c:pt>
                <c:pt idx="176">
                  <c:v>1.84E-6</c:v>
                </c:pt>
                <c:pt idx="177">
                  <c:v>1.8330000000000001E-6</c:v>
                </c:pt>
                <c:pt idx="178">
                  <c:v>1.835E-6</c:v>
                </c:pt>
                <c:pt idx="179">
                  <c:v>1.838E-6</c:v>
                </c:pt>
                <c:pt idx="180">
                  <c:v>1.8330000000000001E-6</c:v>
                </c:pt>
                <c:pt idx="181">
                  <c:v>1.835E-6</c:v>
                </c:pt>
                <c:pt idx="182">
                  <c:v>1.835E-6</c:v>
                </c:pt>
                <c:pt idx="183">
                  <c:v>1.8369999999999999E-6</c:v>
                </c:pt>
                <c:pt idx="184">
                  <c:v>1.8330000000000001E-6</c:v>
                </c:pt>
                <c:pt idx="185">
                  <c:v>1.8330000000000001E-6</c:v>
                </c:pt>
                <c:pt idx="186">
                  <c:v>1.835E-6</c:v>
                </c:pt>
                <c:pt idx="187">
                  <c:v>1.8330000000000001E-6</c:v>
                </c:pt>
                <c:pt idx="188">
                  <c:v>1.835E-6</c:v>
                </c:pt>
                <c:pt idx="189">
                  <c:v>1.835E-6</c:v>
                </c:pt>
                <c:pt idx="190">
                  <c:v>1.8369999999999999E-6</c:v>
                </c:pt>
                <c:pt idx="191">
                  <c:v>1.8300000000000001E-6</c:v>
                </c:pt>
                <c:pt idx="192">
                  <c:v>1.8330000000000001E-6</c:v>
                </c:pt>
                <c:pt idx="193">
                  <c:v>1.8330000000000001E-6</c:v>
                </c:pt>
                <c:pt idx="194">
                  <c:v>1.8369999999999999E-6</c:v>
                </c:pt>
                <c:pt idx="195">
                  <c:v>1.8330000000000001E-6</c:v>
                </c:pt>
                <c:pt idx="196">
                  <c:v>1.8330000000000001E-6</c:v>
                </c:pt>
                <c:pt idx="197">
                  <c:v>1.835E-6</c:v>
                </c:pt>
                <c:pt idx="198">
                  <c:v>1.832E-6</c:v>
                </c:pt>
                <c:pt idx="199">
                  <c:v>1.8330000000000001E-6</c:v>
                </c:pt>
                <c:pt idx="200">
                  <c:v>1.8330000000000001E-6</c:v>
                </c:pt>
                <c:pt idx="201">
                  <c:v>1.8369999999999999E-6</c:v>
                </c:pt>
                <c:pt idx="202">
                  <c:v>1.8300000000000001E-6</c:v>
                </c:pt>
                <c:pt idx="203">
                  <c:v>1.8330000000000001E-6</c:v>
                </c:pt>
                <c:pt idx="204">
                  <c:v>1.835E-6</c:v>
                </c:pt>
                <c:pt idx="205">
                  <c:v>1.832E-6</c:v>
                </c:pt>
                <c:pt idx="206">
                  <c:v>1.832E-6</c:v>
                </c:pt>
                <c:pt idx="207">
                  <c:v>1.8300000000000001E-6</c:v>
                </c:pt>
                <c:pt idx="208">
                  <c:v>1.832E-6</c:v>
                </c:pt>
                <c:pt idx="209">
                  <c:v>1.835E-6</c:v>
                </c:pt>
                <c:pt idx="210">
                  <c:v>1.827E-6</c:v>
                </c:pt>
                <c:pt idx="211">
                  <c:v>1.832E-6</c:v>
                </c:pt>
                <c:pt idx="212">
                  <c:v>1.8300000000000001E-6</c:v>
                </c:pt>
                <c:pt idx="213">
                  <c:v>1.832E-6</c:v>
                </c:pt>
                <c:pt idx="214">
                  <c:v>1.8300000000000001E-6</c:v>
                </c:pt>
                <c:pt idx="215">
                  <c:v>1.832E-6</c:v>
                </c:pt>
                <c:pt idx="216">
                  <c:v>1.835E-6</c:v>
                </c:pt>
                <c:pt idx="217">
                  <c:v>1.835E-6</c:v>
                </c:pt>
                <c:pt idx="218">
                  <c:v>1.832E-6</c:v>
                </c:pt>
                <c:pt idx="219">
                  <c:v>1.827E-6</c:v>
                </c:pt>
                <c:pt idx="220">
                  <c:v>1.832E-6</c:v>
                </c:pt>
                <c:pt idx="221">
                  <c:v>1.832E-6</c:v>
                </c:pt>
                <c:pt idx="222">
                  <c:v>1.827E-6</c:v>
                </c:pt>
                <c:pt idx="223">
                  <c:v>1.8279999999999999E-6</c:v>
                </c:pt>
                <c:pt idx="224">
                  <c:v>1.832E-6</c:v>
                </c:pt>
                <c:pt idx="225">
                  <c:v>1.8330000000000001E-6</c:v>
                </c:pt>
                <c:pt idx="226">
                  <c:v>1.832E-6</c:v>
                </c:pt>
                <c:pt idx="227">
                  <c:v>1.8330000000000001E-6</c:v>
                </c:pt>
                <c:pt idx="228">
                  <c:v>1.8300000000000001E-6</c:v>
                </c:pt>
                <c:pt idx="229">
                  <c:v>1.832E-6</c:v>
                </c:pt>
                <c:pt idx="230">
                  <c:v>1.8279999999999999E-6</c:v>
                </c:pt>
                <c:pt idx="231">
                  <c:v>1.827E-6</c:v>
                </c:pt>
                <c:pt idx="232">
                  <c:v>1.8279999999999999E-6</c:v>
                </c:pt>
                <c:pt idx="233">
                  <c:v>1.8279999999999999E-6</c:v>
                </c:pt>
                <c:pt idx="234">
                  <c:v>1.8279999999999999E-6</c:v>
                </c:pt>
                <c:pt idx="235">
                  <c:v>1.8300000000000001E-6</c:v>
                </c:pt>
                <c:pt idx="236">
                  <c:v>1.8300000000000001E-6</c:v>
                </c:pt>
                <c:pt idx="237">
                  <c:v>1.827E-6</c:v>
                </c:pt>
                <c:pt idx="238">
                  <c:v>1.832E-6</c:v>
                </c:pt>
                <c:pt idx="239">
                  <c:v>1.8330000000000001E-6</c:v>
                </c:pt>
                <c:pt idx="240">
                  <c:v>1.827E-6</c:v>
                </c:pt>
                <c:pt idx="241">
                  <c:v>1.827E-6</c:v>
                </c:pt>
                <c:pt idx="242">
                  <c:v>1.835E-6</c:v>
                </c:pt>
                <c:pt idx="243">
                  <c:v>1.8279999999999999E-6</c:v>
                </c:pt>
                <c:pt idx="244">
                  <c:v>1.8300000000000001E-6</c:v>
                </c:pt>
                <c:pt idx="245">
                  <c:v>1.8300000000000001E-6</c:v>
                </c:pt>
                <c:pt idx="246">
                  <c:v>1.835E-6</c:v>
                </c:pt>
                <c:pt idx="247">
                  <c:v>1.827E-6</c:v>
                </c:pt>
                <c:pt idx="248">
                  <c:v>1.823E-6</c:v>
                </c:pt>
                <c:pt idx="249">
                  <c:v>1.8250000000000001E-6</c:v>
                </c:pt>
                <c:pt idx="250">
                  <c:v>1.8330000000000001E-6</c:v>
                </c:pt>
                <c:pt idx="251">
                  <c:v>1.827E-6</c:v>
                </c:pt>
                <c:pt idx="252">
                  <c:v>1.8279999999999999E-6</c:v>
                </c:pt>
                <c:pt idx="253">
                  <c:v>1.832E-6</c:v>
                </c:pt>
                <c:pt idx="254">
                  <c:v>1.8300000000000001E-6</c:v>
                </c:pt>
                <c:pt idx="255">
                  <c:v>1.827E-6</c:v>
                </c:pt>
                <c:pt idx="256">
                  <c:v>1.827E-6</c:v>
                </c:pt>
                <c:pt idx="257">
                  <c:v>1.8300000000000001E-6</c:v>
                </c:pt>
                <c:pt idx="258">
                  <c:v>1.8300000000000001E-6</c:v>
                </c:pt>
                <c:pt idx="259">
                  <c:v>1.827E-6</c:v>
                </c:pt>
                <c:pt idx="260">
                  <c:v>1.823E-6</c:v>
                </c:pt>
                <c:pt idx="261">
                  <c:v>1.8279999999999999E-6</c:v>
                </c:pt>
                <c:pt idx="262">
                  <c:v>1.8330000000000001E-6</c:v>
                </c:pt>
                <c:pt idx="263">
                  <c:v>1.823E-6</c:v>
                </c:pt>
                <c:pt idx="264">
                  <c:v>1.8279999999999999E-6</c:v>
                </c:pt>
                <c:pt idx="265">
                  <c:v>1.827E-6</c:v>
                </c:pt>
                <c:pt idx="266">
                  <c:v>1.8300000000000001E-6</c:v>
                </c:pt>
                <c:pt idx="267">
                  <c:v>1.827E-6</c:v>
                </c:pt>
                <c:pt idx="268">
                  <c:v>1.8250000000000001E-6</c:v>
                </c:pt>
                <c:pt idx="269">
                  <c:v>1.8279999999999999E-6</c:v>
                </c:pt>
                <c:pt idx="270">
                  <c:v>1.823E-6</c:v>
                </c:pt>
                <c:pt idx="271">
                  <c:v>1.8250000000000001E-6</c:v>
                </c:pt>
                <c:pt idx="272">
                  <c:v>1.8250000000000001E-6</c:v>
                </c:pt>
                <c:pt idx="273">
                  <c:v>1.832E-6</c:v>
                </c:pt>
                <c:pt idx="274">
                  <c:v>1.823E-6</c:v>
                </c:pt>
                <c:pt idx="275">
                  <c:v>1.8250000000000001E-6</c:v>
                </c:pt>
                <c:pt idx="276">
                  <c:v>1.823E-6</c:v>
                </c:pt>
                <c:pt idx="277">
                  <c:v>1.8279999999999999E-6</c:v>
                </c:pt>
                <c:pt idx="278">
                  <c:v>1.8250000000000001E-6</c:v>
                </c:pt>
                <c:pt idx="279">
                  <c:v>1.823E-6</c:v>
                </c:pt>
                <c:pt idx="280">
                  <c:v>1.823E-6</c:v>
                </c:pt>
                <c:pt idx="281">
                  <c:v>1.827E-6</c:v>
                </c:pt>
                <c:pt idx="282">
                  <c:v>1.8279999999999999E-6</c:v>
                </c:pt>
                <c:pt idx="283">
                  <c:v>1.823E-6</c:v>
                </c:pt>
                <c:pt idx="284">
                  <c:v>1.8220000000000001E-6</c:v>
                </c:pt>
                <c:pt idx="285">
                  <c:v>1.8250000000000001E-6</c:v>
                </c:pt>
                <c:pt idx="286">
                  <c:v>1.8250000000000001E-6</c:v>
                </c:pt>
                <c:pt idx="287">
                  <c:v>1.8220000000000001E-6</c:v>
                </c:pt>
                <c:pt idx="288">
                  <c:v>1.8220000000000001E-6</c:v>
                </c:pt>
                <c:pt idx="289">
                  <c:v>1.823E-6</c:v>
                </c:pt>
                <c:pt idx="290">
                  <c:v>1.8279999999999999E-6</c:v>
                </c:pt>
                <c:pt idx="291">
                  <c:v>1.823E-6</c:v>
                </c:pt>
                <c:pt idx="292">
                  <c:v>1.823E-6</c:v>
                </c:pt>
                <c:pt idx="293">
                  <c:v>1.823E-6</c:v>
                </c:pt>
                <c:pt idx="294">
                  <c:v>1.8279999999999999E-6</c:v>
                </c:pt>
                <c:pt idx="295">
                  <c:v>1.8220000000000001E-6</c:v>
                </c:pt>
                <c:pt idx="296">
                  <c:v>1.823E-6</c:v>
                </c:pt>
                <c:pt idx="297">
                  <c:v>1.8220000000000001E-6</c:v>
                </c:pt>
                <c:pt idx="298">
                  <c:v>1.8220000000000001E-6</c:v>
                </c:pt>
                <c:pt idx="299">
                  <c:v>1.8250000000000001E-6</c:v>
                </c:pt>
                <c:pt idx="300">
                  <c:v>1.823E-6</c:v>
                </c:pt>
                <c:pt idx="301">
                  <c:v>1.823E-6</c:v>
                </c:pt>
                <c:pt idx="302">
                  <c:v>1.8220000000000001E-6</c:v>
                </c:pt>
                <c:pt idx="303">
                  <c:v>1.823E-6</c:v>
                </c:pt>
                <c:pt idx="304">
                  <c:v>1.8199999999999999E-6</c:v>
                </c:pt>
                <c:pt idx="305">
                  <c:v>1.8220000000000001E-6</c:v>
                </c:pt>
                <c:pt idx="306">
                  <c:v>1.8220000000000001E-6</c:v>
                </c:pt>
                <c:pt idx="307">
                  <c:v>1.8199999999999999E-6</c:v>
                </c:pt>
                <c:pt idx="308">
                  <c:v>1.8250000000000001E-6</c:v>
                </c:pt>
                <c:pt idx="309">
                  <c:v>1.8199999999999999E-6</c:v>
                </c:pt>
                <c:pt idx="310">
                  <c:v>1.823E-6</c:v>
                </c:pt>
                <c:pt idx="311">
                  <c:v>1.823E-6</c:v>
                </c:pt>
                <c:pt idx="312">
                  <c:v>1.823E-6</c:v>
                </c:pt>
                <c:pt idx="313">
                  <c:v>1.8199999999999999E-6</c:v>
                </c:pt>
                <c:pt idx="314">
                  <c:v>1.8220000000000001E-6</c:v>
                </c:pt>
                <c:pt idx="315">
                  <c:v>1.8199999999999999E-6</c:v>
                </c:pt>
                <c:pt idx="316">
                  <c:v>1.8199999999999999E-6</c:v>
                </c:pt>
                <c:pt idx="317">
                  <c:v>1.8250000000000001E-6</c:v>
                </c:pt>
                <c:pt idx="318">
                  <c:v>1.8220000000000001E-6</c:v>
                </c:pt>
                <c:pt idx="319">
                  <c:v>1.8220000000000001E-6</c:v>
                </c:pt>
                <c:pt idx="320">
                  <c:v>1.8220000000000001E-6</c:v>
                </c:pt>
                <c:pt idx="321">
                  <c:v>1.8220000000000001E-6</c:v>
                </c:pt>
                <c:pt idx="322">
                  <c:v>1.823E-6</c:v>
                </c:pt>
                <c:pt idx="323">
                  <c:v>1.8169999999999999E-6</c:v>
                </c:pt>
                <c:pt idx="324">
                  <c:v>1.8199999999999999E-6</c:v>
                </c:pt>
                <c:pt idx="325">
                  <c:v>1.8220000000000001E-6</c:v>
                </c:pt>
                <c:pt idx="326">
                  <c:v>1.8220000000000001E-6</c:v>
                </c:pt>
                <c:pt idx="327">
                  <c:v>1.8220000000000001E-6</c:v>
                </c:pt>
                <c:pt idx="328">
                  <c:v>1.8199999999999999E-6</c:v>
                </c:pt>
                <c:pt idx="329">
                  <c:v>1.8199999999999999E-6</c:v>
                </c:pt>
                <c:pt idx="330">
                  <c:v>1.818E-6</c:v>
                </c:pt>
                <c:pt idx="331">
                  <c:v>1.823E-6</c:v>
                </c:pt>
                <c:pt idx="332">
                  <c:v>1.8199999999999999E-6</c:v>
                </c:pt>
                <c:pt idx="333">
                  <c:v>1.8199999999999999E-6</c:v>
                </c:pt>
                <c:pt idx="334">
                  <c:v>1.8220000000000001E-6</c:v>
                </c:pt>
                <c:pt idx="335">
                  <c:v>1.8199999999999999E-6</c:v>
                </c:pt>
                <c:pt idx="336">
                  <c:v>1.8220000000000001E-6</c:v>
                </c:pt>
                <c:pt idx="337">
                  <c:v>1.8220000000000001E-6</c:v>
                </c:pt>
                <c:pt idx="338">
                  <c:v>1.8220000000000001E-6</c:v>
                </c:pt>
                <c:pt idx="339">
                  <c:v>1.8220000000000001E-6</c:v>
                </c:pt>
                <c:pt idx="340">
                  <c:v>1.823E-6</c:v>
                </c:pt>
                <c:pt idx="341">
                  <c:v>1.8199999999999999E-6</c:v>
                </c:pt>
                <c:pt idx="342">
                  <c:v>1.8199999999999999E-6</c:v>
                </c:pt>
                <c:pt idx="343">
                  <c:v>1.8220000000000001E-6</c:v>
                </c:pt>
                <c:pt idx="344">
                  <c:v>1.8250000000000001E-6</c:v>
                </c:pt>
                <c:pt idx="345">
                  <c:v>1.8199999999999999E-6</c:v>
                </c:pt>
                <c:pt idx="346">
                  <c:v>1.8199999999999999E-6</c:v>
                </c:pt>
                <c:pt idx="347">
                  <c:v>1.8220000000000001E-6</c:v>
                </c:pt>
                <c:pt idx="348">
                  <c:v>1.8220000000000001E-6</c:v>
                </c:pt>
                <c:pt idx="349">
                  <c:v>1.8220000000000001E-6</c:v>
                </c:pt>
                <c:pt idx="350">
                  <c:v>1.8220000000000001E-6</c:v>
                </c:pt>
                <c:pt idx="351">
                  <c:v>1.8220000000000001E-6</c:v>
                </c:pt>
                <c:pt idx="352">
                  <c:v>1.8220000000000001E-6</c:v>
                </c:pt>
                <c:pt idx="353">
                  <c:v>1.818E-6</c:v>
                </c:pt>
                <c:pt idx="354">
                  <c:v>1.8199999999999999E-6</c:v>
                </c:pt>
                <c:pt idx="355">
                  <c:v>1.8199999999999999E-6</c:v>
                </c:pt>
                <c:pt idx="356">
                  <c:v>1.8220000000000001E-6</c:v>
                </c:pt>
                <c:pt idx="357">
                  <c:v>1.8169999999999999E-6</c:v>
                </c:pt>
                <c:pt idx="358">
                  <c:v>1.8199999999999999E-6</c:v>
                </c:pt>
                <c:pt idx="359">
                  <c:v>1.8199999999999999E-6</c:v>
                </c:pt>
                <c:pt idx="360">
                  <c:v>1.8220000000000001E-6</c:v>
                </c:pt>
                <c:pt idx="361">
                  <c:v>1.815E-6</c:v>
                </c:pt>
                <c:pt idx="362">
                  <c:v>1.8169999999999999E-6</c:v>
                </c:pt>
                <c:pt idx="363">
                  <c:v>1.8220000000000001E-6</c:v>
                </c:pt>
                <c:pt idx="364">
                  <c:v>1.818E-6</c:v>
                </c:pt>
                <c:pt idx="365">
                  <c:v>1.818E-6</c:v>
                </c:pt>
                <c:pt idx="366">
                  <c:v>1.8220000000000001E-6</c:v>
                </c:pt>
                <c:pt idx="367">
                  <c:v>1.8220000000000001E-6</c:v>
                </c:pt>
                <c:pt idx="368">
                  <c:v>1.8169999999999999E-6</c:v>
                </c:pt>
                <c:pt idx="369">
                  <c:v>1.8199999999999999E-6</c:v>
                </c:pt>
                <c:pt idx="370">
                  <c:v>1.8169999999999999E-6</c:v>
                </c:pt>
                <c:pt idx="371">
                  <c:v>1.8220000000000001E-6</c:v>
                </c:pt>
                <c:pt idx="372">
                  <c:v>1.818E-6</c:v>
                </c:pt>
                <c:pt idx="373">
                  <c:v>1.8199999999999999E-6</c:v>
                </c:pt>
                <c:pt idx="374">
                  <c:v>1.815E-6</c:v>
                </c:pt>
                <c:pt idx="375">
                  <c:v>1.8199999999999999E-6</c:v>
                </c:pt>
                <c:pt idx="376">
                  <c:v>1.823E-6</c:v>
                </c:pt>
                <c:pt idx="377">
                  <c:v>1.815E-6</c:v>
                </c:pt>
                <c:pt idx="378">
                  <c:v>1.815E-6</c:v>
                </c:pt>
                <c:pt idx="379">
                  <c:v>1.8199999999999999E-6</c:v>
                </c:pt>
                <c:pt idx="380">
                  <c:v>1.818E-6</c:v>
                </c:pt>
                <c:pt idx="381">
                  <c:v>1.818E-6</c:v>
                </c:pt>
                <c:pt idx="382">
                  <c:v>1.8169999999999999E-6</c:v>
                </c:pt>
                <c:pt idx="383">
                  <c:v>1.8169999999999999E-6</c:v>
                </c:pt>
                <c:pt idx="384">
                  <c:v>1.815E-6</c:v>
                </c:pt>
                <c:pt idx="385">
                  <c:v>1.8199999999999999E-6</c:v>
                </c:pt>
                <c:pt idx="386">
                  <c:v>1.8199999999999999E-6</c:v>
                </c:pt>
                <c:pt idx="387">
                  <c:v>1.8220000000000001E-6</c:v>
                </c:pt>
                <c:pt idx="388">
                  <c:v>1.818E-6</c:v>
                </c:pt>
                <c:pt idx="389">
                  <c:v>1.8169999999999999E-6</c:v>
                </c:pt>
                <c:pt idx="390">
                  <c:v>1.818E-6</c:v>
                </c:pt>
                <c:pt idx="391">
                  <c:v>1.818E-6</c:v>
                </c:pt>
                <c:pt idx="392">
                  <c:v>1.8199999999999999E-6</c:v>
                </c:pt>
                <c:pt idx="393">
                  <c:v>1.8169999999999999E-6</c:v>
                </c:pt>
                <c:pt idx="394">
                  <c:v>1.815E-6</c:v>
                </c:pt>
                <c:pt idx="395">
                  <c:v>1.8169999999999999E-6</c:v>
                </c:pt>
                <c:pt idx="396">
                  <c:v>1.8169999999999999E-6</c:v>
                </c:pt>
                <c:pt idx="397">
                  <c:v>1.813E-6</c:v>
                </c:pt>
                <c:pt idx="398">
                  <c:v>1.813E-6</c:v>
                </c:pt>
                <c:pt idx="399">
                  <c:v>1.8199999999999999E-6</c:v>
                </c:pt>
                <c:pt idx="400">
                  <c:v>1.818E-6</c:v>
                </c:pt>
                <c:pt idx="401">
                  <c:v>1.813E-6</c:v>
                </c:pt>
                <c:pt idx="402">
                  <c:v>1.815E-6</c:v>
                </c:pt>
                <c:pt idx="403">
                  <c:v>1.8169999999999999E-6</c:v>
                </c:pt>
                <c:pt idx="404">
                  <c:v>1.818E-6</c:v>
                </c:pt>
                <c:pt idx="405">
                  <c:v>1.8169999999999999E-6</c:v>
                </c:pt>
                <c:pt idx="406">
                  <c:v>1.815E-6</c:v>
                </c:pt>
                <c:pt idx="407">
                  <c:v>1.818E-6</c:v>
                </c:pt>
                <c:pt idx="408">
                  <c:v>1.818E-6</c:v>
                </c:pt>
                <c:pt idx="409">
                  <c:v>1.8199999999999999E-6</c:v>
                </c:pt>
                <c:pt idx="410">
                  <c:v>1.812E-6</c:v>
                </c:pt>
                <c:pt idx="411">
                  <c:v>1.815E-6</c:v>
                </c:pt>
                <c:pt idx="412">
                  <c:v>1.8169999999999999E-6</c:v>
                </c:pt>
                <c:pt idx="413">
                  <c:v>1.8169999999999999E-6</c:v>
                </c:pt>
                <c:pt idx="414">
                  <c:v>1.8169999999999999E-6</c:v>
                </c:pt>
                <c:pt idx="415">
                  <c:v>1.818E-6</c:v>
                </c:pt>
                <c:pt idx="416">
                  <c:v>1.813E-6</c:v>
                </c:pt>
                <c:pt idx="417">
                  <c:v>1.815E-6</c:v>
                </c:pt>
                <c:pt idx="418">
                  <c:v>1.818E-6</c:v>
                </c:pt>
                <c:pt idx="419">
                  <c:v>1.818E-6</c:v>
                </c:pt>
                <c:pt idx="420">
                  <c:v>1.8169999999999999E-6</c:v>
                </c:pt>
                <c:pt idx="421">
                  <c:v>1.813E-6</c:v>
                </c:pt>
                <c:pt idx="422">
                  <c:v>1.8169999999999999E-6</c:v>
                </c:pt>
                <c:pt idx="423">
                  <c:v>1.818E-6</c:v>
                </c:pt>
                <c:pt idx="424">
                  <c:v>1.813E-6</c:v>
                </c:pt>
                <c:pt idx="425">
                  <c:v>1.815E-6</c:v>
                </c:pt>
                <c:pt idx="426">
                  <c:v>1.8169999999999999E-6</c:v>
                </c:pt>
                <c:pt idx="427">
                  <c:v>1.818E-6</c:v>
                </c:pt>
                <c:pt idx="428">
                  <c:v>1.8169999999999999E-6</c:v>
                </c:pt>
                <c:pt idx="429">
                  <c:v>1.8169999999999999E-6</c:v>
                </c:pt>
                <c:pt idx="430">
                  <c:v>1.812E-6</c:v>
                </c:pt>
                <c:pt idx="431">
                  <c:v>1.812E-6</c:v>
                </c:pt>
                <c:pt idx="432">
                  <c:v>1.813E-6</c:v>
                </c:pt>
                <c:pt idx="433">
                  <c:v>1.8169999999999999E-6</c:v>
                </c:pt>
                <c:pt idx="434">
                  <c:v>1.818E-6</c:v>
                </c:pt>
                <c:pt idx="435">
                  <c:v>1.812E-6</c:v>
                </c:pt>
                <c:pt idx="436">
                  <c:v>1.815E-6</c:v>
                </c:pt>
                <c:pt idx="437">
                  <c:v>1.813E-6</c:v>
                </c:pt>
                <c:pt idx="438">
                  <c:v>1.8220000000000001E-6</c:v>
                </c:pt>
                <c:pt idx="439">
                  <c:v>1.815E-6</c:v>
                </c:pt>
                <c:pt idx="440">
                  <c:v>1.815E-6</c:v>
                </c:pt>
                <c:pt idx="441">
                  <c:v>1.815E-6</c:v>
                </c:pt>
                <c:pt idx="442">
                  <c:v>1.818E-6</c:v>
                </c:pt>
                <c:pt idx="443">
                  <c:v>1.8199999999999999E-6</c:v>
                </c:pt>
                <c:pt idx="444">
                  <c:v>1.815E-6</c:v>
                </c:pt>
                <c:pt idx="445">
                  <c:v>1.815E-6</c:v>
                </c:pt>
                <c:pt idx="446">
                  <c:v>1.813E-6</c:v>
                </c:pt>
                <c:pt idx="447">
                  <c:v>1.818E-6</c:v>
                </c:pt>
                <c:pt idx="448">
                  <c:v>1.8199999999999999E-6</c:v>
                </c:pt>
                <c:pt idx="449">
                  <c:v>1.8169999999999999E-6</c:v>
                </c:pt>
                <c:pt idx="450">
                  <c:v>1.813E-6</c:v>
                </c:pt>
                <c:pt idx="451">
                  <c:v>1.813E-6</c:v>
                </c:pt>
                <c:pt idx="452">
                  <c:v>1.8169999999999999E-6</c:v>
                </c:pt>
                <c:pt idx="453">
                  <c:v>1.8169999999999999E-6</c:v>
                </c:pt>
                <c:pt idx="454">
                  <c:v>1.8169999999999999E-6</c:v>
                </c:pt>
                <c:pt idx="455">
                  <c:v>1.813E-6</c:v>
                </c:pt>
                <c:pt idx="456">
                  <c:v>1.812E-6</c:v>
                </c:pt>
                <c:pt idx="457">
                  <c:v>1.813E-6</c:v>
                </c:pt>
                <c:pt idx="458">
                  <c:v>1.815E-6</c:v>
                </c:pt>
                <c:pt idx="459">
                  <c:v>1.818E-6</c:v>
                </c:pt>
                <c:pt idx="460">
                  <c:v>1.813E-6</c:v>
                </c:pt>
                <c:pt idx="461">
                  <c:v>1.813E-6</c:v>
                </c:pt>
                <c:pt idx="462">
                  <c:v>1.813E-6</c:v>
                </c:pt>
                <c:pt idx="463">
                  <c:v>1.818E-6</c:v>
                </c:pt>
                <c:pt idx="464">
                  <c:v>1.81E-6</c:v>
                </c:pt>
                <c:pt idx="465">
                  <c:v>1.815E-6</c:v>
                </c:pt>
                <c:pt idx="466">
                  <c:v>1.812E-6</c:v>
                </c:pt>
                <c:pt idx="467">
                  <c:v>1.815E-6</c:v>
                </c:pt>
                <c:pt idx="468">
                  <c:v>1.8169999999999999E-6</c:v>
                </c:pt>
                <c:pt idx="469">
                  <c:v>1.812E-6</c:v>
                </c:pt>
                <c:pt idx="470">
                  <c:v>1.813E-6</c:v>
                </c:pt>
                <c:pt idx="471">
                  <c:v>1.812E-6</c:v>
                </c:pt>
                <c:pt idx="472">
                  <c:v>1.812E-6</c:v>
                </c:pt>
                <c:pt idx="473">
                  <c:v>1.813E-6</c:v>
                </c:pt>
                <c:pt idx="474">
                  <c:v>1.812E-6</c:v>
                </c:pt>
                <c:pt idx="475">
                  <c:v>1.812E-6</c:v>
                </c:pt>
                <c:pt idx="476">
                  <c:v>1.813E-6</c:v>
                </c:pt>
                <c:pt idx="477">
                  <c:v>1.812E-6</c:v>
                </c:pt>
                <c:pt idx="478">
                  <c:v>1.812E-6</c:v>
                </c:pt>
                <c:pt idx="479">
                  <c:v>1.8080000000000001E-6</c:v>
                </c:pt>
                <c:pt idx="480">
                  <c:v>1.812E-6</c:v>
                </c:pt>
                <c:pt idx="481">
                  <c:v>1.812E-6</c:v>
                </c:pt>
                <c:pt idx="482">
                  <c:v>1.813E-6</c:v>
                </c:pt>
                <c:pt idx="483">
                  <c:v>1.812E-6</c:v>
                </c:pt>
                <c:pt idx="484">
                  <c:v>1.81E-6</c:v>
                </c:pt>
                <c:pt idx="485">
                  <c:v>1.81E-6</c:v>
                </c:pt>
                <c:pt idx="486">
                  <c:v>1.815E-6</c:v>
                </c:pt>
                <c:pt idx="487">
                  <c:v>1.81E-6</c:v>
                </c:pt>
                <c:pt idx="488">
                  <c:v>1.81E-6</c:v>
                </c:pt>
                <c:pt idx="489">
                  <c:v>1.812E-6</c:v>
                </c:pt>
                <c:pt idx="490">
                  <c:v>1.813E-6</c:v>
                </c:pt>
                <c:pt idx="491">
                  <c:v>1.815E-6</c:v>
                </c:pt>
                <c:pt idx="492">
                  <c:v>1.81E-6</c:v>
                </c:pt>
                <c:pt idx="493">
                  <c:v>1.81E-6</c:v>
                </c:pt>
                <c:pt idx="494">
                  <c:v>1.815E-6</c:v>
                </c:pt>
                <c:pt idx="495">
                  <c:v>1.8199999999999999E-6</c:v>
                </c:pt>
                <c:pt idx="496">
                  <c:v>1.812E-6</c:v>
                </c:pt>
                <c:pt idx="497">
                  <c:v>1.812E-6</c:v>
                </c:pt>
                <c:pt idx="498">
                  <c:v>1.815E-6</c:v>
                </c:pt>
                <c:pt idx="499">
                  <c:v>1.815E-6</c:v>
                </c:pt>
                <c:pt idx="500">
                  <c:v>1.8199999999999999E-6</c:v>
                </c:pt>
                <c:pt idx="501">
                  <c:v>1.812E-6</c:v>
                </c:pt>
                <c:pt idx="502">
                  <c:v>1.812E-6</c:v>
                </c:pt>
                <c:pt idx="503">
                  <c:v>1.812E-6</c:v>
                </c:pt>
                <c:pt idx="504">
                  <c:v>1.818E-6</c:v>
                </c:pt>
                <c:pt idx="505">
                  <c:v>1.813E-6</c:v>
                </c:pt>
                <c:pt idx="506">
                  <c:v>1.8169999999999999E-6</c:v>
                </c:pt>
                <c:pt idx="507">
                  <c:v>1.815E-6</c:v>
                </c:pt>
                <c:pt idx="508">
                  <c:v>1.8169999999999999E-6</c:v>
                </c:pt>
                <c:pt idx="509">
                  <c:v>1.813E-6</c:v>
                </c:pt>
                <c:pt idx="510">
                  <c:v>1.813E-6</c:v>
                </c:pt>
                <c:pt idx="511">
                  <c:v>1.812E-6</c:v>
                </c:pt>
                <c:pt idx="512">
                  <c:v>1.8169999999999999E-6</c:v>
                </c:pt>
                <c:pt idx="513">
                  <c:v>1.815E-6</c:v>
                </c:pt>
                <c:pt idx="514">
                  <c:v>1.813E-6</c:v>
                </c:pt>
                <c:pt idx="515">
                  <c:v>1.815E-6</c:v>
                </c:pt>
                <c:pt idx="516">
                  <c:v>1.813E-6</c:v>
                </c:pt>
                <c:pt idx="517">
                  <c:v>1.8199999999999999E-6</c:v>
                </c:pt>
                <c:pt idx="518">
                  <c:v>1.813E-6</c:v>
                </c:pt>
                <c:pt idx="519">
                  <c:v>1.8199999999999999E-6</c:v>
                </c:pt>
                <c:pt idx="520">
                  <c:v>1.818E-6</c:v>
                </c:pt>
                <c:pt idx="521">
                  <c:v>1.823E-6</c:v>
                </c:pt>
                <c:pt idx="522">
                  <c:v>1.818E-6</c:v>
                </c:pt>
                <c:pt idx="523">
                  <c:v>1.815E-6</c:v>
                </c:pt>
                <c:pt idx="524">
                  <c:v>1.8199999999999999E-6</c:v>
                </c:pt>
                <c:pt idx="525">
                  <c:v>1.818E-6</c:v>
                </c:pt>
                <c:pt idx="526">
                  <c:v>1.8220000000000001E-6</c:v>
                </c:pt>
                <c:pt idx="527">
                  <c:v>1.8169999999999999E-6</c:v>
                </c:pt>
                <c:pt idx="528">
                  <c:v>1.818E-6</c:v>
                </c:pt>
                <c:pt idx="529">
                  <c:v>1.818E-6</c:v>
                </c:pt>
                <c:pt idx="530">
                  <c:v>1.8220000000000001E-6</c:v>
                </c:pt>
                <c:pt idx="531">
                  <c:v>1.8169999999999999E-6</c:v>
                </c:pt>
                <c:pt idx="532">
                  <c:v>1.818E-6</c:v>
                </c:pt>
                <c:pt idx="533">
                  <c:v>1.8199999999999999E-6</c:v>
                </c:pt>
                <c:pt idx="534">
                  <c:v>1.8220000000000001E-6</c:v>
                </c:pt>
                <c:pt idx="535">
                  <c:v>1.815E-6</c:v>
                </c:pt>
                <c:pt idx="536">
                  <c:v>1.818E-6</c:v>
                </c:pt>
                <c:pt idx="537">
                  <c:v>1.818E-6</c:v>
                </c:pt>
                <c:pt idx="538">
                  <c:v>1.818E-6</c:v>
                </c:pt>
                <c:pt idx="539">
                  <c:v>1.8199999999999999E-6</c:v>
                </c:pt>
                <c:pt idx="540">
                  <c:v>1.8169999999999999E-6</c:v>
                </c:pt>
                <c:pt idx="541">
                  <c:v>1.815E-6</c:v>
                </c:pt>
                <c:pt idx="542">
                  <c:v>1.8199999999999999E-6</c:v>
                </c:pt>
                <c:pt idx="543">
                  <c:v>1.8169999999999999E-6</c:v>
                </c:pt>
                <c:pt idx="544">
                  <c:v>1.813E-6</c:v>
                </c:pt>
                <c:pt idx="545">
                  <c:v>1.815E-6</c:v>
                </c:pt>
                <c:pt idx="546">
                  <c:v>1.818E-6</c:v>
                </c:pt>
                <c:pt idx="547">
                  <c:v>1.813E-6</c:v>
                </c:pt>
                <c:pt idx="548">
                  <c:v>1.8169999999999999E-6</c:v>
                </c:pt>
                <c:pt idx="549">
                  <c:v>1.8169999999999999E-6</c:v>
                </c:pt>
                <c:pt idx="550">
                  <c:v>1.8199999999999999E-6</c:v>
                </c:pt>
                <c:pt idx="551">
                  <c:v>1.812E-6</c:v>
                </c:pt>
                <c:pt idx="552">
                  <c:v>1.8169999999999999E-6</c:v>
                </c:pt>
                <c:pt idx="553">
                  <c:v>1.813E-6</c:v>
                </c:pt>
                <c:pt idx="554">
                  <c:v>1.8169999999999999E-6</c:v>
                </c:pt>
                <c:pt idx="555">
                  <c:v>1.8169999999999999E-6</c:v>
                </c:pt>
                <c:pt idx="556">
                  <c:v>1.812E-6</c:v>
                </c:pt>
                <c:pt idx="557">
                  <c:v>1.815E-6</c:v>
                </c:pt>
                <c:pt idx="558">
                  <c:v>1.815E-6</c:v>
                </c:pt>
                <c:pt idx="559">
                  <c:v>1.818E-6</c:v>
                </c:pt>
                <c:pt idx="560">
                  <c:v>1.813E-6</c:v>
                </c:pt>
                <c:pt idx="561">
                  <c:v>1.812E-6</c:v>
                </c:pt>
                <c:pt idx="562">
                  <c:v>1.812E-6</c:v>
                </c:pt>
                <c:pt idx="563">
                  <c:v>1.813E-6</c:v>
                </c:pt>
                <c:pt idx="564">
                  <c:v>1.81E-6</c:v>
                </c:pt>
                <c:pt idx="565">
                  <c:v>1.81E-6</c:v>
                </c:pt>
                <c:pt idx="566">
                  <c:v>1.813E-6</c:v>
                </c:pt>
                <c:pt idx="567">
                  <c:v>1.813E-6</c:v>
                </c:pt>
                <c:pt idx="568">
                  <c:v>1.818E-6</c:v>
                </c:pt>
                <c:pt idx="569">
                  <c:v>1.812E-6</c:v>
                </c:pt>
                <c:pt idx="570">
                  <c:v>1.813E-6</c:v>
                </c:pt>
                <c:pt idx="571">
                  <c:v>1.812E-6</c:v>
                </c:pt>
                <c:pt idx="572">
                  <c:v>1.8169999999999999E-6</c:v>
                </c:pt>
                <c:pt idx="573">
                  <c:v>1.812E-6</c:v>
                </c:pt>
                <c:pt idx="574">
                  <c:v>1.81E-6</c:v>
                </c:pt>
                <c:pt idx="575">
                  <c:v>1.812E-6</c:v>
                </c:pt>
                <c:pt idx="576">
                  <c:v>1.812E-6</c:v>
                </c:pt>
                <c:pt idx="577">
                  <c:v>1.81E-6</c:v>
                </c:pt>
                <c:pt idx="578">
                  <c:v>1.8080000000000001E-6</c:v>
                </c:pt>
                <c:pt idx="579">
                  <c:v>1.8080000000000001E-6</c:v>
                </c:pt>
                <c:pt idx="580">
                  <c:v>1.81E-6</c:v>
                </c:pt>
                <c:pt idx="581">
                  <c:v>1.8080000000000001E-6</c:v>
                </c:pt>
                <c:pt idx="582">
                  <c:v>1.8080000000000001E-6</c:v>
                </c:pt>
                <c:pt idx="583">
                  <c:v>1.812E-6</c:v>
                </c:pt>
                <c:pt idx="584">
                  <c:v>1.8080000000000001E-6</c:v>
                </c:pt>
                <c:pt idx="585">
                  <c:v>1.807E-6</c:v>
                </c:pt>
                <c:pt idx="586">
                  <c:v>1.81E-6</c:v>
                </c:pt>
                <c:pt idx="587">
                  <c:v>1.81E-6</c:v>
                </c:pt>
                <c:pt idx="588">
                  <c:v>1.8080000000000001E-6</c:v>
                </c:pt>
                <c:pt idx="589">
                  <c:v>1.807E-6</c:v>
                </c:pt>
                <c:pt idx="590">
                  <c:v>1.81E-6</c:v>
                </c:pt>
                <c:pt idx="591">
                  <c:v>1.812E-6</c:v>
                </c:pt>
                <c:pt idx="592">
                  <c:v>1.81E-6</c:v>
                </c:pt>
                <c:pt idx="593">
                  <c:v>1.812E-6</c:v>
                </c:pt>
                <c:pt idx="594">
                  <c:v>1.81E-6</c:v>
                </c:pt>
                <c:pt idx="595">
                  <c:v>1.8050000000000001E-6</c:v>
                </c:pt>
                <c:pt idx="596">
                  <c:v>1.8080000000000001E-6</c:v>
                </c:pt>
                <c:pt idx="597">
                  <c:v>1.81E-6</c:v>
                </c:pt>
                <c:pt idx="598">
                  <c:v>1.81E-6</c:v>
                </c:pt>
                <c:pt idx="599">
                  <c:v>1.81E-6</c:v>
                </c:pt>
                <c:pt idx="600">
                  <c:v>1.8080000000000001E-6</c:v>
                </c:pt>
                <c:pt idx="601">
                  <c:v>1.807E-6</c:v>
                </c:pt>
                <c:pt idx="602">
                  <c:v>1.807E-6</c:v>
                </c:pt>
                <c:pt idx="603">
                  <c:v>1.8080000000000001E-6</c:v>
                </c:pt>
                <c:pt idx="604">
                  <c:v>1.81E-6</c:v>
                </c:pt>
                <c:pt idx="605">
                  <c:v>1.8080000000000001E-6</c:v>
                </c:pt>
                <c:pt idx="606">
                  <c:v>1.81E-6</c:v>
                </c:pt>
                <c:pt idx="607">
                  <c:v>1.8080000000000001E-6</c:v>
                </c:pt>
                <c:pt idx="608">
                  <c:v>1.81E-6</c:v>
                </c:pt>
                <c:pt idx="609">
                  <c:v>1.81E-6</c:v>
                </c:pt>
                <c:pt idx="610">
                  <c:v>1.8080000000000001E-6</c:v>
                </c:pt>
                <c:pt idx="611">
                  <c:v>1.807E-6</c:v>
                </c:pt>
                <c:pt idx="612">
                  <c:v>1.807E-6</c:v>
                </c:pt>
                <c:pt idx="613">
                  <c:v>1.8169999999999999E-6</c:v>
                </c:pt>
                <c:pt idx="614">
                  <c:v>1.8080000000000001E-6</c:v>
                </c:pt>
                <c:pt idx="615">
                  <c:v>1.81E-6</c:v>
                </c:pt>
                <c:pt idx="616">
                  <c:v>1.81E-6</c:v>
                </c:pt>
                <c:pt idx="617">
                  <c:v>1.81E-6</c:v>
                </c:pt>
                <c:pt idx="618">
                  <c:v>1.812E-6</c:v>
                </c:pt>
                <c:pt idx="619">
                  <c:v>1.8080000000000001E-6</c:v>
                </c:pt>
                <c:pt idx="620">
                  <c:v>1.8080000000000001E-6</c:v>
                </c:pt>
                <c:pt idx="621">
                  <c:v>1.807E-6</c:v>
                </c:pt>
                <c:pt idx="622">
                  <c:v>1.81E-6</c:v>
                </c:pt>
                <c:pt idx="623">
                  <c:v>1.8080000000000001E-6</c:v>
                </c:pt>
                <c:pt idx="624">
                  <c:v>1.8080000000000001E-6</c:v>
                </c:pt>
                <c:pt idx="625">
                  <c:v>1.8080000000000001E-6</c:v>
                </c:pt>
                <c:pt idx="626">
                  <c:v>1.81E-6</c:v>
                </c:pt>
                <c:pt idx="627">
                  <c:v>1.81E-6</c:v>
                </c:pt>
                <c:pt idx="628">
                  <c:v>1.807E-6</c:v>
                </c:pt>
                <c:pt idx="629">
                  <c:v>1.8080000000000001E-6</c:v>
                </c:pt>
                <c:pt idx="630">
                  <c:v>1.81E-6</c:v>
                </c:pt>
                <c:pt idx="631">
                  <c:v>1.8080000000000001E-6</c:v>
                </c:pt>
                <c:pt idx="632">
                  <c:v>1.8050000000000001E-6</c:v>
                </c:pt>
                <c:pt idx="633">
                  <c:v>1.8050000000000001E-6</c:v>
                </c:pt>
                <c:pt idx="634">
                  <c:v>1.81E-6</c:v>
                </c:pt>
                <c:pt idx="635">
                  <c:v>1.8080000000000001E-6</c:v>
                </c:pt>
                <c:pt idx="636">
                  <c:v>1.8080000000000001E-6</c:v>
                </c:pt>
                <c:pt idx="637">
                  <c:v>1.81E-6</c:v>
                </c:pt>
                <c:pt idx="638">
                  <c:v>1.807E-6</c:v>
                </c:pt>
                <c:pt idx="639">
                  <c:v>1.8050000000000001E-6</c:v>
                </c:pt>
                <c:pt idx="640">
                  <c:v>1.8080000000000001E-6</c:v>
                </c:pt>
                <c:pt idx="641">
                  <c:v>1.8050000000000001E-6</c:v>
                </c:pt>
                <c:pt idx="642">
                  <c:v>1.8050000000000001E-6</c:v>
                </c:pt>
                <c:pt idx="643">
                  <c:v>1.8050000000000001E-6</c:v>
                </c:pt>
                <c:pt idx="644">
                  <c:v>1.8080000000000001E-6</c:v>
                </c:pt>
                <c:pt idx="645">
                  <c:v>1.807E-6</c:v>
                </c:pt>
                <c:pt idx="646">
                  <c:v>1.8050000000000001E-6</c:v>
                </c:pt>
                <c:pt idx="647">
                  <c:v>1.807E-6</c:v>
                </c:pt>
                <c:pt idx="648">
                  <c:v>1.807E-6</c:v>
                </c:pt>
                <c:pt idx="649">
                  <c:v>1.8080000000000001E-6</c:v>
                </c:pt>
                <c:pt idx="650">
                  <c:v>1.807E-6</c:v>
                </c:pt>
                <c:pt idx="651">
                  <c:v>1.8080000000000001E-6</c:v>
                </c:pt>
                <c:pt idx="652">
                  <c:v>1.81E-6</c:v>
                </c:pt>
                <c:pt idx="653">
                  <c:v>1.8080000000000001E-6</c:v>
                </c:pt>
                <c:pt idx="654">
                  <c:v>1.8080000000000001E-6</c:v>
                </c:pt>
                <c:pt idx="655">
                  <c:v>1.8080000000000001E-6</c:v>
                </c:pt>
                <c:pt idx="656">
                  <c:v>1.8080000000000001E-6</c:v>
                </c:pt>
                <c:pt idx="657">
                  <c:v>1.81E-6</c:v>
                </c:pt>
                <c:pt idx="658">
                  <c:v>1.8080000000000001E-6</c:v>
                </c:pt>
                <c:pt idx="659">
                  <c:v>1.8080000000000001E-6</c:v>
                </c:pt>
                <c:pt idx="660">
                  <c:v>1.81E-6</c:v>
                </c:pt>
                <c:pt idx="661">
                  <c:v>1.8080000000000001E-6</c:v>
                </c:pt>
                <c:pt idx="662">
                  <c:v>1.8080000000000001E-6</c:v>
                </c:pt>
                <c:pt idx="663">
                  <c:v>1.807E-6</c:v>
                </c:pt>
                <c:pt idx="664">
                  <c:v>1.81E-6</c:v>
                </c:pt>
                <c:pt idx="665">
                  <c:v>1.81E-6</c:v>
                </c:pt>
                <c:pt idx="666">
                  <c:v>1.8080000000000001E-6</c:v>
                </c:pt>
                <c:pt idx="667">
                  <c:v>1.813E-6</c:v>
                </c:pt>
                <c:pt idx="668">
                  <c:v>1.8080000000000001E-6</c:v>
                </c:pt>
                <c:pt idx="669">
                  <c:v>1.81E-6</c:v>
                </c:pt>
                <c:pt idx="670">
                  <c:v>1.8080000000000001E-6</c:v>
                </c:pt>
                <c:pt idx="671">
                  <c:v>1.813E-6</c:v>
                </c:pt>
                <c:pt idx="672">
                  <c:v>1.8080000000000001E-6</c:v>
                </c:pt>
                <c:pt idx="673">
                  <c:v>1.8080000000000001E-6</c:v>
                </c:pt>
                <c:pt idx="674">
                  <c:v>1.812E-6</c:v>
                </c:pt>
                <c:pt idx="675">
                  <c:v>1.8080000000000001E-6</c:v>
                </c:pt>
                <c:pt idx="676">
                  <c:v>1.81E-6</c:v>
                </c:pt>
                <c:pt idx="677">
                  <c:v>1.81E-6</c:v>
                </c:pt>
                <c:pt idx="678">
                  <c:v>1.812E-6</c:v>
                </c:pt>
                <c:pt idx="679">
                  <c:v>1.807E-6</c:v>
                </c:pt>
                <c:pt idx="680">
                  <c:v>1.8080000000000001E-6</c:v>
                </c:pt>
                <c:pt idx="681">
                  <c:v>1.812E-6</c:v>
                </c:pt>
                <c:pt idx="682">
                  <c:v>1.8080000000000001E-6</c:v>
                </c:pt>
                <c:pt idx="683">
                  <c:v>1.8080000000000001E-6</c:v>
                </c:pt>
                <c:pt idx="684">
                  <c:v>1.81E-6</c:v>
                </c:pt>
                <c:pt idx="685">
                  <c:v>1.8080000000000001E-6</c:v>
                </c:pt>
                <c:pt idx="686">
                  <c:v>1.81E-6</c:v>
                </c:pt>
                <c:pt idx="687">
                  <c:v>1.81E-6</c:v>
                </c:pt>
                <c:pt idx="688">
                  <c:v>1.807E-6</c:v>
                </c:pt>
                <c:pt idx="689">
                  <c:v>1.8080000000000001E-6</c:v>
                </c:pt>
                <c:pt idx="690">
                  <c:v>1.81E-6</c:v>
                </c:pt>
                <c:pt idx="691">
                  <c:v>1.8080000000000001E-6</c:v>
                </c:pt>
                <c:pt idx="692">
                  <c:v>1.807E-6</c:v>
                </c:pt>
                <c:pt idx="693">
                  <c:v>1.81E-6</c:v>
                </c:pt>
                <c:pt idx="694">
                  <c:v>1.81E-6</c:v>
                </c:pt>
                <c:pt idx="695">
                  <c:v>1.807E-6</c:v>
                </c:pt>
                <c:pt idx="696">
                  <c:v>1.8080000000000001E-6</c:v>
                </c:pt>
                <c:pt idx="697">
                  <c:v>1.81E-6</c:v>
                </c:pt>
                <c:pt idx="698">
                  <c:v>1.807E-6</c:v>
                </c:pt>
                <c:pt idx="699">
                  <c:v>1.807E-6</c:v>
                </c:pt>
                <c:pt idx="700">
                  <c:v>1.8080000000000001E-6</c:v>
                </c:pt>
                <c:pt idx="701">
                  <c:v>1.81E-6</c:v>
                </c:pt>
                <c:pt idx="702">
                  <c:v>1.807E-6</c:v>
                </c:pt>
                <c:pt idx="703">
                  <c:v>1.807E-6</c:v>
                </c:pt>
                <c:pt idx="704">
                  <c:v>1.813E-6</c:v>
                </c:pt>
                <c:pt idx="705">
                  <c:v>1.807E-6</c:v>
                </c:pt>
                <c:pt idx="706">
                  <c:v>1.807E-6</c:v>
                </c:pt>
                <c:pt idx="707">
                  <c:v>1.81E-6</c:v>
                </c:pt>
                <c:pt idx="708">
                  <c:v>1.8080000000000001E-6</c:v>
                </c:pt>
                <c:pt idx="709">
                  <c:v>1.8080000000000001E-6</c:v>
                </c:pt>
                <c:pt idx="710">
                  <c:v>1.8080000000000001E-6</c:v>
                </c:pt>
                <c:pt idx="711">
                  <c:v>1.812E-6</c:v>
                </c:pt>
                <c:pt idx="712">
                  <c:v>1.81E-6</c:v>
                </c:pt>
                <c:pt idx="713">
                  <c:v>1.812E-6</c:v>
                </c:pt>
                <c:pt idx="714">
                  <c:v>1.807E-6</c:v>
                </c:pt>
                <c:pt idx="715">
                  <c:v>1.8080000000000001E-6</c:v>
                </c:pt>
                <c:pt idx="716">
                  <c:v>1.8080000000000001E-6</c:v>
                </c:pt>
                <c:pt idx="717">
                  <c:v>1.81E-6</c:v>
                </c:pt>
                <c:pt idx="718">
                  <c:v>1.8080000000000001E-6</c:v>
                </c:pt>
                <c:pt idx="719">
                  <c:v>1.81E-6</c:v>
                </c:pt>
                <c:pt idx="720">
                  <c:v>1.8080000000000001E-6</c:v>
                </c:pt>
                <c:pt idx="721">
                  <c:v>1.8080000000000001E-6</c:v>
                </c:pt>
                <c:pt idx="722">
                  <c:v>1.8080000000000001E-6</c:v>
                </c:pt>
                <c:pt idx="723">
                  <c:v>1.81E-6</c:v>
                </c:pt>
                <c:pt idx="724">
                  <c:v>1.81E-6</c:v>
                </c:pt>
                <c:pt idx="725">
                  <c:v>1.807E-6</c:v>
                </c:pt>
                <c:pt idx="726">
                  <c:v>1.8080000000000001E-6</c:v>
                </c:pt>
                <c:pt idx="727">
                  <c:v>1.807E-6</c:v>
                </c:pt>
                <c:pt idx="728">
                  <c:v>1.812E-6</c:v>
                </c:pt>
                <c:pt idx="729">
                  <c:v>1.807E-6</c:v>
                </c:pt>
                <c:pt idx="730">
                  <c:v>1.8080000000000001E-6</c:v>
                </c:pt>
                <c:pt idx="731">
                  <c:v>1.8080000000000001E-6</c:v>
                </c:pt>
                <c:pt idx="732">
                  <c:v>1.807E-6</c:v>
                </c:pt>
                <c:pt idx="733">
                  <c:v>1.8050000000000001E-6</c:v>
                </c:pt>
                <c:pt idx="734">
                  <c:v>1.807E-6</c:v>
                </c:pt>
                <c:pt idx="735">
                  <c:v>1.81E-6</c:v>
                </c:pt>
                <c:pt idx="736">
                  <c:v>1.8050000000000001E-6</c:v>
                </c:pt>
                <c:pt idx="737">
                  <c:v>1.807E-6</c:v>
                </c:pt>
                <c:pt idx="738">
                  <c:v>1.8080000000000001E-6</c:v>
                </c:pt>
                <c:pt idx="739">
                  <c:v>1.81E-6</c:v>
                </c:pt>
                <c:pt idx="740">
                  <c:v>1.8050000000000001E-6</c:v>
                </c:pt>
                <c:pt idx="741">
                  <c:v>1.8080000000000001E-6</c:v>
                </c:pt>
                <c:pt idx="742">
                  <c:v>1.81E-6</c:v>
                </c:pt>
                <c:pt idx="743">
                  <c:v>1.807E-6</c:v>
                </c:pt>
                <c:pt idx="744">
                  <c:v>1.8080000000000001E-6</c:v>
                </c:pt>
                <c:pt idx="745">
                  <c:v>1.8080000000000001E-6</c:v>
                </c:pt>
                <c:pt idx="746">
                  <c:v>1.8080000000000001E-6</c:v>
                </c:pt>
                <c:pt idx="747">
                  <c:v>1.8080000000000001E-6</c:v>
                </c:pt>
                <c:pt idx="748">
                  <c:v>1.807E-6</c:v>
                </c:pt>
                <c:pt idx="749">
                  <c:v>1.81E-6</c:v>
                </c:pt>
                <c:pt idx="750">
                  <c:v>1.807E-6</c:v>
                </c:pt>
                <c:pt idx="751">
                  <c:v>1.807E-6</c:v>
                </c:pt>
                <c:pt idx="752">
                  <c:v>1.8080000000000001E-6</c:v>
                </c:pt>
                <c:pt idx="753">
                  <c:v>1.8050000000000001E-6</c:v>
                </c:pt>
                <c:pt idx="754">
                  <c:v>1.8029999999999999E-6</c:v>
                </c:pt>
                <c:pt idx="755">
                  <c:v>1.807E-6</c:v>
                </c:pt>
                <c:pt idx="756">
                  <c:v>1.8080000000000001E-6</c:v>
                </c:pt>
                <c:pt idx="757">
                  <c:v>1.8050000000000001E-6</c:v>
                </c:pt>
                <c:pt idx="758">
                  <c:v>1.8029999999999999E-6</c:v>
                </c:pt>
                <c:pt idx="759">
                  <c:v>1.8080000000000001E-6</c:v>
                </c:pt>
                <c:pt idx="760">
                  <c:v>1.8029999999999999E-6</c:v>
                </c:pt>
                <c:pt idx="761">
                  <c:v>1.807E-6</c:v>
                </c:pt>
                <c:pt idx="762">
                  <c:v>1.8029999999999999E-6</c:v>
                </c:pt>
                <c:pt idx="763">
                  <c:v>1.8080000000000001E-6</c:v>
                </c:pt>
                <c:pt idx="764">
                  <c:v>1.8029999999999999E-6</c:v>
                </c:pt>
                <c:pt idx="765">
                  <c:v>1.8050000000000001E-6</c:v>
                </c:pt>
                <c:pt idx="766">
                  <c:v>1.81E-6</c:v>
                </c:pt>
                <c:pt idx="767">
                  <c:v>1.8050000000000001E-6</c:v>
                </c:pt>
                <c:pt idx="768">
                  <c:v>1.8029999999999999E-6</c:v>
                </c:pt>
                <c:pt idx="769">
                  <c:v>1.81E-6</c:v>
                </c:pt>
                <c:pt idx="770">
                  <c:v>1.8050000000000001E-6</c:v>
                </c:pt>
                <c:pt idx="771">
                  <c:v>1.8020000000000001E-6</c:v>
                </c:pt>
                <c:pt idx="772">
                  <c:v>1.8050000000000001E-6</c:v>
                </c:pt>
                <c:pt idx="773">
                  <c:v>1.812E-6</c:v>
                </c:pt>
                <c:pt idx="774">
                  <c:v>1.8029999999999999E-6</c:v>
                </c:pt>
                <c:pt idx="775">
                  <c:v>1.8050000000000001E-6</c:v>
                </c:pt>
                <c:pt idx="776">
                  <c:v>1.807E-6</c:v>
                </c:pt>
                <c:pt idx="777">
                  <c:v>1.8080000000000001E-6</c:v>
                </c:pt>
                <c:pt idx="778">
                  <c:v>1.8020000000000001E-6</c:v>
                </c:pt>
                <c:pt idx="779">
                  <c:v>1.807E-6</c:v>
                </c:pt>
                <c:pt idx="780">
                  <c:v>1.8080000000000001E-6</c:v>
                </c:pt>
                <c:pt idx="781">
                  <c:v>1.8029999999999999E-6</c:v>
                </c:pt>
                <c:pt idx="782">
                  <c:v>1.8020000000000001E-6</c:v>
                </c:pt>
                <c:pt idx="783">
                  <c:v>1.7999999999999999E-6</c:v>
                </c:pt>
                <c:pt idx="784">
                  <c:v>1.807E-6</c:v>
                </c:pt>
                <c:pt idx="785">
                  <c:v>1.8050000000000001E-6</c:v>
                </c:pt>
                <c:pt idx="786">
                  <c:v>1.7999999999999999E-6</c:v>
                </c:pt>
                <c:pt idx="787">
                  <c:v>1.8029999999999999E-6</c:v>
                </c:pt>
                <c:pt idx="788">
                  <c:v>1.8050000000000001E-6</c:v>
                </c:pt>
                <c:pt idx="789">
                  <c:v>1.7999999999999999E-6</c:v>
                </c:pt>
                <c:pt idx="790">
                  <c:v>1.8029999999999999E-6</c:v>
                </c:pt>
                <c:pt idx="791">
                  <c:v>1.807E-6</c:v>
                </c:pt>
                <c:pt idx="792">
                  <c:v>1.7999999999999999E-6</c:v>
                </c:pt>
                <c:pt idx="793">
                  <c:v>1.798E-6</c:v>
                </c:pt>
                <c:pt idx="794">
                  <c:v>1.798E-6</c:v>
                </c:pt>
                <c:pt idx="795">
                  <c:v>1.8050000000000001E-6</c:v>
                </c:pt>
                <c:pt idx="796">
                  <c:v>1.7969999999999999E-6</c:v>
                </c:pt>
                <c:pt idx="797">
                  <c:v>1.7969999999999999E-6</c:v>
                </c:pt>
                <c:pt idx="798">
                  <c:v>1.798E-6</c:v>
                </c:pt>
                <c:pt idx="799">
                  <c:v>1.8050000000000001E-6</c:v>
                </c:pt>
                <c:pt idx="800">
                  <c:v>1.7969999999999999E-6</c:v>
                </c:pt>
                <c:pt idx="801">
                  <c:v>1.798E-6</c:v>
                </c:pt>
                <c:pt idx="802">
                  <c:v>1.7969999999999999E-6</c:v>
                </c:pt>
                <c:pt idx="803">
                  <c:v>1.798E-6</c:v>
                </c:pt>
                <c:pt idx="804">
                  <c:v>1.795E-6</c:v>
                </c:pt>
                <c:pt idx="805">
                  <c:v>1.795E-6</c:v>
                </c:pt>
                <c:pt idx="806">
                  <c:v>1.7999999999999999E-6</c:v>
                </c:pt>
                <c:pt idx="807">
                  <c:v>1.7969999999999999E-6</c:v>
                </c:pt>
                <c:pt idx="808">
                  <c:v>1.795E-6</c:v>
                </c:pt>
                <c:pt idx="809">
                  <c:v>1.7969999999999999E-6</c:v>
                </c:pt>
                <c:pt idx="810">
                  <c:v>1.798E-6</c:v>
                </c:pt>
                <c:pt idx="811">
                  <c:v>1.798E-6</c:v>
                </c:pt>
                <c:pt idx="812">
                  <c:v>1.7969999999999999E-6</c:v>
                </c:pt>
                <c:pt idx="813">
                  <c:v>1.8029999999999999E-6</c:v>
                </c:pt>
                <c:pt idx="814">
                  <c:v>1.798E-6</c:v>
                </c:pt>
                <c:pt idx="815">
                  <c:v>1.7999999999999999E-6</c:v>
                </c:pt>
                <c:pt idx="816">
                  <c:v>1.8020000000000001E-6</c:v>
                </c:pt>
                <c:pt idx="817">
                  <c:v>1.7969999999999999E-6</c:v>
                </c:pt>
                <c:pt idx="818">
                  <c:v>1.7969999999999999E-6</c:v>
                </c:pt>
                <c:pt idx="819">
                  <c:v>1.8029999999999999E-6</c:v>
                </c:pt>
                <c:pt idx="820">
                  <c:v>1.7969999999999999E-6</c:v>
                </c:pt>
                <c:pt idx="821">
                  <c:v>1.7969999999999999E-6</c:v>
                </c:pt>
                <c:pt idx="822">
                  <c:v>1.7999999999999999E-6</c:v>
                </c:pt>
                <c:pt idx="823">
                  <c:v>1.8020000000000001E-6</c:v>
                </c:pt>
                <c:pt idx="824">
                  <c:v>1.7969999999999999E-6</c:v>
                </c:pt>
                <c:pt idx="825">
                  <c:v>1.798E-6</c:v>
                </c:pt>
                <c:pt idx="826">
                  <c:v>1.7999999999999999E-6</c:v>
                </c:pt>
                <c:pt idx="827">
                  <c:v>1.8020000000000001E-6</c:v>
                </c:pt>
                <c:pt idx="828">
                  <c:v>1.7999999999999999E-6</c:v>
                </c:pt>
                <c:pt idx="829">
                  <c:v>1.798E-6</c:v>
                </c:pt>
                <c:pt idx="830">
                  <c:v>1.8050000000000001E-6</c:v>
                </c:pt>
                <c:pt idx="831">
                  <c:v>1.8020000000000001E-6</c:v>
                </c:pt>
                <c:pt idx="832">
                  <c:v>1.8029999999999999E-6</c:v>
                </c:pt>
                <c:pt idx="833">
                  <c:v>1.8020000000000001E-6</c:v>
                </c:pt>
                <c:pt idx="834">
                  <c:v>1.8050000000000001E-6</c:v>
                </c:pt>
                <c:pt idx="835">
                  <c:v>1.8029999999999999E-6</c:v>
                </c:pt>
                <c:pt idx="836">
                  <c:v>1.8020000000000001E-6</c:v>
                </c:pt>
                <c:pt idx="837">
                  <c:v>1.8050000000000001E-6</c:v>
                </c:pt>
                <c:pt idx="838">
                  <c:v>1.8020000000000001E-6</c:v>
                </c:pt>
                <c:pt idx="839">
                  <c:v>1.7999999999999999E-6</c:v>
                </c:pt>
                <c:pt idx="840">
                  <c:v>1.8050000000000001E-6</c:v>
                </c:pt>
                <c:pt idx="841">
                  <c:v>1.798E-6</c:v>
                </c:pt>
                <c:pt idx="842">
                  <c:v>1.7999999999999999E-6</c:v>
                </c:pt>
                <c:pt idx="843">
                  <c:v>1.7999999999999999E-6</c:v>
                </c:pt>
                <c:pt idx="844">
                  <c:v>1.7999999999999999E-6</c:v>
                </c:pt>
                <c:pt idx="845">
                  <c:v>1.8029999999999999E-6</c:v>
                </c:pt>
                <c:pt idx="846">
                  <c:v>1.8050000000000001E-6</c:v>
                </c:pt>
                <c:pt idx="847">
                  <c:v>1.7999999999999999E-6</c:v>
                </c:pt>
                <c:pt idx="848">
                  <c:v>1.798E-6</c:v>
                </c:pt>
                <c:pt idx="849">
                  <c:v>1.8020000000000001E-6</c:v>
                </c:pt>
                <c:pt idx="850">
                  <c:v>1.798E-6</c:v>
                </c:pt>
                <c:pt idx="851">
                  <c:v>1.7969999999999999E-6</c:v>
                </c:pt>
                <c:pt idx="852">
                  <c:v>1.7999999999999999E-6</c:v>
                </c:pt>
                <c:pt idx="853">
                  <c:v>1.807E-6</c:v>
                </c:pt>
                <c:pt idx="854">
                  <c:v>1.7969999999999999E-6</c:v>
                </c:pt>
                <c:pt idx="855">
                  <c:v>1.798E-6</c:v>
                </c:pt>
                <c:pt idx="856">
                  <c:v>1.8029999999999999E-6</c:v>
                </c:pt>
                <c:pt idx="857">
                  <c:v>1.7969999999999999E-6</c:v>
                </c:pt>
                <c:pt idx="858">
                  <c:v>1.798E-6</c:v>
                </c:pt>
                <c:pt idx="859">
                  <c:v>1.8020000000000001E-6</c:v>
                </c:pt>
                <c:pt idx="860">
                  <c:v>1.7969999999999999E-6</c:v>
                </c:pt>
                <c:pt idx="861">
                  <c:v>1.798E-6</c:v>
                </c:pt>
                <c:pt idx="862">
                  <c:v>1.807E-6</c:v>
                </c:pt>
                <c:pt idx="863">
                  <c:v>1.7969999999999999E-6</c:v>
                </c:pt>
                <c:pt idx="864">
                  <c:v>1.7969999999999999E-6</c:v>
                </c:pt>
                <c:pt idx="865">
                  <c:v>1.7999999999999999E-6</c:v>
                </c:pt>
                <c:pt idx="866">
                  <c:v>1.7969999999999999E-6</c:v>
                </c:pt>
                <c:pt idx="867">
                  <c:v>1.798E-6</c:v>
                </c:pt>
                <c:pt idx="868">
                  <c:v>1.7999999999999999E-6</c:v>
                </c:pt>
                <c:pt idx="869">
                  <c:v>1.7969999999999999E-6</c:v>
                </c:pt>
                <c:pt idx="870">
                  <c:v>1.795E-6</c:v>
                </c:pt>
                <c:pt idx="871">
                  <c:v>1.795E-6</c:v>
                </c:pt>
                <c:pt idx="872">
                  <c:v>1.7999999999999999E-6</c:v>
                </c:pt>
                <c:pt idx="873">
                  <c:v>1.7969999999999999E-6</c:v>
                </c:pt>
                <c:pt idx="874">
                  <c:v>1.7969999999999999E-6</c:v>
                </c:pt>
                <c:pt idx="875">
                  <c:v>1.7969999999999999E-6</c:v>
                </c:pt>
                <c:pt idx="876">
                  <c:v>1.7999999999999999E-6</c:v>
                </c:pt>
                <c:pt idx="877">
                  <c:v>1.7969999999999999E-6</c:v>
                </c:pt>
                <c:pt idx="878">
                  <c:v>1.7969999999999999E-6</c:v>
                </c:pt>
                <c:pt idx="879">
                  <c:v>1.7969999999999999E-6</c:v>
                </c:pt>
                <c:pt idx="880">
                  <c:v>1.8020000000000001E-6</c:v>
                </c:pt>
                <c:pt idx="881">
                  <c:v>1.7940000000000001E-6</c:v>
                </c:pt>
                <c:pt idx="882">
                  <c:v>1.7969999999999999E-6</c:v>
                </c:pt>
                <c:pt idx="883">
                  <c:v>1.7999999999999999E-6</c:v>
                </c:pt>
                <c:pt idx="884">
                  <c:v>1.795E-6</c:v>
                </c:pt>
                <c:pt idx="885">
                  <c:v>1.795E-6</c:v>
                </c:pt>
                <c:pt idx="886">
                  <c:v>1.7999999999999999E-6</c:v>
                </c:pt>
                <c:pt idx="887">
                  <c:v>1.7969999999999999E-6</c:v>
                </c:pt>
                <c:pt idx="888">
                  <c:v>1.7969999999999999E-6</c:v>
                </c:pt>
                <c:pt idx="889">
                  <c:v>1.7969999999999999E-6</c:v>
                </c:pt>
                <c:pt idx="890">
                  <c:v>1.798E-6</c:v>
                </c:pt>
                <c:pt idx="891">
                  <c:v>1.8020000000000001E-6</c:v>
                </c:pt>
                <c:pt idx="892">
                  <c:v>1.795E-6</c:v>
                </c:pt>
                <c:pt idx="893">
                  <c:v>1.798E-6</c:v>
                </c:pt>
                <c:pt idx="894">
                  <c:v>1.795E-6</c:v>
                </c:pt>
                <c:pt idx="895">
                  <c:v>1.7969999999999999E-6</c:v>
                </c:pt>
                <c:pt idx="896">
                  <c:v>1.7969999999999999E-6</c:v>
                </c:pt>
                <c:pt idx="897">
                  <c:v>1.798E-6</c:v>
                </c:pt>
                <c:pt idx="898">
                  <c:v>1.795E-6</c:v>
                </c:pt>
                <c:pt idx="899">
                  <c:v>1.7969999999999999E-6</c:v>
                </c:pt>
                <c:pt idx="900">
                  <c:v>1.8050000000000001E-6</c:v>
                </c:pt>
                <c:pt idx="901">
                  <c:v>1.7940000000000001E-6</c:v>
                </c:pt>
                <c:pt idx="902">
                  <c:v>1.795E-6</c:v>
                </c:pt>
                <c:pt idx="903">
                  <c:v>1.795E-6</c:v>
                </c:pt>
                <c:pt idx="904">
                  <c:v>1.7969999999999999E-6</c:v>
                </c:pt>
                <c:pt idx="905">
                  <c:v>1.795E-6</c:v>
                </c:pt>
                <c:pt idx="906">
                  <c:v>1.795E-6</c:v>
                </c:pt>
                <c:pt idx="907">
                  <c:v>1.7969999999999999E-6</c:v>
                </c:pt>
                <c:pt idx="908">
                  <c:v>1.7969999999999999E-6</c:v>
                </c:pt>
                <c:pt idx="909">
                  <c:v>1.8020000000000001E-6</c:v>
                </c:pt>
                <c:pt idx="910">
                  <c:v>1.795E-6</c:v>
                </c:pt>
                <c:pt idx="911">
                  <c:v>1.7969999999999999E-6</c:v>
                </c:pt>
                <c:pt idx="912">
                  <c:v>1.798E-6</c:v>
                </c:pt>
                <c:pt idx="913">
                  <c:v>1.7999999999999999E-6</c:v>
                </c:pt>
                <c:pt idx="914">
                  <c:v>1.795E-6</c:v>
                </c:pt>
                <c:pt idx="915">
                  <c:v>1.7969999999999999E-6</c:v>
                </c:pt>
                <c:pt idx="916">
                  <c:v>1.7999999999999999E-6</c:v>
                </c:pt>
                <c:pt idx="917">
                  <c:v>1.795E-6</c:v>
                </c:pt>
                <c:pt idx="918">
                  <c:v>1.7969999999999999E-6</c:v>
                </c:pt>
                <c:pt idx="919">
                  <c:v>1.8029999999999999E-6</c:v>
                </c:pt>
                <c:pt idx="920">
                  <c:v>1.7940000000000001E-6</c:v>
                </c:pt>
                <c:pt idx="921">
                  <c:v>1.795E-6</c:v>
                </c:pt>
                <c:pt idx="922">
                  <c:v>1.795E-6</c:v>
                </c:pt>
                <c:pt idx="923">
                  <c:v>1.8020000000000001E-6</c:v>
                </c:pt>
                <c:pt idx="924">
                  <c:v>1.798E-6</c:v>
                </c:pt>
                <c:pt idx="925">
                  <c:v>1.7969999999999999E-6</c:v>
                </c:pt>
                <c:pt idx="926">
                  <c:v>1.7969999999999999E-6</c:v>
                </c:pt>
                <c:pt idx="927">
                  <c:v>1.798E-6</c:v>
                </c:pt>
                <c:pt idx="928">
                  <c:v>1.7969999999999999E-6</c:v>
                </c:pt>
                <c:pt idx="929">
                  <c:v>1.795E-6</c:v>
                </c:pt>
                <c:pt idx="930">
                  <c:v>1.8020000000000001E-6</c:v>
                </c:pt>
                <c:pt idx="931">
                  <c:v>1.795E-6</c:v>
                </c:pt>
                <c:pt idx="932">
                  <c:v>1.798E-6</c:v>
                </c:pt>
                <c:pt idx="933">
                  <c:v>1.7999999999999999E-6</c:v>
                </c:pt>
                <c:pt idx="934">
                  <c:v>1.7969999999999999E-6</c:v>
                </c:pt>
                <c:pt idx="935">
                  <c:v>1.7969999999999999E-6</c:v>
                </c:pt>
                <c:pt idx="936">
                  <c:v>1.795E-6</c:v>
                </c:pt>
                <c:pt idx="937">
                  <c:v>1.7969999999999999E-6</c:v>
                </c:pt>
                <c:pt idx="938">
                  <c:v>1.795E-6</c:v>
                </c:pt>
                <c:pt idx="939">
                  <c:v>1.795E-6</c:v>
                </c:pt>
                <c:pt idx="940">
                  <c:v>1.795E-6</c:v>
                </c:pt>
                <c:pt idx="941">
                  <c:v>1.798E-6</c:v>
                </c:pt>
                <c:pt idx="942">
                  <c:v>1.795E-6</c:v>
                </c:pt>
                <c:pt idx="943">
                  <c:v>1.795E-6</c:v>
                </c:pt>
                <c:pt idx="944">
                  <c:v>1.795E-6</c:v>
                </c:pt>
                <c:pt idx="945">
                  <c:v>1.8020000000000001E-6</c:v>
                </c:pt>
                <c:pt idx="946">
                  <c:v>1.795E-6</c:v>
                </c:pt>
                <c:pt idx="947">
                  <c:v>1.795E-6</c:v>
                </c:pt>
                <c:pt idx="948">
                  <c:v>1.795E-6</c:v>
                </c:pt>
                <c:pt idx="949">
                  <c:v>1.795E-6</c:v>
                </c:pt>
                <c:pt idx="950">
                  <c:v>1.7940000000000001E-6</c:v>
                </c:pt>
                <c:pt idx="951">
                  <c:v>1.7940000000000001E-6</c:v>
                </c:pt>
                <c:pt idx="952">
                  <c:v>1.798E-6</c:v>
                </c:pt>
                <c:pt idx="953">
                  <c:v>1.792E-6</c:v>
                </c:pt>
                <c:pt idx="954">
                  <c:v>1.795E-6</c:v>
                </c:pt>
                <c:pt idx="955">
                  <c:v>1.7969999999999999E-6</c:v>
                </c:pt>
                <c:pt idx="956">
                  <c:v>1.7969999999999999E-6</c:v>
                </c:pt>
                <c:pt idx="957">
                  <c:v>1.7940000000000001E-6</c:v>
                </c:pt>
                <c:pt idx="958">
                  <c:v>1.7940000000000001E-6</c:v>
                </c:pt>
                <c:pt idx="959">
                  <c:v>1.7940000000000001E-6</c:v>
                </c:pt>
                <c:pt idx="960">
                  <c:v>1.7940000000000001E-6</c:v>
                </c:pt>
                <c:pt idx="961">
                  <c:v>1.7940000000000001E-6</c:v>
                </c:pt>
                <c:pt idx="962">
                  <c:v>1.795E-6</c:v>
                </c:pt>
                <c:pt idx="963">
                  <c:v>1.7940000000000001E-6</c:v>
                </c:pt>
                <c:pt idx="964">
                  <c:v>1.7940000000000001E-6</c:v>
                </c:pt>
                <c:pt idx="965">
                  <c:v>1.795E-6</c:v>
                </c:pt>
                <c:pt idx="966">
                  <c:v>1.798E-6</c:v>
                </c:pt>
                <c:pt idx="967">
                  <c:v>1.795E-6</c:v>
                </c:pt>
                <c:pt idx="968">
                  <c:v>1.795E-6</c:v>
                </c:pt>
                <c:pt idx="969">
                  <c:v>1.795E-6</c:v>
                </c:pt>
                <c:pt idx="970">
                  <c:v>1.798E-6</c:v>
                </c:pt>
                <c:pt idx="971">
                  <c:v>1.795E-6</c:v>
                </c:pt>
                <c:pt idx="972">
                  <c:v>1.795E-6</c:v>
                </c:pt>
                <c:pt idx="973">
                  <c:v>1.795E-6</c:v>
                </c:pt>
                <c:pt idx="974">
                  <c:v>1.7969999999999999E-6</c:v>
                </c:pt>
                <c:pt idx="975">
                  <c:v>1.7940000000000001E-6</c:v>
                </c:pt>
                <c:pt idx="976">
                  <c:v>1.795E-6</c:v>
                </c:pt>
                <c:pt idx="977">
                  <c:v>1.7969999999999999E-6</c:v>
                </c:pt>
                <c:pt idx="978">
                  <c:v>1.7940000000000001E-6</c:v>
                </c:pt>
                <c:pt idx="979">
                  <c:v>1.7940000000000001E-6</c:v>
                </c:pt>
                <c:pt idx="980">
                  <c:v>1.795E-6</c:v>
                </c:pt>
                <c:pt idx="981">
                  <c:v>1.7940000000000001E-6</c:v>
                </c:pt>
                <c:pt idx="982">
                  <c:v>1.795E-6</c:v>
                </c:pt>
                <c:pt idx="983">
                  <c:v>1.795E-6</c:v>
                </c:pt>
                <c:pt idx="984">
                  <c:v>1.795E-6</c:v>
                </c:pt>
                <c:pt idx="985">
                  <c:v>1.7940000000000001E-6</c:v>
                </c:pt>
                <c:pt idx="986">
                  <c:v>1.795E-6</c:v>
                </c:pt>
                <c:pt idx="987">
                  <c:v>1.795E-6</c:v>
                </c:pt>
                <c:pt idx="988">
                  <c:v>1.7940000000000001E-6</c:v>
                </c:pt>
                <c:pt idx="989">
                  <c:v>1.7940000000000001E-6</c:v>
                </c:pt>
                <c:pt idx="990">
                  <c:v>1.798E-6</c:v>
                </c:pt>
                <c:pt idx="991">
                  <c:v>1.7940000000000001E-6</c:v>
                </c:pt>
                <c:pt idx="992">
                  <c:v>1.795E-6</c:v>
                </c:pt>
                <c:pt idx="993">
                  <c:v>1.795E-6</c:v>
                </c:pt>
                <c:pt idx="994">
                  <c:v>1.7940000000000001E-6</c:v>
                </c:pt>
                <c:pt idx="995">
                  <c:v>1.7940000000000001E-6</c:v>
                </c:pt>
                <c:pt idx="996">
                  <c:v>1.7940000000000001E-6</c:v>
                </c:pt>
                <c:pt idx="997">
                  <c:v>1.7969999999999999E-6</c:v>
                </c:pt>
                <c:pt idx="998">
                  <c:v>1.795E-6</c:v>
                </c:pt>
                <c:pt idx="999">
                  <c:v>1.7940000000000001E-6</c:v>
                </c:pt>
                <c:pt idx="1000">
                  <c:v>1.7940000000000001E-6</c:v>
                </c:pt>
                <c:pt idx="1001">
                  <c:v>1.7969999999999999E-6</c:v>
                </c:pt>
                <c:pt idx="1002">
                  <c:v>1.7940000000000001E-6</c:v>
                </c:pt>
                <c:pt idx="1003">
                  <c:v>1.7940000000000001E-6</c:v>
                </c:pt>
                <c:pt idx="1004">
                  <c:v>1.795E-6</c:v>
                </c:pt>
                <c:pt idx="1005">
                  <c:v>1.792E-6</c:v>
                </c:pt>
                <c:pt idx="1006">
                  <c:v>1.792E-6</c:v>
                </c:pt>
                <c:pt idx="1007">
                  <c:v>1.7940000000000001E-6</c:v>
                </c:pt>
                <c:pt idx="1008">
                  <c:v>1.7940000000000001E-6</c:v>
                </c:pt>
                <c:pt idx="1009">
                  <c:v>1.795E-6</c:v>
                </c:pt>
                <c:pt idx="1010">
                  <c:v>1.7940000000000001E-6</c:v>
                </c:pt>
                <c:pt idx="1011">
                  <c:v>1.7940000000000001E-6</c:v>
                </c:pt>
                <c:pt idx="1012">
                  <c:v>1.795E-6</c:v>
                </c:pt>
                <c:pt idx="1013">
                  <c:v>1.7940000000000001E-6</c:v>
                </c:pt>
                <c:pt idx="1014">
                  <c:v>1.792E-6</c:v>
                </c:pt>
                <c:pt idx="1015">
                  <c:v>1.792E-6</c:v>
                </c:pt>
                <c:pt idx="1016">
                  <c:v>1.795E-6</c:v>
                </c:pt>
                <c:pt idx="1017">
                  <c:v>1.79E-6</c:v>
                </c:pt>
                <c:pt idx="1018">
                  <c:v>1.7940000000000001E-6</c:v>
                </c:pt>
                <c:pt idx="1019">
                  <c:v>1.7940000000000001E-6</c:v>
                </c:pt>
                <c:pt idx="1020">
                  <c:v>1.7940000000000001E-6</c:v>
                </c:pt>
                <c:pt idx="1021">
                  <c:v>1.7940000000000001E-6</c:v>
                </c:pt>
                <c:pt idx="1022">
                  <c:v>1.7940000000000001E-6</c:v>
                </c:pt>
                <c:pt idx="1023">
                  <c:v>1.795E-6</c:v>
                </c:pt>
                <c:pt idx="1024">
                  <c:v>1.792E-6</c:v>
                </c:pt>
                <c:pt idx="1025">
                  <c:v>1.7940000000000001E-6</c:v>
                </c:pt>
                <c:pt idx="1026">
                  <c:v>1.7940000000000001E-6</c:v>
                </c:pt>
                <c:pt idx="1027">
                  <c:v>1.795E-6</c:v>
                </c:pt>
                <c:pt idx="1028">
                  <c:v>1.7940000000000001E-6</c:v>
                </c:pt>
                <c:pt idx="1029">
                  <c:v>1.795E-6</c:v>
                </c:pt>
                <c:pt idx="1030">
                  <c:v>1.798E-6</c:v>
                </c:pt>
                <c:pt idx="1031">
                  <c:v>1.795E-6</c:v>
                </c:pt>
                <c:pt idx="1032">
                  <c:v>1.7969999999999999E-6</c:v>
                </c:pt>
                <c:pt idx="1033">
                  <c:v>1.7999999999999999E-6</c:v>
                </c:pt>
                <c:pt idx="1034">
                  <c:v>1.795E-6</c:v>
                </c:pt>
                <c:pt idx="1035">
                  <c:v>1.795E-6</c:v>
                </c:pt>
                <c:pt idx="1036">
                  <c:v>1.795E-6</c:v>
                </c:pt>
                <c:pt idx="1037">
                  <c:v>1.798E-6</c:v>
                </c:pt>
                <c:pt idx="1038">
                  <c:v>1.795E-6</c:v>
                </c:pt>
                <c:pt idx="1039">
                  <c:v>1.7969999999999999E-6</c:v>
                </c:pt>
                <c:pt idx="1040">
                  <c:v>1.798E-6</c:v>
                </c:pt>
                <c:pt idx="1041">
                  <c:v>1.7969999999999999E-6</c:v>
                </c:pt>
                <c:pt idx="1042">
                  <c:v>1.7969999999999999E-6</c:v>
                </c:pt>
                <c:pt idx="1043">
                  <c:v>1.7999999999999999E-6</c:v>
                </c:pt>
                <c:pt idx="1044">
                  <c:v>1.7999999999999999E-6</c:v>
                </c:pt>
                <c:pt idx="1045">
                  <c:v>1.7969999999999999E-6</c:v>
                </c:pt>
                <c:pt idx="1046">
                  <c:v>1.8020000000000001E-6</c:v>
                </c:pt>
                <c:pt idx="1047">
                  <c:v>1.8020000000000001E-6</c:v>
                </c:pt>
                <c:pt idx="1048">
                  <c:v>1.798E-6</c:v>
                </c:pt>
                <c:pt idx="1049">
                  <c:v>1.8029999999999999E-6</c:v>
                </c:pt>
                <c:pt idx="1050">
                  <c:v>1.798E-6</c:v>
                </c:pt>
                <c:pt idx="1051">
                  <c:v>1.7969999999999999E-6</c:v>
                </c:pt>
                <c:pt idx="1052">
                  <c:v>1.8020000000000001E-6</c:v>
                </c:pt>
                <c:pt idx="1053">
                  <c:v>1.7969999999999999E-6</c:v>
                </c:pt>
                <c:pt idx="1054">
                  <c:v>1.7969999999999999E-6</c:v>
                </c:pt>
                <c:pt idx="1055">
                  <c:v>1.798E-6</c:v>
                </c:pt>
                <c:pt idx="1056">
                  <c:v>1.8029999999999999E-6</c:v>
                </c:pt>
                <c:pt idx="1057">
                  <c:v>1.798E-6</c:v>
                </c:pt>
                <c:pt idx="1058">
                  <c:v>1.8020000000000001E-6</c:v>
                </c:pt>
                <c:pt idx="1059">
                  <c:v>1.8050000000000001E-6</c:v>
                </c:pt>
                <c:pt idx="1060">
                  <c:v>1.7999999999999999E-6</c:v>
                </c:pt>
                <c:pt idx="1061">
                  <c:v>1.8020000000000001E-6</c:v>
                </c:pt>
                <c:pt idx="1062">
                  <c:v>1.807E-6</c:v>
                </c:pt>
                <c:pt idx="1063">
                  <c:v>1.798E-6</c:v>
                </c:pt>
                <c:pt idx="1064">
                  <c:v>1.8020000000000001E-6</c:v>
                </c:pt>
                <c:pt idx="1065">
                  <c:v>1.8050000000000001E-6</c:v>
                </c:pt>
                <c:pt idx="1066">
                  <c:v>1.7999999999999999E-6</c:v>
                </c:pt>
                <c:pt idx="1067">
                  <c:v>1.8029999999999999E-6</c:v>
                </c:pt>
                <c:pt idx="1068">
                  <c:v>1.807E-6</c:v>
                </c:pt>
                <c:pt idx="1069">
                  <c:v>1.8020000000000001E-6</c:v>
                </c:pt>
                <c:pt idx="1070">
                  <c:v>1.7999999999999999E-6</c:v>
                </c:pt>
                <c:pt idx="1071">
                  <c:v>1.7999999999999999E-6</c:v>
                </c:pt>
                <c:pt idx="1072">
                  <c:v>1.807E-6</c:v>
                </c:pt>
                <c:pt idx="1073">
                  <c:v>1.798E-6</c:v>
                </c:pt>
                <c:pt idx="1074">
                  <c:v>1.798E-6</c:v>
                </c:pt>
                <c:pt idx="1075">
                  <c:v>1.7999999999999999E-6</c:v>
                </c:pt>
                <c:pt idx="1076">
                  <c:v>1.798E-6</c:v>
                </c:pt>
                <c:pt idx="1077">
                  <c:v>1.7999999999999999E-6</c:v>
                </c:pt>
                <c:pt idx="1078">
                  <c:v>1.7999999999999999E-6</c:v>
                </c:pt>
                <c:pt idx="1079">
                  <c:v>1.8029999999999999E-6</c:v>
                </c:pt>
                <c:pt idx="1080">
                  <c:v>1.798E-6</c:v>
                </c:pt>
                <c:pt idx="1081">
                  <c:v>1.798E-6</c:v>
                </c:pt>
                <c:pt idx="1082">
                  <c:v>1.7969999999999999E-6</c:v>
                </c:pt>
                <c:pt idx="1083">
                  <c:v>1.795E-6</c:v>
                </c:pt>
                <c:pt idx="1084">
                  <c:v>1.7969999999999999E-6</c:v>
                </c:pt>
                <c:pt idx="1085">
                  <c:v>1.798E-6</c:v>
                </c:pt>
                <c:pt idx="1086">
                  <c:v>1.795E-6</c:v>
                </c:pt>
                <c:pt idx="1087">
                  <c:v>1.795E-6</c:v>
                </c:pt>
                <c:pt idx="1088">
                  <c:v>1.795E-6</c:v>
                </c:pt>
                <c:pt idx="1089">
                  <c:v>1.798E-6</c:v>
                </c:pt>
                <c:pt idx="1090">
                  <c:v>1.795E-6</c:v>
                </c:pt>
                <c:pt idx="1091">
                  <c:v>1.795E-6</c:v>
                </c:pt>
                <c:pt idx="1092">
                  <c:v>1.7969999999999999E-6</c:v>
                </c:pt>
                <c:pt idx="1093">
                  <c:v>1.795E-6</c:v>
                </c:pt>
                <c:pt idx="1094">
                  <c:v>1.795E-6</c:v>
                </c:pt>
                <c:pt idx="1095">
                  <c:v>1.7940000000000001E-6</c:v>
                </c:pt>
                <c:pt idx="1096">
                  <c:v>1.7969999999999999E-6</c:v>
                </c:pt>
                <c:pt idx="1097">
                  <c:v>1.792E-6</c:v>
                </c:pt>
                <c:pt idx="1098">
                  <c:v>1.795E-6</c:v>
                </c:pt>
                <c:pt idx="1099">
                  <c:v>1.795E-6</c:v>
                </c:pt>
                <c:pt idx="1100">
                  <c:v>1.7969999999999999E-6</c:v>
                </c:pt>
                <c:pt idx="1101">
                  <c:v>1.795E-6</c:v>
                </c:pt>
                <c:pt idx="1102">
                  <c:v>1.795E-6</c:v>
                </c:pt>
                <c:pt idx="1103">
                  <c:v>1.795E-6</c:v>
                </c:pt>
                <c:pt idx="1104">
                  <c:v>1.7940000000000001E-6</c:v>
                </c:pt>
                <c:pt idx="1105">
                  <c:v>1.792E-6</c:v>
                </c:pt>
                <c:pt idx="1106">
                  <c:v>1.7940000000000001E-6</c:v>
                </c:pt>
                <c:pt idx="1107">
                  <c:v>1.7969999999999999E-6</c:v>
                </c:pt>
                <c:pt idx="1108">
                  <c:v>1.7940000000000001E-6</c:v>
                </c:pt>
                <c:pt idx="1109">
                  <c:v>1.7940000000000001E-6</c:v>
                </c:pt>
                <c:pt idx="1110">
                  <c:v>1.792E-6</c:v>
                </c:pt>
                <c:pt idx="1111">
                  <c:v>1.7969999999999999E-6</c:v>
                </c:pt>
                <c:pt idx="1112">
                  <c:v>1.795E-6</c:v>
                </c:pt>
                <c:pt idx="1113">
                  <c:v>1.795E-6</c:v>
                </c:pt>
                <c:pt idx="1114">
                  <c:v>1.795E-6</c:v>
                </c:pt>
                <c:pt idx="1115">
                  <c:v>1.795E-6</c:v>
                </c:pt>
                <c:pt idx="1116">
                  <c:v>1.7969999999999999E-6</c:v>
                </c:pt>
                <c:pt idx="1117">
                  <c:v>1.7969999999999999E-6</c:v>
                </c:pt>
                <c:pt idx="1118">
                  <c:v>1.8029999999999999E-6</c:v>
                </c:pt>
                <c:pt idx="1119">
                  <c:v>1.795E-6</c:v>
                </c:pt>
                <c:pt idx="1120">
                  <c:v>1.795E-6</c:v>
                </c:pt>
                <c:pt idx="1121">
                  <c:v>1.798E-6</c:v>
                </c:pt>
                <c:pt idx="1122">
                  <c:v>1.798E-6</c:v>
                </c:pt>
                <c:pt idx="1123">
                  <c:v>1.798E-6</c:v>
                </c:pt>
                <c:pt idx="1124">
                  <c:v>1.7969999999999999E-6</c:v>
                </c:pt>
                <c:pt idx="1125">
                  <c:v>1.8020000000000001E-6</c:v>
                </c:pt>
                <c:pt idx="1126">
                  <c:v>1.7940000000000001E-6</c:v>
                </c:pt>
                <c:pt idx="1127">
                  <c:v>1.795E-6</c:v>
                </c:pt>
                <c:pt idx="1128">
                  <c:v>1.7969999999999999E-6</c:v>
                </c:pt>
                <c:pt idx="1129">
                  <c:v>1.795E-6</c:v>
                </c:pt>
                <c:pt idx="1130">
                  <c:v>1.795E-6</c:v>
                </c:pt>
                <c:pt idx="1131">
                  <c:v>1.7969999999999999E-6</c:v>
                </c:pt>
                <c:pt idx="1132">
                  <c:v>1.795E-6</c:v>
                </c:pt>
                <c:pt idx="1133">
                  <c:v>1.795E-6</c:v>
                </c:pt>
                <c:pt idx="1134">
                  <c:v>1.7940000000000001E-6</c:v>
                </c:pt>
                <c:pt idx="1135">
                  <c:v>1.7940000000000001E-6</c:v>
                </c:pt>
                <c:pt idx="1136">
                  <c:v>1.787E-6</c:v>
                </c:pt>
                <c:pt idx="1137">
                  <c:v>1.792E-6</c:v>
                </c:pt>
                <c:pt idx="1138">
                  <c:v>1.79E-6</c:v>
                </c:pt>
                <c:pt idx="1139">
                  <c:v>1.79E-6</c:v>
                </c:pt>
                <c:pt idx="1140">
                  <c:v>1.79E-6</c:v>
                </c:pt>
                <c:pt idx="1141">
                  <c:v>1.79E-6</c:v>
                </c:pt>
                <c:pt idx="1142">
                  <c:v>1.792E-6</c:v>
                </c:pt>
                <c:pt idx="1143">
                  <c:v>1.792E-6</c:v>
                </c:pt>
                <c:pt idx="1144">
                  <c:v>1.7859999999999999E-6</c:v>
                </c:pt>
                <c:pt idx="1145">
                  <c:v>1.79E-6</c:v>
                </c:pt>
                <c:pt idx="1146">
                  <c:v>1.792E-6</c:v>
                </c:pt>
                <c:pt idx="1147">
                  <c:v>1.792E-6</c:v>
                </c:pt>
                <c:pt idx="1148">
                  <c:v>1.7889999999999999E-6</c:v>
                </c:pt>
                <c:pt idx="1149">
                  <c:v>1.7889999999999999E-6</c:v>
                </c:pt>
                <c:pt idx="1150">
                  <c:v>1.79E-6</c:v>
                </c:pt>
                <c:pt idx="1151">
                  <c:v>1.79E-6</c:v>
                </c:pt>
                <c:pt idx="1152">
                  <c:v>1.792E-6</c:v>
                </c:pt>
                <c:pt idx="1153">
                  <c:v>1.7889999999999999E-6</c:v>
                </c:pt>
                <c:pt idx="1154">
                  <c:v>1.7940000000000001E-6</c:v>
                </c:pt>
                <c:pt idx="1155">
                  <c:v>1.787E-6</c:v>
                </c:pt>
                <c:pt idx="1156">
                  <c:v>1.787E-6</c:v>
                </c:pt>
                <c:pt idx="1157">
                  <c:v>1.7889999999999999E-6</c:v>
                </c:pt>
                <c:pt idx="1158">
                  <c:v>1.7889999999999999E-6</c:v>
                </c:pt>
                <c:pt idx="1159">
                  <c:v>1.7859999999999999E-6</c:v>
                </c:pt>
                <c:pt idx="1160">
                  <c:v>1.792E-6</c:v>
                </c:pt>
                <c:pt idx="1161">
                  <c:v>1.792E-6</c:v>
                </c:pt>
                <c:pt idx="1162">
                  <c:v>1.7889999999999999E-6</c:v>
                </c:pt>
                <c:pt idx="1163">
                  <c:v>1.787E-6</c:v>
                </c:pt>
                <c:pt idx="1164">
                  <c:v>1.7940000000000001E-6</c:v>
                </c:pt>
                <c:pt idx="1165">
                  <c:v>1.7889999999999999E-6</c:v>
                </c:pt>
                <c:pt idx="1166">
                  <c:v>1.79E-6</c:v>
                </c:pt>
                <c:pt idx="1167">
                  <c:v>1.792E-6</c:v>
                </c:pt>
                <c:pt idx="1168">
                  <c:v>1.79E-6</c:v>
                </c:pt>
                <c:pt idx="1169">
                  <c:v>1.792E-6</c:v>
                </c:pt>
                <c:pt idx="1170">
                  <c:v>1.792E-6</c:v>
                </c:pt>
                <c:pt idx="1171">
                  <c:v>1.792E-6</c:v>
                </c:pt>
                <c:pt idx="1172">
                  <c:v>1.79E-6</c:v>
                </c:pt>
                <c:pt idx="1173">
                  <c:v>1.792E-6</c:v>
                </c:pt>
                <c:pt idx="1174">
                  <c:v>1.792E-6</c:v>
                </c:pt>
                <c:pt idx="1175">
                  <c:v>1.792E-6</c:v>
                </c:pt>
                <c:pt idx="1176">
                  <c:v>1.7889999999999999E-6</c:v>
                </c:pt>
                <c:pt idx="1177">
                  <c:v>1.795E-6</c:v>
                </c:pt>
                <c:pt idx="1178">
                  <c:v>1.792E-6</c:v>
                </c:pt>
                <c:pt idx="1179">
                  <c:v>1.79E-6</c:v>
                </c:pt>
                <c:pt idx="1180">
                  <c:v>1.795E-6</c:v>
                </c:pt>
                <c:pt idx="1181">
                  <c:v>1.792E-6</c:v>
                </c:pt>
                <c:pt idx="1182">
                  <c:v>1.795E-6</c:v>
                </c:pt>
                <c:pt idx="1183">
                  <c:v>1.7940000000000001E-6</c:v>
                </c:pt>
                <c:pt idx="1184">
                  <c:v>1.79E-6</c:v>
                </c:pt>
                <c:pt idx="1185">
                  <c:v>1.7940000000000001E-6</c:v>
                </c:pt>
                <c:pt idx="1186">
                  <c:v>1.7940000000000001E-6</c:v>
                </c:pt>
                <c:pt idx="1187">
                  <c:v>1.79E-6</c:v>
                </c:pt>
                <c:pt idx="1188">
                  <c:v>1.792E-6</c:v>
                </c:pt>
                <c:pt idx="1189">
                  <c:v>1.7940000000000001E-6</c:v>
                </c:pt>
                <c:pt idx="1190">
                  <c:v>1.7940000000000001E-6</c:v>
                </c:pt>
                <c:pt idx="1191">
                  <c:v>1.79E-6</c:v>
                </c:pt>
                <c:pt idx="1192">
                  <c:v>1.792E-6</c:v>
                </c:pt>
                <c:pt idx="1193">
                  <c:v>1.795E-6</c:v>
                </c:pt>
                <c:pt idx="1194">
                  <c:v>1.79E-6</c:v>
                </c:pt>
                <c:pt idx="1195">
                  <c:v>1.792E-6</c:v>
                </c:pt>
                <c:pt idx="1196">
                  <c:v>1.79E-6</c:v>
                </c:pt>
                <c:pt idx="1197">
                  <c:v>1.7940000000000001E-6</c:v>
                </c:pt>
                <c:pt idx="1198">
                  <c:v>1.79E-6</c:v>
                </c:pt>
                <c:pt idx="1199">
                  <c:v>1.792E-6</c:v>
                </c:pt>
                <c:pt idx="1200">
                  <c:v>1.795E-6</c:v>
                </c:pt>
                <c:pt idx="1201">
                  <c:v>1.787E-6</c:v>
                </c:pt>
                <c:pt idx="1202">
                  <c:v>1.7859999999999999E-6</c:v>
                </c:pt>
                <c:pt idx="1203">
                  <c:v>1.792E-6</c:v>
                </c:pt>
                <c:pt idx="1204">
                  <c:v>1.787E-6</c:v>
                </c:pt>
                <c:pt idx="1205">
                  <c:v>1.79E-6</c:v>
                </c:pt>
                <c:pt idx="1206">
                  <c:v>1.792E-6</c:v>
                </c:pt>
                <c:pt idx="1207">
                  <c:v>1.7940000000000001E-6</c:v>
                </c:pt>
                <c:pt idx="1208">
                  <c:v>1.792E-6</c:v>
                </c:pt>
                <c:pt idx="1209">
                  <c:v>1.7859999999999999E-6</c:v>
                </c:pt>
                <c:pt idx="1210">
                  <c:v>1.7859999999999999E-6</c:v>
                </c:pt>
                <c:pt idx="1211">
                  <c:v>1.792E-6</c:v>
                </c:pt>
                <c:pt idx="1212">
                  <c:v>1.7859999999999999E-6</c:v>
                </c:pt>
                <c:pt idx="1213">
                  <c:v>1.7859999999999999E-6</c:v>
                </c:pt>
                <c:pt idx="1214">
                  <c:v>1.79E-6</c:v>
                </c:pt>
                <c:pt idx="1215">
                  <c:v>1.7889999999999999E-6</c:v>
                </c:pt>
                <c:pt idx="1216">
                  <c:v>1.784E-6</c:v>
                </c:pt>
                <c:pt idx="1217">
                  <c:v>1.787E-6</c:v>
                </c:pt>
                <c:pt idx="1218">
                  <c:v>1.79E-6</c:v>
                </c:pt>
                <c:pt idx="1219">
                  <c:v>1.787E-6</c:v>
                </c:pt>
                <c:pt idx="1220">
                  <c:v>1.7859999999999999E-6</c:v>
                </c:pt>
                <c:pt idx="1221">
                  <c:v>1.787E-6</c:v>
                </c:pt>
                <c:pt idx="1222">
                  <c:v>1.787E-6</c:v>
                </c:pt>
                <c:pt idx="1223">
                  <c:v>1.784E-6</c:v>
                </c:pt>
                <c:pt idx="1224">
                  <c:v>1.784E-6</c:v>
                </c:pt>
                <c:pt idx="1225">
                  <c:v>1.792E-6</c:v>
                </c:pt>
                <c:pt idx="1226">
                  <c:v>1.784E-6</c:v>
                </c:pt>
                <c:pt idx="1227">
                  <c:v>1.7859999999999999E-6</c:v>
                </c:pt>
                <c:pt idx="1228">
                  <c:v>1.79E-6</c:v>
                </c:pt>
                <c:pt idx="1229">
                  <c:v>1.7859999999999999E-6</c:v>
                </c:pt>
                <c:pt idx="1230">
                  <c:v>1.7859999999999999E-6</c:v>
                </c:pt>
                <c:pt idx="1231">
                  <c:v>1.784E-6</c:v>
                </c:pt>
                <c:pt idx="1232">
                  <c:v>1.7859999999999999E-6</c:v>
                </c:pt>
                <c:pt idx="1233">
                  <c:v>1.7859999999999999E-6</c:v>
                </c:pt>
                <c:pt idx="1234">
                  <c:v>1.784E-6</c:v>
                </c:pt>
                <c:pt idx="1235">
                  <c:v>1.784E-6</c:v>
                </c:pt>
                <c:pt idx="1236">
                  <c:v>1.792E-6</c:v>
                </c:pt>
                <c:pt idx="1237">
                  <c:v>1.784E-6</c:v>
                </c:pt>
                <c:pt idx="1238">
                  <c:v>1.784E-6</c:v>
                </c:pt>
                <c:pt idx="1239">
                  <c:v>1.784E-6</c:v>
                </c:pt>
                <c:pt idx="1240">
                  <c:v>1.7889999999999999E-6</c:v>
                </c:pt>
                <c:pt idx="1241">
                  <c:v>1.7859999999999999E-6</c:v>
                </c:pt>
                <c:pt idx="1242">
                  <c:v>1.787E-6</c:v>
                </c:pt>
                <c:pt idx="1243">
                  <c:v>1.787E-6</c:v>
                </c:pt>
                <c:pt idx="1244">
                  <c:v>1.792E-6</c:v>
                </c:pt>
                <c:pt idx="1245">
                  <c:v>1.7859999999999999E-6</c:v>
                </c:pt>
                <c:pt idx="1246">
                  <c:v>1.79E-6</c:v>
                </c:pt>
                <c:pt idx="1247">
                  <c:v>1.79E-6</c:v>
                </c:pt>
                <c:pt idx="1248">
                  <c:v>1.7859999999999999E-6</c:v>
                </c:pt>
                <c:pt idx="1249">
                  <c:v>1.787E-6</c:v>
                </c:pt>
                <c:pt idx="1250">
                  <c:v>1.787E-6</c:v>
                </c:pt>
                <c:pt idx="1251">
                  <c:v>1.792E-6</c:v>
                </c:pt>
                <c:pt idx="1252">
                  <c:v>1.7859999999999999E-6</c:v>
                </c:pt>
                <c:pt idx="1253">
                  <c:v>1.79E-6</c:v>
                </c:pt>
                <c:pt idx="1254">
                  <c:v>1.792E-6</c:v>
                </c:pt>
                <c:pt idx="1255">
                  <c:v>1.792E-6</c:v>
                </c:pt>
                <c:pt idx="1256">
                  <c:v>1.787E-6</c:v>
                </c:pt>
                <c:pt idx="1257">
                  <c:v>1.79E-6</c:v>
                </c:pt>
                <c:pt idx="1258">
                  <c:v>1.7940000000000001E-6</c:v>
                </c:pt>
                <c:pt idx="1259">
                  <c:v>1.79E-6</c:v>
                </c:pt>
                <c:pt idx="1260">
                  <c:v>1.792E-6</c:v>
                </c:pt>
                <c:pt idx="1261">
                  <c:v>1.792E-6</c:v>
                </c:pt>
                <c:pt idx="1262">
                  <c:v>1.7940000000000001E-6</c:v>
                </c:pt>
                <c:pt idx="1263">
                  <c:v>1.7889999999999999E-6</c:v>
                </c:pt>
                <c:pt idx="1264">
                  <c:v>1.792E-6</c:v>
                </c:pt>
                <c:pt idx="1265">
                  <c:v>1.7940000000000001E-6</c:v>
                </c:pt>
                <c:pt idx="1266">
                  <c:v>1.792E-6</c:v>
                </c:pt>
                <c:pt idx="1267">
                  <c:v>1.792E-6</c:v>
                </c:pt>
                <c:pt idx="1268">
                  <c:v>1.7940000000000001E-6</c:v>
                </c:pt>
                <c:pt idx="1269">
                  <c:v>1.792E-6</c:v>
                </c:pt>
                <c:pt idx="1270">
                  <c:v>1.792E-6</c:v>
                </c:pt>
                <c:pt idx="1271">
                  <c:v>1.7940000000000001E-6</c:v>
                </c:pt>
                <c:pt idx="1272">
                  <c:v>1.7940000000000001E-6</c:v>
                </c:pt>
                <c:pt idx="1273">
                  <c:v>1.7940000000000001E-6</c:v>
                </c:pt>
                <c:pt idx="1274">
                  <c:v>1.7940000000000001E-6</c:v>
                </c:pt>
                <c:pt idx="1275">
                  <c:v>1.795E-6</c:v>
                </c:pt>
                <c:pt idx="1276">
                  <c:v>1.792E-6</c:v>
                </c:pt>
                <c:pt idx="1277">
                  <c:v>1.795E-6</c:v>
                </c:pt>
                <c:pt idx="1278">
                  <c:v>1.792E-6</c:v>
                </c:pt>
                <c:pt idx="1279">
                  <c:v>1.795E-6</c:v>
                </c:pt>
                <c:pt idx="1280">
                  <c:v>1.7940000000000001E-6</c:v>
                </c:pt>
                <c:pt idx="1281">
                  <c:v>1.795E-6</c:v>
                </c:pt>
                <c:pt idx="1282">
                  <c:v>1.7969999999999999E-6</c:v>
                </c:pt>
                <c:pt idx="1283">
                  <c:v>1.792E-6</c:v>
                </c:pt>
                <c:pt idx="1284">
                  <c:v>1.795E-6</c:v>
                </c:pt>
                <c:pt idx="1285">
                  <c:v>1.795E-6</c:v>
                </c:pt>
                <c:pt idx="1286">
                  <c:v>1.7940000000000001E-6</c:v>
                </c:pt>
                <c:pt idx="1287">
                  <c:v>1.7969999999999999E-6</c:v>
                </c:pt>
                <c:pt idx="1288">
                  <c:v>1.795E-6</c:v>
                </c:pt>
                <c:pt idx="1289">
                  <c:v>1.7969999999999999E-6</c:v>
                </c:pt>
                <c:pt idx="1290">
                  <c:v>1.7940000000000001E-6</c:v>
                </c:pt>
                <c:pt idx="1291">
                  <c:v>1.7940000000000001E-6</c:v>
                </c:pt>
                <c:pt idx="1292">
                  <c:v>1.7969999999999999E-6</c:v>
                </c:pt>
                <c:pt idx="1293">
                  <c:v>1.7940000000000001E-6</c:v>
                </c:pt>
                <c:pt idx="1294">
                  <c:v>1.7969999999999999E-6</c:v>
                </c:pt>
                <c:pt idx="1295">
                  <c:v>1.795E-6</c:v>
                </c:pt>
                <c:pt idx="1296">
                  <c:v>1.7969999999999999E-6</c:v>
                </c:pt>
                <c:pt idx="1297">
                  <c:v>1.7940000000000001E-6</c:v>
                </c:pt>
                <c:pt idx="1298">
                  <c:v>1.795E-6</c:v>
                </c:pt>
                <c:pt idx="1299">
                  <c:v>1.7969999999999999E-6</c:v>
                </c:pt>
                <c:pt idx="1300">
                  <c:v>1.7969999999999999E-6</c:v>
                </c:pt>
                <c:pt idx="1301">
                  <c:v>1.7940000000000001E-6</c:v>
                </c:pt>
                <c:pt idx="1302">
                  <c:v>1.8020000000000001E-6</c:v>
                </c:pt>
                <c:pt idx="1303">
                  <c:v>1.795E-6</c:v>
                </c:pt>
                <c:pt idx="1304">
                  <c:v>1.795E-6</c:v>
                </c:pt>
                <c:pt idx="1305">
                  <c:v>1.7969999999999999E-6</c:v>
                </c:pt>
                <c:pt idx="1306">
                  <c:v>1.7940000000000001E-6</c:v>
                </c:pt>
                <c:pt idx="1307">
                  <c:v>1.795E-6</c:v>
                </c:pt>
                <c:pt idx="1308">
                  <c:v>1.7969999999999999E-6</c:v>
                </c:pt>
                <c:pt idx="1309">
                  <c:v>1.798E-6</c:v>
                </c:pt>
                <c:pt idx="1310">
                  <c:v>1.7940000000000001E-6</c:v>
                </c:pt>
                <c:pt idx="1311">
                  <c:v>1.7969999999999999E-6</c:v>
                </c:pt>
                <c:pt idx="1312">
                  <c:v>1.7969999999999999E-6</c:v>
                </c:pt>
                <c:pt idx="1313">
                  <c:v>1.795E-6</c:v>
                </c:pt>
                <c:pt idx="1314">
                  <c:v>1.795E-6</c:v>
                </c:pt>
                <c:pt idx="1315">
                  <c:v>1.7969999999999999E-6</c:v>
                </c:pt>
                <c:pt idx="1316">
                  <c:v>1.7999999999999999E-6</c:v>
                </c:pt>
                <c:pt idx="1317">
                  <c:v>1.795E-6</c:v>
                </c:pt>
                <c:pt idx="1318">
                  <c:v>1.795E-6</c:v>
                </c:pt>
                <c:pt idx="1319">
                  <c:v>1.795E-6</c:v>
                </c:pt>
                <c:pt idx="1320">
                  <c:v>1.7969999999999999E-6</c:v>
                </c:pt>
                <c:pt idx="1321">
                  <c:v>1.795E-6</c:v>
                </c:pt>
                <c:pt idx="1322">
                  <c:v>1.7969999999999999E-6</c:v>
                </c:pt>
                <c:pt idx="1323">
                  <c:v>1.7999999999999999E-6</c:v>
                </c:pt>
                <c:pt idx="1324">
                  <c:v>1.7940000000000001E-6</c:v>
                </c:pt>
                <c:pt idx="1325">
                  <c:v>1.795E-6</c:v>
                </c:pt>
                <c:pt idx="1326">
                  <c:v>1.795E-6</c:v>
                </c:pt>
                <c:pt idx="1327">
                  <c:v>1.7969999999999999E-6</c:v>
                </c:pt>
                <c:pt idx="1328">
                  <c:v>1.795E-6</c:v>
                </c:pt>
                <c:pt idx="1329">
                  <c:v>1.7940000000000001E-6</c:v>
                </c:pt>
                <c:pt idx="1330">
                  <c:v>1.795E-6</c:v>
                </c:pt>
                <c:pt idx="1331">
                  <c:v>1.7940000000000001E-6</c:v>
                </c:pt>
                <c:pt idx="1332">
                  <c:v>1.7940000000000001E-6</c:v>
                </c:pt>
                <c:pt idx="1333">
                  <c:v>1.7969999999999999E-6</c:v>
                </c:pt>
                <c:pt idx="1334">
                  <c:v>1.795E-6</c:v>
                </c:pt>
                <c:pt idx="1335">
                  <c:v>1.7969999999999999E-6</c:v>
                </c:pt>
                <c:pt idx="1336">
                  <c:v>1.7969999999999999E-6</c:v>
                </c:pt>
                <c:pt idx="1337">
                  <c:v>1.795E-6</c:v>
                </c:pt>
                <c:pt idx="1338">
                  <c:v>1.795E-6</c:v>
                </c:pt>
                <c:pt idx="1339">
                  <c:v>1.795E-6</c:v>
                </c:pt>
                <c:pt idx="1340">
                  <c:v>1.7999999999999999E-6</c:v>
                </c:pt>
                <c:pt idx="1341">
                  <c:v>1.795E-6</c:v>
                </c:pt>
                <c:pt idx="1342">
                  <c:v>1.795E-6</c:v>
                </c:pt>
                <c:pt idx="1343">
                  <c:v>1.7969999999999999E-6</c:v>
                </c:pt>
                <c:pt idx="1344">
                  <c:v>1.7969999999999999E-6</c:v>
                </c:pt>
                <c:pt idx="1345">
                  <c:v>1.795E-6</c:v>
                </c:pt>
                <c:pt idx="1346">
                  <c:v>1.798E-6</c:v>
                </c:pt>
                <c:pt idx="1347">
                  <c:v>1.795E-6</c:v>
                </c:pt>
                <c:pt idx="1348">
                  <c:v>1.795E-6</c:v>
                </c:pt>
                <c:pt idx="1349">
                  <c:v>1.795E-6</c:v>
                </c:pt>
                <c:pt idx="1350">
                  <c:v>1.7969999999999999E-6</c:v>
                </c:pt>
                <c:pt idx="1351">
                  <c:v>1.7940000000000001E-6</c:v>
                </c:pt>
                <c:pt idx="1352">
                  <c:v>1.7969999999999999E-6</c:v>
                </c:pt>
                <c:pt idx="1353">
                  <c:v>1.7969999999999999E-6</c:v>
                </c:pt>
                <c:pt idx="1354">
                  <c:v>1.795E-6</c:v>
                </c:pt>
                <c:pt idx="1355">
                  <c:v>1.7969999999999999E-6</c:v>
                </c:pt>
                <c:pt idx="1356">
                  <c:v>1.7969999999999999E-6</c:v>
                </c:pt>
                <c:pt idx="1357">
                  <c:v>1.7940000000000001E-6</c:v>
                </c:pt>
                <c:pt idx="1358">
                  <c:v>1.795E-6</c:v>
                </c:pt>
                <c:pt idx="1359">
                  <c:v>1.798E-6</c:v>
                </c:pt>
                <c:pt idx="1360">
                  <c:v>1.795E-6</c:v>
                </c:pt>
                <c:pt idx="1361">
                  <c:v>1.795E-6</c:v>
                </c:pt>
                <c:pt idx="1362">
                  <c:v>1.795E-6</c:v>
                </c:pt>
                <c:pt idx="1363">
                  <c:v>1.7969999999999999E-6</c:v>
                </c:pt>
                <c:pt idx="1364">
                  <c:v>1.7940000000000001E-6</c:v>
                </c:pt>
                <c:pt idx="1365">
                  <c:v>1.795E-6</c:v>
                </c:pt>
                <c:pt idx="1366">
                  <c:v>1.795E-6</c:v>
                </c:pt>
                <c:pt idx="1367">
                  <c:v>1.79E-6</c:v>
                </c:pt>
                <c:pt idx="1368">
                  <c:v>1.79E-6</c:v>
                </c:pt>
                <c:pt idx="1369">
                  <c:v>1.79E-6</c:v>
                </c:pt>
                <c:pt idx="1370">
                  <c:v>1.787E-6</c:v>
                </c:pt>
                <c:pt idx="1371">
                  <c:v>1.7889999999999999E-6</c:v>
                </c:pt>
                <c:pt idx="1372">
                  <c:v>1.787E-6</c:v>
                </c:pt>
                <c:pt idx="1373">
                  <c:v>1.787E-6</c:v>
                </c:pt>
                <c:pt idx="1374">
                  <c:v>1.784E-6</c:v>
                </c:pt>
                <c:pt idx="1375">
                  <c:v>1.7859999999999999E-6</c:v>
                </c:pt>
                <c:pt idx="1376">
                  <c:v>1.7889999999999999E-6</c:v>
                </c:pt>
                <c:pt idx="1377">
                  <c:v>1.784E-6</c:v>
                </c:pt>
                <c:pt idx="1378">
                  <c:v>1.784E-6</c:v>
                </c:pt>
                <c:pt idx="1379">
                  <c:v>1.7889999999999999E-6</c:v>
                </c:pt>
                <c:pt idx="1380">
                  <c:v>1.787E-6</c:v>
                </c:pt>
                <c:pt idx="1381">
                  <c:v>1.7859999999999999E-6</c:v>
                </c:pt>
                <c:pt idx="1382">
                  <c:v>1.784E-6</c:v>
                </c:pt>
                <c:pt idx="1383">
                  <c:v>1.784E-6</c:v>
                </c:pt>
                <c:pt idx="1384">
                  <c:v>1.787E-6</c:v>
                </c:pt>
                <c:pt idx="1385">
                  <c:v>1.781E-6</c:v>
                </c:pt>
                <c:pt idx="1386">
                  <c:v>1.7829999999999999E-6</c:v>
                </c:pt>
                <c:pt idx="1387">
                  <c:v>1.784E-6</c:v>
                </c:pt>
                <c:pt idx="1388">
                  <c:v>1.784E-6</c:v>
                </c:pt>
                <c:pt idx="1389">
                  <c:v>1.784E-6</c:v>
                </c:pt>
                <c:pt idx="1390">
                  <c:v>1.7829999999999999E-6</c:v>
                </c:pt>
                <c:pt idx="1391">
                  <c:v>1.784E-6</c:v>
                </c:pt>
                <c:pt idx="1392">
                  <c:v>1.7829999999999999E-6</c:v>
                </c:pt>
                <c:pt idx="1393">
                  <c:v>1.787E-6</c:v>
                </c:pt>
                <c:pt idx="1394">
                  <c:v>1.7829999999999999E-6</c:v>
                </c:pt>
                <c:pt idx="1395">
                  <c:v>1.784E-6</c:v>
                </c:pt>
                <c:pt idx="1396">
                  <c:v>1.7859999999999999E-6</c:v>
                </c:pt>
                <c:pt idx="1397">
                  <c:v>1.7829999999999999E-6</c:v>
                </c:pt>
                <c:pt idx="1398">
                  <c:v>1.784E-6</c:v>
                </c:pt>
                <c:pt idx="1399">
                  <c:v>1.784E-6</c:v>
                </c:pt>
                <c:pt idx="1400">
                  <c:v>1.787E-6</c:v>
                </c:pt>
                <c:pt idx="1401">
                  <c:v>1.7829999999999999E-6</c:v>
                </c:pt>
                <c:pt idx="1402">
                  <c:v>1.784E-6</c:v>
                </c:pt>
                <c:pt idx="1403">
                  <c:v>1.787E-6</c:v>
                </c:pt>
                <c:pt idx="1404">
                  <c:v>1.7829999999999999E-6</c:v>
                </c:pt>
                <c:pt idx="1405">
                  <c:v>1.784E-6</c:v>
                </c:pt>
                <c:pt idx="1406">
                  <c:v>1.784E-6</c:v>
                </c:pt>
                <c:pt idx="1407">
                  <c:v>1.7829999999999999E-6</c:v>
                </c:pt>
                <c:pt idx="1408">
                  <c:v>1.784E-6</c:v>
                </c:pt>
                <c:pt idx="1409">
                  <c:v>1.784E-6</c:v>
                </c:pt>
                <c:pt idx="1410">
                  <c:v>1.787E-6</c:v>
                </c:pt>
                <c:pt idx="1411">
                  <c:v>1.7829999999999999E-6</c:v>
                </c:pt>
                <c:pt idx="1412">
                  <c:v>1.7859999999999999E-6</c:v>
                </c:pt>
                <c:pt idx="1413">
                  <c:v>1.787E-6</c:v>
                </c:pt>
                <c:pt idx="1414">
                  <c:v>1.784E-6</c:v>
                </c:pt>
                <c:pt idx="1415">
                  <c:v>1.784E-6</c:v>
                </c:pt>
                <c:pt idx="1416">
                  <c:v>1.784E-6</c:v>
                </c:pt>
                <c:pt idx="1417">
                  <c:v>1.787E-6</c:v>
                </c:pt>
                <c:pt idx="1418">
                  <c:v>1.784E-6</c:v>
                </c:pt>
                <c:pt idx="1419">
                  <c:v>1.7859999999999999E-6</c:v>
                </c:pt>
                <c:pt idx="1420">
                  <c:v>1.7859999999999999E-6</c:v>
                </c:pt>
                <c:pt idx="1421">
                  <c:v>1.7829999999999999E-6</c:v>
                </c:pt>
                <c:pt idx="1422">
                  <c:v>1.7829999999999999E-6</c:v>
                </c:pt>
                <c:pt idx="1423">
                  <c:v>1.7859999999999999E-6</c:v>
                </c:pt>
                <c:pt idx="1424">
                  <c:v>1.7829999999999999E-6</c:v>
                </c:pt>
                <c:pt idx="1425">
                  <c:v>1.7829999999999999E-6</c:v>
                </c:pt>
                <c:pt idx="1426">
                  <c:v>1.784E-6</c:v>
                </c:pt>
                <c:pt idx="1427">
                  <c:v>1.7859999999999999E-6</c:v>
                </c:pt>
                <c:pt idx="1428">
                  <c:v>1.7829999999999999E-6</c:v>
                </c:pt>
                <c:pt idx="1429">
                  <c:v>1.7829999999999999E-6</c:v>
                </c:pt>
                <c:pt idx="1430">
                  <c:v>1.7889999999999999E-6</c:v>
                </c:pt>
                <c:pt idx="1431">
                  <c:v>1.7859999999999999E-6</c:v>
                </c:pt>
                <c:pt idx="1432">
                  <c:v>1.787E-6</c:v>
                </c:pt>
                <c:pt idx="1433">
                  <c:v>1.787E-6</c:v>
                </c:pt>
                <c:pt idx="1434">
                  <c:v>1.792E-6</c:v>
                </c:pt>
                <c:pt idx="1435">
                  <c:v>1.784E-6</c:v>
                </c:pt>
                <c:pt idx="1436">
                  <c:v>1.787E-6</c:v>
                </c:pt>
                <c:pt idx="1437">
                  <c:v>1.787E-6</c:v>
                </c:pt>
                <c:pt idx="1438">
                  <c:v>1.7859999999999999E-6</c:v>
                </c:pt>
                <c:pt idx="1439">
                  <c:v>1.7859999999999999E-6</c:v>
                </c:pt>
                <c:pt idx="1440">
                  <c:v>1.787E-6</c:v>
                </c:pt>
                <c:pt idx="1441">
                  <c:v>1.7889999999999999E-6</c:v>
                </c:pt>
                <c:pt idx="1442">
                  <c:v>1.784E-6</c:v>
                </c:pt>
                <c:pt idx="1443">
                  <c:v>1.7889999999999999E-6</c:v>
                </c:pt>
                <c:pt idx="1444">
                  <c:v>1.787E-6</c:v>
                </c:pt>
                <c:pt idx="1445">
                  <c:v>1.79E-6</c:v>
                </c:pt>
                <c:pt idx="1446">
                  <c:v>1.784E-6</c:v>
                </c:pt>
                <c:pt idx="1447">
                  <c:v>1.784E-6</c:v>
                </c:pt>
                <c:pt idx="1448">
                  <c:v>1.787E-6</c:v>
                </c:pt>
                <c:pt idx="1449">
                  <c:v>1.787E-6</c:v>
                </c:pt>
                <c:pt idx="1450">
                  <c:v>1.7859999999999999E-6</c:v>
                </c:pt>
                <c:pt idx="1451">
                  <c:v>1.787E-6</c:v>
                </c:pt>
                <c:pt idx="1452">
                  <c:v>1.792E-6</c:v>
                </c:pt>
                <c:pt idx="1453">
                  <c:v>1.79E-6</c:v>
                </c:pt>
                <c:pt idx="1454">
                  <c:v>1.7889999999999999E-6</c:v>
                </c:pt>
                <c:pt idx="1455">
                  <c:v>1.79E-6</c:v>
                </c:pt>
                <c:pt idx="1456">
                  <c:v>1.792E-6</c:v>
                </c:pt>
                <c:pt idx="1457">
                  <c:v>1.787E-6</c:v>
                </c:pt>
                <c:pt idx="1458">
                  <c:v>1.792E-6</c:v>
                </c:pt>
                <c:pt idx="1459">
                  <c:v>1.787E-6</c:v>
                </c:pt>
                <c:pt idx="1460">
                  <c:v>1.787E-6</c:v>
                </c:pt>
                <c:pt idx="1461">
                  <c:v>1.784E-6</c:v>
                </c:pt>
                <c:pt idx="1462">
                  <c:v>1.784E-6</c:v>
                </c:pt>
                <c:pt idx="1463">
                  <c:v>1.792E-6</c:v>
                </c:pt>
                <c:pt idx="1464">
                  <c:v>1.7859999999999999E-6</c:v>
                </c:pt>
                <c:pt idx="1465">
                  <c:v>1.7889999999999999E-6</c:v>
                </c:pt>
                <c:pt idx="1466">
                  <c:v>1.79E-6</c:v>
                </c:pt>
                <c:pt idx="1467">
                  <c:v>1.7859999999999999E-6</c:v>
                </c:pt>
                <c:pt idx="1468">
                  <c:v>1.7889999999999999E-6</c:v>
                </c:pt>
                <c:pt idx="1469">
                  <c:v>1.79E-6</c:v>
                </c:pt>
                <c:pt idx="1470">
                  <c:v>1.7940000000000001E-6</c:v>
                </c:pt>
                <c:pt idx="1471">
                  <c:v>1.7859999999999999E-6</c:v>
                </c:pt>
                <c:pt idx="1472">
                  <c:v>1.7859999999999999E-6</c:v>
                </c:pt>
                <c:pt idx="1473">
                  <c:v>1.787E-6</c:v>
                </c:pt>
                <c:pt idx="1474">
                  <c:v>1.784E-6</c:v>
                </c:pt>
                <c:pt idx="1475">
                  <c:v>1.7859999999999999E-6</c:v>
                </c:pt>
                <c:pt idx="1476">
                  <c:v>1.784E-6</c:v>
                </c:pt>
                <c:pt idx="1477">
                  <c:v>1.79E-6</c:v>
                </c:pt>
                <c:pt idx="1478">
                  <c:v>1.784E-6</c:v>
                </c:pt>
                <c:pt idx="1479">
                  <c:v>1.7859999999999999E-6</c:v>
                </c:pt>
                <c:pt idx="1480">
                  <c:v>1.7889999999999999E-6</c:v>
                </c:pt>
                <c:pt idx="1481">
                  <c:v>1.784E-6</c:v>
                </c:pt>
                <c:pt idx="1482">
                  <c:v>1.7859999999999999E-6</c:v>
                </c:pt>
                <c:pt idx="1483">
                  <c:v>1.7889999999999999E-6</c:v>
                </c:pt>
                <c:pt idx="1484">
                  <c:v>1.792E-6</c:v>
                </c:pt>
                <c:pt idx="1485">
                  <c:v>1.784E-6</c:v>
                </c:pt>
                <c:pt idx="1486">
                  <c:v>1.787E-6</c:v>
                </c:pt>
                <c:pt idx="1487">
                  <c:v>1.784E-6</c:v>
                </c:pt>
                <c:pt idx="1488">
                  <c:v>1.787E-6</c:v>
                </c:pt>
                <c:pt idx="1489">
                  <c:v>1.7859999999999999E-6</c:v>
                </c:pt>
                <c:pt idx="1490">
                  <c:v>1.7859999999999999E-6</c:v>
                </c:pt>
                <c:pt idx="1491">
                  <c:v>1.7859999999999999E-6</c:v>
                </c:pt>
                <c:pt idx="1492">
                  <c:v>1.792E-6</c:v>
                </c:pt>
                <c:pt idx="1493">
                  <c:v>1.787E-6</c:v>
                </c:pt>
                <c:pt idx="1494">
                  <c:v>1.7889999999999999E-6</c:v>
                </c:pt>
                <c:pt idx="1495">
                  <c:v>1.79E-6</c:v>
                </c:pt>
                <c:pt idx="1496">
                  <c:v>1.79E-6</c:v>
                </c:pt>
                <c:pt idx="1497">
                  <c:v>1.7940000000000001E-6</c:v>
                </c:pt>
                <c:pt idx="1498">
                  <c:v>1.79E-6</c:v>
                </c:pt>
                <c:pt idx="1499">
                  <c:v>1.7859999999999999E-6</c:v>
                </c:pt>
                <c:pt idx="1500">
                  <c:v>1.792E-6</c:v>
                </c:pt>
                <c:pt idx="1501">
                  <c:v>1.795E-6</c:v>
                </c:pt>
                <c:pt idx="1502">
                  <c:v>1.792E-6</c:v>
                </c:pt>
                <c:pt idx="1503">
                  <c:v>1.79E-6</c:v>
                </c:pt>
                <c:pt idx="1504">
                  <c:v>1.79E-6</c:v>
                </c:pt>
                <c:pt idx="1505">
                  <c:v>1.792E-6</c:v>
                </c:pt>
                <c:pt idx="1506">
                  <c:v>1.792E-6</c:v>
                </c:pt>
                <c:pt idx="1507">
                  <c:v>1.79E-6</c:v>
                </c:pt>
                <c:pt idx="1508">
                  <c:v>1.79E-6</c:v>
                </c:pt>
                <c:pt idx="1509">
                  <c:v>1.792E-6</c:v>
                </c:pt>
                <c:pt idx="1510">
                  <c:v>1.79E-6</c:v>
                </c:pt>
                <c:pt idx="1511">
                  <c:v>1.7889999999999999E-6</c:v>
                </c:pt>
                <c:pt idx="1512">
                  <c:v>1.795E-6</c:v>
                </c:pt>
                <c:pt idx="1513">
                  <c:v>1.792E-6</c:v>
                </c:pt>
                <c:pt idx="1514">
                  <c:v>1.7940000000000001E-6</c:v>
                </c:pt>
                <c:pt idx="1515">
                  <c:v>1.792E-6</c:v>
                </c:pt>
                <c:pt idx="1516">
                  <c:v>1.7940000000000001E-6</c:v>
                </c:pt>
                <c:pt idx="1517">
                  <c:v>1.792E-6</c:v>
                </c:pt>
                <c:pt idx="1518">
                  <c:v>1.792E-6</c:v>
                </c:pt>
                <c:pt idx="1519">
                  <c:v>1.7940000000000001E-6</c:v>
                </c:pt>
                <c:pt idx="1520">
                  <c:v>1.7940000000000001E-6</c:v>
                </c:pt>
                <c:pt idx="1521">
                  <c:v>1.787E-6</c:v>
                </c:pt>
                <c:pt idx="1522">
                  <c:v>1.7889999999999999E-6</c:v>
                </c:pt>
                <c:pt idx="1523">
                  <c:v>1.7889999999999999E-6</c:v>
                </c:pt>
                <c:pt idx="1524">
                  <c:v>1.7940000000000001E-6</c:v>
                </c:pt>
                <c:pt idx="1525">
                  <c:v>1.7889999999999999E-6</c:v>
                </c:pt>
                <c:pt idx="1526">
                  <c:v>1.795E-6</c:v>
                </c:pt>
                <c:pt idx="1527">
                  <c:v>1.7940000000000001E-6</c:v>
                </c:pt>
                <c:pt idx="1528">
                  <c:v>1.7969999999999999E-6</c:v>
                </c:pt>
                <c:pt idx="1529">
                  <c:v>1.79E-6</c:v>
                </c:pt>
                <c:pt idx="1530">
                  <c:v>1.7940000000000001E-6</c:v>
                </c:pt>
                <c:pt idx="1531">
                  <c:v>1.7940000000000001E-6</c:v>
                </c:pt>
                <c:pt idx="1532">
                  <c:v>1.795E-6</c:v>
                </c:pt>
                <c:pt idx="1533">
                  <c:v>1.7940000000000001E-6</c:v>
                </c:pt>
                <c:pt idx="1534">
                  <c:v>1.7940000000000001E-6</c:v>
                </c:pt>
                <c:pt idx="1535">
                  <c:v>1.7969999999999999E-6</c:v>
                </c:pt>
                <c:pt idx="1536">
                  <c:v>1.795E-6</c:v>
                </c:pt>
                <c:pt idx="1537">
                  <c:v>1.795E-6</c:v>
                </c:pt>
                <c:pt idx="1538">
                  <c:v>1.795E-6</c:v>
                </c:pt>
                <c:pt idx="1539">
                  <c:v>1.7940000000000001E-6</c:v>
                </c:pt>
                <c:pt idx="1540">
                  <c:v>1.7940000000000001E-6</c:v>
                </c:pt>
                <c:pt idx="1541">
                  <c:v>1.792E-6</c:v>
                </c:pt>
                <c:pt idx="1542">
                  <c:v>1.795E-6</c:v>
                </c:pt>
                <c:pt idx="1543">
                  <c:v>1.7940000000000001E-6</c:v>
                </c:pt>
                <c:pt idx="1544">
                  <c:v>1.7940000000000001E-6</c:v>
                </c:pt>
                <c:pt idx="1545">
                  <c:v>1.792E-6</c:v>
                </c:pt>
                <c:pt idx="1546">
                  <c:v>1.795E-6</c:v>
                </c:pt>
                <c:pt idx="1547">
                  <c:v>1.7940000000000001E-6</c:v>
                </c:pt>
                <c:pt idx="1548">
                  <c:v>1.795E-6</c:v>
                </c:pt>
                <c:pt idx="1549">
                  <c:v>1.795E-6</c:v>
                </c:pt>
                <c:pt idx="1550">
                  <c:v>1.798E-6</c:v>
                </c:pt>
                <c:pt idx="1551">
                  <c:v>1.792E-6</c:v>
                </c:pt>
                <c:pt idx="1552">
                  <c:v>1.7940000000000001E-6</c:v>
                </c:pt>
                <c:pt idx="1553">
                  <c:v>1.792E-6</c:v>
                </c:pt>
                <c:pt idx="1554">
                  <c:v>1.795E-6</c:v>
                </c:pt>
                <c:pt idx="1555">
                  <c:v>1.7889999999999999E-6</c:v>
                </c:pt>
                <c:pt idx="1556">
                  <c:v>1.792E-6</c:v>
                </c:pt>
                <c:pt idx="1557">
                  <c:v>1.7940000000000001E-6</c:v>
                </c:pt>
                <c:pt idx="1558">
                  <c:v>1.795E-6</c:v>
                </c:pt>
                <c:pt idx="1559">
                  <c:v>1.7940000000000001E-6</c:v>
                </c:pt>
                <c:pt idx="1560">
                  <c:v>1.795E-6</c:v>
                </c:pt>
                <c:pt idx="1561">
                  <c:v>1.7969999999999999E-6</c:v>
                </c:pt>
                <c:pt idx="1562">
                  <c:v>1.7969999999999999E-6</c:v>
                </c:pt>
                <c:pt idx="1563">
                  <c:v>1.7940000000000001E-6</c:v>
                </c:pt>
                <c:pt idx="1564">
                  <c:v>1.795E-6</c:v>
                </c:pt>
                <c:pt idx="1565">
                  <c:v>1.798E-6</c:v>
                </c:pt>
                <c:pt idx="1566">
                  <c:v>1.795E-6</c:v>
                </c:pt>
                <c:pt idx="1567">
                  <c:v>1.7969999999999999E-6</c:v>
                </c:pt>
                <c:pt idx="1568">
                  <c:v>1.798E-6</c:v>
                </c:pt>
                <c:pt idx="1569">
                  <c:v>1.795E-6</c:v>
                </c:pt>
                <c:pt idx="1570">
                  <c:v>1.795E-6</c:v>
                </c:pt>
                <c:pt idx="1571">
                  <c:v>1.7969999999999999E-6</c:v>
                </c:pt>
                <c:pt idx="1572">
                  <c:v>1.798E-6</c:v>
                </c:pt>
                <c:pt idx="1573">
                  <c:v>1.795E-6</c:v>
                </c:pt>
                <c:pt idx="1574">
                  <c:v>1.7940000000000001E-6</c:v>
                </c:pt>
                <c:pt idx="1575">
                  <c:v>1.7940000000000001E-6</c:v>
                </c:pt>
                <c:pt idx="1576">
                  <c:v>1.795E-6</c:v>
                </c:pt>
                <c:pt idx="1577">
                  <c:v>1.7940000000000001E-6</c:v>
                </c:pt>
                <c:pt idx="1578">
                  <c:v>1.795E-6</c:v>
                </c:pt>
                <c:pt idx="1579">
                  <c:v>1.7969999999999999E-6</c:v>
                </c:pt>
                <c:pt idx="1580">
                  <c:v>1.7940000000000001E-6</c:v>
                </c:pt>
                <c:pt idx="1581">
                  <c:v>1.795E-6</c:v>
                </c:pt>
                <c:pt idx="1582">
                  <c:v>1.795E-6</c:v>
                </c:pt>
                <c:pt idx="1583">
                  <c:v>1.792E-6</c:v>
                </c:pt>
                <c:pt idx="1584">
                  <c:v>1.795E-6</c:v>
                </c:pt>
                <c:pt idx="1585">
                  <c:v>1.7940000000000001E-6</c:v>
                </c:pt>
                <c:pt idx="1586">
                  <c:v>1.7940000000000001E-6</c:v>
                </c:pt>
                <c:pt idx="1587">
                  <c:v>1.795E-6</c:v>
                </c:pt>
                <c:pt idx="1588">
                  <c:v>1.795E-6</c:v>
                </c:pt>
                <c:pt idx="1589">
                  <c:v>1.798E-6</c:v>
                </c:pt>
                <c:pt idx="1590">
                  <c:v>1.7940000000000001E-6</c:v>
                </c:pt>
                <c:pt idx="1591">
                  <c:v>1.7940000000000001E-6</c:v>
                </c:pt>
                <c:pt idx="1592">
                  <c:v>1.795E-6</c:v>
                </c:pt>
                <c:pt idx="1593">
                  <c:v>1.795E-6</c:v>
                </c:pt>
                <c:pt idx="1594">
                  <c:v>1.7940000000000001E-6</c:v>
                </c:pt>
                <c:pt idx="1595">
                  <c:v>1.795E-6</c:v>
                </c:pt>
                <c:pt idx="1596">
                  <c:v>1.795E-6</c:v>
                </c:pt>
                <c:pt idx="1597">
                  <c:v>1.7940000000000001E-6</c:v>
                </c:pt>
                <c:pt idx="1598">
                  <c:v>1.79E-6</c:v>
                </c:pt>
                <c:pt idx="1599">
                  <c:v>1.7940000000000001E-6</c:v>
                </c:pt>
                <c:pt idx="1600">
                  <c:v>1.7859999999999999E-6</c:v>
                </c:pt>
                <c:pt idx="1601">
                  <c:v>1.784E-6</c:v>
                </c:pt>
                <c:pt idx="1602">
                  <c:v>1.792E-6</c:v>
                </c:pt>
                <c:pt idx="1603">
                  <c:v>1.7859999999999999E-6</c:v>
                </c:pt>
                <c:pt idx="1604">
                  <c:v>1.79E-6</c:v>
                </c:pt>
                <c:pt idx="1605">
                  <c:v>1.792E-6</c:v>
                </c:pt>
                <c:pt idx="1606">
                  <c:v>1.795E-6</c:v>
                </c:pt>
                <c:pt idx="1607">
                  <c:v>1.79E-6</c:v>
                </c:pt>
                <c:pt idx="1608">
                  <c:v>1.792E-6</c:v>
                </c:pt>
                <c:pt idx="1609">
                  <c:v>1.7940000000000001E-6</c:v>
                </c:pt>
                <c:pt idx="1610">
                  <c:v>1.795E-6</c:v>
                </c:pt>
                <c:pt idx="1611">
                  <c:v>1.7859999999999999E-6</c:v>
                </c:pt>
                <c:pt idx="1612">
                  <c:v>1.787E-6</c:v>
                </c:pt>
                <c:pt idx="1613">
                  <c:v>1.792E-6</c:v>
                </c:pt>
                <c:pt idx="1614">
                  <c:v>1.792E-6</c:v>
                </c:pt>
                <c:pt idx="1615">
                  <c:v>1.787E-6</c:v>
                </c:pt>
                <c:pt idx="1616">
                  <c:v>1.7889999999999999E-6</c:v>
                </c:pt>
                <c:pt idx="1617">
                  <c:v>1.792E-6</c:v>
                </c:pt>
                <c:pt idx="1618">
                  <c:v>1.792E-6</c:v>
                </c:pt>
                <c:pt idx="1619">
                  <c:v>1.792E-6</c:v>
                </c:pt>
                <c:pt idx="1620">
                  <c:v>1.792E-6</c:v>
                </c:pt>
                <c:pt idx="1621">
                  <c:v>1.795E-6</c:v>
                </c:pt>
                <c:pt idx="1622">
                  <c:v>1.787E-6</c:v>
                </c:pt>
                <c:pt idx="1623">
                  <c:v>1.792E-6</c:v>
                </c:pt>
                <c:pt idx="1624">
                  <c:v>1.792E-6</c:v>
                </c:pt>
                <c:pt idx="1625">
                  <c:v>1.795E-6</c:v>
                </c:pt>
                <c:pt idx="1626">
                  <c:v>1.7889999999999999E-6</c:v>
                </c:pt>
                <c:pt idx="1627">
                  <c:v>1.792E-6</c:v>
                </c:pt>
                <c:pt idx="1628">
                  <c:v>1.792E-6</c:v>
                </c:pt>
                <c:pt idx="1629">
                  <c:v>1.7940000000000001E-6</c:v>
                </c:pt>
                <c:pt idx="1630">
                  <c:v>1.792E-6</c:v>
                </c:pt>
                <c:pt idx="1631">
                  <c:v>1.792E-6</c:v>
                </c:pt>
                <c:pt idx="1632">
                  <c:v>1.795E-6</c:v>
                </c:pt>
                <c:pt idx="1633">
                  <c:v>1.792E-6</c:v>
                </c:pt>
                <c:pt idx="1634">
                  <c:v>1.7940000000000001E-6</c:v>
                </c:pt>
                <c:pt idx="1635">
                  <c:v>1.795E-6</c:v>
                </c:pt>
                <c:pt idx="1636">
                  <c:v>1.795E-6</c:v>
                </c:pt>
                <c:pt idx="1637">
                  <c:v>1.792E-6</c:v>
                </c:pt>
                <c:pt idx="1638">
                  <c:v>1.792E-6</c:v>
                </c:pt>
                <c:pt idx="1639">
                  <c:v>1.7940000000000001E-6</c:v>
                </c:pt>
                <c:pt idx="1640">
                  <c:v>1.792E-6</c:v>
                </c:pt>
                <c:pt idx="1641">
                  <c:v>1.7969999999999999E-6</c:v>
                </c:pt>
                <c:pt idx="1642">
                  <c:v>1.795E-6</c:v>
                </c:pt>
                <c:pt idx="1643">
                  <c:v>1.7969999999999999E-6</c:v>
                </c:pt>
                <c:pt idx="1644">
                  <c:v>1.7940000000000001E-6</c:v>
                </c:pt>
                <c:pt idx="1645">
                  <c:v>1.7940000000000001E-6</c:v>
                </c:pt>
                <c:pt idx="1646">
                  <c:v>1.795E-6</c:v>
                </c:pt>
                <c:pt idx="1647">
                  <c:v>1.7940000000000001E-6</c:v>
                </c:pt>
                <c:pt idx="1648">
                  <c:v>1.7940000000000001E-6</c:v>
                </c:pt>
                <c:pt idx="1649">
                  <c:v>1.7940000000000001E-6</c:v>
                </c:pt>
                <c:pt idx="1650">
                  <c:v>1.7969999999999999E-6</c:v>
                </c:pt>
                <c:pt idx="1651">
                  <c:v>1.792E-6</c:v>
                </c:pt>
                <c:pt idx="1652">
                  <c:v>1.792E-6</c:v>
                </c:pt>
                <c:pt idx="1653">
                  <c:v>1.795E-6</c:v>
                </c:pt>
                <c:pt idx="1654">
                  <c:v>1.795E-6</c:v>
                </c:pt>
                <c:pt idx="1655">
                  <c:v>1.792E-6</c:v>
                </c:pt>
                <c:pt idx="1656">
                  <c:v>1.7940000000000001E-6</c:v>
                </c:pt>
                <c:pt idx="1657">
                  <c:v>1.7940000000000001E-6</c:v>
                </c:pt>
                <c:pt idx="1658">
                  <c:v>1.7969999999999999E-6</c:v>
                </c:pt>
                <c:pt idx="1659">
                  <c:v>1.792E-6</c:v>
                </c:pt>
                <c:pt idx="1660">
                  <c:v>1.792E-6</c:v>
                </c:pt>
                <c:pt idx="1661">
                  <c:v>1.792E-6</c:v>
                </c:pt>
                <c:pt idx="1662">
                  <c:v>1.7940000000000001E-6</c:v>
                </c:pt>
                <c:pt idx="1663">
                  <c:v>1.792E-6</c:v>
                </c:pt>
                <c:pt idx="1664">
                  <c:v>1.792E-6</c:v>
                </c:pt>
                <c:pt idx="1665">
                  <c:v>1.792E-6</c:v>
                </c:pt>
                <c:pt idx="1666">
                  <c:v>1.7940000000000001E-6</c:v>
                </c:pt>
                <c:pt idx="1667">
                  <c:v>1.7940000000000001E-6</c:v>
                </c:pt>
                <c:pt idx="1668">
                  <c:v>1.79E-6</c:v>
                </c:pt>
                <c:pt idx="1669">
                  <c:v>1.7940000000000001E-6</c:v>
                </c:pt>
                <c:pt idx="1670">
                  <c:v>1.79E-6</c:v>
                </c:pt>
                <c:pt idx="1671">
                  <c:v>1.792E-6</c:v>
                </c:pt>
                <c:pt idx="1672">
                  <c:v>1.795E-6</c:v>
                </c:pt>
                <c:pt idx="1673">
                  <c:v>1.7889999999999999E-6</c:v>
                </c:pt>
                <c:pt idx="1674">
                  <c:v>1.7859999999999999E-6</c:v>
                </c:pt>
                <c:pt idx="1675">
                  <c:v>1.787E-6</c:v>
                </c:pt>
                <c:pt idx="1676">
                  <c:v>1.7889999999999999E-6</c:v>
                </c:pt>
                <c:pt idx="1677">
                  <c:v>1.792E-6</c:v>
                </c:pt>
                <c:pt idx="1678">
                  <c:v>1.784E-6</c:v>
                </c:pt>
                <c:pt idx="1679">
                  <c:v>1.784E-6</c:v>
                </c:pt>
                <c:pt idx="1680">
                  <c:v>1.79E-6</c:v>
                </c:pt>
                <c:pt idx="1681">
                  <c:v>1.7859999999999999E-6</c:v>
                </c:pt>
                <c:pt idx="1682">
                  <c:v>1.7829999999999999E-6</c:v>
                </c:pt>
                <c:pt idx="1683">
                  <c:v>1.7859999999999999E-6</c:v>
                </c:pt>
                <c:pt idx="1684">
                  <c:v>1.79E-6</c:v>
                </c:pt>
                <c:pt idx="1685">
                  <c:v>1.787E-6</c:v>
                </c:pt>
                <c:pt idx="1686">
                  <c:v>1.79E-6</c:v>
                </c:pt>
                <c:pt idx="1687">
                  <c:v>1.7889999999999999E-6</c:v>
                </c:pt>
                <c:pt idx="1688">
                  <c:v>1.7889999999999999E-6</c:v>
                </c:pt>
                <c:pt idx="1689">
                  <c:v>1.7859999999999999E-6</c:v>
                </c:pt>
                <c:pt idx="1690">
                  <c:v>1.787E-6</c:v>
                </c:pt>
                <c:pt idx="1691">
                  <c:v>1.79E-6</c:v>
                </c:pt>
                <c:pt idx="1692">
                  <c:v>1.787E-6</c:v>
                </c:pt>
                <c:pt idx="1693">
                  <c:v>1.7859999999999999E-6</c:v>
                </c:pt>
                <c:pt idx="1694">
                  <c:v>1.787E-6</c:v>
                </c:pt>
                <c:pt idx="1695">
                  <c:v>1.7940000000000001E-6</c:v>
                </c:pt>
                <c:pt idx="1696">
                  <c:v>1.784E-6</c:v>
                </c:pt>
                <c:pt idx="1697">
                  <c:v>1.7889999999999999E-6</c:v>
                </c:pt>
                <c:pt idx="1698">
                  <c:v>1.792E-6</c:v>
                </c:pt>
                <c:pt idx="1699">
                  <c:v>1.7859999999999999E-6</c:v>
                </c:pt>
                <c:pt idx="1700">
                  <c:v>1.787E-6</c:v>
                </c:pt>
                <c:pt idx="1701">
                  <c:v>1.7889999999999999E-6</c:v>
                </c:pt>
                <c:pt idx="1702">
                  <c:v>1.7889999999999999E-6</c:v>
                </c:pt>
                <c:pt idx="1703">
                  <c:v>1.7829999999999999E-6</c:v>
                </c:pt>
                <c:pt idx="1704">
                  <c:v>1.787E-6</c:v>
                </c:pt>
                <c:pt idx="1705">
                  <c:v>1.7940000000000001E-6</c:v>
                </c:pt>
                <c:pt idx="1706">
                  <c:v>1.792E-6</c:v>
                </c:pt>
                <c:pt idx="1707">
                  <c:v>1.787E-6</c:v>
                </c:pt>
                <c:pt idx="1708">
                  <c:v>1.792E-6</c:v>
                </c:pt>
                <c:pt idx="1709">
                  <c:v>1.7940000000000001E-6</c:v>
                </c:pt>
                <c:pt idx="1710">
                  <c:v>1.7889999999999999E-6</c:v>
                </c:pt>
                <c:pt idx="1711">
                  <c:v>1.792E-6</c:v>
                </c:pt>
                <c:pt idx="1712">
                  <c:v>1.792E-6</c:v>
                </c:pt>
                <c:pt idx="1713">
                  <c:v>1.7859999999999999E-6</c:v>
                </c:pt>
                <c:pt idx="1714">
                  <c:v>1.787E-6</c:v>
                </c:pt>
                <c:pt idx="1715">
                  <c:v>1.7889999999999999E-6</c:v>
                </c:pt>
                <c:pt idx="1716">
                  <c:v>1.787E-6</c:v>
                </c:pt>
                <c:pt idx="1717">
                  <c:v>1.79E-6</c:v>
                </c:pt>
                <c:pt idx="1718">
                  <c:v>1.787E-6</c:v>
                </c:pt>
                <c:pt idx="1719">
                  <c:v>1.792E-6</c:v>
                </c:pt>
                <c:pt idx="1720">
                  <c:v>1.792E-6</c:v>
                </c:pt>
                <c:pt idx="1721">
                  <c:v>1.7889999999999999E-6</c:v>
                </c:pt>
                <c:pt idx="1722">
                  <c:v>1.792E-6</c:v>
                </c:pt>
                <c:pt idx="1723">
                  <c:v>1.795E-6</c:v>
                </c:pt>
                <c:pt idx="1724">
                  <c:v>1.7889999999999999E-6</c:v>
                </c:pt>
                <c:pt idx="1725">
                  <c:v>1.7940000000000001E-6</c:v>
                </c:pt>
                <c:pt idx="1726">
                  <c:v>1.795E-6</c:v>
                </c:pt>
                <c:pt idx="1727">
                  <c:v>1.7969999999999999E-6</c:v>
                </c:pt>
                <c:pt idx="1728">
                  <c:v>1.7940000000000001E-6</c:v>
                </c:pt>
                <c:pt idx="1729">
                  <c:v>1.795E-6</c:v>
                </c:pt>
                <c:pt idx="1730">
                  <c:v>1.7969999999999999E-6</c:v>
                </c:pt>
                <c:pt idx="1731">
                  <c:v>1.7940000000000001E-6</c:v>
                </c:pt>
                <c:pt idx="1732">
                  <c:v>1.7940000000000001E-6</c:v>
                </c:pt>
                <c:pt idx="1733">
                  <c:v>1.795E-6</c:v>
                </c:pt>
                <c:pt idx="1734">
                  <c:v>1.792E-6</c:v>
                </c:pt>
                <c:pt idx="1735">
                  <c:v>1.792E-6</c:v>
                </c:pt>
                <c:pt idx="1736">
                  <c:v>1.795E-6</c:v>
                </c:pt>
                <c:pt idx="1737">
                  <c:v>1.7940000000000001E-6</c:v>
                </c:pt>
                <c:pt idx="1738">
                  <c:v>1.7940000000000001E-6</c:v>
                </c:pt>
                <c:pt idx="1739">
                  <c:v>1.79E-6</c:v>
                </c:pt>
                <c:pt idx="1740">
                  <c:v>1.7940000000000001E-6</c:v>
                </c:pt>
                <c:pt idx="1741">
                  <c:v>1.79E-6</c:v>
                </c:pt>
                <c:pt idx="1742">
                  <c:v>1.792E-6</c:v>
                </c:pt>
                <c:pt idx="1743">
                  <c:v>1.795E-6</c:v>
                </c:pt>
                <c:pt idx="1744">
                  <c:v>1.79E-6</c:v>
                </c:pt>
                <c:pt idx="1745">
                  <c:v>1.795E-6</c:v>
                </c:pt>
                <c:pt idx="1746">
                  <c:v>1.7940000000000001E-6</c:v>
                </c:pt>
                <c:pt idx="1747">
                  <c:v>1.7969999999999999E-6</c:v>
                </c:pt>
                <c:pt idx="1748">
                  <c:v>1.795E-6</c:v>
                </c:pt>
                <c:pt idx="1749">
                  <c:v>1.795E-6</c:v>
                </c:pt>
                <c:pt idx="1750">
                  <c:v>1.795E-6</c:v>
                </c:pt>
                <c:pt idx="1751">
                  <c:v>1.795E-6</c:v>
                </c:pt>
                <c:pt idx="1752">
                  <c:v>1.7940000000000001E-6</c:v>
                </c:pt>
                <c:pt idx="1753">
                  <c:v>1.7940000000000001E-6</c:v>
                </c:pt>
                <c:pt idx="1754">
                  <c:v>1.7969999999999999E-6</c:v>
                </c:pt>
                <c:pt idx="1755">
                  <c:v>1.7940000000000001E-6</c:v>
                </c:pt>
                <c:pt idx="1756">
                  <c:v>1.7940000000000001E-6</c:v>
                </c:pt>
                <c:pt idx="1757">
                  <c:v>1.7940000000000001E-6</c:v>
                </c:pt>
                <c:pt idx="1758">
                  <c:v>1.792E-6</c:v>
                </c:pt>
                <c:pt idx="1759">
                  <c:v>1.7940000000000001E-6</c:v>
                </c:pt>
                <c:pt idx="1760">
                  <c:v>1.792E-6</c:v>
                </c:pt>
                <c:pt idx="1761">
                  <c:v>1.795E-6</c:v>
                </c:pt>
                <c:pt idx="1762">
                  <c:v>1.7889999999999999E-6</c:v>
                </c:pt>
                <c:pt idx="1763">
                  <c:v>1.787E-6</c:v>
                </c:pt>
                <c:pt idx="1764">
                  <c:v>1.7940000000000001E-6</c:v>
                </c:pt>
                <c:pt idx="1765">
                  <c:v>1.787E-6</c:v>
                </c:pt>
                <c:pt idx="1766">
                  <c:v>1.79E-6</c:v>
                </c:pt>
                <c:pt idx="1767">
                  <c:v>1.792E-6</c:v>
                </c:pt>
                <c:pt idx="1768">
                  <c:v>1.792E-6</c:v>
                </c:pt>
                <c:pt idx="1769">
                  <c:v>1.7889999999999999E-6</c:v>
                </c:pt>
                <c:pt idx="1770">
                  <c:v>1.79E-6</c:v>
                </c:pt>
                <c:pt idx="1771">
                  <c:v>1.792E-6</c:v>
                </c:pt>
                <c:pt idx="1772">
                  <c:v>1.7889999999999999E-6</c:v>
                </c:pt>
                <c:pt idx="1773">
                  <c:v>1.7940000000000001E-6</c:v>
                </c:pt>
                <c:pt idx="1774">
                  <c:v>1.7940000000000001E-6</c:v>
                </c:pt>
                <c:pt idx="1775">
                  <c:v>1.795E-6</c:v>
                </c:pt>
                <c:pt idx="1776">
                  <c:v>1.795E-6</c:v>
                </c:pt>
                <c:pt idx="1777">
                  <c:v>1.7940000000000001E-6</c:v>
                </c:pt>
                <c:pt idx="1778">
                  <c:v>1.7969999999999999E-6</c:v>
                </c:pt>
                <c:pt idx="1779">
                  <c:v>1.798E-6</c:v>
                </c:pt>
                <c:pt idx="1780">
                  <c:v>1.7969999999999999E-6</c:v>
                </c:pt>
                <c:pt idx="1781">
                  <c:v>1.7969999999999999E-6</c:v>
                </c:pt>
                <c:pt idx="1782">
                  <c:v>1.798E-6</c:v>
                </c:pt>
                <c:pt idx="1783">
                  <c:v>1.807E-6</c:v>
                </c:pt>
                <c:pt idx="1784">
                  <c:v>1.795E-6</c:v>
                </c:pt>
                <c:pt idx="1785">
                  <c:v>1.7969999999999999E-6</c:v>
                </c:pt>
                <c:pt idx="1786">
                  <c:v>1.7999999999999999E-6</c:v>
                </c:pt>
                <c:pt idx="1787">
                  <c:v>1.795E-6</c:v>
                </c:pt>
                <c:pt idx="1788">
                  <c:v>1.795E-6</c:v>
                </c:pt>
                <c:pt idx="1789">
                  <c:v>1.795E-6</c:v>
                </c:pt>
                <c:pt idx="1790">
                  <c:v>1.7969999999999999E-6</c:v>
                </c:pt>
                <c:pt idx="1791">
                  <c:v>1.798E-6</c:v>
                </c:pt>
                <c:pt idx="1792">
                  <c:v>1.795E-6</c:v>
                </c:pt>
                <c:pt idx="1793">
                  <c:v>1.795E-6</c:v>
                </c:pt>
                <c:pt idx="1794">
                  <c:v>1.7999999999999999E-6</c:v>
                </c:pt>
                <c:pt idx="1795">
                  <c:v>1.7969999999999999E-6</c:v>
                </c:pt>
                <c:pt idx="1796">
                  <c:v>1.795E-6</c:v>
                </c:pt>
                <c:pt idx="1797">
                  <c:v>1.795E-6</c:v>
                </c:pt>
                <c:pt idx="1798">
                  <c:v>1.7969999999999999E-6</c:v>
                </c:pt>
                <c:pt idx="1799">
                  <c:v>1.7969999999999999E-6</c:v>
                </c:pt>
                <c:pt idx="1800">
                  <c:v>1.7940000000000001E-6</c:v>
                </c:pt>
                <c:pt idx="1801">
                  <c:v>1.795E-6</c:v>
                </c:pt>
                <c:pt idx="1802">
                  <c:v>1.795E-6</c:v>
                </c:pt>
                <c:pt idx="1803">
                  <c:v>1.7940000000000001E-6</c:v>
                </c:pt>
                <c:pt idx="1804">
                  <c:v>1.795E-6</c:v>
                </c:pt>
                <c:pt idx="1805">
                  <c:v>1.795E-6</c:v>
                </c:pt>
                <c:pt idx="1806">
                  <c:v>1.798E-6</c:v>
                </c:pt>
                <c:pt idx="1807">
                  <c:v>1.795E-6</c:v>
                </c:pt>
                <c:pt idx="1808">
                  <c:v>1.795E-6</c:v>
                </c:pt>
                <c:pt idx="1809">
                  <c:v>1.7969999999999999E-6</c:v>
                </c:pt>
                <c:pt idx="1810">
                  <c:v>1.7969999999999999E-6</c:v>
                </c:pt>
                <c:pt idx="1811">
                  <c:v>1.798E-6</c:v>
                </c:pt>
                <c:pt idx="1812">
                  <c:v>1.7969999999999999E-6</c:v>
                </c:pt>
                <c:pt idx="1813">
                  <c:v>1.798E-6</c:v>
                </c:pt>
                <c:pt idx="1814">
                  <c:v>1.8029999999999999E-6</c:v>
                </c:pt>
                <c:pt idx="1815">
                  <c:v>1.795E-6</c:v>
                </c:pt>
                <c:pt idx="1816">
                  <c:v>1.7969999999999999E-6</c:v>
                </c:pt>
                <c:pt idx="1817">
                  <c:v>1.7999999999999999E-6</c:v>
                </c:pt>
                <c:pt idx="1818">
                  <c:v>1.798E-6</c:v>
                </c:pt>
                <c:pt idx="1819">
                  <c:v>1.7969999999999999E-6</c:v>
                </c:pt>
                <c:pt idx="1820">
                  <c:v>1.795E-6</c:v>
                </c:pt>
                <c:pt idx="1821">
                  <c:v>1.7969999999999999E-6</c:v>
                </c:pt>
                <c:pt idx="1822">
                  <c:v>1.7940000000000001E-6</c:v>
                </c:pt>
                <c:pt idx="1823">
                  <c:v>1.795E-6</c:v>
                </c:pt>
                <c:pt idx="1824">
                  <c:v>1.7940000000000001E-6</c:v>
                </c:pt>
                <c:pt idx="1825">
                  <c:v>1.7969999999999999E-6</c:v>
                </c:pt>
                <c:pt idx="1826">
                  <c:v>1.7940000000000001E-6</c:v>
                </c:pt>
                <c:pt idx="1827">
                  <c:v>1.7969999999999999E-6</c:v>
                </c:pt>
                <c:pt idx="1828">
                  <c:v>1.7940000000000001E-6</c:v>
                </c:pt>
                <c:pt idx="1829">
                  <c:v>1.7969999999999999E-6</c:v>
                </c:pt>
                <c:pt idx="1830">
                  <c:v>1.798E-6</c:v>
                </c:pt>
                <c:pt idx="1831">
                  <c:v>1.795E-6</c:v>
                </c:pt>
                <c:pt idx="1832">
                  <c:v>1.795E-6</c:v>
                </c:pt>
                <c:pt idx="1833">
                  <c:v>1.795E-6</c:v>
                </c:pt>
                <c:pt idx="1834">
                  <c:v>1.7969999999999999E-6</c:v>
                </c:pt>
                <c:pt idx="1835">
                  <c:v>1.795E-6</c:v>
                </c:pt>
                <c:pt idx="1836">
                  <c:v>1.795E-6</c:v>
                </c:pt>
                <c:pt idx="1837">
                  <c:v>1.795E-6</c:v>
                </c:pt>
                <c:pt idx="1838">
                  <c:v>1.795E-6</c:v>
                </c:pt>
                <c:pt idx="1839">
                  <c:v>1.792E-6</c:v>
                </c:pt>
                <c:pt idx="1840">
                  <c:v>1.7940000000000001E-6</c:v>
                </c:pt>
                <c:pt idx="1841">
                  <c:v>1.7999999999999999E-6</c:v>
                </c:pt>
                <c:pt idx="1842">
                  <c:v>1.7940000000000001E-6</c:v>
                </c:pt>
                <c:pt idx="1843">
                  <c:v>1.7969999999999999E-6</c:v>
                </c:pt>
                <c:pt idx="1844">
                  <c:v>1.795E-6</c:v>
                </c:pt>
                <c:pt idx="1845">
                  <c:v>1.7969999999999999E-6</c:v>
                </c:pt>
                <c:pt idx="1846">
                  <c:v>1.795E-6</c:v>
                </c:pt>
                <c:pt idx="1847">
                  <c:v>1.795E-6</c:v>
                </c:pt>
                <c:pt idx="1848">
                  <c:v>1.795E-6</c:v>
                </c:pt>
                <c:pt idx="1849">
                  <c:v>1.7999999999999999E-6</c:v>
                </c:pt>
                <c:pt idx="1850">
                  <c:v>1.795E-6</c:v>
                </c:pt>
                <c:pt idx="1851">
                  <c:v>1.7940000000000001E-6</c:v>
                </c:pt>
                <c:pt idx="1852">
                  <c:v>1.795E-6</c:v>
                </c:pt>
                <c:pt idx="1853">
                  <c:v>1.7969999999999999E-6</c:v>
                </c:pt>
                <c:pt idx="1854">
                  <c:v>1.7969999999999999E-6</c:v>
                </c:pt>
                <c:pt idx="1855">
                  <c:v>1.795E-6</c:v>
                </c:pt>
                <c:pt idx="1856">
                  <c:v>1.7969999999999999E-6</c:v>
                </c:pt>
                <c:pt idx="1857">
                  <c:v>1.7969999999999999E-6</c:v>
                </c:pt>
                <c:pt idx="1858">
                  <c:v>1.795E-6</c:v>
                </c:pt>
                <c:pt idx="1859">
                  <c:v>1.7969999999999999E-6</c:v>
                </c:pt>
                <c:pt idx="1860">
                  <c:v>1.8029999999999999E-6</c:v>
                </c:pt>
                <c:pt idx="1861">
                  <c:v>1.7969999999999999E-6</c:v>
                </c:pt>
                <c:pt idx="1862">
                  <c:v>1.798E-6</c:v>
                </c:pt>
                <c:pt idx="1863">
                  <c:v>1.7999999999999999E-6</c:v>
                </c:pt>
                <c:pt idx="1864">
                  <c:v>1.795E-6</c:v>
                </c:pt>
                <c:pt idx="1865">
                  <c:v>1.7999999999999999E-6</c:v>
                </c:pt>
                <c:pt idx="1866">
                  <c:v>1.7969999999999999E-6</c:v>
                </c:pt>
                <c:pt idx="1867">
                  <c:v>1.7969999999999999E-6</c:v>
                </c:pt>
                <c:pt idx="1868">
                  <c:v>1.795E-6</c:v>
                </c:pt>
                <c:pt idx="1869">
                  <c:v>1.795E-6</c:v>
                </c:pt>
                <c:pt idx="1870">
                  <c:v>1.798E-6</c:v>
                </c:pt>
                <c:pt idx="1871">
                  <c:v>1.795E-6</c:v>
                </c:pt>
                <c:pt idx="1872">
                  <c:v>1.7940000000000001E-6</c:v>
                </c:pt>
                <c:pt idx="1873">
                  <c:v>1.7940000000000001E-6</c:v>
                </c:pt>
                <c:pt idx="1874">
                  <c:v>1.7940000000000001E-6</c:v>
                </c:pt>
                <c:pt idx="1875">
                  <c:v>1.7940000000000001E-6</c:v>
                </c:pt>
                <c:pt idx="1876">
                  <c:v>1.795E-6</c:v>
                </c:pt>
                <c:pt idx="1877">
                  <c:v>1.798E-6</c:v>
                </c:pt>
                <c:pt idx="1878">
                  <c:v>1.792E-6</c:v>
                </c:pt>
                <c:pt idx="1879">
                  <c:v>1.795E-6</c:v>
                </c:pt>
                <c:pt idx="1880">
                  <c:v>1.7969999999999999E-6</c:v>
                </c:pt>
                <c:pt idx="1881">
                  <c:v>1.795E-6</c:v>
                </c:pt>
                <c:pt idx="1882">
                  <c:v>1.7940000000000001E-6</c:v>
                </c:pt>
                <c:pt idx="1883">
                  <c:v>1.795E-6</c:v>
                </c:pt>
                <c:pt idx="1884">
                  <c:v>1.7969999999999999E-6</c:v>
                </c:pt>
                <c:pt idx="1885">
                  <c:v>1.798E-6</c:v>
                </c:pt>
                <c:pt idx="1886">
                  <c:v>1.7940000000000001E-6</c:v>
                </c:pt>
                <c:pt idx="1887">
                  <c:v>1.7969999999999999E-6</c:v>
                </c:pt>
                <c:pt idx="1888">
                  <c:v>1.792E-6</c:v>
                </c:pt>
                <c:pt idx="1889">
                  <c:v>1.7940000000000001E-6</c:v>
                </c:pt>
                <c:pt idx="1890">
                  <c:v>1.7940000000000001E-6</c:v>
                </c:pt>
                <c:pt idx="1891">
                  <c:v>1.795E-6</c:v>
                </c:pt>
                <c:pt idx="1892">
                  <c:v>1.7940000000000001E-6</c:v>
                </c:pt>
                <c:pt idx="1893">
                  <c:v>1.7940000000000001E-6</c:v>
                </c:pt>
                <c:pt idx="1894">
                  <c:v>1.795E-6</c:v>
                </c:pt>
                <c:pt idx="1895">
                  <c:v>1.7969999999999999E-6</c:v>
                </c:pt>
                <c:pt idx="1896">
                  <c:v>1.7940000000000001E-6</c:v>
                </c:pt>
                <c:pt idx="1897">
                  <c:v>1.795E-6</c:v>
                </c:pt>
                <c:pt idx="1898">
                  <c:v>1.7999999999999999E-6</c:v>
                </c:pt>
                <c:pt idx="1899">
                  <c:v>1.795E-6</c:v>
                </c:pt>
                <c:pt idx="1900">
                  <c:v>1.7940000000000001E-6</c:v>
                </c:pt>
                <c:pt idx="1901">
                  <c:v>1.795E-6</c:v>
                </c:pt>
                <c:pt idx="1902">
                  <c:v>1.795E-6</c:v>
                </c:pt>
                <c:pt idx="1903">
                  <c:v>1.792E-6</c:v>
                </c:pt>
                <c:pt idx="1904">
                  <c:v>1.7940000000000001E-6</c:v>
                </c:pt>
                <c:pt idx="1905">
                  <c:v>1.795E-6</c:v>
                </c:pt>
                <c:pt idx="1906">
                  <c:v>1.795E-6</c:v>
                </c:pt>
                <c:pt idx="1907">
                  <c:v>1.7940000000000001E-6</c:v>
                </c:pt>
                <c:pt idx="1908">
                  <c:v>1.7940000000000001E-6</c:v>
                </c:pt>
                <c:pt idx="1909">
                  <c:v>1.795E-6</c:v>
                </c:pt>
                <c:pt idx="1910">
                  <c:v>1.798E-6</c:v>
                </c:pt>
                <c:pt idx="1911">
                  <c:v>1.7940000000000001E-6</c:v>
                </c:pt>
                <c:pt idx="1912">
                  <c:v>1.792E-6</c:v>
                </c:pt>
                <c:pt idx="1913">
                  <c:v>1.7940000000000001E-6</c:v>
                </c:pt>
                <c:pt idx="1914">
                  <c:v>1.792E-6</c:v>
                </c:pt>
                <c:pt idx="1915">
                  <c:v>1.792E-6</c:v>
                </c:pt>
                <c:pt idx="1916">
                  <c:v>1.792E-6</c:v>
                </c:pt>
                <c:pt idx="1917">
                  <c:v>1.7969999999999999E-6</c:v>
                </c:pt>
                <c:pt idx="1918">
                  <c:v>1.795E-6</c:v>
                </c:pt>
                <c:pt idx="1919">
                  <c:v>1.795E-6</c:v>
                </c:pt>
                <c:pt idx="1920">
                  <c:v>1.7940000000000001E-6</c:v>
                </c:pt>
                <c:pt idx="1921">
                  <c:v>1.792E-6</c:v>
                </c:pt>
                <c:pt idx="1922">
                  <c:v>1.792E-6</c:v>
                </c:pt>
                <c:pt idx="1923">
                  <c:v>1.7969999999999999E-6</c:v>
                </c:pt>
                <c:pt idx="1924">
                  <c:v>1.787E-6</c:v>
                </c:pt>
                <c:pt idx="1925">
                  <c:v>1.792E-6</c:v>
                </c:pt>
                <c:pt idx="1926">
                  <c:v>1.7940000000000001E-6</c:v>
                </c:pt>
                <c:pt idx="1927">
                  <c:v>1.792E-6</c:v>
                </c:pt>
                <c:pt idx="1928">
                  <c:v>1.7940000000000001E-6</c:v>
                </c:pt>
                <c:pt idx="1929">
                  <c:v>1.79E-6</c:v>
                </c:pt>
                <c:pt idx="1930">
                  <c:v>1.7969999999999999E-6</c:v>
                </c:pt>
                <c:pt idx="1931">
                  <c:v>1.792E-6</c:v>
                </c:pt>
                <c:pt idx="1932">
                  <c:v>1.7940000000000001E-6</c:v>
                </c:pt>
                <c:pt idx="1933">
                  <c:v>1.795E-6</c:v>
                </c:pt>
                <c:pt idx="1934">
                  <c:v>1.7940000000000001E-6</c:v>
                </c:pt>
                <c:pt idx="1935">
                  <c:v>1.7940000000000001E-6</c:v>
                </c:pt>
                <c:pt idx="1936">
                  <c:v>1.7940000000000001E-6</c:v>
                </c:pt>
                <c:pt idx="1937">
                  <c:v>1.7940000000000001E-6</c:v>
                </c:pt>
                <c:pt idx="1938">
                  <c:v>1.787E-6</c:v>
                </c:pt>
                <c:pt idx="1939">
                  <c:v>1.79E-6</c:v>
                </c:pt>
                <c:pt idx="1940">
                  <c:v>1.792E-6</c:v>
                </c:pt>
                <c:pt idx="1941">
                  <c:v>1.795E-6</c:v>
                </c:pt>
                <c:pt idx="1942">
                  <c:v>1.792E-6</c:v>
                </c:pt>
                <c:pt idx="1943">
                  <c:v>1.7940000000000001E-6</c:v>
                </c:pt>
                <c:pt idx="1944">
                  <c:v>1.795E-6</c:v>
                </c:pt>
                <c:pt idx="1945">
                  <c:v>1.7940000000000001E-6</c:v>
                </c:pt>
                <c:pt idx="1946">
                  <c:v>1.792E-6</c:v>
                </c:pt>
                <c:pt idx="1947">
                  <c:v>1.7889999999999999E-6</c:v>
                </c:pt>
                <c:pt idx="1948">
                  <c:v>1.7940000000000001E-6</c:v>
                </c:pt>
                <c:pt idx="1949">
                  <c:v>1.792E-6</c:v>
                </c:pt>
                <c:pt idx="1950">
                  <c:v>1.79E-6</c:v>
                </c:pt>
                <c:pt idx="1951">
                  <c:v>1.7940000000000001E-6</c:v>
                </c:pt>
                <c:pt idx="1952">
                  <c:v>1.7940000000000001E-6</c:v>
                </c:pt>
                <c:pt idx="1953">
                  <c:v>1.795E-6</c:v>
                </c:pt>
                <c:pt idx="1954">
                  <c:v>1.787E-6</c:v>
                </c:pt>
                <c:pt idx="1955">
                  <c:v>1.79E-6</c:v>
                </c:pt>
                <c:pt idx="1956">
                  <c:v>1.795E-6</c:v>
                </c:pt>
                <c:pt idx="1957">
                  <c:v>1.7859999999999999E-6</c:v>
                </c:pt>
                <c:pt idx="1958">
                  <c:v>1.79E-6</c:v>
                </c:pt>
                <c:pt idx="1959">
                  <c:v>1.792E-6</c:v>
                </c:pt>
                <c:pt idx="1960">
                  <c:v>1.792E-6</c:v>
                </c:pt>
                <c:pt idx="1961">
                  <c:v>1.7859999999999999E-6</c:v>
                </c:pt>
                <c:pt idx="1962">
                  <c:v>1.7889999999999999E-6</c:v>
                </c:pt>
                <c:pt idx="1963">
                  <c:v>1.7889999999999999E-6</c:v>
                </c:pt>
                <c:pt idx="1964">
                  <c:v>1.79E-6</c:v>
                </c:pt>
                <c:pt idx="1965">
                  <c:v>1.79E-6</c:v>
                </c:pt>
                <c:pt idx="1966">
                  <c:v>1.787E-6</c:v>
                </c:pt>
                <c:pt idx="1967">
                  <c:v>1.784E-6</c:v>
                </c:pt>
                <c:pt idx="1968">
                  <c:v>1.784E-6</c:v>
                </c:pt>
                <c:pt idx="1969">
                  <c:v>1.7889999999999999E-6</c:v>
                </c:pt>
                <c:pt idx="1970">
                  <c:v>1.7829999999999999E-6</c:v>
                </c:pt>
                <c:pt idx="1971">
                  <c:v>1.784E-6</c:v>
                </c:pt>
                <c:pt idx="1972">
                  <c:v>1.792E-6</c:v>
                </c:pt>
                <c:pt idx="1973">
                  <c:v>1.7859999999999999E-6</c:v>
                </c:pt>
                <c:pt idx="1974">
                  <c:v>1.7859999999999999E-6</c:v>
                </c:pt>
                <c:pt idx="1975">
                  <c:v>1.784E-6</c:v>
                </c:pt>
                <c:pt idx="1976">
                  <c:v>1.79E-6</c:v>
                </c:pt>
                <c:pt idx="1977">
                  <c:v>1.784E-6</c:v>
                </c:pt>
                <c:pt idx="1978">
                  <c:v>1.784E-6</c:v>
                </c:pt>
                <c:pt idx="1979">
                  <c:v>1.7859999999999999E-6</c:v>
                </c:pt>
                <c:pt idx="1980">
                  <c:v>1.7829999999999999E-6</c:v>
                </c:pt>
                <c:pt idx="1981">
                  <c:v>1.7859999999999999E-6</c:v>
                </c:pt>
                <c:pt idx="1982">
                  <c:v>1.7859999999999999E-6</c:v>
                </c:pt>
                <c:pt idx="1983">
                  <c:v>1.79E-6</c:v>
                </c:pt>
                <c:pt idx="1984">
                  <c:v>1.784E-6</c:v>
                </c:pt>
                <c:pt idx="1985">
                  <c:v>1.7859999999999999E-6</c:v>
                </c:pt>
                <c:pt idx="1986">
                  <c:v>1.7889999999999999E-6</c:v>
                </c:pt>
                <c:pt idx="1987">
                  <c:v>1.7859999999999999E-6</c:v>
                </c:pt>
                <c:pt idx="1988">
                  <c:v>1.7889999999999999E-6</c:v>
                </c:pt>
                <c:pt idx="1989">
                  <c:v>1.787E-6</c:v>
                </c:pt>
                <c:pt idx="1990">
                  <c:v>1.79E-6</c:v>
                </c:pt>
                <c:pt idx="1991">
                  <c:v>1.784E-6</c:v>
                </c:pt>
                <c:pt idx="1992">
                  <c:v>1.784E-6</c:v>
                </c:pt>
                <c:pt idx="1993">
                  <c:v>1.787E-6</c:v>
                </c:pt>
                <c:pt idx="1994">
                  <c:v>1.79E-6</c:v>
                </c:pt>
                <c:pt idx="1995">
                  <c:v>1.784E-6</c:v>
                </c:pt>
                <c:pt idx="1996">
                  <c:v>1.787E-6</c:v>
                </c:pt>
                <c:pt idx="1997">
                  <c:v>1.7889999999999999E-6</c:v>
                </c:pt>
                <c:pt idx="1998">
                  <c:v>1.787E-6</c:v>
                </c:pt>
                <c:pt idx="1999">
                  <c:v>1.8080000000000001E-6</c:v>
                </c:pt>
                <c:pt idx="2000">
                  <c:v>1.8029999999999999E-6</c:v>
                </c:pt>
                <c:pt idx="2001">
                  <c:v>1.7999999999999999E-6</c:v>
                </c:pt>
                <c:pt idx="2002">
                  <c:v>1.807E-6</c:v>
                </c:pt>
                <c:pt idx="2003">
                  <c:v>1.807E-6</c:v>
                </c:pt>
                <c:pt idx="2004">
                  <c:v>1.7969999999999999E-6</c:v>
                </c:pt>
                <c:pt idx="2005">
                  <c:v>1.7969999999999999E-6</c:v>
                </c:pt>
                <c:pt idx="2006">
                  <c:v>1.8020000000000001E-6</c:v>
                </c:pt>
                <c:pt idx="2007">
                  <c:v>1.8020000000000001E-6</c:v>
                </c:pt>
                <c:pt idx="2008">
                  <c:v>1.8029999999999999E-6</c:v>
                </c:pt>
                <c:pt idx="2009">
                  <c:v>1.7999999999999999E-6</c:v>
                </c:pt>
                <c:pt idx="2010">
                  <c:v>1.8029999999999999E-6</c:v>
                </c:pt>
                <c:pt idx="2011">
                  <c:v>1.798E-6</c:v>
                </c:pt>
                <c:pt idx="2012">
                  <c:v>1.7969999999999999E-6</c:v>
                </c:pt>
                <c:pt idx="2013">
                  <c:v>1.8029999999999999E-6</c:v>
                </c:pt>
                <c:pt idx="2014">
                  <c:v>1.795E-6</c:v>
                </c:pt>
                <c:pt idx="2015">
                  <c:v>1.7969999999999999E-6</c:v>
                </c:pt>
                <c:pt idx="2016">
                  <c:v>1.7969999999999999E-6</c:v>
                </c:pt>
                <c:pt idx="2017">
                  <c:v>1.798E-6</c:v>
                </c:pt>
                <c:pt idx="2018">
                  <c:v>1.795E-6</c:v>
                </c:pt>
                <c:pt idx="2019">
                  <c:v>1.795E-6</c:v>
                </c:pt>
                <c:pt idx="2020">
                  <c:v>1.795E-6</c:v>
                </c:pt>
                <c:pt idx="2021">
                  <c:v>1.792E-6</c:v>
                </c:pt>
                <c:pt idx="2022">
                  <c:v>1.795E-6</c:v>
                </c:pt>
                <c:pt idx="2023">
                  <c:v>1.7969999999999999E-6</c:v>
                </c:pt>
                <c:pt idx="2024">
                  <c:v>1.798E-6</c:v>
                </c:pt>
                <c:pt idx="2025">
                  <c:v>1.7969999999999999E-6</c:v>
                </c:pt>
                <c:pt idx="2026">
                  <c:v>1.7999999999999999E-6</c:v>
                </c:pt>
                <c:pt idx="2027">
                  <c:v>1.795E-6</c:v>
                </c:pt>
                <c:pt idx="2028">
                  <c:v>1.7969999999999999E-6</c:v>
                </c:pt>
                <c:pt idx="2029">
                  <c:v>1.795E-6</c:v>
                </c:pt>
                <c:pt idx="2030">
                  <c:v>1.798E-6</c:v>
                </c:pt>
                <c:pt idx="2031">
                  <c:v>1.795E-6</c:v>
                </c:pt>
                <c:pt idx="2032">
                  <c:v>1.795E-6</c:v>
                </c:pt>
                <c:pt idx="2033">
                  <c:v>1.8029999999999999E-6</c:v>
                </c:pt>
                <c:pt idx="2034">
                  <c:v>1.795E-6</c:v>
                </c:pt>
                <c:pt idx="2035">
                  <c:v>1.795E-6</c:v>
                </c:pt>
                <c:pt idx="2036">
                  <c:v>1.7969999999999999E-6</c:v>
                </c:pt>
                <c:pt idx="2037">
                  <c:v>1.7969999999999999E-6</c:v>
                </c:pt>
                <c:pt idx="2038">
                  <c:v>1.7969999999999999E-6</c:v>
                </c:pt>
                <c:pt idx="2039">
                  <c:v>1.7969999999999999E-6</c:v>
                </c:pt>
                <c:pt idx="2040">
                  <c:v>1.7969999999999999E-6</c:v>
                </c:pt>
                <c:pt idx="2041">
                  <c:v>1.7969999999999999E-6</c:v>
                </c:pt>
                <c:pt idx="2042">
                  <c:v>1.7969999999999999E-6</c:v>
                </c:pt>
                <c:pt idx="2043">
                  <c:v>1.8050000000000001E-6</c:v>
                </c:pt>
                <c:pt idx="2044">
                  <c:v>1.7969999999999999E-6</c:v>
                </c:pt>
                <c:pt idx="2045">
                  <c:v>1.7969999999999999E-6</c:v>
                </c:pt>
                <c:pt idx="2046">
                  <c:v>1.8020000000000001E-6</c:v>
                </c:pt>
                <c:pt idx="2047">
                  <c:v>1.795E-6</c:v>
                </c:pt>
                <c:pt idx="2048">
                  <c:v>1.795E-6</c:v>
                </c:pt>
                <c:pt idx="2049">
                  <c:v>1.798E-6</c:v>
                </c:pt>
                <c:pt idx="2050">
                  <c:v>1.7999999999999999E-6</c:v>
                </c:pt>
                <c:pt idx="2051">
                  <c:v>1.795E-6</c:v>
                </c:pt>
                <c:pt idx="2052">
                  <c:v>1.795E-6</c:v>
                </c:pt>
                <c:pt idx="2053">
                  <c:v>1.798E-6</c:v>
                </c:pt>
                <c:pt idx="2054">
                  <c:v>1.8020000000000001E-6</c:v>
                </c:pt>
                <c:pt idx="2055">
                  <c:v>1.795E-6</c:v>
                </c:pt>
                <c:pt idx="2056">
                  <c:v>1.795E-6</c:v>
                </c:pt>
                <c:pt idx="2057">
                  <c:v>1.798E-6</c:v>
                </c:pt>
                <c:pt idx="2058">
                  <c:v>1.7940000000000001E-6</c:v>
                </c:pt>
                <c:pt idx="2059">
                  <c:v>1.795E-6</c:v>
                </c:pt>
                <c:pt idx="2060">
                  <c:v>1.798E-6</c:v>
                </c:pt>
                <c:pt idx="2061">
                  <c:v>1.7969999999999999E-6</c:v>
                </c:pt>
                <c:pt idx="2062">
                  <c:v>1.7969999999999999E-6</c:v>
                </c:pt>
                <c:pt idx="2063">
                  <c:v>1.8020000000000001E-6</c:v>
                </c:pt>
                <c:pt idx="2064">
                  <c:v>1.7969999999999999E-6</c:v>
                </c:pt>
                <c:pt idx="2065">
                  <c:v>1.7969999999999999E-6</c:v>
                </c:pt>
                <c:pt idx="2066">
                  <c:v>1.7969999999999999E-6</c:v>
                </c:pt>
                <c:pt idx="2067">
                  <c:v>1.7969999999999999E-6</c:v>
                </c:pt>
                <c:pt idx="2068">
                  <c:v>1.7999999999999999E-6</c:v>
                </c:pt>
                <c:pt idx="2069">
                  <c:v>1.7969999999999999E-6</c:v>
                </c:pt>
                <c:pt idx="2070">
                  <c:v>1.798E-6</c:v>
                </c:pt>
                <c:pt idx="2071">
                  <c:v>1.795E-6</c:v>
                </c:pt>
                <c:pt idx="2072">
                  <c:v>1.7999999999999999E-6</c:v>
                </c:pt>
                <c:pt idx="2073">
                  <c:v>1.7999999999999999E-6</c:v>
                </c:pt>
                <c:pt idx="2074">
                  <c:v>1.7969999999999999E-6</c:v>
                </c:pt>
                <c:pt idx="2075">
                  <c:v>1.7969999999999999E-6</c:v>
                </c:pt>
                <c:pt idx="2076">
                  <c:v>1.7999999999999999E-6</c:v>
                </c:pt>
                <c:pt idx="2077">
                  <c:v>1.807E-6</c:v>
                </c:pt>
                <c:pt idx="2078">
                  <c:v>1.8020000000000001E-6</c:v>
                </c:pt>
                <c:pt idx="2079">
                  <c:v>1.8020000000000001E-6</c:v>
                </c:pt>
                <c:pt idx="2080">
                  <c:v>1.8029999999999999E-6</c:v>
                </c:pt>
                <c:pt idx="2081">
                  <c:v>1.798E-6</c:v>
                </c:pt>
                <c:pt idx="2082">
                  <c:v>1.7969999999999999E-6</c:v>
                </c:pt>
                <c:pt idx="2083">
                  <c:v>1.798E-6</c:v>
                </c:pt>
                <c:pt idx="2084">
                  <c:v>1.798E-6</c:v>
                </c:pt>
                <c:pt idx="2085">
                  <c:v>1.798E-6</c:v>
                </c:pt>
                <c:pt idx="2086">
                  <c:v>1.798E-6</c:v>
                </c:pt>
                <c:pt idx="2087">
                  <c:v>1.8050000000000001E-6</c:v>
                </c:pt>
                <c:pt idx="2088">
                  <c:v>1.798E-6</c:v>
                </c:pt>
                <c:pt idx="2089">
                  <c:v>1.7969999999999999E-6</c:v>
                </c:pt>
                <c:pt idx="2090">
                  <c:v>1.7969999999999999E-6</c:v>
                </c:pt>
                <c:pt idx="2091">
                  <c:v>1.8020000000000001E-6</c:v>
                </c:pt>
                <c:pt idx="2092">
                  <c:v>1.795E-6</c:v>
                </c:pt>
                <c:pt idx="2093">
                  <c:v>1.795E-6</c:v>
                </c:pt>
                <c:pt idx="2094">
                  <c:v>1.795E-6</c:v>
                </c:pt>
                <c:pt idx="2095">
                  <c:v>1.8020000000000001E-6</c:v>
                </c:pt>
                <c:pt idx="2096">
                  <c:v>1.7969999999999999E-6</c:v>
                </c:pt>
                <c:pt idx="2097">
                  <c:v>1.8020000000000001E-6</c:v>
                </c:pt>
                <c:pt idx="2098">
                  <c:v>1.8050000000000001E-6</c:v>
                </c:pt>
                <c:pt idx="2099">
                  <c:v>1.798E-6</c:v>
                </c:pt>
                <c:pt idx="2100">
                  <c:v>1.798E-6</c:v>
                </c:pt>
                <c:pt idx="2101">
                  <c:v>1.8020000000000001E-6</c:v>
                </c:pt>
                <c:pt idx="2102">
                  <c:v>1.7969999999999999E-6</c:v>
                </c:pt>
                <c:pt idx="2103">
                  <c:v>1.7969999999999999E-6</c:v>
                </c:pt>
                <c:pt idx="2104">
                  <c:v>1.7969999999999999E-6</c:v>
                </c:pt>
                <c:pt idx="2105">
                  <c:v>1.798E-6</c:v>
                </c:pt>
                <c:pt idx="2106">
                  <c:v>1.798E-6</c:v>
                </c:pt>
                <c:pt idx="2107">
                  <c:v>1.7969999999999999E-6</c:v>
                </c:pt>
                <c:pt idx="2108">
                  <c:v>1.8020000000000001E-6</c:v>
                </c:pt>
                <c:pt idx="2109">
                  <c:v>1.798E-6</c:v>
                </c:pt>
                <c:pt idx="2110">
                  <c:v>1.7969999999999999E-6</c:v>
                </c:pt>
                <c:pt idx="2111">
                  <c:v>1.807E-6</c:v>
                </c:pt>
                <c:pt idx="2112">
                  <c:v>1.7969999999999999E-6</c:v>
                </c:pt>
                <c:pt idx="2113">
                  <c:v>1.8029999999999999E-6</c:v>
                </c:pt>
                <c:pt idx="2114">
                  <c:v>1.807E-6</c:v>
                </c:pt>
                <c:pt idx="2115">
                  <c:v>1.8050000000000001E-6</c:v>
                </c:pt>
                <c:pt idx="2116">
                  <c:v>1.8029999999999999E-6</c:v>
                </c:pt>
                <c:pt idx="2117">
                  <c:v>1.807E-6</c:v>
                </c:pt>
                <c:pt idx="2118">
                  <c:v>1.8050000000000001E-6</c:v>
                </c:pt>
                <c:pt idx="2119">
                  <c:v>1.798E-6</c:v>
                </c:pt>
                <c:pt idx="2120">
                  <c:v>1.8020000000000001E-6</c:v>
                </c:pt>
                <c:pt idx="2121">
                  <c:v>1.807E-6</c:v>
                </c:pt>
                <c:pt idx="2122">
                  <c:v>1.7999999999999999E-6</c:v>
                </c:pt>
                <c:pt idx="2123">
                  <c:v>1.7999999999999999E-6</c:v>
                </c:pt>
                <c:pt idx="2124">
                  <c:v>1.7999999999999999E-6</c:v>
                </c:pt>
                <c:pt idx="2125">
                  <c:v>1.807E-6</c:v>
                </c:pt>
                <c:pt idx="2126">
                  <c:v>1.8020000000000001E-6</c:v>
                </c:pt>
                <c:pt idx="2127">
                  <c:v>1.8029999999999999E-6</c:v>
                </c:pt>
                <c:pt idx="2128">
                  <c:v>1.81E-6</c:v>
                </c:pt>
                <c:pt idx="2129">
                  <c:v>1.8050000000000001E-6</c:v>
                </c:pt>
                <c:pt idx="2130">
                  <c:v>1.8050000000000001E-6</c:v>
                </c:pt>
                <c:pt idx="2131">
                  <c:v>1.8080000000000001E-6</c:v>
                </c:pt>
                <c:pt idx="2132">
                  <c:v>1.8020000000000001E-6</c:v>
                </c:pt>
                <c:pt idx="2133">
                  <c:v>1.807E-6</c:v>
                </c:pt>
                <c:pt idx="2134">
                  <c:v>1.807E-6</c:v>
                </c:pt>
                <c:pt idx="2135">
                  <c:v>1.807E-6</c:v>
                </c:pt>
                <c:pt idx="2136">
                  <c:v>1.8050000000000001E-6</c:v>
                </c:pt>
                <c:pt idx="2137">
                  <c:v>1.8080000000000001E-6</c:v>
                </c:pt>
                <c:pt idx="2138">
                  <c:v>1.807E-6</c:v>
                </c:pt>
                <c:pt idx="2139">
                  <c:v>1.798E-6</c:v>
                </c:pt>
                <c:pt idx="2140">
                  <c:v>1.8029999999999999E-6</c:v>
                </c:pt>
                <c:pt idx="2141">
                  <c:v>1.8050000000000001E-6</c:v>
                </c:pt>
                <c:pt idx="2142">
                  <c:v>1.8029999999999999E-6</c:v>
                </c:pt>
                <c:pt idx="2143">
                  <c:v>1.8050000000000001E-6</c:v>
                </c:pt>
                <c:pt idx="2144">
                  <c:v>1.8050000000000001E-6</c:v>
                </c:pt>
                <c:pt idx="2145">
                  <c:v>1.798E-6</c:v>
                </c:pt>
                <c:pt idx="2146">
                  <c:v>1.8029999999999999E-6</c:v>
                </c:pt>
                <c:pt idx="2147">
                  <c:v>1.8020000000000001E-6</c:v>
                </c:pt>
                <c:pt idx="2148">
                  <c:v>1.8080000000000001E-6</c:v>
                </c:pt>
                <c:pt idx="2149">
                  <c:v>1.8029999999999999E-6</c:v>
                </c:pt>
                <c:pt idx="2150">
                  <c:v>1.8050000000000001E-6</c:v>
                </c:pt>
                <c:pt idx="2151">
                  <c:v>1.807E-6</c:v>
                </c:pt>
                <c:pt idx="2152">
                  <c:v>1.8020000000000001E-6</c:v>
                </c:pt>
                <c:pt idx="2153">
                  <c:v>1.8029999999999999E-6</c:v>
                </c:pt>
                <c:pt idx="2154">
                  <c:v>1.8029999999999999E-6</c:v>
                </c:pt>
                <c:pt idx="2155">
                  <c:v>1.7999999999999999E-6</c:v>
                </c:pt>
                <c:pt idx="2156">
                  <c:v>1.798E-6</c:v>
                </c:pt>
                <c:pt idx="2157">
                  <c:v>1.8020000000000001E-6</c:v>
                </c:pt>
                <c:pt idx="2158">
                  <c:v>1.8029999999999999E-6</c:v>
                </c:pt>
                <c:pt idx="2159">
                  <c:v>1.8020000000000001E-6</c:v>
                </c:pt>
                <c:pt idx="2160">
                  <c:v>1.7999999999999999E-6</c:v>
                </c:pt>
                <c:pt idx="2161">
                  <c:v>1.7999999999999999E-6</c:v>
                </c:pt>
                <c:pt idx="2162">
                  <c:v>1.8050000000000001E-6</c:v>
                </c:pt>
                <c:pt idx="2163">
                  <c:v>1.7999999999999999E-6</c:v>
                </c:pt>
                <c:pt idx="2164">
                  <c:v>1.8020000000000001E-6</c:v>
                </c:pt>
                <c:pt idx="2165">
                  <c:v>1.8029999999999999E-6</c:v>
                </c:pt>
                <c:pt idx="2166">
                  <c:v>1.798E-6</c:v>
                </c:pt>
                <c:pt idx="2167">
                  <c:v>1.8020000000000001E-6</c:v>
                </c:pt>
                <c:pt idx="2168">
                  <c:v>1.8080000000000001E-6</c:v>
                </c:pt>
                <c:pt idx="2169">
                  <c:v>1.8080000000000001E-6</c:v>
                </c:pt>
                <c:pt idx="2170">
                  <c:v>1.8050000000000001E-6</c:v>
                </c:pt>
                <c:pt idx="2171">
                  <c:v>1.807E-6</c:v>
                </c:pt>
                <c:pt idx="2172">
                  <c:v>1.8080000000000001E-6</c:v>
                </c:pt>
                <c:pt idx="2173">
                  <c:v>1.7999999999999999E-6</c:v>
                </c:pt>
                <c:pt idx="2174">
                  <c:v>1.7999999999999999E-6</c:v>
                </c:pt>
                <c:pt idx="2175">
                  <c:v>1.8020000000000001E-6</c:v>
                </c:pt>
                <c:pt idx="2176">
                  <c:v>1.807E-6</c:v>
                </c:pt>
                <c:pt idx="2177">
                  <c:v>1.798E-6</c:v>
                </c:pt>
                <c:pt idx="2178">
                  <c:v>1.7999999999999999E-6</c:v>
                </c:pt>
                <c:pt idx="2179">
                  <c:v>1.8050000000000001E-6</c:v>
                </c:pt>
                <c:pt idx="2180">
                  <c:v>1.798E-6</c:v>
                </c:pt>
                <c:pt idx="2181">
                  <c:v>1.8050000000000001E-6</c:v>
                </c:pt>
                <c:pt idx="2182">
                  <c:v>1.807E-6</c:v>
                </c:pt>
                <c:pt idx="2183">
                  <c:v>1.8050000000000001E-6</c:v>
                </c:pt>
                <c:pt idx="2184">
                  <c:v>1.8050000000000001E-6</c:v>
                </c:pt>
                <c:pt idx="2185">
                  <c:v>1.8080000000000001E-6</c:v>
                </c:pt>
                <c:pt idx="2186">
                  <c:v>1.8020000000000001E-6</c:v>
                </c:pt>
                <c:pt idx="2187">
                  <c:v>1.807E-6</c:v>
                </c:pt>
                <c:pt idx="2188">
                  <c:v>1.8050000000000001E-6</c:v>
                </c:pt>
                <c:pt idx="2189">
                  <c:v>1.807E-6</c:v>
                </c:pt>
                <c:pt idx="2190">
                  <c:v>1.798E-6</c:v>
                </c:pt>
                <c:pt idx="2191">
                  <c:v>1.8029999999999999E-6</c:v>
                </c:pt>
                <c:pt idx="2192">
                  <c:v>1.8029999999999999E-6</c:v>
                </c:pt>
                <c:pt idx="2193">
                  <c:v>1.807E-6</c:v>
                </c:pt>
                <c:pt idx="2194">
                  <c:v>1.8029999999999999E-6</c:v>
                </c:pt>
                <c:pt idx="2195">
                  <c:v>1.8020000000000001E-6</c:v>
                </c:pt>
                <c:pt idx="2196">
                  <c:v>1.8050000000000001E-6</c:v>
                </c:pt>
                <c:pt idx="2197">
                  <c:v>1.8050000000000001E-6</c:v>
                </c:pt>
                <c:pt idx="2198">
                  <c:v>1.807E-6</c:v>
                </c:pt>
                <c:pt idx="2199">
                  <c:v>1.8080000000000001E-6</c:v>
                </c:pt>
                <c:pt idx="2200">
                  <c:v>1.81E-6</c:v>
                </c:pt>
                <c:pt idx="2201">
                  <c:v>1.807E-6</c:v>
                </c:pt>
                <c:pt idx="2202">
                  <c:v>1.8029999999999999E-6</c:v>
                </c:pt>
                <c:pt idx="2203">
                  <c:v>1.807E-6</c:v>
                </c:pt>
                <c:pt idx="2204">
                  <c:v>1.8020000000000001E-6</c:v>
                </c:pt>
                <c:pt idx="2205">
                  <c:v>1.807E-6</c:v>
                </c:pt>
                <c:pt idx="2206">
                  <c:v>1.8029999999999999E-6</c:v>
                </c:pt>
                <c:pt idx="2207">
                  <c:v>1.807E-6</c:v>
                </c:pt>
                <c:pt idx="2208">
                  <c:v>1.7999999999999999E-6</c:v>
                </c:pt>
                <c:pt idx="2209">
                  <c:v>1.8029999999999999E-6</c:v>
                </c:pt>
                <c:pt idx="2210">
                  <c:v>1.807E-6</c:v>
                </c:pt>
                <c:pt idx="2211">
                  <c:v>1.81E-6</c:v>
                </c:pt>
                <c:pt idx="2212">
                  <c:v>1.807E-6</c:v>
                </c:pt>
                <c:pt idx="2213">
                  <c:v>1.807E-6</c:v>
                </c:pt>
                <c:pt idx="2214">
                  <c:v>1.8080000000000001E-6</c:v>
                </c:pt>
                <c:pt idx="2215">
                  <c:v>1.81E-6</c:v>
                </c:pt>
                <c:pt idx="2216">
                  <c:v>1.8050000000000001E-6</c:v>
                </c:pt>
                <c:pt idx="2217">
                  <c:v>1.807E-6</c:v>
                </c:pt>
                <c:pt idx="2218">
                  <c:v>1.807E-6</c:v>
                </c:pt>
                <c:pt idx="2219">
                  <c:v>1.8050000000000001E-6</c:v>
                </c:pt>
                <c:pt idx="2220">
                  <c:v>1.8050000000000001E-6</c:v>
                </c:pt>
                <c:pt idx="2221">
                  <c:v>1.807E-6</c:v>
                </c:pt>
                <c:pt idx="2222">
                  <c:v>1.8050000000000001E-6</c:v>
                </c:pt>
                <c:pt idx="2223">
                  <c:v>1.8029999999999999E-6</c:v>
                </c:pt>
                <c:pt idx="2224">
                  <c:v>1.8029999999999999E-6</c:v>
                </c:pt>
                <c:pt idx="2225">
                  <c:v>1.8080000000000001E-6</c:v>
                </c:pt>
                <c:pt idx="2226">
                  <c:v>1.7999999999999999E-6</c:v>
                </c:pt>
                <c:pt idx="2227">
                  <c:v>1.8020000000000001E-6</c:v>
                </c:pt>
                <c:pt idx="2228">
                  <c:v>1.807E-6</c:v>
                </c:pt>
                <c:pt idx="2229">
                  <c:v>1.8029999999999999E-6</c:v>
                </c:pt>
                <c:pt idx="2230">
                  <c:v>1.8029999999999999E-6</c:v>
                </c:pt>
                <c:pt idx="2231">
                  <c:v>1.7999999999999999E-6</c:v>
                </c:pt>
                <c:pt idx="2232">
                  <c:v>1.8020000000000001E-6</c:v>
                </c:pt>
                <c:pt idx="2233">
                  <c:v>1.7999999999999999E-6</c:v>
                </c:pt>
                <c:pt idx="2234">
                  <c:v>1.8050000000000001E-6</c:v>
                </c:pt>
                <c:pt idx="2235">
                  <c:v>1.807E-6</c:v>
                </c:pt>
                <c:pt idx="2236">
                  <c:v>1.8029999999999999E-6</c:v>
                </c:pt>
                <c:pt idx="2237">
                  <c:v>1.8050000000000001E-6</c:v>
                </c:pt>
                <c:pt idx="2238">
                  <c:v>1.8080000000000001E-6</c:v>
                </c:pt>
                <c:pt idx="2239">
                  <c:v>1.798E-6</c:v>
                </c:pt>
                <c:pt idx="2240">
                  <c:v>1.8029999999999999E-6</c:v>
                </c:pt>
                <c:pt idx="2241">
                  <c:v>1.807E-6</c:v>
                </c:pt>
                <c:pt idx="2242">
                  <c:v>1.807E-6</c:v>
                </c:pt>
                <c:pt idx="2243">
                  <c:v>1.8020000000000001E-6</c:v>
                </c:pt>
                <c:pt idx="2244">
                  <c:v>1.8050000000000001E-6</c:v>
                </c:pt>
                <c:pt idx="2245">
                  <c:v>1.807E-6</c:v>
                </c:pt>
                <c:pt idx="2246">
                  <c:v>1.8020000000000001E-6</c:v>
                </c:pt>
                <c:pt idx="2247">
                  <c:v>1.8029999999999999E-6</c:v>
                </c:pt>
                <c:pt idx="2248">
                  <c:v>1.8029999999999999E-6</c:v>
                </c:pt>
                <c:pt idx="2249">
                  <c:v>1.8020000000000001E-6</c:v>
                </c:pt>
                <c:pt idx="2250">
                  <c:v>1.8029999999999999E-6</c:v>
                </c:pt>
                <c:pt idx="2251">
                  <c:v>1.7999999999999999E-6</c:v>
                </c:pt>
                <c:pt idx="2252">
                  <c:v>1.807E-6</c:v>
                </c:pt>
                <c:pt idx="2253">
                  <c:v>1.798E-6</c:v>
                </c:pt>
                <c:pt idx="2254">
                  <c:v>1.798E-6</c:v>
                </c:pt>
                <c:pt idx="2255">
                  <c:v>1.807E-6</c:v>
                </c:pt>
                <c:pt idx="2256">
                  <c:v>1.8029999999999999E-6</c:v>
                </c:pt>
                <c:pt idx="2257">
                  <c:v>1.8050000000000001E-6</c:v>
                </c:pt>
                <c:pt idx="2258">
                  <c:v>1.8050000000000001E-6</c:v>
                </c:pt>
                <c:pt idx="2259">
                  <c:v>1.8050000000000001E-6</c:v>
                </c:pt>
                <c:pt idx="2260">
                  <c:v>1.8029999999999999E-6</c:v>
                </c:pt>
                <c:pt idx="2261">
                  <c:v>1.8050000000000001E-6</c:v>
                </c:pt>
                <c:pt idx="2262">
                  <c:v>1.8080000000000001E-6</c:v>
                </c:pt>
                <c:pt idx="2263">
                  <c:v>1.8050000000000001E-6</c:v>
                </c:pt>
                <c:pt idx="2264">
                  <c:v>1.807E-6</c:v>
                </c:pt>
                <c:pt idx="2265">
                  <c:v>1.8080000000000001E-6</c:v>
                </c:pt>
                <c:pt idx="2266">
                  <c:v>1.81E-6</c:v>
                </c:pt>
                <c:pt idx="2267">
                  <c:v>1.8050000000000001E-6</c:v>
                </c:pt>
                <c:pt idx="2268">
                  <c:v>1.8080000000000001E-6</c:v>
                </c:pt>
                <c:pt idx="2269">
                  <c:v>1.8029999999999999E-6</c:v>
                </c:pt>
                <c:pt idx="2270">
                  <c:v>1.8050000000000001E-6</c:v>
                </c:pt>
                <c:pt idx="2271">
                  <c:v>1.8029999999999999E-6</c:v>
                </c:pt>
                <c:pt idx="2272">
                  <c:v>1.8050000000000001E-6</c:v>
                </c:pt>
                <c:pt idx="2273">
                  <c:v>1.807E-6</c:v>
                </c:pt>
                <c:pt idx="2274">
                  <c:v>1.8080000000000001E-6</c:v>
                </c:pt>
                <c:pt idx="2275">
                  <c:v>1.807E-6</c:v>
                </c:pt>
                <c:pt idx="2276">
                  <c:v>1.8029999999999999E-6</c:v>
                </c:pt>
                <c:pt idx="2277">
                  <c:v>1.8080000000000001E-6</c:v>
                </c:pt>
                <c:pt idx="2278">
                  <c:v>1.8029999999999999E-6</c:v>
                </c:pt>
                <c:pt idx="2279">
                  <c:v>1.8050000000000001E-6</c:v>
                </c:pt>
                <c:pt idx="2280">
                  <c:v>1.8029999999999999E-6</c:v>
                </c:pt>
                <c:pt idx="2281">
                  <c:v>1.8029999999999999E-6</c:v>
                </c:pt>
                <c:pt idx="2282">
                  <c:v>1.7999999999999999E-6</c:v>
                </c:pt>
                <c:pt idx="2283">
                  <c:v>1.7999999999999999E-6</c:v>
                </c:pt>
                <c:pt idx="2284">
                  <c:v>1.8050000000000001E-6</c:v>
                </c:pt>
                <c:pt idx="2285">
                  <c:v>1.7999999999999999E-6</c:v>
                </c:pt>
                <c:pt idx="2286">
                  <c:v>1.798E-6</c:v>
                </c:pt>
                <c:pt idx="2287">
                  <c:v>1.7999999999999999E-6</c:v>
                </c:pt>
                <c:pt idx="2288">
                  <c:v>1.8029999999999999E-6</c:v>
                </c:pt>
                <c:pt idx="2289">
                  <c:v>1.798E-6</c:v>
                </c:pt>
                <c:pt idx="2290">
                  <c:v>1.798E-6</c:v>
                </c:pt>
                <c:pt idx="2291">
                  <c:v>1.8020000000000001E-6</c:v>
                </c:pt>
                <c:pt idx="2292">
                  <c:v>1.7969999999999999E-6</c:v>
                </c:pt>
                <c:pt idx="2293">
                  <c:v>1.7999999999999999E-6</c:v>
                </c:pt>
                <c:pt idx="2294">
                  <c:v>1.8029999999999999E-6</c:v>
                </c:pt>
                <c:pt idx="2295">
                  <c:v>1.7969999999999999E-6</c:v>
                </c:pt>
                <c:pt idx="2296">
                  <c:v>1.7969999999999999E-6</c:v>
                </c:pt>
                <c:pt idx="2297">
                  <c:v>1.7999999999999999E-6</c:v>
                </c:pt>
                <c:pt idx="2298">
                  <c:v>1.8050000000000001E-6</c:v>
                </c:pt>
                <c:pt idx="2299">
                  <c:v>1.798E-6</c:v>
                </c:pt>
                <c:pt idx="2300">
                  <c:v>1.8029999999999999E-6</c:v>
                </c:pt>
                <c:pt idx="2301">
                  <c:v>1.8050000000000001E-6</c:v>
                </c:pt>
                <c:pt idx="2302">
                  <c:v>1.8029999999999999E-6</c:v>
                </c:pt>
                <c:pt idx="2303">
                  <c:v>1.8050000000000001E-6</c:v>
                </c:pt>
                <c:pt idx="2304">
                  <c:v>1.807E-6</c:v>
                </c:pt>
                <c:pt idx="2305">
                  <c:v>1.8029999999999999E-6</c:v>
                </c:pt>
                <c:pt idx="2306">
                  <c:v>1.8050000000000001E-6</c:v>
                </c:pt>
                <c:pt idx="2307">
                  <c:v>1.8080000000000001E-6</c:v>
                </c:pt>
                <c:pt idx="2308">
                  <c:v>1.798E-6</c:v>
                </c:pt>
                <c:pt idx="2309">
                  <c:v>1.807E-6</c:v>
                </c:pt>
                <c:pt idx="2310">
                  <c:v>1.8020000000000001E-6</c:v>
                </c:pt>
                <c:pt idx="2311">
                  <c:v>1.8020000000000001E-6</c:v>
                </c:pt>
                <c:pt idx="2312">
                  <c:v>1.8020000000000001E-6</c:v>
                </c:pt>
                <c:pt idx="2313">
                  <c:v>1.8050000000000001E-6</c:v>
                </c:pt>
                <c:pt idx="2314">
                  <c:v>1.8050000000000001E-6</c:v>
                </c:pt>
                <c:pt idx="2315">
                  <c:v>1.7999999999999999E-6</c:v>
                </c:pt>
                <c:pt idx="2316">
                  <c:v>1.798E-6</c:v>
                </c:pt>
                <c:pt idx="2317">
                  <c:v>1.807E-6</c:v>
                </c:pt>
                <c:pt idx="2318">
                  <c:v>1.798E-6</c:v>
                </c:pt>
                <c:pt idx="2319">
                  <c:v>1.8020000000000001E-6</c:v>
                </c:pt>
                <c:pt idx="2320">
                  <c:v>1.8050000000000001E-6</c:v>
                </c:pt>
                <c:pt idx="2321">
                  <c:v>1.798E-6</c:v>
                </c:pt>
                <c:pt idx="2322">
                  <c:v>1.8050000000000001E-6</c:v>
                </c:pt>
                <c:pt idx="2323">
                  <c:v>1.8020000000000001E-6</c:v>
                </c:pt>
                <c:pt idx="2324">
                  <c:v>1.7999999999999999E-6</c:v>
                </c:pt>
                <c:pt idx="2325">
                  <c:v>1.8020000000000001E-6</c:v>
                </c:pt>
                <c:pt idx="2326">
                  <c:v>1.798E-6</c:v>
                </c:pt>
                <c:pt idx="2327">
                  <c:v>1.8020000000000001E-6</c:v>
                </c:pt>
                <c:pt idx="2328">
                  <c:v>1.7969999999999999E-6</c:v>
                </c:pt>
                <c:pt idx="2329">
                  <c:v>1.798E-6</c:v>
                </c:pt>
                <c:pt idx="2330">
                  <c:v>1.8050000000000001E-6</c:v>
                </c:pt>
                <c:pt idx="2331">
                  <c:v>1.798E-6</c:v>
                </c:pt>
                <c:pt idx="2332">
                  <c:v>1.798E-6</c:v>
                </c:pt>
                <c:pt idx="2333">
                  <c:v>1.7999999999999999E-6</c:v>
                </c:pt>
                <c:pt idx="2334">
                  <c:v>1.8050000000000001E-6</c:v>
                </c:pt>
                <c:pt idx="2335">
                  <c:v>1.798E-6</c:v>
                </c:pt>
                <c:pt idx="2336">
                  <c:v>1.8020000000000001E-6</c:v>
                </c:pt>
                <c:pt idx="2337">
                  <c:v>1.807E-6</c:v>
                </c:pt>
                <c:pt idx="2338">
                  <c:v>1.8029999999999999E-6</c:v>
                </c:pt>
                <c:pt idx="2339">
                  <c:v>1.8020000000000001E-6</c:v>
                </c:pt>
                <c:pt idx="2340">
                  <c:v>1.807E-6</c:v>
                </c:pt>
                <c:pt idx="2341">
                  <c:v>1.807E-6</c:v>
                </c:pt>
                <c:pt idx="2342">
                  <c:v>1.7999999999999999E-6</c:v>
                </c:pt>
                <c:pt idx="2343">
                  <c:v>1.8029999999999999E-6</c:v>
                </c:pt>
                <c:pt idx="2344">
                  <c:v>1.807E-6</c:v>
                </c:pt>
                <c:pt idx="2345">
                  <c:v>1.7999999999999999E-6</c:v>
                </c:pt>
                <c:pt idx="2346">
                  <c:v>1.8020000000000001E-6</c:v>
                </c:pt>
                <c:pt idx="2347">
                  <c:v>1.8080000000000001E-6</c:v>
                </c:pt>
                <c:pt idx="2348">
                  <c:v>1.8029999999999999E-6</c:v>
                </c:pt>
                <c:pt idx="2349">
                  <c:v>1.8029999999999999E-6</c:v>
                </c:pt>
                <c:pt idx="2350">
                  <c:v>1.807E-6</c:v>
                </c:pt>
                <c:pt idx="2351">
                  <c:v>1.8050000000000001E-6</c:v>
                </c:pt>
                <c:pt idx="2352">
                  <c:v>1.807E-6</c:v>
                </c:pt>
                <c:pt idx="2353">
                  <c:v>1.807E-6</c:v>
                </c:pt>
                <c:pt idx="2354">
                  <c:v>1.8050000000000001E-6</c:v>
                </c:pt>
                <c:pt idx="2355">
                  <c:v>1.807E-6</c:v>
                </c:pt>
                <c:pt idx="2356">
                  <c:v>1.8050000000000001E-6</c:v>
                </c:pt>
                <c:pt idx="2357">
                  <c:v>1.8080000000000001E-6</c:v>
                </c:pt>
                <c:pt idx="2358">
                  <c:v>1.8029999999999999E-6</c:v>
                </c:pt>
                <c:pt idx="2359">
                  <c:v>1.8029999999999999E-6</c:v>
                </c:pt>
                <c:pt idx="2360">
                  <c:v>1.8080000000000001E-6</c:v>
                </c:pt>
                <c:pt idx="2361">
                  <c:v>1.8050000000000001E-6</c:v>
                </c:pt>
                <c:pt idx="2362">
                  <c:v>1.8080000000000001E-6</c:v>
                </c:pt>
                <c:pt idx="2363">
                  <c:v>1.807E-6</c:v>
                </c:pt>
                <c:pt idx="2364">
                  <c:v>1.8080000000000001E-6</c:v>
                </c:pt>
                <c:pt idx="2365">
                  <c:v>1.8029999999999999E-6</c:v>
                </c:pt>
                <c:pt idx="2366">
                  <c:v>1.8029999999999999E-6</c:v>
                </c:pt>
                <c:pt idx="2367">
                  <c:v>1.8080000000000001E-6</c:v>
                </c:pt>
                <c:pt idx="2368">
                  <c:v>1.8029999999999999E-6</c:v>
                </c:pt>
                <c:pt idx="2369">
                  <c:v>1.807E-6</c:v>
                </c:pt>
                <c:pt idx="2370">
                  <c:v>1.807E-6</c:v>
                </c:pt>
                <c:pt idx="2371">
                  <c:v>1.8050000000000001E-6</c:v>
                </c:pt>
                <c:pt idx="2372">
                  <c:v>1.81E-6</c:v>
                </c:pt>
                <c:pt idx="2373">
                  <c:v>1.8080000000000001E-6</c:v>
                </c:pt>
                <c:pt idx="2374">
                  <c:v>1.81E-6</c:v>
                </c:pt>
                <c:pt idx="2375">
                  <c:v>1.8020000000000001E-6</c:v>
                </c:pt>
                <c:pt idx="2376">
                  <c:v>1.807E-6</c:v>
                </c:pt>
                <c:pt idx="2377">
                  <c:v>1.8080000000000001E-6</c:v>
                </c:pt>
                <c:pt idx="2378">
                  <c:v>1.8020000000000001E-6</c:v>
                </c:pt>
                <c:pt idx="2379">
                  <c:v>1.8029999999999999E-6</c:v>
                </c:pt>
                <c:pt idx="2380">
                  <c:v>1.8029999999999999E-6</c:v>
                </c:pt>
                <c:pt idx="2381">
                  <c:v>1.807E-6</c:v>
                </c:pt>
                <c:pt idx="2382">
                  <c:v>1.7999999999999999E-6</c:v>
                </c:pt>
                <c:pt idx="2383">
                  <c:v>1.8020000000000001E-6</c:v>
                </c:pt>
                <c:pt idx="2384">
                  <c:v>1.8050000000000001E-6</c:v>
                </c:pt>
                <c:pt idx="2385">
                  <c:v>1.798E-6</c:v>
                </c:pt>
                <c:pt idx="2386">
                  <c:v>1.7999999999999999E-6</c:v>
                </c:pt>
                <c:pt idx="2387">
                  <c:v>1.8050000000000001E-6</c:v>
                </c:pt>
                <c:pt idx="2388">
                  <c:v>1.8020000000000001E-6</c:v>
                </c:pt>
                <c:pt idx="2389">
                  <c:v>1.7999999999999999E-6</c:v>
                </c:pt>
                <c:pt idx="2390">
                  <c:v>1.807E-6</c:v>
                </c:pt>
                <c:pt idx="2391">
                  <c:v>1.8029999999999999E-6</c:v>
                </c:pt>
                <c:pt idx="2392">
                  <c:v>1.798E-6</c:v>
                </c:pt>
                <c:pt idx="2393">
                  <c:v>1.8029999999999999E-6</c:v>
                </c:pt>
                <c:pt idx="2394">
                  <c:v>1.8029999999999999E-6</c:v>
                </c:pt>
                <c:pt idx="2395">
                  <c:v>1.798E-6</c:v>
                </c:pt>
                <c:pt idx="2396">
                  <c:v>1.8029999999999999E-6</c:v>
                </c:pt>
                <c:pt idx="2397">
                  <c:v>1.8029999999999999E-6</c:v>
                </c:pt>
                <c:pt idx="2398">
                  <c:v>1.7969999999999999E-6</c:v>
                </c:pt>
                <c:pt idx="2399">
                  <c:v>1.798E-6</c:v>
                </c:pt>
                <c:pt idx="2400">
                  <c:v>1.807E-6</c:v>
                </c:pt>
                <c:pt idx="2401">
                  <c:v>1.795E-6</c:v>
                </c:pt>
                <c:pt idx="2402">
                  <c:v>1.7999999999999999E-6</c:v>
                </c:pt>
                <c:pt idx="2403">
                  <c:v>1.8029999999999999E-6</c:v>
                </c:pt>
                <c:pt idx="2404">
                  <c:v>1.7969999999999999E-6</c:v>
                </c:pt>
                <c:pt idx="2405">
                  <c:v>1.798E-6</c:v>
                </c:pt>
                <c:pt idx="2406">
                  <c:v>1.8050000000000001E-6</c:v>
                </c:pt>
                <c:pt idx="2407">
                  <c:v>1.7969999999999999E-6</c:v>
                </c:pt>
                <c:pt idx="2408">
                  <c:v>1.7969999999999999E-6</c:v>
                </c:pt>
                <c:pt idx="2409">
                  <c:v>1.8020000000000001E-6</c:v>
                </c:pt>
                <c:pt idx="2410">
                  <c:v>1.798E-6</c:v>
                </c:pt>
                <c:pt idx="2411">
                  <c:v>1.795E-6</c:v>
                </c:pt>
                <c:pt idx="2412">
                  <c:v>1.7940000000000001E-6</c:v>
                </c:pt>
                <c:pt idx="2413">
                  <c:v>1.7999999999999999E-6</c:v>
                </c:pt>
                <c:pt idx="2414">
                  <c:v>1.795E-6</c:v>
                </c:pt>
                <c:pt idx="2415">
                  <c:v>1.795E-6</c:v>
                </c:pt>
                <c:pt idx="2416">
                  <c:v>1.7969999999999999E-6</c:v>
                </c:pt>
                <c:pt idx="2417">
                  <c:v>1.7940000000000001E-6</c:v>
                </c:pt>
                <c:pt idx="2418">
                  <c:v>1.795E-6</c:v>
                </c:pt>
                <c:pt idx="2419">
                  <c:v>1.7969999999999999E-6</c:v>
                </c:pt>
                <c:pt idx="2420">
                  <c:v>1.792E-6</c:v>
                </c:pt>
                <c:pt idx="2421">
                  <c:v>1.795E-6</c:v>
                </c:pt>
                <c:pt idx="2422">
                  <c:v>1.792E-6</c:v>
                </c:pt>
                <c:pt idx="2423">
                  <c:v>1.7969999999999999E-6</c:v>
                </c:pt>
                <c:pt idx="2424">
                  <c:v>1.798E-6</c:v>
                </c:pt>
                <c:pt idx="2425">
                  <c:v>1.795E-6</c:v>
                </c:pt>
                <c:pt idx="2426">
                  <c:v>1.795E-6</c:v>
                </c:pt>
                <c:pt idx="2427">
                  <c:v>1.7969999999999999E-6</c:v>
                </c:pt>
                <c:pt idx="2428">
                  <c:v>1.795E-6</c:v>
                </c:pt>
                <c:pt idx="2429">
                  <c:v>1.795E-6</c:v>
                </c:pt>
                <c:pt idx="2430">
                  <c:v>1.798E-6</c:v>
                </c:pt>
                <c:pt idx="2431">
                  <c:v>1.795E-6</c:v>
                </c:pt>
                <c:pt idx="2432">
                  <c:v>1.795E-6</c:v>
                </c:pt>
                <c:pt idx="2433">
                  <c:v>1.798E-6</c:v>
                </c:pt>
                <c:pt idx="2434">
                  <c:v>1.7969999999999999E-6</c:v>
                </c:pt>
                <c:pt idx="2435">
                  <c:v>1.795E-6</c:v>
                </c:pt>
                <c:pt idx="2436">
                  <c:v>1.798E-6</c:v>
                </c:pt>
                <c:pt idx="2437">
                  <c:v>1.795E-6</c:v>
                </c:pt>
                <c:pt idx="2438">
                  <c:v>1.795E-6</c:v>
                </c:pt>
                <c:pt idx="2439">
                  <c:v>1.795E-6</c:v>
                </c:pt>
                <c:pt idx="2440">
                  <c:v>1.7969999999999999E-6</c:v>
                </c:pt>
                <c:pt idx="2441">
                  <c:v>1.795E-6</c:v>
                </c:pt>
                <c:pt idx="2442">
                  <c:v>1.7969999999999999E-6</c:v>
                </c:pt>
                <c:pt idx="2443">
                  <c:v>1.7999999999999999E-6</c:v>
                </c:pt>
                <c:pt idx="2444">
                  <c:v>1.798E-6</c:v>
                </c:pt>
                <c:pt idx="2445">
                  <c:v>1.7969999999999999E-6</c:v>
                </c:pt>
                <c:pt idx="2446">
                  <c:v>1.798E-6</c:v>
                </c:pt>
                <c:pt idx="2447">
                  <c:v>1.7969999999999999E-6</c:v>
                </c:pt>
                <c:pt idx="2448">
                  <c:v>1.8020000000000001E-6</c:v>
                </c:pt>
                <c:pt idx="2449">
                  <c:v>1.798E-6</c:v>
                </c:pt>
                <c:pt idx="2450">
                  <c:v>1.8029999999999999E-6</c:v>
                </c:pt>
                <c:pt idx="2451">
                  <c:v>1.7999999999999999E-6</c:v>
                </c:pt>
                <c:pt idx="2452">
                  <c:v>1.798E-6</c:v>
                </c:pt>
                <c:pt idx="2453">
                  <c:v>1.7999999999999999E-6</c:v>
                </c:pt>
                <c:pt idx="2454">
                  <c:v>1.7969999999999999E-6</c:v>
                </c:pt>
                <c:pt idx="2455">
                  <c:v>1.798E-6</c:v>
                </c:pt>
                <c:pt idx="2456">
                  <c:v>1.8020000000000001E-6</c:v>
                </c:pt>
                <c:pt idx="2457">
                  <c:v>1.7969999999999999E-6</c:v>
                </c:pt>
                <c:pt idx="2458">
                  <c:v>1.7969999999999999E-6</c:v>
                </c:pt>
                <c:pt idx="2459">
                  <c:v>1.7999999999999999E-6</c:v>
                </c:pt>
                <c:pt idx="2460">
                  <c:v>1.7969999999999999E-6</c:v>
                </c:pt>
                <c:pt idx="2461">
                  <c:v>1.7969999999999999E-6</c:v>
                </c:pt>
                <c:pt idx="2462">
                  <c:v>1.798E-6</c:v>
                </c:pt>
                <c:pt idx="2463">
                  <c:v>1.7969999999999999E-6</c:v>
                </c:pt>
                <c:pt idx="2464">
                  <c:v>1.795E-6</c:v>
                </c:pt>
                <c:pt idx="2465">
                  <c:v>1.7940000000000001E-6</c:v>
                </c:pt>
                <c:pt idx="2466">
                  <c:v>1.7969999999999999E-6</c:v>
                </c:pt>
                <c:pt idx="2467">
                  <c:v>1.795E-6</c:v>
                </c:pt>
                <c:pt idx="2468">
                  <c:v>1.795E-6</c:v>
                </c:pt>
                <c:pt idx="2469">
                  <c:v>1.795E-6</c:v>
                </c:pt>
                <c:pt idx="2470">
                  <c:v>1.798E-6</c:v>
                </c:pt>
                <c:pt idx="2471">
                  <c:v>1.7940000000000001E-6</c:v>
                </c:pt>
                <c:pt idx="2472">
                  <c:v>1.795E-6</c:v>
                </c:pt>
                <c:pt idx="2473">
                  <c:v>1.7969999999999999E-6</c:v>
                </c:pt>
                <c:pt idx="2474">
                  <c:v>1.7940000000000001E-6</c:v>
                </c:pt>
                <c:pt idx="2475">
                  <c:v>1.795E-6</c:v>
                </c:pt>
                <c:pt idx="2476">
                  <c:v>1.7969999999999999E-6</c:v>
                </c:pt>
                <c:pt idx="2477">
                  <c:v>1.795E-6</c:v>
                </c:pt>
                <c:pt idx="2478">
                  <c:v>1.795E-6</c:v>
                </c:pt>
                <c:pt idx="2479">
                  <c:v>1.7969999999999999E-6</c:v>
                </c:pt>
                <c:pt idx="2480">
                  <c:v>1.795E-6</c:v>
                </c:pt>
                <c:pt idx="2481">
                  <c:v>1.7940000000000001E-6</c:v>
                </c:pt>
                <c:pt idx="2482">
                  <c:v>1.795E-6</c:v>
                </c:pt>
                <c:pt idx="2483">
                  <c:v>1.7940000000000001E-6</c:v>
                </c:pt>
                <c:pt idx="2484">
                  <c:v>1.795E-6</c:v>
                </c:pt>
                <c:pt idx="2485">
                  <c:v>1.7940000000000001E-6</c:v>
                </c:pt>
                <c:pt idx="2486">
                  <c:v>1.7940000000000001E-6</c:v>
                </c:pt>
                <c:pt idx="2487">
                  <c:v>1.795E-6</c:v>
                </c:pt>
                <c:pt idx="2488">
                  <c:v>1.7969999999999999E-6</c:v>
                </c:pt>
                <c:pt idx="2489">
                  <c:v>1.795E-6</c:v>
                </c:pt>
                <c:pt idx="2490">
                  <c:v>1.7940000000000001E-6</c:v>
                </c:pt>
                <c:pt idx="2491">
                  <c:v>1.795E-6</c:v>
                </c:pt>
                <c:pt idx="2492">
                  <c:v>1.795E-6</c:v>
                </c:pt>
                <c:pt idx="2493">
                  <c:v>1.7940000000000001E-6</c:v>
                </c:pt>
                <c:pt idx="2494">
                  <c:v>1.7940000000000001E-6</c:v>
                </c:pt>
                <c:pt idx="2495">
                  <c:v>1.795E-6</c:v>
                </c:pt>
                <c:pt idx="2496">
                  <c:v>1.7940000000000001E-6</c:v>
                </c:pt>
                <c:pt idx="2497">
                  <c:v>1.792E-6</c:v>
                </c:pt>
                <c:pt idx="2498">
                  <c:v>1.7969999999999999E-6</c:v>
                </c:pt>
                <c:pt idx="2499">
                  <c:v>1.7940000000000001E-6</c:v>
                </c:pt>
                <c:pt idx="2500">
                  <c:v>1.7940000000000001E-6</c:v>
                </c:pt>
                <c:pt idx="2501">
                  <c:v>1.7940000000000001E-6</c:v>
                </c:pt>
                <c:pt idx="2502">
                  <c:v>1.795E-6</c:v>
                </c:pt>
                <c:pt idx="2503">
                  <c:v>1.7940000000000001E-6</c:v>
                </c:pt>
                <c:pt idx="2504">
                  <c:v>1.795E-6</c:v>
                </c:pt>
                <c:pt idx="2505">
                  <c:v>1.7969999999999999E-6</c:v>
                </c:pt>
                <c:pt idx="2506">
                  <c:v>1.798E-6</c:v>
                </c:pt>
                <c:pt idx="2507">
                  <c:v>1.7940000000000001E-6</c:v>
                </c:pt>
                <c:pt idx="2508">
                  <c:v>1.7969999999999999E-6</c:v>
                </c:pt>
                <c:pt idx="2509">
                  <c:v>1.798E-6</c:v>
                </c:pt>
                <c:pt idx="2510">
                  <c:v>1.7940000000000001E-6</c:v>
                </c:pt>
                <c:pt idx="2511">
                  <c:v>1.795E-6</c:v>
                </c:pt>
                <c:pt idx="2512">
                  <c:v>1.7969999999999999E-6</c:v>
                </c:pt>
                <c:pt idx="2513">
                  <c:v>1.7969999999999999E-6</c:v>
                </c:pt>
                <c:pt idx="2514">
                  <c:v>1.7940000000000001E-6</c:v>
                </c:pt>
                <c:pt idx="2515">
                  <c:v>1.7969999999999999E-6</c:v>
                </c:pt>
                <c:pt idx="2516">
                  <c:v>1.7940000000000001E-6</c:v>
                </c:pt>
                <c:pt idx="2517">
                  <c:v>1.7969999999999999E-6</c:v>
                </c:pt>
                <c:pt idx="2518">
                  <c:v>1.795E-6</c:v>
                </c:pt>
                <c:pt idx="2519">
                  <c:v>1.798E-6</c:v>
                </c:pt>
                <c:pt idx="2520">
                  <c:v>1.792E-6</c:v>
                </c:pt>
                <c:pt idx="2521">
                  <c:v>1.795E-6</c:v>
                </c:pt>
                <c:pt idx="2522">
                  <c:v>1.795E-6</c:v>
                </c:pt>
                <c:pt idx="2523">
                  <c:v>1.7969999999999999E-6</c:v>
                </c:pt>
                <c:pt idx="2524">
                  <c:v>1.795E-6</c:v>
                </c:pt>
                <c:pt idx="2525">
                  <c:v>1.7940000000000001E-6</c:v>
                </c:pt>
                <c:pt idx="2526">
                  <c:v>1.795E-6</c:v>
                </c:pt>
                <c:pt idx="2527">
                  <c:v>1.7940000000000001E-6</c:v>
                </c:pt>
                <c:pt idx="2528">
                  <c:v>1.7940000000000001E-6</c:v>
                </c:pt>
                <c:pt idx="2529">
                  <c:v>1.7940000000000001E-6</c:v>
                </c:pt>
                <c:pt idx="2530">
                  <c:v>1.7969999999999999E-6</c:v>
                </c:pt>
                <c:pt idx="2531">
                  <c:v>1.7940000000000001E-6</c:v>
                </c:pt>
                <c:pt idx="2532">
                  <c:v>1.7940000000000001E-6</c:v>
                </c:pt>
                <c:pt idx="2533">
                  <c:v>1.795E-6</c:v>
                </c:pt>
                <c:pt idx="2534">
                  <c:v>1.795E-6</c:v>
                </c:pt>
                <c:pt idx="2535">
                  <c:v>1.7940000000000001E-6</c:v>
                </c:pt>
                <c:pt idx="2536">
                  <c:v>1.7940000000000001E-6</c:v>
                </c:pt>
                <c:pt idx="2537">
                  <c:v>1.795E-6</c:v>
                </c:pt>
                <c:pt idx="2538">
                  <c:v>1.792E-6</c:v>
                </c:pt>
                <c:pt idx="2539">
                  <c:v>1.792E-6</c:v>
                </c:pt>
                <c:pt idx="2540">
                  <c:v>1.7940000000000001E-6</c:v>
                </c:pt>
                <c:pt idx="2541">
                  <c:v>1.795E-6</c:v>
                </c:pt>
                <c:pt idx="2542">
                  <c:v>1.795E-6</c:v>
                </c:pt>
                <c:pt idx="2543">
                  <c:v>1.7940000000000001E-6</c:v>
                </c:pt>
                <c:pt idx="2544">
                  <c:v>1.7940000000000001E-6</c:v>
                </c:pt>
                <c:pt idx="2545">
                  <c:v>1.7969999999999999E-6</c:v>
                </c:pt>
                <c:pt idx="2546">
                  <c:v>1.792E-6</c:v>
                </c:pt>
                <c:pt idx="2547">
                  <c:v>1.795E-6</c:v>
                </c:pt>
                <c:pt idx="2548">
                  <c:v>1.795E-6</c:v>
                </c:pt>
                <c:pt idx="2549">
                  <c:v>1.798E-6</c:v>
                </c:pt>
                <c:pt idx="2550">
                  <c:v>1.7940000000000001E-6</c:v>
                </c:pt>
                <c:pt idx="2551">
                  <c:v>1.795E-6</c:v>
                </c:pt>
                <c:pt idx="2552">
                  <c:v>1.795E-6</c:v>
                </c:pt>
                <c:pt idx="2553">
                  <c:v>1.7969999999999999E-6</c:v>
                </c:pt>
                <c:pt idx="2554">
                  <c:v>1.7969999999999999E-6</c:v>
                </c:pt>
                <c:pt idx="2555">
                  <c:v>1.7969999999999999E-6</c:v>
                </c:pt>
                <c:pt idx="2556">
                  <c:v>1.7969999999999999E-6</c:v>
                </c:pt>
                <c:pt idx="2557">
                  <c:v>1.795E-6</c:v>
                </c:pt>
                <c:pt idx="2558">
                  <c:v>1.7969999999999999E-6</c:v>
                </c:pt>
                <c:pt idx="2559">
                  <c:v>1.798E-6</c:v>
                </c:pt>
                <c:pt idx="2560">
                  <c:v>1.7969999999999999E-6</c:v>
                </c:pt>
                <c:pt idx="2561">
                  <c:v>1.7969999999999999E-6</c:v>
                </c:pt>
                <c:pt idx="2562">
                  <c:v>1.7969999999999999E-6</c:v>
                </c:pt>
                <c:pt idx="2563">
                  <c:v>1.798E-6</c:v>
                </c:pt>
                <c:pt idx="2564">
                  <c:v>1.7969999999999999E-6</c:v>
                </c:pt>
                <c:pt idx="2565">
                  <c:v>1.8020000000000001E-6</c:v>
                </c:pt>
                <c:pt idx="2566">
                  <c:v>1.7999999999999999E-6</c:v>
                </c:pt>
                <c:pt idx="2567">
                  <c:v>1.795E-6</c:v>
                </c:pt>
                <c:pt idx="2568">
                  <c:v>1.7969999999999999E-6</c:v>
                </c:pt>
                <c:pt idx="2569">
                  <c:v>1.7969999999999999E-6</c:v>
                </c:pt>
                <c:pt idx="2570">
                  <c:v>1.7969999999999999E-6</c:v>
                </c:pt>
                <c:pt idx="2571">
                  <c:v>1.7969999999999999E-6</c:v>
                </c:pt>
                <c:pt idx="2572">
                  <c:v>1.795E-6</c:v>
                </c:pt>
                <c:pt idx="2573">
                  <c:v>1.7969999999999999E-6</c:v>
                </c:pt>
                <c:pt idx="2574">
                  <c:v>1.7940000000000001E-6</c:v>
                </c:pt>
                <c:pt idx="2575">
                  <c:v>1.7940000000000001E-6</c:v>
                </c:pt>
                <c:pt idx="2576">
                  <c:v>1.7969999999999999E-6</c:v>
                </c:pt>
                <c:pt idx="2577">
                  <c:v>1.7940000000000001E-6</c:v>
                </c:pt>
                <c:pt idx="2578">
                  <c:v>1.795E-6</c:v>
                </c:pt>
                <c:pt idx="2579">
                  <c:v>1.795E-6</c:v>
                </c:pt>
                <c:pt idx="2580">
                  <c:v>1.795E-6</c:v>
                </c:pt>
                <c:pt idx="2581">
                  <c:v>1.795E-6</c:v>
                </c:pt>
                <c:pt idx="2582">
                  <c:v>1.795E-6</c:v>
                </c:pt>
                <c:pt idx="2583">
                  <c:v>1.795E-6</c:v>
                </c:pt>
                <c:pt idx="2584">
                  <c:v>1.7940000000000001E-6</c:v>
                </c:pt>
                <c:pt idx="2585">
                  <c:v>1.7940000000000001E-6</c:v>
                </c:pt>
                <c:pt idx="2586">
                  <c:v>1.7969999999999999E-6</c:v>
                </c:pt>
                <c:pt idx="2587">
                  <c:v>1.7940000000000001E-6</c:v>
                </c:pt>
                <c:pt idx="2588">
                  <c:v>1.79E-6</c:v>
                </c:pt>
                <c:pt idx="2589">
                  <c:v>1.7940000000000001E-6</c:v>
                </c:pt>
                <c:pt idx="2590">
                  <c:v>1.792E-6</c:v>
                </c:pt>
                <c:pt idx="2591">
                  <c:v>1.7940000000000001E-6</c:v>
                </c:pt>
                <c:pt idx="2592">
                  <c:v>1.795E-6</c:v>
                </c:pt>
                <c:pt idx="2593">
                  <c:v>1.79E-6</c:v>
                </c:pt>
                <c:pt idx="2594">
                  <c:v>1.7889999999999999E-6</c:v>
                </c:pt>
                <c:pt idx="2595">
                  <c:v>1.7940000000000001E-6</c:v>
                </c:pt>
                <c:pt idx="2596">
                  <c:v>1.79E-6</c:v>
                </c:pt>
                <c:pt idx="2597">
                  <c:v>1.792E-6</c:v>
                </c:pt>
                <c:pt idx="2598">
                  <c:v>1.79E-6</c:v>
                </c:pt>
                <c:pt idx="2599">
                  <c:v>1.792E-6</c:v>
                </c:pt>
                <c:pt idx="2600">
                  <c:v>1.79E-6</c:v>
                </c:pt>
                <c:pt idx="2601">
                  <c:v>1.7889999999999999E-6</c:v>
                </c:pt>
                <c:pt idx="2602">
                  <c:v>1.7940000000000001E-6</c:v>
                </c:pt>
                <c:pt idx="2603">
                  <c:v>1.79E-6</c:v>
                </c:pt>
                <c:pt idx="2604">
                  <c:v>1.79E-6</c:v>
                </c:pt>
                <c:pt idx="2605">
                  <c:v>1.795E-6</c:v>
                </c:pt>
                <c:pt idx="2606">
                  <c:v>1.787E-6</c:v>
                </c:pt>
                <c:pt idx="2607">
                  <c:v>1.792E-6</c:v>
                </c:pt>
                <c:pt idx="2608">
                  <c:v>1.795E-6</c:v>
                </c:pt>
                <c:pt idx="2609">
                  <c:v>1.792E-6</c:v>
                </c:pt>
                <c:pt idx="2610">
                  <c:v>1.792E-6</c:v>
                </c:pt>
                <c:pt idx="2611">
                  <c:v>1.792E-6</c:v>
                </c:pt>
                <c:pt idx="2612">
                  <c:v>1.795E-6</c:v>
                </c:pt>
                <c:pt idx="2613">
                  <c:v>1.792E-6</c:v>
                </c:pt>
                <c:pt idx="2614">
                  <c:v>1.792E-6</c:v>
                </c:pt>
                <c:pt idx="2615">
                  <c:v>1.795E-6</c:v>
                </c:pt>
                <c:pt idx="2616">
                  <c:v>1.7940000000000001E-6</c:v>
                </c:pt>
                <c:pt idx="2617">
                  <c:v>1.79E-6</c:v>
                </c:pt>
                <c:pt idx="2618">
                  <c:v>1.792E-6</c:v>
                </c:pt>
                <c:pt idx="2619">
                  <c:v>1.7940000000000001E-6</c:v>
                </c:pt>
                <c:pt idx="2620">
                  <c:v>1.792E-6</c:v>
                </c:pt>
                <c:pt idx="2621">
                  <c:v>1.7940000000000001E-6</c:v>
                </c:pt>
                <c:pt idx="2622">
                  <c:v>1.795E-6</c:v>
                </c:pt>
                <c:pt idx="2623">
                  <c:v>1.792E-6</c:v>
                </c:pt>
                <c:pt idx="2624">
                  <c:v>1.795E-6</c:v>
                </c:pt>
                <c:pt idx="2625">
                  <c:v>1.7940000000000001E-6</c:v>
                </c:pt>
                <c:pt idx="2626">
                  <c:v>1.795E-6</c:v>
                </c:pt>
                <c:pt idx="2627">
                  <c:v>1.795E-6</c:v>
                </c:pt>
                <c:pt idx="2628">
                  <c:v>1.795E-6</c:v>
                </c:pt>
                <c:pt idx="2629">
                  <c:v>1.7969999999999999E-6</c:v>
                </c:pt>
                <c:pt idx="2630">
                  <c:v>1.79E-6</c:v>
                </c:pt>
                <c:pt idx="2631">
                  <c:v>1.795E-6</c:v>
                </c:pt>
                <c:pt idx="2632">
                  <c:v>1.798E-6</c:v>
                </c:pt>
                <c:pt idx="2633">
                  <c:v>1.7940000000000001E-6</c:v>
                </c:pt>
                <c:pt idx="2634">
                  <c:v>1.795E-6</c:v>
                </c:pt>
                <c:pt idx="2635">
                  <c:v>1.7969999999999999E-6</c:v>
                </c:pt>
                <c:pt idx="2636">
                  <c:v>1.792E-6</c:v>
                </c:pt>
                <c:pt idx="2637">
                  <c:v>1.7969999999999999E-6</c:v>
                </c:pt>
                <c:pt idx="2638">
                  <c:v>1.795E-6</c:v>
                </c:pt>
                <c:pt idx="2639">
                  <c:v>1.795E-6</c:v>
                </c:pt>
                <c:pt idx="2640">
                  <c:v>1.795E-6</c:v>
                </c:pt>
                <c:pt idx="2641">
                  <c:v>1.795E-6</c:v>
                </c:pt>
                <c:pt idx="2642">
                  <c:v>1.7969999999999999E-6</c:v>
                </c:pt>
                <c:pt idx="2643">
                  <c:v>1.795E-6</c:v>
                </c:pt>
                <c:pt idx="2644">
                  <c:v>1.795E-6</c:v>
                </c:pt>
                <c:pt idx="2645">
                  <c:v>1.7969999999999999E-6</c:v>
                </c:pt>
                <c:pt idx="2646">
                  <c:v>1.7969999999999999E-6</c:v>
                </c:pt>
                <c:pt idx="2647">
                  <c:v>1.7969999999999999E-6</c:v>
                </c:pt>
                <c:pt idx="2648">
                  <c:v>1.798E-6</c:v>
                </c:pt>
                <c:pt idx="2649">
                  <c:v>1.7969999999999999E-6</c:v>
                </c:pt>
                <c:pt idx="2650">
                  <c:v>1.7969999999999999E-6</c:v>
                </c:pt>
                <c:pt idx="2651">
                  <c:v>1.7969999999999999E-6</c:v>
                </c:pt>
                <c:pt idx="2652">
                  <c:v>1.795E-6</c:v>
                </c:pt>
                <c:pt idx="2653">
                  <c:v>1.7969999999999999E-6</c:v>
                </c:pt>
                <c:pt idx="2654">
                  <c:v>1.8020000000000001E-6</c:v>
                </c:pt>
                <c:pt idx="2655">
                  <c:v>1.795E-6</c:v>
                </c:pt>
                <c:pt idx="2656">
                  <c:v>1.795E-6</c:v>
                </c:pt>
                <c:pt idx="2657">
                  <c:v>1.8029999999999999E-6</c:v>
                </c:pt>
                <c:pt idx="2658">
                  <c:v>1.7969999999999999E-6</c:v>
                </c:pt>
                <c:pt idx="2659">
                  <c:v>1.8029999999999999E-6</c:v>
                </c:pt>
                <c:pt idx="2660">
                  <c:v>1.7969999999999999E-6</c:v>
                </c:pt>
                <c:pt idx="2661">
                  <c:v>1.7999999999999999E-6</c:v>
                </c:pt>
                <c:pt idx="2662">
                  <c:v>1.795E-6</c:v>
                </c:pt>
                <c:pt idx="2663">
                  <c:v>1.7969999999999999E-6</c:v>
                </c:pt>
                <c:pt idx="2664">
                  <c:v>1.8029999999999999E-6</c:v>
                </c:pt>
                <c:pt idx="2665">
                  <c:v>1.7969999999999999E-6</c:v>
                </c:pt>
                <c:pt idx="2666">
                  <c:v>1.798E-6</c:v>
                </c:pt>
                <c:pt idx="2667">
                  <c:v>1.798E-6</c:v>
                </c:pt>
                <c:pt idx="2668">
                  <c:v>1.798E-6</c:v>
                </c:pt>
                <c:pt idx="2669">
                  <c:v>1.7969999999999999E-6</c:v>
                </c:pt>
                <c:pt idx="2670">
                  <c:v>1.7969999999999999E-6</c:v>
                </c:pt>
                <c:pt idx="2671">
                  <c:v>1.8020000000000001E-6</c:v>
                </c:pt>
                <c:pt idx="2672">
                  <c:v>1.798E-6</c:v>
                </c:pt>
                <c:pt idx="2673">
                  <c:v>1.798E-6</c:v>
                </c:pt>
                <c:pt idx="2674">
                  <c:v>1.8029999999999999E-6</c:v>
                </c:pt>
                <c:pt idx="2675">
                  <c:v>1.7969999999999999E-6</c:v>
                </c:pt>
                <c:pt idx="2676">
                  <c:v>1.798E-6</c:v>
                </c:pt>
                <c:pt idx="2677">
                  <c:v>1.8020000000000001E-6</c:v>
                </c:pt>
                <c:pt idx="2678">
                  <c:v>1.798E-6</c:v>
                </c:pt>
                <c:pt idx="2679">
                  <c:v>1.7999999999999999E-6</c:v>
                </c:pt>
                <c:pt idx="2680">
                  <c:v>1.798E-6</c:v>
                </c:pt>
                <c:pt idx="2681">
                  <c:v>1.7999999999999999E-6</c:v>
                </c:pt>
                <c:pt idx="2682">
                  <c:v>1.798E-6</c:v>
                </c:pt>
                <c:pt idx="2683">
                  <c:v>1.7999999999999999E-6</c:v>
                </c:pt>
                <c:pt idx="2684">
                  <c:v>1.8020000000000001E-6</c:v>
                </c:pt>
                <c:pt idx="2685">
                  <c:v>1.795E-6</c:v>
                </c:pt>
                <c:pt idx="2686">
                  <c:v>1.7969999999999999E-6</c:v>
                </c:pt>
                <c:pt idx="2687">
                  <c:v>1.8020000000000001E-6</c:v>
                </c:pt>
                <c:pt idx="2688">
                  <c:v>1.7969999999999999E-6</c:v>
                </c:pt>
                <c:pt idx="2689">
                  <c:v>1.7969999999999999E-6</c:v>
                </c:pt>
                <c:pt idx="2690">
                  <c:v>1.798E-6</c:v>
                </c:pt>
                <c:pt idx="2691">
                  <c:v>1.8029999999999999E-6</c:v>
                </c:pt>
                <c:pt idx="2692">
                  <c:v>1.7969999999999999E-6</c:v>
                </c:pt>
                <c:pt idx="2693">
                  <c:v>1.7969999999999999E-6</c:v>
                </c:pt>
                <c:pt idx="2694">
                  <c:v>1.7999999999999999E-6</c:v>
                </c:pt>
                <c:pt idx="2695">
                  <c:v>1.7969999999999999E-6</c:v>
                </c:pt>
                <c:pt idx="2696">
                  <c:v>1.7969999999999999E-6</c:v>
                </c:pt>
                <c:pt idx="2697">
                  <c:v>1.798E-6</c:v>
                </c:pt>
                <c:pt idx="2698">
                  <c:v>1.8050000000000001E-6</c:v>
                </c:pt>
                <c:pt idx="2699">
                  <c:v>1.7969999999999999E-6</c:v>
                </c:pt>
                <c:pt idx="2700">
                  <c:v>1.7969999999999999E-6</c:v>
                </c:pt>
                <c:pt idx="2701">
                  <c:v>1.798E-6</c:v>
                </c:pt>
                <c:pt idx="2702">
                  <c:v>1.807E-6</c:v>
                </c:pt>
                <c:pt idx="2703">
                  <c:v>1.7969999999999999E-6</c:v>
                </c:pt>
                <c:pt idx="2704">
                  <c:v>1.798E-6</c:v>
                </c:pt>
                <c:pt idx="2705">
                  <c:v>1.7999999999999999E-6</c:v>
                </c:pt>
                <c:pt idx="2706">
                  <c:v>1.8020000000000001E-6</c:v>
                </c:pt>
                <c:pt idx="2707">
                  <c:v>1.7969999999999999E-6</c:v>
                </c:pt>
                <c:pt idx="2708">
                  <c:v>1.807E-6</c:v>
                </c:pt>
                <c:pt idx="2709">
                  <c:v>1.7969999999999999E-6</c:v>
                </c:pt>
                <c:pt idx="2710">
                  <c:v>1.7969999999999999E-6</c:v>
                </c:pt>
                <c:pt idx="2711">
                  <c:v>1.8050000000000001E-6</c:v>
                </c:pt>
                <c:pt idx="2712">
                  <c:v>1.798E-6</c:v>
                </c:pt>
                <c:pt idx="2713">
                  <c:v>1.8020000000000001E-6</c:v>
                </c:pt>
                <c:pt idx="2714">
                  <c:v>1.8020000000000001E-6</c:v>
                </c:pt>
                <c:pt idx="2715">
                  <c:v>1.798E-6</c:v>
                </c:pt>
                <c:pt idx="2716">
                  <c:v>1.798E-6</c:v>
                </c:pt>
                <c:pt idx="2717">
                  <c:v>1.7999999999999999E-6</c:v>
                </c:pt>
                <c:pt idx="2718">
                  <c:v>1.8029999999999999E-6</c:v>
                </c:pt>
                <c:pt idx="2719">
                  <c:v>1.798E-6</c:v>
                </c:pt>
                <c:pt idx="2720">
                  <c:v>1.798E-6</c:v>
                </c:pt>
                <c:pt idx="2721">
                  <c:v>1.8020000000000001E-6</c:v>
                </c:pt>
                <c:pt idx="2722">
                  <c:v>1.8020000000000001E-6</c:v>
                </c:pt>
                <c:pt idx="2723">
                  <c:v>1.7969999999999999E-6</c:v>
                </c:pt>
                <c:pt idx="2724">
                  <c:v>1.798E-6</c:v>
                </c:pt>
                <c:pt idx="2725">
                  <c:v>1.798E-6</c:v>
                </c:pt>
                <c:pt idx="2726">
                  <c:v>1.8029999999999999E-6</c:v>
                </c:pt>
                <c:pt idx="2727">
                  <c:v>1.798E-6</c:v>
                </c:pt>
                <c:pt idx="2728">
                  <c:v>1.8020000000000001E-6</c:v>
                </c:pt>
                <c:pt idx="2729">
                  <c:v>1.8029999999999999E-6</c:v>
                </c:pt>
                <c:pt idx="2730">
                  <c:v>1.7999999999999999E-6</c:v>
                </c:pt>
                <c:pt idx="2731">
                  <c:v>1.798E-6</c:v>
                </c:pt>
                <c:pt idx="2732">
                  <c:v>1.798E-6</c:v>
                </c:pt>
                <c:pt idx="2733">
                  <c:v>1.798E-6</c:v>
                </c:pt>
                <c:pt idx="2734">
                  <c:v>1.8020000000000001E-6</c:v>
                </c:pt>
                <c:pt idx="2735">
                  <c:v>1.7969999999999999E-6</c:v>
                </c:pt>
                <c:pt idx="2736">
                  <c:v>1.7999999999999999E-6</c:v>
                </c:pt>
                <c:pt idx="2737">
                  <c:v>1.8020000000000001E-6</c:v>
                </c:pt>
                <c:pt idx="2738">
                  <c:v>1.798E-6</c:v>
                </c:pt>
                <c:pt idx="2739">
                  <c:v>1.798E-6</c:v>
                </c:pt>
                <c:pt idx="2740">
                  <c:v>1.798E-6</c:v>
                </c:pt>
                <c:pt idx="2741">
                  <c:v>1.8020000000000001E-6</c:v>
                </c:pt>
                <c:pt idx="2742">
                  <c:v>1.7999999999999999E-6</c:v>
                </c:pt>
                <c:pt idx="2743">
                  <c:v>1.798E-6</c:v>
                </c:pt>
                <c:pt idx="2744">
                  <c:v>1.8029999999999999E-6</c:v>
                </c:pt>
                <c:pt idx="2745">
                  <c:v>1.8029999999999999E-6</c:v>
                </c:pt>
                <c:pt idx="2746">
                  <c:v>1.7999999999999999E-6</c:v>
                </c:pt>
                <c:pt idx="2747">
                  <c:v>1.8029999999999999E-6</c:v>
                </c:pt>
                <c:pt idx="2748">
                  <c:v>1.807E-6</c:v>
                </c:pt>
                <c:pt idx="2749">
                  <c:v>1.8080000000000001E-6</c:v>
                </c:pt>
                <c:pt idx="2750">
                  <c:v>1.798E-6</c:v>
                </c:pt>
                <c:pt idx="2751">
                  <c:v>1.7999999999999999E-6</c:v>
                </c:pt>
                <c:pt idx="2752">
                  <c:v>1.8050000000000001E-6</c:v>
                </c:pt>
                <c:pt idx="2753">
                  <c:v>1.8020000000000001E-6</c:v>
                </c:pt>
                <c:pt idx="2754">
                  <c:v>1.8029999999999999E-6</c:v>
                </c:pt>
                <c:pt idx="2755">
                  <c:v>1.8029999999999999E-6</c:v>
                </c:pt>
                <c:pt idx="2756">
                  <c:v>1.8050000000000001E-6</c:v>
                </c:pt>
                <c:pt idx="2757">
                  <c:v>1.7999999999999999E-6</c:v>
                </c:pt>
                <c:pt idx="2758">
                  <c:v>1.7969999999999999E-6</c:v>
                </c:pt>
                <c:pt idx="2759">
                  <c:v>1.8020000000000001E-6</c:v>
                </c:pt>
                <c:pt idx="2760">
                  <c:v>1.7969999999999999E-6</c:v>
                </c:pt>
                <c:pt idx="2761">
                  <c:v>1.795E-6</c:v>
                </c:pt>
                <c:pt idx="2762">
                  <c:v>1.798E-6</c:v>
                </c:pt>
                <c:pt idx="2763">
                  <c:v>1.8020000000000001E-6</c:v>
                </c:pt>
                <c:pt idx="2764">
                  <c:v>1.7969999999999999E-6</c:v>
                </c:pt>
                <c:pt idx="2765">
                  <c:v>1.795E-6</c:v>
                </c:pt>
                <c:pt idx="2766">
                  <c:v>1.7969999999999999E-6</c:v>
                </c:pt>
                <c:pt idx="2767">
                  <c:v>1.7969999999999999E-6</c:v>
                </c:pt>
                <c:pt idx="2768">
                  <c:v>1.7969999999999999E-6</c:v>
                </c:pt>
                <c:pt idx="2769">
                  <c:v>1.7969999999999999E-6</c:v>
                </c:pt>
                <c:pt idx="2770">
                  <c:v>1.798E-6</c:v>
                </c:pt>
                <c:pt idx="2771">
                  <c:v>1.795E-6</c:v>
                </c:pt>
                <c:pt idx="2772">
                  <c:v>1.795E-6</c:v>
                </c:pt>
                <c:pt idx="2773">
                  <c:v>1.798E-6</c:v>
                </c:pt>
                <c:pt idx="2774">
                  <c:v>1.7969999999999999E-6</c:v>
                </c:pt>
                <c:pt idx="2775">
                  <c:v>1.795E-6</c:v>
                </c:pt>
                <c:pt idx="2776">
                  <c:v>1.798E-6</c:v>
                </c:pt>
                <c:pt idx="2777">
                  <c:v>1.795E-6</c:v>
                </c:pt>
                <c:pt idx="2778">
                  <c:v>1.795E-6</c:v>
                </c:pt>
                <c:pt idx="2779">
                  <c:v>1.795E-6</c:v>
                </c:pt>
                <c:pt idx="2780">
                  <c:v>1.7969999999999999E-6</c:v>
                </c:pt>
                <c:pt idx="2781">
                  <c:v>1.795E-6</c:v>
                </c:pt>
                <c:pt idx="2782">
                  <c:v>1.7940000000000001E-6</c:v>
                </c:pt>
                <c:pt idx="2783">
                  <c:v>1.7969999999999999E-6</c:v>
                </c:pt>
                <c:pt idx="2784">
                  <c:v>1.7940000000000001E-6</c:v>
                </c:pt>
                <c:pt idx="2785">
                  <c:v>1.7940000000000001E-6</c:v>
                </c:pt>
                <c:pt idx="2786">
                  <c:v>1.795E-6</c:v>
                </c:pt>
                <c:pt idx="2787">
                  <c:v>1.7940000000000001E-6</c:v>
                </c:pt>
                <c:pt idx="2788">
                  <c:v>1.795E-6</c:v>
                </c:pt>
                <c:pt idx="2789">
                  <c:v>1.7940000000000001E-6</c:v>
                </c:pt>
                <c:pt idx="2790">
                  <c:v>1.795E-6</c:v>
                </c:pt>
                <c:pt idx="2791">
                  <c:v>1.795E-6</c:v>
                </c:pt>
                <c:pt idx="2792">
                  <c:v>1.795E-6</c:v>
                </c:pt>
                <c:pt idx="2793">
                  <c:v>1.7969999999999999E-6</c:v>
                </c:pt>
                <c:pt idx="2794">
                  <c:v>1.7940000000000001E-6</c:v>
                </c:pt>
                <c:pt idx="2795">
                  <c:v>1.7940000000000001E-6</c:v>
                </c:pt>
                <c:pt idx="2796">
                  <c:v>1.7969999999999999E-6</c:v>
                </c:pt>
                <c:pt idx="2797">
                  <c:v>1.7940000000000001E-6</c:v>
                </c:pt>
                <c:pt idx="2798">
                  <c:v>1.792E-6</c:v>
                </c:pt>
                <c:pt idx="2799">
                  <c:v>1.795E-6</c:v>
                </c:pt>
                <c:pt idx="2800">
                  <c:v>1.7969999999999999E-6</c:v>
                </c:pt>
                <c:pt idx="2801">
                  <c:v>1.795E-6</c:v>
                </c:pt>
                <c:pt idx="2802">
                  <c:v>1.795E-6</c:v>
                </c:pt>
                <c:pt idx="2803">
                  <c:v>1.795E-6</c:v>
                </c:pt>
                <c:pt idx="2804">
                  <c:v>1.795E-6</c:v>
                </c:pt>
                <c:pt idx="2805">
                  <c:v>1.792E-6</c:v>
                </c:pt>
                <c:pt idx="2806">
                  <c:v>1.7940000000000001E-6</c:v>
                </c:pt>
                <c:pt idx="2807">
                  <c:v>1.7940000000000001E-6</c:v>
                </c:pt>
                <c:pt idx="2808">
                  <c:v>1.7940000000000001E-6</c:v>
                </c:pt>
                <c:pt idx="2809">
                  <c:v>1.7940000000000001E-6</c:v>
                </c:pt>
                <c:pt idx="2810">
                  <c:v>1.79E-6</c:v>
                </c:pt>
                <c:pt idx="2811">
                  <c:v>1.79E-6</c:v>
                </c:pt>
                <c:pt idx="2812">
                  <c:v>1.795E-6</c:v>
                </c:pt>
                <c:pt idx="2813">
                  <c:v>1.7940000000000001E-6</c:v>
                </c:pt>
                <c:pt idx="2814">
                  <c:v>1.792E-6</c:v>
                </c:pt>
                <c:pt idx="2815">
                  <c:v>1.795E-6</c:v>
                </c:pt>
                <c:pt idx="2816">
                  <c:v>1.792E-6</c:v>
                </c:pt>
                <c:pt idx="2817">
                  <c:v>1.7940000000000001E-6</c:v>
                </c:pt>
                <c:pt idx="2818">
                  <c:v>1.7940000000000001E-6</c:v>
                </c:pt>
                <c:pt idx="2819">
                  <c:v>1.7940000000000001E-6</c:v>
                </c:pt>
                <c:pt idx="2820">
                  <c:v>1.7940000000000001E-6</c:v>
                </c:pt>
                <c:pt idx="2821">
                  <c:v>1.787E-6</c:v>
                </c:pt>
                <c:pt idx="2822">
                  <c:v>1.795E-6</c:v>
                </c:pt>
                <c:pt idx="2823">
                  <c:v>1.792E-6</c:v>
                </c:pt>
                <c:pt idx="2824">
                  <c:v>1.795E-6</c:v>
                </c:pt>
                <c:pt idx="2825">
                  <c:v>1.798E-6</c:v>
                </c:pt>
                <c:pt idx="2826">
                  <c:v>1.79E-6</c:v>
                </c:pt>
                <c:pt idx="2827">
                  <c:v>1.79E-6</c:v>
                </c:pt>
                <c:pt idx="2828">
                  <c:v>1.792E-6</c:v>
                </c:pt>
                <c:pt idx="2829">
                  <c:v>1.7940000000000001E-6</c:v>
                </c:pt>
                <c:pt idx="2830">
                  <c:v>1.792E-6</c:v>
                </c:pt>
                <c:pt idx="2831">
                  <c:v>1.792E-6</c:v>
                </c:pt>
                <c:pt idx="2832">
                  <c:v>1.795E-6</c:v>
                </c:pt>
                <c:pt idx="2833">
                  <c:v>1.7889999999999999E-6</c:v>
                </c:pt>
                <c:pt idx="2834">
                  <c:v>1.79E-6</c:v>
                </c:pt>
                <c:pt idx="2835">
                  <c:v>1.795E-6</c:v>
                </c:pt>
                <c:pt idx="2836">
                  <c:v>1.7889999999999999E-6</c:v>
                </c:pt>
                <c:pt idx="2837">
                  <c:v>1.7889999999999999E-6</c:v>
                </c:pt>
                <c:pt idx="2838">
                  <c:v>1.792E-6</c:v>
                </c:pt>
                <c:pt idx="2839">
                  <c:v>1.7859999999999999E-6</c:v>
                </c:pt>
                <c:pt idx="2840">
                  <c:v>1.7889999999999999E-6</c:v>
                </c:pt>
                <c:pt idx="2841">
                  <c:v>1.792E-6</c:v>
                </c:pt>
                <c:pt idx="2842">
                  <c:v>1.79E-6</c:v>
                </c:pt>
                <c:pt idx="2843">
                  <c:v>1.79E-6</c:v>
                </c:pt>
                <c:pt idx="2844">
                  <c:v>1.792E-6</c:v>
                </c:pt>
                <c:pt idx="2845">
                  <c:v>1.7859999999999999E-6</c:v>
                </c:pt>
                <c:pt idx="2846">
                  <c:v>1.7889999999999999E-6</c:v>
                </c:pt>
                <c:pt idx="2847">
                  <c:v>1.7859999999999999E-6</c:v>
                </c:pt>
                <c:pt idx="2848">
                  <c:v>1.787E-6</c:v>
                </c:pt>
                <c:pt idx="2849">
                  <c:v>1.787E-6</c:v>
                </c:pt>
                <c:pt idx="2850">
                  <c:v>1.79E-6</c:v>
                </c:pt>
                <c:pt idx="2851">
                  <c:v>1.7889999999999999E-6</c:v>
                </c:pt>
                <c:pt idx="2852">
                  <c:v>1.7889999999999999E-6</c:v>
                </c:pt>
                <c:pt idx="2853">
                  <c:v>1.79E-6</c:v>
                </c:pt>
                <c:pt idx="2854">
                  <c:v>1.79E-6</c:v>
                </c:pt>
                <c:pt idx="2855">
                  <c:v>1.79E-6</c:v>
                </c:pt>
                <c:pt idx="2856">
                  <c:v>1.7859999999999999E-6</c:v>
                </c:pt>
                <c:pt idx="2857">
                  <c:v>1.787E-6</c:v>
                </c:pt>
                <c:pt idx="2858">
                  <c:v>1.792E-6</c:v>
                </c:pt>
                <c:pt idx="2859">
                  <c:v>1.798E-6</c:v>
                </c:pt>
                <c:pt idx="2860">
                  <c:v>1.787E-6</c:v>
                </c:pt>
                <c:pt idx="2861">
                  <c:v>1.7889999999999999E-6</c:v>
                </c:pt>
                <c:pt idx="2862">
                  <c:v>1.792E-6</c:v>
                </c:pt>
                <c:pt idx="2863">
                  <c:v>1.787E-6</c:v>
                </c:pt>
                <c:pt idx="2864">
                  <c:v>1.7889999999999999E-6</c:v>
                </c:pt>
                <c:pt idx="2865">
                  <c:v>1.792E-6</c:v>
                </c:pt>
                <c:pt idx="2866">
                  <c:v>1.792E-6</c:v>
                </c:pt>
                <c:pt idx="2867">
                  <c:v>1.792E-6</c:v>
                </c:pt>
                <c:pt idx="2868">
                  <c:v>1.7940000000000001E-6</c:v>
                </c:pt>
                <c:pt idx="2869">
                  <c:v>1.795E-6</c:v>
                </c:pt>
                <c:pt idx="2870">
                  <c:v>1.792E-6</c:v>
                </c:pt>
                <c:pt idx="2871">
                  <c:v>1.7940000000000001E-6</c:v>
                </c:pt>
                <c:pt idx="2872">
                  <c:v>1.7969999999999999E-6</c:v>
                </c:pt>
                <c:pt idx="2873">
                  <c:v>1.79E-6</c:v>
                </c:pt>
                <c:pt idx="2874">
                  <c:v>1.7940000000000001E-6</c:v>
                </c:pt>
                <c:pt idx="2875">
                  <c:v>1.795E-6</c:v>
                </c:pt>
                <c:pt idx="2876">
                  <c:v>1.792E-6</c:v>
                </c:pt>
                <c:pt idx="2877">
                  <c:v>1.7940000000000001E-6</c:v>
                </c:pt>
                <c:pt idx="2878">
                  <c:v>1.795E-6</c:v>
                </c:pt>
                <c:pt idx="2879">
                  <c:v>1.7940000000000001E-6</c:v>
                </c:pt>
                <c:pt idx="2880">
                  <c:v>1.795E-6</c:v>
                </c:pt>
                <c:pt idx="2881">
                  <c:v>1.7969999999999999E-6</c:v>
                </c:pt>
                <c:pt idx="2882">
                  <c:v>1.792E-6</c:v>
                </c:pt>
                <c:pt idx="2883">
                  <c:v>1.7969999999999999E-6</c:v>
                </c:pt>
                <c:pt idx="2884">
                  <c:v>1.795E-6</c:v>
                </c:pt>
                <c:pt idx="2885">
                  <c:v>1.795E-6</c:v>
                </c:pt>
                <c:pt idx="2886">
                  <c:v>1.795E-6</c:v>
                </c:pt>
                <c:pt idx="2887">
                  <c:v>1.7969999999999999E-6</c:v>
                </c:pt>
                <c:pt idx="2888">
                  <c:v>1.7969999999999999E-6</c:v>
                </c:pt>
                <c:pt idx="2889">
                  <c:v>1.795E-6</c:v>
                </c:pt>
                <c:pt idx="2890">
                  <c:v>1.795E-6</c:v>
                </c:pt>
                <c:pt idx="2891">
                  <c:v>1.795E-6</c:v>
                </c:pt>
                <c:pt idx="2892">
                  <c:v>1.7969999999999999E-6</c:v>
                </c:pt>
                <c:pt idx="2893">
                  <c:v>1.7940000000000001E-6</c:v>
                </c:pt>
                <c:pt idx="2894">
                  <c:v>1.7969999999999999E-6</c:v>
                </c:pt>
                <c:pt idx="2895">
                  <c:v>1.795E-6</c:v>
                </c:pt>
                <c:pt idx="2896">
                  <c:v>1.795E-6</c:v>
                </c:pt>
                <c:pt idx="2897">
                  <c:v>1.7969999999999999E-6</c:v>
                </c:pt>
                <c:pt idx="2898">
                  <c:v>1.795E-6</c:v>
                </c:pt>
                <c:pt idx="2899">
                  <c:v>1.795E-6</c:v>
                </c:pt>
                <c:pt idx="2900">
                  <c:v>1.7940000000000001E-6</c:v>
                </c:pt>
                <c:pt idx="2901">
                  <c:v>1.7969999999999999E-6</c:v>
                </c:pt>
                <c:pt idx="2902">
                  <c:v>1.795E-6</c:v>
                </c:pt>
                <c:pt idx="2903">
                  <c:v>1.7969999999999999E-6</c:v>
                </c:pt>
                <c:pt idx="2904">
                  <c:v>1.798E-6</c:v>
                </c:pt>
                <c:pt idx="2905">
                  <c:v>1.7969999999999999E-6</c:v>
                </c:pt>
                <c:pt idx="2906">
                  <c:v>1.795E-6</c:v>
                </c:pt>
                <c:pt idx="2907">
                  <c:v>1.7999999999999999E-6</c:v>
                </c:pt>
                <c:pt idx="2908">
                  <c:v>1.7969999999999999E-6</c:v>
                </c:pt>
                <c:pt idx="2909">
                  <c:v>1.795E-6</c:v>
                </c:pt>
                <c:pt idx="2910">
                  <c:v>1.8020000000000001E-6</c:v>
                </c:pt>
                <c:pt idx="2911">
                  <c:v>1.7969999999999999E-6</c:v>
                </c:pt>
                <c:pt idx="2912">
                  <c:v>1.795E-6</c:v>
                </c:pt>
                <c:pt idx="2913">
                  <c:v>1.7999999999999999E-6</c:v>
                </c:pt>
                <c:pt idx="2914">
                  <c:v>1.7969999999999999E-6</c:v>
                </c:pt>
                <c:pt idx="2915">
                  <c:v>1.798E-6</c:v>
                </c:pt>
                <c:pt idx="2916">
                  <c:v>1.7999999999999999E-6</c:v>
                </c:pt>
                <c:pt idx="2917">
                  <c:v>1.795E-6</c:v>
                </c:pt>
                <c:pt idx="2918">
                  <c:v>1.7969999999999999E-6</c:v>
                </c:pt>
                <c:pt idx="2919">
                  <c:v>1.7999999999999999E-6</c:v>
                </c:pt>
                <c:pt idx="2920">
                  <c:v>1.798E-6</c:v>
                </c:pt>
                <c:pt idx="2921">
                  <c:v>1.7969999999999999E-6</c:v>
                </c:pt>
                <c:pt idx="2922">
                  <c:v>1.798E-6</c:v>
                </c:pt>
                <c:pt idx="2923">
                  <c:v>1.8050000000000001E-6</c:v>
                </c:pt>
                <c:pt idx="2924">
                  <c:v>1.795E-6</c:v>
                </c:pt>
                <c:pt idx="2925">
                  <c:v>1.7999999999999999E-6</c:v>
                </c:pt>
                <c:pt idx="2926">
                  <c:v>1.8029999999999999E-6</c:v>
                </c:pt>
                <c:pt idx="2927">
                  <c:v>1.798E-6</c:v>
                </c:pt>
                <c:pt idx="2928">
                  <c:v>1.798E-6</c:v>
                </c:pt>
                <c:pt idx="2929">
                  <c:v>1.807E-6</c:v>
                </c:pt>
                <c:pt idx="2930">
                  <c:v>1.798E-6</c:v>
                </c:pt>
                <c:pt idx="2931">
                  <c:v>1.8020000000000001E-6</c:v>
                </c:pt>
                <c:pt idx="2932">
                  <c:v>1.8050000000000001E-6</c:v>
                </c:pt>
                <c:pt idx="2933">
                  <c:v>1.7969999999999999E-6</c:v>
                </c:pt>
                <c:pt idx="2934">
                  <c:v>1.798E-6</c:v>
                </c:pt>
                <c:pt idx="2935">
                  <c:v>1.8050000000000001E-6</c:v>
                </c:pt>
                <c:pt idx="2936">
                  <c:v>1.7999999999999999E-6</c:v>
                </c:pt>
                <c:pt idx="2937">
                  <c:v>1.798E-6</c:v>
                </c:pt>
                <c:pt idx="2938">
                  <c:v>1.8020000000000001E-6</c:v>
                </c:pt>
                <c:pt idx="2939">
                  <c:v>1.7999999999999999E-6</c:v>
                </c:pt>
                <c:pt idx="2940">
                  <c:v>1.7999999999999999E-6</c:v>
                </c:pt>
                <c:pt idx="2941">
                  <c:v>1.8020000000000001E-6</c:v>
                </c:pt>
                <c:pt idx="2942">
                  <c:v>1.7999999999999999E-6</c:v>
                </c:pt>
                <c:pt idx="2943">
                  <c:v>1.798E-6</c:v>
                </c:pt>
                <c:pt idx="2944">
                  <c:v>1.7999999999999999E-6</c:v>
                </c:pt>
                <c:pt idx="2945">
                  <c:v>1.8050000000000001E-6</c:v>
                </c:pt>
                <c:pt idx="2946">
                  <c:v>1.7999999999999999E-6</c:v>
                </c:pt>
                <c:pt idx="2947">
                  <c:v>1.7999999999999999E-6</c:v>
                </c:pt>
                <c:pt idx="2948">
                  <c:v>1.8020000000000001E-6</c:v>
                </c:pt>
                <c:pt idx="2949">
                  <c:v>1.8020000000000001E-6</c:v>
                </c:pt>
                <c:pt idx="2950">
                  <c:v>1.7999999999999999E-6</c:v>
                </c:pt>
                <c:pt idx="2951">
                  <c:v>1.807E-6</c:v>
                </c:pt>
                <c:pt idx="2952">
                  <c:v>1.798E-6</c:v>
                </c:pt>
                <c:pt idx="2953">
                  <c:v>1.7999999999999999E-6</c:v>
                </c:pt>
                <c:pt idx="2954">
                  <c:v>1.807E-6</c:v>
                </c:pt>
                <c:pt idx="2955">
                  <c:v>1.8020000000000001E-6</c:v>
                </c:pt>
                <c:pt idx="2956">
                  <c:v>1.798E-6</c:v>
                </c:pt>
                <c:pt idx="2957">
                  <c:v>1.798E-6</c:v>
                </c:pt>
                <c:pt idx="2958">
                  <c:v>1.807E-6</c:v>
                </c:pt>
                <c:pt idx="2959">
                  <c:v>1.8020000000000001E-6</c:v>
                </c:pt>
                <c:pt idx="2960">
                  <c:v>1.8029999999999999E-6</c:v>
                </c:pt>
                <c:pt idx="2961">
                  <c:v>1.8029999999999999E-6</c:v>
                </c:pt>
                <c:pt idx="2962">
                  <c:v>1.8050000000000001E-6</c:v>
                </c:pt>
                <c:pt idx="2963">
                  <c:v>1.8029999999999999E-6</c:v>
                </c:pt>
                <c:pt idx="2964">
                  <c:v>1.7999999999999999E-6</c:v>
                </c:pt>
                <c:pt idx="2965">
                  <c:v>1.807E-6</c:v>
                </c:pt>
                <c:pt idx="2966">
                  <c:v>1.7999999999999999E-6</c:v>
                </c:pt>
                <c:pt idx="2967">
                  <c:v>1.8020000000000001E-6</c:v>
                </c:pt>
                <c:pt idx="2968">
                  <c:v>1.8080000000000001E-6</c:v>
                </c:pt>
                <c:pt idx="2969">
                  <c:v>1.7999999999999999E-6</c:v>
                </c:pt>
                <c:pt idx="2970">
                  <c:v>1.8029999999999999E-6</c:v>
                </c:pt>
                <c:pt idx="2971">
                  <c:v>1.807E-6</c:v>
                </c:pt>
                <c:pt idx="2972">
                  <c:v>1.8029999999999999E-6</c:v>
                </c:pt>
                <c:pt idx="2973">
                  <c:v>1.8050000000000001E-6</c:v>
                </c:pt>
                <c:pt idx="2974">
                  <c:v>1.807E-6</c:v>
                </c:pt>
                <c:pt idx="2975">
                  <c:v>1.8029999999999999E-6</c:v>
                </c:pt>
                <c:pt idx="2976">
                  <c:v>1.8050000000000001E-6</c:v>
                </c:pt>
                <c:pt idx="2977">
                  <c:v>1.8050000000000001E-6</c:v>
                </c:pt>
                <c:pt idx="2978">
                  <c:v>1.8020000000000001E-6</c:v>
                </c:pt>
                <c:pt idx="2979">
                  <c:v>1.8050000000000001E-6</c:v>
                </c:pt>
                <c:pt idx="2980">
                  <c:v>1.807E-6</c:v>
                </c:pt>
                <c:pt idx="2981">
                  <c:v>1.8080000000000001E-6</c:v>
                </c:pt>
                <c:pt idx="2982">
                  <c:v>1.8050000000000001E-6</c:v>
                </c:pt>
                <c:pt idx="2983">
                  <c:v>1.807E-6</c:v>
                </c:pt>
                <c:pt idx="2984">
                  <c:v>1.807E-6</c:v>
                </c:pt>
                <c:pt idx="2985">
                  <c:v>1.8029999999999999E-6</c:v>
                </c:pt>
                <c:pt idx="2986">
                  <c:v>1.807E-6</c:v>
                </c:pt>
                <c:pt idx="2987">
                  <c:v>1.8050000000000001E-6</c:v>
                </c:pt>
                <c:pt idx="2988">
                  <c:v>1.8080000000000001E-6</c:v>
                </c:pt>
                <c:pt idx="2989">
                  <c:v>1.807E-6</c:v>
                </c:pt>
                <c:pt idx="2990">
                  <c:v>1.8050000000000001E-6</c:v>
                </c:pt>
                <c:pt idx="2991">
                  <c:v>1.807E-6</c:v>
                </c:pt>
                <c:pt idx="2992">
                  <c:v>1.807E-6</c:v>
                </c:pt>
                <c:pt idx="2993">
                  <c:v>1.8029999999999999E-6</c:v>
                </c:pt>
                <c:pt idx="2994">
                  <c:v>1.8020000000000001E-6</c:v>
                </c:pt>
                <c:pt idx="2995">
                  <c:v>1.8050000000000001E-6</c:v>
                </c:pt>
                <c:pt idx="2996">
                  <c:v>1.7999999999999999E-6</c:v>
                </c:pt>
                <c:pt idx="2997">
                  <c:v>1.8029999999999999E-6</c:v>
                </c:pt>
                <c:pt idx="2998">
                  <c:v>1.8020000000000001E-6</c:v>
                </c:pt>
                <c:pt idx="2999">
                  <c:v>1.8020000000000001E-6</c:v>
                </c:pt>
                <c:pt idx="3000">
                  <c:v>1.8050000000000001E-6</c:v>
                </c:pt>
                <c:pt idx="3001">
                  <c:v>1.798E-6</c:v>
                </c:pt>
                <c:pt idx="3002">
                  <c:v>1.798E-6</c:v>
                </c:pt>
                <c:pt idx="3003">
                  <c:v>1.7999999999999999E-6</c:v>
                </c:pt>
                <c:pt idx="3004">
                  <c:v>1.7969999999999999E-6</c:v>
                </c:pt>
                <c:pt idx="3005">
                  <c:v>1.798E-6</c:v>
                </c:pt>
                <c:pt idx="3006">
                  <c:v>1.8029999999999999E-6</c:v>
                </c:pt>
                <c:pt idx="3007">
                  <c:v>1.798E-6</c:v>
                </c:pt>
                <c:pt idx="3008">
                  <c:v>1.795E-6</c:v>
                </c:pt>
                <c:pt idx="3009">
                  <c:v>1.8020000000000001E-6</c:v>
                </c:pt>
                <c:pt idx="3010">
                  <c:v>1.795E-6</c:v>
                </c:pt>
                <c:pt idx="3011">
                  <c:v>1.795E-6</c:v>
                </c:pt>
                <c:pt idx="3012">
                  <c:v>1.8020000000000001E-6</c:v>
                </c:pt>
                <c:pt idx="3013">
                  <c:v>1.798E-6</c:v>
                </c:pt>
                <c:pt idx="3014">
                  <c:v>1.795E-6</c:v>
                </c:pt>
                <c:pt idx="3015">
                  <c:v>1.795E-6</c:v>
                </c:pt>
                <c:pt idx="3016">
                  <c:v>1.7999999999999999E-6</c:v>
                </c:pt>
                <c:pt idx="3017">
                  <c:v>1.795E-6</c:v>
                </c:pt>
                <c:pt idx="3018">
                  <c:v>1.7969999999999999E-6</c:v>
                </c:pt>
                <c:pt idx="3019">
                  <c:v>1.795E-6</c:v>
                </c:pt>
                <c:pt idx="3020">
                  <c:v>1.7999999999999999E-6</c:v>
                </c:pt>
                <c:pt idx="3021">
                  <c:v>1.7940000000000001E-6</c:v>
                </c:pt>
                <c:pt idx="3022">
                  <c:v>1.795E-6</c:v>
                </c:pt>
                <c:pt idx="3023">
                  <c:v>1.795E-6</c:v>
                </c:pt>
                <c:pt idx="3024">
                  <c:v>1.7969999999999999E-6</c:v>
                </c:pt>
                <c:pt idx="3025">
                  <c:v>1.795E-6</c:v>
                </c:pt>
                <c:pt idx="3026">
                  <c:v>1.795E-6</c:v>
                </c:pt>
                <c:pt idx="3027">
                  <c:v>1.795E-6</c:v>
                </c:pt>
                <c:pt idx="3028">
                  <c:v>1.795E-6</c:v>
                </c:pt>
                <c:pt idx="3029">
                  <c:v>1.795E-6</c:v>
                </c:pt>
                <c:pt idx="3030">
                  <c:v>1.7969999999999999E-6</c:v>
                </c:pt>
                <c:pt idx="3031">
                  <c:v>1.795E-6</c:v>
                </c:pt>
                <c:pt idx="3032">
                  <c:v>1.795E-6</c:v>
                </c:pt>
                <c:pt idx="3033">
                  <c:v>1.7969999999999999E-6</c:v>
                </c:pt>
                <c:pt idx="3034">
                  <c:v>1.795E-6</c:v>
                </c:pt>
                <c:pt idx="3035">
                  <c:v>1.7940000000000001E-6</c:v>
                </c:pt>
                <c:pt idx="3036">
                  <c:v>1.7969999999999999E-6</c:v>
                </c:pt>
                <c:pt idx="3037">
                  <c:v>1.795E-6</c:v>
                </c:pt>
                <c:pt idx="3038">
                  <c:v>1.795E-6</c:v>
                </c:pt>
                <c:pt idx="3039">
                  <c:v>1.7940000000000001E-6</c:v>
                </c:pt>
                <c:pt idx="3040">
                  <c:v>1.7969999999999999E-6</c:v>
                </c:pt>
                <c:pt idx="3041">
                  <c:v>1.795E-6</c:v>
                </c:pt>
                <c:pt idx="3042">
                  <c:v>1.795E-6</c:v>
                </c:pt>
                <c:pt idx="3043">
                  <c:v>1.795E-6</c:v>
                </c:pt>
                <c:pt idx="3044">
                  <c:v>1.7940000000000001E-6</c:v>
                </c:pt>
                <c:pt idx="3045">
                  <c:v>1.7940000000000001E-6</c:v>
                </c:pt>
                <c:pt idx="3046">
                  <c:v>1.7969999999999999E-6</c:v>
                </c:pt>
                <c:pt idx="3047">
                  <c:v>1.7969999999999999E-6</c:v>
                </c:pt>
                <c:pt idx="3048">
                  <c:v>1.792E-6</c:v>
                </c:pt>
                <c:pt idx="3049">
                  <c:v>1.7940000000000001E-6</c:v>
                </c:pt>
                <c:pt idx="3050">
                  <c:v>1.7969999999999999E-6</c:v>
                </c:pt>
                <c:pt idx="3051">
                  <c:v>1.792E-6</c:v>
                </c:pt>
                <c:pt idx="3052">
                  <c:v>1.792E-6</c:v>
                </c:pt>
                <c:pt idx="3053">
                  <c:v>1.795E-6</c:v>
                </c:pt>
                <c:pt idx="3054">
                  <c:v>1.795E-6</c:v>
                </c:pt>
                <c:pt idx="3055">
                  <c:v>1.7940000000000001E-6</c:v>
                </c:pt>
                <c:pt idx="3056">
                  <c:v>1.792E-6</c:v>
                </c:pt>
                <c:pt idx="3057">
                  <c:v>1.795E-6</c:v>
                </c:pt>
                <c:pt idx="3058">
                  <c:v>1.795E-6</c:v>
                </c:pt>
                <c:pt idx="3059">
                  <c:v>1.7940000000000001E-6</c:v>
                </c:pt>
                <c:pt idx="3060">
                  <c:v>1.795E-6</c:v>
                </c:pt>
                <c:pt idx="3061">
                  <c:v>1.792E-6</c:v>
                </c:pt>
                <c:pt idx="3062">
                  <c:v>1.7969999999999999E-6</c:v>
                </c:pt>
                <c:pt idx="3063">
                  <c:v>1.7940000000000001E-6</c:v>
                </c:pt>
                <c:pt idx="3064">
                  <c:v>1.795E-6</c:v>
                </c:pt>
                <c:pt idx="3065">
                  <c:v>1.79E-6</c:v>
                </c:pt>
                <c:pt idx="3066">
                  <c:v>1.792E-6</c:v>
                </c:pt>
                <c:pt idx="3067">
                  <c:v>1.7940000000000001E-6</c:v>
                </c:pt>
                <c:pt idx="3068">
                  <c:v>1.7969999999999999E-6</c:v>
                </c:pt>
                <c:pt idx="3069">
                  <c:v>1.7969999999999999E-6</c:v>
                </c:pt>
                <c:pt idx="3070">
                  <c:v>1.7940000000000001E-6</c:v>
                </c:pt>
                <c:pt idx="3071">
                  <c:v>1.7940000000000001E-6</c:v>
                </c:pt>
                <c:pt idx="3072">
                  <c:v>1.7969999999999999E-6</c:v>
                </c:pt>
                <c:pt idx="3073">
                  <c:v>1.795E-6</c:v>
                </c:pt>
                <c:pt idx="3074">
                  <c:v>1.795E-6</c:v>
                </c:pt>
                <c:pt idx="3075">
                  <c:v>1.7969999999999999E-6</c:v>
                </c:pt>
                <c:pt idx="3076">
                  <c:v>1.795E-6</c:v>
                </c:pt>
                <c:pt idx="3077">
                  <c:v>1.7940000000000001E-6</c:v>
                </c:pt>
                <c:pt idx="3078">
                  <c:v>1.7940000000000001E-6</c:v>
                </c:pt>
                <c:pt idx="3079">
                  <c:v>1.7969999999999999E-6</c:v>
                </c:pt>
                <c:pt idx="3080">
                  <c:v>1.795E-6</c:v>
                </c:pt>
                <c:pt idx="3081">
                  <c:v>1.795E-6</c:v>
                </c:pt>
                <c:pt idx="3082">
                  <c:v>1.7969999999999999E-6</c:v>
                </c:pt>
                <c:pt idx="3083">
                  <c:v>1.7940000000000001E-6</c:v>
                </c:pt>
                <c:pt idx="3084">
                  <c:v>1.7940000000000001E-6</c:v>
                </c:pt>
                <c:pt idx="3085">
                  <c:v>1.7940000000000001E-6</c:v>
                </c:pt>
                <c:pt idx="3086">
                  <c:v>1.798E-6</c:v>
                </c:pt>
                <c:pt idx="3087">
                  <c:v>1.795E-6</c:v>
                </c:pt>
                <c:pt idx="3088">
                  <c:v>1.795E-6</c:v>
                </c:pt>
                <c:pt idx="3089">
                  <c:v>1.795E-6</c:v>
                </c:pt>
                <c:pt idx="3090">
                  <c:v>1.7940000000000001E-6</c:v>
                </c:pt>
                <c:pt idx="3091">
                  <c:v>1.7940000000000001E-6</c:v>
                </c:pt>
                <c:pt idx="3092">
                  <c:v>1.798E-6</c:v>
                </c:pt>
                <c:pt idx="3093">
                  <c:v>1.795E-6</c:v>
                </c:pt>
                <c:pt idx="3094">
                  <c:v>1.795E-6</c:v>
                </c:pt>
                <c:pt idx="3095">
                  <c:v>1.7969999999999999E-6</c:v>
                </c:pt>
                <c:pt idx="3096">
                  <c:v>1.795E-6</c:v>
                </c:pt>
                <c:pt idx="3097">
                  <c:v>1.795E-6</c:v>
                </c:pt>
                <c:pt idx="3098">
                  <c:v>1.795E-6</c:v>
                </c:pt>
                <c:pt idx="3099">
                  <c:v>1.7969999999999999E-6</c:v>
                </c:pt>
                <c:pt idx="3100">
                  <c:v>1.7940000000000001E-6</c:v>
                </c:pt>
                <c:pt idx="3101">
                  <c:v>1.795E-6</c:v>
                </c:pt>
                <c:pt idx="3102">
                  <c:v>1.7969999999999999E-6</c:v>
                </c:pt>
                <c:pt idx="3103">
                  <c:v>1.792E-6</c:v>
                </c:pt>
                <c:pt idx="3104">
                  <c:v>1.7940000000000001E-6</c:v>
                </c:pt>
                <c:pt idx="3105">
                  <c:v>1.7940000000000001E-6</c:v>
                </c:pt>
                <c:pt idx="3106">
                  <c:v>1.7940000000000001E-6</c:v>
                </c:pt>
                <c:pt idx="3107">
                  <c:v>1.792E-6</c:v>
                </c:pt>
                <c:pt idx="3108">
                  <c:v>1.7940000000000001E-6</c:v>
                </c:pt>
                <c:pt idx="3109">
                  <c:v>1.795E-6</c:v>
                </c:pt>
                <c:pt idx="3110">
                  <c:v>1.7940000000000001E-6</c:v>
                </c:pt>
                <c:pt idx="3111">
                  <c:v>1.792E-6</c:v>
                </c:pt>
                <c:pt idx="3112">
                  <c:v>1.7969999999999999E-6</c:v>
                </c:pt>
                <c:pt idx="3113">
                  <c:v>1.7940000000000001E-6</c:v>
                </c:pt>
                <c:pt idx="3114">
                  <c:v>1.795E-6</c:v>
                </c:pt>
                <c:pt idx="3115">
                  <c:v>1.7969999999999999E-6</c:v>
                </c:pt>
                <c:pt idx="3116">
                  <c:v>1.7940000000000001E-6</c:v>
                </c:pt>
                <c:pt idx="3117">
                  <c:v>1.795E-6</c:v>
                </c:pt>
                <c:pt idx="3118">
                  <c:v>1.7940000000000001E-6</c:v>
                </c:pt>
                <c:pt idx="3119">
                  <c:v>1.798E-6</c:v>
                </c:pt>
                <c:pt idx="3120">
                  <c:v>1.795E-6</c:v>
                </c:pt>
                <c:pt idx="3121">
                  <c:v>1.7999999999999999E-6</c:v>
                </c:pt>
                <c:pt idx="3122">
                  <c:v>1.7969999999999999E-6</c:v>
                </c:pt>
                <c:pt idx="3123">
                  <c:v>1.7969999999999999E-6</c:v>
                </c:pt>
                <c:pt idx="3124">
                  <c:v>1.7969999999999999E-6</c:v>
                </c:pt>
                <c:pt idx="3125">
                  <c:v>1.798E-6</c:v>
                </c:pt>
                <c:pt idx="3126">
                  <c:v>1.8050000000000001E-6</c:v>
                </c:pt>
                <c:pt idx="3127">
                  <c:v>1.7999999999999999E-6</c:v>
                </c:pt>
                <c:pt idx="3128">
                  <c:v>1.7999999999999999E-6</c:v>
                </c:pt>
                <c:pt idx="3129">
                  <c:v>1.8020000000000001E-6</c:v>
                </c:pt>
                <c:pt idx="3130">
                  <c:v>1.8050000000000001E-6</c:v>
                </c:pt>
                <c:pt idx="3131">
                  <c:v>1.7999999999999999E-6</c:v>
                </c:pt>
                <c:pt idx="3132">
                  <c:v>1.7999999999999999E-6</c:v>
                </c:pt>
                <c:pt idx="3133">
                  <c:v>1.8050000000000001E-6</c:v>
                </c:pt>
                <c:pt idx="3134">
                  <c:v>1.798E-6</c:v>
                </c:pt>
                <c:pt idx="3135">
                  <c:v>1.8020000000000001E-6</c:v>
                </c:pt>
                <c:pt idx="3136">
                  <c:v>1.8029999999999999E-6</c:v>
                </c:pt>
                <c:pt idx="3137">
                  <c:v>1.807E-6</c:v>
                </c:pt>
                <c:pt idx="3138">
                  <c:v>1.8020000000000001E-6</c:v>
                </c:pt>
                <c:pt idx="3139">
                  <c:v>1.7969999999999999E-6</c:v>
                </c:pt>
                <c:pt idx="3140">
                  <c:v>1.8080000000000001E-6</c:v>
                </c:pt>
                <c:pt idx="3141">
                  <c:v>1.798E-6</c:v>
                </c:pt>
                <c:pt idx="3142">
                  <c:v>1.7969999999999999E-6</c:v>
                </c:pt>
                <c:pt idx="3143">
                  <c:v>1.8050000000000001E-6</c:v>
                </c:pt>
                <c:pt idx="3144">
                  <c:v>1.7969999999999999E-6</c:v>
                </c:pt>
                <c:pt idx="3145">
                  <c:v>1.798E-6</c:v>
                </c:pt>
                <c:pt idx="3146">
                  <c:v>1.8029999999999999E-6</c:v>
                </c:pt>
                <c:pt idx="3147">
                  <c:v>1.7969999999999999E-6</c:v>
                </c:pt>
                <c:pt idx="3148">
                  <c:v>1.795E-6</c:v>
                </c:pt>
                <c:pt idx="3149">
                  <c:v>1.798E-6</c:v>
                </c:pt>
                <c:pt idx="3150">
                  <c:v>1.798E-6</c:v>
                </c:pt>
                <c:pt idx="3151">
                  <c:v>1.7969999999999999E-6</c:v>
                </c:pt>
                <c:pt idx="3152">
                  <c:v>1.798E-6</c:v>
                </c:pt>
                <c:pt idx="3153">
                  <c:v>1.8020000000000001E-6</c:v>
                </c:pt>
                <c:pt idx="3154">
                  <c:v>1.795E-6</c:v>
                </c:pt>
                <c:pt idx="3155">
                  <c:v>1.795E-6</c:v>
                </c:pt>
                <c:pt idx="3156">
                  <c:v>1.7969999999999999E-6</c:v>
                </c:pt>
                <c:pt idx="3157">
                  <c:v>1.798E-6</c:v>
                </c:pt>
                <c:pt idx="3158">
                  <c:v>1.795E-6</c:v>
                </c:pt>
                <c:pt idx="3159">
                  <c:v>1.798E-6</c:v>
                </c:pt>
                <c:pt idx="3160">
                  <c:v>1.798E-6</c:v>
                </c:pt>
                <c:pt idx="3161">
                  <c:v>1.7969999999999999E-6</c:v>
                </c:pt>
                <c:pt idx="3162">
                  <c:v>1.795E-6</c:v>
                </c:pt>
                <c:pt idx="3163">
                  <c:v>1.795E-6</c:v>
                </c:pt>
                <c:pt idx="3164">
                  <c:v>1.798E-6</c:v>
                </c:pt>
                <c:pt idx="3165">
                  <c:v>1.795E-6</c:v>
                </c:pt>
                <c:pt idx="3166">
                  <c:v>1.798E-6</c:v>
                </c:pt>
                <c:pt idx="3167">
                  <c:v>1.795E-6</c:v>
                </c:pt>
                <c:pt idx="3168">
                  <c:v>1.7969999999999999E-6</c:v>
                </c:pt>
                <c:pt idx="3169">
                  <c:v>1.795E-6</c:v>
                </c:pt>
                <c:pt idx="3170">
                  <c:v>1.7969999999999999E-6</c:v>
                </c:pt>
                <c:pt idx="3171">
                  <c:v>1.7969999999999999E-6</c:v>
                </c:pt>
                <c:pt idx="3172">
                  <c:v>1.795E-6</c:v>
                </c:pt>
                <c:pt idx="3173">
                  <c:v>1.7969999999999999E-6</c:v>
                </c:pt>
                <c:pt idx="3174">
                  <c:v>1.7969999999999999E-6</c:v>
                </c:pt>
                <c:pt idx="3175">
                  <c:v>1.8020000000000001E-6</c:v>
                </c:pt>
                <c:pt idx="3176">
                  <c:v>1.795E-6</c:v>
                </c:pt>
                <c:pt idx="3177">
                  <c:v>1.795E-6</c:v>
                </c:pt>
                <c:pt idx="3178">
                  <c:v>1.798E-6</c:v>
                </c:pt>
                <c:pt idx="3179">
                  <c:v>1.795E-6</c:v>
                </c:pt>
                <c:pt idx="3180">
                  <c:v>1.7969999999999999E-6</c:v>
                </c:pt>
                <c:pt idx="3181">
                  <c:v>1.7969999999999999E-6</c:v>
                </c:pt>
                <c:pt idx="3182">
                  <c:v>1.7969999999999999E-6</c:v>
                </c:pt>
                <c:pt idx="3183">
                  <c:v>1.7999999999999999E-6</c:v>
                </c:pt>
                <c:pt idx="3184">
                  <c:v>1.795E-6</c:v>
                </c:pt>
                <c:pt idx="3185">
                  <c:v>1.795E-6</c:v>
                </c:pt>
                <c:pt idx="3186">
                  <c:v>1.8020000000000001E-6</c:v>
                </c:pt>
                <c:pt idx="3187">
                  <c:v>1.7969999999999999E-6</c:v>
                </c:pt>
                <c:pt idx="3188">
                  <c:v>1.798E-6</c:v>
                </c:pt>
                <c:pt idx="3189">
                  <c:v>1.798E-6</c:v>
                </c:pt>
                <c:pt idx="3190">
                  <c:v>1.795E-6</c:v>
                </c:pt>
                <c:pt idx="3191">
                  <c:v>1.7999999999999999E-6</c:v>
                </c:pt>
                <c:pt idx="3192">
                  <c:v>1.7969999999999999E-6</c:v>
                </c:pt>
                <c:pt idx="3193">
                  <c:v>1.8050000000000001E-6</c:v>
                </c:pt>
                <c:pt idx="3194">
                  <c:v>1.795E-6</c:v>
                </c:pt>
                <c:pt idx="3195">
                  <c:v>1.798E-6</c:v>
                </c:pt>
                <c:pt idx="3196">
                  <c:v>1.7999999999999999E-6</c:v>
                </c:pt>
                <c:pt idx="3197">
                  <c:v>1.8020000000000001E-6</c:v>
                </c:pt>
                <c:pt idx="3198">
                  <c:v>1.7969999999999999E-6</c:v>
                </c:pt>
                <c:pt idx="3199">
                  <c:v>1.798E-6</c:v>
                </c:pt>
                <c:pt idx="3200">
                  <c:v>1.8029999999999999E-6</c:v>
                </c:pt>
                <c:pt idx="3201">
                  <c:v>1.7969999999999999E-6</c:v>
                </c:pt>
                <c:pt idx="3202">
                  <c:v>1.7999999999999999E-6</c:v>
                </c:pt>
                <c:pt idx="3203">
                  <c:v>1.8029999999999999E-6</c:v>
                </c:pt>
                <c:pt idx="3204">
                  <c:v>1.798E-6</c:v>
                </c:pt>
                <c:pt idx="3205">
                  <c:v>1.798E-6</c:v>
                </c:pt>
                <c:pt idx="3206">
                  <c:v>1.7999999999999999E-6</c:v>
                </c:pt>
                <c:pt idx="3207">
                  <c:v>1.798E-6</c:v>
                </c:pt>
                <c:pt idx="3208">
                  <c:v>1.7999999999999999E-6</c:v>
                </c:pt>
                <c:pt idx="3209">
                  <c:v>1.8020000000000001E-6</c:v>
                </c:pt>
                <c:pt idx="3210">
                  <c:v>1.8029999999999999E-6</c:v>
                </c:pt>
                <c:pt idx="3211">
                  <c:v>1.798E-6</c:v>
                </c:pt>
                <c:pt idx="3212">
                  <c:v>1.7969999999999999E-6</c:v>
                </c:pt>
                <c:pt idx="3213">
                  <c:v>1.8029999999999999E-6</c:v>
                </c:pt>
                <c:pt idx="3214">
                  <c:v>1.7969999999999999E-6</c:v>
                </c:pt>
                <c:pt idx="3215">
                  <c:v>1.7969999999999999E-6</c:v>
                </c:pt>
                <c:pt idx="3216">
                  <c:v>1.8029999999999999E-6</c:v>
                </c:pt>
                <c:pt idx="3217">
                  <c:v>1.7999999999999999E-6</c:v>
                </c:pt>
                <c:pt idx="3218">
                  <c:v>1.8029999999999999E-6</c:v>
                </c:pt>
                <c:pt idx="3219">
                  <c:v>1.7999999999999999E-6</c:v>
                </c:pt>
                <c:pt idx="3220">
                  <c:v>1.798E-6</c:v>
                </c:pt>
                <c:pt idx="3221">
                  <c:v>1.7999999999999999E-6</c:v>
                </c:pt>
                <c:pt idx="3222">
                  <c:v>1.8029999999999999E-6</c:v>
                </c:pt>
                <c:pt idx="3223">
                  <c:v>1.7999999999999999E-6</c:v>
                </c:pt>
                <c:pt idx="3224">
                  <c:v>1.7999999999999999E-6</c:v>
                </c:pt>
                <c:pt idx="3225">
                  <c:v>1.7969999999999999E-6</c:v>
                </c:pt>
                <c:pt idx="3226">
                  <c:v>1.8050000000000001E-6</c:v>
                </c:pt>
                <c:pt idx="3227">
                  <c:v>1.7969999999999999E-6</c:v>
                </c:pt>
                <c:pt idx="3228">
                  <c:v>1.8020000000000001E-6</c:v>
                </c:pt>
                <c:pt idx="3229">
                  <c:v>1.8020000000000001E-6</c:v>
                </c:pt>
                <c:pt idx="3230">
                  <c:v>1.8020000000000001E-6</c:v>
                </c:pt>
                <c:pt idx="3231">
                  <c:v>1.798E-6</c:v>
                </c:pt>
                <c:pt idx="3232">
                  <c:v>1.8029999999999999E-6</c:v>
                </c:pt>
                <c:pt idx="3233">
                  <c:v>1.8020000000000001E-6</c:v>
                </c:pt>
                <c:pt idx="3234">
                  <c:v>1.8020000000000001E-6</c:v>
                </c:pt>
                <c:pt idx="3235">
                  <c:v>1.798E-6</c:v>
                </c:pt>
                <c:pt idx="3236">
                  <c:v>1.7999999999999999E-6</c:v>
                </c:pt>
                <c:pt idx="3237">
                  <c:v>1.8050000000000001E-6</c:v>
                </c:pt>
                <c:pt idx="3238">
                  <c:v>1.7999999999999999E-6</c:v>
                </c:pt>
                <c:pt idx="3239">
                  <c:v>1.798E-6</c:v>
                </c:pt>
                <c:pt idx="3240">
                  <c:v>1.8020000000000001E-6</c:v>
                </c:pt>
                <c:pt idx="3241">
                  <c:v>1.8050000000000001E-6</c:v>
                </c:pt>
                <c:pt idx="3242">
                  <c:v>1.7969999999999999E-6</c:v>
                </c:pt>
                <c:pt idx="3243">
                  <c:v>1.798E-6</c:v>
                </c:pt>
                <c:pt idx="3244">
                  <c:v>1.8020000000000001E-6</c:v>
                </c:pt>
                <c:pt idx="3245">
                  <c:v>1.7999999999999999E-6</c:v>
                </c:pt>
                <c:pt idx="3246">
                  <c:v>1.798E-6</c:v>
                </c:pt>
                <c:pt idx="3247">
                  <c:v>1.8029999999999999E-6</c:v>
                </c:pt>
                <c:pt idx="3248">
                  <c:v>1.8050000000000001E-6</c:v>
                </c:pt>
                <c:pt idx="3249">
                  <c:v>1.8020000000000001E-6</c:v>
                </c:pt>
                <c:pt idx="3250">
                  <c:v>1.7969999999999999E-6</c:v>
                </c:pt>
                <c:pt idx="3251">
                  <c:v>1.798E-6</c:v>
                </c:pt>
                <c:pt idx="3252">
                  <c:v>1.807E-6</c:v>
                </c:pt>
                <c:pt idx="3253">
                  <c:v>1.7999999999999999E-6</c:v>
                </c:pt>
                <c:pt idx="3254">
                  <c:v>1.8020000000000001E-6</c:v>
                </c:pt>
                <c:pt idx="3255">
                  <c:v>1.8050000000000001E-6</c:v>
                </c:pt>
                <c:pt idx="3256">
                  <c:v>1.798E-6</c:v>
                </c:pt>
                <c:pt idx="3257">
                  <c:v>1.8029999999999999E-6</c:v>
                </c:pt>
                <c:pt idx="3258">
                  <c:v>1.8029999999999999E-6</c:v>
                </c:pt>
                <c:pt idx="3259">
                  <c:v>1.8029999999999999E-6</c:v>
                </c:pt>
                <c:pt idx="3260">
                  <c:v>1.8029999999999999E-6</c:v>
                </c:pt>
                <c:pt idx="3261">
                  <c:v>1.798E-6</c:v>
                </c:pt>
                <c:pt idx="3262">
                  <c:v>1.8080000000000001E-6</c:v>
                </c:pt>
                <c:pt idx="3263">
                  <c:v>1.798E-6</c:v>
                </c:pt>
                <c:pt idx="3264">
                  <c:v>1.8020000000000001E-6</c:v>
                </c:pt>
                <c:pt idx="3265">
                  <c:v>1.8020000000000001E-6</c:v>
                </c:pt>
                <c:pt idx="3266">
                  <c:v>1.795E-6</c:v>
                </c:pt>
                <c:pt idx="3267">
                  <c:v>1.798E-6</c:v>
                </c:pt>
                <c:pt idx="3268">
                  <c:v>1.8029999999999999E-6</c:v>
                </c:pt>
                <c:pt idx="3269">
                  <c:v>1.7969999999999999E-6</c:v>
                </c:pt>
                <c:pt idx="3270">
                  <c:v>1.798E-6</c:v>
                </c:pt>
                <c:pt idx="3271">
                  <c:v>1.8029999999999999E-6</c:v>
                </c:pt>
                <c:pt idx="3272">
                  <c:v>1.7969999999999999E-6</c:v>
                </c:pt>
                <c:pt idx="3273">
                  <c:v>1.7969999999999999E-6</c:v>
                </c:pt>
                <c:pt idx="3274">
                  <c:v>1.798E-6</c:v>
                </c:pt>
                <c:pt idx="3275">
                  <c:v>1.795E-6</c:v>
                </c:pt>
                <c:pt idx="3276">
                  <c:v>1.7969999999999999E-6</c:v>
                </c:pt>
                <c:pt idx="3277">
                  <c:v>1.795E-6</c:v>
                </c:pt>
                <c:pt idx="3278">
                  <c:v>1.798E-6</c:v>
                </c:pt>
                <c:pt idx="3279">
                  <c:v>1.795E-6</c:v>
                </c:pt>
                <c:pt idx="3280">
                  <c:v>1.795E-6</c:v>
                </c:pt>
                <c:pt idx="3281">
                  <c:v>1.7999999999999999E-6</c:v>
                </c:pt>
                <c:pt idx="3282">
                  <c:v>1.795E-6</c:v>
                </c:pt>
                <c:pt idx="3283">
                  <c:v>1.7940000000000001E-6</c:v>
                </c:pt>
                <c:pt idx="3284">
                  <c:v>1.7940000000000001E-6</c:v>
                </c:pt>
                <c:pt idx="3285">
                  <c:v>1.7969999999999999E-6</c:v>
                </c:pt>
                <c:pt idx="3286">
                  <c:v>1.792E-6</c:v>
                </c:pt>
                <c:pt idx="3287">
                  <c:v>1.795E-6</c:v>
                </c:pt>
                <c:pt idx="3288">
                  <c:v>1.795E-6</c:v>
                </c:pt>
                <c:pt idx="3289">
                  <c:v>1.798E-6</c:v>
                </c:pt>
                <c:pt idx="3290">
                  <c:v>1.7940000000000001E-6</c:v>
                </c:pt>
                <c:pt idx="3291">
                  <c:v>1.7940000000000001E-6</c:v>
                </c:pt>
                <c:pt idx="3292">
                  <c:v>1.7940000000000001E-6</c:v>
                </c:pt>
                <c:pt idx="3293">
                  <c:v>1.792E-6</c:v>
                </c:pt>
                <c:pt idx="3294">
                  <c:v>1.7940000000000001E-6</c:v>
                </c:pt>
                <c:pt idx="3295">
                  <c:v>1.7940000000000001E-6</c:v>
                </c:pt>
                <c:pt idx="3296">
                  <c:v>1.795E-6</c:v>
                </c:pt>
                <c:pt idx="3297">
                  <c:v>1.7940000000000001E-6</c:v>
                </c:pt>
                <c:pt idx="3298">
                  <c:v>1.7940000000000001E-6</c:v>
                </c:pt>
                <c:pt idx="3299">
                  <c:v>1.795E-6</c:v>
                </c:pt>
                <c:pt idx="3300">
                  <c:v>1.79E-6</c:v>
                </c:pt>
                <c:pt idx="3301">
                  <c:v>1.7940000000000001E-6</c:v>
                </c:pt>
                <c:pt idx="3302">
                  <c:v>1.792E-6</c:v>
                </c:pt>
                <c:pt idx="3303">
                  <c:v>1.795E-6</c:v>
                </c:pt>
                <c:pt idx="3304">
                  <c:v>1.7940000000000001E-6</c:v>
                </c:pt>
                <c:pt idx="3305">
                  <c:v>1.7969999999999999E-6</c:v>
                </c:pt>
                <c:pt idx="3306">
                  <c:v>1.7940000000000001E-6</c:v>
                </c:pt>
                <c:pt idx="3307">
                  <c:v>1.792E-6</c:v>
                </c:pt>
                <c:pt idx="3308">
                  <c:v>1.7969999999999999E-6</c:v>
                </c:pt>
                <c:pt idx="3309">
                  <c:v>1.7940000000000001E-6</c:v>
                </c:pt>
                <c:pt idx="3310">
                  <c:v>1.795E-6</c:v>
                </c:pt>
                <c:pt idx="3311">
                  <c:v>1.795E-6</c:v>
                </c:pt>
                <c:pt idx="3312">
                  <c:v>1.795E-6</c:v>
                </c:pt>
                <c:pt idx="3313">
                  <c:v>1.795E-6</c:v>
                </c:pt>
                <c:pt idx="3314">
                  <c:v>1.7940000000000001E-6</c:v>
                </c:pt>
                <c:pt idx="3315">
                  <c:v>1.7940000000000001E-6</c:v>
                </c:pt>
                <c:pt idx="3316">
                  <c:v>1.787E-6</c:v>
                </c:pt>
                <c:pt idx="3317">
                  <c:v>1.787E-6</c:v>
                </c:pt>
                <c:pt idx="3318">
                  <c:v>1.795E-6</c:v>
                </c:pt>
                <c:pt idx="3319">
                  <c:v>1.792E-6</c:v>
                </c:pt>
                <c:pt idx="3320">
                  <c:v>1.792E-6</c:v>
                </c:pt>
                <c:pt idx="3321">
                  <c:v>1.795E-6</c:v>
                </c:pt>
                <c:pt idx="3322">
                  <c:v>1.7940000000000001E-6</c:v>
                </c:pt>
                <c:pt idx="3323">
                  <c:v>1.79E-6</c:v>
                </c:pt>
                <c:pt idx="3324">
                  <c:v>1.7940000000000001E-6</c:v>
                </c:pt>
                <c:pt idx="3325">
                  <c:v>1.792E-6</c:v>
                </c:pt>
                <c:pt idx="3326">
                  <c:v>1.787E-6</c:v>
                </c:pt>
                <c:pt idx="3327">
                  <c:v>1.79E-6</c:v>
                </c:pt>
                <c:pt idx="3328">
                  <c:v>1.795E-6</c:v>
                </c:pt>
                <c:pt idx="3329">
                  <c:v>1.79E-6</c:v>
                </c:pt>
                <c:pt idx="3330">
                  <c:v>1.792E-6</c:v>
                </c:pt>
                <c:pt idx="3331">
                  <c:v>1.795E-6</c:v>
                </c:pt>
                <c:pt idx="3332">
                  <c:v>1.7940000000000001E-6</c:v>
                </c:pt>
                <c:pt idx="3333">
                  <c:v>1.792E-6</c:v>
                </c:pt>
                <c:pt idx="3334">
                  <c:v>1.792E-6</c:v>
                </c:pt>
                <c:pt idx="3335">
                  <c:v>1.792E-6</c:v>
                </c:pt>
                <c:pt idx="3336">
                  <c:v>1.7940000000000001E-6</c:v>
                </c:pt>
                <c:pt idx="3337">
                  <c:v>1.792E-6</c:v>
                </c:pt>
                <c:pt idx="3338">
                  <c:v>1.795E-6</c:v>
                </c:pt>
                <c:pt idx="3339">
                  <c:v>1.792E-6</c:v>
                </c:pt>
                <c:pt idx="3340">
                  <c:v>1.792E-6</c:v>
                </c:pt>
                <c:pt idx="3341">
                  <c:v>1.7940000000000001E-6</c:v>
                </c:pt>
                <c:pt idx="3342">
                  <c:v>1.79E-6</c:v>
                </c:pt>
                <c:pt idx="3343">
                  <c:v>1.792E-6</c:v>
                </c:pt>
                <c:pt idx="3344">
                  <c:v>1.7940000000000001E-6</c:v>
                </c:pt>
                <c:pt idx="3345">
                  <c:v>1.7940000000000001E-6</c:v>
                </c:pt>
                <c:pt idx="3346">
                  <c:v>1.787E-6</c:v>
                </c:pt>
                <c:pt idx="3347">
                  <c:v>1.79E-6</c:v>
                </c:pt>
                <c:pt idx="3348">
                  <c:v>1.795E-6</c:v>
                </c:pt>
                <c:pt idx="3349">
                  <c:v>1.7889999999999999E-6</c:v>
                </c:pt>
                <c:pt idx="3350">
                  <c:v>1.79E-6</c:v>
                </c:pt>
                <c:pt idx="3351">
                  <c:v>1.79E-6</c:v>
                </c:pt>
                <c:pt idx="3352">
                  <c:v>1.792E-6</c:v>
                </c:pt>
                <c:pt idx="3353">
                  <c:v>1.79E-6</c:v>
                </c:pt>
                <c:pt idx="3354">
                  <c:v>1.792E-6</c:v>
                </c:pt>
                <c:pt idx="3355">
                  <c:v>1.7940000000000001E-6</c:v>
                </c:pt>
                <c:pt idx="3356">
                  <c:v>1.79E-6</c:v>
                </c:pt>
                <c:pt idx="3357">
                  <c:v>1.792E-6</c:v>
                </c:pt>
                <c:pt idx="3358">
                  <c:v>1.795E-6</c:v>
                </c:pt>
                <c:pt idx="3359">
                  <c:v>1.792E-6</c:v>
                </c:pt>
                <c:pt idx="3360">
                  <c:v>1.7889999999999999E-6</c:v>
                </c:pt>
                <c:pt idx="3361">
                  <c:v>1.792E-6</c:v>
                </c:pt>
                <c:pt idx="3362">
                  <c:v>1.79E-6</c:v>
                </c:pt>
                <c:pt idx="3363">
                  <c:v>1.792E-6</c:v>
                </c:pt>
                <c:pt idx="3364">
                  <c:v>1.787E-6</c:v>
                </c:pt>
                <c:pt idx="3365">
                  <c:v>1.792E-6</c:v>
                </c:pt>
                <c:pt idx="3366">
                  <c:v>1.7940000000000001E-6</c:v>
                </c:pt>
                <c:pt idx="3367">
                  <c:v>1.79E-6</c:v>
                </c:pt>
                <c:pt idx="3368">
                  <c:v>1.7940000000000001E-6</c:v>
                </c:pt>
                <c:pt idx="3369">
                  <c:v>1.795E-6</c:v>
                </c:pt>
                <c:pt idx="3370">
                  <c:v>1.7940000000000001E-6</c:v>
                </c:pt>
                <c:pt idx="3371">
                  <c:v>1.792E-6</c:v>
                </c:pt>
                <c:pt idx="3372">
                  <c:v>1.7940000000000001E-6</c:v>
                </c:pt>
                <c:pt idx="3373">
                  <c:v>1.795E-6</c:v>
                </c:pt>
                <c:pt idx="3374">
                  <c:v>1.792E-6</c:v>
                </c:pt>
                <c:pt idx="3375">
                  <c:v>1.792E-6</c:v>
                </c:pt>
                <c:pt idx="3376">
                  <c:v>1.795E-6</c:v>
                </c:pt>
                <c:pt idx="3377">
                  <c:v>1.795E-6</c:v>
                </c:pt>
                <c:pt idx="3378">
                  <c:v>1.7940000000000001E-6</c:v>
                </c:pt>
                <c:pt idx="3379">
                  <c:v>1.795E-6</c:v>
                </c:pt>
                <c:pt idx="3380">
                  <c:v>1.795E-6</c:v>
                </c:pt>
                <c:pt idx="3381">
                  <c:v>1.7940000000000001E-6</c:v>
                </c:pt>
                <c:pt idx="3382">
                  <c:v>1.7940000000000001E-6</c:v>
                </c:pt>
                <c:pt idx="3383">
                  <c:v>1.7940000000000001E-6</c:v>
                </c:pt>
                <c:pt idx="3384">
                  <c:v>1.7940000000000001E-6</c:v>
                </c:pt>
                <c:pt idx="3385">
                  <c:v>1.7940000000000001E-6</c:v>
                </c:pt>
                <c:pt idx="3386">
                  <c:v>1.792E-6</c:v>
                </c:pt>
                <c:pt idx="3387">
                  <c:v>1.7969999999999999E-6</c:v>
                </c:pt>
                <c:pt idx="3388">
                  <c:v>1.792E-6</c:v>
                </c:pt>
                <c:pt idx="3389">
                  <c:v>1.795E-6</c:v>
                </c:pt>
                <c:pt idx="3390">
                  <c:v>1.7969999999999999E-6</c:v>
                </c:pt>
                <c:pt idx="3391">
                  <c:v>1.792E-6</c:v>
                </c:pt>
                <c:pt idx="3392">
                  <c:v>1.792E-6</c:v>
                </c:pt>
                <c:pt idx="3393">
                  <c:v>1.795E-6</c:v>
                </c:pt>
                <c:pt idx="3394">
                  <c:v>1.795E-6</c:v>
                </c:pt>
                <c:pt idx="3395">
                  <c:v>1.795E-6</c:v>
                </c:pt>
                <c:pt idx="3396">
                  <c:v>1.7969999999999999E-6</c:v>
                </c:pt>
                <c:pt idx="3397">
                  <c:v>1.7940000000000001E-6</c:v>
                </c:pt>
                <c:pt idx="3398">
                  <c:v>1.7940000000000001E-6</c:v>
                </c:pt>
                <c:pt idx="3399">
                  <c:v>1.7969999999999999E-6</c:v>
                </c:pt>
                <c:pt idx="3400">
                  <c:v>1.792E-6</c:v>
                </c:pt>
                <c:pt idx="3401">
                  <c:v>1.795E-6</c:v>
                </c:pt>
                <c:pt idx="3402">
                  <c:v>1.7969999999999999E-6</c:v>
                </c:pt>
                <c:pt idx="3403">
                  <c:v>1.792E-6</c:v>
                </c:pt>
                <c:pt idx="3404">
                  <c:v>1.7940000000000001E-6</c:v>
                </c:pt>
                <c:pt idx="3405">
                  <c:v>1.7940000000000001E-6</c:v>
                </c:pt>
                <c:pt idx="3406">
                  <c:v>1.7969999999999999E-6</c:v>
                </c:pt>
                <c:pt idx="3407">
                  <c:v>1.7940000000000001E-6</c:v>
                </c:pt>
                <c:pt idx="3408">
                  <c:v>1.7940000000000001E-6</c:v>
                </c:pt>
                <c:pt idx="3409">
                  <c:v>1.7940000000000001E-6</c:v>
                </c:pt>
                <c:pt idx="3410">
                  <c:v>1.7969999999999999E-6</c:v>
                </c:pt>
                <c:pt idx="3411">
                  <c:v>1.795E-6</c:v>
                </c:pt>
                <c:pt idx="3412">
                  <c:v>1.795E-6</c:v>
                </c:pt>
                <c:pt idx="3413">
                  <c:v>1.798E-6</c:v>
                </c:pt>
                <c:pt idx="3414">
                  <c:v>1.7940000000000001E-6</c:v>
                </c:pt>
                <c:pt idx="3415">
                  <c:v>1.7969999999999999E-6</c:v>
                </c:pt>
                <c:pt idx="3416">
                  <c:v>1.795E-6</c:v>
                </c:pt>
                <c:pt idx="3417">
                  <c:v>1.7969999999999999E-6</c:v>
                </c:pt>
                <c:pt idx="3418">
                  <c:v>1.7940000000000001E-6</c:v>
                </c:pt>
                <c:pt idx="3419">
                  <c:v>1.7940000000000001E-6</c:v>
                </c:pt>
                <c:pt idx="3420">
                  <c:v>1.795E-6</c:v>
                </c:pt>
                <c:pt idx="3421">
                  <c:v>1.792E-6</c:v>
                </c:pt>
                <c:pt idx="3422">
                  <c:v>1.79E-6</c:v>
                </c:pt>
                <c:pt idx="3423">
                  <c:v>1.795E-6</c:v>
                </c:pt>
                <c:pt idx="3424">
                  <c:v>1.795E-6</c:v>
                </c:pt>
                <c:pt idx="3425">
                  <c:v>1.7940000000000001E-6</c:v>
                </c:pt>
                <c:pt idx="3426">
                  <c:v>1.795E-6</c:v>
                </c:pt>
                <c:pt idx="3427">
                  <c:v>1.795E-6</c:v>
                </c:pt>
                <c:pt idx="3428">
                  <c:v>1.7969999999999999E-6</c:v>
                </c:pt>
                <c:pt idx="3429">
                  <c:v>1.7940000000000001E-6</c:v>
                </c:pt>
                <c:pt idx="3430">
                  <c:v>1.7940000000000001E-6</c:v>
                </c:pt>
                <c:pt idx="3431">
                  <c:v>1.7969999999999999E-6</c:v>
                </c:pt>
                <c:pt idx="3432">
                  <c:v>1.7969999999999999E-6</c:v>
                </c:pt>
                <c:pt idx="3433">
                  <c:v>1.795E-6</c:v>
                </c:pt>
                <c:pt idx="3434">
                  <c:v>1.795E-6</c:v>
                </c:pt>
                <c:pt idx="3435">
                  <c:v>1.7969999999999999E-6</c:v>
                </c:pt>
                <c:pt idx="3436">
                  <c:v>1.7940000000000001E-6</c:v>
                </c:pt>
                <c:pt idx="3437">
                  <c:v>1.7940000000000001E-6</c:v>
                </c:pt>
                <c:pt idx="3438">
                  <c:v>1.7969999999999999E-6</c:v>
                </c:pt>
                <c:pt idx="3439">
                  <c:v>1.7940000000000001E-6</c:v>
                </c:pt>
                <c:pt idx="3440">
                  <c:v>1.7940000000000001E-6</c:v>
                </c:pt>
                <c:pt idx="3441">
                  <c:v>1.795E-6</c:v>
                </c:pt>
                <c:pt idx="3442">
                  <c:v>1.7940000000000001E-6</c:v>
                </c:pt>
                <c:pt idx="3443">
                  <c:v>1.795E-6</c:v>
                </c:pt>
                <c:pt idx="3444">
                  <c:v>1.7940000000000001E-6</c:v>
                </c:pt>
                <c:pt idx="3445">
                  <c:v>1.7969999999999999E-6</c:v>
                </c:pt>
                <c:pt idx="3446">
                  <c:v>1.795E-6</c:v>
                </c:pt>
                <c:pt idx="3447">
                  <c:v>1.7940000000000001E-6</c:v>
                </c:pt>
                <c:pt idx="3448">
                  <c:v>1.795E-6</c:v>
                </c:pt>
                <c:pt idx="3449">
                  <c:v>1.795E-6</c:v>
                </c:pt>
                <c:pt idx="3450">
                  <c:v>1.795E-6</c:v>
                </c:pt>
                <c:pt idx="3451">
                  <c:v>1.795E-6</c:v>
                </c:pt>
                <c:pt idx="3452">
                  <c:v>1.7940000000000001E-6</c:v>
                </c:pt>
                <c:pt idx="3453">
                  <c:v>1.7940000000000001E-6</c:v>
                </c:pt>
                <c:pt idx="3454">
                  <c:v>1.795E-6</c:v>
                </c:pt>
                <c:pt idx="3455">
                  <c:v>1.795E-6</c:v>
                </c:pt>
                <c:pt idx="3456">
                  <c:v>1.795E-6</c:v>
                </c:pt>
                <c:pt idx="3457">
                  <c:v>1.7940000000000001E-6</c:v>
                </c:pt>
                <c:pt idx="3458">
                  <c:v>1.795E-6</c:v>
                </c:pt>
                <c:pt idx="3459">
                  <c:v>1.7969999999999999E-6</c:v>
                </c:pt>
                <c:pt idx="3460">
                  <c:v>1.795E-6</c:v>
                </c:pt>
                <c:pt idx="3461">
                  <c:v>1.792E-6</c:v>
                </c:pt>
                <c:pt idx="3462">
                  <c:v>1.795E-6</c:v>
                </c:pt>
                <c:pt idx="3463">
                  <c:v>1.8020000000000001E-6</c:v>
                </c:pt>
                <c:pt idx="3464">
                  <c:v>1.795E-6</c:v>
                </c:pt>
                <c:pt idx="3465">
                  <c:v>1.7969999999999999E-6</c:v>
                </c:pt>
                <c:pt idx="3466">
                  <c:v>1.798E-6</c:v>
                </c:pt>
                <c:pt idx="3467">
                  <c:v>1.795E-6</c:v>
                </c:pt>
                <c:pt idx="3468">
                  <c:v>1.795E-6</c:v>
                </c:pt>
                <c:pt idx="3469">
                  <c:v>1.7969999999999999E-6</c:v>
                </c:pt>
                <c:pt idx="3470">
                  <c:v>1.7940000000000001E-6</c:v>
                </c:pt>
                <c:pt idx="3471">
                  <c:v>1.7940000000000001E-6</c:v>
                </c:pt>
                <c:pt idx="3472">
                  <c:v>1.795E-6</c:v>
                </c:pt>
                <c:pt idx="3473">
                  <c:v>1.795E-6</c:v>
                </c:pt>
                <c:pt idx="3474">
                  <c:v>1.7940000000000001E-6</c:v>
                </c:pt>
                <c:pt idx="3475">
                  <c:v>1.7940000000000001E-6</c:v>
                </c:pt>
                <c:pt idx="3476">
                  <c:v>1.7940000000000001E-6</c:v>
                </c:pt>
                <c:pt idx="3477">
                  <c:v>1.795E-6</c:v>
                </c:pt>
                <c:pt idx="3478">
                  <c:v>1.795E-6</c:v>
                </c:pt>
                <c:pt idx="3479">
                  <c:v>1.795E-6</c:v>
                </c:pt>
                <c:pt idx="3480">
                  <c:v>1.795E-6</c:v>
                </c:pt>
                <c:pt idx="3481">
                  <c:v>1.7940000000000001E-6</c:v>
                </c:pt>
                <c:pt idx="3482">
                  <c:v>1.795E-6</c:v>
                </c:pt>
                <c:pt idx="3483">
                  <c:v>1.7969999999999999E-6</c:v>
                </c:pt>
                <c:pt idx="3484">
                  <c:v>1.7940000000000001E-6</c:v>
                </c:pt>
                <c:pt idx="3485">
                  <c:v>1.795E-6</c:v>
                </c:pt>
                <c:pt idx="3486">
                  <c:v>1.798E-6</c:v>
                </c:pt>
                <c:pt idx="3487">
                  <c:v>1.795E-6</c:v>
                </c:pt>
                <c:pt idx="3488">
                  <c:v>1.798E-6</c:v>
                </c:pt>
                <c:pt idx="3489">
                  <c:v>1.798E-6</c:v>
                </c:pt>
                <c:pt idx="3490">
                  <c:v>1.798E-6</c:v>
                </c:pt>
                <c:pt idx="3491">
                  <c:v>1.795E-6</c:v>
                </c:pt>
                <c:pt idx="3492">
                  <c:v>1.7969999999999999E-6</c:v>
                </c:pt>
                <c:pt idx="3493">
                  <c:v>1.7969999999999999E-6</c:v>
                </c:pt>
                <c:pt idx="3494">
                  <c:v>1.795E-6</c:v>
                </c:pt>
                <c:pt idx="3495">
                  <c:v>1.795E-6</c:v>
                </c:pt>
                <c:pt idx="3496">
                  <c:v>1.795E-6</c:v>
                </c:pt>
                <c:pt idx="3497">
                  <c:v>1.7969999999999999E-6</c:v>
                </c:pt>
                <c:pt idx="3498">
                  <c:v>1.792E-6</c:v>
                </c:pt>
                <c:pt idx="3499">
                  <c:v>1.7999999999999999E-6</c:v>
                </c:pt>
                <c:pt idx="3500">
                  <c:v>1.7969999999999999E-6</c:v>
                </c:pt>
                <c:pt idx="3501">
                  <c:v>1.7969999999999999E-6</c:v>
                </c:pt>
                <c:pt idx="3502">
                  <c:v>1.7940000000000001E-6</c:v>
                </c:pt>
                <c:pt idx="3503">
                  <c:v>1.795E-6</c:v>
                </c:pt>
                <c:pt idx="3504">
                  <c:v>1.795E-6</c:v>
                </c:pt>
                <c:pt idx="3505">
                  <c:v>1.798E-6</c:v>
                </c:pt>
                <c:pt idx="3506">
                  <c:v>1.7940000000000001E-6</c:v>
                </c:pt>
                <c:pt idx="3507">
                  <c:v>1.7940000000000001E-6</c:v>
                </c:pt>
                <c:pt idx="3508">
                  <c:v>1.7969999999999999E-6</c:v>
                </c:pt>
                <c:pt idx="3509">
                  <c:v>1.792E-6</c:v>
                </c:pt>
                <c:pt idx="3510">
                  <c:v>1.79E-6</c:v>
                </c:pt>
                <c:pt idx="3511">
                  <c:v>1.7940000000000001E-6</c:v>
                </c:pt>
                <c:pt idx="3512">
                  <c:v>1.795E-6</c:v>
                </c:pt>
                <c:pt idx="3513">
                  <c:v>1.795E-6</c:v>
                </c:pt>
                <c:pt idx="3514">
                  <c:v>1.7940000000000001E-6</c:v>
                </c:pt>
                <c:pt idx="3515">
                  <c:v>1.792E-6</c:v>
                </c:pt>
                <c:pt idx="3516">
                  <c:v>1.792E-6</c:v>
                </c:pt>
                <c:pt idx="3517">
                  <c:v>1.795E-6</c:v>
                </c:pt>
                <c:pt idx="3518">
                  <c:v>1.7940000000000001E-6</c:v>
                </c:pt>
                <c:pt idx="3519">
                  <c:v>1.79E-6</c:v>
                </c:pt>
                <c:pt idx="3520">
                  <c:v>1.7940000000000001E-6</c:v>
                </c:pt>
                <c:pt idx="3521">
                  <c:v>1.7940000000000001E-6</c:v>
                </c:pt>
                <c:pt idx="3522">
                  <c:v>1.787E-6</c:v>
                </c:pt>
                <c:pt idx="3523">
                  <c:v>1.7889999999999999E-6</c:v>
                </c:pt>
                <c:pt idx="3524">
                  <c:v>1.7940000000000001E-6</c:v>
                </c:pt>
                <c:pt idx="3525">
                  <c:v>1.7940000000000001E-6</c:v>
                </c:pt>
                <c:pt idx="3526">
                  <c:v>1.792E-6</c:v>
                </c:pt>
                <c:pt idx="3527">
                  <c:v>1.795E-6</c:v>
                </c:pt>
                <c:pt idx="3528">
                  <c:v>1.795E-6</c:v>
                </c:pt>
                <c:pt idx="3529">
                  <c:v>1.7940000000000001E-6</c:v>
                </c:pt>
                <c:pt idx="3530">
                  <c:v>1.7940000000000001E-6</c:v>
                </c:pt>
                <c:pt idx="3531">
                  <c:v>1.7969999999999999E-6</c:v>
                </c:pt>
                <c:pt idx="3532">
                  <c:v>1.79E-6</c:v>
                </c:pt>
                <c:pt idx="3533">
                  <c:v>1.792E-6</c:v>
                </c:pt>
                <c:pt idx="3534">
                  <c:v>1.792E-6</c:v>
                </c:pt>
                <c:pt idx="3535">
                  <c:v>1.792E-6</c:v>
                </c:pt>
                <c:pt idx="3536">
                  <c:v>1.795E-6</c:v>
                </c:pt>
                <c:pt idx="3537">
                  <c:v>1.792E-6</c:v>
                </c:pt>
                <c:pt idx="3538">
                  <c:v>1.7969999999999999E-6</c:v>
                </c:pt>
                <c:pt idx="3539">
                  <c:v>1.7889999999999999E-6</c:v>
                </c:pt>
                <c:pt idx="3540">
                  <c:v>1.795E-6</c:v>
                </c:pt>
                <c:pt idx="3541">
                  <c:v>1.7969999999999999E-6</c:v>
                </c:pt>
                <c:pt idx="3542">
                  <c:v>1.7889999999999999E-6</c:v>
                </c:pt>
                <c:pt idx="3543">
                  <c:v>1.792E-6</c:v>
                </c:pt>
                <c:pt idx="3544">
                  <c:v>1.7940000000000001E-6</c:v>
                </c:pt>
                <c:pt idx="3545">
                  <c:v>1.7940000000000001E-6</c:v>
                </c:pt>
                <c:pt idx="3546">
                  <c:v>1.7940000000000001E-6</c:v>
                </c:pt>
                <c:pt idx="3547">
                  <c:v>1.7940000000000001E-6</c:v>
                </c:pt>
                <c:pt idx="3548">
                  <c:v>1.7969999999999999E-6</c:v>
                </c:pt>
                <c:pt idx="3549">
                  <c:v>1.7940000000000001E-6</c:v>
                </c:pt>
                <c:pt idx="3550">
                  <c:v>1.7969999999999999E-6</c:v>
                </c:pt>
                <c:pt idx="3551">
                  <c:v>1.7940000000000001E-6</c:v>
                </c:pt>
                <c:pt idx="3552">
                  <c:v>1.798E-6</c:v>
                </c:pt>
                <c:pt idx="3553">
                  <c:v>1.79E-6</c:v>
                </c:pt>
                <c:pt idx="3554">
                  <c:v>1.795E-6</c:v>
                </c:pt>
                <c:pt idx="3555">
                  <c:v>1.795E-6</c:v>
                </c:pt>
                <c:pt idx="3556">
                  <c:v>1.792E-6</c:v>
                </c:pt>
                <c:pt idx="3557">
                  <c:v>1.795E-6</c:v>
                </c:pt>
                <c:pt idx="3558">
                  <c:v>1.7969999999999999E-6</c:v>
                </c:pt>
                <c:pt idx="3559">
                  <c:v>1.795E-6</c:v>
                </c:pt>
                <c:pt idx="3560">
                  <c:v>1.798E-6</c:v>
                </c:pt>
                <c:pt idx="3561">
                  <c:v>1.7969999999999999E-6</c:v>
                </c:pt>
                <c:pt idx="3562">
                  <c:v>1.7969999999999999E-6</c:v>
                </c:pt>
                <c:pt idx="3563">
                  <c:v>1.795E-6</c:v>
                </c:pt>
                <c:pt idx="3564">
                  <c:v>1.7940000000000001E-6</c:v>
                </c:pt>
                <c:pt idx="3565">
                  <c:v>1.7969999999999999E-6</c:v>
                </c:pt>
                <c:pt idx="3566">
                  <c:v>1.7969999999999999E-6</c:v>
                </c:pt>
                <c:pt idx="3567">
                  <c:v>1.795E-6</c:v>
                </c:pt>
                <c:pt idx="3568">
                  <c:v>1.795E-6</c:v>
                </c:pt>
                <c:pt idx="3569">
                  <c:v>1.7940000000000001E-6</c:v>
                </c:pt>
                <c:pt idx="3570">
                  <c:v>1.7940000000000001E-6</c:v>
                </c:pt>
                <c:pt idx="3571">
                  <c:v>1.7969999999999999E-6</c:v>
                </c:pt>
                <c:pt idx="3572">
                  <c:v>1.7940000000000001E-6</c:v>
                </c:pt>
                <c:pt idx="3573">
                  <c:v>1.7940000000000001E-6</c:v>
                </c:pt>
                <c:pt idx="3574">
                  <c:v>1.798E-6</c:v>
                </c:pt>
                <c:pt idx="3575">
                  <c:v>1.7940000000000001E-6</c:v>
                </c:pt>
                <c:pt idx="3576">
                  <c:v>1.795E-6</c:v>
                </c:pt>
                <c:pt idx="3577">
                  <c:v>1.7940000000000001E-6</c:v>
                </c:pt>
                <c:pt idx="3578">
                  <c:v>1.7969999999999999E-6</c:v>
                </c:pt>
                <c:pt idx="3579">
                  <c:v>1.7969999999999999E-6</c:v>
                </c:pt>
                <c:pt idx="3580">
                  <c:v>1.792E-6</c:v>
                </c:pt>
                <c:pt idx="3581">
                  <c:v>1.795E-6</c:v>
                </c:pt>
                <c:pt idx="3582">
                  <c:v>1.795E-6</c:v>
                </c:pt>
                <c:pt idx="3583">
                  <c:v>1.7969999999999999E-6</c:v>
                </c:pt>
                <c:pt idx="3584">
                  <c:v>1.795E-6</c:v>
                </c:pt>
                <c:pt idx="3585">
                  <c:v>1.795E-6</c:v>
                </c:pt>
                <c:pt idx="3586">
                  <c:v>1.7969999999999999E-6</c:v>
                </c:pt>
                <c:pt idx="3587">
                  <c:v>1.7969999999999999E-6</c:v>
                </c:pt>
                <c:pt idx="3588">
                  <c:v>1.7940000000000001E-6</c:v>
                </c:pt>
                <c:pt idx="3589">
                  <c:v>1.795E-6</c:v>
                </c:pt>
                <c:pt idx="3590">
                  <c:v>1.7969999999999999E-6</c:v>
                </c:pt>
                <c:pt idx="3591">
                  <c:v>1.798E-6</c:v>
                </c:pt>
                <c:pt idx="3592">
                  <c:v>1.795E-6</c:v>
                </c:pt>
                <c:pt idx="3593">
                  <c:v>1.7969999999999999E-6</c:v>
                </c:pt>
                <c:pt idx="3594">
                  <c:v>1.795E-6</c:v>
                </c:pt>
                <c:pt idx="3595">
                  <c:v>1.7969999999999999E-6</c:v>
                </c:pt>
                <c:pt idx="3596">
                  <c:v>1.7969999999999999E-6</c:v>
                </c:pt>
                <c:pt idx="3597">
                  <c:v>1.795E-6</c:v>
                </c:pt>
                <c:pt idx="3598">
                  <c:v>1.795E-6</c:v>
                </c:pt>
                <c:pt idx="3599">
                  <c:v>1.7940000000000001E-6</c:v>
                </c:pt>
                <c:pt idx="3600">
                  <c:v>1.795E-6</c:v>
                </c:pt>
                <c:pt idx="3601">
                  <c:v>1.7940000000000001E-6</c:v>
                </c:pt>
                <c:pt idx="3602">
                  <c:v>1.792E-6</c:v>
                </c:pt>
                <c:pt idx="3603">
                  <c:v>1.7940000000000001E-6</c:v>
                </c:pt>
                <c:pt idx="3604">
                  <c:v>1.7940000000000001E-6</c:v>
                </c:pt>
                <c:pt idx="3605">
                  <c:v>1.7969999999999999E-6</c:v>
                </c:pt>
                <c:pt idx="3606">
                  <c:v>1.798E-6</c:v>
                </c:pt>
                <c:pt idx="3607">
                  <c:v>1.7969999999999999E-6</c:v>
                </c:pt>
                <c:pt idx="3608">
                  <c:v>1.7969999999999999E-6</c:v>
                </c:pt>
                <c:pt idx="3609">
                  <c:v>1.7940000000000001E-6</c:v>
                </c:pt>
                <c:pt idx="3610">
                  <c:v>1.798E-6</c:v>
                </c:pt>
                <c:pt idx="3611">
                  <c:v>1.798E-6</c:v>
                </c:pt>
                <c:pt idx="3612">
                  <c:v>1.795E-6</c:v>
                </c:pt>
                <c:pt idx="3613">
                  <c:v>1.795E-6</c:v>
                </c:pt>
                <c:pt idx="3614">
                  <c:v>1.798E-6</c:v>
                </c:pt>
                <c:pt idx="3615">
                  <c:v>1.7969999999999999E-6</c:v>
                </c:pt>
                <c:pt idx="3616">
                  <c:v>1.795E-6</c:v>
                </c:pt>
                <c:pt idx="3617">
                  <c:v>1.795E-6</c:v>
                </c:pt>
                <c:pt idx="3618">
                  <c:v>1.795E-6</c:v>
                </c:pt>
                <c:pt idx="3619">
                  <c:v>1.7969999999999999E-6</c:v>
                </c:pt>
                <c:pt idx="3620">
                  <c:v>1.8020000000000001E-6</c:v>
                </c:pt>
                <c:pt idx="3621">
                  <c:v>1.795E-6</c:v>
                </c:pt>
                <c:pt idx="3622">
                  <c:v>1.798E-6</c:v>
                </c:pt>
                <c:pt idx="3623">
                  <c:v>1.7940000000000001E-6</c:v>
                </c:pt>
                <c:pt idx="3624">
                  <c:v>1.7940000000000001E-6</c:v>
                </c:pt>
                <c:pt idx="3625">
                  <c:v>1.7969999999999999E-6</c:v>
                </c:pt>
                <c:pt idx="3626">
                  <c:v>1.7940000000000001E-6</c:v>
                </c:pt>
                <c:pt idx="3627">
                  <c:v>1.795E-6</c:v>
                </c:pt>
                <c:pt idx="3628">
                  <c:v>1.7969999999999999E-6</c:v>
                </c:pt>
                <c:pt idx="3629">
                  <c:v>1.795E-6</c:v>
                </c:pt>
                <c:pt idx="3630">
                  <c:v>1.795E-6</c:v>
                </c:pt>
                <c:pt idx="3631">
                  <c:v>1.795E-6</c:v>
                </c:pt>
                <c:pt idx="3632">
                  <c:v>1.8029999999999999E-6</c:v>
                </c:pt>
                <c:pt idx="3633">
                  <c:v>1.795E-6</c:v>
                </c:pt>
                <c:pt idx="3634">
                  <c:v>1.7940000000000001E-6</c:v>
                </c:pt>
                <c:pt idx="3635">
                  <c:v>1.795E-6</c:v>
                </c:pt>
                <c:pt idx="3636">
                  <c:v>1.7969999999999999E-6</c:v>
                </c:pt>
                <c:pt idx="3637">
                  <c:v>1.798E-6</c:v>
                </c:pt>
                <c:pt idx="3638">
                  <c:v>1.795E-6</c:v>
                </c:pt>
                <c:pt idx="3639">
                  <c:v>1.7940000000000001E-6</c:v>
                </c:pt>
                <c:pt idx="3640">
                  <c:v>1.798E-6</c:v>
                </c:pt>
                <c:pt idx="3641">
                  <c:v>1.7940000000000001E-6</c:v>
                </c:pt>
                <c:pt idx="3642">
                  <c:v>1.795E-6</c:v>
                </c:pt>
                <c:pt idx="3643">
                  <c:v>1.795E-6</c:v>
                </c:pt>
                <c:pt idx="3644">
                  <c:v>1.7940000000000001E-6</c:v>
                </c:pt>
                <c:pt idx="3645">
                  <c:v>1.795E-6</c:v>
                </c:pt>
                <c:pt idx="3646">
                  <c:v>1.7940000000000001E-6</c:v>
                </c:pt>
                <c:pt idx="3647">
                  <c:v>1.7940000000000001E-6</c:v>
                </c:pt>
                <c:pt idx="3648">
                  <c:v>1.795E-6</c:v>
                </c:pt>
                <c:pt idx="3649">
                  <c:v>1.7940000000000001E-6</c:v>
                </c:pt>
                <c:pt idx="3650">
                  <c:v>1.798E-6</c:v>
                </c:pt>
                <c:pt idx="3651">
                  <c:v>1.7940000000000001E-6</c:v>
                </c:pt>
                <c:pt idx="3652">
                  <c:v>1.7940000000000001E-6</c:v>
                </c:pt>
                <c:pt idx="3653">
                  <c:v>1.798E-6</c:v>
                </c:pt>
                <c:pt idx="3654">
                  <c:v>1.792E-6</c:v>
                </c:pt>
                <c:pt idx="3655">
                  <c:v>1.795E-6</c:v>
                </c:pt>
                <c:pt idx="3656">
                  <c:v>1.798E-6</c:v>
                </c:pt>
                <c:pt idx="3657">
                  <c:v>1.7969999999999999E-6</c:v>
                </c:pt>
                <c:pt idx="3658">
                  <c:v>1.795E-6</c:v>
                </c:pt>
                <c:pt idx="3659">
                  <c:v>1.795E-6</c:v>
                </c:pt>
                <c:pt idx="3660">
                  <c:v>1.7969999999999999E-6</c:v>
                </c:pt>
                <c:pt idx="3661">
                  <c:v>1.795E-6</c:v>
                </c:pt>
                <c:pt idx="3662">
                  <c:v>1.795E-6</c:v>
                </c:pt>
                <c:pt idx="3663">
                  <c:v>1.8020000000000001E-6</c:v>
                </c:pt>
                <c:pt idx="3664">
                  <c:v>1.7999999999999999E-6</c:v>
                </c:pt>
                <c:pt idx="3665">
                  <c:v>1.795E-6</c:v>
                </c:pt>
                <c:pt idx="3666">
                  <c:v>1.795E-6</c:v>
                </c:pt>
                <c:pt idx="3667">
                  <c:v>1.7999999999999999E-6</c:v>
                </c:pt>
                <c:pt idx="3668">
                  <c:v>1.7940000000000001E-6</c:v>
                </c:pt>
                <c:pt idx="3669">
                  <c:v>1.7969999999999999E-6</c:v>
                </c:pt>
                <c:pt idx="3670">
                  <c:v>1.7969999999999999E-6</c:v>
                </c:pt>
                <c:pt idx="3671">
                  <c:v>1.7969999999999999E-6</c:v>
                </c:pt>
                <c:pt idx="3672">
                  <c:v>1.795E-6</c:v>
                </c:pt>
                <c:pt idx="3673">
                  <c:v>1.795E-6</c:v>
                </c:pt>
                <c:pt idx="3674">
                  <c:v>1.7940000000000001E-6</c:v>
                </c:pt>
                <c:pt idx="3675">
                  <c:v>1.795E-6</c:v>
                </c:pt>
                <c:pt idx="3676">
                  <c:v>1.7940000000000001E-6</c:v>
                </c:pt>
                <c:pt idx="3677">
                  <c:v>1.7940000000000001E-6</c:v>
                </c:pt>
                <c:pt idx="3678">
                  <c:v>1.795E-6</c:v>
                </c:pt>
                <c:pt idx="3679">
                  <c:v>1.7940000000000001E-6</c:v>
                </c:pt>
                <c:pt idx="3680">
                  <c:v>1.7940000000000001E-6</c:v>
                </c:pt>
                <c:pt idx="3681">
                  <c:v>1.7940000000000001E-6</c:v>
                </c:pt>
                <c:pt idx="3682">
                  <c:v>1.795E-6</c:v>
                </c:pt>
                <c:pt idx="3683">
                  <c:v>1.792E-6</c:v>
                </c:pt>
                <c:pt idx="3684">
                  <c:v>1.795E-6</c:v>
                </c:pt>
                <c:pt idx="3685">
                  <c:v>1.795E-6</c:v>
                </c:pt>
                <c:pt idx="3686">
                  <c:v>1.7940000000000001E-6</c:v>
                </c:pt>
                <c:pt idx="3687">
                  <c:v>1.7940000000000001E-6</c:v>
                </c:pt>
                <c:pt idx="3688">
                  <c:v>1.795E-6</c:v>
                </c:pt>
                <c:pt idx="3689">
                  <c:v>1.795E-6</c:v>
                </c:pt>
                <c:pt idx="3690">
                  <c:v>1.792E-6</c:v>
                </c:pt>
                <c:pt idx="3691">
                  <c:v>1.7940000000000001E-6</c:v>
                </c:pt>
                <c:pt idx="3692">
                  <c:v>1.795E-6</c:v>
                </c:pt>
                <c:pt idx="3693">
                  <c:v>1.798E-6</c:v>
                </c:pt>
                <c:pt idx="3694">
                  <c:v>1.7940000000000001E-6</c:v>
                </c:pt>
                <c:pt idx="3695">
                  <c:v>1.795E-6</c:v>
                </c:pt>
                <c:pt idx="3696">
                  <c:v>1.795E-6</c:v>
                </c:pt>
                <c:pt idx="3697">
                  <c:v>1.795E-6</c:v>
                </c:pt>
                <c:pt idx="3698">
                  <c:v>1.7940000000000001E-6</c:v>
                </c:pt>
                <c:pt idx="3699">
                  <c:v>1.795E-6</c:v>
                </c:pt>
                <c:pt idx="3700">
                  <c:v>1.795E-6</c:v>
                </c:pt>
                <c:pt idx="3701">
                  <c:v>1.7940000000000001E-6</c:v>
                </c:pt>
                <c:pt idx="3702">
                  <c:v>1.7940000000000001E-6</c:v>
                </c:pt>
                <c:pt idx="3703">
                  <c:v>1.7940000000000001E-6</c:v>
                </c:pt>
                <c:pt idx="3704">
                  <c:v>1.792E-6</c:v>
                </c:pt>
                <c:pt idx="3705">
                  <c:v>1.79E-6</c:v>
                </c:pt>
                <c:pt idx="3706">
                  <c:v>1.792E-6</c:v>
                </c:pt>
                <c:pt idx="3707">
                  <c:v>1.795E-6</c:v>
                </c:pt>
                <c:pt idx="3708">
                  <c:v>1.7940000000000001E-6</c:v>
                </c:pt>
                <c:pt idx="3709">
                  <c:v>1.792E-6</c:v>
                </c:pt>
                <c:pt idx="3710">
                  <c:v>1.795E-6</c:v>
                </c:pt>
                <c:pt idx="3711">
                  <c:v>1.7889999999999999E-6</c:v>
                </c:pt>
                <c:pt idx="3712">
                  <c:v>1.792E-6</c:v>
                </c:pt>
                <c:pt idx="3713">
                  <c:v>1.795E-6</c:v>
                </c:pt>
                <c:pt idx="3714">
                  <c:v>1.792E-6</c:v>
                </c:pt>
                <c:pt idx="3715">
                  <c:v>1.795E-6</c:v>
                </c:pt>
                <c:pt idx="3716">
                  <c:v>1.792E-6</c:v>
                </c:pt>
                <c:pt idx="3717">
                  <c:v>1.7969999999999999E-6</c:v>
                </c:pt>
                <c:pt idx="3718">
                  <c:v>1.7940000000000001E-6</c:v>
                </c:pt>
                <c:pt idx="3719">
                  <c:v>1.7940000000000001E-6</c:v>
                </c:pt>
                <c:pt idx="3720">
                  <c:v>1.795E-6</c:v>
                </c:pt>
                <c:pt idx="3721">
                  <c:v>1.7940000000000001E-6</c:v>
                </c:pt>
                <c:pt idx="3722">
                  <c:v>1.79E-6</c:v>
                </c:pt>
                <c:pt idx="3723">
                  <c:v>1.7940000000000001E-6</c:v>
                </c:pt>
                <c:pt idx="3724">
                  <c:v>1.7940000000000001E-6</c:v>
                </c:pt>
                <c:pt idx="3725">
                  <c:v>1.792E-6</c:v>
                </c:pt>
                <c:pt idx="3726">
                  <c:v>1.787E-6</c:v>
                </c:pt>
                <c:pt idx="3727">
                  <c:v>1.792E-6</c:v>
                </c:pt>
                <c:pt idx="3728">
                  <c:v>1.7940000000000001E-6</c:v>
                </c:pt>
                <c:pt idx="3729">
                  <c:v>1.7940000000000001E-6</c:v>
                </c:pt>
                <c:pt idx="3730">
                  <c:v>1.7889999999999999E-6</c:v>
                </c:pt>
                <c:pt idx="3731">
                  <c:v>1.7889999999999999E-6</c:v>
                </c:pt>
                <c:pt idx="3732">
                  <c:v>1.795E-6</c:v>
                </c:pt>
                <c:pt idx="3733">
                  <c:v>1.79E-6</c:v>
                </c:pt>
                <c:pt idx="3734">
                  <c:v>1.7940000000000001E-6</c:v>
                </c:pt>
                <c:pt idx="3735">
                  <c:v>1.795E-6</c:v>
                </c:pt>
                <c:pt idx="3736">
                  <c:v>1.795E-6</c:v>
                </c:pt>
                <c:pt idx="3737">
                  <c:v>1.795E-6</c:v>
                </c:pt>
                <c:pt idx="3738">
                  <c:v>1.79E-6</c:v>
                </c:pt>
                <c:pt idx="3739">
                  <c:v>1.7940000000000001E-6</c:v>
                </c:pt>
                <c:pt idx="3740">
                  <c:v>1.7940000000000001E-6</c:v>
                </c:pt>
                <c:pt idx="3741">
                  <c:v>1.7940000000000001E-6</c:v>
                </c:pt>
                <c:pt idx="3742">
                  <c:v>1.795E-6</c:v>
                </c:pt>
                <c:pt idx="3743">
                  <c:v>1.7940000000000001E-6</c:v>
                </c:pt>
                <c:pt idx="3744">
                  <c:v>1.7940000000000001E-6</c:v>
                </c:pt>
                <c:pt idx="3745">
                  <c:v>1.7940000000000001E-6</c:v>
                </c:pt>
                <c:pt idx="3746">
                  <c:v>1.7940000000000001E-6</c:v>
                </c:pt>
                <c:pt idx="3747">
                  <c:v>1.795E-6</c:v>
                </c:pt>
                <c:pt idx="3748">
                  <c:v>1.79E-6</c:v>
                </c:pt>
                <c:pt idx="3749">
                  <c:v>1.792E-6</c:v>
                </c:pt>
                <c:pt idx="3750">
                  <c:v>1.795E-6</c:v>
                </c:pt>
                <c:pt idx="3751">
                  <c:v>1.7940000000000001E-6</c:v>
                </c:pt>
                <c:pt idx="3752">
                  <c:v>1.792E-6</c:v>
                </c:pt>
                <c:pt idx="3753">
                  <c:v>1.7940000000000001E-6</c:v>
                </c:pt>
                <c:pt idx="3754">
                  <c:v>1.795E-6</c:v>
                </c:pt>
                <c:pt idx="3755">
                  <c:v>1.795E-6</c:v>
                </c:pt>
                <c:pt idx="3756">
                  <c:v>1.795E-6</c:v>
                </c:pt>
                <c:pt idx="3757">
                  <c:v>1.7940000000000001E-6</c:v>
                </c:pt>
                <c:pt idx="3758">
                  <c:v>1.795E-6</c:v>
                </c:pt>
                <c:pt idx="3759">
                  <c:v>1.7940000000000001E-6</c:v>
                </c:pt>
                <c:pt idx="3760">
                  <c:v>1.7940000000000001E-6</c:v>
                </c:pt>
                <c:pt idx="3761">
                  <c:v>1.795E-6</c:v>
                </c:pt>
                <c:pt idx="3762">
                  <c:v>1.7969999999999999E-6</c:v>
                </c:pt>
                <c:pt idx="3763">
                  <c:v>1.79E-6</c:v>
                </c:pt>
                <c:pt idx="3764">
                  <c:v>1.7940000000000001E-6</c:v>
                </c:pt>
                <c:pt idx="3765">
                  <c:v>1.795E-6</c:v>
                </c:pt>
                <c:pt idx="3766">
                  <c:v>1.7940000000000001E-6</c:v>
                </c:pt>
                <c:pt idx="3767">
                  <c:v>1.7940000000000001E-6</c:v>
                </c:pt>
                <c:pt idx="3768">
                  <c:v>1.795E-6</c:v>
                </c:pt>
                <c:pt idx="3769">
                  <c:v>1.792E-6</c:v>
                </c:pt>
                <c:pt idx="3770">
                  <c:v>1.792E-6</c:v>
                </c:pt>
                <c:pt idx="3771">
                  <c:v>1.795E-6</c:v>
                </c:pt>
                <c:pt idx="3772">
                  <c:v>1.795E-6</c:v>
                </c:pt>
                <c:pt idx="3773">
                  <c:v>1.7940000000000001E-6</c:v>
                </c:pt>
                <c:pt idx="3774">
                  <c:v>1.795E-6</c:v>
                </c:pt>
                <c:pt idx="3775">
                  <c:v>1.7969999999999999E-6</c:v>
                </c:pt>
                <c:pt idx="3776">
                  <c:v>1.7940000000000001E-6</c:v>
                </c:pt>
                <c:pt idx="3777">
                  <c:v>1.7940000000000001E-6</c:v>
                </c:pt>
                <c:pt idx="3778">
                  <c:v>1.795E-6</c:v>
                </c:pt>
                <c:pt idx="3779">
                  <c:v>1.792E-6</c:v>
                </c:pt>
                <c:pt idx="3780">
                  <c:v>1.7940000000000001E-6</c:v>
                </c:pt>
                <c:pt idx="3781">
                  <c:v>1.7940000000000001E-6</c:v>
                </c:pt>
                <c:pt idx="3782">
                  <c:v>1.79E-6</c:v>
                </c:pt>
                <c:pt idx="3783">
                  <c:v>1.792E-6</c:v>
                </c:pt>
                <c:pt idx="3784">
                  <c:v>1.792E-6</c:v>
                </c:pt>
                <c:pt idx="3785">
                  <c:v>1.795E-6</c:v>
                </c:pt>
                <c:pt idx="3786">
                  <c:v>1.79E-6</c:v>
                </c:pt>
                <c:pt idx="3787">
                  <c:v>1.79E-6</c:v>
                </c:pt>
                <c:pt idx="3788">
                  <c:v>1.792E-6</c:v>
                </c:pt>
                <c:pt idx="3789">
                  <c:v>1.7940000000000001E-6</c:v>
                </c:pt>
                <c:pt idx="3790">
                  <c:v>1.79E-6</c:v>
                </c:pt>
                <c:pt idx="3791">
                  <c:v>1.79E-6</c:v>
                </c:pt>
                <c:pt idx="3792">
                  <c:v>1.7940000000000001E-6</c:v>
                </c:pt>
                <c:pt idx="3793">
                  <c:v>1.7940000000000001E-6</c:v>
                </c:pt>
                <c:pt idx="3794">
                  <c:v>1.7940000000000001E-6</c:v>
                </c:pt>
                <c:pt idx="3795">
                  <c:v>1.795E-6</c:v>
                </c:pt>
                <c:pt idx="3796">
                  <c:v>1.7940000000000001E-6</c:v>
                </c:pt>
                <c:pt idx="3797">
                  <c:v>1.792E-6</c:v>
                </c:pt>
                <c:pt idx="3798">
                  <c:v>1.795E-6</c:v>
                </c:pt>
                <c:pt idx="3799">
                  <c:v>1.795E-6</c:v>
                </c:pt>
                <c:pt idx="3800">
                  <c:v>1.7940000000000001E-6</c:v>
                </c:pt>
                <c:pt idx="3801">
                  <c:v>1.795E-6</c:v>
                </c:pt>
                <c:pt idx="3802">
                  <c:v>1.795E-6</c:v>
                </c:pt>
                <c:pt idx="3803">
                  <c:v>1.7940000000000001E-6</c:v>
                </c:pt>
                <c:pt idx="3804">
                  <c:v>1.795E-6</c:v>
                </c:pt>
                <c:pt idx="3805">
                  <c:v>1.795E-6</c:v>
                </c:pt>
                <c:pt idx="3806">
                  <c:v>1.7969999999999999E-6</c:v>
                </c:pt>
                <c:pt idx="3807">
                  <c:v>1.7940000000000001E-6</c:v>
                </c:pt>
                <c:pt idx="3808">
                  <c:v>1.7969999999999999E-6</c:v>
                </c:pt>
                <c:pt idx="3809">
                  <c:v>1.798E-6</c:v>
                </c:pt>
                <c:pt idx="3810">
                  <c:v>1.798E-6</c:v>
                </c:pt>
                <c:pt idx="3811">
                  <c:v>1.795E-6</c:v>
                </c:pt>
                <c:pt idx="3812">
                  <c:v>1.7940000000000001E-6</c:v>
                </c:pt>
                <c:pt idx="3813">
                  <c:v>1.7940000000000001E-6</c:v>
                </c:pt>
                <c:pt idx="3814">
                  <c:v>1.795E-6</c:v>
                </c:pt>
                <c:pt idx="3815">
                  <c:v>1.7940000000000001E-6</c:v>
                </c:pt>
                <c:pt idx="3816">
                  <c:v>1.7940000000000001E-6</c:v>
                </c:pt>
                <c:pt idx="3817">
                  <c:v>1.79E-6</c:v>
                </c:pt>
                <c:pt idx="3818">
                  <c:v>1.795E-6</c:v>
                </c:pt>
                <c:pt idx="3819">
                  <c:v>1.792E-6</c:v>
                </c:pt>
                <c:pt idx="3820">
                  <c:v>1.795E-6</c:v>
                </c:pt>
                <c:pt idx="3821">
                  <c:v>1.792E-6</c:v>
                </c:pt>
                <c:pt idx="3822">
                  <c:v>1.795E-6</c:v>
                </c:pt>
                <c:pt idx="3823">
                  <c:v>1.792E-6</c:v>
                </c:pt>
                <c:pt idx="3824">
                  <c:v>1.795E-6</c:v>
                </c:pt>
                <c:pt idx="3825">
                  <c:v>1.7940000000000001E-6</c:v>
                </c:pt>
                <c:pt idx="3826">
                  <c:v>1.795E-6</c:v>
                </c:pt>
                <c:pt idx="3827">
                  <c:v>1.7940000000000001E-6</c:v>
                </c:pt>
                <c:pt idx="3828">
                  <c:v>1.7940000000000001E-6</c:v>
                </c:pt>
                <c:pt idx="3829">
                  <c:v>1.795E-6</c:v>
                </c:pt>
                <c:pt idx="3830">
                  <c:v>1.795E-6</c:v>
                </c:pt>
                <c:pt idx="3831">
                  <c:v>1.7940000000000001E-6</c:v>
                </c:pt>
                <c:pt idx="3832">
                  <c:v>1.7889999999999999E-6</c:v>
                </c:pt>
                <c:pt idx="3833">
                  <c:v>1.795E-6</c:v>
                </c:pt>
                <c:pt idx="3834">
                  <c:v>1.795E-6</c:v>
                </c:pt>
                <c:pt idx="3835">
                  <c:v>1.7940000000000001E-6</c:v>
                </c:pt>
                <c:pt idx="3836">
                  <c:v>1.79E-6</c:v>
                </c:pt>
                <c:pt idx="3837">
                  <c:v>1.7940000000000001E-6</c:v>
                </c:pt>
                <c:pt idx="3838">
                  <c:v>1.7940000000000001E-6</c:v>
                </c:pt>
                <c:pt idx="3839">
                  <c:v>1.795E-6</c:v>
                </c:pt>
                <c:pt idx="3840">
                  <c:v>1.7940000000000001E-6</c:v>
                </c:pt>
                <c:pt idx="3841">
                  <c:v>1.795E-6</c:v>
                </c:pt>
                <c:pt idx="3842">
                  <c:v>1.7969999999999999E-6</c:v>
                </c:pt>
                <c:pt idx="3843">
                  <c:v>1.795E-6</c:v>
                </c:pt>
                <c:pt idx="3844">
                  <c:v>1.7940000000000001E-6</c:v>
                </c:pt>
                <c:pt idx="3845">
                  <c:v>1.7940000000000001E-6</c:v>
                </c:pt>
                <c:pt idx="3846">
                  <c:v>1.7969999999999999E-6</c:v>
                </c:pt>
                <c:pt idx="3847">
                  <c:v>1.792E-6</c:v>
                </c:pt>
                <c:pt idx="3848">
                  <c:v>1.7940000000000001E-6</c:v>
                </c:pt>
                <c:pt idx="3849">
                  <c:v>1.7940000000000001E-6</c:v>
                </c:pt>
                <c:pt idx="3850">
                  <c:v>1.8020000000000001E-6</c:v>
                </c:pt>
                <c:pt idx="3851">
                  <c:v>1.7940000000000001E-6</c:v>
                </c:pt>
                <c:pt idx="3852">
                  <c:v>1.795E-6</c:v>
                </c:pt>
                <c:pt idx="3853">
                  <c:v>1.7969999999999999E-6</c:v>
                </c:pt>
                <c:pt idx="3854">
                  <c:v>1.795E-6</c:v>
                </c:pt>
                <c:pt idx="3855">
                  <c:v>1.7940000000000001E-6</c:v>
                </c:pt>
                <c:pt idx="3856">
                  <c:v>1.795E-6</c:v>
                </c:pt>
                <c:pt idx="3857">
                  <c:v>1.795E-6</c:v>
                </c:pt>
                <c:pt idx="3858">
                  <c:v>1.795E-6</c:v>
                </c:pt>
                <c:pt idx="3859">
                  <c:v>1.7969999999999999E-6</c:v>
                </c:pt>
                <c:pt idx="3860">
                  <c:v>1.7940000000000001E-6</c:v>
                </c:pt>
                <c:pt idx="3861">
                  <c:v>1.7940000000000001E-6</c:v>
                </c:pt>
                <c:pt idx="3862">
                  <c:v>1.7999999999999999E-6</c:v>
                </c:pt>
                <c:pt idx="3863">
                  <c:v>1.7940000000000001E-6</c:v>
                </c:pt>
                <c:pt idx="3864">
                  <c:v>1.795E-6</c:v>
                </c:pt>
                <c:pt idx="3865">
                  <c:v>1.7969999999999999E-6</c:v>
                </c:pt>
                <c:pt idx="3866">
                  <c:v>1.7940000000000001E-6</c:v>
                </c:pt>
                <c:pt idx="3867">
                  <c:v>1.7940000000000001E-6</c:v>
                </c:pt>
                <c:pt idx="3868">
                  <c:v>1.795E-6</c:v>
                </c:pt>
                <c:pt idx="3869">
                  <c:v>1.7940000000000001E-6</c:v>
                </c:pt>
                <c:pt idx="3870">
                  <c:v>1.7940000000000001E-6</c:v>
                </c:pt>
                <c:pt idx="3871">
                  <c:v>1.7940000000000001E-6</c:v>
                </c:pt>
                <c:pt idx="3872">
                  <c:v>1.787E-6</c:v>
                </c:pt>
                <c:pt idx="3873">
                  <c:v>1.7940000000000001E-6</c:v>
                </c:pt>
                <c:pt idx="3874">
                  <c:v>1.795E-6</c:v>
                </c:pt>
                <c:pt idx="3875">
                  <c:v>1.792E-6</c:v>
                </c:pt>
                <c:pt idx="3876">
                  <c:v>1.7889999999999999E-6</c:v>
                </c:pt>
                <c:pt idx="3877">
                  <c:v>1.7940000000000001E-6</c:v>
                </c:pt>
                <c:pt idx="3878">
                  <c:v>1.787E-6</c:v>
                </c:pt>
                <c:pt idx="3879">
                  <c:v>1.792E-6</c:v>
                </c:pt>
                <c:pt idx="3880">
                  <c:v>1.787E-6</c:v>
                </c:pt>
                <c:pt idx="3881">
                  <c:v>1.7940000000000001E-6</c:v>
                </c:pt>
                <c:pt idx="3882">
                  <c:v>1.784E-6</c:v>
                </c:pt>
                <c:pt idx="3883">
                  <c:v>1.787E-6</c:v>
                </c:pt>
                <c:pt idx="3884">
                  <c:v>1.7940000000000001E-6</c:v>
                </c:pt>
                <c:pt idx="3885">
                  <c:v>1.7889999999999999E-6</c:v>
                </c:pt>
                <c:pt idx="3886">
                  <c:v>1.784E-6</c:v>
                </c:pt>
                <c:pt idx="3887">
                  <c:v>1.7889999999999999E-6</c:v>
                </c:pt>
                <c:pt idx="3888">
                  <c:v>1.7859999999999999E-6</c:v>
                </c:pt>
                <c:pt idx="3889">
                  <c:v>1.784E-6</c:v>
                </c:pt>
                <c:pt idx="3890">
                  <c:v>1.7859999999999999E-6</c:v>
                </c:pt>
                <c:pt idx="3891">
                  <c:v>1.79E-6</c:v>
                </c:pt>
                <c:pt idx="3892">
                  <c:v>1.787E-6</c:v>
                </c:pt>
                <c:pt idx="3893">
                  <c:v>1.787E-6</c:v>
                </c:pt>
                <c:pt idx="3894">
                  <c:v>1.792E-6</c:v>
                </c:pt>
                <c:pt idx="3895">
                  <c:v>1.787E-6</c:v>
                </c:pt>
                <c:pt idx="3896">
                  <c:v>1.7889999999999999E-6</c:v>
                </c:pt>
                <c:pt idx="3897">
                  <c:v>1.792E-6</c:v>
                </c:pt>
                <c:pt idx="3898">
                  <c:v>1.795E-6</c:v>
                </c:pt>
                <c:pt idx="3899">
                  <c:v>1.7859999999999999E-6</c:v>
                </c:pt>
                <c:pt idx="3900">
                  <c:v>1.7859999999999999E-6</c:v>
                </c:pt>
                <c:pt idx="3901">
                  <c:v>1.7940000000000001E-6</c:v>
                </c:pt>
                <c:pt idx="3902">
                  <c:v>1.7889999999999999E-6</c:v>
                </c:pt>
                <c:pt idx="3903">
                  <c:v>1.79E-6</c:v>
                </c:pt>
                <c:pt idx="3904">
                  <c:v>1.792E-6</c:v>
                </c:pt>
                <c:pt idx="3905">
                  <c:v>1.79E-6</c:v>
                </c:pt>
                <c:pt idx="3906">
                  <c:v>1.792E-6</c:v>
                </c:pt>
                <c:pt idx="3907">
                  <c:v>1.7940000000000001E-6</c:v>
                </c:pt>
                <c:pt idx="3908">
                  <c:v>1.792E-6</c:v>
                </c:pt>
                <c:pt idx="3909">
                  <c:v>1.7940000000000001E-6</c:v>
                </c:pt>
                <c:pt idx="3910">
                  <c:v>1.7940000000000001E-6</c:v>
                </c:pt>
                <c:pt idx="3911">
                  <c:v>1.7940000000000001E-6</c:v>
                </c:pt>
                <c:pt idx="3912">
                  <c:v>1.7889999999999999E-6</c:v>
                </c:pt>
                <c:pt idx="3913">
                  <c:v>1.79E-6</c:v>
                </c:pt>
                <c:pt idx="3914">
                  <c:v>1.792E-6</c:v>
                </c:pt>
                <c:pt idx="3915">
                  <c:v>1.7859999999999999E-6</c:v>
                </c:pt>
                <c:pt idx="3916">
                  <c:v>1.7889999999999999E-6</c:v>
                </c:pt>
                <c:pt idx="3917">
                  <c:v>1.79E-6</c:v>
                </c:pt>
                <c:pt idx="3918">
                  <c:v>1.787E-6</c:v>
                </c:pt>
                <c:pt idx="3919">
                  <c:v>1.787E-6</c:v>
                </c:pt>
                <c:pt idx="3920">
                  <c:v>1.784E-6</c:v>
                </c:pt>
                <c:pt idx="3921">
                  <c:v>1.7889999999999999E-6</c:v>
                </c:pt>
                <c:pt idx="3922">
                  <c:v>1.7859999999999999E-6</c:v>
                </c:pt>
                <c:pt idx="3923">
                  <c:v>1.787E-6</c:v>
                </c:pt>
                <c:pt idx="3924">
                  <c:v>1.792E-6</c:v>
                </c:pt>
                <c:pt idx="3925">
                  <c:v>1.7859999999999999E-6</c:v>
                </c:pt>
                <c:pt idx="3926">
                  <c:v>1.79E-6</c:v>
                </c:pt>
                <c:pt idx="3927">
                  <c:v>1.795E-6</c:v>
                </c:pt>
                <c:pt idx="3928">
                  <c:v>1.7889999999999999E-6</c:v>
                </c:pt>
                <c:pt idx="3929">
                  <c:v>1.79E-6</c:v>
                </c:pt>
                <c:pt idx="3930">
                  <c:v>1.7940000000000001E-6</c:v>
                </c:pt>
                <c:pt idx="3931">
                  <c:v>1.7889999999999999E-6</c:v>
                </c:pt>
                <c:pt idx="3932">
                  <c:v>1.7859999999999999E-6</c:v>
                </c:pt>
                <c:pt idx="3933">
                  <c:v>1.795E-6</c:v>
                </c:pt>
                <c:pt idx="3934">
                  <c:v>1.79E-6</c:v>
                </c:pt>
                <c:pt idx="3935">
                  <c:v>1.792E-6</c:v>
                </c:pt>
                <c:pt idx="3936">
                  <c:v>1.792E-6</c:v>
                </c:pt>
                <c:pt idx="3937">
                  <c:v>1.792E-6</c:v>
                </c:pt>
                <c:pt idx="3938">
                  <c:v>1.7940000000000001E-6</c:v>
                </c:pt>
                <c:pt idx="3939">
                  <c:v>1.792E-6</c:v>
                </c:pt>
                <c:pt idx="3940">
                  <c:v>1.7940000000000001E-6</c:v>
                </c:pt>
                <c:pt idx="3941">
                  <c:v>1.795E-6</c:v>
                </c:pt>
                <c:pt idx="3942">
                  <c:v>1.7969999999999999E-6</c:v>
                </c:pt>
                <c:pt idx="3943">
                  <c:v>1.7940000000000001E-6</c:v>
                </c:pt>
                <c:pt idx="3944">
                  <c:v>1.7969999999999999E-6</c:v>
                </c:pt>
                <c:pt idx="3945">
                  <c:v>1.795E-6</c:v>
                </c:pt>
                <c:pt idx="3946">
                  <c:v>1.7940000000000001E-6</c:v>
                </c:pt>
                <c:pt idx="3947">
                  <c:v>1.7969999999999999E-6</c:v>
                </c:pt>
                <c:pt idx="3948">
                  <c:v>1.795E-6</c:v>
                </c:pt>
                <c:pt idx="3949">
                  <c:v>1.795E-6</c:v>
                </c:pt>
                <c:pt idx="3950">
                  <c:v>1.795E-6</c:v>
                </c:pt>
                <c:pt idx="3951">
                  <c:v>1.795E-6</c:v>
                </c:pt>
                <c:pt idx="3952">
                  <c:v>1.795E-6</c:v>
                </c:pt>
                <c:pt idx="3953">
                  <c:v>1.7969999999999999E-6</c:v>
                </c:pt>
                <c:pt idx="3954">
                  <c:v>1.795E-6</c:v>
                </c:pt>
                <c:pt idx="3955">
                  <c:v>1.7940000000000001E-6</c:v>
                </c:pt>
                <c:pt idx="3956">
                  <c:v>1.795E-6</c:v>
                </c:pt>
                <c:pt idx="3957">
                  <c:v>1.795E-6</c:v>
                </c:pt>
                <c:pt idx="3958">
                  <c:v>1.795E-6</c:v>
                </c:pt>
                <c:pt idx="3959">
                  <c:v>1.795E-6</c:v>
                </c:pt>
                <c:pt idx="3960">
                  <c:v>1.7969999999999999E-6</c:v>
                </c:pt>
                <c:pt idx="3961">
                  <c:v>1.7969999999999999E-6</c:v>
                </c:pt>
                <c:pt idx="3962">
                  <c:v>1.7940000000000001E-6</c:v>
                </c:pt>
                <c:pt idx="3963">
                  <c:v>1.795E-6</c:v>
                </c:pt>
                <c:pt idx="3964">
                  <c:v>1.795E-6</c:v>
                </c:pt>
                <c:pt idx="3965">
                  <c:v>1.7940000000000001E-6</c:v>
                </c:pt>
                <c:pt idx="3966">
                  <c:v>1.798E-6</c:v>
                </c:pt>
                <c:pt idx="3967">
                  <c:v>1.7940000000000001E-6</c:v>
                </c:pt>
                <c:pt idx="3968">
                  <c:v>1.7940000000000001E-6</c:v>
                </c:pt>
                <c:pt idx="3969">
                  <c:v>1.7969999999999999E-6</c:v>
                </c:pt>
                <c:pt idx="3970">
                  <c:v>1.7940000000000001E-6</c:v>
                </c:pt>
                <c:pt idx="3971">
                  <c:v>1.7940000000000001E-6</c:v>
                </c:pt>
                <c:pt idx="3972">
                  <c:v>1.795E-6</c:v>
                </c:pt>
                <c:pt idx="3973">
                  <c:v>1.7940000000000001E-6</c:v>
                </c:pt>
                <c:pt idx="3974">
                  <c:v>1.792E-6</c:v>
                </c:pt>
                <c:pt idx="3975">
                  <c:v>1.795E-6</c:v>
                </c:pt>
                <c:pt idx="3976">
                  <c:v>1.792E-6</c:v>
                </c:pt>
                <c:pt idx="3977">
                  <c:v>1.7940000000000001E-6</c:v>
                </c:pt>
                <c:pt idx="3978">
                  <c:v>1.795E-6</c:v>
                </c:pt>
                <c:pt idx="3979">
                  <c:v>1.7940000000000001E-6</c:v>
                </c:pt>
                <c:pt idx="3980">
                  <c:v>1.7940000000000001E-6</c:v>
                </c:pt>
                <c:pt idx="3981">
                  <c:v>1.795E-6</c:v>
                </c:pt>
                <c:pt idx="3982">
                  <c:v>1.792E-6</c:v>
                </c:pt>
                <c:pt idx="3983">
                  <c:v>1.7940000000000001E-6</c:v>
                </c:pt>
                <c:pt idx="3984">
                  <c:v>1.7969999999999999E-6</c:v>
                </c:pt>
                <c:pt idx="3985">
                  <c:v>1.7940000000000001E-6</c:v>
                </c:pt>
                <c:pt idx="3986">
                  <c:v>1.795E-6</c:v>
                </c:pt>
                <c:pt idx="3987">
                  <c:v>1.7969999999999999E-6</c:v>
                </c:pt>
                <c:pt idx="3988">
                  <c:v>1.7940000000000001E-6</c:v>
                </c:pt>
                <c:pt idx="3989">
                  <c:v>1.795E-6</c:v>
                </c:pt>
                <c:pt idx="3990">
                  <c:v>1.7999999999999999E-6</c:v>
                </c:pt>
                <c:pt idx="3991">
                  <c:v>1.7940000000000001E-6</c:v>
                </c:pt>
                <c:pt idx="3992">
                  <c:v>1.795E-6</c:v>
                </c:pt>
                <c:pt idx="3993">
                  <c:v>1.7969999999999999E-6</c:v>
                </c:pt>
                <c:pt idx="3994">
                  <c:v>1.795E-6</c:v>
                </c:pt>
                <c:pt idx="3995">
                  <c:v>1.795E-6</c:v>
                </c:pt>
                <c:pt idx="3996">
                  <c:v>1.7969999999999999E-6</c:v>
                </c:pt>
                <c:pt idx="3997">
                  <c:v>1.795E-6</c:v>
                </c:pt>
                <c:pt idx="3998">
                  <c:v>1.7969999999999999E-6</c:v>
                </c:pt>
                <c:pt idx="3999">
                  <c:v>1.795E-6</c:v>
                </c:pt>
                <c:pt idx="4000">
                  <c:v>1.795E-6</c:v>
                </c:pt>
                <c:pt idx="4001">
                  <c:v>1.792E-6</c:v>
                </c:pt>
                <c:pt idx="4002">
                  <c:v>1.7940000000000001E-6</c:v>
                </c:pt>
                <c:pt idx="4003">
                  <c:v>1.7969999999999999E-6</c:v>
                </c:pt>
                <c:pt idx="4004">
                  <c:v>1.795E-6</c:v>
                </c:pt>
                <c:pt idx="4005">
                  <c:v>1.795E-6</c:v>
                </c:pt>
                <c:pt idx="4006">
                  <c:v>1.7999999999999999E-6</c:v>
                </c:pt>
                <c:pt idx="4007">
                  <c:v>1.798E-6</c:v>
                </c:pt>
                <c:pt idx="4008">
                  <c:v>1.7969999999999999E-6</c:v>
                </c:pt>
                <c:pt idx="4009">
                  <c:v>1.795E-6</c:v>
                </c:pt>
                <c:pt idx="4010">
                  <c:v>1.795E-6</c:v>
                </c:pt>
                <c:pt idx="4011">
                  <c:v>1.795E-6</c:v>
                </c:pt>
                <c:pt idx="4012">
                  <c:v>1.7969999999999999E-6</c:v>
                </c:pt>
                <c:pt idx="4013">
                  <c:v>1.795E-6</c:v>
                </c:pt>
                <c:pt idx="4014">
                  <c:v>1.7969999999999999E-6</c:v>
                </c:pt>
                <c:pt idx="4015">
                  <c:v>1.7969999999999999E-6</c:v>
                </c:pt>
                <c:pt idx="4016">
                  <c:v>1.798E-6</c:v>
                </c:pt>
                <c:pt idx="4017">
                  <c:v>1.7969999999999999E-6</c:v>
                </c:pt>
                <c:pt idx="4018">
                  <c:v>1.798E-6</c:v>
                </c:pt>
                <c:pt idx="4019">
                  <c:v>1.795E-6</c:v>
                </c:pt>
                <c:pt idx="4020">
                  <c:v>1.795E-6</c:v>
                </c:pt>
                <c:pt idx="4021">
                  <c:v>1.7969999999999999E-6</c:v>
                </c:pt>
                <c:pt idx="4022">
                  <c:v>1.7969999999999999E-6</c:v>
                </c:pt>
                <c:pt idx="4023">
                  <c:v>1.7969999999999999E-6</c:v>
                </c:pt>
                <c:pt idx="4024">
                  <c:v>1.795E-6</c:v>
                </c:pt>
                <c:pt idx="4025">
                  <c:v>1.7969999999999999E-6</c:v>
                </c:pt>
                <c:pt idx="4026">
                  <c:v>1.795E-6</c:v>
                </c:pt>
                <c:pt idx="4027">
                  <c:v>1.795E-6</c:v>
                </c:pt>
                <c:pt idx="4028">
                  <c:v>1.7940000000000001E-6</c:v>
                </c:pt>
                <c:pt idx="4029">
                  <c:v>1.7940000000000001E-6</c:v>
                </c:pt>
                <c:pt idx="4030">
                  <c:v>1.795E-6</c:v>
                </c:pt>
                <c:pt idx="4031">
                  <c:v>1.795E-6</c:v>
                </c:pt>
                <c:pt idx="4032">
                  <c:v>1.7969999999999999E-6</c:v>
                </c:pt>
                <c:pt idx="4033">
                  <c:v>1.795E-6</c:v>
                </c:pt>
                <c:pt idx="4034">
                  <c:v>1.795E-6</c:v>
                </c:pt>
                <c:pt idx="4035">
                  <c:v>1.795E-6</c:v>
                </c:pt>
                <c:pt idx="4036">
                  <c:v>1.798E-6</c:v>
                </c:pt>
                <c:pt idx="4037">
                  <c:v>1.7940000000000001E-6</c:v>
                </c:pt>
                <c:pt idx="4038">
                  <c:v>1.795E-6</c:v>
                </c:pt>
                <c:pt idx="4039">
                  <c:v>1.7969999999999999E-6</c:v>
                </c:pt>
                <c:pt idx="4040">
                  <c:v>1.792E-6</c:v>
                </c:pt>
                <c:pt idx="4041">
                  <c:v>1.795E-6</c:v>
                </c:pt>
                <c:pt idx="4042">
                  <c:v>1.7969999999999999E-6</c:v>
                </c:pt>
                <c:pt idx="4043">
                  <c:v>1.795E-6</c:v>
                </c:pt>
                <c:pt idx="4044">
                  <c:v>1.795E-6</c:v>
                </c:pt>
                <c:pt idx="4045">
                  <c:v>1.795E-6</c:v>
                </c:pt>
                <c:pt idx="4046">
                  <c:v>1.795E-6</c:v>
                </c:pt>
                <c:pt idx="4047">
                  <c:v>1.7940000000000001E-6</c:v>
                </c:pt>
                <c:pt idx="4048">
                  <c:v>1.795E-6</c:v>
                </c:pt>
                <c:pt idx="4049">
                  <c:v>1.7969999999999999E-6</c:v>
                </c:pt>
                <c:pt idx="4050">
                  <c:v>1.7999999999999999E-6</c:v>
                </c:pt>
                <c:pt idx="4051">
                  <c:v>1.792E-6</c:v>
                </c:pt>
                <c:pt idx="4052">
                  <c:v>1.7969999999999999E-6</c:v>
                </c:pt>
                <c:pt idx="4053">
                  <c:v>1.7969999999999999E-6</c:v>
                </c:pt>
                <c:pt idx="4054">
                  <c:v>1.7940000000000001E-6</c:v>
                </c:pt>
                <c:pt idx="4055">
                  <c:v>1.795E-6</c:v>
                </c:pt>
                <c:pt idx="4056">
                  <c:v>1.7969999999999999E-6</c:v>
                </c:pt>
                <c:pt idx="4057">
                  <c:v>1.7940000000000001E-6</c:v>
                </c:pt>
                <c:pt idx="4058">
                  <c:v>1.7940000000000001E-6</c:v>
                </c:pt>
                <c:pt idx="4059">
                  <c:v>1.7969999999999999E-6</c:v>
                </c:pt>
                <c:pt idx="4060">
                  <c:v>1.7940000000000001E-6</c:v>
                </c:pt>
                <c:pt idx="4061">
                  <c:v>1.7969999999999999E-6</c:v>
                </c:pt>
                <c:pt idx="4062">
                  <c:v>1.795E-6</c:v>
                </c:pt>
                <c:pt idx="4063">
                  <c:v>1.795E-6</c:v>
                </c:pt>
                <c:pt idx="4064">
                  <c:v>1.795E-6</c:v>
                </c:pt>
                <c:pt idx="4065">
                  <c:v>1.7969999999999999E-6</c:v>
                </c:pt>
                <c:pt idx="4066">
                  <c:v>1.795E-6</c:v>
                </c:pt>
                <c:pt idx="4067">
                  <c:v>1.795E-6</c:v>
                </c:pt>
                <c:pt idx="4068">
                  <c:v>1.795E-6</c:v>
                </c:pt>
                <c:pt idx="4069">
                  <c:v>1.7969999999999999E-6</c:v>
                </c:pt>
                <c:pt idx="4070">
                  <c:v>1.795E-6</c:v>
                </c:pt>
                <c:pt idx="4071">
                  <c:v>1.7969999999999999E-6</c:v>
                </c:pt>
                <c:pt idx="4072">
                  <c:v>1.795E-6</c:v>
                </c:pt>
                <c:pt idx="4073">
                  <c:v>1.7940000000000001E-6</c:v>
                </c:pt>
                <c:pt idx="4074">
                  <c:v>1.795E-6</c:v>
                </c:pt>
                <c:pt idx="4075">
                  <c:v>1.795E-6</c:v>
                </c:pt>
                <c:pt idx="4076">
                  <c:v>1.795E-6</c:v>
                </c:pt>
                <c:pt idx="4077">
                  <c:v>1.7940000000000001E-6</c:v>
                </c:pt>
                <c:pt idx="4078">
                  <c:v>1.798E-6</c:v>
                </c:pt>
                <c:pt idx="4079">
                  <c:v>1.792E-6</c:v>
                </c:pt>
                <c:pt idx="4080">
                  <c:v>1.7940000000000001E-6</c:v>
                </c:pt>
                <c:pt idx="4081">
                  <c:v>1.795E-6</c:v>
                </c:pt>
                <c:pt idx="4082">
                  <c:v>1.7889999999999999E-6</c:v>
                </c:pt>
                <c:pt idx="4083">
                  <c:v>1.792E-6</c:v>
                </c:pt>
                <c:pt idx="4084">
                  <c:v>1.795E-6</c:v>
                </c:pt>
                <c:pt idx="4085">
                  <c:v>1.7940000000000001E-6</c:v>
                </c:pt>
                <c:pt idx="4086">
                  <c:v>1.792E-6</c:v>
                </c:pt>
                <c:pt idx="4087">
                  <c:v>1.7969999999999999E-6</c:v>
                </c:pt>
                <c:pt idx="4088">
                  <c:v>1.792E-6</c:v>
                </c:pt>
                <c:pt idx="4089">
                  <c:v>1.7940000000000001E-6</c:v>
                </c:pt>
                <c:pt idx="4090">
                  <c:v>1.795E-6</c:v>
                </c:pt>
                <c:pt idx="4091">
                  <c:v>1.79E-6</c:v>
                </c:pt>
                <c:pt idx="4092">
                  <c:v>1.7940000000000001E-6</c:v>
                </c:pt>
                <c:pt idx="4093">
                  <c:v>1.795E-6</c:v>
                </c:pt>
                <c:pt idx="4094">
                  <c:v>1.795E-6</c:v>
                </c:pt>
                <c:pt idx="4095">
                  <c:v>1.7940000000000001E-6</c:v>
                </c:pt>
                <c:pt idx="4096">
                  <c:v>1.7969999999999999E-6</c:v>
                </c:pt>
                <c:pt idx="4097">
                  <c:v>1.7940000000000001E-6</c:v>
                </c:pt>
                <c:pt idx="4098">
                  <c:v>1.792E-6</c:v>
                </c:pt>
                <c:pt idx="4099">
                  <c:v>1.7969999999999999E-6</c:v>
                </c:pt>
                <c:pt idx="4100">
                  <c:v>1.795E-6</c:v>
                </c:pt>
                <c:pt idx="4101">
                  <c:v>1.7940000000000001E-6</c:v>
                </c:pt>
                <c:pt idx="4102">
                  <c:v>1.795E-6</c:v>
                </c:pt>
                <c:pt idx="4103">
                  <c:v>1.795E-6</c:v>
                </c:pt>
                <c:pt idx="4104">
                  <c:v>1.7940000000000001E-6</c:v>
                </c:pt>
                <c:pt idx="4105">
                  <c:v>1.795E-6</c:v>
                </c:pt>
                <c:pt idx="4106">
                  <c:v>1.795E-6</c:v>
                </c:pt>
                <c:pt idx="4107">
                  <c:v>1.7969999999999999E-6</c:v>
                </c:pt>
                <c:pt idx="4108">
                  <c:v>1.795E-6</c:v>
                </c:pt>
                <c:pt idx="4109">
                  <c:v>1.7969999999999999E-6</c:v>
                </c:pt>
                <c:pt idx="4110">
                  <c:v>1.7940000000000001E-6</c:v>
                </c:pt>
                <c:pt idx="4111">
                  <c:v>1.795E-6</c:v>
                </c:pt>
                <c:pt idx="4112">
                  <c:v>1.795E-6</c:v>
                </c:pt>
                <c:pt idx="4113">
                  <c:v>1.792E-6</c:v>
                </c:pt>
                <c:pt idx="4114">
                  <c:v>1.792E-6</c:v>
                </c:pt>
                <c:pt idx="4115">
                  <c:v>1.7940000000000001E-6</c:v>
                </c:pt>
                <c:pt idx="4116">
                  <c:v>1.7969999999999999E-6</c:v>
                </c:pt>
                <c:pt idx="4117">
                  <c:v>1.7940000000000001E-6</c:v>
                </c:pt>
                <c:pt idx="4118">
                  <c:v>1.7940000000000001E-6</c:v>
                </c:pt>
                <c:pt idx="4119">
                  <c:v>1.79E-6</c:v>
                </c:pt>
                <c:pt idx="4120">
                  <c:v>1.792E-6</c:v>
                </c:pt>
                <c:pt idx="4121">
                  <c:v>1.792E-6</c:v>
                </c:pt>
                <c:pt idx="4122">
                  <c:v>1.79E-6</c:v>
                </c:pt>
                <c:pt idx="4123">
                  <c:v>1.792E-6</c:v>
                </c:pt>
                <c:pt idx="4124">
                  <c:v>1.7940000000000001E-6</c:v>
                </c:pt>
                <c:pt idx="4125">
                  <c:v>1.7889999999999999E-6</c:v>
                </c:pt>
                <c:pt idx="4126">
                  <c:v>1.79E-6</c:v>
                </c:pt>
                <c:pt idx="4127">
                  <c:v>1.792E-6</c:v>
                </c:pt>
                <c:pt idx="4128">
                  <c:v>1.792E-6</c:v>
                </c:pt>
                <c:pt idx="4129">
                  <c:v>1.792E-6</c:v>
                </c:pt>
                <c:pt idx="4130">
                  <c:v>1.792E-6</c:v>
                </c:pt>
                <c:pt idx="4131">
                  <c:v>1.7940000000000001E-6</c:v>
                </c:pt>
                <c:pt idx="4132">
                  <c:v>1.7889999999999999E-6</c:v>
                </c:pt>
                <c:pt idx="4133">
                  <c:v>1.7889999999999999E-6</c:v>
                </c:pt>
                <c:pt idx="4134">
                  <c:v>1.792E-6</c:v>
                </c:pt>
                <c:pt idx="4135">
                  <c:v>1.787E-6</c:v>
                </c:pt>
                <c:pt idx="4136">
                  <c:v>1.792E-6</c:v>
                </c:pt>
                <c:pt idx="4137">
                  <c:v>1.792E-6</c:v>
                </c:pt>
                <c:pt idx="4138">
                  <c:v>1.795E-6</c:v>
                </c:pt>
                <c:pt idx="4139">
                  <c:v>1.7940000000000001E-6</c:v>
                </c:pt>
                <c:pt idx="4140">
                  <c:v>1.79E-6</c:v>
                </c:pt>
                <c:pt idx="4141">
                  <c:v>1.7940000000000001E-6</c:v>
                </c:pt>
                <c:pt idx="4142">
                  <c:v>1.7940000000000001E-6</c:v>
                </c:pt>
                <c:pt idx="4143">
                  <c:v>1.7940000000000001E-6</c:v>
                </c:pt>
                <c:pt idx="4144">
                  <c:v>1.795E-6</c:v>
                </c:pt>
                <c:pt idx="4145">
                  <c:v>1.7940000000000001E-6</c:v>
                </c:pt>
                <c:pt idx="4146">
                  <c:v>1.7940000000000001E-6</c:v>
                </c:pt>
                <c:pt idx="4147">
                  <c:v>1.795E-6</c:v>
                </c:pt>
                <c:pt idx="4148">
                  <c:v>1.7889999999999999E-6</c:v>
                </c:pt>
                <c:pt idx="4149">
                  <c:v>1.7940000000000001E-6</c:v>
                </c:pt>
                <c:pt idx="4150">
                  <c:v>1.7940000000000001E-6</c:v>
                </c:pt>
                <c:pt idx="4151">
                  <c:v>1.7969999999999999E-6</c:v>
                </c:pt>
                <c:pt idx="4152">
                  <c:v>1.7940000000000001E-6</c:v>
                </c:pt>
                <c:pt idx="4153">
                  <c:v>1.7940000000000001E-6</c:v>
                </c:pt>
                <c:pt idx="4154">
                  <c:v>1.7969999999999999E-6</c:v>
                </c:pt>
                <c:pt idx="4155">
                  <c:v>1.7940000000000001E-6</c:v>
                </c:pt>
                <c:pt idx="4156">
                  <c:v>1.795E-6</c:v>
                </c:pt>
                <c:pt idx="4157">
                  <c:v>1.7969999999999999E-6</c:v>
                </c:pt>
                <c:pt idx="4158">
                  <c:v>1.7940000000000001E-6</c:v>
                </c:pt>
                <c:pt idx="4159">
                  <c:v>1.795E-6</c:v>
                </c:pt>
                <c:pt idx="4160">
                  <c:v>1.795E-6</c:v>
                </c:pt>
                <c:pt idx="4161">
                  <c:v>1.792E-6</c:v>
                </c:pt>
                <c:pt idx="4162">
                  <c:v>1.795E-6</c:v>
                </c:pt>
                <c:pt idx="4163">
                  <c:v>1.7940000000000001E-6</c:v>
                </c:pt>
                <c:pt idx="4164">
                  <c:v>1.795E-6</c:v>
                </c:pt>
                <c:pt idx="4165">
                  <c:v>1.7969999999999999E-6</c:v>
                </c:pt>
                <c:pt idx="4166">
                  <c:v>1.792E-6</c:v>
                </c:pt>
                <c:pt idx="4167">
                  <c:v>1.795E-6</c:v>
                </c:pt>
                <c:pt idx="4168">
                  <c:v>1.798E-6</c:v>
                </c:pt>
                <c:pt idx="4169">
                  <c:v>1.795E-6</c:v>
                </c:pt>
                <c:pt idx="4170">
                  <c:v>1.795E-6</c:v>
                </c:pt>
                <c:pt idx="4171">
                  <c:v>1.795E-6</c:v>
                </c:pt>
                <c:pt idx="4172">
                  <c:v>1.795E-6</c:v>
                </c:pt>
                <c:pt idx="4173">
                  <c:v>1.795E-6</c:v>
                </c:pt>
                <c:pt idx="4174">
                  <c:v>1.795E-6</c:v>
                </c:pt>
                <c:pt idx="4175">
                  <c:v>1.795E-6</c:v>
                </c:pt>
                <c:pt idx="4176">
                  <c:v>1.795E-6</c:v>
                </c:pt>
                <c:pt idx="4177">
                  <c:v>1.798E-6</c:v>
                </c:pt>
                <c:pt idx="4178">
                  <c:v>1.795E-6</c:v>
                </c:pt>
                <c:pt idx="4179">
                  <c:v>1.795E-6</c:v>
                </c:pt>
                <c:pt idx="4180">
                  <c:v>1.7969999999999999E-6</c:v>
                </c:pt>
                <c:pt idx="4181">
                  <c:v>1.8029999999999999E-6</c:v>
                </c:pt>
                <c:pt idx="4182">
                  <c:v>1.795E-6</c:v>
                </c:pt>
                <c:pt idx="4183">
                  <c:v>1.7969999999999999E-6</c:v>
                </c:pt>
                <c:pt idx="4184">
                  <c:v>1.795E-6</c:v>
                </c:pt>
                <c:pt idx="4185">
                  <c:v>1.792E-6</c:v>
                </c:pt>
                <c:pt idx="4186">
                  <c:v>1.792E-6</c:v>
                </c:pt>
                <c:pt idx="4187">
                  <c:v>1.795E-6</c:v>
                </c:pt>
                <c:pt idx="4188">
                  <c:v>1.787E-6</c:v>
                </c:pt>
                <c:pt idx="4189">
                  <c:v>1.79E-6</c:v>
                </c:pt>
                <c:pt idx="4190">
                  <c:v>1.795E-6</c:v>
                </c:pt>
                <c:pt idx="4191">
                  <c:v>1.79E-6</c:v>
                </c:pt>
                <c:pt idx="4192">
                  <c:v>1.787E-6</c:v>
                </c:pt>
                <c:pt idx="4193">
                  <c:v>1.787E-6</c:v>
                </c:pt>
                <c:pt idx="4194">
                  <c:v>1.7859999999999999E-6</c:v>
                </c:pt>
                <c:pt idx="4195">
                  <c:v>1.784E-6</c:v>
                </c:pt>
                <c:pt idx="4196">
                  <c:v>1.792E-6</c:v>
                </c:pt>
                <c:pt idx="4197">
                  <c:v>1.784E-6</c:v>
                </c:pt>
                <c:pt idx="4198">
                  <c:v>1.7859999999999999E-6</c:v>
                </c:pt>
                <c:pt idx="4199">
                  <c:v>1.787E-6</c:v>
                </c:pt>
                <c:pt idx="4200">
                  <c:v>1.784E-6</c:v>
                </c:pt>
                <c:pt idx="4201">
                  <c:v>1.7859999999999999E-6</c:v>
                </c:pt>
                <c:pt idx="4202">
                  <c:v>1.784E-6</c:v>
                </c:pt>
                <c:pt idx="4203">
                  <c:v>1.7859999999999999E-6</c:v>
                </c:pt>
                <c:pt idx="4204">
                  <c:v>1.784E-6</c:v>
                </c:pt>
                <c:pt idx="4205">
                  <c:v>1.784E-6</c:v>
                </c:pt>
                <c:pt idx="4206">
                  <c:v>1.7859999999999999E-6</c:v>
                </c:pt>
                <c:pt idx="4207">
                  <c:v>1.784E-6</c:v>
                </c:pt>
                <c:pt idx="4208">
                  <c:v>1.7889999999999999E-6</c:v>
                </c:pt>
                <c:pt idx="4209">
                  <c:v>1.7889999999999999E-6</c:v>
                </c:pt>
                <c:pt idx="4210">
                  <c:v>1.787E-6</c:v>
                </c:pt>
                <c:pt idx="4211">
                  <c:v>1.784E-6</c:v>
                </c:pt>
                <c:pt idx="4212">
                  <c:v>1.79E-6</c:v>
                </c:pt>
                <c:pt idx="4213">
                  <c:v>1.795E-6</c:v>
                </c:pt>
                <c:pt idx="4214">
                  <c:v>1.784E-6</c:v>
                </c:pt>
                <c:pt idx="4215">
                  <c:v>1.787E-6</c:v>
                </c:pt>
                <c:pt idx="4216">
                  <c:v>1.79E-6</c:v>
                </c:pt>
                <c:pt idx="4217">
                  <c:v>1.787E-6</c:v>
                </c:pt>
                <c:pt idx="4218">
                  <c:v>1.787E-6</c:v>
                </c:pt>
                <c:pt idx="4219">
                  <c:v>1.792E-6</c:v>
                </c:pt>
                <c:pt idx="4220">
                  <c:v>1.79E-6</c:v>
                </c:pt>
                <c:pt idx="4221">
                  <c:v>1.79E-6</c:v>
                </c:pt>
                <c:pt idx="4222">
                  <c:v>1.792E-6</c:v>
                </c:pt>
                <c:pt idx="4223">
                  <c:v>1.7940000000000001E-6</c:v>
                </c:pt>
                <c:pt idx="4224">
                  <c:v>1.79E-6</c:v>
                </c:pt>
                <c:pt idx="4225">
                  <c:v>1.792E-6</c:v>
                </c:pt>
                <c:pt idx="4226">
                  <c:v>1.795E-6</c:v>
                </c:pt>
                <c:pt idx="4227">
                  <c:v>1.792E-6</c:v>
                </c:pt>
                <c:pt idx="4228">
                  <c:v>1.7940000000000001E-6</c:v>
                </c:pt>
                <c:pt idx="4229">
                  <c:v>1.795E-6</c:v>
                </c:pt>
                <c:pt idx="4230">
                  <c:v>1.792E-6</c:v>
                </c:pt>
                <c:pt idx="4231">
                  <c:v>1.7940000000000001E-6</c:v>
                </c:pt>
                <c:pt idx="4232">
                  <c:v>1.792E-6</c:v>
                </c:pt>
                <c:pt idx="4233">
                  <c:v>1.795E-6</c:v>
                </c:pt>
                <c:pt idx="4234">
                  <c:v>1.7940000000000001E-6</c:v>
                </c:pt>
                <c:pt idx="4235">
                  <c:v>1.795E-6</c:v>
                </c:pt>
                <c:pt idx="4236">
                  <c:v>1.798E-6</c:v>
                </c:pt>
                <c:pt idx="4237">
                  <c:v>1.795E-6</c:v>
                </c:pt>
                <c:pt idx="4238">
                  <c:v>1.7969999999999999E-6</c:v>
                </c:pt>
                <c:pt idx="4239">
                  <c:v>1.7969999999999999E-6</c:v>
                </c:pt>
                <c:pt idx="4240">
                  <c:v>1.7940000000000001E-6</c:v>
                </c:pt>
                <c:pt idx="4241">
                  <c:v>1.7940000000000001E-6</c:v>
                </c:pt>
                <c:pt idx="4242">
                  <c:v>1.7940000000000001E-6</c:v>
                </c:pt>
                <c:pt idx="4243">
                  <c:v>1.7969999999999999E-6</c:v>
                </c:pt>
                <c:pt idx="4244">
                  <c:v>1.792E-6</c:v>
                </c:pt>
                <c:pt idx="4245">
                  <c:v>1.792E-6</c:v>
                </c:pt>
                <c:pt idx="4246">
                  <c:v>1.7940000000000001E-6</c:v>
                </c:pt>
                <c:pt idx="4247">
                  <c:v>1.7889999999999999E-6</c:v>
                </c:pt>
                <c:pt idx="4248">
                  <c:v>1.7859999999999999E-6</c:v>
                </c:pt>
                <c:pt idx="4249">
                  <c:v>1.7859999999999999E-6</c:v>
                </c:pt>
                <c:pt idx="4250">
                  <c:v>1.787E-6</c:v>
                </c:pt>
                <c:pt idx="4251">
                  <c:v>1.7859999999999999E-6</c:v>
                </c:pt>
                <c:pt idx="4252">
                  <c:v>1.784E-6</c:v>
                </c:pt>
                <c:pt idx="4253">
                  <c:v>1.792E-6</c:v>
                </c:pt>
                <c:pt idx="4254">
                  <c:v>1.7889999999999999E-6</c:v>
                </c:pt>
                <c:pt idx="4255">
                  <c:v>1.7859999999999999E-6</c:v>
                </c:pt>
                <c:pt idx="4256">
                  <c:v>1.7889999999999999E-6</c:v>
                </c:pt>
                <c:pt idx="4257">
                  <c:v>1.784E-6</c:v>
                </c:pt>
                <c:pt idx="4258">
                  <c:v>1.7859999999999999E-6</c:v>
                </c:pt>
                <c:pt idx="4259">
                  <c:v>1.787E-6</c:v>
                </c:pt>
                <c:pt idx="4260">
                  <c:v>1.79E-6</c:v>
                </c:pt>
                <c:pt idx="4261">
                  <c:v>1.7859999999999999E-6</c:v>
                </c:pt>
                <c:pt idx="4262">
                  <c:v>1.787E-6</c:v>
                </c:pt>
                <c:pt idx="4263">
                  <c:v>1.7889999999999999E-6</c:v>
                </c:pt>
                <c:pt idx="4264">
                  <c:v>1.7889999999999999E-6</c:v>
                </c:pt>
                <c:pt idx="4265">
                  <c:v>1.79E-6</c:v>
                </c:pt>
                <c:pt idx="4266">
                  <c:v>1.79E-6</c:v>
                </c:pt>
                <c:pt idx="4267">
                  <c:v>1.7940000000000001E-6</c:v>
                </c:pt>
                <c:pt idx="4268">
                  <c:v>1.792E-6</c:v>
                </c:pt>
                <c:pt idx="4269">
                  <c:v>1.792E-6</c:v>
                </c:pt>
                <c:pt idx="4270">
                  <c:v>1.792E-6</c:v>
                </c:pt>
                <c:pt idx="4271">
                  <c:v>1.7889999999999999E-6</c:v>
                </c:pt>
                <c:pt idx="4272">
                  <c:v>1.79E-6</c:v>
                </c:pt>
                <c:pt idx="4273">
                  <c:v>1.7940000000000001E-6</c:v>
                </c:pt>
                <c:pt idx="4274">
                  <c:v>1.784E-6</c:v>
                </c:pt>
                <c:pt idx="4275">
                  <c:v>1.7889999999999999E-6</c:v>
                </c:pt>
                <c:pt idx="4276">
                  <c:v>1.792E-6</c:v>
                </c:pt>
                <c:pt idx="4277">
                  <c:v>1.7829999999999999E-6</c:v>
                </c:pt>
                <c:pt idx="4278">
                  <c:v>1.787E-6</c:v>
                </c:pt>
                <c:pt idx="4279">
                  <c:v>1.7889999999999999E-6</c:v>
                </c:pt>
                <c:pt idx="4280">
                  <c:v>1.787E-6</c:v>
                </c:pt>
                <c:pt idx="4281">
                  <c:v>1.7889999999999999E-6</c:v>
                </c:pt>
                <c:pt idx="4282">
                  <c:v>1.792E-6</c:v>
                </c:pt>
                <c:pt idx="4283">
                  <c:v>1.787E-6</c:v>
                </c:pt>
                <c:pt idx="4284">
                  <c:v>1.787E-6</c:v>
                </c:pt>
                <c:pt idx="4285">
                  <c:v>1.79E-6</c:v>
                </c:pt>
                <c:pt idx="4286">
                  <c:v>1.7940000000000001E-6</c:v>
                </c:pt>
                <c:pt idx="4287">
                  <c:v>1.7889999999999999E-6</c:v>
                </c:pt>
                <c:pt idx="4288">
                  <c:v>1.792E-6</c:v>
                </c:pt>
                <c:pt idx="4289">
                  <c:v>1.7940000000000001E-6</c:v>
                </c:pt>
                <c:pt idx="4290">
                  <c:v>1.7859999999999999E-6</c:v>
                </c:pt>
                <c:pt idx="4291">
                  <c:v>1.7889999999999999E-6</c:v>
                </c:pt>
                <c:pt idx="4292">
                  <c:v>1.7940000000000001E-6</c:v>
                </c:pt>
                <c:pt idx="4293">
                  <c:v>1.787E-6</c:v>
                </c:pt>
                <c:pt idx="4294">
                  <c:v>1.79E-6</c:v>
                </c:pt>
                <c:pt idx="4295">
                  <c:v>1.792E-6</c:v>
                </c:pt>
                <c:pt idx="4296">
                  <c:v>1.787E-6</c:v>
                </c:pt>
                <c:pt idx="4297">
                  <c:v>1.7859999999999999E-6</c:v>
                </c:pt>
                <c:pt idx="4298">
                  <c:v>1.79E-6</c:v>
                </c:pt>
                <c:pt idx="4299">
                  <c:v>1.792E-6</c:v>
                </c:pt>
                <c:pt idx="4300">
                  <c:v>1.795E-6</c:v>
                </c:pt>
                <c:pt idx="4301">
                  <c:v>1.79E-6</c:v>
                </c:pt>
                <c:pt idx="4302">
                  <c:v>1.795E-6</c:v>
                </c:pt>
                <c:pt idx="4303">
                  <c:v>1.7889999999999999E-6</c:v>
                </c:pt>
                <c:pt idx="4304">
                  <c:v>1.7889999999999999E-6</c:v>
                </c:pt>
                <c:pt idx="4305">
                  <c:v>1.7940000000000001E-6</c:v>
                </c:pt>
                <c:pt idx="4306">
                  <c:v>1.795E-6</c:v>
                </c:pt>
                <c:pt idx="4307">
                  <c:v>1.7889999999999999E-6</c:v>
                </c:pt>
                <c:pt idx="4308">
                  <c:v>1.79E-6</c:v>
                </c:pt>
                <c:pt idx="4309">
                  <c:v>1.7940000000000001E-6</c:v>
                </c:pt>
                <c:pt idx="4310">
                  <c:v>1.787E-6</c:v>
                </c:pt>
                <c:pt idx="4311">
                  <c:v>1.79E-6</c:v>
                </c:pt>
                <c:pt idx="4312">
                  <c:v>1.787E-6</c:v>
                </c:pt>
                <c:pt idx="4313">
                  <c:v>1.792E-6</c:v>
                </c:pt>
                <c:pt idx="4314">
                  <c:v>1.784E-6</c:v>
                </c:pt>
                <c:pt idx="4315">
                  <c:v>1.787E-6</c:v>
                </c:pt>
                <c:pt idx="4316">
                  <c:v>1.79E-6</c:v>
                </c:pt>
                <c:pt idx="4317">
                  <c:v>1.787E-6</c:v>
                </c:pt>
                <c:pt idx="4318">
                  <c:v>1.7859999999999999E-6</c:v>
                </c:pt>
                <c:pt idx="4319">
                  <c:v>1.7859999999999999E-6</c:v>
                </c:pt>
                <c:pt idx="4320">
                  <c:v>1.792E-6</c:v>
                </c:pt>
                <c:pt idx="4321">
                  <c:v>1.784E-6</c:v>
                </c:pt>
                <c:pt idx="4322">
                  <c:v>1.7859999999999999E-6</c:v>
                </c:pt>
                <c:pt idx="4323">
                  <c:v>1.787E-6</c:v>
                </c:pt>
                <c:pt idx="4324">
                  <c:v>1.79E-6</c:v>
                </c:pt>
                <c:pt idx="4325">
                  <c:v>1.7859999999999999E-6</c:v>
                </c:pt>
                <c:pt idx="4326">
                  <c:v>1.7889999999999999E-6</c:v>
                </c:pt>
                <c:pt idx="4327">
                  <c:v>1.7889999999999999E-6</c:v>
                </c:pt>
                <c:pt idx="4328">
                  <c:v>1.7889999999999999E-6</c:v>
                </c:pt>
                <c:pt idx="4329">
                  <c:v>1.7859999999999999E-6</c:v>
                </c:pt>
                <c:pt idx="4330">
                  <c:v>1.7889999999999999E-6</c:v>
                </c:pt>
                <c:pt idx="4331">
                  <c:v>1.792E-6</c:v>
                </c:pt>
                <c:pt idx="4332">
                  <c:v>1.7859999999999999E-6</c:v>
                </c:pt>
                <c:pt idx="4333">
                  <c:v>1.792E-6</c:v>
                </c:pt>
                <c:pt idx="4334">
                  <c:v>1.7940000000000001E-6</c:v>
                </c:pt>
                <c:pt idx="4335">
                  <c:v>1.7940000000000001E-6</c:v>
                </c:pt>
                <c:pt idx="4336">
                  <c:v>1.792E-6</c:v>
                </c:pt>
                <c:pt idx="4337">
                  <c:v>1.792E-6</c:v>
                </c:pt>
                <c:pt idx="4338">
                  <c:v>1.795E-6</c:v>
                </c:pt>
                <c:pt idx="4339">
                  <c:v>1.787E-6</c:v>
                </c:pt>
                <c:pt idx="4340">
                  <c:v>1.792E-6</c:v>
                </c:pt>
                <c:pt idx="4341">
                  <c:v>1.792E-6</c:v>
                </c:pt>
                <c:pt idx="4342">
                  <c:v>1.7940000000000001E-6</c:v>
                </c:pt>
                <c:pt idx="4343">
                  <c:v>1.7889999999999999E-6</c:v>
                </c:pt>
                <c:pt idx="4344">
                  <c:v>1.7889999999999999E-6</c:v>
                </c:pt>
                <c:pt idx="4345">
                  <c:v>1.792E-6</c:v>
                </c:pt>
                <c:pt idx="4346">
                  <c:v>1.79E-6</c:v>
                </c:pt>
                <c:pt idx="4347">
                  <c:v>1.7859999999999999E-6</c:v>
                </c:pt>
                <c:pt idx="4348">
                  <c:v>1.79E-6</c:v>
                </c:pt>
                <c:pt idx="4349">
                  <c:v>1.792E-6</c:v>
                </c:pt>
                <c:pt idx="4350">
                  <c:v>1.787E-6</c:v>
                </c:pt>
                <c:pt idx="4351">
                  <c:v>1.7889999999999999E-6</c:v>
                </c:pt>
                <c:pt idx="4352">
                  <c:v>1.792E-6</c:v>
                </c:pt>
                <c:pt idx="4353">
                  <c:v>1.7889999999999999E-6</c:v>
                </c:pt>
                <c:pt idx="4354">
                  <c:v>1.787E-6</c:v>
                </c:pt>
                <c:pt idx="4355">
                  <c:v>1.7859999999999999E-6</c:v>
                </c:pt>
                <c:pt idx="4356">
                  <c:v>1.792E-6</c:v>
                </c:pt>
                <c:pt idx="4357">
                  <c:v>1.7889999999999999E-6</c:v>
                </c:pt>
                <c:pt idx="4358">
                  <c:v>1.7940000000000001E-6</c:v>
                </c:pt>
                <c:pt idx="4359">
                  <c:v>1.7940000000000001E-6</c:v>
                </c:pt>
                <c:pt idx="4360">
                  <c:v>1.79E-6</c:v>
                </c:pt>
                <c:pt idx="4361">
                  <c:v>1.79E-6</c:v>
                </c:pt>
                <c:pt idx="4362">
                  <c:v>1.795E-6</c:v>
                </c:pt>
                <c:pt idx="4363">
                  <c:v>1.787E-6</c:v>
                </c:pt>
                <c:pt idx="4364">
                  <c:v>1.792E-6</c:v>
                </c:pt>
                <c:pt idx="4365">
                  <c:v>1.795E-6</c:v>
                </c:pt>
                <c:pt idx="4366">
                  <c:v>1.79E-6</c:v>
                </c:pt>
                <c:pt idx="4367">
                  <c:v>1.7940000000000001E-6</c:v>
                </c:pt>
                <c:pt idx="4368">
                  <c:v>1.7940000000000001E-6</c:v>
                </c:pt>
                <c:pt idx="4369">
                  <c:v>1.79E-6</c:v>
                </c:pt>
                <c:pt idx="4370">
                  <c:v>1.792E-6</c:v>
                </c:pt>
                <c:pt idx="4371">
                  <c:v>1.7969999999999999E-6</c:v>
                </c:pt>
                <c:pt idx="4372">
                  <c:v>1.792E-6</c:v>
                </c:pt>
                <c:pt idx="4373">
                  <c:v>1.7940000000000001E-6</c:v>
                </c:pt>
                <c:pt idx="4374">
                  <c:v>1.795E-6</c:v>
                </c:pt>
                <c:pt idx="4375">
                  <c:v>1.795E-6</c:v>
                </c:pt>
                <c:pt idx="4376">
                  <c:v>1.792E-6</c:v>
                </c:pt>
                <c:pt idx="4377">
                  <c:v>1.7969999999999999E-6</c:v>
                </c:pt>
                <c:pt idx="4378">
                  <c:v>1.792E-6</c:v>
                </c:pt>
                <c:pt idx="4379">
                  <c:v>1.7940000000000001E-6</c:v>
                </c:pt>
                <c:pt idx="4380">
                  <c:v>1.7940000000000001E-6</c:v>
                </c:pt>
                <c:pt idx="4381">
                  <c:v>1.795E-6</c:v>
                </c:pt>
                <c:pt idx="4382">
                  <c:v>1.792E-6</c:v>
                </c:pt>
                <c:pt idx="4383">
                  <c:v>1.7940000000000001E-6</c:v>
                </c:pt>
                <c:pt idx="4384">
                  <c:v>1.7940000000000001E-6</c:v>
                </c:pt>
                <c:pt idx="4385">
                  <c:v>1.7969999999999999E-6</c:v>
                </c:pt>
                <c:pt idx="4386">
                  <c:v>1.7940000000000001E-6</c:v>
                </c:pt>
                <c:pt idx="4387">
                  <c:v>1.79E-6</c:v>
                </c:pt>
                <c:pt idx="4388">
                  <c:v>1.7940000000000001E-6</c:v>
                </c:pt>
                <c:pt idx="4389">
                  <c:v>1.79E-6</c:v>
                </c:pt>
                <c:pt idx="4390">
                  <c:v>1.787E-6</c:v>
                </c:pt>
                <c:pt idx="4391">
                  <c:v>1.7940000000000001E-6</c:v>
                </c:pt>
                <c:pt idx="4392">
                  <c:v>1.79E-6</c:v>
                </c:pt>
                <c:pt idx="4393">
                  <c:v>1.792E-6</c:v>
                </c:pt>
                <c:pt idx="4394">
                  <c:v>1.792E-6</c:v>
                </c:pt>
                <c:pt idx="4395">
                  <c:v>1.792E-6</c:v>
                </c:pt>
                <c:pt idx="4396">
                  <c:v>1.79E-6</c:v>
                </c:pt>
                <c:pt idx="4397">
                  <c:v>1.7940000000000001E-6</c:v>
                </c:pt>
                <c:pt idx="4398">
                  <c:v>1.7940000000000001E-6</c:v>
                </c:pt>
                <c:pt idx="4399">
                  <c:v>1.79E-6</c:v>
                </c:pt>
                <c:pt idx="4400">
                  <c:v>1.792E-6</c:v>
                </c:pt>
                <c:pt idx="4401">
                  <c:v>1.7940000000000001E-6</c:v>
                </c:pt>
                <c:pt idx="4402">
                  <c:v>1.79E-6</c:v>
                </c:pt>
                <c:pt idx="4403">
                  <c:v>1.7859999999999999E-6</c:v>
                </c:pt>
                <c:pt idx="4404">
                  <c:v>1.79E-6</c:v>
                </c:pt>
                <c:pt idx="4405">
                  <c:v>1.79E-6</c:v>
                </c:pt>
                <c:pt idx="4406">
                  <c:v>1.795E-6</c:v>
                </c:pt>
                <c:pt idx="4407">
                  <c:v>1.7889999999999999E-6</c:v>
                </c:pt>
                <c:pt idx="4408">
                  <c:v>1.7940000000000001E-6</c:v>
                </c:pt>
                <c:pt idx="4409">
                  <c:v>1.7940000000000001E-6</c:v>
                </c:pt>
                <c:pt idx="4410">
                  <c:v>1.795E-6</c:v>
                </c:pt>
                <c:pt idx="4411">
                  <c:v>1.7940000000000001E-6</c:v>
                </c:pt>
                <c:pt idx="4412">
                  <c:v>1.795E-6</c:v>
                </c:pt>
                <c:pt idx="4413">
                  <c:v>1.7940000000000001E-6</c:v>
                </c:pt>
                <c:pt idx="4414">
                  <c:v>1.7940000000000001E-6</c:v>
                </c:pt>
                <c:pt idx="4415">
                  <c:v>1.7940000000000001E-6</c:v>
                </c:pt>
                <c:pt idx="4416">
                  <c:v>1.79E-6</c:v>
                </c:pt>
                <c:pt idx="4417">
                  <c:v>1.7940000000000001E-6</c:v>
                </c:pt>
                <c:pt idx="4418">
                  <c:v>1.795E-6</c:v>
                </c:pt>
                <c:pt idx="4419">
                  <c:v>1.7889999999999999E-6</c:v>
                </c:pt>
                <c:pt idx="4420">
                  <c:v>1.795E-6</c:v>
                </c:pt>
                <c:pt idx="4421">
                  <c:v>1.795E-6</c:v>
                </c:pt>
                <c:pt idx="4422">
                  <c:v>1.7940000000000001E-6</c:v>
                </c:pt>
                <c:pt idx="4423">
                  <c:v>1.795E-6</c:v>
                </c:pt>
                <c:pt idx="4424">
                  <c:v>1.798E-6</c:v>
                </c:pt>
                <c:pt idx="4425">
                  <c:v>1.795E-6</c:v>
                </c:pt>
                <c:pt idx="4426">
                  <c:v>1.795E-6</c:v>
                </c:pt>
                <c:pt idx="4427">
                  <c:v>1.7969999999999999E-6</c:v>
                </c:pt>
                <c:pt idx="4428">
                  <c:v>1.7940000000000001E-6</c:v>
                </c:pt>
                <c:pt idx="4429">
                  <c:v>1.795E-6</c:v>
                </c:pt>
                <c:pt idx="4430">
                  <c:v>1.795E-6</c:v>
                </c:pt>
                <c:pt idx="4431">
                  <c:v>1.7969999999999999E-6</c:v>
                </c:pt>
                <c:pt idx="4432">
                  <c:v>1.795E-6</c:v>
                </c:pt>
                <c:pt idx="4433">
                  <c:v>1.795E-6</c:v>
                </c:pt>
                <c:pt idx="4434">
                  <c:v>1.795E-6</c:v>
                </c:pt>
                <c:pt idx="4435">
                  <c:v>1.795E-6</c:v>
                </c:pt>
                <c:pt idx="4436">
                  <c:v>1.798E-6</c:v>
                </c:pt>
                <c:pt idx="4437">
                  <c:v>1.7969999999999999E-6</c:v>
                </c:pt>
                <c:pt idx="4438">
                  <c:v>1.795E-6</c:v>
                </c:pt>
                <c:pt idx="4439">
                  <c:v>1.795E-6</c:v>
                </c:pt>
                <c:pt idx="4440">
                  <c:v>1.7969999999999999E-6</c:v>
                </c:pt>
                <c:pt idx="4441">
                  <c:v>1.798E-6</c:v>
                </c:pt>
                <c:pt idx="4442">
                  <c:v>1.795E-6</c:v>
                </c:pt>
                <c:pt idx="4443">
                  <c:v>1.795E-6</c:v>
                </c:pt>
                <c:pt idx="4444">
                  <c:v>1.795E-6</c:v>
                </c:pt>
                <c:pt idx="4445">
                  <c:v>1.798E-6</c:v>
                </c:pt>
                <c:pt idx="4446">
                  <c:v>1.7969999999999999E-6</c:v>
                </c:pt>
                <c:pt idx="4447">
                  <c:v>1.7969999999999999E-6</c:v>
                </c:pt>
                <c:pt idx="4448">
                  <c:v>1.795E-6</c:v>
                </c:pt>
                <c:pt idx="4449">
                  <c:v>1.7999999999999999E-6</c:v>
                </c:pt>
                <c:pt idx="4450">
                  <c:v>1.7969999999999999E-6</c:v>
                </c:pt>
                <c:pt idx="4451">
                  <c:v>1.795E-6</c:v>
                </c:pt>
                <c:pt idx="4452">
                  <c:v>1.7999999999999999E-6</c:v>
                </c:pt>
                <c:pt idx="4453">
                  <c:v>1.795E-6</c:v>
                </c:pt>
                <c:pt idx="4454">
                  <c:v>1.7999999999999999E-6</c:v>
                </c:pt>
                <c:pt idx="4455">
                  <c:v>1.798E-6</c:v>
                </c:pt>
                <c:pt idx="4456">
                  <c:v>1.7969999999999999E-6</c:v>
                </c:pt>
                <c:pt idx="4457">
                  <c:v>1.798E-6</c:v>
                </c:pt>
                <c:pt idx="4458">
                  <c:v>1.798E-6</c:v>
                </c:pt>
                <c:pt idx="4459">
                  <c:v>1.7969999999999999E-6</c:v>
                </c:pt>
                <c:pt idx="4460">
                  <c:v>1.798E-6</c:v>
                </c:pt>
                <c:pt idx="4461">
                  <c:v>1.7999999999999999E-6</c:v>
                </c:pt>
                <c:pt idx="4462">
                  <c:v>1.7969999999999999E-6</c:v>
                </c:pt>
                <c:pt idx="4463">
                  <c:v>1.7969999999999999E-6</c:v>
                </c:pt>
                <c:pt idx="4464">
                  <c:v>1.7969999999999999E-6</c:v>
                </c:pt>
                <c:pt idx="4465">
                  <c:v>1.7969999999999999E-6</c:v>
                </c:pt>
                <c:pt idx="4466">
                  <c:v>1.795E-6</c:v>
                </c:pt>
                <c:pt idx="4467">
                  <c:v>1.7969999999999999E-6</c:v>
                </c:pt>
                <c:pt idx="4468">
                  <c:v>1.798E-6</c:v>
                </c:pt>
                <c:pt idx="4469">
                  <c:v>1.7969999999999999E-6</c:v>
                </c:pt>
                <c:pt idx="4470">
                  <c:v>1.798E-6</c:v>
                </c:pt>
                <c:pt idx="4471">
                  <c:v>1.7969999999999999E-6</c:v>
                </c:pt>
                <c:pt idx="4472">
                  <c:v>1.795E-6</c:v>
                </c:pt>
                <c:pt idx="4473">
                  <c:v>1.795E-6</c:v>
                </c:pt>
                <c:pt idx="4474">
                  <c:v>1.7940000000000001E-6</c:v>
                </c:pt>
                <c:pt idx="4475">
                  <c:v>1.798E-6</c:v>
                </c:pt>
                <c:pt idx="4476">
                  <c:v>1.795E-6</c:v>
                </c:pt>
                <c:pt idx="4477">
                  <c:v>1.795E-6</c:v>
                </c:pt>
                <c:pt idx="4478">
                  <c:v>1.795E-6</c:v>
                </c:pt>
                <c:pt idx="4479">
                  <c:v>1.7969999999999999E-6</c:v>
                </c:pt>
                <c:pt idx="4480">
                  <c:v>1.7940000000000001E-6</c:v>
                </c:pt>
                <c:pt idx="4481">
                  <c:v>1.792E-6</c:v>
                </c:pt>
                <c:pt idx="4482">
                  <c:v>1.792E-6</c:v>
                </c:pt>
                <c:pt idx="4483">
                  <c:v>1.795E-6</c:v>
                </c:pt>
                <c:pt idx="4484">
                  <c:v>1.7940000000000001E-6</c:v>
                </c:pt>
                <c:pt idx="4485">
                  <c:v>1.7940000000000001E-6</c:v>
                </c:pt>
                <c:pt idx="4486">
                  <c:v>1.7969999999999999E-6</c:v>
                </c:pt>
                <c:pt idx="4487">
                  <c:v>1.7940000000000001E-6</c:v>
                </c:pt>
                <c:pt idx="4488">
                  <c:v>1.7940000000000001E-6</c:v>
                </c:pt>
                <c:pt idx="4489">
                  <c:v>1.795E-6</c:v>
                </c:pt>
                <c:pt idx="4490">
                  <c:v>1.792E-6</c:v>
                </c:pt>
                <c:pt idx="4491">
                  <c:v>1.795E-6</c:v>
                </c:pt>
                <c:pt idx="4492">
                  <c:v>1.792E-6</c:v>
                </c:pt>
                <c:pt idx="4493">
                  <c:v>1.792E-6</c:v>
                </c:pt>
                <c:pt idx="4494">
                  <c:v>1.79E-6</c:v>
                </c:pt>
                <c:pt idx="4495">
                  <c:v>1.7940000000000001E-6</c:v>
                </c:pt>
                <c:pt idx="4496">
                  <c:v>1.792E-6</c:v>
                </c:pt>
                <c:pt idx="4497">
                  <c:v>1.787E-6</c:v>
                </c:pt>
                <c:pt idx="4498">
                  <c:v>1.7889999999999999E-6</c:v>
                </c:pt>
                <c:pt idx="4499">
                  <c:v>1.7940000000000001E-6</c:v>
                </c:pt>
                <c:pt idx="4500">
                  <c:v>1.787E-6</c:v>
                </c:pt>
                <c:pt idx="4501">
                  <c:v>1.7940000000000001E-6</c:v>
                </c:pt>
                <c:pt idx="4502">
                  <c:v>1.7940000000000001E-6</c:v>
                </c:pt>
                <c:pt idx="4503">
                  <c:v>1.7889999999999999E-6</c:v>
                </c:pt>
                <c:pt idx="4504">
                  <c:v>1.7889999999999999E-6</c:v>
                </c:pt>
                <c:pt idx="4505">
                  <c:v>1.7940000000000001E-6</c:v>
                </c:pt>
                <c:pt idx="4506">
                  <c:v>1.787E-6</c:v>
                </c:pt>
                <c:pt idx="4507">
                  <c:v>1.79E-6</c:v>
                </c:pt>
                <c:pt idx="4508">
                  <c:v>1.7889999999999999E-6</c:v>
                </c:pt>
                <c:pt idx="4509">
                  <c:v>1.79E-6</c:v>
                </c:pt>
                <c:pt idx="4510">
                  <c:v>1.787E-6</c:v>
                </c:pt>
                <c:pt idx="4511">
                  <c:v>1.7889999999999999E-6</c:v>
                </c:pt>
                <c:pt idx="4512">
                  <c:v>1.792E-6</c:v>
                </c:pt>
                <c:pt idx="4513">
                  <c:v>1.787E-6</c:v>
                </c:pt>
                <c:pt idx="4514">
                  <c:v>1.7889999999999999E-6</c:v>
                </c:pt>
                <c:pt idx="4515">
                  <c:v>1.792E-6</c:v>
                </c:pt>
                <c:pt idx="4516">
                  <c:v>1.784E-6</c:v>
                </c:pt>
                <c:pt idx="4517">
                  <c:v>1.7889999999999999E-6</c:v>
                </c:pt>
                <c:pt idx="4518">
                  <c:v>1.7889999999999999E-6</c:v>
                </c:pt>
                <c:pt idx="4519">
                  <c:v>1.7940000000000001E-6</c:v>
                </c:pt>
                <c:pt idx="4520">
                  <c:v>1.784E-6</c:v>
                </c:pt>
                <c:pt idx="4521">
                  <c:v>1.7889999999999999E-6</c:v>
                </c:pt>
                <c:pt idx="4522">
                  <c:v>1.792E-6</c:v>
                </c:pt>
                <c:pt idx="4523">
                  <c:v>1.7829999999999999E-6</c:v>
                </c:pt>
                <c:pt idx="4524">
                  <c:v>1.7859999999999999E-6</c:v>
                </c:pt>
                <c:pt idx="4525">
                  <c:v>1.79E-6</c:v>
                </c:pt>
                <c:pt idx="4526">
                  <c:v>1.79E-6</c:v>
                </c:pt>
                <c:pt idx="4527">
                  <c:v>1.787E-6</c:v>
                </c:pt>
                <c:pt idx="4528">
                  <c:v>1.7859999999999999E-6</c:v>
                </c:pt>
                <c:pt idx="4529">
                  <c:v>1.7889999999999999E-6</c:v>
                </c:pt>
                <c:pt idx="4530">
                  <c:v>1.784E-6</c:v>
                </c:pt>
                <c:pt idx="4531">
                  <c:v>1.7859999999999999E-6</c:v>
                </c:pt>
                <c:pt idx="4532">
                  <c:v>1.787E-6</c:v>
                </c:pt>
                <c:pt idx="4533">
                  <c:v>1.7859999999999999E-6</c:v>
                </c:pt>
                <c:pt idx="4534">
                  <c:v>1.7859999999999999E-6</c:v>
                </c:pt>
                <c:pt idx="4535">
                  <c:v>1.787E-6</c:v>
                </c:pt>
                <c:pt idx="4536">
                  <c:v>1.7889999999999999E-6</c:v>
                </c:pt>
                <c:pt idx="4537">
                  <c:v>1.7829999999999999E-6</c:v>
                </c:pt>
                <c:pt idx="4538">
                  <c:v>1.784E-6</c:v>
                </c:pt>
                <c:pt idx="4539">
                  <c:v>1.7889999999999999E-6</c:v>
                </c:pt>
                <c:pt idx="4540">
                  <c:v>1.784E-6</c:v>
                </c:pt>
                <c:pt idx="4541">
                  <c:v>1.784E-6</c:v>
                </c:pt>
                <c:pt idx="4542">
                  <c:v>1.7889999999999999E-6</c:v>
                </c:pt>
                <c:pt idx="4543">
                  <c:v>1.7829999999999999E-6</c:v>
                </c:pt>
                <c:pt idx="4544">
                  <c:v>1.784E-6</c:v>
                </c:pt>
                <c:pt idx="4545">
                  <c:v>1.787E-6</c:v>
                </c:pt>
                <c:pt idx="4546">
                  <c:v>1.784E-6</c:v>
                </c:pt>
                <c:pt idx="4547">
                  <c:v>1.784E-6</c:v>
                </c:pt>
                <c:pt idx="4548">
                  <c:v>1.7859999999999999E-6</c:v>
                </c:pt>
                <c:pt idx="4549">
                  <c:v>1.787E-6</c:v>
                </c:pt>
                <c:pt idx="4550">
                  <c:v>1.7859999999999999E-6</c:v>
                </c:pt>
                <c:pt idx="4551">
                  <c:v>1.784E-6</c:v>
                </c:pt>
                <c:pt idx="4552">
                  <c:v>1.7940000000000001E-6</c:v>
                </c:pt>
                <c:pt idx="4553">
                  <c:v>1.787E-6</c:v>
                </c:pt>
                <c:pt idx="4554">
                  <c:v>1.7859999999999999E-6</c:v>
                </c:pt>
                <c:pt idx="4555">
                  <c:v>1.795E-6</c:v>
                </c:pt>
                <c:pt idx="4556">
                  <c:v>1.7889999999999999E-6</c:v>
                </c:pt>
                <c:pt idx="4557">
                  <c:v>1.79E-6</c:v>
                </c:pt>
                <c:pt idx="4558">
                  <c:v>1.79E-6</c:v>
                </c:pt>
                <c:pt idx="4559">
                  <c:v>1.795E-6</c:v>
                </c:pt>
                <c:pt idx="4560">
                  <c:v>1.792E-6</c:v>
                </c:pt>
                <c:pt idx="4561">
                  <c:v>1.7940000000000001E-6</c:v>
                </c:pt>
                <c:pt idx="4562">
                  <c:v>1.79E-6</c:v>
                </c:pt>
                <c:pt idx="4563">
                  <c:v>1.7940000000000001E-6</c:v>
                </c:pt>
                <c:pt idx="4564">
                  <c:v>1.792E-6</c:v>
                </c:pt>
                <c:pt idx="4565">
                  <c:v>1.7969999999999999E-6</c:v>
                </c:pt>
                <c:pt idx="4566">
                  <c:v>1.7889999999999999E-6</c:v>
                </c:pt>
                <c:pt idx="4567">
                  <c:v>1.7889999999999999E-6</c:v>
                </c:pt>
                <c:pt idx="4568">
                  <c:v>1.7940000000000001E-6</c:v>
                </c:pt>
                <c:pt idx="4569">
                  <c:v>1.787E-6</c:v>
                </c:pt>
                <c:pt idx="4570">
                  <c:v>1.787E-6</c:v>
                </c:pt>
                <c:pt idx="4571">
                  <c:v>1.7940000000000001E-6</c:v>
                </c:pt>
                <c:pt idx="4572">
                  <c:v>1.784E-6</c:v>
                </c:pt>
                <c:pt idx="4573">
                  <c:v>1.7859999999999999E-6</c:v>
                </c:pt>
                <c:pt idx="4574">
                  <c:v>1.79E-6</c:v>
                </c:pt>
                <c:pt idx="4575">
                  <c:v>1.7859999999999999E-6</c:v>
                </c:pt>
                <c:pt idx="4576">
                  <c:v>1.787E-6</c:v>
                </c:pt>
                <c:pt idx="4577">
                  <c:v>1.79E-6</c:v>
                </c:pt>
                <c:pt idx="4578">
                  <c:v>1.784E-6</c:v>
                </c:pt>
                <c:pt idx="4579">
                  <c:v>1.784E-6</c:v>
                </c:pt>
                <c:pt idx="4580">
                  <c:v>1.792E-6</c:v>
                </c:pt>
                <c:pt idx="4581">
                  <c:v>1.7859999999999999E-6</c:v>
                </c:pt>
                <c:pt idx="4582">
                  <c:v>1.7859999999999999E-6</c:v>
                </c:pt>
                <c:pt idx="4583">
                  <c:v>1.792E-6</c:v>
                </c:pt>
                <c:pt idx="4584">
                  <c:v>1.7859999999999999E-6</c:v>
                </c:pt>
                <c:pt idx="4585">
                  <c:v>1.7889999999999999E-6</c:v>
                </c:pt>
                <c:pt idx="4586">
                  <c:v>1.7889999999999999E-6</c:v>
                </c:pt>
                <c:pt idx="4587">
                  <c:v>1.792E-6</c:v>
                </c:pt>
                <c:pt idx="4588">
                  <c:v>1.7859999999999999E-6</c:v>
                </c:pt>
                <c:pt idx="4589">
                  <c:v>1.787E-6</c:v>
                </c:pt>
                <c:pt idx="4590">
                  <c:v>1.79E-6</c:v>
                </c:pt>
                <c:pt idx="4591">
                  <c:v>1.7889999999999999E-6</c:v>
                </c:pt>
                <c:pt idx="4592">
                  <c:v>1.79E-6</c:v>
                </c:pt>
                <c:pt idx="4593">
                  <c:v>1.792E-6</c:v>
                </c:pt>
                <c:pt idx="4594">
                  <c:v>1.7940000000000001E-6</c:v>
                </c:pt>
                <c:pt idx="4595">
                  <c:v>1.787E-6</c:v>
                </c:pt>
                <c:pt idx="4596">
                  <c:v>1.7889999999999999E-6</c:v>
                </c:pt>
                <c:pt idx="4597">
                  <c:v>1.792E-6</c:v>
                </c:pt>
                <c:pt idx="4598">
                  <c:v>1.7889999999999999E-6</c:v>
                </c:pt>
                <c:pt idx="4599">
                  <c:v>1.787E-6</c:v>
                </c:pt>
                <c:pt idx="4600">
                  <c:v>1.79E-6</c:v>
                </c:pt>
                <c:pt idx="4601">
                  <c:v>1.79E-6</c:v>
                </c:pt>
                <c:pt idx="4602">
                  <c:v>1.787E-6</c:v>
                </c:pt>
                <c:pt idx="4603">
                  <c:v>1.792E-6</c:v>
                </c:pt>
                <c:pt idx="4604">
                  <c:v>1.79E-6</c:v>
                </c:pt>
                <c:pt idx="4605">
                  <c:v>1.792E-6</c:v>
                </c:pt>
                <c:pt idx="4606">
                  <c:v>1.7969999999999999E-6</c:v>
                </c:pt>
                <c:pt idx="4607">
                  <c:v>1.7940000000000001E-6</c:v>
                </c:pt>
                <c:pt idx="4608">
                  <c:v>1.792E-6</c:v>
                </c:pt>
                <c:pt idx="4609">
                  <c:v>1.795E-6</c:v>
                </c:pt>
                <c:pt idx="4610">
                  <c:v>1.792E-6</c:v>
                </c:pt>
                <c:pt idx="4611">
                  <c:v>1.792E-6</c:v>
                </c:pt>
                <c:pt idx="4612">
                  <c:v>1.7940000000000001E-6</c:v>
                </c:pt>
                <c:pt idx="4613">
                  <c:v>1.7940000000000001E-6</c:v>
                </c:pt>
                <c:pt idx="4614">
                  <c:v>1.792E-6</c:v>
                </c:pt>
                <c:pt idx="4615">
                  <c:v>1.795E-6</c:v>
                </c:pt>
                <c:pt idx="4616">
                  <c:v>1.7940000000000001E-6</c:v>
                </c:pt>
                <c:pt idx="4617">
                  <c:v>1.7940000000000001E-6</c:v>
                </c:pt>
                <c:pt idx="4618">
                  <c:v>1.795E-6</c:v>
                </c:pt>
                <c:pt idx="4619">
                  <c:v>1.7940000000000001E-6</c:v>
                </c:pt>
                <c:pt idx="4620">
                  <c:v>1.792E-6</c:v>
                </c:pt>
                <c:pt idx="4621">
                  <c:v>1.792E-6</c:v>
                </c:pt>
                <c:pt idx="4622">
                  <c:v>1.7940000000000001E-6</c:v>
                </c:pt>
                <c:pt idx="4623">
                  <c:v>1.792E-6</c:v>
                </c:pt>
                <c:pt idx="4624">
                  <c:v>1.79E-6</c:v>
                </c:pt>
                <c:pt idx="4625">
                  <c:v>1.795E-6</c:v>
                </c:pt>
                <c:pt idx="4626">
                  <c:v>1.787E-6</c:v>
                </c:pt>
                <c:pt idx="4627">
                  <c:v>1.7889999999999999E-6</c:v>
                </c:pt>
                <c:pt idx="4628">
                  <c:v>1.795E-6</c:v>
                </c:pt>
                <c:pt idx="4629">
                  <c:v>1.792E-6</c:v>
                </c:pt>
                <c:pt idx="4630">
                  <c:v>1.792E-6</c:v>
                </c:pt>
                <c:pt idx="4631">
                  <c:v>1.795E-6</c:v>
                </c:pt>
                <c:pt idx="4632">
                  <c:v>1.792E-6</c:v>
                </c:pt>
                <c:pt idx="4633">
                  <c:v>1.7889999999999999E-6</c:v>
                </c:pt>
                <c:pt idx="4634">
                  <c:v>1.792E-6</c:v>
                </c:pt>
                <c:pt idx="4635">
                  <c:v>1.79E-6</c:v>
                </c:pt>
                <c:pt idx="4636">
                  <c:v>1.7940000000000001E-6</c:v>
                </c:pt>
                <c:pt idx="4637">
                  <c:v>1.7940000000000001E-6</c:v>
                </c:pt>
                <c:pt idx="4638">
                  <c:v>1.7940000000000001E-6</c:v>
                </c:pt>
                <c:pt idx="4639">
                  <c:v>1.795E-6</c:v>
                </c:pt>
                <c:pt idx="4640">
                  <c:v>1.792E-6</c:v>
                </c:pt>
                <c:pt idx="4641">
                  <c:v>1.795E-6</c:v>
                </c:pt>
                <c:pt idx="4642">
                  <c:v>1.792E-6</c:v>
                </c:pt>
                <c:pt idx="4643">
                  <c:v>1.7940000000000001E-6</c:v>
                </c:pt>
                <c:pt idx="4644">
                  <c:v>1.795E-6</c:v>
                </c:pt>
                <c:pt idx="4645">
                  <c:v>1.795E-6</c:v>
                </c:pt>
                <c:pt idx="4646">
                  <c:v>1.7940000000000001E-6</c:v>
                </c:pt>
                <c:pt idx="4647">
                  <c:v>1.7940000000000001E-6</c:v>
                </c:pt>
                <c:pt idx="4648">
                  <c:v>1.795E-6</c:v>
                </c:pt>
                <c:pt idx="4649">
                  <c:v>1.792E-6</c:v>
                </c:pt>
                <c:pt idx="4650">
                  <c:v>1.795E-6</c:v>
                </c:pt>
                <c:pt idx="4651">
                  <c:v>1.795E-6</c:v>
                </c:pt>
                <c:pt idx="4652">
                  <c:v>1.7969999999999999E-6</c:v>
                </c:pt>
                <c:pt idx="4653">
                  <c:v>1.7940000000000001E-6</c:v>
                </c:pt>
                <c:pt idx="4654">
                  <c:v>1.7940000000000001E-6</c:v>
                </c:pt>
                <c:pt idx="4655">
                  <c:v>1.7940000000000001E-6</c:v>
                </c:pt>
                <c:pt idx="4656">
                  <c:v>1.798E-6</c:v>
                </c:pt>
                <c:pt idx="4657">
                  <c:v>1.7940000000000001E-6</c:v>
                </c:pt>
                <c:pt idx="4658">
                  <c:v>1.7940000000000001E-6</c:v>
                </c:pt>
                <c:pt idx="4659">
                  <c:v>1.795E-6</c:v>
                </c:pt>
                <c:pt idx="4660">
                  <c:v>1.7940000000000001E-6</c:v>
                </c:pt>
                <c:pt idx="4661">
                  <c:v>1.795E-6</c:v>
                </c:pt>
                <c:pt idx="4662">
                  <c:v>1.798E-6</c:v>
                </c:pt>
                <c:pt idx="4663">
                  <c:v>1.7940000000000001E-6</c:v>
                </c:pt>
                <c:pt idx="4664">
                  <c:v>1.7940000000000001E-6</c:v>
                </c:pt>
                <c:pt idx="4665">
                  <c:v>1.795E-6</c:v>
                </c:pt>
                <c:pt idx="4666">
                  <c:v>1.7940000000000001E-6</c:v>
                </c:pt>
                <c:pt idx="4667">
                  <c:v>1.795E-6</c:v>
                </c:pt>
                <c:pt idx="4668">
                  <c:v>1.795E-6</c:v>
                </c:pt>
                <c:pt idx="4669">
                  <c:v>1.7940000000000001E-6</c:v>
                </c:pt>
                <c:pt idx="4670">
                  <c:v>1.795E-6</c:v>
                </c:pt>
                <c:pt idx="4671">
                  <c:v>1.7969999999999999E-6</c:v>
                </c:pt>
                <c:pt idx="4672">
                  <c:v>1.795E-6</c:v>
                </c:pt>
                <c:pt idx="4673">
                  <c:v>1.795E-6</c:v>
                </c:pt>
                <c:pt idx="4674">
                  <c:v>1.7969999999999999E-6</c:v>
                </c:pt>
                <c:pt idx="4675">
                  <c:v>1.7940000000000001E-6</c:v>
                </c:pt>
                <c:pt idx="4676">
                  <c:v>1.7940000000000001E-6</c:v>
                </c:pt>
                <c:pt idx="4677">
                  <c:v>1.795E-6</c:v>
                </c:pt>
                <c:pt idx="4678">
                  <c:v>1.7969999999999999E-6</c:v>
                </c:pt>
                <c:pt idx="4679">
                  <c:v>1.795E-6</c:v>
                </c:pt>
                <c:pt idx="4680">
                  <c:v>1.795E-6</c:v>
                </c:pt>
                <c:pt idx="4681">
                  <c:v>1.7969999999999999E-6</c:v>
                </c:pt>
                <c:pt idx="4682">
                  <c:v>1.798E-6</c:v>
                </c:pt>
                <c:pt idx="4683">
                  <c:v>1.795E-6</c:v>
                </c:pt>
                <c:pt idx="4684">
                  <c:v>1.7940000000000001E-6</c:v>
                </c:pt>
                <c:pt idx="4685">
                  <c:v>1.795E-6</c:v>
                </c:pt>
                <c:pt idx="4686">
                  <c:v>1.7969999999999999E-6</c:v>
                </c:pt>
                <c:pt idx="4687">
                  <c:v>1.795E-6</c:v>
                </c:pt>
                <c:pt idx="4688">
                  <c:v>1.7969999999999999E-6</c:v>
                </c:pt>
                <c:pt idx="4689">
                  <c:v>1.7969999999999999E-6</c:v>
                </c:pt>
                <c:pt idx="4690">
                  <c:v>1.795E-6</c:v>
                </c:pt>
                <c:pt idx="4691">
                  <c:v>1.7969999999999999E-6</c:v>
                </c:pt>
                <c:pt idx="4692">
                  <c:v>1.795E-6</c:v>
                </c:pt>
                <c:pt idx="4693">
                  <c:v>1.795E-6</c:v>
                </c:pt>
                <c:pt idx="4694">
                  <c:v>1.795E-6</c:v>
                </c:pt>
                <c:pt idx="4695">
                  <c:v>1.7999999999999999E-6</c:v>
                </c:pt>
                <c:pt idx="4696">
                  <c:v>1.798E-6</c:v>
                </c:pt>
                <c:pt idx="4697">
                  <c:v>1.7969999999999999E-6</c:v>
                </c:pt>
                <c:pt idx="4698">
                  <c:v>1.7969999999999999E-6</c:v>
                </c:pt>
                <c:pt idx="4699">
                  <c:v>1.7969999999999999E-6</c:v>
                </c:pt>
                <c:pt idx="4700">
                  <c:v>1.7969999999999999E-6</c:v>
                </c:pt>
                <c:pt idx="4701">
                  <c:v>1.795E-6</c:v>
                </c:pt>
                <c:pt idx="4702">
                  <c:v>1.7969999999999999E-6</c:v>
                </c:pt>
                <c:pt idx="4703">
                  <c:v>1.7969999999999999E-6</c:v>
                </c:pt>
                <c:pt idx="4704">
                  <c:v>1.795E-6</c:v>
                </c:pt>
                <c:pt idx="4705">
                  <c:v>1.795E-6</c:v>
                </c:pt>
                <c:pt idx="4706">
                  <c:v>1.798E-6</c:v>
                </c:pt>
                <c:pt idx="4707">
                  <c:v>1.795E-6</c:v>
                </c:pt>
                <c:pt idx="4708">
                  <c:v>1.795E-6</c:v>
                </c:pt>
                <c:pt idx="4709">
                  <c:v>1.7969999999999999E-6</c:v>
                </c:pt>
                <c:pt idx="4710">
                  <c:v>1.795E-6</c:v>
                </c:pt>
                <c:pt idx="4711">
                  <c:v>1.795E-6</c:v>
                </c:pt>
                <c:pt idx="4712">
                  <c:v>1.795E-6</c:v>
                </c:pt>
                <c:pt idx="4713">
                  <c:v>1.795E-6</c:v>
                </c:pt>
                <c:pt idx="4714">
                  <c:v>1.7940000000000001E-6</c:v>
                </c:pt>
                <c:pt idx="4715">
                  <c:v>1.795E-6</c:v>
                </c:pt>
                <c:pt idx="4716">
                  <c:v>1.7999999999999999E-6</c:v>
                </c:pt>
                <c:pt idx="4717">
                  <c:v>1.7969999999999999E-6</c:v>
                </c:pt>
                <c:pt idx="4718">
                  <c:v>1.7969999999999999E-6</c:v>
                </c:pt>
                <c:pt idx="4719">
                  <c:v>1.7969999999999999E-6</c:v>
                </c:pt>
                <c:pt idx="4720">
                  <c:v>1.795E-6</c:v>
                </c:pt>
                <c:pt idx="4721">
                  <c:v>1.795E-6</c:v>
                </c:pt>
                <c:pt idx="4722">
                  <c:v>1.798E-6</c:v>
                </c:pt>
                <c:pt idx="4723">
                  <c:v>1.795E-6</c:v>
                </c:pt>
                <c:pt idx="4724">
                  <c:v>1.795E-6</c:v>
                </c:pt>
                <c:pt idx="4725">
                  <c:v>1.7940000000000001E-6</c:v>
                </c:pt>
                <c:pt idx="4726">
                  <c:v>1.795E-6</c:v>
                </c:pt>
                <c:pt idx="4727">
                  <c:v>1.795E-6</c:v>
                </c:pt>
                <c:pt idx="4728">
                  <c:v>1.792E-6</c:v>
                </c:pt>
                <c:pt idx="4729">
                  <c:v>1.795E-6</c:v>
                </c:pt>
                <c:pt idx="4730">
                  <c:v>1.798E-6</c:v>
                </c:pt>
                <c:pt idx="4731">
                  <c:v>1.7940000000000001E-6</c:v>
                </c:pt>
                <c:pt idx="4732">
                  <c:v>1.792E-6</c:v>
                </c:pt>
                <c:pt idx="4733">
                  <c:v>1.795E-6</c:v>
                </c:pt>
                <c:pt idx="4734">
                  <c:v>1.7940000000000001E-6</c:v>
                </c:pt>
                <c:pt idx="4735">
                  <c:v>1.792E-6</c:v>
                </c:pt>
                <c:pt idx="4736">
                  <c:v>1.792E-6</c:v>
                </c:pt>
                <c:pt idx="4737">
                  <c:v>1.795E-6</c:v>
                </c:pt>
                <c:pt idx="4738">
                  <c:v>1.792E-6</c:v>
                </c:pt>
                <c:pt idx="4739">
                  <c:v>1.792E-6</c:v>
                </c:pt>
                <c:pt idx="4740">
                  <c:v>1.798E-6</c:v>
                </c:pt>
                <c:pt idx="4741">
                  <c:v>1.7940000000000001E-6</c:v>
                </c:pt>
                <c:pt idx="4742">
                  <c:v>1.792E-6</c:v>
                </c:pt>
                <c:pt idx="4743">
                  <c:v>1.7969999999999999E-6</c:v>
                </c:pt>
                <c:pt idx="4744">
                  <c:v>1.795E-6</c:v>
                </c:pt>
                <c:pt idx="4745">
                  <c:v>1.795E-6</c:v>
                </c:pt>
                <c:pt idx="4746">
                  <c:v>1.795E-6</c:v>
                </c:pt>
                <c:pt idx="4747">
                  <c:v>1.7969999999999999E-6</c:v>
                </c:pt>
                <c:pt idx="4748">
                  <c:v>1.795E-6</c:v>
                </c:pt>
                <c:pt idx="4749">
                  <c:v>1.7940000000000001E-6</c:v>
                </c:pt>
                <c:pt idx="4750">
                  <c:v>1.795E-6</c:v>
                </c:pt>
                <c:pt idx="4751">
                  <c:v>1.7940000000000001E-6</c:v>
                </c:pt>
                <c:pt idx="4752">
                  <c:v>1.795E-6</c:v>
                </c:pt>
                <c:pt idx="4753">
                  <c:v>1.795E-6</c:v>
                </c:pt>
                <c:pt idx="4754">
                  <c:v>1.795E-6</c:v>
                </c:pt>
                <c:pt idx="4755">
                  <c:v>1.7940000000000001E-6</c:v>
                </c:pt>
                <c:pt idx="4756">
                  <c:v>1.7940000000000001E-6</c:v>
                </c:pt>
                <c:pt idx="4757">
                  <c:v>1.795E-6</c:v>
                </c:pt>
                <c:pt idx="4758">
                  <c:v>1.795E-6</c:v>
                </c:pt>
                <c:pt idx="4759">
                  <c:v>1.795E-6</c:v>
                </c:pt>
                <c:pt idx="4760">
                  <c:v>1.7969999999999999E-6</c:v>
                </c:pt>
                <c:pt idx="4761">
                  <c:v>1.792E-6</c:v>
                </c:pt>
                <c:pt idx="4762">
                  <c:v>1.795E-6</c:v>
                </c:pt>
                <c:pt idx="4763">
                  <c:v>1.7969999999999999E-6</c:v>
                </c:pt>
                <c:pt idx="4764">
                  <c:v>1.7940000000000001E-6</c:v>
                </c:pt>
                <c:pt idx="4765">
                  <c:v>1.7969999999999999E-6</c:v>
                </c:pt>
                <c:pt idx="4766">
                  <c:v>1.795E-6</c:v>
                </c:pt>
                <c:pt idx="4767">
                  <c:v>1.7940000000000001E-6</c:v>
                </c:pt>
                <c:pt idx="4768">
                  <c:v>1.795E-6</c:v>
                </c:pt>
                <c:pt idx="4769">
                  <c:v>1.795E-6</c:v>
                </c:pt>
                <c:pt idx="4770">
                  <c:v>1.795E-6</c:v>
                </c:pt>
                <c:pt idx="4771">
                  <c:v>1.7940000000000001E-6</c:v>
                </c:pt>
                <c:pt idx="4772">
                  <c:v>1.7940000000000001E-6</c:v>
                </c:pt>
                <c:pt idx="4773">
                  <c:v>1.79E-6</c:v>
                </c:pt>
                <c:pt idx="4774">
                  <c:v>1.792E-6</c:v>
                </c:pt>
                <c:pt idx="4775">
                  <c:v>1.7940000000000001E-6</c:v>
                </c:pt>
                <c:pt idx="4776">
                  <c:v>1.792E-6</c:v>
                </c:pt>
                <c:pt idx="4777">
                  <c:v>1.7969999999999999E-6</c:v>
                </c:pt>
                <c:pt idx="4778">
                  <c:v>1.792E-6</c:v>
                </c:pt>
                <c:pt idx="4779">
                  <c:v>1.792E-6</c:v>
                </c:pt>
                <c:pt idx="4780">
                  <c:v>1.795E-6</c:v>
                </c:pt>
                <c:pt idx="4781">
                  <c:v>1.7889999999999999E-6</c:v>
                </c:pt>
                <c:pt idx="4782">
                  <c:v>1.792E-6</c:v>
                </c:pt>
                <c:pt idx="4783">
                  <c:v>1.79E-6</c:v>
                </c:pt>
                <c:pt idx="4784">
                  <c:v>1.792E-6</c:v>
                </c:pt>
                <c:pt idx="4785">
                  <c:v>1.792E-6</c:v>
                </c:pt>
                <c:pt idx="4786">
                  <c:v>1.79E-6</c:v>
                </c:pt>
                <c:pt idx="4787">
                  <c:v>1.795E-6</c:v>
                </c:pt>
                <c:pt idx="4788">
                  <c:v>1.79E-6</c:v>
                </c:pt>
                <c:pt idx="4789">
                  <c:v>1.792E-6</c:v>
                </c:pt>
                <c:pt idx="4790">
                  <c:v>1.7940000000000001E-6</c:v>
                </c:pt>
                <c:pt idx="4791">
                  <c:v>1.79E-6</c:v>
                </c:pt>
                <c:pt idx="4792">
                  <c:v>1.79E-6</c:v>
                </c:pt>
                <c:pt idx="4793">
                  <c:v>1.795E-6</c:v>
                </c:pt>
                <c:pt idx="4794">
                  <c:v>1.7940000000000001E-6</c:v>
                </c:pt>
                <c:pt idx="4795">
                  <c:v>1.7940000000000001E-6</c:v>
                </c:pt>
                <c:pt idx="4796">
                  <c:v>1.7940000000000001E-6</c:v>
                </c:pt>
                <c:pt idx="4797">
                  <c:v>1.795E-6</c:v>
                </c:pt>
                <c:pt idx="4798">
                  <c:v>1.787E-6</c:v>
                </c:pt>
                <c:pt idx="4799">
                  <c:v>1.7940000000000001E-6</c:v>
                </c:pt>
                <c:pt idx="4800">
                  <c:v>1.795E-6</c:v>
                </c:pt>
                <c:pt idx="4801">
                  <c:v>1.7940000000000001E-6</c:v>
                </c:pt>
                <c:pt idx="4802">
                  <c:v>1.7940000000000001E-6</c:v>
                </c:pt>
                <c:pt idx="4803">
                  <c:v>1.795E-6</c:v>
                </c:pt>
                <c:pt idx="4804">
                  <c:v>1.795E-6</c:v>
                </c:pt>
                <c:pt idx="4805">
                  <c:v>1.7940000000000001E-6</c:v>
                </c:pt>
                <c:pt idx="4806">
                  <c:v>1.795E-6</c:v>
                </c:pt>
                <c:pt idx="4807">
                  <c:v>1.7940000000000001E-6</c:v>
                </c:pt>
                <c:pt idx="4808">
                  <c:v>1.7940000000000001E-6</c:v>
                </c:pt>
                <c:pt idx="4809">
                  <c:v>1.795E-6</c:v>
                </c:pt>
                <c:pt idx="4810">
                  <c:v>1.7940000000000001E-6</c:v>
                </c:pt>
                <c:pt idx="4811">
                  <c:v>1.7940000000000001E-6</c:v>
                </c:pt>
                <c:pt idx="4812">
                  <c:v>1.795E-6</c:v>
                </c:pt>
                <c:pt idx="4813">
                  <c:v>1.7940000000000001E-6</c:v>
                </c:pt>
                <c:pt idx="4814">
                  <c:v>1.795E-6</c:v>
                </c:pt>
                <c:pt idx="4815">
                  <c:v>1.7940000000000001E-6</c:v>
                </c:pt>
                <c:pt idx="4816">
                  <c:v>1.795E-6</c:v>
                </c:pt>
                <c:pt idx="4817">
                  <c:v>1.7940000000000001E-6</c:v>
                </c:pt>
                <c:pt idx="4818">
                  <c:v>1.798E-6</c:v>
                </c:pt>
                <c:pt idx="4819">
                  <c:v>1.7940000000000001E-6</c:v>
                </c:pt>
                <c:pt idx="4820">
                  <c:v>1.7940000000000001E-6</c:v>
                </c:pt>
                <c:pt idx="4821">
                  <c:v>1.7969999999999999E-6</c:v>
                </c:pt>
                <c:pt idx="4822">
                  <c:v>1.7940000000000001E-6</c:v>
                </c:pt>
                <c:pt idx="4823">
                  <c:v>1.795E-6</c:v>
                </c:pt>
                <c:pt idx="4824">
                  <c:v>1.7969999999999999E-6</c:v>
                </c:pt>
                <c:pt idx="4825">
                  <c:v>1.7940000000000001E-6</c:v>
                </c:pt>
                <c:pt idx="4826">
                  <c:v>1.7940000000000001E-6</c:v>
                </c:pt>
                <c:pt idx="4827">
                  <c:v>1.7940000000000001E-6</c:v>
                </c:pt>
                <c:pt idx="4828">
                  <c:v>1.7969999999999999E-6</c:v>
                </c:pt>
                <c:pt idx="4829">
                  <c:v>1.7940000000000001E-6</c:v>
                </c:pt>
                <c:pt idx="4830">
                  <c:v>1.7940000000000001E-6</c:v>
                </c:pt>
                <c:pt idx="4831">
                  <c:v>1.795E-6</c:v>
                </c:pt>
                <c:pt idx="4832">
                  <c:v>1.7969999999999999E-6</c:v>
                </c:pt>
                <c:pt idx="4833">
                  <c:v>1.792E-6</c:v>
                </c:pt>
                <c:pt idx="4834">
                  <c:v>1.792E-6</c:v>
                </c:pt>
                <c:pt idx="4835">
                  <c:v>1.7940000000000001E-6</c:v>
                </c:pt>
                <c:pt idx="4836">
                  <c:v>1.7940000000000001E-6</c:v>
                </c:pt>
                <c:pt idx="4837">
                  <c:v>1.792E-6</c:v>
                </c:pt>
                <c:pt idx="4838">
                  <c:v>1.7940000000000001E-6</c:v>
                </c:pt>
                <c:pt idx="4839">
                  <c:v>1.7969999999999999E-6</c:v>
                </c:pt>
                <c:pt idx="4840">
                  <c:v>1.7940000000000001E-6</c:v>
                </c:pt>
                <c:pt idx="4841">
                  <c:v>1.7940000000000001E-6</c:v>
                </c:pt>
                <c:pt idx="4842">
                  <c:v>1.7940000000000001E-6</c:v>
                </c:pt>
                <c:pt idx="4843">
                  <c:v>1.792E-6</c:v>
                </c:pt>
                <c:pt idx="4844">
                  <c:v>1.792E-6</c:v>
                </c:pt>
                <c:pt idx="4845">
                  <c:v>1.7940000000000001E-6</c:v>
                </c:pt>
                <c:pt idx="4846">
                  <c:v>1.792E-6</c:v>
                </c:pt>
                <c:pt idx="4847">
                  <c:v>1.795E-6</c:v>
                </c:pt>
                <c:pt idx="4848">
                  <c:v>1.792E-6</c:v>
                </c:pt>
                <c:pt idx="4849">
                  <c:v>1.7969999999999999E-6</c:v>
                </c:pt>
                <c:pt idx="4850">
                  <c:v>1.792E-6</c:v>
                </c:pt>
                <c:pt idx="4851">
                  <c:v>1.792E-6</c:v>
                </c:pt>
                <c:pt idx="4852">
                  <c:v>1.795E-6</c:v>
                </c:pt>
                <c:pt idx="4853">
                  <c:v>1.792E-6</c:v>
                </c:pt>
                <c:pt idx="4854">
                  <c:v>1.7940000000000001E-6</c:v>
                </c:pt>
                <c:pt idx="4855">
                  <c:v>1.795E-6</c:v>
                </c:pt>
                <c:pt idx="4856">
                  <c:v>1.795E-6</c:v>
                </c:pt>
                <c:pt idx="4857">
                  <c:v>1.792E-6</c:v>
                </c:pt>
                <c:pt idx="4858">
                  <c:v>1.792E-6</c:v>
                </c:pt>
                <c:pt idx="4859">
                  <c:v>1.7940000000000001E-6</c:v>
                </c:pt>
                <c:pt idx="4860">
                  <c:v>1.7889999999999999E-6</c:v>
                </c:pt>
                <c:pt idx="4861">
                  <c:v>1.7889999999999999E-6</c:v>
                </c:pt>
                <c:pt idx="4862">
                  <c:v>1.792E-6</c:v>
                </c:pt>
                <c:pt idx="4863">
                  <c:v>1.7859999999999999E-6</c:v>
                </c:pt>
                <c:pt idx="4864">
                  <c:v>1.7889999999999999E-6</c:v>
                </c:pt>
                <c:pt idx="4865">
                  <c:v>1.792E-6</c:v>
                </c:pt>
                <c:pt idx="4866">
                  <c:v>1.787E-6</c:v>
                </c:pt>
                <c:pt idx="4867">
                  <c:v>1.7889999999999999E-6</c:v>
                </c:pt>
                <c:pt idx="4868">
                  <c:v>1.7889999999999999E-6</c:v>
                </c:pt>
                <c:pt idx="4869">
                  <c:v>1.784E-6</c:v>
                </c:pt>
                <c:pt idx="4870">
                  <c:v>1.787E-6</c:v>
                </c:pt>
                <c:pt idx="4871">
                  <c:v>1.79E-6</c:v>
                </c:pt>
                <c:pt idx="4872">
                  <c:v>1.79E-6</c:v>
                </c:pt>
                <c:pt idx="4873">
                  <c:v>1.79E-6</c:v>
                </c:pt>
                <c:pt idx="4874">
                  <c:v>1.7889999999999999E-6</c:v>
                </c:pt>
                <c:pt idx="4875">
                  <c:v>1.79E-6</c:v>
                </c:pt>
                <c:pt idx="4876">
                  <c:v>1.787E-6</c:v>
                </c:pt>
                <c:pt idx="4877">
                  <c:v>1.792E-6</c:v>
                </c:pt>
                <c:pt idx="4878">
                  <c:v>1.7940000000000001E-6</c:v>
                </c:pt>
                <c:pt idx="4879">
                  <c:v>1.7889999999999999E-6</c:v>
                </c:pt>
                <c:pt idx="4880">
                  <c:v>1.7859999999999999E-6</c:v>
                </c:pt>
                <c:pt idx="4881">
                  <c:v>1.792E-6</c:v>
                </c:pt>
                <c:pt idx="4882">
                  <c:v>1.79E-6</c:v>
                </c:pt>
                <c:pt idx="4883">
                  <c:v>1.79E-6</c:v>
                </c:pt>
                <c:pt idx="4884">
                  <c:v>1.7969999999999999E-6</c:v>
                </c:pt>
                <c:pt idx="4885">
                  <c:v>1.7889999999999999E-6</c:v>
                </c:pt>
                <c:pt idx="4886">
                  <c:v>1.79E-6</c:v>
                </c:pt>
                <c:pt idx="4887">
                  <c:v>1.7940000000000001E-6</c:v>
                </c:pt>
                <c:pt idx="4888">
                  <c:v>1.79E-6</c:v>
                </c:pt>
                <c:pt idx="4889">
                  <c:v>1.79E-6</c:v>
                </c:pt>
                <c:pt idx="4890">
                  <c:v>1.795E-6</c:v>
                </c:pt>
                <c:pt idx="4891">
                  <c:v>1.792E-6</c:v>
                </c:pt>
                <c:pt idx="4892">
                  <c:v>1.792E-6</c:v>
                </c:pt>
                <c:pt idx="4893">
                  <c:v>1.792E-6</c:v>
                </c:pt>
                <c:pt idx="4894">
                  <c:v>1.795E-6</c:v>
                </c:pt>
                <c:pt idx="4895">
                  <c:v>1.7940000000000001E-6</c:v>
                </c:pt>
                <c:pt idx="4896">
                  <c:v>1.795E-6</c:v>
                </c:pt>
                <c:pt idx="4897">
                  <c:v>1.7940000000000001E-6</c:v>
                </c:pt>
                <c:pt idx="4898">
                  <c:v>1.795E-6</c:v>
                </c:pt>
                <c:pt idx="4899">
                  <c:v>1.7940000000000001E-6</c:v>
                </c:pt>
                <c:pt idx="4900">
                  <c:v>1.7940000000000001E-6</c:v>
                </c:pt>
                <c:pt idx="4901">
                  <c:v>1.7969999999999999E-6</c:v>
                </c:pt>
                <c:pt idx="4902">
                  <c:v>1.7940000000000001E-6</c:v>
                </c:pt>
                <c:pt idx="4903">
                  <c:v>1.79E-6</c:v>
                </c:pt>
                <c:pt idx="4904">
                  <c:v>1.795E-6</c:v>
                </c:pt>
                <c:pt idx="4905">
                  <c:v>1.7940000000000001E-6</c:v>
                </c:pt>
                <c:pt idx="4906">
                  <c:v>1.792E-6</c:v>
                </c:pt>
                <c:pt idx="4907">
                  <c:v>1.7940000000000001E-6</c:v>
                </c:pt>
                <c:pt idx="4908">
                  <c:v>1.795E-6</c:v>
                </c:pt>
                <c:pt idx="4909">
                  <c:v>1.792E-6</c:v>
                </c:pt>
                <c:pt idx="4910">
                  <c:v>1.7940000000000001E-6</c:v>
                </c:pt>
                <c:pt idx="4911">
                  <c:v>1.7940000000000001E-6</c:v>
                </c:pt>
                <c:pt idx="4912">
                  <c:v>1.795E-6</c:v>
                </c:pt>
                <c:pt idx="4913">
                  <c:v>1.7889999999999999E-6</c:v>
                </c:pt>
                <c:pt idx="4914">
                  <c:v>1.7940000000000001E-6</c:v>
                </c:pt>
                <c:pt idx="4915">
                  <c:v>1.795E-6</c:v>
                </c:pt>
                <c:pt idx="4916">
                  <c:v>1.792E-6</c:v>
                </c:pt>
                <c:pt idx="4917">
                  <c:v>1.795E-6</c:v>
                </c:pt>
                <c:pt idx="4918">
                  <c:v>1.7940000000000001E-6</c:v>
                </c:pt>
                <c:pt idx="4919">
                  <c:v>1.7940000000000001E-6</c:v>
                </c:pt>
                <c:pt idx="4920">
                  <c:v>1.7889999999999999E-6</c:v>
                </c:pt>
                <c:pt idx="4921">
                  <c:v>1.7940000000000001E-6</c:v>
                </c:pt>
                <c:pt idx="4922">
                  <c:v>1.7940000000000001E-6</c:v>
                </c:pt>
                <c:pt idx="4923">
                  <c:v>1.792E-6</c:v>
                </c:pt>
                <c:pt idx="4924">
                  <c:v>1.792E-6</c:v>
                </c:pt>
                <c:pt idx="4925">
                  <c:v>1.792E-6</c:v>
                </c:pt>
                <c:pt idx="4926">
                  <c:v>1.792E-6</c:v>
                </c:pt>
                <c:pt idx="4927">
                  <c:v>1.792E-6</c:v>
                </c:pt>
                <c:pt idx="4928">
                  <c:v>1.7940000000000001E-6</c:v>
                </c:pt>
                <c:pt idx="4929">
                  <c:v>1.7859999999999999E-6</c:v>
                </c:pt>
                <c:pt idx="4930">
                  <c:v>1.7940000000000001E-6</c:v>
                </c:pt>
                <c:pt idx="4931">
                  <c:v>1.7940000000000001E-6</c:v>
                </c:pt>
                <c:pt idx="4932">
                  <c:v>1.7889999999999999E-6</c:v>
                </c:pt>
                <c:pt idx="4933">
                  <c:v>1.787E-6</c:v>
                </c:pt>
                <c:pt idx="4934">
                  <c:v>1.79E-6</c:v>
                </c:pt>
                <c:pt idx="4935">
                  <c:v>1.7889999999999999E-6</c:v>
                </c:pt>
                <c:pt idx="4936">
                  <c:v>1.792E-6</c:v>
                </c:pt>
                <c:pt idx="4937">
                  <c:v>1.792E-6</c:v>
                </c:pt>
                <c:pt idx="4938">
                  <c:v>1.7859999999999999E-6</c:v>
                </c:pt>
                <c:pt idx="4939">
                  <c:v>1.7889999999999999E-6</c:v>
                </c:pt>
                <c:pt idx="4940">
                  <c:v>1.7889999999999999E-6</c:v>
                </c:pt>
                <c:pt idx="4941">
                  <c:v>1.79E-6</c:v>
                </c:pt>
                <c:pt idx="4942">
                  <c:v>1.787E-6</c:v>
                </c:pt>
                <c:pt idx="4943">
                  <c:v>1.787E-6</c:v>
                </c:pt>
                <c:pt idx="4944">
                  <c:v>1.79E-6</c:v>
                </c:pt>
                <c:pt idx="4945">
                  <c:v>1.787E-6</c:v>
                </c:pt>
                <c:pt idx="4946">
                  <c:v>1.784E-6</c:v>
                </c:pt>
                <c:pt idx="4947">
                  <c:v>1.792E-6</c:v>
                </c:pt>
                <c:pt idx="4948">
                  <c:v>1.7889999999999999E-6</c:v>
                </c:pt>
                <c:pt idx="4949">
                  <c:v>1.787E-6</c:v>
                </c:pt>
                <c:pt idx="4950">
                  <c:v>1.792E-6</c:v>
                </c:pt>
                <c:pt idx="4951">
                  <c:v>1.7859999999999999E-6</c:v>
                </c:pt>
                <c:pt idx="4952">
                  <c:v>1.7889999999999999E-6</c:v>
                </c:pt>
                <c:pt idx="4953">
                  <c:v>1.7859999999999999E-6</c:v>
                </c:pt>
                <c:pt idx="4954">
                  <c:v>1.79E-6</c:v>
                </c:pt>
                <c:pt idx="4955">
                  <c:v>1.784E-6</c:v>
                </c:pt>
                <c:pt idx="4956">
                  <c:v>1.79E-6</c:v>
                </c:pt>
                <c:pt idx="4957">
                  <c:v>1.7859999999999999E-6</c:v>
                </c:pt>
                <c:pt idx="4958">
                  <c:v>1.787E-6</c:v>
                </c:pt>
                <c:pt idx="4959">
                  <c:v>1.784E-6</c:v>
                </c:pt>
                <c:pt idx="4960">
                  <c:v>1.784E-6</c:v>
                </c:pt>
                <c:pt idx="4961">
                  <c:v>1.787E-6</c:v>
                </c:pt>
                <c:pt idx="4962">
                  <c:v>1.784E-6</c:v>
                </c:pt>
                <c:pt idx="4963">
                  <c:v>1.784E-6</c:v>
                </c:pt>
                <c:pt idx="4964">
                  <c:v>1.7859999999999999E-6</c:v>
                </c:pt>
                <c:pt idx="4965">
                  <c:v>1.784E-6</c:v>
                </c:pt>
                <c:pt idx="4966">
                  <c:v>1.7859999999999999E-6</c:v>
                </c:pt>
                <c:pt idx="4967">
                  <c:v>1.7829999999999999E-6</c:v>
                </c:pt>
                <c:pt idx="4968">
                  <c:v>1.787E-6</c:v>
                </c:pt>
                <c:pt idx="4969">
                  <c:v>1.784E-6</c:v>
                </c:pt>
                <c:pt idx="4970">
                  <c:v>1.784E-6</c:v>
                </c:pt>
                <c:pt idx="4971">
                  <c:v>1.787E-6</c:v>
                </c:pt>
                <c:pt idx="4972">
                  <c:v>1.784E-6</c:v>
                </c:pt>
                <c:pt idx="4973">
                  <c:v>1.7829999999999999E-6</c:v>
                </c:pt>
                <c:pt idx="4974">
                  <c:v>1.79E-6</c:v>
                </c:pt>
                <c:pt idx="4975">
                  <c:v>1.7829999999999999E-6</c:v>
                </c:pt>
                <c:pt idx="4976">
                  <c:v>1.7859999999999999E-6</c:v>
                </c:pt>
                <c:pt idx="4977">
                  <c:v>1.7859999999999999E-6</c:v>
                </c:pt>
                <c:pt idx="4978">
                  <c:v>1.7829999999999999E-6</c:v>
                </c:pt>
                <c:pt idx="4979">
                  <c:v>1.784E-6</c:v>
                </c:pt>
                <c:pt idx="4980">
                  <c:v>1.7859999999999999E-6</c:v>
                </c:pt>
                <c:pt idx="4981">
                  <c:v>1.7859999999999999E-6</c:v>
                </c:pt>
                <c:pt idx="4982">
                  <c:v>1.784E-6</c:v>
                </c:pt>
                <c:pt idx="4983">
                  <c:v>1.7829999999999999E-6</c:v>
                </c:pt>
                <c:pt idx="4984">
                  <c:v>1.787E-6</c:v>
                </c:pt>
                <c:pt idx="4985">
                  <c:v>1.7889999999999999E-6</c:v>
                </c:pt>
                <c:pt idx="4986">
                  <c:v>1.7829999999999999E-6</c:v>
                </c:pt>
                <c:pt idx="4987">
                  <c:v>1.7829999999999999E-6</c:v>
                </c:pt>
                <c:pt idx="4988">
                  <c:v>1.784E-6</c:v>
                </c:pt>
                <c:pt idx="4989">
                  <c:v>1.7829999999999999E-6</c:v>
                </c:pt>
                <c:pt idx="4990">
                  <c:v>1.7829999999999999E-6</c:v>
                </c:pt>
                <c:pt idx="4991">
                  <c:v>1.784E-6</c:v>
                </c:pt>
                <c:pt idx="4992">
                  <c:v>1.7859999999999999E-6</c:v>
                </c:pt>
                <c:pt idx="4993">
                  <c:v>1.781E-6</c:v>
                </c:pt>
                <c:pt idx="4994">
                  <c:v>1.7829999999999999E-6</c:v>
                </c:pt>
                <c:pt idx="4995">
                  <c:v>1.784E-6</c:v>
                </c:pt>
                <c:pt idx="4996">
                  <c:v>1.7829999999999999E-6</c:v>
                </c:pt>
                <c:pt idx="4997">
                  <c:v>1.7829999999999999E-6</c:v>
                </c:pt>
                <c:pt idx="4998">
                  <c:v>1.7829999999999999E-6</c:v>
                </c:pt>
                <c:pt idx="4999">
                  <c:v>1.7829999999999999E-6</c:v>
                </c:pt>
                <c:pt idx="5000">
                  <c:v>1.781E-6</c:v>
                </c:pt>
                <c:pt idx="5001">
                  <c:v>1.7829999999999999E-6</c:v>
                </c:pt>
                <c:pt idx="5002">
                  <c:v>1.7859999999999999E-6</c:v>
                </c:pt>
                <c:pt idx="5003">
                  <c:v>1.7829999999999999E-6</c:v>
                </c:pt>
                <c:pt idx="5004">
                  <c:v>1.7829999999999999E-6</c:v>
                </c:pt>
                <c:pt idx="5005">
                  <c:v>1.781E-6</c:v>
                </c:pt>
                <c:pt idx="5006">
                  <c:v>1.7829999999999999E-6</c:v>
                </c:pt>
                <c:pt idx="5007">
                  <c:v>1.779E-6</c:v>
                </c:pt>
                <c:pt idx="5008">
                  <c:v>1.781E-6</c:v>
                </c:pt>
                <c:pt idx="5009">
                  <c:v>1.7829999999999999E-6</c:v>
                </c:pt>
                <c:pt idx="5010">
                  <c:v>1.7829999999999999E-6</c:v>
                </c:pt>
                <c:pt idx="5011">
                  <c:v>1.778E-6</c:v>
                </c:pt>
                <c:pt idx="5012">
                  <c:v>1.7829999999999999E-6</c:v>
                </c:pt>
                <c:pt idx="5013">
                  <c:v>1.7829999999999999E-6</c:v>
                </c:pt>
                <c:pt idx="5014">
                  <c:v>1.779E-6</c:v>
                </c:pt>
                <c:pt idx="5015">
                  <c:v>1.778E-6</c:v>
                </c:pt>
                <c:pt idx="5016">
                  <c:v>1.781E-6</c:v>
                </c:pt>
                <c:pt idx="5017">
                  <c:v>1.7829999999999999E-6</c:v>
                </c:pt>
                <c:pt idx="5018">
                  <c:v>1.779E-6</c:v>
                </c:pt>
                <c:pt idx="5019">
                  <c:v>1.781E-6</c:v>
                </c:pt>
                <c:pt idx="5020">
                  <c:v>1.784E-6</c:v>
                </c:pt>
                <c:pt idx="5021">
                  <c:v>1.779E-6</c:v>
                </c:pt>
                <c:pt idx="5022">
                  <c:v>1.781E-6</c:v>
                </c:pt>
                <c:pt idx="5023">
                  <c:v>1.7829999999999999E-6</c:v>
                </c:pt>
                <c:pt idx="5024">
                  <c:v>1.781E-6</c:v>
                </c:pt>
                <c:pt idx="5025">
                  <c:v>1.776E-6</c:v>
                </c:pt>
                <c:pt idx="5026">
                  <c:v>1.781E-6</c:v>
                </c:pt>
                <c:pt idx="5027">
                  <c:v>1.7829999999999999E-6</c:v>
                </c:pt>
                <c:pt idx="5028">
                  <c:v>1.778E-6</c:v>
                </c:pt>
                <c:pt idx="5029">
                  <c:v>1.779E-6</c:v>
                </c:pt>
                <c:pt idx="5030">
                  <c:v>1.779E-6</c:v>
                </c:pt>
                <c:pt idx="5031">
                  <c:v>1.784E-6</c:v>
                </c:pt>
                <c:pt idx="5032">
                  <c:v>1.781E-6</c:v>
                </c:pt>
                <c:pt idx="5033">
                  <c:v>1.781E-6</c:v>
                </c:pt>
                <c:pt idx="5034">
                  <c:v>1.7829999999999999E-6</c:v>
                </c:pt>
                <c:pt idx="5035">
                  <c:v>1.779E-6</c:v>
                </c:pt>
                <c:pt idx="5036">
                  <c:v>1.778E-6</c:v>
                </c:pt>
                <c:pt idx="5037">
                  <c:v>1.778E-6</c:v>
                </c:pt>
                <c:pt idx="5038">
                  <c:v>1.7829999999999999E-6</c:v>
                </c:pt>
                <c:pt idx="5039">
                  <c:v>1.7749999999999999E-6</c:v>
                </c:pt>
                <c:pt idx="5040">
                  <c:v>1.778E-6</c:v>
                </c:pt>
                <c:pt idx="5041">
                  <c:v>1.781E-6</c:v>
                </c:pt>
                <c:pt idx="5042">
                  <c:v>1.778E-6</c:v>
                </c:pt>
                <c:pt idx="5043">
                  <c:v>1.776E-6</c:v>
                </c:pt>
                <c:pt idx="5044">
                  <c:v>1.776E-6</c:v>
                </c:pt>
                <c:pt idx="5045">
                  <c:v>1.7829999999999999E-6</c:v>
                </c:pt>
                <c:pt idx="5046">
                  <c:v>1.776E-6</c:v>
                </c:pt>
                <c:pt idx="5047">
                  <c:v>1.776E-6</c:v>
                </c:pt>
                <c:pt idx="5048">
                  <c:v>1.778E-6</c:v>
                </c:pt>
                <c:pt idx="5049">
                  <c:v>1.778E-6</c:v>
                </c:pt>
                <c:pt idx="5050">
                  <c:v>1.7749999999999999E-6</c:v>
                </c:pt>
                <c:pt idx="5051">
                  <c:v>1.779E-6</c:v>
                </c:pt>
                <c:pt idx="5052">
                  <c:v>1.781E-6</c:v>
                </c:pt>
                <c:pt idx="5053">
                  <c:v>1.7749999999999999E-6</c:v>
                </c:pt>
                <c:pt idx="5054">
                  <c:v>1.778E-6</c:v>
                </c:pt>
                <c:pt idx="5055">
                  <c:v>1.779E-6</c:v>
                </c:pt>
                <c:pt idx="5056">
                  <c:v>1.7829999999999999E-6</c:v>
                </c:pt>
                <c:pt idx="5057">
                  <c:v>1.778E-6</c:v>
                </c:pt>
                <c:pt idx="5058">
                  <c:v>1.778E-6</c:v>
                </c:pt>
                <c:pt idx="5059">
                  <c:v>1.7829999999999999E-6</c:v>
                </c:pt>
                <c:pt idx="5060">
                  <c:v>1.7829999999999999E-6</c:v>
                </c:pt>
                <c:pt idx="5061">
                  <c:v>1.7829999999999999E-6</c:v>
                </c:pt>
                <c:pt idx="5062">
                  <c:v>1.784E-6</c:v>
                </c:pt>
                <c:pt idx="5063">
                  <c:v>1.784E-6</c:v>
                </c:pt>
                <c:pt idx="5064">
                  <c:v>1.7859999999999999E-6</c:v>
                </c:pt>
                <c:pt idx="5065">
                  <c:v>1.784E-6</c:v>
                </c:pt>
                <c:pt idx="5066">
                  <c:v>1.787E-6</c:v>
                </c:pt>
                <c:pt idx="5067">
                  <c:v>1.7829999999999999E-6</c:v>
                </c:pt>
                <c:pt idx="5068">
                  <c:v>1.7829999999999999E-6</c:v>
                </c:pt>
                <c:pt idx="5069">
                  <c:v>1.784E-6</c:v>
                </c:pt>
                <c:pt idx="5070">
                  <c:v>1.781E-6</c:v>
                </c:pt>
                <c:pt idx="5071">
                  <c:v>1.781E-6</c:v>
                </c:pt>
                <c:pt idx="5072">
                  <c:v>1.7829999999999999E-6</c:v>
                </c:pt>
                <c:pt idx="5073">
                  <c:v>1.779E-6</c:v>
                </c:pt>
                <c:pt idx="5074">
                  <c:v>1.7829999999999999E-6</c:v>
                </c:pt>
                <c:pt idx="5075">
                  <c:v>1.784E-6</c:v>
                </c:pt>
                <c:pt idx="5076">
                  <c:v>1.781E-6</c:v>
                </c:pt>
                <c:pt idx="5077">
                  <c:v>1.7829999999999999E-6</c:v>
                </c:pt>
                <c:pt idx="5078">
                  <c:v>1.784E-6</c:v>
                </c:pt>
                <c:pt idx="5079">
                  <c:v>1.781E-6</c:v>
                </c:pt>
                <c:pt idx="5080">
                  <c:v>1.784E-6</c:v>
                </c:pt>
                <c:pt idx="5081">
                  <c:v>1.7829999999999999E-6</c:v>
                </c:pt>
                <c:pt idx="5082">
                  <c:v>1.7859999999999999E-6</c:v>
                </c:pt>
                <c:pt idx="5083">
                  <c:v>1.7829999999999999E-6</c:v>
                </c:pt>
                <c:pt idx="5084">
                  <c:v>1.7829999999999999E-6</c:v>
                </c:pt>
                <c:pt idx="5085">
                  <c:v>1.7829999999999999E-6</c:v>
                </c:pt>
                <c:pt idx="5086">
                  <c:v>1.7829999999999999E-6</c:v>
                </c:pt>
                <c:pt idx="5087">
                  <c:v>1.7829999999999999E-6</c:v>
                </c:pt>
                <c:pt idx="5088">
                  <c:v>1.784E-6</c:v>
                </c:pt>
                <c:pt idx="5089">
                  <c:v>1.784E-6</c:v>
                </c:pt>
                <c:pt idx="5090">
                  <c:v>1.7829999999999999E-6</c:v>
                </c:pt>
                <c:pt idx="5091">
                  <c:v>1.787E-6</c:v>
                </c:pt>
                <c:pt idx="5092">
                  <c:v>1.7829999999999999E-6</c:v>
                </c:pt>
                <c:pt idx="5093">
                  <c:v>1.7829999999999999E-6</c:v>
                </c:pt>
                <c:pt idx="5094">
                  <c:v>1.784E-6</c:v>
                </c:pt>
                <c:pt idx="5095">
                  <c:v>1.79E-6</c:v>
                </c:pt>
                <c:pt idx="5096">
                  <c:v>1.787E-6</c:v>
                </c:pt>
                <c:pt idx="5097">
                  <c:v>1.7829999999999999E-6</c:v>
                </c:pt>
                <c:pt idx="5098">
                  <c:v>1.7889999999999999E-6</c:v>
                </c:pt>
                <c:pt idx="5099">
                  <c:v>1.7859999999999999E-6</c:v>
                </c:pt>
                <c:pt idx="5100">
                  <c:v>1.7829999999999999E-6</c:v>
                </c:pt>
                <c:pt idx="5101">
                  <c:v>1.79E-6</c:v>
                </c:pt>
                <c:pt idx="5102">
                  <c:v>1.7829999999999999E-6</c:v>
                </c:pt>
                <c:pt idx="5103">
                  <c:v>1.784E-6</c:v>
                </c:pt>
                <c:pt idx="5104">
                  <c:v>1.787E-6</c:v>
                </c:pt>
                <c:pt idx="5105">
                  <c:v>1.7829999999999999E-6</c:v>
                </c:pt>
                <c:pt idx="5106">
                  <c:v>1.784E-6</c:v>
                </c:pt>
                <c:pt idx="5107">
                  <c:v>1.784E-6</c:v>
                </c:pt>
                <c:pt idx="5108">
                  <c:v>1.79E-6</c:v>
                </c:pt>
                <c:pt idx="5109">
                  <c:v>1.7829999999999999E-6</c:v>
                </c:pt>
                <c:pt idx="5110">
                  <c:v>1.7829999999999999E-6</c:v>
                </c:pt>
                <c:pt idx="5111">
                  <c:v>1.79E-6</c:v>
                </c:pt>
                <c:pt idx="5112">
                  <c:v>1.784E-6</c:v>
                </c:pt>
                <c:pt idx="5113">
                  <c:v>1.784E-6</c:v>
                </c:pt>
                <c:pt idx="5114">
                  <c:v>1.787E-6</c:v>
                </c:pt>
                <c:pt idx="5115">
                  <c:v>1.784E-6</c:v>
                </c:pt>
                <c:pt idx="5116">
                  <c:v>1.7859999999999999E-6</c:v>
                </c:pt>
                <c:pt idx="5117">
                  <c:v>1.784E-6</c:v>
                </c:pt>
                <c:pt idx="5118">
                  <c:v>1.7859999999999999E-6</c:v>
                </c:pt>
                <c:pt idx="5119">
                  <c:v>1.784E-6</c:v>
                </c:pt>
                <c:pt idx="5120">
                  <c:v>1.7829999999999999E-6</c:v>
                </c:pt>
                <c:pt idx="5121">
                  <c:v>1.787E-6</c:v>
                </c:pt>
                <c:pt idx="5122">
                  <c:v>1.7829999999999999E-6</c:v>
                </c:pt>
                <c:pt idx="5123">
                  <c:v>1.784E-6</c:v>
                </c:pt>
                <c:pt idx="5124">
                  <c:v>1.787E-6</c:v>
                </c:pt>
                <c:pt idx="5125">
                  <c:v>1.784E-6</c:v>
                </c:pt>
                <c:pt idx="5126">
                  <c:v>1.784E-6</c:v>
                </c:pt>
                <c:pt idx="5127">
                  <c:v>1.7889999999999999E-6</c:v>
                </c:pt>
                <c:pt idx="5128">
                  <c:v>1.79E-6</c:v>
                </c:pt>
                <c:pt idx="5129">
                  <c:v>1.7889999999999999E-6</c:v>
                </c:pt>
                <c:pt idx="5130">
                  <c:v>1.7940000000000001E-6</c:v>
                </c:pt>
                <c:pt idx="5131">
                  <c:v>1.787E-6</c:v>
                </c:pt>
                <c:pt idx="5132">
                  <c:v>1.784E-6</c:v>
                </c:pt>
                <c:pt idx="5133">
                  <c:v>1.7859999999999999E-6</c:v>
                </c:pt>
                <c:pt idx="5134">
                  <c:v>1.7859999999999999E-6</c:v>
                </c:pt>
                <c:pt idx="5135">
                  <c:v>1.7859999999999999E-6</c:v>
                </c:pt>
                <c:pt idx="5136">
                  <c:v>1.787E-6</c:v>
                </c:pt>
                <c:pt idx="5137">
                  <c:v>1.784E-6</c:v>
                </c:pt>
                <c:pt idx="5138">
                  <c:v>1.784E-6</c:v>
                </c:pt>
                <c:pt idx="5139">
                  <c:v>1.7889999999999999E-6</c:v>
                </c:pt>
                <c:pt idx="5140">
                  <c:v>1.79E-6</c:v>
                </c:pt>
                <c:pt idx="5141">
                  <c:v>1.7829999999999999E-6</c:v>
                </c:pt>
                <c:pt idx="5142">
                  <c:v>1.787E-6</c:v>
                </c:pt>
                <c:pt idx="5143">
                  <c:v>1.792E-6</c:v>
                </c:pt>
                <c:pt idx="5144">
                  <c:v>1.7829999999999999E-6</c:v>
                </c:pt>
                <c:pt idx="5145">
                  <c:v>1.784E-6</c:v>
                </c:pt>
                <c:pt idx="5146">
                  <c:v>1.787E-6</c:v>
                </c:pt>
                <c:pt idx="5147">
                  <c:v>1.787E-6</c:v>
                </c:pt>
                <c:pt idx="5148">
                  <c:v>1.7859999999999999E-6</c:v>
                </c:pt>
                <c:pt idx="5149">
                  <c:v>1.7889999999999999E-6</c:v>
                </c:pt>
                <c:pt idx="5150">
                  <c:v>1.7829999999999999E-6</c:v>
                </c:pt>
                <c:pt idx="5151">
                  <c:v>1.784E-6</c:v>
                </c:pt>
                <c:pt idx="5152">
                  <c:v>1.787E-6</c:v>
                </c:pt>
                <c:pt idx="5153">
                  <c:v>1.784E-6</c:v>
                </c:pt>
                <c:pt idx="5154">
                  <c:v>1.784E-6</c:v>
                </c:pt>
                <c:pt idx="5155">
                  <c:v>1.7859999999999999E-6</c:v>
                </c:pt>
                <c:pt idx="5156">
                  <c:v>1.787E-6</c:v>
                </c:pt>
                <c:pt idx="5157">
                  <c:v>1.792E-6</c:v>
                </c:pt>
                <c:pt idx="5158">
                  <c:v>1.784E-6</c:v>
                </c:pt>
                <c:pt idx="5159">
                  <c:v>1.784E-6</c:v>
                </c:pt>
                <c:pt idx="5160">
                  <c:v>1.787E-6</c:v>
                </c:pt>
                <c:pt idx="5161">
                  <c:v>1.7829999999999999E-6</c:v>
                </c:pt>
                <c:pt idx="5162">
                  <c:v>1.7829999999999999E-6</c:v>
                </c:pt>
                <c:pt idx="5163">
                  <c:v>1.7859999999999999E-6</c:v>
                </c:pt>
                <c:pt idx="5164">
                  <c:v>1.7859999999999999E-6</c:v>
                </c:pt>
                <c:pt idx="5165">
                  <c:v>1.787E-6</c:v>
                </c:pt>
                <c:pt idx="5166">
                  <c:v>1.787E-6</c:v>
                </c:pt>
                <c:pt idx="5167">
                  <c:v>1.7889999999999999E-6</c:v>
                </c:pt>
                <c:pt idx="5168">
                  <c:v>1.784E-6</c:v>
                </c:pt>
                <c:pt idx="5169">
                  <c:v>1.7859999999999999E-6</c:v>
                </c:pt>
                <c:pt idx="5170">
                  <c:v>1.787E-6</c:v>
                </c:pt>
                <c:pt idx="5171">
                  <c:v>1.787E-6</c:v>
                </c:pt>
                <c:pt idx="5172">
                  <c:v>1.7859999999999999E-6</c:v>
                </c:pt>
                <c:pt idx="5173">
                  <c:v>1.792E-6</c:v>
                </c:pt>
                <c:pt idx="5174">
                  <c:v>1.787E-6</c:v>
                </c:pt>
                <c:pt idx="5175">
                  <c:v>1.7889999999999999E-6</c:v>
                </c:pt>
                <c:pt idx="5176">
                  <c:v>1.7859999999999999E-6</c:v>
                </c:pt>
                <c:pt idx="5177">
                  <c:v>1.7940000000000001E-6</c:v>
                </c:pt>
                <c:pt idx="5178">
                  <c:v>1.7859999999999999E-6</c:v>
                </c:pt>
                <c:pt idx="5179">
                  <c:v>1.784E-6</c:v>
                </c:pt>
                <c:pt idx="5180">
                  <c:v>1.7859999999999999E-6</c:v>
                </c:pt>
                <c:pt idx="5181">
                  <c:v>1.784E-6</c:v>
                </c:pt>
                <c:pt idx="5182">
                  <c:v>1.7889999999999999E-6</c:v>
                </c:pt>
                <c:pt idx="5183">
                  <c:v>1.79E-6</c:v>
                </c:pt>
                <c:pt idx="5184">
                  <c:v>1.7889999999999999E-6</c:v>
                </c:pt>
                <c:pt idx="5185">
                  <c:v>1.7889999999999999E-6</c:v>
                </c:pt>
                <c:pt idx="5186">
                  <c:v>1.7889999999999999E-6</c:v>
                </c:pt>
                <c:pt idx="5187">
                  <c:v>1.787E-6</c:v>
                </c:pt>
                <c:pt idx="5188">
                  <c:v>1.7859999999999999E-6</c:v>
                </c:pt>
                <c:pt idx="5189">
                  <c:v>1.784E-6</c:v>
                </c:pt>
                <c:pt idx="5190">
                  <c:v>1.79E-6</c:v>
                </c:pt>
                <c:pt idx="5191">
                  <c:v>1.784E-6</c:v>
                </c:pt>
                <c:pt idx="5192">
                  <c:v>1.787E-6</c:v>
                </c:pt>
                <c:pt idx="5193">
                  <c:v>1.79E-6</c:v>
                </c:pt>
                <c:pt idx="5194">
                  <c:v>1.792E-6</c:v>
                </c:pt>
                <c:pt idx="5195">
                  <c:v>1.7859999999999999E-6</c:v>
                </c:pt>
                <c:pt idx="5196">
                  <c:v>1.784E-6</c:v>
                </c:pt>
                <c:pt idx="5197">
                  <c:v>1.7859999999999999E-6</c:v>
                </c:pt>
                <c:pt idx="5198">
                  <c:v>1.784E-6</c:v>
                </c:pt>
                <c:pt idx="5199">
                  <c:v>1.7889999999999999E-6</c:v>
                </c:pt>
                <c:pt idx="5200">
                  <c:v>1.792E-6</c:v>
                </c:pt>
                <c:pt idx="5201">
                  <c:v>1.787E-6</c:v>
                </c:pt>
                <c:pt idx="5202">
                  <c:v>1.7859999999999999E-6</c:v>
                </c:pt>
                <c:pt idx="5203">
                  <c:v>1.79E-6</c:v>
                </c:pt>
                <c:pt idx="5204">
                  <c:v>1.7859999999999999E-6</c:v>
                </c:pt>
                <c:pt idx="5205">
                  <c:v>1.7859999999999999E-6</c:v>
                </c:pt>
                <c:pt idx="5206">
                  <c:v>1.7889999999999999E-6</c:v>
                </c:pt>
                <c:pt idx="5207">
                  <c:v>1.784E-6</c:v>
                </c:pt>
                <c:pt idx="5208">
                  <c:v>1.7889999999999999E-6</c:v>
                </c:pt>
                <c:pt idx="5209">
                  <c:v>1.79E-6</c:v>
                </c:pt>
                <c:pt idx="5210">
                  <c:v>1.787E-6</c:v>
                </c:pt>
                <c:pt idx="5211">
                  <c:v>1.787E-6</c:v>
                </c:pt>
                <c:pt idx="5212">
                  <c:v>1.7889999999999999E-6</c:v>
                </c:pt>
                <c:pt idx="5213">
                  <c:v>1.7940000000000001E-6</c:v>
                </c:pt>
                <c:pt idx="5214">
                  <c:v>1.7859999999999999E-6</c:v>
                </c:pt>
                <c:pt idx="5215">
                  <c:v>1.79E-6</c:v>
                </c:pt>
                <c:pt idx="5216">
                  <c:v>1.79E-6</c:v>
                </c:pt>
                <c:pt idx="5217">
                  <c:v>1.79E-6</c:v>
                </c:pt>
                <c:pt idx="5218">
                  <c:v>1.7859999999999999E-6</c:v>
                </c:pt>
                <c:pt idx="5219">
                  <c:v>1.787E-6</c:v>
                </c:pt>
                <c:pt idx="5220">
                  <c:v>1.792E-6</c:v>
                </c:pt>
                <c:pt idx="5221">
                  <c:v>1.784E-6</c:v>
                </c:pt>
                <c:pt idx="5222">
                  <c:v>1.7859999999999999E-6</c:v>
                </c:pt>
                <c:pt idx="5223">
                  <c:v>1.79E-6</c:v>
                </c:pt>
                <c:pt idx="5224">
                  <c:v>1.784E-6</c:v>
                </c:pt>
                <c:pt idx="5225">
                  <c:v>1.784E-6</c:v>
                </c:pt>
                <c:pt idx="5226">
                  <c:v>1.7889999999999999E-6</c:v>
                </c:pt>
                <c:pt idx="5227">
                  <c:v>1.7829999999999999E-6</c:v>
                </c:pt>
                <c:pt idx="5228">
                  <c:v>1.784E-6</c:v>
                </c:pt>
                <c:pt idx="5229">
                  <c:v>1.7859999999999999E-6</c:v>
                </c:pt>
                <c:pt idx="5230">
                  <c:v>1.784E-6</c:v>
                </c:pt>
                <c:pt idx="5231">
                  <c:v>1.7829999999999999E-6</c:v>
                </c:pt>
                <c:pt idx="5232">
                  <c:v>1.784E-6</c:v>
                </c:pt>
                <c:pt idx="5233">
                  <c:v>1.787E-6</c:v>
                </c:pt>
                <c:pt idx="5234">
                  <c:v>1.784E-6</c:v>
                </c:pt>
                <c:pt idx="5235">
                  <c:v>1.7859999999999999E-6</c:v>
                </c:pt>
                <c:pt idx="5236">
                  <c:v>1.784E-6</c:v>
                </c:pt>
                <c:pt idx="5237">
                  <c:v>1.792E-6</c:v>
                </c:pt>
                <c:pt idx="5238">
                  <c:v>1.7829999999999999E-6</c:v>
                </c:pt>
                <c:pt idx="5239">
                  <c:v>1.787E-6</c:v>
                </c:pt>
                <c:pt idx="5240">
                  <c:v>1.79E-6</c:v>
                </c:pt>
                <c:pt idx="5241">
                  <c:v>1.784E-6</c:v>
                </c:pt>
                <c:pt idx="5242">
                  <c:v>1.784E-6</c:v>
                </c:pt>
                <c:pt idx="5243">
                  <c:v>1.787E-6</c:v>
                </c:pt>
                <c:pt idx="5244">
                  <c:v>1.7889999999999999E-6</c:v>
                </c:pt>
                <c:pt idx="5245">
                  <c:v>1.7859999999999999E-6</c:v>
                </c:pt>
                <c:pt idx="5246">
                  <c:v>1.7859999999999999E-6</c:v>
                </c:pt>
                <c:pt idx="5247">
                  <c:v>1.7940000000000001E-6</c:v>
                </c:pt>
                <c:pt idx="5248">
                  <c:v>1.7859999999999999E-6</c:v>
                </c:pt>
                <c:pt idx="5249">
                  <c:v>1.7889999999999999E-6</c:v>
                </c:pt>
                <c:pt idx="5250">
                  <c:v>1.792E-6</c:v>
                </c:pt>
                <c:pt idx="5251">
                  <c:v>1.79E-6</c:v>
                </c:pt>
                <c:pt idx="5252">
                  <c:v>1.7889999999999999E-6</c:v>
                </c:pt>
                <c:pt idx="5253">
                  <c:v>1.787E-6</c:v>
                </c:pt>
                <c:pt idx="5254">
                  <c:v>1.795E-6</c:v>
                </c:pt>
                <c:pt idx="5255">
                  <c:v>1.79E-6</c:v>
                </c:pt>
                <c:pt idx="5256">
                  <c:v>1.792E-6</c:v>
                </c:pt>
                <c:pt idx="5257">
                  <c:v>1.7940000000000001E-6</c:v>
                </c:pt>
                <c:pt idx="5258">
                  <c:v>1.79E-6</c:v>
                </c:pt>
                <c:pt idx="5259">
                  <c:v>1.792E-6</c:v>
                </c:pt>
                <c:pt idx="5260">
                  <c:v>1.7940000000000001E-6</c:v>
                </c:pt>
                <c:pt idx="5261">
                  <c:v>1.792E-6</c:v>
                </c:pt>
                <c:pt idx="5262">
                  <c:v>1.792E-6</c:v>
                </c:pt>
                <c:pt idx="5263">
                  <c:v>1.7889999999999999E-6</c:v>
                </c:pt>
                <c:pt idx="5264">
                  <c:v>1.79E-6</c:v>
                </c:pt>
                <c:pt idx="5265">
                  <c:v>1.792E-6</c:v>
                </c:pt>
                <c:pt idx="5266">
                  <c:v>1.7940000000000001E-6</c:v>
                </c:pt>
                <c:pt idx="5267">
                  <c:v>1.795E-6</c:v>
                </c:pt>
                <c:pt idx="5268">
                  <c:v>1.79E-6</c:v>
                </c:pt>
                <c:pt idx="5269">
                  <c:v>1.79E-6</c:v>
                </c:pt>
                <c:pt idx="5270">
                  <c:v>1.795E-6</c:v>
                </c:pt>
                <c:pt idx="5271">
                  <c:v>1.79E-6</c:v>
                </c:pt>
                <c:pt idx="5272">
                  <c:v>1.79E-6</c:v>
                </c:pt>
                <c:pt idx="5273">
                  <c:v>1.795E-6</c:v>
                </c:pt>
                <c:pt idx="5274">
                  <c:v>1.787E-6</c:v>
                </c:pt>
                <c:pt idx="5275">
                  <c:v>1.792E-6</c:v>
                </c:pt>
                <c:pt idx="5276">
                  <c:v>1.7940000000000001E-6</c:v>
                </c:pt>
                <c:pt idx="5277">
                  <c:v>1.7889999999999999E-6</c:v>
                </c:pt>
                <c:pt idx="5278">
                  <c:v>1.792E-6</c:v>
                </c:pt>
                <c:pt idx="5279">
                  <c:v>1.795E-6</c:v>
                </c:pt>
                <c:pt idx="5280">
                  <c:v>1.79E-6</c:v>
                </c:pt>
                <c:pt idx="5281">
                  <c:v>1.792E-6</c:v>
                </c:pt>
                <c:pt idx="5282">
                  <c:v>1.7940000000000001E-6</c:v>
                </c:pt>
                <c:pt idx="5283">
                  <c:v>1.795E-6</c:v>
                </c:pt>
                <c:pt idx="5284">
                  <c:v>1.7889999999999999E-6</c:v>
                </c:pt>
                <c:pt idx="5285">
                  <c:v>1.7940000000000001E-6</c:v>
                </c:pt>
                <c:pt idx="5286">
                  <c:v>1.795E-6</c:v>
                </c:pt>
                <c:pt idx="5287">
                  <c:v>1.79E-6</c:v>
                </c:pt>
                <c:pt idx="5288">
                  <c:v>1.7940000000000001E-6</c:v>
                </c:pt>
                <c:pt idx="5289">
                  <c:v>1.7969999999999999E-6</c:v>
                </c:pt>
                <c:pt idx="5290">
                  <c:v>1.795E-6</c:v>
                </c:pt>
                <c:pt idx="5291">
                  <c:v>1.79E-6</c:v>
                </c:pt>
                <c:pt idx="5292">
                  <c:v>1.792E-6</c:v>
                </c:pt>
                <c:pt idx="5293">
                  <c:v>1.792E-6</c:v>
                </c:pt>
                <c:pt idx="5294">
                  <c:v>1.7940000000000001E-6</c:v>
                </c:pt>
                <c:pt idx="5295">
                  <c:v>1.792E-6</c:v>
                </c:pt>
                <c:pt idx="5296">
                  <c:v>1.792E-6</c:v>
                </c:pt>
                <c:pt idx="5297">
                  <c:v>1.792E-6</c:v>
                </c:pt>
                <c:pt idx="5298">
                  <c:v>1.7940000000000001E-6</c:v>
                </c:pt>
                <c:pt idx="5299">
                  <c:v>1.7940000000000001E-6</c:v>
                </c:pt>
                <c:pt idx="5300">
                  <c:v>1.795E-6</c:v>
                </c:pt>
                <c:pt idx="5301">
                  <c:v>1.795E-6</c:v>
                </c:pt>
                <c:pt idx="5302">
                  <c:v>1.7940000000000001E-6</c:v>
                </c:pt>
                <c:pt idx="5303">
                  <c:v>1.795E-6</c:v>
                </c:pt>
                <c:pt idx="5304">
                  <c:v>1.7940000000000001E-6</c:v>
                </c:pt>
                <c:pt idx="5305">
                  <c:v>1.792E-6</c:v>
                </c:pt>
                <c:pt idx="5306">
                  <c:v>1.7940000000000001E-6</c:v>
                </c:pt>
                <c:pt idx="5307">
                  <c:v>1.795E-6</c:v>
                </c:pt>
                <c:pt idx="5308">
                  <c:v>1.792E-6</c:v>
                </c:pt>
                <c:pt idx="5309">
                  <c:v>1.7940000000000001E-6</c:v>
                </c:pt>
                <c:pt idx="5310">
                  <c:v>1.795E-6</c:v>
                </c:pt>
                <c:pt idx="5311">
                  <c:v>1.7940000000000001E-6</c:v>
                </c:pt>
                <c:pt idx="5312">
                  <c:v>1.7940000000000001E-6</c:v>
                </c:pt>
                <c:pt idx="5313">
                  <c:v>1.792E-6</c:v>
                </c:pt>
                <c:pt idx="5314">
                  <c:v>1.792E-6</c:v>
                </c:pt>
                <c:pt idx="5315">
                  <c:v>1.7940000000000001E-6</c:v>
                </c:pt>
                <c:pt idx="5316">
                  <c:v>1.7940000000000001E-6</c:v>
                </c:pt>
                <c:pt idx="5317">
                  <c:v>1.792E-6</c:v>
                </c:pt>
                <c:pt idx="5318">
                  <c:v>1.79E-6</c:v>
                </c:pt>
                <c:pt idx="5319">
                  <c:v>1.795E-6</c:v>
                </c:pt>
                <c:pt idx="5320">
                  <c:v>1.792E-6</c:v>
                </c:pt>
                <c:pt idx="5321">
                  <c:v>1.792E-6</c:v>
                </c:pt>
                <c:pt idx="5322">
                  <c:v>1.7940000000000001E-6</c:v>
                </c:pt>
                <c:pt idx="5323">
                  <c:v>1.795E-6</c:v>
                </c:pt>
                <c:pt idx="5324">
                  <c:v>1.792E-6</c:v>
                </c:pt>
                <c:pt idx="5325">
                  <c:v>1.7940000000000001E-6</c:v>
                </c:pt>
                <c:pt idx="5326">
                  <c:v>1.792E-6</c:v>
                </c:pt>
                <c:pt idx="5327">
                  <c:v>1.7940000000000001E-6</c:v>
                </c:pt>
                <c:pt idx="5328">
                  <c:v>1.792E-6</c:v>
                </c:pt>
                <c:pt idx="5329">
                  <c:v>1.7940000000000001E-6</c:v>
                </c:pt>
                <c:pt idx="5330">
                  <c:v>1.795E-6</c:v>
                </c:pt>
                <c:pt idx="5331">
                  <c:v>1.79E-6</c:v>
                </c:pt>
                <c:pt idx="5332">
                  <c:v>1.792E-6</c:v>
                </c:pt>
                <c:pt idx="5333">
                  <c:v>1.7940000000000001E-6</c:v>
                </c:pt>
                <c:pt idx="5334">
                  <c:v>1.792E-6</c:v>
                </c:pt>
                <c:pt idx="5335">
                  <c:v>1.7940000000000001E-6</c:v>
                </c:pt>
                <c:pt idx="5336">
                  <c:v>1.7940000000000001E-6</c:v>
                </c:pt>
                <c:pt idx="5337">
                  <c:v>1.795E-6</c:v>
                </c:pt>
                <c:pt idx="5338">
                  <c:v>1.792E-6</c:v>
                </c:pt>
                <c:pt idx="5339">
                  <c:v>1.7940000000000001E-6</c:v>
                </c:pt>
                <c:pt idx="5340">
                  <c:v>1.795E-6</c:v>
                </c:pt>
                <c:pt idx="5341">
                  <c:v>1.79E-6</c:v>
                </c:pt>
                <c:pt idx="5342">
                  <c:v>1.7940000000000001E-6</c:v>
                </c:pt>
                <c:pt idx="5343">
                  <c:v>1.795E-6</c:v>
                </c:pt>
                <c:pt idx="5344">
                  <c:v>1.79E-6</c:v>
                </c:pt>
                <c:pt idx="5345">
                  <c:v>1.792E-6</c:v>
                </c:pt>
                <c:pt idx="5346">
                  <c:v>1.7940000000000001E-6</c:v>
                </c:pt>
                <c:pt idx="5347">
                  <c:v>1.792E-6</c:v>
                </c:pt>
                <c:pt idx="5348">
                  <c:v>1.792E-6</c:v>
                </c:pt>
                <c:pt idx="5349">
                  <c:v>1.7940000000000001E-6</c:v>
                </c:pt>
                <c:pt idx="5350">
                  <c:v>1.792E-6</c:v>
                </c:pt>
                <c:pt idx="5351">
                  <c:v>1.79E-6</c:v>
                </c:pt>
                <c:pt idx="5352">
                  <c:v>1.79E-6</c:v>
                </c:pt>
                <c:pt idx="5353">
                  <c:v>1.795E-6</c:v>
                </c:pt>
                <c:pt idx="5354">
                  <c:v>1.7889999999999999E-6</c:v>
                </c:pt>
                <c:pt idx="5355">
                  <c:v>1.79E-6</c:v>
                </c:pt>
                <c:pt idx="5356">
                  <c:v>1.7940000000000001E-6</c:v>
                </c:pt>
                <c:pt idx="5357">
                  <c:v>1.795E-6</c:v>
                </c:pt>
                <c:pt idx="5358">
                  <c:v>1.792E-6</c:v>
                </c:pt>
                <c:pt idx="5359">
                  <c:v>1.7940000000000001E-6</c:v>
                </c:pt>
                <c:pt idx="5360">
                  <c:v>1.7969999999999999E-6</c:v>
                </c:pt>
                <c:pt idx="5361">
                  <c:v>1.79E-6</c:v>
                </c:pt>
                <c:pt idx="5362">
                  <c:v>1.7889999999999999E-6</c:v>
                </c:pt>
                <c:pt idx="5363">
                  <c:v>1.792E-6</c:v>
                </c:pt>
                <c:pt idx="5364">
                  <c:v>1.792E-6</c:v>
                </c:pt>
                <c:pt idx="5365">
                  <c:v>1.792E-6</c:v>
                </c:pt>
                <c:pt idx="5366">
                  <c:v>1.7940000000000001E-6</c:v>
                </c:pt>
                <c:pt idx="5367">
                  <c:v>1.7940000000000001E-6</c:v>
                </c:pt>
                <c:pt idx="5368">
                  <c:v>1.7940000000000001E-6</c:v>
                </c:pt>
                <c:pt idx="5369">
                  <c:v>1.7940000000000001E-6</c:v>
                </c:pt>
                <c:pt idx="5370">
                  <c:v>1.795E-6</c:v>
                </c:pt>
                <c:pt idx="5371">
                  <c:v>1.7940000000000001E-6</c:v>
                </c:pt>
                <c:pt idx="5372">
                  <c:v>1.79E-6</c:v>
                </c:pt>
                <c:pt idx="5373">
                  <c:v>1.7940000000000001E-6</c:v>
                </c:pt>
                <c:pt idx="5374">
                  <c:v>1.787E-6</c:v>
                </c:pt>
                <c:pt idx="5375">
                  <c:v>1.787E-6</c:v>
                </c:pt>
                <c:pt idx="5376">
                  <c:v>1.795E-6</c:v>
                </c:pt>
                <c:pt idx="5377">
                  <c:v>1.7859999999999999E-6</c:v>
                </c:pt>
                <c:pt idx="5378">
                  <c:v>1.792E-6</c:v>
                </c:pt>
                <c:pt idx="5379">
                  <c:v>1.792E-6</c:v>
                </c:pt>
                <c:pt idx="5380">
                  <c:v>1.7859999999999999E-6</c:v>
                </c:pt>
                <c:pt idx="5381">
                  <c:v>1.7829999999999999E-6</c:v>
                </c:pt>
                <c:pt idx="5382">
                  <c:v>1.784E-6</c:v>
                </c:pt>
                <c:pt idx="5383">
                  <c:v>1.7829999999999999E-6</c:v>
                </c:pt>
                <c:pt idx="5384">
                  <c:v>1.7829999999999999E-6</c:v>
                </c:pt>
                <c:pt idx="5385">
                  <c:v>1.7829999999999999E-6</c:v>
                </c:pt>
                <c:pt idx="5386">
                  <c:v>1.784E-6</c:v>
                </c:pt>
                <c:pt idx="5387">
                  <c:v>1.7829999999999999E-6</c:v>
                </c:pt>
                <c:pt idx="5388">
                  <c:v>1.781E-6</c:v>
                </c:pt>
                <c:pt idx="5389">
                  <c:v>1.781E-6</c:v>
                </c:pt>
                <c:pt idx="5390">
                  <c:v>1.7889999999999999E-6</c:v>
                </c:pt>
                <c:pt idx="5391">
                  <c:v>1.7829999999999999E-6</c:v>
                </c:pt>
                <c:pt idx="5392">
                  <c:v>1.7829999999999999E-6</c:v>
                </c:pt>
                <c:pt idx="5393">
                  <c:v>1.7829999999999999E-6</c:v>
                </c:pt>
                <c:pt idx="5394">
                  <c:v>1.784E-6</c:v>
                </c:pt>
                <c:pt idx="5395">
                  <c:v>1.787E-6</c:v>
                </c:pt>
                <c:pt idx="5396">
                  <c:v>1.7859999999999999E-6</c:v>
                </c:pt>
                <c:pt idx="5397">
                  <c:v>1.784E-6</c:v>
                </c:pt>
                <c:pt idx="5398">
                  <c:v>1.784E-6</c:v>
                </c:pt>
                <c:pt idx="5399">
                  <c:v>1.779E-6</c:v>
                </c:pt>
                <c:pt idx="5400">
                  <c:v>1.781E-6</c:v>
                </c:pt>
                <c:pt idx="5401">
                  <c:v>1.7829999999999999E-6</c:v>
                </c:pt>
                <c:pt idx="5402">
                  <c:v>1.779E-6</c:v>
                </c:pt>
                <c:pt idx="5403">
                  <c:v>1.781E-6</c:v>
                </c:pt>
                <c:pt idx="5404">
                  <c:v>1.779E-6</c:v>
                </c:pt>
                <c:pt idx="5405">
                  <c:v>1.7829999999999999E-6</c:v>
                </c:pt>
                <c:pt idx="5406">
                  <c:v>1.776E-6</c:v>
                </c:pt>
                <c:pt idx="5407">
                  <c:v>1.779E-6</c:v>
                </c:pt>
                <c:pt idx="5408">
                  <c:v>1.784E-6</c:v>
                </c:pt>
                <c:pt idx="5409">
                  <c:v>1.779E-6</c:v>
                </c:pt>
                <c:pt idx="5410">
                  <c:v>1.778E-6</c:v>
                </c:pt>
                <c:pt idx="5411">
                  <c:v>1.781E-6</c:v>
                </c:pt>
                <c:pt idx="5412">
                  <c:v>1.781E-6</c:v>
                </c:pt>
                <c:pt idx="5413">
                  <c:v>1.7749999999999999E-6</c:v>
                </c:pt>
                <c:pt idx="5414">
                  <c:v>1.779E-6</c:v>
                </c:pt>
                <c:pt idx="5415">
                  <c:v>1.778E-6</c:v>
                </c:pt>
                <c:pt idx="5416">
                  <c:v>1.781E-6</c:v>
                </c:pt>
                <c:pt idx="5417">
                  <c:v>1.7829999999999999E-6</c:v>
                </c:pt>
                <c:pt idx="5418">
                  <c:v>1.7829999999999999E-6</c:v>
                </c:pt>
                <c:pt idx="5419">
                  <c:v>1.781E-6</c:v>
                </c:pt>
                <c:pt idx="5420">
                  <c:v>1.779E-6</c:v>
                </c:pt>
                <c:pt idx="5421">
                  <c:v>1.7829999999999999E-6</c:v>
                </c:pt>
                <c:pt idx="5422">
                  <c:v>1.7859999999999999E-6</c:v>
                </c:pt>
                <c:pt idx="5423">
                  <c:v>1.781E-6</c:v>
                </c:pt>
                <c:pt idx="5424">
                  <c:v>1.781E-6</c:v>
                </c:pt>
                <c:pt idx="5425">
                  <c:v>1.784E-6</c:v>
                </c:pt>
                <c:pt idx="5426">
                  <c:v>1.7829999999999999E-6</c:v>
                </c:pt>
                <c:pt idx="5427">
                  <c:v>1.784E-6</c:v>
                </c:pt>
                <c:pt idx="5428">
                  <c:v>1.784E-6</c:v>
                </c:pt>
                <c:pt idx="5429">
                  <c:v>1.79E-6</c:v>
                </c:pt>
                <c:pt idx="5430">
                  <c:v>1.7829999999999999E-6</c:v>
                </c:pt>
                <c:pt idx="5431">
                  <c:v>1.7829999999999999E-6</c:v>
                </c:pt>
                <c:pt idx="5432">
                  <c:v>1.7859999999999999E-6</c:v>
                </c:pt>
                <c:pt idx="5433">
                  <c:v>1.7829999999999999E-6</c:v>
                </c:pt>
                <c:pt idx="5434">
                  <c:v>1.784E-6</c:v>
                </c:pt>
                <c:pt idx="5435">
                  <c:v>1.7859999999999999E-6</c:v>
                </c:pt>
                <c:pt idx="5436">
                  <c:v>1.781E-6</c:v>
                </c:pt>
                <c:pt idx="5437">
                  <c:v>1.784E-6</c:v>
                </c:pt>
                <c:pt idx="5438">
                  <c:v>1.787E-6</c:v>
                </c:pt>
                <c:pt idx="5439">
                  <c:v>1.7859999999999999E-6</c:v>
                </c:pt>
                <c:pt idx="5440">
                  <c:v>1.7829999999999999E-6</c:v>
                </c:pt>
                <c:pt idx="5441">
                  <c:v>1.784E-6</c:v>
                </c:pt>
                <c:pt idx="5442">
                  <c:v>1.7889999999999999E-6</c:v>
                </c:pt>
                <c:pt idx="5443">
                  <c:v>1.784E-6</c:v>
                </c:pt>
                <c:pt idx="5444">
                  <c:v>1.784E-6</c:v>
                </c:pt>
                <c:pt idx="5445">
                  <c:v>1.7859999999999999E-6</c:v>
                </c:pt>
                <c:pt idx="5446">
                  <c:v>1.79E-6</c:v>
                </c:pt>
                <c:pt idx="5447">
                  <c:v>1.784E-6</c:v>
                </c:pt>
                <c:pt idx="5448">
                  <c:v>1.784E-6</c:v>
                </c:pt>
                <c:pt idx="5449">
                  <c:v>1.784E-6</c:v>
                </c:pt>
                <c:pt idx="5450">
                  <c:v>1.7829999999999999E-6</c:v>
                </c:pt>
                <c:pt idx="5451">
                  <c:v>1.7829999999999999E-6</c:v>
                </c:pt>
                <c:pt idx="5452">
                  <c:v>1.7829999999999999E-6</c:v>
                </c:pt>
                <c:pt idx="5453">
                  <c:v>1.784E-6</c:v>
                </c:pt>
                <c:pt idx="5454">
                  <c:v>1.781E-6</c:v>
                </c:pt>
                <c:pt idx="5455">
                  <c:v>1.779E-6</c:v>
                </c:pt>
                <c:pt idx="5456">
                  <c:v>1.7829999999999999E-6</c:v>
                </c:pt>
                <c:pt idx="5457">
                  <c:v>1.778E-6</c:v>
                </c:pt>
                <c:pt idx="5458">
                  <c:v>1.781E-6</c:v>
                </c:pt>
                <c:pt idx="5459">
                  <c:v>1.781E-6</c:v>
                </c:pt>
                <c:pt idx="5460">
                  <c:v>1.7829999999999999E-6</c:v>
                </c:pt>
                <c:pt idx="5461">
                  <c:v>1.779E-6</c:v>
                </c:pt>
                <c:pt idx="5462">
                  <c:v>1.779E-6</c:v>
                </c:pt>
                <c:pt idx="5463">
                  <c:v>1.781E-6</c:v>
                </c:pt>
                <c:pt idx="5464">
                  <c:v>1.7829999999999999E-6</c:v>
                </c:pt>
                <c:pt idx="5465">
                  <c:v>1.779E-6</c:v>
                </c:pt>
                <c:pt idx="5466">
                  <c:v>1.781E-6</c:v>
                </c:pt>
                <c:pt idx="5467">
                  <c:v>1.781E-6</c:v>
                </c:pt>
                <c:pt idx="5468">
                  <c:v>1.7829999999999999E-6</c:v>
                </c:pt>
                <c:pt idx="5469">
                  <c:v>1.781E-6</c:v>
                </c:pt>
                <c:pt idx="5470">
                  <c:v>1.781E-6</c:v>
                </c:pt>
                <c:pt idx="5471">
                  <c:v>1.781E-6</c:v>
                </c:pt>
                <c:pt idx="5472">
                  <c:v>1.7859999999999999E-6</c:v>
                </c:pt>
                <c:pt idx="5473">
                  <c:v>1.781E-6</c:v>
                </c:pt>
                <c:pt idx="5474">
                  <c:v>1.779E-6</c:v>
                </c:pt>
                <c:pt idx="5475">
                  <c:v>1.7829999999999999E-6</c:v>
                </c:pt>
                <c:pt idx="5476">
                  <c:v>1.779E-6</c:v>
                </c:pt>
                <c:pt idx="5477">
                  <c:v>1.781E-6</c:v>
                </c:pt>
                <c:pt idx="5478">
                  <c:v>1.7859999999999999E-6</c:v>
                </c:pt>
                <c:pt idx="5479">
                  <c:v>1.781E-6</c:v>
                </c:pt>
                <c:pt idx="5480">
                  <c:v>1.7829999999999999E-6</c:v>
                </c:pt>
                <c:pt idx="5481">
                  <c:v>1.7829999999999999E-6</c:v>
                </c:pt>
                <c:pt idx="5482">
                  <c:v>1.7829999999999999E-6</c:v>
                </c:pt>
                <c:pt idx="5483">
                  <c:v>1.781E-6</c:v>
                </c:pt>
                <c:pt idx="5484">
                  <c:v>1.784E-6</c:v>
                </c:pt>
                <c:pt idx="5485">
                  <c:v>1.7829999999999999E-6</c:v>
                </c:pt>
                <c:pt idx="5486">
                  <c:v>1.7829999999999999E-6</c:v>
                </c:pt>
                <c:pt idx="5487">
                  <c:v>1.787E-6</c:v>
                </c:pt>
                <c:pt idx="5488">
                  <c:v>1.779E-6</c:v>
                </c:pt>
                <c:pt idx="5489">
                  <c:v>1.7829999999999999E-6</c:v>
                </c:pt>
                <c:pt idx="5490">
                  <c:v>1.781E-6</c:v>
                </c:pt>
                <c:pt idx="5491">
                  <c:v>1.784E-6</c:v>
                </c:pt>
                <c:pt idx="5492">
                  <c:v>1.779E-6</c:v>
                </c:pt>
                <c:pt idx="5493">
                  <c:v>1.7829999999999999E-6</c:v>
                </c:pt>
                <c:pt idx="5494">
                  <c:v>1.784E-6</c:v>
                </c:pt>
                <c:pt idx="5495">
                  <c:v>1.781E-6</c:v>
                </c:pt>
                <c:pt idx="5496">
                  <c:v>1.784E-6</c:v>
                </c:pt>
                <c:pt idx="5497">
                  <c:v>1.7859999999999999E-6</c:v>
                </c:pt>
                <c:pt idx="5498">
                  <c:v>1.784E-6</c:v>
                </c:pt>
                <c:pt idx="5499">
                  <c:v>1.781E-6</c:v>
                </c:pt>
                <c:pt idx="5500">
                  <c:v>1.7829999999999999E-6</c:v>
                </c:pt>
                <c:pt idx="5501">
                  <c:v>1.784E-6</c:v>
                </c:pt>
                <c:pt idx="5502">
                  <c:v>1.784E-6</c:v>
                </c:pt>
                <c:pt idx="5503">
                  <c:v>1.7829999999999999E-6</c:v>
                </c:pt>
                <c:pt idx="5504">
                  <c:v>1.7859999999999999E-6</c:v>
                </c:pt>
                <c:pt idx="5505">
                  <c:v>1.7829999999999999E-6</c:v>
                </c:pt>
                <c:pt idx="5506">
                  <c:v>1.7829999999999999E-6</c:v>
                </c:pt>
                <c:pt idx="5507">
                  <c:v>1.784E-6</c:v>
                </c:pt>
                <c:pt idx="5508">
                  <c:v>1.784E-6</c:v>
                </c:pt>
                <c:pt idx="5509">
                  <c:v>1.7829999999999999E-6</c:v>
                </c:pt>
                <c:pt idx="5510">
                  <c:v>1.7859999999999999E-6</c:v>
                </c:pt>
                <c:pt idx="5511">
                  <c:v>1.7829999999999999E-6</c:v>
                </c:pt>
                <c:pt idx="5512">
                  <c:v>1.784E-6</c:v>
                </c:pt>
                <c:pt idx="5513">
                  <c:v>1.7829999999999999E-6</c:v>
                </c:pt>
                <c:pt idx="5514">
                  <c:v>1.7829999999999999E-6</c:v>
                </c:pt>
                <c:pt idx="5515">
                  <c:v>1.781E-6</c:v>
                </c:pt>
                <c:pt idx="5516">
                  <c:v>1.784E-6</c:v>
                </c:pt>
                <c:pt idx="5517">
                  <c:v>1.7859999999999999E-6</c:v>
                </c:pt>
                <c:pt idx="5518">
                  <c:v>1.784E-6</c:v>
                </c:pt>
                <c:pt idx="5519">
                  <c:v>1.784E-6</c:v>
                </c:pt>
                <c:pt idx="5520">
                  <c:v>1.7889999999999999E-6</c:v>
                </c:pt>
                <c:pt idx="5521">
                  <c:v>1.784E-6</c:v>
                </c:pt>
                <c:pt idx="5522">
                  <c:v>1.787E-6</c:v>
                </c:pt>
                <c:pt idx="5523">
                  <c:v>1.784E-6</c:v>
                </c:pt>
                <c:pt idx="5524">
                  <c:v>1.784E-6</c:v>
                </c:pt>
                <c:pt idx="5525">
                  <c:v>1.7859999999999999E-6</c:v>
                </c:pt>
                <c:pt idx="5526">
                  <c:v>1.784E-6</c:v>
                </c:pt>
                <c:pt idx="5527">
                  <c:v>1.784E-6</c:v>
                </c:pt>
                <c:pt idx="5528">
                  <c:v>1.7859999999999999E-6</c:v>
                </c:pt>
                <c:pt idx="5529">
                  <c:v>1.79E-6</c:v>
                </c:pt>
                <c:pt idx="5530">
                  <c:v>1.7829999999999999E-6</c:v>
                </c:pt>
                <c:pt idx="5531">
                  <c:v>1.784E-6</c:v>
                </c:pt>
                <c:pt idx="5532">
                  <c:v>1.787E-6</c:v>
                </c:pt>
                <c:pt idx="5533">
                  <c:v>1.7829999999999999E-6</c:v>
                </c:pt>
                <c:pt idx="5534">
                  <c:v>1.784E-6</c:v>
                </c:pt>
                <c:pt idx="5535">
                  <c:v>1.7889999999999999E-6</c:v>
                </c:pt>
                <c:pt idx="5536">
                  <c:v>1.79E-6</c:v>
                </c:pt>
                <c:pt idx="5537">
                  <c:v>1.7829999999999999E-6</c:v>
                </c:pt>
                <c:pt idx="5538">
                  <c:v>1.784E-6</c:v>
                </c:pt>
                <c:pt idx="5539">
                  <c:v>1.792E-6</c:v>
                </c:pt>
                <c:pt idx="5540">
                  <c:v>1.784E-6</c:v>
                </c:pt>
                <c:pt idx="5541">
                  <c:v>1.784E-6</c:v>
                </c:pt>
                <c:pt idx="5542">
                  <c:v>1.787E-6</c:v>
                </c:pt>
                <c:pt idx="5543">
                  <c:v>1.7859999999999999E-6</c:v>
                </c:pt>
                <c:pt idx="5544">
                  <c:v>1.784E-6</c:v>
                </c:pt>
                <c:pt idx="5545">
                  <c:v>1.792E-6</c:v>
                </c:pt>
                <c:pt idx="5546">
                  <c:v>1.7889999999999999E-6</c:v>
                </c:pt>
                <c:pt idx="5547">
                  <c:v>1.787E-6</c:v>
                </c:pt>
                <c:pt idx="5548">
                  <c:v>1.787E-6</c:v>
                </c:pt>
                <c:pt idx="5549">
                  <c:v>1.79E-6</c:v>
                </c:pt>
                <c:pt idx="5550">
                  <c:v>1.7859999999999999E-6</c:v>
                </c:pt>
                <c:pt idx="5551">
                  <c:v>1.7859999999999999E-6</c:v>
                </c:pt>
                <c:pt idx="5552">
                  <c:v>1.787E-6</c:v>
                </c:pt>
                <c:pt idx="5553">
                  <c:v>1.784E-6</c:v>
                </c:pt>
                <c:pt idx="5554">
                  <c:v>1.7859999999999999E-6</c:v>
                </c:pt>
                <c:pt idx="5555">
                  <c:v>1.79E-6</c:v>
                </c:pt>
                <c:pt idx="5556">
                  <c:v>1.784E-6</c:v>
                </c:pt>
                <c:pt idx="5557">
                  <c:v>1.7859999999999999E-6</c:v>
                </c:pt>
                <c:pt idx="5558">
                  <c:v>1.7859999999999999E-6</c:v>
                </c:pt>
                <c:pt idx="5559">
                  <c:v>1.7859999999999999E-6</c:v>
                </c:pt>
                <c:pt idx="5560">
                  <c:v>1.784E-6</c:v>
                </c:pt>
                <c:pt idx="5561">
                  <c:v>1.79E-6</c:v>
                </c:pt>
                <c:pt idx="5562">
                  <c:v>1.79E-6</c:v>
                </c:pt>
                <c:pt idx="5563">
                  <c:v>1.7859999999999999E-6</c:v>
                </c:pt>
                <c:pt idx="5564">
                  <c:v>1.784E-6</c:v>
                </c:pt>
                <c:pt idx="5565">
                  <c:v>1.7889999999999999E-6</c:v>
                </c:pt>
                <c:pt idx="5566">
                  <c:v>1.7889999999999999E-6</c:v>
                </c:pt>
                <c:pt idx="5567">
                  <c:v>1.787E-6</c:v>
                </c:pt>
                <c:pt idx="5568">
                  <c:v>1.787E-6</c:v>
                </c:pt>
                <c:pt idx="5569">
                  <c:v>1.7889999999999999E-6</c:v>
                </c:pt>
                <c:pt idx="5570">
                  <c:v>1.784E-6</c:v>
                </c:pt>
                <c:pt idx="5571">
                  <c:v>1.7859999999999999E-6</c:v>
                </c:pt>
                <c:pt idx="5572">
                  <c:v>1.792E-6</c:v>
                </c:pt>
                <c:pt idx="5573">
                  <c:v>1.7859999999999999E-6</c:v>
                </c:pt>
                <c:pt idx="5574">
                  <c:v>1.7859999999999999E-6</c:v>
                </c:pt>
                <c:pt idx="5575">
                  <c:v>1.7889999999999999E-6</c:v>
                </c:pt>
                <c:pt idx="5576">
                  <c:v>1.792E-6</c:v>
                </c:pt>
                <c:pt idx="5577">
                  <c:v>1.7889999999999999E-6</c:v>
                </c:pt>
                <c:pt idx="5578">
                  <c:v>1.7859999999999999E-6</c:v>
                </c:pt>
                <c:pt idx="5579">
                  <c:v>1.79E-6</c:v>
                </c:pt>
                <c:pt idx="5580">
                  <c:v>1.787E-6</c:v>
                </c:pt>
                <c:pt idx="5581">
                  <c:v>1.784E-6</c:v>
                </c:pt>
                <c:pt idx="5582">
                  <c:v>1.787E-6</c:v>
                </c:pt>
                <c:pt idx="5583">
                  <c:v>1.7859999999999999E-6</c:v>
                </c:pt>
                <c:pt idx="5584">
                  <c:v>1.784E-6</c:v>
                </c:pt>
                <c:pt idx="5585">
                  <c:v>1.792E-6</c:v>
                </c:pt>
                <c:pt idx="5586">
                  <c:v>1.784E-6</c:v>
                </c:pt>
                <c:pt idx="5587">
                  <c:v>1.79E-6</c:v>
                </c:pt>
                <c:pt idx="5588">
                  <c:v>1.79E-6</c:v>
                </c:pt>
                <c:pt idx="5589">
                  <c:v>1.7889999999999999E-6</c:v>
                </c:pt>
                <c:pt idx="5590">
                  <c:v>1.7859999999999999E-6</c:v>
                </c:pt>
                <c:pt idx="5591">
                  <c:v>1.7859999999999999E-6</c:v>
                </c:pt>
                <c:pt idx="5592">
                  <c:v>1.784E-6</c:v>
                </c:pt>
                <c:pt idx="5593">
                  <c:v>1.784E-6</c:v>
                </c:pt>
                <c:pt idx="5594">
                  <c:v>1.79E-6</c:v>
                </c:pt>
                <c:pt idx="5595">
                  <c:v>1.792E-6</c:v>
                </c:pt>
                <c:pt idx="5596">
                  <c:v>1.784E-6</c:v>
                </c:pt>
                <c:pt idx="5597">
                  <c:v>1.7859999999999999E-6</c:v>
                </c:pt>
                <c:pt idx="5598">
                  <c:v>1.792E-6</c:v>
                </c:pt>
                <c:pt idx="5599">
                  <c:v>1.784E-6</c:v>
                </c:pt>
                <c:pt idx="5600">
                  <c:v>1.7859999999999999E-6</c:v>
                </c:pt>
                <c:pt idx="5601">
                  <c:v>1.7889999999999999E-6</c:v>
                </c:pt>
                <c:pt idx="5602">
                  <c:v>1.787E-6</c:v>
                </c:pt>
                <c:pt idx="5603">
                  <c:v>1.7859999999999999E-6</c:v>
                </c:pt>
                <c:pt idx="5604">
                  <c:v>1.7859999999999999E-6</c:v>
                </c:pt>
                <c:pt idx="5605">
                  <c:v>1.7889999999999999E-6</c:v>
                </c:pt>
                <c:pt idx="5606">
                  <c:v>1.7859999999999999E-6</c:v>
                </c:pt>
                <c:pt idx="5607">
                  <c:v>1.7859999999999999E-6</c:v>
                </c:pt>
                <c:pt idx="5608">
                  <c:v>1.787E-6</c:v>
                </c:pt>
                <c:pt idx="5609">
                  <c:v>1.784E-6</c:v>
                </c:pt>
                <c:pt idx="5610">
                  <c:v>1.7859999999999999E-6</c:v>
                </c:pt>
                <c:pt idx="5611">
                  <c:v>1.79E-6</c:v>
                </c:pt>
                <c:pt idx="5612">
                  <c:v>1.784E-6</c:v>
                </c:pt>
                <c:pt idx="5613">
                  <c:v>1.784E-6</c:v>
                </c:pt>
                <c:pt idx="5614">
                  <c:v>1.7889999999999999E-6</c:v>
                </c:pt>
                <c:pt idx="5615">
                  <c:v>1.784E-6</c:v>
                </c:pt>
                <c:pt idx="5616">
                  <c:v>1.7859999999999999E-6</c:v>
                </c:pt>
                <c:pt idx="5617">
                  <c:v>1.7889999999999999E-6</c:v>
                </c:pt>
                <c:pt idx="5618">
                  <c:v>1.7859999999999999E-6</c:v>
                </c:pt>
                <c:pt idx="5619">
                  <c:v>1.784E-6</c:v>
                </c:pt>
                <c:pt idx="5620">
                  <c:v>1.784E-6</c:v>
                </c:pt>
                <c:pt idx="5621">
                  <c:v>1.792E-6</c:v>
                </c:pt>
                <c:pt idx="5622">
                  <c:v>1.784E-6</c:v>
                </c:pt>
                <c:pt idx="5623">
                  <c:v>1.7859999999999999E-6</c:v>
                </c:pt>
                <c:pt idx="5624">
                  <c:v>1.787E-6</c:v>
                </c:pt>
                <c:pt idx="5625">
                  <c:v>1.784E-6</c:v>
                </c:pt>
                <c:pt idx="5626">
                  <c:v>1.787E-6</c:v>
                </c:pt>
                <c:pt idx="5627">
                  <c:v>1.787E-6</c:v>
                </c:pt>
                <c:pt idx="5628">
                  <c:v>1.7889999999999999E-6</c:v>
                </c:pt>
                <c:pt idx="5629">
                  <c:v>1.784E-6</c:v>
                </c:pt>
                <c:pt idx="5630">
                  <c:v>1.784E-6</c:v>
                </c:pt>
                <c:pt idx="5631">
                  <c:v>1.7859999999999999E-6</c:v>
                </c:pt>
                <c:pt idx="5632">
                  <c:v>1.7940000000000001E-6</c:v>
                </c:pt>
                <c:pt idx="5633">
                  <c:v>1.784E-6</c:v>
                </c:pt>
                <c:pt idx="5634">
                  <c:v>1.7859999999999999E-6</c:v>
                </c:pt>
                <c:pt idx="5635">
                  <c:v>1.79E-6</c:v>
                </c:pt>
                <c:pt idx="5636">
                  <c:v>1.784E-6</c:v>
                </c:pt>
                <c:pt idx="5637">
                  <c:v>1.7889999999999999E-6</c:v>
                </c:pt>
                <c:pt idx="5638">
                  <c:v>1.7889999999999999E-6</c:v>
                </c:pt>
                <c:pt idx="5639">
                  <c:v>1.784E-6</c:v>
                </c:pt>
                <c:pt idx="5640">
                  <c:v>1.787E-6</c:v>
                </c:pt>
                <c:pt idx="5641">
                  <c:v>1.79E-6</c:v>
                </c:pt>
                <c:pt idx="5642">
                  <c:v>1.784E-6</c:v>
                </c:pt>
                <c:pt idx="5643">
                  <c:v>1.7889999999999999E-6</c:v>
                </c:pt>
                <c:pt idx="5644">
                  <c:v>1.795E-6</c:v>
                </c:pt>
                <c:pt idx="5645">
                  <c:v>1.787E-6</c:v>
                </c:pt>
                <c:pt idx="5646">
                  <c:v>1.7859999999999999E-6</c:v>
                </c:pt>
                <c:pt idx="5647">
                  <c:v>1.792E-6</c:v>
                </c:pt>
                <c:pt idx="5648">
                  <c:v>1.784E-6</c:v>
                </c:pt>
                <c:pt idx="5649">
                  <c:v>1.784E-6</c:v>
                </c:pt>
                <c:pt idx="5650">
                  <c:v>1.7859999999999999E-6</c:v>
                </c:pt>
                <c:pt idx="5651">
                  <c:v>1.7829999999999999E-6</c:v>
                </c:pt>
                <c:pt idx="5652">
                  <c:v>1.7829999999999999E-6</c:v>
                </c:pt>
                <c:pt idx="5653">
                  <c:v>1.781E-6</c:v>
                </c:pt>
                <c:pt idx="5654">
                  <c:v>1.7829999999999999E-6</c:v>
                </c:pt>
                <c:pt idx="5655">
                  <c:v>1.781E-6</c:v>
                </c:pt>
                <c:pt idx="5656">
                  <c:v>1.779E-6</c:v>
                </c:pt>
                <c:pt idx="5657">
                  <c:v>1.781E-6</c:v>
                </c:pt>
                <c:pt idx="5658">
                  <c:v>1.7829999999999999E-6</c:v>
                </c:pt>
                <c:pt idx="5659">
                  <c:v>1.778E-6</c:v>
                </c:pt>
                <c:pt idx="5660">
                  <c:v>1.778E-6</c:v>
                </c:pt>
                <c:pt idx="5661">
                  <c:v>1.7829999999999999E-6</c:v>
                </c:pt>
                <c:pt idx="5662">
                  <c:v>1.779E-6</c:v>
                </c:pt>
                <c:pt idx="5663">
                  <c:v>1.7829999999999999E-6</c:v>
                </c:pt>
                <c:pt idx="5664">
                  <c:v>1.778E-6</c:v>
                </c:pt>
                <c:pt idx="5665">
                  <c:v>1.778E-6</c:v>
                </c:pt>
                <c:pt idx="5666">
                  <c:v>1.779E-6</c:v>
                </c:pt>
                <c:pt idx="5667">
                  <c:v>1.7829999999999999E-6</c:v>
                </c:pt>
                <c:pt idx="5668">
                  <c:v>1.779E-6</c:v>
                </c:pt>
                <c:pt idx="5669">
                  <c:v>1.781E-6</c:v>
                </c:pt>
                <c:pt idx="5670">
                  <c:v>1.781E-6</c:v>
                </c:pt>
                <c:pt idx="5671">
                  <c:v>1.781E-6</c:v>
                </c:pt>
                <c:pt idx="5672">
                  <c:v>1.779E-6</c:v>
                </c:pt>
                <c:pt idx="5673">
                  <c:v>1.781E-6</c:v>
                </c:pt>
                <c:pt idx="5674">
                  <c:v>1.7829999999999999E-6</c:v>
                </c:pt>
                <c:pt idx="5675">
                  <c:v>1.779E-6</c:v>
                </c:pt>
                <c:pt idx="5676">
                  <c:v>1.779E-6</c:v>
                </c:pt>
                <c:pt idx="5677">
                  <c:v>1.779E-6</c:v>
                </c:pt>
                <c:pt idx="5678">
                  <c:v>1.781E-6</c:v>
                </c:pt>
                <c:pt idx="5679">
                  <c:v>1.781E-6</c:v>
                </c:pt>
                <c:pt idx="5680">
                  <c:v>1.781E-6</c:v>
                </c:pt>
                <c:pt idx="5681">
                  <c:v>1.779E-6</c:v>
                </c:pt>
                <c:pt idx="5682">
                  <c:v>1.7829999999999999E-6</c:v>
                </c:pt>
                <c:pt idx="5683">
                  <c:v>1.781E-6</c:v>
                </c:pt>
                <c:pt idx="5684">
                  <c:v>1.781E-6</c:v>
                </c:pt>
                <c:pt idx="5685">
                  <c:v>1.781E-6</c:v>
                </c:pt>
                <c:pt idx="5686">
                  <c:v>1.781E-6</c:v>
                </c:pt>
                <c:pt idx="5687">
                  <c:v>1.781E-6</c:v>
                </c:pt>
                <c:pt idx="5688">
                  <c:v>1.779E-6</c:v>
                </c:pt>
                <c:pt idx="5689">
                  <c:v>1.784E-6</c:v>
                </c:pt>
                <c:pt idx="5690">
                  <c:v>1.784E-6</c:v>
                </c:pt>
                <c:pt idx="5691">
                  <c:v>1.781E-6</c:v>
                </c:pt>
                <c:pt idx="5692">
                  <c:v>1.781E-6</c:v>
                </c:pt>
                <c:pt idx="5693">
                  <c:v>1.784E-6</c:v>
                </c:pt>
                <c:pt idx="5694">
                  <c:v>1.7829999999999999E-6</c:v>
                </c:pt>
                <c:pt idx="5695">
                  <c:v>1.784E-6</c:v>
                </c:pt>
                <c:pt idx="5696">
                  <c:v>1.7859999999999999E-6</c:v>
                </c:pt>
                <c:pt idx="5697">
                  <c:v>1.784E-6</c:v>
                </c:pt>
                <c:pt idx="5698">
                  <c:v>1.7829999999999999E-6</c:v>
                </c:pt>
                <c:pt idx="5699">
                  <c:v>1.784E-6</c:v>
                </c:pt>
                <c:pt idx="5700">
                  <c:v>1.792E-6</c:v>
                </c:pt>
                <c:pt idx="5701">
                  <c:v>1.7859999999999999E-6</c:v>
                </c:pt>
                <c:pt idx="5702">
                  <c:v>1.7859999999999999E-6</c:v>
                </c:pt>
                <c:pt idx="5703">
                  <c:v>1.792E-6</c:v>
                </c:pt>
                <c:pt idx="5704">
                  <c:v>1.7859999999999999E-6</c:v>
                </c:pt>
                <c:pt idx="5705">
                  <c:v>1.7859999999999999E-6</c:v>
                </c:pt>
                <c:pt idx="5706">
                  <c:v>1.787E-6</c:v>
                </c:pt>
                <c:pt idx="5707">
                  <c:v>1.7859999999999999E-6</c:v>
                </c:pt>
                <c:pt idx="5708">
                  <c:v>1.7859999999999999E-6</c:v>
                </c:pt>
                <c:pt idx="5709">
                  <c:v>1.784E-6</c:v>
                </c:pt>
                <c:pt idx="5710">
                  <c:v>1.7889999999999999E-6</c:v>
                </c:pt>
                <c:pt idx="5711">
                  <c:v>1.7829999999999999E-6</c:v>
                </c:pt>
                <c:pt idx="5712">
                  <c:v>1.7829999999999999E-6</c:v>
                </c:pt>
                <c:pt idx="5713">
                  <c:v>1.784E-6</c:v>
                </c:pt>
                <c:pt idx="5714">
                  <c:v>1.781E-6</c:v>
                </c:pt>
                <c:pt idx="5715">
                  <c:v>1.779E-6</c:v>
                </c:pt>
                <c:pt idx="5716">
                  <c:v>1.779E-6</c:v>
                </c:pt>
                <c:pt idx="5717">
                  <c:v>1.781E-6</c:v>
                </c:pt>
                <c:pt idx="5718">
                  <c:v>1.776E-6</c:v>
                </c:pt>
                <c:pt idx="5719">
                  <c:v>1.778E-6</c:v>
                </c:pt>
                <c:pt idx="5720">
                  <c:v>1.781E-6</c:v>
                </c:pt>
                <c:pt idx="5721">
                  <c:v>1.778E-6</c:v>
                </c:pt>
                <c:pt idx="5722">
                  <c:v>1.778E-6</c:v>
                </c:pt>
                <c:pt idx="5723">
                  <c:v>1.781E-6</c:v>
                </c:pt>
                <c:pt idx="5724">
                  <c:v>1.779E-6</c:v>
                </c:pt>
                <c:pt idx="5725">
                  <c:v>1.778E-6</c:v>
                </c:pt>
                <c:pt idx="5726">
                  <c:v>1.779E-6</c:v>
                </c:pt>
                <c:pt idx="5727">
                  <c:v>1.7829999999999999E-6</c:v>
                </c:pt>
                <c:pt idx="5728">
                  <c:v>1.778E-6</c:v>
                </c:pt>
                <c:pt idx="5729">
                  <c:v>1.779E-6</c:v>
                </c:pt>
                <c:pt idx="5730">
                  <c:v>1.781E-6</c:v>
                </c:pt>
                <c:pt idx="5731">
                  <c:v>1.7829999999999999E-6</c:v>
                </c:pt>
                <c:pt idx="5732">
                  <c:v>1.776E-6</c:v>
                </c:pt>
                <c:pt idx="5733">
                  <c:v>1.7829999999999999E-6</c:v>
                </c:pt>
                <c:pt idx="5734">
                  <c:v>1.781E-6</c:v>
                </c:pt>
                <c:pt idx="5735">
                  <c:v>1.7829999999999999E-6</c:v>
                </c:pt>
                <c:pt idx="5736">
                  <c:v>1.779E-6</c:v>
                </c:pt>
                <c:pt idx="5737">
                  <c:v>1.7829999999999999E-6</c:v>
                </c:pt>
                <c:pt idx="5738">
                  <c:v>1.784E-6</c:v>
                </c:pt>
                <c:pt idx="5739">
                  <c:v>1.781E-6</c:v>
                </c:pt>
                <c:pt idx="5740">
                  <c:v>1.7829999999999999E-6</c:v>
                </c:pt>
                <c:pt idx="5741">
                  <c:v>1.784E-6</c:v>
                </c:pt>
                <c:pt idx="5742">
                  <c:v>1.7829999999999999E-6</c:v>
                </c:pt>
                <c:pt idx="5743">
                  <c:v>1.781E-6</c:v>
                </c:pt>
                <c:pt idx="5744">
                  <c:v>1.7829999999999999E-6</c:v>
                </c:pt>
                <c:pt idx="5745">
                  <c:v>1.781E-6</c:v>
                </c:pt>
                <c:pt idx="5746">
                  <c:v>1.776E-6</c:v>
                </c:pt>
                <c:pt idx="5747">
                  <c:v>1.781E-6</c:v>
                </c:pt>
                <c:pt idx="5748">
                  <c:v>1.784E-6</c:v>
                </c:pt>
                <c:pt idx="5749">
                  <c:v>1.7829999999999999E-6</c:v>
                </c:pt>
                <c:pt idx="5750">
                  <c:v>1.7829999999999999E-6</c:v>
                </c:pt>
                <c:pt idx="5751">
                  <c:v>1.781E-6</c:v>
                </c:pt>
                <c:pt idx="5752">
                  <c:v>1.784E-6</c:v>
                </c:pt>
                <c:pt idx="5753">
                  <c:v>1.7829999999999999E-6</c:v>
                </c:pt>
                <c:pt idx="5754">
                  <c:v>1.7829999999999999E-6</c:v>
                </c:pt>
                <c:pt idx="5755">
                  <c:v>1.7859999999999999E-6</c:v>
                </c:pt>
                <c:pt idx="5756">
                  <c:v>1.7829999999999999E-6</c:v>
                </c:pt>
                <c:pt idx="5757">
                  <c:v>1.7829999999999999E-6</c:v>
                </c:pt>
                <c:pt idx="5758">
                  <c:v>1.787E-6</c:v>
                </c:pt>
                <c:pt idx="5759">
                  <c:v>1.7859999999999999E-6</c:v>
                </c:pt>
                <c:pt idx="5760">
                  <c:v>1.784E-6</c:v>
                </c:pt>
                <c:pt idx="5761">
                  <c:v>1.784E-6</c:v>
                </c:pt>
                <c:pt idx="5762">
                  <c:v>1.79E-6</c:v>
                </c:pt>
                <c:pt idx="5763">
                  <c:v>1.7829999999999999E-6</c:v>
                </c:pt>
                <c:pt idx="5764">
                  <c:v>1.784E-6</c:v>
                </c:pt>
                <c:pt idx="5765">
                  <c:v>1.7859999999999999E-6</c:v>
                </c:pt>
                <c:pt idx="5766">
                  <c:v>1.7829999999999999E-6</c:v>
                </c:pt>
                <c:pt idx="5767">
                  <c:v>1.7829999999999999E-6</c:v>
                </c:pt>
                <c:pt idx="5768">
                  <c:v>1.7859999999999999E-6</c:v>
                </c:pt>
                <c:pt idx="5769">
                  <c:v>1.7859999999999999E-6</c:v>
                </c:pt>
                <c:pt idx="5770">
                  <c:v>1.781E-6</c:v>
                </c:pt>
                <c:pt idx="5771">
                  <c:v>1.7829999999999999E-6</c:v>
                </c:pt>
                <c:pt idx="5772">
                  <c:v>1.781E-6</c:v>
                </c:pt>
                <c:pt idx="5773">
                  <c:v>1.779E-6</c:v>
                </c:pt>
                <c:pt idx="5774">
                  <c:v>1.781E-6</c:v>
                </c:pt>
                <c:pt idx="5775">
                  <c:v>1.7829999999999999E-6</c:v>
                </c:pt>
                <c:pt idx="5776">
                  <c:v>1.784E-6</c:v>
                </c:pt>
                <c:pt idx="5777">
                  <c:v>1.781E-6</c:v>
                </c:pt>
                <c:pt idx="5778">
                  <c:v>1.779E-6</c:v>
                </c:pt>
                <c:pt idx="5779">
                  <c:v>1.779E-6</c:v>
                </c:pt>
                <c:pt idx="5780">
                  <c:v>1.779E-6</c:v>
                </c:pt>
                <c:pt idx="5781">
                  <c:v>1.7829999999999999E-6</c:v>
                </c:pt>
                <c:pt idx="5782">
                  <c:v>1.781E-6</c:v>
                </c:pt>
                <c:pt idx="5783">
                  <c:v>1.7829999999999999E-6</c:v>
                </c:pt>
                <c:pt idx="5784">
                  <c:v>1.779E-6</c:v>
                </c:pt>
                <c:pt idx="5785">
                  <c:v>1.779E-6</c:v>
                </c:pt>
                <c:pt idx="5786">
                  <c:v>1.784E-6</c:v>
                </c:pt>
                <c:pt idx="5787">
                  <c:v>1.779E-6</c:v>
                </c:pt>
                <c:pt idx="5788">
                  <c:v>1.781E-6</c:v>
                </c:pt>
                <c:pt idx="5789">
                  <c:v>1.7829999999999999E-6</c:v>
                </c:pt>
                <c:pt idx="5790">
                  <c:v>1.779E-6</c:v>
                </c:pt>
                <c:pt idx="5791">
                  <c:v>1.781E-6</c:v>
                </c:pt>
                <c:pt idx="5792">
                  <c:v>1.7829999999999999E-6</c:v>
                </c:pt>
                <c:pt idx="5793">
                  <c:v>1.779E-6</c:v>
                </c:pt>
                <c:pt idx="5794">
                  <c:v>1.7829999999999999E-6</c:v>
                </c:pt>
                <c:pt idx="5795">
                  <c:v>1.781E-6</c:v>
                </c:pt>
                <c:pt idx="5796">
                  <c:v>1.7829999999999999E-6</c:v>
                </c:pt>
                <c:pt idx="5797">
                  <c:v>1.779E-6</c:v>
                </c:pt>
                <c:pt idx="5798">
                  <c:v>1.781E-6</c:v>
                </c:pt>
                <c:pt idx="5799">
                  <c:v>1.7859999999999999E-6</c:v>
                </c:pt>
                <c:pt idx="5800">
                  <c:v>1.781E-6</c:v>
                </c:pt>
                <c:pt idx="5801">
                  <c:v>1.781E-6</c:v>
                </c:pt>
                <c:pt idx="5802">
                  <c:v>1.784E-6</c:v>
                </c:pt>
                <c:pt idx="5803">
                  <c:v>1.784E-6</c:v>
                </c:pt>
                <c:pt idx="5804">
                  <c:v>1.784E-6</c:v>
                </c:pt>
                <c:pt idx="5805">
                  <c:v>1.7829999999999999E-6</c:v>
                </c:pt>
                <c:pt idx="5806">
                  <c:v>1.784E-6</c:v>
                </c:pt>
                <c:pt idx="5807">
                  <c:v>1.787E-6</c:v>
                </c:pt>
                <c:pt idx="5808">
                  <c:v>1.7829999999999999E-6</c:v>
                </c:pt>
                <c:pt idx="5809">
                  <c:v>1.784E-6</c:v>
                </c:pt>
                <c:pt idx="5810">
                  <c:v>1.787E-6</c:v>
                </c:pt>
                <c:pt idx="5811">
                  <c:v>1.7829999999999999E-6</c:v>
                </c:pt>
                <c:pt idx="5812">
                  <c:v>1.7859999999999999E-6</c:v>
                </c:pt>
                <c:pt idx="5813">
                  <c:v>1.7889999999999999E-6</c:v>
                </c:pt>
                <c:pt idx="5814">
                  <c:v>1.7829999999999999E-6</c:v>
                </c:pt>
                <c:pt idx="5815">
                  <c:v>1.7829999999999999E-6</c:v>
                </c:pt>
                <c:pt idx="5816">
                  <c:v>1.7889999999999999E-6</c:v>
                </c:pt>
                <c:pt idx="5817">
                  <c:v>1.787E-6</c:v>
                </c:pt>
                <c:pt idx="5818">
                  <c:v>1.784E-6</c:v>
                </c:pt>
                <c:pt idx="5819">
                  <c:v>1.7859999999999999E-6</c:v>
                </c:pt>
                <c:pt idx="5820">
                  <c:v>1.784E-6</c:v>
                </c:pt>
                <c:pt idx="5821">
                  <c:v>1.7829999999999999E-6</c:v>
                </c:pt>
                <c:pt idx="5822">
                  <c:v>1.784E-6</c:v>
                </c:pt>
                <c:pt idx="5823">
                  <c:v>1.784E-6</c:v>
                </c:pt>
                <c:pt idx="5824">
                  <c:v>1.7829999999999999E-6</c:v>
                </c:pt>
                <c:pt idx="5825">
                  <c:v>1.784E-6</c:v>
                </c:pt>
                <c:pt idx="5826">
                  <c:v>1.781E-6</c:v>
                </c:pt>
                <c:pt idx="5827">
                  <c:v>1.784E-6</c:v>
                </c:pt>
                <c:pt idx="5828">
                  <c:v>1.781E-6</c:v>
                </c:pt>
                <c:pt idx="5829">
                  <c:v>1.781E-6</c:v>
                </c:pt>
                <c:pt idx="5830">
                  <c:v>1.781E-6</c:v>
                </c:pt>
                <c:pt idx="5831">
                  <c:v>1.781E-6</c:v>
                </c:pt>
                <c:pt idx="5832">
                  <c:v>1.778E-6</c:v>
                </c:pt>
                <c:pt idx="5833">
                  <c:v>1.781E-6</c:v>
                </c:pt>
                <c:pt idx="5834">
                  <c:v>1.778E-6</c:v>
                </c:pt>
                <c:pt idx="5835">
                  <c:v>1.781E-6</c:v>
                </c:pt>
                <c:pt idx="5836">
                  <c:v>1.776E-6</c:v>
                </c:pt>
                <c:pt idx="5837">
                  <c:v>1.779E-6</c:v>
                </c:pt>
                <c:pt idx="5838">
                  <c:v>1.7829999999999999E-6</c:v>
                </c:pt>
                <c:pt idx="5839">
                  <c:v>1.779E-6</c:v>
                </c:pt>
                <c:pt idx="5840">
                  <c:v>1.778E-6</c:v>
                </c:pt>
                <c:pt idx="5841">
                  <c:v>1.779E-6</c:v>
                </c:pt>
                <c:pt idx="5842">
                  <c:v>1.779E-6</c:v>
                </c:pt>
                <c:pt idx="5843">
                  <c:v>1.7749999999999999E-6</c:v>
                </c:pt>
                <c:pt idx="5844">
                  <c:v>1.776E-6</c:v>
                </c:pt>
                <c:pt idx="5845">
                  <c:v>1.7829999999999999E-6</c:v>
                </c:pt>
                <c:pt idx="5846">
                  <c:v>1.781E-6</c:v>
                </c:pt>
                <c:pt idx="5847">
                  <c:v>1.778E-6</c:v>
                </c:pt>
                <c:pt idx="5848">
                  <c:v>1.781E-6</c:v>
                </c:pt>
                <c:pt idx="5849">
                  <c:v>1.781E-6</c:v>
                </c:pt>
                <c:pt idx="5850">
                  <c:v>1.784E-6</c:v>
                </c:pt>
                <c:pt idx="5851">
                  <c:v>1.779E-6</c:v>
                </c:pt>
                <c:pt idx="5852">
                  <c:v>1.779E-6</c:v>
                </c:pt>
                <c:pt idx="5853">
                  <c:v>1.784E-6</c:v>
                </c:pt>
                <c:pt idx="5854">
                  <c:v>1.781E-6</c:v>
                </c:pt>
                <c:pt idx="5855">
                  <c:v>1.779E-6</c:v>
                </c:pt>
                <c:pt idx="5856">
                  <c:v>1.784E-6</c:v>
                </c:pt>
                <c:pt idx="5857">
                  <c:v>1.781E-6</c:v>
                </c:pt>
                <c:pt idx="5858">
                  <c:v>1.7829999999999999E-6</c:v>
                </c:pt>
                <c:pt idx="5859">
                  <c:v>1.7829999999999999E-6</c:v>
                </c:pt>
                <c:pt idx="5860">
                  <c:v>1.7829999999999999E-6</c:v>
                </c:pt>
                <c:pt idx="5861">
                  <c:v>1.7829999999999999E-6</c:v>
                </c:pt>
                <c:pt idx="5862">
                  <c:v>1.781E-6</c:v>
                </c:pt>
                <c:pt idx="5863">
                  <c:v>1.781E-6</c:v>
                </c:pt>
                <c:pt idx="5864">
                  <c:v>1.787E-6</c:v>
                </c:pt>
                <c:pt idx="5865">
                  <c:v>1.7829999999999999E-6</c:v>
                </c:pt>
                <c:pt idx="5866">
                  <c:v>1.7829999999999999E-6</c:v>
                </c:pt>
                <c:pt idx="5867">
                  <c:v>1.7859999999999999E-6</c:v>
                </c:pt>
                <c:pt idx="5868">
                  <c:v>1.7829999999999999E-6</c:v>
                </c:pt>
                <c:pt idx="5869">
                  <c:v>1.7859999999999999E-6</c:v>
                </c:pt>
                <c:pt idx="5870">
                  <c:v>1.7829999999999999E-6</c:v>
                </c:pt>
                <c:pt idx="5871">
                  <c:v>1.7889999999999999E-6</c:v>
                </c:pt>
                <c:pt idx="5872">
                  <c:v>1.7829999999999999E-6</c:v>
                </c:pt>
                <c:pt idx="5873">
                  <c:v>1.7829999999999999E-6</c:v>
                </c:pt>
                <c:pt idx="5874">
                  <c:v>1.784E-6</c:v>
                </c:pt>
                <c:pt idx="5875">
                  <c:v>1.784E-6</c:v>
                </c:pt>
                <c:pt idx="5876">
                  <c:v>1.7829999999999999E-6</c:v>
                </c:pt>
                <c:pt idx="5877">
                  <c:v>1.7859999999999999E-6</c:v>
                </c:pt>
                <c:pt idx="5878">
                  <c:v>1.784E-6</c:v>
                </c:pt>
                <c:pt idx="5879">
                  <c:v>1.7829999999999999E-6</c:v>
                </c:pt>
                <c:pt idx="5880">
                  <c:v>1.784E-6</c:v>
                </c:pt>
                <c:pt idx="5881">
                  <c:v>1.7889999999999999E-6</c:v>
                </c:pt>
                <c:pt idx="5882">
                  <c:v>1.7859999999999999E-6</c:v>
                </c:pt>
                <c:pt idx="5883">
                  <c:v>1.7859999999999999E-6</c:v>
                </c:pt>
                <c:pt idx="5884">
                  <c:v>1.7859999999999999E-6</c:v>
                </c:pt>
                <c:pt idx="5885">
                  <c:v>1.787E-6</c:v>
                </c:pt>
                <c:pt idx="5886">
                  <c:v>1.787E-6</c:v>
                </c:pt>
                <c:pt idx="5887">
                  <c:v>1.7859999999999999E-6</c:v>
                </c:pt>
                <c:pt idx="5888">
                  <c:v>1.792E-6</c:v>
                </c:pt>
                <c:pt idx="5889">
                  <c:v>1.7859999999999999E-6</c:v>
                </c:pt>
                <c:pt idx="5890">
                  <c:v>1.7859999999999999E-6</c:v>
                </c:pt>
                <c:pt idx="5891">
                  <c:v>1.79E-6</c:v>
                </c:pt>
                <c:pt idx="5892">
                  <c:v>1.784E-6</c:v>
                </c:pt>
                <c:pt idx="5893">
                  <c:v>1.7859999999999999E-6</c:v>
                </c:pt>
                <c:pt idx="5894">
                  <c:v>1.787E-6</c:v>
                </c:pt>
                <c:pt idx="5895">
                  <c:v>1.784E-6</c:v>
                </c:pt>
                <c:pt idx="5896">
                  <c:v>1.784E-6</c:v>
                </c:pt>
                <c:pt idx="5897">
                  <c:v>1.7889999999999999E-6</c:v>
                </c:pt>
                <c:pt idx="5898">
                  <c:v>1.7829999999999999E-6</c:v>
                </c:pt>
                <c:pt idx="5899">
                  <c:v>1.784E-6</c:v>
                </c:pt>
                <c:pt idx="5900">
                  <c:v>1.7829999999999999E-6</c:v>
                </c:pt>
                <c:pt idx="5901">
                  <c:v>1.7859999999999999E-6</c:v>
                </c:pt>
                <c:pt idx="5902">
                  <c:v>1.7829999999999999E-6</c:v>
                </c:pt>
                <c:pt idx="5903">
                  <c:v>1.781E-6</c:v>
                </c:pt>
                <c:pt idx="5904">
                  <c:v>1.779E-6</c:v>
                </c:pt>
                <c:pt idx="5905">
                  <c:v>1.7829999999999999E-6</c:v>
                </c:pt>
                <c:pt idx="5906">
                  <c:v>1.778E-6</c:v>
                </c:pt>
                <c:pt idx="5907">
                  <c:v>1.779E-6</c:v>
                </c:pt>
                <c:pt idx="5908">
                  <c:v>1.784E-6</c:v>
                </c:pt>
                <c:pt idx="5909">
                  <c:v>1.781E-6</c:v>
                </c:pt>
                <c:pt idx="5910">
                  <c:v>1.779E-6</c:v>
                </c:pt>
                <c:pt idx="5911">
                  <c:v>1.7829999999999999E-6</c:v>
                </c:pt>
                <c:pt idx="5912">
                  <c:v>1.779E-6</c:v>
                </c:pt>
                <c:pt idx="5913">
                  <c:v>1.7829999999999999E-6</c:v>
                </c:pt>
                <c:pt idx="5914">
                  <c:v>1.784E-6</c:v>
                </c:pt>
                <c:pt idx="5915">
                  <c:v>1.784E-6</c:v>
                </c:pt>
                <c:pt idx="5916">
                  <c:v>1.781E-6</c:v>
                </c:pt>
                <c:pt idx="5917">
                  <c:v>1.779E-6</c:v>
                </c:pt>
                <c:pt idx="5918">
                  <c:v>1.784E-6</c:v>
                </c:pt>
                <c:pt idx="5919">
                  <c:v>1.779E-6</c:v>
                </c:pt>
                <c:pt idx="5920">
                  <c:v>1.778E-6</c:v>
                </c:pt>
                <c:pt idx="5921">
                  <c:v>1.781E-6</c:v>
                </c:pt>
                <c:pt idx="5922">
                  <c:v>1.781E-6</c:v>
                </c:pt>
                <c:pt idx="5923">
                  <c:v>1.778E-6</c:v>
                </c:pt>
                <c:pt idx="5924">
                  <c:v>1.779E-6</c:v>
                </c:pt>
                <c:pt idx="5925">
                  <c:v>1.781E-6</c:v>
                </c:pt>
                <c:pt idx="5926">
                  <c:v>1.779E-6</c:v>
                </c:pt>
                <c:pt idx="5927">
                  <c:v>1.781E-6</c:v>
                </c:pt>
                <c:pt idx="5928">
                  <c:v>1.781E-6</c:v>
                </c:pt>
                <c:pt idx="5929">
                  <c:v>1.7829999999999999E-6</c:v>
                </c:pt>
                <c:pt idx="5930">
                  <c:v>1.779E-6</c:v>
                </c:pt>
                <c:pt idx="5931">
                  <c:v>1.779E-6</c:v>
                </c:pt>
                <c:pt idx="5932">
                  <c:v>1.7829999999999999E-6</c:v>
                </c:pt>
                <c:pt idx="5933">
                  <c:v>1.778E-6</c:v>
                </c:pt>
                <c:pt idx="5934">
                  <c:v>1.7829999999999999E-6</c:v>
                </c:pt>
                <c:pt idx="5935">
                  <c:v>1.781E-6</c:v>
                </c:pt>
                <c:pt idx="5936">
                  <c:v>1.7829999999999999E-6</c:v>
                </c:pt>
                <c:pt idx="5937">
                  <c:v>1.7829999999999999E-6</c:v>
                </c:pt>
                <c:pt idx="5938">
                  <c:v>1.784E-6</c:v>
                </c:pt>
                <c:pt idx="5939">
                  <c:v>1.778E-6</c:v>
                </c:pt>
                <c:pt idx="5940">
                  <c:v>1.7829999999999999E-6</c:v>
                </c:pt>
                <c:pt idx="5941">
                  <c:v>1.784E-6</c:v>
                </c:pt>
                <c:pt idx="5942">
                  <c:v>1.7829999999999999E-6</c:v>
                </c:pt>
                <c:pt idx="5943">
                  <c:v>1.7829999999999999E-6</c:v>
                </c:pt>
                <c:pt idx="5944">
                  <c:v>1.7829999999999999E-6</c:v>
                </c:pt>
                <c:pt idx="5945">
                  <c:v>1.7859999999999999E-6</c:v>
                </c:pt>
                <c:pt idx="5946">
                  <c:v>1.7829999999999999E-6</c:v>
                </c:pt>
                <c:pt idx="5947">
                  <c:v>1.781E-6</c:v>
                </c:pt>
                <c:pt idx="5948">
                  <c:v>1.787E-6</c:v>
                </c:pt>
                <c:pt idx="5949">
                  <c:v>1.7829999999999999E-6</c:v>
                </c:pt>
                <c:pt idx="5950">
                  <c:v>1.784E-6</c:v>
                </c:pt>
                <c:pt idx="5951">
                  <c:v>1.7859999999999999E-6</c:v>
                </c:pt>
                <c:pt idx="5952">
                  <c:v>1.784E-6</c:v>
                </c:pt>
                <c:pt idx="5953">
                  <c:v>1.784E-6</c:v>
                </c:pt>
                <c:pt idx="5954">
                  <c:v>1.7889999999999999E-6</c:v>
                </c:pt>
                <c:pt idx="5955">
                  <c:v>1.7829999999999999E-6</c:v>
                </c:pt>
                <c:pt idx="5956">
                  <c:v>1.784E-6</c:v>
                </c:pt>
                <c:pt idx="5957">
                  <c:v>1.784E-6</c:v>
                </c:pt>
                <c:pt idx="5958">
                  <c:v>1.7829999999999999E-6</c:v>
                </c:pt>
                <c:pt idx="5959">
                  <c:v>1.7829999999999999E-6</c:v>
                </c:pt>
                <c:pt idx="5960">
                  <c:v>1.784E-6</c:v>
                </c:pt>
                <c:pt idx="5961">
                  <c:v>1.781E-6</c:v>
                </c:pt>
                <c:pt idx="5962">
                  <c:v>1.779E-6</c:v>
                </c:pt>
                <c:pt idx="5963">
                  <c:v>1.7829999999999999E-6</c:v>
                </c:pt>
                <c:pt idx="5964">
                  <c:v>1.781E-6</c:v>
                </c:pt>
                <c:pt idx="5965">
                  <c:v>1.781E-6</c:v>
                </c:pt>
                <c:pt idx="5966">
                  <c:v>1.781E-6</c:v>
                </c:pt>
                <c:pt idx="5967">
                  <c:v>1.781E-6</c:v>
                </c:pt>
                <c:pt idx="5968">
                  <c:v>1.779E-6</c:v>
                </c:pt>
                <c:pt idx="5969">
                  <c:v>1.776E-6</c:v>
                </c:pt>
                <c:pt idx="5970">
                  <c:v>1.779E-6</c:v>
                </c:pt>
                <c:pt idx="5971">
                  <c:v>1.779E-6</c:v>
                </c:pt>
                <c:pt idx="5972">
                  <c:v>1.779E-6</c:v>
                </c:pt>
                <c:pt idx="5973">
                  <c:v>1.7749999999999999E-6</c:v>
                </c:pt>
                <c:pt idx="5974">
                  <c:v>1.7749999999999999E-6</c:v>
                </c:pt>
                <c:pt idx="5975">
                  <c:v>1.779E-6</c:v>
                </c:pt>
                <c:pt idx="5976">
                  <c:v>1.776E-6</c:v>
                </c:pt>
                <c:pt idx="5977">
                  <c:v>1.778E-6</c:v>
                </c:pt>
                <c:pt idx="5978">
                  <c:v>1.776E-6</c:v>
                </c:pt>
                <c:pt idx="5979">
                  <c:v>1.779E-6</c:v>
                </c:pt>
                <c:pt idx="5980">
                  <c:v>1.781E-6</c:v>
                </c:pt>
                <c:pt idx="5981">
                  <c:v>1.773E-6</c:v>
                </c:pt>
                <c:pt idx="5982">
                  <c:v>1.7749999999999999E-6</c:v>
                </c:pt>
                <c:pt idx="5983">
                  <c:v>1.773E-6</c:v>
                </c:pt>
                <c:pt idx="5984">
                  <c:v>1.781E-6</c:v>
                </c:pt>
                <c:pt idx="5985">
                  <c:v>1.7719999999999999E-6</c:v>
                </c:pt>
                <c:pt idx="5986">
                  <c:v>1.7749999999999999E-6</c:v>
                </c:pt>
                <c:pt idx="5987">
                  <c:v>1.776E-6</c:v>
                </c:pt>
                <c:pt idx="5988">
                  <c:v>1.773E-6</c:v>
                </c:pt>
                <c:pt idx="5989">
                  <c:v>1.7749999999999999E-6</c:v>
                </c:pt>
                <c:pt idx="5990">
                  <c:v>1.778E-6</c:v>
                </c:pt>
                <c:pt idx="5991">
                  <c:v>1.779E-6</c:v>
                </c:pt>
                <c:pt idx="5992">
                  <c:v>1.778E-6</c:v>
                </c:pt>
                <c:pt idx="5993">
                  <c:v>1.778E-6</c:v>
                </c:pt>
                <c:pt idx="5994">
                  <c:v>1.781E-6</c:v>
                </c:pt>
                <c:pt idx="5995">
                  <c:v>1.781E-6</c:v>
                </c:pt>
                <c:pt idx="5996">
                  <c:v>1.776E-6</c:v>
                </c:pt>
                <c:pt idx="5997">
                  <c:v>1.778E-6</c:v>
                </c:pt>
                <c:pt idx="5998">
                  <c:v>1.7829999999999999E-6</c:v>
                </c:pt>
                <c:pt idx="5999">
                  <c:v>1.781E-6</c:v>
                </c:pt>
                <c:pt idx="6000">
                  <c:v>1.781E-6</c:v>
                </c:pt>
                <c:pt idx="6001">
                  <c:v>1.7829999999999999E-6</c:v>
                </c:pt>
                <c:pt idx="6002">
                  <c:v>1.7829999999999999E-6</c:v>
                </c:pt>
                <c:pt idx="6003">
                  <c:v>1.776E-6</c:v>
                </c:pt>
                <c:pt idx="6004">
                  <c:v>1.781E-6</c:v>
                </c:pt>
                <c:pt idx="6005">
                  <c:v>1.7859999999999999E-6</c:v>
                </c:pt>
                <c:pt idx="6006">
                  <c:v>1.781E-6</c:v>
                </c:pt>
                <c:pt idx="6007">
                  <c:v>1.7829999999999999E-6</c:v>
                </c:pt>
                <c:pt idx="6008">
                  <c:v>1.784E-6</c:v>
                </c:pt>
                <c:pt idx="6009">
                  <c:v>1.787E-6</c:v>
                </c:pt>
                <c:pt idx="6010">
                  <c:v>1.7829999999999999E-6</c:v>
                </c:pt>
                <c:pt idx="6011">
                  <c:v>1.784E-6</c:v>
                </c:pt>
                <c:pt idx="6012">
                  <c:v>1.787E-6</c:v>
                </c:pt>
                <c:pt idx="6013">
                  <c:v>1.784E-6</c:v>
                </c:pt>
                <c:pt idx="6014">
                  <c:v>1.784E-6</c:v>
                </c:pt>
                <c:pt idx="6015">
                  <c:v>1.787E-6</c:v>
                </c:pt>
                <c:pt idx="6016">
                  <c:v>1.792E-6</c:v>
                </c:pt>
                <c:pt idx="6017">
                  <c:v>1.784E-6</c:v>
                </c:pt>
                <c:pt idx="6018">
                  <c:v>1.7829999999999999E-6</c:v>
                </c:pt>
                <c:pt idx="6019">
                  <c:v>1.7889999999999999E-6</c:v>
                </c:pt>
                <c:pt idx="6020">
                  <c:v>1.792E-6</c:v>
                </c:pt>
                <c:pt idx="6021">
                  <c:v>1.784E-6</c:v>
                </c:pt>
                <c:pt idx="6022">
                  <c:v>1.784E-6</c:v>
                </c:pt>
                <c:pt idx="6023">
                  <c:v>1.7889999999999999E-6</c:v>
                </c:pt>
                <c:pt idx="6024">
                  <c:v>1.7859999999999999E-6</c:v>
                </c:pt>
                <c:pt idx="6025">
                  <c:v>1.7859999999999999E-6</c:v>
                </c:pt>
                <c:pt idx="6026">
                  <c:v>1.7889999999999999E-6</c:v>
                </c:pt>
                <c:pt idx="6027">
                  <c:v>1.787E-6</c:v>
                </c:pt>
                <c:pt idx="6028">
                  <c:v>1.784E-6</c:v>
                </c:pt>
                <c:pt idx="6029">
                  <c:v>1.784E-6</c:v>
                </c:pt>
                <c:pt idx="6030">
                  <c:v>1.792E-6</c:v>
                </c:pt>
                <c:pt idx="6031">
                  <c:v>1.784E-6</c:v>
                </c:pt>
                <c:pt idx="6032">
                  <c:v>1.787E-6</c:v>
                </c:pt>
                <c:pt idx="6033">
                  <c:v>1.7889999999999999E-6</c:v>
                </c:pt>
                <c:pt idx="6034">
                  <c:v>1.7859999999999999E-6</c:v>
                </c:pt>
                <c:pt idx="6035">
                  <c:v>1.7889999999999999E-6</c:v>
                </c:pt>
                <c:pt idx="6036">
                  <c:v>1.7889999999999999E-6</c:v>
                </c:pt>
                <c:pt idx="6037">
                  <c:v>1.7889999999999999E-6</c:v>
                </c:pt>
                <c:pt idx="6038">
                  <c:v>1.787E-6</c:v>
                </c:pt>
                <c:pt idx="6039">
                  <c:v>1.787E-6</c:v>
                </c:pt>
                <c:pt idx="6040">
                  <c:v>1.7889999999999999E-6</c:v>
                </c:pt>
                <c:pt idx="6041">
                  <c:v>1.7940000000000001E-6</c:v>
                </c:pt>
                <c:pt idx="6042">
                  <c:v>1.784E-6</c:v>
                </c:pt>
                <c:pt idx="6043">
                  <c:v>1.787E-6</c:v>
                </c:pt>
                <c:pt idx="6044">
                  <c:v>1.79E-6</c:v>
                </c:pt>
                <c:pt idx="6045">
                  <c:v>1.787E-6</c:v>
                </c:pt>
                <c:pt idx="6046">
                  <c:v>1.7889999999999999E-6</c:v>
                </c:pt>
                <c:pt idx="6047">
                  <c:v>1.7940000000000001E-6</c:v>
                </c:pt>
                <c:pt idx="6048">
                  <c:v>1.787E-6</c:v>
                </c:pt>
                <c:pt idx="6049">
                  <c:v>1.792E-6</c:v>
                </c:pt>
                <c:pt idx="6050">
                  <c:v>1.792E-6</c:v>
                </c:pt>
                <c:pt idx="6051">
                  <c:v>1.7940000000000001E-6</c:v>
                </c:pt>
                <c:pt idx="6052">
                  <c:v>1.7889999999999999E-6</c:v>
                </c:pt>
                <c:pt idx="6053">
                  <c:v>1.792E-6</c:v>
                </c:pt>
                <c:pt idx="6054">
                  <c:v>1.7889999999999999E-6</c:v>
                </c:pt>
                <c:pt idx="6055">
                  <c:v>1.795E-6</c:v>
                </c:pt>
                <c:pt idx="6056">
                  <c:v>1.787E-6</c:v>
                </c:pt>
                <c:pt idx="6057">
                  <c:v>1.7859999999999999E-6</c:v>
                </c:pt>
                <c:pt idx="6058">
                  <c:v>1.787E-6</c:v>
                </c:pt>
                <c:pt idx="6059">
                  <c:v>1.7859999999999999E-6</c:v>
                </c:pt>
                <c:pt idx="6060">
                  <c:v>1.7859999999999999E-6</c:v>
                </c:pt>
                <c:pt idx="6061">
                  <c:v>1.787E-6</c:v>
                </c:pt>
                <c:pt idx="6062">
                  <c:v>1.7889999999999999E-6</c:v>
                </c:pt>
                <c:pt idx="6063">
                  <c:v>1.784E-6</c:v>
                </c:pt>
                <c:pt idx="6064">
                  <c:v>1.784E-6</c:v>
                </c:pt>
                <c:pt idx="6065">
                  <c:v>1.784E-6</c:v>
                </c:pt>
                <c:pt idx="6066">
                  <c:v>1.787E-6</c:v>
                </c:pt>
                <c:pt idx="6067">
                  <c:v>1.781E-6</c:v>
                </c:pt>
                <c:pt idx="6068">
                  <c:v>1.7829999999999999E-6</c:v>
                </c:pt>
                <c:pt idx="6069">
                  <c:v>1.784E-6</c:v>
                </c:pt>
                <c:pt idx="6070">
                  <c:v>1.7829999999999999E-6</c:v>
                </c:pt>
                <c:pt idx="6071">
                  <c:v>1.7829999999999999E-6</c:v>
                </c:pt>
                <c:pt idx="6072">
                  <c:v>1.7829999999999999E-6</c:v>
                </c:pt>
                <c:pt idx="6073">
                  <c:v>1.7829999999999999E-6</c:v>
                </c:pt>
                <c:pt idx="6074">
                  <c:v>1.781E-6</c:v>
                </c:pt>
                <c:pt idx="6075">
                  <c:v>1.7829999999999999E-6</c:v>
                </c:pt>
                <c:pt idx="6076">
                  <c:v>1.7829999999999999E-6</c:v>
                </c:pt>
                <c:pt idx="6077">
                  <c:v>1.7859999999999999E-6</c:v>
                </c:pt>
                <c:pt idx="6078">
                  <c:v>1.781E-6</c:v>
                </c:pt>
                <c:pt idx="6079">
                  <c:v>1.781E-6</c:v>
                </c:pt>
                <c:pt idx="6080">
                  <c:v>1.784E-6</c:v>
                </c:pt>
                <c:pt idx="6081">
                  <c:v>1.779E-6</c:v>
                </c:pt>
                <c:pt idx="6082">
                  <c:v>1.781E-6</c:v>
                </c:pt>
                <c:pt idx="6083">
                  <c:v>1.7829999999999999E-6</c:v>
                </c:pt>
                <c:pt idx="6084">
                  <c:v>1.7829999999999999E-6</c:v>
                </c:pt>
                <c:pt idx="6085">
                  <c:v>1.781E-6</c:v>
                </c:pt>
                <c:pt idx="6086">
                  <c:v>1.7859999999999999E-6</c:v>
                </c:pt>
                <c:pt idx="6087">
                  <c:v>1.7829999999999999E-6</c:v>
                </c:pt>
                <c:pt idx="6088">
                  <c:v>1.781E-6</c:v>
                </c:pt>
                <c:pt idx="6089">
                  <c:v>1.7829999999999999E-6</c:v>
                </c:pt>
                <c:pt idx="6090">
                  <c:v>1.784E-6</c:v>
                </c:pt>
                <c:pt idx="6091">
                  <c:v>1.781E-6</c:v>
                </c:pt>
                <c:pt idx="6092">
                  <c:v>1.7829999999999999E-6</c:v>
                </c:pt>
                <c:pt idx="6093">
                  <c:v>1.7859999999999999E-6</c:v>
                </c:pt>
                <c:pt idx="6094">
                  <c:v>1.7829999999999999E-6</c:v>
                </c:pt>
                <c:pt idx="6095">
                  <c:v>1.781E-6</c:v>
                </c:pt>
                <c:pt idx="6096">
                  <c:v>1.7829999999999999E-6</c:v>
                </c:pt>
                <c:pt idx="6097">
                  <c:v>1.7829999999999999E-6</c:v>
                </c:pt>
                <c:pt idx="6098">
                  <c:v>1.784E-6</c:v>
                </c:pt>
                <c:pt idx="6099">
                  <c:v>1.7829999999999999E-6</c:v>
                </c:pt>
                <c:pt idx="6100">
                  <c:v>1.787E-6</c:v>
                </c:pt>
                <c:pt idx="6101">
                  <c:v>1.7829999999999999E-6</c:v>
                </c:pt>
                <c:pt idx="6102">
                  <c:v>1.7829999999999999E-6</c:v>
                </c:pt>
                <c:pt idx="6103">
                  <c:v>1.7859999999999999E-6</c:v>
                </c:pt>
                <c:pt idx="6104">
                  <c:v>1.7829999999999999E-6</c:v>
                </c:pt>
                <c:pt idx="6105">
                  <c:v>1.781E-6</c:v>
                </c:pt>
                <c:pt idx="6106">
                  <c:v>1.7829999999999999E-6</c:v>
                </c:pt>
                <c:pt idx="6107">
                  <c:v>1.784E-6</c:v>
                </c:pt>
                <c:pt idx="6108">
                  <c:v>1.7829999999999999E-6</c:v>
                </c:pt>
                <c:pt idx="6109">
                  <c:v>1.7829999999999999E-6</c:v>
                </c:pt>
                <c:pt idx="6110">
                  <c:v>1.787E-6</c:v>
                </c:pt>
                <c:pt idx="6111">
                  <c:v>1.7829999999999999E-6</c:v>
                </c:pt>
                <c:pt idx="6112">
                  <c:v>1.784E-6</c:v>
                </c:pt>
                <c:pt idx="6113">
                  <c:v>1.792E-6</c:v>
                </c:pt>
                <c:pt idx="6114">
                  <c:v>1.784E-6</c:v>
                </c:pt>
                <c:pt idx="6115">
                  <c:v>1.7829999999999999E-6</c:v>
                </c:pt>
                <c:pt idx="6116">
                  <c:v>1.7889999999999999E-6</c:v>
                </c:pt>
                <c:pt idx="6117">
                  <c:v>1.784E-6</c:v>
                </c:pt>
                <c:pt idx="6118">
                  <c:v>1.7859999999999999E-6</c:v>
                </c:pt>
                <c:pt idx="6119">
                  <c:v>1.7859999999999999E-6</c:v>
                </c:pt>
                <c:pt idx="6120">
                  <c:v>1.7889999999999999E-6</c:v>
                </c:pt>
                <c:pt idx="6121">
                  <c:v>1.7829999999999999E-6</c:v>
                </c:pt>
                <c:pt idx="6122">
                  <c:v>1.7889999999999999E-6</c:v>
                </c:pt>
                <c:pt idx="6123">
                  <c:v>1.7859999999999999E-6</c:v>
                </c:pt>
                <c:pt idx="6124">
                  <c:v>1.7829999999999999E-6</c:v>
                </c:pt>
                <c:pt idx="6125">
                  <c:v>1.784E-6</c:v>
                </c:pt>
                <c:pt idx="6126">
                  <c:v>1.784E-6</c:v>
                </c:pt>
                <c:pt idx="6127">
                  <c:v>1.7829999999999999E-6</c:v>
                </c:pt>
                <c:pt idx="6128">
                  <c:v>1.781E-6</c:v>
                </c:pt>
                <c:pt idx="6129">
                  <c:v>1.7829999999999999E-6</c:v>
                </c:pt>
                <c:pt idx="6130">
                  <c:v>1.7859999999999999E-6</c:v>
                </c:pt>
                <c:pt idx="6131">
                  <c:v>1.781E-6</c:v>
                </c:pt>
                <c:pt idx="6132">
                  <c:v>1.779E-6</c:v>
                </c:pt>
                <c:pt idx="6133">
                  <c:v>1.779E-6</c:v>
                </c:pt>
                <c:pt idx="6134">
                  <c:v>1.784E-6</c:v>
                </c:pt>
                <c:pt idx="6135">
                  <c:v>1.779E-6</c:v>
                </c:pt>
                <c:pt idx="6136">
                  <c:v>1.778E-6</c:v>
                </c:pt>
                <c:pt idx="6137">
                  <c:v>1.781E-6</c:v>
                </c:pt>
                <c:pt idx="6138">
                  <c:v>1.779E-6</c:v>
                </c:pt>
                <c:pt idx="6139">
                  <c:v>1.779E-6</c:v>
                </c:pt>
                <c:pt idx="6140">
                  <c:v>1.779E-6</c:v>
                </c:pt>
                <c:pt idx="6141">
                  <c:v>1.778E-6</c:v>
                </c:pt>
                <c:pt idx="6142">
                  <c:v>1.7749999999999999E-6</c:v>
                </c:pt>
                <c:pt idx="6143">
                  <c:v>1.776E-6</c:v>
                </c:pt>
                <c:pt idx="6144">
                  <c:v>1.779E-6</c:v>
                </c:pt>
                <c:pt idx="6145">
                  <c:v>1.773E-6</c:v>
                </c:pt>
                <c:pt idx="6146">
                  <c:v>1.773E-6</c:v>
                </c:pt>
                <c:pt idx="6147">
                  <c:v>1.7749999999999999E-6</c:v>
                </c:pt>
                <c:pt idx="6148">
                  <c:v>1.778E-6</c:v>
                </c:pt>
                <c:pt idx="6149">
                  <c:v>1.7749999999999999E-6</c:v>
                </c:pt>
                <c:pt idx="6150">
                  <c:v>1.7749999999999999E-6</c:v>
                </c:pt>
                <c:pt idx="6151">
                  <c:v>1.776E-6</c:v>
                </c:pt>
                <c:pt idx="6152">
                  <c:v>1.781E-6</c:v>
                </c:pt>
                <c:pt idx="6153">
                  <c:v>1.779E-6</c:v>
                </c:pt>
                <c:pt idx="6154">
                  <c:v>1.779E-6</c:v>
                </c:pt>
                <c:pt idx="6155">
                  <c:v>1.779E-6</c:v>
                </c:pt>
                <c:pt idx="6156">
                  <c:v>1.781E-6</c:v>
                </c:pt>
                <c:pt idx="6157">
                  <c:v>1.778E-6</c:v>
                </c:pt>
                <c:pt idx="6158">
                  <c:v>1.781E-6</c:v>
                </c:pt>
                <c:pt idx="6159">
                  <c:v>1.7829999999999999E-6</c:v>
                </c:pt>
                <c:pt idx="6160">
                  <c:v>1.781E-6</c:v>
                </c:pt>
                <c:pt idx="6161">
                  <c:v>1.781E-6</c:v>
                </c:pt>
                <c:pt idx="6162">
                  <c:v>1.7859999999999999E-6</c:v>
                </c:pt>
                <c:pt idx="6163">
                  <c:v>1.781E-6</c:v>
                </c:pt>
                <c:pt idx="6164">
                  <c:v>1.781E-6</c:v>
                </c:pt>
                <c:pt idx="6165">
                  <c:v>1.7829999999999999E-6</c:v>
                </c:pt>
                <c:pt idx="6166">
                  <c:v>1.784E-6</c:v>
                </c:pt>
                <c:pt idx="6167">
                  <c:v>1.7829999999999999E-6</c:v>
                </c:pt>
                <c:pt idx="6168">
                  <c:v>1.7829999999999999E-6</c:v>
                </c:pt>
                <c:pt idx="6169">
                  <c:v>1.784E-6</c:v>
                </c:pt>
                <c:pt idx="6170">
                  <c:v>1.781E-6</c:v>
                </c:pt>
                <c:pt idx="6171">
                  <c:v>1.779E-6</c:v>
                </c:pt>
                <c:pt idx="6172">
                  <c:v>1.779E-6</c:v>
                </c:pt>
                <c:pt idx="6173">
                  <c:v>1.784E-6</c:v>
                </c:pt>
                <c:pt idx="6174">
                  <c:v>1.7829999999999999E-6</c:v>
                </c:pt>
                <c:pt idx="6175">
                  <c:v>1.781E-6</c:v>
                </c:pt>
                <c:pt idx="6176">
                  <c:v>1.7829999999999999E-6</c:v>
                </c:pt>
                <c:pt idx="6177">
                  <c:v>1.7829999999999999E-6</c:v>
                </c:pt>
                <c:pt idx="6178">
                  <c:v>1.7859999999999999E-6</c:v>
                </c:pt>
                <c:pt idx="6179">
                  <c:v>1.781E-6</c:v>
                </c:pt>
                <c:pt idx="6180">
                  <c:v>1.7829999999999999E-6</c:v>
                </c:pt>
                <c:pt idx="6181">
                  <c:v>1.79E-6</c:v>
                </c:pt>
                <c:pt idx="6182">
                  <c:v>1.784E-6</c:v>
                </c:pt>
                <c:pt idx="6183">
                  <c:v>1.784E-6</c:v>
                </c:pt>
                <c:pt idx="6184">
                  <c:v>1.7859999999999999E-6</c:v>
                </c:pt>
                <c:pt idx="6185">
                  <c:v>1.787E-6</c:v>
                </c:pt>
                <c:pt idx="6186">
                  <c:v>1.784E-6</c:v>
                </c:pt>
                <c:pt idx="6187">
                  <c:v>1.7859999999999999E-6</c:v>
                </c:pt>
                <c:pt idx="6188">
                  <c:v>1.79E-6</c:v>
                </c:pt>
                <c:pt idx="6189">
                  <c:v>1.792E-6</c:v>
                </c:pt>
                <c:pt idx="6190">
                  <c:v>1.7889999999999999E-6</c:v>
                </c:pt>
                <c:pt idx="6191">
                  <c:v>1.7859999999999999E-6</c:v>
                </c:pt>
                <c:pt idx="6192">
                  <c:v>1.7940000000000001E-6</c:v>
                </c:pt>
                <c:pt idx="6193">
                  <c:v>1.787E-6</c:v>
                </c:pt>
                <c:pt idx="6194">
                  <c:v>1.7889999999999999E-6</c:v>
                </c:pt>
                <c:pt idx="6195">
                  <c:v>1.792E-6</c:v>
                </c:pt>
                <c:pt idx="6196">
                  <c:v>1.79E-6</c:v>
                </c:pt>
                <c:pt idx="6197">
                  <c:v>1.7859999999999999E-6</c:v>
                </c:pt>
                <c:pt idx="6198">
                  <c:v>1.79E-6</c:v>
                </c:pt>
                <c:pt idx="6199">
                  <c:v>1.792E-6</c:v>
                </c:pt>
                <c:pt idx="6200">
                  <c:v>1.792E-6</c:v>
                </c:pt>
                <c:pt idx="6201">
                  <c:v>1.7859999999999999E-6</c:v>
                </c:pt>
                <c:pt idx="6202">
                  <c:v>1.787E-6</c:v>
                </c:pt>
                <c:pt idx="6203">
                  <c:v>1.792E-6</c:v>
                </c:pt>
                <c:pt idx="6204">
                  <c:v>1.7859999999999999E-6</c:v>
                </c:pt>
                <c:pt idx="6205">
                  <c:v>1.787E-6</c:v>
                </c:pt>
                <c:pt idx="6206">
                  <c:v>1.784E-6</c:v>
                </c:pt>
                <c:pt idx="6207">
                  <c:v>1.7889999999999999E-6</c:v>
                </c:pt>
                <c:pt idx="6208">
                  <c:v>1.7859999999999999E-6</c:v>
                </c:pt>
                <c:pt idx="6209">
                  <c:v>1.787E-6</c:v>
                </c:pt>
                <c:pt idx="6210">
                  <c:v>1.784E-6</c:v>
                </c:pt>
                <c:pt idx="6211">
                  <c:v>1.7889999999999999E-6</c:v>
                </c:pt>
                <c:pt idx="6212">
                  <c:v>1.784E-6</c:v>
                </c:pt>
                <c:pt idx="6213">
                  <c:v>1.784E-6</c:v>
                </c:pt>
                <c:pt idx="6214">
                  <c:v>1.787E-6</c:v>
                </c:pt>
                <c:pt idx="6215">
                  <c:v>1.7940000000000001E-6</c:v>
                </c:pt>
                <c:pt idx="6216">
                  <c:v>1.7859999999999999E-6</c:v>
                </c:pt>
                <c:pt idx="6217">
                  <c:v>1.7859999999999999E-6</c:v>
                </c:pt>
                <c:pt idx="6218">
                  <c:v>1.784E-6</c:v>
                </c:pt>
                <c:pt idx="6219">
                  <c:v>1.792E-6</c:v>
                </c:pt>
                <c:pt idx="6220">
                  <c:v>1.787E-6</c:v>
                </c:pt>
                <c:pt idx="6221">
                  <c:v>1.784E-6</c:v>
                </c:pt>
                <c:pt idx="6222">
                  <c:v>1.79E-6</c:v>
                </c:pt>
                <c:pt idx="6223">
                  <c:v>1.784E-6</c:v>
                </c:pt>
                <c:pt idx="6224">
                  <c:v>1.784E-6</c:v>
                </c:pt>
                <c:pt idx="6225">
                  <c:v>1.784E-6</c:v>
                </c:pt>
                <c:pt idx="6226">
                  <c:v>1.792E-6</c:v>
                </c:pt>
                <c:pt idx="6227">
                  <c:v>1.784E-6</c:v>
                </c:pt>
                <c:pt idx="6228">
                  <c:v>1.7859999999999999E-6</c:v>
                </c:pt>
                <c:pt idx="6229">
                  <c:v>1.7859999999999999E-6</c:v>
                </c:pt>
                <c:pt idx="6230">
                  <c:v>1.7940000000000001E-6</c:v>
                </c:pt>
                <c:pt idx="6231">
                  <c:v>1.784E-6</c:v>
                </c:pt>
                <c:pt idx="6232">
                  <c:v>1.7859999999999999E-6</c:v>
                </c:pt>
                <c:pt idx="6233">
                  <c:v>1.792E-6</c:v>
                </c:pt>
                <c:pt idx="6234">
                  <c:v>1.784E-6</c:v>
                </c:pt>
                <c:pt idx="6235">
                  <c:v>1.7829999999999999E-6</c:v>
                </c:pt>
                <c:pt idx="6236">
                  <c:v>1.7859999999999999E-6</c:v>
                </c:pt>
                <c:pt idx="6237">
                  <c:v>1.7829999999999999E-6</c:v>
                </c:pt>
                <c:pt idx="6238">
                  <c:v>1.779E-6</c:v>
                </c:pt>
                <c:pt idx="6239">
                  <c:v>1.781E-6</c:v>
                </c:pt>
                <c:pt idx="6240">
                  <c:v>1.784E-6</c:v>
                </c:pt>
                <c:pt idx="6241">
                  <c:v>1.7889999999999999E-6</c:v>
                </c:pt>
                <c:pt idx="6242">
                  <c:v>1.784E-6</c:v>
                </c:pt>
                <c:pt idx="6243">
                  <c:v>1.784E-6</c:v>
                </c:pt>
                <c:pt idx="6244">
                  <c:v>1.787E-6</c:v>
                </c:pt>
                <c:pt idx="6245">
                  <c:v>1.7829999999999999E-6</c:v>
                </c:pt>
                <c:pt idx="6246">
                  <c:v>1.7829999999999999E-6</c:v>
                </c:pt>
                <c:pt idx="6247">
                  <c:v>1.7829999999999999E-6</c:v>
                </c:pt>
                <c:pt idx="6248">
                  <c:v>1.787E-6</c:v>
                </c:pt>
                <c:pt idx="6249">
                  <c:v>1.7829999999999999E-6</c:v>
                </c:pt>
                <c:pt idx="6250">
                  <c:v>1.781E-6</c:v>
                </c:pt>
                <c:pt idx="6251">
                  <c:v>1.7859999999999999E-6</c:v>
                </c:pt>
                <c:pt idx="6252">
                  <c:v>1.784E-6</c:v>
                </c:pt>
                <c:pt idx="6253">
                  <c:v>1.784E-6</c:v>
                </c:pt>
                <c:pt idx="6254">
                  <c:v>1.784E-6</c:v>
                </c:pt>
                <c:pt idx="6255">
                  <c:v>1.7859999999999999E-6</c:v>
                </c:pt>
                <c:pt idx="6256">
                  <c:v>1.7859999999999999E-6</c:v>
                </c:pt>
                <c:pt idx="6257">
                  <c:v>1.784E-6</c:v>
                </c:pt>
                <c:pt idx="6258">
                  <c:v>1.784E-6</c:v>
                </c:pt>
                <c:pt idx="6259">
                  <c:v>1.7859999999999999E-6</c:v>
                </c:pt>
                <c:pt idx="6260">
                  <c:v>1.784E-6</c:v>
                </c:pt>
                <c:pt idx="6261">
                  <c:v>1.781E-6</c:v>
                </c:pt>
                <c:pt idx="6262">
                  <c:v>1.7829999999999999E-6</c:v>
                </c:pt>
                <c:pt idx="6263">
                  <c:v>1.7859999999999999E-6</c:v>
                </c:pt>
                <c:pt idx="6264">
                  <c:v>1.7889999999999999E-6</c:v>
                </c:pt>
                <c:pt idx="6265">
                  <c:v>1.7829999999999999E-6</c:v>
                </c:pt>
                <c:pt idx="6266">
                  <c:v>1.784E-6</c:v>
                </c:pt>
                <c:pt idx="6267">
                  <c:v>1.784E-6</c:v>
                </c:pt>
                <c:pt idx="6268">
                  <c:v>1.787E-6</c:v>
                </c:pt>
                <c:pt idx="6269">
                  <c:v>1.784E-6</c:v>
                </c:pt>
                <c:pt idx="6270">
                  <c:v>1.784E-6</c:v>
                </c:pt>
                <c:pt idx="6271">
                  <c:v>1.7889999999999999E-6</c:v>
                </c:pt>
                <c:pt idx="6272">
                  <c:v>1.7859999999999999E-6</c:v>
                </c:pt>
                <c:pt idx="6273">
                  <c:v>1.7859999999999999E-6</c:v>
                </c:pt>
                <c:pt idx="6274">
                  <c:v>1.7859999999999999E-6</c:v>
                </c:pt>
                <c:pt idx="6275">
                  <c:v>1.79E-6</c:v>
                </c:pt>
                <c:pt idx="6276">
                  <c:v>1.7829999999999999E-6</c:v>
                </c:pt>
                <c:pt idx="6277">
                  <c:v>1.787E-6</c:v>
                </c:pt>
                <c:pt idx="6278">
                  <c:v>1.784E-6</c:v>
                </c:pt>
                <c:pt idx="6279">
                  <c:v>1.7859999999999999E-6</c:v>
                </c:pt>
                <c:pt idx="6280">
                  <c:v>1.7859999999999999E-6</c:v>
                </c:pt>
                <c:pt idx="6281">
                  <c:v>1.784E-6</c:v>
                </c:pt>
                <c:pt idx="6282">
                  <c:v>1.7859999999999999E-6</c:v>
                </c:pt>
                <c:pt idx="6283">
                  <c:v>1.7829999999999999E-6</c:v>
                </c:pt>
                <c:pt idx="6284">
                  <c:v>1.784E-6</c:v>
                </c:pt>
                <c:pt idx="6285">
                  <c:v>1.7859999999999999E-6</c:v>
                </c:pt>
                <c:pt idx="6286">
                  <c:v>1.787E-6</c:v>
                </c:pt>
                <c:pt idx="6287">
                  <c:v>1.787E-6</c:v>
                </c:pt>
                <c:pt idx="6288">
                  <c:v>1.784E-6</c:v>
                </c:pt>
                <c:pt idx="6289">
                  <c:v>1.792E-6</c:v>
                </c:pt>
                <c:pt idx="6290">
                  <c:v>1.7829999999999999E-6</c:v>
                </c:pt>
                <c:pt idx="6291">
                  <c:v>1.784E-6</c:v>
                </c:pt>
                <c:pt idx="6292">
                  <c:v>1.784E-6</c:v>
                </c:pt>
                <c:pt idx="6293">
                  <c:v>1.7829999999999999E-6</c:v>
                </c:pt>
                <c:pt idx="6294">
                  <c:v>1.784E-6</c:v>
                </c:pt>
                <c:pt idx="6295">
                  <c:v>1.784E-6</c:v>
                </c:pt>
                <c:pt idx="6296">
                  <c:v>1.7859999999999999E-6</c:v>
                </c:pt>
                <c:pt idx="6297">
                  <c:v>1.7829999999999999E-6</c:v>
                </c:pt>
                <c:pt idx="6298">
                  <c:v>1.7859999999999999E-6</c:v>
                </c:pt>
                <c:pt idx="6299">
                  <c:v>1.787E-6</c:v>
                </c:pt>
                <c:pt idx="6300">
                  <c:v>1.7829999999999999E-6</c:v>
                </c:pt>
                <c:pt idx="6301">
                  <c:v>1.781E-6</c:v>
                </c:pt>
                <c:pt idx="6302">
                  <c:v>1.7859999999999999E-6</c:v>
                </c:pt>
                <c:pt idx="6303">
                  <c:v>1.787E-6</c:v>
                </c:pt>
                <c:pt idx="6304">
                  <c:v>1.781E-6</c:v>
                </c:pt>
                <c:pt idx="6305">
                  <c:v>1.7829999999999999E-6</c:v>
                </c:pt>
                <c:pt idx="6306">
                  <c:v>1.7829999999999999E-6</c:v>
                </c:pt>
                <c:pt idx="6307">
                  <c:v>1.7829999999999999E-6</c:v>
                </c:pt>
                <c:pt idx="6308">
                  <c:v>1.779E-6</c:v>
                </c:pt>
                <c:pt idx="6309">
                  <c:v>1.784E-6</c:v>
                </c:pt>
                <c:pt idx="6310">
                  <c:v>1.7829999999999999E-6</c:v>
                </c:pt>
                <c:pt idx="6311">
                  <c:v>1.779E-6</c:v>
                </c:pt>
                <c:pt idx="6312">
                  <c:v>1.7829999999999999E-6</c:v>
                </c:pt>
                <c:pt idx="6313">
                  <c:v>1.784E-6</c:v>
                </c:pt>
                <c:pt idx="6314">
                  <c:v>1.7829999999999999E-6</c:v>
                </c:pt>
                <c:pt idx="6315">
                  <c:v>1.7829999999999999E-6</c:v>
                </c:pt>
                <c:pt idx="6316">
                  <c:v>1.7829999999999999E-6</c:v>
                </c:pt>
                <c:pt idx="6317">
                  <c:v>1.784E-6</c:v>
                </c:pt>
                <c:pt idx="6318">
                  <c:v>1.781E-6</c:v>
                </c:pt>
                <c:pt idx="6319">
                  <c:v>1.7829999999999999E-6</c:v>
                </c:pt>
                <c:pt idx="6320">
                  <c:v>1.7859999999999999E-6</c:v>
                </c:pt>
                <c:pt idx="6321">
                  <c:v>1.7829999999999999E-6</c:v>
                </c:pt>
                <c:pt idx="6322">
                  <c:v>1.784E-6</c:v>
                </c:pt>
                <c:pt idx="6323">
                  <c:v>1.7829999999999999E-6</c:v>
                </c:pt>
                <c:pt idx="6324">
                  <c:v>1.787E-6</c:v>
                </c:pt>
                <c:pt idx="6325">
                  <c:v>1.7859999999999999E-6</c:v>
                </c:pt>
                <c:pt idx="6326">
                  <c:v>1.7829999999999999E-6</c:v>
                </c:pt>
                <c:pt idx="6327">
                  <c:v>1.7859999999999999E-6</c:v>
                </c:pt>
                <c:pt idx="6328">
                  <c:v>1.7859999999999999E-6</c:v>
                </c:pt>
                <c:pt idx="6329">
                  <c:v>1.7940000000000001E-6</c:v>
                </c:pt>
                <c:pt idx="6330">
                  <c:v>1.784E-6</c:v>
                </c:pt>
                <c:pt idx="6331">
                  <c:v>1.7859999999999999E-6</c:v>
                </c:pt>
                <c:pt idx="6332">
                  <c:v>1.79E-6</c:v>
                </c:pt>
                <c:pt idx="6333">
                  <c:v>1.784E-6</c:v>
                </c:pt>
                <c:pt idx="6334">
                  <c:v>1.7829999999999999E-6</c:v>
                </c:pt>
                <c:pt idx="6335">
                  <c:v>1.787E-6</c:v>
                </c:pt>
                <c:pt idx="6336">
                  <c:v>1.7829999999999999E-6</c:v>
                </c:pt>
                <c:pt idx="6337">
                  <c:v>1.784E-6</c:v>
                </c:pt>
                <c:pt idx="6338">
                  <c:v>1.7859999999999999E-6</c:v>
                </c:pt>
                <c:pt idx="6339">
                  <c:v>1.787E-6</c:v>
                </c:pt>
                <c:pt idx="6340">
                  <c:v>1.7829999999999999E-6</c:v>
                </c:pt>
                <c:pt idx="6341">
                  <c:v>1.7829999999999999E-6</c:v>
                </c:pt>
                <c:pt idx="6342">
                  <c:v>1.784E-6</c:v>
                </c:pt>
                <c:pt idx="6343">
                  <c:v>1.7859999999999999E-6</c:v>
                </c:pt>
                <c:pt idx="6344">
                  <c:v>1.781E-6</c:v>
                </c:pt>
                <c:pt idx="6345">
                  <c:v>1.781E-6</c:v>
                </c:pt>
                <c:pt idx="6346">
                  <c:v>1.784E-6</c:v>
                </c:pt>
                <c:pt idx="6347">
                  <c:v>1.7859999999999999E-6</c:v>
                </c:pt>
                <c:pt idx="6348">
                  <c:v>1.781E-6</c:v>
                </c:pt>
                <c:pt idx="6349">
                  <c:v>1.784E-6</c:v>
                </c:pt>
                <c:pt idx="6350">
                  <c:v>1.7829999999999999E-6</c:v>
                </c:pt>
                <c:pt idx="6351">
                  <c:v>1.784E-6</c:v>
                </c:pt>
                <c:pt idx="6352">
                  <c:v>1.781E-6</c:v>
                </c:pt>
                <c:pt idx="6353">
                  <c:v>1.784E-6</c:v>
                </c:pt>
                <c:pt idx="6354">
                  <c:v>1.784E-6</c:v>
                </c:pt>
                <c:pt idx="6355">
                  <c:v>1.784E-6</c:v>
                </c:pt>
                <c:pt idx="6356">
                  <c:v>1.787E-6</c:v>
                </c:pt>
                <c:pt idx="6357">
                  <c:v>1.7859999999999999E-6</c:v>
                </c:pt>
                <c:pt idx="6358">
                  <c:v>1.787E-6</c:v>
                </c:pt>
                <c:pt idx="6359">
                  <c:v>1.784E-6</c:v>
                </c:pt>
                <c:pt idx="6360">
                  <c:v>1.7859999999999999E-6</c:v>
                </c:pt>
                <c:pt idx="6361">
                  <c:v>1.7889999999999999E-6</c:v>
                </c:pt>
                <c:pt idx="6362">
                  <c:v>1.784E-6</c:v>
                </c:pt>
                <c:pt idx="6363">
                  <c:v>1.7859999999999999E-6</c:v>
                </c:pt>
                <c:pt idx="6364">
                  <c:v>1.79E-6</c:v>
                </c:pt>
                <c:pt idx="6365">
                  <c:v>1.784E-6</c:v>
                </c:pt>
                <c:pt idx="6366">
                  <c:v>1.7889999999999999E-6</c:v>
                </c:pt>
                <c:pt idx="6367">
                  <c:v>1.792E-6</c:v>
                </c:pt>
                <c:pt idx="6368">
                  <c:v>1.784E-6</c:v>
                </c:pt>
                <c:pt idx="6369">
                  <c:v>1.79E-6</c:v>
                </c:pt>
                <c:pt idx="6370">
                  <c:v>1.79E-6</c:v>
                </c:pt>
                <c:pt idx="6371">
                  <c:v>1.7859999999999999E-6</c:v>
                </c:pt>
                <c:pt idx="6372">
                  <c:v>1.787E-6</c:v>
                </c:pt>
                <c:pt idx="6373">
                  <c:v>1.7889999999999999E-6</c:v>
                </c:pt>
                <c:pt idx="6374">
                  <c:v>1.792E-6</c:v>
                </c:pt>
                <c:pt idx="6375">
                  <c:v>1.7859999999999999E-6</c:v>
                </c:pt>
                <c:pt idx="6376">
                  <c:v>1.7889999999999999E-6</c:v>
                </c:pt>
                <c:pt idx="6377">
                  <c:v>1.7940000000000001E-6</c:v>
                </c:pt>
                <c:pt idx="6378">
                  <c:v>1.787E-6</c:v>
                </c:pt>
                <c:pt idx="6379">
                  <c:v>1.7889999999999999E-6</c:v>
                </c:pt>
                <c:pt idx="6380">
                  <c:v>1.792E-6</c:v>
                </c:pt>
                <c:pt idx="6381">
                  <c:v>1.79E-6</c:v>
                </c:pt>
                <c:pt idx="6382">
                  <c:v>1.792E-6</c:v>
                </c:pt>
                <c:pt idx="6383">
                  <c:v>1.7940000000000001E-6</c:v>
                </c:pt>
                <c:pt idx="6384">
                  <c:v>1.792E-6</c:v>
                </c:pt>
                <c:pt idx="6385">
                  <c:v>1.7940000000000001E-6</c:v>
                </c:pt>
                <c:pt idx="6386">
                  <c:v>1.792E-6</c:v>
                </c:pt>
                <c:pt idx="6387">
                  <c:v>1.7969999999999999E-6</c:v>
                </c:pt>
                <c:pt idx="6388">
                  <c:v>1.7940000000000001E-6</c:v>
                </c:pt>
                <c:pt idx="6389">
                  <c:v>1.795E-6</c:v>
                </c:pt>
                <c:pt idx="6390">
                  <c:v>1.798E-6</c:v>
                </c:pt>
                <c:pt idx="6391">
                  <c:v>1.792E-6</c:v>
                </c:pt>
                <c:pt idx="6392">
                  <c:v>1.7940000000000001E-6</c:v>
                </c:pt>
                <c:pt idx="6393">
                  <c:v>1.795E-6</c:v>
                </c:pt>
                <c:pt idx="6394">
                  <c:v>1.7940000000000001E-6</c:v>
                </c:pt>
                <c:pt idx="6395">
                  <c:v>1.79E-6</c:v>
                </c:pt>
                <c:pt idx="6396">
                  <c:v>1.79E-6</c:v>
                </c:pt>
                <c:pt idx="6397">
                  <c:v>1.7940000000000001E-6</c:v>
                </c:pt>
                <c:pt idx="6398">
                  <c:v>1.79E-6</c:v>
                </c:pt>
                <c:pt idx="6399">
                  <c:v>1.7889999999999999E-6</c:v>
                </c:pt>
                <c:pt idx="6400">
                  <c:v>1.7940000000000001E-6</c:v>
                </c:pt>
                <c:pt idx="6401">
                  <c:v>1.7859999999999999E-6</c:v>
                </c:pt>
                <c:pt idx="6402">
                  <c:v>1.79E-6</c:v>
                </c:pt>
                <c:pt idx="6403">
                  <c:v>1.787E-6</c:v>
                </c:pt>
                <c:pt idx="6404">
                  <c:v>1.792E-6</c:v>
                </c:pt>
                <c:pt idx="6405">
                  <c:v>1.7859999999999999E-6</c:v>
                </c:pt>
                <c:pt idx="6406">
                  <c:v>1.79E-6</c:v>
                </c:pt>
                <c:pt idx="6407">
                  <c:v>1.7940000000000001E-6</c:v>
                </c:pt>
                <c:pt idx="6408">
                  <c:v>1.787E-6</c:v>
                </c:pt>
                <c:pt idx="6409">
                  <c:v>1.792E-6</c:v>
                </c:pt>
                <c:pt idx="6410">
                  <c:v>1.792E-6</c:v>
                </c:pt>
                <c:pt idx="6411">
                  <c:v>1.787E-6</c:v>
                </c:pt>
                <c:pt idx="6412">
                  <c:v>1.79E-6</c:v>
                </c:pt>
                <c:pt idx="6413">
                  <c:v>1.795E-6</c:v>
                </c:pt>
                <c:pt idx="6414">
                  <c:v>1.792E-6</c:v>
                </c:pt>
                <c:pt idx="6415">
                  <c:v>1.7889999999999999E-6</c:v>
                </c:pt>
                <c:pt idx="6416">
                  <c:v>1.787E-6</c:v>
                </c:pt>
                <c:pt idx="6417">
                  <c:v>1.79E-6</c:v>
                </c:pt>
                <c:pt idx="6418">
                  <c:v>1.7940000000000001E-6</c:v>
                </c:pt>
                <c:pt idx="6419">
                  <c:v>1.787E-6</c:v>
                </c:pt>
                <c:pt idx="6420">
                  <c:v>1.787E-6</c:v>
                </c:pt>
                <c:pt idx="6421">
                  <c:v>1.7889999999999999E-6</c:v>
                </c:pt>
                <c:pt idx="6422">
                  <c:v>1.792E-6</c:v>
                </c:pt>
                <c:pt idx="6423">
                  <c:v>1.7859999999999999E-6</c:v>
                </c:pt>
                <c:pt idx="6424">
                  <c:v>1.79E-6</c:v>
                </c:pt>
                <c:pt idx="6425">
                  <c:v>1.787E-6</c:v>
                </c:pt>
                <c:pt idx="6426">
                  <c:v>1.792E-6</c:v>
                </c:pt>
                <c:pt idx="6427">
                  <c:v>1.7859999999999999E-6</c:v>
                </c:pt>
                <c:pt idx="6428">
                  <c:v>1.7889999999999999E-6</c:v>
                </c:pt>
                <c:pt idx="6429">
                  <c:v>1.79E-6</c:v>
                </c:pt>
                <c:pt idx="6430">
                  <c:v>1.787E-6</c:v>
                </c:pt>
                <c:pt idx="6431">
                  <c:v>1.784E-6</c:v>
                </c:pt>
                <c:pt idx="6432">
                  <c:v>1.79E-6</c:v>
                </c:pt>
                <c:pt idx="6433">
                  <c:v>1.7859999999999999E-6</c:v>
                </c:pt>
                <c:pt idx="6434">
                  <c:v>1.784E-6</c:v>
                </c:pt>
                <c:pt idx="6435">
                  <c:v>1.787E-6</c:v>
                </c:pt>
                <c:pt idx="6436">
                  <c:v>1.79E-6</c:v>
                </c:pt>
                <c:pt idx="6437">
                  <c:v>1.787E-6</c:v>
                </c:pt>
                <c:pt idx="6438">
                  <c:v>1.784E-6</c:v>
                </c:pt>
                <c:pt idx="6439">
                  <c:v>1.787E-6</c:v>
                </c:pt>
                <c:pt idx="6440">
                  <c:v>1.784E-6</c:v>
                </c:pt>
                <c:pt idx="6441">
                  <c:v>1.784E-6</c:v>
                </c:pt>
                <c:pt idx="6442">
                  <c:v>1.784E-6</c:v>
                </c:pt>
                <c:pt idx="6443">
                  <c:v>1.784E-6</c:v>
                </c:pt>
                <c:pt idx="6444">
                  <c:v>1.7829999999999999E-6</c:v>
                </c:pt>
                <c:pt idx="6445">
                  <c:v>1.784E-6</c:v>
                </c:pt>
                <c:pt idx="6446">
                  <c:v>1.784E-6</c:v>
                </c:pt>
                <c:pt idx="6447">
                  <c:v>1.7829999999999999E-6</c:v>
                </c:pt>
                <c:pt idx="6448">
                  <c:v>1.7829999999999999E-6</c:v>
                </c:pt>
                <c:pt idx="6449">
                  <c:v>1.784E-6</c:v>
                </c:pt>
                <c:pt idx="6450">
                  <c:v>1.779E-6</c:v>
                </c:pt>
                <c:pt idx="6451">
                  <c:v>1.781E-6</c:v>
                </c:pt>
                <c:pt idx="6452">
                  <c:v>1.781E-6</c:v>
                </c:pt>
                <c:pt idx="6453">
                  <c:v>1.779E-6</c:v>
                </c:pt>
                <c:pt idx="6454">
                  <c:v>1.779E-6</c:v>
                </c:pt>
                <c:pt idx="6455">
                  <c:v>1.778E-6</c:v>
                </c:pt>
                <c:pt idx="6456">
                  <c:v>1.7829999999999999E-6</c:v>
                </c:pt>
                <c:pt idx="6457">
                  <c:v>1.779E-6</c:v>
                </c:pt>
                <c:pt idx="6458">
                  <c:v>1.779E-6</c:v>
                </c:pt>
                <c:pt idx="6459">
                  <c:v>1.781E-6</c:v>
                </c:pt>
                <c:pt idx="6460">
                  <c:v>1.781E-6</c:v>
                </c:pt>
                <c:pt idx="6461">
                  <c:v>1.778E-6</c:v>
                </c:pt>
                <c:pt idx="6462">
                  <c:v>1.779E-6</c:v>
                </c:pt>
                <c:pt idx="6463">
                  <c:v>1.7829999999999999E-6</c:v>
                </c:pt>
                <c:pt idx="6464">
                  <c:v>1.778E-6</c:v>
                </c:pt>
                <c:pt idx="6465">
                  <c:v>1.781E-6</c:v>
                </c:pt>
                <c:pt idx="6466">
                  <c:v>1.781E-6</c:v>
                </c:pt>
                <c:pt idx="6467">
                  <c:v>1.779E-6</c:v>
                </c:pt>
                <c:pt idx="6468">
                  <c:v>1.779E-6</c:v>
                </c:pt>
                <c:pt idx="6469">
                  <c:v>1.779E-6</c:v>
                </c:pt>
                <c:pt idx="6470">
                  <c:v>1.781E-6</c:v>
                </c:pt>
                <c:pt idx="6471">
                  <c:v>1.779E-6</c:v>
                </c:pt>
                <c:pt idx="6472">
                  <c:v>1.781E-6</c:v>
                </c:pt>
                <c:pt idx="6473">
                  <c:v>1.781E-6</c:v>
                </c:pt>
                <c:pt idx="6474">
                  <c:v>1.779E-6</c:v>
                </c:pt>
                <c:pt idx="6475">
                  <c:v>1.779E-6</c:v>
                </c:pt>
                <c:pt idx="6476">
                  <c:v>1.7859999999999999E-6</c:v>
                </c:pt>
                <c:pt idx="6477">
                  <c:v>1.7829999999999999E-6</c:v>
                </c:pt>
                <c:pt idx="6478">
                  <c:v>1.7829999999999999E-6</c:v>
                </c:pt>
                <c:pt idx="6479">
                  <c:v>1.7889999999999999E-6</c:v>
                </c:pt>
                <c:pt idx="6480">
                  <c:v>1.7829999999999999E-6</c:v>
                </c:pt>
                <c:pt idx="6481">
                  <c:v>1.7829999999999999E-6</c:v>
                </c:pt>
                <c:pt idx="6482">
                  <c:v>1.7859999999999999E-6</c:v>
                </c:pt>
                <c:pt idx="6483">
                  <c:v>1.781E-6</c:v>
                </c:pt>
                <c:pt idx="6484">
                  <c:v>1.7829999999999999E-6</c:v>
                </c:pt>
                <c:pt idx="6485">
                  <c:v>1.784E-6</c:v>
                </c:pt>
                <c:pt idx="6486">
                  <c:v>1.781E-6</c:v>
                </c:pt>
                <c:pt idx="6487">
                  <c:v>1.781E-6</c:v>
                </c:pt>
                <c:pt idx="6488">
                  <c:v>1.7829999999999999E-6</c:v>
                </c:pt>
                <c:pt idx="6489">
                  <c:v>1.781E-6</c:v>
                </c:pt>
                <c:pt idx="6490">
                  <c:v>1.7829999999999999E-6</c:v>
                </c:pt>
                <c:pt idx="6491">
                  <c:v>1.7829999999999999E-6</c:v>
                </c:pt>
                <c:pt idx="6492">
                  <c:v>1.7859999999999999E-6</c:v>
                </c:pt>
                <c:pt idx="6493">
                  <c:v>1.781E-6</c:v>
                </c:pt>
                <c:pt idx="6494">
                  <c:v>1.781E-6</c:v>
                </c:pt>
                <c:pt idx="6495">
                  <c:v>1.784E-6</c:v>
                </c:pt>
                <c:pt idx="6496">
                  <c:v>1.784E-6</c:v>
                </c:pt>
                <c:pt idx="6497">
                  <c:v>1.781E-6</c:v>
                </c:pt>
                <c:pt idx="6498">
                  <c:v>1.781E-6</c:v>
                </c:pt>
                <c:pt idx="6499">
                  <c:v>1.784E-6</c:v>
                </c:pt>
                <c:pt idx="6500">
                  <c:v>1.7829999999999999E-6</c:v>
                </c:pt>
                <c:pt idx="6501">
                  <c:v>1.7829999999999999E-6</c:v>
                </c:pt>
                <c:pt idx="6502">
                  <c:v>1.7829999999999999E-6</c:v>
                </c:pt>
                <c:pt idx="6503">
                  <c:v>1.784E-6</c:v>
                </c:pt>
                <c:pt idx="6504">
                  <c:v>1.784E-6</c:v>
                </c:pt>
                <c:pt idx="6505">
                  <c:v>1.7829999999999999E-6</c:v>
                </c:pt>
                <c:pt idx="6506">
                  <c:v>1.7859999999999999E-6</c:v>
                </c:pt>
                <c:pt idx="6507">
                  <c:v>1.7829999999999999E-6</c:v>
                </c:pt>
                <c:pt idx="6508">
                  <c:v>1.7859999999999999E-6</c:v>
                </c:pt>
                <c:pt idx="6509">
                  <c:v>1.787E-6</c:v>
                </c:pt>
                <c:pt idx="6510">
                  <c:v>1.784E-6</c:v>
                </c:pt>
                <c:pt idx="6511">
                  <c:v>1.7859999999999999E-6</c:v>
                </c:pt>
                <c:pt idx="6512">
                  <c:v>1.784E-6</c:v>
                </c:pt>
                <c:pt idx="6513">
                  <c:v>1.7859999999999999E-6</c:v>
                </c:pt>
                <c:pt idx="6514">
                  <c:v>1.784E-6</c:v>
                </c:pt>
                <c:pt idx="6515">
                  <c:v>1.7859999999999999E-6</c:v>
                </c:pt>
                <c:pt idx="6516">
                  <c:v>1.787E-6</c:v>
                </c:pt>
                <c:pt idx="6517">
                  <c:v>1.784E-6</c:v>
                </c:pt>
                <c:pt idx="6518">
                  <c:v>1.784E-6</c:v>
                </c:pt>
                <c:pt idx="6519">
                  <c:v>1.784E-6</c:v>
                </c:pt>
                <c:pt idx="6520">
                  <c:v>1.7859999999999999E-6</c:v>
                </c:pt>
                <c:pt idx="6521">
                  <c:v>1.784E-6</c:v>
                </c:pt>
                <c:pt idx="6522">
                  <c:v>1.7829999999999999E-6</c:v>
                </c:pt>
                <c:pt idx="6523">
                  <c:v>1.784E-6</c:v>
                </c:pt>
                <c:pt idx="6524">
                  <c:v>1.784E-6</c:v>
                </c:pt>
                <c:pt idx="6525">
                  <c:v>1.779E-6</c:v>
                </c:pt>
                <c:pt idx="6526">
                  <c:v>1.784E-6</c:v>
                </c:pt>
                <c:pt idx="6527">
                  <c:v>1.7829999999999999E-6</c:v>
                </c:pt>
                <c:pt idx="6528">
                  <c:v>1.784E-6</c:v>
                </c:pt>
                <c:pt idx="6529">
                  <c:v>1.779E-6</c:v>
                </c:pt>
                <c:pt idx="6530">
                  <c:v>1.7829999999999999E-6</c:v>
                </c:pt>
                <c:pt idx="6531">
                  <c:v>1.7829999999999999E-6</c:v>
                </c:pt>
                <c:pt idx="6532">
                  <c:v>1.7829999999999999E-6</c:v>
                </c:pt>
                <c:pt idx="6533">
                  <c:v>1.784E-6</c:v>
                </c:pt>
                <c:pt idx="6534">
                  <c:v>1.781E-6</c:v>
                </c:pt>
                <c:pt idx="6535">
                  <c:v>1.781E-6</c:v>
                </c:pt>
                <c:pt idx="6536">
                  <c:v>1.7859999999999999E-6</c:v>
                </c:pt>
                <c:pt idx="6537">
                  <c:v>1.7829999999999999E-6</c:v>
                </c:pt>
                <c:pt idx="6538">
                  <c:v>1.7829999999999999E-6</c:v>
                </c:pt>
                <c:pt idx="6539">
                  <c:v>1.781E-6</c:v>
                </c:pt>
                <c:pt idx="6540">
                  <c:v>1.784E-6</c:v>
                </c:pt>
                <c:pt idx="6541">
                  <c:v>1.784E-6</c:v>
                </c:pt>
                <c:pt idx="6542">
                  <c:v>1.7829999999999999E-6</c:v>
                </c:pt>
                <c:pt idx="6543">
                  <c:v>1.7859999999999999E-6</c:v>
                </c:pt>
                <c:pt idx="6544">
                  <c:v>1.7829999999999999E-6</c:v>
                </c:pt>
                <c:pt idx="6545">
                  <c:v>1.7829999999999999E-6</c:v>
                </c:pt>
                <c:pt idx="6546">
                  <c:v>1.7829999999999999E-6</c:v>
                </c:pt>
                <c:pt idx="6547">
                  <c:v>1.7859999999999999E-6</c:v>
                </c:pt>
                <c:pt idx="6548">
                  <c:v>1.7829999999999999E-6</c:v>
                </c:pt>
                <c:pt idx="6549">
                  <c:v>1.7829999999999999E-6</c:v>
                </c:pt>
                <c:pt idx="6550">
                  <c:v>1.79E-6</c:v>
                </c:pt>
                <c:pt idx="6551">
                  <c:v>1.784E-6</c:v>
                </c:pt>
                <c:pt idx="6552">
                  <c:v>1.7859999999999999E-6</c:v>
                </c:pt>
                <c:pt idx="6553">
                  <c:v>1.7829999999999999E-6</c:v>
                </c:pt>
                <c:pt idx="6554">
                  <c:v>1.79E-6</c:v>
                </c:pt>
                <c:pt idx="6555">
                  <c:v>1.784E-6</c:v>
                </c:pt>
                <c:pt idx="6556">
                  <c:v>1.7859999999999999E-6</c:v>
                </c:pt>
                <c:pt idx="6557">
                  <c:v>1.7889999999999999E-6</c:v>
                </c:pt>
                <c:pt idx="6558">
                  <c:v>1.7859999999999999E-6</c:v>
                </c:pt>
                <c:pt idx="6559">
                  <c:v>1.784E-6</c:v>
                </c:pt>
                <c:pt idx="6560">
                  <c:v>1.7889999999999999E-6</c:v>
                </c:pt>
                <c:pt idx="6561">
                  <c:v>1.787E-6</c:v>
                </c:pt>
                <c:pt idx="6562">
                  <c:v>1.7829999999999999E-6</c:v>
                </c:pt>
                <c:pt idx="6563">
                  <c:v>1.784E-6</c:v>
                </c:pt>
                <c:pt idx="6564">
                  <c:v>1.787E-6</c:v>
                </c:pt>
                <c:pt idx="6565">
                  <c:v>1.784E-6</c:v>
                </c:pt>
                <c:pt idx="6566">
                  <c:v>1.784E-6</c:v>
                </c:pt>
                <c:pt idx="6567">
                  <c:v>1.787E-6</c:v>
                </c:pt>
                <c:pt idx="6568">
                  <c:v>1.7859999999999999E-6</c:v>
                </c:pt>
                <c:pt idx="6569">
                  <c:v>1.7829999999999999E-6</c:v>
                </c:pt>
                <c:pt idx="6570">
                  <c:v>1.7829999999999999E-6</c:v>
                </c:pt>
                <c:pt idx="6571">
                  <c:v>1.787E-6</c:v>
                </c:pt>
                <c:pt idx="6572">
                  <c:v>1.7829999999999999E-6</c:v>
                </c:pt>
                <c:pt idx="6573">
                  <c:v>1.7829999999999999E-6</c:v>
                </c:pt>
                <c:pt idx="6574">
                  <c:v>1.784E-6</c:v>
                </c:pt>
                <c:pt idx="6575">
                  <c:v>1.784E-6</c:v>
                </c:pt>
                <c:pt idx="6576">
                  <c:v>1.7859999999999999E-6</c:v>
                </c:pt>
                <c:pt idx="6577">
                  <c:v>1.7829999999999999E-6</c:v>
                </c:pt>
                <c:pt idx="6578">
                  <c:v>1.79E-6</c:v>
                </c:pt>
                <c:pt idx="6579">
                  <c:v>1.7829999999999999E-6</c:v>
                </c:pt>
                <c:pt idx="6580">
                  <c:v>1.784E-6</c:v>
                </c:pt>
                <c:pt idx="6581">
                  <c:v>1.784E-6</c:v>
                </c:pt>
                <c:pt idx="6582">
                  <c:v>1.7829999999999999E-6</c:v>
                </c:pt>
                <c:pt idx="6583">
                  <c:v>1.784E-6</c:v>
                </c:pt>
                <c:pt idx="6584">
                  <c:v>1.784E-6</c:v>
                </c:pt>
                <c:pt idx="6585">
                  <c:v>1.787E-6</c:v>
                </c:pt>
                <c:pt idx="6586">
                  <c:v>1.7829999999999999E-6</c:v>
                </c:pt>
                <c:pt idx="6587">
                  <c:v>1.7829999999999999E-6</c:v>
                </c:pt>
                <c:pt idx="6588">
                  <c:v>1.7859999999999999E-6</c:v>
                </c:pt>
                <c:pt idx="6589">
                  <c:v>1.7829999999999999E-6</c:v>
                </c:pt>
                <c:pt idx="6590">
                  <c:v>1.784E-6</c:v>
                </c:pt>
                <c:pt idx="6591">
                  <c:v>1.7859999999999999E-6</c:v>
                </c:pt>
                <c:pt idx="6592">
                  <c:v>1.784E-6</c:v>
                </c:pt>
                <c:pt idx="6593">
                  <c:v>1.784E-6</c:v>
                </c:pt>
                <c:pt idx="6594">
                  <c:v>1.7889999999999999E-6</c:v>
                </c:pt>
                <c:pt idx="6595">
                  <c:v>1.79E-6</c:v>
                </c:pt>
                <c:pt idx="6596">
                  <c:v>1.784E-6</c:v>
                </c:pt>
                <c:pt idx="6597">
                  <c:v>1.7859999999999999E-6</c:v>
                </c:pt>
                <c:pt idx="6598">
                  <c:v>1.792E-6</c:v>
                </c:pt>
                <c:pt idx="6599">
                  <c:v>1.784E-6</c:v>
                </c:pt>
                <c:pt idx="6600">
                  <c:v>1.79E-6</c:v>
                </c:pt>
                <c:pt idx="6601">
                  <c:v>1.7889999999999999E-6</c:v>
                </c:pt>
                <c:pt idx="6602">
                  <c:v>1.79E-6</c:v>
                </c:pt>
                <c:pt idx="6603">
                  <c:v>1.7889999999999999E-6</c:v>
                </c:pt>
                <c:pt idx="6604">
                  <c:v>1.7889999999999999E-6</c:v>
                </c:pt>
                <c:pt idx="6605">
                  <c:v>1.79E-6</c:v>
                </c:pt>
                <c:pt idx="6606">
                  <c:v>1.79E-6</c:v>
                </c:pt>
                <c:pt idx="6607">
                  <c:v>1.79E-6</c:v>
                </c:pt>
                <c:pt idx="6608">
                  <c:v>1.7940000000000001E-6</c:v>
                </c:pt>
                <c:pt idx="6609">
                  <c:v>1.784E-6</c:v>
                </c:pt>
                <c:pt idx="6610">
                  <c:v>1.787E-6</c:v>
                </c:pt>
                <c:pt idx="6611">
                  <c:v>1.792E-6</c:v>
                </c:pt>
                <c:pt idx="6612">
                  <c:v>1.7859999999999999E-6</c:v>
                </c:pt>
                <c:pt idx="6613">
                  <c:v>1.784E-6</c:v>
                </c:pt>
                <c:pt idx="6614">
                  <c:v>1.784E-6</c:v>
                </c:pt>
                <c:pt idx="6615">
                  <c:v>1.7859999999999999E-6</c:v>
                </c:pt>
                <c:pt idx="6616">
                  <c:v>1.787E-6</c:v>
                </c:pt>
                <c:pt idx="6617">
                  <c:v>1.7829999999999999E-6</c:v>
                </c:pt>
                <c:pt idx="6618">
                  <c:v>1.7829999999999999E-6</c:v>
                </c:pt>
                <c:pt idx="6619">
                  <c:v>1.7859999999999999E-6</c:v>
                </c:pt>
                <c:pt idx="6620">
                  <c:v>1.784E-6</c:v>
                </c:pt>
                <c:pt idx="6621">
                  <c:v>1.781E-6</c:v>
                </c:pt>
                <c:pt idx="6622">
                  <c:v>1.7829999999999999E-6</c:v>
                </c:pt>
                <c:pt idx="6623">
                  <c:v>1.784E-6</c:v>
                </c:pt>
                <c:pt idx="6624">
                  <c:v>1.781E-6</c:v>
                </c:pt>
                <c:pt idx="6625">
                  <c:v>1.7829999999999999E-6</c:v>
                </c:pt>
                <c:pt idx="6626">
                  <c:v>1.779E-6</c:v>
                </c:pt>
                <c:pt idx="6627">
                  <c:v>1.784E-6</c:v>
                </c:pt>
                <c:pt idx="6628">
                  <c:v>1.778E-6</c:v>
                </c:pt>
                <c:pt idx="6629">
                  <c:v>1.7829999999999999E-6</c:v>
                </c:pt>
                <c:pt idx="6630">
                  <c:v>1.7829999999999999E-6</c:v>
                </c:pt>
                <c:pt idx="6631">
                  <c:v>1.779E-6</c:v>
                </c:pt>
                <c:pt idx="6632">
                  <c:v>1.781E-6</c:v>
                </c:pt>
                <c:pt idx="6633">
                  <c:v>1.781E-6</c:v>
                </c:pt>
                <c:pt idx="6634">
                  <c:v>1.7829999999999999E-6</c:v>
                </c:pt>
                <c:pt idx="6635">
                  <c:v>1.7829999999999999E-6</c:v>
                </c:pt>
                <c:pt idx="6636">
                  <c:v>1.779E-6</c:v>
                </c:pt>
                <c:pt idx="6637">
                  <c:v>1.781E-6</c:v>
                </c:pt>
                <c:pt idx="6638">
                  <c:v>1.7829999999999999E-6</c:v>
                </c:pt>
                <c:pt idx="6639">
                  <c:v>1.778E-6</c:v>
                </c:pt>
                <c:pt idx="6640">
                  <c:v>1.779E-6</c:v>
                </c:pt>
                <c:pt idx="6641">
                  <c:v>1.778E-6</c:v>
                </c:pt>
                <c:pt idx="6642">
                  <c:v>1.7829999999999999E-6</c:v>
                </c:pt>
                <c:pt idx="6643">
                  <c:v>1.7829999999999999E-6</c:v>
                </c:pt>
                <c:pt idx="6644">
                  <c:v>1.781E-6</c:v>
                </c:pt>
                <c:pt idx="6645">
                  <c:v>1.779E-6</c:v>
                </c:pt>
                <c:pt idx="6646">
                  <c:v>1.781E-6</c:v>
                </c:pt>
                <c:pt idx="6647">
                  <c:v>1.781E-6</c:v>
                </c:pt>
                <c:pt idx="6648">
                  <c:v>1.779E-6</c:v>
                </c:pt>
                <c:pt idx="6649">
                  <c:v>1.778E-6</c:v>
                </c:pt>
                <c:pt idx="6650">
                  <c:v>1.781E-6</c:v>
                </c:pt>
                <c:pt idx="6651">
                  <c:v>1.781E-6</c:v>
                </c:pt>
                <c:pt idx="6652">
                  <c:v>1.776E-6</c:v>
                </c:pt>
                <c:pt idx="6653">
                  <c:v>1.776E-6</c:v>
                </c:pt>
                <c:pt idx="6654">
                  <c:v>1.781E-6</c:v>
                </c:pt>
                <c:pt idx="6655">
                  <c:v>1.778E-6</c:v>
                </c:pt>
                <c:pt idx="6656">
                  <c:v>1.781E-6</c:v>
                </c:pt>
                <c:pt idx="6657">
                  <c:v>1.781E-6</c:v>
                </c:pt>
                <c:pt idx="6658">
                  <c:v>1.781E-6</c:v>
                </c:pt>
                <c:pt idx="6659">
                  <c:v>1.781E-6</c:v>
                </c:pt>
                <c:pt idx="6660">
                  <c:v>1.784E-6</c:v>
                </c:pt>
                <c:pt idx="6661">
                  <c:v>1.7829999999999999E-6</c:v>
                </c:pt>
                <c:pt idx="6662">
                  <c:v>1.781E-6</c:v>
                </c:pt>
                <c:pt idx="6663">
                  <c:v>1.7829999999999999E-6</c:v>
                </c:pt>
                <c:pt idx="6664">
                  <c:v>1.7859999999999999E-6</c:v>
                </c:pt>
                <c:pt idx="6665">
                  <c:v>1.7829999999999999E-6</c:v>
                </c:pt>
                <c:pt idx="6666">
                  <c:v>1.784E-6</c:v>
                </c:pt>
                <c:pt idx="6667">
                  <c:v>1.784E-6</c:v>
                </c:pt>
                <c:pt idx="6668">
                  <c:v>1.784E-6</c:v>
                </c:pt>
                <c:pt idx="6669">
                  <c:v>1.7829999999999999E-6</c:v>
                </c:pt>
                <c:pt idx="6670">
                  <c:v>1.7829999999999999E-6</c:v>
                </c:pt>
                <c:pt idx="6671">
                  <c:v>1.7859999999999999E-6</c:v>
                </c:pt>
                <c:pt idx="6672">
                  <c:v>1.7829999999999999E-6</c:v>
                </c:pt>
                <c:pt idx="6673">
                  <c:v>1.781E-6</c:v>
                </c:pt>
                <c:pt idx="6674">
                  <c:v>1.7829999999999999E-6</c:v>
                </c:pt>
                <c:pt idx="6675">
                  <c:v>1.7829999999999999E-6</c:v>
                </c:pt>
                <c:pt idx="6676">
                  <c:v>1.781E-6</c:v>
                </c:pt>
                <c:pt idx="6677">
                  <c:v>1.781E-6</c:v>
                </c:pt>
                <c:pt idx="6678">
                  <c:v>1.784E-6</c:v>
                </c:pt>
                <c:pt idx="6679">
                  <c:v>1.781E-6</c:v>
                </c:pt>
                <c:pt idx="6680">
                  <c:v>1.781E-6</c:v>
                </c:pt>
                <c:pt idx="6681">
                  <c:v>1.781E-6</c:v>
                </c:pt>
                <c:pt idx="6682">
                  <c:v>1.7859999999999999E-6</c:v>
                </c:pt>
                <c:pt idx="6683">
                  <c:v>1.7829999999999999E-6</c:v>
                </c:pt>
                <c:pt idx="6684">
                  <c:v>1.784E-6</c:v>
                </c:pt>
                <c:pt idx="6685">
                  <c:v>1.7829999999999999E-6</c:v>
                </c:pt>
                <c:pt idx="6686">
                  <c:v>1.7829999999999999E-6</c:v>
                </c:pt>
                <c:pt idx="6687">
                  <c:v>1.781E-6</c:v>
                </c:pt>
                <c:pt idx="6688">
                  <c:v>1.7829999999999999E-6</c:v>
                </c:pt>
                <c:pt idx="6689">
                  <c:v>1.7829999999999999E-6</c:v>
                </c:pt>
                <c:pt idx="6690">
                  <c:v>1.7829999999999999E-6</c:v>
                </c:pt>
                <c:pt idx="6691">
                  <c:v>1.7829999999999999E-6</c:v>
                </c:pt>
                <c:pt idx="6692">
                  <c:v>1.784E-6</c:v>
                </c:pt>
                <c:pt idx="6693">
                  <c:v>1.7829999999999999E-6</c:v>
                </c:pt>
                <c:pt idx="6694">
                  <c:v>1.784E-6</c:v>
                </c:pt>
                <c:pt idx="6695">
                  <c:v>1.784E-6</c:v>
                </c:pt>
                <c:pt idx="6696">
                  <c:v>1.79E-6</c:v>
                </c:pt>
                <c:pt idx="6697">
                  <c:v>1.784E-6</c:v>
                </c:pt>
                <c:pt idx="6698">
                  <c:v>1.7889999999999999E-6</c:v>
                </c:pt>
                <c:pt idx="6699">
                  <c:v>1.792E-6</c:v>
                </c:pt>
                <c:pt idx="6700">
                  <c:v>1.7859999999999999E-6</c:v>
                </c:pt>
                <c:pt idx="6701">
                  <c:v>1.7859999999999999E-6</c:v>
                </c:pt>
                <c:pt idx="6702">
                  <c:v>1.79E-6</c:v>
                </c:pt>
                <c:pt idx="6703">
                  <c:v>1.792E-6</c:v>
                </c:pt>
                <c:pt idx="6704">
                  <c:v>1.7889999999999999E-6</c:v>
                </c:pt>
                <c:pt idx="6705">
                  <c:v>1.79E-6</c:v>
                </c:pt>
                <c:pt idx="6706">
                  <c:v>1.79E-6</c:v>
                </c:pt>
                <c:pt idx="6707">
                  <c:v>1.7889999999999999E-6</c:v>
                </c:pt>
                <c:pt idx="6708">
                  <c:v>1.7889999999999999E-6</c:v>
                </c:pt>
                <c:pt idx="6709">
                  <c:v>1.7940000000000001E-6</c:v>
                </c:pt>
                <c:pt idx="6710">
                  <c:v>1.787E-6</c:v>
                </c:pt>
                <c:pt idx="6711">
                  <c:v>1.787E-6</c:v>
                </c:pt>
                <c:pt idx="6712">
                  <c:v>1.7889999999999999E-6</c:v>
                </c:pt>
                <c:pt idx="6713">
                  <c:v>1.784E-6</c:v>
                </c:pt>
                <c:pt idx="6714">
                  <c:v>1.7859999999999999E-6</c:v>
                </c:pt>
                <c:pt idx="6715">
                  <c:v>1.787E-6</c:v>
                </c:pt>
                <c:pt idx="6716">
                  <c:v>1.79E-6</c:v>
                </c:pt>
                <c:pt idx="6717">
                  <c:v>1.784E-6</c:v>
                </c:pt>
                <c:pt idx="6718">
                  <c:v>1.7859999999999999E-6</c:v>
                </c:pt>
                <c:pt idx="6719">
                  <c:v>1.787E-6</c:v>
                </c:pt>
                <c:pt idx="6720">
                  <c:v>1.7829999999999999E-6</c:v>
                </c:pt>
                <c:pt idx="6721">
                  <c:v>1.781E-6</c:v>
                </c:pt>
                <c:pt idx="6722">
                  <c:v>1.7889999999999999E-6</c:v>
                </c:pt>
                <c:pt idx="6723">
                  <c:v>1.784E-6</c:v>
                </c:pt>
                <c:pt idx="6724">
                  <c:v>1.7829999999999999E-6</c:v>
                </c:pt>
                <c:pt idx="6725">
                  <c:v>1.7829999999999999E-6</c:v>
                </c:pt>
                <c:pt idx="6726">
                  <c:v>1.784E-6</c:v>
                </c:pt>
                <c:pt idx="6727">
                  <c:v>1.781E-6</c:v>
                </c:pt>
                <c:pt idx="6728">
                  <c:v>1.784E-6</c:v>
                </c:pt>
                <c:pt idx="6729">
                  <c:v>1.7829999999999999E-6</c:v>
                </c:pt>
                <c:pt idx="6730">
                  <c:v>1.7829999999999999E-6</c:v>
                </c:pt>
                <c:pt idx="6731">
                  <c:v>1.781E-6</c:v>
                </c:pt>
                <c:pt idx="6732">
                  <c:v>1.7829999999999999E-6</c:v>
                </c:pt>
                <c:pt idx="6733">
                  <c:v>1.7859999999999999E-6</c:v>
                </c:pt>
                <c:pt idx="6734">
                  <c:v>1.7829999999999999E-6</c:v>
                </c:pt>
                <c:pt idx="6735">
                  <c:v>1.781E-6</c:v>
                </c:pt>
                <c:pt idx="6736">
                  <c:v>1.7829999999999999E-6</c:v>
                </c:pt>
                <c:pt idx="6737">
                  <c:v>1.7829999999999999E-6</c:v>
                </c:pt>
                <c:pt idx="6738">
                  <c:v>1.7829999999999999E-6</c:v>
                </c:pt>
                <c:pt idx="6739">
                  <c:v>1.7829999999999999E-6</c:v>
                </c:pt>
                <c:pt idx="6740">
                  <c:v>1.7859999999999999E-6</c:v>
                </c:pt>
                <c:pt idx="6741">
                  <c:v>1.7859999999999999E-6</c:v>
                </c:pt>
                <c:pt idx="6742">
                  <c:v>1.7859999999999999E-6</c:v>
                </c:pt>
                <c:pt idx="6743">
                  <c:v>1.781E-6</c:v>
                </c:pt>
                <c:pt idx="6744">
                  <c:v>1.784E-6</c:v>
                </c:pt>
                <c:pt idx="6745">
                  <c:v>1.784E-6</c:v>
                </c:pt>
                <c:pt idx="6746">
                  <c:v>1.7859999999999999E-6</c:v>
                </c:pt>
                <c:pt idx="6747">
                  <c:v>1.7829999999999999E-6</c:v>
                </c:pt>
                <c:pt idx="6748">
                  <c:v>1.7829999999999999E-6</c:v>
                </c:pt>
                <c:pt idx="6749">
                  <c:v>1.781E-6</c:v>
                </c:pt>
                <c:pt idx="6750">
                  <c:v>1.784E-6</c:v>
                </c:pt>
                <c:pt idx="6751">
                  <c:v>1.781E-6</c:v>
                </c:pt>
                <c:pt idx="6752">
                  <c:v>1.779E-6</c:v>
                </c:pt>
                <c:pt idx="6753">
                  <c:v>1.7829999999999999E-6</c:v>
                </c:pt>
                <c:pt idx="6754">
                  <c:v>1.779E-6</c:v>
                </c:pt>
                <c:pt idx="6755">
                  <c:v>1.7829999999999999E-6</c:v>
                </c:pt>
                <c:pt idx="6756">
                  <c:v>1.779E-6</c:v>
                </c:pt>
                <c:pt idx="6757">
                  <c:v>1.781E-6</c:v>
                </c:pt>
                <c:pt idx="6758">
                  <c:v>1.781E-6</c:v>
                </c:pt>
                <c:pt idx="6759">
                  <c:v>1.779E-6</c:v>
                </c:pt>
                <c:pt idx="6760">
                  <c:v>1.7829999999999999E-6</c:v>
                </c:pt>
                <c:pt idx="6761">
                  <c:v>1.781E-6</c:v>
                </c:pt>
                <c:pt idx="6762">
                  <c:v>1.781E-6</c:v>
                </c:pt>
                <c:pt idx="6763">
                  <c:v>1.779E-6</c:v>
                </c:pt>
                <c:pt idx="6764">
                  <c:v>1.778E-6</c:v>
                </c:pt>
                <c:pt idx="6765">
                  <c:v>1.781E-6</c:v>
                </c:pt>
                <c:pt idx="6766">
                  <c:v>1.779E-6</c:v>
                </c:pt>
                <c:pt idx="6767">
                  <c:v>1.778E-6</c:v>
                </c:pt>
                <c:pt idx="6768">
                  <c:v>1.779E-6</c:v>
                </c:pt>
                <c:pt idx="6769">
                  <c:v>1.7859999999999999E-6</c:v>
                </c:pt>
                <c:pt idx="6770">
                  <c:v>1.781E-6</c:v>
                </c:pt>
                <c:pt idx="6771">
                  <c:v>1.781E-6</c:v>
                </c:pt>
                <c:pt idx="6772">
                  <c:v>1.7859999999999999E-6</c:v>
                </c:pt>
                <c:pt idx="6773">
                  <c:v>1.779E-6</c:v>
                </c:pt>
                <c:pt idx="6774">
                  <c:v>1.781E-6</c:v>
                </c:pt>
                <c:pt idx="6775">
                  <c:v>1.7829999999999999E-6</c:v>
                </c:pt>
                <c:pt idx="6776">
                  <c:v>1.781E-6</c:v>
                </c:pt>
                <c:pt idx="6777">
                  <c:v>1.779E-6</c:v>
                </c:pt>
                <c:pt idx="6778">
                  <c:v>1.778E-6</c:v>
                </c:pt>
                <c:pt idx="6779">
                  <c:v>1.779E-6</c:v>
                </c:pt>
                <c:pt idx="6780">
                  <c:v>1.7749999999999999E-6</c:v>
                </c:pt>
                <c:pt idx="6781">
                  <c:v>1.776E-6</c:v>
                </c:pt>
                <c:pt idx="6782">
                  <c:v>1.779E-6</c:v>
                </c:pt>
                <c:pt idx="6783">
                  <c:v>1.778E-6</c:v>
                </c:pt>
                <c:pt idx="6784">
                  <c:v>1.778E-6</c:v>
                </c:pt>
                <c:pt idx="6785">
                  <c:v>1.781E-6</c:v>
                </c:pt>
                <c:pt idx="6786">
                  <c:v>1.779E-6</c:v>
                </c:pt>
                <c:pt idx="6787">
                  <c:v>1.781E-6</c:v>
                </c:pt>
                <c:pt idx="6788">
                  <c:v>1.781E-6</c:v>
                </c:pt>
                <c:pt idx="6789">
                  <c:v>1.7829999999999999E-6</c:v>
                </c:pt>
                <c:pt idx="6790">
                  <c:v>1.778E-6</c:v>
                </c:pt>
                <c:pt idx="6791">
                  <c:v>1.7829999999999999E-6</c:v>
                </c:pt>
                <c:pt idx="6792">
                  <c:v>1.7829999999999999E-6</c:v>
                </c:pt>
                <c:pt idx="6793">
                  <c:v>1.7829999999999999E-6</c:v>
                </c:pt>
                <c:pt idx="6794">
                  <c:v>1.7829999999999999E-6</c:v>
                </c:pt>
                <c:pt idx="6795">
                  <c:v>1.784E-6</c:v>
                </c:pt>
                <c:pt idx="6796">
                  <c:v>1.7859999999999999E-6</c:v>
                </c:pt>
                <c:pt idx="6797">
                  <c:v>1.7829999999999999E-6</c:v>
                </c:pt>
                <c:pt idx="6798">
                  <c:v>1.7829999999999999E-6</c:v>
                </c:pt>
                <c:pt idx="6799">
                  <c:v>1.7859999999999999E-6</c:v>
                </c:pt>
                <c:pt idx="6800">
                  <c:v>1.7889999999999999E-6</c:v>
                </c:pt>
                <c:pt idx="6801">
                  <c:v>1.7829999999999999E-6</c:v>
                </c:pt>
                <c:pt idx="6802">
                  <c:v>1.781E-6</c:v>
                </c:pt>
                <c:pt idx="6803">
                  <c:v>1.784E-6</c:v>
                </c:pt>
                <c:pt idx="6804">
                  <c:v>1.7829999999999999E-6</c:v>
                </c:pt>
                <c:pt idx="6805">
                  <c:v>1.779E-6</c:v>
                </c:pt>
                <c:pt idx="6806">
                  <c:v>1.778E-6</c:v>
                </c:pt>
                <c:pt idx="6807">
                  <c:v>1.779E-6</c:v>
                </c:pt>
                <c:pt idx="6808">
                  <c:v>1.778E-6</c:v>
                </c:pt>
                <c:pt idx="6809">
                  <c:v>1.778E-6</c:v>
                </c:pt>
                <c:pt idx="6810">
                  <c:v>1.781E-6</c:v>
                </c:pt>
                <c:pt idx="6811">
                  <c:v>1.779E-6</c:v>
                </c:pt>
                <c:pt idx="6812">
                  <c:v>1.781E-6</c:v>
                </c:pt>
                <c:pt idx="6813">
                  <c:v>1.7829999999999999E-6</c:v>
                </c:pt>
                <c:pt idx="6814">
                  <c:v>1.7859999999999999E-6</c:v>
                </c:pt>
                <c:pt idx="6815">
                  <c:v>1.7829999999999999E-6</c:v>
                </c:pt>
                <c:pt idx="6816">
                  <c:v>1.7829999999999999E-6</c:v>
                </c:pt>
                <c:pt idx="6817">
                  <c:v>1.781E-6</c:v>
                </c:pt>
                <c:pt idx="6818">
                  <c:v>1.7859999999999999E-6</c:v>
                </c:pt>
                <c:pt idx="6819">
                  <c:v>1.7829999999999999E-6</c:v>
                </c:pt>
                <c:pt idx="6820">
                  <c:v>1.7829999999999999E-6</c:v>
                </c:pt>
                <c:pt idx="6821">
                  <c:v>1.784E-6</c:v>
                </c:pt>
                <c:pt idx="6822">
                  <c:v>1.779E-6</c:v>
                </c:pt>
                <c:pt idx="6823">
                  <c:v>1.781E-6</c:v>
                </c:pt>
                <c:pt idx="6824">
                  <c:v>1.7829999999999999E-6</c:v>
                </c:pt>
                <c:pt idx="6825">
                  <c:v>1.781E-6</c:v>
                </c:pt>
                <c:pt idx="6826">
                  <c:v>1.7829999999999999E-6</c:v>
                </c:pt>
                <c:pt idx="6827">
                  <c:v>1.7829999999999999E-6</c:v>
                </c:pt>
                <c:pt idx="6828">
                  <c:v>1.7859999999999999E-6</c:v>
                </c:pt>
                <c:pt idx="6829">
                  <c:v>1.781E-6</c:v>
                </c:pt>
                <c:pt idx="6830">
                  <c:v>1.7829999999999999E-6</c:v>
                </c:pt>
                <c:pt idx="6831">
                  <c:v>1.781E-6</c:v>
                </c:pt>
                <c:pt idx="6832">
                  <c:v>1.7829999999999999E-6</c:v>
                </c:pt>
                <c:pt idx="6833">
                  <c:v>1.781E-6</c:v>
                </c:pt>
                <c:pt idx="6834">
                  <c:v>1.781E-6</c:v>
                </c:pt>
                <c:pt idx="6835">
                  <c:v>1.781E-6</c:v>
                </c:pt>
                <c:pt idx="6836">
                  <c:v>1.7829999999999999E-6</c:v>
                </c:pt>
                <c:pt idx="6837">
                  <c:v>1.7829999999999999E-6</c:v>
                </c:pt>
                <c:pt idx="6838">
                  <c:v>1.7829999999999999E-6</c:v>
                </c:pt>
                <c:pt idx="6839">
                  <c:v>1.781E-6</c:v>
                </c:pt>
                <c:pt idx="6840">
                  <c:v>1.7829999999999999E-6</c:v>
                </c:pt>
                <c:pt idx="6841">
                  <c:v>1.779E-6</c:v>
                </c:pt>
                <c:pt idx="6842">
                  <c:v>1.7829999999999999E-6</c:v>
                </c:pt>
                <c:pt idx="6843">
                  <c:v>1.781E-6</c:v>
                </c:pt>
                <c:pt idx="6844">
                  <c:v>1.7859999999999999E-6</c:v>
                </c:pt>
                <c:pt idx="6845">
                  <c:v>1.779E-6</c:v>
                </c:pt>
                <c:pt idx="6846">
                  <c:v>1.781E-6</c:v>
                </c:pt>
                <c:pt idx="6847">
                  <c:v>1.7829999999999999E-6</c:v>
                </c:pt>
                <c:pt idx="6848">
                  <c:v>1.781E-6</c:v>
                </c:pt>
                <c:pt idx="6849">
                  <c:v>1.781E-6</c:v>
                </c:pt>
                <c:pt idx="6850">
                  <c:v>1.784E-6</c:v>
                </c:pt>
                <c:pt idx="6851">
                  <c:v>1.7829999999999999E-6</c:v>
                </c:pt>
                <c:pt idx="6852">
                  <c:v>1.784E-6</c:v>
                </c:pt>
                <c:pt idx="6853">
                  <c:v>1.784E-6</c:v>
                </c:pt>
                <c:pt idx="6854">
                  <c:v>1.784E-6</c:v>
                </c:pt>
                <c:pt idx="6855">
                  <c:v>1.7829999999999999E-6</c:v>
                </c:pt>
                <c:pt idx="6856">
                  <c:v>1.784E-6</c:v>
                </c:pt>
                <c:pt idx="6857">
                  <c:v>1.784E-6</c:v>
                </c:pt>
                <c:pt idx="6858">
                  <c:v>1.7829999999999999E-6</c:v>
                </c:pt>
                <c:pt idx="6859">
                  <c:v>1.784E-6</c:v>
                </c:pt>
                <c:pt idx="6860">
                  <c:v>1.7829999999999999E-6</c:v>
                </c:pt>
                <c:pt idx="6861">
                  <c:v>1.781E-6</c:v>
                </c:pt>
                <c:pt idx="6862">
                  <c:v>1.7829999999999999E-6</c:v>
                </c:pt>
                <c:pt idx="6863">
                  <c:v>1.781E-6</c:v>
                </c:pt>
                <c:pt idx="6864">
                  <c:v>1.7859999999999999E-6</c:v>
                </c:pt>
                <c:pt idx="6865">
                  <c:v>1.7829999999999999E-6</c:v>
                </c:pt>
                <c:pt idx="6866">
                  <c:v>1.784E-6</c:v>
                </c:pt>
                <c:pt idx="6867">
                  <c:v>1.784E-6</c:v>
                </c:pt>
                <c:pt idx="6868">
                  <c:v>1.784E-6</c:v>
                </c:pt>
                <c:pt idx="6869">
                  <c:v>1.7829999999999999E-6</c:v>
                </c:pt>
                <c:pt idx="6870">
                  <c:v>1.7829999999999999E-6</c:v>
                </c:pt>
                <c:pt idx="6871">
                  <c:v>1.7889999999999999E-6</c:v>
                </c:pt>
                <c:pt idx="6872">
                  <c:v>1.7829999999999999E-6</c:v>
                </c:pt>
                <c:pt idx="6873">
                  <c:v>1.784E-6</c:v>
                </c:pt>
                <c:pt idx="6874">
                  <c:v>1.7829999999999999E-6</c:v>
                </c:pt>
                <c:pt idx="6875">
                  <c:v>1.784E-6</c:v>
                </c:pt>
                <c:pt idx="6876">
                  <c:v>1.784E-6</c:v>
                </c:pt>
                <c:pt idx="6877">
                  <c:v>1.7859999999999999E-6</c:v>
                </c:pt>
                <c:pt idx="6878">
                  <c:v>1.787E-6</c:v>
                </c:pt>
                <c:pt idx="6879">
                  <c:v>1.7829999999999999E-6</c:v>
                </c:pt>
                <c:pt idx="6880">
                  <c:v>1.7829999999999999E-6</c:v>
                </c:pt>
                <c:pt idx="6881">
                  <c:v>1.784E-6</c:v>
                </c:pt>
                <c:pt idx="6882">
                  <c:v>1.7829999999999999E-6</c:v>
                </c:pt>
                <c:pt idx="6883">
                  <c:v>1.7859999999999999E-6</c:v>
                </c:pt>
                <c:pt idx="6884">
                  <c:v>1.784E-6</c:v>
                </c:pt>
                <c:pt idx="6885">
                  <c:v>1.784E-6</c:v>
                </c:pt>
                <c:pt idx="6886">
                  <c:v>1.784E-6</c:v>
                </c:pt>
                <c:pt idx="6887">
                  <c:v>1.7829999999999999E-6</c:v>
                </c:pt>
                <c:pt idx="6888">
                  <c:v>1.7859999999999999E-6</c:v>
                </c:pt>
                <c:pt idx="6889">
                  <c:v>1.784E-6</c:v>
                </c:pt>
                <c:pt idx="6890">
                  <c:v>1.7829999999999999E-6</c:v>
                </c:pt>
                <c:pt idx="6891">
                  <c:v>1.7829999999999999E-6</c:v>
                </c:pt>
                <c:pt idx="6892">
                  <c:v>1.784E-6</c:v>
                </c:pt>
                <c:pt idx="6893">
                  <c:v>1.7829999999999999E-6</c:v>
                </c:pt>
                <c:pt idx="6894">
                  <c:v>1.781E-6</c:v>
                </c:pt>
                <c:pt idx="6895">
                  <c:v>1.781E-6</c:v>
                </c:pt>
                <c:pt idx="6896">
                  <c:v>1.784E-6</c:v>
                </c:pt>
                <c:pt idx="6897">
                  <c:v>1.781E-6</c:v>
                </c:pt>
                <c:pt idx="6898">
                  <c:v>1.779E-6</c:v>
                </c:pt>
                <c:pt idx="6899">
                  <c:v>1.7829999999999999E-6</c:v>
                </c:pt>
                <c:pt idx="6900">
                  <c:v>1.778E-6</c:v>
                </c:pt>
                <c:pt idx="6901">
                  <c:v>1.781E-6</c:v>
                </c:pt>
                <c:pt idx="6902">
                  <c:v>1.779E-6</c:v>
                </c:pt>
                <c:pt idx="6903">
                  <c:v>1.7829999999999999E-6</c:v>
                </c:pt>
                <c:pt idx="6904">
                  <c:v>1.778E-6</c:v>
                </c:pt>
                <c:pt idx="6905">
                  <c:v>1.779E-6</c:v>
                </c:pt>
                <c:pt idx="6906">
                  <c:v>1.7829999999999999E-6</c:v>
                </c:pt>
                <c:pt idx="6907">
                  <c:v>1.776E-6</c:v>
                </c:pt>
                <c:pt idx="6908">
                  <c:v>1.776E-6</c:v>
                </c:pt>
                <c:pt idx="6909">
                  <c:v>1.781E-6</c:v>
                </c:pt>
                <c:pt idx="6910">
                  <c:v>1.7829999999999999E-6</c:v>
                </c:pt>
                <c:pt idx="6911">
                  <c:v>1.778E-6</c:v>
                </c:pt>
                <c:pt idx="6912">
                  <c:v>1.778E-6</c:v>
                </c:pt>
                <c:pt idx="6913">
                  <c:v>1.781E-6</c:v>
                </c:pt>
                <c:pt idx="6914">
                  <c:v>1.781E-6</c:v>
                </c:pt>
                <c:pt idx="6915">
                  <c:v>1.779E-6</c:v>
                </c:pt>
                <c:pt idx="6916">
                  <c:v>1.779E-6</c:v>
                </c:pt>
                <c:pt idx="6917">
                  <c:v>1.779E-6</c:v>
                </c:pt>
                <c:pt idx="6918">
                  <c:v>1.784E-6</c:v>
                </c:pt>
                <c:pt idx="6919">
                  <c:v>1.779E-6</c:v>
                </c:pt>
                <c:pt idx="6920">
                  <c:v>1.779E-6</c:v>
                </c:pt>
                <c:pt idx="6921">
                  <c:v>1.7829999999999999E-6</c:v>
                </c:pt>
                <c:pt idx="6922">
                  <c:v>1.784E-6</c:v>
                </c:pt>
                <c:pt idx="6923">
                  <c:v>1.7829999999999999E-6</c:v>
                </c:pt>
                <c:pt idx="6924">
                  <c:v>1.784E-6</c:v>
                </c:pt>
                <c:pt idx="6925">
                  <c:v>1.7829999999999999E-6</c:v>
                </c:pt>
                <c:pt idx="6926">
                  <c:v>1.7859999999999999E-6</c:v>
                </c:pt>
                <c:pt idx="6927">
                  <c:v>1.7829999999999999E-6</c:v>
                </c:pt>
                <c:pt idx="6928">
                  <c:v>1.784E-6</c:v>
                </c:pt>
                <c:pt idx="6929">
                  <c:v>1.784E-6</c:v>
                </c:pt>
                <c:pt idx="6930">
                  <c:v>1.787E-6</c:v>
                </c:pt>
                <c:pt idx="6931">
                  <c:v>1.784E-6</c:v>
                </c:pt>
                <c:pt idx="6932">
                  <c:v>1.7859999999999999E-6</c:v>
                </c:pt>
                <c:pt idx="6933">
                  <c:v>1.79E-6</c:v>
                </c:pt>
                <c:pt idx="6934">
                  <c:v>1.7859999999999999E-6</c:v>
                </c:pt>
                <c:pt idx="6935">
                  <c:v>1.7859999999999999E-6</c:v>
                </c:pt>
                <c:pt idx="6936">
                  <c:v>1.7889999999999999E-6</c:v>
                </c:pt>
                <c:pt idx="6937">
                  <c:v>1.787E-6</c:v>
                </c:pt>
                <c:pt idx="6938">
                  <c:v>1.787E-6</c:v>
                </c:pt>
                <c:pt idx="6939">
                  <c:v>1.7859999999999999E-6</c:v>
                </c:pt>
                <c:pt idx="6940">
                  <c:v>1.787E-6</c:v>
                </c:pt>
                <c:pt idx="6941">
                  <c:v>1.787E-6</c:v>
                </c:pt>
                <c:pt idx="6942">
                  <c:v>1.7940000000000001E-6</c:v>
                </c:pt>
                <c:pt idx="6943">
                  <c:v>1.79E-6</c:v>
                </c:pt>
                <c:pt idx="6944">
                  <c:v>1.7889999999999999E-6</c:v>
                </c:pt>
                <c:pt idx="6945">
                  <c:v>1.792E-6</c:v>
                </c:pt>
                <c:pt idx="6946">
                  <c:v>1.7940000000000001E-6</c:v>
                </c:pt>
                <c:pt idx="6947">
                  <c:v>1.7889999999999999E-6</c:v>
                </c:pt>
                <c:pt idx="6948">
                  <c:v>1.792E-6</c:v>
                </c:pt>
                <c:pt idx="6949">
                  <c:v>1.7940000000000001E-6</c:v>
                </c:pt>
                <c:pt idx="6950">
                  <c:v>1.792E-6</c:v>
                </c:pt>
                <c:pt idx="6951">
                  <c:v>1.792E-6</c:v>
                </c:pt>
                <c:pt idx="6952">
                  <c:v>1.795E-6</c:v>
                </c:pt>
                <c:pt idx="6953">
                  <c:v>1.792E-6</c:v>
                </c:pt>
                <c:pt idx="6954">
                  <c:v>1.792E-6</c:v>
                </c:pt>
                <c:pt idx="6955">
                  <c:v>1.795E-6</c:v>
                </c:pt>
                <c:pt idx="6956">
                  <c:v>1.7940000000000001E-6</c:v>
                </c:pt>
                <c:pt idx="6957">
                  <c:v>1.792E-6</c:v>
                </c:pt>
                <c:pt idx="6958">
                  <c:v>1.795E-6</c:v>
                </c:pt>
                <c:pt idx="6959">
                  <c:v>1.792E-6</c:v>
                </c:pt>
                <c:pt idx="6960">
                  <c:v>1.7940000000000001E-6</c:v>
                </c:pt>
                <c:pt idx="6961">
                  <c:v>1.7940000000000001E-6</c:v>
                </c:pt>
                <c:pt idx="6962">
                  <c:v>1.7940000000000001E-6</c:v>
                </c:pt>
                <c:pt idx="6963">
                  <c:v>1.795E-6</c:v>
                </c:pt>
                <c:pt idx="6964">
                  <c:v>1.795E-6</c:v>
                </c:pt>
                <c:pt idx="6965">
                  <c:v>1.7940000000000001E-6</c:v>
                </c:pt>
                <c:pt idx="6966">
                  <c:v>1.7940000000000001E-6</c:v>
                </c:pt>
                <c:pt idx="6967">
                  <c:v>1.795E-6</c:v>
                </c:pt>
                <c:pt idx="6968">
                  <c:v>1.7969999999999999E-6</c:v>
                </c:pt>
                <c:pt idx="6969">
                  <c:v>1.795E-6</c:v>
                </c:pt>
                <c:pt idx="6970">
                  <c:v>1.795E-6</c:v>
                </c:pt>
                <c:pt idx="6971">
                  <c:v>1.795E-6</c:v>
                </c:pt>
                <c:pt idx="6972">
                  <c:v>1.795E-6</c:v>
                </c:pt>
                <c:pt idx="6973">
                  <c:v>1.795E-6</c:v>
                </c:pt>
                <c:pt idx="6974">
                  <c:v>1.7969999999999999E-6</c:v>
                </c:pt>
                <c:pt idx="6975">
                  <c:v>1.8020000000000001E-6</c:v>
                </c:pt>
                <c:pt idx="6976">
                  <c:v>1.795E-6</c:v>
                </c:pt>
                <c:pt idx="6977">
                  <c:v>1.795E-6</c:v>
                </c:pt>
                <c:pt idx="6978">
                  <c:v>1.798E-6</c:v>
                </c:pt>
                <c:pt idx="6979">
                  <c:v>1.795E-6</c:v>
                </c:pt>
                <c:pt idx="6980">
                  <c:v>1.795E-6</c:v>
                </c:pt>
                <c:pt idx="6981">
                  <c:v>1.798E-6</c:v>
                </c:pt>
                <c:pt idx="6982">
                  <c:v>1.795E-6</c:v>
                </c:pt>
                <c:pt idx="6983">
                  <c:v>1.792E-6</c:v>
                </c:pt>
                <c:pt idx="6984">
                  <c:v>1.7940000000000001E-6</c:v>
                </c:pt>
                <c:pt idx="6985">
                  <c:v>1.795E-6</c:v>
                </c:pt>
                <c:pt idx="6986">
                  <c:v>1.7940000000000001E-6</c:v>
                </c:pt>
                <c:pt idx="6987">
                  <c:v>1.792E-6</c:v>
                </c:pt>
                <c:pt idx="6988">
                  <c:v>1.795E-6</c:v>
                </c:pt>
                <c:pt idx="6989">
                  <c:v>1.79E-6</c:v>
                </c:pt>
                <c:pt idx="6990">
                  <c:v>1.792E-6</c:v>
                </c:pt>
                <c:pt idx="6991">
                  <c:v>1.79E-6</c:v>
                </c:pt>
                <c:pt idx="6992">
                  <c:v>1.7859999999999999E-6</c:v>
                </c:pt>
                <c:pt idx="6993">
                  <c:v>1.79E-6</c:v>
                </c:pt>
                <c:pt idx="6994">
                  <c:v>1.7889999999999999E-6</c:v>
                </c:pt>
                <c:pt idx="6995">
                  <c:v>1.7859999999999999E-6</c:v>
                </c:pt>
                <c:pt idx="6996">
                  <c:v>1.7829999999999999E-6</c:v>
                </c:pt>
                <c:pt idx="6997">
                  <c:v>1.787E-6</c:v>
                </c:pt>
                <c:pt idx="6998">
                  <c:v>1.7889999999999999E-6</c:v>
                </c:pt>
                <c:pt idx="6999">
                  <c:v>1.787E-6</c:v>
                </c:pt>
                <c:pt idx="7000">
                  <c:v>1.7940000000000001E-6</c:v>
                </c:pt>
                <c:pt idx="7001">
                  <c:v>1.79E-6</c:v>
                </c:pt>
                <c:pt idx="7002">
                  <c:v>1.7889999999999999E-6</c:v>
                </c:pt>
                <c:pt idx="7003">
                  <c:v>1.792E-6</c:v>
                </c:pt>
                <c:pt idx="7004">
                  <c:v>1.795E-6</c:v>
                </c:pt>
                <c:pt idx="7005">
                  <c:v>1.787E-6</c:v>
                </c:pt>
                <c:pt idx="7006">
                  <c:v>1.792E-6</c:v>
                </c:pt>
                <c:pt idx="7007">
                  <c:v>1.79E-6</c:v>
                </c:pt>
                <c:pt idx="7008">
                  <c:v>1.7940000000000001E-6</c:v>
                </c:pt>
                <c:pt idx="7009">
                  <c:v>1.7859999999999999E-6</c:v>
                </c:pt>
                <c:pt idx="7010">
                  <c:v>1.7889999999999999E-6</c:v>
                </c:pt>
                <c:pt idx="7011">
                  <c:v>1.787E-6</c:v>
                </c:pt>
                <c:pt idx="7012">
                  <c:v>1.792E-6</c:v>
                </c:pt>
                <c:pt idx="7013">
                  <c:v>1.7859999999999999E-6</c:v>
                </c:pt>
                <c:pt idx="7014">
                  <c:v>1.784E-6</c:v>
                </c:pt>
                <c:pt idx="7015">
                  <c:v>1.79E-6</c:v>
                </c:pt>
                <c:pt idx="7016">
                  <c:v>1.784E-6</c:v>
                </c:pt>
                <c:pt idx="7017">
                  <c:v>1.7829999999999999E-6</c:v>
                </c:pt>
                <c:pt idx="7018">
                  <c:v>1.7859999999999999E-6</c:v>
                </c:pt>
                <c:pt idx="7019">
                  <c:v>1.7889999999999999E-6</c:v>
                </c:pt>
                <c:pt idx="7020">
                  <c:v>1.7829999999999999E-6</c:v>
                </c:pt>
                <c:pt idx="7021">
                  <c:v>1.7859999999999999E-6</c:v>
                </c:pt>
                <c:pt idx="7022">
                  <c:v>1.79E-6</c:v>
                </c:pt>
                <c:pt idx="7023">
                  <c:v>1.7940000000000001E-6</c:v>
                </c:pt>
                <c:pt idx="7024">
                  <c:v>1.784E-6</c:v>
                </c:pt>
                <c:pt idx="7025">
                  <c:v>1.7859999999999999E-6</c:v>
                </c:pt>
                <c:pt idx="7026">
                  <c:v>1.7940000000000001E-6</c:v>
                </c:pt>
                <c:pt idx="7027">
                  <c:v>1.7940000000000001E-6</c:v>
                </c:pt>
                <c:pt idx="7028">
                  <c:v>1.787E-6</c:v>
                </c:pt>
                <c:pt idx="7029">
                  <c:v>1.79E-6</c:v>
                </c:pt>
                <c:pt idx="7030">
                  <c:v>1.7940000000000001E-6</c:v>
                </c:pt>
                <c:pt idx="7031">
                  <c:v>1.79E-6</c:v>
                </c:pt>
                <c:pt idx="7032">
                  <c:v>1.79E-6</c:v>
                </c:pt>
                <c:pt idx="7033">
                  <c:v>1.792E-6</c:v>
                </c:pt>
                <c:pt idx="7034">
                  <c:v>1.795E-6</c:v>
                </c:pt>
                <c:pt idx="7035">
                  <c:v>1.7940000000000001E-6</c:v>
                </c:pt>
                <c:pt idx="7036">
                  <c:v>1.7940000000000001E-6</c:v>
                </c:pt>
                <c:pt idx="7037">
                  <c:v>1.7969999999999999E-6</c:v>
                </c:pt>
                <c:pt idx="7038">
                  <c:v>1.7940000000000001E-6</c:v>
                </c:pt>
                <c:pt idx="7039">
                  <c:v>1.7969999999999999E-6</c:v>
                </c:pt>
                <c:pt idx="7040">
                  <c:v>1.7940000000000001E-6</c:v>
                </c:pt>
                <c:pt idx="7041">
                  <c:v>1.7940000000000001E-6</c:v>
                </c:pt>
                <c:pt idx="7042">
                  <c:v>1.795E-6</c:v>
                </c:pt>
                <c:pt idx="7043">
                  <c:v>1.787E-6</c:v>
                </c:pt>
                <c:pt idx="7044">
                  <c:v>1.787E-6</c:v>
                </c:pt>
                <c:pt idx="7045">
                  <c:v>1.792E-6</c:v>
                </c:pt>
                <c:pt idx="7046">
                  <c:v>1.79E-6</c:v>
                </c:pt>
                <c:pt idx="7047">
                  <c:v>1.79E-6</c:v>
                </c:pt>
                <c:pt idx="7048">
                  <c:v>1.787E-6</c:v>
                </c:pt>
                <c:pt idx="7049">
                  <c:v>1.79E-6</c:v>
                </c:pt>
                <c:pt idx="7050">
                  <c:v>1.792E-6</c:v>
                </c:pt>
                <c:pt idx="7051">
                  <c:v>1.7859999999999999E-6</c:v>
                </c:pt>
                <c:pt idx="7052">
                  <c:v>1.784E-6</c:v>
                </c:pt>
                <c:pt idx="7053">
                  <c:v>1.787E-6</c:v>
                </c:pt>
                <c:pt idx="7054">
                  <c:v>1.7859999999999999E-6</c:v>
                </c:pt>
                <c:pt idx="7055">
                  <c:v>1.784E-6</c:v>
                </c:pt>
                <c:pt idx="7056">
                  <c:v>1.7859999999999999E-6</c:v>
                </c:pt>
                <c:pt idx="7057">
                  <c:v>1.7889999999999999E-6</c:v>
                </c:pt>
                <c:pt idx="7058">
                  <c:v>1.7889999999999999E-6</c:v>
                </c:pt>
                <c:pt idx="7059">
                  <c:v>1.79E-6</c:v>
                </c:pt>
                <c:pt idx="7060">
                  <c:v>1.79E-6</c:v>
                </c:pt>
                <c:pt idx="7061">
                  <c:v>1.795E-6</c:v>
                </c:pt>
                <c:pt idx="7062">
                  <c:v>1.792E-6</c:v>
                </c:pt>
                <c:pt idx="7063">
                  <c:v>1.79E-6</c:v>
                </c:pt>
                <c:pt idx="7064">
                  <c:v>1.7889999999999999E-6</c:v>
                </c:pt>
                <c:pt idx="7065">
                  <c:v>1.7940000000000001E-6</c:v>
                </c:pt>
                <c:pt idx="7066">
                  <c:v>1.7889999999999999E-6</c:v>
                </c:pt>
                <c:pt idx="7067">
                  <c:v>1.792E-6</c:v>
                </c:pt>
                <c:pt idx="7068">
                  <c:v>1.79E-6</c:v>
                </c:pt>
                <c:pt idx="7069">
                  <c:v>1.79E-6</c:v>
                </c:pt>
                <c:pt idx="7070">
                  <c:v>1.7889999999999999E-6</c:v>
                </c:pt>
                <c:pt idx="7071">
                  <c:v>1.792E-6</c:v>
                </c:pt>
                <c:pt idx="7072">
                  <c:v>1.7940000000000001E-6</c:v>
                </c:pt>
                <c:pt idx="7073">
                  <c:v>1.795E-6</c:v>
                </c:pt>
                <c:pt idx="7074">
                  <c:v>1.787E-6</c:v>
                </c:pt>
                <c:pt idx="7075">
                  <c:v>1.792E-6</c:v>
                </c:pt>
                <c:pt idx="7076">
                  <c:v>1.795E-6</c:v>
                </c:pt>
                <c:pt idx="7077">
                  <c:v>1.7859999999999999E-6</c:v>
                </c:pt>
                <c:pt idx="7078">
                  <c:v>1.792E-6</c:v>
                </c:pt>
                <c:pt idx="7079">
                  <c:v>1.792E-6</c:v>
                </c:pt>
                <c:pt idx="7080">
                  <c:v>1.7940000000000001E-6</c:v>
                </c:pt>
                <c:pt idx="7081">
                  <c:v>1.7940000000000001E-6</c:v>
                </c:pt>
                <c:pt idx="7082">
                  <c:v>1.795E-6</c:v>
                </c:pt>
                <c:pt idx="7083">
                  <c:v>1.7940000000000001E-6</c:v>
                </c:pt>
                <c:pt idx="7084">
                  <c:v>1.7940000000000001E-6</c:v>
                </c:pt>
                <c:pt idx="7085">
                  <c:v>1.795E-6</c:v>
                </c:pt>
                <c:pt idx="7086">
                  <c:v>1.7969999999999999E-6</c:v>
                </c:pt>
                <c:pt idx="7087">
                  <c:v>1.79E-6</c:v>
                </c:pt>
                <c:pt idx="7088">
                  <c:v>1.7940000000000001E-6</c:v>
                </c:pt>
                <c:pt idx="7089">
                  <c:v>1.7969999999999999E-6</c:v>
                </c:pt>
                <c:pt idx="7090">
                  <c:v>1.7940000000000001E-6</c:v>
                </c:pt>
                <c:pt idx="7091">
                  <c:v>1.7940000000000001E-6</c:v>
                </c:pt>
                <c:pt idx="7092">
                  <c:v>1.7969999999999999E-6</c:v>
                </c:pt>
                <c:pt idx="7093">
                  <c:v>1.795E-6</c:v>
                </c:pt>
                <c:pt idx="7094">
                  <c:v>1.7940000000000001E-6</c:v>
                </c:pt>
                <c:pt idx="7095">
                  <c:v>1.7969999999999999E-6</c:v>
                </c:pt>
                <c:pt idx="7096">
                  <c:v>1.795E-6</c:v>
                </c:pt>
                <c:pt idx="7097">
                  <c:v>1.795E-6</c:v>
                </c:pt>
                <c:pt idx="7098">
                  <c:v>1.795E-6</c:v>
                </c:pt>
                <c:pt idx="7099">
                  <c:v>1.798E-6</c:v>
                </c:pt>
                <c:pt idx="7100">
                  <c:v>1.7969999999999999E-6</c:v>
                </c:pt>
                <c:pt idx="7101">
                  <c:v>1.795E-6</c:v>
                </c:pt>
                <c:pt idx="7102">
                  <c:v>1.7969999999999999E-6</c:v>
                </c:pt>
                <c:pt idx="7103">
                  <c:v>1.7940000000000001E-6</c:v>
                </c:pt>
                <c:pt idx="7104">
                  <c:v>1.795E-6</c:v>
                </c:pt>
                <c:pt idx="7105">
                  <c:v>1.7940000000000001E-6</c:v>
                </c:pt>
                <c:pt idx="7106">
                  <c:v>1.792E-6</c:v>
                </c:pt>
                <c:pt idx="7107">
                  <c:v>1.795E-6</c:v>
                </c:pt>
                <c:pt idx="7108">
                  <c:v>1.792E-6</c:v>
                </c:pt>
                <c:pt idx="7109">
                  <c:v>1.787E-6</c:v>
                </c:pt>
                <c:pt idx="7110">
                  <c:v>1.7940000000000001E-6</c:v>
                </c:pt>
                <c:pt idx="7111">
                  <c:v>1.792E-6</c:v>
                </c:pt>
                <c:pt idx="7112">
                  <c:v>1.79E-6</c:v>
                </c:pt>
                <c:pt idx="7113">
                  <c:v>1.792E-6</c:v>
                </c:pt>
                <c:pt idx="7114">
                  <c:v>1.7940000000000001E-6</c:v>
                </c:pt>
                <c:pt idx="7115">
                  <c:v>1.7940000000000001E-6</c:v>
                </c:pt>
                <c:pt idx="7116">
                  <c:v>1.787E-6</c:v>
                </c:pt>
                <c:pt idx="7117">
                  <c:v>1.792E-6</c:v>
                </c:pt>
                <c:pt idx="7118">
                  <c:v>1.7940000000000001E-6</c:v>
                </c:pt>
                <c:pt idx="7119">
                  <c:v>1.7940000000000001E-6</c:v>
                </c:pt>
                <c:pt idx="7120">
                  <c:v>1.792E-6</c:v>
                </c:pt>
                <c:pt idx="7121">
                  <c:v>1.795E-6</c:v>
                </c:pt>
                <c:pt idx="7122">
                  <c:v>1.795E-6</c:v>
                </c:pt>
                <c:pt idx="7123">
                  <c:v>1.79E-6</c:v>
                </c:pt>
                <c:pt idx="7124">
                  <c:v>1.792E-6</c:v>
                </c:pt>
                <c:pt idx="7125">
                  <c:v>1.79E-6</c:v>
                </c:pt>
                <c:pt idx="7126">
                  <c:v>1.79E-6</c:v>
                </c:pt>
                <c:pt idx="7127">
                  <c:v>1.79E-6</c:v>
                </c:pt>
                <c:pt idx="7128">
                  <c:v>1.79E-6</c:v>
                </c:pt>
                <c:pt idx="7129">
                  <c:v>1.792E-6</c:v>
                </c:pt>
                <c:pt idx="7130">
                  <c:v>1.7889999999999999E-6</c:v>
                </c:pt>
                <c:pt idx="7131">
                  <c:v>1.787E-6</c:v>
                </c:pt>
                <c:pt idx="7132">
                  <c:v>1.792E-6</c:v>
                </c:pt>
                <c:pt idx="7133">
                  <c:v>1.787E-6</c:v>
                </c:pt>
                <c:pt idx="7134">
                  <c:v>1.7859999999999999E-6</c:v>
                </c:pt>
                <c:pt idx="7135">
                  <c:v>1.7859999999999999E-6</c:v>
                </c:pt>
                <c:pt idx="7136">
                  <c:v>1.792E-6</c:v>
                </c:pt>
                <c:pt idx="7137">
                  <c:v>1.787E-6</c:v>
                </c:pt>
                <c:pt idx="7138">
                  <c:v>1.79E-6</c:v>
                </c:pt>
                <c:pt idx="7139">
                  <c:v>1.795E-6</c:v>
                </c:pt>
                <c:pt idx="7140">
                  <c:v>1.787E-6</c:v>
                </c:pt>
                <c:pt idx="7141">
                  <c:v>1.7889999999999999E-6</c:v>
                </c:pt>
                <c:pt idx="7142">
                  <c:v>1.7940000000000001E-6</c:v>
                </c:pt>
                <c:pt idx="7143">
                  <c:v>1.792E-6</c:v>
                </c:pt>
                <c:pt idx="7144">
                  <c:v>1.7889999999999999E-6</c:v>
                </c:pt>
                <c:pt idx="7145">
                  <c:v>1.792E-6</c:v>
                </c:pt>
                <c:pt idx="7146">
                  <c:v>1.7889999999999999E-6</c:v>
                </c:pt>
                <c:pt idx="7147">
                  <c:v>1.7889999999999999E-6</c:v>
                </c:pt>
                <c:pt idx="7148">
                  <c:v>1.7940000000000001E-6</c:v>
                </c:pt>
                <c:pt idx="7149">
                  <c:v>1.7940000000000001E-6</c:v>
                </c:pt>
                <c:pt idx="7150">
                  <c:v>1.792E-6</c:v>
                </c:pt>
                <c:pt idx="7151">
                  <c:v>1.792E-6</c:v>
                </c:pt>
                <c:pt idx="7152">
                  <c:v>1.7969999999999999E-6</c:v>
                </c:pt>
                <c:pt idx="7153">
                  <c:v>1.792E-6</c:v>
                </c:pt>
                <c:pt idx="7154">
                  <c:v>1.792E-6</c:v>
                </c:pt>
                <c:pt idx="7155">
                  <c:v>1.795E-6</c:v>
                </c:pt>
                <c:pt idx="7156">
                  <c:v>1.7940000000000001E-6</c:v>
                </c:pt>
                <c:pt idx="7157">
                  <c:v>1.795E-6</c:v>
                </c:pt>
                <c:pt idx="7158">
                  <c:v>1.795E-6</c:v>
                </c:pt>
                <c:pt idx="7159">
                  <c:v>1.7940000000000001E-6</c:v>
                </c:pt>
                <c:pt idx="7160">
                  <c:v>1.7940000000000001E-6</c:v>
                </c:pt>
                <c:pt idx="7161">
                  <c:v>1.795E-6</c:v>
                </c:pt>
                <c:pt idx="7162">
                  <c:v>1.795E-6</c:v>
                </c:pt>
                <c:pt idx="7163">
                  <c:v>1.7940000000000001E-6</c:v>
                </c:pt>
                <c:pt idx="7164">
                  <c:v>1.7940000000000001E-6</c:v>
                </c:pt>
                <c:pt idx="7165">
                  <c:v>1.795E-6</c:v>
                </c:pt>
                <c:pt idx="7166">
                  <c:v>1.7940000000000001E-6</c:v>
                </c:pt>
                <c:pt idx="7167">
                  <c:v>1.795E-6</c:v>
                </c:pt>
                <c:pt idx="7168">
                  <c:v>1.795E-6</c:v>
                </c:pt>
                <c:pt idx="7169">
                  <c:v>1.7969999999999999E-6</c:v>
                </c:pt>
                <c:pt idx="7170">
                  <c:v>1.7940000000000001E-6</c:v>
                </c:pt>
                <c:pt idx="7171">
                  <c:v>1.7940000000000001E-6</c:v>
                </c:pt>
                <c:pt idx="7172">
                  <c:v>1.795E-6</c:v>
                </c:pt>
                <c:pt idx="7173">
                  <c:v>1.795E-6</c:v>
                </c:pt>
                <c:pt idx="7174">
                  <c:v>1.795E-6</c:v>
                </c:pt>
                <c:pt idx="7175">
                  <c:v>1.7969999999999999E-6</c:v>
                </c:pt>
                <c:pt idx="7176">
                  <c:v>1.7940000000000001E-6</c:v>
                </c:pt>
                <c:pt idx="7177">
                  <c:v>1.795E-6</c:v>
                </c:pt>
                <c:pt idx="7178">
                  <c:v>1.7969999999999999E-6</c:v>
                </c:pt>
                <c:pt idx="7179">
                  <c:v>1.798E-6</c:v>
                </c:pt>
                <c:pt idx="7180">
                  <c:v>1.795E-6</c:v>
                </c:pt>
                <c:pt idx="7181">
                  <c:v>1.7969999999999999E-6</c:v>
                </c:pt>
                <c:pt idx="7182">
                  <c:v>1.7999999999999999E-6</c:v>
                </c:pt>
                <c:pt idx="7183">
                  <c:v>1.795E-6</c:v>
                </c:pt>
                <c:pt idx="7184">
                  <c:v>1.795E-6</c:v>
                </c:pt>
                <c:pt idx="7185">
                  <c:v>1.7969999999999999E-6</c:v>
                </c:pt>
                <c:pt idx="7186">
                  <c:v>1.795E-6</c:v>
                </c:pt>
                <c:pt idx="7187">
                  <c:v>1.795E-6</c:v>
                </c:pt>
                <c:pt idx="7188">
                  <c:v>1.798E-6</c:v>
                </c:pt>
                <c:pt idx="7189">
                  <c:v>1.795E-6</c:v>
                </c:pt>
                <c:pt idx="7190">
                  <c:v>1.7940000000000001E-6</c:v>
                </c:pt>
                <c:pt idx="7191">
                  <c:v>1.7940000000000001E-6</c:v>
                </c:pt>
                <c:pt idx="7192">
                  <c:v>1.7969999999999999E-6</c:v>
                </c:pt>
                <c:pt idx="7193">
                  <c:v>1.795E-6</c:v>
                </c:pt>
                <c:pt idx="7194">
                  <c:v>1.795E-6</c:v>
                </c:pt>
                <c:pt idx="7195">
                  <c:v>1.795E-6</c:v>
                </c:pt>
                <c:pt idx="7196">
                  <c:v>1.7969999999999999E-6</c:v>
                </c:pt>
                <c:pt idx="7197">
                  <c:v>1.795E-6</c:v>
                </c:pt>
                <c:pt idx="7198">
                  <c:v>1.795E-6</c:v>
                </c:pt>
                <c:pt idx="7199">
                  <c:v>1.7969999999999999E-6</c:v>
                </c:pt>
                <c:pt idx="7200">
                  <c:v>1.795E-6</c:v>
                </c:pt>
                <c:pt idx="7201">
                  <c:v>1.7940000000000001E-6</c:v>
                </c:pt>
                <c:pt idx="7202">
                  <c:v>1.798E-6</c:v>
                </c:pt>
                <c:pt idx="7203">
                  <c:v>1.7969999999999999E-6</c:v>
                </c:pt>
                <c:pt idx="7204">
                  <c:v>1.7940000000000001E-6</c:v>
                </c:pt>
                <c:pt idx="7205">
                  <c:v>1.795E-6</c:v>
                </c:pt>
                <c:pt idx="7206">
                  <c:v>1.7969999999999999E-6</c:v>
                </c:pt>
                <c:pt idx="7207">
                  <c:v>1.7940000000000001E-6</c:v>
                </c:pt>
                <c:pt idx="7208">
                  <c:v>1.792E-6</c:v>
                </c:pt>
                <c:pt idx="7209">
                  <c:v>1.7940000000000001E-6</c:v>
                </c:pt>
                <c:pt idx="7210">
                  <c:v>1.7969999999999999E-6</c:v>
                </c:pt>
                <c:pt idx="7211">
                  <c:v>1.7969999999999999E-6</c:v>
                </c:pt>
                <c:pt idx="7212">
                  <c:v>1.792E-6</c:v>
                </c:pt>
                <c:pt idx="7213">
                  <c:v>1.795E-6</c:v>
                </c:pt>
                <c:pt idx="7214">
                  <c:v>1.7969999999999999E-6</c:v>
                </c:pt>
                <c:pt idx="7215">
                  <c:v>1.795E-6</c:v>
                </c:pt>
                <c:pt idx="7216">
                  <c:v>1.7940000000000001E-6</c:v>
                </c:pt>
                <c:pt idx="7217">
                  <c:v>1.795E-6</c:v>
                </c:pt>
                <c:pt idx="7218">
                  <c:v>1.7969999999999999E-6</c:v>
                </c:pt>
                <c:pt idx="7219">
                  <c:v>1.7969999999999999E-6</c:v>
                </c:pt>
                <c:pt idx="7220">
                  <c:v>1.795E-6</c:v>
                </c:pt>
                <c:pt idx="7221">
                  <c:v>1.7969999999999999E-6</c:v>
                </c:pt>
                <c:pt idx="7222">
                  <c:v>1.7969999999999999E-6</c:v>
                </c:pt>
                <c:pt idx="7223">
                  <c:v>1.795E-6</c:v>
                </c:pt>
                <c:pt idx="7224">
                  <c:v>1.7969999999999999E-6</c:v>
                </c:pt>
                <c:pt idx="7225">
                  <c:v>1.795E-6</c:v>
                </c:pt>
                <c:pt idx="7226">
                  <c:v>1.795E-6</c:v>
                </c:pt>
                <c:pt idx="7227">
                  <c:v>1.7969999999999999E-6</c:v>
                </c:pt>
                <c:pt idx="7228">
                  <c:v>1.7940000000000001E-6</c:v>
                </c:pt>
                <c:pt idx="7229">
                  <c:v>1.795E-6</c:v>
                </c:pt>
                <c:pt idx="7230">
                  <c:v>1.798E-6</c:v>
                </c:pt>
                <c:pt idx="7231">
                  <c:v>1.795E-6</c:v>
                </c:pt>
                <c:pt idx="7232">
                  <c:v>1.7969999999999999E-6</c:v>
                </c:pt>
                <c:pt idx="7233">
                  <c:v>1.795E-6</c:v>
                </c:pt>
                <c:pt idx="7234">
                  <c:v>1.7969999999999999E-6</c:v>
                </c:pt>
                <c:pt idx="7235">
                  <c:v>1.795E-6</c:v>
                </c:pt>
                <c:pt idx="7236">
                  <c:v>1.795E-6</c:v>
                </c:pt>
                <c:pt idx="7237">
                  <c:v>1.795E-6</c:v>
                </c:pt>
                <c:pt idx="7238">
                  <c:v>1.795E-6</c:v>
                </c:pt>
                <c:pt idx="7239">
                  <c:v>1.795E-6</c:v>
                </c:pt>
                <c:pt idx="7240">
                  <c:v>1.7969999999999999E-6</c:v>
                </c:pt>
                <c:pt idx="7241">
                  <c:v>1.792E-6</c:v>
                </c:pt>
                <c:pt idx="7242">
                  <c:v>1.795E-6</c:v>
                </c:pt>
                <c:pt idx="7243">
                  <c:v>1.795E-6</c:v>
                </c:pt>
                <c:pt idx="7244">
                  <c:v>1.7940000000000001E-6</c:v>
                </c:pt>
                <c:pt idx="7245">
                  <c:v>1.795E-6</c:v>
                </c:pt>
                <c:pt idx="7246">
                  <c:v>1.7940000000000001E-6</c:v>
                </c:pt>
                <c:pt idx="7247">
                  <c:v>1.7940000000000001E-6</c:v>
                </c:pt>
                <c:pt idx="7248">
                  <c:v>1.7940000000000001E-6</c:v>
                </c:pt>
                <c:pt idx="7249">
                  <c:v>1.795E-6</c:v>
                </c:pt>
                <c:pt idx="7250">
                  <c:v>1.7940000000000001E-6</c:v>
                </c:pt>
                <c:pt idx="7251">
                  <c:v>1.792E-6</c:v>
                </c:pt>
                <c:pt idx="7252">
                  <c:v>1.795E-6</c:v>
                </c:pt>
                <c:pt idx="7253">
                  <c:v>1.795E-6</c:v>
                </c:pt>
                <c:pt idx="7254">
                  <c:v>1.792E-6</c:v>
                </c:pt>
                <c:pt idx="7255">
                  <c:v>1.7940000000000001E-6</c:v>
                </c:pt>
                <c:pt idx="7256">
                  <c:v>1.798E-6</c:v>
                </c:pt>
                <c:pt idx="7257">
                  <c:v>1.795E-6</c:v>
                </c:pt>
                <c:pt idx="7258">
                  <c:v>1.7940000000000001E-6</c:v>
                </c:pt>
                <c:pt idx="7259">
                  <c:v>1.7969999999999999E-6</c:v>
                </c:pt>
                <c:pt idx="7260">
                  <c:v>1.7940000000000001E-6</c:v>
                </c:pt>
                <c:pt idx="7261">
                  <c:v>1.7940000000000001E-6</c:v>
                </c:pt>
                <c:pt idx="7262">
                  <c:v>1.795E-6</c:v>
                </c:pt>
                <c:pt idx="7263">
                  <c:v>1.7940000000000001E-6</c:v>
                </c:pt>
                <c:pt idx="7264">
                  <c:v>1.7940000000000001E-6</c:v>
                </c:pt>
                <c:pt idx="7265">
                  <c:v>1.7969999999999999E-6</c:v>
                </c:pt>
                <c:pt idx="7266">
                  <c:v>1.795E-6</c:v>
                </c:pt>
                <c:pt idx="7267">
                  <c:v>1.795E-6</c:v>
                </c:pt>
                <c:pt idx="7268">
                  <c:v>1.795E-6</c:v>
                </c:pt>
                <c:pt idx="7269">
                  <c:v>1.7940000000000001E-6</c:v>
                </c:pt>
                <c:pt idx="7270">
                  <c:v>1.795E-6</c:v>
                </c:pt>
                <c:pt idx="7271">
                  <c:v>1.7969999999999999E-6</c:v>
                </c:pt>
                <c:pt idx="7272">
                  <c:v>1.795E-6</c:v>
                </c:pt>
                <c:pt idx="7273">
                  <c:v>1.795E-6</c:v>
                </c:pt>
                <c:pt idx="7274">
                  <c:v>1.7969999999999999E-6</c:v>
                </c:pt>
                <c:pt idx="7275">
                  <c:v>1.7999999999999999E-6</c:v>
                </c:pt>
                <c:pt idx="7276">
                  <c:v>1.795E-6</c:v>
                </c:pt>
                <c:pt idx="7277">
                  <c:v>1.798E-6</c:v>
                </c:pt>
                <c:pt idx="7278">
                  <c:v>1.8020000000000001E-6</c:v>
                </c:pt>
                <c:pt idx="7279">
                  <c:v>1.7969999999999999E-6</c:v>
                </c:pt>
                <c:pt idx="7280">
                  <c:v>1.7940000000000001E-6</c:v>
                </c:pt>
                <c:pt idx="7281">
                  <c:v>1.795E-6</c:v>
                </c:pt>
                <c:pt idx="7282">
                  <c:v>1.7999999999999999E-6</c:v>
                </c:pt>
                <c:pt idx="7283">
                  <c:v>1.795E-6</c:v>
                </c:pt>
                <c:pt idx="7284">
                  <c:v>1.7969999999999999E-6</c:v>
                </c:pt>
                <c:pt idx="7285">
                  <c:v>1.795E-6</c:v>
                </c:pt>
                <c:pt idx="7286">
                  <c:v>1.795E-6</c:v>
                </c:pt>
                <c:pt idx="7287">
                  <c:v>1.795E-6</c:v>
                </c:pt>
                <c:pt idx="7288">
                  <c:v>1.7969999999999999E-6</c:v>
                </c:pt>
                <c:pt idx="7289">
                  <c:v>1.795E-6</c:v>
                </c:pt>
                <c:pt idx="7290">
                  <c:v>1.795E-6</c:v>
                </c:pt>
                <c:pt idx="7291">
                  <c:v>1.795E-6</c:v>
                </c:pt>
                <c:pt idx="7292">
                  <c:v>1.7969999999999999E-6</c:v>
                </c:pt>
                <c:pt idx="7293">
                  <c:v>1.7969999999999999E-6</c:v>
                </c:pt>
                <c:pt idx="7294">
                  <c:v>1.7969999999999999E-6</c:v>
                </c:pt>
                <c:pt idx="7295">
                  <c:v>1.795E-6</c:v>
                </c:pt>
                <c:pt idx="7296">
                  <c:v>1.7969999999999999E-6</c:v>
                </c:pt>
                <c:pt idx="7297">
                  <c:v>1.792E-6</c:v>
                </c:pt>
                <c:pt idx="7298">
                  <c:v>1.7969999999999999E-6</c:v>
                </c:pt>
                <c:pt idx="7299">
                  <c:v>1.7940000000000001E-6</c:v>
                </c:pt>
                <c:pt idx="7300">
                  <c:v>1.7969999999999999E-6</c:v>
                </c:pt>
                <c:pt idx="7301">
                  <c:v>1.7940000000000001E-6</c:v>
                </c:pt>
                <c:pt idx="7302">
                  <c:v>1.795E-6</c:v>
                </c:pt>
                <c:pt idx="7303">
                  <c:v>1.7969999999999999E-6</c:v>
                </c:pt>
                <c:pt idx="7304">
                  <c:v>1.795E-6</c:v>
                </c:pt>
                <c:pt idx="7305">
                  <c:v>1.7969999999999999E-6</c:v>
                </c:pt>
                <c:pt idx="7306">
                  <c:v>1.7940000000000001E-6</c:v>
                </c:pt>
                <c:pt idx="7307">
                  <c:v>1.7940000000000001E-6</c:v>
                </c:pt>
                <c:pt idx="7308">
                  <c:v>1.7969999999999999E-6</c:v>
                </c:pt>
                <c:pt idx="7309">
                  <c:v>1.795E-6</c:v>
                </c:pt>
                <c:pt idx="7310">
                  <c:v>1.792E-6</c:v>
                </c:pt>
                <c:pt idx="7311">
                  <c:v>1.795E-6</c:v>
                </c:pt>
                <c:pt idx="7312">
                  <c:v>1.7969999999999999E-6</c:v>
                </c:pt>
                <c:pt idx="7313">
                  <c:v>1.7940000000000001E-6</c:v>
                </c:pt>
                <c:pt idx="7314">
                  <c:v>1.795E-6</c:v>
                </c:pt>
                <c:pt idx="7315">
                  <c:v>1.798E-6</c:v>
                </c:pt>
                <c:pt idx="7316">
                  <c:v>1.7940000000000001E-6</c:v>
                </c:pt>
                <c:pt idx="7317">
                  <c:v>1.795E-6</c:v>
                </c:pt>
                <c:pt idx="7318">
                  <c:v>1.7969999999999999E-6</c:v>
                </c:pt>
                <c:pt idx="7319">
                  <c:v>1.7969999999999999E-6</c:v>
                </c:pt>
                <c:pt idx="7320">
                  <c:v>1.795E-6</c:v>
                </c:pt>
                <c:pt idx="7321">
                  <c:v>1.7969999999999999E-6</c:v>
                </c:pt>
                <c:pt idx="7322">
                  <c:v>1.7969999999999999E-6</c:v>
                </c:pt>
                <c:pt idx="7323">
                  <c:v>1.7940000000000001E-6</c:v>
                </c:pt>
                <c:pt idx="7324">
                  <c:v>1.795E-6</c:v>
                </c:pt>
                <c:pt idx="7325">
                  <c:v>1.798E-6</c:v>
                </c:pt>
                <c:pt idx="7326">
                  <c:v>1.795E-6</c:v>
                </c:pt>
                <c:pt idx="7327">
                  <c:v>1.795E-6</c:v>
                </c:pt>
                <c:pt idx="7328">
                  <c:v>1.7969999999999999E-6</c:v>
                </c:pt>
                <c:pt idx="7329">
                  <c:v>1.795E-6</c:v>
                </c:pt>
                <c:pt idx="7330">
                  <c:v>1.7940000000000001E-6</c:v>
                </c:pt>
                <c:pt idx="7331">
                  <c:v>1.7969999999999999E-6</c:v>
                </c:pt>
                <c:pt idx="7332">
                  <c:v>1.7940000000000001E-6</c:v>
                </c:pt>
                <c:pt idx="7333">
                  <c:v>1.7940000000000001E-6</c:v>
                </c:pt>
                <c:pt idx="7334">
                  <c:v>1.7969999999999999E-6</c:v>
                </c:pt>
                <c:pt idx="7335">
                  <c:v>1.795E-6</c:v>
                </c:pt>
                <c:pt idx="7336">
                  <c:v>1.795E-6</c:v>
                </c:pt>
                <c:pt idx="7337">
                  <c:v>1.798E-6</c:v>
                </c:pt>
                <c:pt idx="7338">
                  <c:v>1.795E-6</c:v>
                </c:pt>
                <c:pt idx="7339">
                  <c:v>1.795E-6</c:v>
                </c:pt>
                <c:pt idx="7340">
                  <c:v>1.795E-6</c:v>
                </c:pt>
                <c:pt idx="7341">
                  <c:v>1.798E-6</c:v>
                </c:pt>
                <c:pt idx="7342">
                  <c:v>1.7940000000000001E-6</c:v>
                </c:pt>
                <c:pt idx="7343">
                  <c:v>1.7969999999999999E-6</c:v>
                </c:pt>
                <c:pt idx="7344">
                  <c:v>1.7999999999999999E-6</c:v>
                </c:pt>
                <c:pt idx="7345">
                  <c:v>1.7940000000000001E-6</c:v>
                </c:pt>
                <c:pt idx="7346">
                  <c:v>1.795E-6</c:v>
                </c:pt>
                <c:pt idx="7347">
                  <c:v>1.795E-6</c:v>
                </c:pt>
                <c:pt idx="7348">
                  <c:v>1.795E-6</c:v>
                </c:pt>
                <c:pt idx="7349">
                  <c:v>1.7940000000000001E-6</c:v>
                </c:pt>
                <c:pt idx="7350">
                  <c:v>1.795E-6</c:v>
                </c:pt>
                <c:pt idx="7351">
                  <c:v>1.7940000000000001E-6</c:v>
                </c:pt>
                <c:pt idx="7352">
                  <c:v>1.7969999999999999E-6</c:v>
                </c:pt>
                <c:pt idx="7353">
                  <c:v>1.795E-6</c:v>
                </c:pt>
                <c:pt idx="7354">
                  <c:v>1.7969999999999999E-6</c:v>
                </c:pt>
                <c:pt idx="7355">
                  <c:v>1.792E-6</c:v>
                </c:pt>
                <c:pt idx="7356">
                  <c:v>1.792E-6</c:v>
                </c:pt>
                <c:pt idx="7357">
                  <c:v>1.795E-6</c:v>
                </c:pt>
                <c:pt idx="7358">
                  <c:v>1.7889999999999999E-6</c:v>
                </c:pt>
                <c:pt idx="7359">
                  <c:v>1.79E-6</c:v>
                </c:pt>
                <c:pt idx="7360">
                  <c:v>1.79E-6</c:v>
                </c:pt>
                <c:pt idx="7361">
                  <c:v>1.792E-6</c:v>
                </c:pt>
                <c:pt idx="7362">
                  <c:v>1.7859999999999999E-6</c:v>
                </c:pt>
                <c:pt idx="7363">
                  <c:v>1.787E-6</c:v>
                </c:pt>
                <c:pt idx="7364">
                  <c:v>1.787E-6</c:v>
                </c:pt>
                <c:pt idx="7365">
                  <c:v>1.787E-6</c:v>
                </c:pt>
                <c:pt idx="7366">
                  <c:v>1.7889999999999999E-6</c:v>
                </c:pt>
                <c:pt idx="7367">
                  <c:v>1.787E-6</c:v>
                </c:pt>
                <c:pt idx="7368">
                  <c:v>1.79E-6</c:v>
                </c:pt>
                <c:pt idx="7369">
                  <c:v>1.7859999999999999E-6</c:v>
                </c:pt>
                <c:pt idx="7370">
                  <c:v>1.7859999999999999E-6</c:v>
                </c:pt>
                <c:pt idx="7371">
                  <c:v>1.79E-6</c:v>
                </c:pt>
                <c:pt idx="7372">
                  <c:v>1.7889999999999999E-6</c:v>
                </c:pt>
                <c:pt idx="7373">
                  <c:v>1.79E-6</c:v>
                </c:pt>
                <c:pt idx="7374">
                  <c:v>1.792E-6</c:v>
                </c:pt>
                <c:pt idx="7375">
                  <c:v>1.7940000000000001E-6</c:v>
                </c:pt>
                <c:pt idx="7376">
                  <c:v>1.787E-6</c:v>
                </c:pt>
                <c:pt idx="7377">
                  <c:v>1.792E-6</c:v>
                </c:pt>
                <c:pt idx="7378">
                  <c:v>1.795E-6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0F7-4599-877F-20CE499BFD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02532095"/>
        <c:axId val="967568335"/>
      </c:scatterChart>
      <c:valAx>
        <c:axId val="2002532095"/>
        <c:scaling>
          <c:orientation val="minMax"/>
          <c:max val="8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b="1"/>
                  <a:t>Total Jet Time / Hours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[h]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967568335"/>
        <c:crosses val="autoZero"/>
        <c:crossBetween val="midCat"/>
        <c:majorUnit val="1"/>
      </c:valAx>
      <c:valAx>
        <c:axId val="967568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b="1"/>
                  <a:t>Skimmer II Chamber Pressure / mbar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02532095"/>
        <c:crosses val="autoZero"/>
        <c:crossBetween val="midCat"/>
        <c:majorUnit val="4.0000000000000019E-7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0.7x9mm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[2]Sheet2!$I$2:$I$5811</c:f>
              <c:numCache>
                <c:formatCode>General</c:formatCode>
                <c:ptCount val="5810"/>
                <c:pt idx="0">
                  <c:v>0</c:v>
                </c:pt>
                <c:pt idx="1">
                  <c:v>7.1759259299142286E-4</c:v>
                </c:pt>
                <c:pt idx="2">
                  <c:v>1.4467592627624981E-3</c:v>
                </c:pt>
                <c:pt idx="3">
                  <c:v>2.1875000020372681E-3</c:v>
                </c:pt>
                <c:pt idx="4">
                  <c:v>2.905092595028691E-3</c:v>
                </c:pt>
                <c:pt idx="5">
                  <c:v>3.6342592647997662E-3</c:v>
                </c:pt>
                <c:pt idx="6">
                  <c:v>4.3634259272948839E-3</c:v>
                </c:pt>
                <c:pt idx="7">
                  <c:v>5.0810185202863067E-3</c:v>
                </c:pt>
                <c:pt idx="8">
                  <c:v>5.810185190057382E-3</c:v>
                </c:pt>
                <c:pt idx="9">
                  <c:v>6.5856481523951516E-3</c:v>
                </c:pt>
                <c:pt idx="10">
                  <c:v>7.3148148148902692E-3</c:v>
                </c:pt>
                <c:pt idx="11">
                  <c:v>8.0439814846613444E-3</c:v>
                </c:pt>
                <c:pt idx="12">
                  <c:v>8.7615740776527673E-3</c:v>
                </c:pt>
                <c:pt idx="13">
                  <c:v>9.4907407401478849E-3</c:v>
                </c:pt>
                <c:pt idx="14">
                  <c:v>1.021990740991896E-2</c:v>
                </c:pt>
                <c:pt idx="15">
                  <c:v>1.099537037225673E-2</c:v>
                </c:pt>
                <c:pt idx="16">
                  <c:v>1.1712962965248153E-2</c:v>
                </c:pt>
                <c:pt idx="17">
                  <c:v>1.2442129635019228E-2</c:v>
                </c:pt>
                <c:pt idx="18">
                  <c:v>1.3171296297514345E-2</c:v>
                </c:pt>
                <c:pt idx="19">
                  <c:v>1.3888888890505768E-2</c:v>
                </c:pt>
                <c:pt idx="20">
                  <c:v>1.4618055560276844E-2</c:v>
                </c:pt>
                <c:pt idx="21">
                  <c:v>1.5393518522614613E-2</c:v>
                </c:pt>
                <c:pt idx="22">
                  <c:v>1.6122685185109731E-2</c:v>
                </c:pt>
                <c:pt idx="23">
                  <c:v>1.6840277778101154E-2</c:v>
                </c:pt>
                <c:pt idx="24">
                  <c:v>1.7569444447872229E-2</c:v>
                </c:pt>
                <c:pt idx="25">
                  <c:v>1.8298611117643304E-2</c:v>
                </c:pt>
                <c:pt idx="26">
                  <c:v>1.9016203703358769E-2</c:v>
                </c:pt>
                <c:pt idx="27">
                  <c:v>1.9791666672972497E-2</c:v>
                </c:pt>
                <c:pt idx="28">
                  <c:v>2.0520833335467614E-2</c:v>
                </c:pt>
                <c:pt idx="29">
                  <c:v>2.1250000005238689E-2</c:v>
                </c:pt>
                <c:pt idx="30">
                  <c:v>2.1967592598230112E-2</c:v>
                </c:pt>
                <c:pt idx="31">
                  <c:v>2.269675926072523E-2</c:v>
                </c:pt>
                <c:pt idx="32">
                  <c:v>2.3425925930496305E-2</c:v>
                </c:pt>
                <c:pt idx="33">
                  <c:v>2.4201388892834075E-2</c:v>
                </c:pt>
                <c:pt idx="34">
                  <c:v>2.4918981485825498E-2</c:v>
                </c:pt>
                <c:pt idx="35">
                  <c:v>2.5648148148320615E-2</c:v>
                </c:pt>
                <c:pt idx="36">
                  <c:v>2.6377314818091691E-2</c:v>
                </c:pt>
                <c:pt idx="37">
                  <c:v>2.7094907411083113E-2</c:v>
                </c:pt>
                <c:pt idx="38">
                  <c:v>2.7824074073578231E-2</c:v>
                </c:pt>
                <c:pt idx="39">
                  <c:v>2.8599537043191958E-2</c:v>
                </c:pt>
                <c:pt idx="40">
                  <c:v>2.9328703705687076E-2</c:v>
                </c:pt>
                <c:pt idx="41">
                  <c:v>3.0046296298678499E-2</c:v>
                </c:pt>
                <c:pt idx="42">
                  <c:v>3.0775462968449574E-2</c:v>
                </c:pt>
                <c:pt idx="43">
                  <c:v>3.1504629630944692E-2</c:v>
                </c:pt>
                <c:pt idx="44">
                  <c:v>3.2222222223936114E-2</c:v>
                </c:pt>
                <c:pt idx="45">
                  <c:v>3.2997685186273884E-2</c:v>
                </c:pt>
                <c:pt idx="46">
                  <c:v>3.3726851856044959E-2</c:v>
                </c:pt>
                <c:pt idx="47">
                  <c:v>3.4444444449036382E-2</c:v>
                </c:pt>
                <c:pt idx="48">
                  <c:v>3.51736111115315E-2</c:v>
                </c:pt>
                <c:pt idx="49">
                  <c:v>3.5902777781302575E-2</c:v>
                </c:pt>
                <c:pt idx="50">
                  <c:v>3.6620370374293998E-2</c:v>
                </c:pt>
                <c:pt idx="51">
                  <c:v>3.7349537036789116E-2</c:v>
                </c:pt>
                <c:pt idx="52">
                  <c:v>3.8078703706560191E-2</c:v>
                </c:pt>
                <c:pt idx="53">
                  <c:v>3.8796296299551614E-2</c:v>
                </c:pt>
                <c:pt idx="54">
                  <c:v>3.9525462969322689E-2</c:v>
                </c:pt>
                <c:pt idx="55">
                  <c:v>4.0254629631817807E-2</c:v>
                </c:pt>
                <c:pt idx="56">
                  <c:v>4.1030092594155576E-2</c:v>
                </c:pt>
                <c:pt idx="57">
                  <c:v>4.1759259263926651E-2</c:v>
                </c:pt>
                <c:pt idx="58">
                  <c:v>4.2476851856918074E-2</c:v>
                </c:pt>
                <c:pt idx="59">
                  <c:v>4.3206018519413192E-2</c:v>
                </c:pt>
                <c:pt idx="60">
                  <c:v>4.3935185189184267E-2</c:v>
                </c:pt>
                <c:pt idx="61">
                  <c:v>4.465277778217569E-2</c:v>
                </c:pt>
                <c:pt idx="62">
                  <c:v>4.542824074451346E-2</c:v>
                </c:pt>
                <c:pt idx="63">
                  <c:v>4.6157407407008577E-2</c:v>
                </c:pt>
                <c:pt idx="64">
                  <c:v>4.6875E-2</c:v>
                </c:pt>
                <c:pt idx="65">
                  <c:v>4.7604166669771075E-2</c:v>
                </c:pt>
                <c:pt idx="66">
                  <c:v>4.833333333954215E-2</c:v>
                </c:pt>
                <c:pt idx="67">
                  <c:v>4.9050925925257616E-2</c:v>
                </c:pt>
                <c:pt idx="68">
                  <c:v>4.9826388894871343E-2</c:v>
                </c:pt>
                <c:pt idx="69">
                  <c:v>5.0555555557366461E-2</c:v>
                </c:pt>
                <c:pt idx="70">
                  <c:v>5.1284722227137536E-2</c:v>
                </c:pt>
                <c:pt idx="71">
                  <c:v>5.2002314820128959E-2</c:v>
                </c:pt>
                <c:pt idx="72">
                  <c:v>5.2731481482624076E-2</c:v>
                </c:pt>
                <c:pt idx="73">
                  <c:v>5.3460648152395152E-2</c:v>
                </c:pt>
                <c:pt idx="74">
                  <c:v>5.4178240745386574E-2</c:v>
                </c:pt>
                <c:pt idx="75">
                  <c:v>5.4907407407881692E-2</c:v>
                </c:pt>
                <c:pt idx="76">
                  <c:v>5.5636574077652767E-2</c:v>
                </c:pt>
                <c:pt idx="77">
                  <c:v>5.635416667064419E-2</c:v>
                </c:pt>
                <c:pt idx="78">
                  <c:v>5.7083333333139308E-2</c:v>
                </c:pt>
                <c:pt idx="79">
                  <c:v>5.7858796302753035E-2</c:v>
                </c:pt>
                <c:pt idx="80">
                  <c:v>5.85763888884685E-2</c:v>
                </c:pt>
                <c:pt idx="81">
                  <c:v>5.9305555558239575E-2</c:v>
                </c:pt>
                <c:pt idx="82">
                  <c:v>6.0034722228010651E-2</c:v>
                </c:pt>
                <c:pt idx="83">
                  <c:v>6.0752314821002074E-2</c:v>
                </c:pt>
                <c:pt idx="84">
                  <c:v>6.1481481483497191E-2</c:v>
                </c:pt>
                <c:pt idx="85">
                  <c:v>6.2256944445834961E-2</c:v>
                </c:pt>
                <c:pt idx="86">
                  <c:v>6.2986111115606036E-2</c:v>
                </c:pt>
                <c:pt idx="87">
                  <c:v>6.3703703708597459E-2</c:v>
                </c:pt>
                <c:pt idx="88">
                  <c:v>6.4432870371092577E-2</c:v>
                </c:pt>
                <c:pt idx="89">
                  <c:v>6.5162037040863652E-2</c:v>
                </c:pt>
                <c:pt idx="90">
                  <c:v>6.5879629633855075E-2</c:v>
                </c:pt>
                <c:pt idx="91">
                  <c:v>6.6608796296350192E-2</c:v>
                </c:pt>
                <c:pt idx="92">
                  <c:v>6.7337962966121268E-2</c:v>
                </c:pt>
                <c:pt idx="93">
                  <c:v>6.805555555911269E-2</c:v>
                </c:pt>
                <c:pt idx="94">
                  <c:v>6.8784722221607808E-2</c:v>
                </c:pt>
                <c:pt idx="95">
                  <c:v>6.9513888891378883E-2</c:v>
                </c:pt>
                <c:pt idx="96">
                  <c:v>7.0289351853716653E-2</c:v>
                </c:pt>
                <c:pt idx="97">
                  <c:v>7.1006944446708076E-2</c:v>
                </c:pt>
                <c:pt idx="98">
                  <c:v>7.1736111116479151E-2</c:v>
                </c:pt>
                <c:pt idx="99">
                  <c:v>7.2465277778974269E-2</c:v>
                </c:pt>
                <c:pt idx="100">
                  <c:v>7.3182870371965691E-2</c:v>
                </c:pt>
                <c:pt idx="101">
                  <c:v>7.3912037041736767E-2</c:v>
                </c:pt>
                <c:pt idx="102">
                  <c:v>7.4687500004074536E-2</c:v>
                </c:pt>
                <c:pt idx="103">
                  <c:v>7.5416666666569654E-2</c:v>
                </c:pt>
                <c:pt idx="104">
                  <c:v>7.6145833336340729E-2</c:v>
                </c:pt>
                <c:pt idx="105">
                  <c:v>7.6863425929332152E-2</c:v>
                </c:pt>
                <c:pt idx="106">
                  <c:v>7.7592592599103227E-2</c:v>
                </c:pt>
                <c:pt idx="107">
                  <c:v>7.8321759261598345E-2</c:v>
                </c:pt>
                <c:pt idx="108">
                  <c:v>7.9097222223936114E-2</c:v>
                </c:pt>
                <c:pt idx="109">
                  <c:v>7.9814814816927537E-2</c:v>
                </c:pt>
                <c:pt idx="110">
                  <c:v>8.0543981486698613E-2</c:v>
                </c:pt>
                <c:pt idx="111">
                  <c:v>8.127314814919373E-2</c:v>
                </c:pt>
                <c:pt idx="112">
                  <c:v>8.1990740742185153E-2</c:v>
                </c:pt>
                <c:pt idx="113">
                  <c:v>8.2719907411956228E-2</c:v>
                </c:pt>
                <c:pt idx="114">
                  <c:v>8.3495370374293998E-2</c:v>
                </c:pt>
                <c:pt idx="115">
                  <c:v>8.4224537036789116E-2</c:v>
                </c:pt>
                <c:pt idx="116">
                  <c:v>8.4953703706560191E-2</c:v>
                </c:pt>
                <c:pt idx="117">
                  <c:v>8.5671296299551614E-2</c:v>
                </c:pt>
                <c:pt idx="118">
                  <c:v>8.6400462969322689E-2</c:v>
                </c:pt>
                <c:pt idx="119">
                  <c:v>8.7118055555038154E-2</c:v>
                </c:pt>
                <c:pt idx="120">
                  <c:v>8.7847222224809229E-2</c:v>
                </c:pt>
                <c:pt idx="121">
                  <c:v>8.8576388894580305E-2</c:v>
                </c:pt>
                <c:pt idx="122">
                  <c:v>8.9305555557075422E-2</c:v>
                </c:pt>
                <c:pt idx="123">
                  <c:v>9.0023148150066845E-2</c:v>
                </c:pt>
                <c:pt idx="124">
                  <c:v>9.075231481983792E-2</c:v>
                </c:pt>
                <c:pt idx="125">
                  <c:v>9.1481481482333038E-2</c:v>
                </c:pt>
                <c:pt idx="126">
                  <c:v>9.2199074075324461E-2</c:v>
                </c:pt>
                <c:pt idx="127">
                  <c:v>9.2928240745095536E-2</c:v>
                </c:pt>
                <c:pt idx="128">
                  <c:v>9.3657407407590654E-2</c:v>
                </c:pt>
                <c:pt idx="129">
                  <c:v>9.4375000000582077E-2</c:v>
                </c:pt>
                <c:pt idx="130">
                  <c:v>9.5150462962919846E-2</c:v>
                </c:pt>
                <c:pt idx="131">
                  <c:v>9.5879629632690921E-2</c:v>
                </c:pt>
                <c:pt idx="132">
                  <c:v>9.6597222225682344E-2</c:v>
                </c:pt>
                <c:pt idx="133">
                  <c:v>9.732638889545342E-2</c:v>
                </c:pt>
                <c:pt idx="134">
                  <c:v>9.8055555557948537E-2</c:v>
                </c:pt>
                <c:pt idx="135">
                  <c:v>9.877314815093996E-2</c:v>
                </c:pt>
                <c:pt idx="136">
                  <c:v>9.954861111327773E-2</c:v>
                </c:pt>
                <c:pt idx="137">
                  <c:v>0.1002777777830488</c:v>
                </c:pt>
                <c:pt idx="138">
                  <c:v>0.10100694444554392</c:v>
                </c:pt>
                <c:pt idx="139">
                  <c:v>0.101736111115315</c:v>
                </c:pt>
                <c:pt idx="140">
                  <c:v>0.10245370370830642</c:v>
                </c:pt>
                <c:pt idx="141">
                  <c:v>0.10318287037080154</c:v>
                </c:pt>
                <c:pt idx="142">
                  <c:v>0.10395833333313931</c:v>
                </c:pt>
                <c:pt idx="143">
                  <c:v>0.10468750000291038</c:v>
                </c:pt>
                <c:pt idx="144">
                  <c:v>0.10540509259590181</c:v>
                </c:pt>
                <c:pt idx="145">
                  <c:v>0.10613425926567288</c:v>
                </c:pt>
                <c:pt idx="146">
                  <c:v>0.106863425928168</c:v>
                </c:pt>
                <c:pt idx="147">
                  <c:v>0.10758101852115942</c:v>
                </c:pt>
                <c:pt idx="148">
                  <c:v>0.10835648148349719</c:v>
                </c:pt>
                <c:pt idx="149">
                  <c:v>0.10908564815326827</c:v>
                </c:pt>
                <c:pt idx="150">
                  <c:v>0.10980324074625969</c:v>
                </c:pt>
                <c:pt idx="151">
                  <c:v>0.11053240740875481</c:v>
                </c:pt>
                <c:pt idx="152">
                  <c:v>0.11126157407852588</c:v>
                </c:pt>
                <c:pt idx="153">
                  <c:v>0.11197916667151731</c:v>
                </c:pt>
                <c:pt idx="154">
                  <c:v>0.11275462963385507</c:v>
                </c:pt>
                <c:pt idx="155">
                  <c:v>0.11348379629635019</c:v>
                </c:pt>
                <c:pt idx="156">
                  <c:v>0.11421296296612127</c:v>
                </c:pt>
                <c:pt idx="157">
                  <c:v>0.11493055555911269</c:v>
                </c:pt>
                <c:pt idx="158">
                  <c:v>0.11565972222160781</c:v>
                </c:pt>
                <c:pt idx="159">
                  <c:v>0.11638888889137888</c:v>
                </c:pt>
                <c:pt idx="160">
                  <c:v>0.11710648148437031</c:v>
                </c:pt>
                <c:pt idx="161">
                  <c:v>0.11783564815414138</c:v>
                </c:pt>
                <c:pt idx="162">
                  <c:v>0.1185648148166365</c:v>
                </c:pt>
                <c:pt idx="163">
                  <c:v>0.11928240740962792</c:v>
                </c:pt>
                <c:pt idx="164">
                  <c:v>0.120011574079399</c:v>
                </c:pt>
                <c:pt idx="165">
                  <c:v>0.12074074074189411</c:v>
                </c:pt>
                <c:pt idx="166">
                  <c:v>0.12145833333488554</c:v>
                </c:pt>
                <c:pt idx="167">
                  <c:v>0.12218750000465661</c:v>
                </c:pt>
                <c:pt idx="168">
                  <c:v>0.12291666666715173</c:v>
                </c:pt>
                <c:pt idx="169">
                  <c:v>0.12363425926014315</c:v>
                </c:pt>
                <c:pt idx="170">
                  <c:v>0.12436342592991423</c:v>
                </c:pt>
                <c:pt idx="171">
                  <c:v>0.12509259259240935</c:v>
                </c:pt>
                <c:pt idx="172">
                  <c:v>0.12581018518540077</c:v>
                </c:pt>
                <c:pt idx="173">
                  <c:v>0.12653935185517184</c:v>
                </c:pt>
                <c:pt idx="174">
                  <c:v>0.12726851852494292</c:v>
                </c:pt>
                <c:pt idx="175">
                  <c:v>0.12798611111065838</c:v>
                </c:pt>
                <c:pt idx="176">
                  <c:v>0.12871527778042946</c:v>
                </c:pt>
                <c:pt idx="177">
                  <c:v>0.12944444445020054</c:v>
                </c:pt>
                <c:pt idx="178">
                  <c:v>0.13016203704319196</c:v>
                </c:pt>
                <c:pt idx="179">
                  <c:v>0.13089120370568708</c:v>
                </c:pt>
                <c:pt idx="180">
                  <c:v>0.13166666666802485</c:v>
                </c:pt>
                <c:pt idx="181">
                  <c:v>0.13239583333779592</c:v>
                </c:pt>
                <c:pt idx="182">
                  <c:v>0.13312500000029104</c:v>
                </c:pt>
                <c:pt idx="183">
                  <c:v>0.13384259259328246</c:v>
                </c:pt>
                <c:pt idx="184">
                  <c:v>0.13457175926305354</c:v>
                </c:pt>
                <c:pt idx="185">
                  <c:v>0.13530092592554865</c:v>
                </c:pt>
                <c:pt idx="186">
                  <c:v>0.13601851851854008</c:v>
                </c:pt>
                <c:pt idx="187">
                  <c:v>0.13674768518831115</c:v>
                </c:pt>
                <c:pt idx="188">
                  <c:v>0.13747685185808223</c:v>
                </c:pt>
                <c:pt idx="189">
                  <c:v>0.13819444444379769</c:v>
                </c:pt>
                <c:pt idx="190">
                  <c:v>0.13892361111356877</c:v>
                </c:pt>
                <c:pt idx="191">
                  <c:v>0.13969907407590654</c:v>
                </c:pt>
                <c:pt idx="192">
                  <c:v>0.14042824074567761</c:v>
                </c:pt>
                <c:pt idx="193">
                  <c:v>0.14114583333866904</c:v>
                </c:pt>
                <c:pt idx="194">
                  <c:v>0.14187500000116415</c:v>
                </c:pt>
                <c:pt idx="195">
                  <c:v>0.14260416667093523</c:v>
                </c:pt>
                <c:pt idx="196">
                  <c:v>0.14332175926392665</c:v>
                </c:pt>
                <c:pt idx="197">
                  <c:v>0.14405092592642177</c:v>
                </c:pt>
                <c:pt idx="198">
                  <c:v>0.14478009259619284</c:v>
                </c:pt>
                <c:pt idx="199">
                  <c:v>0.14549768518918427</c:v>
                </c:pt>
                <c:pt idx="200">
                  <c:v>0.14622685185167938</c:v>
                </c:pt>
                <c:pt idx="201">
                  <c:v>0.14695601852145046</c:v>
                </c:pt>
                <c:pt idx="202">
                  <c:v>0.14771990740700858</c:v>
                </c:pt>
                <c:pt idx="203">
                  <c:v>0.14844907407677965</c:v>
                </c:pt>
                <c:pt idx="204">
                  <c:v>0.14917824074655073</c:v>
                </c:pt>
                <c:pt idx="205">
                  <c:v>0.14989583333954215</c:v>
                </c:pt>
                <c:pt idx="206">
                  <c:v>0.15062500000203727</c:v>
                </c:pt>
                <c:pt idx="207">
                  <c:v>0.15135416667180834</c:v>
                </c:pt>
                <c:pt idx="208">
                  <c:v>0.15212962963414611</c:v>
                </c:pt>
                <c:pt idx="209">
                  <c:v>0.15284722222713754</c:v>
                </c:pt>
                <c:pt idx="210">
                  <c:v>0.15357638888963265</c:v>
                </c:pt>
                <c:pt idx="211">
                  <c:v>0.15430555555940373</c:v>
                </c:pt>
                <c:pt idx="212">
                  <c:v>0.15502314815239515</c:v>
                </c:pt>
                <c:pt idx="213">
                  <c:v>0.15575231481489027</c:v>
                </c:pt>
                <c:pt idx="214">
                  <c:v>0.15646990740788169</c:v>
                </c:pt>
                <c:pt idx="215">
                  <c:v>0.15719907407765277</c:v>
                </c:pt>
                <c:pt idx="216">
                  <c:v>0.15792824074014788</c:v>
                </c:pt>
                <c:pt idx="217">
                  <c:v>0.15864583333313931</c:v>
                </c:pt>
                <c:pt idx="218">
                  <c:v>0.15937500000291038</c:v>
                </c:pt>
                <c:pt idx="219">
                  <c:v>0.16015046296524815</c:v>
                </c:pt>
                <c:pt idx="220">
                  <c:v>0.16087962963501923</c:v>
                </c:pt>
                <c:pt idx="221">
                  <c:v>0.16159722222801065</c:v>
                </c:pt>
                <c:pt idx="222">
                  <c:v>0.16232638889050577</c:v>
                </c:pt>
                <c:pt idx="223">
                  <c:v>0.16305555556027684</c:v>
                </c:pt>
                <c:pt idx="224">
                  <c:v>0.16378472222277196</c:v>
                </c:pt>
                <c:pt idx="225">
                  <c:v>0.16456018518510973</c:v>
                </c:pt>
                <c:pt idx="226">
                  <c:v>0.16527777777810115</c:v>
                </c:pt>
                <c:pt idx="227">
                  <c:v>0.16600694444787223</c:v>
                </c:pt>
                <c:pt idx="228">
                  <c:v>0.1667361111176433</c:v>
                </c:pt>
                <c:pt idx="229">
                  <c:v>0.16745370370335877</c:v>
                </c:pt>
                <c:pt idx="230">
                  <c:v>0.16818287037312984</c:v>
                </c:pt>
                <c:pt idx="231">
                  <c:v>0.16891203704290092</c:v>
                </c:pt>
                <c:pt idx="232">
                  <c:v>0.16962962963589234</c:v>
                </c:pt>
                <c:pt idx="233">
                  <c:v>0.17035879629838746</c:v>
                </c:pt>
                <c:pt idx="234">
                  <c:v>0.17108796296815854</c:v>
                </c:pt>
                <c:pt idx="235">
                  <c:v>0.17180555556114996</c:v>
                </c:pt>
                <c:pt idx="236">
                  <c:v>0.17253472222364508</c:v>
                </c:pt>
                <c:pt idx="237">
                  <c:v>0.17326388889341615</c:v>
                </c:pt>
                <c:pt idx="238">
                  <c:v>0.17398148148640757</c:v>
                </c:pt>
                <c:pt idx="239">
                  <c:v>0.17471064814890269</c:v>
                </c:pt>
                <c:pt idx="240">
                  <c:v>0.17543981481867377</c:v>
                </c:pt>
                <c:pt idx="241">
                  <c:v>0.17621527778101154</c:v>
                </c:pt>
                <c:pt idx="242">
                  <c:v>0.17693287037400296</c:v>
                </c:pt>
                <c:pt idx="243">
                  <c:v>0.17766203703649808</c:v>
                </c:pt>
                <c:pt idx="244">
                  <c:v>0.17839120370626915</c:v>
                </c:pt>
                <c:pt idx="245">
                  <c:v>0.17910879629926058</c:v>
                </c:pt>
                <c:pt idx="246">
                  <c:v>0.17983796296903165</c:v>
                </c:pt>
                <c:pt idx="247">
                  <c:v>0.18061342593136942</c:v>
                </c:pt>
                <c:pt idx="248">
                  <c:v>0.18134259259386454</c:v>
                </c:pt>
                <c:pt idx="249">
                  <c:v>0.18206018518685596</c:v>
                </c:pt>
                <c:pt idx="250">
                  <c:v>0.18278935185662704</c:v>
                </c:pt>
                <c:pt idx="251">
                  <c:v>0.18351851851912215</c:v>
                </c:pt>
                <c:pt idx="252">
                  <c:v>0.18423611111211358</c:v>
                </c:pt>
                <c:pt idx="253">
                  <c:v>0.18501157407445135</c:v>
                </c:pt>
                <c:pt idx="254">
                  <c:v>0.18574074074422242</c:v>
                </c:pt>
                <c:pt idx="255">
                  <c:v>0.1864699074139935</c:v>
                </c:pt>
                <c:pt idx="256">
                  <c:v>0.18718749999970896</c:v>
                </c:pt>
                <c:pt idx="257">
                  <c:v>0.18791666666948004</c:v>
                </c:pt>
                <c:pt idx="258">
                  <c:v>0.18863425926247146</c:v>
                </c:pt>
                <c:pt idx="259">
                  <c:v>0.18940972222480923</c:v>
                </c:pt>
                <c:pt idx="260">
                  <c:v>0.1901388888945803</c:v>
                </c:pt>
                <c:pt idx="261">
                  <c:v>0.19086805555707542</c:v>
                </c:pt>
                <c:pt idx="262">
                  <c:v>0.19158564815006685</c:v>
                </c:pt>
                <c:pt idx="263">
                  <c:v>0.19231481481983792</c:v>
                </c:pt>
                <c:pt idx="264">
                  <c:v>0.19304398148233304</c:v>
                </c:pt>
                <c:pt idx="265">
                  <c:v>0.19381944444467081</c:v>
                </c:pt>
                <c:pt idx="266">
                  <c:v>0.19453703703766223</c:v>
                </c:pt>
                <c:pt idx="267">
                  <c:v>0.19526620370743331</c:v>
                </c:pt>
                <c:pt idx="268">
                  <c:v>0.19599537036992842</c:v>
                </c:pt>
                <c:pt idx="269">
                  <c:v>0.19671296296291985</c:v>
                </c:pt>
                <c:pt idx="270">
                  <c:v>0.19744212963269092</c:v>
                </c:pt>
                <c:pt idx="271">
                  <c:v>0.198171296302462</c:v>
                </c:pt>
                <c:pt idx="272">
                  <c:v>0.19888888889545342</c:v>
                </c:pt>
                <c:pt idx="273">
                  <c:v>0.19961805555794854</c:v>
                </c:pt>
                <c:pt idx="274">
                  <c:v>0.20034722222771961</c:v>
                </c:pt>
                <c:pt idx="275">
                  <c:v>0.20106481482071104</c:v>
                </c:pt>
                <c:pt idx="276">
                  <c:v>0.2018402777830488</c:v>
                </c:pt>
                <c:pt idx="277">
                  <c:v>0.20256944444554392</c:v>
                </c:pt>
                <c:pt idx="278">
                  <c:v>0.203298611115315</c:v>
                </c:pt>
                <c:pt idx="279">
                  <c:v>0.20401620370830642</c:v>
                </c:pt>
                <c:pt idx="280">
                  <c:v>0.20474537037080154</c:v>
                </c:pt>
                <c:pt idx="281">
                  <c:v>0.20547453704057261</c:v>
                </c:pt>
                <c:pt idx="282">
                  <c:v>0.20625000000291038</c:v>
                </c:pt>
                <c:pt idx="283">
                  <c:v>0.20696759259590181</c:v>
                </c:pt>
                <c:pt idx="284">
                  <c:v>0.20769675926567288</c:v>
                </c:pt>
                <c:pt idx="285">
                  <c:v>0.208425925928168</c:v>
                </c:pt>
                <c:pt idx="286">
                  <c:v>0.20914351852115942</c:v>
                </c:pt>
                <c:pt idx="287">
                  <c:v>0.2098726851909305</c:v>
                </c:pt>
                <c:pt idx="288">
                  <c:v>0.21060185185342561</c:v>
                </c:pt>
                <c:pt idx="289">
                  <c:v>0.21131944444641704</c:v>
                </c:pt>
                <c:pt idx="290">
                  <c:v>0.21204861111618811</c:v>
                </c:pt>
                <c:pt idx="291">
                  <c:v>0.21277777777868323</c:v>
                </c:pt>
                <c:pt idx="292">
                  <c:v>0.21349537037167465</c:v>
                </c:pt>
                <c:pt idx="293">
                  <c:v>0.21427083333401242</c:v>
                </c:pt>
                <c:pt idx="294">
                  <c:v>0.2150000000037835</c:v>
                </c:pt>
                <c:pt idx="295">
                  <c:v>0.21571759259677492</c:v>
                </c:pt>
                <c:pt idx="296">
                  <c:v>0.21644675925927004</c:v>
                </c:pt>
                <c:pt idx="297">
                  <c:v>0.21717592592904111</c:v>
                </c:pt>
                <c:pt idx="298">
                  <c:v>0.21790509259881219</c:v>
                </c:pt>
                <c:pt idx="299">
                  <c:v>0.21868055556114996</c:v>
                </c:pt>
                <c:pt idx="300">
                  <c:v>0.21939814815414138</c:v>
                </c:pt>
                <c:pt idx="301">
                  <c:v>0.2201273148166365</c:v>
                </c:pt>
                <c:pt idx="302">
                  <c:v>0.22085648148640757</c:v>
                </c:pt>
                <c:pt idx="303">
                  <c:v>0.221574074079399</c:v>
                </c:pt>
                <c:pt idx="304">
                  <c:v>0.22230324074189411</c:v>
                </c:pt>
                <c:pt idx="305">
                  <c:v>0.22307870370423188</c:v>
                </c:pt>
                <c:pt idx="306">
                  <c:v>0.22380787037400296</c:v>
                </c:pt>
                <c:pt idx="307">
                  <c:v>0.22453703703649808</c:v>
                </c:pt>
                <c:pt idx="308">
                  <c:v>0.2252546296294895</c:v>
                </c:pt>
                <c:pt idx="309">
                  <c:v>0.22598379629926058</c:v>
                </c:pt>
                <c:pt idx="310">
                  <c:v>0.22671296296903165</c:v>
                </c:pt>
                <c:pt idx="311">
                  <c:v>0.22748842593136942</c:v>
                </c:pt>
                <c:pt idx="312">
                  <c:v>0.22820601852436084</c:v>
                </c:pt>
                <c:pt idx="313">
                  <c:v>0.22893518518685596</c:v>
                </c:pt>
                <c:pt idx="314">
                  <c:v>0.22966435185662704</c:v>
                </c:pt>
                <c:pt idx="315">
                  <c:v>0.23039351851912215</c:v>
                </c:pt>
                <c:pt idx="316">
                  <c:v>0.23111111111211358</c:v>
                </c:pt>
                <c:pt idx="317">
                  <c:v>0.23188657407445135</c:v>
                </c:pt>
                <c:pt idx="318">
                  <c:v>0.23261574074422242</c:v>
                </c:pt>
                <c:pt idx="319">
                  <c:v>0.2333449074139935</c:v>
                </c:pt>
                <c:pt idx="320">
                  <c:v>0.23406249999970896</c:v>
                </c:pt>
                <c:pt idx="321">
                  <c:v>0.23479166666948004</c:v>
                </c:pt>
                <c:pt idx="322">
                  <c:v>0.23550925926247146</c:v>
                </c:pt>
                <c:pt idx="323">
                  <c:v>0.23629629630158888</c:v>
                </c:pt>
                <c:pt idx="324">
                  <c:v>0.2370138888945803</c:v>
                </c:pt>
                <c:pt idx="325">
                  <c:v>0.23774305555707542</c:v>
                </c:pt>
                <c:pt idx="326">
                  <c:v>0.2384722222268465</c:v>
                </c:pt>
                <c:pt idx="327">
                  <c:v>0.23918981481983792</c:v>
                </c:pt>
                <c:pt idx="328">
                  <c:v>0.23991898148233304</c:v>
                </c:pt>
                <c:pt idx="329">
                  <c:v>0.24063657407532446</c:v>
                </c:pt>
                <c:pt idx="330">
                  <c:v>0.24136574074509554</c:v>
                </c:pt>
                <c:pt idx="331">
                  <c:v>0.24209490740759065</c:v>
                </c:pt>
                <c:pt idx="332">
                  <c:v>0.24282407407736173</c:v>
                </c:pt>
                <c:pt idx="333">
                  <c:v>0.24354166667035315</c:v>
                </c:pt>
                <c:pt idx="334">
                  <c:v>0.24427083333284827</c:v>
                </c:pt>
                <c:pt idx="335">
                  <c:v>0.24500000000261934</c:v>
                </c:pt>
                <c:pt idx="336">
                  <c:v>0.24571759259561077</c:v>
                </c:pt>
                <c:pt idx="337">
                  <c:v>0.24644675926538184</c:v>
                </c:pt>
                <c:pt idx="338">
                  <c:v>0.24717592592787696</c:v>
                </c:pt>
                <c:pt idx="339">
                  <c:v>0.24795138889021473</c:v>
                </c:pt>
                <c:pt idx="340">
                  <c:v>0.24868055555998581</c:v>
                </c:pt>
                <c:pt idx="341">
                  <c:v>0.24939814815297723</c:v>
                </c:pt>
                <c:pt idx="342">
                  <c:v>0.25012731481547235</c:v>
                </c:pt>
                <c:pt idx="343">
                  <c:v>0.25085648148524342</c:v>
                </c:pt>
                <c:pt idx="344">
                  <c:v>0.25157407407823484</c:v>
                </c:pt>
                <c:pt idx="345">
                  <c:v>0.25230324074072996</c:v>
                </c:pt>
                <c:pt idx="346">
                  <c:v>0.25303240741050104</c:v>
                </c:pt>
                <c:pt idx="347">
                  <c:v>0.25375000000349246</c:v>
                </c:pt>
                <c:pt idx="348">
                  <c:v>0.25447916667326353</c:v>
                </c:pt>
                <c:pt idx="349">
                  <c:v>0.25520833333575865</c:v>
                </c:pt>
                <c:pt idx="350">
                  <c:v>0.25598379629809642</c:v>
                </c:pt>
                <c:pt idx="351">
                  <c:v>0.25670138889108784</c:v>
                </c:pt>
                <c:pt idx="352">
                  <c:v>0.25743055556085892</c:v>
                </c:pt>
                <c:pt idx="353">
                  <c:v>0.25815972222335404</c:v>
                </c:pt>
                <c:pt idx="354">
                  <c:v>0.25887731481634546</c:v>
                </c:pt>
                <c:pt idx="355">
                  <c:v>0.25960648148611654</c:v>
                </c:pt>
                <c:pt idx="356">
                  <c:v>0.26038194444845431</c:v>
                </c:pt>
                <c:pt idx="357">
                  <c:v>0.26111111111094942</c:v>
                </c:pt>
                <c:pt idx="358">
                  <c:v>0.2618402777807205</c:v>
                </c:pt>
                <c:pt idx="359">
                  <c:v>0.26255787037371192</c:v>
                </c:pt>
                <c:pt idx="360">
                  <c:v>0.263287037043483</c:v>
                </c:pt>
                <c:pt idx="361">
                  <c:v>0.26401620370597811</c:v>
                </c:pt>
                <c:pt idx="362">
                  <c:v>0.26479166666831588</c:v>
                </c:pt>
                <c:pt idx="363">
                  <c:v>0.26550925926130731</c:v>
                </c:pt>
                <c:pt idx="364">
                  <c:v>0.26623842593107838</c:v>
                </c:pt>
                <c:pt idx="365">
                  <c:v>0.2669675925935735</c:v>
                </c:pt>
                <c:pt idx="366">
                  <c:v>0.26768518518656492</c:v>
                </c:pt>
                <c:pt idx="367">
                  <c:v>0.268414351856336</c:v>
                </c:pt>
                <c:pt idx="368">
                  <c:v>0.26914351851883112</c:v>
                </c:pt>
                <c:pt idx="369">
                  <c:v>0.26986111111182254</c:v>
                </c:pt>
                <c:pt idx="370">
                  <c:v>0.27059027778159361</c:v>
                </c:pt>
                <c:pt idx="371">
                  <c:v>0.27131944444408873</c:v>
                </c:pt>
                <c:pt idx="372">
                  <c:v>0.27203703703708015</c:v>
                </c:pt>
                <c:pt idx="373">
                  <c:v>0.27276620370685123</c:v>
                </c:pt>
                <c:pt idx="374">
                  <c:v>0.2734953703766223</c:v>
                </c:pt>
                <c:pt idx="375">
                  <c:v>0.27421296296233777</c:v>
                </c:pt>
                <c:pt idx="376">
                  <c:v>0.27494212963210884</c:v>
                </c:pt>
                <c:pt idx="377">
                  <c:v>0.27567129630187992</c:v>
                </c:pt>
                <c:pt idx="378">
                  <c:v>0.27644675926421769</c:v>
                </c:pt>
                <c:pt idx="379">
                  <c:v>0.27716435185720911</c:v>
                </c:pt>
                <c:pt idx="380">
                  <c:v>0.27789351851970423</c:v>
                </c:pt>
                <c:pt idx="381">
                  <c:v>0.27862268518947531</c:v>
                </c:pt>
                <c:pt idx="382">
                  <c:v>0.27934027778246673</c:v>
                </c:pt>
                <c:pt idx="383">
                  <c:v>0.28006944444496185</c:v>
                </c:pt>
                <c:pt idx="384">
                  <c:v>0.28084490740729962</c:v>
                </c:pt>
                <c:pt idx="385">
                  <c:v>0.28157407407707069</c:v>
                </c:pt>
                <c:pt idx="386">
                  <c:v>0.28230324074684177</c:v>
                </c:pt>
                <c:pt idx="387">
                  <c:v>0.28302083333983319</c:v>
                </c:pt>
                <c:pt idx="388">
                  <c:v>0.28375000000232831</c:v>
                </c:pt>
                <c:pt idx="389">
                  <c:v>0.28447916667209938</c:v>
                </c:pt>
                <c:pt idx="390">
                  <c:v>0.28525462963443715</c:v>
                </c:pt>
                <c:pt idx="391">
                  <c:v>0.28597222222742857</c:v>
                </c:pt>
                <c:pt idx="392">
                  <c:v>0.28670138888992369</c:v>
                </c:pt>
                <c:pt idx="393">
                  <c:v>0.28743055555969477</c:v>
                </c:pt>
                <c:pt idx="394">
                  <c:v>0.28814814815268619</c:v>
                </c:pt>
                <c:pt idx="395">
                  <c:v>0.28887731481518131</c:v>
                </c:pt>
                <c:pt idx="396">
                  <c:v>0.28960648148495238</c:v>
                </c:pt>
                <c:pt idx="397">
                  <c:v>0.29032407407794381</c:v>
                </c:pt>
                <c:pt idx="398">
                  <c:v>0.29105324074043892</c:v>
                </c:pt>
                <c:pt idx="399">
                  <c:v>0.29178240741021</c:v>
                </c:pt>
                <c:pt idx="400">
                  <c:v>0.29250000000320142</c:v>
                </c:pt>
                <c:pt idx="401">
                  <c:v>0.29327546296553919</c:v>
                </c:pt>
                <c:pt idx="402">
                  <c:v>0.29400462963531027</c:v>
                </c:pt>
                <c:pt idx="403">
                  <c:v>0.29473379629780538</c:v>
                </c:pt>
                <c:pt idx="404">
                  <c:v>0.29545138889079681</c:v>
                </c:pt>
                <c:pt idx="405">
                  <c:v>0.29618055556056788</c:v>
                </c:pt>
                <c:pt idx="406">
                  <c:v>0.296909722223063</c:v>
                </c:pt>
                <c:pt idx="407">
                  <c:v>0.29768518518540077</c:v>
                </c:pt>
                <c:pt idx="408">
                  <c:v>0.29840277777839219</c:v>
                </c:pt>
                <c:pt idx="409">
                  <c:v>0.29913194444816327</c:v>
                </c:pt>
                <c:pt idx="410">
                  <c:v>0.29986111111065838</c:v>
                </c:pt>
                <c:pt idx="411">
                  <c:v>0.30057870370364981</c:v>
                </c:pt>
                <c:pt idx="412">
                  <c:v>0.30130787037342088</c:v>
                </c:pt>
                <c:pt idx="413">
                  <c:v>0.30203703704319196</c:v>
                </c:pt>
                <c:pt idx="414">
                  <c:v>0.30275462963618338</c:v>
                </c:pt>
                <c:pt idx="415">
                  <c:v>0.3034837962986785</c:v>
                </c:pt>
                <c:pt idx="416">
                  <c:v>0.30421296296844957</c:v>
                </c:pt>
                <c:pt idx="417">
                  <c:v>0.304930555561441</c:v>
                </c:pt>
                <c:pt idx="418">
                  <c:v>0.30570601852377877</c:v>
                </c:pt>
                <c:pt idx="419">
                  <c:v>0.30643518518627388</c:v>
                </c:pt>
                <c:pt idx="420">
                  <c:v>0.30716435185604496</c:v>
                </c:pt>
                <c:pt idx="421">
                  <c:v>0.30788194444903638</c:v>
                </c:pt>
                <c:pt idx="422">
                  <c:v>0.3086111111115315</c:v>
                </c:pt>
                <c:pt idx="423">
                  <c:v>0.30934027778130258</c:v>
                </c:pt>
                <c:pt idx="424">
                  <c:v>0.310057870374294</c:v>
                </c:pt>
                <c:pt idx="425">
                  <c:v>0.31078703703678912</c:v>
                </c:pt>
                <c:pt idx="426">
                  <c:v>0.31150462962978054</c:v>
                </c:pt>
                <c:pt idx="427">
                  <c:v>0.31223379629955161</c:v>
                </c:pt>
                <c:pt idx="428">
                  <c:v>0.31296296296932269</c:v>
                </c:pt>
                <c:pt idx="429">
                  <c:v>0.31368055555503815</c:v>
                </c:pt>
                <c:pt idx="430">
                  <c:v>0.31440972222480923</c:v>
                </c:pt>
                <c:pt idx="431">
                  <c:v>0.3151388888945803</c:v>
                </c:pt>
                <c:pt idx="432">
                  <c:v>0.31585648148757173</c:v>
                </c:pt>
                <c:pt idx="433">
                  <c:v>0.31658564815006685</c:v>
                </c:pt>
                <c:pt idx="434">
                  <c:v>0.31731481481983792</c:v>
                </c:pt>
                <c:pt idx="435">
                  <c:v>0.31804398148233304</c:v>
                </c:pt>
                <c:pt idx="436">
                  <c:v>0.31876157407532446</c:v>
                </c:pt>
                <c:pt idx="437">
                  <c:v>0.31949074074509554</c:v>
                </c:pt>
                <c:pt idx="438">
                  <c:v>0.32021990740759065</c:v>
                </c:pt>
                <c:pt idx="439">
                  <c:v>0.32093750000058208</c:v>
                </c:pt>
                <c:pt idx="440">
                  <c:v>0.32166666667035315</c:v>
                </c:pt>
                <c:pt idx="441">
                  <c:v>0.32239583333284827</c:v>
                </c:pt>
                <c:pt idx="442">
                  <c:v>0.32311342592583969</c:v>
                </c:pt>
                <c:pt idx="443">
                  <c:v>0.32384259259561077</c:v>
                </c:pt>
                <c:pt idx="444">
                  <c:v>0.32461805555794854</c:v>
                </c:pt>
                <c:pt idx="445">
                  <c:v>0.32533564815093996</c:v>
                </c:pt>
                <c:pt idx="446">
                  <c:v>0.32606481482071104</c:v>
                </c:pt>
                <c:pt idx="447">
                  <c:v>0.32679398148320615</c:v>
                </c:pt>
                <c:pt idx="448">
                  <c:v>0.32752314815297723</c:v>
                </c:pt>
                <c:pt idx="449">
                  <c:v>0.32824074074596865</c:v>
                </c:pt>
                <c:pt idx="450">
                  <c:v>0.32896990740846377</c:v>
                </c:pt>
                <c:pt idx="451">
                  <c:v>0.32968750000145519</c:v>
                </c:pt>
                <c:pt idx="452">
                  <c:v>0.33041666667122627</c:v>
                </c:pt>
                <c:pt idx="453">
                  <c:v>0.33114583333372138</c:v>
                </c:pt>
                <c:pt idx="454">
                  <c:v>0.33186342592671281</c:v>
                </c:pt>
                <c:pt idx="455">
                  <c:v>0.33259259259648388</c:v>
                </c:pt>
                <c:pt idx="456">
                  <c:v>0.333321759258979</c:v>
                </c:pt>
                <c:pt idx="457">
                  <c:v>0.33403935185197042</c:v>
                </c:pt>
                <c:pt idx="458">
                  <c:v>0.3347685185217415</c:v>
                </c:pt>
                <c:pt idx="459">
                  <c:v>0.33549768519151257</c:v>
                </c:pt>
                <c:pt idx="460">
                  <c:v>0.33627314815385034</c:v>
                </c:pt>
                <c:pt idx="461">
                  <c:v>0.33699074074684177</c:v>
                </c:pt>
                <c:pt idx="462">
                  <c:v>0.33771990740933688</c:v>
                </c:pt>
                <c:pt idx="463">
                  <c:v>0.33844907407910796</c:v>
                </c:pt>
                <c:pt idx="464">
                  <c:v>0.33916666667209938</c:v>
                </c:pt>
                <c:pt idx="465">
                  <c:v>0.3398958333345945</c:v>
                </c:pt>
                <c:pt idx="466">
                  <c:v>0.34062500000436557</c:v>
                </c:pt>
                <c:pt idx="467">
                  <c:v>0.341342592597357</c:v>
                </c:pt>
                <c:pt idx="468">
                  <c:v>0.34207175925985212</c:v>
                </c:pt>
                <c:pt idx="469">
                  <c:v>0.34280092592962319</c:v>
                </c:pt>
                <c:pt idx="470">
                  <c:v>0.34351851852261461</c:v>
                </c:pt>
                <c:pt idx="471">
                  <c:v>0.34429398148495238</c:v>
                </c:pt>
                <c:pt idx="472">
                  <c:v>0.34502314815472346</c:v>
                </c:pt>
                <c:pt idx="473">
                  <c:v>0.34575231481721858</c:v>
                </c:pt>
                <c:pt idx="474">
                  <c:v>0.34646990741021</c:v>
                </c:pt>
                <c:pt idx="475">
                  <c:v>0.34719907407998107</c:v>
                </c:pt>
                <c:pt idx="476">
                  <c:v>0.34792824074247619</c:v>
                </c:pt>
                <c:pt idx="477">
                  <c:v>0.34870370370481396</c:v>
                </c:pt>
                <c:pt idx="478">
                  <c:v>0.34943287037458504</c:v>
                </c:pt>
                <c:pt idx="479">
                  <c:v>0.35015046296757646</c:v>
                </c:pt>
                <c:pt idx="480">
                  <c:v>0.35087962963007158</c:v>
                </c:pt>
                <c:pt idx="481">
                  <c:v>0.35160879629984265</c:v>
                </c:pt>
                <c:pt idx="482">
                  <c:v>0.35232638889283407</c:v>
                </c:pt>
                <c:pt idx="483">
                  <c:v>0.35305555555532919</c:v>
                </c:pt>
                <c:pt idx="484">
                  <c:v>0.35377314814832062</c:v>
                </c:pt>
                <c:pt idx="485">
                  <c:v>0.35450231481809169</c:v>
                </c:pt>
                <c:pt idx="486">
                  <c:v>0.35523148148786277</c:v>
                </c:pt>
                <c:pt idx="487">
                  <c:v>0.35596064815035788</c:v>
                </c:pt>
                <c:pt idx="488">
                  <c:v>0.35667824074334931</c:v>
                </c:pt>
                <c:pt idx="489">
                  <c:v>0.35740740741312038</c:v>
                </c:pt>
                <c:pt idx="490">
                  <c:v>0.3581365740756155</c:v>
                </c:pt>
                <c:pt idx="491">
                  <c:v>0.35885416666860692</c:v>
                </c:pt>
                <c:pt idx="492">
                  <c:v>0.359583333338378</c:v>
                </c:pt>
                <c:pt idx="493">
                  <c:v>0.36035879630071577</c:v>
                </c:pt>
                <c:pt idx="494">
                  <c:v>0.36107638889370719</c:v>
                </c:pt>
                <c:pt idx="495">
                  <c:v>0.36180555555620231</c:v>
                </c:pt>
                <c:pt idx="496">
                  <c:v>0.36253472222597338</c:v>
                </c:pt>
                <c:pt idx="497">
                  <c:v>0.3632638888884685</c:v>
                </c:pt>
                <c:pt idx="498">
                  <c:v>0.36398148148145992</c:v>
                </c:pt>
                <c:pt idx="499">
                  <c:v>0.364710648151231</c:v>
                </c:pt>
                <c:pt idx="500">
                  <c:v>0.36543981482100207</c:v>
                </c:pt>
                <c:pt idx="501">
                  <c:v>0.3661574074139935</c:v>
                </c:pt>
                <c:pt idx="502">
                  <c:v>0.36688657407648861</c:v>
                </c:pt>
                <c:pt idx="503">
                  <c:v>0.36761574074625969</c:v>
                </c:pt>
                <c:pt idx="504">
                  <c:v>0.36833333333925111</c:v>
                </c:pt>
                <c:pt idx="505">
                  <c:v>0.36906250000174623</c:v>
                </c:pt>
                <c:pt idx="506">
                  <c:v>0.36979166667151731</c:v>
                </c:pt>
                <c:pt idx="507">
                  <c:v>0.37050925926450873</c:v>
                </c:pt>
                <c:pt idx="508">
                  <c:v>0.37123842592700385</c:v>
                </c:pt>
                <c:pt idx="509">
                  <c:v>0.37196759259677492</c:v>
                </c:pt>
                <c:pt idx="510">
                  <c:v>0.37268518518976634</c:v>
                </c:pt>
                <c:pt idx="511">
                  <c:v>0.37341435185226146</c:v>
                </c:pt>
                <c:pt idx="512">
                  <c:v>0.37414351852203254</c:v>
                </c:pt>
                <c:pt idx="513">
                  <c:v>0.37487268518452765</c:v>
                </c:pt>
                <c:pt idx="514">
                  <c:v>0.37559027777751908</c:v>
                </c:pt>
                <c:pt idx="515">
                  <c:v>0.37631944444729015</c:v>
                </c:pt>
                <c:pt idx="516">
                  <c:v>0.37704861111706123</c:v>
                </c:pt>
                <c:pt idx="517">
                  <c:v>0.37776620371005265</c:v>
                </c:pt>
                <c:pt idx="518">
                  <c:v>0.37849537037254777</c:v>
                </c:pt>
                <c:pt idx="519">
                  <c:v>0.37927083333488554</c:v>
                </c:pt>
                <c:pt idx="520">
                  <c:v>0.37998842592787696</c:v>
                </c:pt>
                <c:pt idx="521">
                  <c:v>0.38071759259764804</c:v>
                </c:pt>
                <c:pt idx="522">
                  <c:v>0.38144675926014315</c:v>
                </c:pt>
                <c:pt idx="523">
                  <c:v>0.38216435185313458</c:v>
                </c:pt>
                <c:pt idx="524">
                  <c:v>0.38289351852290565</c:v>
                </c:pt>
                <c:pt idx="525">
                  <c:v>0.38362268518540077</c:v>
                </c:pt>
                <c:pt idx="526">
                  <c:v>0.38434027777839219</c:v>
                </c:pt>
                <c:pt idx="527">
                  <c:v>0.38506944444816327</c:v>
                </c:pt>
                <c:pt idx="528">
                  <c:v>0.38579861111065838</c:v>
                </c:pt>
                <c:pt idx="529">
                  <c:v>0.38651620370364981</c:v>
                </c:pt>
                <c:pt idx="530">
                  <c:v>0.38730324074276723</c:v>
                </c:pt>
                <c:pt idx="531">
                  <c:v>0.38802083333575865</c:v>
                </c:pt>
                <c:pt idx="532">
                  <c:v>0.38875000000552973</c:v>
                </c:pt>
                <c:pt idx="533">
                  <c:v>0.38947916666802485</c:v>
                </c:pt>
                <c:pt idx="534">
                  <c:v>0.39019675926101627</c:v>
                </c:pt>
                <c:pt idx="535">
                  <c:v>0.39092592593078734</c:v>
                </c:pt>
                <c:pt idx="536">
                  <c:v>0.39170138889312511</c:v>
                </c:pt>
                <c:pt idx="537">
                  <c:v>0.39243055555562023</c:v>
                </c:pt>
                <c:pt idx="538">
                  <c:v>0.39314814814861165</c:v>
                </c:pt>
                <c:pt idx="539">
                  <c:v>0.39387731481838273</c:v>
                </c:pt>
                <c:pt idx="540">
                  <c:v>0.39460648148087785</c:v>
                </c:pt>
                <c:pt idx="541">
                  <c:v>0.39532407407386927</c:v>
                </c:pt>
                <c:pt idx="542">
                  <c:v>0.396099537043483</c:v>
                </c:pt>
                <c:pt idx="543">
                  <c:v>0.39682870370597811</c:v>
                </c:pt>
                <c:pt idx="544">
                  <c:v>0.39755787037574919</c:v>
                </c:pt>
                <c:pt idx="545">
                  <c:v>0.39827546296874061</c:v>
                </c:pt>
                <c:pt idx="546">
                  <c:v>0.39900462963123573</c:v>
                </c:pt>
                <c:pt idx="547">
                  <c:v>0.39973379630100681</c:v>
                </c:pt>
                <c:pt idx="548">
                  <c:v>0.40045138889399823</c:v>
                </c:pt>
                <c:pt idx="549">
                  <c:v>0.40118055555649335</c:v>
                </c:pt>
                <c:pt idx="550">
                  <c:v>0.40190972222626442</c:v>
                </c:pt>
                <c:pt idx="551">
                  <c:v>0.40262731481925584</c:v>
                </c:pt>
                <c:pt idx="552">
                  <c:v>0.40335648148175096</c:v>
                </c:pt>
                <c:pt idx="553">
                  <c:v>0.40408564815152204</c:v>
                </c:pt>
                <c:pt idx="554">
                  <c:v>0.40480324074451346</c:v>
                </c:pt>
                <c:pt idx="555">
                  <c:v>0.40553240740700858</c:v>
                </c:pt>
                <c:pt idx="556">
                  <c:v>0.40626157407677965</c:v>
                </c:pt>
                <c:pt idx="557">
                  <c:v>0.40697916666977108</c:v>
                </c:pt>
                <c:pt idx="558">
                  <c:v>0.40770833333954215</c:v>
                </c:pt>
                <c:pt idx="559">
                  <c:v>0.40843750000203727</c:v>
                </c:pt>
                <c:pt idx="560">
                  <c:v>0.40916666667180834</c:v>
                </c:pt>
                <c:pt idx="561">
                  <c:v>0.40988425926479977</c:v>
                </c:pt>
                <c:pt idx="562">
                  <c:v>0.41061342592729488</c:v>
                </c:pt>
                <c:pt idx="563">
                  <c:v>0.41138888888963265</c:v>
                </c:pt>
                <c:pt idx="564">
                  <c:v>0.41211805555940373</c:v>
                </c:pt>
                <c:pt idx="565">
                  <c:v>0.41283564815239515</c:v>
                </c:pt>
                <c:pt idx="566">
                  <c:v>0.41356481481489027</c:v>
                </c:pt>
                <c:pt idx="567">
                  <c:v>0.41429398148466134</c:v>
                </c:pt>
                <c:pt idx="568">
                  <c:v>0.41501157407765277</c:v>
                </c:pt>
                <c:pt idx="569">
                  <c:v>0.41574074074014788</c:v>
                </c:pt>
                <c:pt idx="570">
                  <c:v>0.41646990740991896</c:v>
                </c:pt>
                <c:pt idx="571">
                  <c:v>0.41718750000291038</c:v>
                </c:pt>
                <c:pt idx="572">
                  <c:v>0.41791666667268146</c:v>
                </c:pt>
                <c:pt idx="573">
                  <c:v>0.41864583333517658</c:v>
                </c:pt>
                <c:pt idx="574">
                  <c:v>0.419363425928168</c:v>
                </c:pt>
                <c:pt idx="575">
                  <c:v>0.42009259259793907</c:v>
                </c:pt>
                <c:pt idx="576">
                  <c:v>0.42082175926043419</c:v>
                </c:pt>
                <c:pt idx="577">
                  <c:v>0.42153935185342561</c:v>
                </c:pt>
                <c:pt idx="578">
                  <c:v>0.42226851852319669</c:v>
                </c:pt>
                <c:pt idx="579">
                  <c:v>0.42304398148553446</c:v>
                </c:pt>
                <c:pt idx="580">
                  <c:v>0.42377314814802958</c:v>
                </c:pt>
                <c:pt idx="581">
                  <c:v>0.424490740741021</c:v>
                </c:pt>
                <c:pt idx="582">
                  <c:v>0.42521990741079208</c:v>
                </c:pt>
                <c:pt idx="583">
                  <c:v>0.42594907408056315</c:v>
                </c:pt>
                <c:pt idx="584">
                  <c:v>0.42666666666627862</c:v>
                </c:pt>
                <c:pt idx="585">
                  <c:v>0.42739583333604969</c:v>
                </c:pt>
                <c:pt idx="586">
                  <c:v>0.42812500000582077</c:v>
                </c:pt>
                <c:pt idx="587">
                  <c:v>0.42884259259881219</c:v>
                </c:pt>
                <c:pt idx="588">
                  <c:v>0.42957175926130731</c:v>
                </c:pt>
                <c:pt idx="589">
                  <c:v>0.43030092593107838</c:v>
                </c:pt>
                <c:pt idx="590">
                  <c:v>0.4310185185240698</c:v>
                </c:pt>
                <c:pt idx="591">
                  <c:v>0.43174768518656492</c:v>
                </c:pt>
                <c:pt idx="592">
                  <c:v>0.432476851856336</c:v>
                </c:pt>
                <c:pt idx="593">
                  <c:v>0.43319444444932742</c:v>
                </c:pt>
                <c:pt idx="594">
                  <c:v>0.43392361111182254</c:v>
                </c:pt>
                <c:pt idx="595">
                  <c:v>0.43469907407416031</c:v>
                </c:pt>
                <c:pt idx="596">
                  <c:v>0.43541666666715173</c:v>
                </c:pt>
                <c:pt idx="597">
                  <c:v>0.43614583333692281</c:v>
                </c:pt>
                <c:pt idx="598">
                  <c:v>0.43687499999941792</c:v>
                </c:pt>
                <c:pt idx="599">
                  <c:v>0.437604166669189</c:v>
                </c:pt>
                <c:pt idx="600">
                  <c:v>0.43832175926218042</c:v>
                </c:pt>
                <c:pt idx="601">
                  <c:v>0.4390509259319515</c:v>
                </c:pt>
                <c:pt idx="602">
                  <c:v>0.43976851852494292</c:v>
                </c:pt>
                <c:pt idx="603">
                  <c:v>0.44049768518743804</c:v>
                </c:pt>
                <c:pt idx="604">
                  <c:v>0.44122685185720911</c:v>
                </c:pt>
                <c:pt idx="605">
                  <c:v>0.44194444445020054</c:v>
                </c:pt>
                <c:pt idx="606">
                  <c:v>0.4427199074125383</c:v>
                </c:pt>
                <c:pt idx="607">
                  <c:v>0.44344907407503342</c:v>
                </c:pt>
                <c:pt idx="608">
                  <c:v>0.4441782407448045</c:v>
                </c:pt>
                <c:pt idx="609">
                  <c:v>0.44489583333779592</c:v>
                </c:pt>
                <c:pt idx="610">
                  <c:v>0.44562500000029104</c:v>
                </c:pt>
                <c:pt idx="611">
                  <c:v>0.44635416667006211</c:v>
                </c:pt>
                <c:pt idx="612">
                  <c:v>0.44712962963239988</c:v>
                </c:pt>
                <c:pt idx="613">
                  <c:v>0.44784722222539131</c:v>
                </c:pt>
                <c:pt idx="614">
                  <c:v>0.44857638889516238</c:v>
                </c:pt>
                <c:pt idx="615">
                  <c:v>0.4493055555576575</c:v>
                </c:pt>
                <c:pt idx="616">
                  <c:v>0.45002314815064892</c:v>
                </c:pt>
                <c:pt idx="617">
                  <c:v>0.45075231482042</c:v>
                </c:pt>
                <c:pt idx="618">
                  <c:v>0.45152777778275777</c:v>
                </c:pt>
                <c:pt idx="619">
                  <c:v>0.45224537037574919</c:v>
                </c:pt>
                <c:pt idx="620">
                  <c:v>0.45297453703824431</c:v>
                </c:pt>
                <c:pt idx="621">
                  <c:v>0.45370370370801538</c:v>
                </c:pt>
                <c:pt idx="622">
                  <c:v>0.45442129630100681</c:v>
                </c:pt>
                <c:pt idx="623">
                  <c:v>0.45515046296350192</c:v>
                </c:pt>
                <c:pt idx="624">
                  <c:v>0.455879629633273</c:v>
                </c:pt>
                <c:pt idx="625">
                  <c:v>0.45659722222626442</c:v>
                </c:pt>
                <c:pt idx="626">
                  <c:v>0.45732638888875954</c:v>
                </c:pt>
                <c:pt idx="627">
                  <c:v>0.45805555555853061</c:v>
                </c:pt>
                <c:pt idx="628">
                  <c:v>0.45877314815152204</c:v>
                </c:pt>
                <c:pt idx="629">
                  <c:v>0.45954861111385981</c:v>
                </c:pt>
                <c:pt idx="630">
                  <c:v>0.46027777778363088</c:v>
                </c:pt>
                <c:pt idx="631">
                  <c:v>0.461006944446126</c:v>
                </c:pt>
                <c:pt idx="632">
                  <c:v>0.46172453703911742</c:v>
                </c:pt>
                <c:pt idx="633">
                  <c:v>0.4624537037088885</c:v>
                </c:pt>
                <c:pt idx="634">
                  <c:v>0.46318287037138361</c:v>
                </c:pt>
                <c:pt idx="635">
                  <c:v>0.46395833333372138</c:v>
                </c:pt>
                <c:pt idx="636">
                  <c:v>0.46468750000349246</c:v>
                </c:pt>
                <c:pt idx="637">
                  <c:v>0.46540509259648388</c:v>
                </c:pt>
                <c:pt idx="638">
                  <c:v>0.466134259258979</c:v>
                </c:pt>
                <c:pt idx="639">
                  <c:v>0.46686342592875008</c:v>
                </c:pt>
                <c:pt idx="640">
                  <c:v>0.4675810185217415</c:v>
                </c:pt>
                <c:pt idx="641">
                  <c:v>0.46831018519151257</c:v>
                </c:pt>
                <c:pt idx="642">
                  <c:v>0.46903935185400769</c:v>
                </c:pt>
                <c:pt idx="643">
                  <c:v>0.46975694444699911</c:v>
                </c:pt>
                <c:pt idx="644">
                  <c:v>0.47048611111677019</c:v>
                </c:pt>
                <c:pt idx="645">
                  <c:v>0.47120370370976161</c:v>
                </c:pt>
                <c:pt idx="646">
                  <c:v>0.47193287037225673</c:v>
                </c:pt>
                <c:pt idx="647">
                  <c:v>0.47266203704202781</c:v>
                </c:pt>
                <c:pt idx="648">
                  <c:v>0.47337962963501923</c:v>
                </c:pt>
                <c:pt idx="649">
                  <c:v>0.47410879629751435</c:v>
                </c:pt>
                <c:pt idx="650">
                  <c:v>0.47483796296728542</c:v>
                </c:pt>
                <c:pt idx="651">
                  <c:v>0.47561342592962319</c:v>
                </c:pt>
                <c:pt idx="652">
                  <c:v>0.47633101852261461</c:v>
                </c:pt>
                <c:pt idx="653">
                  <c:v>0.47706018518510973</c:v>
                </c:pt>
                <c:pt idx="654">
                  <c:v>0.47778935185488081</c:v>
                </c:pt>
                <c:pt idx="655">
                  <c:v>0.47850694444787223</c:v>
                </c:pt>
                <c:pt idx="656">
                  <c:v>0.4792361111176433</c:v>
                </c:pt>
                <c:pt idx="657">
                  <c:v>0.48001157407998107</c:v>
                </c:pt>
                <c:pt idx="658">
                  <c:v>0.48074074074247619</c:v>
                </c:pt>
                <c:pt idx="659">
                  <c:v>0.48145833333546761</c:v>
                </c:pt>
                <c:pt idx="660">
                  <c:v>0.48218750000523869</c:v>
                </c:pt>
                <c:pt idx="661">
                  <c:v>0.48291666666773381</c:v>
                </c:pt>
                <c:pt idx="662">
                  <c:v>0.48363425926072523</c:v>
                </c:pt>
                <c:pt idx="663">
                  <c:v>0.48436342593049631</c:v>
                </c:pt>
                <c:pt idx="664">
                  <c:v>0.48509259259299142</c:v>
                </c:pt>
                <c:pt idx="665">
                  <c:v>0.48581018518598285</c:v>
                </c:pt>
                <c:pt idx="666">
                  <c:v>0.48653935185575392</c:v>
                </c:pt>
                <c:pt idx="667">
                  <c:v>0.48726851851824904</c:v>
                </c:pt>
                <c:pt idx="668">
                  <c:v>0.48798611111124046</c:v>
                </c:pt>
                <c:pt idx="669">
                  <c:v>0.48871527778101154</c:v>
                </c:pt>
                <c:pt idx="670">
                  <c:v>0.48944444445078261</c:v>
                </c:pt>
                <c:pt idx="671">
                  <c:v>0.49016203703649808</c:v>
                </c:pt>
                <c:pt idx="672">
                  <c:v>0.49089120370626915</c:v>
                </c:pt>
                <c:pt idx="673">
                  <c:v>0.49166666666860692</c:v>
                </c:pt>
                <c:pt idx="674">
                  <c:v>0.492395833338378</c:v>
                </c:pt>
                <c:pt idx="675">
                  <c:v>0.49311342593136942</c:v>
                </c:pt>
                <c:pt idx="676">
                  <c:v>0.49384259259386454</c:v>
                </c:pt>
                <c:pt idx="677">
                  <c:v>0.49457175926363561</c:v>
                </c:pt>
                <c:pt idx="678">
                  <c:v>0.49528935185662704</c:v>
                </c:pt>
                <c:pt idx="679">
                  <c:v>0.49601851851912215</c:v>
                </c:pt>
                <c:pt idx="680">
                  <c:v>0.49674768518889323</c:v>
                </c:pt>
                <c:pt idx="681">
                  <c:v>0.49746527778188465</c:v>
                </c:pt>
                <c:pt idx="682">
                  <c:v>0.49819444444437977</c:v>
                </c:pt>
                <c:pt idx="683">
                  <c:v>0.49892361111415084</c:v>
                </c:pt>
                <c:pt idx="684">
                  <c:v>0.49968749999970896</c:v>
                </c:pt>
                <c:pt idx="685">
                  <c:v>0.50041666666948004</c:v>
                </c:pt>
                <c:pt idx="686">
                  <c:v>0.50114583333925111</c:v>
                </c:pt>
                <c:pt idx="687">
                  <c:v>0.50186342593224254</c:v>
                </c:pt>
                <c:pt idx="688">
                  <c:v>0.50259259259473765</c:v>
                </c:pt>
                <c:pt idx="689">
                  <c:v>0.50332175926450873</c:v>
                </c:pt>
                <c:pt idx="690">
                  <c:v>0.5040972222268465</c:v>
                </c:pt>
                <c:pt idx="691">
                  <c:v>0.50481481481983792</c:v>
                </c:pt>
                <c:pt idx="692">
                  <c:v>0.50554398148233304</c:v>
                </c:pt>
                <c:pt idx="693">
                  <c:v>0.50627314815210411</c:v>
                </c:pt>
                <c:pt idx="694">
                  <c:v>0.50699074074509554</c:v>
                </c:pt>
                <c:pt idx="695">
                  <c:v>0.50771990740759065</c:v>
                </c:pt>
                <c:pt idx="696">
                  <c:v>0.50849537036992842</c:v>
                </c:pt>
                <c:pt idx="697">
                  <c:v>0.5092245370396995</c:v>
                </c:pt>
                <c:pt idx="698">
                  <c:v>0.50994212963269092</c:v>
                </c:pt>
                <c:pt idx="699">
                  <c:v>0.510671296302462</c:v>
                </c:pt>
                <c:pt idx="700">
                  <c:v>0.51140046296495711</c:v>
                </c:pt>
                <c:pt idx="701">
                  <c:v>0.51211805555794854</c:v>
                </c:pt>
                <c:pt idx="702">
                  <c:v>0.51289351852028631</c:v>
                </c:pt>
                <c:pt idx="703">
                  <c:v>0.51362268519005738</c:v>
                </c:pt>
                <c:pt idx="704">
                  <c:v>0.5143518518525525</c:v>
                </c:pt>
                <c:pt idx="705">
                  <c:v>0.51506944444554392</c:v>
                </c:pt>
                <c:pt idx="706">
                  <c:v>0.515798611115315</c:v>
                </c:pt>
                <c:pt idx="707">
                  <c:v>0.51652777777781012</c:v>
                </c:pt>
                <c:pt idx="708">
                  <c:v>0.51729166667064419</c:v>
                </c:pt>
                <c:pt idx="709">
                  <c:v>0.51802083333313931</c:v>
                </c:pt>
                <c:pt idx="710">
                  <c:v>0.51875000000291038</c:v>
                </c:pt>
                <c:pt idx="711">
                  <c:v>0.51946759259590181</c:v>
                </c:pt>
                <c:pt idx="712">
                  <c:v>0.52019675926567288</c:v>
                </c:pt>
                <c:pt idx="713">
                  <c:v>0.520925925928168</c:v>
                </c:pt>
                <c:pt idx="714">
                  <c:v>0.52168981482100207</c:v>
                </c:pt>
                <c:pt idx="715">
                  <c:v>0.52241898148349719</c:v>
                </c:pt>
                <c:pt idx="716">
                  <c:v>0.52314814815326827</c:v>
                </c:pt>
                <c:pt idx="717">
                  <c:v>0.52386574074625969</c:v>
                </c:pt>
                <c:pt idx="718">
                  <c:v>0.52459490740875481</c:v>
                </c:pt>
                <c:pt idx="719">
                  <c:v>0.52532407407852588</c:v>
                </c:pt>
                <c:pt idx="720">
                  <c:v>0.52609953704086365</c:v>
                </c:pt>
                <c:pt idx="721">
                  <c:v>0.52681712963385507</c:v>
                </c:pt>
                <c:pt idx="722">
                  <c:v>0.52754629629635019</c:v>
                </c:pt>
                <c:pt idx="723">
                  <c:v>0.52827546296612127</c:v>
                </c:pt>
                <c:pt idx="724">
                  <c:v>0.52899305555911269</c:v>
                </c:pt>
                <c:pt idx="725">
                  <c:v>0.52972222222160781</c:v>
                </c:pt>
                <c:pt idx="726">
                  <c:v>0.53049768519122154</c:v>
                </c:pt>
                <c:pt idx="727">
                  <c:v>0.53122685185371665</c:v>
                </c:pt>
                <c:pt idx="728">
                  <c:v>0.53194444444670808</c:v>
                </c:pt>
                <c:pt idx="729">
                  <c:v>0.53267361111647915</c:v>
                </c:pt>
                <c:pt idx="730">
                  <c:v>0.53340277777897427</c:v>
                </c:pt>
                <c:pt idx="731">
                  <c:v>0.53412037037196569</c:v>
                </c:pt>
                <c:pt idx="732">
                  <c:v>0.53489583333430346</c:v>
                </c:pt>
                <c:pt idx="733">
                  <c:v>0.53562500000407454</c:v>
                </c:pt>
                <c:pt idx="734">
                  <c:v>0.53635416666656965</c:v>
                </c:pt>
                <c:pt idx="735">
                  <c:v>0.53707175925956108</c:v>
                </c:pt>
                <c:pt idx="736">
                  <c:v>0.53780092592933215</c:v>
                </c:pt>
                <c:pt idx="737">
                  <c:v>0.53853009259910323</c:v>
                </c:pt>
                <c:pt idx="738">
                  <c:v>0.53924768518481869</c:v>
                </c:pt>
                <c:pt idx="739">
                  <c:v>0.53997685185458977</c:v>
                </c:pt>
                <c:pt idx="740">
                  <c:v>0.54070601852436084</c:v>
                </c:pt>
                <c:pt idx="741">
                  <c:v>0.54142361111735227</c:v>
                </c:pt>
                <c:pt idx="742">
                  <c:v>0.54215277777984738</c:v>
                </c:pt>
                <c:pt idx="743">
                  <c:v>0.54288194444961846</c:v>
                </c:pt>
                <c:pt idx="744">
                  <c:v>0.54359953704260988</c:v>
                </c:pt>
                <c:pt idx="745">
                  <c:v>0.544328703705105</c:v>
                </c:pt>
                <c:pt idx="746">
                  <c:v>0.54505787037487607</c:v>
                </c:pt>
                <c:pt idx="747">
                  <c:v>0.5457754629678675</c:v>
                </c:pt>
                <c:pt idx="748">
                  <c:v>0.54650462963036261</c:v>
                </c:pt>
                <c:pt idx="749">
                  <c:v>0.54723379630013369</c:v>
                </c:pt>
                <c:pt idx="750">
                  <c:v>0.54795138889312511</c:v>
                </c:pt>
                <c:pt idx="751">
                  <c:v>0.54868055555562023</c:v>
                </c:pt>
                <c:pt idx="752">
                  <c:v>0.54940972222539131</c:v>
                </c:pt>
                <c:pt idx="753">
                  <c:v>0.55013888889516238</c:v>
                </c:pt>
                <c:pt idx="754">
                  <c:v>0.55085648148087785</c:v>
                </c:pt>
                <c:pt idx="755">
                  <c:v>0.55158564815064892</c:v>
                </c:pt>
                <c:pt idx="756">
                  <c:v>0.55231481482042</c:v>
                </c:pt>
                <c:pt idx="757">
                  <c:v>0.55304398148291511</c:v>
                </c:pt>
                <c:pt idx="758">
                  <c:v>0.55376157407590654</c:v>
                </c:pt>
                <c:pt idx="759">
                  <c:v>0.55449074074567761</c:v>
                </c:pt>
                <c:pt idx="760">
                  <c:v>0.55521990740817273</c:v>
                </c:pt>
                <c:pt idx="761">
                  <c:v>0.55593750000116415</c:v>
                </c:pt>
                <c:pt idx="762">
                  <c:v>0.55666666667093523</c:v>
                </c:pt>
                <c:pt idx="763">
                  <c:v>0.55739583333343035</c:v>
                </c:pt>
                <c:pt idx="764">
                  <c:v>0.55812500000320142</c:v>
                </c:pt>
                <c:pt idx="765">
                  <c:v>0.55884259259619284</c:v>
                </c:pt>
                <c:pt idx="766">
                  <c:v>0.55957175925868796</c:v>
                </c:pt>
                <c:pt idx="767">
                  <c:v>0.56030092592845904</c:v>
                </c:pt>
                <c:pt idx="768">
                  <c:v>0.56103009259823011</c:v>
                </c:pt>
                <c:pt idx="769">
                  <c:v>0.56174768519122154</c:v>
                </c:pt>
                <c:pt idx="770">
                  <c:v>0.56247685185371665</c:v>
                </c:pt>
                <c:pt idx="771">
                  <c:v>0.56320601852348773</c:v>
                </c:pt>
                <c:pt idx="772">
                  <c:v>0.56393518518598285</c:v>
                </c:pt>
                <c:pt idx="773">
                  <c:v>0.56465277777897427</c:v>
                </c:pt>
                <c:pt idx="774">
                  <c:v>0.56538194444874534</c:v>
                </c:pt>
                <c:pt idx="775">
                  <c:v>0.56611111111124046</c:v>
                </c:pt>
                <c:pt idx="776">
                  <c:v>0.56684027778101154</c:v>
                </c:pt>
                <c:pt idx="777">
                  <c:v>0.56755787037400296</c:v>
                </c:pt>
                <c:pt idx="778">
                  <c:v>0.56828703703649808</c:v>
                </c:pt>
                <c:pt idx="779">
                  <c:v>0.56901620370626915</c:v>
                </c:pt>
                <c:pt idx="780">
                  <c:v>0.56974537037604023</c:v>
                </c:pt>
                <c:pt idx="781">
                  <c:v>0.57046296296903165</c:v>
                </c:pt>
                <c:pt idx="782">
                  <c:v>0.57119212963152677</c:v>
                </c:pt>
                <c:pt idx="783">
                  <c:v>0.57196759259386454</c:v>
                </c:pt>
                <c:pt idx="784">
                  <c:v>0.57269675926363561</c:v>
                </c:pt>
                <c:pt idx="785">
                  <c:v>0.57342592592613073</c:v>
                </c:pt>
                <c:pt idx="786">
                  <c:v>0.57414351851912215</c:v>
                </c:pt>
                <c:pt idx="787">
                  <c:v>0.57487268518889323</c:v>
                </c:pt>
                <c:pt idx="788">
                  <c:v>0.57560185185138835</c:v>
                </c:pt>
                <c:pt idx="789">
                  <c:v>0.57637731482100207</c:v>
                </c:pt>
                <c:pt idx="790">
                  <c:v>0.57710648148349719</c:v>
                </c:pt>
                <c:pt idx="791">
                  <c:v>0.57782407407648861</c:v>
                </c:pt>
                <c:pt idx="792">
                  <c:v>0.57855324074625969</c:v>
                </c:pt>
                <c:pt idx="793">
                  <c:v>0.57928240740875481</c:v>
                </c:pt>
                <c:pt idx="794">
                  <c:v>0.58000000000174623</c:v>
                </c:pt>
                <c:pt idx="795">
                  <c:v>0.580775462964084</c:v>
                </c:pt>
                <c:pt idx="796">
                  <c:v>0.58150462963385507</c:v>
                </c:pt>
                <c:pt idx="797">
                  <c:v>0.5822222222268465</c:v>
                </c:pt>
                <c:pt idx="798">
                  <c:v>0.58295138888934162</c:v>
                </c:pt>
                <c:pt idx="799">
                  <c:v>0.58368055555911269</c:v>
                </c:pt>
                <c:pt idx="800">
                  <c:v>0.58439814815210411</c:v>
                </c:pt>
                <c:pt idx="801">
                  <c:v>0.58512731481459923</c:v>
                </c:pt>
                <c:pt idx="802">
                  <c:v>0.58585648148437031</c:v>
                </c:pt>
                <c:pt idx="803">
                  <c:v>0.58657407407736173</c:v>
                </c:pt>
                <c:pt idx="804">
                  <c:v>0.5873032407471328</c:v>
                </c:pt>
                <c:pt idx="805">
                  <c:v>0.58803240740962792</c:v>
                </c:pt>
                <c:pt idx="806">
                  <c:v>0.58875000000261934</c:v>
                </c:pt>
                <c:pt idx="807">
                  <c:v>0.58947916667239042</c:v>
                </c:pt>
                <c:pt idx="808">
                  <c:v>0.59020833333488554</c:v>
                </c:pt>
                <c:pt idx="809">
                  <c:v>0.59093750000465661</c:v>
                </c:pt>
                <c:pt idx="810">
                  <c:v>0.59165509259764804</c:v>
                </c:pt>
                <c:pt idx="811">
                  <c:v>0.59243055555998581</c:v>
                </c:pt>
                <c:pt idx="812">
                  <c:v>0.59314814815297723</c:v>
                </c:pt>
                <c:pt idx="813">
                  <c:v>0.59387731481547235</c:v>
                </c:pt>
                <c:pt idx="814">
                  <c:v>0.59460648148524342</c:v>
                </c:pt>
                <c:pt idx="815">
                  <c:v>0.59532407407823484</c:v>
                </c:pt>
                <c:pt idx="816">
                  <c:v>0.59605324074072996</c:v>
                </c:pt>
                <c:pt idx="817">
                  <c:v>0.59681712963356404</c:v>
                </c:pt>
                <c:pt idx="818">
                  <c:v>0.59754629629605915</c:v>
                </c:pt>
                <c:pt idx="819">
                  <c:v>0.59827546296583023</c:v>
                </c:pt>
                <c:pt idx="820">
                  <c:v>0.59899305555882165</c:v>
                </c:pt>
                <c:pt idx="821">
                  <c:v>0.59972222222859273</c:v>
                </c:pt>
                <c:pt idx="822">
                  <c:v>0.60045138889108784</c:v>
                </c:pt>
                <c:pt idx="823">
                  <c:v>0.60121527778392192</c:v>
                </c:pt>
                <c:pt idx="824">
                  <c:v>0.60194444444641704</c:v>
                </c:pt>
                <c:pt idx="825">
                  <c:v>0.60267361111618811</c:v>
                </c:pt>
                <c:pt idx="826">
                  <c:v>0.60339120370917954</c:v>
                </c:pt>
                <c:pt idx="827">
                  <c:v>0.60412037037167465</c:v>
                </c:pt>
                <c:pt idx="828">
                  <c:v>0.60484953704144573</c:v>
                </c:pt>
                <c:pt idx="829">
                  <c:v>0.6056250000037835</c:v>
                </c:pt>
                <c:pt idx="830">
                  <c:v>0.60634259259677492</c:v>
                </c:pt>
                <c:pt idx="831">
                  <c:v>0.60707175925927004</c:v>
                </c:pt>
                <c:pt idx="832">
                  <c:v>0.60780092592904111</c:v>
                </c:pt>
                <c:pt idx="833">
                  <c:v>0.60851851852203254</c:v>
                </c:pt>
                <c:pt idx="834">
                  <c:v>0.60924768518452765</c:v>
                </c:pt>
                <c:pt idx="835">
                  <c:v>0.61002314815414138</c:v>
                </c:pt>
                <c:pt idx="836">
                  <c:v>0.6107523148166365</c:v>
                </c:pt>
                <c:pt idx="837">
                  <c:v>0.61146990740962792</c:v>
                </c:pt>
                <c:pt idx="838">
                  <c:v>0.612199074079399</c:v>
                </c:pt>
                <c:pt idx="839">
                  <c:v>0.61292824074189411</c:v>
                </c:pt>
                <c:pt idx="840">
                  <c:v>0.61364583333488554</c:v>
                </c:pt>
                <c:pt idx="841">
                  <c:v>0.61442129629722331</c:v>
                </c:pt>
                <c:pt idx="842">
                  <c:v>0.61515046296699438</c:v>
                </c:pt>
                <c:pt idx="843">
                  <c:v>0.61586805555998581</c:v>
                </c:pt>
                <c:pt idx="844">
                  <c:v>0.61659722222248092</c:v>
                </c:pt>
                <c:pt idx="845">
                  <c:v>0.617326388892252</c:v>
                </c:pt>
                <c:pt idx="846">
                  <c:v>0.61804398148524342</c:v>
                </c:pt>
                <c:pt idx="847">
                  <c:v>0.61881944444758119</c:v>
                </c:pt>
                <c:pt idx="848">
                  <c:v>0.61953703704057261</c:v>
                </c:pt>
                <c:pt idx="849">
                  <c:v>0.62026620370306773</c:v>
                </c:pt>
                <c:pt idx="850">
                  <c:v>0.62099537037283881</c:v>
                </c:pt>
                <c:pt idx="851">
                  <c:v>0.62171296296583023</c:v>
                </c:pt>
                <c:pt idx="852">
                  <c:v>0.6224421296356013</c:v>
                </c:pt>
                <c:pt idx="853">
                  <c:v>0.62321759259793907</c:v>
                </c:pt>
                <c:pt idx="854">
                  <c:v>0.62394675926043419</c:v>
                </c:pt>
                <c:pt idx="855">
                  <c:v>0.62466435185342561</c:v>
                </c:pt>
                <c:pt idx="856">
                  <c:v>0.62539351852319669</c:v>
                </c:pt>
                <c:pt idx="857">
                  <c:v>0.62612268518569181</c:v>
                </c:pt>
                <c:pt idx="858">
                  <c:v>0.62684027777868323</c:v>
                </c:pt>
                <c:pt idx="859">
                  <c:v>0.627615740741021</c:v>
                </c:pt>
                <c:pt idx="860">
                  <c:v>0.62834490741079208</c:v>
                </c:pt>
                <c:pt idx="861">
                  <c:v>0.6290625000037835</c:v>
                </c:pt>
                <c:pt idx="862">
                  <c:v>0.62979166666627862</c:v>
                </c:pt>
                <c:pt idx="863">
                  <c:v>0.63052083333604969</c:v>
                </c:pt>
                <c:pt idx="864">
                  <c:v>0.63123842592904111</c:v>
                </c:pt>
                <c:pt idx="865">
                  <c:v>0.63201388889137888</c:v>
                </c:pt>
                <c:pt idx="866">
                  <c:v>0.63273148148437031</c:v>
                </c:pt>
                <c:pt idx="867">
                  <c:v>0.63346064815414138</c:v>
                </c:pt>
                <c:pt idx="868">
                  <c:v>0.6341782407471328</c:v>
                </c:pt>
                <c:pt idx="869">
                  <c:v>0.63490740740962792</c:v>
                </c:pt>
                <c:pt idx="870">
                  <c:v>0.635636574079399</c:v>
                </c:pt>
                <c:pt idx="871">
                  <c:v>0.63641203704173677</c:v>
                </c:pt>
                <c:pt idx="872">
                  <c:v>0.63712962963472819</c:v>
                </c:pt>
                <c:pt idx="873">
                  <c:v>0.63785879629722331</c:v>
                </c:pt>
                <c:pt idx="874">
                  <c:v>0.63858796296699438</c:v>
                </c:pt>
                <c:pt idx="875">
                  <c:v>0.63930555555998581</c:v>
                </c:pt>
                <c:pt idx="876">
                  <c:v>0.64003472222248092</c:v>
                </c:pt>
                <c:pt idx="877">
                  <c:v>0.640798611115315</c:v>
                </c:pt>
                <c:pt idx="878">
                  <c:v>0.64152777777781012</c:v>
                </c:pt>
                <c:pt idx="879">
                  <c:v>0.64225694444758119</c:v>
                </c:pt>
                <c:pt idx="880">
                  <c:v>0.64297453704057261</c:v>
                </c:pt>
                <c:pt idx="881">
                  <c:v>0.64370370370306773</c:v>
                </c:pt>
                <c:pt idx="882">
                  <c:v>0.64443287037283881</c:v>
                </c:pt>
                <c:pt idx="883">
                  <c:v>0.64519675926567288</c:v>
                </c:pt>
                <c:pt idx="884">
                  <c:v>0.645925925928168</c:v>
                </c:pt>
                <c:pt idx="885">
                  <c:v>0.64665509259793907</c:v>
                </c:pt>
                <c:pt idx="886">
                  <c:v>0.64738425926043419</c:v>
                </c:pt>
                <c:pt idx="887">
                  <c:v>0.64810185185342561</c:v>
                </c:pt>
                <c:pt idx="888">
                  <c:v>0.64883101852319669</c:v>
                </c:pt>
                <c:pt idx="889">
                  <c:v>0.64960648148553446</c:v>
                </c:pt>
                <c:pt idx="890">
                  <c:v>0.65032407407852588</c:v>
                </c:pt>
                <c:pt idx="891">
                  <c:v>0.651053240741021</c:v>
                </c:pt>
                <c:pt idx="892">
                  <c:v>0.65178240741079208</c:v>
                </c:pt>
                <c:pt idx="893">
                  <c:v>0.6525000000037835</c:v>
                </c:pt>
                <c:pt idx="894">
                  <c:v>0.65322916666627862</c:v>
                </c:pt>
                <c:pt idx="895">
                  <c:v>0.65395833333604969</c:v>
                </c:pt>
                <c:pt idx="896">
                  <c:v>0.65467592592904111</c:v>
                </c:pt>
                <c:pt idx="897">
                  <c:v>0.65540509259881219</c:v>
                </c:pt>
                <c:pt idx="898">
                  <c:v>0.65613425926130731</c:v>
                </c:pt>
                <c:pt idx="899">
                  <c:v>0.65685185185429873</c:v>
                </c:pt>
                <c:pt idx="900">
                  <c:v>0.6576273148166365</c:v>
                </c:pt>
                <c:pt idx="901">
                  <c:v>0.65835648148640757</c:v>
                </c:pt>
                <c:pt idx="902">
                  <c:v>0.65908564814890269</c:v>
                </c:pt>
                <c:pt idx="903">
                  <c:v>0.65980324074189411</c:v>
                </c:pt>
                <c:pt idx="904">
                  <c:v>0.66053240741166519</c:v>
                </c:pt>
                <c:pt idx="905">
                  <c:v>0.66125000000465661</c:v>
                </c:pt>
                <c:pt idx="906">
                  <c:v>0.66203703703649808</c:v>
                </c:pt>
                <c:pt idx="907">
                  <c:v>0.6627546296294895</c:v>
                </c:pt>
                <c:pt idx="908">
                  <c:v>0.66348379629926058</c:v>
                </c:pt>
                <c:pt idx="909">
                  <c:v>0.66421296296903165</c:v>
                </c:pt>
                <c:pt idx="910">
                  <c:v>0.66493055556202307</c:v>
                </c:pt>
                <c:pt idx="911">
                  <c:v>0.66565972222451819</c:v>
                </c:pt>
                <c:pt idx="912">
                  <c:v>0.66643518518685596</c:v>
                </c:pt>
                <c:pt idx="913">
                  <c:v>0.66715277777984738</c:v>
                </c:pt>
                <c:pt idx="914">
                  <c:v>0.66788194444961846</c:v>
                </c:pt>
                <c:pt idx="915">
                  <c:v>0.66861111111211358</c:v>
                </c:pt>
                <c:pt idx="916">
                  <c:v>0.669328703705105</c:v>
                </c:pt>
                <c:pt idx="917">
                  <c:v>0.67005787037487607</c:v>
                </c:pt>
                <c:pt idx="918">
                  <c:v>0.67083333333721384</c:v>
                </c:pt>
                <c:pt idx="919">
                  <c:v>0.67156249999970896</c:v>
                </c:pt>
                <c:pt idx="920">
                  <c:v>0.67228009259270038</c:v>
                </c:pt>
                <c:pt idx="921">
                  <c:v>0.67300925926247146</c:v>
                </c:pt>
                <c:pt idx="922">
                  <c:v>0.67373842593224254</c:v>
                </c:pt>
                <c:pt idx="923">
                  <c:v>0.674456018517958</c:v>
                </c:pt>
                <c:pt idx="924">
                  <c:v>0.67523148148757173</c:v>
                </c:pt>
                <c:pt idx="925">
                  <c:v>0.67596064815006685</c:v>
                </c:pt>
                <c:pt idx="926">
                  <c:v>0.67667824074305827</c:v>
                </c:pt>
                <c:pt idx="927">
                  <c:v>0.67740740741282934</c:v>
                </c:pt>
                <c:pt idx="928">
                  <c:v>0.67813657407532446</c:v>
                </c:pt>
                <c:pt idx="929">
                  <c:v>0.67885416666831588</c:v>
                </c:pt>
                <c:pt idx="930">
                  <c:v>0.67958333333808696</c:v>
                </c:pt>
                <c:pt idx="931">
                  <c:v>0.68031250000058208</c:v>
                </c:pt>
                <c:pt idx="932">
                  <c:v>0.6810300925935735</c:v>
                </c:pt>
                <c:pt idx="933">
                  <c:v>0.68175925926334457</c:v>
                </c:pt>
                <c:pt idx="934">
                  <c:v>0.682476851856336</c:v>
                </c:pt>
                <c:pt idx="935">
                  <c:v>0.68320601851883112</c:v>
                </c:pt>
                <c:pt idx="936">
                  <c:v>0.68393518518860219</c:v>
                </c:pt>
                <c:pt idx="937">
                  <c:v>0.68465277778159361</c:v>
                </c:pt>
                <c:pt idx="938">
                  <c:v>0.68538194444408873</c:v>
                </c:pt>
                <c:pt idx="939">
                  <c:v>0.68611111111385981</c:v>
                </c:pt>
                <c:pt idx="940">
                  <c:v>0.68688657407619758</c:v>
                </c:pt>
                <c:pt idx="941">
                  <c:v>0.687604166669189</c:v>
                </c:pt>
                <c:pt idx="942">
                  <c:v>0.68833333333896007</c:v>
                </c:pt>
                <c:pt idx="943">
                  <c:v>0.68906250000145519</c:v>
                </c:pt>
                <c:pt idx="944">
                  <c:v>0.68978009259444661</c:v>
                </c:pt>
                <c:pt idx="945">
                  <c:v>0.69050925926421769</c:v>
                </c:pt>
                <c:pt idx="946">
                  <c:v>0.69123842592671281</c:v>
                </c:pt>
                <c:pt idx="947">
                  <c:v>0.69195601851970423</c:v>
                </c:pt>
                <c:pt idx="948">
                  <c:v>0.69268518518947531</c:v>
                </c:pt>
                <c:pt idx="949">
                  <c:v>0.69340277778246673</c:v>
                </c:pt>
                <c:pt idx="950">
                  <c:v>0.69413194444496185</c:v>
                </c:pt>
                <c:pt idx="951">
                  <c:v>0.69490740740729962</c:v>
                </c:pt>
                <c:pt idx="952">
                  <c:v>0.69563657407707069</c:v>
                </c:pt>
                <c:pt idx="953">
                  <c:v>0.69635416667006211</c:v>
                </c:pt>
                <c:pt idx="954">
                  <c:v>0.69708333333983319</c:v>
                </c:pt>
                <c:pt idx="955">
                  <c:v>0.69781250000232831</c:v>
                </c:pt>
                <c:pt idx="956">
                  <c:v>0.69853009259531973</c:v>
                </c:pt>
                <c:pt idx="957">
                  <c:v>0.6992592592650908</c:v>
                </c:pt>
                <c:pt idx="958">
                  <c:v>0.69998842592758592</c:v>
                </c:pt>
                <c:pt idx="959">
                  <c:v>0.70070601852057735</c:v>
                </c:pt>
                <c:pt idx="960">
                  <c:v>0.70143518519034842</c:v>
                </c:pt>
                <c:pt idx="961">
                  <c:v>0.70216435185284354</c:v>
                </c:pt>
                <c:pt idx="962">
                  <c:v>0.70293981481518131</c:v>
                </c:pt>
                <c:pt idx="963">
                  <c:v>0.70365740740817273</c:v>
                </c:pt>
                <c:pt idx="964">
                  <c:v>0.70438657407794381</c:v>
                </c:pt>
                <c:pt idx="965">
                  <c:v>0.70511574074043892</c:v>
                </c:pt>
                <c:pt idx="966">
                  <c:v>0.70583333333343035</c:v>
                </c:pt>
                <c:pt idx="967">
                  <c:v>0.70656250000320142</c:v>
                </c:pt>
                <c:pt idx="968">
                  <c:v>0.70733796296553919</c:v>
                </c:pt>
                <c:pt idx="969">
                  <c:v>0.70806712963531027</c:v>
                </c:pt>
                <c:pt idx="970">
                  <c:v>0.70878472222830169</c:v>
                </c:pt>
                <c:pt idx="971">
                  <c:v>0.70951388889079681</c:v>
                </c:pt>
                <c:pt idx="972">
                  <c:v>0.71024305556056788</c:v>
                </c:pt>
                <c:pt idx="973">
                  <c:v>0.7109606481535593</c:v>
                </c:pt>
                <c:pt idx="974">
                  <c:v>0.71173611111589707</c:v>
                </c:pt>
                <c:pt idx="975">
                  <c:v>0.71246527777839219</c:v>
                </c:pt>
                <c:pt idx="976">
                  <c:v>0.71319444444816327</c:v>
                </c:pt>
                <c:pt idx="977">
                  <c:v>0.71391203704115469</c:v>
                </c:pt>
                <c:pt idx="978">
                  <c:v>0.71464120370364981</c:v>
                </c:pt>
                <c:pt idx="979">
                  <c:v>0.71537037037342088</c:v>
                </c:pt>
                <c:pt idx="980">
                  <c:v>0.71608796296641231</c:v>
                </c:pt>
                <c:pt idx="981">
                  <c:v>0.71681712963618338</c:v>
                </c:pt>
                <c:pt idx="982">
                  <c:v>0.71753472222189885</c:v>
                </c:pt>
                <c:pt idx="983">
                  <c:v>0.71826388889166992</c:v>
                </c:pt>
                <c:pt idx="984">
                  <c:v>0.718993055561441</c:v>
                </c:pt>
                <c:pt idx="985">
                  <c:v>0.71976851852377877</c:v>
                </c:pt>
                <c:pt idx="986">
                  <c:v>0.72048611111677019</c:v>
                </c:pt>
                <c:pt idx="987">
                  <c:v>0.72121527777926531</c:v>
                </c:pt>
                <c:pt idx="988">
                  <c:v>0.72194444444903638</c:v>
                </c:pt>
                <c:pt idx="989">
                  <c:v>0.72266203704202781</c:v>
                </c:pt>
                <c:pt idx="990">
                  <c:v>0.72339120370452292</c:v>
                </c:pt>
                <c:pt idx="991">
                  <c:v>0.72416666666686069</c:v>
                </c:pt>
                <c:pt idx="992">
                  <c:v>0.72489583333663177</c:v>
                </c:pt>
                <c:pt idx="993">
                  <c:v>0.72561342592962319</c:v>
                </c:pt>
                <c:pt idx="994">
                  <c:v>0.72634259259211831</c:v>
                </c:pt>
                <c:pt idx="995">
                  <c:v>0.72707175926188938</c:v>
                </c:pt>
                <c:pt idx="996">
                  <c:v>0.72778935185488081</c:v>
                </c:pt>
                <c:pt idx="997">
                  <c:v>0.72856481481721858</c:v>
                </c:pt>
                <c:pt idx="998">
                  <c:v>0.72929398148698965</c:v>
                </c:pt>
                <c:pt idx="999">
                  <c:v>0.73001157407998107</c:v>
                </c:pt>
                <c:pt idx="1000">
                  <c:v>0.73074074074247619</c:v>
                </c:pt>
                <c:pt idx="1001">
                  <c:v>0.73146990741224727</c:v>
                </c:pt>
                <c:pt idx="1002">
                  <c:v>0.73218750000523869</c:v>
                </c:pt>
                <c:pt idx="1003">
                  <c:v>0.73296296296757646</c:v>
                </c:pt>
                <c:pt idx="1004">
                  <c:v>0.73369212963007158</c:v>
                </c:pt>
                <c:pt idx="1005">
                  <c:v>0.73442129629984265</c:v>
                </c:pt>
                <c:pt idx="1006">
                  <c:v>0.73513888889283407</c:v>
                </c:pt>
                <c:pt idx="1007">
                  <c:v>0.73586805555532919</c:v>
                </c:pt>
                <c:pt idx="1008">
                  <c:v>0.73658564814832062</c:v>
                </c:pt>
                <c:pt idx="1009">
                  <c:v>0.73731481481809169</c:v>
                </c:pt>
                <c:pt idx="1010">
                  <c:v>0.73804398148786277</c:v>
                </c:pt>
                <c:pt idx="1011">
                  <c:v>0.73876157407357823</c:v>
                </c:pt>
                <c:pt idx="1012">
                  <c:v>0.73949074074334931</c:v>
                </c:pt>
                <c:pt idx="1013">
                  <c:v>0.74021990741312038</c:v>
                </c:pt>
                <c:pt idx="1014">
                  <c:v>0.74099537037545815</c:v>
                </c:pt>
                <c:pt idx="1015">
                  <c:v>0.74171296296844957</c:v>
                </c:pt>
                <c:pt idx="1016">
                  <c:v>0.74244212963094469</c:v>
                </c:pt>
                <c:pt idx="1017">
                  <c:v>0.74317129630071577</c:v>
                </c:pt>
                <c:pt idx="1018">
                  <c:v>0.74388888889370719</c:v>
                </c:pt>
                <c:pt idx="1019">
                  <c:v>0.74461805555620231</c:v>
                </c:pt>
                <c:pt idx="1020">
                  <c:v>0.74539351851854008</c:v>
                </c:pt>
                <c:pt idx="1021">
                  <c:v>0.74612268518831115</c:v>
                </c:pt>
                <c:pt idx="1022">
                  <c:v>0.74684027778130258</c:v>
                </c:pt>
                <c:pt idx="1023">
                  <c:v>0.74756944444379769</c:v>
                </c:pt>
                <c:pt idx="1024">
                  <c:v>0.74829861111356877</c:v>
                </c:pt>
                <c:pt idx="1025">
                  <c:v>0.74901620370656019</c:v>
                </c:pt>
                <c:pt idx="1026">
                  <c:v>0.74979166666889796</c:v>
                </c:pt>
                <c:pt idx="1027">
                  <c:v>0.75052083333866904</c:v>
                </c:pt>
                <c:pt idx="1028">
                  <c:v>0.75123842593166046</c:v>
                </c:pt>
                <c:pt idx="1029">
                  <c:v>0.75196759259415558</c:v>
                </c:pt>
                <c:pt idx="1030">
                  <c:v>0.75269675926392665</c:v>
                </c:pt>
                <c:pt idx="1031">
                  <c:v>0.75341435185691807</c:v>
                </c:pt>
                <c:pt idx="1032">
                  <c:v>0.75414351851941319</c:v>
                </c:pt>
                <c:pt idx="1033">
                  <c:v>0.75487268518918427</c:v>
                </c:pt>
                <c:pt idx="1034">
                  <c:v>0.75559027778217569</c:v>
                </c:pt>
                <c:pt idx="1035">
                  <c:v>0.75631944444467081</c:v>
                </c:pt>
                <c:pt idx="1036">
                  <c:v>0.75704861111444188</c:v>
                </c:pt>
                <c:pt idx="1037">
                  <c:v>0.75782407407677965</c:v>
                </c:pt>
                <c:pt idx="1038">
                  <c:v>0.75854166666977108</c:v>
                </c:pt>
                <c:pt idx="1039">
                  <c:v>0.75927083333954215</c:v>
                </c:pt>
                <c:pt idx="1040">
                  <c:v>0.76000000000203727</c:v>
                </c:pt>
                <c:pt idx="1041">
                  <c:v>0.76071759259502869</c:v>
                </c:pt>
                <c:pt idx="1042">
                  <c:v>0.76144675926479977</c:v>
                </c:pt>
                <c:pt idx="1043">
                  <c:v>0.76222222222713754</c:v>
                </c:pt>
                <c:pt idx="1044">
                  <c:v>0.76295138888963265</c:v>
                </c:pt>
                <c:pt idx="1045">
                  <c:v>0.76366898148262408</c:v>
                </c:pt>
                <c:pt idx="1046">
                  <c:v>0.76439814815239515</c:v>
                </c:pt>
                <c:pt idx="1047">
                  <c:v>0.76512731481489027</c:v>
                </c:pt>
                <c:pt idx="1048">
                  <c:v>0.76584490740788169</c:v>
                </c:pt>
                <c:pt idx="1049">
                  <c:v>0.76662037037021946</c:v>
                </c:pt>
                <c:pt idx="1050">
                  <c:v>0.76734953703999054</c:v>
                </c:pt>
                <c:pt idx="1051">
                  <c:v>0.76807870370976161</c:v>
                </c:pt>
                <c:pt idx="1052">
                  <c:v>0.76879629630275303</c:v>
                </c:pt>
                <c:pt idx="1053">
                  <c:v>0.76952546296524815</c:v>
                </c:pt>
                <c:pt idx="1054">
                  <c:v>0.77025462963501923</c:v>
                </c:pt>
                <c:pt idx="1055">
                  <c:v>0.77097222222801065</c:v>
                </c:pt>
                <c:pt idx="1056">
                  <c:v>0.77170138889050577</c:v>
                </c:pt>
                <c:pt idx="1057">
                  <c:v>0.77241898148349719</c:v>
                </c:pt>
                <c:pt idx="1058">
                  <c:v>0.77314814815326827</c:v>
                </c:pt>
                <c:pt idx="1059">
                  <c:v>0.77387731481576338</c:v>
                </c:pt>
                <c:pt idx="1060">
                  <c:v>0.77465277777810115</c:v>
                </c:pt>
                <c:pt idx="1061">
                  <c:v>0.77538194444787223</c:v>
                </c:pt>
                <c:pt idx="1062">
                  <c:v>0.77609953704086365</c:v>
                </c:pt>
                <c:pt idx="1063">
                  <c:v>0.77682870370335877</c:v>
                </c:pt>
                <c:pt idx="1064">
                  <c:v>0.77754629629635019</c:v>
                </c:pt>
                <c:pt idx="1065">
                  <c:v>0.77827546296612127</c:v>
                </c:pt>
                <c:pt idx="1066">
                  <c:v>0.77905092592845904</c:v>
                </c:pt>
                <c:pt idx="1067">
                  <c:v>0.77978009259823011</c:v>
                </c:pt>
                <c:pt idx="1068">
                  <c:v>0.78049768519122154</c:v>
                </c:pt>
                <c:pt idx="1069">
                  <c:v>0.78122685185371665</c:v>
                </c:pt>
                <c:pt idx="1070">
                  <c:v>0.78195601852348773</c:v>
                </c:pt>
                <c:pt idx="1071">
                  <c:v>0.78267361111647915</c:v>
                </c:pt>
                <c:pt idx="1072">
                  <c:v>0.78344907407881692</c:v>
                </c:pt>
                <c:pt idx="1073">
                  <c:v>0.78417824074131204</c:v>
                </c:pt>
                <c:pt idx="1074">
                  <c:v>0.78490740741108311</c:v>
                </c:pt>
                <c:pt idx="1075">
                  <c:v>0.78562500000407454</c:v>
                </c:pt>
                <c:pt idx="1076">
                  <c:v>0.78635416666656965</c:v>
                </c:pt>
                <c:pt idx="1077">
                  <c:v>0.78708333333634073</c:v>
                </c:pt>
                <c:pt idx="1078">
                  <c:v>0.7878587962986785</c:v>
                </c:pt>
                <c:pt idx="1079">
                  <c:v>0.78858796296844957</c:v>
                </c:pt>
                <c:pt idx="1080">
                  <c:v>0.789305555561441</c:v>
                </c:pt>
                <c:pt idx="1081">
                  <c:v>0.79003472222393611</c:v>
                </c:pt>
                <c:pt idx="1082">
                  <c:v>0.79076388889370719</c:v>
                </c:pt>
                <c:pt idx="1083">
                  <c:v>0.79148148148669861</c:v>
                </c:pt>
                <c:pt idx="1084">
                  <c:v>0.79225694444903638</c:v>
                </c:pt>
                <c:pt idx="1085">
                  <c:v>0.7929861111115315</c:v>
                </c:pt>
                <c:pt idx="1086">
                  <c:v>0.79371527778130258</c:v>
                </c:pt>
                <c:pt idx="1087">
                  <c:v>0.794432870374294</c:v>
                </c:pt>
                <c:pt idx="1088">
                  <c:v>0.79516203703678912</c:v>
                </c:pt>
                <c:pt idx="1089">
                  <c:v>0.79589120370656019</c:v>
                </c:pt>
                <c:pt idx="1090">
                  <c:v>0.79666666666889796</c:v>
                </c:pt>
                <c:pt idx="1091">
                  <c:v>0.79738425926188938</c:v>
                </c:pt>
                <c:pt idx="1092">
                  <c:v>0.79811342593166046</c:v>
                </c:pt>
                <c:pt idx="1093">
                  <c:v>0.79884259259415558</c:v>
                </c:pt>
                <c:pt idx="1094">
                  <c:v>0.799560185187147</c:v>
                </c:pt>
                <c:pt idx="1095">
                  <c:v>0.80028935185691807</c:v>
                </c:pt>
                <c:pt idx="1096">
                  <c:v>0.80101851851941319</c:v>
                </c:pt>
                <c:pt idx="1097">
                  <c:v>0.80173611111240461</c:v>
                </c:pt>
                <c:pt idx="1098">
                  <c:v>0.80246527778217569</c:v>
                </c:pt>
                <c:pt idx="1099">
                  <c:v>0.80319444444467081</c:v>
                </c:pt>
                <c:pt idx="1100">
                  <c:v>0.80391203703766223</c:v>
                </c:pt>
                <c:pt idx="1101">
                  <c:v>0.8046875</c:v>
                </c:pt>
                <c:pt idx="1102">
                  <c:v>0.80541666666977108</c:v>
                </c:pt>
                <c:pt idx="1103">
                  <c:v>0.80614583333954215</c:v>
                </c:pt>
                <c:pt idx="1104">
                  <c:v>0.80686342592525762</c:v>
                </c:pt>
                <c:pt idx="1105">
                  <c:v>0.80759259259502869</c:v>
                </c:pt>
                <c:pt idx="1106">
                  <c:v>0.80832175926479977</c:v>
                </c:pt>
                <c:pt idx="1107">
                  <c:v>0.80903935185779119</c:v>
                </c:pt>
                <c:pt idx="1108">
                  <c:v>0.80976851852028631</c:v>
                </c:pt>
                <c:pt idx="1109">
                  <c:v>0.81049768519005738</c:v>
                </c:pt>
                <c:pt idx="1110">
                  <c:v>0.8112152777830488</c:v>
                </c:pt>
                <c:pt idx="1111">
                  <c:v>0.81194444444554392</c:v>
                </c:pt>
                <c:pt idx="1112">
                  <c:v>0.81271990740788169</c:v>
                </c:pt>
                <c:pt idx="1113">
                  <c:v>0.81343750000087311</c:v>
                </c:pt>
                <c:pt idx="1114">
                  <c:v>0.81416666667064419</c:v>
                </c:pt>
                <c:pt idx="1115">
                  <c:v>0.81489583333313931</c:v>
                </c:pt>
                <c:pt idx="1116">
                  <c:v>0.81561342592613073</c:v>
                </c:pt>
                <c:pt idx="1117">
                  <c:v>0.81634259259590181</c:v>
                </c:pt>
                <c:pt idx="1118">
                  <c:v>0.81707175926567288</c:v>
                </c:pt>
                <c:pt idx="1119">
                  <c:v>0.81778935185138835</c:v>
                </c:pt>
                <c:pt idx="1120">
                  <c:v>0.81851851852115942</c:v>
                </c:pt>
                <c:pt idx="1121">
                  <c:v>0.8192476851909305</c:v>
                </c:pt>
                <c:pt idx="1122">
                  <c:v>0.81996527778392192</c:v>
                </c:pt>
                <c:pt idx="1123">
                  <c:v>0.82074074074625969</c:v>
                </c:pt>
                <c:pt idx="1124">
                  <c:v>0.82146990740875481</c:v>
                </c:pt>
                <c:pt idx="1125">
                  <c:v>0.82219907407852588</c:v>
                </c:pt>
                <c:pt idx="1126">
                  <c:v>0.82291666667151731</c:v>
                </c:pt>
                <c:pt idx="1127">
                  <c:v>0.82364583333401242</c:v>
                </c:pt>
                <c:pt idx="1128">
                  <c:v>0.8243750000037835</c:v>
                </c:pt>
                <c:pt idx="1129">
                  <c:v>0.82509259259677492</c:v>
                </c:pt>
                <c:pt idx="1130">
                  <c:v>0.82582175925927004</c:v>
                </c:pt>
                <c:pt idx="1131">
                  <c:v>0.82655092592904111</c:v>
                </c:pt>
                <c:pt idx="1132">
                  <c:v>0.82726851852203254</c:v>
                </c:pt>
                <c:pt idx="1133">
                  <c:v>0.82799768518452765</c:v>
                </c:pt>
                <c:pt idx="1134">
                  <c:v>0.82877314815414138</c:v>
                </c:pt>
                <c:pt idx="1135">
                  <c:v>0.8295023148166365</c:v>
                </c:pt>
                <c:pt idx="1136">
                  <c:v>0.83021990740962792</c:v>
                </c:pt>
                <c:pt idx="1137">
                  <c:v>0.830949074079399</c:v>
                </c:pt>
                <c:pt idx="1138">
                  <c:v>0.83166666667239042</c:v>
                </c:pt>
                <c:pt idx="1139">
                  <c:v>0.83239583333488554</c:v>
                </c:pt>
                <c:pt idx="1140">
                  <c:v>0.83312500000465661</c:v>
                </c:pt>
                <c:pt idx="1141">
                  <c:v>0.83384259259764804</c:v>
                </c:pt>
                <c:pt idx="1142">
                  <c:v>0.83457175926014315</c:v>
                </c:pt>
                <c:pt idx="1143">
                  <c:v>0.83530092592991423</c:v>
                </c:pt>
                <c:pt idx="1144">
                  <c:v>0.83601851852290565</c:v>
                </c:pt>
                <c:pt idx="1145">
                  <c:v>0.83679398148524342</c:v>
                </c:pt>
                <c:pt idx="1146">
                  <c:v>0.83752314814773854</c:v>
                </c:pt>
                <c:pt idx="1147">
                  <c:v>0.83825231481750961</c:v>
                </c:pt>
                <c:pt idx="1148">
                  <c:v>0.83896990741050104</c:v>
                </c:pt>
                <c:pt idx="1149">
                  <c:v>0.83969907408027211</c:v>
                </c:pt>
                <c:pt idx="1150">
                  <c:v>0.84042824074276723</c:v>
                </c:pt>
                <c:pt idx="1151">
                  <c:v>0.84114583333575865</c:v>
                </c:pt>
                <c:pt idx="1152">
                  <c:v>0.84187500000552973</c:v>
                </c:pt>
                <c:pt idx="1153">
                  <c:v>0.84260416666802485</c:v>
                </c:pt>
                <c:pt idx="1154">
                  <c:v>0.84333333333779592</c:v>
                </c:pt>
                <c:pt idx="1155">
                  <c:v>0.84405092593078734</c:v>
                </c:pt>
                <c:pt idx="1156">
                  <c:v>0.84482638889312511</c:v>
                </c:pt>
                <c:pt idx="1157">
                  <c:v>0.84555555555562023</c:v>
                </c:pt>
                <c:pt idx="1158">
                  <c:v>0.84627314814861165</c:v>
                </c:pt>
                <c:pt idx="1159">
                  <c:v>0.84700231481838273</c:v>
                </c:pt>
                <c:pt idx="1160">
                  <c:v>0.84773148148087785</c:v>
                </c:pt>
                <c:pt idx="1161">
                  <c:v>0.84844907407386927</c:v>
                </c:pt>
                <c:pt idx="1162">
                  <c:v>0.849224537043483</c:v>
                </c:pt>
                <c:pt idx="1163">
                  <c:v>0.84995370370597811</c:v>
                </c:pt>
                <c:pt idx="1164">
                  <c:v>0.85068287037574919</c:v>
                </c:pt>
                <c:pt idx="1165">
                  <c:v>0.85140046296874061</c:v>
                </c:pt>
                <c:pt idx="1166">
                  <c:v>0.85212962963123573</c:v>
                </c:pt>
                <c:pt idx="1167">
                  <c:v>0.85285879630100681</c:v>
                </c:pt>
                <c:pt idx="1168">
                  <c:v>0.85363425926334457</c:v>
                </c:pt>
                <c:pt idx="1169">
                  <c:v>0.854351851856336</c:v>
                </c:pt>
                <c:pt idx="1170">
                  <c:v>0.85508101851883112</c:v>
                </c:pt>
                <c:pt idx="1171">
                  <c:v>0.85581018518860219</c:v>
                </c:pt>
                <c:pt idx="1172">
                  <c:v>0.85652777778159361</c:v>
                </c:pt>
                <c:pt idx="1173">
                  <c:v>0.85725694444408873</c:v>
                </c:pt>
                <c:pt idx="1174">
                  <c:v>0.85803240741370246</c:v>
                </c:pt>
                <c:pt idx="1175">
                  <c:v>0.85876157407619758</c:v>
                </c:pt>
                <c:pt idx="1176">
                  <c:v>0.859479166669189</c:v>
                </c:pt>
                <c:pt idx="1177">
                  <c:v>0.86020833333896007</c:v>
                </c:pt>
                <c:pt idx="1178">
                  <c:v>0.86093750000145519</c:v>
                </c:pt>
                <c:pt idx="1179">
                  <c:v>0.86165509259444661</c:v>
                </c:pt>
                <c:pt idx="1180">
                  <c:v>0.86243055555678438</c:v>
                </c:pt>
                <c:pt idx="1181">
                  <c:v>0.86315972222655546</c:v>
                </c:pt>
                <c:pt idx="1182">
                  <c:v>0.86387731481954688</c:v>
                </c:pt>
                <c:pt idx="1183">
                  <c:v>0.864606481482042</c:v>
                </c:pt>
                <c:pt idx="1184">
                  <c:v>0.86533564815181307</c:v>
                </c:pt>
                <c:pt idx="1185">
                  <c:v>0.8660532407448045</c:v>
                </c:pt>
                <c:pt idx="1186">
                  <c:v>0.86678240740729962</c:v>
                </c:pt>
                <c:pt idx="1187">
                  <c:v>0.86751157407707069</c:v>
                </c:pt>
                <c:pt idx="1188">
                  <c:v>0.86822916667006211</c:v>
                </c:pt>
                <c:pt idx="1189">
                  <c:v>0.86895833333983319</c:v>
                </c:pt>
                <c:pt idx="1190">
                  <c:v>0.86968750000232831</c:v>
                </c:pt>
                <c:pt idx="1191">
                  <c:v>0.87045138889516238</c:v>
                </c:pt>
                <c:pt idx="1192">
                  <c:v>0.8711805555576575</c:v>
                </c:pt>
                <c:pt idx="1193">
                  <c:v>0.87190972222742857</c:v>
                </c:pt>
                <c:pt idx="1194">
                  <c:v>0.87262731482042</c:v>
                </c:pt>
                <c:pt idx="1195">
                  <c:v>0.87335648148291511</c:v>
                </c:pt>
                <c:pt idx="1196">
                  <c:v>0.87408564815268619</c:v>
                </c:pt>
                <c:pt idx="1197">
                  <c:v>0.87486111111502396</c:v>
                </c:pt>
                <c:pt idx="1198">
                  <c:v>0.87557870370801538</c:v>
                </c:pt>
                <c:pt idx="1199">
                  <c:v>0.8763078703705105</c:v>
                </c:pt>
                <c:pt idx="1200">
                  <c:v>0.87703703704028158</c:v>
                </c:pt>
                <c:pt idx="1201">
                  <c:v>0.877754629633273</c:v>
                </c:pt>
                <c:pt idx="1202">
                  <c:v>0.87848379629576812</c:v>
                </c:pt>
                <c:pt idx="1203">
                  <c:v>0.87925925926538184</c:v>
                </c:pt>
                <c:pt idx="1204">
                  <c:v>0.87998842592787696</c:v>
                </c:pt>
                <c:pt idx="1205">
                  <c:v>0.88070601852086838</c:v>
                </c:pt>
                <c:pt idx="1206">
                  <c:v>0.88143518519063946</c:v>
                </c:pt>
                <c:pt idx="1207">
                  <c:v>0.88215277778363088</c:v>
                </c:pt>
                <c:pt idx="1208">
                  <c:v>0.882881944446126</c:v>
                </c:pt>
                <c:pt idx="1209">
                  <c:v>0.88361111111589707</c:v>
                </c:pt>
                <c:pt idx="1210">
                  <c:v>0.8843287037088885</c:v>
                </c:pt>
                <c:pt idx="1211">
                  <c:v>0.88505787037138361</c:v>
                </c:pt>
                <c:pt idx="1212">
                  <c:v>0.88578703704115469</c:v>
                </c:pt>
                <c:pt idx="1213">
                  <c:v>0.88650462963414611</c:v>
                </c:pt>
                <c:pt idx="1214">
                  <c:v>0.88728009259648388</c:v>
                </c:pt>
                <c:pt idx="1215">
                  <c:v>0.888009259258979</c:v>
                </c:pt>
                <c:pt idx="1216">
                  <c:v>0.88873842592875008</c:v>
                </c:pt>
                <c:pt idx="1217">
                  <c:v>0.8894560185217415</c:v>
                </c:pt>
                <c:pt idx="1218">
                  <c:v>0.89018518519151257</c:v>
                </c:pt>
                <c:pt idx="1219">
                  <c:v>0.89091435185400769</c:v>
                </c:pt>
                <c:pt idx="1220">
                  <c:v>0.89168981481634546</c:v>
                </c:pt>
                <c:pt idx="1221">
                  <c:v>0.89240740740933688</c:v>
                </c:pt>
                <c:pt idx="1222">
                  <c:v>0.89313657407910796</c:v>
                </c:pt>
                <c:pt idx="1223">
                  <c:v>0.89386574074160308</c:v>
                </c:pt>
                <c:pt idx="1224">
                  <c:v>0.8945833333345945</c:v>
                </c:pt>
                <c:pt idx="1225">
                  <c:v>0.89531250000436557</c:v>
                </c:pt>
                <c:pt idx="1226">
                  <c:v>0.89604166666686069</c:v>
                </c:pt>
                <c:pt idx="1227">
                  <c:v>0.89675925925985212</c:v>
                </c:pt>
                <c:pt idx="1228">
                  <c:v>0.89748842592962319</c:v>
                </c:pt>
                <c:pt idx="1229">
                  <c:v>0.89821759259211831</c:v>
                </c:pt>
                <c:pt idx="1230">
                  <c:v>0.89893518518510973</c:v>
                </c:pt>
                <c:pt idx="1231">
                  <c:v>0.89971064815472346</c:v>
                </c:pt>
                <c:pt idx="1232">
                  <c:v>0.90043981481721858</c:v>
                </c:pt>
                <c:pt idx="1233">
                  <c:v>0.90116898148698965</c:v>
                </c:pt>
                <c:pt idx="1234">
                  <c:v>0.90188657407998107</c:v>
                </c:pt>
                <c:pt idx="1235">
                  <c:v>0.90261574074247619</c:v>
                </c:pt>
                <c:pt idx="1236">
                  <c:v>0.90334490741224727</c:v>
                </c:pt>
                <c:pt idx="1237">
                  <c:v>0.90410879629780538</c:v>
                </c:pt>
                <c:pt idx="1238">
                  <c:v>0.90483796296757646</c:v>
                </c:pt>
                <c:pt idx="1239">
                  <c:v>0.90556712963007158</c:v>
                </c:pt>
                <c:pt idx="1240">
                  <c:v>0.906284722223063</c:v>
                </c:pt>
                <c:pt idx="1241">
                  <c:v>0.90701388889283407</c:v>
                </c:pt>
                <c:pt idx="1242">
                  <c:v>0.90774305555532919</c:v>
                </c:pt>
                <c:pt idx="1243">
                  <c:v>0.90846064814832062</c:v>
                </c:pt>
                <c:pt idx="1244">
                  <c:v>0.90918981481809169</c:v>
                </c:pt>
                <c:pt idx="1245">
                  <c:v>0.90991898148786277</c:v>
                </c:pt>
                <c:pt idx="1246">
                  <c:v>0.91064814815035788</c:v>
                </c:pt>
                <c:pt idx="1247">
                  <c:v>0.91136574074334931</c:v>
                </c:pt>
                <c:pt idx="1248">
                  <c:v>0.91209490741312038</c:v>
                </c:pt>
                <c:pt idx="1249">
                  <c:v>0.9128125000061118</c:v>
                </c:pt>
                <c:pt idx="1250">
                  <c:v>0.91354166666860692</c:v>
                </c:pt>
                <c:pt idx="1251">
                  <c:v>0.914270833338378</c:v>
                </c:pt>
                <c:pt idx="1252">
                  <c:v>0.91498842593136942</c:v>
                </c:pt>
                <c:pt idx="1253">
                  <c:v>0.91576388889370719</c:v>
                </c:pt>
                <c:pt idx="1254">
                  <c:v>0.91649305555620231</c:v>
                </c:pt>
                <c:pt idx="1255">
                  <c:v>0.91722222222597338</c:v>
                </c:pt>
                <c:pt idx="1256">
                  <c:v>0.91793981481896481</c:v>
                </c:pt>
                <c:pt idx="1257">
                  <c:v>0.91866898148145992</c:v>
                </c:pt>
                <c:pt idx="1258">
                  <c:v>0.919398148151231</c:v>
                </c:pt>
                <c:pt idx="1259">
                  <c:v>0.92017361111356877</c:v>
                </c:pt>
                <c:pt idx="1260">
                  <c:v>0.92089120370656019</c:v>
                </c:pt>
                <c:pt idx="1261">
                  <c:v>0.92162037037633127</c:v>
                </c:pt>
                <c:pt idx="1262">
                  <c:v>0.92234953703882638</c:v>
                </c:pt>
                <c:pt idx="1263">
                  <c:v>0.92306712963181781</c:v>
                </c:pt>
                <c:pt idx="1264">
                  <c:v>0.92379629630158888</c:v>
                </c:pt>
                <c:pt idx="1265">
                  <c:v>0.92457175926392665</c:v>
                </c:pt>
                <c:pt idx="1266">
                  <c:v>0.92530092592642177</c:v>
                </c:pt>
                <c:pt idx="1267">
                  <c:v>0.92603009259619284</c:v>
                </c:pt>
                <c:pt idx="1268">
                  <c:v>0.92674768518918427</c:v>
                </c:pt>
                <c:pt idx="1269">
                  <c:v>0.92747685185167938</c:v>
                </c:pt>
                <c:pt idx="1270">
                  <c:v>0.92820601852145046</c:v>
                </c:pt>
                <c:pt idx="1271">
                  <c:v>0.92896990740700858</c:v>
                </c:pt>
                <c:pt idx="1272">
                  <c:v>0.92969907407677965</c:v>
                </c:pt>
                <c:pt idx="1273">
                  <c:v>0.93042824074655073</c:v>
                </c:pt>
                <c:pt idx="1274">
                  <c:v>0.93114583333954215</c:v>
                </c:pt>
                <c:pt idx="1275">
                  <c:v>0.93187500000203727</c:v>
                </c:pt>
                <c:pt idx="1276">
                  <c:v>0.93260416667180834</c:v>
                </c:pt>
                <c:pt idx="1277">
                  <c:v>0.93337962963414611</c:v>
                </c:pt>
                <c:pt idx="1278">
                  <c:v>0.93410879629664123</c:v>
                </c:pt>
                <c:pt idx="1279">
                  <c:v>0.93482638888963265</c:v>
                </c:pt>
                <c:pt idx="1280">
                  <c:v>0.93555555555940373</c:v>
                </c:pt>
                <c:pt idx="1281">
                  <c:v>0.93628472222189885</c:v>
                </c:pt>
                <c:pt idx="1282">
                  <c:v>0.93700231481489027</c:v>
                </c:pt>
                <c:pt idx="1283">
                  <c:v>0.93777777777722804</c:v>
                </c:pt>
                <c:pt idx="1284">
                  <c:v>0.93850694444699911</c:v>
                </c:pt>
                <c:pt idx="1285">
                  <c:v>0.93922453703999054</c:v>
                </c:pt>
                <c:pt idx="1286">
                  <c:v>0.93995370370976161</c:v>
                </c:pt>
                <c:pt idx="1287">
                  <c:v>0.94068287037225673</c:v>
                </c:pt>
                <c:pt idx="1288">
                  <c:v>0.94140046296524815</c:v>
                </c:pt>
                <c:pt idx="1289">
                  <c:v>0.94212962963501923</c:v>
                </c:pt>
                <c:pt idx="1290">
                  <c:v>0.94285879629751435</c:v>
                </c:pt>
                <c:pt idx="1291">
                  <c:v>0.94357638889050577</c:v>
                </c:pt>
                <c:pt idx="1292">
                  <c:v>0.94430555556027684</c:v>
                </c:pt>
                <c:pt idx="1293">
                  <c:v>0.94503472222277196</c:v>
                </c:pt>
                <c:pt idx="1294">
                  <c:v>0.94581018518510973</c:v>
                </c:pt>
                <c:pt idx="1295">
                  <c:v>0.94652777777810115</c:v>
                </c:pt>
                <c:pt idx="1296">
                  <c:v>0.94725694444787223</c:v>
                </c:pt>
                <c:pt idx="1297">
                  <c:v>0.9479861111176433</c:v>
                </c:pt>
                <c:pt idx="1298">
                  <c:v>0.94870370370335877</c:v>
                </c:pt>
                <c:pt idx="1299">
                  <c:v>0.94943287037312984</c:v>
                </c:pt>
                <c:pt idx="1300">
                  <c:v>0.95015046296612127</c:v>
                </c:pt>
                <c:pt idx="1301">
                  <c:v>0.95087962963589234</c:v>
                </c:pt>
                <c:pt idx="1302">
                  <c:v>0.95160879629838746</c:v>
                </c:pt>
                <c:pt idx="1303">
                  <c:v>0.95233796296815854</c:v>
                </c:pt>
                <c:pt idx="1304">
                  <c:v>0.95305555556114996</c:v>
                </c:pt>
                <c:pt idx="1305">
                  <c:v>0.95383101852348773</c:v>
                </c:pt>
                <c:pt idx="1306">
                  <c:v>0.95456018518598285</c:v>
                </c:pt>
                <c:pt idx="1307">
                  <c:v>0.95528935185575392</c:v>
                </c:pt>
                <c:pt idx="1308">
                  <c:v>0.95600694444874534</c:v>
                </c:pt>
                <c:pt idx="1309">
                  <c:v>0.95673611111124046</c:v>
                </c:pt>
                <c:pt idx="1310">
                  <c:v>0.95746527778101154</c:v>
                </c:pt>
                <c:pt idx="1311">
                  <c:v>0.95824074074334931</c:v>
                </c:pt>
                <c:pt idx="1312">
                  <c:v>0.95895833333634073</c:v>
                </c:pt>
                <c:pt idx="1313">
                  <c:v>0.9596875000061118</c:v>
                </c:pt>
                <c:pt idx="1314">
                  <c:v>0.96041666666860692</c:v>
                </c:pt>
                <c:pt idx="1315">
                  <c:v>0.96113425926159834</c:v>
                </c:pt>
                <c:pt idx="1316">
                  <c:v>0.96186342593136942</c:v>
                </c:pt>
                <c:pt idx="1317">
                  <c:v>0.96263888889370719</c:v>
                </c:pt>
                <c:pt idx="1318">
                  <c:v>0.96336805555620231</c:v>
                </c:pt>
                <c:pt idx="1319">
                  <c:v>0.96409722222597338</c:v>
                </c:pt>
                <c:pt idx="1320">
                  <c:v>0.96481481481896481</c:v>
                </c:pt>
                <c:pt idx="1321">
                  <c:v>0.96554398148145992</c:v>
                </c:pt>
                <c:pt idx="1322">
                  <c:v>0.96626157407445135</c:v>
                </c:pt>
                <c:pt idx="1323">
                  <c:v>0.96704861111356877</c:v>
                </c:pt>
                <c:pt idx="1324">
                  <c:v>0.96776620370656019</c:v>
                </c:pt>
                <c:pt idx="1325">
                  <c:v>0.96849537037633127</c:v>
                </c:pt>
                <c:pt idx="1326">
                  <c:v>0.96922453703882638</c:v>
                </c:pt>
                <c:pt idx="1327">
                  <c:v>0.96994212963181781</c:v>
                </c:pt>
                <c:pt idx="1328">
                  <c:v>0.97067129630158888</c:v>
                </c:pt>
                <c:pt idx="1329">
                  <c:v>0.97144675926392665</c:v>
                </c:pt>
                <c:pt idx="1330">
                  <c:v>0.97217592592642177</c:v>
                </c:pt>
                <c:pt idx="1331">
                  <c:v>0.97289351851941319</c:v>
                </c:pt>
                <c:pt idx="1332">
                  <c:v>0.97362268518918427</c:v>
                </c:pt>
                <c:pt idx="1333">
                  <c:v>0.97435185185167938</c:v>
                </c:pt>
                <c:pt idx="1334">
                  <c:v>0.97506944444467081</c:v>
                </c:pt>
                <c:pt idx="1335">
                  <c:v>0.97584490740700858</c:v>
                </c:pt>
                <c:pt idx="1336">
                  <c:v>0.97657407407677965</c:v>
                </c:pt>
                <c:pt idx="1337">
                  <c:v>0.97730324074655073</c:v>
                </c:pt>
                <c:pt idx="1338">
                  <c:v>0.97802083333954215</c:v>
                </c:pt>
                <c:pt idx="1339">
                  <c:v>0.97875000000203727</c:v>
                </c:pt>
                <c:pt idx="1340">
                  <c:v>0.97947916667180834</c:v>
                </c:pt>
                <c:pt idx="1341">
                  <c:v>0.98025462963414611</c:v>
                </c:pt>
                <c:pt idx="1342">
                  <c:v>0.98097222222713754</c:v>
                </c:pt>
                <c:pt idx="1343">
                  <c:v>0.98170138888963265</c:v>
                </c:pt>
                <c:pt idx="1344">
                  <c:v>0.98243055555940373</c:v>
                </c:pt>
                <c:pt idx="1345">
                  <c:v>0.98314814815239515</c:v>
                </c:pt>
                <c:pt idx="1346">
                  <c:v>0.98387731481489027</c:v>
                </c:pt>
                <c:pt idx="1347">
                  <c:v>0.98465277777722804</c:v>
                </c:pt>
                <c:pt idx="1348">
                  <c:v>0.98537037037021946</c:v>
                </c:pt>
                <c:pt idx="1349">
                  <c:v>0.98609953703999054</c:v>
                </c:pt>
                <c:pt idx="1350">
                  <c:v>0.98682870370976161</c:v>
                </c:pt>
                <c:pt idx="1351">
                  <c:v>0.98754629630275303</c:v>
                </c:pt>
                <c:pt idx="1352">
                  <c:v>0.98827546296524815</c:v>
                </c:pt>
                <c:pt idx="1353">
                  <c:v>0.98905092592758592</c:v>
                </c:pt>
                <c:pt idx="1354">
                  <c:v>0.989780092597357</c:v>
                </c:pt>
                <c:pt idx="1355">
                  <c:v>0.99050925925985212</c:v>
                </c:pt>
                <c:pt idx="1356">
                  <c:v>0.99122685185284354</c:v>
                </c:pt>
                <c:pt idx="1357">
                  <c:v>0.99195601852261461</c:v>
                </c:pt>
                <c:pt idx="1358">
                  <c:v>0.99267361111560604</c:v>
                </c:pt>
                <c:pt idx="1359">
                  <c:v>0.99344907407794381</c:v>
                </c:pt>
                <c:pt idx="1360">
                  <c:v>0.99417824074043892</c:v>
                </c:pt>
                <c:pt idx="1361">
                  <c:v>0.99490740741021</c:v>
                </c:pt>
                <c:pt idx="1362">
                  <c:v>0.99562500000320142</c:v>
                </c:pt>
                <c:pt idx="1363">
                  <c:v>0.9963541666729725</c:v>
                </c:pt>
                <c:pt idx="1364">
                  <c:v>0.99708333333546761</c:v>
                </c:pt>
                <c:pt idx="1365">
                  <c:v>0.99785879629780538</c:v>
                </c:pt>
                <c:pt idx="1366">
                  <c:v>0.99857638889079681</c:v>
                </c:pt>
                <c:pt idx="1367">
                  <c:v>0.99930555556056788</c:v>
                </c:pt>
                <c:pt idx="1368">
                  <c:v>1.000034722223063</c:v>
                </c:pt>
                <c:pt idx="1369">
                  <c:v>1.0007523148160544</c:v>
                </c:pt>
                <c:pt idx="1370">
                  <c:v>1.0014814814858255</c:v>
                </c:pt>
                <c:pt idx="1371">
                  <c:v>1.0022569444481633</c:v>
                </c:pt>
                <c:pt idx="1372">
                  <c:v>1.0029745370411547</c:v>
                </c:pt>
                <c:pt idx="1373">
                  <c:v>1.0037037037036498</c:v>
                </c:pt>
                <c:pt idx="1374">
                  <c:v>1.0044328703734209</c:v>
                </c:pt>
                <c:pt idx="1375">
                  <c:v>1.0051504629664123</c:v>
                </c:pt>
                <c:pt idx="1376">
                  <c:v>1.0058796296361834</c:v>
                </c:pt>
                <c:pt idx="1377">
                  <c:v>1.0066550925985212</c:v>
                </c:pt>
                <c:pt idx="1378">
                  <c:v>1.0073842592610163</c:v>
                </c:pt>
                <c:pt idx="1379">
                  <c:v>1.0081134259307873</c:v>
                </c:pt>
                <c:pt idx="1380">
                  <c:v>1.0088310185237788</c:v>
                </c:pt>
                <c:pt idx="1381">
                  <c:v>1.0095601851862739</c:v>
                </c:pt>
                <c:pt idx="1382">
                  <c:v>1.010289351856045</c:v>
                </c:pt>
                <c:pt idx="1383">
                  <c:v>1.0110648148183827</c:v>
                </c:pt>
                <c:pt idx="1384">
                  <c:v>1.0117824074113742</c:v>
                </c:pt>
                <c:pt idx="1385">
                  <c:v>1.0125115740738693</c:v>
                </c:pt>
                <c:pt idx="1386">
                  <c:v>1.0132407407436403</c:v>
                </c:pt>
                <c:pt idx="1387">
                  <c:v>1.0139583333366318</c:v>
                </c:pt>
                <c:pt idx="1388">
                  <c:v>1.0146875000064028</c:v>
                </c:pt>
                <c:pt idx="1389">
                  <c:v>1.0154629629687406</c:v>
                </c:pt>
                <c:pt idx="1390">
                  <c:v>1.016180555561732</c:v>
                </c:pt>
                <c:pt idx="1391">
                  <c:v>1.0169097222242272</c:v>
                </c:pt>
                <c:pt idx="1392">
                  <c:v>1.0176388888939982</c:v>
                </c:pt>
                <c:pt idx="1393">
                  <c:v>1.0183564814869897</c:v>
                </c:pt>
                <c:pt idx="1394">
                  <c:v>1.0190856481494848</c:v>
                </c:pt>
                <c:pt idx="1395">
                  <c:v>1.0198032407424762</c:v>
                </c:pt>
                <c:pt idx="1396">
                  <c:v>1.0205324074122473</c:v>
                </c:pt>
                <c:pt idx="1397">
                  <c:v>1.0212615740747424</c:v>
                </c:pt>
                <c:pt idx="1398">
                  <c:v>1.0219907407445135</c:v>
                </c:pt>
                <c:pt idx="1399">
                  <c:v>1.0227083333375049</c:v>
                </c:pt>
                <c:pt idx="1400">
                  <c:v>1.0234837962998427</c:v>
                </c:pt>
                <c:pt idx="1401">
                  <c:v>1.0242129629623378</c:v>
                </c:pt>
                <c:pt idx="1402">
                  <c:v>1.0249421296321088</c:v>
                </c:pt>
                <c:pt idx="1403">
                  <c:v>1.0256597222251003</c:v>
                </c:pt>
                <c:pt idx="1404">
                  <c:v>1.0263888888948713</c:v>
                </c:pt>
                <c:pt idx="1405">
                  <c:v>1.0271064814878628</c:v>
                </c:pt>
                <c:pt idx="1406">
                  <c:v>1.0278819444502005</c:v>
                </c:pt>
                <c:pt idx="1407">
                  <c:v>1.0286111111126957</c:v>
                </c:pt>
                <c:pt idx="1408">
                  <c:v>1.0293287037056871</c:v>
                </c:pt>
                <c:pt idx="1409">
                  <c:v>1.0300578703754582</c:v>
                </c:pt>
                <c:pt idx="1410">
                  <c:v>1.0307870370379533</c:v>
                </c:pt>
                <c:pt idx="1411">
                  <c:v>1.0315046296309447</c:v>
                </c:pt>
                <c:pt idx="1412">
                  <c:v>1.0322800925932825</c:v>
                </c:pt>
                <c:pt idx="1413">
                  <c:v>1.0330092592630535</c:v>
                </c:pt>
                <c:pt idx="1414">
                  <c:v>1.0337384259255487</c:v>
                </c:pt>
                <c:pt idx="1415">
                  <c:v>1.0344560185185401</c:v>
                </c:pt>
                <c:pt idx="1416">
                  <c:v>1.0351851851883112</c:v>
                </c:pt>
                <c:pt idx="1417">
                  <c:v>1.0359143518580822</c:v>
                </c:pt>
                <c:pt idx="1418">
                  <c:v>1.03668981482042</c:v>
                </c:pt>
                <c:pt idx="1419">
                  <c:v>1.0374189814829151</c:v>
                </c:pt>
                <c:pt idx="1420">
                  <c:v>1.0381365740759065</c:v>
                </c:pt>
                <c:pt idx="1421">
                  <c:v>1.0388657407456776</c:v>
                </c:pt>
                <c:pt idx="1422">
                  <c:v>1.0395949074081727</c:v>
                </c:pt>
                <c:pt idx="1423">
                  <c:v>1.0403125000011642</c:v>
                </c:pt>
                <c:pt idx="1424">
                  <c:v>1.0410416666709352</c:v>
                </c:pt>
                <c:pt idx="1425">
                  <c:v>1.0417592592639267</c:v>
                </c:pt>
                <c:pt idx="1426">
                  <c:v>1.0424884259264218</c:v>
                </c:pt>
                <c:pt idx="1427">
                  <c:v>1.0432175925961928</c:v>
                </c:pt>
                <c:pt idx="1428">
                  <c:v>1.0439351851891843</c:v>
                </c:pt>
                <c:pt idx="1429">
                  <c:v>1.0446643518516794</c:v>
                </c:pt>
                <c:pt idx="1430">
                  <c:v>1.0453935185214505</c:v>
                </c:pt>
                <c:pt idx="1431">
                  <c:v>1.0461111111144419</c:v>
                </c:pt>
                <c:pt idx="1432">
                  <c:v>1.046840277784213</c:v>
                </c:pt>
                <c:pt idx="1433">
                  <c:v>1.0475694444467081</c:v>
                </c:pt>
                <c:pt idx="1434">
                  <c:v>1.0483449074090458</c:v>
                </c:pt>
                <c:pt idx="1435">
                  <c:v>1.0490625000020373</c:v>
                </c:pt>
                <c:pt idx="1436">
                  <c:v>1.0497916666718083</c:v>
                </c:pt>
                <c:pt idx="1437">
                  <c:v>1.0505208333343035</c:v>
                </c:pt>
                <c:pt idx="1438">
                  <c:v>1.0512384259272949</c:v>
                </c:pt>
                <c:pt idx="1439">
                  <c:v>1.051967592597066</c:v>
                </c:pt>
                <c:pt idx="1440">
                  <c:v>1.0526967592595611</c:v>
                </c:pt>
                <c:pt idx="1441">
                  <c:v>1.0534143518525525</c:v>
                </c:pt>
                <c:pt idx="1442">
                  <c:v>1.0541435185223236</c:v>
                </c:pt>
                <c:pt idx="1443">
                  <c:v>1.0548726851848187</c:v>
                </c:pt>
                <c:pt idx="1444">
                  <c:v>1.0555902777778101</c:v>
                </c:pt>
                <c:pt idx="1445">
                  <c:v>1.0563773148169275</c:v>
                </c:pt>
                <c:pt idx="1446">
                  <c:v>1.057094907409919</c:v>
                </c:pt>
                <c:pt idx="1447">
                  <c:v>1.05782407407969</c:v>
                </c:pt>
                <c:pt idx="1448">
                  <c:v>1.0585532407421852</c:v>
                </c:pt>
                <c:pt idx="1449">
                  <c:v>1.0592708333351766</c:v>
                </c:pt>
                <c:pt idx="1450">
                  <c:v>1.0600000000049477</c:v>
                </c:pt>
                <c:pt idx="1451">
                  <c:v>1.0607754629672854</c:v>
                </c:pt>
                <c:pt idx="1452">
                  <c:v>1.0615046296297805</c:v>
                </c:pt>
                <c:pt idx="1453">
                  <c:v>1.062222222222772</c:v>
                </c:pt>
                <c:pt idx="1454">
                  <c:v>1.062951388892543</c:v>
                </c:pt>
                <c:pt idx="1455">
                  <c:v>1.0636805555550382</c:v>
                </c:pt>
                <c:pt idx="1456">
                  <c:v>1.0643981481480296</c:v>
                </c:pt>
                <c:pt idx="1457">
                  <c:v>1.0651736111176433</c:v>
                </c:pt>
                <c:pt idx="1458">
                  <c:v>1.0659027777801384</c:v>
                </c:pt>
                <c:pt idx="1459">
                  <c:v>1.0666319444499095</c:v>
                </c:pt>
                <c:pt idx="1460">
                  <c:v>1.0673495370429009</c:v>
                </c:pt>
                <c:pt idx="1461">
                  <c:v>1.068078703705396</c:v>
                </c:pt>
                <c:pt idx="1462">
                  <c:v>1.0687962962983875</c:v>
                </c:pt>
                <c:pt idx="1463">
                  <c:v>1.0695717592607252</c:v>
                </c:pt>
                <c:pt idx="1464">
                  <c:v>1.0703009259304963</c:v>
                </c:pt>
                <c:pt idx="1465">
                  <c:v>1.0710185185234877</c:v>
                </c:pt>
                <c:pt idx="1466">
                  <c:v>1.0717476851859828</c:v>
                </c:pt>
                <c:pt idx="1467">
                  <c:v>1.0724768518557539</c:v>
                </c:pt>
                <c:pt idx="1468">
                  <c:v>1.073206018518249</c:v>
                </c:pt>
                <c:pt idx="1469">
                  <c:v>1.0739699074110831</c:v>
                </c:pt>
                <c:pt idx="1470">
                  <c:v>1.0746990740735782</c:v>
                </c:pt>
                <c:pt idx="1471">
                  <c:v>1.0754282407433493</c:v>
                </c:pt>
                <c:pt idx="1472">
                  <c:v>1.0761458333363407</c:v>
                </c:pt>
                <c:pt idx="1473">
                  <c:v>1.0768750000061118</c:v>
                </c:pt>
                <c:pt idx="1474">
                  <c:v>1.0776041666686069</c:v>
                </c:pt>
                <c:pt idx="1475">
                  <c:v>1.0783796296309447</c:v>
                </c:pt>
                <c:pt idx="1476">
                  <c:v>1.0790972222239361</c:v>
                </c:pt>
                <c:pt idx="1477">
                  <c:v>1.0798263888937072</c:v>
                </c:pt>
                <c:pt idx="1478">
                  <c:v>1.0805555555562023</c:v>
                </c:pt>
                <c:pt idx="1479">
                  <c:v>1.0812731481491937</c:v>
                </c:pt>
                <c:pt idx="1480">
                  <c:v>1.0820023148189648</c:v>
                </c:pt>
                <c:pt idx="1481">
                  <c:v>1.0827777777813026</c:v>
                </c:pt>
                <c:pt idx="1482">
                  <c:v>1.0835069444437977</c:v>
                </c:pt>
                <c:pt idx="1483">
                  <c:v>1.0842245370367891</c:v>
                </c:pt>
                <c:pt idx="1484">
                  <c:v>1.0849537037065602</c:v>
                </c:pt>
                <c:pt idx="1485">
                  <c:v>1.0856712962995516</c:v>
                </c:pt>
                <c:pt idx="1486">
                  <c:v>1.0864004629693227</c:v>
                </c:pt>
                <c:pt idx="1487">
                  <c:v>1.0871296296318178</c:v>
                </c:pt>
                <c:pt idx="1488">
                  <c:v>1.0878472222248092</c:v>
                </c:pt>
                <c:pt idx="1489">
                  <c:v>1.0885763888945803</c:v>
                </c:pt>
                <c:pt idx="1490">
                  <c:v>1.0893055555570754</c:v>
                </c:pt>
                <c:pt idx="1491">
                  <c:v>1.0900231481500668</c:v>
                </c:pt>
                <c:pt idx="1492">
                  <c:v>1.0907986111124046</c:v>
                </c:pt>
                <c:pt idx="1493">
                  <c:v>1.0915277777821757</c:v>
                </c:pt>
                <c:pt idx="1494">
                  <c:v>1.0922453703751671</c:v>
                </c:pt>
                <c:pt idx="1495">
                  <c:v>1.0929745370376622</c:v>
                </c:pt>
                <c:pt idx="1496">
                  <c:v>1.0937037037074333</c:v>
                </c:pt>
                <c:pt idx="1497">
                  <c:v>1.0944212963004247</c:v>
                </c:pt>
                <c:pt idx="1498">
                  <c:v>1.0952083333395422</c:v>
                </c:pt>
                <c:pt idx="1499">
                  <c:v>1.0959259259252576</c:v>
                </c:pt>
                <c:pt idx="1500">
                  <c:v>1.0966550925950287</c:v>
                </c:pt>
                <c:pt idx="1501">
                  <c:v>1.0973726851880201</c:v>
                </c:pt>
                <c:pt idx="1502">
                  <c:v>1.0981018518577912</c:v>
                </c:pt>
                <c:pt idx="1503">
                  <c:v>1.0988310185202863</c:v>
                </c:pt>
                <c:pt idx="1504">
                  <c:v>1.0996064814826241</c:v>
                </c:pt>
                <c:pt idx="1505">
                  <c:v>1.1003240740756155</c:v>
                </c:pt>
                <c:pt idx="1506">
                  <c:v>1.1010532407453866</c:v>
                </c:pt>
                <c:pt idx="1507">
                  <c:v>1.1017824074078817</c:v>
                </c:pt>
                <c:pt idx="1508">
                  <c:v>1.1025000000008731</c:v>
                </c:pt>
                <c:pt idx="1509">
                  <c:v>1.1032291666706442</c:v>
                </c:pt>
                <c:pt idx="1510">
                  <c:v>1.1039583333331393</c:v>
                </c:pt>
                <c:pt idx="1511">
                  <c:v>1.1046759259261307</c:v>
                </c:pt>
                <c:pt idx="1512">
                  <c:v>1.1054050925959018</c:v>
                </c:pt>
                <c:pt idx="1513">
                  <c:v>1.1061342592656729</c:v>
                </c:pt>
                <c:pt idx="1514">
                  <c:v>1.1068518518513883</c:v>
                </c:pt>
                <c:pt idx="1515">
                  <c:v>1.1076273148210021</c:v>
                </c:pt>
                <c:pt idx="1516">
                  <c:v>1.1083564814834972</c:v>
                </c:pt>
                <c:pt idx="1517">
                  <c:v>1.1090856481532683</c:v>
                </c:pt>
                <c:pt idx="1518">
                  <c:v>1.1098032407462597</c:v>
                </c:pt>
                <c:pt idx="1519">
                  <c:v>1.1105324074087548</c:v>
                </c:pt>
                <c:pt idx="1520">
                  <c:v>1.1112615740785259</c:v>
                </c:pt>
                <c:pt idx="1521">
                  <c:v>1.1119791666715173</c:v>
                </c:pt>
                <c:pt idx="1522">
                  <c:v>1.1127083333340124</c:v>
                </c:pt>
                <c:pt idx="1523">
                  <c:v>1.1134259259270038</c:v>
                </c:pt>
                <c:pt idx="1524">
                  <c:v>1.1141550925967749</c:v>
                </c:pt>
                <c:pt idx="1525">
                  <c:v>1.11488425925927</c:v>
                </c:pt>
                <c:pt idx="1526">
                  <c:v>1.1156597222216078</c:v>
                </c:pt>
                <c:pt idx="1527">
                  <c:v>1.1163773148145992</c:v>
                </c:pt>
                <c:pt idx="1528">
                  <c:v>1.1171064814843703</c:v>
                </c:pt>
                <c:pt idx="1529">
                  <c:v>1.1178356481541414</c:v>
                </c:pt>
                <c:pt idx="1530">
                  <c:v>1.1185532407471328</c:v>
                </c:pt>
                <c:pt idx="1531">
                  <c:v>1.1192824074096279</c:v>
                </c:pt>
                <c:pt idx="1532">
                  <c:v>1.1200578703719657</c:v>
                </c:pt>
                <c:pt idx="1533">
                  <c:v>1.1207870370417368</c:v>
                </c:pt>
                <c:pt idx="1534">
                  <c:v>1.1215046296347282</c:v>
                </c:pt>
                <c:pt idx="1535">
                  <c:v>1.1222337962972233</c:v>
                </c:pt>
                <c:pt idx="1536">
                  <c:v>1.1229629629669944</c:v>
                </c:pt>
                <c:pt idx="1537">
                  <c:v>1.1236805555599858</c:v>
                </c:pt>
                <c:pt idx="1538">
                  <c:v>1.1244560185223236</c:v>
                </c:pt>
                <c:pt idx="1539">
                  <c:v>1.1251851851848187</c:v>
                </c:pt>
                <c:pt idx="1540">
                  <c:v>1.1259027777778101</c:v>
                </c:pt>
                <c:pt idx="1541">
                  <c:v>1.1266319444475812</c:v>
                </c:pt>
                <c:pt idx="1542">
                  <c:v>1.1273611111173523</c:v>
                </c:pt>
                <c:pt idx="1543">
                  <c:v>1.1280787037030677</c:v>
                </c:pt>
                <c:pt idx="1544">
                  <c:v>1.1288541666726815</c:v>
                </c:pt>
                <c:pt idx="1545">
                  <c:v>1.1295833333351766</c:v>
                </c:pt>
                <c:pt idx="1546">
                  <c:v>1.1303125000049477</c:v>
                </c:pt>
                <c:pt idx="1547">
                  <c:v>1.1310300925979391</c:v>
                </c:pt>
                <c:pt idx="1548">
                  <c:v>1.1317592592604342</c:v>
                </c:pt>
                <c:pt idx="1549">
                  <c:v>1.1324884259302053</c:v>
                </c:pt>
                <c:pt idx="1550">
                  <c:v>1.1332060185231967</c:v>
                </c:pt>
                <c:pt idx="1551">
                  <c:v>1.1339351851856918</c:v>
                </c:pt>
                <c:pt idx="1552">
                  <c:v>1.1346643518554629</c:v>
                </c:pt>
                <c:pt idx="1553">
                  <c:v>1.1353819444484543</c:v>
                </c:pt>
                <c:pt idx="1554">
                  <c:v>1.1361111111109494</c:v>
                </c:pt>
                <c:pt idx="1555">
                  <c:v>1.1368865740805632</c:v>
                </c:pt>
                <c:pt idx="1556">
                  <c:v>1.1376157407430583</c:v>
                </c:pt>
                <c:pt idx="1557">
                  <c:v>1.1383333333360497</c:v>
                </c:pt>
                <c:pt idx="1558">
                  <c:v>1.1390625000058208</c:v>
                </c:pt>
                <c:pt idx="1559">
                  <c:v>1.1397916666683159</c:v>
                </c:pt>
                <c:pt idx="1560">
                  <c:v>1.1405092592613073</c:v>
                </c:pt>
                <c:pt idx="1561">
                  <c:v>1.1412847222236451</c:v>
                </c:pt>
                <c:pt idx="1562">
                  <c:v>1.1420138888934162</c:v>
                </c:pt>
                <c:pt idx="1563">
                  <c:v>1.1427430555559113</c:v>
                </c:pt>
                <c:pt idx="1564">
                  <c:v>1.1434606481489027</c:v>
                </c:pt>
                <c:pt idx="1565">
                  <c:v>1.1441898148186738</c:v>
                </c:pt>
                <c:pt idx="1566">
                  <c:v>1.1449074074116652</c:v>
                </c:pt>
                <c:pt idx="1567">
                  <c:v>1.1456944444507826</c:v>
                </c:pt>
                <c:pt idx="1568">
                  <c:v>1.1464120370364981</c:v>
                </c:pt>
                <c:pt idx="1569">
                  <c:v>1.1471412037062692</c:v>
                </c:pt>
                <c:pt idx="1570">
                  <c:v>1.1478703703760402</c:v>
                </c:pt>
                <c:pt idx="1571">
                  <c:v>1.1485879629690317</c:v>
                </c:pt>
                <c:pt idx="1572">
                  <c:v>1.1493171296315268</c:v>
                </c:pt>
                <c:pt idx="1573">
                  <c:v>1.1500925925938645</c:v>
                </c:pt>
                <c:pt idx="1574">
                  <c:v>1.150810185186856</c:v>
                </c:pt>
                <c:pt idx="1575">
                  <c:v>1.151539351856627</c:v>
                </c:pt>
                <c:pt idx="1576">
                  <c:v>1.1522685185191222</c:v>
                </c:pt>
                <c:pt idx="1577">
                  <c:v>1.1529861111121136</c:v>
                </c:pt>
                <c:pt idx="1578">
                  <c:v>1.1537152777818847</c:v>
                </c:pt>
                <c:pt idx="1579">
                  <c:v>1.1544444444443798</c:v>
                </c:pt>
                <c:pt idx="1580">
                  <c:v>1.1551620370373712</c:v>
                </c:pt>
                <c:pt idx="1581">
                  <c:v>1.1558912037071423</c:v>
                </c:pt>
                <c:pt idx="1582">
                  <c:v>1.1566087963001337</c:v>
                </c:pt>
                <c:pt idx="1583">
                  <c:v>1.1573379629626288</c:v>
                </c:pt>
                <c:pt idx="1584">
                  <c:v>1.1581134259322425</c:v>
                </c:pt>
                <c:pt idx="1585">
                  <c:v>1.1588425925947377</c:v>
                </c:pt>
                <c:pt idx="1586">
                  <c:v>1.1595717592645087</c:v>
                </c:pt>
                <c:pt idx="1587">
                  <c:v>1.1602893518575002</c:v>
                </c:pt>
                <c:pt idx="1588">
                  <c:v>1.1610185185199953</c:v>
                </c:pt>
                <c:pt idx="1589">
                  <c:v>1.1617476851897663</c:v>
                </c:pt>
                <c:pt idx="1590">
                  <c:v>1.1624652777827578</c:v>
                </c:pt>
                <c:pt idx="1591">
                  <c:v>1.1631944444452529</c:v>
                </c:pt>
                <c:pt idx="1592">
                  <c:v>1.163923611115024</c:v>
                </c:pt>
                <c:pt idx="1593">
                  <c:v>1.1646412037080154</c:v>
                </c:pt>
                <c:pt idx="1594">
                  <c:v>1.1653703703705105</c:v>
                </c:pt>
                <c:pt idx="1595">
                  <c:v>1.1661458333328483</c:v>
                </c:pt>
                <c:pt idx="1596">
                  <c:v>1.1668634259258397</c:v>
                </c:pt>
                <c:pt idx="1597">
                  <c:v>1.1675925925956108</c:v>
                </c:pt>
                <c:pt idx="1598">
                  <c:v>1.1683217592653818</c:v>
                </c:pt>
                <c:pt idx="1599">
                  <c:v>1.1690393518583733</c:v>
                </c:pt>
                <c:pt idx="1600">
                  <c:v>1.1697685185208684</c:v>
                </c:pt>
                <c:pt idx="1601">
                  <c:v>1.1705439814832062</c:v>
                </c:pt>
                <c:pt idx="1602">
                  <c:v>1.1712731481529772</c:v>
                </c:pt>
                <c:pt idx="1603">
                  <c:v>1.1719907407459687</c:v>
                </c:pt>
                <c:pt idx="1604">
                  <c:v>1.1727199074084638</c:v>
                </c:pt>
                <c:pt idx="1605">
                  <c:v>1.1734490740782348</c:v>
                </c:pt>
                <c:pt idx="1606">
                  <c:v>1.1741666666712263</c:v>
                </c:pt>
                <c:pt idx="1607">
                  <c:v>1.174942129633564</c:v>
                </c:pt>
                <c:pt idx="1608">
                  <c:v>1.1756712962960592</c:v>
                </c:pt>
                <c:pt idx="1609">
                  <c:v>1.1764004629658302</c:v>
                </c:pt>
                <c:pt idx="1610">
                  <c:v>1.1771180555588217</c:v>
                </c:pt>
                <c:pt idx="1611">
                  <c:v>1.1778472222285927</c:v>
                </c:pt>
                <c:pt idx="1612">
                  <c:v>1.1785763888910878</c:v>
                </c:pt>
                <c:pt idx="1613">
                  <c:v>1.1792939814840793</c:v>
                </c:pt>
                <c:pt idx="1614">
                  <c:v>1.1800231481538503</c:v>
                </c:pt>
                <c:pt idx="1615">
                  <c:v>1.1807523148163455</c:v>
                </c:pt>
                <c:pt idx="1616">
                  <c:v>1.1814699074093369</c:v>
                </c:pt>
                <c:pt idx="1617">
                  <c:v>1.182199074079108</c:v>
                </c:pt>
                <c:pt idx="1618">
                  <c:v>1.1829745370414457</c:v>
                </c:pt>
                <c:pt idx="1619">
                  <c:v>1.1836921296344372</c:v>
                </c:pt>
                <c:pt idx="1620">
                  <c:v>1.1844212962969323</c:v>
                </c:pt>
                <c:pt idx="1621">
                  <c:v>1.1851504629667033</c:v>
                </c:pt>
                <c:pt idx="1622">
                  <c:v>1.1858680555596948</c:v>
                </c:pt>
                <c:pt idx="1623">
                  <c:v>1.1865972222221899</c:v>
                </c:pt>
                <c:pt idx="1624">
                  <c:v>1.1873726851845277</c:v>
                </c:pt>
                <c:pt idx="1625">
                  <c:v>1.1881018518542987</c:v>
                </c:pt>
                <c:pt idx="1626">
                  <c:v>1.1888194444472902</c:v>
                </c:pt>
                <c:pt idx="1627">
                  <c:v>1.1895486111170612</c:v>
                </c:pt>
                <c:pt idx="1628">
                  <c:v>1.1902777777795563</c:v>
                </c:pt>
                <c:pt idx="1629">
                  <c:v>1.1909953703725478</c:v>
                </c:pt>
                <c:pt idx="1630">
                  <c:v>1.1917245370423188</c:v>
                </c:pt>
                <c:pt idx="1631">
                  <c:v>1.1924421296353103</c:v>
                </c:pt>
                <c:pt idx="1632">
                  <c:v>1.1931712962978054</c:v>
                </c:pt>
                <c:pt idx="1633">
                  <c:v>1.1939004629675765</c:v>
                </c:pt>
                <c:pt idx="1634">
                  <c:v>1.1946180555605679</c:v>
                </c:pt>
                <c:pt idx="1635">
                  <c:v>1.1954050925924093</c:v>
                </c:pt>
                <c:pt idx="1636">
                  <c:v>1.1961226851854008</c:v>
                </c:pt>
                <c:pt idx="1637">
                  <c:v>1.1968518518551718</c:v>
                </c:pt>
                <c:pt idx="1638">
                  <c:v>1.1975694444481633</c:v>
                </c:pt>
                <c:pt idx="1639">
                  <c:v>1.1982986111106584</c:v>
                </c:pt>
                <c:pt idx="1640">
                  <c:v>1.1990277777804295</c:v>
                </c:pt>
                <c:pt idx="1641">
                  <c:v>1.1998032407427672</c:v>
                </c:pt>
                <c:pt idx="1642">
                  <c:v>1.2005208333357587</c:v>
                </c:pt>
                <c:pt idx="1643">
                  <c:v>1.2012500000055297</c:v>
                </c:pt>
                <c:pt idx="1644">
                  <c:v>1.2019791666680248</c:v>
                </c:pt>
                <c:pt idx="1645">
                  <c:v>1.2026967592610163</c:v>
                </c:pt>
                <c:pt idx="1646">
                  <c:v>1.2034259259307873</c:v>
                </c:pt>
                <c:pt idx="1647">
                  <c:v>1.2041550925932825</c:v>
                </c:pt>
                <c:pt idx="1648">
                  <c:v>1.2048726851862739</c:v>
                </c:pt>
                <c:pt idx="1649">
                  <c:v>1.205601851856045</c:v>
                </c:pt>
                <c:pt idx="1650">
                  <c:v>1.2063310185185401</c:v>
                </c:pt>
                <c:pt idx="1651">
                  <c:v>1.2070486111115315</c:v>
                </c:pt>
                <c:pt idx="1652">
                  <c:v>1.2078240740738693</c:v>
                </c:pt>
                <c:pt idx="1653">
                  <c:v>1.2085532407436403</c:v>
                </c:pt>
                <c:pt idx="1654">
                  <c:v>1.2092824074134114</c:v>
                </c:pt>
                <c:pt idx="1655">
                  <c:v>1.2100000000064028</c:v>
                </c:pt>
                <c:pt idx="1656">
                  <c:v>1.210729166668898</c:v>
                </c:pt>
                <c:pt idx="1657">
                  <c:v>1.211458333338669</c:v>
                </c:pt>
                <c:pt idx="1658">
                  <c:v>1.2122337963010068</c:v>
                </c:pt>
                <c:pt idx="1659">
                  <c:v>1.2129513888939982</c:v>
                </c:pt>
                <c:pt idx="1660">
                  <c:v>1.2136805555564933</c:v>
                </c:pt>
                <c:pt idx="1661">
                  <c:v>1.2144097222262644</c:v>
                </c:pt>
                <c:pt idx="1662">
                  <c:v>1.2151273148192558</c:v>
                </c:pt>
                <c:pt idx="1663">
                  <c:v>1.215856481481751</c:v>
                </c:pt>
                <c:pt idx="1664">
                  <c:v>1.2166319444440887</c:v>
                </c:pt>
                <c:pt idx="1665">
                  <c:v>1.2173611111138598</c:v>
                </c:pt>
                <c:pt idx="1666">
                  <c:v>1.2180902777836309</c:v>
                </c:pt>
                <c:pt idx="1667">
                  <c:v>1.2188078703766223</c:v>
                </c:pt>
                <c:pt idx="1668">
                  <c:v>1.2195370370391174</c:v>
                </c:pt>
                <c:pt idx="1669">
                  <c:v>1.2202662037088885</c:v>
                </c:pt>
                <c:pt idx="1670">
                  <c:v>1.2210416666712263</c:v>
                </c:pt>
                <c:pt idx="1671">
                  <c:v>1.2217592592642177</c:v>
                </c:pt>
                <c:pt idx="1672">
                  <c:v>1.2224884259267128</c:v>
                </c:pt>
                <c:pt idx="1673">
                  <c:v>1.2232175925964839</c:v>
                </c:pt>
                <c:pt idx="1674">
                  <c:v>1.2239351851894753</c:v>
                </c:pt>
                <c:pt idx="1675">
                  <c:v>1.2246643518519704</c:v>
                </c:pt>
                <c:pt idx="1676">
                  <c:v>1.2254398148143082</c:v>
                </c:pt>
                <c:pt idx="1677">
                  <c:v>1.2261689814840793</c:v>
                </c:pt>
                <c:pt idx="1678">
                  <c:v>1.2268865740770707</c:v>
                </c:pt>
                <c:pt idx="1679">
                  <c:v>1.2276157407468418</c:v>
                </c:pt>
                <c:pt idx="1680">
                  <c:v>1.2283449074093369</c:v>
                </c:pt>
                <c:pt idx="1681">
                  <c:v>1.2290625000023283</c:v>
                </c:pt>
                <c:pt idx="1682">
                  <c:v>1.2297916666720994</c:v>
                </c:pt>
                <c:pt idx="1683">
                  <c:v>1.2305208333345945</c:v>
                </c:pt>
                <c:pt idx="1684">
                  <c:v>1.2312384259275859</c:v>
                </c:pt>
                <c:pt idx="1685">
                  <c:v>1.231967592597357</c:v>
                </c:pt>
                <c:pt idx="1686">
                  <c:v>1.2326851851903484</c:v>
                </c:pt>
                <c:pt idx="1687">
                  <c:v>1.2334722222221899</c:v>
                </c:pt>
                <c:pt idx="1688">
                  <c:v>1.2341898148151813</c:v>
                </c:pt>
                <c:pt idx="1689">
                  <c:v>1.2349189814849524</c:v>
                </c:pt>
                <c:pt idx="1690">
                  <c:v>1.2356481481547235</c:v>
                </c:pt>
                <c:pt idx="1691">
                  <c:v>1.2363657407404389</c:v>
                </c:pt>
                <c:pt idx="1692">
                  <c:v>1.23709490741021</c:v>
                </c:pt>
                <c:pt idx="1693">
                  <c:v>1.2378703703725478</c:v>
                </c:pt>
                <c:pt idx="1694">
                  <c:v>1.2385995370423188</c:v>
                </c:pt>
                <c:pt idx="1695">
                  <c:v>1.2393171296353103</c:v>
                </c:pt>
                <c:pt idx="1696">
                  <c:v>1.2400462962978054</c:v>
                </c:pt>
                <c:pt idx="1697">
                  <c:v>1.2407754629675765</c:v>
                </c:pt>
                <c:pt idx="1698">
                  <c:v>1.2414930555605679</c:v>
                </c:pt>
                <c:pt idx="1699">
                  <c:v>1.242222222223063</c:v>
                </c:pt>
                <c:pt idx="1700">
                  <c:v>1.2429398148160544</c:v>
                </c:pt>
                <c:pt idx="1701">
                  <c:v>1.2436689814858255</c:v>
                </c:pt>
                <c:pt idx="1702">
                  <c:v>1.2443981481483206</c:v>
                </c:pt>
                <c:pt idx="1703">
                  <c:v>1.245115740741312</c:v>
                </c:pt>
                <c:pt idx="1704">
                  <c:v>1.2458449074110831</c:v>
                </c:pt>
                <c:pt idx="1705">
                  <c:v>1.2465740740735782</c:v>
                </c:pt>
                <c:pt idx="1706">
                  <c:v>1.2472916666665697</c:v>
                </c:pt>
                <c:pt idx="1707">
                  <c:v>1.2480208333363407</c:v>
                </c:pt>
                <c:pt idx="1708">
                  <c:v>1.2487500000061118</c:v>
                </c:pt>
                <c:pt idx="1709">
                  <c:v>1.2494675925991032</c:v>
                </c:pt>
                <c:pt idx="1710">
                  <c:v>1.2501967592615983</c:v>
                </c:pt>
                <c:pt idx="1711">
                  <c:v>1.2509259259313694</c:v>
                </c:pt>
                <c:pt idx="1712">
                  <c:v>1.2516435185243608</c:v>
                </c:pt>
                <c:pt idx="1713">
                  <c:v>1.252372685186856</c:v>
                </c:pt>
                <c:pt idx="1714">
                  <c:v>1.253101851856627</c:v>
                </c:pt>
                <c:pt idx="1715">
                  <c:v>1.2538194444496185</c:v>
                </c:pt>
                <c:pt idx="1716">
                  <c:v>1.2545486111121136</c:v>
                </c:pt>
                <c:pt idx="1717">
                  <c:v>1.2552777777818847</c:v>
                </c:pt>
                <c:pt idx="1718">
                  <c:v>1.2559953703748761</c:v>
                </c:pt>
                <c:pt idx="1719">
                  <c:v>1.2567708333372138</c:v>
                </c:pt>
                <c:pt idx="1720">
                  <c:v>1.257499999999709</c:v>
                </c:pt>
                <c:pt idx="1721">
                  <c:v>1.25822916666948</c:v>
                </c:pt>
                <c:pt idx="1722">
                  <c:v>1.2589467592624715</c:v>
                </c:pt>
                <c:pt idx="1723">
                  <c:v>1.2596759259322425</c:v>
                </c:pt>
                <c:pt idx="1724">
                  <c:v>1.2604050925947377</c:v>
                </c:pt>
                <c:pt idx="1725">
                  <c:v>1.2611805555570754</c:v>
                </c:pt>
                <c:pt idx="1726">
                  <c:v>1.2618981481500668</c:v>
                </c:pt>
                <c:pt idx="1727">
                  <c:v>1.2626273148198379</c:v>
                </c:pt>
                <c:pt idx="1728">
                  <c:v>1.263356481482333</c:v>
                </c:pt>
                <c:pt idx="1729">
                  <c:v>1.2640740740753245</c:v>
                </c:pt>
                <c:pt idx="1730">
                  <c:v>1.2648032407450955</c:v>
                </c:pt>
                <c:pt idx="1731">
                  <c:v>1.2655787037074333</c:v>
                </c:pt>
                <c:pt idx="1732">
                  <c:v>1.2663078703699284</c:v>
                </c:pt>
                <c:pt idx="1733">
                  <c:v>1.2670254629629198</c:v>
                </c:pt>
                <c:pt idx="1734">
                  <c:v>1.2677546296326909</c:v>
                </c:pt>
                <c:pt idx="1735">
                  <c:v>1.268483796302462</c:v>
                </c:pt>
                <c:pt idx="1736">
                  <c:v>1.2692013888954534</c:v>
                </c:pt>
                <c:pt idx="1737">
                  <c:v>1.2699768518577912</c:v>
                </c:pt>
                <c:pt idx="1738">
                  <c:v>1.2707060185202863</c:v>
                </c:pt>
                <c:pt idx="1739">
                  <c:v>1.2714351851900574</c:v>
                </c:pt>
                <c:pt idx="1740">
                  <c:v>1.2721527777830488</c:v>
                </c:pt>
                <c:pt idx="1741">
                  <c:v>1.2728819444455439</c:v>
                </c:pt>
                <c:pt idx="1742">
                  <c:v>1.273611111115315</c:v>
                </c:pt>
                <c:pt idx="1743">
                  <c:v>1.2743865740776528</c:v>
                </c:pt>
                <c:pt idx="1744">
                  <c:v>1.2751041666706442</c:v>
                </c:pt>
                <c:pt idx="1745">
                  <c:v>1.2758333333331393</c:v>
                </c:pt>
                <c:pt idx="1746">
                  <c:v>1.2765625000029104</c:v>
                </c:pt>
                <c:pt idx="1747">
                  <c:v>1.2772800925959018</c:v>
                </c:pt>
                <c:pt idx="1748">
                  <c:v>1.2780092592656729</c:v>
                </c:pt>
                <c:pt idx="1749">
                  <c:v>1.278738425928168</c:v>
                </c:pt>
                <c:pt idx="1750">
                  <c:v>1.2794560185211594</c:v>
                </c:pt>
                <c:pt idx="1751">
                  <c:v>1.2801851851909305</c:v>
                </c:pt>
                <c:pt idx="1752">
                  <c:v>1.2809143518534256</c:v>
                </c:pt>
                <c:pt idx="1753">
                  <c:v>1.281631944446417</c:v>
                </c:pt>
                <c:pt idx="1754">
                  <c:v>1.2824074074087548</c:v>
                </c:pt>
                <c:pt idx="1755">
                  <c:v>1.2831365740785259</c:v>
                </c:pt>
                <c:pt idx="1756">
                  <c:v>1.283865740741021</c:v>
                </c:pt>
                <c:pt idx="1757">
                  <c:v>1.2845833333340124</c:v>
                </c:pt>
                <c:pt idx="1758">
                  <c:v>1.2853125000037835</c:v>
                </c:pt>
                <c:pt idx="1759">
                  <c:v>1.2860416666662786</c:v>
                </c:pt>
                <c:pt idx="1760">
                  <c:v>1.28675925925927</c:v>
                </c:pt>
                <c:pt idx="1761">
                  <c:v>1.2874884259290411</c:v>
                </c:pt>
                <c:pt idx="1762">
                  <c:v>1.2882175925988122</c:v>
                </c:pt>
                <c:pt idx="1763">
                  <c:v>1.2889351851845277</c:v>
                </c:pt>
                <c:pt idx="1764">
                  <c:v>1.2896643518542987</c:v>
                </c:pt>
                <c:pt idx="1765">
                  <c:v>1.2903819444472902</c:v>
                </c:pt>
                <c:pt idx="1766">
                  <c:v>1.2911111111170612</c:v>
                </c:pt>
                <c:pt idx="1767">
                  <c:v>1.2918402777795563</c:v>
                </c:pt>
                <c:pt idx="1768">
                  <c:v>1.2925694444493274</c:v>
                </c:pt>
                <c:pt idx="1769">
                  <c:v>1.2932870370423188</c:v>
                </c:pt>
                <c:pt idx="1770">
                  <c:v>1.294016203704814</c:v>
                </c:pt>
                <c:pt idx="1771">
                  <c:v>1.294745370374585</c:v>
                </c:pt>
                <c:pt idx="1772">
                  <c:v>1.2954629629675765</c:v>
                </c:pt>
                <c:pt idx="1773">
                  <c:v>1.2961921296300716</c:v>
                </c:pt>
                <c:pt idx="1774">
                  <c:v>1.2969212962998427</c:v>
                </c:pt>
                <c:pt idx="1775">
                  <c:v>1.2976967592621804</c:v>
                </c:pt>
                <c:pt idx="1776">
                  <c:v>1.2984143518551718</c:v>
                </c:pt>
                <c:pt idx="1777">
                  <c:v>1.2991435185249429</c:v>
                </c:pt>
                <c:pt idx="1778">
                  <c:v>1.2998611111106584</c:v>
                </c:pt>
                <c:pt idx="1779">
                  <c:v>1.3005902777804295</c:v>
                </c:pt>
                <c:pt idx="1780">
                  <c:v>1.3013194444502005</c:v>
                </c:pt>
                <c:pt idx="1781">
                  <c:v>1.3020949074125383</c:v>
                </c:pt>
                <c:pt idx="1782">
                  <c:v>1.3028125000055297</c:v>
                </c:pt>
                <c:pt idx="1783">
                  <c:v>1.3035416666680248</c:v>
                </c:pt>
                <c:pt idx="1784">
                  <c:v>1.3042708333377959</c:v>
                </c:pt>
                <c:pt idx="1785">
                  <c:v>1.305000000000291</c:v>
                </c:pt>
                <c:pt idx="1786">
                  <c:v>1.3057175925932825</c:v>
                </c:pt>
                <c:pt idx="1787">
                  <c:v>1.3064930555556202</c:v>
                </c:pt>
                <c:pt idx="1788">
                  <c:v>1.3072222222253913</c:v>
                </c:pt>
                <c:pt idx="1789">
                  <c:v>1.3079513888951624</c:v>
                </c:pt>
                <c:pt idx="1790">
                  <c:v>1.3086689814808778</c:v>
                </c:pt>
                <c:pt idx="1791">
                  <c:v>1.3093981481506489</c:v>
                </c:pt>
                <c:pt idx="1792">
                  <c:v>1.31012731482042</c:v>
                </c:pt>
                <c:pt idx="1793">
                  <c:v>1.3109027777827578</c:v>
                </c:pt>
                <c:pt idx="1794">
                  <c:v>1.3116319444452529</c:v>
                </c:pt>
                <c:pt idx="1795">
                  <c:v>1.3123495370382443</c:v>
                </c:pt>
                <c:pt idx="1796">
                  <c:v>1.3130787037080154</c:v>
                </c:pt>
                <c:pt idx="1797">
                  <c:v>1.3137962963010068</c:v>
                </c:pt>
                <c:pt idx="1798">
                  <c:v>1.3145254629635019</c:v>
                </c:pt>
                <c:pt idx="1799">
                  <c:v>1.3153009259258397</c:v>
                </c:pt>
                <c:pt idx="1800">
                  <c:v>1.3160300925956108</c:v>
                </c:pt>
                <c:pt idx="1801">
                  <c:v>1.3167592592653818</c:v>
                </c:pt>
                <c:pt idx="1802">
                  <c:v>1.3174768518583733</c:v>
                </c:pt>
                <c:pt idx="1803">
                  <c:v>1.3182060185208684</c:v>
                </c:pt>
                <c:pt idx="1804">
                  <c:v>1.3189351851906395</c:v>
                </c:pt>
                <c:pt idx="1805">
                  <c:v>1.3197106481529772</c:v>
                </c:pt>
                <c:pt idx="1806">
                  <c:v>1.3204282407459687</c:v>
                </c:pt>
                <c:pt idx="1807">
                  <c:v>1.3211574074084638</c:v>
                </c:pt>
                <c:pt idx="1808">
                  <c:v>1.3218865740782348</c:v>
                </c:pt>
                <c:pt idx="1809">
                  <c:v>1.3226041666712263</c:v>
                </c:pt>
                <c:pt idx="1810">
                  <c:v>1.3233333333337214</c:v>
                </c:pt>
                <c:pt idx="1811">
                  <c:v>1.3241087962960592</c:v>
                </c:pt>
                <c:pt idx="1812">
                  <c:v>1.3248379629658302</c:v>
                </c:pt>
                <c:pt idx="1813">
                  <c:v>1.3255555555588217</c:v>
                </c:pt>
                <c:pt idx="1814">
                  <c:v>1.3262847222285927</c:v>
                </c:pt>
                <c:pt idx="1815">
                  <c:v>1.3270138888910878</c:v>
                </c:pt>
                <c:pt idx="1816">
                  <c:v>1.3277314814840793</c:v>
                </c:pt>
                <c:pt idx="1817">
                  <c:v>1.3285185185231967</c:v>
                </c:pt>
                <c:pt idx="1818">
                  <c:v>1.3292476851856918</c:v>
                </c:pt>
                <c:pt idx="1819">
                  <c:v>1.3299652777786832</c:v>
                </c:pt>
                <c:pt idx="1820">
                  <c:v>1.3306944444484543</c:v>
                </c:pt>
                <c:pt idx="1821">
                  <c:v>1.3314236111109494</c:v>
                </c:pt>
                <c:pt idx="1822">
                  <c:v>1.3321412037039408</c:v>
                </c:pt>
                <c:pt idx="1823">
                  <c:v>1.3328703703737119</c:v>
                </c:pt>
                <c:pt idx="1824">
                  <c:v>1.333599537043483</c:v>
                </c:pt>
                <c:pt idx="1825">
                  <c:v>1.3343171296291985</c:v>
                </c:pt>
                <c:pt idx="1826">
                  <c:v>1.3350462962989695</c:v>
                </c:pt>
                <c:pt idx="1827">
                  <c:v>1.3357754629687406</c:v>
                </c:pt>
                <c:pt idx="1828">
                  <c:v>1.336493055561732</c:v>
                </c:pt>
                <c:pt idx="1829">
                  <c:v>1.3372222222242272</c:v>
                </c:pt>
                <c:pt idx="1830">
                  <c:v>1.3379513888939982</c:v>
                </c:pt>
                <c:pt idx="1831">
                  <c:v>1.3386689814869897</c:v>
                </c:pt>
                <c:pt idx="1832">
                  <c:v>1.3393981481494848</c:v>
                </c:pt>
                <c:pt idx="1833">
                  <c:v>1.3401736111118225</c:v>
                </c:pt>
                <c:pt idx="1834">
                  <c:v>1.3409027777815936</c:v>
                </c:pt>
                <c:pt idx="1835">
                  <c:v>1.341620370374585</c:v>
                </c:pt>
                <c:pt idx="1836">
                  <c:v>1.3423495370370802</c:v>
                </c:pt>
                <c:pt idx="1837">
                  <c:v>1.3430671296300716</c:v>
                </c:pt>
                <c:pt idx="1838">
                  <c:v>1.3437962962998427</c:v>
                </c:pt>
                <c:pt idx="1839">
                  <c:v>1.3445717592621804</c:v>
                </c:pt>
                <c:pt idx="1840">
                  <c:v>1.3453009259319515</c:v>
                </c:pt>
                <c:pt idx="1841">
                  <c:v>1.3460185185249429</c:v>
                </c:pt>
                <c:pt idx="1842">
                  <c:v>1.346747685187438</c:v>
                </c:pt>
                <c:pt idx="1843">
                  <c:v>1.3474768518572091</c:v>
                </c:pt>
                <c:pt idx="1844">
                  <c:v>1.3481944444502005</c:v>
                </c:pt>
                <c:pt idx="1845">
                  <c:v>1.348981481482042</c:v>
                </c:pt>
                <c:pt idx="1846">
                  <c:v>1.3496990740750334</c:v>
                </c:pt>
                <c:pt idx="1847">
                  <c:v>1.3504282407448045</c:v>
                </c:pt>
                <c:pt idx="1848">
                  <c:v>1.3511574074072996</c:v>
                </c:pt>
                <c:pt idx="1849">
                  <c:v>1.351875000000291</c:v>
                </c:pt>
                <c:pt idx="1850">
                  <c:v>1.3526041666700621</c:v>
                </c:pt>
                <c:pt idx="1851">
                  <c:v>1.3533796296323999</c:v>
                </c:pt>
                <c:pt idx="1852">
                  <c:v>1.3540972222253913</c:v>
                </c:pt>
                <c:pt idx="1853">
                  <c:v>1.3548263888951624</c:v>
                </c:pt>
                <c:pt idx="1854">
                  <c:v>1.3555555555576575</c:v>
                </c:pt>
                <c:pt idx="1855">
                  <c:v>1.3562731481506489</c:v>
                </c:pt>
                <c:pt idx="1856">
                  <c:v>1.35700231482042</c:v>
                </c:pt>
                <c:pt idx="1857">
                  <c:v>1.3577777777827578</c:v>
                </c:pt>
                <c:pt idx="1858">
                  <c:v>1.3585069444452529</c:v>
                </c:pt>
                <c:pt idx="1859">
                  <c:v>1.359236111115024</c:v>
                </c:pt>
                <c:pt idx="1860">
                  <c:v>1.3599537037080154</c:v>
                </c:pt>
                <c:pt idx="1861">
                  <c:v>1.3606828703705105</c:v>
                </c:pt>
                <c:pt idx="1862">
                  <c:v>1.3614120370402816</c:v>
                </c:pt>
                <c:pt idx="1863">
                  <c:v>1.3621875000026193</c:v>
                </c:pt>
                <c:pt idx="1864">
                  <c:v>1.3629166666723904</c:v>
                </c:pt>
                <c:pt idx="1865">
                  <c:v>1.3636342592653818</c:v>
                </c:pt>
                <c:pt idx="1866">
                  <c:v>1.364363425927877</c:v>
                </c:pt>
                <c:pt idx="1867">
                  <c:v>1.365092592597648</c:v>
                </c:pt>
                <c:pt idx="1868">
                  <c:v>1.3658101851906395</c:v>
                </c:pt>
                <c:pt idx="1869">
                  <c:v>1.3665393518531346</c:v>
                </c:pt>
                <c:pt idx="1870">
                  <c:v>1.3672685185229057</c:v>
                </c:pt>
                <c:pt idx="1871">
                  <c:v>1.3679861111158971</c:v>
                </c:pt>
                <c:pt idx="1872">
                  <c:v>1.3687152777783922</c:v>
                </c:pt>
                <c:pt idx="1873">
                  <c:v>1.3694444444481633</c:v>
                </c:pt>
                <c:pt idx="1874">
                  <c:v>1.3702083333337214</c:v>
                </c:pt>
                <c:pt idx="1875">
                  <c:v>1.3709375000034925</c:v>
                </c:pt>
                <c:pt idx="1876">
                  <c:v>1.3716666666732635</c:v>
                </c:pt>
                <c:pt idx="1877">
                  <c:v>1.372384259258979</c:v>
                </c:pt>
                <c:pt idx="1878">
                  <c:v>1.3731134259287501</c:v>
                </c:pt>
                <c:pt idx="1879">
                  <c:v>1.3738425925985212</c:v>
                </c:pt>
                <c:pt idx="1880">
                  <c:v>1.3745601851915126</c:v>
                </c:pt>
                <c:pt idx="1881">
                  <c:v>1.3752893518540077</c:v>
                </c:pt>
                <c:pt idx="1882">
                  <c:v>1.3760185185237788</c:v>
                </c:pt>
                <c:pt idx="1883">
                  <c:v>1.3767361111167702</c:v>
                </c:pt>
                <c:pt idx="1884">
                  <c:v>1.3774652777792653</c:v>
                </c:pt>
                <c:pt idx="1885">
                  <c:v>1.3782407407416031</c:v>
                </c:pt>
                <c:pt idx="1886">
                  <c:v>1.3789699074113742</c:v>
                </c:pt>
                <c:pt idx="1887">
                  <c:v>1.3796875000043656</c:v>
                </c:pt>
                <c:pt idx="1888">
                  <c:v>1.3804166666668607</c:v>
                </c:pt>
                <c:pt idx="1889">
                  <c:v>1.3811458333366318</c:v>
                </c:pt>
                <c:pt idx="1890">
                  <c:v>1.3818634259296232</c:v>
                </c:pt>
                <c:pt idx="1891">
                  <c:v>1.3826504629687406</c:v>
                </c:pt>
                <c:pt idx="1892">
                  <c:v>1.383368055561732</c:v>
                </c:pt>
                <c:pt idx="1893">
                  <c:v>1.3840972222242272</c:v>
                </c:pt>
                <c:pt idx="1894">
                  <c:v>1.3848263888939982</c:v>
                </c:pt>
                <c:pt idx="1895">
                  <c:v>1.3855439814869897</c:v>
                </c:pt>
                <c:pt idx="1896">
                  <c:v>1.3862731481494848</c:v>
                </c:pt>
                <c:pt idx="1897">
                  <c:v>1.3870486111118225</c:v>
                </c:pt>
                <c:pt idx="1898">
                  <c:v>1.387766203704814</c:v>
                </c:pt>
                <c:pt idx="1899">
                  <c:v>1.388495370374585</c:v>
                </c:pt>
                <c:pt idx="1900">
                  <c:v>1.3892129629675765</c:v>
                </c:pt>
                <c:pt idx="1901">
                  <c:v>1.3899421296300716</c:v>
                </c:pt>
                <c:pt idx="1902">
                  <c:v>1.3906712962998427</c:v>
                </c:pt>
                <c:pt idx="1903">
                  <c:v>1.3913888888928341</c:v>
                </c:pt>
                <c:pt idx="1904">
                  <c:v>1.3921180555553292</c:v>
                </c:pt>
                <c:pt idx="1905">
                  <c:v>1.3928472222251003</c:v>
                </c:pt>
                <c:pt idx="1906">
                  <c:v>1.3935648148180917</c:v>
                </c:pt>
                <c:pt idx="1907">
                  <c:v>1.3942939814878628</c:v>
                </c:pt>
                <c:pt idx="1908">
                  <c:v>1.3950231481503579</c:v>
                </c:pt>
                <c:pt idx="1909">
                  <c:v>1.395752314820129</c:v>
                </c:pt>
                <c:pt idx="1910">
                  <c:v>1.3964699074131204</c:v>
                </c:pt>
                <c:pt idx="1911">
                  <c:v>1.3971990740756155</c:v>
                </c:pt>
                <c:pt idx="1912">
                  <c:v>1.3979282407453866</c:v>
                </c:pt>
                <c:pt idx="1913">
                  <c:v>1.3987037037077243</c:v>
                </c:pt>
                <c:pt idx="1914">
                  <c:v>1.3994212963007158</c:v>
                </c:pt>
                <c:pt idx="1915">
                  <c:v>1.4001504629632109</c:v>
                </c:pt>
                <c:pt idx="1916">
                  <c:v>1.400879629632982</c:v>
                </c:pt>
                <c:pt idx="1917">
                  <c:v>1.4015972222259734</c:v>
                </c:pt>
                <c:pt idx="1918">
                  <c:v>1.4023263888884685</c:v>
                </c:pt>
                <c:pt idx="1919">
                  <c:v>1.4031018518580822</c:v>
                </c:pt>
                <c:pt idx="1920">
                  <c:v>1.4038310185205773</c:v>
                </c:pt>
                <c:pt idx="1921">
                  <c:v>1.4045486111135688</c:v>
                </c:pt>
                <c:pt idx="1922">
                  <c:v>1.4052777777833398</c:v>
                </c:pt>
                <c:pt idx="1923">
                  <c:v>1.406006944445835</c:v>
                </c:pt>
                <c:pt idx="1924">
                  <c:v>1.4067245370388264</c:v>
                </c:pt>
                <c:pt idx="1925">
                  <c:v>1.4075000000011642</c:v>
                </c:pt>
                <c:pt idx="1926">
                  <c:v>1.4082291666709352</c:v>
                </c:pt>
                <c:pt idx="1927">
                  <c:v>1.4089583333334303</c:v>
                </c:pt>
                <c:pt idx="1928">
                  <c:v>1.4096875000032014</c:v>
                </c:pt>
                <c:pt idx="1929">
                  <c:v>1.4104050925961928</c:v>
                </c:pt>
                <c:pt idx="1930">
                  <c:v>1.411134259258688</c:v>
                </c:pt>
                <c:pt idx="1931">
                  <c:v>1.4118518518516794</c:v>
                </c:pt>
                <c:pt idx="1932">
                  <c:v>1.4125810185214505</c:v>
                </c:pt>
                <c:pt idx="1933">
                  <c:v>1.4133101851912215</c:v>
                </c:pt>
                <c:pt idx="1934">
                  <c:v>1.414027777784213</c:v>
                </c:pt>
                <c:pt idx="1935">
                  <c:v>1.4147569444467081</c:v>
                </c:pt>
                <c:pt idx="1936">
                  <c:v>1.4155324074090458</c:v>
                </c:pt>
                <c:pt idx="1937">
                  <c:v>1.4162615740788169</c:v>
                </c:pt>
                <c:pt idx="1938">
                  <c:v>1.4169791666718083</c:v>
                </c:pt>
                <c:pt idx="1939">
                  <c:v>1.4177083333343035</c:v>
                </c:pt>
                <c:pt idx="1940">
                  <c:v>1.4184375000040745</c:v>
                </c:pt>
                <c:pt idx="1941">
                  <c:v>1.419155092597066</c:v>
                </c:pt>
                <c:pt idx="1942">
                  <c:v>1.4198842592595611</c:v>
                </c:pt>
                <c:pt idx="1943">
                  <c:v>1.4206134259293322</c:v>
                </c:pt>
                <c:pt idx="1944">
                  <c:v>1.4213310185223236</c:v>
                </c:pt>
                <c:pt idx="1945">
                  <c:v>1.4220601851848187</c:v>
                </c:pt>
                <c:pt idx="1946">
                  <c:v>1.4227893518545898</c:v>
                </c:pt>
                <c:pt idx="1947">
                  <c:v>1.4235648148169275</c:v>
                </c:pt>
                <c:pt idx="1948">
                  <c:v>1.424282407409919</c:v>
                </c:pt>
                <c:pt idx="1949">
                  <c:v>1.42501157407969</c:v>
                </c:pt>
                <c:pt idx="1950">
                  <c:v>1.4257407407421852</c:v>
                </c:pt>
                <c:pt idx="1951">
                  <c:v>1.4264583333351766</c:v>
                </c:pt>
                <c:pt idx="1952">
                  <c:v>1.4271875000049477</c:v>
                </c:pt>
                <c:pt idx="1953">
                  <c:v>1.4279166666674428</c:v>
                </c:pt>
                <c:pt idx="1954">
                  <c:v>1.4286342592604342</c:v>
                </c:pt>
                <c:pt idx="1955">
                  <c:v>1.4293634259302053</c:v>
                </c:pt>
                <c:pt idx="1956">
                  <c:v>1.4300925925927004</c:v>
                </c:pt>
                <c:pt idx="1957">
                  <c:v>1.4308101851856918</c:v>
                </c:pt>
                <c:pt idx="1958">
                  <c:v>1.4315856481480296</c:v>
                </c:pt>
                <c:pt idx="1959">
                  <c:v>1.4323148148178007</c:v>
                </c:pt>
                <c:pt idx="1960">
                  <c:v>1.4330439814875717</c:v>
                </c:pt>
                <c:pt idx="1961">
                  <c:v>1.4337615740805632</c:v>
                </c:pt>
                <c:pt idx="1962">
                  <c:v>1.4344907407430583</c:v>
                </c:pt>
                <c:pt idx="1963">
                  <c:v>1.4352199074128293</c:v>
                </c:pt>
                <c:pt idx="1964">
                  <c:v>1.4359953703751671</c:v>
                </c:pt>
                <c:pt idx="1965">
                  <c:v>1.4367245370376622</c:v>
                </c:pt>
                <c:pt idx="1966">
                  <c:v>1.4374421296306537</c:v>
                </c:pt>
                <c:pt idx="1967">
                  <c:v>1.4381712963004247</c:v>
                </c:pt>
                <c:pt idx="1968">
                  <c:v>1.4388888888934162</c:v>
                </c:pt>
                <c:pt idx="1969">
                  <c:v>1.4396180555559113</c:v>
                </c:pt>
                <c:pt idx="1970">
                  <c:v>1.440393518518249</c:v>
                </c:pt>
                <c:pt idx="1971">
                  <c:v>1.4411226851880201</c:v>
                </c:pt>
                <c:pt idx="1972">
                  <c:v>1.4418402777810115</c:v>
                </c:pt>
                <c:pt idx="1973">
                  <c:v>1.4425694444507826</c:v>
                </c:pt>
                <c:pt idx="1974">
                  <c:v>1.4432986111132777</c:v>
                </c:pt>
                <c:pt idx="1975">
                  <c:v>1.4440162037062692</c:v>
                </c:pt>
                <c:pt idx="1976">
                  <c:v>1.4447916666686069</c:v>
                </c:pt>
                <c:pt idx="1977">
                  <c:v>1.445520833338378</c:v>
                </c:pt>
                <c:pt idx="1978">
                  <c:v>1.4462500000008731</c:v>
                </c:pt>
                <c:pt idx="1979">
                  <c:v>1.4469675925938645</c:v>
                </c:pt>
                <c:pt idx="1980">
                  <c:v>1.4476967592636356</c:v>
                </c:pt>
                <c:pt idx="1981">
                  <c:v>1.4484259259261307</c:v>
                </c:pt>
                <c:pt idx="1982">
                  <c:v>1.4491435185191222</c:v>
                </c:pt>
                <c:pt idx="1983">
                  <c:v>1.4498726851888932</c:v>
                </c:pt>
                <c:pt idx="1984">
                  <c:v>1.4506018518513883</c:v>
                </c:pt>
                <c:pt idx="1985">
                  <c:v>1.4513194444443798</c:v>
                </c:pt>
                <c:pt idx="1986">
                  <c:v>1.4520486111141508</c:v>
                </c:pt>
                <c:pt idx="1987">
                  <c:v>1.4527777777839219</c:v>
                </c:pt>
                <c:pt idx="1988">
                  <c:v>1.4534953703769133</c:v>
                </c:pt>
                <c:pt idx="1989">
                  <c:v>1.4542245370394085</c:v>
                </c:pt>
                <c:pt idx="1990">
                  <c:v>1.4549537037091795</c:v>
                </c:pt>
                <c:pt idx="1991">
                  <c:v>1.455671296302171</c:v>
                </c:pt>
                <c:pt idx="1992">
                  <c:v>1.4564467592645087</c:v>
                </c:pt>
                <c:pt idx="1993">
                  <c:v>1.4571759259270038</c:v>
                </c:pt>
                <c:pt idx="1994">
                  <c:v>1.4579050925967749</c:v>
                </c:pt>
                <c:pt idx="1995">
                  <c:v>1.4586226851897663</c:v>
                </c:pt>
                <c:pt idx="1996">
                  <c:v>1.4593518518522615</c:v>
                </c:pt>
                <c:pt idx="1997">
                  <c:v>1.4600810185220325</c:v>
                </c:pt>
                <c:pt idx="1998">
                  <c:v>1.4608564814843703</c:v>
                </c:pt>
                <c:pt idx="1999">
                  <c:v>1.4615856481541414</c:v>
                </c:pt>
                <c:pt idx="2000">
                  <c:v>1.4623032407471328</c:v>
                </c:pt>
                <c:pt idx="2001">
                  <c:v>1.4630324074096279</c:v>
                </c:pt>
                <c:pt idx="2002">
                  <c:v>1.463761574079399</c:v>
                </c:pt>
                <c:pt idx="2003">
                  <c:v>1.4644791666723904</c:v>
                </c:pt>
                <c:pt idx="2004">
                  <c:v>1.4652083333348855</c:v>
                </c:pt>
                <c:pt idx="2005">
                  <c:v>1.4659375000046566</c:v>
                </c:pt>
                <c:pt idx="2006">
                  <c:v>1.466655092597648</c:v>
                </c:pt>
                <c:pt idx="2007">
                  <c:v>1.4673842592601432</c:v>
                </c:pt>
                <c:pt idx="2008">
                  <c:v>1.4681134259299142</c:v>
                </c:pt>
                <c:pt idx="2009">
                  <c:v>1.4688310185229057</c:v>
                </c:pt>
                <c:pt idx="2010">
                  <c:v>1.4695601851854008</c:v>
                </c:pt>
                <c:pt idx="2011">
                  <c:v>1.4702893518551718</c:v>
                </c:pt>
                <c:pt idx="2012">
                  <c:v>1.4710069444481633</c:v>
                </c:pt>
                <c:pt idx="2013">
                  <c:v>1.4717361111106584</c:v>
                </c:pt>
                <c:pt idx="2014">
                  <c:v>1.4724652777804295</c:v>
                </c:pt>
                <c:pt idx="2015">
                  <c:v>1.4731828703734209</c:v>
                </c:pt>
                <c:pt idx="2016">
                  <c:v>1.473912037043192</c:v>
                </c:pt>
                <c:pt idx="2017">
                  <c:v>1.4746412037056871</c:v>
                </c:pt>
                <c:pt idx="2018">
                  <c:v>1.4753587962986785</c:v>
                </c:pt>
                <c:pt idx="2019">
                  <c:v>1.4760879629684496</c:v>
                </c:pt>
                <c:pt idx="2020">
                  <c:v>1.4768171296309447</c:v>
                </c:pt>
                <c:pt idx="2021">
                  <c:v>1.4775347222239361</c:v>
                </c:pt>
                <c:pt idx="2022">
                  <c:v>1.4782638888937072</c:v>
                </c:pt>
                <c:pt idx="2023">
                  <c:v>1.4789930555562023</c:v>
                </c:pt>
                <c:pt idx="2024">
                  <c:v>1.4797106481491937</c:v>
                </c:pt>
                <c:pt idx="2025">
                  <c:v>1.4804398148189648</c:v>
                </c:pt>
                <c:pt idx="2026">
                  <c:v>1.4811689814814599</c:v>
                </c:pt>
                <c:pt idx="2027">
                  <c:v>1.4818865740744513</c:v>
                </c:pt>
                <c:pt idx="2028">
                  <c:v>1.4826157407442224</c:v>
                </c:pt>
                <c:pt idx="2029">
                  <c:v>1.4833912037065602</c:v>
                </c:pt>
                <c:pt idx="2030">
                  <c:v>1.4841203703763313</c:v>
                </c:pt>
                <c:pt idx="2031">
                  <c:v>1.4848379629693227</c:v>
                </c:pt>
                <c:pt idx="2032">
                  <c:v>1.4855671296318178</c:v>
                </c:pt>
                <c:pt idx="2033">
                  <c:v>1.4862962963015889</c:v>
                </c:pt>
                <c:pt idx="2034">
                  <c:v>1.4870138888945803</c:v>
                </c:pt>
                <c:pt idx="2035">
                  <c:v>1.4877893518569181</c:v>
                </c:pt>
                <c:pt idx="2036">
                  <c:v>1.4885185185194132</c:v>
                </c:pt>
                <c:pt idx="2037">
                  <c:v>1.4892361111124046</c:v>
                </c:pt>
                <c:pt idx="2038">
                  <c:v>1.4899652777821757</c:v>
                </c:pt>
                <c:pt idx="2039">
                  <c:v>1.4906944444446708</c:v>
                </c:pt>
                <c:pt idx="2040">
                  <c:v>1.4914120370376622</c:v>
                </c:pt>
                <c:pt idx="2041">
                  <c:v>1.4921990740767797</c:v>
                </c:pt>
                <c:pt idx="2042">
                  <c:v>1.4929166666697711</c:v>
                </c:pt>
                <c:pt idx="2043">
                  <c:v>1.4936458333395422</c:v>
                </c:pt>
                <c:pt idx="2044">
                  <c:v>1.4943634259252576</c:v>
                </c:pt>
                <c:pt idx="2045">
                  <c:v>1.4950925925950287</c:v>
                </c:pt>
                <c:pt idx="2046">
                  <c:v>1.4958217592647998</c:v>
                </c:pt>
                <c:pt idx="2047">
                  <c:v>1.4965972222271375</c:v>
                </c:pt>
                <c:pt idx="2048">
                  <c:v>1.4973263888896327</c:v>
                </c:pt>
                <c:pt idx="2049">
                  <c:v>1.4980439814826241</c:v>
                </c:pt>
                <c:pt idx="2050">
                  <c:v>1.4987731481523952</c:v>
                </c:pt>
                <c:pt idx="2051">
                  <c:v>1.4995023148148903</c:v>
                </c:pt>
                <c:pt idx="2052">
                  <c:v>1.5002199074078817</c:v>
                </c:pt>
                <c:pt idx="2053">
                  <c:v>1.5009490740776528</c:v>
                </c:pt>
                <c:pt idx="2054">
                  <c:v>1.5016782407401479</c:v>
                </c:pt>
                <c:pt idx="2055">
                  <c:v>1.5023958333331393</c:v>
                </c:pt>
                <c:pt idx="2056">
                  <c:v>1.5031250000029104</c:v>
                </c:pt>
                <c:pt idx="2057">
                  <c:v>1.5038541666726815</c:v>
                </c:pt>
                <c:pt idx="2058">
                  <c:v>1.5046296296350192</c:v>
                </c:pt>
                <c:pt idx="2059">
                  <c:v>1.5053472222280107</c:v>
                </c:pt>
                <c:pt idx="2060">
                  <c:v>1.5060763888905058</c:v>
                </c:pt>
                <c:pt idx="2061">
                  <c:v>1.5068055555602768</c:v>
                </c:pt>
                <c:pt idx="2062">
                  <c:v>1.5075231481532683</c:v>
                </c:pt>
                <c:pt idx="2063">
                  <c:v>1.5082523148157634</c:v>
                </c:pt>
                <c:pt idx="2064">
                  <c:v>1.5089814814855345</c:v>
                </c:pt>
                <c:pt idx="2065">
                  <c:v>1.5096990740785259</c:v>
                </c:pt>
                <c:pt idx="2066">
                  <c:v>1.510428240741021</c:v>
                </c:pt>
                <c:pt idx="2067">
                  <c:v>1.5111458333340124</c:v>
                </c:pt>
                <c:pt idx="2068">
                  <c:v>1.5118750000037835</c:v>
                </c:pt>
                <c:pt idx="2069">
                  <c:v>1.5126504629661213</c:v>
                </c:pt>
                <c:pt idx="2070">
                  <c:v>1.5133796296358923</c:v>
                </c:pt>
                <c:pt idx="2071">
                  <c:v>1.5141087962983875</c:v>
                </c:pt>
                <c:pt idx="2072">
                  <c:v>1.5148263888913789</c:v>
                </c:pt>
                <c:pt idx="2073">
                  <c:v>1.51555555556115</c:v>
                </c:pt>
                <c:pt idx="2074">
                  <c:v>1.5162847222236451</c:v>
                </c:pt>
                <c:pt idx="2075">
                  <c:v>1.5170601851859828</c:v>
                </c:pt>
                <c:pt idx="2076">
                  <c:v>1.5177777777789743</c:v>
                </c:pt>
                <c:pt idx="2077">
                  <c:v>1.5185069444487453</c:v>
                </c:pt>
                <c:pt idx="2078">
                  <c:v>1.5192361111112405</c:v>
                </c:pt>
                <c:pt idx="2079">
                  <c:v>1.5199652777810115</c:v>
                </c:pt>
                <c:pt idx="2080">
                  <c:v>1.520682870374003</c:v>
                </c:pt>
                <c:pt idx="2081">
                  <c:v>1.5214583333363407</c:v>
                </c:pt>
                <c:pt idx="2082">
                  <c:v>1.5221875000061118</c:v>
                </c:pt>
                <c:pt idx="2083">
                  <c:v>1.5229050925991032</c:v>
                </c:pt>
                <c:pt idx="2084">
                  <c:v>1.5236342592615983</c:v>
                </c:pt>
                <c:pt idx="2085">
                  <c:v>1.5243634259313694</c:v>
                </c:pt>
                <c:pt idx="2086">
                  <c:v>1.5250810185243608</c:v>
                </c:pt>
                <c:pt idx="2087">
                  <c:v>1.5258564814866986</c:v>
                </c:pt>
                <c:pt idx="2088">
                  <c:v>1.5265856481491937</c:v>
                </c:pt>
                <c:pt idx="2089">
                  <c:v>1.5273148148189648</c:v>
                </c:pt>
                <c:pt idx="2090">
                  <c:v>1.5280324074119562</c:v>
                </c:pt>
                <c:pt idx="2091">
                  <c:v>1.5287615740744513</c:v>
                </c:pt>
                <c:pt idx="2092">
                  <c:v>1.5294907407442224</c:v>
                </c:pt>
                <c:pt idx="2093">
                  <c:v>1.5302662037065602</c:v>
                </c:pt>
                <c:pt idx="2094">
                  <c:v>1.5309837962995516</c:v>
                </c:pt>
                <c:pt idx="2095">
                  <c:v>1.5317129629693227</c:v>
                </c:pt>
                <c:pt idx="2096">
                  <c:v>1.5324421296318178</c:v>
                </c:pt>
                <c:pt idx="2097">
                  <c:v>1.5331597222248092</c:v>
                </c:pt>
                <c:pt idx="2098">
                  <c:v>1.5338888888945803</c:v>
                </c:pt>
                <c:pt idx="2099">
                  <c:v>1.5346643518569181</c:v>
                </c:pt>
                <c:pt idx="2100">
                  <c:v>1.5353819444499095</c:v>
                </c:pt>
                <c:pt idx="2101">
                  <c:v>1.5361111111124046</c:v>
                </c:pt>
                <c:pt idx="2102">
                  <c:v>1.5368402777821757</c:v>
                </c:pt>
                <c:pt idx="2103">
                  <c:v>1.5375578703751671</c:v>
                </c:pt>
                <c:pt idx="2104">
                  <c:v>1.5382870370376622</c:v>
                </c:pt>
                <c:pt idx="2105">
                  <c:v>1.5390625</c:v>
                </c:pt>
                <c:pt idx="2106">
                  <c:v>1.5397916666697711</c:v>
                </c:pt>
                <c:pt idx="2107">
                  <c:v>1.5405092592627625</c:v>
                </c:pt>
                <c:pt idx="2108">
                  <c:v>1.5412384259252576</c:v>
                </c:pt>
                <c:pt idx="2109">
                  <c:v>1.541956018518249</c:v>
                </c:pt>
                <c:pt idx="2110">
                  <c:v>1.5426851851880201</c:v>
                </c:pt>
                <c:pt idx="2111">
                  <c:v>1.5434606481503579</c:v>
                </c:pt>
                <c:pt idx="2112">
                  <c:v>1.544189814820129</c:v>
                </c:pt>
                <c:pt idx="2113">
                  <c:v>1.5449074074131204</c:v>
                </c:pt>
                <c:pt idx="2114">
                  <c:v>1.5456365740756155</c:v>
                </c:pt>
                <c:pt idx="2115">
                  <c:v>1.5463657407453866</c:v>
                </c:pt>
                <c:pt idx="2116">
                  <c:v>1.547083333338378</c:v>
                </c:pt>
                <c:pt idx="2117">
                  <c:v>1.5478587963007158</c:v>
                </c:pt>
                <c:pt idx="2118">
                  <c:v>1.5485879629632109</c:v>
                </c:pt>
                <c:pt idx="2119">
                  <c:v>1.549317129632982</c:v>
                </c:pt>
                <c:pt idx="2120">
                  <c:v>1.5500347222259734</c:v>
                </c:pt>
                <c:pt idx="2121">
                  <c:v>1.5507638888884685</c:v>
                </c:pt>
                <c:pt idx="2122">
                  <c:v>1.5514930555582396</c:v>
                </c:pt>
                <c:pt idx="2123">
                  <c:v>1.5522222222280107</c:v>
                </c:pt>
                <c:pt idx="2124">
                  <c:v>1.5529398148210021</c:v>
                </c:pt>
                <c:pt idx="2125">
                  <c:v>1.5536689814834972</c:v>
                </c:pt>
                <c:pt idx="2126">
                  <c:v>1.5543981481532683</c:v>
                </c:pt>
                <c:pt idx="2127">
                  <c:v>1.5551157407462597</c:v>
                </c:pt>
                <c:pt idx="2128">
                  <c:v>1.5558449074087548</c:v>
                </c:pt>
                <c:pt idx="2129">
                  <c:v>1.5565740740785259</c:v>
                </c:pt>
                <c:pt idx="2130">
                  <c:v>1.5572916666715173</c:v>
                </c:pt>
                <c:pt idx="2131">
                  <c:v>1.5580208333340124</c:v>
                </c:pt>
                <c:pt idx="2132">
                  <c:v>1.5587500000037835</c:v>
                </c:pt>
                <c:pt idx="2133">
                  <c:v>1.5595254629661213</c:v>
                </c:pt>
                <c:pt idx="2134">
                  <c:v>1.5602546296358923</c:v>
                </c:pt>
                <c:pt idx="2135">
                  <c:v>1.5609722222216078</c:v>
                </c:pt>
                <c:pt idx="2136">
                  <c:v>1.5617013888913789</c:v>
                </c:pt>
                <c:pt idx="2137">
                  <c:v>1.56243055556115</c:v>
                </c:pt>
                <c:pt idx="2138">
                  <c:v>1.5631481481541414</c:v>
                </c:pt>
                <c:pt idx="2139">
                  <c:v>1.5638773148166365</c:v>
                </c:pt>
                <c:pt idx="2140">
                  <c:v>1.5646064814864076</c:v>
                </c:pt>
                <c:pt idx="2141">
                  <c:v>1.5653356481489027</c:v>
                </c:pt>
                <c:pt idx="2142">
                  <c:v>1.5660532407418941</c:v>
                </c:pt>
                <c:pt idx="2143">
                  <c:v>1.5667824074116652</c:v>
                </c:pt>
                <c:pt idx="2144">
                  <c:v>1.5675115740741603</c:v>
                </c:pt>
                <c:pt idx="2145">
                  <c:v>1.5682291666671517</c:v>
                </c:pt>
                <c:pt idx="2146">
                  <c:v>1.5689583333369228</c:v>
                </c:pt>
                <c:pt idx="2147">
                  <c:v>1.5696874999994179</c:v>
                </c:pt>
                <c:pt idx="2148">
                  <c:v>1.5704050925924093</c:v>
                </c:pt>
                <c:pt idx="2149">
                  <c:v>1.5711805555620231</c:v>
                </c:pt>
                <c:pt idx="2150">
                  <c:v>1.5719097222245182</c:v>
                </c:pt>
                <c:pt idx="2151">
                  <c:v>1.5726388888942893</c:v>
                </c:pt>
                <c:pt idx="2152">
                  <c:v>1.5733564814872807</c:v>
                </c:pt>
                <c:pt idx="2153">
                  <c:v>1.5740856481497758</c:v>
                </c:pt>
                <c:pt idx="2154">
                  <c:v>1.5748148148195469</c:v>
                </c:pt>
                <c:pt idx="2155">
                  <c:v>1.5755902777818847</c:v>
                </c:pt>
                <c:pt idx="2156">
                  <c:v>1.5763078703748761</c:v>
                </c:pt>
                <c:pt idx="2157">
                  <c:v>1.5770370370373712</c:v>
                </c:pt>
                <c:pt idx="2158">
                  <c:v>1.5777662037071423</c:v>
                </c:pt>
                <c:pt idx="2159">
                  <c:v>1.5784837963001337</c:v>
                </c:pt>
                <c:pt idx="2160">
                  <c:v>1.5792129629626288</c:v>
                </c:pt>
                <c:pt idx="2161">
                  <c:v>1.5799768518554629</c:v>
                </c:pt>
                <c:pt idx="2162">
                  <c:v>1.580706018517958</c:v>
                </c:pt>
                <c:pt idx="2163">
                  <c:v>1.5814236111109494</c:v>
                </c:pt>
                <c:pt idx="2164">
                  <c:v>1.5821527777807205</c:v>
                </c:pt>
                <c:pt idx="2165">
                  <c:v>1.5828703703737119</c:v>
                </c:pt>
                <c:pt idx="2166">
                  <c:v>1.583599537043483</c:v>
                </c:pt>
                <c:pt idx="2167">
                  <c:v>1.5843750000058208</c:v>
                </c:pt>
                <c:pt idx="2168">
                  <c:v>1.5850925925988122</c:v>
                </c:pt>
                <c:pt idx="2169">
                  <c:v>1.5858217592613073</c:v>
                </c:pt>
                <c:pt idx="2170">
                  <c:v>1.5865509259310784</c:v>
                </c:pt>
                <c:pt idx="2171">
                  <c:v>1.5872685185240698</c:v>
                </c:pt>
                <c:pt idx="2172">
                  <c:v>1.5879976851865649</c:v>
                </c:pt>
                <c:pt idx="2173">
                  <c:v>1.588761574079399</c:v>
                </c:pt>
                <c:pt idx="2174">
                  <c:v>1.5894907407418941</c:v>
                </c:pt>
                <c:pt idx="2175">
                  <c:v>1.5902199074116652</c:v>
                </c:pt>
                <c:pt idx="2176">
                  <c:v>1.5909375000046566</c:v>
                </c:pt>
                <c:pt idx="2177">
                  <c:v>1.5916666666671517</c:v>
                </c:pt>
                <c:pt idx="2178">
                  <c:v>1.5923958333369228</c:v>
                </c:pt>
                <c:pt idx="2179">
                  <c:v>1.5931597222224809</c:v>
                </c:pt>
                <c:pt idx="2180">
                  <c:v>1.593888888892252</c:v>
                </c:pt>
                <c:pt idx="2181">
                  <c:v>1.5946180555620231</c:v>
                </c:pt>
                <c:pt idx="2182">
                  <c:v>1.5953356481477385</c:v>
                </c:pt>
                <c:pt idx="2183">
                  <c:v>1.5960648148175096</c:v>
                </c:pt>
                <c:pt idx="2184">
                  <c:v>1.596782407410501</c:v>
                </c:pt>
                <c:pt idx="2185">
                  <c:v>1.5975578703728388</c:v>
                </c:pt>
                <c:pt idx="2186">
                  <c:v>1.5982754629658302</c:v>
                </c:pt>
                <c:pt idx="2187">
                  <c:v>1.5990046296356013</c:v>
                </c:pt>
                <c:pt idx="2188">
                  <c:v>1.5997337962980964</c:v>
                </c:pt>
                <c:pt idx="2189">
                  <c:v>1.6004513888910878</c:v>
                </c:pt>
                <c:pt idx="2190">
                  <c:v>1.6011805555608589</c:v>
                </c:pt>
                <c:pt idx="2191">
                  <c:v>1.601944444446417</c:v>
                </c:pt>
                <c:pt idx="2192">
                  <c:v>1.6026736111161881</c:v>
                </c:pt>
                <c:pt idx="2193">
                  <c:v>1.6033912037091795</c:v>
                </c:pt>
                <c:pt idx="2194">
                  <c:v>1.6041203703716747</c:v>
                </c:pt>
                <c:pt idx="2195">
                  <c:v>1.6048495370414457</c:v>
                </c:pt>
                <c:pt idx="2196">
                  <c:v>1.6055671296344372</c:v>
                </c:pt>
                <c:pt idx="2197">
                  <c:v>1.6063425925967749</c:v>
                </c:pt>
                <c:pt idx="2198">
                  <c:v>1.60707175925927</c:v>
                </c:pt>
                <c:pt idx="2199">
                  <c:v>1.6077893518522615</c:v>
                </c:pt>
                <c:pt idx="2200">
                  <c:v>1.6085185185220325</c:v>
                </c:pt>
                <c:pt idx="2201">
                  <c:v>1.6092476851845277</c:v>
                </c:pt>
                <c:pt idx="2202">
                  <c:v>1.6099652777775191</c:v>
                </c:pt>
                <c:pt idx="2203">
                  <c:v>1.6107407407471328</c:v>
                </c:pt>
                <c:pt idx="2204">
                  <c:v>1.6114699074096279</c:v>
                </c:pt>
                <c:pt idx="2205">
                  <c:v>1.612199074079399</c:v>
                </c:pt>
                <c:pt idx="2206">
                  <c:v>1.6129166666723904</c:v>
                </c:pt>
                <c:pt idx="2207">
                  <c:v>1.6136458333348855</c:v>
                </c:pt>
                <c:pt idx="2208">
                  <c:v>1.6143750000046566</c:v>
                </c:pt>
                <c:pt idx="2209">
                  <c:v>1.6151388888902147</c:v>
                </c:pt>
                <c:pt idx="2210">
                  <c:v>1.6158680555599858</c:v>
                </c:pt>
                <c:pt idx="2211">
                  <c:v>1.6165856481529772</c:v>
                </c:pt>
                <c:pt idx="2212">
                  <c:v>1.6173148148154723</c:v>
                </c:pt>
                <c:pt idx="2213">
                  <c:v>1.6180439814852434</c:v>
                </c:pt>
                <c:pt idx="2214">
                  <c:v>1.6187615740782348</c:v>
                </c:pt>
                <c:pt idx="2215">
                  <c:v>1.619525462963793</c:v>
                </c:pt>
                <c:pt idx="2216">
                  <c:v>1.620254629633564</c:v>
                </c:pt>
                <c:pt idx="2217">
                  <c:v>1.6209722222265555</c:v>
                </c:pt>
                <c:pt idx="2218">
                  <c:v>1.6217013888890506</c:v>
                </c:pt>
                <c:pt idx="2219">
                  <c:v>1.6224305555588217</c:v>
                </c:pt>
                <c:pt idx="2220">
                  <c:v>1.6231481481518131</c:v>
                </c:pt>
                <c:pt idx="2221">
                  <c:v>1.6239236111141508</c:v>
                </c:pt>
                <c:pt idx="2222">
                  <c:v>1.6246527777839219</c:v>
                </c:pt>
                <c:pt idx="2223">
                  <c:v>1.6253703703769133</c:v>
                </c:pt>
                <c:pt idx="2224">
                  <c:v>1.6260995370394085</c:v>
                </c:pt>
                <c:pt idx="2225">
                  <c:v>1.6268287037091795</c:v>
                </c:pt>
                <c:pt idx="2226">
                  <c:v>1.627546296302171</c:v>
                </c:pt>
                <c:pt idx="2227">
                  <c:v>1.6283217592645087</c:v>
                </c:pt>
                <c:pt idx="2228">
                  <c:v>1.6290509259270038</c:v>
                </c:pt>
                <c:pt idx="2229">
                  <c:v>1.6297685185199953</c:v>
                </c:pt>
                <c:pt idx="2230">
                  <c:v>1.6304976851897663</c:v>
                </c:pt>
                <c:pt idx="2231">
                  <c:v>1.6312268518522615</c:v>
                </c:pt>
                <c:pt idx="2232">
                  <c:v>1.6319444444452529</c:v>
                </c:pt>
                <c:pt idx="2233">
                  <c:v>1.6327199074075907</c:v>
                </c:pt>
                <c:pt idx="2234">
                  <c:v>1.6334490740773617</c:v>
                </c:pt>
                <c:pt idx="2235">
                  <c:v>1.6341666666703532</c:v>
                </c:pt>
                <c:pt idx="2236">
                  <c:v>1.6348958333328483</c:v>
                </c:pt>
                <c:pt idx="2237">
                  <c:v>1.6356250000026193</c:v>
                </c:pt>
                <c:pt idx="2238">
                  <c:v>1.6363425925956108</c:v>
                </c:pt>
                <c:pt idx="2239">
                  <c:v>1.6371064814811689</c:v>
                </c:pt>
                <c:pt idx="2240">
                  <c:v>1.63783564815094</c:v>
                </c:pt>
                <c:pt idx="2241">
                  <c:v>1.638564814820711</c:v>
                </c:pt>
                <c:pt idx="2242">
                  <c:v>1.6392824074137025</c:v>
                </c:pt>
                <c:pt idx="2243">
                  <c:v>1.6400115740761976</c:v>
                </c:pt>
                <c:pt idx="2244">
                  <c:v>1.640729166669189</c:v>
                </c:pt>
                <c:pt idx="2245">
                  <c:v>1.6415046296315268</c:v>
                </c:pt>
                <c:pt idx="2246">
                  <c:v>1.6422337963012978</c:v>
                </c:pt>
                <c:pt idx="2247">
                  <c:v>1.6429513888942893</c:v>
                </c:pt>
                <c:pt idx="2248">
                  <c:v>1.6436805555567844</c:v>
                </c:pt>
                <c:pt idx="2249">
                  <c:v>1.6443981481497758</c:v>
                </c:pt>
                <c:pt idx="2250">
                  <c:v>1.6451273148195469</c:v>
                </c:pt>
                <c:pt idx="2251">
                  <c:v>1.6459027777818847</c:v>
                </c:pt>
                <c:pt idx="2252">
                  <c:v>1.6466203703748761</c:v>
                </c:pt>
                <c:pt idx="2253">
                  <c:v>1.6473495370373712</c:v>
                </c:pt>
                <c:pt idx="2254">
                  <c:v>1.6480671296303626</c:v>
                </c:pt>
                <c:pt idx="2255">
                  <c:v>1.6487962963001337</c:v>
                </c:pt>
                <c:pt idx="2256">
                  <c:v>1.6495254629626288</c:v>
                </c:pt>
                <c:pt idx="2257">
                  <c:v>1.6502893518554629</c:v>
                </c:pt>
                <c:pt idx="2258">
                  <c:v>1.651018518517958</c:v>
                </c:pt>
                <c:pt idx="2259">
                  <c:v>1.6517476851877291</c:v>
                </c:pt>
                <c:pt idx="2260">
                  <c:v>1.6524652777807205</c:v>
                </c:pt>
                <c:pt idx="2261">
                  <c:v>1.6531944444504916</c:v>
                </c:pt>
                <c:pt idx="2262">
                  <c:v>1.6539236111129867</c:v>
                </c:pt>
                <c:pt idx="2263">
                  <c:v>1.6546875000058208</c:v>
                </c:pt>
                <c:pt idx="2264">
                  <c:v>1.6554166666683159</c:v>
                </c:pt>
                <c:pt idx="2265">
                  <c:v>1.656145833338087</c:v>
                </c:pt>
                <c:pt idx="2266">
                  <c:v>1.6568634259310784</c:v>
                </c:pt>
                <c:pt idx="2267">
                  <c:v>1.6575925925935735</c:v>
                </c:pt>
                <c:pt idx="2268">
                  <c:v>1.6583217592633446</c:v>
                </c:pt>
                <c:pt idx="2269">
                  <c:v>1.6590972222256823</c:v>
                </c:pt>
                <c:pt idx="2270">
                  <c:v>1.6598148148186738</c:v>
                </c:pt>
                <c:pt idx="2271">
                  <c:v>1.6605439814811689</c:v>
                </c:pt>
                <c:pt idx="2272">
                  <c:v>1.66127314815094</c:v>
                </c:pt>
                <c:pt idx="2273">
                  <c:v>1.6619907407439314</c:v>
                </c:pt>
                <c:pt idx="2274">
                  <c:v>1.6627199074137025</c:v>
                </c:pt>
                <c:pt idx="2275">
                  <c:v>1.6634490740761976</c:v>
                </c:pt>
                <c:pt idx="2276">
                  <c:v>1.664166666669189</c:v>
                </c:pt>
                <c:pt idx="2277">
                  <c:v>1.6648958333389601</c:v>
                </c:pt>
                <c:pt idx="2278">
                  <c:v>1.6656250000014552</c:v>
                </c:pt>
                <c:pt idx="2279">
                  <c:v>1.6663425925944466</c:v>
                </c:pt>
                <c:pt idx="2280">
                  <c:v>1.6670717592642177</c:v>
                </c:pt>
                <c:pt idx="2281">
                  <c:v>1.6678009259267128</c:v>
                </c:pt>
                <c:pt idx="2282">
                  <c:v>1.6685300925964839</c:v>
                </c:pt>
                <c:pt idx="2283">
                  <c:v>1.6692476851894753</c:v>
                </c:pt>
                <c:pt idx="2284">
                  <c:v>1.6699768518519704</c:v>
                </c:pt>
                <c:pt idx="2285">
                  <c:v>1.6707060185217415</c:v>
                </c:pt>
                <c:pt idx="2286">
                  <c:v>1.6714236111147329</c:v>
                </c:pt>
                <c:pt idx="2287">
                  <c:v>1.672152777777228</c:v>
                </c:pt>
                <c:pt idx="2288">
                  <c:v>1.6728819444469991</c:v>
                </c:pt>
                <c:pt idx="2289">
                  <c:v>1.6735995370399905</c:v>
                </c:pt>
                <c:pt idx="2290">
                  <c:v>1.6743287037097616</c:v>
                </c:pt>
                <c:pt idx="2291">
                  <c:v>1.6750578703722567</c:v>
                </c:pt>
                <c:pt idx="2292">
                  <c:v>1.6757754629652482</c:v>
                </c:pt>
                <c:pt idx="2293">
                  <c:v>1.6765046296350192</c:v>
                </c:pt>
                <c:pt idx="2294">
                  <c:v>1.6772337962975143</c:v>
                </c:pt>
                <c:pt idx="2295">
                  <c:v>1.6779513888905058</c:v>
                </c:pt>
                <c:pt idx="2296">
                  <c:v>1.6786805555602768</c:v>
                </c:pt>
                <c:pt idx="2297">
                  <c:v>1.679409722222772</c:v>
                </c:pt>
                <c:pt idx="2298">
                  <c:v>1.680138888892543</c:v>
                </c:pt>
                <c:pt idx="2299">
                  <c:v>1.6808564814855345</c:v>
                </c:pt>
                <c:pt idx="2300">
                  <c:v>1.6815856481480296</c:v>
                </c:pt>
                <c:pt idx="2301">
                  <c:v>1.6823148148178007</c:v>
                </c:pt>
                <c:pt idx="2302">
                  <c:v>1.6830324074107921</c:v>
                </c:pt>
                <c:pt idx="2303">
                  <c:v>1.6837615740805632</c:v>
                </c:pt>
                <c:pt idx="2304">
                  <c:v>1.6844907407430583</c:v>
                </c:pt>
                <c:pt idx="2305">
                  <c:v>1.6852083333360497</c:v>
                </c:pt>
                <c:pt idx="2306">
                  <c:v>1.6859375000058208</c:v>
                </c:pt>
                <c:pt idx="2307">
                  <c:v>1.6866666666683159</c:v>
                </c:pt>
                <c:pt idx="2308">
                  <c:v>1.6873842592613073</c:v>
                </c:pt>
                <c:pt idx="2309">
                  <c:v>1.6881134259310784</c:v>
                </c:pt>
                <c:pt idx="2310">
                  <c:v>1.6888888888934162</c:v>
                </c:pt>
                <c:pt idx="2311">
                  <c:v>1.6896064814864076</c:v>
                </c:pt>
                <c:pt idx="2312">
                  <c:v>1.6903356481489027</c:v>
                </c:pt>
                <c:pt idx="2313">
                  <c:v>1.6910648148186738</c:v>
                </c:pt>
                <c:pt idx="2314">
                  <c:v>1.6917824074116652</c:v>
                </c:pt>
                <c:pt idx="2315">
                  <c:v>1.6925115740741603</c:v>
                </c:pt>
                <c:pt idx="2316">
                  <c:v>1.6932870370364981</c:v>
                </c:pt>
                <c:pt idx="2317">
                  <c:v>1.6940162037062692</c:v>
                </c:pt>
                <c:pt idx="2318">
                  <c:v>1.6947337962992606</c:v>
                </c:pt>
                <c:pt idx="2319">
                  <c:v>1.6954629629690317</c:v>
                </c:pt>
                <c:pt idx="2320">
                  <c:v>1.6961921296315268</c:v>
                </c:pt>
                <c:pt idx="2321">
                  <c:v>1.6969097222245182</c:v>
                </c:pt>
                <c:pt idx="2322">
                  <c:v>1.697685185186856</c:v>
                </c:pt>
                <c:pt idx="2323">
                  <c:v>1.698414351856627</c:v>
                </c:pt>
                <c:pt idx="2324">
                  <c:v>1.6991435185191222</c:v>
                </c:pt>
                <c:pt idx="2325">
                  <c:v>1.6998611111121136</c:v>
                </c:pt>
                <c:pt idx="2326">
                  <c:v>1.7005902777818847</c:v>
                </c:pt>
                <c:pt idx="2327">
                  <c:v>1.7013194444443798</c:v>
                </c:pt>
                <c:pt idx="2328">
                  <c:v>1.7020370370373712</c:v>
                </c:pt>
                <c:pt idx="2329">
                  <c:v>1.7027662037071423</c:v>
                </c:pt>
                <c:pt idx="2330">
                  <c:v>1.7034953703769133</c:v>
                </c:pt>
                <c:pt idx="2331">
                  <c:v>1.7042129629626288</c:v>
                </c:pt>
                <c:pt idx="2332">
                  <c:v>1.7049421296323999</c:v>
                </c:pt>
                <c:pt idx="2333">
                  <c:v>1.705671296302171</c:v>
                </c:pt>
                <c:pt idx="2334">
                  <c:v>1.7063888888951624</c:v>
                </c:pt>
                <c:pt idx="2335">
                  <c:v>1.7071180555576575</c:v>
                </c:pt>
                <c:pt idx="2336">
                  <c:v>1.7078472222274286</c:v>
                </c:pt>
                <c:pt idx="2337">
                  <c:v>1.70856481482042</c:v>
                </c:pt>
                <c:pt idx="2338">
                  <c:v>1.7092939814829151</c:v>
                </c:pt>
                <c:pt idx="2339">
                  <c:v>1.7100231481526862</c:v>
                </c:pt>
                <c:pt idx="2340">
                  <c:v>1.7107407407456776</c:v>
                </c:pt>
                <c:pt idx="2341">
                  <c:v>1.7114699074081727</c:v>
                </c:pt>
                <c:pt idx="2342">
                  <c:v>1.7121990740779438</c:v>
                </c:pt>
                <c:pt idx="2343">
                  <c:v>1.7129166666709352</c:v>
                </c:pt>
                <c:pt idx="2344">
                  <c:v>1.7136458333334303</c:v>
                </c:pt>
                <c:pt idx="2345">
                  <c:v>1.7143750000032014</c:v>
                </c:pt>
                <c:pt idx="2346">
                  <c:v>1.7150925925961928</c:v>
                </c:pt>
                <c:pt idx="2347">
                  <c:v>1.715821759258688</c:v>
                </c:pt>
                <c:pt idx="2348">
                  <c:v>1.716550925928459</c:v>
                </c:pt>
                <c:pt idx="2349">
                  <c:v>1.7172685185214505</c:v>
                </c:pt>
                <c:pt idx="2350">
                  <c:v>1.7179976851912215</c:v>
                </c:pt>
                <c:pt idx="2351">
                  <c:v>1.7187268518537167</c:v>
                </c:pt>
                <c:pt idx="2352">
                  <c:v>1.7194444444467081</c:v>
                </c:pt>
                <c:pt idx="2353">
                  <c:v>1.7202199074090458</c:v>
                </c:pt>
                <c:pt idx="2354">
                  <c:v>1.7209490740788169</c:v>
                </c:pt>
                <c:pt idx="2355">
                  <c:v>1.721678240741312</c:v>
                </c:pt>
                <c:pt idx="2356">
                  <c:v>1.7223958333343035</c:v>
                </c:pt>
                <c:pt idx="2357">
                  <c:v>1.7231250000040745</c:v>
                </c:pt>
                <c:pt idx="2358">
                  <c:v>1.7238541666665697</c:v>
                </c:pt>
                <c:pt idx="2359">
                  <c:v>1.7245717592595611</c:v>
                </c:pt>
                <c:pt idx="2360">
                  <c:v>1.7253009259293322</c:v>
                </c:pt>
                <c:pt idx="2361">
                  <c:v>1.7260300925991032</c:v>
                </c:pt>
                <c:pt idx="2362">
                  <c:v>1.7267476851848187</c:v>
                </c:pt>
                <c:pt idx="2363">
                  <c:v>1.7274768518545898</c:v>
                </c:pt>
                <c:pt idx="2364">
                  <c:v>1.7282060185243608</c:v>
                </c:pt>
                <c:pt idx="2365">
                  <c:v>1.7289236111173523</c:v>
                </c:pt>
                <c:pt idx="2366">
                  <c:v>1.7296527777798474</c:v>
                </c:pt>
                <c:pt idx="2367">
                  <c:v>1.7303819444496185</c:v>
                </c:pt>
                <c:pt idx="2368">
                  <c:v>1.7310995370426099</c:v>
                </c:pt>
                <c:pt idx="2369">
                  <c:v>1.731828703705105</c:v>
                </c:pt>
                <c:pt idx="2370">
                  <c:v>1.7325578703748761</c:v>
                </c:pt>
                <c:pt idx="2371">
                  <c:v>1.7332754629678675</c:v>
                </c:pt>
                <c:pt idx="2372">
                  <c:v>1.7340046296303626</c:v>
                </c:pt>
                <c:pt idx="2373">
                  <c:v>1.7347337963001337</c:v>
                </c:pt>
                <c:pt idx="2374">
                  <c:v>1.7354513888931251</c:v>
                </c:pt>
                <c:pt idx="2375">
                  <c:v>1.7361805555556202</c:v>
                </c:pt>
                <c:pt idx="2376">
                  <c:v>1.7369097222253913</c:v>
                </c:pt>
                <c:pt idx="2377">
                  <c:v>1.7376273148183827</c:v>
                </c:pt>
                <c:pt idx="2378">
                  <c:v>1.7383564814808778</c:v>
                </c:pt>
                <c:pt idx="2379">
                  <c:v>1.7391319444504916</c:v>
                </c:pt>
                <c:pt idx="2380">
                  <c:v>1.739849537043483</c:v>
                </c:pt>
                <c:pt idx="2381">
                  <c:v>1.7405787037059781</c:v>
                </c:pt>
                <c:pt idx="2382">
                  <c:v>1.7413078703757492</c:v>
                </c:pt>
                <c:pt idx="2383">
                  <c:v>1.7420254629687406</c:v>
                </c:pt>
                <c:pt idx="2384">
                  <c:v>1.7427546296312357</c:v>
                </c:pt>
                <c:pt idx="2385">
                  <c:v>1.7434837963010068</c:v>
                </c:pt>
                <c:pt idx="2386">
                  <c:v>1.7442013888939982</c:v>
                </c:pt>
                <c:pt idx="2387">
                  <c:v>1.7449305555564933</c:v>
                </c:pt>
                <c:pt idx="2388">
                  <c:v>1.7456597222262644</c:v>
                </c:pt>
                <c:pt idx="2389">
                  <c:v>1.7463773148192558</c:v>
                </c:pt>
                <c:pt idx="2390">
                  <c:v>1.747106481481751</c:v>
                </c:pt>
                <c:pt idx="2391">
                  <c:v>1.747835648151522</c:v>
                </c:pt>
                <c:pt idx="2392">
                  <c:v>1.7485532407445135</c:v>
                </c:pt>
                <c:pt idx="2393">
                  <c:v>1.7492824074070086</c:v>
                </c:pt>
                <c:pt idx="2394">
                  <c:v>1.7500115740767797</c:v>
                </c:pt>
                <c:pt idx="2395">
                  <c:v>1.7507870370391174</c:v>
                </c:pt>
                <c:pt idx="2396">
                  <c:v>1.7515162037088885</c:v>
                </c:pt>
                <c:pt idx="2397">
                  <c:v>1.7522337963018799</c:v>
                </c:pt>
                <c:pt idx="2398">
                  <c:v>1.752962962964375</c:v>
                </c:pt>
                <c:pt idx="2399">
                  <c:v>1.7536921296341461</c:v>
                </c:pt>
                <c:pt idx="2400">
                  <c:v>1.7544097222271375</c:v>
                </c:pt>
                <c:pt idx="2401">
                  <c:v>1.7551388888896327</c:v>
                </c:pt>
                <c:pt idx="2402">
                  <c:v>1.7558680555594037</c:v>
                </c:pt>
                <c:pt idx="2403">
                  <c:v>1.7565856481523952</c:v>
                </c:pt>
                <c:pt idx="2404">
                  <c:v>1.7573148148148903</c:v>
                </c:pt>
                <c:pt idx="2405">
                  <c:v>1.7580324074078817</c:v>
                </c:pt>
                <c:pt idx="2406">
                  <c:v>1.7587615740776528</c:v>
                </c:pt>
                <c:pt idx="2407">
                  <c:v>1.7594907407401479</c:v>
                </c:pt>
                <c:pt idx="2408">
                  <c:v>1.760219907409919</c:v>
                </c:pt>
                <c:pt idx="2409">
                  <c:v>1.7609375000029104</c:v>
                </c:pt>
                <c:pt idx="2410">
                  <c:v>1.7616666666726815</c:v>
                </c:pt>
                <c:pt idx="2411">
                  <c:v>1.7624421296350192</c:v>
                </c:pt>
                <c:pt idx="2412">
                  <c:v>1.7631712962975143</c:v>
                </c:pt>
                <c:pt idx="2413">
                  <c:v>1.7638888888905058</c:v>
                </c:pt>
                <c:pt idx="2414">
                  <c:v>1.7646180555602768</c:v>
                </c:pt>
                <c:pt idx="2415">
                  <c:v>1.765347222222772</c:v>
                </c:pt>
                <c:pt idx="2416">
                  <c:v>1.7660648148157634</c:v>
                </c:pt>
                <c:pt idx="2417">
                  <c:v>1.7668518518548808</c:v>
                </c:pt>
                <c:pt idx="2418">
                  <c:v>1.7675694444478722</c:v>
                </c:pt>
                <c:pt idx="2419">
                  <c:v>1.7682986111176433</c:v>
                </c:pt>
                <c:pt idx="2420">
                  <c:v>1.7690277777801384</c:v>
                </c:pt>
                <c:pt idx="2421">
                  <c:v>1.7697453703731298</c:v>
                </c:pt>
                <c:pt idx="2422">
                  <c:v>1.7704745370429009</c:v>
                </c:pt>
                <c:pt idx="2423">
                  <c:v>1.771203703705396</c:v>
                </c:pt>
                <c:pt idx="2424">
                  <c:v>1.7719212962983875</c:v>
                </c:pt>
                <c:pt idx="2425">
                  <c:v>1.7726504629681585</c:v>
                </c:pt>
                <c:pt idx="2426">
                  <c:v>1.7733796296306537</c:v>
                </c:pt>
                <c:pt idx="2427">
                  <c:v>1.7740972222236451</c:v>
                </c:pt>
                <c:pt idx="2428">
                  <c:v>1.7748726851859828</c:v>
                </c:pt>
                <c:pt idx="2429">
                  <c:v>1.7756018518557539</c:v>
                </c:pt>
                <c:pt idx="2430">
                  <c:v>1.776331018518249</c:v>
                </c:pt>
                <c:pt idx="2431">
                  <c:v>1.7770486111112405</c:v>
                </c:pt>
                <c:pt idx="2432">
                  <c:v>1.7777777777810115</c:v>
                </c:pt>
                <c:pt idx="2433">
                  <c:v>1.7785069444507826</c:v>
                </c:pt>
                <c:pt idx="2434">
                  <c:v>1.7792824074131204</c:v>
                </c:pt>
                <c:pt idx="2435">
                  <c:v>1.7800000000061118</c:v>
                </c:pt>
                <c:pt idx="2436">
                  <c:v>1.7807291666686069</c:v>
                </c:pt>
                <c:pt idx="2437">
                  <c:v>1.781458333338378</c:v>
                </c:pt>
                <c:pt idx="2438">
                  <c:v>1.7821759259313694</c:v>
                </c:pt>
                <c:pt idx="2439">
                  <c:v>1.7829050925938645</c:v>
                </c:pt>
                <c:pt idx="2440">
                  <c:v>1.7836805555562023</c:v>
                </c:pt>
                <c:pt idx="2441">
                  <c:v>1.7844097222259734</c:v>
                </c:pt>
                <c:pt idx="2442">
                  <c:v>1.7851273148189648</c:v>
                </c:pt>
                <c:pt idx="2443">
                  <c:v>1.7858564814814599</c:v>
                </c:pt>
                <c:pt idx="2444">
                  <c:v>1.786585648151231</c:v>
                </c:pt>
                <c:pt idx="2445">
                  <c:v>1.7873148148210021</c:v>
                </c:pt>
                <c:pt idx="2446">
                  <c:v>1.7880787037065602</c:v>
                </c:pt>
                <c:pt idx="2447">
                  <c:v>1.7888078703763313</c:v>
                </c:pt>
                <c:pt idx="2448">
                  <c:v>1.7895370370388264</c:v>
                </c:pt>
                <c:pt idx="2449">
                  <c:v>1.7902546296318178</c:v>
                </c:pt>
                <c:pt idx="2450">
                  <c:v>1.7909837963015889</c:v>
                </c:pt>
                <c:pt idx="2451">
                  <c:v>1.791712962964084</c:v>
                </c:pt>
                <c:pt idx="2452">
                  <c:v>1.7924884259264218</c:v>
                </c:pt>
                <c:pt idx="2453">
                  <c:v>1.7932175925961928</c:v>
                </c:pt>
                <c:pt idx="2454">
                  <c:v>1.7939351851891843</c:v>
                </c:pt>
                <c:pt idx="2455">
                  <c:v>1.7946643518516794</c:v>
                </c:pt>
                <c:pt idx="2456">
                  <c:v>1.7953935185214505</c:v>
                </c:pt>
                <c:pt idx="2457">
                  <c:v>1.7961111111144419</c:v>
                </c:pt>
                <c:pt idx="2458">
                  <c:v>1.7968865740767797</c:v>
                </c:pt>
                <c:pt idx="2459">
                  <c:v>1.7976157407465507</c:v>
                </c:pt>
                <c:pt idx="2460">
                  <c:v>1.7983449074090458</c:v>
                </c:pt>
                <c:pt idx="2461">
                  <c:v>1.7990625000020373</c:v>
                </c:pt>
                <c:pt idx="2462">
                  <c:v>1.7997916666718083</c:v>
                </c:pt>
                <c:pt idx="2463">
                  <c:v>1.8005208333343035</c:v>
                </c:pt>
                <c:pt idx="2464">
                  <c:v>1.8012962962966412</c:v>
                </c:pt>
                <c:pt idx="2465">
                  <c:v>1.8020138888896327</c:v>
                </c:pt>
                <c:pt idx="2466">
                  <c:v>1.8027430555594037</c:v>
                </c:pt>
                <c:pt idx="2467">
                  <c:v>1.8034722222218988</c:v>
                </c:pt>
                <c:pt idx="2468">
                  <c:v>1.8041898148148903</c:v>
                </c:pt>
                <c:pt idx="2469">
                  <c:v>1.8049189814846613</c:v>
                </c:pt>
                <c:pt idx="2470">
                  <c:v>1.8056481481544324</c:v>
                </c:pt>
                <c:pt idx="2471">
                  <c:v>1.8063657407401479</c:v>
                </c:pt>
                <c:pt idx="2472">
                  <c:v>1.807094907409919</c:v>
                </c:pt>
                <c:pt idx="2473">
                  <c:v>1.80782407407969</c:v>
                </c:pt>
                <c:pt idx="2474">
                  <c:v>1.8085416666726815</c:v>
                </c:pt>
                <c:pt idx="2475">
                  <c:v>1.8092708333351766</c:v>
                </c:pt>
                <c:pt idx="2476">
                  <c:v>1.8100000000049477</c:v>
                </c:pt>
                <c:pt idx="2477">
                  <c:v>1.8107175925979391</c:v>
                </c:pt>
                <c:pt idx="2478">
                  <c:v>1.8114467592604342</c:v>
                </c:pt>
                <c:pt idx="2479">
                  <c:v>1.8121759259302053</c:v>
                </c:pt>
                <c:pt idx="2480">
                  <c:v>1.8128935185231967</c:v>
                </c:pt>
                <c:pt idx="2481">
                  <c:v>1.8136226851856918</c:v>
                </c:pt>
                <c:pt idx="2482">
                  <c:v>1.8143518518554629</c:v>
                </c:pt>
                <c:pt idx="2483">
                  <c:v>1.8150694444484543</c:v>
                </c:pt>
                <c:pt idx="2484">
                  <c:v>1.8157986111109494</c:v>
                </c:pt>
                <c:pt idx="2485">
                  <c:v>1.8165277777807205</c:v>
                </c:pt>
                <c:pt idx="2486">
                  <c:v>1.8172453703737119</c:v>
                </c:pt>
                <c:pt idx="2487">
                  <c:v>1.817974537043483</c:v>
                </c:pt>
                <c:pt idx="2488">
                  <c:v>1.8187037037059781</c:v>
                </c:pt>
                <c:pt idx="2489">
                  <c:v>1.8194212962989695</c:v>
                </c:pt>
                <c:pt idx="2490">
                  <c:v>1.8201967592613073</c:v>
                </c:pt>
                <c:pt idx="2491">
                  <c:v>1.8209259259310784</c:v>
                </c:pt>
                <c:pt idx="2492">
                  <c:v>1.8216435185240698</c:v>
                </c:pt>
                <c:pt idx="2493">
                  <c:v>1.8223726851865649</c:v>
                </c:pt>
                <c:pt idx="2494">
                  <c:v>1.823101851856336</c:v>
                </c:pt>
                <c:pt idx="2495">
                  <c:v>1.8238194444493274</c:v>
                </c:pt>
                <c:pt idx="2496">
                  <c:v>1.8245949074116652</c:v>
                </c:pt>
                <c:pt idx="2497">
                  <c:v>1.8253240740741603</c:v>
                </c:pt>
                <c:pt idx="2498">
                  <c:v>1.8260532407439314</c:v>
                </c:pt>
                <c:pt idx="2499">
                  <c:v>1.8267708333369228</c:v>
                </c:pt>
                <c:pt idx="2500">
                  <c:v>1.8274999999994179</c:v>
                </c:pt>
                <c:pt idx="2501">
                  <c:v>1.828229166669189</c:v>
                </c:pt>
                <c:pt idx="2502">
                  <c:v>1.8290046296315268</c:v>
                </c:pt>
                <c:pt idx="2503">
                  <c:v>1.8297222222245182</c:v>
                </c:pt>
                <c:pt idx="2504">
                  <c:v>1.8304513888942893</c:v>
                </c:pt>
                <c:pt idx="2505">
                  <c:v>1.8311805555567844</c:v>
                </c:pt>
                <c:pt idx="2506">
                  <c:v>1.8318981481497758</c:v>
                </c:pt>
                <c:pt idx="2507">
                  <c:v>1.8326273148195469</c:v>
                </c:pt>
                <c:pt idx="2508">
                  <c:v>1.833356481482042</c:v>
                </c:pt>
                <c:pt idx="2509">
                  <c:v>1.8340856481518131</c:v>
                </c:pt>
                <c:pt idx="2510">
                  <c:v>1.8348032407448045</c:v>
                </c:pt>
                <c:pt idx="2511">
                  <c:v>1.8355324074072996</c:v>
                </c:pt>
                <c:pt idx="2512">
                  <c:v>1.8362615740770707</c:v>
                </c:pt>
                <c:pt idx="2513">
                  <c:v>1.8370254629626288</c:v>
                </c:pt>
                <c:pt idx="2514">
                  <c:v>1.8377546296323999</c:v>
                </c:pt>
                <c:pt idx="2515">
                  <c:v>1.838483796302171</c:v>
                </c:pt>
                <c:pt idx="2516">
                  <c:v>1.8392013888951624</c:v>
                </c:pt>
                <c:pt idx="2517">
                  <c:v>1.8399305555576575</c:v>
                </c:pt>
                <c:pt idx="2518">
                  <c:v>1.8406597222274286</c:v>
                </c:pt>
                <c:pt idx="2519">
                  <c:v>1.8414236111129867</c:v>
                </c:pt>
                <c:pt idx="2520">
                  <c:v>1.8421527777827578</c:v>
                </c:pt>
                <c:pt idx="2521">
                  <c:v>1.8428819444452529</c:v>
                </c:pt>
                <c:pt idx="2522">
                  <c:v>1.8435995370382443</c:v>
                </c:pt>
                <c:pt idx="2523">
                  <c:v>1.8443287037080154</c:v>
                </c:pt>
                <c:pt idx="2524">
                  <c:v>1.8450578703705105</c:v>
                </c:pt>
                <c:pt idx="2525">
                  <c:v>1.8458333333328483</c:v>
                </c:pt>
                <c:pt idx="2526">
                  <c:v>1.8465509259258397</c:v>
                </c:pt>
                <c:pt idx="2527">
                  <c:v>1.8472800925956108</c:v>
                </c:pt>
                <c:pt idx="2528">
                  <c:v>1.8480092592653818</c:v>
                </c:pt>
                <c:pt idx="2529">
                  <c:v>1.8487268518583733</c:v>
                </c:pt>
                <c:pt idx="2530">
                  <c:v>1.8494560185208684</c:v>
                </c:pt>
                <c:pt idx="2531">
                  <c:v>1.8502314814832062</c:v>
                </c:pt>
                <c:pt idx="2532">
                  <c:v>1.8509606481529772</c:v>
                </c:pt>
                <c:pt idx="2533">
                  <c:v>1.8516782407459687</c:v>
                </c:pt>
                <c:pt idx="2534">
                  <c:v>1.8524074074084638</c:v>
                </c:pt>
                <c:pt idx="2535">
                  <c:v>1.8531365740782348</c:v>
                </c:pt>
                <c:pt idx="2536">
                  <c:v>1.8538541666712263</c:v>
                </c:pt>
                <c:pt idx="2537">
                  <c:v>1.8545833333337214</c:v>
                </c:pt>
                <c:pt idx="2538">
                  <c:v>1.8553125000034925</c:v>
                </c:pt>
                <c:pt idx="2539">
                  <c:v>1.8560300925964839</c:v>
                </c:pt>
                <c:pt idx="2540">
                  <c:v>1.856759259258979</c:v>
                </c:pt>
                <c:pt idx="2541">
                  <c:v>1.8574884259287501</c:v>
                </c:pt>
                <c:pt idx="2542">
                  <c:v>1.8582060185217415</c:v>
                </c:pt>
                <c:pt idx="2543">
                  <c:v>1.8589351851915126</c:v>
                </c:pt>
                <c:pt idx="2544">
                  <c:v>1.8596643518540077</c:v>
                </c:pt>
                <c:pt idx="2545">
                  <c:v>1.8603819444469991</c:v>
                </c:pt>
                <c:pt idx="2546">
                  <c:v>1.8611111111167702</c:v>
                </c:pt>
                <c:pt idx="2547">
                  <c:v>1.861886574079108</c:v>
                </c:pt>
                <c:pt idx="2548">
                  <c:v>1.8626157407416031</c:v>
                </c:pt>
                <c:pt idx="2549">
                  <c:v>1.8633333333345945</c:v>
                </c:pt>
                <c:pt idx="2550">
                  <c:v>1.8640625000043656</c:v>
                </c:pt>
                <c:pt idx="2551">
                  <c:v>1.8647916666668607</c:v>
                </c:pt>
                <c:pt idx="2552">
                  <c:v>1.8655208333366318</c:v>
                </c:pt>
                <c:pt idx="2553">
                  <c:v>1.8662847222221899</c:v>
                </c:pt>
                <c:pt idx="2554">
                  <c:v>1.867013888891961</c:v>
                </c:pt>
                <c:pt idx="2555">
                  <c:v>1.867743055561732</c:v>
                </c:pt>
                <c:pt idx="2556">
                  <c:v>1.8684722222242272</c:v>
                </c:pt>
                <c:pt idx="2557">
                  <c:v>1.8691898148172186</c:v>
                </c:pt>
                <c:pt idx="2558">
                  <c:v>1.8699189814869897</c:v>
                </c:pt>
                <c:pt idx="2559">
                  <c:v>1.8706944444493274</c:v>
                </c:pt>
                <c:pt idx="2560">
                  <c:v>1.8714236111118225</c:v>
                </c:pt>
                <c:pt idx="2561">
                  <c:v>1.872141203704814</c:v>
                </c:pt>
                <c:pt idx="2562">
                  <c:v>1.872870370374585</c:v>
                </c:pt>
                <c:pt idx="2563">
                  <c:v>1.8735995370370802</c:v>
                </c:pt>
                <c:pt idx="2564">
                  <c:v>1.8743171296300716</c:v>
                </c:pt>
                <c:pt idx="2565">
                  <c:v>1.8750462962998427</c:v>
                </c:pt>
                <c:pt idx="2566">
                  <c:v>1.8757754629623378</c:v>
                </c:pt>
                <c:pt idx="2567">
                  <c:v>1.8764930555553292</c:v>
                </c:pt>
                <c:pt idx="2568">
                  <c:v>1.8772222222251003</c:v>
                </c:pt>
                <c:pt idx="2569">
                  <c:v>1.8779513888948713</c:v>
                </c:pt>
                <c:pt idx="2570">
                  <c:v>1.8787268518572091</c:v>
                </c:pt>
                <c:pt idx="2571">
                  <c:v>1.8794444444502005</c:v>
                </c:pt>
                <c:pt idx="2572">
                  <c:v>1.8801736111126957</c:v>
                </c:pt>
                <c:pt idx="2573">
                  <c:v>1.8809027777824667</c:v>
                </c:pt>
                <c:pt idx="2574">
                  <c:v>1.8816319444449618</c:v>
                </c:pt>
                <c:pt idx="2575">
                  <c:v>1.8823495370379533</c:v>
                </c:pt>
                <c:pt idx="2576">
                  <c:v>1.883125000000291</c:v>
                </c:pt>
                <c:pt idx="2577">
                  <c:v>1.8838541666700621</c:v>
                </c:pt>
                <c:pt idx="2578">
                  <c:v>1.8845717592630535</c:v>
                </c:pt>
                <c:pt idx="2579">
                  <c:v>1.8853009259255487</c:v>
                </c:pt>
                <c:pt idx="2580">
                  <c:v>1.8860300925953197</c:v>
                </c:pt>
                <c:pt idx="2581">
                  <c:v>1.8867592592650908</c:v>
                </c:pt>
                <c:pt idx="2582">
                  <c:v>1.8875231481506489</c:v>
                </c:pt>
                <c:pt idx="2583">
                  <c:v>1.88825231482042</c:v>
                </c:pt>
                <c:pt idx="2584">
                  <c:v>1.8889814814829151</c:v>
                </c:pt>
                <c:pt idx="2585">
                  <c:v>1.8896990740759065</c:v>
                </c:pt>
                <c:pt idx="2586">
                  <c:v>1.8904282407456776</c:v>
                </c:pt>
                <c:pt idx="2587">
                  <c:v>1.8911574074081727</c:v>
                </c:pt>
                <c:pt idx="2588">
                  <c:v>1.8918750000011642</c:v>
                </c:pt>
                <c:pt idx="2589">
                  <c:v>1.8926041666709352</c:v>
                </c:pt>
                <c:pt idx="2590">
                  <c:v>1.8933333333334303</c:v>
                </c:pt>
                <c:pt idx="2591">
                  <c:v>1.8940509259264218</c:v>
                </c:pt>
                <c:pt idx="2592">
                  <c:v>1.8947800925961928</c:v>
                </c:pt>
                <c:pt idx="2593">
                  <c:v>1.8955555555585306</c:v>
                </c:pt>
                <c:pt idx="2594">
                  <c:v>1.8962847222283017</c:v>
                </c:pt>
                <c:pt idx="2595">
                  <c:v>1.8970023148212931</c:v>
                </c:pt>
                <c:pt idx="2596">
                  <c:v>1.8977314814837882</c:v>
                </c:pt>
                <c:pt idx="2597">
                  <c:v>1.8984606481535593</c:v>
                </c:pt>
                <c:pt idx="2598">
                  <c:v>1.8991782407465507</c:v>
                </c:pt>
                <c:pt idx="2599">
                  <c:v>1.8999537037088885</c:v>
                </c:pt>
                <c:pt idx="2600">
                  <c:v>1.9006828703713836</c:v>
                </c:pt>
                <c:pt idx="2601">
                  <c:v>1.9014120370411547</c:v>
                </c:pt>
                <c:pt idx="2602">
                  <c:v>1.9021296296341461</c:v>
                </c:pt>
                <c:pt idx="2603">
                  <c:v>1.9028587962966412</c:v>
                </c:pt>
                <c:pt idx="2604">
                  <c:v>1.9035879629664123</c:v>
                </c:pt>
                <c:pt idx="2605">
                  <c:v>1.9043055555594037</c:v>
                </c:pt>
                <c:pt idx="2606">
                  <c:v>1.9050347222218988</c:v>
                </c:pt>
                <c:pt idx="2607">
                  <c:v>1.9057638888916699</c:v>
                </c:pt>
                <c:pt idx="2608">
                  <c:v>1.9064814814846613</c:v>
                </c:pt>
                <c:pt idx="2609">
                  <c:v>1.9072106481544324</c:v>
                </c:pt>
                <c:pt idx="2610">
                  <c:v>1.9079398148169275</c:v>
                </c:pt>
                <c:pt idx="2611">
                  <c:v>1.908657407409919</c:v>
                </c:pt>
                <c:pt idx="2612">
                  <c:v>1.90938657407969</c:v>
                </c:pt>
                <c:pt idx="2613">
                  <c:v>1.9101157407421852</c:v>
                </c:pt>
                <c:pt idx="2614">
                  <c:v>1.9108333333351766</c:v>
                </c:pt>
                <c:pt idx="2615">
                  <c:v>1.9116087962975143</c:v>
                </c:pt>
                <c:pt idx="2616">
                  <c:v>1.9123379629672854</c:v>
                </c:pt>
                <c:pt idx="2617">
                  <c:v>1.9130555555602768</c:v>
                </c:pt>
                <c:pt idx="2618">
                  <c:v>1.913784722222772</c:v>
                </c:pt>
                <c:pt idx="2619">
                  <c:v>1.914513888892543</c:v>
                </c:pt>
                <c:pt idx="2620">
                  <c:v>1.9152314814855345</c:v>
                </c:pt>
                <c:pt idx="2621">
                  <c:v>1.9159606481480296</c:v>
                </c:pt>
                <c:pt idx="2622">
                  <c:v>1.9166898148178007</c:v>
                </c:pt>
                <c:pt idx="2623">
                  <c:v>1.9174074074107921</c:v>
                </c:pt>
                <c:pt idx="2624">
                  <c:v>1.9181365740805632</c:v>
                </c:pt>
                <c:pt idx="2625">
                  <c:v>1.9188657407430583</c:v>
                </c:pt>
                <c:pt idx="2626">
                  <c:v>1.919641203705396</c:v>
                </c:pt>
                <c:pt idx="2627">
                  <c:v>1.9203587962983875</c:v>
                </c:pt>
                <c:pt idx="2628">
                  <c:v>1.9210879629681585</c:v>
                </c:pt>
                <c:pt idx="2629">
                  <c:v>1.9218171296306537</c:v>
                </c:pt>
                <c:pt idx="2630">
                  <c:v>1.9225347222236451</c:v>
                </c:pt>
                <c:pt idx="2631">
                  <c:v>1.9232638888934162</c:v>
                </c:pt>
                <c:pt idx="2632">
                  <c:v>1.9240393518557539</c:v>
                </c:pt>
                <c:pt idx="2633">
                  <c:v>1.924768518518249</c:v>
                </c:pt>
                <c:pt idx="2634">
                  <c:v>1.9254861111112405</c:v>
                </c:pt>
                <c:pt idx="2635">
                  <c:v>1.9262152777810115</c:v>
                </c:pt>
                <c:pt idx="2636">
                  <c:v>1.9269444444507826</c:v>
                </c:pt>
                <c:pt idx="2637">
                  <c:v>1.9276620370364981</c:v>
                </c:pt>
                <c:pt idx="2638">
                  <c:v>1.9283912037062692</c:v>
                </c:pt>
                <c:pt idx="2639">
                  <c:v>1.9291203703760402</c:v>
                </c:pt>
                <c:pt idx="2640">
                  <c:v>1.9298379629690317</c:v>
                </c:pt>
                <c:pt idx="2641">
                  <c:v>1.9305671296315268</c:v>
                </c:pt>
                <c:pt idx="2642">
                  <c:v>1.9312962963012978</c:v>
                </c:pt>
                <c:pt idx="2643">
                  <c:v>1.9320717592636356</c:v>
                </c:pt>
                <c:pt idx="2644">
                  <c:v>1.932789351856627</c:v>
                </c:pt>
                <c:pt idx="2645">
                  <c:v>1.9335185185191222</c:v>
                </c:pt>
                <c:pt idx="2646">
                  <c:v>1.9342476851888932</c:v>
                </c:pt>
                <c:pt idx="2647">
                  <c:v>1.9349652777818847</c:v>
                </c:pt>
                <c:pt idx="2648">
                  <c:v>1.9356944444443798</c:v>
                </c:pt>
                <c:pt idx="2649">
                  <c:v>1.9364699074139935</c:v>
                </c:pt>
                <c:pt idx="2650">
                  <c:v>1.9371990740764886</c:v>
                </c:pt>
                <c:pt idx="2651">
                  <c:v>1.93791666666948</c:v>
                </c:pt>
                <c:pt idx="2652">
                  <c:v>1.9386458333392511</c:v>
                </c:pt>
                <c:pt idx="2653">
                  <c:v>1.9393750000017462</c:v>
                </c:pt>
                <c:pt idx="2654">
                  <c:v>1.9400925925947377</c:v>
                </c:pt>
                <c:pt idx="2655">
                  <c:v>1.9408680555570754</c:v>
                </c:pt>
                <c:pt idx="2656">
                  <c:v>1.9415972222268465</c:v>
                </c:pt>
                <c:pt idx="2657">
                  <c:v>1.9423148148198379</c:v>
                </c:pt>
                <c:pt idx="2658">
                  <c:v>1.943043981482333</c:v>
                </c:pt>
                <c:pt idx="2659">
                  <c:v>1.9437731481521041</c:v>
                </c:pt>
                <c:pt idx="2660">
                  <c:v>1.9444907407450955</c:v>
                </c:pt>
                <c:pt idx="2661">
                  <c:v>1.9452662037074333</c:v>
                </c:pt>
                <c:pt idx="2662">
                  <c:v>1.9459953703699284</c:v>
                </c:pt>
                <c:pt idx="2663">
                  <c:v>1.9467245370396995</c:v>
                </c:pt>
                <c:pt idx="2664">
                  <c:v>1.9474421296326909</c:v>
                </c:pt>
                <c:pt idx="2665">
                  <c:v>1.948171296302462</c:v>
                </c:pt>
                <c:pt idx="2666">
                  <c:v>1.9489004629649571</c:v>
                </c:pt>
                <c:pt idx="2667">
                  <c:v>1.9496180555579485</c:v>
                </c:pt>
                <c:pt idx="2668">
                  <c:v>1.9503472222277196</c:v>
                </c:pt>
                <c:pt idx="2669">
                  <c:v>1.951064814820711</c:v>
                </c:pt>
                <c:pt idx="2670">
                  <c:v>1.9517939814832062</c:v>
                </c:pt>
                <c:pt idx="2671">
                  <c:v>1.9525231481529772</c:v>
                </c:pt>
                <c:pt idx="2672">
                  <c:v>1.953298611115315</c:v>
                </c:pt>
                <c:pt idx="2673">
                  <c:v>1.9540162037083064</c:v>
                </c:pt>
                <c:pt idx="2674">
                  <c:v>1.9547453703708015</c:v>
                </c:pt>
                <c:pt idx="2675">
                  <c:v>1.9554745370405726</c:v>
                </c:pt>
                <c:pt idx="2676">
                  <c:v>1.956192129633564</c:v>
                </c:pt>
                <c:pt idx="2677">
                  <c:v>1.9569212962960592</c:v>
                </c:pt>
                <c:pt idx="2678">
                  <c:v>1.9576967592656729</c:v>
                </c:pt>
                <c:pt idx="2679">
                  <c:v>1.958425925928168</c:v>
                </c:pt>
                <c:pt idx="2680">
                  <c:v>1.9591435185211594</c:v>
                </c:pt>
                <c:pt idx="2681">
                  <c:v>1.9598726851909305</c:v>
                </c:pt>
                <c:pt idx="2682">
                  <c:v>1.9606018518534256</c:v>
                </c:pt>
                <c:pt idx="2683">
                  <c:v>1.961319444446417</c:v>
                </c:pt>
                <c:pt idx="2684">
                  <c:v>1.9620486111161881</c:v>
                </c:pt>
                <c:pt idx="2685">
                  <c:v>1.9627777777786832</c:v>
                </c:pt>
                <c:pt idx="2686">
                  <c:v>1.9634953703716747</c:v>
                </c:pt>
                <c:pt idx="2687">
                  <c:v>1.9642245370414457</c:v>
                </c:pt>
                <c:pt idx="2688">
                  <c:v>1.9649537037039408</c:v>
                </c:pt>
                <c:pt idx="2689">
                  <c:v>1.9657291666662786</c:v>
                </c:pt>
                <c:pt idx="2690">
                  <c:v>1.96644675925927</c:v>
                </c:pt>
                <c:pt idx="2691">
                  <c:v>1.9671759259290411</c:v>
                </c:pt>
                <c:pt idx="2692">
                  <c:v>1.9679050925988122</c:v>
                </c:pt>
                <c:pt idx="2693">
                  <c:v>1.9686226851845277</c:v>
                </c:pt>
                <c:pt idx="2694">
                  <c:v>1.9693518518542987</c:v>
                </c:pt>
                <c:pt idx="2695">
                  <c:v>1.9700694444472902</c:v>
                </c:pt>
                <c:pt idx="2696">
                  <c:v>1.9707986111170612</c:v>
                </c:pt>
                <c:pt idx="2697">
                  <c:v>1.9715277777795563</c:v>
                </c:pt>
                <c:pt idx="2698">
                  <c:v>1.9722453703725478</c:v>
                </c:pt>
                <c:pt idx="2699">
                  <c:v>1.9729745370423188</c:v>
                </c:pt>
                <c:pt idx="2700">
                  <c:v>1.9737500000046566</c:v>
                </c:pt>
                <c:pt idx="2701">
                  <c:v>1.9744791666671517</c:v>
                </c:pt>
                <c:pt idx="2702">
                  <c:v>1.9751967592601432</c:v>
                </c:pt>
                <c:pt idx="2703">
                  <c:v>1.9759259259299142</c:v>
                </c:pt>
                <c:pt idx="2704">
                  <c:v>1.9766550925924093</c:v>
                </c:pt>
                <c:pt idx="2705">
                  <c:v>1.9773726851854008</c:v>
                </c:pt>
                <c:pt idx="2706">
                  <c:v>1.9781481481477385</c:v>
                </c:pt>
                <c:pt idx="2707">
                  <c:v>1.9788773148175096</c:v>
                </c:pt>
                <c:pt idx="2708">
                  <c:v>1.9796064814872807</c:v>
                </c:pt>
                <c:pt idx="2709">
                  <c:v>1.9803240740802721</c:v>
                </c:pt>
                <c:pt idx="2710">
                  <c:v>1.9810532407427672</c:v>
                </c:pt>
                <c:pt idx="2711">
                  <c:v>1.9817824074125383</c:v>
                </c:pt>
                <c:pt idx="2712">
                  <c:v>1.9825462962980964</c:v>
                </c:pt>
                <c:pt idx="2713">
                  <c:v>1.9832754629678675</c:v>
                </c:pt>
                <c:pt idx="2714">
                  <c:v>1.9840046296303626</c:v>
                </c:pt>
                <c:pt idx="2715">
                  <c:v>1.984722222223354</c:v>
                </c:pt>
                <c:pt idx="2716">
                  <c:v>1.9854513888931251</c:v>
                </c:pt>
                <c:pt idx="2717">
                  <c:v>1.9861805555556202</c:v>
                </c:pt>
                <c:pt idx="2718">
                  <c:v>1.986956018517958</c:v>
                </c:pt>
                <c:pt idx="2719">
                  <c:v>1.9876736111109494</c:v>
                </c:pt>
                <c:pt idx="2720">
                  <c:v>1.9884027777807205</c:v>
                </c:pt>
                <c:pt idx="2721">
                  <c:v>1.9891319444504916</c:v>
                </c:pt>
                <c:pt idx="2722">
                  <c:v>1.989849537043483</c:v>
                </c:pt>
                <c:pt idx="2723">
                  <c:v>1.9905787037059781</c:v>
                </c:pt>
                <c:pt idx="2724">
                  <c:v>1.9913541666683159</c:v>
                </c:pt>
                <c:pt idx="2725">
                  <c:v>1.9920717592613073</c:v>
                </c:pt>
                <c:pt idx="2726">
                  <c:v>1.9928009259310784</c:v>
                </c:pt>
                <c:pt idx="2727">
                  <c:v>1.9935300925935735</c:v>
                </c:pt>
                <c:pt idx="2728">
                  <c:v>1.9942476851865649</c:v>
                </c:pt>
                <c:pt idx="2729">
                  <c:v>1.994976851856336</c:v>
                </c:pt>
                <c:pt idx="2730">
                  <c:v>1.9957060185188311</c:v>
                </c:pt>
                <c:pt idx="2731">
                  <c:v>1.9964236111118225</c:v>
                </c:pt>
                <c:pt idx="2732">
                  <c:v>1.9971527777815936</c:v>
                </c:pt>
                <c:pt idx="2733">
                  <c:v>1.9978819444440887</c:v>
                </c:pt>
                <c:pt idx="2734">
                  <c:v>1.9985995370370802</c:v>
                </c:pt>
                <c:pt idx="2735">
                  <c:v>1.9993749999994179</c:v>
                </c:pt>
                <c:pt idx="2736">
                  <c:v>2.000104166669189</c:v>
                </c:pt>
                <c:pt idx="2737">
                  <c:v>2.0008333333389601</c:v>
                </c:pt>
                <c:pt idx="2738">
                  <c:v>2.0015509259319515</c:v>
                </c:pt>
                <c:pt idx="2739">
                  <c:v>2.0022800925944466</c:v>
                </c:pt>
                <c:pt idx="2740">
                  <c:v>2.0030092592642177</c:v>
                </c:pt>
                <c:pt idx="2741">
                  <c:v>2.0037847222265555</c:v>
                </c:pt>
                <c:pt idx="2742">
                  <c:v>2.0045023148195469</c:v>
                </c:pt>
                <c:pt idx="2743">
                  <c:v>2.005231481482042</c:v>
                </c:pt>
                <c:pt idx="2744">
                  <c:v>2.0059490740750334</c:v>
                </c:pt>
                <c:pt idx="2745">
                  <c:v>2.0066782407448045</c:v>
                </c:pt>
                <c:pt idx="2746">
                  <c:v>2.0074074074072996</c:v>
                </c:pt>
                <c:pt idx="2747">
                  <c:v>2.008125000000291</c:v>
                </c:pt>
                <c:pt idx="2748">
                  <c:v>2.0088541666700621</c:v>
                </c:pt>
                <c:pt idx="2749">
                  <c:v>2.0095833333398332</c:v>
                </c:pt>
                <c:pt idx="2750">
                  <c:v>2.0103009259255487</c:v>
                </c:pt>
                <c:pt idx="2751">
                  <c:v>2.0110300925953197</c:v>
                </c:pt>
                <c:pt idx="2752">
                  <c:v>2.0117592592650908</c:v>
                </c:pt>
                <c:pt idx="2753">
                  <c:v>2.0124768518580822</c:v>
                </c:pt>
                <c:pt idx="2754">
                  <c:v>2.0132060185205773</c:v>
                </c:pt>
                <c:pt idx="2755">
                  <c:v>2.0139351851903484</c:v>
                </c:pt>
                <c:pt idx="2756">
                  <c:v>2.0146527777833398</c:v>
                </c:pt>
                <c:pt idx="2757">
                  <c:v>2.0154282407456776</c:v>
                </c:pt>
                <c:pt idx="2758">
                  <c:v>2.0161574074081727</c:v>
                </c:pt>
                <c:pt idx="2759">
                  <c:v>2.0168865740779438</c:v>
                </c:pt>
                <c:pt idx="2760">
                  <c:v>2.0176041666709352</c:v>
                </c:pt>
                <c:pt idx="2761">
                  <c:v>2.0183333333334303</c:v>
                </c:pt>
                <c:pt idx="2762">
                  <c:v>2.0190625000032014</c:v>
                </c:pt>
                <c:pt idx="2763">
                  <c:v>2.0198379629655392</c:v>
                </c:pt>
                <c:pt idx="2764">
                  <c:v>2.0205555555585306</c:v>
                </c:pt>
                <c:pt idx="2765">
                  <c:v>2.0212847222283017</c:v>
                </c:pt>
                <c:pt idx="2766">
                  <c:v>2.0220138888907968</c:v>
                </c:pt>
                <c:pt idx="2767">
                  <c:v>2.0227314814837882</c:v>
                </c:pt>
                <c:pt idx="2768">
                  <c:v>2.0234606481535593</c:v>
                </c:pt>
                <c:pt idx="2769">
                  <c:v>2.0242361111158971</c:v>
                </c:pt>
                <c:pt idx="2770">
                  <c:v>2.0249652777783922</c:v>
                </c:pt>
                <c:pt idx="2771">
                  <c:v>2.0256828703713836</c:v>
                </c:pt>
                <c:pt idx="2772">
                  <c:v>2.0264120370411547</c:v>
                </c:pt>
                <c:pt idx="2773">
                  <c:v>2.0271412037036498</c:v>
                </c:pt>
                <c:pt idx="2774">
                  <c:v>2.0278587962966412</c:v>
                </c:pt>
                <c:pt idx="2775">
                  <c:v>2.028634259258979</c:v>
                </c:pt>
                <c:pt idx="2776">
                  <c:v>2.0293634259287501</c:v>
                </c:pt>
                <c:pt idx="2777">
                  <c:v>2.0300810185217415</c:v>
                </c:pt>
                <c:pt idx="2778">
                  <c:v>2.0308101851915126</c:v>
                </c:pt>
                <c:pt idx="2779">
                  <c:v>2.0315393518540077</c:v>
                </c:pt>
                <c:pt idx="2780">
                  <c:v>2.0322569444469991</c:v>
                </c:pt>
                <c:pt idx="2781">
                  <c:v>2.0330324074093369</c:v>
                </c:pt>
                <c:pt idx="2782">
                  <c:v>2.033761574079108</c:v>
                </c:pt>
                <c:pt idx="2783">
                  <c:v>2.0344791666720994</c:v>
                </c:pt>
                <c:pt idx="2784">
                  <c:v>2.0352083333345945</c:v>
                </c:pt>
                <c:pt idx="2785">
                  <c:v>2.0359375000043656</c:v>
                </c:pt>
                <c:pt idx="2786">
                  <c:v>2.036655092597357</c:v>
                </c:pt>
                <c:pt idx="2787">
                  <c:v>2.0373842592598521</c:v>
                </c:pt>
                <c:pt idx="2788">
                  <c:v>2.0381134259296232</c:v>
                </c:pt>
                <c:pt idx="2789">
                  <c:v>2.0388310185226146</c:v>
                </c:pt>
                <c:pt idx="2790">
                  <c:v>2.0395601851851097</c:v>
                </c:pt>
                <c:pt idx="2791">
                  <c:v>2.0402893518548808</c:v>
                </c:pt>
                <c:pt idx="2792">
                  <c:v>2.0410069444478722</c:v>
                </c:pt>
                <c:pt idx="2793">
                  <c:v>2.0417361111176433</c:v>
                </c:pt>
                <c:pt idx="2794">
                  <c:v>2.0424652777801384</c:v>
                </c:pt>
                <c:pt idx="2795">
                  <c:v>2.0431828703731298</c:v>
                </c:pt>
                <c:pt idx="2796">
                  <c:v>2.0439120370429009</c:v>
                </c:pt>
                <c:pt idx="2797">
                  <c:v>2.0446875000052387</c:v>
                </c:pt>
                <c:pt idx="2798">
                  <c:v>2.0454166666677338</c:v>
                </c:pt>
                <c:pt idx="2799">
                  <c:v>2.0461458333375049</c:v>
                </c:pt>
                <c:pt idx="2800">
                  <c:v>2.0468634259304963</c:v>
                </c:pt>
                <c:pt idx="2801">
                  <c:v>2.0475925925929914</c:v>
                </c:pt>
                <c:pt idx="2802">
                  <c:v>2.0483101851859828</c:v>
                </c:pt>
                <c:pt idx="2803">
                  <c:v>2.0490393518557539</c:v>
                </c:pt>
                <c:pt idx="2804">
                  <c:v>2.049768518518249</c:v>
                </c:pt>
                <c:pt idx="2805">
                  <c:v>2.0504861111112405</c:v>
                </c:pt>
                <c:pt idx="2806">
                  <c:v>2.0512152777810115</c:v>
                </c:pt>
                <c:pt idx="2807">
                  <c:v>2.0519444444507826</c:v>
                </c:pt>
                <c:pt idx="2808">
                  <c:v>2.0527199074131204</c:v>
                </c:pt>
                <c:pt idx="2809">
                  <c:v>2.0534375000061118</c:v>
                </c:pt>
                <c:pt idx="2810">
                  <c:v>2.0541666666686069</c:v>
                </c:pt>
                <c:pt idx="2811">
                  <c:v>2.054895833338378</c:v>
                </c:pt>
                <c:pt idx="2812">
                  <c:v>2.0556134259313694</c:v>
                </c:pt>
                <c:pt idx="2813">
                  <c:v>2.0563425925938645</c:v>
                </c:pt>
                <c:pt idx="2814">
                  <c:v>2.0570717592636356</c:v>
                </c:pt>
                <c:pt idx="2815">
                  <c:v>2.057789351856627</c:v>
                </c:pt>
                <c:pt idx="2816">
                  <c:v>2.0585185185191222</c:v>
                </c:pt>
                <c:pt idx="2817">
                  <c:v>2.0592476851888932</c:v>
                </c:pt>
                <c:pt idx="2818">
                  <c:v>2.0599652777818847</c:v>
                </c:pt>
                <c:pt idx="2819">
                  <c:v>2.0606944444443798</c:v>
                </c:pt>
                <c:pt idx="2820">
                  <c:v>2.0614120370373712</c:v>
                </c:pt>
                <c:pt idx="2821">
                  <c:v>2.0621412037071423</c:v>
                </c:pt>
                <c:pt idx="2822">
                  <c:v>2.0628703703769133</c:v>
                </c:pt>
                <c:pt idx="2823">
                  <c:v>2.0635879629626288</c:v>
                </c:pt>
                <c:pt idx="2824">
                  <c:v>2.0643750000017462</c:v>
                </c:pt>
                <c:pt idx="2825">
                  <c:v>2.0650925925947377</c:v>
                </c:pt>
                <c:pt idx="2826">
                  <c:v>2.0658217592645087</c:v>
                </c:pt>
                <c:pt idx="2827">
                  <c:v>2.0665393518575002</c:v>
                </c:pt>
                <c:pt idx="2828">
                  <c:v>2.0672685185199953</c:v>
                </c:pt>
                <c:pt idx="2829">
                  <c:v>2.0679976851897663</c:v>
                </c:pt>
                <c:pt idx="2830">
                  <c:v>2.0687731481521041</c:v>
                </c:pt>
                <c:pt idx="2831">
                  <c:v>2.0694907407450955</c:v>
                </c:pt>
                <c:pt idx="2832">
                  <c:v>2.0702199074075907</c:v>
                </c:pt>
                <c:pt idx="2833">
                  <c:v>2.0709490740773617</c:v>
                </c:pt>
                <c:pt idx="2834">
                  <c:v>2.0716666666703532</c:v>
                </c:pt>
                <c:pt idx="2835">
                  <c:v>2.0723958333328483</c:v>
                </c:pt>
                <c:pt idx="2836">
                  <c:v>2.073171296302462</c:v>
                </c:pt>
                <c:pt idx="2837">
                  <c:v>2.0739004629649571</c:v>
                </c:pt>
                <c:pt idx="2838">
                  <c:v>2.0746180555579485</c:v>
                </c:pt>
                <c:pt idx="2839">
                  <c:v>2.0753472222277196</c:v>
                </c:pt>
                <c:pt idx="2840">
                  <c:v>2.0760763888902147</c:v>
                </c:pt>
                <c:pt idx="2841">
                  <c:v>2.0767939814832062</c:v>
                </c:pt>
                <c:pt idx="2842">
                  <c:v>2.0775231481529772</c:v>
                </c:pt>
                <c:pt idx="2843">
                  <c:v>2.0782523148154723</c:v>
                </c:pt>
                <c:pt idx="2844">
                  <c:v>2.0789699074084638</c:v>
                </c:pt>
                <c:pt idx="2845">
                  <c:v>2.0796990740782348</c:v>
                </c:pt>
                <c:pt idx="2846">
                  <c:v>2.08042824074073</c:v>
                </c:pt>
                <c:pt idx="2847">
                  <c:v>2.0812037037030677</c:v>
                </c:pt>
                <c:pt idx="2848">
                  <c:v>2.0819212962960592</c:v>
                </c:pt>
                <c:pt idx="2849">
                  <c:v>2.0826504629658302</c:v>
                </c:pt>
                <c:pt idx="2850">
                  <c:v>2.0833796296356013</c:v>
                </c:pt>
                <c:pt idx="2851">
                  <c:v>2.0840972222285927</c:v>
                </c:pt>
                <c:pt idx="2852">
                  <c:v>2.0848263888910878</c:v>
                </c:pt>
                <c:pt idx="2853">
                  <c:v>2.0855555555608589</c:v>
                </c:pt>
                <c:pt idx="2854">
                  <c:v>2.0862731481538503</c:v>
                </c:pt>
                <c:pt idx="2855">
                  <c:v>2.0870023148163455</c:v>
                </c:pt>
                <c:pt idx="2856">
                  <c:v>2.0877314814861165</c:v>
                </c:pt>
                <c:pt idx="2857">
                  <c:v>2.088449074079108</c:v>
                </c:pt>
                <c:pt idx="2858">
                  <c:v>2.0891782407416031</c:v>
                </c:pt>
                <c:pt idx="2859">
                  <c:v>2.0899074074113742</c:v>
                </c:pt>
                <c:pt idx="2860">
                  <c:v>2.0906250000043656</c:v>
                </c:pt>
                <c:pt idx="2861">
                  <c:v>2.0913541666668607</c:v>
                </c:pt>
                <c:pt idx="2862">
                  <c:v>2.0920833333366318</c:v>
                </c:pt>
                <c:pt idx="2863">
                  <c:v>2.0928009259296232</c:v>
                </c:pt>
                <c:pt idx="2864">
                  <c:v>2.0935300925921183</c:v>
                </c:pt>
                <c:pt idx="2865">
                  <c:v>2.0942592592618894</c:v>
                </c:pt>
                <c:pt idx="2866">
                  <c:v>2.0949768518548808</c:v>
                </c:pt>
                <c:pt idx="2867">
                  <c:v>2.0957060185246519</c:v>
                </c:pt>
                <c:pt idx="2868">
                  <c:v>2.096435185187147</c:v>
                </c:pt>
                <c:pt idx="2869">
                  <c:v>2.0971527777801384</c:v>
                </c:pt>
                <c:pt idx="2870">
                  <c:v>2.0978819444499095</c:v>
                </c:pt>
                <c:pt idx="2871">
                  <c:v>2.0985995370429009</c:v>
                </c:pt>
                <c:pt idx="2872">
                  <c:v>2.099328703705396</c:v>
                </c:pt>
                <c:pt idx="2873">
                  <c:v>2.1000578703751671</c:v>
                </c:pt>
                <c:pt idx="2874">
                  <c:v>2.1007754629681585</c:v>
                </c:pt>
                <c:pt idx="2875">
                  <c:v>2.1015046296306537</c:v>
                </c:pt>
                <c:pt idx="2876">
                  <c:v>2.1022337963004247</c:v>
                </c:pt>
                <c:pt idx="2877">
                  <c:v>2.1029513888934162</c:v>
                </c:pt>
                <c:pt idx="2878">
                  <c:v>2.1036805555559113</c:v>
                </c:pt>
                <c:pt idx="2879">
                  <c:v>2.1044097222256823</c:v>
                </c:pt>
                <c:pt idx="2880">
                  <c:v>2.1051273148186738</c:v>
                </c:pt>
                <c:pt idx="2881">
                  <c:v>2.1058564814811689</c:v>
                </c:pt>
                <c:pt idx="2882">
                  <c:v>2.10658564815094</c:v>
                </c:pt>
                <c:pt idx="2883">
                  <c:v>2.1073032407439314</c:v>
                </c:pt>
                <c:pt idx="2884">
                  <c:v>2.1080324074137025</c:v>
                </c:pt>
                <c:pt idx="2885">
                  <c:v>2.1087615740761976</c:v>
                </c:pt>
                <c:pt idx="2886">
                  <c:v>2.109479166669189</c:v>
                </c:pt>
                <c:pt idx="2887">
                  <c:v>2.1102083333389601</c:v>
                </c:pt>
                <c:pt idx="2888">
                  <c:v>2.1109375000014552</c:v>
                </c:pt>
                <c:pt idx="2889">
                  <c:v>2.1116666666712263</c:v>
                </c:pt>
                <c:pt idx="2890">
                  <c:v>2.1123842592642177</c:v>
                </c:pt>
                <c:pt idx="2891">
                  <c:v>2.1131134259267128</c:v>
                </c:pt>
                <c:pt idx="2892">
                  <c:v>2.1138425925964839</c:v>
                </c:pt>
                <c:pt idx="2893">
                  <c:v>2.1146180555588217</c:v>
                </c:pt>
                <c:pt idx="2894">
                  <c:v>2.1153356481518131</c:v>
                </c:pt>
                <c:pt idx="2895">
                  <c:v>2.1160648148143082</c:v>
                </c:pt>
                <c:pt idx="2896">
                  <c:v>2.1167939814840793</c:v>
                </c:pt>
                <c:pt idx="2897">
                  <c:v>2.1175115740770707</c:v>
                </c:pt>
                <c:pt idx="2898">
                  <c:v>2.1182407407468418</c:v>
                </c:pt>
                <c:pt idx="2899">
                  <c:v>2.1189699074093369</c:v>
                </c:pt>
                <c:pt idx="2900">
                  <c:v>2.1196875000023283</c:v>
                </c:pt>
                <c:pt idx="2901">
                  <c:v>2.1204166666720994</c:v>
                </c:pt>
                <c:pt idx="2902">
                  <c:v>2.1211458333345945</c:v>
                </c:pt>
                <c:pt idx="2903">
                  <c:v>2.1218634259275859</c:v>
                </c:pt>
                <c:pt idx="2904">
                  <c:v>2.122592592597357</c:v>
                </c:pt>
                <c:pt idx="2905">
                  <c:v>2.1233217592598521</c:v>
                </c:pt>
                <c:pt idx="2906">
                  <c:v>2.1240393518528435</c:v>
                </c:pt>
                <c:pt idx="2907">
                  <c:v>2.1247685185226146</c:v>
                </c:pt>
                <c:pt idx="2908">
                  <c:v>2.1254976851851097</c:v>
                </c:pt>
                <c:pt idx="2909">
                  <c:v>2.1262152777781012</c:v>
                </c:pt>
                <c:pt idx="2910">
                  <c:v>2.1269444444478722</c:v>
                </c:pt>
                <c:pt idx="2911">
                  <c:v>2.1276736111176433</c:v>
                </c:pt>
                <c:pt idx="2912">
                  <c:v>2.1283912037033588</c:v>
                </c:pt>
                <c:pt idx="2913">
                  <c:v>2.1291203703731298</c:v>
                </c:pt>
                <c:pt idx="2914">
                  <c:v>2.1298958333354676</c:v>
                </c:pt>
                <c:pt idx="2915">
                  <c:v>2.1306250000052387</c:v>
                </c:pt>
                <c:pt idx="2916">
                  <c:v>2.1313541666677338</c:v>
                </c:pt>
                <c:pt idx="2917">
                  <c:v>2.1320717592607252</c:v>
                </c:pt>
                <c:pt idx="2918">
                  <c:v>2.1328009259304963</c:v>
                </c:pt>
                <c:pt idx="2919">
                  <c:v>2.1335300925929914</c:v>
                </c:pt>
                <c:pt idx="2920">
                  <c:v>2.1342476851859828</c:v>
                </c:pt>
                <c:pt idx="2921">
                  <c:v>2.1349768518557539</c:v>
                </c:pt>
                <c:pt idx="2922">
                  <c:v>2.135706018518249</c:v>
                </c:pt>
                <c:pt idx="2923">
                  <c:v>2.1364236111112405</c:v>
                </c:pt>
                <c:pt idx="2924">
                  <c:v>2.1371527777810115</c:v>
                </c:pt>
                <c:pt idx="2925">
                  <c:v>2.1379282407433493</c:v>
                </c:pt>
                <c:pt idx="2926">
                  <c:v>2.1386574074131204</c:v>
                </c:pt>
                <c:pt idx="2927">
                  <c:v>2.1393750000061118</c:v>
                </c:pt>
                <c:pt idx="2928">
                  <c:v>2.1401041666686069</c:v>
                </c:pt>
                <c:pt idx="2929">
                  <c:v>2.140833333338378</c:v>
                </c:pt>
                <c:pt idx="2930">
                  <c:v>2.1415509259313694</c:v>
                </c:pt>
                <c:pt idx="2931">
                  <c:v>2.1422800925938645</c:v>
                </c:pt>
                <c:pt idx="2932">
                  <c:v>2.1430092592636356</c:v>
                </c:pt>
                <c:pt idx="2933">
                  <c:v>2.143726851856627</c:v>
                </c:pt>
                <c:pt idx="2934">
                  <c:v>2.1444560185191222</c:v>
                </c:pt>
                <c:pt idx="2935">
                  <c:v>2.1451851851888932</c:v>
                </c:pt>
                <c:pt idx="2936">
                  <c:v>2.145960648151231</c:v>
                </c:pt>
                <c:pt idx="2937">
                  <c:v>2.1466898148210021</c:v>
                </c:pt>
                <c:pt idx="2938">
                  <c:v>2.1474074074139935</c:v>
                </c:pt>
                <c:pt idx="2939">
                  <c:v>2.1481365740764886</c:v>
                </c:pt>
                <c:pt idx="2940">
                  <c:v>2.1488657407462597</c:v>
                </c:pt>
                <c:pt idx="2941">
                  <c:v>2.1495833333392511</c:v>
                </c:pt>
                <c:pt idx="2942">
                  <c:v>2.1503587963015889</c:v>
                </c:pt>
                <c:pt idx="2943">
                  <c:v>2.151087962964084</c:v>
                </c:pt>
                <c:pt idx="2944">
                  <c:v>2.1518171296338551</c:v>
                </c:pt>
                <c:pt idx="2945">
                  <c:v>2.1525347222268465</c:v>
                </c:pt>
                <c:pt idx="2946">
                  <c:v>2.1532638888893416</c:v>
                </c:pt>
                <c:pt idx="2947">
                  <c:v>2.1539930555591127</c:v>
                </c:pt>
                <c:pt idx="2948">
                  <c:v>2.1547106481521041</c:v>
                </c:pt>
                <c:pt idx="2949">
                  <c:v>2.1554398148145992</c:v>
                </c:pt>
                <c:pt idx="2950">
                  <c:v>2.1561689814843703</c:v>
                </c:pt>
                <c:pt idx="2951">
                  <c:v>2.1568865740773617</c:v>
                </c:pt>
                <c:pt idx="2952">
                  <c:v>2.1576157407471328</c:v>
                </c:pt>
                <c:pt idx="2953">
                  <c:v>2.1583449074096279</c:v>
                </c:pt>
                <c:pt idx="2954">
                  <c:v>2.1590625000026193</c:v>
                </c:pt>
                <c:pt idx="2955">
                  <c:v>2.1597916666723904</c:v>
                </c:pt>
                <c:pt idx="2956">
                  <c:v>2.1605208333348855</c:v>
                </c:pt>
                <c:pt idx="2957">
                  <c:v>2.161238425927877</c:v>
                </c:pt>
                <c:pt idx="2958">
                  <c:v>2.161967592597648</c:v>
                </c:pt>
                <c:pt idx="2959">
                  <c:v>2.1626967592601432</c:v>
                </c:pt>
                <c:pt idx="2960">
                  <c:v>2.1634143518531346</c:v>
                </c:pt>
                <c:pt idx="2961">
                  <c:v>2.1641435185229057</c:v>
                </c:pt>
                <c:pt idx="2962">
                  <c:v>2.1648726851854008</c:v>
                </c:pt>
                <c:pt idx="2963">
                  <c:v>2.1656481481477385</c:v>
                </c:pt>
                <c:pt idx="2964">
                  <c:v>2.1663773148175096</c:v>
                </c:pt>
                <c:pt idx="2965">
                  <c:v>2.167094907410501</c:v>
                </c:pt>
                <c:pt idx="2966">
                  <c:v>2.1678240740802721</c:v>
                </c:pt>
                <c:pt idx="2967">
                  <c:v>2.1685532407427672</c:v>
                </c:pt>
                <c:pt idx="2968">
                  <c:v>2.1692708333357587</c:v>
                </c:pt>
                <c:pt idx="2969">
                  <c:v>2.1700000000055297</c:v>
                </c:pt>
                <c:pt idx="2970">
                  <c:v>2.1707291666680248</c:v>
                </c:pt>
                <c:pt idx="2971">
                  <c:v>2.1714467592610163</c:v>
                </c:pt>
                <c:pt idx="2972">
                  <c:v>2.1721759259307873</c:v>
                </c:pt>
                <c:pt idx="2973">
                  <c:v>2.1729050925932825</c:v>
                </c:pt>
                <c:pt idx="2974">
                  <c:v>2.1736226851862739</c:v>
                </c:pt>
                <c:pt idx="2975">
                  <c:v>2.174351851856045</c:v>
                </c:pt>
                <c:pt idx="2976">
                  <c:v>2.1750694444490364</c:v>
                </c:pt>
                <c:pt idx="2977">
                  <c:v>2.1757986111115315</c:v>
                </c:pt>
                <c:pt idx="2978">
                  <c:v>2.1765277777813026</c:v>
                </c:pt>
                <c:pt idx="2979">
                  <c:v>2.1772569444437977</c:v>
                </c:pt>
                <c:pt idx="2980">
                  <c:v>2.1779745370367891</c:v>
                </c:pt>
                <c:pt idx="2981">
                  <c:v>2.1787037037065602</c:v>
                </c:pt>
                <c:pt idx="2982">
                  <c:v>2.1794328703763313</c:v>
                </c:pt>
                <c:pt idx="2983">
                  <c:v>2.1801504629693227</c:v>
                </c:pt>
                <c:pt idx="2984">
                  <c:v>2.1808796296318178</c:v>
                </c:pt>
                <c:pt idx="2985">
                  <c:v>2.1816087963015889</c:v>
                </c:pt>
                <c:pt idx="2986">
                  <c:v>2.1823263888945803</c:v>
                </c:pt>
                <c:pt idx="2987">
                  <c:v>2.1830555555570754</c:v>
                </c:pt>
                <c:pt idx="2988">
                  <c:v>2.1837847222268465</c:v>
                </c:pt>
                <c:pt idx="2989">
                  <c:v>2.1845023148198379</c:v>
                </c:pt>
                <c:pt idx="2990">
                  <c:v>2.185231481482333</c:v>
                </c:pt>
                <c:pt idx="2991">
                  <c:v>2.1859606481521041</c:v>
                </c:pt>
                <c:pt idx="2992">
                  <c:v>2.1866898148145992</c:v>
                </c:pt>
                <c:pt idx="2993">
                  <c:v>2.1874074074075907</c:v>
                </c:pt>
                <c:pt idx="2994">
                  <c:v>2.1881365740773617</c:v>
                </c:pt>
                <c:pt idx="2995">
                  <c:v>2.1888657407471328</c:v>
                </c:pt>
                <c:pt idx="2996">
                  <c:v>2.1895833333328483</c:v>
                </c:pt>
                <c:pt idx="2997">
                  <c:v>2.1903125000026193</c:v>
                </c:pt>
                <c:pt idx="2998">
                  <c:v>2.1910416666723904</c:v>
                </c:pt>
                <c:pt idx="2999">
                  <c:v>2.1917592592653818</c:v>
                </c:pt>
                <c:pt idx="3000">
                  <c:v>2.192488425927877</c:v>
                </c:pt>
                <c:pt idx="3001">
                  <c:v>2.1932060185208684</c:v>
                </c:pt>
                <c:pt idx="3002">
                  <c:v>2.1939351851906395</c:v>
                </c:pt>
                <c:pt idx="3003">
                  <c:v>2.1946643518531346</c:v>
                </c:pt>
                <c:pt idx="3004">
                  <c:v>2.1954398148154723</c:v>
                </c:pt>
                <c:pt idx="3005">
                  <c:v>2.1961689814852434</c:v>
                </c:pt>
                <c:pt idx="3006">
                  <c:v>2.1968865740782348</c:v>
                </c:pt>
                <c:pt idx="3007">
                  <c:v>2.19761574074073</c:v>
                </c:pt>
                <c:pt idx="3008">
                  <c:v>2.198344907410501</c:v>
                </c:pt>
                <c:pt idx="3009">
                  <c:v>2.1990625000034925</c:v>
                </c:pt>
                <c:pt idx="3010">
                  <c:v>2.1997916666732635</c:v>
                </c:pt>
                <c:pt idx="3011">
                  <c:v>2.200509259258979</c:v>
                </c:pt>
                <c:pt idx="3012">
                  <c:v>2.2012384259287501</c:v>
                </c:pt>
                <c:pt idx="3013">
                  <c:v>2.2019675925985212</c:v>
                </c:pt>
                <c:pt idx="3014">
                  <c:v>2.2026967592610163</c:v>
                </c:pt>
                <c:pt idx="3015">
                  <c:v>2.203472222223354</c:v>
                </c:pt>
                <c:pt idx="3016">
                  <c:v>2.2041898148163455</c:v>
                </c:pt>
                <c:pt idx="3017">
                  <c:v>2.2049189814861165</c:v>
                </c:pt>
                <c:pt idx="3018">
                  <c:v>2.2056481481486117</c:v>
                </c:pt>
                <c:pt idx="3019">
                  <c:v>2.2063657407416031</c:v>
                </c:pt>
                <c:pt idx="3020">
                  <c:v>2.2070949074113742</c:v>
                </c:pt>
                <c:pt idx="3021">
                  <c:v>2.2078240740738693</c:v>
                </c:pt>
                <c:pt idx="3022">
                  <c:v>2.2085416666668607</c:v>
                </c:pt>
                <c:pt idx="3023">
                  <c:v>2.2092708333366318</c:v>
                </c:pt>
                <c:pt idx="3024">
                  <c:v>2.2100000000064028</c:v>
                </c:pt>
                <c:pt idx="3025">
                  <c:v>2.2107175925921183</c:v>
                </c:pt>
                <c:pt idx="3026">
                  <c:v>2.2114467592618894</c:v>
                </c:pt>
                <c:pt idx="3027">
                  <c:v>2.2121759259316605</c:v>
                </c:pt>
                <c:pt idx="3028">
                  <c:v>2.2128935185246519</c:v>
                </c:pt>
                <c:pt idx="3029">
                  <c:v>2.213622685187147</c:v>
                </c:pt>
                <c:pt idx="3030">
                  <c:v>2.2143518518569181</c:v>
                </c:pt>
                <c:pt idx="3031">
                  <c:v>2.2150810185194132</c:v>
                </c:pt>
                <c:pt idx="3032">
                  <c:v>2.2157986111124046</c:v>
                </c:pt>
                <c:pt idx="3033">
                  <c:v>2.2165277777821757</c:v>
                </c:pt>
                <c:pt idx="3034">
                  <c:v>2.2172453703751671</c:v>
                </c:pt>
                <c:pt idx="3035">
                  <c:v>2.2179745370376622</c:v>
                </c:pt>
                <c:pt idx="3036">
                  <c:v>2.21875</c:v>
                </c:pt>
                <c:pt idx="3037">
                  <c:v>2.2194675925929914</c:v>
                </c:pt>
                <c:pt idx="3038">
                  <c:v>2.2201967592627625</c:v>
                </c:pt>
                <c:pt idx="3039">
                  <c:v>2.2209259259252576</c:v>
                </c:pt>
                <c:pt idx="3040">
                  <c:v>2.221643518518249</c:v>
                </c:pt>
                <c:pt idx="3041">
                  <c:v>2.2223726851880201</c:v>
                </c:pt>
                <c:pt idx="3042">
                  <c:v>2.2231018518577912</c:v>
                </c:pt>
                <c:pt idx="3043">
                  <c:v>2.2238310185202863</c:v>
                </c:pt>
                <c:pt idx="3044">
                  <c:v>2.2245486111132777</c:v>
                </c:pt>
                <c:pt idx="3045">
                  <c:v>2.2252893518525525</c:v>
                </c:pt>
                <c:pt idx="3046">
                  <c:v>2.2260300925991032</c:v>
                </c:pt>
                <c:pt idx="3047">
                  <c:v>2.2267592592615983</c:v>
                </c:pt>
                <c:pt idx="3048">
                  <c:v>2.2274768518545898</c:v>
                </c:pt>
                <c:pt idx="3049">
                  <c:v>2.2282060185243608</c:v>
                </c:pt>
                <c:pt idx="3050">
                  <c:v>2.228935185186856</c:v>
                </c:pt>
                <c:pt idx="3051">
                  <c:v>2.2296527777798474</c:v>
                </c:pt>
                <c:pt idx="3052">
                  <c:v>2.2303819444496185</c:v>
                </c:pt>
                <c:pt idx="3053">
                  <c:v>2.2311111111121136</c:v>
                </c:pt>
                <c:pt idx="3054">
                  <c:v>2.231828703705105</c:v>
                </c:pt>
                <c:pt idx="3055">
                  <c:v>2.2325578703748761</c:v>
                </c:pt>
                <c:pt idx="3056">
                  <c:v>2.2332870370373712</c:v>
                </c:pt>
                <c:pt idx="3057">
                  <c:v>2.2340046296303626</c:v>
                </c:pt>
                <c:pt idx="3058">
                  <c:v>2.2347337963001337</c:v>
                </c:pt>
                <c:pt idx="3059">
                  <c:v>2.2354629629626288</c:v>
                </c:pt>
                <c:pt idx="3060">
                  <c:v>2.2361805555556202</c:v>
                </c:pt>
                <c:pt idx="3061">
                  <c:v>2.2369097222253913</c:v>
                </c:pt>
                <c:pt idx="3062">
                  <c:v>2.2376388888951624</c:v>
                </c:pt>
                <c:pt idx="3063">
                  <c:v>2.2383564814808778</c:v>
                </c:pt>
                <c:pt idx="3064">
                  <c:v>2.2390856481506489</c:v>
                </c:pt>
                <c:pt idx="3065">
                  <c:v>2.23981481482042</c:v>
                </c:pt>
                <c:pt idx="3066">
                  <c:v>2.2405439814829151</c:v>
                </c:pt>
                <c:pt idx="3067">
                  <c:v>2.2412615740759065</c:v>
                </c:pt>
                <c:pt idx="3068">
                  <c:v>2.2419907407456776</c:v>
                </c:pt>
                <c:pt idx="3069">
                  <c:v>2.2427199074081727</c:v>
                </c:pt>
                <c:pt idx="3070">
                  <c:v>2.2434375000011642</c:v>
                </c:pt>
                <c:pt idx="3071">
                  <c:v>2.2441666666709352</c:v>
                </c:pt>
                <c:pt idx="3072">
                  <c:v>2.2448958333334303</c:v>
                </c:pt>
                <c:pt idx="3073">
                  <c:v>2.2456134259264218</c:v>
                </c:pt>
                <c:pt idx="3074">
                  <c:v>2.2463425925961928</c:v>
                </c:pt>
                <c:pt idx="3075">
                  <c:v>2.247071759258688</c:v>
                </c:pt>
                <c:pt idx="3076">
                  <c:v>2.2477893518516794</c:v>
                </c:pt>
                <c:pt idx="3077">
                  <c:v>2.2485185185214505</c:v>
                </c:pt>
                <c:pt idx="3078">
                  <c:v>2.2492476851912215</c:v>
                </c:pt>
                <c:pt idx="3079">
                  <c:v>2.249965277784213</c:v>
                </c:pt>
                <c:pt idx="3080">
                  <c:v>2.2506944444467081</c:v>
                </c:pt>
                <c:pt idx="3081">
                  <c:v>2.2514236111164792</c:v>
                </c:pt>
                <c:pt idx="3082">
                  <c:v>2.2521412037094706</c:v>
                </c:pt>
                <c:pt idx="3083">
                  <c:v>2.2528703703719657</c:v>
                </c:pt>
                <c:pt idx="3084">
                  <c:v>2.2535879629649571</c:v>
                </c:pt>
                <c:pt idx="3085">
                  <c:v>2.2543171296347282</c:v>
                </c:pt>
                <c:pt idx="3086">
                  <c:v>2.2550462962972233</c:v>
                </c:pt>
                <c:pt idx="3087">
                  <c:v>2.2557754629669944</c:v>
                </c:pt>
                <c:pt idx="3088">
                  <c:v>2.2564930555599858</c:v>
                </c:pt>
                <c:pt idx="3089">
                  <c:v>2.2572222222224809</c:v>
                </c:pt>
                <c:pt idx="3090">
                  <c:v>2.257951388892252</c:v>
                </c:pt>
                <c:pt idx="3091">
                  <c:v>2.2586689814852434</c:v>
                </c:pt>
                <c:pt idx="3092">
                  <c:v>2.2593981481477385</c:v>
                </c:pt>
                <c:pt idx="3093">
                  <c:v>2.2601273148175096</c:v>
                </c:pt>
                <c:pt idx="3094">
                  <c:v>2.260844907410501</c:v>
                </c:pt>
                <c:pt idx="3095">
                  <c:v>2.2615740740802721</c:v>
                </c:pt>
                <c:pt idx="3096">
                  <c:v>2.2623032407427672</c:v>
                </c:pt>
                <c:pt idx="3097">
                  <c:v>2.263078703705105</c:v>
                </c:pt>
                <c:pt idx="3098">
                  <c:v>2.2637962962980964</c:v>
                </c:pt>
                <c:pt idx="3099">
                  <c:v>2.2645254629678675</c:v>
                </c:pt>
                <c:pt idx="3100">
                  <c:v>2.2652546296303626</c:v>
                </c:pt>
                <c:pt idx="3101">
                  <c:v>2.265972222223354</c:v>
                </c:pt>
                <c:pt idx="3102">
                  <c:v>2.2667013888931251</c:v>
                </c:pt>
                <c:pt idx="3103">
                  <c:v>2.2674305555556202</c:v>
                </c:pt>
                <c:pt idx="3104">
                  <c:v>2.2681481481486117</c:v>
                </c:pt>
                <c:pt idx="3105">
                  <c:v>2.2688773148183827</c:v>
                </c:pt>
                <c:pt idx="3106">
                  <c:v>2.2696064814808778</c:v>
                </c:pt>
                <c:pt idx="3107">
                  <c:v>2.2703240740738693</c:v>
                </c:pt>
                <c:pt idx="3108">
                  <c:v>2.2710532407436403</c:v>
                </c:pt>
                <c:pt idx="3109">
                  <c:v>2.2717824074134114</c:v>
                </c:pt>
                <c:pt idx="3110">
                  <c:v>2.2725000000064028</c:v>
                </c:pt>
                <c:pt idx="3111">
                  <c:v>2.273229166668898</c:v>
                </c:pt>
                <c:pt idx="3112">
                  <c:v>2.273958333338669</c:v>
                </c:pt>
                <c:pt idx="3113">
                  <c:v>2.2746759259316605</c:v>
                </c:pt>
                <c:pt idx="3114">
                  <c:v>2.2754050925941556</c:v>
                </c:pt>
                <c:pt idx="3115">
                  <c:v>2.2761342592639267</c:v>
                </c:pt>
                <c:pt idx="3116">
                  <c:v>2.2768634259264218</c:v>
                </c:pt>
                <c:pt idx="3117">
                  <c:v>2.2775810185194132</c:v>
                </c:pt>
                <c:pt idx="3118">
                  <c:v>2.2783101851891843</c:v>
                </c:pt>
                <c:pt idx="3119">
                  <c:v>2.2790277777821757</c:v>
                </c:pt>
                <c:pt idx="3120">
                  <c:v>2.2797569444446708</c:v>
                </c:pt>
                <c:pt idx="3121">
                  <c:v>2.2804861111144419</c:v>
                </c:pt>
                <c:pt idx="3122">
                  <c:v>2.2812037037074333</c:v>
                </c:pt>
                <c:pt idx="3123">
                  <c:v>2.2819328703699284</c:v>
                </c:pt>
                <c:pt idx="3124">
                  <c:v>2.2826620370396995</c:v>
                </c:pt>
                <c:pt idx="3125">
                  <c:v>2.2833912037094706</c:v>
                </c:pt>
                <c:pt idx="3126">
                  <c:v>2.284108796302462</c:v>
                </c:pt>
                <c:pt idx="3127">
                  <c:v>2.2848379629649571</c:v>
                </c:pt>
                <c:pt idx="3128">
                  <c:v>2.2855671296347282</c:v>
                </c:pt>
                <c:pt idx="3129">
                  <c:v>2.2862847222277196</c:v>
                </c:pt>
                <c:pt idx="3130">
                  <c:v>2.2870138888902147</c:v>
                </c:pt>
                <c:pt idx="3131">
                  <c:v>2.2877430555599858</c:v>
                </c:pt>
                <c:pt idx="3132">
                  <c:v>2.2884606481529772</c:v>
                </c:pt>
                <c:pt idx="3133">
                  <c:v>2.2891898148154723</c:v>
                </c:pt>
                <c:pt idx="3134">
                  <c:v>2.2899189814852434</c:v>
                </c:pt>
                <c:pt idx="3135">
                  <c:v>2.2906365740782348</c:v>
                </c:pt>
                <c:pt idx="3136">
                  <c:v>2.29136574074073</c:v>
                </c:pt>
                <c:pt idx="3137">
                  <c:v>2.292094907410501</c:v>
                </c:pt>
                <c:pt idx="3138">
                  <c:v>2.2928703703728388</c:v>
                </c:pt>
                <c:pt idx="3139">
                  <c:v>2.2935879629658302</c:v>
                </c:pt>
                <c:pt idx="3140">
                  <c:v>2.2943171296356013</c:v>
                </c:pt>
                <c:pt idx="3141">
                  <c:v>2.2950462962980964</c:v>
                </c:pt>
                <c:pt idx="3142">
                  <c:v>2.2957638888910878</c:v>
                </c:pt>
                <c:pt idx="3143">
                  <c:v>2.2964930555608589</c:v>
                </c:pt>
                <c:pt idx="3144">
                  <c:v>2.297222222223354</c:v>
                </c:pt>
                <c:pt idx="3145">
                  <c:v>2.2979398148163455</c:v>
                </c:pt>
                <c:pt idx="3146">
                  <c:v>2.2986689814861165</c:v>
                </c:pt>
                <c:pt idx="3147">
                  <c:v>2.2993981481486117</c:v>
                </c:pt>
                <c:pt idx="3148">
                  <c:v>2.3001157407416031</c:v>
                </c:pt>
                <c:pt idx="3149">
                  <c:v>2.3009027777807205</c:v>
                </c:pt>
                <c:pt idx="3150">
                  <c:v>2.3016203703737119</c:v>
                </c:pt>
                <c:pt idx="3151">
                  <c:v>2.302349537043483</c:v>
                </c:pt>
                <c:pt idx="3152">
                  <c:v>2.3030787037059781</c:v>
                </c:pt>
                <c:pt idx="3153">
                  <c:v>2.3037962962989695</c:v>
                </c:pt>
                <c:pt idx="3154">
                  <c:v>2.3045254629687406</c:v>
                </c:pt>
                <c:pt idx="3155">
                  <c:v>2.305243055561732</c:v>
                </c:pt>
                <c:pt idx="3156">
                  <c:v>2.3059722222242272</c:v>
                </c:pt>
                <c:pt idx="3157">
                  <c:v>2.3067013888939982</c:v>
                </c:pt>
                <c:pt idx="3158">
                  <c:v>2.3074189814869897</c:v>
                </c:pt>
                <c:pt idx="3159">
                  <c:v>2.3081481481494848</c:v>
                </c:pt>
                <c:pt idx="3160">
                  <c:v>2.3088773148192558</c:v>
                </c:pt>
                <c:pt idx="3161">
                  <c:v>2.3095949074122473</c:v>
                </c:pt>
                <c:pt idx="3162">
                  <c:v>2.3103240740747424</c:v>
                </c:pt>
                <c:pt idx="3163">
                  <c:v>2.3110532407445135</c:v>
                </c:pt>
                <c:pt idx="3164">
                  <c:v>2.3117708333375049</c:v>
                </c:pt>
                <c:pt idx="3165">
                  <c:v>2.3125578703766223</c:v>
                </c:pt>
                <c:pt idx="3166">
                  <c:v>2.3132754629623378</c:v>
                </c:pt>
                <c:pt idx="3167">
                  <c:v>2.3140046296321088</c:v>
                </c:pt>
                <c:pt idx="3168">
                  <c:v>2.3147337963018799</c:v>
                </c:pt>
                <c:pt idx="3169">
                  <c:v>2.3154513888948713</c:v>
                </c:pt>
                <c:pt idx="3170">
                  <c:v>2.3161805555573665</c:v>
                </c:pt>
                <c:pt idx="3171">
                  <c:v>2.3169560185197042</c:v>
                </c:pt>
                <c:pt idx="3172">
                  <c:v>2.3176851851894753</c:v>
                </c:pt>
                <c:pt idx="3173">
                  <c:v>2.3184027777824667</c:v>
                </c:pt>
                <c:pt idx="3174">
                  <c:v>2.3191319444449618</c:v>
                </c:pt>
                <c:pt idx="3175">
                  <c:v>2.3198611111147329</c:v>
                </c:pt>
                <c:pt idx="3176">
                  <c:v>2.320590277777228</c:v>
                </c:pt>
                <c:pt idx="3177">
                  <c:v>2.3213078703702195</c:v>
                </c:pt>
                <c:pt idx="3178">
                  <c:v>2.3220370370399905</c:v>
                </c:pt>
                <c:pt idx="3179">
                  <c:v>2.322754629632982</c:v>
                </c:pt>
                <c:pt idx="3180">
                  <c:v>2.323483796302753</c:v>
                </c:pt>
                <c:pt idx="3181">
                  <c:v>2.3242129629652482</c:v>
                </c:pt>
                <c:pt idx="3182">
                  <c:v>2.3249305555582396</c:v>
                </c:pt>
                <c:pt idx="3183">
                  <c:v>2.3256597222280107</c:v>
                </c:pt>
                <c:pt idx="3184">
                  <c:v>2.3263888888905058</c:v>
                </c:pt>
                <c:pt idx="3185">
                  <c:v>2.3271064814834972</c:v>
                </c:pt>
                <c:pt idx="3186">
                  <c:v>2.3278356481532683</c:v>
                </c:pt>
                <c:pt idx="3187">
                  <c:v>2.3285648148157634</c:v>
                </c:pt>
                <c:pt idx="3188">
                  <c:v>2.3292824074087548</c:v>
                </c:pt>
                <c:pt idx="3189">
                  <c:v>2.3300115740785259</c:v>
                </c:pt>
                <c:pt idx="3190">
                  <c:v>2.330740740741021</c:v>
                </c:pt>
                <c:pt idx="3191">
                  <c:v>2.3314583333340124</c:v>
                </c:pt>
                <c:pt idx="3192">
                  <c:v>2.3321875000037835</c:v>
                </c:pt>
                <c:pt idx="3193">
                  <c:v>2.3329166666662786</c:v>
                </c:pt>
                <c:pt idx="3194">
                  <c:v>2.33363425925927</c:v>
                </c:pt>
                <c:pt idx="3195">
                  <c:v>2.3343634259290411</c:v>
                </c:pt>
                <c:pt idx="3196">
                  <c:v>2.3350925925988122</c:v>
                </c:pt>
                <c:pt idx="3197">
                  <c:v>2.33586805556115</c:v>
                </c:pt>
                <c:pt idx="3198">
                  <c:v>2.3365856481541414</c:v>
                </c:pt>
                <c:pt idx="3199">
                  <c:v>2.3373148148166365</c:v>
                </c:pt>
                <c:pt idx="3200">
                  <c:v>2.3380439814864076</c:v>
                </c:pt>
                <c:pt idx="3201">
                  <c:v>2.338761574079399</c:v>
                </c:pt>
                <c:pt idx="3202">
                  <c:v>2.3394907407418941</c:v>
                </c:pt>
                <c:pt idx="3203">
                  <c:v>2.3402199074116652</c:v>
                </c:pt>
                <c:pt idx="3204">
                  <c:v>2.3409375000046566</c:v>
                </c:pt>
                <c:pt idx="3205">
                  <c:v>2.3416666666671517</c:v>
                </c:pt>
                <c:pt idx="3206">
                  <c:v>2.3423958333369228</c:v>
                </c:pt>
                <c:pt idx="3207">
                  <c:v>2.3431134259299142</c:v>
                </c:pt>
                <c:pt idx="3208">
                  <c:v>2.3438425925924093</c:v>
                </c:pt>
                <c:pt idx="3209">
                  <c:v>2.3445717592621804</c:v>
                </c:pt>
                <c:pt idx="3210">
                  <c:v>2.3452893518551718</c:v>
                </c:pt>
                <c:pt idx="3211">
                  <c:v>2.3460185185249429</c:v>
                </c:pt>
                <c:pt idx="3212">
                  <c:v>2.346747685187438</c:v>
                </c:pt>
                <c:pt idx="3213">
                  <c:v>2.3474652777804295</c:v>
                </c:pt>
                <c:pt idx="3214">
                  <c:v>2.3481944444502005</c:v>
                </c:pt>
                <c:pt idx="3215">
                  <c:v>2.3489236111126957</c:v>
                </c:pt>
                <c:pt idx="3216">
                  <c:v>2.3496412037056871</c:v>
                </c:pt>
                <c:pt idx="3217">
                  <c:v>2.3503703703754582</c:v>
                </c:pt>
                <c:pt idx="3218">
                  <c:v>2.3510995370379533</c:v>
                </c:pt>
                <c:pt idx="3219">
                  <c:v>2.3518171296309447</c:v>
                </c:pt>
                <c:pt idx="3220">
                  <c:v>2.3525462963007158</c:v>
                </c:pt>
                <c:pt idx="3221">
                  <c:v>2.3532754629632109</c:v>
                </c:pt>
                <c:pt idx="3222">
                  <c:v>2.3539930555562023</c:v>
                </c:pt>
                <c:pt idx="3223">
                  <c:v>2.3547222222259734</c:v>
                </c:pt>
                <c:pt idx="3224">
                  <c:v>2.3554513888884685</c:v>
                </c:pt>
                <c:pt idx="3225">
                  <c:v>2.3561689814814599</c:v>
                </c:pt>
                <c:pt idx="3226">
                  <c:v>2.356898148151231</c:v>
                </c:pt>
                <c:pt idx="3227">
                  <c:v>2.3576273148210021</c:v>
                </c:pt>
                <c:pt idx="3228">
                  <c:v>2.3583449074139935</c:v>
                </c:pt>
                <c:pt idx="3229">
                  <c:v>2.3590740740764886</c:v>
                </c:pt>
                <c:pt idx="3230">
                  <c:v>2.35979166666948</c:v>
                </c:pt>
                <c:pt idx="3231">
                  <c:v>2.3605208333392511</c:v>
                </c:pt>
                <c:pt idx="3232">
                  <c:v>2.3612500000017462</c:v>
                </c:pt>
                <c:pt idx="3233">
                  <c:v>2.3619675925947377</c:v>
                </c:pt>
                <c:pt idx="3234">
                  <c:v>2.3626967592645087</c:v>
                </c:pt>
                <c:pt idx="3235">
                  <c:v>2.3634259259270038</c:v>
                </c:pt>
                <c:pt idx="3236">
                  <c:v>2.3641435185199953</c:v>
                </c:pt>
                <c:pt idx="3237">
                  <c:v>2.3648726851897663</c:v>
                </c:pt>
                <c:pt idx="3238">
                  <c:v>2.3656018518522615</c:v>
                </c:pt>
                <c:pt idx="3239">
                  <c:v>2.3663194444452529</c:v>
                </c:pt>
                <c:pt idx="3240">
                  <c:v>2.367048611115024</c:v>
                </c:pt>
                <c:pt idx="3241">
                  <c:v>2.3677777777775191</c:v>
                </c:pt>
                <c:pt idx="3242">
                  <c:v>2.3684953703705105</c:v>
                </c:pt>
                <c:pt idx="3243">
                  <c:v>2.3692245370402816</c:v>
                </c:pt>
                <c:pt idx="3244">
                  <c:v>2.3699537037100527</c:v>
                </c:pt>
                <c:pt idx="3245">
                  <c:v>2.3706712962957681</c:v>
                </c:pt>
                <c:pt idx="3246">
                  <c:v>2.3714004629655392</c:v>
                </c:pt>
                <c:pt idx="3247">
                  <c:v>2.3721296296353103</c:v>
                </c:pt>
                <c:pt idx="3248">
                  <c:v>2.3728472222283017</c:v>
                </c:pt>
                <c:pt idx="3249">
                  <c:v>2.3735763888907968</c:v>
                </c:pt>
                <c:pt idx="3250">
                  <c:v>2.3743055555605679</c:v>
                </c:pt>
                <c:pt idx="3251">
                  <c:v>2.3750231481535593</c:v>
                </c:pt>
                <c:pt idx="3252">
                  <c:v>2.3757523148160544</c:v>
                </c:pt>
                <c:pt idx="3253">
                  <c:v>2.3764814814858255</c:v>
                </c:pt>
                <c:pt idx="3254">
                  <c:v>2.3771990740788169</c:v>
                </c:pt>
                <c:pt idx="3255">
                  <c:v>2.377928240741312</c:v>
                </c:pt>
                <c:pt idx="3256">
                  <c:v>2.3786574074110831</c:v>
                </c:pt>
                <c:pt idx="3257">
                  <c:v>2.3793750000040745</c:v>
                </c:pt>
                <c:pt idx="3258">
                  <c:v>2.380162037043192</c:v>
                </c:pt>
                <c:pt idx="3259">
                  <c:v>2.3808912037056871</c:v>
                </c:pt>
                <c:pt idx="3260">
                  <c:v>2.3816203703754582</c:v>
                </c:pt>
                <c:pt idx="3261">
                  <c:v>2.3823379629684496</c:v>
                </c:pt>
                <c:pt idx="3262">
                  <c:v>2.3830671296309447</c:v>
                </c:pt>
                <c:pt idx="3263">
                  <c:v>2.3837847222239361</c:v>
                </c:pt>
                <c:pt idx="3264">
                  <c:v>2.3845138888937072</c:v>
                </c:pt>
                <c:pt idx="3265">
                  <c:v>2.3852430555562023</c:v>
                </c:pt>
                <c:pt idx="3266">
                  <c:v>2.3859606481491937</c:v>
                </c:pt>
                <c:pt idx="3267">
                  <c:v>2.3866898148189648</c:v>
                </c:pt>
                <c:pt idx="3268">
                  <c:v>2.3874189814814599</c:v>
                </c:pt>
                <c:pt idx="3269">
                  <c:v>2.3881944444437977</c:v>
                </c:pt>
                <c:pt idx="3270">
                  <c:v>2.3889236111135688</c:v>
                </c:pt>
                <c:pt idx="3271">
                  <c:v>2.3896412037065602</c:v>
                </c:pt>
                <c:pt idx="3272">
                  <c:v>2.3903703703763313</c:v>
                </c:pt>
                <c:pt idx="3273">
                  <c:v>2.3910995370388264</c:v>
                </c:pt>
                <c:pt idx="3274">
                  <c:v>2.3918171296318178</c:v>
                </c:pt>
                <c:pt idx="3275">
                  <c:v>2.3925462963015889</c:v>
                </c:pt>
                <c:pt idx="3276">
                  <c:v>2.393275462964084</c:v>
                </c:pt>
                <c:pt idx="3277">
                  <c:v>2.3939930555570754</c:v>
                </c:pt>
                <c:pt idx="3278">
                  <c:v>2.3947222222268465</c:v>
                </c:pt>
                <c:pt idx="3279">
                  <c:v>2.3954513888893416</c:v>
                </c:pt>
                <c:pt idx="3280">
                  <c:v>2.396168981482333</c:v>
                </c:pt>
                <c:pt idx="3281">
                  <c:v>2.3968981481521041</c:v>
                </c:pt>
                <c:pt idx="3282">
                  <c:v>2.3976273148145992</c:v>
                </c:pt>
                <c:pt idx="3283">
                  <c:v>2.3983449074075907</c:v>
                </c:pt>
                <c:pt idx="3284">
                  <c:v>2.3990740740773617</c:v>
                </c:pt>
                <c:pt idx="3285">
                  <c:v>2.3998032407471328</c:v>
                </c:pt>
                <c:pt idx="3286">
                  <c:v>2.4005208333328483</c:v>
                </c:pt>
                <c:pt idx="3287">
                  <c:v>2.4012500000026193</c:v>
                </c:pt>
                <c:pt idx="3288">
                  <c:v>2.4019791666723904</c:v>
                </c:pt>
                <c:pt idx="3289">
                  <c:v>2.4026967592653818</c:v>
                </c:pt>
                <c:pt idx="3290">
                  <c:v>2.4034722222277196</c:v>
                </c:pt>
                <c:pt idx="3291">
                  <c:v>2.4042013888902147</c:v>
                </c:pt>
                <c:pt idx="3292">
                  <c:v>2.4049305555599858</c:v>
                </c:pt>
                <c:pt idx="3293">
                  <c:v>2.4056481481529772</c:v>
                </c:pt>
                <c:pt idx="3294">
                  <c:v>2.4063773148154723</c:v>
                </c:pt>
                <c:pt idx="3295">
                  <c:v>2.4071064814852434</c:v>
                </c:pt>
                <c:pt idx="3296">
                  <c:v>2.4078240740782348</c:v>
                </c:pt>
                <c:pt idx="3297">
                  <c:v>2.40855324074073</c:v>
                </c:pt>
                <c:pt idx="3298">
                  <c:v>2.409282407410501</c:v>
                </c:pt>
                <c:pt idx="3299">
                  <c:v>2.4100000000034925</c:v>
                </c:pt>
                <c:pt idx="3300">
                  <c:v>2.4107291666732635</c:v>
                </c:pt>
                <c:pt idx="3301">
                  <c:v>2.4114583333357587</c:v>
                </c:pt>
                <c:pt idx="3302">
                  <c:v>2.4121759259287501</c:v>
                </c:pt>
                <c:pt idx="3303">
                  <c:v>2.4129050925985212</c:v>
                </c:pt>
                <c:pt idx="3304">
                  <c:v>2.4136342592610163</c:v>
                </c:pt>
                <c:pt idx="3305">
                  <c:v>2.4143518518540077</c:v>
                </c:pt>
                <c:pt idx="3306">
                  <c:v>2.4150810185237788</c:v>
                </c:pt>
                <c:pt idx="3307">
                  <c:v>2.4158101851862739</c:v>
                </c:pt>
                <c:pt idx="3308">
                  <c:v>2.4165277777792653</c:v>
                </c:pt>
                <c:pt idx="3309">
                  <c:v>2.4172569444490364</c:v>
                </c:pt>
                <c:pt idx="3310">
                  <c:v>2.4179861111115315</c:v>
                </c:pt>
                <c:pt idx="3311">
                  <c:v>2.4187037037045229</c:v>
                </c:pt>
                <c:pt idx="3312">
                  <c:v>2.419432870374294</c:v>
                </c:pt>
                <c:pt idx="3313">
                  <c:v>2.4201620370367891</c:v>
                </c:pt>
                <c:pt idx="3314">
                  <c:v>2.4208796296297805</c:v>
                </c:pt>
                <c:pt idx="3315">
                  <c:v>2.4216087962995516</c:v>
                </c:pt>
                <c:pt idx="3316">
                  <c:v>2.4223379629693227</c:v>
                </c:pt>
                <c:pt idx="3317">
                  <c:v>2.4230555555550382</c:v>
                </c:pt>
                <c:pt idx="3318">
                  <c:v>2.4237847222248092</c:v>
                </c:pt>
                <c:pt idx="3319">
                  <c:v>2.4245138888945803</c:v>
                </c:pt>
                <c:pt idx="3320">
                  <c:v>2.4252314814875717</c:v>
                </c:pt>
                <c:pt idx="3321">
                  <c:v>2.4259606481500668</c:v>
                </c:pt>
                <c:pt idx="3322">
                  <c:v>2.4266898148198379</c:v>
                </c:pt>
                <c:pt idx="3323">
                  <c:v>2.4274074074128293</c:v>
                </c:pt>
                <c:pt idx="3324">
                  <c:v>2.4281365740753245</c:v>
                </c:pt>
                <c:pt idx="3325">
                  <c:v>2.4288657407450955</c:v>
                </c:pt>
                <c:pt idx="3326">
                  <c:v>2.429583333338087</c:v>
                </c:pt>
                <c:pt idx="3327">
                  <c:v>2.4303125000005821</c:v>
                </c:pt>
                <c:pt idx="3328">
                  <c:v>2.4310416666703532</c:v>
                </c:pt>
                <c:pt idx="3329">
                  <c:v>2.4317592592633446</c:v>
                </c:pt>
                <c:pt idx="3330">
                  <c:v>2.4324884259258397</c:v>
                </c:pt>
                <c:pt idx="3331">
                  <c:v>2.4332638888954534</c:v>
                </c:pt>
                <c:pt idx="3332">
                  <c:v>2.4339930555579485</c:v>
                </c:pt>
                <c:pt idx="3333">
                  <c:v>2.4347222222277196</c:v>
                </c:pt>
                <c:pt idx="3334">
                  <c:v>2.435439814820711</c:v>
                </c:pt>
                <c:pt idx="3335">
                  <c:v>2.4361689814832062</c:v>
                </c:pt>
                <c:pt idx="3336">
                  <c:v>2.4368981481529772</c:v>
                </c:pt>
                <c:pt idx="3337">
                  <c:v>2.437673611115315</c:v>
                </c:pt>
                <c:pt idx="3338">
                  <c:v>2.4384027777778101</c:v>
                </c:pt>
                <c:pt idx="3339">
                  <c:v>2.4391203703708015</c:v>
                </c:pt>
                <c:pt idx="3340">
                  <c:v>2.4398495370405726</c:v>
                </c:pt>
                <c:pt idx="3341">
                  <c:v>2.4405787037030677</c:v>
                </c:pt>
                <c:pt idx="3342">
                  <c:v>2.4412962962960592</c:v>
                </c:pt>
                <c:pt idx="3343">
                  <c:v>2.4420717592656729</c:v>
                </c:pt>
                <c:pt idx="3344">
                  <c:v>2.442800925928168</c:v>
                </c:pt>
                <c:pt idx="3345">
                  <c:v>2.4435300925979391</c:v>
                </c:pt>
                <c:pt idx="3346">
                  <c:v>2.4442476851909305</c:v>
                </c:pt>
                <c:pt idx="3347">
                  <c:v>2.4449768518534256</c:v>
                </c:pt>
                <c:pt idx="3348">
                  <c:v>2.4457060185231967</c:v>
                </c:pt>
                <c:pt idx="3349">
                  <c:v>2.4464236111161881</c:v>
                </c:pt>
                <c:pt idx="3350">
                  <c:v>2.4471527777786832</c:v>
                </c:pt>
                <c:pt idx="3351">
                  <c:v>2.4478819444484543</c:v>
                </c:pt>
                <c:pt idx="3352">
                  <c:v>2.4485995370414457</c:v>
                </c:pt>
                <c:pt idx="3353">
                  <c:v>2.4493287037039408</c:v>
                </c:pt>
                <c:pt idx="3354">
                  <c:v>2.4500578703737119</c:v>
                </c:pt>
                <c:pt idx="3355">
                  <c:v>2.4507754629667033</c:v>
                </c:pt>
                <c:pt idx="3356">
                  <c:v>2.4515046296291985</c:v>
                </c:pt>
                <c:pt idx="3357">
                  <c:v>2.4522337962989695</c:v>
                </c:pt>
                <c:pt idx="3358">
                  <c:v>2.452951388891961</c:v>
                </c:pt>
                <c:pt idx="3359">
                  <c:v>2.453680555561732</c:v>
                </c:pt>
                <c:pt idx="3360">
                  <c:v>2.4544097222242272</c:v>
                </c:pt>
                <c:pt idx="3361">
                  <c:v>2.4551388888939982</c:v>
                </c:pt>
                <c:pt idx="3362">
                  <c:v>2.4558564814869897</c:v>
                </c:pt>
                <c:pt idx="3363">
                  <c:v>2.4565856481494848</c:v>
                </c:pt>
                <c:pt idx="3364">
                  <c:v>2.4573611111118225</c:v>
                </c:pt>
                <c:pt idx="3365">
                  <c:v>2.4580902777815936</c:v>
                </c:pt>
                <c:pt idx="3366">
                  <c:v>2.458807870374585</c:v>
                </c:pt>
                <c:pt idx="3367">
                  <c:v>2.4595370370370802</c:v>
                </c:pt>
                <c:pt idx="3368">
                  <c:v>2.4602662037068512</c:v>
                </c:pt>
                <c:pt idx="3369">
                  <c:v>2.4609837962998427</c:v>
                </c:pt>
                <c:pt idx="3370">
                  <c:v>2.4617129629623378</c:v>
                </c:pt>
                <c:pt idx="3371">
                  <c:v>2.4624421296321088</c:v>
                </c:pt>
                <c:pt idx="3372">
                  <c:v>2.4631597222251003</c:v>
                </c:pt>
                <c:pt idx="3373">
                  <c:v>2.4638888888948713</c:v>
                </c:pt>
                <c:pt idx="3374">
                  <c:v>2.4646180555573665</c:v>
                </c:pt>
                <c:pt idx="3375">
                  <c:v>2.4653356481503579</c:v>
                </c:pt>
                <c:pt idx="3376">
                  <c:v>2.466064814820129</c:v>
                </c:pt>
                <c:pt idx="3377">
                  <c:v>2.4667939814826241</c:v>
                </c:pt>
                <c:pt idx="3378">
                  <c:v>2.4675115740756155</c:v>
                </c:pt>
                <c:pt idx="3379">
                  <c:v>2.4682407407453866</c:v>
                </c:pt>
                <c:pt idx="3380">
                  <c:v>2.4689699074078817</c:v>
                </c:pt>
                <c:pt idx="3381">
                  <c:v>2.4696875000008731</c:v>
                </c:pt>
                <c:pt idx="3382">
                  <c:v>2.4704166666706442</c:v>
                </c:pt>
                <c:pt idx="3383">
                  <c:v>2.4711458333331393</c:v>
                </c:pt>
                <c:pt idx="3384">
                  <c:v>2.4718634259261307</c:v>
                </c:pt>
                <c:pt idx="3385">
                  <c:v>2.4725925925959018</c:v>
                </c:pt>
                <c:pt idx="3386">
                  <c:v>2.4733217592656729</c:v>
                </c:pt>
                <c:pt idx="3387">
                  <c:v>2.4740393518513883</c:v>
                </c:pt>
                <c:pt idx="3388">
                  <c:v>2.4747685185211594</c:v>
                </c:pt>
                <c:pt idx="3389">
                  <c:v>2.4754976851909305</c:v>
                </c:pt>
                <c:pt idx="3390">
                  <c:v>2.4762268518534256</c:v>
                </c:pt>
                <c:pt idx="3391">
                  <c:v>2.476944444446417</c:v>
                </c:pt>
                <c:pt idx="3392">
                  <c:v>2.4776736111161881</c:v>
                </c:pt>
                <c:pt idx="3393">
                  <c:v>2.4784027777786832</c:v>
                </c:pt>
                <c:pt idx="3394">
                  <c:v>2.4791203703716747</c:v>
                </c:pt>
                <c:pt idx="3395">
                  <c:v>2.4798495370414457</c:v>
                </c:pt>
                <c:pt idx="3396">
                  <c:v>2.4805787037039408</c:v>
                </c:pt>
                <c:pt idx="3397">
                  <c:v>2.4812962962969323</c:v>
                </c:pt>
                <c:pt idx="3398">
                  <c:v>2.4820254629667033</c:v>
                </c:pt>
                <c:pt idx="3399">
                  <c:v>2.4827546296291985</c:v>
                </c:pt>
                <c:pt idx="3400">
                  <c:v>2.4834722222221899</c:v>
                </c:pt>
                <c:pt idx="3401">
                  <c:v>2.484201388891961</c:v>
                </c:pt>
                <c:pt idx="3402">
                  <c:v>2.484930555561732</c:v>
                </c:pt>
                <c:pt idx="3403">
                  <c:v>2.4856481481547235</c:v>
                </c:pt>
                <c:pt idx="3404">
                  <c:v>2.4863773148172186</c:v>
                </c:pt>
                <c:pt idx="3405">
                  <c:v>2.4871064814869897</c:v>
                </c:pt>
                <c:pt idx="3406">
                  <c:v>2.4878240740799811</c:v>
                </c:pt>
                <c:pt idx="3407">
                  <c:v>2.4885532407424762</c:v>
                </c:pt>
                <c:pt idx="3408">
                  <c:v>2.4892708333354676</c:v>
                </c:pt>
                <c:pt idx="3409">
                  <c:v>2.4900000000052387</c:v>
                </c:pt>
                <c:pt idx="3410">
                  <c:v>2.4907291666677338</c:v>
                </c:pt>
                <c:pt idx="3411">
                  <c:v>2.4914583333375049</c:v>
                </c:pt>
                <c:pt idx="3412">
                  <c:v>2.4921759259304963</c:v>
                </c:pt>
                <c:pt idx="3413">
                  <c:v>2.4929050925929914</c:v>
                </c:pt>
                <c:pt idx="3414">
                  <c:v>2.4936342592627625</c:v>
                </c:pt>
                <c:pt idx="3415">
                  <c:v>2.4943518518557539</c:v>
                </c:pt>
                <c:pt idx="3416">
                  <c:v>2.495081018518249</c:v>
                </c:pt>
                <c:pt idx="3417">
                  <c:v>2.4958101851880201</c:v>
                </c:pt>
                <c:pt idx="3418">
                  <c:v>2.4965277777810115</c:v>
                </c:pt>
                <c:pt idx="3419">
                  <c:v>2.4972569444507826</c:v>
                </c:pt>
                <c:pt idx="3420">
                  <c:v>2.4979861111132777</c:v>
                </c:pt>
                <c:pt idx="3421">
                  <c:v>2.4987037037062692</c:v>
                </c:pt>
                <c:pt idx="3422">
                  <c:v>2.4994328703760402</c:v>
                </c:pt>
                <c:pt idx="3423">
                  <c:v>2.5001620370385353</c:v>
                </c:pt>
                <c:pt idx="3424">
                  <c:v>2.5008796296315268</c:v>
                </c:pt>
                <c:pt idx="3425">
                  <c:v>2.5016550925938645</c:v>
                </c:pt>
                <c:pt idx="3426">
                  <c:v>2.5023842592636356</c:v>
                </c:pt>
                <c:pt idx="3427">
                  <c:v>2.5031134259261307</c:v>
                </c:pt>
                <c:pt idx="3428">
                  <c:v>2.5038310185191222</c:v>
                </c:pt>
                <c:pt idx="3429">
                  <c:v>2.5045601851888932</c:v>
                </c:pt>
                <c:pt idx="3430">
                  <c:v>2.5052893518513883</c:v>
                </c:pt>
                <c:pt idx="3431">
                  <c:v>2.5060648148210021</c:v>
                </c:pt>
                <c:pt idx="3432">
                  <c:v>2.5067824074139935</c:v>
                </c:pt>
                <c:pt idx="3433">
                  <c:v>2.5075115740764886</c:v>
                </c:pt>
                <c:pt idx="3434">
                  <c:v>2.5082407407462597</c:v>
                </c:pt>
                <c:pt idx="3435">
                  <c:v>2.5089583333392511</c:v>
                </c:pt>
                <c:pt idx="3436">
                  <c:v>2.5096875000017462</c:v>
                </c:pt>
                <c:pt idx="3437">
                  <c:v>2.510462962964084</c:v>
                </c:pt>
                <c:pt idx="3438">
                  <c:v>2.5111805555570754</c:v>
                </c:pt>
                <c:pt idx="3439">
                  <c:v>2.5119097222268465</c:v>
                </c:pt>
                <c:pt idx="3440">
                  <c:v>2.5126388888893416</c:v>
                </c:pt>
                <c:pt idx="3441">
                  <c:v>2.513356481482333</c:v>
                </c:pt>
                <c:pt idx="3442">
                  <c:v>2.5140856481521041</c:v>
                </c:pt>
                <c:pt idx="3443">
                  <c:v>2.5148611111144419</c:v>
                </c:pt>
                <c:pt idx="3444">
                  <c:v>2.5155787037074333</c:v>
                </c:pt>
                <c:pt idx="3445">
                  <c:v>2.5163078703699284</c:v>
                </c:pt>
                <c:pt idx="3446">
                  <c:v>2.5170370370396995</c:v>
                </c:pt>
                <c:pt idx="3447">
                  <c:v>2.5177546296326909</c:v>
                </c:pt>
                <c:pt idx="3448">
                  <c:v>2.518483796302462</c:v>
                </c:pt>
                <c:pt idx="3449">
                  <c:v>2.5192592592647998</c:v>
                </c:pt>
                <c:pt idx="3450">
                  <c:v>2.5199884259272949</c:v>
                </c:pt>
                <c:pt idx="3451">
                  <c:v>2.520717592597066</c:v>
                </c:pt>
                <c:pt idx="3452">
                  <c:v>2.5214351851900574</c:v>
                </c:pt>
                <c:pt idx="3453">
                  <c:v>2.5221643518525525</c:v>
                </c:pt>
                <c:pt idx="3454">
                  <c:v>2.5228935185223236</c:v>
                </c:pt>
                <c:pt idx="3455">
                  <c:v>2.523611111115315</c:v>
                </c:pt>
                <c:pt idx="3456">
                  <c:v>2.5243402777778101</c:v>
                </c:pt>
                <c:pt idx="3457">
                  <c:v>2.5250694444475812</c:v>
                </c:pt>
                <c:pt idx="3458">
                  <c:v>2.5257870370405726</c:v>
                </c:pt>
                <c:pt idx="3459">
                  <c:v>2.5265162037030677</c:v>
                </c:pt>
                <c:pt idx="3460">
                  <c:v>2.5272337962960592</c:v>
                </c:pt>
                <c:pt idx="3461">
                  <c:v>2.5279629629658302</c:v>
                </c:pt>
                <c:pt idx="3462">
                  <c:v>2.5286921296356013</c:v>
                </c:pt>
                <c:pt idx="3463">
                  <c:v>2.5294097222285927</c:v>
                </c:pt>
                <c:pt idx="3464">
                  <c:v>2.5301388888910878</c:v>
                </c:pt>
                <c:pt idx="3465">
                  <c:v>2.5309143518534256</c:v>
                </c:pt>
                <c:pt idx="3466">
                  <c:v>2.5316435185231967</c:v>
                </c:pt>
                <c:pt idx="3467">
                  <c:v>2.5323726851856918</c:v>
                </c:pt>
                <c:pt idx="3468">
                  <c:v>2.5330902777786832</c:v>
                </c:pt>
                <c:pt idx="3469">
                  <c:v>2.5338194444484543</c:v>
                </c:pt>
                <c:pt idx="3470">
                  <c:v>2.5345486111109494</c:v>
                </c:pt>
                <c:pt idx="3471">
                  <c:v>2.5352662037039408</c:v>
                </c:pt>
                <c:pt idx="3472">
                  <c:v>2.5359953703737119</c:v>
                </c:pt>
                <c:pt idx="3473">
                  <c:v>2.536724537043483</c:v>
                </c:pt>
                <c:pt idx="3474">
                  <c:v>2.5374421296291985</c:v>
                </c:pt>
                <c:pt idx="3475">
                  <c:v>2.5381712962989695</c:v>
                </c:pt>
                <c:pt idx="3476">
                  <c:v>2.5389467592613073</c:v>
                </c:pt>
                <c:pt idx="3477">
                  <c:v>2.5396759259310784</c:v>
                </c:pt>
                <c:pt idx="3478">
                  <c:v>2.5403935185240698</c:v>
                </c:pt>
                <c:pt idx="3479">
                  <c:v>2.5411226851865649</c:v>
                </c:pt>
                <c:pt idx="3480">
                  <c:v>2.541851851856336</c:v>
                </c:pt>
                <c:pt idx="3481">
                  <c:v>2.5425694444493274</c:v>
                </c:pt>
                <c:pt idx="3482">
                  <c:v>2.5433564814811689</c:v>
                </c:pt>
                <c:pt idx="3483">
                  <c:v>2.5440740740741603</c:v>
                </c:pt>
                <c:pt idx="3484">
                  <c:v>2.5448032407439314</c:v>
                </c:pt>
                <c:pt idx="3485">
                  <c:v>2.5455324074137025</c:v>
                </c:pt>
                <c:pt idx="3486">
                  <c:v>2.5462499999994179</c:v>
                </c:pt>
                <c:pt idx="3487">
                  <c:v>2.546979166669189</c:v>
                </c:pt>
                <c:pt idx="3488">
                  <c:v>2.5477546296315268</c:v>
                </c:pt>
                <c:pt idx="3489">
                  <c:v>2.5484837963012978</c:v>
                </c:pt>
                <c:pt idx="3490">
                  <c:v>2.549212962963793</c:v>
                </c:pt>
                <c:pt idx="3491">
                  <c:v>2.5499305555567844</c:v>
                </c:pt>
                <c:pt idx="3492">
                  <c:v>2.5506597222265555</c:v>
                </c:pt>
                <c:pt idx="3493">
                  <c:v>2.5513888888890506</c:v>
                </c:pt>
                <c:pt idx="3494">
                  <c:v>2.5521643518513883</c:v>
                </c:pt>
                <c:pt idx="3495">
                  <c:v>2.5528819444443798</c:v>
                </c:pt>
                <c:pt idx="3496">
                  <c:v>2.5536111111141508</c:v>
                </c:pt>
                <c:pt idx="3497">
                  <c:v>2.5543402777839219</c:v>
                </c:pt>
                <c:pt idx="3498">
                  <c:v>2.555069444446417</c:v>
                </c:pt>
                <c:pt idx="3499">
                  <c:v>2.5557870370394085</c:v>
                </c:pt>
                <c:pt idx="3500">
                  <c:v>2.5565162037091795</c:v>
                </c:pt>
                <c:pt idx="3501">
                  <c:v>2.5572453703716747</c:v>
                </c:pt>
                <c:pt idx="3502">
                  <c:v>2.5579629629646661</c:v>
                </c:pt>
                <c:pt idx="3503">
                  <c:v>2.5586921296344372</c:v>
                </c:pt>
                <c:pt idx="3504">
                  <c:v>2.5594212962969323</c:v>
                </c:pt>
                <c:pt idx="3505">
                  <c:v>2.5601504629667033</c:v>
                </c:pt>
                <c:pt idx="3506">
                  <c:v>2.5608680555596948</c:v>
                </c:pt>
                <c:pt idx="3507">
                  <c:v>2.5615972222221899</c:v>
                </c:pt>
                <c:pt idx="3508">
                  <c:v>2.562326388891961</c:v>
                </c:pt>
                <c:pt idx="3509">
                  <c:v>2.563055555561732</c:v>
                </c:pt>
                <c:pt idx="3510">
                  <c:v>2.5637731481547235</c:v>
                </c:pt>
                <c:pt idx="3511">
                  <c:v>2.5645023148172186</c:v>
                </c:pt>
                <c:pt idx="3512">
                  <c:v>2.5652314814869897</c:v>
                </c:pt>
                <c:pt idx="3513">
                  <c:v>2.5659606481494848</c:v>
                </c:pt>
                <c:pt idx="3514">
                  <c:v>2.5666782407424762</c:v>
                </c:pt>
                <c:pt idx="3515">
                  <c:v>2.5674074074122473</c:v>
                </c:pt>
                <c:pt idx="3516">
                  <c:v>2.5681365740747424</c:v>
                </c:pt>
                <c:pt idx="3517">
                  <c:v>2.5688657407445135</c:v>
                </c:pt>
                <c:pt idx="3518">
                  <c:v>2.5695833333375049</c:v>
                </c:pt>
                <c:pt idx="3519">
                  <c:v>2.5703125</c:v>
                </c:pt>
                <c:pt idx="3520">
                  <c:v>2.5710879629623378</c:v>
                </c:pt>
                <c:pt idx="3521">
                  <c:v>2.5718171296321088</c:v>
                </c:pt>
                <c:pt idx="3522">
                  <c:v>2.5725347222251003</c:v>
                </c:pt>
                <c:pt idx="3523">
                  <c:v>2.5732638888948713</c:v>
                </c:pt>
                <c:pt idx="3524">
                  <c:v>2.5739930555573665</c:v>
                </c:pt>
                <c:pt idx="3525">
                  <c:v>2.5747222222271375</c:v>
                </c:pt>
                <c:pt idx="3526">
                  <c:v>2.5754976851894753</c:v>
                </c:pt>
                <c:pt idx="3527">
                  <c:v>2.5762152777824667</c:v>
                </c:pt>
                <c:pt idx="3528">
                  <c:v>2.5769444444449618</c:v>
                </c:pt>
                <c:pt idx="3529">
                  <c:v>2.5776736111147329</c:v>
                </c:pt>
                <c:pt idx="3530">
                  <c:v>2.5783912037077243</c:v>
                </c:pt>
                <c:pt idx="3531">
                  <c:v>2.5791203703702195</c:v>
                </c:pt>
                <c:pt idx="3532">
                  <c:v>2.5798958333398332</c:v>
                </c:pt>
                <c:pt idx="3533">
                  <c:v>2.5806134259255487</c:v>
                </c:pt>
                <c:pt idx="3534">
                  <c:v>2.5813425925953197</c:v>
                </c:pt>
                <c:pt idx="3535">
                  <c:v>2.5820717592650908</c:v>
                </c:pt>
                <c:pt idx="3536">
                  <c:v>2.5827893518580822</c:v>
                </c:pt>
                <c:pt idx="3537">
                  <c:v>2.5835185185205773</c:v>
                </c:pt>
                <c:pt idx="3538">
                  <c:v>2.5842939814829151</c:v>
                </c:pt>
                <c:pt idx="3539">
                  <c:v>2.5850115740759065</c:v>
                </c:pt>
                <c:pt idx="3540">
                  <c:v>2.5857407407456776</c:v>
                </c:pt>
                <c:pt idx="3541">
                  <c:v>2.5864699074081727</c:v>
                </c:pt>
                <c:pt idx="3542">
                  <c:v>2.5871875000011642</c:v>
                </c:pt>
                <c:pt idx="3543">
                  <c:v>2.5879166666709352</c:v>
                </c:pt>
                <c:pt idx="3544">
                  <c:v>2.588692129633273</c:v>
                </c:pt>
                <c:pt idx="3545">
                  <c:v>2.5894212962957681</c:v>
                </c:pt>
                <c:pt idx="3546">
                  <c:v>2.5901388888887595</c:v>
                </c:pt>
                <c:pt idx="3547">
                  <c:v>2.5908680555585306</c:v>
                </c:pt>
                <c:pt idx="3548">
                  <c:v>2.5915972222283017</c:v>
                </c:pt>
                <c:pt idx="3549">
                  <c:v>2.5923148148212931</c:v>
                </c:pt>
                <c:pt idx="3550">
                  <c:v>2.5930902777836309</c:v>
                </c:pt>
                <c:pt idx="3551">
                  <c:v>2.5938078703766223</c:v>
                </c:pt>
                <c:pt idx="3552">
                  <c:v>2.5945370370391174</c:v>
                </c:pt>
                <c:pt idx="3553">
                  <c:v>2.5952662037088885</c:v>
                </c:pt>
                <c:pt idx="3554">
                  <c:v>2.5959837963018799</c:v>
                </c:pt>
                <c:pt idx="3555">
                  <c:v>2.596712962964375</c:v>
                </c:pt>
                <c:pt idx="3556">
                  <c:v>2.5974768518572091</c:v>
                </c:pt>
                <c:pt idx="3557">
                  <c:v>2.5982060185197042</c:v>
                </c:pt>
                <c:pt idx="3558">
                  <c:v>2.5989236111126957</c:v>
                </c:pt>
                <c:pt idx="3559">
                  <c:v>2.5996527777824667</c:v>
                </c:pt>
                <c:pt idx="3560">
                  <c:v>2.6003819444449618</c:v>
                </c:pt>
                <c:pt idx="3561">
                  <c:v>2.6010995370379533</c:v>
                </c:pt>
                <c:pt idx="3562">
                  <c:v>2.601875000000291</c:v>
                </c:pt>
                <c:pt idx="3563">
                  <c:v>2.6025925925932825</c:v>
                </c:pt>
                <c:pt idx="3564">
                  <c:v>2.6033217592630535</c:v>
                </c:pt>
                <c:pt idx="3565">
                  <c:v>2.6040509259255487</c:v>
                </c:pt>
                <c:pt idx="3566">
                  <c:v>2.6047685185185401</c:v>
                </c:pt>
                <c:pt idx="3567">
                  <c:v>2.6054976851883112</c:v>
                </c:pt>
                <c:pt idx="3568">
                  <c:v>2.6062615740738693</c:v>
                </c:pt>
                <c:pt idx="3569">
                  <c:v>2.6069907407436403</c:v>
                </c:pt>
                <c:pt idx="3570">
                  <c:v>2.6077083333366318</c:v>
                </c:pt>
                <c:pt idx="3571">
                  <c:v>2.6084375000064028</c:v>
                </c:pt>
                <c:pt idx="3572">
                  <c:v>2.609166666668898</c:v>
                </c:pt>
                <c:pt idx="3573">
                  <c:v>2.6098842592618894</c:v>
                </c:pt>
                <c:pt idx="3574">
                  <c:v>2.6106597222242272</c:v>
                </c:pt>
                <c:pt idx="3575">
                  <c:v>2.6113888888939982</c:v>
                </c:pt>
                <c:pt idx="3576">
                  <c:v>2.6121064814869897</c:v>
                </c:pt>
                <c:pt idx="3577">
                  <c:v>2.6128356481494848</c:v>
                </c:pt>
                <c:pt idx="3578">
                  <c:v>2.6135648148192558</c:v>
                </c:pt>
                <c:pt idx="3579">
                  <c:v>2.6142824074122473</c:v>
                </c:pt>
                <c:pt idx="3580">
                  <c:v>2.615057870374585</c:v>
                </c:pt>
                <c:pt idx="3581">
                  <c:v>2.6157754629675765</c:v>
                </c:pt>
                <c:pt idx="3582">
                  <c:v>2.6165046296300716</c:v>
                </c:pt>
                <c:pt idx="3583">
                  <c:v>2.6172337962998427</c:v>
                </c:pt>
                <c:pt idx="3584">
                  <c:v>2.6179513888928341</c:v>
                </c:pt>
                <c:pt idx="3585">
                  <c:v>2.6186805555553292</c:v>
                </c:pt>
                <c:pt idx="3586">
                  <c:v>2.6194444444481633</c:v>
                </c:pt>
                <c:pt idx="3587">
                  <c:v>2.6201736111106584</c:v>
                </c:pt>
                <c:pt idx="3588">
                  <c:v>2.6209027777804295</c:v>
                </c:pt>
                <c:pt idx="3589">
                  <c:v>2.6216203703734209</c:v>
                </c:pt>
                <c:pt idx="3590">
                  <c:v>2.622349537043192</c:v>
                </c:pt>
                <c:pt idx="3591">
                  <c:v>2.6230787037056871</c:v>
                </c:pt>
                <c:pt idx="3592">
                  <c:v>2.6238541666680248</c:v>
                </c:pt>
                <c:pt idx="3593">
                  <c:v>2.6245717592610163</c:v>
                </c:pt>
                <c:pt idx="3594">
                  <c:v>2.6253009259307873</c:v>
                </c:pt>
                <c:pt idx="3595">
                  <c:v>2.6260300925932825</c:v>
                </c:pt>
                <c:pt idx="3596">
                  <c:v>2.6267476851862739</c:v>
                </c:pt>
                <c:pt idx="3597">
                  <c:v>2.627476851856045</c:v>
                </c:pt>
                <c:pt idx="3598">
                  <c:v>2.6282523148183827</c:v>
                </c:pt>
                <c:pt idx="3599">
                  <c:v>2.6289699074113742</c:v>
                </c:pt>
                <c:pt idx="3600">
                  <c:v>2.6296990740738693</c:v>
                </c:pt>
                <c:pt idx="3601">
                  <c:v>2.6304282407436403</c:v>
                </c:pt>
                <c:pt idx="3602">
                  <c:v>2.6311458333366318</c:v>
                </c:pt>
                <c:pt idx="3603">
                  <c:v>2.6318750000064028</c:v>
                </c:pt>
                <c:pt idx="3604">
                  <c:v>2.6326504629687406</c:v>
                </c:pt>
                <c:pt idx="3605">
                  <c:v>2.633368055561732</c:v>
                </c:pt>
                <c:pt idx="3606">
                  <c:v>2.6340972222242272</c:v>
                </c:pt>
                <c:pt idx="3607">
                  <c:v>2.6348148148172186</c:v>
                </c:pt>
                <c:pt idx="3608">
                  <c:v>2.6355439814869897</c:v>
                </c:pt>
                <c:pt idx="3609">
                  <c:v>2.6362731481494848</c:v>
                </c:pt>
                <c:pt idx="3610">
                  <c:v>2.6370370370423188</c:v>
                </c:pt>
                <c:pt idx="3611">
                  <c:v>2.637766203704814</c:v>
                </c:pt>
                <c:pt idx="3612">
                  <c:v>2.638495370374585</c:v>
                </c:pt>
                <c:pt idx="3613">
                  <c:v>2.6392129629675765</c:v>
                </c:pt>
                <c:pt idx="3614">
                  <c:v>2.6399421296300716</c:v>
                </c:pt>
                <c:pt idx="3615">
                  <c:v>2.6406712962998427</c:v>
                </c:pt>
                <c:pt idx="3616">
                  <c:v>2.6414351851854008</c:v>
                </c:pt>
                <c:pt idx="3617">
                  <c:v>2.6421643518551718</c:v>
                </c:pt>
                <c:pt idx="3618">
                  <c:v>2.6428935185249429</c:v>
                </c:pt>
                <c:pt idx="3619">
                  <c:v>2.643622685187438</c:v>
                </c:pt>
                <c:pt idx="3620">
                  <c:v>2.6443402777804295</c:v>
                </c:pt>
                <c:pt idx="3621">
                  <c:v>2.6450694444502005</c:v>
                </c:pt>
                <c:pt idx="3622">
                  <c:v>2.6458449074125383</c:v>
                </c:pt>
                <c:pt idx="3623">
                  <c:v>2.6465625000055297</c:v>
                </c:pt>
                <c:pt idx="3624">
                  <c:v>2.6472916666680248</c:v>
                </c:pt>
                <c:pt idx="3625">
                  <c:v>2.6480208333377959</c:v>
                </c:pt>
                <c:pt idx="3626">
                  <c:v>2.6487384259307873</c:v>
                </c:pt>
                <c:pt idx="3627">
                  <c:v>2.6494675925932825</c:v>
                </c:pt>
                <c:pt idx="3628">
                  <c:v>2.6502430555556202</c:v>
                </c:pt>
                <c:pt idx="3629">
                  <c:v>2.6509722222253913</c:v>
                </c:pt>
                <c:pt idx="3630">
                  <c:v>2.6517013888951624</c:v>
                </c:pt>
                <c:pt idx="3631">
                  <c:v>2.6524189814808778</c:v>
                </c:pt>
                <c:pt idx="3632">
                  <c:v>2.6531481481506489</c:v>
                </c:pt>
                <c:pt idx="3633">
                  <c:v>2.65387731482042</c:v>
                </c:pt>
                <c:pt idx="3634">
                  <c:v>2.6546527777827578</c:v>
                </c:pt>
                <c:pt idx="3635">
                  <c:v>2.6553703703757492</c:v>
                </c:pt>
                <c:pt idx="3636">
                  <c:v>2.6560995370382443</c:v>
                </c:pt>
                <c:pt idx="3637">
                  <c:v>2.6568287037080154</c:v>
                </c:pt>
                <c:pt idx="3638">
                  <c:v>2.6575462963010068</c:v>
                </c:pt>
                <c:pt idx="3639">
                  <c:v>2.6582754629635019</c:v>
                </c:pt>
                <c:pt idx="3640">
                  <c:v>2.659004629633273</c:v>
                </c:pt>
                <c:pt idx="3641">
                  <c:v>2.6597222222262644</c:v>
                </c:pt>
                <c:pt idx="3642">
                  <c:v>2.6604513888887595</c:v>
                </c:pt>
                <c:pt idx="3643">
                  <c:v>2.6611805555585306</c:v>
                </c:pt>
                <c:pt idx="3644">
                  <c:v>2.6619097222283017</c:v>
                </c:pt>
                <c:pt idx="3645">
                  <c:v>2.6626273148212931</c:v>
                </c:pt>
                <c:pt idx="3646">
                  <c:v>2.6633564814837882</c:v>
                </c:pt>
                <c:pt idx="3647">
                  <c:v>2.6640856481535593</c:v>
                </c:pt>
                <c:pt idx="3648">
                  <c:v>2.6648032407465507</c:v>
                </c:pt>
                <c:pt idx="3649">
                  <c:v>2.6655324074090458</c:v>
                </c:pt>
                <c:pt idx="3650">
                  <c:v>2.6662615740788169</c:v>
                </c:pt>
                <c:pt idx="3651">
                  <c:v>2.6669791666718083</c:v>
                </c:pt>
                <c:pt idx="3652">
                  <c:v>2.6677083333343035</c:v>
                </c:pt>
                <c:pt idx="3653">
                  <c:v>2.6684375000040745</c:v>
                </c:pt>
                <c:pt idx="3654">
                  <c:v>2.669155092597066</c:v>
                </c:pt>
                <c:pt idx="3655">
                  <c:v>2.6698842592595611</c:v>
                </c:pt>
                <c:pt idx="3656">
                  <c:v>2.6706134259293322</c:v>
                </c:pt>
                <c:pt idx="3657">
                  <c:v>2.6713310185223236</c:v>
                </c:pt>
                <c:pt idx="3658">
                  <c:v>2.6720601851848187</c:v>
                </c:pt>
                <c:pt idx="3659">
                  <c:v>2.6727893518545898</c:v>
                </c:pt>
                <c:pt idx="3660">
                  <c:v>2.6735069444475812</c:v>
                </c:pt>
                <c:pt idx="3661">
                  <c:v>2.6742361111173523</c:v>
                </c:pt>
                <c:pt idx="3662">
                  <c:v>2.6749652777798474</c:v>
                </c:pt>
                <c:pt idx="3663">
                  <c:v>2.6756828703728388</c:v>
                </c:pt>
                <c:pt idx="3664">
                  <c:v>2.6764120370426099</c:v>
                </c:pt>
                <c:pt idx="3665">
                  <c:v>2.677141203705105</c:v>
                </c:pt>
                <c:pt idx="3666">
                  <c:v>2.6778587962980964</c:v>
                </c:pt>
                <c:pt idx="3667">
                  <c:v>2.6785879629678675</c:v>
                </c:pt>
                <c:pt idx="3668">
                  <c:v>2.6793171296303626</c:v>
                </c:pt>
                <c:pt idx="3669">
                  <c:v>2.680034722223354</c:v>
                </c:pt>
                <c:pt idx="3670">
                  <c:v>2.6807638888931251</c:v>
                </c:pt>
                <c:pt idx="3671">
                  <c:v>2.6814930555556202</c:v>
                </c:pt>
                <c:pt idx="3672">
                  <c:v>2.6822106481486117</c:v>
                </c:pt>
                <c:pt idx="3673">
                  <c:v>2.6829398148183827</c:v>
                </c:pt>
                <c:pt idx="3674">
                  <c:v>2.6836689814808778</c:v>
                </c:pt>
                <c:pt idx="3675">
                  <c:v>2.6844444444504916</c:v>
                </c:pt>
                <c:pt idx="3676">
                  <c:v>2.685162037043483</c:v>
                </c:pt>
                <c:pt idx="3677">
                  <c:v>2.6858912037059781</c:v>
                </c:pt>
                <c:pt idx="3678">
                  <c:v>2.6866203703757492</c:v>
                </c:pt>
                <c:pt idx="3679">
                  <c:v>2.6873379629687406</c:v>
                </c:pt>
                <c:pt idx="3680">
                  <c:v>2.6880671296312357</c:v>
                </c:pt>
                <c:pt idx="3681">
                  <c:v>2.6888310185240698</c:v>
                </c:pt>
                <c:pt idx="3682">
                  <c:v>2.6895601851865649</c:v>
                </c:pt>
                <c:pt idx="3683">
                  <c:v>2.6902777777795563</c:v>
                </c:pt>
                <c:pt idx="3684">
                  <c:v>2.6910069444493274</c:v>
                </c:pt>
                <c:pt idx="3685">
                  <c:v>2.6917245370423188</c:v>
                </c:pt>
                <c:pt idx="3686">
                  <c:v>2.692453703704814</c:v>
                </c:pt>
                <c:pt idx="3687">
                  <c:v>2.693182870374585</c:v>
                </c:pt>
                <c:pt idx="3688">
                  <c:v>2.6939004629675765</c:v>
                </c:pt>
                <c:pt idx="3689">
                  <c:v>2.6946296296300716</c:v>
                </c:pt>
                <c:pt idx="3690">
                  <c:v>2.6953587962998427</c:v>
                </c:pt>
                <c:pt idx="3691">
                  <c:v>2.6960763888928341</c:v>
                </c:pt>
                <c:pt idx="3692">
                  <c:v>2.6968518518551718</c:v>
                </c:pt>
                <c:pt idx="3693">
                  <c:v>2.6975810185249429</c:v>
                </c:pt>
                <c:pt idx="3694">
                  <c:v>2.698310185187438</c:v>
                </c:pt>
                <c:pt idx="3695">
                  <c:v>2.6990277777804295</c:v>
                </c:pt>
                <c:pt idx="3696">
                  <c:v>2.6997569444502005</c:v>
                </c:pt>
                <c:pt idx="3697">
                  <c:v>2.7004861111126957</c:v>
                </c:pt>
                <c:pt idx="3698">
                  <c:v>2.7012615740750334</c:v>
                </c:pt>
                <c:pt idx="3699">
                  <c:v>2.7019907407448045</c:v>
                </c:pt>
                <c:pt idx="3700">
                  <c:v>2.7027083333377959</c:v>
                </c:pt>
                <c:pt idx="3701">
                  <c:v>2.703437500000291</c:v>
                </c:pt>
                <c:pt idx="3702">
                  <c:v>2.7041666666700621</c:v>
                </c:pt>
                <c:pt idx="3703">
                  <c:v>2.7048842592630535</c:v>
                </c:pt>
                <c:pt idx="3704">
                  <c:v>2.7056134259255487</c:v>
                </c:pt>
                <c:pt idx="3705">
                  <c:v>2.7063425925953197</c:v>
                </c:pt>
                <c:pt idx="3706">
                  <c:v>2.7070601851883112</c:v>
                </c:pt>
                <c:pt idx="3707">
                  <c:v>2.7077893518580822</c:v>
                </c:pt>
                <c:pt idx="3708">
                  <c:v>2.7085185185205773</c:v>
                </c:pt>
                <c:pt idx="3709">
                  <c:v>2.7092361111135688</c:v>
                </c:pt>
                <c:pt idx="3710">
                  <c:v>2.7099652777833398</c:v>
                </c:pt>
                <c:pt idx="3711">
                  <c:v>2.7106828703763313</c:v>
                </c:pt>
                <c:pt idx="3712">
                  <c:v>2.7114120370388264</c:v>
                </c:pt>
                <c:pt idx="3713">
                  <c:v>2.7121412037085975</c:v>
                </c:pt>
                <c:pt idx="3714">
                  <c:v>2.7128587963015889</c:v>
                </c:pt>
                <c:pt idx="3715">
                  <c:v>2.713587962964084</c:v>
                </c:pt>
                <c:pt idx="3716">
                  <c:v>2.7143171296338551</c:v>
                </c:pt>
                <c:pt idx="3717">
                  <c:v>2.7150347222268465</c:v>
                </c:pt>
                <c:pt idx="3718">
                  <c:v>2.7157638888893416</c:v>
                </c:pt>
                <c:pt idx="3719">
                  <c:v>2.7165393518516794</c:v>
                </c:pt>
                <c:pt idx="3720">
                  <c:v>2.7172685185214505</c:v>
                </c:pt>
                <c:pt idx="3721">
                  <c:v>2.7179861111144419</c:v>
                </c:pt>
                <c:pt idx="3722">
                  <c:v>2.718715277784213</c:v>
                </c:pt>
                <c:pt idx="3723">
                  <c:v>2.7194444444467081</c:v>
                </c:pt>
                <c:pt idx="3724">
                  <c:v>2.7201620370396995</c:v>
                </c:pt>
                <c:pt idx="3725">
                  <c:v>2.7208912037094706</c:v>
                </c:pt>
                <c:pt idx="3726">
                  <c:v>2.7216203703719657</c:v>
                </c:pt>
                <c:pt idx="3727">
                  <c:v>2.7223379629649571</c:v>
                </c:pt>
                <c:pt idx="3728">
                  <c:v>2.7230671296347282</c:v>
                </c:pt>
                <c:pt idx="3729">
                  <c:v>2.7237962962972233</c:v>
                </c:pt>
                <c:pt idx="3730">
                  <c:v>2.7245138888902147</c:v>
                </c:pt>
                <c:pt idx="3731">
                  <c:v>2.7252430555599858</c:v>
                </c:pt>
                <c:pt idx="3732">
                  <c:v>2.7259606481529772</c:v>
                </c:pt>
                <c:pt idx="3733">
                  <c:v>2.7266898148154723</c:v>
                </c:pt>
                <c:pt idx="3734">
                  <c:v>2.7274189814852434</c:v>
                </c:pt>
                <c:pt idx="3735">
                  <c:v>2.7281944444475812</c:v>
                </c:pt>
                <c:pt idx="3736">
                  <c:v>2.7289120370405726</c:v>
                </c:pt>
                <c:pt idx="3737">
                  <c:v>2.7296412037030677</c:v>
                </c:pt>
                <c:pt idx="3738">
                  <c:v>2.7303703703728388</c:v>
                </c:pt>
                <c:pt idx="3739">
                  <c:v>2.7310879629658302</c:v>
                </c:pt>
                <c:pt idx="3740">
                  <c:v>2.7318171296356013</c:v>
                </c:pt>
                <c:pt idx="3741">
                  <c:v>2.7325462962980964</c:v>
                </c:pt>
                <c:pt idx="3742">
                  <c:v>2.7332638888910878</c:v>
                </c:pt>
                <c:pt idx="3743">
                  <c:v>2.7339930555608589</c:v>
                </c:pt>
                <c:pt idx="3744">
                  <c:v>2.734722222223354</c:v>
                </c:pt>
                <c:pt idx="3745">
                  <c:v>2.7354398148163455</c:v>
                </c:pt>
                <c:pt idx="3746">
                  <c:v>2.7361689814861165</c:v>
                </c:pt>
                <c:pt idx="3747">
                  <c:v>2.736886574079108</c:v>
                </c:pt>
                <c:pt idx="3748">
                  <c:v>2.7376157407416031</c:v>
                </c:pt>
                <c:pt idx="3749">
                  <c:v>2.7383449074113742</c:v>
                </c:pt>
                <c:pt idx="3750">
                  <c:v>2.7390625000043656</c:v>
                </c:pt>
                <c:pt idx="3751">
                  <c:v>2.7398379629667033</c:v>
                </c:pt>
                <c:pt idx="3752">
                  <c:v>2.7405671296291985</c:v>
                </c:pt>
                <c:pt idx="3753">
                  <c:v>2.7412962962989695</c:v>
                </c:pt>
                <c:pt idx="3754">
                  <c:v>2.7420254629687406</c:v>
                </c:pt>
                <c:pt idx="3755">
                  <c:v>2.742743055561732</c:v>
                </c:pt>
                <c:pt idx="3756">
                  <c:v>2.7434722222242272</c:v>
                </c:pt>
                <c:pt idx="3757">
                  <c:v>2.7441898148172186</c:v>
                </c:pt>
                <c:pt idx="3758">
                  <c:v>2.7449189814869897</c:v>
                </c:pt>
                <c:pt idx="3759">
                  <c:v>2.7456481481494848</c:v>
                </c:pt>
                <c:pt idx="3760">
                  <c:v>2.7463657407424762</c:v>
                </c:pt>
                <c:pt idx="3761">
                  <c:v>2.7470949074122473</c:v>
                </c:pt>
                <c:pt idx="3762">
                  <c:v>2.7478240740747424</c:v>
                </c:pt>
                <c:pt idx="3763">
                  <c:v>2.7485416666677338</c:v>
                </c:pt>
                <c:pt idx="3764">
                  <c:v>2.7492708333375049</c:v>
                </c:pt>
                <c:pt idx="3765">
                  <c:v>2.75</c:v>
                </c:pt>
                <c:pt idx="3766">
                  <c:v>2.7507175925929914</c:v>
                </c:pt>
                <c:pt idx="3767">
                  <c:v>2.7514467592627625</c:v>
                </c:pt>
                <c:pt idx="3768">
                  <c:v>2.7521759259252576</c:v>
                </c:pt>
                <c:pt idx="3769">
                  <c:v>2.752893518518249</c:v>
                </c:pt>
                <c:pt idx="3770">
                  <c:v>2.7536226851880201</c:v>
                </c:pt>
                <c:pt idx="3771">
                  <c:v>2.7543518518577912</c:v>
                </c:pt>
                <c:pt idx="3772">
                  <c:v>2.7550694444507826</c:v>
                </c:pt>
                <c:pt idx="3773">
                  <c:v>2.7557986111132777</c:v>
                </c:pt>
                <c:pt idx="3774">
                  <c:v>2.7565277777830488</c:v>
                </c:pt>
                <c:pt idx="3775">
                  <c:v>2.7572453703760402</c:v>
                </c:pt>
                <c:pt idx="3776">
                  <c:v>2.7579745370385353</c:v>
                </c:pt>
                <c:pt idx="3777">
                  <c:v>2.7587037037083064</c:v>
                </c:pt>
                <c:pt idx="3778">
                  <c:v>2.7594212963012978</c:v>
                </c:pt>
                <c:pt idx="3779">
                  <c:v>2.760150462963793</c:v>
                </c:pt>
                <c:pt idx="3780">
                  <c:v>2.7608680555567844</c:v>
                </c:pt>
                <c:pt idx="3781">
                  <c:v>2.7615972222265555</c:v>
                </c:pt>
                <c:pt idx="3782">
                  <c:v>2.7623263888890506</c:v>
                </c:pt>
                <c:pt idx="3783">
                  <c:v>2.7630555555588217</c:v>
                </c:pt>
                <c:pt idx="3784">
                  <c:v>2.7637731481518131</c:v>
                </c:pt>
                <c:pt idx="3785">
                  <c:v>2.7645023148143082</c:v>
                </c:pt>
                <c:pt idx="3786">
                  <c:v>2.7652199074072996</c:v>
                </c:pt>
                <c:pt idx="3787">
                  <c:v>2.766006944446417</c:v>
                </c:pt>
                <c:pt idx="3788">
                  <c:v>2.7667245370394085</c:v>
                </c:pt>
                <c:pt idx="3789">
                  <c:v>2.7674537037091795</c:v>
                </c:pt>
                <c:pt idx="3790">
                  <c:v>2.7681828703716747</c:v>
                </c:pt>
                <c:pt idx="3791">
                  <c:v>2.7689004629646661</c:v>
                </c:pt>
                <c:pt idx="3792">
                  <c:v>2.7696296296344372</c:v>
                </c:pt>
                <c:pt idx="3793">
                  <c:v>2.7703472222274286</c:v>
                </c:pt>
                <c:pt idx="3794">
                  <c:v>2.7710763888899237</c:v>
                </c:pt>
                <c:pt idx="3795">
                  <c:v>2.7718055555596948</c:v>
                </c:pt>
                <c:pt idx="3796">
                  <c:v>2.7725231481526862</c:v>
                </c:pt>
                <c:pt idx="3797">
                  <c:v>2.7732523148151813</c:v>
                </c:pt>
                <c:pt idx="3798">
                  <c:v>2.7739814814849524</c:v>
                </c:pt>
                <c:pt idx="3799">
                  <c:v>2.7746990740779438</c:v>
                </c:pt>
                <c:pt idx="3800">
                  <c:v>2.7754282407404389</c:v>
                </c:pt>
                <c:pt idx="3801">
                  <c:v>2.77615740741021</c:v>
                </c:pt>
                <c:pt idx="3802">
                  <c:v>2.7768750000032014</c:v>
                </c:pt>
                <c:pt idx="3803">
                  <c:v>2.7776504629655392</c:v>
                </c:pt>
                <c:pt idx="3804">
                  <c:v>2.7783796296353103</c:v>
                </c:pt>
                <c:pt idx="3805">
                  <c:v>2.7790972222283017</c:v>
                </c:pt>
                <c:pt idx="3806">
                  <c:v>2.7798263888907968</c:v>
                </c:pt>
                <c:pt idx="3807">
                  <c:v>2.7805555555605679</c:v>
                </c:pt>
                <c:pt idx="3808">
                  <c:v>2.7812731481535593</c:v>
                </c:pt>
                <c:pt idx="3809">
                  <c:v>2.7820486111158971</c:v>
                </c:pt>
                <c:pt idx="3810">
                  <c:v>2.7827777777783922</c:v>
                </c:pt>
                <c:pt idx="3811">
                  <c:v>2.7835069444481633</c:v>
                </c:pt>
                <c:pt idx="3812">
                  <c:v>2.7842245370411547</c:v>
                </c:pt>
                <c:pt idx="3813">
                  <c:v>2.7849537037036498</c:v>
                </c:pt>
                <c:pt idx="3814">
                  <c:v>2.7856828703734209</c:v>
                </c:pt>
                <c:pt idx="3815">
                  <c:v>2.7864583333357587</c:v>
                </c:pt>
                <c:pt idx="3816">
                  <c:v>2.7871759259287501</c:v>
                </c:pt>
                <c:pt idx="3817">
                  <c:v>2.7879050925985212</c:v>
                </c:pt>
                <c:pt idx="3818">
                  <c:v>2.7886226851915126</c:v>
                </c:pt>
                <c:pt idx="3819">
                  <c:v>2.7893518518540077</c:v>
                </c:pt>
                <c:pt idx="3820">
                  <c:v>2.7900810185237788</c:v>
                </c:pt>
                <c:pt idx="3821">
                  <c:v>2.7908564814861165</c:v>
                </c:pt>
                <c:pt idx="3822">
                  <c:v>2.7915856481486117</c:v>
                </c:pt>
                <c:pt idx="3823">
                  <c:v>2.7923032407416031</c:v>
                </c:pt>
                <c:pt idx="3824">
                  <c:v>2.7930324074113742</c:v>
                </c:pt>
                <c:pt idx="3825">
                  <c:v>2.7937615740738693</c:v>
                </c:pt>
                <c:pt idx="3826">
                  <c:v>2.7944791666668607</c:v>
                </c:pt>
                <c:pt idx="3827">
                  <c:v>2.7952083333366318</c:v>
                </c:pt>
                <c:pt idx="3828">
                  <c:v>2.7959375000064028</c:v>
                </c:pt>
                <c:pt idx="3829">
                  <c:v>2.7966550925921183</c:v>
                </c:pt>
                <c:pt idx="3830">
                  <c:v>2.7973842592618894</c:v>
                </c:pt>
                <c:pt idx="3831">
                  <c:v>2.7981134259316605</c:v>
                </c:pt>
                <c:pt idx="3832">
                  <c:v>2.7988888888939982</c:v>
                </c:pt>
                <c:pt idx="3833">
                  <c:v>2.7996064814869897</c:v>
                </c:pt>
                <c:pt idx="3834">
                  <c:v>2.8003356481494848</c:v>
                </c:pt>
                <c:pt idx="3835">
                  <c:v>2.8010648148192558</c:v>
                </c:pt>
                <c:pt idx="3836">
                  <c:v>2.8017824074122473</c:v>
                </c:pt>
                <c:pt idx="3837">
                  <c:v>2.8025115740747424</c:v>
                </c:pt>
                <c:pt idx="3838">
                  <c:v>2.8032291666677338</c:v>
                </c:pt>
                <c:pt idx="3839">
                  <c:v>2.8039583333375049</c:v>
                </c:pt>
                <c:pt idx="3840">
                  <c:v>2.8046875</c:v>
                </c:pt>
                <c:pt idx="3841">
                  <c:v>2.8054050925929914</c:v>
                </c:pt>
                <c:pt idx="3842">
                  <c:v>2.8061342592627625</c:v>
                </c:pt>
                <c:pt idx="3843">
                  <c:v>2.8068634259252576</c:v>
                </c:pt>
                <c:pt idx="3844">
                  <c:v>2.807581018518249</c:v>
                </c:pt>
                <c:pt idx="3845">
                  <c:v>2.8083101851880201</c:v>
                </c:pt>
                <c:pt idx="3846">
                  <c:v>2.8090393518577912</c:v>
                </c:pt>
                <c:pt idx="3847">
                  <c:v>2.8097569444507826</c:v>
                </c:pt>
                <c:pt idx="3848">
                  <c:v>2.8104861111132777</c:v>
                </c:pt>
                <c:pt idx="3849">
                  <c:v>2.8112152777830488</c:v>
                </c:pt>
                <c:pt idx="3850">
                  <c:v>2.8119328703760402</c:v>
                </c:pt>
                <c:pt idx="3851">
                  <c:v>2.8126620370385353</c:v>
                </c:pt>
                <c:pt idx="3852">
                  <c:v>2.8133912037083064</c:v>
                </c:pt>
                <c:pt idx="3853">
                  <c:v>2.8141666666706442</c:v>
                </c:pt>
                <c:pt idx="3854">
                  <c:v>2.8148842592636356</c:v>
                </c:pt>
                <c:pt idx="3855">
                  <c:v>2.8156134259261307</c:v>
                </c:pt>
                <c:pt idx="3856">
                  <c:v>2.8163425925959018</c:v>
                </c:pt>
                <c:pt idx="3857">
                  <c:v>2.8170601851888932</c:v>
                </c:pt>
                <c:pt idx="3858">
                  <c:v>2.8177893518513883</c:v>
                </c:pt>
                <c:pt idx="3859">
                  <c:v>2.8185648148210021</c:v>
                </c:pt>
                <c:pt idx="3860">
                  <c:v>2.8192939814834972</c:v>
                </c:pt>
                <c:pt idx="3861">
                  <c:v>2.8200115740764886</c:v>
                </c:pt>
                <c:pt idx="3862">
                  <c:v>2.8207407407462597</c:v>
                </c:pt>
                <c:pt idx="3863">
                  <c:v>2.8214699074087548</c:v>
                </c:pt>
                <c:pt idx="3864">
                  <c:v>2.8221875000017462</c:v>
                </c:pt>
                <c:pt idx="3865">
                  <c:v>2.8229166666715173</c:v>
                </c:pt>
                <c:pt idx="3866">
                  <c:v>2.8236458333340124</c:v>
                </c:pt>
                <c:pt idx="3867">
                  <c:v>2.8243634259270038</c:v>
                </c:pt>
                <c:pt idx="3868">
                  <c:v>2.8250925925967749</c:v>
                </c:pt>
                <c:pt idx="3869">
                  <c:v>2.8258101851897663</c:v>
                </c:pt>
                <c:pt idx="3870">
                  <c:v>2.8265972222216078</c:v>
                </c:pt>
                <c:pt idx="3871">
                  <c:v>2.8273148148145992</c:v>
                </c:pt>
                <c:pt idx="3872">
                  <c:v>2.8280439814843703</c:v>
                </c:pt>
                <c:pt idx="3873">
                  <c:v>2.8287731481541414</c:v>
                </c:pt>
                <c:pt idx="3874">
                  <c:v>2.8294907407471328</c:v>
                </c:pt>
                <c:pt idx="3875">
                  <c:v>2.8302199074096279</c:v>
                </c:pt>
                <c:pt idx="3876">
                  <c:v>2.8309953703719657</c:v>
                </c:pt>
                <c:pt idx="3877">
                  <c:v>2.8317245370417368</c:v>
                </c:pt>
                <c:pt idx="3878">
                  <c:v>2.8324421296347282</c:v>
                </c:pt>
                <c:pt idx="3879">
                  <c:v>2.8331712962972233</c:v>
                </c:pt>
                <c:pt idx="3880">
                  <c:v>2.8339004629669944</c:v>
                </c:pt>
                <c:pt idx="3881">
                  <c:v>2.8346180555599858</c:v>
                </c:pt>
                <c:pt idx="3882">
                  <c:v>2.8354050925991032</c:v>
                </c:pt>
                <c:pt idx="3883">
                  <c:v>2.8361226851848187</c:v>
                </c:pt>
                <c:pt idx="3884">
                  <c:v>2.8368518518545898</c:v>
                </c:pt>
                <c:pt idx="3885">
                  <c:v>2.8375810185243608</c:v>
                </c:pt>
                <c:pt idx="3886">
                  <c:v>2.8382986111173523</c:v>
                </c:pt>
                <c:pt idx="3887">
                  <c:v>2.8390277777798474</c:v>
                </c:pt>
                <c:pt idx="3888">
                  <c:v>2.8397453703728388</c:v>
                </c:pt>
                <c:pt idx="3889">
                  <c:v>2.8404745370426099</c:v>
                </c:pt>
                <c:pt idx="3890">
                  <c:v>2.841203703705105</c:v>
                </c:pt>
                <c:pt idx="3891">
                  <c:v>2.8419212962980964</c:v>
                </c:pt>
                <c:pt idx="3892">
                  <c:v>2.8426504629678675</c:v>
                </c:pt>
                <c:pt idx="3893">
                  <c:v>2.8433796296303626</c:v>
                </c:pt>
                <c:pt idx="3894">
                  <c:v>2.844097222223354</c:v>
                </c:pt>
                <c:pt idx="3895">
                  <c:v>2.8448263888931251</c:v>
                </c:pt>
                <c:pt idx="3896">
                  <c:v>2.8455555555556202</c:v>
                </c:pt>
                <c:pt idx="3897">
                  <c:v>2.8462731481486117</c:v>
                </c:pt>
                <c:pt idx="3898">
                  <c:v>2.8470023148183827</c:v>
                </c:pt>
                <c:pt idx="3899">
                  <c:v>2.8477314814808778</c:v>
                </c:pt>
                <c:pt idx="3900">
                  <c:v>2.8484490740738693</c:v>
                </c:pt>
                <c:pt idx="3901">
                  <c:v>2.8491782407436403</c:v>
                </c:pt>
                <c:pt idx="3902">
                  <c:v>2.8499074074134114</c:v>
                </c:pt>
                <c:pt idx="3903">
                  <c:v>2.8506250000064028</c:v>
                </c:pt>
                <c:pt idx="3904">
                  <c:v>2.851354166668898</c:v>
                </c:pt>
                <c:pt idx="3905">
                  <c:v>2.852083333338669</c:v>
                </c:pt>
                <c:pt idx="3906">
                  <c:v>2.8528009259316605</c:v>
                </c:pt>
                <c:pt idx="3907">
                  <c:v>2.8535300925941556</c:v>
                </c:pt>
                <c:pt idx="3908">
                  <c:v>2.8542592592639267</c:v>
                </c:pt>
                <c:pt idx="3909">
                  <c:v>2.8549768518569181</c:v>
                </c:pt>
                <c:pt idx="3910">
                  <c:v>2.8557060185194132</c:v>
                </c:pt>
                <c:pt idx="3911">
                  <c:v>2.8564351851891843</c:v>
                </c:pt>
                <c:pt idx="3912">
                  <c:v>2.8571527777821757</c:v>
                </c:pt>
                <c:pt idx="3913">
                  <c:v>2.8579282407445135</c:v>
                </c:pt>
                <c:pt idx="3914">
                  <c:v>2.8586574074070086</c:v>
                </c:pt>
                <c:pt idx="3915">
                  <c:v>2.8593865740767797</c:v>
                </c:pt>
                <c:pt idx="3916">
                  <c:v>2.8601041666697711</c:v>
                </c:pt>
                <c:pt idx="3917">
                  <c:v>2.8608333333395422</c:v>
                </c:pt>
                <c:pt idx="3918">
                  <c:v>2.8615625000020373</c:v>
                </c:pt>
                <c:pt idx="3919">
                  <c:v>2.862337962964375</c:v>
                </c:pt>
                <c:pt idx="3920">
                  <c:v>2.8630555555573665</c:v>
                </c:pt>
                <c:pt idx="3921">
                  <c:v>2.8637847222271375</c:v>
                </c:pt>
                <c:pt idx="3922">
                  <c:v>2.8645138888896327</c:v>
                </c:pt>
                <c:pt idx="3923">
                  <c:v>2.8652430555594037</c:v>
                </c:pt>
                <c:pt idx="3924">
                  <c:v>2.8659722222218988</c:v>
                </c:pt>
                <c:pt idx="3925">
                  <c:v>2.8667476851915126</c:v>
                </c:pt>
                <c:pt idx="3926">
                  <c:v>2.867465277777228</c:v>
                </c:pt>
                <c:pt idx="3927">
                  <c:v>2.8681944444469991</c:v>
                </c:pt>
                <c:pt idx="3928">
                  <c:v>2.8689236111167702</c:v>
                </c:pt>
                <c:pt idx="3929">
                  <c:v>2.8696412037097616</c:v>
                </c:pt>
                <c:pt idx="3930">
                  <c:v>2.8703703703722567</c:v>
                </c:pt>
                <c:pt idx="3931">
                  <c:v>2.8710995370420278</c:v>
                </c:pt>
                <c:pt idx="3932">
                  <c:v>2.8718171296350192</c:v>
                </c:pt>
                <c:pt idx="3933">
                  <c:v>2.8725462962975143</c:v>
                </c:pt>
                <c:pt idx="3934">
                  <c:v>2.8732754629672854</c:v>
                </c:pt>
                <c:pt idx="3935">
                  <c:v>2.8739930555602768</c:v>
                </c:pt>
                <c:pt idx="3936">
                  <c:v>2.874722222222772</c:v>
                </c:pt>
                <c:pt idx="3937">
                  <c:v>2.875451388892543</c:v>
                </c:pt>
                <c:pt idx="3938">
                  <c:v>2.8761689814855345</c:v>
                </c:pt>
                <c:pt idx="3939">
                  <c:v>2.8768981481480296</c:v>
                </c:pt>
                <c:pt idx="3940">
                  <c:v>2.8776273148178007</c:v>
                </c:pt>
                <c:pt idx="3941">
                  <c:v>2.8783449074107921</c:v>
                </c:pt>
                <c:pt idx="3942">
                  <c:v>2.8790740740805632</c:v>
                </c:pt>
                <c:pt idx="3943">
                  <c:v>2.8798032407430583</c:v>
                </c:pt>
                <c:pt idx="3944">
                  <c:v>2.8805208333360497</c:v>
                </c:pt>
                <c:pt idx="3945">
                  <c:v>2.8812500000058208</c:v>
                </c:pt>
                <c:pt idx="3946">
                  <c:v>2.8819791666683159</c:v>
                </c:pt>
                <c:pt idx="3947">
                  <c:v>2.8826967592613073</c:v>
                </c:pt>
                <c:pt idx="3948">
                  <c:v>2.8834259259310784</c:v>
                </c:pt>
                <c:pt idx="3949">
                  <c:v>2.8841435185240698</c:v>
                </c:pt>
                <c:pt idx="3950">
                  <c:v>2.8848726851865649</c:v>
                </c:pt>
                <c:pt idx="3951">
                  <c:v>2.885601851856336</c:v>
                </c:pt>
                <c:pt idx="3952">
                  <c:v>2.8863194444493274</c:v>
                </c:pt>
                <c:pt idx="3953">
                  <c:v>2.8870486111118225</c:v>
                </c:pt>
                <c:pt idx="3954">
                  <c:v>2.8877777777815936</c:v>
                </c:pt>
                <c:pt idx="3955">
                  <c:v>2.888495370374585</c:v>
                </c:pt>
                <c:pt idx="3956">
                  <c:v>2.8892245370370802</c:v>
                </c:pt>
                <c:pt idx="3957">
                  <c:v>2.8899537037068512</c:v>
                </c:pt>
                <c:pt idx="3958">
                  <c:v>2.8906712962998427</c:v>
                </c:pt>
                <c:pt idx="3959">
                  <c:v>2.8914004629623378</c:v>
                </c:pt>
                <c:pt idx="3960">
                  <c:v>2.8921296296321088</c:v>
                </c:pt>
                <c:pt idx="3961">
                  <c:v>2.8929050925944466</c:v>
                </c:pt>
                <c:pt idx="3962">
                  <c:v>2.893622685187438</c:v>
                </c:pt>
                <c:pt idx="3963">
                  <c:v>2.8943518518572091</c:v>
                </c:pt>
                <c:pt idx="3964">
                  <c:v>2.8950810185197042</c:v>
                </c:pt>
                <c:pt idx="3965">
                  <c:v>2.8957986111126957</c:v>
                </c:pt>
                <c:pt idx="3966">
                  <c:v>2.8965277777824667</c:v>
                </c:pt>
                <c:pt idx="3967">
                  <c:v>2.8972569444449618</c:v>
                </c:pt>
                <c:pt idx="3968">
                  <c:v>2.8979745370379533</c:v>
                </c:pt>
                <c:pt idx="3969">
                  <c:v>2.8987037037077243</c:v>
                </c:pt>
                <c:pt idx="3970">
                  <c:v>2.8994328703702195</c:v>
                </c:pt>
                <c:pt idx="3971">
                  <c:v>2.9001504629632109</c:v>
                </c:pt>
                <c:pt idx="3972">
                  <c:v>2.900879629632982</c:v>
                </c:pt>
                <c:pt idx="3973">
                  <c:v>2.901608796302753</c:v>
                </c:pt>
                <c:pt idx="3974">
                  <c:v>2.9023263888884685</c:v>
                </c:pt>
                <c:pt idx="3975">
                  <c:v>2.9030555555582396</c:v>
                </c:pt>
                <c:pt idx="3976">
                  <c:v>2.9037847222280107</c:v>
                </c:pt>
                <c:pt idx="3977">
                  <c:v>2.9045023148210021</c:v>
                </c:pt>
                <c:pt idx="3978">
                  <c:v>2.9052314814834972</c:v>
                </c:pt>
                <c:pt idx="3979">
                  <c:v>2.9059606481532683</c:v>
                </c:pt>
                <c:pt idx="3980">
                  <c:v>2.9066782407462597</c:v>
                </c:pt>
                <c:pt idx="3981">
                  <c:v>2.9074074074087548</c:v>
                </c:pt>
                <c:pt idx="3982">
                  <c:v>2.9081365740785259</c:v>
                </c:pt>
                <c:pt idx="3983">
                  <c:v>2.9088541666715173</c:v>
                </c:pt>
                <c:pt idx="3984">
                  <c:v>2.9095833333340124</c:v>
                </c:pt>
                <c:pt idx="3985">
                  <c:v>2.9103125000037835</c:v>
                </c:pt>
                <c:pt idx="3986">
                  <c:v>2.9110300925967749</c:v>
                </c:pt>
                <c:pt idx="3987">
                  <c:v>2.91175925925927</c:v>
                </c:pt>
                <c:pt idx="3988">
                  <c:v>2.9124884259290411</c:v>
                </c:pt>
                <c:pt idx="3989">
                  <c:v>2.9132060185220325</c:v>
                </c:pt>
                <c:pt idx="3990">
                  <c:v>2.9139351851845277</c:v>
                </c:pt>
                <c:pt idx="3991">
                  <c:v>2.9146643518542987</c:v>
                </c:pt>
                <c:pt idx="3992">
                  <c:v>2.9154398148166365</c:v>
                </c:pt>
                <c:pt idx="3993">
                  <c:v>2.9161574074096279</c:v>
                </c:pt>
                <c:pt idx="3994">
                  <c:v>2.916886574079399</c:v>
                </c:pt>
                <c:pt idx="3995">
                  <c:v>2.9176157407418941</c:v>
                </c:pt>
                <c:pt idx="3996">
                  <c:v>2.9183333333348855</c:v>
                </c:pt>
                <c:pt idx="3997">
                  <c:v>2.9190625000046566</c:v>
                </c:pt>
                <c:pt idx="3998">
                  <c:v>2.9197916666671517</c:v>
                </c:pt>
                <c:pt idx="3999">
                  <c:v>2.9205092592601432</c:v>
                </c:pt>
                <c:pt idx="4000">
                  <c:v>2.9212384259299142</c:v>
                </c:pt>
                <c:pt idx="4001">
                  <c:v>2.9219675925924093</c:v>
                </c:pt>
                <c:pt idx="4002">
                  <c:v>2.9226851851854008</c:v>
                </c:pt>
                <c:pt idx="4003">
                  <c:v>2.9234143518551718</c:v>
                </c:pt>
                <c:pt idx="4004">
                  <c:v>2.9241435185249429</c:v>
                </c:pt>
                <c:pt idx="4005">
                  <c:v>2.9248611111106584</c:v>
                </c:pt>
                <c:pt idx="4006">
                  <c:v>2.9255902777804295</c:v>
                </c:pt>
                <c:pt idx="4007">
                  <c:v>2.9263194444502005</c:v>
                </c:pt>
                <c:pt idx="4008">
                  <c:v>2.927037037043192</c:v>
                </c:pt>
                <c:pt idx="4009">
                  <c:v>2.9277662037056871</c:v>
                </c:pt>
                <c:pt idx="4010">
                  <c:v>2.9284953703754582</c:v>
                </c:pt>
                <c:pt idx="4011">
                  <c:v>2.9292245370379533</c:v>
                </c:pt>
                <c:pt idx="4012">
                  <c:v>2.9299421296309447</c:v>
                </c:pt>
                <c:pt idx="4013">
                  <c:v>2.9306712963007158</c:v>
                </c:pt>
                <c:pt idx="4014">
                  <c:v>2.9314004629632109</c:v>
                </c:pt>
                <c:pt idx="4015">
                  <c:v>2.9321180555562023</c:v>
                </c:pt>
                <c:pt idx="4016">
                  <c:v>2.9328472222259734</c:v>
                </c:pt>
                <c:pt idx="4017">
                  <c:v>2.9335763888884685</c:v>
                </c:pt>
                <c:pt idx="4018">
                  <c:v>2.9342939814814599</c:v>
                </c:pt>
                <c:pt idx="4019">
                  <c:v>2.935023148151231</c:v>
                </c:pt>
                <c:pt idx="4020">
                  <c:v>2.9357407407442224</c:v>
                </c:pt>
                <c:pt idx="4021">
                  <c:v>2.9364699074139935</c:v>
                </c:pt>
                <c:pt idx="4022">
                  <c:v>2.9371990740764886</c:v>
                </c:pt>
                <c:pt idx="4023">
                  <c:v>2.9379745370388264</c:v>
                </c:pt>
                <c:pt idx="4024">
                  <c:v>2.9386921296318178</c:v>
                </c:pt>
                <c:pt idx="4025">
                  <c:v>2.9394212963015889</c:v>
                </c:pt>
                <c:pt idx="4026">
                  <c:v>2.940150462964084</c:v>
                </c:pt>
                <c:pt idx="4027">
                  <c:v>2.9408680555570754</c:v>
                </c:pt>
                <c:pt idx="4028">
                  <c:v>2.9415972222268465</c:v>
                </c:pt>
                <c:pt idx="4029">
                  <c:v>2.9423263888893416</c:v>
                </c:pt>
                <c:pt idx="4030">
                  <c:v>2.943043981482333</c:v>
                </c:pt>
                <c:pt idx="4031">
                  <c:v>2.9437731481521041</c:v>
                </c:pt>
                <c:pt idx="4032">
                  <c:v>2.9445023148145992</c:v>
                </c:pt>
                <c:pt idx="4033">
                  <c:v>2.9452199074075907</c:v>
                </c:pt>
                <c:pt idx="4034">
                  <c:v>2.9459490740773617</c:v>
                </c:pt>
                <c:pt idx="4035">
                  <c:v>2.9466782407471328</c:v>
                </c:pt>
                <c:pt idx="4036">
                  <c:v>2.9474074074096279</c:v>
                </c:pt>
                <c:pt idx="4037">
                  <c:v>2.9481250000026193</c:v>
                </c:pt>
                <c:pt idx="4038">
                  <c:v>2.9488541666723904</c:v>
                </c:pt>
                <c:pt idx="4039">
                  <c:v>2.9495833333348855</c:v>
                </c:pt>
                <c:pt idx="4040">
                  <c:v>2.9503125000046566</c:v>
                </c:pt>
                <c:pt idx="4041">
                  <c:v>2.951030092597648</c:v>
                </c:pt>
                <c:pt idx="4042">
                  <c:v>2.9517592592601432</c:v>
                </c:pt>
                <c:pt idx="4043">
                  <c:v>2.9524768518531346</c:v>
                </c:pt>
                <c:pt idx="4044">
                  <c:v>2.9532060185229057</c:v>
                </c:pt>
                <c:pt idx="4045">
                  <c:v>2.9539351851854008</c:v>
                </c:pt>
                <c:pt idx="4046">
                  <c:v>2.9546527777783922</c:v>
                </c:pt>
                <c:pt idx="4047">
                  <c:v>2.9553819444481633</c:v>
                </c:pt>
                <c:pt idx="4048">
                  <c:v>2.9561111111106584</c:v>
                </c:pt>
                <c:pt idx="4049">
                  <c:v>2.9568865740802721</c:v>
                </c:pt>
                <c:pt idx="4050">
                  <c:v>2.9576041666732635</c:v>
                </c:pt>
                <c:pt idx="4051">
                  <c:v>2.9583333333357587</c:v>
                </c:pt>
                <c:pt idx="4052">
                  <c:v>2.9590625000055297</c:v>
                </c:pt>
                <c:pt idx="4053">
                  <c:v>2.9597800925985212</c:v>
                </c:pt>
                <c:pt idx="4054">
                  <c:v>2.9605092592610163</c:v>
                </c:pt>
                <c:pt idx="4055">
                  <c:v>2.961284722223354</c:v>
                </c:pt>
                <c:pt idx="4056">
                  <c:v>2.9620138888931251</c:v>
                </c:pt>
                <c:pt idx="4057">
                  <c:v>2.9627314814861165</c:v>
                </c:pt>
                <c:pt idx="4058">
                  <c:v>2.9634606481486117</c:v>
                </c:pt>
                <c:pt idx="4059">
                  <c:v>2.9641898148183827</c:v>
                </c:pt>
                <c:pt idx="4060">
                  <c:v>2.9649074074113742</c:v>
                </c:pt>
                <c:pt idx="4061">
                  <c:v>2.9656944444504916</c:v>
                </c:pt>
                <c:pt idx="4062">
                  <c:v>2.966412037043483</c:v>
                </c:pt>
                <c:pt idx="4063">
                  <c:v>2.9671412037059781</c:v>
                </c:pt>
                <c:pt idx="4064">
                  <c:v>2.9678703703757492</c:v>
                </c:pt>
                <c:pt idx="4065">
                  <c:v>2.9685879629687406</c:v>
                </c:pt>
                <c:pt idx="4066">
                  <c:v>2.9693171296312357</c:v>
                </c:pt>
                <c:pt idx="4067">
                  <c:v>2.9700462963010068</c:v>
                </c:pt>
                <c:pt idx="4068">
                  <c:v>2.9707638888939982</c:v>
                </c:pt>
                <c:pt idx="4069">
                  <c:v>2.9714930555564933</c:v>
                </c:pt>
                <c:pt idx="4070">
                  <c:v>2.9722222222262644</c:v>
                </c:pt>
                <c:pt idx="4071">
                  <c:v>2.9729398148192558</c:v>
                </c:pt>
                <c:pt idx="4072">
                  <c:v>2.9737152777815936</c:v>
                </c:pt>
                <c:pt idx="4073">
                  <c:v>2.9744444444440887</c:v>
                </c:pt>
                <c:pt idx="4074">
                  <c:v>2.9751736111138598</c:v>
                </c:pt>
                <c:pt idx="4075">
                  <c:v>2.9758912037068512</c:v>
                </c:pt>
                <c:pt idx="4076">
                  <c:v>2.9766203703766223</c:v>
                </c:pt>
                <c:pt idx="4077">
                  <c:v>2.9773495370391174</c:v>
                </c:pt>
                <c:pt idx="4078">
                  <c:v>2.9780671296321088</c:v>
                </c:pt>
                <c:pt idx="4079">
                  <c:v>2.9787962963018799</c:v>
                </c:pt>
                <c:pt idx="4080">
                  <c:v>2.979525462964375</c:v>
                </c:pt>
                <c:pt idx="4081">
                  <c:v>2.9802430555573665</c:v>
                </c:pt>
                <c:pt idx="4082">
                  <c:v>2.9809722222271375</c:v>
                </c:pt>
                <c:pt idx="4083">
                  <c:v>2.9817013888896327</c:v>
                </c:pt>
                <c:pt idx="4084">
                  <c:v>2.9824189814826241</c:v>
                </c:pt>
                <c:pt idx="4085">
                  <c:v>2.9831481481523952</c:v>
                </c:pt>
                <c:pt idx="4086">
                  <c:v>2.9838773148148903</c:v>
                </c:pt>
                <c:pt idx="4087">
                  <c:v>2.9845949074078817</c:v>
                </c:pt>
                <c:pt idx="4088">
                  <c:v>2.9853819444469991</c:v>
                </c:pt>
                <c:pt idx="4089">
                  <c:v>2.9860995370399905</c:v>
                </c:pt>
                <c:pt idx="4090">
                  <c:v>2.9868287037097616</c:v>
                </c:pt>
                <c:pt idx="4091">
                  <c:v>2.9875578703722567</c:v>
                </c:pt>
                <c:pt idx="4092">
                  <c:v>2.9882754629652482</c:v>
                </c:pt>
                <c:pt idx="4093">
                  <c:v>2.9890046296350192</c:v>
                </c:pt>
                <c:pt idx="4094">
                  <c:v>2.989780092597357</c:v>
                </c:pt>
                <c:pt idx="4095">
                  <c:v>2.9905092592598521</c:v>
                </c:pt>
                <c:pt idx="4096">
                  <c:v>2.9912384259296232</c:v>
                </c:pt>
                <c:pt idx="4097">
                  <c:v>2.9919560185226146</c:v>
                </c:pt>
                <c:pt idx="4098">
                  <c:v>2.9926851851851097</c:v>
                </c:pt>
                <c:pt idx="4099">
                  <c:v>2.9934143518548808</c:v>
                </c:pt>
                <c:pt idx="4100">
                  <c:v>2.9941319444478722</c:v>
                </c:pt>
                <c:pt idx="4101">
                  <c:v>2.9948611111176433</c:v>
                </c:pt>
                <c:pt idx="4102">
                  <c:v>2.9955902777801384</c:v>
                </c:pt>
                <c:pt idx="4103">
                  <c:v>2.9963078703731298</c:v>
                </c:pt>
                <c:pt idx="4104">
                  <c:v>2.9970370370429009</c:v>
                </c:pt>
                <c:pt idx="4105">
                  <c:v>2.9978125000052387</c:v>
                </c:pt>
                <c:pt idx="4106">
                  <c:v>2.9985416666677338</c:v>
                </c:pt>
                <c:pt idx="4107">
                  <c:v>2.9992592592607252</c:v>
                </c:pt>
                <c:pt idx="4108">
                  <c:v>2.9999884259304963</c:v>
                </c:pt>
                <c:pt idx="4109">
                  <c:v>3.0007175925929914</c:v>
                </c:pt>
                <c:pt idx="4110">
                  <c:v>3.0014351851859828</c:v>
                </c:pt>
                <c:pt idx="4111">
                  <c:v>3.0021643518557539</c:v>
                </c:pt>
                <c:pt idx="4112">
                  <c:v>3.002893518518249</c:v>
                </c:pt>
                <c:pt idx="4113">
                  <c:v>3.0036226851880201</c:v>
                </c:pt>
                <c:pt idx="4114">
                  <c:v>3.0043402777810115</c:v>
                </c:pt>
                <c:pt idx="4115">
                  <c:v>3.0050694444507826</c:v>
                </c:pt>
                <c:pt idx="4116">
                  <c:v>3.0058449074131204</c:v>
                </c:pt>
                <c:pt idx="4117">
                  <c:v>3.0065740740756155</c:v>
                </c:pt>
                <c:pt idx="4118">
                  <c:v>3.0072916666686069</c:v>
                </c:pt>
                <c:pt idx="4119">
                  <c:v>3.008020833338378</c:v>
                </c:pt>
                <c:pt idx="4120">
                  <c:v>3.0087500000008731</c:v>
                </c:pt>
                <c:pt idx="4121">
                  <c:v>3.0094675925938645</c:v>
                </c:pt>
                <c:pt idx="4122">
                  <c:v>3.0101967592636356</c:v>
                </c:pt>
                <c:pt idx="4123">
                  <c:v>3.010914351856627</c:v>
                </c:pt>
                <c:pt idx="4124">
                  <c:v>3.0116435185191222</c:v>
                </c:pt>
                <c:pt idx="4125">
                  <c:v>3.0123726851888932</c:v>
                </c:pt>
                <c:pt idx="4126">
                  <c:v>3.0131018518513883</c:v>
                </c:pt>
                <c:pt idx="4127">
                  <c:v>3.0138773148210021</c:v>
                </c:pt>
                <c:pt idx="4128">
                  <c:v>3.0146064814834972</c:v>
                </c:pt>
                <c:pt idx="4129">
                  <c:v>3.0153240740764886</c:v>
                </c:pt>
                <c:pt idx="4130">
                  <c:v>3.0160532407462597</c:v>
                </c:pt>
                <c:pt idx="4131">
                  <c:v>3.0167824074087548</c:v>
                </c:pt>
                <c:pt idx="4132">
                  <c:v>3.0175000000017462</c:v>
                </c:pt>
                <c:pt idx="4133">
                  <c:v>3.0182291666715173</c:v>
                </c:pt>
                <c:pt idx="4134">
                  <c:v>3.0189583333340124</c:v>
                </c:pt>
                <c:pt idx="4135">
                  <c:v>3.0196759259270038</c:v>
                </c:pt>
                <c:pt idx="4136">
                  <c:v>3.0204050925967749</c:v>
                </c:pt>
                <c:pt idx="4137">
                  <c:v>3.02113425925927</c:v>
                </c:pt>
                <c:pt idx="4138">
                  <c:v>3.0218518518522615</c:v>
                </c:pt>
                <c:pt idx="4139">
                  <c:v>3.0225810185220325</c:v>
                </c:pt>
                <c:pt idx="4140">
                  <c:v>3.0233101851845277</c:v>
                </c:pt>
                <c:pt idx="4141">
                  <c:v>3.0240277777775191</c:v>
                </c:pt>
                <c:pt idx="4142">
                  <c:v>3.0247569444472902</c:v>
                </c:pt>
                <c:pt idx="4143">
                  <c:v>3.0254861111170612</c:v>
                </c:pt>
                <c:pt idx="4144">
                  <c:v>3.0262037037100527</c:v>
                </c:pt>
                <c:pt idx="4145">
                  <c:v>3.0269328703725478</c:v>
                </c:pt>
                <c:pt idx="4146">
                  <c:v>3.0276620370423188</c:v>
                </c:pt>
                <c:pt idx="4147">
                  <c:v>3.0283796296353103</c:v>
                </c:pt>
                <c:pt idx="4148">
                  <c:v>3.0291087962978054</c:v>
                </c:pt>
                <c:pt idx="4149">
                  <c:v>3.0298263888907968</c:v>
                </c:pt>
                <c:pt idx="4150">
                  <c:v>3.0305555555605679</c:v>
                </c:pt>
                <c:pt idx="4151">
                  <c:v>3.031284722223063</c:v>
                </c:pt>
                <c:pt idx="4152">
                  <c:v>3.0320023148160544</c:v>
                </c:pt>
                <c:pt idx="4153">
                  <c:v>3.0327314814858255</c:v>
                </c:pt>
                <c:pt idx="4154">
                  <c:v>3.0334606481483206</c:v>
                </c:pt>
                <c:pt idx="4155">
                  <c:v>3.034178240741312</c:v>
                </c:pt>
                <c:pt idx="4156">
                  <c:v>3.0349074074110831</c:v>
                </c:pt>
                <c:pt idx="4157">
                  <c:v>3.0356365740735782</c:v>
                </c:pt>
                <c:pt idx="4158">
                  <c:v>3.036412037043192</c:v>
                </c:pt>
                <c:pt idx="4159">
                  <c:v>3.0371296296361834</c:v>
                </c:pt>
                <c:pt idx="4160">
                  <c:v>3.0378587962986785</c:v>
                </c:pt>
                <c:pt idx="4161">
                  <c:v>3.0385879629684496</c:v>
                </c:pt>
                <c:pt idx="4162">
                  <c:v>3.0393171296309447</c:v>
                </c:pt>
                <c:pt idx="4163">
                  <c:v>3.0400347222239361</c:v>
                </c:pt>
                <c:pt idx="4164">
                  <c:v>3.0407638888937072</c:v>
                </c:pt>
                <c:pt idx="4165">
                  <c:v>3.0414814814866986</c:v>
                </c:pt>
                <c:pt idx="4166">
                  <c:v>3.0422106481491937</c:v>
                </c:pt>
                <c:pt idx="4167">
                  <c:v>3.0429398148189648</c:v>
                </c:pt>
                <c:pt idx="4168">
                  <c:v>3.0436574074119562</c:v>
                </c:pt>
                <c:pt idx="4169">
                  <c:v>3.044432870374294</c:v>
                </c:pt>
                <c:pt idx="4170">
                  <c:v>3.0451620370367891</c:v>
                </c:pt>
                <c:pt idx="4171">
                  <c:v>3.0458912037065602</c:v>
                </c:pt>
                <c:pt idx="4172">
                  <c:v>3.0466087962995516</c:v>
                </c:pt>
                <c:pt idx="4173">
                  <c:v>3.0473379629693227</c:v>
                </c:pt>
                <c:pt idx="4174">
                  <c:v>3.0480671296318178</c:v>
                </c:pt>
                <c:pt idx="4175">
                  <c:v>3.0488425925941556</c:v>
                </c:pt>
                <c:pt idx="4176">
                  <c:v>3.049560185187147</c:v>
                </c:pt>
                <c:pt idx="4177">
                  <c:v>3.0502893518569181</c:v>
                </c:pt>
                <c:pt idx="4178">
                  <c:v>3.0510185185194132</c:v>
                </c:pt>
                <c:pt idx="4179">
                  <c:v>3.0517361111124046</c:v>
                </c:pt>
                <c:pt idx="4180">
                  <c:v>3.0524652777821757</c:v>
                </c:pt>
                <c:pt idx="4181">
                  <c:v>3.0532407407445135</c:v>
                </c:pt>
                <c:pt idx="4182">
                  <c:v>3.0539699074070086</c:v>
                </c:pt>
                <c:pt idx="4183">
                  <c:v>3.0546875</c:v>
                </c:pt>
                <c:pt idx="4184">
                  <c:v>3.0554166666697711</c:v>
                </c:pt>
                <c:pt idx="4185">
                  <c:v>3.0561458333395422</c:v>
                </c:pt>
                <c:pt idx="4186">
                  <c:v>3.0568634259252576</c:v>
                </c:pt>
                <c:pt idx="4187">
                  <c:v>3.0575925925950287</c:v>
                </c:pt>
                <c:pt idx="4188">
                  <c:v>3.0583217592647998</c:v>
                </c:pt>
                <c:pt idx="4189">
                  <c:v>3.0590509259272949</c:v>
                </c:pt>
                <c:pt idx="4190">
                  <c:v>3.0597685185202863</c:v>
                </c:pt>
                <c:pt idx="4191">
                  <c:v>3.0604976851900574</c:v>
                </c:pt>
                <c:pt idx="4192">
                  <c:v>3.0612268518525525</c:v>
                </c:pt>
                <c:pt idx="4193">
                  <c:v>3.0619444444455439</c:v>
                </c:pt>
                <c:pt idx="4194">
                  <c:v>3.062673611115315</c:v>
                </c:pt>
                <c:pt idx="4195">
                  <c:v>3.0633912037083064</c:v>
                </c:pt>
                <c:pt idx="4196">
                  <c:v>3.0641203703708015</c:v>
                </c:pt>
                <c:pt idx="4197">
                  <c:v>3.0648495370405726</c:v>
                </c:pt>
                <c:pt idx="4198">
                  <c:v>3.065567129633564</c:v>
                </c:pt>
                <c:pt idx="4199">
                  <c:v>3.0662962962960592</c:v>
                </c:pt>
                <c:pt idx="4200">
                  <c:v>3.0670254629658302</c:v>
                </c:pt>
                <c:pt idx="4201">
                  <c:v>3.0677430555588217</c:v>
                </c:pt>
                <c:pt idx="4202">
                  <c:v>3.0685300925979391</c:v>
                </c:pt>
                <c:pt idx="4203">
                  <c:v>3.0692476851909305</c:v>
                </c:pt>
                <c:pt idx="4204">
                  <c:v>3.0699768518534256</c:v>
                </c:pt>
                <c:pt idx="4205">
                  <c:v>3.0707060185231967</c:v>
                </c:pt>
                <c:pt idx="4206">
                  <c:v>3.0714351851856918</c:v>
                </c:pt>
                <c:pt idx="4207">
                  <c:v>3.0721527777786832</c:v>
                </c:pt>
                <c:pt idx="4208">
                  <c:v>3.0728819444484543</c:v>
                </c:pt>
                <c:pt idx="4209">
                  <c:v>3.0736111111109494</c:v>
                </c:pt>
                <c:pt idx="4210">
                  <c:v>3.0743287037039408</c:v>
                </c:pt>
                <c:pt idx="4211">
                  <c:v>3.0750578703737119</c:v>
                </c:pt>
                <c:pt idx="4212">
                  <c:v>3.075787037043483</c:v>
                </c:pt>
                <c:pt idx="4213">
                  <c:v>3.0765625000058208</c:v>
                </c:pt>
                <c:pt idx="4214">
                  <c:v>3.0772800925988122</c:v>
                </c:pt>
                <c:pt idx="4215">
                  <c:v>3.0780092592613073</c:v>
                </c:pt>
                <c:pt idx="4216">
                  <c:v>3.0787384259310784</c:v>
                </c:pt>
                <c:pt idx="4217">
                  <c:v>3.0794560185240698</c:v>
                </c:pt>
                <c:pt idx="4218">
                  <c:v>3.0801851851865649</c:v>
                </c:pt>
                <c:pt idx="4219">
                  <c:v>3.080914351856336</c:v>
                </c:pt>
                <c:pt idx="4220">
                  <c:v>3.0816319444493274</c:v>
                </c:pt>
                <c:pt idx="4221">
                  <c:v>3.0823611111118225</c:v>
                </c:pt>
                <c:pt idx="4222">
                  <c:v>3.0830902777815936</c:v>
                </c:pt>
                <c:pt idx="4223">
                  <c:v>3.083807870374585</c:v>
                </c:pt>
                <c:pt idx="4224">
                  <c:v>3.0845370370370802</c:v>
                </c:pt>
                <c:pt idx="4225">
                  <c:v>3.0852662037068512</c:v>
                </c:pt>
                <c:pt idx="4226">
                  <c:v>3.0859837962998427</c:v>
                </c:pt>
                <c:pt idx="4227">
                  <c:v>3.0867129629623378</c:v>
                </c:pt>
                <c:pt idx="4228">
                  <c:v>3.0874421296321088</c:v>
                </c:pt>
                <c:pt idx="4229">
                  <c:v>3.0882175925944466</c:v>
                </c:pt>
                <c:pt idx="4230">
                  <c:v>3.088935185187438</c:v>
                </c:pt>
                <c:pt idx="4231">
                  <c:v>3.0896643518572091</c:v>
                </c:pt>
                <c:pt idx="4232">
                  <c:v>3.0903935185197042</c:v>
                </c:pt>
                <c:pt idx="4233">
                  <c:v>3.0911111111126957</c:v>
                </c:pt>
                <c:pt idx="4234">
                  <c:v>3.0918402777824667</c:v>
                </c:pt>
                <c:pt idx="4235">
                  <c:v>3.0926157407448045</c:v>
                </c:pt>
                <c:pt idx="4236">
                  <c:v>3.0933449074072996</c:v>
                </c:pt>
                <c:pt idx="4237">
                  <c:v>3.094062500000291</c:v>
                </c:pt>
                <c:pt idx="4238">
                  <c:v>3.0947916666700621</c:v>
                </c:pt>
                <c:pt idx="4239">
                  <c:v>3.0955208333398332</c:v>
                </c:pt>
                <c:pt idx="4240">
                  <c:v>3.0962384259255487</c:v>
                </c:pt>
                <c:pt idx="4241">
                  <c:v>3.0969675925953197</c:v>
                </c:pt>
                <c:pt idx="4242">
                  <c:v>3.0976967592650908</c:v>
                </c:pt>
                <c:pt idx="4243">
                  <c:v>3.0984143518580822</c:v>
                </c:pt>
                <c:pt idx="4244">
                  <c:v>3.0991435185205773</c:v>
                </c:pt>
                <c:pt idx="4245">
                  <c:v>3.0998726851903484</c:v>
                </c:pt>
                <c:pt idx="4246">
                  <c:v>3.1006481481526862</c:v>
                </c:pt>
                <c:pt idx="4247">
                  <c:v>3.1013657407456776</c:v>
                </c:pt>
                <c:pt idx="4248">
                  <c:v>3.1020949074081727</c:v>
                </c:pt>
                <c:pt idx="4249">
                  <c:v>3.1028240740779438</c:v>
                </c:pt>
                <c:pt idx="4250">
                  <c:v>3.1035416666709352</c:v>
                </c:pt>
                <c:pt idx="4251">
                  <c:v>3.1042708333334303</c:v>
                </c:pt>
                <c:pt idx="4252">
                  <c:v>3.1050000000032014</c:v>
                </c:pt>
                <c:pt idx="4253">
                  <c:v>3.1057175925961928</c:v>
                </c:pt>
                <c:pt idx="4254">
                  <c:v>3.106446759258688</c:v>
                </c:pt>
                <c:pt idx="4255">
                  <c:v>3.107175925928459</c:v>
                </c:pt>
                <c:pt idx="4256">
                  <c:v>3.1078935185214505</c:v>
                </c:pt>
                <c:pt idx="4257">
                  <c:v>3.1086226851912215</c:v>
                </c:pt>
                <c:pt idx="4258">
                  <c:v>3.1093518518537167</c:v>
                </c:pt>
                <c:pt idx="4259">
                  <c:v>3.1100694444467081</c:v>
                </c:pt>
                <c:pt idx="4260">
                  <c:v>3.1107986111164792</c:v>
                </c:pt>
                <c:pt idx="4261">
                  <c:v>3.1115277777789743</c:v>
                </c:pt>
                <c:pt idx="4262">
                  <c:v>3.1122453703719657</c:v>
                </c:pt>
                <c:pt idx="4263">
                  <c:v>3.1129745370417368</c:v>
                </c:pt>
                <c:pt idx="4264">
                  <c:v>3.1137037037042319</c:v>
                </c:pt>
                <c:pt idx="4265">
                  <c:v>3.1144212962972233</c:v>
                </c:pt>
                <c:pt idx="4266">
                  <c:v>3.1151504629669944</c:v>
                </c:pt>
                <c:pt idx="4267">
                  <c:v>3.1158796296294895</c:v>
                </c:pt>
                <c:pt idx="4268">
                  <c:v>3.1165972222224809</c:v>
                </c:pt>
                <c:pt idx="4269">
                  <c:v>3.117326388892252</c:v>
                </c:pt>
                <c:pt idx="4270">
                  <c:v>3.1180555555620231</c:v>
                </c:pt>
                <c:pt idx="4271">
                  <c:v>3.1187731481477385</c:v>
                </c:pt>
                <c:pt idx="4272">
                  <c:v>3.1195023148175096</c:v>
                </c:pt>
                <c:pt idx="4273">
                  <c:v>3.1202314814872807</c:v>
                </c:pt>
                <c:pt idx="4274">
                  <c:v>3.1209490740802721</c:v>
                </c:pt>
                <c:pt idx="4275">
                  <c:v>3.1216782407427672</c:v>
                </c:pt>
                <c:pt idx="4276">
                  <c:v>3.1224074074125383</c:v>
                </c:pt>
                <c:pt idx="4277">
                  <c:v>3.1231712962980964</c:v>
                </c:pt>
                <c:pt idx="4278">
                  <c:v>3.1239004629678675</c:v>
                </c:pt>
                <c:pt idx="4279">
                  <c:v>3.1246296296303626</c:v>
                </c:pt>
                <c:pt idx="4280">
                  <c:v>3.125347222223354</c:v>
                </c:pt>
                <c:pt idx="4281">
                  <c:v>3.1260763888931251</c:v>
                </c:pt>
                <c:pt idx="4282">
                  <c:v>3.1268055555556202</c:v>
                </c:pt>
                <c:pt idx="4283">
                  <c:v>3.1275231481486117</c:v>
                </c:pt>
                <c:pt idx="4284">
                  <c:v>3.1282523148183827</c:v>
                </c:pt>
                <c:pt idx="4285">
                  <c:v>3.1289814814808778</c:v>
                </c:pt>
                <c:pt idx="4286">
                  <c:v>3.1296990740738693</c:v>
                </c:pt>
                <c:pt idx="4287">
                  <c:v>3.1304282407436403</c:v>
                </c:pt>
                <c:pt idx="4288">
                  <c:v>3.1312037037059781</c:v>
                </c:pt>
                <c:pt idx="4289">
                  <c:v>3.1319328703757492</c:v>
                </c:pt>
                <c:pt idx="4290">
                  <c:v>3.1326504629687406</c:v>
                </c:pt>
                <c:pt idx="4291">
                  <c:v>3.1333796296312357</c:v>
                </c:pt>
                <c:pt idx="4292">
                  <c:v>3.1341087963010068</c:v>
                </c:pt>
                <c:pt idx="4293">
                  <c:v>3.1348263888939982</c:v>
                </c:pt>
                <c:pt idx="4294">
                  <c:v>3.1356134259258397</c:v>
                </c:pt>
                <c:pt idx="4295">
                  <c:v>3.1363310185188311</c:v>
                </c:pt>
                <c:pt idx="4296">
                  <c:v>3.1370601851886022</c:v>
                </c:pt>
                <c:pt idx="4297">
                  <c:v>3.1377777777815936</c:v>
                </c:pt>
                <c:pt idx="4298">
                  <c:v>3.1385069444440887</c:v>
                </c:pt>
                <c:pt idx="4299">
                  <c:v>3.1392361111138598</c:v>
                </c:pt>
                <c:pt idx="4300">
                  <c:v>3.1399537037068512</c:v>
                </c:pt>
                <c:pt idx="4301">
                  <c:v>3.1406828703766223</c:v>
                </c:pt>
                <c:pt idx="4302">
                  <c:v>3.1414120370391174</c:v>
                </c:pt>
                <c:pt idx="4303">
                  <c:v>3.1421296296321088</c:v>
                </c:pt>
                <c:pt idx="4304">
                  <c:v>3.1428587963018799</c:v>
                </c:pt>
                <c:pt idx="4305">
                  <c:v>3.143587962964375</c:v>
                </c:pt>
                <c:pt idx="4306">
                  <c:v>3.1443055555573665</c:v>
                </c:pt>
                <c:pt idx="4307">
                  <c:v>3.1450347222271375</c:v>
                </c:pt>
                <c:pt idx="4308">
                  <c:v>3.1457638888896327</c:v>
                </c:pt>
                <c:pt idx="4309">
                  <c:v>3.1464814814826241</c:v>
                </c:pt>
                <c:pt idx="4310">
                  <c:v>3.1472106481523952</c:v>
                </c:pt>
                <c:pt idx="4311">
                  <c:v>3.1479398148148903</c:v>
                </c:pt>
                <c:pt idx="4312">
                  <c:v>3.1486574074078817</c:v>
                </c:pt>
                <c:pt idx="4313">
                  <c:v>3.1493865740776528</c:v>
                </c:pt>
                <c:pt idx="4314">
                  <c:v>3.1501157407401479</c:v>
                </c:pt>
                <c:pt idx="4315">
                  <c:v>3.150879629632982</c:v>
                </c:pt>
                <c:pt idx="4316">
                  <c:v>3.151608796302753</c:v>
                </c:pt>
                <c:pt idx="4317">
                  <c:v>3.1523379629652482</c:v>
                </c:pt>
                <c:pt idx="4318">
                  <c:v>3.1530555555582396</c:v>
                </c:pt>
                <c:pt idx="4319">
                  <c:v>3.1537847222280107</c:v>
                </c:pt>
                <c:pt idx="4320">
                  <c:v>3.1545138888905058</c:v>
                </c:pt>
                <c:pt idx="4321">
                  <c:v>3.1552314814834972</c:v>
                </c:pt>
                <c:pt idx="4322">
                  <c:v>3.1559606481532683</c:v>
                </c:pt>
                <c:pt idx="4323">
                  <c:v>3.1566898148157634</c:v>
                </c:pt>
                <c:pt idx="4324">
                  <c:v>3.1574074074087548</c:v>
                </c:pt>
                <c:pt idx="4325">
                  <c:v>3.1581365740785259</c:v>
                </c:pt>
                <c:pt idx="4326">
                  <c:v>3.1589120370408637</c:v>
                </c:pt>
                <c:pt idx="4327">
                  <c:v>3.1596412037033588</c:v>
                </c:pt>
                <c:pt idx="4328">
                  <c:v>3.1603587962963502</c:v>
                </c:pt>
                <c:pt idx="4329">
                  <c:v>3.1610879629661213</c:v>
                </c:pt>
                <c:pt idx="4330">
                  <c:v>3.1618171296358923</c:v>
                </c:pt>
                <c:pt idx="4331">
                  <c:v>3.1625347222216078</c:v>
                </c:pt>
                <c:pt idx="4332">
                  <c:v>3.1632638888913789</c:v>
                </c:pt>
                <c:pt idx="4333">
                  <c:v>3.1639814814843703</c:v>
                </c:pt>
                <c:pt idx="4334">
                  <c:v>3.1647106481541414</c:v>
                </c:pt>
                <c:pt idx="4335">
                  <c:v>3.1654398148166365</c:v>
                </c:pt>
                <c:pt idx="4336">
                  <c:v>3.1661689814864076</c:v>
                </c:pt>
                <c:pt idx="4337">
                  <c:v>3.166886574079399</c:v>
                </c:pt>
                <c:pt idx="4338">
                  <c:v>3.1676157407418941</c:v>
                </c:pt>
                <c:pt idx="4339">
                  <c:v>3.1683333333348855</c:v>
                </c:pt>
                <c:pt idx="4340">
                  <c:v>3.1690625000046566</c:v>
                </c:pt>
                <c:pt idx="4341">
                  <c:v>3.1697916666671517</c:v>
                </c:pt>
                <c:pt idx="4342">
                  <c:v>3.1705092592601432</c:v>
                </c:pt>
                <c:pt idx="4343">
                  <c:v>3.1712384259299142</c:v>
                </c:pt>
                <c:pt idx="4344">
                  <c:v>3.1719675925924093</c:v>
                </c:pt>
                <c:pt idx="4345">
                  <c:v>3.1726851851854008</c:v>
                </c:pt>
                <c:pt idx="4346">
                  <c:v>3.1734143518551718</c:v>
                </c:pt>
                <c:pt idx="4347">
                  <c:v>3.1741435185249429</c:v>
                </c:pt>
                <c:pt idx="4348">
                  <c:v>3.1748611111106584</c:v>
                </c:pt>
                <c:pt idx="4349">
                  <c:v>3.1755902777804295</c:v>
                </c:pt>
                <c:pt idx="4350">
                  <c:v>3.1763194444502005</c:v>
                </c:pt>
                <c:pt idx="4351">
                  <c:v>3.177037037043192</c:v>
                </c:pt>
                <c:pt idx="4352">
                  <c:v>3.1778240740750334</c:v>
                </c:pt>
                <c:pt idx="4353">
                  <c:v>3.1785416666680248</c:v>
                </c:pt>
                <c:pt idx="4354">
                  <c:v>3.1792708333377959</c:v>
                </c:pt>
                <c:pt idx="4355">
                  <c:v>3.180000000000291</c:v>
                </c:pt>
                <c:pt idx="4356">
                  <c:v>3.1807175925932825</c:v>
                </c:pt>
                <c:pt idx="4357">
                  <c:v>3.1814467592630535</c:v>
                </c:pt>
                <c:pt idx="4358">
                  <c:v>3.1821759259255487</c:v>
                </c:pt>
                <c:pt idx="4359">
                  <c:v>3.1828935185185401</c:v>
                </c:pt>
                <c:pt idx="4360">
                  <c:v>3.1836226851883112</c:v>
                </c:pt>
                <c:pt idx="4361">
                  <c:v>3.1843518518580822</c:v>
                </c:pt>
                <c:pt idx="4362">
                  <c:v>3.1850694444437977</c:v>
                </c:pt>
                <c:pt idx="4363">
                  <c:v>3.1858449074134114</c:v>
                </c:pt>
                <c:pt idx="4364">
                  <c:v>3.1865740740759065</c:v>
                </c:pt>
                <c:pt idx="4365">
                  <c:v>3.1873032407456776</c:v>
                </c:pt>
                <c:pt idx="4366">
                  <c:v>3.188020833338669</c:v>
                </c:pt>
                <c:pt idx="4367">
                  <c:v>3.1887500000011642</c:v>
                </c:pt>
                <c:pt idx="4368">
                  <c:v>3.1894791666709352</c:v>
                </c:pt>
                <c:pt idx="4369">
                  <c:v>3.1901967592639267</c:v>
                </c:pt>
                <c:pt idx="4370">
                  <c:v>3.1909259259264218</c:v>
                </c:pt>
                <c:pt idx="4371">
                  <c:v>3.1916550925961928</c:v>
                </c:pt>
                <c:pt idx="4372">
                  <c:v>3.1923726851891843</c:v>
                </c:pt>
                <c:pt idx="4373">
                  <c:v>3.1931018518516794</c:v>
                </c:pt>
                <c:pt idx="4374">
                  <c:v>3.1938773148212931</c:v>
                </c:pt>
                <c:pt idx="4375">
                  <c:v>3.1946064814837882</c:v>
                </c:pt>
                <c:pt idx="4376">
                  <c:v>3.1953240740767797</c:v>
                </c:pt>
                <c:pt idx="4377">
                  <c:v>3.1960532407465507</c:v>
                </c:pt>
                <c:pt idx="4378">
                  <c:v>3.1967824074090458</c:v>
                </c:pt>
                <c:pt idx="4379">
                  <c:v>3.1975000000020373</c:v>
                </c:pt>
                <c:pt idx="4380">
                  <c:v>3.1982291666718083</c:v>
                </c:pt>
                <c:pt idx="4381">
                  <c:v>3.1989583333343035</c:v>
                </c:pt>
                <c:pt idx="4382">
                  <c:v>3.1996759259272949</c:v>
                </c:pt>
                <c:pt idx="4383">
                  <c:v>3.200405092597066</c:v>
                </c:pt>
                <c:pt idx="4384">
                  <c:v>3.2011342592595611</c:v>
                </c:pt>
                <c:pt idx="4385">
                  <c:v>3.2018518518525525</c:v>
                </c:pt>
                <c:pt idx="4386">
                  <c:v>3.2025810185223236</c:v>
                </c:pt>
                <c:pt idx="4387">
                  <c:v>3.2033101851848187</c:v>
                </c:pt>
                <c:pt idx="4388">
                  <c:v>3.2040393518545898</c:v>
                </c:pt>
                <c:pt idx="4389">
                  <c:v>3.2047569444475812</c:v>
                </c:pt>
                <c:pt idx="4390">
                  <c:v>3.2054861111173523</c:v>
                </c:pt>
                <c:pt idx="4391">
                  <c:v>3.2062152777798474</c:v>
                </c:pt>
                <c:pt idx="4392">
                  <c:v>3.2069328703728388</c:v>
                </c:pt>
                <c:pt idx="4393">
                  <c:v>3.2076620370426099</c:v>
                </c:pt>
                <c:pt idx="4394">
                  <c:v>3.2083796296356013</c:v>
                </c:pt>
                <c:pt idx="4395">
                  <c:v>3.2091087962980964</c:v>
                </c:pt>
                <c:pt idx="4396">
                  <c:v>3.2098379629678675</c:v>
                </c:pt>
                <c:pt idx="4397">
                  <c:v>3.2105555555608589</c:v>
                </c:pt>
                <c:pt idx="4398">
                  <c:v>3.211284722223354</c:v>
                </c:pt>
                <c:pt idx="4399">
                  <c:v>3.2120138888931251</c:v>
                </c:pt>
                <c:pt idx="4400">
                  <c:v>3.2127314814861165</c:v>
                </c:pt>
                <c:pt idx="4401">
                  <c:v>3.2134606481486117</c:v>
                </c:pt>
                <c:pt idx="4402">
                  <c:v>3.2141898148183827</c:v>
                </c:pt>
                <c:pt idx="4403">
                  <c:v>3.2149074074113742</c:v>
                </c:pt>
                <c:pt idx="4404">
                  <c:v>3.2156365740738693</c:v>
                </c:pt>
                <c:pt idx="4405">
                  <c:v>3.2163657407436403</c:v>
                </c:pt>
                <c:pt idx="4406">
                  <c:v>3.2170833333366318</c:v>
                </c:pt>
                <c:pt idx="4407">
                  <c:v>3.2178125000064028</c:v>
                </c:pt>
                <c:pt idx="4408">
                  <c:v>3.218541666668898</c:v>
                </c:pt>
                <c:pt idx="4409">
                  <c:v>3.2192592592618894</c:v>
                </c:pt>
                <c:pt idx="4410">
                  <c:v>3.2200462963010068</c:v>
                </c:pt>
                <c:pt idx="4411">
                  <c:v>3.2207638888939982</c:v>
                </c:pt>
                <c:pt idx="4412">
                  <c:v>3.2214930555564933</c:v>
                </c:pt>
                <c:pt idx="4413">
                  <c:v>3.2222222222262644</c:v>
                </c:pt>
                <c:pt idx="4414">
                  <c:v>3.2229398148192558</c:v>
                </c:pt>
                <c:pt idx="4415">
                  <c:v>3.223668981481751</c:v>
                </c:pt>
                <c:pt idx="4416">
                  <c:v>3.224398148151522</c:v>
                </c:pt>
                <c:pt idx="4417">
                  <c:v>3.2251157407445135</c:v>
                </c:pt>
                <c:pt idx="4418">
                  <c:v>3.2258449074070086</c:v>
                </c:pt>
                <c:pt idx="4419">
                  <c:v>3.2265740740767797</c:v>
                </c:pt>
                <c:pt idx="4420">
                  <c:v>3.2272916666697711</c:v>
                </c:pt>
                <c:pt idx="4421">
                  <c:v>3.2280208333395422</c:v>
                </c:pt>
                <c:pt idx="4422">
                  <c:v>3.2287500000020373</c:v>
                </c:pt>
                <c:pt idx="4423">
                  <c:v>3.2294675925950287</c:v>
                </c:pt>
                <c:pt idx="4424">
                  <c:v>3.2301967592647998</c:v>
                </c:pt>
                <c:pt idx="4425">
                  <c:v>3.2309259259272949</c:v>
                </c:pt>
                <c:pt idx="4426">
                  <c:v>3.2316435185202863</c:v>
                </c:pt>
                <c:pt idx="4427">
                  <c:v>3.2323726851900574</c:v>
                </c:pt>
                <c:pt idx="4428">
                  <c:v>3.2331018518525525</c:v>
                </c:pt>
                <c:pt idx="4429">
                  <c:v>3.2338194444455439</c:v>
                </c:pt>
                <c:pt idx="4430">
                  <c:v>3.234548611115315</c:v>
                </c:pt>
                <c:pt idx="4431">
                  <c:v>3.2353240740776528</c:v>
                </c:pt>
                <c:pt idx="4432">
                  <c:v>3.2360532407401479</c:v>
                </c:pt>
                <c:pt idx="4433">
                  <c:v>3.236782407409919</c:v>
                </c:pt>
                <c:pt idx="4434">
                  <c:v>3.2375000000029104</c:v>
                </c:pt>
                <c:pt idx="4435">
                  <c:v>3.2382291666726815</c:v>
                </c:pt>
                <c:pt idx="4436">
                  <c:v>3.2389583333351766</c:v>
                </c:pt>
                <c:pt idx="4437">
                  <c:v>3.2397337962975143</c:v>
                </c:pt>
                <c:pt idx="4438">
                  <c:v>3.2404513888905058</c:v>
                </c:pt>
                <c:pt idx="4439">
                  <c:v>3.2411805555602768</c:v>
                </c:pt>
                <c:pt idx="4440">
                  <c:v>3.241909722222772</c:v>
                </c:pt>
                <c:pt idx="4441">
                  <c:v>3.242638888892543</c:v>
                </c:pt>
                <c:pt idx="4442">
                  <c:v>3.2433564814855345</c:v>
                </c:pt>
                <c:pt idx="4443">
                  <c:v>3.2440856481480296</c:v>
                </c:pt>
                <c:pt idx="4444">
                  <c:v>3.244803240741021</c:v>
                </c:pt>
                <c:pt idx="4445">
                  <c:v>3.2455324074107921</c:v>
                </c:pt>
                <c:pt idx="4446">
                  <c:v>3.2462615740805632</c:v>
                </c:pt>
                <c:pt idx="4447">
                  <c:v>3.2469907407430583</c:v>
                </c:pt>
                <c:pt idx="4448">
                  <c:v>3.2477083333360497</c:v>
                </c:pt>
                <c:pt idx="4449">
                  <c:v>3.2484375000058208</c:v>
                </c:pt>
                <c:pt idx="4450">
                  <c:v>3.2491550925988122</c:v>
                </c:pt>
                <c:pt idx="4451">
                  <c:v>3.2498842592613073</c:v>
                </c:pt>
                <c:pt idx="4452">
                  <c:v>3.2506134259310784</c:v>
                </c:pt>
                <c:pt idx="4453">
                  <c:v>3.2513425925935735</c:v>
                </c:pt>
                <c:pt idx="4454">
                  <c:v>3.2520601851865649</c:v>
                </c:pt>
                <c:pt idx="4455">
                  <c:v>3.252789351856336</c:v>
                </c:pt>
                <c:pt idx="4456">
                  <c:v>3.2535069444493274</c:v>
                </c:pt>
                <c:pt idx="4457">
                  <c:v>3.2542361111118225</c:v>
                </c:pt>
                <c:pt idx="4458">
                  <c:v>3.2549652777815936</c:v>
                </c:pt>
                <c:pt idx="4459">
                  <c:v>3.255682870374585</c:v>
                </c:pt>
                <c:pt idx="4460">
                  <c:v>3.2564120370370802</c:v>
                </c:pt>
                <c:pt idx="4461">
                  <c:v>3.2571412037068512</c:v>
                </c:pt>
                <c:pt idx="4462">
                  <c:v>3.2578587962998427</c:v>
                </c:pt>
                <c:pt idx="4463">
                  <c:v>3.2585879629623378</c:v>
                </c:pt>
                <c:pt idx="4464">
                  <c:v>3.2593171296321088</c:v>
                </c:pt>
                <c:pt idx="4465">
                  <c:v>3.2600347222251003</c:v>
                </c:pt>
                <c:pt idx="4466">
                  <c:v>3.2607638888948713</c:v>
                </c:pt>
                <c:pt idx="4467">
                  <c:v>3.2614930555573665</c:v>
                </c:pt>
                <c:pt idx="4468">
                  <c:v>3.2622222222271375</c:v>
                </c:pt>
                <c:pt idx="4469">
                  <c:v>3.262939814820129</c:v>
                </c:pt>
                <c:pt idx="4470">
                  <c:v>3.2636689814826241</c:v>
                </c:pt>
                <c:pt idx="4471">
                  <c:v>3.2643865740756155</c:v>
                </c:pt>
                <c:pt idx="4472">
                  <c:v>3.2651157407453866</c:v>
                </c:pt>
                <c:pt idx="4473">
                  <c:v>3.2658449074078817</c:v>
                </c:pt>
                <c:pt idx="4474">
                  <c:v>3.2665625000008731</c:v>
                </c:pt>
                <c:pt idx="4475">
                  <c:v>3.2672916666706442</c:v>
                </c:pt>
                <c:pt idx="4476">
                  <c:v>3.2680208333331393</c:v>
                </c:pt>
                <c:pt idx="4477">
                  <c:v>3.2687384259261307</c:v>
                </c:pt>
                <c:pt idx="4478">
                  <c:v>3.2694675925959018</c:v>
                </c:pt>
                <c:pt idx="4479">
                  <c:v>3.2701967592656729</c:v>
                </c:pt>
                <c:pt idx="4480">
                  <c:v>3.2709143518513883</c:v>
                </c:pt>
                <c:pt idx="4481">
                  <c:v>3.2716435185211594</c:v>
                </c:pt>
                <c:pt idx="4482">
                  <c:v>3.2723726851909305</c:v>
                </c:pt>
                <c:pt idx="4483">
                  <c:v>3.2731481481532683</c:v>
                </c:pt>
                <c:pt idx="4484">
                  <c:v>3.2738657407462597</c:v>
                </c:pt>
                <c:pt idx="4485">
                  <c:v>3.2745949074087548</c:v>
                </c:pt>
                <c:pt idx="4486">
                  <c:v>3.2753240740785259</c:v>
                </c:pt>
                <c:pt idx="4487">
                  <c:v>3.2760416666715173</c:v>
                </c:pt>
                <c:pt idx="4488">
                  <c:v>3.2767708333340124</c:v>
                </c:pt>
                <c:pt idx="4489">
                  <c:v>3.2775462962963502</c:v>
                </c:pt>
                <c:pt idx="4490">
                  <c:v>3.2782754629661213</c:v>
                </c:pt>
                <c:pt idx="4491">
                  <c:v>3.2789930555591127</c:v>
                </c:pt>
                <c:pt idx="4492">
                  <c:v>3.2797222222216078</c:v>
                </c:pt>
                <c:pt idx="4493">
                  <c:v>3.2804513888913789</c:v>
                </c:pt>
                <c:pt idx="4494">
                  <c:v>3.2811689814843703</c:v>
                </c:pt>
                <c:pt idx="4495">
                  <c:v>3.2819560185234877</c:v>
                </c:pt>
                <c:pt idx="4496">
                  <c:v>3.2826736111164792</c:v>
                </c:pt>
                <c:pt idx="4497">
                  <c:v>3.2834027777789743</c:v>
                </c:pt>
                <c:pt idx="4498">
                  <c:v>3.2841319444487453</c:v>
                </c:pt>
                <c:pt idx="4499">
                  <c:v>3.2848495370417368</c:v>
                </c:pt>
                <c:pt idx="4500">
                  <c:v>3.2855787037042319</c:v>
                </c:pt>
                <c:pt idx="4501">
                  <c:v>3.286307870374003</c:v>
                </c:pt>
                <c:pt idx="4502">
                  <c:v>3.2870254629669944</c:v>
                </c:pt>
                <c:pt idx="4503">
                  <c:v>3.2877546296294895</c:v>
                </c:pt>
                <c:pt idx="4504">
                  <c:v>3.2884837962992606</c:v>
                </c:pt>
                <c:pt idx="4505">
                  <c:v>3.289201388892252</c:v>
                </c:pt>
                <c:pt idx="4506">
                  <c:v>3.2899305555620231</c:v>
                </c:pt>
                <c:pt idx="4507">
                  <c:v>3.2906597222245182</c:v>
                </c:pt>
                <c:pt idx="4508">
                  <c:v>3.2913773148175096</c:v>
                </c:pt>
                <c:pt idx="4509">
                  <c:v>3.2921064814872807</c:v>
                </c:pt>
                <c:pt idx="4510">
                  <c:v>3.2928356481497758</c:v>
                </c:pt>
                <c:pt idx="4511">
                  <c:v>3.2936111111121136</c:v>
                </c:pt>
                <c:pt idx="4512">
                  <c:v>3.294328703705105</c:v>
                </c:pt>
                <c:pt idx="4513">
                  <c:v>3.2950578703748761</c:v>
                </c:pt>
                <c:pt idx="4514">
                  <c:v>3.2957870370373712</c:v>
                </c:pt>
                <c:pt idx="4515">
                  <c:v>3.2965046296303626</c:v>
                </c:pt>
                <c:pt idx="4516">
                  <c:v>3.2972337963001337</c:v>
                </c:pt>
                <c:pt idx="4517">
                  <c:v>3.2979513888931251</c:v>
                </c:pt>
                <c:pt idx="4518">
                  <c:v>3.2986805555556202</c:v>
                </c:pt>
                <c:pt idx="4519">
                  <c:v>3.2994097222253913</c:v>
                </c:pt>
                <c:pt idx="4520">
                  <c:v>3.3001388888951624</c:v>
                </c:pt>
                <c:pt idx="4521">
                  <c:v>3.3008564814808778</c:v>
                </c:pt>
                <c:pt idx="4522">
                  <c:v>3.3016319444504916</c:v>
                </c:pt>
                <c:pt idx="4523">
                  <c:v>3.3023611111129867</c:v>
                </c:pt>
                <c:pt idx="4524">
                  <c:v>3.3030902777827578</c:v>
                </c:pt>
                <c:pt idx="4525">
                  <c:v>3.3038078703757492</c:v>
                </c:pt>
                <c:pt idx="4526">
                  <c:v>3.3045370370382443</c:v>
                </c:pt>
                <c:pt idx="4527">
                  <c:v>3.3052662037080154</c:v>
                </c:pt>
                <c:pt idx="4528">
                  <c:v>3.3060416666703532</c:v>
                </c:pt>
                <c:pt idx="4529">
                  <c:v>3.3067592592633446</c:v>
                </c:pt>
                <c:pt idx="4530">
                  <c:v>3.3074884259258397</c:v>
                </c:pt>
                <c:pt idx="4531">
                  <c:v>3.3082175925956108</c:v>
                </c:pt>
                <c:pt idx="4532">
                  <c:v>3.3089351851886022</c:v>
                </c:pt>
                <c:pt idx="4533">
                  <c:v>3.3096643518583733</c:v>
                </c:pt>
                <c:pt idx="4534">
                  <c:v>3.3103935185208684</c:v>
                </c:pt>
                <c:pt idx="4535">
                  <c:v>3.3111111111138598</c:v>
                </c:pt>
                <c:pt idx="4536">
                  <c:v>3.3118402777836309</c:v>
                </c:pt>
                <c:pt idx="4537">
                  <c:v>3.312569444446126</c:v>
                </c:pt>
                <c:pt idx="4538">
                  <c:v>3.3132870370391174</c:v>
                </c:pt>
                <c:pt idx="4539">
                  <c:v>3.3140162037088885</c:v>
                </c:pt>
                <c:pt idx="4540">
                  <c:v>3.3147453703713836</c:v>
                </c:pt>
                <c:pt idx="4541">
                  <c:v>3.315462962964375</c:v>
                </c:pt>
                <c:pt idx="4542">
                  <c:v>3.3161921296341461</c:v>
                </c:pt>
                <c:pt idx="4543">
                  <c:v>3.3169212962966412</c:v>
                </c:pt>
                <c:pt idx="4544">
                  <c:v>3.317696759258979</c:v>
                </c:pt>
                <c:pt idx="4545">
                  <c:v>3.3184143518519704</c:v>
                </c:pt>
                <c:pt idx="4546">
                  <c:v>3.3191435185217415</c:v>
                </c:pt>
                <c:pt idx="4547">
                  <c:v>3.3198726851915126</c:v>
                </c:pt>
                <c:pt idx="4548">
                  <c:v>3.320590277777228</c:v>
                </c:pt>
                <c:pt idx="4549">
                  <c:v>3.3213194444469991</c:v>
                </c:pt>
                <c:pt idx="4550">
                  <c:v>3.3220949074093369</c:v>
                </c:pt>
                <c:pt idx="4551">
                  <c:v>3.322824074079108</c:v>
                </c:pt>
                <c:pt idx="4552">
                  <c:v>3.3235416666720994</c:v>
                </c:pt>
                <c:pt idx="4553">
                  <c:v>3.3242708333345945</c:v>
                </c:pt>
                <c:pt idx="4554">
                  <c:v>3.3250000000043656</c:v>
                </c:pt>
                <c:pt idx="4555">
                  <c:v>3.325717592597357</c:v>
                </c:pt>
                <c:pt idx="4556">
                  <c:v>3.3264467592598521</c:v>
                </c:pt>
                <c:pt idx="4557">
                  <c:v>3.3271759259296232</c:v>
                </c:pt>
                <c:pt idx="4558">
                  <c:v>3.3278935185226146</c:v>
                </c:pt>
                <c:pt idx="4559">
                  <c:v>3.3286226851851097</c:v>
                </c:pt>
                <c:pt idx="4560">
                  <c:v>3.3293518518548808</c:v>
                </c:pt>
                <c:pt idx="4561">
                  <c:v>3.3300694444478722</c:v>
                </c:pt>
                <c:pt idx="4562">
                  <c:v>3.3307986111176433</c:v>
                </c:pt>
                <c:pt idx="4563">
                  <c:v>3.3315277777801384</c:v>
                </c:pt>
                <c:pt idx="4564">
                  <c:v>3.3322453703731298</c:v>
                </c:pt>
                <c:pt idx="4565">
                  <c:v>3.3329745370429009</c:v>
                </c:pt>
                <c:pt idx="4566">
                  <c:v>3.333703703705396</c:v>
                </c:pt>
                <c:pt idx="4567">
                  <c:v>3.3344328703751671</c:v>
                </c:pt>
                <c:pt idx="4568">
                  <c:v>3.3351504629681585</c:v>
                </c:pt>
                <c:pt idx="4569">
                  <c:v>3.3358796296306537</c:v>
                </c:pt>
                <c:pt idx="4570">
                  <c:v>3.3366087963004247</c:v>
                </c:pt>
                <c:pt idx="4571">
                  <c:v>3.3373263888934162</c:v>
                </c:pt>
                <c:pt idx="4572">
                  <c:v>3.3380555555559113</c:v>
                </c:pt>
                <c:pt idx="4573">
                  <c:v>3.3387847222256823</c:v>
                </c:pt>
                <c:pt idx="4574">
                  <c:v>3.3395023148186738</c:v>
                </c:pt>
                <c:pt idx="4575">
                  <c:v>3.3402314814811689</c:v>
                </c:pt>
                <c:pt idx="4576">
                  <c:v>3.3409490740741603</c:v>
                </c:pt>
                <c:pt idx="4577">
                  <c:v>3.3416782407439314</c:v>
                </c:pt>
                <c:pt idx="4578">
                  <c:v>3.3424074074137025</c:v>
                </c:pt>
                <c:pt idx="4579">
                  <c:v>3.3431365740761976</c:v>
                </c:pt>
                <c:pt idx="4580">
                  <c:v>3.343854166669189</c:v>
                </c:pt>
                <c:pt idx="4581">
                  <c:v>3.3445833333389601</c:v>
                </c:pt>
                <c:pt idx="4582">
                  <c:v>3.3453125000014552</c:v>
                </c:pt>
                <c:pt idx="4583">
                  <c:v>3.3460300925944466</c:v>
                </c:pt>
                <c:pt idx="4584">
                  <c:v>3.3467592592642177</c:v>
                </c:pt>
                <c:pt idx="4585">
                  <c:v>3.3474884259267128</c:v>
                </c:pt>
                <c:pt idx="4586">
                  <c:v>3.3482060185197042</c:v>
                </c:pt>
                <c:pt idx="4587">
                  <c:v>3.3489351851894753</c:v>
                </c:pt>
                <c:pt idx="4588">
                  <c:v>3.3496527777824667</c:v>
                </c:pt>
                <c:pt idx="4589">
                  <c:v>3.3503819444449618</c:v>
                </c:pt>
                <c:pt idx="4590">
                  <c:v>3.3511111111147329</c:v>
                </c:pt>
                <c:pt idx="4591">
                  <c:v>3.3518287037077243</c:v>
                </c:pt>
                <c:pt idx="4592">
                  <c:v>3.3525578703702195</c:v>
                </c:pt>
                <c:pt idx="4593">
                  <c:v>3.3532870370399905</c:v>
                </c:pt>
                <c:pt idx="4594">
                  <c:v>3.354004629632982</c:v>
                </c:pt>
                <c:pt idx="4595">
                  <c:v>3.354733796302753</c:v>
                </c:pt>
                <c:pt idx="4596">
                  <c:v>3.3555092592650908</c:v>
                </c:pt>
                <c:pt idx="4597">
                  <c:v>3.3562384259275859</c:v>
                </c:pt>
                <c:pt idx="4598">
                  <c:v>3.356967592597357</c:v>
                </c:pt>
                <c:pt idx="4599">
                  <c:v>3.3576851851903484</c:v>
                </c:pt>
                <c:pt idx="4600">
                  <c:v>3.3584143518528435</c:v>
                </c:pt>
                <c:pt idx="4601">
                  <c:v>3.3591435185226146</c:v>
                </c:pt>
                <c:pt idx="4602">
                  <c:v>3.3598726851851097</c:v>
                </c:pt>
                <c:pt idx="4603">
                  <c:v>3.3606018518548808</c:v>
                </c:pt>
                <c:pt idx="4604">
                  <c:v>3.3613194444478722</c:v>
                </c:pt>
                <c:pt idx="4605">
                  <c:v>3.3620486111176433</c:v>
                </c:pt>
                <c:pt idx="4606">
                  <c:v>3.3627777777801384</c:v>
                </c:pt>
                <c:pt idx="4607">
                  <c:v>3.3634953703731298</c:v>
                </c:pt>
                <c:pt idx="4608">
                  <c:v>3.3642245370429009</c:v>
                </c:pt>
                <c:pt idx="4609">
                  <c:v>3.364953703705396</c:v>
                </c:pt>
                <c:pt idx="4610">
                  <c:v>3.3656712962983875</c:v>
                </c:pt>
                <c:pt idx="4611">
                  <c:v>3.3664004629681585</c:v>
                </c:pt>
                <c:pt idx="4612">
                  <c:v>3.3671296296306537</c:v>
                </c:pt>
                <c:pt idx="4613">
                  <c:v>3.3678472222236451</c:v>
                </c:pt>
                <c:pt idx="4614">
                  <c:v>3.3685763888934162</c:v>
                </c:pt>
                <c:pt idx="4615">
                  <c:v>3.3693055555559113</c:v>
                </c:pt>
                <c:pt idx="4616">
                  <c:v>3.3700231481489027</c:v>
                </c:pt>
                <c:pt idx="4617">
                  <c:v>3.3707523148186738</c:v>
                </c:pt>
                <c:pt idx="4618">
                  <c:v>3.3714814814811689</c:v>
                </c:pt>
                <c:pt idx="4619">
                  <c:v>3.3721990740741603</c:v>
                </c:pt>
                <c:pt idx="4620">
                  <c:v>3.3729282407439314</c:v>
                </c:pt>
                <c:pt idx="4621">
                  <c:v>3.3736574074137025</c:v>
                </c:pt>
                <c:pt idx="4622">
                  <c:v>3.3744328703760402</c:v>
                </c:pt>
                <c:pt idx="4623">
                  <c:v>3.3751620370385353</c:v>
                </c:pt>
                <c:pt idx="4624">
                  <c:v>3.3758796296315268</c:v>
                </c:pt>
                <c:pt idx="4625">
                  <c:v>3.3766087963012978</c:v>
                </c:pt>
                <c:pt idx="4626">
                  <c:v>3.377337962963793</c:v>
                </c:pt>
                <c:pt idx="4627">
                  <c:v>3.378067129633564</c:v>
                </c:pt>
                <c:pt idx="4628">
                  <c:v>3.3787847222265555</c:v>
                </c:pt>
                <c:pt idx="4629">
                  <c:v>3.3795138888890506</c:v>
                </c:pt>
                <c:pt idx="4630">
                  <c:v>3.3802430555588217</c:v>
                </c:pt>
                <c:pt idx="4631">
                  <c:v>3.3809606481518131</c:v>
                </c:pt>
                <c:pt idx="4632">
                  <c:v>3.3816898148143082</c:v>
                </c:pt>
                <c:pt idx="4633">
                  <c:v>3.3824074074072996</c:v>
                </c:pt>
                <c:pt idx="4634">
                  <c:v>3.3831365740770707</c:v>
                </c:pt>
                <c:pt idx="4635">
                  <c:v>3.3838657407468418</c:v>
                </c:pt>
                <c:pt idx="4636">
                  <c:v>3.3845949074093369</c:v>
                </c:pt>
                <c:pt idx="4637">
                  <c:v>3.3853125000023283</c:v>
                </c:pt>
                <c:pt idx="4638">
                  <c:v>3.3860879629646661</c:v>
                </c:pt>
                <c:pt idx="4639">
                  <c:v>3.3868171296344372</c:v>
                </c:pt>
                <c:pt idx="4640">
                  <c:v>3.3875462962969323</c:v>
                </c:pt>
                <c:pt idx="4641">
                  <c:v>3.3882638888899237</c:v>
                </c:pt>
                <c:pt idx="4642">
                  <c:v>3.3889930555596948</c:v>
                </c:pt>
                <c:pt idx="4643">
                  <c:v>3.3897222222221899</c:v>
                </c:pt>
                <c:pt idx="4644">
                  <c:v>3.3904976851845277</c:v>
                </c:pt>
                <c:pt idx="4645">
                  <c:v>3.3912268518542987</c:v>
                </c:pt>
                <c:pt idx="4646">
                  <c:v>3.3919560185240698</c:v>
                </c:pt>
                <c:pt idx="4647">
                  <c:v>3.3926736111170612</c:v>
                </c:pt>
                <c:pt idx="4648">
                  <c:v>3.3934027777795563</c:v>
                </c:pt>
                <c:pt idx="4649">
                  <c:v>3.3941203703725478</c:v>
                </c:pt>
                <c:pt idx="4650">
                  <c:v>3.3948495370423188</c:v>
                </c:pt>
                <c:pt idx="4651">
                  <c:v>3.395578703704814</c:v>
                </c:pt>
                <c:pt idx="4652">
                  <c:v>3.396307870374585</c:v>
                </c:pt>
                <c:pt idx="4653">
                  <c:v>3.3970254629675765</c:v>
                </c:pt>
                <c:pt idx="4654">
                  <c:v>3.3977546296300716</c:v>
                </c:pt>
                <c:pt idx="4655">
                  <c:v>3.3984837962998427</c:v>
                </c:pt>
                <c:pt idx="4656">
                  <c:v>3.3992013888928341</c:v>
                </c:pt>
                <c:pt idx="4657">
                  <c:v>3.3999305555553292</c:v>
                </c:pt>
                <c:pt idx="4658">
                  <c:v>3.4006481481483206</c:v>
                </c:pt>
                <c:pt idx="4659">
                  <c:v>3.4013773148180917</c:v>
                </c:pt>
                <c:pt idx="4660">
                  <c:v>3.4021527777804295</c:v>
                </c:pt>
                <c:pt idx="4661">
                  <c:v>3.4028819444502005</c:v>
                </c:pt>
                <c:pt idx="4662">
                  <c:v>3.4036111111126957</c:v>
                </c:pt>
                <c:pt idx="4663">
                  <c:v>3.4043287037056871</c:v>
                </c:pt>
                <c:pt idx="4664">
                  <c:v>3.4050578703754582</c:v>
                </c:pt>
                <c:pt idx="4665">
                  <c:v>3.4057870370379533</c:v>
                </c:pt>
                <c:pt idx="4666">
                  <c:v>3.4065046296309447</c:v>
                </c:pt>
                <c:pt idx="4667">
                  <c:v>3.4072337963007158</c:v>
                </c:pt>
                <c:pt idx="4668">
                  <c:v>3.4079629629632109</c:v>
                </c:pt>
                <c:pt idx="4669">
                  <c:v>3.4086805555562023</c:v>
                </c:pt>
                <c:pt idx="4670">
                  <c:v>3.4094097222259734</c:v>
                </c:pt>
                <c:pt idx="4671">
                  <c:v>3.4101388888884685</c:v>
                </c:pt>
                <c:pt idx="4672">
                  <c:v>3.4108564814814599</c:v>
                </c:pt>
                <c:pt idx="4673">
                  <c:v>3.411585648151231</c:v>
                </c:pt>
                <c:pt idx="4674">
                  <c:v>3.4123148148210021</c:v>
                </c:pt>
                <c:pt idx="4675">
                  <c:v>3.4130439814834972</c:v>
                </c:pt>
                <c:pt idx="4676">
                  <c:v>3.413819444445835</c:v>
                </c:pt>
                <c:pt idx="4677">
                  <c:v>3.4145370370388264</c:v>
                </c:pt>
                <c:pt idx="4678">
                  <c:v>3.4152662037085975</c:v>
                </c:pt>
                <c:pt idx="4679">
                  <c:v>3.4159953703710926</c:v>
                </c:pt>
                <c:pt idx="4680">
                  <c:v>3.416712962964084</c:v>
                </c:pt>
                <c:pt idx="4681">
                  <c:v>3.4174421296338551</c:v>
                </c:pt>
                <c:pt idx="4682">
                  <c:v>3.4181712962963502</c:v>
                </c:pt>
                <c:pt idx="4683">
                  <c:v>3.4188888888893416</c:v>
                </c:pt>
                <c:pt idx="4684">
                  <c:v>3.4196180555591127</c:v>
                </c:pt>
                <c:pt idx="4685">
                  <c:v>3.4203472222216078</c:v>
                </c:pt>
                <c:pt idx="4686">
                  <c:v>3.4210648148145992</c:v>
                </c:pt>
                <c:pt idx="4687">
                  <c:v>3.421840277784213</c:v>
                </c:pt>
                <c:pt idx="4688">
                  <c:v>3.4225694444467081</c:v>
                </c:pt>
                <c:pt idx="4689">
                  <c:v>3.4232986111164792</c:v>
                </c:pt>
                <c:pt idx="4690">
                  <c:v>3.4240162037094706</c:v>
                </c:pt>
                <c:pt idx="4691">
                  <c:v>3.4247453703719657</c:v>
                </c:pt>
                <c:pt idx="4692">
                  <c:v>3.4254745370417368</c:v>
                </c:pt>
                <c:pt idx="4693">
                  <c:v>3.4262500000040745</c:v>
                </c:pt>
                <c:pt idx="4694">
                  <c:v>3.4269791666665697</c:v>
                </c:pt>
                <c:pt idx="4695">
                  <c:v>3.4276967592595611</c:v>
                </c:pt>
                <c:pt idx="4696">
                  <c:v>3.4284259259293322</c:v>
                </c:pt>
                <c:pt idx="4697">
                  <c:v>3.4291550925991032</c:v>
                </c:pt>
                <c:pt idx="4698">
                  <c:v>3.4298726851848187</c:v>
                </c:pt>
                <c:pt idx="4699">
                  <c:v>3.4306481481544324</c:v>
                </c:pt>
                <c:pt idx="4700">
                  <c:v>3.4313773148169275</c:v>
                </c:pt>
                <c:pt idx="4701">
                  <c:v>3.4321064814866986</c:v>
                </c:pt>
                <c:pt idx="4702">
                  <c:v>3.43282407407969</c:v>
                </c:pt>
                <c:pt idx="4703">
                  <c:v>3.4335532407421852</c:v>
                </c:pt>
                <c:pt idx="4704">
                  <c:v>3.4342824074119562</c:v>
                </c:pt>
                <c:pt idx="4705">
                  <c:v>3.4350000000049477</c:v>
                </c:pt>
                <c:pt idx="4706">
                  <c:v>3.4357291666674428</c:v>
                </c:pt>
                <c:pt idx="4707">
                  <c:v>3.4364583333372138</c:v>
                </c:pt>
                <c:pt idx="4708">
                  <c:v>3.4371759259302053</c:v>
                </c:pt>
                <c:pt idx="4709">
                  <c:v>3.4379050925927004</c:v>
                </c:pt>
                <c:pt idx="4710">
                  <c:v>3.4386342592624715</c:v>
                </c:pt>
                <c:pt idx="4711">
                  <c:v>3.4393518518554629</c:v>
                </c:pt>
                <c:pt idx="4712">
                  <c:v>3.440081018517958</c:v>
                </c:pt>
                <c:pt idx="4713">
                  <c:v>3.4408101851877291</c:v>
                </c:pt>
                <c:pt idx="4714">
                  <c:v>3.4415277777807205</c:v>
                </c:pt>
                <c:pt idx="4715">
                  <c:v>3.4423032407430583</c:v>
                </c:pt>
                <c:pt idx="4716">
                  <c:v>3.4430324074128293</c:v>
                </c:pt>
                <c:pt idx="4717">
                  <c:v>3.4437615740753245</c:v>
                </c:pt>
                <c:pt idx="4718">
                  <c:v>3.4444791666683159</c:v>
                </c:pt>
                <c:pt idx="4719">
                  <c:v>3.445208333338087</c:v>
                </c:pt>
                <c:pt idx="4720">
                  <c:v>3.4459375000005821</c:v>
                </c:pt>
                <c:pt idx="4721">
                  <c:v>3.4466550925935735</c:v>
                </c:pt>
                <c:pt idx="4722">
                  <c:v>3.4473842592633446</c:v>
                </c:pt>
                <c:pt idx="4723">
                  <c:v>3.4481134259258397</c:v>
                </c:pt>
                <c:pt idx="4724">
                  <c:v>3.4488310185188311</c:v>
                </c:pt>
                <c:pt idx="4725">
                  <c:v>3.4495601851886022</c:v>
                </c:pt>
                <c:pt idx="4726">
                  <c:v>3.4502893518583733</c:v>
                </c:pt>
                <c:pt idx="4727">
                  <c:v>3.4510069444440887</c:v>
                </c:pt>
                <c:pt idx="4728">
                  <c:v>3.4517361111138598</c:v>
                </c:pt>
                <c:pt idx="4729">
                  <c:v>3.4524652777836309</c:v>
                </c:pt>
                <c:pt idx="4730">
                  <c:v>3.453194444446126</c:v>
                </c:pt>
                <c:pt idx="4731">
                  <c:v>3.4539120370391174</c:v>
                </c:pt>
                <c:pt idx="4732">
                  <c:v>3.4546412037088885</c:v>
                </c:pt>
                <c:pt idx="4733">
                  <c:v>3.4553703703713836</c:v>
                </c:pt>
                <c:pt idx="4734">
                  <c:v>3.456087962964375</c:v>
                </c:pt>
                <c:pt idx="4735">
                  <c:v>3.4568171296341461</c:v>
                </c:pt>
                <c:pt idx="4736">
                  <c:v>3.4575462962966412</c:v>
                </c:pt>
                <c:pt idx="4737">
                  <c:v>3.4582638888896327</c:v>
                </c:pt>
                <c:pt idx="4738">
                  <c:v>3.4589930555594037</c:v>
                </c:pt>
                <c:pt idx="4739">
                  <c:v>3.4597222222218988</c:v>
                </c:pt>
                <c:pt idx="4740">
                  <c:v>3.4604398148148903</c:v>
                </c:pt>
                <c:pt idx="4741">
                  <c:v>3.4611689814846613</c:v>
                </c:pt>
                <c:pt idx="4742">
                  <c:v>3.4618981481544324</c:v>
                </c:pt>
                <c:pt idx="4743">
                  <c:v>3.4626157407401479</c:v>
                </c:pt>
                <c:pt idx="4744">
                  <c:v>3.463344907409919</c:v>
                </c:pt>
                <c:pt idx="4745">
                  <c:v>3.46407407407969</c:v>
                </c:pt>
                <c:pt idx="4746">
                  <c:v>3.4647916666726815</c:v>
                </c:pt>
                <c:pt idx="4747">
                  <c:v>3.4655208333351766</c:v>
                </c:pt>
                <c:pt idx="4748">
                  <c:v>3.4662500000049477</c:v>
                </c:pt>
                <c:pt idx="4749">
                  <c:v>3.4669675925979391</c:v>
                </c:pt>
                <c:pt idx="4750">
                  <c:v>3.4676967592604342</c:v>
                </c:pt>
                <c:pt idx="4751">
                  <c:v>3.4684259259302053</c:v>
                </c:pt>
                <c:pt idx="4752">
                  <c:v>3.4691435185231967</c:v>
                </c:pt>
                <c:pt idx="4753">
                  <c:v>3.4698726851856918</c:v>
                </c:pt>
                <c:pt idx="4754">
                  <c:v>3.4706018518554629</c:v>
                </c:pt>
                <c:pt idx="4755">
                  <c:v>3.4713194444484543</c:v>
                </c:pt>
                <c:pt idx="4756">
                  <c:v>3.4720486111109494</c:v>
                </c:pt>
                <c:pt idx="4757">
                  <c:v>3.4727777777807205</c:v>
                </c:pt>
                <c:pt idx="4758">
                  <c:v>3.4734953703737119</c:v>
                </c:pt>
                <c:pt idx="4759">
                  <c:v>3.474224537043483</c:v>
                </c:pt>
                <c:pt idx="4760">
                  <c:v>3.4749537037059781</c:v>
                </c:pt>
                <c:pt idx="4761">
                  <c:v>3.4757291666683159</c:v>
                </c:pt>
                <c:pt idx="4762">
                  <c:v>3.476458333338087</c:v>
                </c:pt>
                <c:pt idx="4763">
                  <c:v>3.4771759259310784</c:v>
                </c:pt>
                <c:pt idx="4764">
                  <c:v>3.4779050925935735</c:v>
                </c:pt>
                <c:pt idx="4765">
                  <c:v>3.4786342592633446</c:v>
                </c:pt>
                <c:pt idx="4766">
                  <c:v>3.479351851856336</c:v>
                </c:pt>
                <c:pt idx="4767">
                  <c:v>3.4800810185188311</c:v>
                </c:pt>
                <c:pt idx="4768">
                  <c:v>3.4808101851886022</c:v>
                </c:pt>
                <c:pt idx="4769">
                  <c:v>3.4815277777815936</c:v>
                </c:pt>
                <c:pt idx="4770">
                  <c:v>3.4822569444440887</c:v>
                </c:pt>
                <c:pt idx="4771">
                  <c:v>3.4829861111138598</c:v>
                </c:pt>
                <c:pt idx="4772">
                  <c:v>3.4837615740761976</c:v>
                </c:pt>
                <c:pt idx="4773">
                  <c:v>3.4844907407459687</c:v>
                </c:pt>
                <c:pt idx="4774">
                  <c:v>3.4852083333389601</c:v>
                </c:pt>
                <c:pt idx="4775">
                  <c:v>3.4859375000014552</c:v>
                </c:pt>
                <c:pt idx="4776">
                  <c:v>3.4866666666712263</c:v>
                </c:pt>
                <c:pt idx="4777">
                  <c:v>3.4873842592642177</c:v>
                </c:pt>
                <c:pt idx="4778">
                  <c:v>3.4881134259267128</c:v>
                </c:pt>
                <c:pt idx="4779">
                  <c:v>3.4888425925964839</c:v>
                </c:pt>
                <c:pt idx="4780">
                  <c:v>3.4895601851894753</c:v>
                </c:pt>
                <c:pt idx="4781">
                  <c:v>3.4902893518519704</c:v>
                </c:pt>
                <c:pt idx="4782">
                  <c:v>3.4910185185217415</c:v>
                </c:pt>
                <c:pt idx="4783">
                  <c:v>3.4917361111147329</c:v>
                </c:pt>
                <c:pt idx="4784">
                  <c:v>3.492465277777228</c:v>
                </c:pt>
                <c:pt idx="4785">
                  <c:v>3.4931944444469991</c:v>
                </c:pt>
                <c:pt idx="4786">
                  <c:v>3.4939236111167702</c:v>
                </c:pt>
                <c:pt idx="4787">
                  <c:v>3.4946412037097616</c:v>
                </c:pt>
                <c:pt idx="4788">
                  <c:v>3.4953703703722567</c:v>
                </c:pt>
                <c:pt idx="4789">
                  <c:v>3.4960995370420278</c:v>
                </c:pt>
                <c:pt idx="4790">
                  <c:v>3.4968171296350192</c:v>
                </c:pt>
                <c:pt idx="4791">
                  <c:v>3.4975462962975143</c:v>
                </c:pt>
                <c:pt idx="4792">
                  <c:v>3.4982638888905058</c:v>
                </c:pt>
                <c:pt idx="4793">
                  <c:v>3.4989930555602768</c:v>
                </c:pt>
                <c:pt idx="4794">
                  <c:v>3.499722222222772</c:v>
                </c:pt>
                <c:pt idx="4795">
                  <c:v>3.5004398148157634</c:v>
                </c:pt>
                <c:pt idx="4796">
                  <c:v>3.5011689814855345</c:v>
                </c:pt>
                <c:pt idx="4797">
                  <c:v>3.5018981481480296</c:v>
                </c:pt>
                <c:pt idx="4798">
                  <c:v>3.502615740741021</c:v>
                </c:pt>
                <c:pt idx="4799">
                  <c:v>3.5033449074107921</c:v>
                </c:pt>
                <c:pt idx="4800">
                  <c:v>3.5040740740805632</c:v>
                </c:pt>
                <c:pt idx="4801">
                  <c:v>3.5047916666662786</c:v>
                </c:pt>
                <c:pt idx="4802">
                  <c:v>3.5055208333360497</c:v>
                </c:pt>
                <c:pt idx="4803">
                  <c:v>3.5062500000058208</c:v>
                </c:pt>
                <c:pt idx="4804">
                  <c:v>3.5069675925988122</c:v>
                </c:pt>
                <c:pt idx="4805">
                  <c:v>3.5076967592613073</c:v>
                </c:pt>
                <c:pt idx="4806">
                  <c:v>3.5084259259310784</c:v>
                </c:pt>
                <c:pt idx="4807">
                  <c:v>3.5091435185240698</c:v>
                </c:pt>
                <c:pt idx="4808">
                  <c:v>3.5099305555559113</c:v>
                </c:pt>
                <c:pt idx="4809">
                  <c:v>3.5106481481489027</c:v>
                </c:pt>
                <c:pt idx="4810">
                  <c:v>3.5113773148186738</c:v>
                </c:pt>
                <c:pt idx="4811">
                  <c:v>3.5121064814811689</c:v>
                </c:pt>
                <c:pt idx="4812">
                  <c:v>3.5128240740741603</c:v>
                </c:pt>
                <c:pt idx="4813">
                  <c:v>3.5135532407439314</c:v>
                </c:pt>
                <c:pt idx="4814">
                  <c:v>3.5142708333369228</c:v>
                </c:pt>
                <c:pt idx="4815">
                  <c:v>3.5149999999994179</c:v>
                </c:pt>
                <c:pt idx="4816">
                  <c:v>3.515729166669189</c:v>
                </c:pt>
                <c:pt idx="4817">
                  <c:v>3.5164467592621804</c:v>
                </c:pt>
                <c:pt idx="4818">
                  <c:v>3.5171759259319515</c:v>
                </c:pt>
                <c:pt idx="4819">
                  <c:v>3.5179050925944466</c:v>
                </c:pt>
                <c:pt idx="4820">
                  <c:v>3.5186342592642177</c:v>
                </c:pt>
                <c:pt idx="4821">
                  <c:v>3.5193518518572091</c:v>
                </c:pt>
                <c:pt idx="4822">
                  <c:v>3.5200810185197042</c:v>
                </c:pt>
                <c:pt idx="4823">
                  <c:v>3.5208101851894753</c:v>
                </c:pt>
                <c:pt idx="4824">
                  <c:v>3.5215277777824667</c:v>
                </c:pt>
                <c:pt idx="4825">
                  <c:v>3.5222569444449618</c:v>
                </c:pt>
                <c:pt idx="4826">
                  <c:v>3.5229861111147329</c:v>
                </c:pt>
                <c:pt idx="4827">
                  <c:v>3.5237037037077243</c:v>
                </c:pt>
                <c:pt idx="4828">
                  <c:v>3.5244328703702195</c:v>
                </c:pt>
                <c:pt idx="4829">
                  <c:v>3.5252083333398332</c:v>
                </c:pt>
                <c:pt idx="4830">
                  <c:v>3.5259259259255487</c:v>
                </c:pt>
                <c:pt idx="4831">
                  <c:v>3.5266550925953197</c:v>
                </c:pt>
                <c:pt idx="4832">
                  <c:v>3.5273842592650908</c:v>
                </c:pt>
                <c:pt idx="4833">
                  <c:v>3.5281018518580822</c:v>
                </c:pt>
                <c:pt idx="4834">
                  <c:v>3.5288310185205773</c:v>
                </c:pt>
                <c:pt idx="4835">
                  <c:v>3.5296064814829151</c:v>
                </c:pt>
                <c:pt idx="4836">
                  <c:v>3.5303356481526862</c:v>
                </c:pt>
                <c:pt idx="4837">
                  <c:v>3.5310648148151813</c:v>
                </c:pt>
                <c:pt idx="4838">
                  <c:v>3.5317824074081727</c:v>
                </c:pt>
                <c:pt idx="4839">
                  <c:v>3.5325115740779438</c:v>
                </c:pt>
                <c:pt idx="4840">
                  <c:v>3.5332407407404389</c:v>
                </c:pt>
                <c:pt idx="4841">
                  <c:v>3.5339583333334303</c:v>
                </c:pt>
                <c:pt idx="4842">
                  <c:v>3.5346875000032014</c:v>
                </c:pt>
                <c:pt idx="4843">
                  <c:v>3.5354166666729725</c:v>
                </c:pt>
                <c:pt idx="4844">
                  <c:v>3.536134259258688</c:v>
                </c:pt>
                <c:pt idx="4845">
                  <c:v>3.536863425928459</c:v>
                </c:pt>
                <c:pt idx="4846">
                  <c:v>3.5376388888907968</c:v>
                </c:pt>
                <c:pt idx="4847">
                  <c:v>3.5383680555605679</c:v>
                </c:pt>
                <c:pt idx="4848">
                  <c:v>3.5390856481535593</c:v>
                </c:pt>
                <c:pt idx="4849">
                  <c:v>3.5398148148160544</c:v>
                </c:pt>
                <c:pt idx="4850">
                  <c:v>3.5405439814858255</c:v>
                </c:pt>
                <c:pt idx="4851">
                  <c:v>3.5412615740788169</c:v>
                </c:pt>
                <c:pt idx="4852">
                  <c:v>3.541990740741312</c:v>
                </c:pt>
                <c:pt idx="4853">
                  <c:v>3.5427199074110831</c:v>
                </c:pt>
                <c:pt idx="4854">
                  <c:v>3.5434375000040745</c:v>
                </c:pt>
                <c:pt idx="4855">
                  <c:v>3.5441666666665697</c:v>
                </c:pt>
                <c:pt idx="4856">
                  <c:v>3.5448958333363407</c:v>
                </c:pt>
                <c:pt idx="4857">
                  <c:v>3.5456134259293322</c:v>
                </c:pt>
                <c:pt idx="4858">
                  <c:v>3.5463425925991032</c:v>
                </c:pt>
                <c:pt idx="4859">
                  <c:v>3.5470717592615983</c:v>
                </c:pt>
                <c:pt idx="4860">
                  <c:v>3.5477893518545898</c:v>
                </c:pt>
                <c:pt idx="4861">
                  <c:v>3.5485185185243608</c:v>
                </c:pt>
                <c:pt idx="4862">
                  <c:v>3.549247685186856</c:v>
                </c:pt>
                <c:pt idx="4863">
                  <c:v>3.549976851856627</c:v>
                </c:pt>
                <c:pt idx="4864">
                  <c:v>3.5506944444496185</c:v>
                </c:pt>
                <c:pt idx="4865">
                  <c:v>3.5514236111121136</c:v>
                </c:pt>
                <c:pt idx="4866">
                  <c:v>3.5521527777818847</c:v>
                </c:pt>
                <c:pt idx="4867">
                  <c:v>3.5528703703748761</c:v>
                </c:pt>
                <c:pt idx="4868">
                  <c:v>3.5535995370373712</c:v>
                </c:pt>
                <c:pt idx="4869">
                  <c:v>3.5543287037071423</c:v>
                </c:pt>
                <c:pt idx="4870">
                  <c:v>3.5550462963001337</c:v>
                </c:pt>
                <c:pt idx="4871">
                  <c:v>3.5557754629626288</c:v>
                </c:pt>
                <c:pt idx="4872">
                  <c:v>3.5565046296323999</c:v>
                </c:pt>
                <c:pt idx="4873">
                  <c:v>3.557233796302171</c:v>
                </c:pt>
                <c:pt idx="4874">
                  <c:v>3.5579513888951624</c:v>
                </c:pt>
                <c:pt idx="4875">
                  <c:v>3.5586805555576575</c:v>
                </c:pt>
                <c:pt idx="4876">
                  <c:v>3.5594097222274286</c:v>
                </c:pt>
                <c:pt idx="4877">
                  <c:v>3.56012731482042</c:v>
                </c:pt>
                <c:pt idx="4878">
                  <c:v>3.5608564814829151</c:v>
                </c:pt>
                <c:pt idx="4879">
                  <c:v>3.5615856481526862</c:v>
                </c:pt>
                <c:pt idx="4880">
                  <c:v>3.5623148148151813</c:v>
                </c:pt>
                <c:pt idx="4881">
                  <c:v>3.5630324074081727</c:v>
                </c:pt>
                <c:pt idx="4882">
                  <c:v>3.5637615740779438</c:v>
                </c:pt>
                <c:pt idx="4883">
                  <c:v>3.5644907407404389</c:v>
                </c:pt>
                <c:pt idx="4884">
                  <c:v>3.5652083333334303</c:v>
                </c:pt>
                <c:pt idx="4885">
                  <c:v>3.5659375000032014</c:v>
                </c:pt>
                <c:pt idx="4886">
                  <c:v>3.5666666666729725</c:v>
                </c:pt>
                <c:pt idx="4887">
                  <c:v>3.5673958333354676</c:v>
                </c:pt>
                <c:pt idx="4888">
                  <c:v>3.568113425928459</c:v>
                </c:pt>
                <c:pt idx="4889">
                  <c:v>3.5688425925982301</c:v>
                </c:pt>
                <c:pt idx="4890">
                  <c:v>3.5695717592607252</c:v>
                </c:pt>
                <c:pt idx="4891">
                  <c:v>3.5702893518537167</c:v>
                </c:pt>
                <c:pt idx="4892">
                  <c:v>3.5710185185234877</c:v>
                </c:pt>
                <c:pt idx="4893">
                  <c:v>3.5717476851859828</c:v>
                </c:pt>
                <c:pt idx="4894">
                  <c:v>3.5724652777789743</c:v>
                </c:pt>
                <c:pt idx="4895">
                  <c:v>3.5731944444487453</c:v>
                </c:pt>
                <c:pt idx="4896">
                  <c:v>3.5739236111112405</c:v>
                </c:pt>
                <c:pt idx="4897">
                  <c:v>3.5746527777810115</c:v>
                </c:pt>
                <c:pt idx="4898">
                  <c:v>3.575370370374003</c:v>
                </c:pt>
                <c:pt idx="4899">
                  <c:v>3.5760995370364981</c:v>
                </c:pt>
                <c:pt idx="4900">
                  <c:v>3.5768287037062692</c:v>
                </c:pt>
                <c:pt idx="4901">
                  <c:v>3.5775462962992606</c:v>
                </c:pt>
                <c:pt idx="4902">
                  <c:v>3.5783217592615983</c:v>
                </c:pt>
                <c:pt idx="4903">
                  <c:v>3.5790509259313694</c:v>
                </c:pt>
                <c:pt idx="4904">
                  <c:v>3.5797685185243608</c:v>
                </c:pt>
                <c:pt idx="4905">
                  <c:v>3.580497685186856</c:v>
                </c:pt>
                <c:pt idx="4906">
                  <c:v>3.581226851856627</c:v>
                </c:pt>
                <c:pt idx="4907">
                  <c:v>3.5819444444496185</c:v>
                </c:pt>
                <c:pt idx="4908">
                  <c:v>3.5827199074119562</c:v>
                </c:pt>
                <c:pt idx="4909">
                  <c:v>3.5834490740744513</c:v>
                </c:pt>
                <c:pt idx="4910">
                  <c:v>3.5841666666674428</c:v>
                </c:pt>
                <c:pt idx="4911">
                  <c:v>3.5848958333372138</c:v>
                </c:pt>
                <c:pt idx="4912">
                  <c:v>3.5856134259302053</c:v>
                </c:pt>
                <c:pt idx="4913">
                  <c:v>3.5863425925927004</c:v>
                </c:pt>
                <c:pt idx="4914">
                  <c:v>3.5871180555550382</c:v>
                </c:pt>
                <c:pt idx="4915">
                  <c:v>3.5878356481480296</c:v>
                </c:pt>
                <c:pt idx="4916">
                  <c:v>3.5885648148178007</c:v>
                </c:pt>
                <c:pt idx="4917">
                  <c:v>3.5892939814875717</c:v>
                </c:pt>
                <c:pt idx="4918">
                  <c:v>3.5900115740805632</c:v>
                </c:pt>
                <c:pt idx="4919">
                  <c:v>3.5907407407430583</c:v>
                </c:pt>
                <c:pt idx="4920">
                  <c:v>3.591516203705396</c:v>
                </c:pt>
                <c:pt idx="4921">
                  <c:v>3.5922453703751671</c:v>
                </c:pt>
                <c:pt idx="4922">
                  <c:v>3.5929629629681585</c:v>
                </c:pt>
                <c:pt idx="4923">
                  <c:v>3.5936921296306537</c:v>
                </c:pt>
                <c:pt idx="4924">
                  <c:v>3.5944212963004247</c:v>
                </c:pt>
                <c:pt idx="4925">
                  <c:v>3.5951388888934162</c:v>
                </c:pt>
                <c:pt idx="4926">
                  <c:v>3.5958680555559113</c:v>
                </c:pt>
                <c:pt idx="4927">
                  <c:v>3.5965972222256823</c:v>
                </c:pt>
                <c:pt idx="4928">
                  <c:v>3.5973148148186738</c:v>
                </c:pt>
                <c:pt idx="4929">
                  <c:v>3.5980439814811689</c:v>
                </c:pt>
                <c:pt idx="4930">
                  <c:v>3.5987615740741603</c:v>
                </c:pt>
                <c:pt idx="4931">
                  <c:v>3.5995486111132777</c:v>
                </c:pt>
                <c:pt idx="4932">
                  <c:v>3.6002662037062692</c:v>
                </c:pt>
                <c:pt idx="4933">
                  <c:v>3.6009953703760402</c:v>
                </c:pt>
                <c:pt idx="4934">
                  <c:v>3.6017245370385353</c:v>
                </c:pt>
                <c:pt idx="4935">
                  <c:v>3.6024421296315268</c:v>
                </c:pt>
                <c:pt idx="4936">
                  <c:v>3.6031712963012978</c:v>
                </c:pt>
                <c:pt idx="4937">
                  <c:v>3.6039467592636356</c:v>
                </c:pt>
                <c:pt idx="4938">
                  <c:v>3.604664351856627</c:v>
                </c:pt>
                <c:pt idx="4939">
                  <c:v>3.6053935185191222</c:v>
                </c:pt>
                <c:pt idx="4940">
                  <c:v>3.6061111111121136</c:v>
                </c:pt>
                <c:pt idx="4941">
                  <c:v>3.6068402777818847</c:v>
                </c:pt>
                <c:pt idx="4942">
                  <c:v>3.6075694444443798</c:v>
                </c:pt>
                <c:pt idx="4943">
                  <c:v>3.6083449074139935</c:v>
                </c:pt>
                <c:pt idx="4944">
                  <c:v>3.609062499999709</c:v>
                </c:pt>
                <c:pt idx="4945">
                  <c:v>3.60979166666948</c:v>
                </c:pt>
                <c:pt idx="4946">
                  <c:v>3.6105092592624715</c:v>
                </c:pt>
                <c:pt idx="4947">
                  <c:v>3.6112384259322425</c:v>
                </c:pt>
                <c:pt idx="4948">
                  <c:v>3.6119675925947377</c:v>
                </c:pt>
                <c:pt idx="4949">
                  <c:v>3.6127314814875717</c:v>
                </c:pt>
                <c:pt idx="4950">
                  <c:v>3.6134606481500668</c:v>
                </c:pt>
                <c:pt idx="4951">
                  <c:v>3.6141898148198379</c:v>
                </c:pt>
                <c:pt idx="4952">
                  <c:v>3.6149074074128293</c:v>
                </c:pt>
                <c:pt idx="4953">
                  <c:v>3.6156365740753245</c:v>
                </c:pt>
                <c:pt idx="4954">
                  <c:v>3.6163657407450955</c:v>
                </c:pt>
                <c:pt idx="4955">
                  <c:v>3.6171296296306537</c:v>
                </c:pt>
                <c:pt idx="4956">
                  <c:v>3.6178587963004247</c:v>
                </c:pt>
                <c:pt idx="4957">
                  <c:v>3.6185879629629198</c:v>
                </c:pt>
                <c:pt idx="4958">
                  <c:v>3.6193055555559113</c:v>
                </c:pt>
                <c:pt idx="4959">
                  <c:v>3.6200347222256823</c:v>
                </c:pt>
                <c:pt idx="4960">
                  <c:v>3.6207638888954534</c:v>
                </c:pt>
                <c:pt idx="4961">
                  <c:v>3.6215277777810115</c:v>
                </c:pt>
                <c:pt idx="4962">
                  <c:v>3.6222569444507826</c:v>
                </c:pt>
                <c:pt idx="4963">
                  <c:v>3.6229861111132777</c:v>
                </c:pt>
                <c:pt idx="4964">
                  <c:v>3.6237152777830488</c:v>
                </c:pt>
                <c:pt idx="4965">
                  <c:v>3.6244328703760402</c:v>
                </c:pt>
                <c:pt idx="4966">
                  <c:v>3.6251620370385353</c:v>
                </c:pt>
                <c:pt idx="4967">
                  <c:v>3.6259375000008731</c:v>
                </c:pt>
                <c:pt idx="4968">
                  <c:v>3.6266550925938645</c:v>
                </c:pt>
                <c:pt idx="4969">
                  <c:v>3.6273842592636356</c:v>
                </c:pt>
                <c:pt idx="4970">
                  <c:v>3.6281134259261307</c:v>
                </c:pt>
                <c:pt idx="4971">
                  <c:v>3.6288310185191222</c:v>
                </c:pt>
                <c:pt idx="4972">
                  <c:v>3.6295601851888932</c:v>
                </c:pt>
                <c:pt idx="4973">
                  <c:v>3.630335648151231</c:v>
                </c:pt>
                <c:pt idx="4974">
                  <c:v>3.6310648148210021</c:v>
                </c:pt>
                <c:pt idx="4975">
                  <c:v>3.6317824074139935</c:v>
                </c:pt>
                <c:pt idx="4976">
                  <c:v>3.6325115740764886</c:v>
                </c:pt>
                <c:pt idx="4977">
                  <c:v>3.6332407407462597</c:v>
                </c:pt>
                <c:pt idx="4978">
                  <c:v>3.6339583333392511</c:v>
                </c:pt>
                <c:pt idx="4979">
                  <c:v>3.6347337963015889</c:v>
                </c:pt>
                <c:pt idx="4980">
                  <c:v>3.635462962964084</c:v>
                </c:pt>
                <c:pt idx="4981">
                  <c:v>3.6361805555570754</c:v>
                </c:pt>
                <c:pt idx="4982">
                  <c:v>3.6369097222268465</c:v>
                </c:pt>
                <c:pt idx="4983">
                  <c:v>3.6376388888893416</c:v>
                </c:pt>
                <c:pt idx="4984">
                  <c:v>3.638356481482333</c:v>
                </c:pt>
                <c:pt idx="4985">
                  <c:v>3.6391435185214505</c:v>
                </c:pt>
                <c:pt idx="4986">
                  <c:v>3.6398611111144419</c:v>
                </c:pt>
                <c:pt idx="4987">
                  <c:v>3.640590277784213</c:v>
                </c:pt>
                <c:pt idx="4988">
                  <c:v>3.6413194444467081</c:v>
                </c:pt>
                <c:pt idx="4989">
                  <c:v>3.6420370370396995</c:v>
                </c:pt>
                <c:pt idx="4990">
                  <c:v>3.6427662037094706</c:v>
                </c:pt>
                <c:pt idx="4991">
                  <c:v>3.6435416666718083</c:v>
                </c:pt>
                <c:pt idx="4992">
                  <c:v>3.6442708333343035</c:v>
                </c:pt>
                <c:pt idx="4993">
                  <c:v>3.6449884259272949</c:v>
                </c:pt>
                <c:pt idx="4994">
                  <c:v>3.645717592597066</c:v>
                </c:pt>
                <c:pt idx="4995">
                  <c:v>3.6464351851900574</c:v>
                </c:pt>
                <c:pt idx="4996">
                  <c:v>3.6471643518525525</c:v>
                </c:pt>
                <c:pt idx="4997">
                  <c:v>3.6479398148148903</c:v>
                </c:pt>
                <c:pt idx="4998">
                  <c:v>3.6486574074078817</c:v>
                </c:pt>
                <c:pt idx="4999">
                  <c:v>3.6493865740776528</c:v>
                </c:pt>
                <c:pt idx="5000">
                  <c:v>3.6501157407401479</c:v>
                </c:pt>
                <c:pt idx="5001">
                  <c:v>3.650844907409919</c:v>
                </c:pt>
                <c:pt idx="5002">
                  <c:v>3.6515625000029104</c:v>
                </c:pt>
                <c:pt idx="5003">
                  <c:v>3.6523379629652482</c:v>
                </c:pt>
                <c:pt idx="5004">
                  <c:v>3.6530671296350192</c:v>
                </c:pt>
                <c:pt idx="5005">
                  <c:v>3.6537847222280107</c:v>
                </c:pt>
                <c:pt idx="5006">
                  <c:v>3.6545138888905058</c:v>
                </c:pt>
                <c:pt idx="5007">
                  <c:v>3.6552430555602768</c:v>
                </c:pt>
                <c:pt idx="5008">
                  <c:v>3.6559606481532683</c:v>
                </c:pt>
                <c:pt idx="5009">
                  <c:v>3.656736111115606</c:v>
                </c:pt>
                <c:pt idx="5010">
                  <c:v>3.6574652777781012</c:v>
                </c:pt>
                <c:pt idx="5011">
                  <c:v>3.6581828703710926</c:v>
                </c:pt>
                <c:pt idx="5012">
                  <c:v>3.6589120370408637</c:v>
                </c:pt>
                <c:pt idx="5013">
                  <c:v>3.6596412037033588</c:v>
                </c:pt>
                <c:pt idx="5014">
                  <c:v>3.6603587962963502</c:v>
                </c:pt>
                <c:pt idx="5015">
                  <c:v>3.6610879629661213</c:v>
                </c:pt>
                <c:pt idx="5016">
                  <c:v>3.6618171296358923</c:v>
                </c:pt>
                <c:pt idx="5017">
                  <c:v>3.6625347222216078</c:v>
                </c:pt>
                <c:pt idx="5018">
                  <c:v>3.6632638888913789</c:v>
                </c:pt>
                <c:pt idx="5019">
                  <c:v>3.66399305556115</c:v>
                </c:pt>
                <c:pt idx="5020">
                  <c:v>3.6647106481541414</c:v>
                </c:pt>
                <c:pt idx="5021">
                  <c:v>3.6654398148166365</c:v>
                </c:pt>
                <c:pt idx="5022">
                  <c:v>3.6661689814864076</c:v>
                </c:pt>
                <c:pt idx="5023">
                  <c:v>3.666886574079399</c:v>
                </c:pt>
                <c:pt idx="5024">
                  <c:v>3.6676157407418941</c:v>
                </c:pt>
                <c:pt idx="5025">
                  <c:v>3.6683449074116652</c:v>
                </c:pt>
                <c:pt idx="5026">
                  <c:v>3.6690625000046566</c:v>
                </c:pt>
                <c:pt idx="5027">
                  <c:v>3.6697916666671517</c:v>
                </c:pt>
                <c:pt idx="5028">
                  <c:v>3.6705208333369228</c:v>
                </c:pt>
                <c:pt idx="5029">
                  <c:v>3.6712499999994179</c:v>
                </c:pt>
                <c:pt idx="5030">
                  <c:v>3.6719675925924093</c:v>
                </c:pt>
                <c:pt idx="5031">
                  <c:v>3.6726967592621804</c:v>
                </c:pt>
                <c:pt idx="5032">
                  <c:v>3.6734259259319515</c:v>
                </c:pt>
                <c:pt idx="5033">
                  <c:v>3.6741435185249429</c:v>
                </c:pt>
                <c:pt idx="5034">
                  <c:v>3.674872685187438</c:v>
                </c:pt>
                <c:pt idx="5035">
                  <c:v>3.6756018518572091</c:v>
                </c:pt>
                <c:pt idx="5036">
                  <c:v>3.6763194444502005</c:v>
                </c:pt>
                <c:pt idx="5037">
                  <c:v>3.6770486111126957</c:v>
                </c:pt>
                <c:pt idx="5038">
                  <c:v>3.6777777777824667</c:v>
                </c:pt>
                <c:pt idx="5039">
                  <c:v>3.6784953703754582</c:v>
                </c:pt>
                <c:pt idx="5040">
                  <c:v>3.6792245370379533</c:v>
                </c:pt>
                <c:pt idx="5041">
                  <c:v>3.6799537037077243</c:v>
                </c:pt>
                <c:pt idx="5042">
                  <c:v>3.6806828703702195</c:v>
                </c:pt>
                <c:pt idx="5043">
                  <c:v>3.6814004629632109</c:v>
                </c:pt>
                <c:pt idx="5044">
                  <c:v>3.682129629632982</c:v>
                </c:pt>
                <c:pt idx="5045">
                  <c:v>3.682858796302753</c:v>
                </c:pt>
                <c:pt idx="5046">
                  <c:v>3.6835879629652482</c:v>
                </c:pt>
                <c:pt idx="5047">
                  <c:v>3.6843171296350192</c:v>
                </c:pt>
                <c:pt idx="5048">
                  <c:v>3.6850347222280107</c:v>
                </c:pt>
                <c:pt idx="5049">
                  <c:v>3.6857638888905058</c:v>
                </c:pt>
                <c:pt idx="5050">
                  <c:v>3.6864930555602768</c:v>
                </c:pt>
                <c:pt idx="5051">
                  <c:v>3.687222222222772</c:v>
                </c:pt>
                <c:pt idx="5052">
                  <c:v>3.6879398148157634</c:v>
                </c:pt>
                <c:pt idx="5053">
                  <c:v>3.6886689814855345</c:v>
                </c:pt>
                <c:pt idx="5054">
                  <c:v>3.6893981481480296</c:v>
                </c:pt>
                <c:pt idx="5055">
                  <c:v>3.6901736111176433</c:v>
                </c:pt>
                <c:pt idx="5056">
                  <c:v>3.6908912037033588</c:v>
                </c:pt>
                <c:pt idx="5057">
                  <c:v>3.6916203703731298</c:v>
                </c:pt>
                <c:pt idx="5058">
                  <c:v>3.6923495370429009</c:v>
                </c:pt>
                <c:pt idx="5059">
                  <c:v>3.6930671296358923</c:v>
                </c:pt>
                <c:pt idx="5060">
                  <c:v>3.6937962962983875</c:v>
                </c:pt>
                <c:pt idx="5061">
                  <c:v>3.6945717592607252</c:v>
                </c:pt>
                <c:pt idx="5062">
                  <c:v>3.6953009259304963</c:v>
                </c:pt>
                <c:pt idx="5063">
                  <c:v>3.6960185185234877</c:v>
                </c:pt>
                <c:pt idx="5064">
                  <c:v>3.6967476851859828</c:v>
                </c:pt>
                <c:pt idx="5065">
                  <c:v>3.6974768518557539</c:v>
                </c:pt>
                <c:pt idx="5066">
                  <c:v>3.6981944444487453</c:v>
                </c:pt>
                <c:pt idx="5067">
                  <c:v>3.6989236111112405</c:v>
                </c:pt>
                <c:pt idx="5068">
                  <c:v>3.6996527777810115</c:v>
                </c:pt>
                <c:pt idx="5069">
                  <c:v>3.700370370374003</c:v>
                </c:pt>
                <c:pt idx="5070">
                  <c:v>3.7010995370364981</c:v>
                </c:pt>
                <c:pt idx="5071">
                  <c:v>3.7018287037062692</c:v>
                </c:pt>
                <c:pt idx="5072">
                  <c:v>3.7026041666686069</c:v>
                </c:pt>
                <c:pt idx="5073">
                  <c:v>3.703333333338378</c:v>
                </c:pt>
                <c:pt idx="5074">
                  <c:v>3.7040509259313694</c:v>
                </c:pt>
                <c:pt idx="5075">
                  <c:v>3.7047800925938645</c:v>
                </c:pt>
                <c:pt idx="5076">
                  <c:v>3.7055092592636356</c:v>
                </c:pt>
                <c:pt idx="5077">
                  <c:v>3.706226851856627</c:v>
                </c:pt>
                <c:pt idx="5078">
                  <c:v>3.7069560185191222</c:v>
                </c:pt>
                <c:pt idx="5079">
                  <c:v>3.7076851851888932</c:v>
                </c:pt>
                <c:pt idx="5080">
                  <c:v>3.7084027777818847</c:v>
                </c:pt>
                <c:pt idx="5081">
                  <c:v>3.7091319444443798</c:v>
                </c:pt>
                <c:pt idx="5082">
                  <c:v>3.7098611111141508</c:v>
                </c:pt>
                <c:pt idx="5083">
                  <c:v>3.7105787037071423</c:v>
                </c:pt>
                <c:pt idx="5084">
                  <c:v>3.7113078703769133</c:v>
                </c:pt>
                <c:pt idx="5085">
                  <c:v>3.7120370370394085</c:v>
                </c:pt>
                <c:pt idx="5086">
                  <c:v>3.7127546296323999</c:v>
                </c:pt>
                <c:pt idx="5087">
                  <c:v>3.713483796302171</c:v>
                </c:pt>
                <c:pt idx="5088">
                  <c:v>3.7142129629646661</c:v>
                </c:pt>
                <c:pt idx="5089">
                  <c:v>3.7149305555576575</c:v>
                </c:pt>
                <c:pt idx="5090">
                  <c:v>3.7156597222274286</c:v>
                </c:pt>
                <c:pt idx="5091">
                  <c:v>3.7163888888899237</c:v>
                </c:pt>
                <c:pt idx="5092">
                  <c:v>3.7171064814829151</c:v>
                </c:pt>
                <c:pt idx="5093">
                  <c:v>3.7178356481526862</c:v>
                </c:pt>
                <c:pt idx="5094">
                  <c:v>3.7185648148151813</c:v>
                </c:pt>
                <c:pt idx="5095">
                  <c:v>3.7192824074081727</c:v>
                </c:pt>
                <c:pt idx="5096">
                  <c:v>3.7200115740779438</c:v>
                </c:pt>
                <c:pt idx="5097">
                  <c:v>3.7207291666709352</c:v>
                </c:pt>
                <c:pt idx="5098">
                  <c:v>3.7214583333334303</c:v>
                </c:pt>
                <c:pt idx="5099">
                  <c:v>3.7221875000032014</c:v>
                </c:pt>
                <c:pt idx="5100">
                  <c:v>3.7229050925961928</c:v>
                </c:pt>
                <c:pt idx="5101">
                  <c:v>3.723634259258688</c:v>
                </c:pt>
                <c:pt idx="5102">
                  <c:v>3.724363425928459</c:v>
                </c:pt>
                <c:pt idx="5103">
                  <c:v>3.7251388888907968</c:v>
                </c:pt>
                <c:pt idx="5104">
                  <c:v>3.7258680555605679</c:v>
                </c:pt>
                <c:pt idx="5105">
                  <c:v>3.7265856481535593</c:v>
                </c:pt>
                <c:pt idx="5106">
                  <c:v>3.7273148148160544</c:v>
                </c:pt>
                <c:pt idx="5107">
                  <c:v>3.7280439814858255</c:v>
                </c:pt>
                <c:pt idx="5108">
                  <c:v>3.7287615740788169</c:v>
                </c:pt>
                <c:pt idx="5109">
                  <c:v>3.729490740741312</c:v>
                </c:pt>
                <c:pt idx="5110">
                  <c:v>3.7302199074110831</c:v>
                </c:pt>
                <c:pt idx="5111">
                  <c:v>3.7309375000040745</c:v>
                </c:pt>
                <c:pt idx="5112">
                  <c:v>3.7316666666665697</c:v>
                </c:pt>
                <c:pt idx="5113">
                  <c:v>3.7323958333363407</c:v>
                </c:pt>
                <c:pt idx="5114">
                  <c:v>3.7331712962986785</c:v>
                </c:pt>
                <c:pt idx="5115">
                  <c:v>3.7338888888916699</c:v>
                </c:pt>
                <c:pt idx="5116">
                  <c:v>3.734618055561441</c:v>
                </c:pt>
                <c:pt idx="5117">
                  <c:v>3.7353472222239361</c:v>
                </c:pt>
                <c:pt idx="5118">
                  <c:v>3.7360648148169275</c:v>
                </c:pt>
                <c:pt idx="5119">
                  <c:v>3.7367939814866986</c:v>
                </c:pt>
                <c:pt idx="5120">
                  <c:v>3.7375231481491937</c:v>
                </c:pt>
                <c:pt idx="5121">
                  <c:v>3.7382407407421852</c:v>
                </c:pt>
                <c:pt idx="5122">
                  <c:v>3.7389699074119562</c:v>
                </c:pt>
                <c:pt idx="5123">
                  <c:v>3.7396990740744513</c:v>
                </c:pt>
                <c:pt idx="5124">
                  <c:v>3.7404166666674428</c:v>
                </c:pt>
                <c:pt idx="5125">
                  <c:v>3.7411458333372138</c:v>
                </c:pt>
                <c:pt idx="5126">
                  <c:v>3.741874999999709</c:v>
                </c:pt>
                <c:pt idx="5127">
                  <c:v>3.7425925925927004</c:v>
                </c:pt>
                <c:pt idx="5128">
                  <c:v>3.7433217592624715</c:v>
                </c:pt>
                <c:pt idx="5129">
                  <c:v>3.7440509259322425</c:v>
                </c:pt>
                <c:pt idx="5130">
                  <c:v>3.7448263888945803</c:v>
                </c:pt>
                <c:pt idx="5131">
                  <c:v>3.7455439814875717</c:v>
                </c:pt>
                <c:pt idx="5132">
                  <c:v>3.7462731481500668</c:v>
                </c:pt>
                <c:pt idx="5133">
                  <c:v>3.7470023148198379</c:v>
                </c:pt>
                <c:pt idx="5134">
                  <c:v>3.7477199074128293</c:v>
                </c:pt>
                <c:pt idx="5135">
                  <c:v>3.7484490740753245</c:v>
                </c:pt>
                <c:pt idx="5136">
                  <c:v>3.7491782407450955</c:v>
                </c:pt>
                <c:pt idx="5137">
                  <c:v>3.749895833338087</c:v>
                </c:pt>
                <c:pt idx="5138">
                  <c:v>3.7506250000005821</c:v>
                </c:pt>
                <c:pt idx="5139">
                  <c:v>3.7513541666703532</c:v>
                </c:pt>
                <c:pt idx="5140">
                  <c:v>3.7520717592633446</c:v>
                </c:pt>
                <c:pt idx="5141">
                  <c:v>3.7528009259258397</c:v>
                </c:pt>
                <c:pt idx="5142">
                  <c:v>3.7535300925956108</c:v>
                </c:pt>
                <c:pt idx="5143">
                  <c:v>3.7542476851886022</c:v>
                </c:pt>
                <c:pt idx="5144">
                  <c:v>3.7549768518583733</c:v>
                </c:pt>
                <c:pt idx="5145">
                  <c:v>3.7557060185208684</c:v>
                </c:pt>
                <c:pt idx="5146">
                  <c:v>3.7564236111138598</c:v>
                </c:pt>
                <c:pt idx="5147">
                  <c:v>3.7571527777836309</c:v>
                </c:pt>
                <c:pt idx="5148">
                  <c:v>3.757881944446126</c:v>
                </c:pt>
                <c:pt idx="5149">
                  <c:v>3.7585995370391174</c:v>
                </c:pt>
                <c:pt idx="5150">
                  <c:v>3.7593287037088885</c:v>
                </c:pt>
                <c:pt idx="5151">
                  <c:v>3.7600578703713836</c:v>
                </c:pt>
                <c:pt idx="5152">
                  <c:v>3.760775462964375</c:v>
                </c:pt>
                <c:pt idx="5153">
                  <c:v>3.7615046296341461</c:v>
                </c:pt>
                <c:pt idx="5154">
                  <c:v>3.7622337962966412</c:v>
                </c:pt>
                <c:pt idx="5155">
                  <c:v>3.7629513888896327</c:v>
                </c:pt>
                <c:pt idx="5156">
                  <c:v>3.7636805555594037</c:v>
                </c:pt>
                <c:pt idx="5157">
                  <c:v>3.7644097222218988</c:v>
                </c:pt>
                <c:pt idx="5158">
                  <c:v>3.7651273148148903</c:v>
                </c:pt>
                <c:pt idx="5159">
                  <c:v>3.7658564814846613</c:v>
                </c:pt>
                <c:pt idx="5160">
                  <c:v>3.7665740740776528</c:v>
                </c:pt>
                <c:pt idx="5161">
                  <c:v>3.7673032407401479</c:v>
                </c:pt>
                <c:pt idx="5162">
                  <c:v>3.768032407409919</c:v>
                </c:pt>
                <c:pt idx="5163">
                  <c:v>3.76876157407969</c:v>
                </c:pt>
                <c:pt idx="5164">
                  <c:v>3.7694791666726815</c:v>
                </c:pt>
                <c:pt idx="5165">
                  <c:v>3.7702083333351766</c:v>
                </c:pt>
                <c:pt idx="5166">
                  <c:v>3.770925925928168</c:v>
                </c:pt>
                <c:pt idx="5167">
                  <c:v>3.7716550925979391</c:v>
                </c:pt>
                <c:pt idx="5168">
                  <c:v>3.7723842592604342</c:v>
                </c:pt>
                <c:pt idx="5169">
                  <c:v>3.7731018518534256</c:v>
                </c:pt>
                <c:pt idx="5170">
                  <c:v>3.7738310185231967</c:v>
                </c:pt>
                <c:pt idx="5171">
                  <c:v>3.7745601851856918</c:v>
                </c:pt>
                <c:pt idx="5172">
                  <c:v>3.7752777777786832</c:v>
                </c:pt>
                <c:pt idx="5173">
                  <c:v>3.7760069444484543</c:v>
                </c:pt>
                <c:pt idx="5174">
                  <c:v>3.7767361111109494</c:v>
                </c:pt>
                <c:pt idx="5175">
                  <c:v>3.7774537037039408</c:v>
                </c:pt>
                <c:pt idx="5176">
                  <c:v>3.7781828703737119</c:v>
                </c:pt>
                <c:pt idx="5177">
                  <c:v>3.778912037043483</c:v>
                </c:pt>
                <c:pt idx="5178">
                  <c:v>3.7796412037059781</c:v>
                </c:pt>
                <c:pt idx="5179">
                  <c:v>3.7803587962989695</c:v>
                </c:pt>
                <c:pt idx="5180">
                  <c:v>3.7810879629687406</c:v>
                </c:pt>
                <c:pt idx="5181">
                  <c:v>3.7818634259310784</c:v>
                </c:pt>
                <c:pt idx="5182">
                  <c:v>3.7825925925935735</c:v>
                </c:pt>
                <c:pt idx="5183">
                  <c:v>3.7833101851865649</c:v>
                </c:pt>
                <c:pt idx="5184">
                  <c:v>3.784039351856336</c:v>
                </c:pt>
                <c:pt idx="5185">
                  <c:v>3.7847685185188311</c:v>
                </c:pt>
                <c:pt idx="5186">
                  <c:v>3.7854861111118225</c:v>
                </c:pt>
                <c:pt idx="5187">
                  <c:v>3.7862615740741603</c:v>
                </c:pt>
                <c:pt idx="5188">
                  <c:v>3.7869907407439314</c:v>
                </c:pt>
                <c:pt idx="5189">
                  <c:v>3.7877199074137025</c:v>
                </c:pt>
                <c:pt idx="5190">
                  <c:v>3.7884374999994179</c:v>
                </c:pt>
                <c:pt idx="5191">
                  <c:v>3.789166666669189</c:v>
                </c:pt>
                <c:pt idx="5192">
                  <c:v>3.7898958333389601</c:v>
                </c:pt>
                <c:pt idx="5193">
                  <c:v>3.7906134259319515</c:v>
                </c:pt>
                <c:pt idx="5194">
                  <c:v>3.7913425925944466</c:v>
                </c:pt>
                <c:pt idx="5195">
                  <c:v>3.7920717592642177</c:v>
                </c:pt>
                <c:pt idx="5196">
                  <c:v>3.7927893518572091</c:v>
                </c:pt>
                <c:pt idx="5197">
                  <c:v>3.7935185185197042</c:v>
                </c:pt>
                <c:pt idx="5198">
                  <c:v>3.7942476851894753</c:v>
                </c:pt>
                <c:pt idx="5199">
                  <c:v>3.7949652777824667</c:v>
                </c:pt>
                <c:pt idx="5200">
                  <c:v>3.7956944444449618</c:v>
                </c:pt>
                <c:pt idx="5201">
                  <c:v>3.7964236111147329</c:v>
                </c:pt>
                <c:pt idx="5202">
                  <c:v>3.7971412037077243</c:v>
                </c:pt>
                <c:pt idx="5203">
                  <c:v>3.7979166666700621</c:v>
                </c:pt>
                <c:pt idx="5204">
                  <c:v>3.7986458333398332</c:v>
                </c:pt>
                <c:pt idx="5205">
                  <c:v>3.7993750000023283</c:v>
                </c:pt>
                <c:pt idx="5206">
                  <c:v>3.8001041666720994</c:v>
                </c:pt>
                <c:pt idx="5207">
                  <c:v>3.8008217592650908</c:v>
                </c:pt>
                <c:pt idx="5208">
                  <c:v>3.8015509259275859</c:v>
                </c:pt>
                <c:pt idx="5209">
                  <c:v>3.802280092597357</c:v>
                </c:pt>
                <c:pt idx="5210">
                  <c:v>3.8029976851903484</c:v>
                </c:pt>
                <c:pt idx="5211">
                  <c:v>3.8037268518528435</c:v>
                </c:pt>
                <c:pt idx="5212">
                  <c:v>3.8044560185226146</c:v>
                </c:pt>
                <c:pt idx="5213">
                  <c:v>3.805173611115606</c:v>
                </c:pt>
                <c:pt idx="5214">
                  <c:v>3.8059490740779438</c:v>
                </c:pt>
                <c:pt idx="5215">
                  <c:v>3.8066782407404389</c:v>
                </c:pt>
                <c:pt idx="5216">
                  <c:v>3.80740740741021</c:v>
                </c:pt>
                <c:pt idx="5217">
                  <c:v>3.8081250000032014</c:v>
                </c:pt>
                <c:pt idx="5218">
                  <c:v>3.8088541666729725</c:v>
                </c:pt>
                <c:pt idx="5219">
                  <c:v>3.8095833333354676</c:v>
                </c:pt>
                <c:pt idx="5220">
                  <c:v>3.8103587962978054</c:v>
                </c:pt>
                <c:pt idx="5221">
                  <c:v>3.8110879629675765</c:v>
                </c:pt>
                <c:pt idx="5222">
                  <c:v>3.8118055555605679</c:v>
                </c:pt>
                <c:pt idx="5223">
                  <c:v>3.812534722223063</c:v>
                </c:pt>
                <c:pt idx="5224">
                  <c:v>3.8132638888928341</c:v>
                </c:pt>
                <c:pt idx="5225">
                  <c:v>3.8139814814858255</c:v>
                </c:pt>
                <c:pt idx="5226">
                  <c:v>3.8147106481483206</c:v>
                </c:pt>
                <c:pt idx="5227">
                  <c:v>3.8154398148180917</c:v>
                </c:pt>
                <c:pt idx="5228">
                  <c:v>3.8161574074110831</c:v>
                </c:pt>
                <c:pt idx="5229">
                  <c:v>3.8168865740735782</c:v>
                </c:pt>
                <c:pt idx="5230">
                  <c:v>3.8176157407433493</c:v>
                </c:pt>
                <c:pt idx="5231">
                  <c:v>3.8183912037056871</c:v>
                </c:pt>
                <c:pt idx="5232">
                  <c:v>3.8191087962986785</c:v>
                </c:pt>
                <c:pt idx="5233">
                  <c:v>3.8198379629684496</c:v>
                </c:pt>
                <c:pt idx="5234">
                  <c:v>3.8205671296309447</c:v>
                </c:pt>
                <c:pt idx="5235">
                  <c:v>3.8212847222239361</c:v>
                </c:pt>
                <c:pt idx="5236">
                  <c:v>3.8220138888937072</c:v>
                </c:pt>
                <c:pt idx="5237">
                  <c:v>3.8227430555562023</c:v>
                </c:pt>
                <c:pt idx="5238">
                  <c:v>3.8234606481491937</c:v>
                </c:pt>
                <c:pt idx="5239">
                  <c:v>3.8241898148189648</c:v>
                </c:pt>
                <c:pt idx="5240">
                  <c:v>3.8249189814814599</c:v>
                </c:pt>
                <c:pt idx="5241">
                  <c:v>3.8256365740744513</c:v>
                </c:pt>
                <c:pt idx="5242">
                  <c:v>3.8263657407442224</c:v>
                </c:pt>
                <c:pt idx="5243">
                  <c:v>3.8270949074139935</c:v>
                </c:pt>
                <c:pt idx="5244">
                  <c:v>3.827812499999709</c:v>
                </c:pt>
                <c:pt idx="5245">
                  <c:v>3.82854166666948</c:v>
                </c:pt>
                <c:pt idx="5246">
                  <c:v>3.8292708333392511</c:v>
                </c:pt>
                <c:pt idx="5247">
                  <c:v>3.8299884259322425</c:v>
                </c:pt>
                <c:pt idx="5248">
                  <c:v>3.8307175925947377</c:v>
                </c:pt>
                <c:pt idx="5249">
                  <c:v>3.8314467592645087</c:v>
                </c:pt>
                <c:pt idx="5250">
                  <c:v>3.8321643518575002</c:v>
                </c:pt>
                <c:pt idx="5251">
                  <c:v>3.8328935185199953</c:v>
                </c:pt>
                <c:pt idx="5252">
                  <c:v>3.8336226851897663</c:v>
                </c:pt>
                <c:pt idx="5253">
                  <c:v>3.8343402777827578</c:v>
                </c:pt>
                <c:pt idx="5254">
                  <c:v>3.8350694444452529</c:v>
                </c:pt>
                <c:pt idx="5255">
                  <c:v>3.8357870370382443</c:v>
                </c:pt>
                <c:pt idx="5256">
                  <c:v>3.8365162037080154</c:v>
                </c:pt>
                <c:pt idx="5257">
                  <c:v>3.8372453703705105</c:v>
                </c:pt>
                <c:pt idx="5258">
                  <c:v>3.8379745370402816</c:v>
                </c:pt>
                <c:pt idx="5259">
                  <c:v>3.838692129633273</c:v>
                </c:pt>
                <c:pt idx="5260">
                  <c:v>3.8394212962957681</c:v>
                </c:pt>
                <c:pt idx="5261">
                  <c:v>3.8401504629655392</c:v>
                </c:pt>
                <c:pt idx="5262">
                  <c:v>3.8408680555585306</c:v>
                </c:pt>
                <c:pt idx="5263">
                  <c:v>3.8415972222283017</c:v>
                </c:pt>
                <c:pt idx="5264">
                  <c:v>3.8423263888907968</c:v>
                </c:pt>
                <c:pt idx="5265">
                  <c:v>3.8430439814837882</c:v>
                </c:pt>
                <c:pt idx="5266">
                  <c:v>3.8437731481535593</c:v>
                </c:pt>
                <c:pt idx="5267">
                  <c:v>3.8445023148160544</c:v>
                </c:pt>
                <c:pt idx="5268">
                  <c:v>3.8452199074090458</c:v>
                </c:pt>
                <c:pt idx="5269">
                  <c:v>3.8459490740788169</c:v>
                </c:pt>
                <c:pt idx="5270">
                  <c:v>3.846678240741312</c:v>
                </c:pt>
                <c:pt idx="5271">
                  <c:v>3.8473958333343035</c:v>
                </c:pt>
                <c:pt idx="5272">
                  <c:v>3.8481250000040745</c:v>
                </c:pt>
                <c:pt idx="5273">
                  <c:v>3.848842592597066</c:v>
                </c:pt>
                <c:pt idx="5274">
                  <c:v>3.8495717592595611</c:v>
                </c:pt>
                <c:pt idx="5275">
                  <c:v>3.8503009259293322</c:v>
                </c:pt>
                <c:pt idx="5276">
                  <c:v>3.8510185185223236</c:v>
                </c:pt>
                <c:pt idx="5277">
                  <c:v>3.8517476851848187</c:v>
                </c:pt>
                <c:pt idx="5278">
                  <c:v>3.8524768518545898</c:v>
                </c:pt>
                <c:pt idx="5279">
                  <c:v>3.8532060185243608</c:v>
                </c:pt>
                <c:pt idx="5280">
                  <c:v>3.8539236111173523</c:v>
                </c:pt>
                <c:pt idx="5281">
                  <c:v>3.8546527777798474</c:v>
                </c:pt>
                <c:pt idx="5282">
                  <c:v>3.8553819444496185</c:v>
                </c:pt>
                <c:pt idx="5283">
                  <c:v>3.8560995370426099</c:v>
                </c:pt>
                <c:pt idx="5284">
                  <c:v>3.856828703705105</c:v>
                </c:pt>
                <c:pt idx="5285">
                  <c:v>3.8575578703748761</c:v>
                </c:pt>
                <c:pt idx="5286">
                  <c:v>3.8582754629678675</c:v>
                </c:pt>
                <c:pt idx="5287">
                  <c:v>3.8590046296303626</c:v>
                </c:pt>
                <c:pt idx="5288">
                  <c:v>3.8597337963001337</c:v>
                </c:pt>
                <c:pt idx="5289">
                  <c:v>3.8604513888931251</c:v>
                </c:pt>
                <c:pt idx="5290">
                  <c:v>3.8611805555556202</c:v>
                </c:pt>
                <c:pt idx="5291">
                  <c:v>3.8618981481486117</c:v>
                </c:pt>
                <c:pt idx="5292">
                  <c:v>3.8626273148183827</c:v>
                </c:pt>
                <c:pt idx="5293">
                  <c:v>3.8633564814808778</c:v>
                </c:pt>
                <c:pt idx="5294">
                  <c:v>3.8640856481506489</c:v>
                </c:pt>
                <c:pt idx="5295">
                  <c:v>3.8648032407436403</c:v>
                </c:pt>
                <c:pt idx="5296">
                  <c:v>3.8655324074134114</c:v>
                </c:pt>
                <c:pt idx="5297">
                  <c:v>3.8663078703757492</c:v>
                </c:pt>
                <c:pt idx="5298">
                  <c:v>3.8670370370382443</c:v>
                </c:pt>
                <c:pt idx="5299">
                  <c:v>3.8677546296312357</c:v>
                </c:pt>
                <c:pt idx="5300">
                  <c:v>3.8684837963010068</c:v>
                </c:pt>
                <c:pt idx="5301">
                  <c:v>3.8692129629635019</c:v>
                </c:pt>
                <c:pt idx="5302">
                  <c:v>3.8699305555564933</c:v>
                </c:pt>
                <c:pt idx="5303">
                  <c:v>3.8706597222262644</c:v>
                </c:pt>
                <c:pt idx="5304">
                  <c:v>3.8713888888887595</c:v>
                </c:pt>
                <c:pt idx="5305">
                  <c:v>3.872106481481751</c:v>
                </c:pt>
                <c:pt idx="5306">
                  <c:v>3.872835648151522</c:v>
                </c:pt>
                <c:pt idx="5307">
                  <c:v>3.8735532407445135</c:v>
                </c:pt>
                <c:pt idx="5308">
                  <c:v>3.8743402777836309</c:v>
                </c:pt>
                <c:pt idx="5309">
                  <c:v>3.8750578703766223</c:v>
                </c:pt>
                <c:pt idx="5310">
                  <c:v>3.8757870370391174</c:v>
                </c:pt>
                <c:pt idx="5311">
                  <c:v>3.8765162037088885</c:v>
                </c:pt>
                <c:pt idx="5312">
                  <c:v>3.8772337963018799</c:v>
                </c:pt>
                <c:pt idx="5313">
                  <c:v>3.877962962964375</c:v>
                </c:pt>
                <c:pt idx="5314">
                  <c:v>3.8786921296341461</c:v>
                </c:pt>
                <c:pt idx="5315">
                  <c:v>3.8794097222271375</c:v>
                </c:pt>
                <c:pt idx="5316">
                  <c:v>3.8801388888896327</c:v>
                </c:pt>
                <c:pt idx="5317">
                  <c:v>3.8808680555594037</c:v>
                </c:pt>
                <c:pt idx="5318">
                  <c:v>3.8815856481523952</c:v>
                </c:pt>
                <c:pt idx="5319">
                  <c:v>3.8823611111147329</c:v>
                </c:pt>
                <c:pt idx="5320">
                  <c:v>3.883090277777228</c:v>
                </c:pt>
                <c:pt idx="5321">
                  <c:v>3.8838194444469991</c:v>
                </c:pt>
                <c:pt idx="5322">
                  <c:v>3.8845370370399905</c:v>
                </c:pt>
                <c:pt idx="5323">
                  <c:v>3.8852662037097616</c:v>
                </c:pt>
                <c:pt idx="5324">
                  <c:v>3.8859953703722567</c:v>
                </c:pt>
                <c:pt idx="5325">
                  <c:v>3.8867129629652482</c:v>
                </c:pt>
                <c:pt idx="5326">
                  <c:v>3.8874421296350192</c:v>
                </c:pt>
                <c:pt idx="5327">
                  <c:v>3.8881712962975143</c:v>
                </c:pt>
                <c:pt idx="5328">
                  <c:v>3.8889004629672854</c:v>
                </c:pt>
                <c:pt idx="5329">
                  <c:v>3.8896180555602768</c:v>
                </c:pt>
                <c:pt idx="5330">
                  <c:v>3.890347222222772</c:v>
                </c:pt>
                <c:pt idx="5331">
                  <c:v>3.891076388892543</c:v>
                </c:pt>
                <c:pt idx="5332">
                  <c:v>3.8917939814855345</c:v>
                </c:pt>
                <c:pt idx="5333">
                  <c:v>3.8925231481480296</c:v>
                </c:pt>
                <c:pt idx="5334">
                  <c:v>3.8932523148178007</c:v>
                </c:pt>
                <c:pt idx="5335">
                  <c:v>3.8939699074107921</c:v>
                </c:pt>
                <c:pt idx="5336">
                  <c:v>3.8946990740805632</c:v>
                </c:pt>
                <c:pt idx="5337">
                  <c:v>3.8954282407430583</c:v>
                </c:pt>
                <c:pt idx="5338">
                  <c:v>3.8961458333360497</c:v>
                </c:pt>
                <c:pt idx="5339">
                  <c:v>3.8968750000058208</c:v>
                </c:pt>
                <c:pt idx="5340">
                  <c:v>3.8976504629681585</c:v>
                </c:pt>
                <c:pt idx="5341">
                  <c:v>3.8983796296306537</c:v>
                </c:pt>
                <c:pt idx="5342">
                  <c:v>3.8990972222236451</c:v>
                </c:pt>
                <c:pt idx="5343">
                  <c:v>3.8998263888934162</c:v>
                </c:pt>
                <c:pt idx="5344">
                  <c:v>3.9005555555559113</c:v>
                </c:pt>
                <c:pt idx="5345">
                  <c:v>3.9012847222256823</c:v>
                </c:pt>
                <c:pt idx="5346">
                  <c:v>3.9020601851880201</c:v>
                </c:pt>
                <c:pt idx="5347">
                  <c:v>3.9027777777810115</c:v>
                </c:pt>
                <c:pt idx="5348">
                  <c:v>3.9035069444507826</c:v>
                </c:pt>
                <c:pt idx="5349">
                  <c:v>3.9042361111132777</c:v>
                </c:pt>
                <c:pt idx="5350">
                  <c:v>3.9049537037062692</c:v>
                </c:pt>
                <c:pt idx="5351">
                  <c:v>3.9056828703760402</c:v>
                </c:pt>
                <c:pt idx="5352">
                  <c:v>3.9064120370385353</c:v>
                </c:pt>
                <c:pt idx="5353">
                  <c:v>3.9071296296315268</c:v>
                </c:pt>
                <c:pt idx="5354">
                  <c:v>3.9078587963012978</c:v>
                </c:pt>
                <c:pt idx="5355">
                  <c:v>3.908587962963793</c:v>
                </c:pt>
                <c:pt idx="5356">
                  <c:v>3.9093055555567844</c:v>
                </c:pt>
                <c:pt idx="5357">
                  <c:v>3.9100347222265555</c:v>
                </c:pt>
                <c:pt idx="5358">
                  <c:v>3.9107523148195469</c:v>
                </c:pt>
                <c:pt idx="5359">
                  <c:v>3.911481481482042</c:v>
                </c:pt>
                <c:pt idx="5360">
                  <c:v>3.9122106481518131</c:v>
                </c:pt>
                <c:pt idx="5361">
                  <c:v>3.9129282407448045</c:v>
                </c:pt>
                <c:pt idx="5362">
                  <c:v>3.9136574074072996</c:v>
                </c:pt>
                <c:pt idx="5363">
                  <c:v>3.9143865740770707</c:v>
                </c:pt>
                <c:pt idx="5364">
                  <c:v>3.9151157407468418</c:v>
                </c:pt>
                <c:pt idx="5365">
                  <c:v>3.9158333333398332</c:v>
                </c:pt>
                <c:pt idx="5366">
                  <c:v>3.9165625000023283</c:v>
                </c:pt>
                <c:pt idx="5367">
                  <c:v>3.9172916666720994</c:v>
                </c:pt>
                <c:pt idx="5368">
                  <c:v>3.9180092592650908</c:v>
                </c:pt>
                <c:pt idx="5369">
                  <c:v>3.9187384259275859</c:v>
                </c:pt>
                <c:pt idx="5370">
                  <c:v>3.919467592597357</c:v>
                </c:pt>
                <c:pt idx="5371">
                  <c:v>3.9201851851903484</c:v>
                </c:pt>
                <c:pt idx="5372">
                  <c:v>3.9209143518528435</c:v>
                </c:pt>
                <c:pt idx="5373">
                  <c:v>3.9216435185226146</c:v>
                </c:pt>
                <c:pt idx="5374">
                  <c:v>3.922361111115606</c:v>
                </c:pt>
                <c:pt idx="5375">
                  <c:v>3.9230902777781012</c:v>
                </c:pt>
                <c:pt idx="5376">
                  <c:v>3.9238194444478722</c:v>
                </c:pt>
                <c:pt idx="5377">
                  <c:v>3.9245370370408637</c:v>
                </c:pt>
                <c:pt idx="5378">
                  <c:v>3.9252662037033588</c:v>
                </c:pt>
                <c:pt idx="5379">
                  <c:v>3.9259953703731298</c:v>
                </c:pt>
                <c:pt idx="5380">
                  <c:v>3.9267129629661213</c:v>
                </c:pt>
                <c:pt idx="5381">
                  <c:v>3.9274421296358923</c:v>
                </c:pt>
                <c:pt idx="5382">
                  <c:v>3.9281712962983875</c:v>
                </c:pt>
                <c:pt idx="5383">
                  <c:v>3.9288888888913789</c:v>
                </c:pt>
                <c:pt idx="5384">
                  <c:v>3.92961805556115</c:v>
                </c:pt>
                <c:pt idx="5385">
                  <c:v>3.9303472222236451</c:v>
                </c:pt>
                <c:pt idx="5386">
                  <c:v>3.9310648148166365</c:v>
                </c:pt>
                <c:pt idx="5387">
                  <c:v>3.9318402777789743</c:v>
                </c:pt>
                <c:pt idx="5388">
                  <c:v>3.9325694444487453</c:v>
                </c:pt>
                <c:pt idx="5389">
                  <c:v>3.9332986111112405</c:v>
                </c:pt>
                <c:pt idx="5390">
                  <c:v>3.9340277777810115</c:v>
                </c:pt>
                <c:pt idx="5391">
                  <c:v>3.934745370374003</c:v>
                </c:pt>
                <c:pt idx="5392">
                  <c:v>3.9354745370364981</c:v>
                </c:pt>
                <c:pt idx="5393">
                  <c:v>3.9362500000061118</c:v>
                </c:pt>
                <c:pt idx="5394">
                  <c:v>3.9369791666686069</c:v>
                </c:pt>
                <c:pt idx="5395">
                  <c:v>3.9376967592615983</c:v>
                </c:pt>
                <c:pt idx="5396">
                  <c:v>3.9384259259313694</c:v>
                </c:pt>
                <c:pt idx="5397">
                  <c:v>3.9391550925938645</c:v>
                </c:pt>
                <c:pt idx="5398">
                  <c:v>3.939872685186856</c:v>
                </c:pt>
                <c:pt idx="5399">
                  <c:v>3.940601851856627</c:v>
                </c:pt>
                <c:pt idx="5400">
                  <c:v>3.9413310185191222</c:v>
                </c:pt>
                <c:pt idx="5401">
                  <c:v>3.9420486111121136</c:v>
                </c:pt>
                <c:pt idx="5402">
                  <c:v>3.9427777777818847</c:v>
                </c:pt>
                <c:pt idx="5403">
                  <c:v>3.9435069444443798</c:v>
                </c:pt>
                <c:pt idx="5404">
                  <c:v>3.9442824074139935</c:v>
                </c:pt>
                <c:pt idx="5405">
                  <c:v>3.944999999999709</c:v>
                </c:pt>
                <c:pt idx="5406">
                  <c:v>3.94572916666948</c:v>
                </c:pt>
                <c:pt idx="5407">
                  <c:v>3.9464583333392511</c:v>
                </c:pt>
                <c:pt idx="5408">
                  <c:v>3.9471759259322425</c:v>
                </c:pt>
                <c:pt idx="5409">
                  <c:v>3.9479050925947377</c:v>
                </c:pt>
                <c:pt idx="5410">
                  <c:v>3.9486805555570754</c:v>
                </c:pt>
                <c:pt idx="5411">
                  <c:v>3.9494097222268465</c:v>
                </c:pt>
                <c:pt idx="5412">
                  <c:v>3.9501388888893416</c:v>
                </c:pt>
                <c:pt idx="5413">
                  <c:v>3.950856481482333</c:v>
                </c:pt>
                <c:pt idx="5414">
                  <c:v>3.9515856481521041</c:v>
                </c:pt>
                <c:pt idx="5415">
                  <c:v>3.9523032407450955</c:v>
                </c:pt>
                <c:pt idx="5416">
                  <c:v>3.9530324074075907</c:v>
                </c:pt>
                <c:pt idx="5417">
                  <c:v>3.9537615740773617</c:v>
                </c:pt>
                <c:pt idx="5418">
                  <c:v>3.9544791666703532</c:v>
                </c:pt>
                <c:pt idx="5419">
                  <c:v>3.9552083333328483</c:v>
                </c:pt>
                <c:pt idx="5420">
                  <c:v>3.9559375000026193</c:v>
                </c:pt>
                <c:pt idx="5421">
                  <c:v>3.9566550925956108</c:v>
                </c:pt>
                <c:pt idx="5422">
                  <c:v>3.9573842592653818</c:v>
                </c:pt>
                <c:pt idx="5423">
                  <c:v>3.958113425927877</c:v>
                </c:pt>
                <c:pt idx="5424">
                  <c:v>3.9588310185208684</c:v>
                </c:pt>
                <c:pt idx="5425">
                  <c:v>3.9595601851906395</c:v>
                </c:pt>
                <c:pt idx="5426">
                  <c:v>3.9602893518531346</c:v>
                </c:pt>
                <c:pt idx="5427">
                  <c:v>3.961006944446126</c:v>
                </c:pt>
                <c:pt idx="5428">
                  <c:v>3.9617361111158971</c:v>
                </c:pt>
                <c:pt idx="5429">
                  <c:v>3.9624652777783922</c:v>
                </c:pt>
                <c:pt idx="5430">
                  <c:v>3.9631828703713836</c:v>
                </c:pt>
                <c:pt idx="5431">
                  <c:v>3.9639120370411547</c:v>
                </c:pt>
                <c:pt idx="5432">
                  <c:v>3.9646412037036498</c:v>
                </c:pt>
                <c:pt idx="5433">
                  <c:v>3.9653587962966412</c:v>
                </c:pt>
                <c:pt idx="5434">
                  <c:v>3.9660879629664123</c:v>
                </c:pt>
                <c:pt idx="5435">
                  <c:v>3.9668171296361834</c:v>
                </c:pt>
                <c:pt idx="5436">
                  <c:v>3.9675347222218988</c:v>
                </c:pt>
                <c:pt idx="5437">
                  <c:v>3.9682638888916699</c:v>
                </c:pt>
                <c:pt idx="5438">
                  <c:v>3.968993055561441</c:v>
                </c:pt>
                <c:pt idx="5439">
                  <c:v>3.9697106481544324</c:v>
                </c:pt>
                <c:pt idx="5440">
                  <c:v>3.9704398148169275</c:v>
                </c:pt>
                <c:pt idx="5441">
                  <c:v>3.9712152777792653</c:v>
                </c:pt>
                <c:pt idx="5442">
                  <c:v>3.9719444444490364</c:v>
                </c:pt>
                <c:pt idx="5443">
                  <c:v>3.9726736111115315</c:v>
                </c:pt>
                <c:pt idx="5444">
                  <c:v>3.9733912037045229</c:v>
                </c:pt>
                <c:pt idx="5445">
                  <c:v>3.974120370374294</c:v>
                </c:pt>
                <c:pt idx="5446">
                  <c:v>3.9748495370367891</c:v>
                </c:pt>
                <c:pt idx="5447">
                  <c:v>3.9755671296297805</c:v>
                </c:pt>
                <c:pt idx="5448">
                  <c:v>3.9762962962995516</c:v>
                </c:pt>
                <c:pt idx="5449">
                  <c:v>3.9770254629693227</c:v>
                </c:pt>
                <c:pt idx="5450">
                  <c:v>3.9777430555550382</c:v>
                </c:pt>
                <c:pt idx="5451">
                  <c:v>3.9784722222248092</c:v>
                </c:pt>
                <c:pt idx="5452">
                  <c:v>3.9792013888945803</c:v>
                </c:pt>
                <c:pt idx="5453">
                  <c:v>3.9799189814875717</c:v>
                </c:pt>
                <c:pt idx="5454">
                  <c:v>3.9806481481500668</c:v>
                </c:pt>
                <c:pt idx="5455">
                  <c:v>3.9813773148198379</c:v>
                </c:pt>
                <c:pt idx="5456">
                  <c:v>3.9820949074128293</c:v>
                </c:pt>
                <c:pt idx="5457">
                  <c:v>3.9828240740753245</c:v>
                </c:pt>
                <c:pt idx="5458">
                  <c:v>3.9835532407450955</c:v>
                </c:pt>
                <c:pt idx="5459">
                  <c:v>3.984270833338087</c:v>
                </c:pt>
                <c:pt idx="5460">
                  <c:v>3.9850000000005821</c:v>
                </c:pt>
                <c:pt idx="5461">
                  <c:v>3.9857291666703532</c:v>
                </c:pt>
                <c:pt idx="5462">
                  <c:v>3.9864467592633446</c:v>
                </c:pt>
                <c:pt idx="5463">
                  <c:v>3.9871759259258397</c:v>
                </c:pt>
                <c:pt idx="5464">
                  <c:v>3.9879050925956108</c:v>
                </c:pt>
                <c:pt idx="5465">
                  <c:v>3.9886226851886022</c:v>
                </c:pt>
                <c:pt idx="5466">
                  <c:v>3.9893518518583733</c:v>
                </c:pt>
                <c:pt idx="5467">
                  <c:v>3.9900694444440887</c:v>
                </c:pt>
                <c:pt idx="5468">
                  <c:v>3.9907986111138598</c:v>
                </c:pt>
                <c:pt idx="5469">
                  <c:v>3.9915277777836309</c:v>
                </c:pt>
                <c:pt idx="5470">
                  <c:v>3.992256944446126</c:v>
                </c:pt>
                <c:pt idx="5471">
                  <c:v>3.9929745370391174</c:v>
                </c:pt>
                <c:pt idx="5472">
                  <c:v>3.9937037037088885</c:v>
                </c:pt>
                <c:pt idx="5473">
                  <c:v>3.9944328703713836</c:v>
                </c:pt>
                <c:pt idx="5474">
                  <c:v>3.995150462964375</c:v>
                </c:pt>
                <c:pt idx="5475">
                  <c:v>3.9958796296341461</c:v>
                </c:pt>
                <c:pt idx="5476">
                  <c:v>3.9966087962966412</c:v>
                </c:pt>
                <c:pt idx="5477">
                  <c:v>3.9973263888896327</c:v>
                </c:pt>
                <c:pt idx="5478">
                  <c:v>3.9980555555594037</c:v>
                </c:pt>
                <c:pt idx="5479">
                  <c:v>3.9987731481523952</c:v>
                </c:pt>
                <c:pt idx="5480">
                  <c:v>3.9995023148148903</c:v>
                </c:pt>
                <c:pt idx="5481">
                  <c:v>4.0002314814846613</c:v>
                </c:pt>
                <c:pt idx="5482">
                  <c:v>4.0009490740776528</c:v>
                </c:pt>
                <c:pt idx="5483">
                  <c:v>4.0016782407401479</c:v>
                </c:pt>
                <c:pt idx="5484">
                  <c:v>4.002407407409919</c:v>
                </c:pt>
                <c:pt idx="5485">
                  <c:v>4.0031250000029104</c:v>
                </c:pt>
                <c:pt idx="5486">
                  <c:v>4.0038541666726815</c:v>
                </c:pt>
                <c:pt idx="5487">
                  <c:v>4.0046296296350192</c:v>
                </c:pt>
                <c:pt idx="5488">
                  <c:v>4.0053587962975143</c:v>
                </c:pt>
                <c:pt idx="5489">
                  <c:v>4.0060763888905058</c:v>
                </c:pt>
                <c:pt idx="5490">
                  <c:v>4.0068055555602768</c:v>
                </c:pt>
                <c:pt idx="5491">
                  <c:v>4.007534722222772</c:v>
                </c:pt>
                <c:pt idx="5492">
                  <c:v>4.0082523148157634</c:v>
                </c:pt>
                <c:pt idx="5493">
                  <c:v>4.0090277777781012</c:v>
                </c:pt>
                <c:pt idx="5494">
                  <c:v>4.0097569444478722</c:v>
                </c:pt>
                <c:pt idx="5495">
                  <c:v>4.0104861111176433</c:v>
                </c:pt>
                <c:pt idx="5496">
                  <c:v>4.0112037037033588</c:v>
                </c:pt>
                <c:pt idx="5497">
                  <c:v>4.0119328703731298</c:v>
                </c:pt>
                <c:pt idx="5498">
                  <c:v>4.0126504629661213</c:v>
                </c:pt>
                <c:pt idx="5499">
                  <c:v>4.0133796296358923</c:v>
                </c:pt>
                <c:pt idx="5500">
                  <c:v>4.0141087962983875</c:v>
                </c:pt>
                <c:pt idx="5501">
                  <c:v>4.0148263888913789</c:v>
                </c:pt>
                <c:pt idx="5502">
                  <c:v>4.01555555556115</c:v>
                </c:pt>
                <c:pt idx="5503">
                  <c:v>4.0162847222236451</c:v>
                </c:pt>
                <c:pt idx="5504">
                  <c:v>4.0170023148166365</c:v>
                </c:pt>
                <c:pt idx="5505">
                  <c:v>4.0177314814864076</c:v>
                </c:pt>
                <c:pt idx="5506">
                  <c:v>4.0184606481489027</c:v>
                </c:pt>
                <c:pt idx="5507">
                  <c:v>4.0191782407418941</c:v>
                </c:pt>
                <c:pt idx="5508">
                  <c:v>4.0199074074116652</c:v>
                </c:pt>
                <c:pt idx="5509">
                  <c:v>4.020682870374003</c:v>
                </c:pt>
                <c:pt idx="5510">
                  <c:v>4.0214120370364981</c:v>
                </c:pt>
                <c:pt idx="5511">
                  <c:v>4.0221296296294895</c:v>
                </c:pt>
                <c:pt idx="5512">
                  <c:v>4.0228587962992606</c:v>
                </c:pt>
                <c:pt idx="5513">
                  <c:v>4.0235879629690317</c:v>
                </c:pt>
                <c:pt idx="5514">
                  <c:v>4.0243055555620231</c:v>
                </c:pt>
                <c:pt idx="5515">
                  <c:v>4.0250925925938645</c:v>
                </c:pt>
                <c:pt idx="5516">
                  <c:v>4.025810185186856</c:v>
                </c:pt>
                <c:pt idx="5517">
                  <c:v>4.026539351856627</c:v>
                </c:pt>
                <c:pt idx="5518">
                  <c:v>4.0272685185191222</c:v>
                </c:pt>
                <c:pt idx="5519">
                  <c:v>4.0279861111121136</c:v>
                </c:pt>
                <c:pt idx="5520">
                  <c:v>4.0287152777818847</c:v>
                </c:pt>
                <c:pt idx="5521">
                  <c:v>4.0294328703748761</c:v>
                </c:pt>
                <c:pt idx="5522">
                  <c:v>4.0301620370373712</c:v>
                </c:pt>
                <c:pt idx="5523">
                  <c:v>4.0308912037071423</c:v>
                </c:pt>
                <c:pt idx="5524">
                  <c:v>4.0316087963001337</c:v>
                </c:pt>
                <c:pt idx="5525">
                  <c:v>4.0323379629626288</c:v>
                </c:pt>
                <c:pt idx="5526">
                  <c:v>4.0330671296323999</c:v>
                </c:pt>
                <c:pt idx="5527">
                  <c:v>4.0337847222253913</c:v>
                </c:pt>
                <c:pt idx="5528">
                  <c:v>4.0345138888951624</c:v>
                </c:pt>
                <c:pt idx="5529">
                  <c:v>4.0352430555576575</c:v>
                </c:pt>
                <c:pt idx="5530">
                  <c:v>4.0359606481506489</c:v>
                </c:pt>
                <c:pt idx="5531">
                  <c:v>4.03668981482042</c:v>
                </c:pt>
                <c:pt idx="5532">
                  <c:v>4.0374189814829151</c:v>
                </c:pt>
                <c:pt idx="5533">
                  <c:v>4.0381365740759065</c:v>
                </c:pt>
                <c:pt idx="5534">
                  <c:v>4.0388657407456776</c:v>
                </c:pt>
                <c:pt idx="5535">
                  <c:v>4.0395949074081727</c:v>
                </c:pt>
                <c:pt idx="5536">
                  <c:v>4.0403125000011642</c:v>
                </c:pt>
                <c:pt idx="5537">
                  <c:v>4.0410416666709352</c:v>
                </c:pt>
                <c:pt idx="5538">
                  <c:v>4.0417708333334303</c:v>
                </c:pt>
                <c:pt idx="5539">
                  <c:v>4.0424884259264218</c:v>
                </c:pt>
                <c:pt idx="5540">
                  <c:v>4.0432175925961928</c:v>
                </c:pt>
                <c:pt idx="5541">
                  <c:v>4.043946759258688</c:v>
                </c:pt>
                <c:pt idx="5542">
                  <c:v>4.044675925928459</c:v>
                </c:pt>
                <c:pt idx="5543">
                  <c:v>4.0453935185214505</c:v>
                </c:pt>
                <c:pt idx="5544">
                  <c:v>4.0461226851912215</c:v>
                </c:pt>
                <c:pt idx="5545">
                  <c:v>4.0468518518537167</c:v>
                </c:pt>
                <c:pt idx="5546">
                  <c:v>4.0475694444467081</c:v>
                </c:pt>
                <c:pt idx="5547">
                  <c:v>4.0482986111164792</c:v>
                </c:pt>
                <c:pt idx="5548">
                  <c:v>4.0490277777789743</c:v>
                </c:pt>
                <c:pt idx="5549">
                  <c:v>4.0497453703719657</c:v>
                </c:pt>
                <c:pt idx="5550">
                  <c:v>4.0504745370417368</c:v>
                </c:pt>
                <c:pt idx="5551">
                  <c:v>4.0512037037042319</c:v>
                </c:pt>
                <c:pt idx="5552">
                  <c:v>4.0519212962972233</c:v>
                </c:pt>
                <c:pt idx="5553">
                  <c:v>4.0526504629669944</c:v>
                </c:pt>
                <c:pt idx="5554">
                  <c:v>4.0533796296294895</c:v>
                </c:pt>
                <c:pt idx="5555">
                  <c:v>4.0540972222224809</c:v>
                </c:pt>
                <c:pt idx="5556">
                  <c:v>4.0548842592615983</c:v>
                </c:pt>
                <c:pt idx="5557">
                  <c:v>4.0556018518545898</c:v>
                </c:pt>
                <c:pt idx="5558">
                  <c:v>4.0563310185243608</c:v>
                </c:pt>
                <c:pt idx="5559">
                  <c:v>4.057060185186856</c:v>
                </c:pt>
                <c:pt idx="5560">
                  <c:v>4.0577777777798474</c:v>
                </c:pt>
                <c:pt idx="5561">
                  <c:v>4.0585069444496185</c:v>
                </c:pt>
                <c:pt idx="5562">
                  <c:v>4.0592361111121136</c:v>
                </c:pt>
                <c:pt idx="5563">
                  <c:v>4.059953703705105</c:v>
                </c:pt>
                <c:pt idx="5564">
                  <c:v>4.0606828703748761</c:v>
                </c:pt>
                <c:pt idx="5565">
                  <c:v>4.0614120370373712</c:v>
                </c:pt>
                <c:pt idx="5566">
                  <c:v>4.0621296296303626</c:v>
                </c:pt>
                <c:pt idx="5567">
                  <c:v>4.0628587963001337</c:v>
                </c:pt>
                <c:pt idx="5568">
                  <c:v>4.0635879629626288</c:v>
                </c:pt>
                <c:pt idx="5569">
                  <c:v>4.0643055555556202</c:v>
                </c:pt>
                <c:pt idx="5570">
                  <c:v>4.0650347222253913</c:v>
                </c:pt>
                <c:pt idx="5571">
                  <c:v>4.0657638888951624</c:v>
                </c:pt>
                <c:pt idx="5572">
                  <c:v>4.0664814814808778</c:v>
                </c:pt>
                <c:pt idx="5573">
                  <c:v>4.0672106481506489</c:v>
                </c:pt>
                <c:pt idx="5574">
                  <c:v>4.06793981482042</c:v>
                </c:pt>
                <c:pt idx="5575">
                  <c:v>4.0686574074134114</c:v>
                </c:pt>
                <c:pt idx="5576">
                  <c:v>4.0693865740759065</c:v>
                </c:pt>
                <c:pt idx="5577">
                  <c:v>4.0701620370382443</c:v>
                </c:pt>
                <c:pt idx="5578">
                  <c:v>4.0708912037080154</c:v>
                </c:pt>
                <c:pt idx="5579">
                  <c:v>4.0716203703705105</c:v>
                </c:pt>
                <c:pt idx="5580">
                  <c:v>4.0723379629635019</c:v>
                </c:pt>
                <c:pt idx="5581">
                  <c:v>4.073067129633273</c:v>
                </c:pt>
                <c:pt idx="5582">
                  <c:v>4.0737962962957681</c:v>
                </c:pt>
                <c:pt idx="5583">
                  <c:v>4.0745138888887595</c:v>
                </c:pt>
                <c:pt idx="5584">
                  <c:v>4.0752430555585306</c:v>
                </c:pt>
                <c:pt idx="5585">
                  <c:v>4.075960648151522</c:v>
                </c:pt>
                <c:pt idx="5586">
                  <c:v>4.0766898148212931</c:v>
                </c:pt>
                <c:pt idx="5587">
                  <c:v>4.0774189814837882</c:v>
                </c:pt>
                <c:pt idx="5588">
                  <c:v>4.0781481481535593</c:v>
                </c:pt>
                <c:pt idx="5589">
                  <c:v>4.0788657407465507</c:v>
                </c:pt>
                <c:pt idx="5590">
                  <c:v>4.0795949074090458</c:v>
                </c:pt>
                <c:pt idx="5591">
                  <c:v>4.0803240740788169</c:v>
                </c:pt>
                <c:pt idx="5592">
                  <c:v>4.0810416666718083</c:v>
                </c:pt>
                <c:pt idx="5593">
                  <c:v>4.0817708333343035</c:v>
                </c:pt>
                <c:pt idx="5594">
                  <c:v>4.0825000000040745</c:v>
                </c:pt>
                <c:pt idx="5595">
                  <c:v>4.083217592597066</c:v>
                </c:pt>
                <c:pt idx="5596">
                  <c:v>4.0839467592595611</c:v>
                </c:pt>
                <c:pt idx="5597">
                  <c:v>4.0846759259293322</c:v>
                </c:pt>
                <c:pt idx="5598">
                  <c:v>4.0854050925991032</c:v>
                </c:pt>
                <c:pt idx="5599">
                  <c:v>4.0861226851848187</c:v>
                </c:pt>
                <c:pt idx="5600">
                  <c:v>4.0868518518545898</c:v>
                </c:pt>
                <c:pt idx="5601">
                  <c:v>4.0875810185243608</c:v>
                </c:pt>
                <c:pt idx="5602">
                  <c:v>4.0882986111173523</c:v>
                </c:pt>
                <c:pt idx="5603">
                  <c:v>4.0890856481491937</c:v>
                </c:pt>
                <c:pt idx="5604">
                  <c:v>4.0898032407421852</c:v>
                </c:pt>
                <c:pt idx="5605">
                  <c:v>4.0905324074119562</c:v>
                </c:pt>
                <c:pt idx="5606">
                  <c:v>4.0912615740744513</c:v>
                </c:pt>
                <c:pt idx="5607">
                  <c:v>4.0919791666674428</c:v>
                </c:pt>
                <c:pt idx="5608">
                  <c:v>4.0927083333372138</c:v>
                </c:pt>
                <c:pt idx="5609">
                  <c:v>4.0934259259302053</c:v>
                </c:pt>
                <c:pt idx="5610">
                  <c:v>4.0941550925927004</c:v>
                </c:pt>
                <c:pt idx="5611">
                  <c:v>4.0948842592624715</c:v>
                </c:pt>
                <c:pt idx="5612">
                  <c:v>4.0956134259322425</c:v>
                </c:pt>
                <c:pt idx="5613">
                  <c:v>4.096331018517958</c:v>
                </c:pt>
                <c:pt idx="5614">
                  <c:v>4.0970601851877291</c:v>
                </c:pt>
                <c:pt idx="5615">
                  <c:v>4.0977893518575002</c:v>
                </c:pt>
                <c:pt idx="5616">
                  <c:v>4.0985069444504916</c:v>
                </c:pt>
                <c:pt idx="5617">
                  <c:v>4.0992361111129867</c:v>
                </c:pt>
                <c:pt idx="5618">
                  <c:v>4.0999537037059781</c:v>
                </c:pt>
                <c:pt idx="5619">
                  <c:v>4.1007407407450955</c:v>
                </c:pt>
                <c:pt idx="5620">
                  <c:v>4.101458333338087</c:v>
                </c:pt>
                <c:pt idx="5621">
                  <c:v>4.1021875000005821</c:v>
                </c:pt>
                <c:pt idx="5622">
                  <c:v>4.1029166666703532</c:v>
                </c:pt>
                <c:pt idx="5623">
                  <c:v>4.1036342592633446</c:v>
                </c:pt>
                <c:pt idx="5624">
                  <c:v>4.1043634259258397</c:v>
                </c:pt>
                <c:pt idx="5625">
                  <c:v>4.1051388888954534</c:v>
                </c:pt>
                <c:pt idx="5626">
                  <c:v>4.1058680555579485</c:v>
                </c:pt>
                <c:pt idx="5627">
                  <c:v>4.10658564815094</c:v>
                </c:pt>
                <c:pt idx="5628">
                  <c:v>4.107314814820711</c:v>
                </c:pt>
                <c:pt idx="5629">
                  <c:v>4.1080439814832062</c:v>
                </c:pt>
                <c:pt idx="5630">
                  <c:v>4.1087615740761976</c:v>
                </c:pt>
                <c:pt idx="5631">
                  <c:v>4.1094907407459687</c:v>
                </c:pt>
                <c:pt idx="5632">
                  <c:v>4.1102199074084638</c:v>
                </c:pt>
                <c:pt idx="5633">
                  <c:v>4.1109375000014552</c:v>
                </c:pt>
                <c:pt idx="5634">
                  <c:v>4.1116666666712263</c:v>
                </c:pt>
                <c:pt idx="5635">
                  <c:v>4.1123958333337214</c:v>
                </c:pt>
                <c:pt idx="5636">
                  <c:v>4.1131712962960592</c:v>
                </c:pt>
                <c:pt idx="5637">
                  <c:v>4.1138888888890506</c:v>
                </c:pt>
                <c:pt idx="5638">
                  <c:v>4.1146180555588217</c:v>
                </c:pt>
                <c:pt idx="5639">
                  <c:v>4.1153472222285927</c:v>
                </c:pt>
                <c:pt idx="5640">
                  <c:v>4.1160648148143082</c:v>
                </c:pt>
                <c:pt idx="5641">
                  <c:v>4.1167939814840793</c:v>
                </c:pt>
                <c:pt idx="5642">
                  <c:v>4.1175231481538503</c:v>
                </c:pt>
                <c:pt idx="5643">
                  <c:v>4.1182407407468418</c:v>
                </c:pt>
                <c:pt idx="5644">
                  <c:v>4.1189699074093369</c:v>
                </c:pt>
                <c:pt idx="5645">
                  <c:v>4.119699074079108</c:v>
                </c:pt>
                <c:pt idx="5646">
                  <c:v>4.1204166666720994</c:v>
                </c:pt>
                <c:pt idx="5647">
                  <c:v>4.1211458333345945</c:v>
                </c:pt>
                <c:pt idx="5648">
                  <c:v>4.1218750000043656</c:v>
                </c:pt>
                <c:pt idx="5649">
                  <c:v>4.122592592597357</c:v>
                </c:pt>
                <c:pt idx="5650">
                  <c:v>4.1233217592598521</c:v>
                </c:pt>
                <c:pt idx="5651">
                  <c:v>4.1240509259296232</c:v>
                </c:pt>
                <c:pt idx="5652">
                  <c:v>4.1247685185226146</c:v>
                </c:pt>
                <c:pt idx="5653">
                  <c:v>4.1254976851851097</c:v>
                </c:pt>
                <c:pt idx="5654">
                  <c:v>4.1262152777781012</c:v>
                </c:pt>
                <c:pt idx="5655">
                  <c:v>4.1269444444478722</c:v>
                </c:pt>
                <c:pt idx="5656">
                  <c:v>4.1276736111176433</c:v>
                </c:pt>
                <c:pt idx="5657">
                  <c:v>4.1283912037033588</c:v>
                </c:pt>
                <c:pt idx="5658">
                  <c:v>4.1291203703731298</c:v>
                </c:pt>
                <c:pt idx="5659">
                  <c:v>4.1298495370429009</c:v>
                </c:pt>
                <c:pt idx="5660">
                  <c:v>4.1305671296358923</c:v>
                </c:pt>
                <c:pt idx="5661">
                  <c:v>4.1312962962983875</c:v>
                </c:pt>
                <c:pt idx="5662">
                  <c:v>4.1320717592607252</c:v>
                </c:pt>
                <c:pt idx="5663">
                  <c:v>4.1328009259304963</c:v>
                </c:pt>
                <c:pt idx="5664">
                  <c:v>4.1335300925929914</c:v>
                </c:pt>
                <c:pt idx="5665">
                  <c:v>4.1342476851859828</c:v>
                </c:pt>
                <c:pt idx="5666">
                  <c:v>4.1349768518557539</c:v>
                </c:pt>
                <c:pt idx="5667">
                  <c:v>4.1356944444487453</c:v>
                </c:pt>
                <c:pt idx="5668">
                  <c:v>4.1364236111112405</c:v>
                </c:pt>
                <c:pt idx="5669">
                  <c:v>4.1371527777810115</c:v>
                </c:pt>
                <c:pt idx="5670">
                  <c:v>4.1378819444507826</c:v>
                </c:pt>
                <c:pt idx="5671">
                  <c:v>4.1385995370364981</c:v>
                </c:pt>
                <c:pt idx="5672">
                  <c:v>4.1393287037062692</c:v>
                </c:pt>
                <c:pt idx="5673">
                  <c:v>4.1400462962992606</c:v>
                </c:pt>
                <c:pt idx="5674">
                  <c:v>4.1407754629690317</c:v>
                </c:pt>
                <c:pt idx="5675">
                  <c:v>4.1415046296315268</c:v>
                </c:pt>
                <c:pt idx="5676">
                  <c:v>4.1422222222245182</c:v>
                </c:pt>
                <c:pt idx="5677">
                  <c:v>4.1429513888942893</c:v>
                </c:pt>
                <c:pt idx="5678">
                  <c:v>4.143726851856627</c:v>
                </c:pt>
                <c:pt idx="5679">
                  <c:v>4.1444560185191222</c:v>
                </c:pt>
                <c:pt idx="5680">
                  <c:v>4.1451736111121136</c:v>
                </c:pt>
                <c:pt idx="5681">
                  <c:v>4.1459027777818847</c:v>
                </c:pt>
                <c:pt idx="5682">
                  <c:v>4.1466319444443798</c:v>
                </c:pt>
                <c:pt idx="5683">
                  <c:v>4.1473495370373712</c:v>
                </c:pt>
                <c:pt idx="5684">
                  <c:v>4.1480787037071423</c:v>
                </c:pt>
                <c:pt idx="5685">
                  <c:v>4.1488078703769133</c:v>
                </c:pt>
                <c:pt idx="5686">
                  <c:v>4.1495370370394085</c:v>
                </c:pt>
                <c:pt idx="5687">
                  <c:v>4.1502546296323999</c:v>
                </c:pt>
                <c:pt idx="5688">
                  <c:v>4.150983796302171</c:v>
                </c:pt>
                <c:pt idx="5689">
                  <c:v>4.1517013888951624</c:v>
                </c:pt>
                <c:pt idx="5690">
                  <c:v>4.1524305555576575</c:v>
                </c:pt>
                <c:pt idx="5691">
                  <c:v>4.1531597222274286</c:v>
                </c:pt>
                <c:pt idx="5692">
                  <c:v>4.1538888888899237</c:v>
                </c:pt>
                <c:pt idx="5693">
                  <c:v>4.1546064814829151</c:v>
                </c:pt>
                <c:pt idx="5694">
                  <c:v>4.1553356481526862</c:v>
                </c:pt>
                <c:pt idx="5695">
                  <c:v>4.1560648148151813</c:v>
                </c:pt>
                <c:pt idx="5696">
                  <c:v>4.1567824074081727</c:v>
                </c:pt>
                <c:pt idx="5697">
                  <c:v>4.1575115740779438</c:v>
                </c:pt>
                <c:pt idx="5698">
                  <c:v>4.1582407407404389</c:v>
                </c:pt>
                <c:pt idx="5699">
                  <c:v>4.1589583333334303</c:v>
                </c:pt>
                <c:pt idx="5700">
                  <c:v>4.1596875000032014</c:v>
                </c:pt>
                <c:pt idx="5701">
                  <c:v>4.1604166666729725</c:v>
                </c:pt>
                <c:pt idx="5702">
                  <c:v>4.161134259258688</c:v>
                </c:pt>
                <c:pt idx="5703">
                  <c:v>4.161863425928459</c:v>
                </c:pt>
                <c:pt idx="5704">
                  <c:v>4.1625925925982301</c:v>
                </c:pt>
                <c:pt idx="5705">
                  <c:v>4.1633101851912215</c:v>
                </c:pt>
                <c:pt idx="5706">
                  <c:v>4.1640393518537167</c:v>
                </c:pt>
                <c:pt idx="5707">
                  <c:v>4.1647685185234877</c:v>
                </c:pt>
                <c:pt idx="5708">
                  <c:v>4.1654861111164792</c:v>
                </c:pt>
                <c:pt idx="5709">
                  <c:v>4.1662152777789743</c:v>
                </c:pt>
                <c:pt idx="5710">
                  <c:v>4.1669444444487453</c:v>
                </c:pt>
                <c:pt idx="5711">
                  <c:v>4.1676620370417368</c:v>
                </c:pt>
                <c:pt idx="5712">
                  <c:v>4.1683912037042319</c:v>
                </c:pt>
                <c:pt idx="5713">
                  <c:v>4.169120370374003</c:v>
                </c:pt>
                <c:pt idx="5714">
                  <c:v>4.1698379629669944</c:v>
                </c:pt>
                <c:pt idx="5715">
                  <c:v>4.1705671296294895</c:v>
                </c:pt>
                <c:pt idx="5716">
                  <c:v>4.1712847222224809</c:v>
                </c:pt>
                <c:pt idx="5717">
                  <c:v>4.172013888892252</c:v>
                </c:pt>
                <c:pt idx="5718">
                  <c:v>4.1727430555620231</c:v>
                </c:pt>
                <c:pt idx="5719">
                  <c:v>4.1735185185243608</c:v>
                </c:pt>
                <c:pt idx="5720">
                  <c:v>4.174247685186856</c:v>
                </c:pt>
                <c:pt idx="5721">
                  <c:v>4.1749652777798474</c:v>
                </c:pt>
                <c:pt idx="5722">
                  <c:v>4.1756944444496185</c:v>
                </c:pt>
                <c:pt idx="5723">
                  <c:v>4.1764236111121136</c:v>
                </c:pt>
                <c:pt idx="5724">
                  <c:v>4.177141203705105</c:v>
                </c:pt>
                <c:pt idx="5725">
                  <c:v>4.1778703703748761</c:v>
                </c:pt>
                <c:pt idx="5726">
                  <c:v>4.1785995370373712</c:v>
                </c:pt>
                <c:pt idx="5727">
                  <c:v>4.1793171296303626</c:v>
                </c:pt>
                <c:pt idx="5728">
                  <c:v>4.1800462963001337</c:v>
                </c:pt>
                <c:pt idx="5729">
                  <c:v>4.1807754629626288</c:v>
                </c:pt>
                <c:pt idx="5730">
                  <c:v>4.1815509259322425</c:v>
                </c:pt>
                <c:pt idx="5731">
                  <c:v>4.182268518517958</c:v>
                </c:pt>
                <c:pt idx="5732">
                  <c:v>4.1829976851877291</c:v>
                </c:pt>
                <c:pt idx="5733">
                  <c:v>4.1837268518575002</c:v>
                </c:pt>
                <c:pt idx="5734">
                  <c:v>4.1844444444504916</c:v>
                </c:pt>
                <c:pt idx="5735">
                  <c:v>4.1851736111129867</c:v>
                </c:pt>
                <c:pt idx="5736">
                  <c:v>4.1859027777827578</c:v>
                </c:pt>
                <c:pt idx="5737">
                  <c:v>4.1866203703757492</c:v>
                </c:pt>
                <c:pt idx="5738">
                  <c:v>4.1873495370382443</c:v>
                </c:pt>
                <c:pt idx="5739">
                  <c:v>4.1880787037080154</c:v>
                </c:pt>
                <c:pt idx="5740">
                  <c:v>4.1887962963010068</c:v>
                </c:pt>
                <c:pt idx="5741">
                  <c:v>4.1895254629635019</c:v>
                </c:pt>
                <c:pt idx="5742">
                  <c:v>4.190254629633273</c:v>
                </c:pt>
                <c:pt idx="5743">
                  <c:v>4.1909722222262644</c:v>
                </c:pt>
                <c:pt idx="5744">
                  <c:v>4.1917013888887595</c:v>
                </c:pt>
                <c:pt idx="5745">
                  <c:v>4.192418981481751</c:v>
                </c:pt>
                <c:pt idx="5746">
                  <c:v>4.193148148151522</c:v>
                </c:pt>
                <c:pt idx="5747">
                  <c:v>4.1938773148212931</c:v>
                </c:pt>
                <c:pt idx="5748">
                  <c:v>4.1945949074070086</c:v>
                </c:pt>
                <c:pt idx="5749">
                  <c:v>4.1953240740767797</c:v>
                </c:pt>
                <c:pt idx="5750">
                  <c:v>4.1960416666697711</c:v>
                </c:pt>
                <c:pt idx="5751">
                  <c:v>4.1968171296321088</c:v>
                </c:pt>
                <c:pt idx="5752">
                  <c:v>4.1975462963018799</c:v>
                </c:pt>
                <c:pt idx="5753">
                  <c:v>4.198275462964375</c:v>
                </c:pt>
                <c:pt idx="5754">
                  <c:v>4.1989930555573665</c:v>
                </c:pt>
                <c:pt idx="5755">
                  <c:v>4.1997222222271375</c:v>
                </c:pt>
                <c:pt idx="5756">
                  <c:v>4.2004513888896327</c:v>
                </c:pt>
                <c:pt idx="5757">
                  <c:v>4.2012268518519704</c:v>
                </c:pt>
                <c:pt idx="5758">
                  <c:v>4.2019444444449618</c:v>
                </c:pt>
                <c:pt idx="5759">
                  <c:v>4.2026736111147329</c:v>
                </c:pt>
                <c:pt idx="5760">
                  <c:v>4.2033912037077243</c:v>
                </c:pt>
                <c:pt idx="5761">
                  <c:v>4.2041203703702195</c:v>
                </c:pt>
                <c:pt idx="5762">
                  <c:v>4.2048495370399905</c:v>
                </c:pt>
                <c:pt idx="5763">
                  <c:v>4.2056250000023283</c:v>
                </c:pt>
                <c:pt idx="5764">
                  <c:v>4.2063425925953197</c:v>
                </c:pt>
                <c:pt idx="5765">
                  <c:v>4.2070717592650908</c:v>
                </c:pt>
                <c:pt idx="5766">
                  <c:v>4.2078009259275859</c:v>
                </c:pt>
                <c:pt idx="5767">
                  <c:v>4.2085185185205773</c:v>
                </c:pt>
                <c:pt idx="5768">
                  <c:v>4.2092476851903484</c:v>
                </c:pt>
                <c:pt idx="5769">
                  <c:v>4.2100231481526862</c:v>
                </c:pt>
                <c:pt idx="5770">
                  <c:v>4.2107407407456776</c:v>
                </c:pt>
                <c:pt idx="5771">
                  <c:v>4.2114699074081727</c:v>
                </c:pt>
                <c:pt idx="5772">
                  <c:v>4.2121875000011642</c:v>
                </c:pt>
                <c:pt idx="5773">
                  <c:v>4.2129166666709352</c:v>
                </c:pt>
                <c:pt idx="5774">
                  <c:v>4.2136458333334303</c:v>
                </c:pt>
                <c:pt idx="5775">
                  <c:v>4.2144212962957681</c:v>
                </c:pt>
                <c:pt idx="5776">
                  <c:v>4.2151388888887595</c:v>
                </c:pt>
                <c:pt idx="5777">
                  <c:v>4.2158680555585306</c:v>
                </c:pt>
                <c:pt idx="5778">
                  <c:v>4.2165972222283017</c:v>
                </c:pt>
                <c:pt idx="5779">
                  <c:v>4.2173148148212931</c:v>
                </c:pt>
                <c:pt idx="5780">
                  <c:v>4.2180439814837882</c:v>
                </c:pt>
                <c:pt idx="5781">
                  <c:v>4.218819444446126</c:v>
                </c:pt>
                <c:pt idx="5782">
                  <c:v>4.2195486111158971</c:v>
                </c:pt>
                <c:pt idx="5783">
                  <c:v>4.2202662037088885</c:v>
                </c:pt>
                <c:pt idx="5784">
                  <c:v>4.2209953703713836</c:v>
                </c:pt>
                <c:pt idx="5785">
                  <c:v>4.2217245370411547</c:v>
                </c:pt>
                <c:pt idx="5786">
                  <c:v>4.2224421296341461</c:v>
                </c:pt>
                <c:pt idx="5787">
                  <c:v>4.2232175925964839</c:v>
                </c:pt>
                <c:pt idx="5788">
                  <c:v>4.223946759258979</c:v>
                </c:pt>
                <c:pt idx="5789">
                  <c:v>4.2246643518519704</c:v>
                </c:pt>
                <c:pt idx="5790">
                  <c:v>4.2253935185217415</c:v>
                </c:pt>
                <c:pt idx="5791">
                  <c:v>4.2261226851915126</c:v>
                </c:pt>
                <c:pt idx="5792">
                  <c:v>4.226840277777228</c:v>
                </c:pt>
                <c:pt idx="5793">
                  <c:v>4.2276157407468418</c:v>
                </c:pt>
                <c:pt idx="5794">
                  <c:v>4.2283449074093369</c:v>
                </c:pt>
                <c:pt idx="5795">
                  <c:v>4.2290625000023283</c:v>
                </c:pt>
                <c:pt idx="5796">
                  <c:v>4.2297916666720994</c:v>
                </c:pt>
                <c:pt idx="5797">
                  <c:v>4.2305208333345945</c:v>
                </c:pt>
                <c:pt idx="5798">
                  <c:v>4.2312384259275859</c:v>
                </c:pt>
                <c:pt idx="5799">
                  <c:v>4.2320138888899237</c:v>
                </c:pt>
                <c:pt idx="5800">
                  <c:v>4.2327430555596948</c:v>
                </c:pt>
                <c:pt idx="5801">
                  <c:v>4.2334722222221899</c:v>
                </c:pt>
                <c:pt idx="5802">
                  <c:v>4.2341898148151813</c:v>
                </c:pt>
                <c:pt idx="5803">
                  <c:v>4.2349189814849524</c:v>
                </c:pt>
                <c:pt idx="5804">
                  <c:v>4.2356365740779438</c:v>
                </c:pt>
                <c:pt idx="5805">
                  <c:v>4.2364120370402816</c:v>
                </c:pt>
                <c:pt idx="5806">
                  <c:v>4.2371412037100527</c:v>
                </c:pt>
                <c:pt idx="5807">
                  <c:v>4.2378587962957681</c:v>
                </c:pt>
                <c:pt idx="5808">
                  <c:v>4.2385879629655392</c:v>
                </c:pt>
                <c:pt idx="5809">
                  <c:v>4.239328703704814</c:v>
                </c:pt>
              </c:numCache>
            </c:numRef>
          </c:xVal>
          <c:yVal>
            <c:numRef>
              <c:f>[2]Sheet2!$D:$D</c:f>
              <c:numCache>
                <c:formatCode>General</c:formatCode>
                <c:ptCount val="1048576"/>
                <c:pt idx="0">
                  <c:v>0</c:v>
                </c:pt>
                <c:pt idx="1">
                  <c:v>2.255E-10</c:v>
                </c:pt>
                <c:pt idx="2">
                  <c:v>2.2589999999999999E-10</c:v>
                </c:pt>
                <c:pt idx="3">
                  <c:v>2.2589999999999999E-10</c:v>
                </c:pt>
                <c:pt idx="4">
                  <c:v>2.255E-10</c:v>
                </c:pt>
                <c:pt idx="5">
                  <c:v>2.2589999999999999E-10</c:v>
                </c:pt>
                <c:pt idx="6">
                  <c:v>1.1209999999999999E-5</c:v>
                </c:pt>
                <c:pt idx="7">
                  <c:v>1.165E-5</c:v>
                </c:pt>
                <c:pt idx="8">
                  <c:v>1.1620000000000001E-5</c:v>
                </c:pt>
                <c:pt idx="9">
                  <c:v>1.1600000000000001E-5</c:v>
                </c:pt>
                <c:pt idx="10">
                  <c:v>1.1559999999999999E-5</c:v>
                </c:pt>
                <c:pt idx="11">
                  <c:v>1.152E-5</c:v>
                </c:pt>
                <c:pt idx="12">
                  <c:v>1.149E-5</c:v>
                </c:pt>
                <c:pt idx="13">
                  <c:v>1.146E-5</c:v>
                </c:pt>
                <c:pt idx="14">
                  <c:v>1.1440000000000001E-5</c:v>
                </c:pt>
                <c:pt idx="15">
                  <c:v>1.1409999999999999E-5</c:v>
                </c:pt>
                <c:pt idx="16">
                  <c:v>1.1379999999999999E-5</c:v>
                </c:pt>
                <c:pt idx="17">
                  <c:v>1.137E-5</c:v>
                </c:pt>
                <c:pt idx="18">
                  <c:v>1.136E-5</c:v>
                </c:pt>
                <c:pt idx="19">
                  <c:v>1.131E-5</c:v>
                </c:pt>
                <c:pt idx="20">
                  <c:v>1.13E-5</c:v>
                </c:pt>
                <c:pt idx="21">
                  <c:v>1.13E-5</c:v>
                </c:pt>
                <c:pt idx="22">
                  <c:v>1.13E-5</c:v>
                </c:pt>
                <c:pt idx="23">
                  <c:v>1.1270000000000001E-5</c:v>
                </c:pt>
                <c:pt idx="24">
                  <c:v>1.1240000000000001E-5</c:v>
                </c:pt>
                <c:pt idx="25">
                  <c:v>1.1260000000000001E-5</c:v>
                </c:pt>
                <c:pt idx="26">
                  <c:v>1.1229999999999999E-5</c:v>
                </c:pt>
                <c:pt idx="27">
                  <c:v>1.1209999999999999E-5</c:v>
                </c:pt>
                <c:pt idx="28">
                  <c:v>1.119E-5</c:v>
                </c:pt>
                <c:pt idx="29">
                  <c:v>1.119E-5</c:v>
                </c:pt>
                <c:pt idx="30">
                  <c:v>1.117E-5</c:v>
                </c:pt>
                <c:pt idx="31">
                  <c:v>1.118E-5</c:v>
                </c:pt>
                <c:pt idx="32">
                  <c:v>1.117E-5</c:v>
                </c:pt>
                <c:pt idx="33">
                  <c:v>1.114E-5</c:v>
                </c:pt>
                <c:pt idx="34">
                  <c:v>1.113E-5</c:v>
                </c:pt>
                <c:pt idx="35">
                  <c:v>1.113E-5</c:v>
                </c:pt>
                <c:pt idx="36">
                  <c:v>1.112E-5</c:v>
                </c:pt>
                <c:pt idx="37">
                  <c:v>1.111E-5</c:v>
                </c:pt>
                <c:pt idx="38">
                  <c:v>1.11E-5</c:v>
                </c:pt>
                <c:pt idx="39">
                  <c:v>1.1090000000000001E-5</c:v>
                </c:pt>
                <c:pt idx="40">
                  <c:v>1.1090000000000001E-5</c:v>
                </c:pt>
                <c:pt idx="41">
                  <c:v>1.1080000000000001E-5</c:v>
                </c:pt>
                <c:pt idx="42">
                  <c:v>1.1080000000000001E-5</c:v>
                </c:pt>
                <c:pt idx="43">
                  <c:v>1.1090000000000001E-5</c:v>
                </c:pt>
                <c:pt idx="44">
                  <c:v>1.1039999999999999E-5</c:v>
                </c:pt>
                <c:pt idx="45">
                  <c:v>1.1039999999999999E-5</c:v>
                </c:pt>
                <c:pt idx="46">
                  <c:v>1.1070000000000001E-5</c:v>
                </c:pt>
                <c:pt idx="47">
                  <c:v>1.1039999999999999E-5</c:v>
                </c:pt>
                <c:pt idx="48">
                  <c:v>1.1039999999999999E-5</c:v>
                </c:pt>
                <c:pt idx="49">
                  <c:v>1.102E-5</c:v>
                </c:pt>
                <c:pt idx="50">
                  <c:v>1.101E-5</c:v>
                </c:pt>
                <c:pt idx="51">
                  <c:v>1.102E-5</c:v>
                </c:pt>
                <c:pt idx="52">
                  <c:v>1.102E-5</c:v>
                </c:pt>
                <c:pt idx="53">
                  <c:v>1.101E-5</c:v>
                </c:pt>
                <c:pt idx="54">
                  <c:v>1.1E-5</c:v>
                </c:pt>
                <c:pt idx="55">
                  <c:v>1.1E-5</c:v>
                </c:pt>
                <c:pt idx="56">
                  <c:v>1.097E-5</c:v>
                </c:pt>
                <c:pt idx="57">
                  <c:v>1.096E-5</c:v>
                </c:pt>
                <c:pt idx="58">
                  <c:v>1.096E-5</c:v>
                </c:pt>
                <c:pt idx="59">
                  <c:v>1.095E-5</c:v>
                </c:pt>
                <c:pt idx="60">
                  <c:v>1.095E-5</c:v>
                </c:pt>
                <c:pt idx="61">
                  <c:v>1.095E-5</c:v>
                </c:pt>
                <c:pt idx="62">
                  <c:v>1.095E-5</c:v>
                </c:pt>
                <c:pt idx="63">
                  <c:v>1.095E-5</c:v>
                </c:pt>
                <c:pt idx="64">
                  <c:v>1.095E-5</c:v>
                </c:pt>
                <c:pt idx="65">
                  <c:v>1.094E-5</c:v>
                </c:pt>
                <c:pt idx="66">
                  <c:v>1.094E-5</c:v>
                </c:pt>
                <c:pt idx="67">
                  <c:v>1.093E-5</c:v>
                </c:pt>
                <c:pt idx="68">
                  <c:v>1.092E-5</c:v>
                </c:pt>
                <c:pt idx="69">
                  <c:v>1.092E-5</c:v>
                </c:pt>
                <c:pt idx="70">
                  <c:v>1.0900000000000001E-5</c:v>
                </c:pt>
                <c:pt idx="71">
                  <c:v>1.0900000000000001E-5</c:v>
                </c:pt>
                <c:pt idx="72">
                  <c:v>1.0890000000000001E-5</c:v>
                </c:pt>
                <c:pt idx="73">
                  <c:v>1.0890000000000001E-5</c:v>
                </c:pt>
                <c:pt idx="74">
                  <c:v>1.0890000000000001E-5</c:v>
                </c:pt>
                <c:pt idx="75">
                  <c:v>1.0879999999999999E-5</c:v>
                </c:pt>
                <c:pt idx="76">
                  <c:v>1.0879999999999999E-5</c:v>
                </c:pt>
                <c:pt idx="77">
                  <c:v>1.0869999999999999E-5</c:v>
                </c:pt>
                <c:pt idx="78">
                  <c:v>1.0879999999999999E-5</c:v>
                </c:pt>
                <c:pt idx="79">
                  <c:v>1.0879999999999999E-5</c:v>
                </c:pt>
                <c:pt idx="80">
                  <c:v>1.0859999999999999E-5</c:v>
                </c:pt>
                <c:pt idx="81">
                  <c:v>1.0879999999999999E-5</c:v>
                </c:pt>
                <c:pt idx="82">
                  <c:v>1.0859999999999999E-5</c:v>
                </c:pt>
                <c:pt idx="83">
                  <c:v>1.0869999999999999E-5</c:v>
                </c:pt>
                <c:pt idx="84">
                  <c:v>1.0859999999999999E-5</c:v>
                </c:pt>
                <c:pt idx="85">
                  <c:v>1.0859999999999999E-5</c:v>
                </c:pt>
                <c:pt idx="86">
                  <c:v>1.0849999999999999E-5</c:v>
                </c:pt>
                <c:pt idx="87">
                  <c:v>1.0869999999999999E-5</c:v>
                </c:pt>
                <c:pt idx="88">
                  <c:v>1.0849999999999999E-5</c:v>
                </c:pt>
                <c:pt idx="89">
                  <c:v>1.0849999999999999E-5</c:v>
                </c:pt>
                <c:pt idx="90">
                  <c:v>1.0849999999999999E-5</c:v>
                </c:pt>
                <c:pt idx="91">
                  <c:v>1.084E-5</c:v>
                </c:pt>
                <c:pt idx="92">
                  <c:v>1.084E-5</c:v>
                </c:pt>
                <c:pt idx="93">
                  <c:v>1.083E-5</c:v>
                </c:pt>
                <c:pt idx="94">
                  <c:v>1.081E-5</c:v>
                </c:pt>
                <c:pt idx="95">
                  <c:v>1.083E-5</c:v>
                </c:pt>
                <c:pt idx="96">
                  <c:v>1.083E-5</c:v>
                </c:pt>
                <c:pt idx="97">
                  <c:v>1.082E-5</c:v>
                </c:pt>
                <c:pt idx="98">
                  <c:v>1.081E-5</c:v>
                </c:pt>
                <c:pt idx="99">
                  <c:v>1.081E-5</c:v>
                </c:pt>
                <c:pt idx="100">
                  <c:v>1.082E-5</c:v>
                </c:pt>
                <c:pt idx="101">
                  <c:v>1.081E-5</c:v>
                </c:pt>
                <c:pt idx="102">
                  <c:v>1.082E-5</c:v>
                </c:pt>
                <c:pt idx="103">
                  <c:v>1.08E-5</c:v>
                </c:pt>
                <c:pt idx="104">
                  <c:v>1.08E-5</c:v>
                </c:pt>
                <c:pt idx="105">
                  <c:v>1.08E-5</c:v>
                </c:pt>
                <c:pt idx="106">
                  <c:v>1.08E-5</c:v>
                </c:pt>
                <c:pt idx="107">
                  <c:v>1.08E-5</c:v>
                </c:pt>
                <c:pt idx="108">
                  <c:v>1.079E-5</c:v>
                </c:pt>
                <c:pt idx="109">
                  <c:v>1.079E-5</c:v>
                </c:pt>
                <c:pt idx="110">
                  <c:v>1.079E-5</c:v>
                </c:pt>
                <c:pt idx="111">
                  <c:v>1.079E-5</c:v>
                </c:pt>
                <c:pt idx="112">
                  <c:v>1.078E-5</c:v>
                </c:pt>
                <c:pt idx="113">
                  <c:v>1.078E-5</c:v>
                </c:pt>
                <c:pt idx="114">
                  <c:v>1.077E-5</c:v>
                </c:pt>
                <c:pt idx="115">
                  <c:v>1.079E-5</c:v>
                </c:pt>
                <c:pt idx="116">
                  <c:v>1.075E-5</c:v>
                </c:pt>
                <c:pt idx="117">
                  <c:v>1.077E-5</c:v>
                </c:pt>
                <c:pt idx="118">
                  <c:v>1.077E-5</c:v>
                </c:pt>
                <c:pt idx="119">
                  <c:v>1.077E-5</c:v>
                </c:pt>
                <c:pt idx="120">
                  <c:v>1.077E-5</c:v>
                </c:pt>
                <c:pt idx="121">
                  <c:v>1.076E-5</c:v>
                </c:pt>
                <c:pt idx="122">
                  <c:v>1.077E-5</c:v>
                </c:pt>
                <c:pt idx="123">
                  <c:v>1.075E-5</c:v>
                </c:pt>
                <c:pt idx="124">
                  <c:v>1.0740000000000001E-5</c:v>
                </c:pt>
                <c:pt idx="125">
                  <c:v>1.0730000000000001E-5</c:v>
                </c:pt>
                <c:pt idx="126">
                  <c:v>1.0740000000000001E-5</c:v>
                </c:pt>
                <c:pt idx="127">
                  <c:v>1.0740000000000001E-5</c:v>
                </c:pt>
                <c:pt idx="128">
                  <c:v>1.0730000000000001E-5</c:v>
                </c:pt>
                <c:pt idx="129">
                  <c:v>1.0730000000000001E-5</c:v>
                </c:pt>
                <c:pt idx="130">
                  <c:v>1.0740000000000001E-5</c:v>
                </c:pt>
                <c:pt idx="131">
                  <c:v>1.0740000000000001E-5</c:v>
                </c:pt>
                <c:pt idx="132">
                  <c:v>1.0720000000000001E-5</c:v>
                </c:pt>
                <c:pt idx="133">
                  <c:v>1.0730000000000001E-5</c:v>
                </c:pt>
                <c:pt idx="134">
                  <c:v>1.0720000000000001E-5</c:v>
                </c:pt>
                <c:pt idx="135">
                  <c:v>1.0720000000000001E-5</c:v>
                </c:pt>
                <c:pt idx="136">
                  <c:v>1.0730000000000001E-5</c:v>
                </c:pt>
                <c:pt idx="137">
                  <c:v>1.0710000000000001E-5</c:v>
                </c:pt>
                <c:pt idx="138">
                  <c:v>1.0710000000000001E-5</c:v>
                </c:pt>
                <c:pt idx="139">
                  <c:v>1.0699999999999999E-5</c:v>
                </c:pt>
                <c:pt idx="140">
                  <c:v>1.0710000000000001E-5</c:v>
                </c:pt>
                <c:pt idx="141">
                  <c:v>1.0720000000000001E-5</c:v>
                </c:pt>
                <c:pt idx="142">
                  <c:v>1.0710000000000001E-5</c:v>
                </c:pt>
                <c:pt idx="143">
                  <c:v>1.0699999999999999E-5</c:v>
                </c:pt>
                <c:pt idx="144">
                  <c:v>1.0699999999999999E-5</c:v>
                </c:pt>
                <c:pt idx="145">
                  <c:v>1.0699999999999999E-5</c:v>
                </c:pt>
                <c:pt idx="146">
                  <c:v>1.0699999999999999E-5</c:v>
                </c:pt>
                <c:pt idx="147">
                  <c:v>1.0689999999999999E-5</c:v>
                </c:pt>
                <c:pt idx="148">
                  <c:v>1.0679999999999999E-5</c:v>
                </c:pt>
                <c:pt idx="149">
                  <c:v>1.0689999999999999E-5</c:v>
                </c:pt>
                <c:pt idx="150">
                  <c:v>1.0679999999999999E-5</c:v>
                </c:pt>
                <c:pt idx="151">
                  <c:v>1.0679999999999999E-5</c:v>
                </c:pt>
                <c:pt idx="152">
                  <c:v>1.0710000000000001E-5</c:v>
                </c:pt>
                <c:pt idx="153">
                  <c:v>1.0689999999999999E-5</c:v>
                </c:pt>
                <c:pt idx="154">
                  <c:v>1.0699999999999999E-5</c:v>
                </c:pt>
                <c:pt idx="155">
                  <c:v>1.0679999999999999E-5</c:v>
                </c:pt>
                <c:pt idx="156">
                  <c:v>1.0699999999999999E-5</c:v>
                </c:pt>
                <c:pt idx="157">
                  <c:v>1.066E-5</c:v>
                </c:pt>
                <c:pt idx="158">
                  <c:v>1.0679999999999999E-5</c:v>
                </c:pt>
                <c:pt idx="159">
                  <c:v>1.0679999999999999E-5</c:v>
                </c:pt>
                <c:pt idx="160">
                  <c:v>1.0679999999999999E-5</c:v>
                </c:pt>
                <c:pt idx="161">
                  <c:v>1.0669999999999999E-5</c:v>
                </c:pt>
                <c:pt idx="162">
                  <c:v>1.0679999999999999E-5</c:v>
                </c:pt>
                <c:pt idx="163">
                  <c:v>1.0679999999999999E-5</c:v>
                </c:pt>
                <c:pt idx="164">
                  <c:v>1.0679999999999999E-5</c:v>
                </c:pt>
                <c:pt idx="165">
                  <c:v>1.0679999999999999E-5</c:v>
                </c:pt>
                <c:pt idx="166">
                  <c:v>1.0669999999999999E-5</c:v>
                </c:pt>
                <c:pt idx="167">
                  <c:v>1.0679999999999999E-5</c:v>
                </c:pt>
                <c:pt idx="168">
                  <c:v>1.0679999999999999E-5</c:v>
                </c:pt>
                <c:pt idx="169">
                  <c:v>1.0669999999999999E-5</c:v>
                </c:pt>
                <c:pt idx="170">
                  <c:v>1.0669999999999999E-5</c:v>
                </c:pt>
                <c:pt idx="171">
                  <c:v>1.066E-5</c:v>
                </c:pt>
                <c:pt idx="172">
                  <c:v>1.0669999999999999E-5</c:v>
                </c:pt>
                <c:pt idx="173">
                  <c:v>1.066E-5</c:v>
                </c:pt>
                <c:pt idx="174">
                  <c:v>1.066E-5</c:v>
                </c:pt>
                <c:pt idx="175">
                  <c:v>1.066E-5</c:v>
                </c:pt>
                <c:pt idx="176">
                  <c:v>1.066E-5</c:v>
                </c:pt>
                <c:pt idx="177">
                  <c:v>1.065E-5</c:v>
                </c:pt>
                <c:pt idx="178">
                  <c:v>1.065E-5</c:v>
                </c:pt>
                <c:pt idx="179">
                  <c:v>1.065E-5</c:v>
                </c:pt>
                <c:pt idx="180">
                  <c:v>1.065E-5</c:v>
                </c:pt>
                <c:pt idx="181">
                  <c:v>1.065E-5</c:v>
                </c:pt>
                <c:pt idx="182">
                  <c:v>1.064E-5</c:v>
                </c:pt>
                <c:pt idx="183">
                  <c:v>1.065E-5</c:v>
                </c:pt>
                <c:pt idx="184">
                  <c:v>1.065E-5</c:v>
                </c:pt>
                <c:pt idx="185">
                  <c:v>1.064E-5</c:v>
                </c:pt>
                <c:pt idx="186">
                  <c:v>1.064E-5</c:v>
                </c:pt>
                <c:pt idx="187">
                  <c:v>1.065E-5</c:v>
                </c:pt>
                <c:pt idx="188">
                  <c:v>1.064E-5</c:v>
                </c:pt>
                <c:pt idx="189">
                  <c:v>1.064E-5</c:v>
                </c:pt>
                <c:pt idx="190">
                  <c:v>1.064E-5</c:v>
                </c:pt>
                <c:pt idx="191">
                  <c:v>1.064E-5</c:v>
                </c:pt>
                <c:pt idx="192">
                  <c:v>1.064E-5</c:v>
                </c:pt>
                <c:pt idx="193">
                  <c:v>1.065E-5</c:v>
                </c:pt>
                <c:pt idx="194">
                  <c:v>1.063E-5</c:v>
                </c:pt>
                <c:pt idx="195">
                  <c:v>1.065E-5</c:v>
                </c:pt>
                <c:pt idx="196">
                  <c:v>1.065E-5</c:v>
                </c:pt>
                <c:pt idx="197">
                  <c:v>1.063E-5</c:v>
                </c:pt>
                <c:pt idx="198">
                  <c:v>1.064E-5</c:v>
                </c:pt>
                <c:pt idx="199">
                  <c:v>1.064E-5</c:v>
                </c:pt>
                <c:pt idx="200">
                  <c:v>1.064E-5</c:v>
                </c:pt>
                <c:pt idx="201">
                  <c:v>1.063E-5</c:v>
                </c:pt>
                <c:pt idx="202">
                  <c:v>1.064E-5</c:v>
                </c:pt>
                <c:pt idx="203">
                  <c:v>1.063E-5</c:v>
                </c:pt>
                <c:pt idx="204">
                  <c:v>1.065E-5</c:v>
                </c:pt>
                <c:pt idx="205">
                  <c:v>1.063E-5</c:v>
                </c:pt>
                <c:pt idx="206">
                  <c:v>1.063E-5</c:v>
                </c:pt>
                <c:pt idx="207">
                  <c:v>1.063E-5</c:v>
                </c:pt>
                <c:pt idx="208">
                  <c:v>1.062E-5</c:v>
                </c:pt>
                <c:pt idx="209">
                  <c:v>1.064E-5</c:v>
                </c:pt>
                <c:pt idx="210">
                  <c:v>1.062E-5</c:v>
                </c:pt>
                <c:pt idx="211">
                  <c:v>1.062E-5</c:v>
                </c:pt>
                <c:pt idx="212">
                  <c:v>1.063E-5</c:v>
                </c:pt>
                <c:pt idx="213">
                  <c:v>1.063E-5</c:v>
                </c:pt>
                <c:pt idx="214">
                  <c:v>1.063E-5</c:v>
                </c:pt>
                <c:pt idx="215">
                  <c:v>1.062E-5</c:v>
                </c:pt>
                <c:pt idx="216">
                  <c:v>1.063E-5</c:v>
                </c:pt>
                <c:pt idx="217">
                  <c:v>1.062E-5</c:v>
                </c:pt>
                <c:pt idx="218">
                  <c:v>1.06E-5</c:v>
                </c:pt>
                <c:pt idx="219">
                  <c:v>1.062E-5</c:v>
                </c:pt>
                <c:pt idx="220">
                  <c:v>1.061E-5</c:v>
                </c:pt>
                <c:pt idx="221">
                  <c:v>1.062E-5</c:v>
                </c:pt>
                <c:pt idx="222">
                  <c:v>1.062E-5</c:v>
                </c:pt>
                <c:pt idx="223">
                  <c:v>1.061E-5</c:v>
                </c:pt>
                <c:pt idx="224">
                  <c:v>1.06E-5</c:v>
                </c:pt>
                <c:pt idx="225">
                  <c:v>1.06E-5</c:v>
                </c:pt>
                <c:pt idx="226">
                  <c:v>1.062E-5</c:v>
                </c:pt>
                <c:pt idx="227">
                  <c:v>1.062E-5</c:v>
                </c:pt>
                <c:pt idx="228">
                  <c:v>1.059E-5</c:v>
                </c:pt>
                <c:pt idx="229">
                  <c:v>1.061E-5</c:v>
                </c:pt>
                <c:pt idx="230">
                  <c:v>1.062E-5</c:v>
                </c:pt>
                <c:pt idx="231">
                  <c:v>1.059E-5</c:v>
                </c:pt>
                <c:pt idx="232">
                  <c:v>1.06E-5</c:v>
                </c:pt>
                <c:pt idx="233">
                  <c:v>1.06E-5</c:v>
                </c:pt>
                <c:pt idx="234">
                  <c:v>1.062E-5</c:v>
                </c:pt>
                <c:pt idx="235">
                  <c:v>1.061E-5</c:v>
                </c:pt>
                <c:pt idx="236">
                  <c:v>1.062E-5</c:v>
                </c:pt>
                <c:pt idx="237">
                  <c:v>1.06E-5</c:v>
                </c:pt>
                <c:pt idx="238">
                  <c:v>1.061E-5</c:v>
                </c:pt>
                <c:pt idx="239">
                  <c:v>1.059E-5</c:v>
                </c:pt>
                <c:pt idx="240">
                  <c:v>1.06E-5</c:v>
                </c:pt>
                <c:pt idx="241">
                  <c:v>1.061E-5</c:v>
                </c:pt>
                <c:pt idx="242">
                  <c:v>1.061E-5</c:v>
                </c:pt>
                <c:pt idx="243">
                  <c:v>1.06E-5</c:v>
                </c:pt>
                <c:pt idx="244">
                  <c:v>1.059E-5</c:v>
                </c:pt>
                <c:pt idx="245">
                  <c:v>1.059E-5</c:v>
                </c:pt>
                <c:pt idx="246">
                  <c:v>1.06E-5</c:v>
                </c:pt>
                <c:pt idx="247">
                  <c:v>1.058E-5</c:v>
                </c:pt>
                <c:pt idx="248">
                  <c:v>1.061E-5</c:v>
                </c:pt>
                <c:pt idx="249">
                  <c:v>1.059E-5</c:v>
                </c:pt>
                <c:pt idx="250">
                  <c:v>1.061E-5</c:v>
                </c:pt>
                <c:pt idx="251">
                  <c:v>1.059E-5</c:v>
                </c:pt>
                <c:pt idx="252">
                  <c:v>1.059E-5</c:v>
                </c:pt>
                <c:pt idx="253">
                  <c:v>1.06E-5</c:v>
                </c:pt>
                <c:pt idx="254">
                  <c:v>1.061E-5</c:v>
                </c:pt>
                <c:pt idx="255">
                  <c:v>1.058E-5</c:v>
                </c:pt>
                <c:pt idx="256">
                  <c:v>1.059E-5</c:v>
                </c:pt>
                <c:pt idx="257">
                  <c:v>1.059E-5</c:v>
                </c:pt>
                <c:pt idx="258">
                  <c:v>1.058E-5</c:v>
                </c:pt>
                <c:pt idx="259">
                  <c:v>1.06E-5</c:v>
                </c:pt>
                <c:pt idx="260">
                  <c:v>1.059E-5</c:v>
                </c:pt>
                <c:pt idx="261">
                  <c:v>1.058E-5</c:v>
                </c:pt>
                <c:pt idx="262">
                  <c:v>1.059E-5</c:v>
                </c:pt>
                <c:pt idx="263">
                  <c:v>1.058E-5</c:v>
                </c:pt>
                <c:pt idx="264">
                  <c:v>1.058E-5</c:v>
                </c:pt>
                <c:pt idx="265">
                  <c:v>1.058E-5</c:v>
                </c:pt>
                <c:pt idx="266">
                  <c:v>1.058E-5</c:v>
                </c:pt>
                <c:pt idx="267">
                  <c:v>1.058E-5</c:v>
                </c:pt>
                <c:pt idx="268">
                  <c:v>1.058E-5</c:v>
                </c:pt>
                <c:pt idx="269">
                  <c:v>1.057E-5</c:v>
                </c:pt>
                <c:pt idx="270">
                  <c:v>1.058E-5</c:v>
                </c:pt>
                <c:pt idx="271">
                  <c:v>1.057E-5</c:v>
                </c:pt>
                <c:pt idx="272">
                  <c:v>1.058E-5</c:v>
                </c:pt>
                <c:pt idx="273">
                  <c:v>1.059E-5</c:v>
                </c:pt>
                <c:pt idx="274">
                  <c:v>1.058E-5</c:v>
                </c:pt>
                <c:pt idx="275">
                  <c:v>1.058E-5</c:v>
                </c:pt>
                <c:pt idx="276">
                  <c:v>1.058E-5</c:v>
                </c:pt>
                <c:pt idx="277">
                  <c:v>1.058E-5</c:v>
                </c:pt>
                <c:pt idx="278">
                  <c:v>1.059E-5</c:v>
                </c:pt>
                <c:pt idx="279">
                  <c:v>1.06E-5</c:v>
                </c:pt>
                <c:pt idx="280">
                  <c:v>1.057E-5</c:v>
                </c:pt>
                <c:pt idx="281">
                  <c:v>1.059E-5</c:v>
                </c:pt>
                <c:pt idx="282">
                  <c:v>1.058E-5</c:v>
                </c:pt>
                <c:pt idx="283">
                  <c:v>1.058E-5</c:v>
                </c:pt>
                <c:pt idx="284">
                  <c:v>1.058E-5</c:v>
                </c:pt>
                <c:pt idx="285">
                  <c:v>1.058E-5</c:v>
                </c:pt>
                <c:pt idx="286">
                  <c:v>1.057E-5</c:v>
                </c:pt>
                <c:pt idx="287">
                  <c:v>1.057E-5</c:v>
                </c:pt>
                <c:pt idx="288">
                  <c:v>1.057E-5</c:v>
                </c:pt>
                <c:pt idx="289">
                  <c:v>1.057E-5</c:v>
                </c:pt>
                <c:pt idx="290">
                  <c:v>1.059E-5</c:v>
                </c:pt>
                <c:pt idx="291">
                  <c:v>1.058E-5</c:v>
                </c:pt>
                <c:pt idx="292">
                  <c:v>1.059E-5</c:v>
                </c:pt>
                <c:pt idx="293">
                  <c:v>1.058E-5</c:v>
                </c:pt>
                <c:pt idx="294">
                  <c:v>1.057E-5</c:v>
                </c:pt>
                <c:pt idx="295">
                  <c:v>1.057E-5</c:v>
                </c:pt>
                <c:pt idx="296">
                  <c:v>1.059E-5</c:v>
                </c:pt>
                <c:pt idx="297">
                  <c:v>1.057E-5</c:v>
                </c:pt>
                <c:pt idx="298">
                  <c:v>1.058E-5</c:v>
                </c:pt>
                <c:pt idx="299">
                  <c:v>1.0560000000000001E-5</c:v>
                </c:pt>
                <c:pt idx="300">
                  <c:v>1.0560000000000001E-5</c:v>
                </c:pt>
                <c:pt idx="301">
                  <c:v>1.058E-5</c:v>
                </c:pt>
                <c:pt idx="302">
                  <c:v>1.058E-5</c:v>
                </c:pt>
                <c:pt idx="303">
                  <c:v>1.057E-5</c:v>
                </c:pt>
                <c:pt idx="304">
                  <c:v>1.057E-5</c:v>
                </c:pt>
                <c:pt idx="305">
                  <c:v>1.057E-5</c:v>
                </c:pt>
                <c:pt idx="306">
                  <c:v>1.057E-5</c:v>
                </c:pt>
                <c:pt idx="307">
                  <c:v>1.058E-5</c:v>
                </c:pt>
                <c:pt idx="308">
                  <c:v>1.057E-5</c:v>
                </c:pt>
                <c:pt idx="309">
                  <c:v>1.057E-5</c:v>
                </c:pt>
                <c:pt idx="310">
                  <c:v>1.0560000000000001E-5</c:v>
                </c:pt>
                <c:pt idx="311">
                  <c:v>1.057E-5</c:v>
                </c:pt>
                <c:pt idx="312">
                  <c:v>1.0560000000000001E-5</c:v>
                </c:pt>
                <c:pt idx="313">
                  <c:v>1.057E-5</c:v>
                </c:pt>
                <c:pt idx="314">
                  <c:v>1.0560000000000001E-5</c:v>
                </c:pt>
                <c:pt idx="315">
                  <c:v>1.057E-5</c:v>
                </c:pt>
                <c:pt idx="316">
                  <c:v>1.057E-5</c:v>
                </c:pt>
                <c:pt idx="317">
                  <c:v>1.0560000000000001E-5</c:v>
                </c:pt>
                <c:pt idx="318">
                  <c:v>1.0560000000000001E-5</c:v>
                </c:pt>
                <c:pt idx="319">
                  <c:v>1.0560000000000001E-5</c:v>
                </c:pt>
                <c:pt idx="320">
                  <c:v>1.0560000000000001E-5</c:v>
                </c:pt>
                <c:pt idx="321">
                  <c:v>1.0560000000000001E-5</c:v>
                </c:pt>
                <c:pt idx="322">
                  <c:v>1.0560000000000001E-5</c:v>
                </c:pt>
                <c:pt idx="323">
                  <c:v>1.057E-5</c:v>
                </c:pt>
                <c:pt idx="324">
                  <c:v>1.057E-5</c:v>
                </c:pt>
                <c:pt idx="325">
                  <c:v>1.0550000000000001E-5</c:v>
                </c:pt>
                <c:pt idx="326">
                  <c:v>1.0560000000000001E-5</c:v>
                </c:pt>
                <c:pt idx="327">
                  <c:v>1.057E-5</c:v>
                </c:pt>
                <c:pt idx="328">
                  <c:v>1.057E-5</c:v>
                </c:pt>
                <c:pt idx="329">
                  <c:v>1.0560000000000001E-5</c:v>
                </c:pt>
                <c:pt idx="330">
                  <c:v>1.0560000000000001E-5</c:v>
                </c:pt>
                <c:pt idx="331">
                  <c:v>1.058E-5</c:v>
                </c:pt>
                <c:pt idx="332">
                  <c:v>1.0540000000000001E-5</c:v>
                </c:pt>
                <c:pt idx="333">
                  <c:v>1.0560000000000001E-5</c:v>
                </c:pt>
                <c:pt idx="334">
                  <c:v>1.0540000000000001E-5</c:v>
                </c:pt>
                <c:pt idx="335">
                  <c:v>1.0560000000000001E-5</c:v>
                </c:pt>
                <c:pt idx="336">
                  <c:v>1.0550000000000001E-5</c:v>
                </c:pt>
                <c:pt idx="337">
                  <c:v>1.0550000000000001E-5</c:v>
                </c:pt>
                <c:pt idx="338">
                  <c:v>1.0560000000000001E-5</c:v>
                </c:pt>
                <c:pt idx="339">
                  <c:v>1.0550000000000001E-5</c:v>
                </c:pt>
                <c:pt idx="340">
                  <c:v>1.0560000000000001E-5</c:v>
                </c:pt>
                <c:pt idx="341">
                  <c:v>1.0560000000000001E-5</c:v>
                </c:pt>
                <c:pt idx="342">
                  <c:v>1.0550000000000001E-5</c:v>
                </c:pt>
                <c:pt idx="343">
                  <c:v>1.0560000000000001E-5</c:v>
                </c:pt>
                <c:pt idx="344">
                  <c:v>1.0550000000000001E-5</c:v>
                </c:pt>
                <c:pt idx="345">
                  <c:v>1.057E-5</c:v>
                </c:pt>
                <c:pt idx="346">
                  <c:v>1.0560000000000001E-5</c:v>
                </c:pt>
                <c:pt idx="347">
                  <c:v>1.0550000000000001E-5</c:v>
                </c:pt>
                <c:pt idx="348">
                  <c:v>1.0560000000000001E-5</c:v>
                </c:pt>
                <c:pt idx="349">
                  <c:v>1.0550000000000001E-5</c:v>
                </c:pt>
                <c:pt idx="350">
                  <c:v>1.0550000000000001E-5</c:v>
                </c:pt>
                <c:pt idx="351">
                  <c:v>1.0560000000000001E-5</c:v>
                </c:pt>
                <c:pt idx="352">
                  <c:v>1.0550000000000001E-5</c:v>
                </c:pt>
                <c:pt idx="353">
                  <c:v>1.0560000000000001E-5</c:v>
                </c:pt>
                <c:pt idx="354">
                  <c:v>1.0560000000000001E-5</c:v>
                </c:pt>
                <c:pt idx="355">
                  <c:v>1.0550000000000001E-5</c:v>
                </c:pt>
                <c:pt idx="356">
                  <c:v>1.0550000000000001E-5</c:v>
                </c:pt>
                <c:pt idx="357">
                  <c:v>1.0550000000000001E-5</c:v>
                </c:pt>
                <c:pt idx="358">
                  <c:v>1.0550000000000001E-5</c:v>
                </c:pt>
                <c:pt idx="359">
                  <c:v>1.0560000000000001E-5</c:v>
                </c:pt>
                <c:pt idx="360">
                  <c:v>1.0540000000000001E-5</c:v>
                </c:pt>
                <c:pt idx="361">
                  <c:v>1.0550000000000001E-5</c:v>
                </c:pt>
                <c:pt idx="362">
                  <c:v>1.0550000000000001E-5</c:v>
                </c:pt>
                <c:pt idx="363">
                  <c:v>1.0550000000000001E-5</c:v>
                </c:pt>
                <c:pt idx="364">
                  <c:v>1.0560000000000001E-5</c:v>
                </c:pt>
                <c:pt idx="365">
                  <c:v>1.0540000000000001E-5</c:v>
                </c:pt>
                <c:pt idx="366">
                  <c:v>1.0560000000000001E-5</c:v>
                </c:pt>
                <c:pt idx="367">
                  <c:v>1.0540000000000001E-5</c:v>
                </c:pt>
                <c:pt idx="368">
                  <c:v>1.0550000000000001E-5</c:v>
                </c:pt>
                <c:pt idx="369">
                  <c:v>1.0560000000000001E-5</c:v>
                </c:pt>
                <c:pt idx="370">
                  <c:v>1.0560000000000001E-5</c:v>
                </c:pt>
                <c:pt idx="371">
                  <c:v>1.0560000000000001E-5</c:v>
                </c:pt>
                <c:pt idx="372">
                  <c:v>1.0550000000000001E-5</c:v>
                </c:pt>
                <c:pt idx="373">
                  <c:v>1.0550000000000001E-5</c:v>
                </c:pt>
                <c:pt idx="374">
                  <c:v>1.0540000000000001E-5</c:v>
                </c:pt>
                <c:pt idx="375">
                  <c:v>1.0550000000000001E-5</c:v>
                </c:pt>
                <c:pt idx="376">
                  <c:v>1.0540000000000001E-5</c:v>
                </c:pt>
                <c:pt idx="377">
                  <c:v>1.0540000000000001E-5</c:v>
                </c:pt>
                <c:pt idx="378">
                  <c:v>1.0550000000000001E-5</c:v>
                </c:pt>
                <c:pt idx="379">
                  <c:v>1.0560000000000001E-5</c:v>
                </c:pt>
                <c:pt idx="380">
                  <c:v>1.0540000000000001E-5</c:v>
                </c:pt>
                <c:pt idx="381">
                  <c:v>1.0550000000000001E-5</c:v>
                </c:pt>
                <c:pt idx="382">
                  <c:v>1.0560000000000001E-5</c:v>
                </c:pt>
                <c:pt idx="383">
                  <c:v>1.0540000000000001E-5</c:v>
                </c:pt>
                <c:pt idx="384">
                  <c:v>1.0550000000000001E-5</c:v>
                </c:pt>
                <c:pt idx="385">
                  <c:v>1.0550000000000001E-5</c:v>
                </c:pt>
                <c:pt idx="386">
                  <c:v>1.0550000000000001E-5</c:v>
                </c:pt>
                <c:pt idx="387">
                  <c:v>1.0540000000000001E-5</c:v>
                </c:pt>
                <c:pt idx="388">
                  <c:v>1.0540000000000001E-5</c:v>
                </c:pt>
                <c:pt idx="389">
                  <c:v>1.0540000000000001E-5</c:v>
                </c:pt>
                <c:pt idx="390">
                  <c:v>1.0540000000000001E-5</c:v>
                </c:pt>
                <c:pt idx="391">
                  <c:v>1.0540000000000001E-5</c:v>
                </c:pt>
                <c:pt idx="392">
                  <c:v>1.0540000000000001E-5</c:v>
                </c:pt>
                <c:pt idx="393">
                  <c:v>1.0540000000000001E-5</c:v>
                </c:pt>
                <c:pt idx="394">
                  <c:v>1.0540000000000001E-5</c:v>
                </c:pt>
                <c:pt idx="395">
                  <c:v>1.0530000000000001E-5</c:v>
                </c:pt>
                <c:pt idx="396">
                  <c:v>1.0540000000000001E-5</c:v>
                </c:pt>
                <c:pt idx="397">
                  <c:v>1.0540000000000001E-5</c:v>
                </c:pt>
                <c:pt idx="398">
                  <c:v>1.0540000000000001E-5</c:v>
                </c:pt>
                <c:pt idx="399">
                  <c:v>1.0540000000000001E-5</c:v>
                </c:pt>
                <c:pt idx="400">
                  <c:v>1.0550000000000001E-5</c:v>
                </c:pt>
                <c:pt idx="401">
                  <c:v>1.0550000000000001E-5</c:v>
                </c:pt>
                <c:pt idx="402">
                  <c:v>1.0550000000000001E-5</c:v>
                </c:pt>
                <c:pt idx="403">
                  <c:v>1.0530000000000001E-5</c:v>
                </c:pt>
                <c:pt idx="404">
                  <c:v>1.057E-5</c:v>
                </c:pt>
                <c:pt idx="405">
                  <c:v>1.0540000000000001E-5</c:v>
                </c:pt>
                <c:pt idx="406">
                  <c:v>1.0550000000000001E-5</c:v>
                </c:pt>
                <c:pt idx="407">
                  <c:v>1.0550000000000001E-5</c:v>
                </c:pt>
                <c:pt idx="408">
                  <c:v>1.0540000000000001E-5</c:v>
                </c:pt>
                <c:pt idx="409">
                  <c:v>1.0550000000000001E-5</c:v>
                </c:pt>
                <c:pt idx="410">
                  <c:v>1.0550000000000001E-5</c:v>
                </c:pt>
                <c:pt idx="411">
                  <c:v>1.0550000000000001E-5</c:v>
                </c:pt>
                <c:pt idx="412">
                  <c:v>1.0540000000000001E-5</c:v>
                </c:pt>
                <c:pt idx="413">
                  <c:v>1.0530000000000001E-5</c:v>
                </c:pt>
                <c:pt idx="414">
                  <c:v>1.0530000000000001E-5</c:v>
                </c:pt>
                <c:pt idx="415">
                  <c:v>1.0519999999999999E-5</c:v>
                </c:pt>
                <c:pt idx="416">
                  <c:v>1.0540000000000001E-5</c:v>
                </c:pt>
                <c:pt idx="417">
                  <c:v>1.0519999999999999E-5</c:v>
                </c:pt>
                <c:pt idx="418">
                  <c:v>1.0530000000000001E-5</c:v>
                </c:pt>
                <c:pt idx="419">
                  <c:v>1.0540000000000001E-5</c:v>
                </c:pt>
                <c:pt idx="420">
                  <c:v>1.0550000000000001E-5</c:v>
                </c:pt>
                <c:pt idx="421">
                  <c:v>1.0519999999999999E-5</c:v>
                </c:pt>
                <c:pt idx="422">
                  <c:v>1.0540000000000001E-5</c:v>
                </c:pt>
                <c:pt idx="423">
                  <c:v>1.0540000000000001E-5</c:v>
                </c:pt>
                <c:pt idx="424">
                  <c:v>1.0540000000000001E-5</c:v>
                </c:pt>
                <c:pt idx="425">
                  <c:v>1.0530000000000001E-5</c:v>
                </c:pt>
                <c:pt idx="426">
                  <c:v>1.0540000000000001E-5</c:v>
                </c:pt>
                <c:pt idx="427">
                  <c:v>1.0530000000000001E-5</c:v>
                </c:pt>
                <c:pt idx="428">
                  <c:v>1.0519999999999999E-5</c:v>
                </c:pt>
                <c:pt idx="429">
                  <c:v>1.0519999999999999E-5</c:v>
                </c:pt>
                <c:pt idx="430">
                  <c:v>1.0540000000000001E-5</c:v>
                </c:pt>
                <c:pt idx="431">
                  <c:v>1.0530000000000001E-5</c:v>
                </c:pt>
                <c:pt idx="432">
                  <c:v>1.0519999999999999E-5</c:v>
                </c:pt>
                <c:pt idx="433">
                  <c:v>1.0550000000000001E-5</c:v>
                </c:pt>
                <c:pt idx="434">
                  <c:v>1.0540000000000001E-5</c:v>
                </c:pt>
                <c:pt idx="435">
                  <c:v>1.0540000000000001E-5</c:v>
                </c:pt>
                <c:pt idx="436">
                  <c:v>1.0540000000000001E-5</c:v>
                </c:pt>
                <c:pt idx="437">
                  <c:v>1.0530000000000001E-5</c:v>
                </c:pt>
                <c:pt idx="438">
                  <c:v>1.0540000000000001E-5</c:v>
                </c:pt>
                <c:pt idx="439">
                  <c:v>1.0540000000000001E-5</c:v>
                </c:pt>
                <c:pt idx="440">
                  <c:v>1.0519999999999999E-5</c:v>
                </c:pt>
                <c:pt idx="441">
                  <c:v>1.0550000000000001E-5</c:v>
                </c:pt>
                <c:pt idx="442">
                  <c:v>1.0550000000000001E-5</c:v>
                </c:pt>
                <c:pt idx="443">
                  <c:v>1.0550000000000001E-5</c:v>
                </c:pt>
                <c:pt idx="444">
                  <c:v>1.0540000000000001E-5</c:v>
                </c:pt>
                <c:pt idx="445">
                  <c:v>1.0540000000000001E-5</c:v>
                </c:pt>
                <c:pt idx="446">
                  <c:v>1.0550000000000001E-5</c:v>
                </c:pt>
                <c:pt idx="447">
                  <c:v>1.0509999999999999E-5</c:v>
                </c:pt>
                <c:pt idx="448">
                  <c:v>1.0530000000000001E-5</c:v>
                </c:pt>
                <c:pt idx="449">
                  <c:v>1.0550000000000001E-5</c:v>
                </c:pt>
                <c:pt idx="450">
                  <c:v>1.0530000000000001E-5</c:v>
                </c:pt>
                <c:pt idx="451">
                  <c:v>1.0530000000000001E-5</c:v>
                </c:pt>
                <c:pt idx="452">
                  <c:v>1.0540000000000001E-5</c:v>
                </c:pt>
                <c:pt idx="453">
                  <c:v>1.0530000000000001E-5</c:v>
                </c:pt>
                <c:pt idx="454">
                  <c:v>1.0519999999999999E-5</c:v>
                </c:pt>
                <c:pt idx="455">
                  <c:v>1.0530000000000001E-5</c:v>
                </c:pt>
                <c:pt idx="456">
                  <c:v>1.0519999999999999E-5</c:v>
                </c:pt>
                <c:pt idx="457">
                  <c:v>1.0519999999999999E-5</c:v>
                </c:pt>
                <c:pt idx="458">
                  <c:v>1.0530000000000001E-5</c:v>
                </c:pt>
                <c:pt idx="459">
                  <c:v>1.0530000000000001E-5</c:v>
                </c:pt>
                <c:pt idx="460">
                  <c:v>1.0530000000000001E-5</c:v>
                </c:pt>
                <c:pt idx="461">
                  <c:v>1.0509999999999999E-5</c:v>
                </c:pt>
                <c:pt idx="462">
                  <c:v>1.0530000000000001E-5</c:v>
                </c:pt>
                <c:pt idx="463">
                  <c:v>1.0530000000000001E-5</c:v>
                </c:pt>
                <c:pt idx="464">
                  <c:v>1.0519999999999999E-5</c:v>
                </c:pt>
                <c:pt idx="465">
                  <c:v>1.0530000000000001E-5</c:v>
                </c:pt>
                <c:pt idx="466">
                  <c:v>1.0530000000000001E-5</c:v>
                </c:pt>
                <c:pt idx="467">
                  <c:v>1.0519999999999999E-5</c:v>
                </c:pt>
                <c:pt idx="468">
                  <c:v>1.0519999999999999E-5</c:v>
                </c:pt>
                <c:pt idx="469">
                  <c:v>1.0519999999999999E-5</c:v>
                </c:pt>
                <c:pt idx="470">
                  <c:v>1.0509999999999999E-5</c:v>
                </c:pt>
                <c:pt idx="471">
                  <c:v>1.0530000000000001E-5</c:v>
                </c:pt>
                <c:pt idx="472">
                  <c:v>1.0509999999999999E-5</c:v>
                </c:pt>
                <c:pt idx="473">
                  <c:v>1.0519999999999999E-5</c:v>
                </c:pt>
                <c:pt idx="474">
                  <c:v>1.0519999999999999E-5</c:v>
                </c:pt>
                <c:pt idx="475">
                  <c:v>1.0509999999999999E-5</c:v>
                </c:pt>
                <c:pt idx="476">
                  <c:v>1.0519999999999999E-5</c:v>
                </c:pt>
                <c:pt idx="477">
                  <c:v>1.0519999999999999E-5</c:v>
                </c:pt>
                <c:pt idx="478">
                  <c:v>1.0519999999999999E-5</c:v>
                </c:pt>
                <c:pt idx="479">
                  <c:v>1.0509999999999999E-5</c:v>
                </c:pt>
                <c:pt idx="480">
                  <c:v>1.0519999999999999E-5</c:v>
                </c:pt>
                <c:pt idx="481">
                  <c:v>1.0519999999999999E-5</c:v>
                </c:pt>
                <c:pt idx="482">
                  <c:v>1.0530000000000001E-5</c:v>
                </c:pt>
                <c:pt idx="483">
                  <c:v>1.0509999999999999E-5</c:v>
                </c:pt>
                <c:pt idx="484">
                  <c:v>1.0530000000000001E-5</c:v>
                </c:pt>
                <c:pt idx="485">
                  <c:v>1.0509999999999999E-5</c:v>
                </c:pt>
                <c:pt idx="486">
                  <c:v>1.0509999999999999E-5</c:v>
                </c:pt>
                <c:pt idx="487">
                  <c:v>1.0509999999999999E-5</c:v>
                </c:pt>
                <c:pt idx="488">
                  <c:v>1.0540000000000001E-5</c:v>
                </c:pt>
                <c:pt idx="489">
                  <c:v>1.0509999999999999E-5</c:v>
                </c:pt>
                <c:pt idx="490">
                  <c:v>1.0519999999999999E-5</c:v>
                </c:pt>
                <c:pt idx="491">
                  <c:v>1.0519999999999999E-5</c:v>
                </c:pt>
                <c:pt idx="492">
                  <c:v>1.0509999999999999E-5</c:v>
                </c:pt>
                <c:pt idx="493">
                  <c:v>1.0530000000000001E-5</c:v>
                </c:pt>
                <c:pt idx="494">
                  <c:v>1.0530000000000001E-5</c:v>
                </c:pt>
                <c:pt idx="495">
                  <c:v>1.0509999999999999E-5</c:v>
                </c:pt>
                <c:pt idx="496">
                  <c:v>1.0509999999999999E-5</c:v>
                </c:pt>
                <c:pt idx="497">
                  <c:v>1.0519999999999999E-5</c:v>
                </c:pt>
                <c:pt idx="498">
                  <c:v>1.0519999999999999E-5</c:v>
                </c:pt>
                <c:pt idx="499">
                  <c:v>1.0519999999999999E-5</c:v>
                </c:pt>
                <c:pt idx="500">
                  <c:v>1.0509999999999999E-5</c:v>
                </c:pt>
                <c:pt idx="501">
                  <c:v>1.0509999999999999E-5</c:v>
                </c:pt>
                <c:pt idx="502">
                  <c:v>1.0509999999999999E-5</c:v>
                </c:pt>
                <c:pt idx="503">
                  <c:v>1.0509999999999999E-5</c:v>
                </c:pt>
                <c:pt idx="504">
                  <c:v>1.0509999999999999E-5</c:v>
                </c:pt>
                <c:pt idx="505">
                  <c:v>1.0509999999999999E-5</c:v>
                </c:pt>
                <c:pt idx="506">
                  <c:v>1.0519999999999999E-5</c:v>
                </c:pt>
                <c:pt idx="507">
                  <c:v>1.0509999999999999E-5</c:v>
                </c:pt>
                <c:pt idx="508">
                  <c:v>1.0509999999999999E-5</c:v>
                </c:pt>
                <c:pt idx="509">
                  <c:v>1.0509999999999999E-5</c:v>
                </c:pt>
                <c:pt idx="510">
                  <c:v>1.0509999999999999E-5</c:v>
                </c:pt>
                <c:pt idx="511">
                  <c:v>1.0509999999999999E-5</c:v>
                </c:pt>
                <c:pt idx="512">
                  <c:v>1.0730000000000001E-5</c:v>
                </c:pt>
                <c:pt idx="513">
                  <c:v>1.0720000000000001E-5</c:v>
                </c:pt>
                <c:pt idx="514">
                  <c:v>1.0720000000000001E-5</c:v>
                </c:pt>
                <c:pt idx="515">
                  <c:v>1.0720000000000001E-5</c:v>
                </c:pt>
                <c:pt idx="516">
                  <c:v>1.0720000000000001E-5</c:v>
                </c:pt>
                <c:pt idx="517">
                  <c:v>1.0699999999999999E-5</c:v>
                </c:pt>
                <c:pt idx="518">
                  <c:v>1.0720000000000001E-5</c:v>
                </c:pt>
                <c:pt idx="519">
                  <c:v>1.0720000000000001E-5</c:v>
                </c:pt>
                <c:pt idx="520">
                  <c:v>1.0720000000000001E-5</c:v>
                </c:pt>
                <c:pt idx="521">
                  <c:v>1.0730000000000001E-5</c:v>
                </c:pt>
                <c:pt idx="522">
                  <c:v>1.0730000000000001E-5</c:v>
                </c:pt>
                <c:pt idx="523">
                  <c:v>1.0720000000000001E-5</c:v>
                </c:pt>
                <c:pt idx="524">
                  <c:v>1.0710000000000001E-5</c:v>
                </c:pt>
                <c:pt idx="525">
                  <c:v>1.0720000000000001E-5</c:v>
                </c:pt>
                <c:pt idx="526">
                  <c:v>1.0730000000000001E-5</c:v>
                </c:pt>
                <c:pt idx="527">
                  <c:v>1.0720000000000001E-5</c:v>
                </c:pt>
                <c:pt idx="528">
                  <c:v>1.0720000000000001E-5</c:v>
                </c:pt>
                <c:pt idx="529">
                  <c:v>1.0720000000000001E-5</c:v>
                </c:pt>
                <c:pt idx="530">
                  <c:v>1.0720000000000001E-5</c:v>
                </c:pt>
                <c:pt idx="531">
                  <c:v>1.0730000000000001E-5</c:v>
                </c:pt>
                <c:pt idx="532">
                  <c:v>1.0730000000000001E-5</c:v>
                </c:pt>
                <c:pt idx="533">
                  <c:v>1.0720000000000001E-5</c:v>
                </c:pt>
                <c:pt idx="534">
                  <c:v>1.0730000000000001E-5</c:v>
                </c:pt>
                <c:pt idx="535">
                  <c:v>1.0740000000000001E-5</c:v>
                </c:pt>
                <c:pt idx="536">
                  <c:v>1.0720000000000001E-5</c:v>
                </c:pt>
                <c:pt idx="537">
                  <c:v>1.0730000000000001E-5</c:v>
                </c:pt>
                <c:pt idx="538">
                  <c:v>1.0720000000000001E-5</c:v>
                </c:pt>
                <c:pt idx="539">
                  <c:v>1.0730000000000001E-5</c:v>
                </c:pt>
                <c:pt idx="540">
                  <c:v>1.0730000000000001E-5</c:v>
                </c:pt>
                <c:pt idx="541">
                  <c:v>1.0730000000000001E-5</c:v>
                </c:pt>
                <c:pt idx="542">
                  <c:v>1.0710000000000001E-5</c:v>
                </c:pt>
                <c:pt idx="543">
                  <c:v>1.0730000000000001E-5</c:v>
                </c:pt>
                <c:pt idx="544">
                  <c:v>1.0730000000000001E-5</c:v>
                </c:pt>
                <c:pt idx="545">
                  <c:v>1.0730000000000001E-5</c:v>
                </c:pt>
                <c:pt idx="546">
                  <c:v>1.0720000000000001E-5</c:v>
                </c:pt>
                <c:pt idx="547">
                  <c:v>1.0720000000000001E-5</c:v>
                </c:pt>
                <c:pt idx="548">
                  <c:v>1.0720000000000001E-5</c:v>
                </c:pt>
                <c:pt idx="549">
                  <c:v>1.0710000000000001E-5</c:v>
                </c:pt>
                <c:pt idx="550">
                  <c:v>1.0720000000000001E-5</c:v>
                </c:pt>
                <c:pt idx="551">
                  <c:v>1.0720000000000001E-5</c:v>
                </c:pt>
                <c:pt idx="552">
                  <c:v>1.0720000000000001E-5</c:v>
                </c:pt>
                <c:pt idx="553">
                  <c:v>1.0720000000000001E-5</c:v>
                </c:pt>
                <c:pt idx="554">
                  <c:v>1.0730000000000001E-5</c:v>
                </c:pt>
                <c:pt idx="555">
                  <c:v>1.0720000000000001E-5</c:v>
                </c:pt>
                <c:pt idx="556">
                  <c:v>1.0710000000000001E-5</c:v>
                </c:pt>
                <c:pt idx="557">
                  <c:v>1.0720000000000001E-5</c:v>
                </c:pt>
                <c:pt idx="558">
                  <c:v>1.0730000000000001E-5</c:v>
                </c:pt>
                <c:pt idx="559">
                  <c:v>1.0710000000000001E-5</c:v>
                </c:pt>
                <c:pt idx="560">
                  <c:v>1.0720000000000001E-5</c:v>
                </c:pt>
                <c:pt idx="561">
                  <c:v>1.0720000000000001E-5</c:v>
                </c:pt>
                <c:pt idx="562">
                  <c:v>1.0699999999999999E-5</c:v>
                </c:pt>
                <c:pt idx="563">
                  <c:v>1.0720000000000001E-5</c:v>
                </c:pt>
                <c:pt idx="564">
                  <c:v>1.0720000000000001E-5</c:v>
                </c:pt>
                <c:pt idx="565">
                  <c:v>1.0720000000000001E-5</c:v>
                </c:pt>
                <c:pt idx="566">
                  <c:v>1.0710000000000001E-5</c:v>
                </c:pt>
                <c:pt idx="567">
                  <c:v>1.0730000000000001E-5</c:v>
                </c:pt>
                <c:pt idx="568">
                  <c:v>1.0720000000000001E-5</c:v>
                </c:pt>
                <c:pt idx="569">
                  <c:v>1.0720000000000001E-5</c:v>
                </c:pt>
                <c:pt idx="570">
                  <c:v>1.0710000000000001E-5</c:v>
                </c:pt>
                <c:pt idx="571">
                  <c:v>1.0710000000000001E-5</c:v>
                </c:pt>
                <c:pt idx="572">
                  <c:v>1.0720000000000001E-5</c:v>
                </c:pt>
                <c:pt idx="573">
                  <c:v>1.0710000000000001E-5</c:v>
                </c:pt>
                <c:pt idx="574">
                  <c:v>1.0720000000000001E-5</c:v>
                </c:pt>
                <c:pt idx="575">
                  <c:v>1.0720000000000001E-5</c:v>
                </c:pt>
                <c:pt idx="576">
                  <c:v>1.0720000000000001E-5</c:v>
                </c:pt>
                <c:pt idx="577">
                  <c:v>1.0730000000000001E-5</c:v>
                </c:pt>
                <c:pt idx="578">
                  <c:v>1.0720000000000001E-5</c:v>
                </c:pt>
                <c:pt idx="579">
                  <c:v>1.0720000000000001E-5</c:v>
                </c:pt>
                <c:pt idx="580">
                  <c:v>1.0720000000000001E-5</c:v>
                </c:pt>
                <c:pt idx="581">
                  <c:v>1.0720000000000001E-5</c:v>
                </c:pt>
                <c:pt idx="582">
                  <c:v>1.0720000000000001E-5</c:v>
                </c:pt>
                <c:pt idx="583">
                  <c:v>1.0720000000000001E-5</c:v>
                </c:pt>
                <c:pt idx="584">
                  <c:v>1.0720000000000001E-5</c:v>
                </c:pt>
                <c:pt idx="585">
                  <c:v>1.0720000000000001E-5</c:v>
                </c:pt>
                <c:pt idx="586">
                  <c:v>1.0710000000000001E-5</c:v>
                </c:pt>
                <c:pt idx="587">
                  <c:v>1.0720000000000001E-5</c:v>
                </c:pt>
                <c:pt idx="588">
                  <c:v>1.0720000000000001E-5</c:v>
                </c:pt>
                <c:pt idx="589">
                  <c:v>1.0720000000000001E-5</c:v>
                </c:pt>
                <c:pt idx="590">
                  <c:v>1.0720000000000001E-5</c:v>
                </c:pt>
                <c:pt idx="591">
                  <c:v>1.0720000000000001E-5</c:v>
                </c:pt>
                <c:pt idx="592">
                  <c:v>1.0720000000000001E-5</c:v>
                </c:pt>
                <c:pt idx="593">
                  <c:v>1.0720000000000001E-5</c:v>
                </c:pt>
                <c:pt idx="594">
                  <c:v>1.0720000000000001E-5</c:v>
                </c:pt>
                <c:pt idx="595">
                  <c:v>1.0720000000000001E-5</c:v>
                </c:pt>
                <c:pt idx="596">
                  <c:v>1.0720000000000001E-5</c:v>
                </c:pt>
                <c:pt idx="597">
                  <c:v>1.0720000000000001E-5</c:v>
                </c:pt>
                <c:pt idx="598">
                  <c:v>1.0720000000000001E-5</c:v>
                </c:pt>
                <c:pt idx="599">
                  <c:v>1.0730000000000001E-5</c:v>
                </c:pt>
                <c:pt idx="600">
                  <c:v>1.0720000000000001E-5</c:v>
                </c:pt>
                <c:pt idx="601">
                  <c:v>1.0720000000000001E-5</c:v>
                </c:pt>
                <c:pt idx="602">
                  <c:v>1.0720000000000001E-5</c:v>
                </c:pt>
                <c:pt idx="603">
                  <c:v>1.0720000000000001E-5</c:v>
                </c:pt>
                <c:pt idx="604">
                  <c:v>1.0730000000000001E-5</c:v>
                </c:pt>
                <c:pt idx="605">
                  <c:v>1.0720000000000001E-5</c:v>
                </c:pt>
                <c:pt idx="606">
                  <c:v>1.0720000000000001E-5</c:v>
                </c:pt>
                <c:pt idx="607">
                  <c:v>1.0730000000000001E-5</c:v>
                </c:pt>
                <c:pt idx="608">
                  <c:v>1.0730000000000001E-5</c:v>
                </c:pt>
                <c:pt idx="609">
                  <c:v>1.0720000000000001E-5</c:v>
                </c:pt>
                <c:pt idx="610">
                  <c:v>1.0720000000000001E-5</c:v>
                </c:pt>
                <c:pt idx="611">
                  <c:v>1.0730000000000001E-5</c:v>
                </c:pt>
                <c:pt idx="612">
                  <c:v>1.0720000000000001E-5</c:v>
                </c:pt>
                <c:pt idx="613">
                  <c:v>1.0730000000000001E-5</c:v>
                </c:pt>
                <c:pt idx="614">
                  <c:v>1.0720000000000001E-5</c:v>
                </c:pt>
                <c:pt idx="615">
                  <c:v>1.0730000000000001E-5</c:v>
                </c:pt>
                <c:pt idx="616">
                  <c:v>1.0720000000000001E-5</c:v>
                </c:pt>
                <c:pt idx="617">
                  <c:v>1.0730000000000001E-5</c:v>
                </c:pt>
                <c:pt idx="618">
                  <c:v>1.0720000000000001E-5</c:v>
                </c:pt>
                <c:pt idx="619">
                  <c:v>1.0720000000000001E-5</c:v>
                </c:pt>
                <c:pt idx="620">
                  <c:v>1.0720000000000001E-5</c:v>
                </c:pt>
                <c:pt idx="621">
                  <c:v>1.0730000000000001E-5</c:v>
                </c:pt>
                <c:pt idx="622">
                  <c:v>1.0720000000000001E-5</c:v>
                </c:pt>
                <c:pt idx="623">
                  <c:v>1.0720000000000001E-5</c:v>
                </c:pt>
                <c:pt idx="624">
                  <c:v>1.0740000000000001E-5</c:v>
                </c:pt>
                <c:pt idx="625">
                  <c:v>1.0720000000000001E-5</c:v>
                </c:pt>
                <c:pt idx="626">
                  <c:v>1.0730000000000001E-5</c:v>
                </c:pt>
                <c:pt idx="627">
                  <c:v>1.0730000000000001E-5</c:v>
                </c:pt>
                <c:pt idx="628">
                  <c:v>1.0710000000000001E-5</c:v>
                </c:pt>
                <c:pt idx="629">
                  <c:v>1.0710000000000001E-5</c:v>
                </c:pt>
                <c:pt idx="630">
                  <c:v>1.0720000000000001E-5</c:v>
                </c:pt>
                <c:pt idx="631">
                  <c:v>1.0720000000000001E-5</c:v>
                </c:pt>
                <c:pt idx="632">
                  <c:v>1.0720000000000001E-5</c:v>
                </c:pt>
                <c:pt idx="633">
                  <c:v>1.0720000000000001E-5</c:v>
                </c:pt>
                <c:pt idx="634">
                  <c:v>1.0710000000000001E-5</c:v>
                </c:pt>
                <c:pt idx="635">
                  <c:v>1.0710000000000001E-5</c:v>
                </c:pt>
                <c:pt idx="636">
                  <c:v>1.0710000000000001E-5</c:v>
                </c:pt>
                <c:pt idx="637">
                  <c:v>1.0720000000000001E-5</c:v>
                </c:pt>
                <c:pt idx="638">
                  <c:v>1.0710000000000001E-5</c:v>
                </c:pt>
                <c:pt idx="639">
                  <c:v>1.0720000000000001E-5</c:v>
                </c:pt>
                <c:pt idx="640">
                  <c:v>1.0720000000000001E-5</c:v>
                </c:pt>
                <c:pt idx="641">
                  <c:v>1.0710000000000001E-5</c:v>
                </c:pt>
                <c:pt idx="642">
                  <c:v>1.0710000000000001E-5</c:v>
                </c:pt>
                <c:pt idx="643">
                  <c:v>1.0710000000000001E-5</c:v>
                </c:pt>
                <c:pt idx="644">
                  <c:v>1.0710000000000001E-5</c:v>
                </c:pt>
                <c:pt idx="645">
                  <c:v>1.0710000000000001E-5</c:v>
                </c:pt>
                <c:pt idx="646">
                  <c:v>1.0720000000000001E-5</c:v>
                </c:pt>
                <c:pt idx="647">
                  <c:v>1.0720000000000001E-5</c:v>
                </c:pt>
                <c:pt idx="648">
                  <c:v>1.0710000000000001E-5</c:v>
                </c:pt>
                <c:pt idx="649">
                  <c:v>1.0710000000000001E-5</c:v>
                </c:pt>
                <c:pt idx="650">
                  <c:v>1.0720000000000001E-5</c:v>
                </c:pt>
                <c:pt idx="651">
                  <c:v>1.0720000000000001E-5</c:v>
                </c:pt>
                <c:pt idx="652">
                  <c:v>1.0710000000000001E-5</c:v>
                </c:pt>
                <c:pt idx="653">
                  <c:v>1.0710000000000001E-5</c:v>
                </c:pt>
                <c:pt idx="654">
                  <c:v>1.0710000000000001E-5</c:v>
                </c:pt>
                <c:pt idx="655">
                  <c:v>1.0720000000000001E-5</c:v>
                </c:pt>
                <c:pt idx="656">
                  <c:v>1.0720000000000001E-5</c:v>
                </c:pt>
                <c:pt idx="657">
                  <c:v>1.0730000000000001E-5</c:v>
                </c:pt>
                <c:pt idx="658">
                  <c:v>1.0730000000000001E-5</c:v>
                </c:pt>
                <c:pt idx="659">
                  <c:v>1.0720000000000001E-5</c:v>
                </c:pt>
                <c:pt idx="660">
                  <c:v>1.0720000000000001E-5</c:v>
                </c:pt>
                <c:pt idx="661">
                  <c:v>1.0720000000000001E-5</c:v>
                </c:pt>
                <c:pt idx="662">
                  <c:v>1.0710000000000001E-5</c:v>
                </c:pt>
                <c:pt idx="663">
                  <c:v>1.0720000000000001E-5</c:v>
                </c:pt>
                <c:pt idx="664">
                  <c:v>1.0720000000000001E-5</c:v>
                </c:pt>
                <c:pt idx="665">
                  <c:v>1.0720000000000001E-5</c:v>
                </c:pt>
                <c:pt idx="666">
                  <c:v>1.0730000000000001E-5</c:v>
                </c:pt>
                <c:pt idx="667">
                  <c:v>1.0740000000000001E-5</c:v>
                </c:pt>
                <c:pt idx="668">
                  <c:v>1.0730000000000001E-5</c:v>
                </c:pt>
                <c:pt idx="669">
                  <c:v>1.0730000000000001E-5</c:v>
                </c:pt>
                <c:pt idx="670">
                  <c:v>1.0730000000000001E-5</c:v>
                </c:pt>
                <c:pt idx="671">
                  <c:v>1.0720000000000001E-5</c:v>
                </c:pt>
                <c:pt idx="672">
                  <c:v>1.0740000000000001E-5</c:v>
                </c:pt>
                <c:pt idx="673">
                  <c:v>1.0740000000000001E-5</c:v>
                </c:pt>
                <c:pt idx="674">
                  <c:v>1.0730000000000001E-5</c:v>
                </c:pt>
                <c:pt idx="675">
                  <c:v>1.075E-5</c:v>
                </c:pt>
                <c:pt idx="676">
                  <c:v>1.0730000000000001E-5</c:v>
                </c:pt>
                <c:pt idx="677">
                  <c:v>1.0740000000000001E-5</c:v>
                </c:pt>
                <c:pt idx="678">
                  <c:v>1.0740000000000001E-5</c:v>
                </c:pt>
                <c:pt idx="679">
                  <c:v>1.0740000000000001E-5</c:v>
                </c:pt>
                <c:pt idx="680">
                  <c:v>1.0740000000000001E-5</c:v>
                </c:pt>
                <c:pt idx="681">
                  <c:v>1.0720000000000001E-5</c:v>
                </c:pt>
                <c:pt idx="682">
                  <c:v>1.0730000000000001E-5</c:v>
                </c:pt>
                <c:pt idx="683">
                  <c:v>1.0730000000000001E-5</c:v>
                </c:pt>
                <c:pt idx="684">
                  <c:v>1.0720000000000001E-5</c:v>
                </c:pt>
                <c:pt idx="685">
                  <c:v>1.0720000000000001E-5</c:v>
                </c:pt>
                <c:pt idx="686">
                  <c:v>1.0720000000000001E-5</c:v>
                </c:pt>
                <c:pt idx="687">
                  <c:v>1.0720000000000001E-5</c:v>
                </c:pt>
                <c:pt idx="688">
                  <c:v>1.0710000000000001E-5</c:v>
                </c:pt>
                <c:pt idx="689">
                  <c:v>1.0720000000000001E-5</c:v>
                </c:pt>
                <c:pt idx="690">
                  <c:v>1.0720000000000001E-5</c:v>
                </c:pt>
                <c:pt idx="691">
                  <c:v>1.0720000000000001E-5</c:v>
                </c:pt>
                <c:pt idx="692">
                  <c:v>1.0720000000000001E-5</c:v>
                </c:pt>
                <c:pt idx="693">
                  <c:v>1.0720000000000001E-5</c:v>
                </c:pt>
                <c:pt idx="694">
                  <c:v>1.0710000000000001E-5</c:v>
                </c:pt>
                <c:pt idx="695">
                  <c:v>1.0720000000000001E-5</c:v>
                </c:pt>
                <c:pt idx="696">
                  <c:v>1.0720000000000001E-5</c:v>
                </c:pt>
                <c:pt idx="697">
                  <c:v>1.0710000000000001E-5</c:v>
                </c:pt>
                <c:pt idx="698">
                  <c:v>1.0720000000000001E-5</c:v>
                </c:pt>
                <c:pt idx="699">
                  <c:v>1.0720000000000001E-5</c:v>
                </c:pt>
                <c:pt idx="700">
                  <c:v>1.0710000000000001E-5</c:v>
                </c:pt>
                <c:pt idx="701">
                  <c:v>1.0710000000000001E-5</c:v>
                </c:pt>
                <c:pt idx="702">
                  <c:v>1.0720000000000001E-5</c:v>
                </c:pt>
                <c:pt idx="703">
                  <c:v>1.0720000000000001E-5</c:v>
                </c:pt>
                <c:pt idx="704">
                  <c:v>1.0710000000000001E-5</c:v>
                </c:pt>
                <c:pt idx="705">
                  <c:v>1.0710000000000001E-5</c:v>
                </c:pt>
                <c:pt idx="706">
                  <c:v>1.0730000000000001E-5</c:v>
                </c:pt>
                <c:pt idx="707">
                  <c:v>1.0720000000000001E-5</c:v>
                </c:pt>
                <c:pt idx="708">
                  <c:v>1.0710000000000001E-5</c:v>
                </c:pt>
                <c:pt idx="709">
                  <c:v>1.0710000000000001E-5</c:v>
                </c:pt>
                <c:pt idx="710">
                  <c:v>1.0710000000000001E-5</c:v>
                </c:pt>
                <c:pt idx="711">
                  <c:v>1.0699999999999999E-5</c:v>
                </c:pt>
                <c:pt idx="712">
                  <c:v>1.0710000000000001E-5</c:v>
                </c:pt>
                <c:pt idx="713">
                  <c:v>1.0720000000000001E-5</c:v>
                </c:pt>
                <c:pt idx="714">
                  <c:v>1.0730000000000001E-5</c:v>
                </c:pt>
                <c:pt idx="715">
                  <c:v>1.0699999999999999E-5</c:v>
                </c:pt>
                <c:pt idx="716">
                  <c:v>1.0720000000000001E-5</c:v>
                </c:pt>
                <c:pt idx="717">
                  <c:v>1.0699999999999999E-5</c:v>
                </c:pt>
                <c:pt idx="718">
                  <c:v>1.0710000000000001E-5</c:v>
                </c:pt>
                <c:pt idx="719">
                  <c:v>1.0710000000000001E-5</c:v>
                </c:pt>
                <c:pt idx="720">
                  <c:v>1.0710000000000001E-5</c:v>
                </c:pt>
                <c:pt idx="721">
                  <c:v>1.0710000000000001E-5</c:v>
                </c:pt>
                <c:pt idx="722">
                  <c:v>1.0710000000000001E-5</c:v>
                </c:pt>
                <c:pt idx="723">
                  <c:v>1.0720000000000001E-5</c:v>
                </c:pt>
                <c:pt idx="724">
                  <c:v>1.0710000000000001E-5</c:v>
                </c:pt>
                <c:pt idx="725">
                  <c:v>1.0710000000000001E-5</c:v>
                </c:pt>
                <c:pt idx="726">
                  <c:v>1.0720000000000001E-5</c:v>
                </c:pt>
                <c:pt idx="727">
                  <c:v>1.0710000000000001E-5</c:v>
                </c:pt>
                <c:pt idx="728">
                  <c:v>1.0730000000000001E-5</c:v>
                </c:pt>
                <c:pt idx="729">
                  <c:v>1.0720000000000001E-5</c:v>
                </c:pt>
                <c:pt idx="730">
                  <c:v>1.0710000000000001E-5</c:v>
                </c:pt>
                <c:pt idx="731">
                  <c:v>1.0720000000000001E-5</c:v>
                </c:pt>
                <c:pt idx="732">
                  <c:v>1.0710000000000001E-5</c:v>
                </c:pt>
                <c:pt idx="733">
                  <c:v>1.0710000000000001E-5</c:v>
                </c:pt>
                <c:pt idx="734">
                  <c:v>1.0720000000000001E-5</c:v>
                </c:pt>
                <c:pt idx="735">
                  <c:v>1.0710000000000001E-5</c:v>
                </c:pt>
                <c:pt idx="736">
                  <c:v>1.0720000000000001E-5</c:v>
                </c:pt>
                <c:pt idx="737">
                  <c:v>1.0710000000000001E-5</c:v>
                </c:pt>
                <c:pt idx="738">
                  <c:v>1.0699999999999999E-5</c:v>
                </c:pt>
                <c:pt idx="739">
                  <c:v>1.0710000000000001E-5</c:v>
                </c:pt>
                <c:pt idx="740">
                  <c:v>1.0710000000000001E-5</c:v>
                </c:pt>
                <c:pt idx="741">
                  <c:v>1.0720000000000001E-5</c:v>
                </c:pt>
                <c:pt idx="742">
                  <c:v>1.0720000000000001E-5</c:v>
                </c:pt>
                <c:pt idx="743">
                  <c:v>1.0710000000000001E-5</c:v>
                </c:pt>
                <c:pt idx="744">
                  <c:v>1.0720000000000001E-5</c:v>
                </c:pt>
                <c:pt idx="745">
                  <c:v>1.0710000000000001E-5</c:v>
                </c:pt>
                <c:pt idx="746">
                  <c:v>1.0710000000000001E-5</c:v>
                </c:pt>
                <c:pt idx="747">
                  <c:v>1.0720000000000001E-5</c:v>
                </c:pt>
                <c:pt idx="748">
                  <c:v>1.0720000000000001E-5</c:v>
                </c:pt>
                <c:pt idx="749">
                  <c:v>1.0710000000000001E-5</c:v>
                </c:pt>
                <c:pt idx="750">
                  <c:v>1.0720000000000001E-5</c:v>
                </c:pt>
                <c:pt idx="751">
                  <c:v>1.0720000000000001E-5</c:v>
                </c:pt>
                <c:pt idx="752">
                  <c:v>1.0710000000000001E-5</c:v>
                </c:pt>
                <c:pt idx="753">
                  <c:v>1.0720000000000001E-5</c:v>
                </c:pt>
                <c:pt idx="754">
                  <c:v>1.0720000000000001E-5</c:v>
                </c:pt>
                <c:pt idx="755">
                  <c:v>1.0699999999999999E-5</c:v>
                </c:pt>
                <c:pt idx="756">
                  <c:v>1.0720000000000001E-5</c:v>
                </c:pt>
                <c:pt idx="757">
                  <c:v>1.0710000000000001E-5</c:v>
                </c:pt>
                <c:pt idx="758">
                  <c:v>1.0710000000000001E-5</c:v>
                </c:pt>
                <c:pt idx="759">
                  <c:v>1.0710000000000001E-5</c:v>
                </c:pt>
                <c:pt idx="760">
                  <c:v>1.0720000000000001E-5</c:v>
                </c:pt>
                <c:pt idx="761">
                  <c:v>1.0720000000000001E-5</c:v>
                </c:pt>
                <c:pt idx="762">
                  <c:v>1.0720000000000001E-5</c:v>
                </c:pt>
                <c:pt idx="763">
                  <c:v>1.0710000000000001E-5</c:v>
                </c:pt>
                <c:pt idx="764">
                  <c:v>1.0710000000000001E-5</c:v>
                </c:pt>
                <c:pt idx="765">
                  <c:v>1.0720000000000001E-5</c:v>
                </c:pt>
                <c:pt idx="766">
                  <c:v>1.0710000000000001E-5</c:v>
                </c:pt>
                <c:pt idx="767">
                  <c:v>1.0710000000000001E-5</c:v>
                </c:pt>
                <c:pt idx="768">
                  <c:v>1.0699999999999999E-5</c:v>
                </c:pt>
                <c:pt idx="769">
                  <c:v>1.0720000000000001E-5</c:v>
                </c:pt>
                <c:pt idx="770">
                  <c:v>1.0720000000000001E-5</c:v>
                </c:pt>
                <c:pt idx="771">
                  <c:v>1.0710000000000001E-5</c:v>
                </c:pt>
                <c:pt idx="772">
                  <c:v>1.0720000000000001E-5</c:v>
                </c:pt>
                <c:pt idx="773">
                  <c:v>1.0720000000000001E-5</c:v>
                </c:pt>
                <c:pt idx="774">
                  <c:v>1.0710000000000001E-5</c:v>
                </c:pt>
                <c:pt idx="775">
                  <c:v>1.0710000000000001E-5</c:v>
                </c:pt>
                <c:pt idx="776">
                  <c:v>1.0720000000000001E-5</c:v>
                </c:pt>
                <c:pt idx="777">
                  <c:v>1.0710000000000001E-5</c:v>
                </c:pt>
                <c:pt idx="778">
                  <c:v>1.0720000000000001E-5</c:v>
                </c:pt>
                <c:pt idx="779">
                  <c:v>1.0720000000000001E-5</c:v>
                </c:pt>
                <c:pt idx="780">
                  <c:v>1.0699999999999999E-5</c:v>
                </c:pt>
                <c:pt idx="781">
                  <c:v>1.0699999999999999E-5</c:v>
                </c:pt>
                <c:pt idx="782">
                  <c:v>1.0710000000000001E-5</c:v>
                </c:pt>
                <c:pt idx="783">
                  <c:v>1.0710000000000001E-5</c:v>
                </c:pt>
                <c:pt idx="784">
                  <c:v>1.0710000000000001E-5</c:v>
                </c:pt>
                <c:pt idx="785">
                  <c:v>1.0710000000000001E-5</c:v>
                </c:pt>
                <c:pt idx="786">
                  <c:v>1.0720000000000001E-5</c:v>
                </c:pt>
                <c:pt idx="787">
                  <c:v>1.0710000000000001E-5</c:v>
                </c:pt>
                <c:pt idx="788">
                  <c:v>1.0730000000000001E-5</c:v>
                </c:pt>
                <c:pt idx="789">
                  <c:v>1.0720000000000001E-5</c:v>
                </c:pt>
                <c:pt idx="790">
                  <c:v>1.0710000000000001E-5</c:v>
                </c:pt>
                <c:pt idx="791">
                  <c:v>1.0710000000000001E-5</c:v>
                </c:pt>
                <c:pt idx="792">
                  <c:v>1.066E-5</c:v>
                </c:pt>
                <c:pt idx="793">
                  <c:v>1.065E-5</c:v>
                </c:pt>
                <c:pt idx="794">
                  <c:v>1.065E-5</c:v>
                </c:pt>
                <c:pt idx="795">
                  <c:v>1.066E-5</c:v>
                </c:pt>
                <c:pt idx="796">
                  <c:v>1.065E-5</c:v>
                </c:pt>
                <c:pt idx="797">
                  <c:v>1.066E-5</c:v>
                </c:pt>
                <c:pt idx="798">
                  <c:v>1.066E-5</c:v>
                </c:pt>
                <c:pt idx="799">
                  <c:v>1.065E-5</c:v>
                </c:pt>
                <c:pt idx="800">
                  <c:v>1.066E-5</c:v>
                </c:pt>
                <c:pt idx="801">
                  <c:v>1.066E-5</c:v>
                </c:pt>
                <c:pt idx="802">
                  <c:v>1.066E-5</c:v>
                </c:pt>
                <c:pt idx="803">
                  <c:v>1.066E-5</c:v>
                </c:pt>
                <c:pt idx="804">
                  <c:v>1.065E-5</c:v>
                </c:pt>
                <c:pt idx="805">
                  <c:v>1.066E-5</c:v>
                </c:pt>
                <c:pt idx="806">
                  <c:v>1.0669999999999999E-5</c:v>
                </c:pt>
                <c:pt idx="807">
                  <c:v>1.065E-5</c:v>
                </c:pt>
                <c:pt idx="808">
                  <c:v>1.065E-5</c:v>
                </c:pt>
                <c:pt idx="809">
                  <c:v>1.066E-5</c:v>
                </c:pt>
                <c:pt idx="810">
                  <c:v>1.064E-5</c:v>
                </c:pt>
                <c:pt idx="811">
                  <c:v>1.064E-5</c:v>
                </c:pt>
                <c:pt idx="812">
                  <c:v>1.064E-5</c:v>
                </c:pt>
                <c:pt idx="813">
                  <c:v>1.065E-5</c:v>
                </c:pt>
                <c:pt idx="814">
                  <c:v>1.065E-5</c:v>
                </c:pt>
                <c:pt idx="815">
                  <c:v>1.065E-5</c:v>
                </c:pt>
                <c:pt idx="816">
                  <c:v>1.065E-5</c:v>
                </c:pt>
                <c:pt idx="817">
                  <c:v>1.064E-5</c:v>
                </c:pt>
                <c:pt idx="818">
                  <c:v>1.066E-5</c:v>
                </c:pt>
                <c:pt idx="819">
                  <c:v>1.065E-5</c:v>
                </c:pt>
                <c:pt idx="820">
                  <c:v>1.066E-5</c:v>
                </c:pt>
                <c:pt idx="821">
                  <c:v>1.065E-5</c:v>
                </c:pt>
                <c:pt idx="822">
                  <c:v>1.065E-5</c:v>
                </c:pt>
                <c:pt idx="823">
                  <c:v>1.065E-5</c:v>
                </c:pt>
                <c:pt idx="824">
                  <c:v>1.065E-5</c:v>
                </c:pt>
                <c:pt idx="825">
                  <c:v>1.065E-5</c:v>
                </c:pt>
                <c:pt idx="826">
                  <c:v>1.065E-5</c:v>
                </c:pt>
                <c:pt idx="827">
                  <c:v>1.065E-5</c:v>
                </c:pt>
                <c:pt idx="828">
                  <c:v>1.065E-5</c:v>
                </c:pt>
                <c:pt idx="829">
                  <c:v>1.065E-5</c:v>
                </c:pt>
                <c:pt idx="830">
                  <c:v>1.066E-5</c:v>
                </c:pt>
                <c:pt idx="831">
                  <c:v>1.065E-5</c:v>
                </c:pt>
                <c:pt idx="832">
                  <c:v>1.065E-5</c:v>
                </c:pt>
                <c:pt idx="833">
                  <c:v>1.066E-5</c:v>
                </c:pt>
                <c:pt idx="834">
                  <c:v>1.066E-5</c:v>
                </c:pt>
                <c:pt idx="835">
                  <c:v>1.065E-5</c:v>
                </c:pt>
                <c:pt idx="836">
                  <c:v>1.066E-5</c:v>
                </c:pt>
                <c:pt idx="837">
                  <c:v>1.065E-5</c:v>
                </c:pt>
                <c:pt idx="838">
                  <c:v>1.065E-5</c:v>
                </c:pt>
                <c:pt idx="839">
                  <c:v>1.065E-5</c:v>
                </c:pt>
                <c:pt idx="840">
                  <c:v>1.065E-5</c:v>
                </c:pt>
                <c:pt idx="841">
                  <c:v>1.065E-5</c:v>
                </c:pt>
                <c:pt idx="842">
                  <c:v>1.066E-5</c:v>
                </c:pt>
                <c:pt idx="843">
                  <c:v>1.066E-5</c:v>
                </c:pt>
                <c:pt idx="844">
                  <c:v>1.065E-5</c:v>
                </c:pt>
                <c:pt idx="845">
                  <c:v>1.065E-5</c:v>
                </c:pt>
                <c:pt idx="846">
                  <c:v>1.066E-5</c:v>
                </c:pt>
                <c:pt idx="847">
                  <c:v>1.065E-5</c:v>
                </c:pt>
                <c:pt idx="848">
                  <c:v>1.066E-5</c:v>
                </c:pt>
                <c:pt idx="849">
                  <c:v>1.065E-5</c:v>
                </c:pt>
                <c:pt idx="850">
                  <c:v>1.0669999999999999E-5</c:v>
                </c:pt>
                <c:pt idx="851">
                  <c:v>1.065E-5</c:v>
                </c:pt>
                <c:pt idx="852">
                  <c:v>1.066E-5</c:v>
                </c:pt>
                <c:pt idx="853">
                  <c:v>1.065E-5</c:v>
                </c:pt>
                <c:pt idx="854">
                  <c:v>1.066E-5</c:v>
                </c:pt>
                <c:pt idx="855">
                  <c:v>1.066E-5</c:v>
                </c:pt>
                <c:pt idx="856">
                  <c:v>1.065E-5</c:v>
                </c:pt>
                <c:pt idx="857">
                  <c:v>1.066E-5</c:v>
                </c:pt>
                <c:pt idx="858">
                  <c:v>1.066E-5</c:v>
                </c:pt>
                <c:pt idx="859">
                  <c:v>1.0679999999999999E-5</c:v>
                </c:pt>
                <c:pt idx="860">
                  <c:v>1.066E-5</c:v>
                </c:pt>
                <c:pt idx="861">
                  <c:v>1.066E-5</c:v>
                </c:pt>
                <c:pt idx="862">
                  <c:v>1.065E-5</c:v>
                </c:pt>
                <c:pt idx="863">
                  <c:v>1.066E-5</c:v>
                </c:pt>
                <c:pt idx="864">
                  <c:v>1.0669999999999999E-5</c:v>
                </c:pt>
                <c:pt idx="865">
                  <c:v>1.0679999999999999E-5</c:v>
                </c:pt>
                <c:pt idx="866">
                  <c:v>1.0669999999999999E-5</c:v>
                </c:pt>
                <c:pt idx="867">
                  <c:v>1.0669999999999999E-5</c:v>
                </c:pt>
                <c:pt idx="868">
                  <c:v>1.0669999999999999E-5</c:v>
                </c:pt>
                <c:pt idx="869">
                  <c:v>1.0679999999999999E-5</c:v>
                </c:pt>
                <c:pt idx="870">
                  <c:v>1.065E-5</c:v>
                </c:pt>
                <c:pt idx="871">
                  <c:v>1.0669999999999999E-5</c:v>
                </c:pt>
                <c:pt idx="872">
                  <c:v>1.066E-5</c:v>
                </c:pt>
                <c:pt idx="873">
                  <c:v>1.066E-5</c:v>
                </c:pt>
                <c:pt idx="874">
                  <c:v>1.066E-5</c:v>
                </c:pt>
                <c:pt idx="875">
                  <c:v>1.0669999999999999E-5</c:v>
                </c:pt>
                <c:pt idx="876">
                  <c:v>1.0669999999999999E-5</c:v>
                </c:pt>
                <c:pt idx="877">
                  <c:v>1.066E-5</c:v>
                </c:pt>
                <c:pt idx="878">
                  <c:v>1.066E-5</c:v>
                </c:pt>
                <c:pt idx="879">
                  <c:v>1.065E-5</c:v>
                </c:pt>
                <c:pt idx="880">
                  <c:v>1.066E-5</c:v>
                </c:pt>
                <c:pt idx="881">
                  <c:v>1.065E-5</c:v>
                </c:pt>
                <c:pt idx="882">
                  <c:v>1.065E-5</c:v>
                </c:pt>
                <c:pt idx="883">
                  <c:v>1.065E-5</c:v>
                </c:pt>
                <c:pt idx="884">
                  <c:v>1.065E-5</c:v>
                </c:pt>
                <c:pt idx="885">
                  <c:v>1.065E-5</c:v>
                </c:pt>
                <c:pt idx="886">
                  <c:v>1.066E-5</c:v>
                </c:pt>
                <c:pt idx="887">
                  <c:v>1.065E-5</c:v>
                </c:pt>
                <c:pt idx="888">
                  <c:v>1.066E-5</c:v>
                </c:pt>
                <c:pt idx="889">
                  <c:v>1.066E-5</c:v>
                </c:pt>
                <c:pt idx="890">
                  <c:v>1.065E-5</c:v>
                </c:pt>
                <c:pt idx="891">
                  <c:v>1.064E-5</c:v>
                </c:pt>
                <c:pt idx="892">
                  <c:v>1.066E-5</c:v>
                </c:pt>
                <c:pt idx="893">
                  <c:v>1.065E-5</c:v>
                </c:pt>
                <c:pt idx="894">
                  <c:v>1.065E-5</c:v>
                </c:pt>
                <c:pt idx="895">
                  <c:v>1.065E-5</c:v>
                </c:pt>
                <c:pt idx="896">
                  <c:v>1.065E-5</c:v>
                </c:pt>
                <c:pt idx="897">
                  <c:v>1.065E-5</c:v>
                </c:pt>
                <c:pt idx="898">
                  <c:v>1.065E-5</c:v>
                </c:pt>
                <c:pt idx="899">
                  <c:v>1.065E-5</c:v>
                </c:pt>
                <c:pt idx="900">
                  <c:v>1.064E-5</c:v>
                </c:pt>
                <c:pt idx="901">
                  <c:v>1.064E-5</c:v>
                </c:pt>
                <c:pt idx="902">
                  <c:v>1.064E-5</c:v>
                </c:pt>
                <c:pt idx="903">
                  <c:v>1.063E-5</c:v>
                </c:pt>
                <c:pt idx="904">
                  <c:v>1.064E-5</c:v>
                </c:pt>
                <c:pt idx="905">
                  <c:v>1.064E-5</c:v>
                </c:pt>
                <c:pt idx="906">
                  <c:v>1.064E-5</c:v>
                </c:pt>
                <c:pt idx="907">
                  <c:v>1.064E-5</c:v>
                </c:pt>
                <c:pt idx="908">
                  <c:v>1.065E-5</c:v>
                </c:pt>
                <c:pt idx="909">
                  <c:v>1.066E-5</c:v>
                </c:pt>
                <c:pt idx="910">
                  <c:v>1.065E-5</c:v>
                </c:pt>
                <c:pt idx="911">
                  <c:v>1.065E-5</c:v>
                </c:pt>
                <c:pt idx="912">
                  <c:v>1.065E-5</c:v>
                </c:pt>
                <c:pt idx="913">
                  <c:v>1.063E-5</c:v>
                </c:pt>
                <c:pt idx="914">
                  <c:v>1.064E-5</c:v>
                </c:pt>
                <c:pt idx="915">
                  <c:v>1.065E-5</c:v>
                </c:pt>
                <c:pt idx="916">
                  <c:v>1.065E-5</c:v>
                </c:pt>
                <c:pt idx="917">
                  <c:v>1.064E-5</c:v>
                </c:pt>
                <c:pt idx="918">
                  <c:v>1.064E-5</c:v>
                </c:pt>
                <c:pt idx="919">
                  <c:v>1.058E-5</c:v>
                </c:pt>
                <c:pt idx="920">
                  <c:v>1.0509999999999999E-5</c:v>
                </c:pt>
                <c:pt idx="921">
                  <c:v>1.0540000000000001E-5</c:v>
                </c:pt>
                <c:pt idx="922">
                  <c:v>1.0519999999999999E-5</c:v>
                </c:pt>
                <c:pt idx="923">
                  <c:v>1.0530000000000001E-5</c:v>
                </c:pt>
                <c:pt idx="924">
                  <c:v>1.0540000000000001E-5</c:v>
                </c:pt>
                <c:pt idx="925">
                  <c:v>1.0550000000000001E-5</c:v>
                </c:pt>
                <c:pt idx="926">
                  <c:v>1.0530000000000001E-5</c:v>
                </c:pt>
                <c:pt idx="927">
                  <c:v>1.0509999999999999E-5</c:v>
                </c:pt>
                <c:pt idx="928">
                  <c:v>1.0519999999999999E-5</c:v>
                </c:pt>
                <c:pt idx="929">
                  <c:v>1.0540000000000001E-5</c:v>
                </c:pt>
                <c:pt idx="930">
                  <c:v>1.0530000000000001E-5</c:v>
                </c:pt>
                <c:pt idx="931">
                  <c:v>1.0540000000000001E-5</c:v>
                </c:pt>
                <c:pt idx="932">
                  <c:v>1.0530000000000001E-5</c:v>
                </c:pt>
                <c:pt idx="933">
                  <c:v>1.0540000000000001E-5</c:v>
                </c:pt>
                <c:pt idx="934">
                  <c:v>1.0540000000000001E-5</c:v>
                </c:pt>
                <c:pt idx="935">
                  <c:v>1.0550000000000001E-5</c:v>
                </c:pt>
                <c:pt idx="936">
                  <c:v>1.0519999999999999E-5</c:v>
                </c:pt>
                <c:pt idx="937">
                  <c:v>1.0509999999999999E-5</c:v>
                </c:pt>
                <c:pt idx="938">
                  <c:v>1.0530000000000001E-5</c:v>
                </c:pt>
                <c:pt idx="939">
                  <c:v>1.0509999999999999E-5</c:v>
                </c:pt>
                <c:pt idx="940">
                  <c:v>1.0519999999999999E-5</c:v>
                </c:pt>
                <c:pt idx="941">
                  <c:v>1.0530000000000001E-5</c:v>
                </c:pt>
                <c:pt idx="942">
                  <c:v>1.0550000000000001E-5</c:v>
                </c:pt>
                <c:pt idx="943">
                  <c:v>1.0540000000000001E-5</c:v>
                </c:pt>
                <c:pt idx="944">
                  <c:v>1.0550000000000001E-5</c:v>
                </c:pt>
                <c:pt idx="945">
                  <c:v>1.0509999999999999E-5</c:v>
                </c:pt>
                <c:pt idx="946">
                  <c:v>1.0509999999999999E-5</c:v>
                </c:pt>
                <c:pt idx="947">
                  <c:v>1.0519999999999999E-5</c:v>
                </c:pt>
                <c:pt idx="948">
                  <c:v>1.0519999999999999E-5</c:v>
                </c:pt>
                <c:pt idx="949">
                  <c:v>1.0509999999999999E-5</c:v>
                </c:pt>
                <c:pt idx="950">
                  <c:v>1.0530000000000001E-5</c:v>
                </c:pt>
                <c:pt idx="951">
                  <c:v>1.0509999999999999E-5</c:v>
                </c:pt>
                <c:pt idx="952">
                  <c:v>1.0509999999999999E-5</c:v>
                </c:pt>
                <c:pt idx="953">
                  <c:v>1.0530000000000001E-5</c:v>
                </c:pt>
                <c:pt idx="954">
                  <c:v>1.0550000000000001E-5</c:v>
                </c:pt>
                <c:pt idx="955">
                  <c:v>1.0550000000000001E-5</c:v>
                </c:pt>
                <c:pt idx="956">
                  <c:v>1.0550000000000001E-5</c:v>
                </c:pt>
                <c:pt idx="957">
                  <c:v>1.0509999999999999E-5</c:v>
                </c:pt>
                <c:pt idx="958">
                  <c:v>1.0530000000000001E-5</c:v>
                </c:pt>
                <c:pt idx="959">
                  <c:v>1.0530000000000001E-5</c:v>
                </c:pt>
                <c:pt idx="960">
                  <c:v>1.0530000000000001E-5</c:v>
                </c:pt>
                <c:pt idx="961">
                  <c:v>1.0519999999999999E-5</c:v>
                </c:pt>
                <c:pt idx="962">
                  <c:v>1.0540000000000001E-5</c:v>
                </c:pt>
                <c:pt idx="963">
                  <c:v>1.0530000000000001E-5</c:v>
                </c:pt>
                <c:pt idx="964">
                  <c:v>1.0530000000000001E-5</c:v>
                </c:pt>
                <c:pt idx="965">
                  <c:v>1.0540000000000001E-5</c:v>
                </c:pt>
                <c:pt idx="966">
                  <c:v>1.0519999999999999E-5</c:v>
                </c:pt>
                <c:pt idx="967">
                  <c:v>1.0540000000000001E-5</c:v>
                </c:pt>
                <c:pt idx="968">
                  <c:v>1.0540000000000001E-5</c:v>
                </c:pt>
                <c:pt idx="969">
                  <c:v>1.0519999999999999E-5</c:v>
                </c:pt>
                <c:pt idx="970">
                  <c:v>1.0530000000000001E-5</c:v>
                </c:pt>
                <c:pt idx="971">
                  <c:v>1.0550000000000001E-5</c:v>
                </c:pt>
                <c:pt idx="972">
                  <c:v>1.0560000000000001E-5</c:v>
                </c:pt>
                <c:pt idx="973">
                  <c:v>1.0560000000000001E-5</c:v>
                </c:pt>
                <c:pt idx="974">
                  <c:v>1.0540000000000001E-5</c:v>
                </c:pt>
                <c:pt idx="975">
                  <c:v>1.0540000000000001E-5</c:v>
                </c:pt>
                <c:pt idx="976">
                  <c:v>1.0519999999999999E-5</c:v>
                </c:pt>
                <c:pt idx="977">
                  <c:v>1.0519999999999999E-5</c:v>
                </c:pt>
                <c:pt idx="978">
                  <c:v>1.0560000000000001E-5</c:v>
                </c:pt>
                <c:pt idx="979">
                  <c:v>1.0540000000000001E-5</c:v>
                </c:pt>
                <c:pt idx="980">
                  <c:v>1.0540000000000001E-5</c:v>
                </c:pt>
                <c:pt idx="981">
                  <c:v>1.0530000000000001E-5</c:v>
                </c:pt>
                <c:pt idx="982">
                  <c:v>1.0519999999999999E-5</c:v>
                </c:pt>
                <c:pt idx="983">
                  <c:v>1.0509999999999999E-5</c:v>
                </c:pt>
                <c:pt idx="984">
                  <c:v>1.0530000000000001E-5</c:v>
                </c:pt>
                <c:pt idx="985">
                  <c:v>1.0540000000000001E-5</c:v>
                </c:pt>
                <c:pt idx="986">
                  <c:v>1.0519999999999999E-5</c:v>
                </c:pt>
                <c:pt idx="987">
                  <c:v>1.0530000000000001E-5</c:v>
                </c:pt>
                <c:pt idx="988">
                  <c:v>1.0519999999999999E-5</c:v>
                </c:pt>
                <c:pt idx="989">
                  <c:v>1.0509999999999999E-5</c:v>
                </c:pt>
                <c:pt idx="990">
                  <c:v>1.0509999999999999E-5</c:v>
                </c:pt>
                <c:pt idx="991">
                  <c:v>1.0509999999999999E-5</c:v>
                </c:pt>
                <c:pt idx="992">
                  <c:v>1.0509999999999999E-5</c:v>
                </c:pt>
                <c:pt idx="993">
                  <c:v>1.0509999999999999E-5</c:v>
                </c:pt>
                <c:pt idx="994">
                  <c:v>1.0509999999999999E-5</c:v>
                </c:pt>
                <c:pt idx="995">
                  <c:v>1.0509999999999999E-5</c:v>
                </c:pt>
                <c:pt idx="996">
                  <c:v>1.0509999999999999E-5</c:v>
                </c:pt>
                <c:pt idx="997">
                  <c:v>1.0509999999999999E-5</c:v>
                </c:pt>
                <c:pt idx="998">
                  <c:v>1.0519999999999999E-5</c:v>
                </c:pt>
                <c:pt idx="999">
                  <c:v>1.0499999999999999E-5</c:v>
                </c:pt>
                <c:pt idx="1000">
                  <c:v>1.0519999999999999E-5</c:v>
                </c:pt>
                <c:pt idx="1001">
                  <c:v>1.0509999999999999E-5</c:v>
                </c:pt>
                <c:pt idx="1002">
                  <c:v>1.0509999999999999E-5</c:v>
                </c:pt>
                <c:pt idx="1003">
                  <c:v>1.0509999999999999E-5</c:v>
                </c:pt>
                <c:pt idx="1004">
                  <c:v>1.0509999999999999E-5</c:v>
                </c:pt>
                <c:pt idx="1005">
                  <c:v>1.0509999999999999E-5</c:v>
                </c:pt>
                <c:pt idx="1006">
                  <c:v>1.0499999999999999E-5</c:v>
                </c:pt>
                <c:pt idx="1007">
                  <c:v>1.0499999999999999E-5</c:v>
                </c:pt>
                <c:pt idx="1008">
                  <c:v>1.0499999999999999E-5</c:v>
                </c:pt>
                <c:pt idx="1009">
                  <c:v>1.0499999999999999E-5</c:v>
                </c:pt>
                <c:pt idx="1010">
                  <c:v>1.0509999999999999E-5</c:v>
                </c:pt>
                <c:pt idx="1011">
                  <c:v>1.0509999999999999E-5</c:v>
                </c:pt>
                <c:pt idx="1012">
                  <c:v>1.0509999999999999E-5</c:v>
                </c:pt>
                <c:pt idx="1013">
                  <c:v>1.0509999999999999E-5</c:v>
                </c:pt>
                <c:pt idx="1014">
                  <c:v>1.0509999999999999E-5</c:v>
                </c:pt>
                <c:pt idx="1015">
                  <c:v>1.0509999999999999E-5</c:v>
                </c:pt>
                <c:pt idx="1016">
                  <c:v>1.0509999999999999E-5</c:v>
                </c:pt>
                <c:pt idx="1017">
                  <c:v>1.0509999999999999E-5</c:v>
                </c:pt>
                <c:pt idx="1018">
                  <c:v>1.0509999999999999E-5</c:v>
                </c:pt>
                <c:pt idx="1019">
                  <c:v>1.0509999999999999E-5</c:v>
                </c:pt>
                <c:pt idx="1020">
                  <c:v>1.0509999999999999E-5</c:v>
                </c:pt>
                <c:pt idx="1021">
                  <c:v>1.0519999999999999E-5</c:v>
                </c:pt>
                <c:pt idx="1022">
                  <c:v>1.0530000000000001E-5</c:v>
                </c:pt>
                <c:pt idx="1023">
                  <c:v>1.0509999999999999E-5</c:v>
                </c:pt>
                <c:pt idx="1024">
                  <c:v>1.0519999999999999E-5</c:v>
                </c:pt>
                <c:pt idx="1025">
                  <c:v>1.0519999999999999E-5</c:v>
                </c:pt>
                <c:pt idx="1026">
                  <c:v>1.0509999999999999E-5</c:v>
                </c:pt>
                <c:pt idx="1027">
                  <c:v>1.0509999999999999E-5</c:v>
                </c:pt>
                <c:pt idx="1028">
                  <c:v>1.0519999999999999E-5</c:v>
                </c:pt>
                <c:pt idx="1029">
                  <c:v>1.0530000000000001E-5</c:v>
                </c:pt>
                <c:pt idx="1030">
                  <c:v>1.0519999999999999E-5</c:v>
                </c:pt>
                <c:pt idx="1031">
                  <c:v>1.0540000000000001E-5</c:v>
                </c:pt>
                <c:pt idx="1032">
                  <c:v>1.0530000000000001E-5</c:v>
                </c:pt>
                <c:pt idx="1033">
                  <c:v>1.0550000000000001E-5</c:v>
                </c:pt>
                <c:pt idx="1034">
                  <c:v>1.0519999999999999E-5</c:v>
                </c:pt>
                <c:pt idx="1035">
                  <c:v>1.0530000000000001E-5</c:v>
                </c:pt>
                <c:pt idx="1036">
                  <c:v>1.0519999999999999E-5</c:v>
                </c:pt>
                <c:pt idx="1037">
                  <c:v>1.0540000000000001E-5</c:v>
                </c:pt>
                <c:pt idx="1038">
                  <c:v>1.0540000000000001E-5</c:v>
                </c:pt>
                <c:pt idx="1039">
                  <c:v>1.0540000000000001E-5</c:v>
                </c:pt>
                <c:pt idx="1040">
                  <c:v>1.0550000000000001E-5</c:v>
                </c:pt>
                <c:pt idx="1041">
                  <c:v>1.0560000000000001E-5</c:v>
                </c:pt>
                <c:pt idx="1042">
                  <c:v>1.0560000000000001E-5</c:v>
                </c:pt>
                <c:pt idx="1043">
                  <c:v>1.0540000000000001E-5</c:v>
                </c:pt>
                <c:pt idx="1044">
                  <c:v>1.057E-5</c:v>
                </c:pt>
                <c:pt idx="1045">
                  <c:v>1.0560000000000001E-5</c:v>
                </c:pt>
                <c:pt idx="1046">
                  <c:v>1.0550000000000001E-5</c:v>
                </c:pt>
                <c:pt idx="1047">
                  <c:v>1.0560000000000001E-5</c:v>
                </c:pt>
                <c:pt idx="1048">
                  <c:v>1.058E-5</c:v>
                </c:pt>
                <c:pt idx="1049">
                  <c:v>1.0560000000000001E-5</c:v>
                </c:pt>
                <c:pt idx="1050">
                  <c:v>1.0560000000000001E-5</c:v>
                </c:pt>
                <c:pt idx="1051">
                  <c:v>1.057E-5</c:v>
                </c:pt>
                <c:pt idx="1052">
                  <c:v>1.0560000000000001E-5</c:v>
                </c:pt>
                <c:pt idx="1053">
                  <c:v>1.057E-5</c:v>
                </c:pt>
                <c:pt idx="1054">
                  <c:v>1.0560000000000001E-5</c:v>
                </c:pt>
                <c:pt idx="1055">
                  <c:v>1.0560000000000001E-5</c:v>
                </c:pt>
                <c:pt idx="1056">
                  <c:v>1.0560000000000001E-5</c:v>
                </c:pt>
                <c:pt idx="1057">
                  <c:v>1.0560000000000001E-5</c:v>
                </c:pt>
                <c:pt idx="1058">
                  <c:v>1.0550000000000001E-5</c:v>
                </c:pt>
                <c:pt idx="1059">
                  <c:v>1.0560000000000001E-5</c:v>
                </c:pt>
                <c:pt idx="1060">
                  <c:v>1.0560000000000001E-5</c:v>
                </c:pt>
                <c:pt idx="1061">
                  <c:v>1.0560000000000001E-5</c:v>
                </c:pt>
                <c:pt idx="1062">
                  <c:v>1.0540000000000001E-5</c:v>
                </c:pt>
                <c:pt idx="1063">
                  <c:v>1.0560000000000001E-5</c:v>
                </c:pt>
                <c:pt idx="1064">
                  <c:v>1.057E-5</c:v>
                </c:pt>
                <c:pt idx="1065">
                  <c:v>1.0560000000000001E-5</c:v>
                </c:pt>
                <c:pt idx="1066">
                  <c:v>1.057E-5</c:v>
                </c:pt>
                <c:pt idx="1067">
                  <c:v>1.0560000000000001E-5</c:v>
                </c:pt>
                <c:pt idx="1068">
                  <c:v>1.0560000000000001E-5</c:v>
                </c:pt>
                <c:pt idx="1069">
                  <c:v>1.0550000000000001E-5</c:v>
                </c:pt>
                <c:pt idx="1070">
                  <c:v>1.0560000000000001E-5</c:v>
                </c:pt>
                <c:pt idx="1071">
                  <c:v>1.0560000000000001E-5</c:v>
                </c:pt>
                <c:pt idx="1072">
                  <c:v>1.0560000000000001E-5</c:v>
                </c:pt>
                <c:pt idx="1073">
                  <c:v>1.0560000000000001E-5</c:v>
                </c:pt>
                <c:pt idx="1074">
                  <c:v>1.0560000000000001E-5</c:v>
                </c:pt>
                <c:pt idx="1075">
                  <c:v>1.0560000000000001E-5</c:v>
                </c:pt>
                <c:pt idx="1076">
                  <c:v>1.057E-5</c:v>
                </c:pt>
                <c:pt idx="1077">
                  <c:v>1.057E-5</c:v>
                </c:pt>
                <c:pt idx="1078">
                  <c:v>1.058E-5</c:v>
                </c:pt>
                <c:pt idx="1079">
                  <c:v>1.0550000000000001E-5</c:v>
                </c:pt>
                <c:pt idx="1080">
                  <c:v>1.0550000000000001E-5</c:v>
                </c:pt>
                <c:pt idx="1081">
                  <c:v>1.0550000000000001E-5</c:v>
                </c:pt>
                <c:pt idx="1082">
                  <c:v>1.0530000000000001E-5</c:v>
                </c:pt>
                <c:pt idx="1083">
                  <c:v>1.0530000000000001E-5</c:v>
                </c:pt>
                <c:pt idx="1084">
                  <c:v>1.0519999999999999E-5</c:v>
                </c:pt>
                <c:pt idx="1085">
                  <c:v>1.0540000000000001E-5</c:v>
                </c:pt>
                <c:pt idx="1086">
                  <c:v>1.0519999999999999E-5</c:v>
                </c:pt>
                <c:pt idx="1087">
                  <c:v>1.0519999999999999E-5</c:v>
                </c:pt>
                <c:pt idx="1088">
                  <c:v>1.0519999999999999E-5</c:v>
                </c:pt>
                <c:pt idx="1089">
                  <c:v>1.0509999999999999E-5</c:v>
                </c:pt>
                <c:pt idx="1090">
                  <c:v>1.0499999999999999E-5</c:v>
                </c:pt>
                <c:pt idx="1091">
                  <c:v>1.0509999999999999E-5</c:v>
                </c:pt>
                <c:pt idx="1092">
                  <c:v>1.0509999999999999E-5</c:v>
                </c:pt>
                <c:pt idx="1093">
                  <c:v>1.048E-5</c:v>
                </c:pt>
                <c:pt idx="1094">
                  <c:v>1.0509999999999999E-5</c:v>
                </c:pt>
                <c:pt idx="1095">
                  <c:v>1.049E-5</c:v>
                </c:pt>
                <c:pt idx="1096">
                  <c:v>1.0499999999999999E-5</c:v>
                </c:pt>
                <c:pt idx="1097">
                  <c:v>1.049E-5</c:v>
                </c:pt>
                <c:pt idx="1098">
                  <c:v>1.049E-5</c:v>
                </c:pt>
                <c:pt idx="1099">
                  <c:v>1.048E-5</c:v>
                </c:pt>
                <c:pt idx="1100">
                  <c:v>1.049E-5</c:v>
                </c:pt>
                <c:pt idx="1101">
                  <c:v>1.049E-5</c:v>
                </c:pt>
                <c:pt idx="1102">
                  <c:v>1.0499999999999999E-5</c:v>
                </c:pt>
                <c:pt idx="1103">
                  <c:v>1.049E-5</c:v>
                </c:pt>
                <c:pt idx="1104">
                  <c:v>1.049E-5</c:v>
                </c:pt>
                <c:pt idx="1105">
                  <c:v>1.049E-5</c:v>
                </c:pt>
                <c:pt idx="1106">
                  <c:v>1.048E-5</c:v>
                </c:pt>
                <c:pt idx="1107">
                  <c:v>1.049E-5</c:v>
                </c:pt>
                <c:pt idx="1108">
                  <c:v>1.049E-5</c:v>
                </c:pt>
                <c:pt idx="1109">
                  <c:v>1.0530000000000001E-5</c:v>
                </c:pt>
                <c:pt idx="1110">
                  <c:v>1.0519999999999999E-5</c:v>
                </c:pt>
                <c:pt idx="1111">
                  <c:v>1.0550000000000001E-5</c:v>
                </c:pt>
                <c:pt idx="1112">
                  <c:v>1.0509999999999999E-5</c:v>
                </c:pt>
                <c:pt idx="1113">
                  <c:v>1.0530000000000001E-5</c:v>
                </c:pt>
                <c:pt idx="1114">
                  <c:v>1.0560000000000001E-5</c:v>
                </c:pt>
                <c:pt idx="1115">
                  <c:v>1.0530000000000001E-5</c:v>
                </c:pt>
                <c:pt idx="1116">
                  <c:v>1.0519999999999999E-5</c:v>
                </c:pt>
                <c:pt idx="1117">
                  <c:v>1.0509999999999999E-5</c:v>
                </c:pt>
                <c:pt idx="1118">
                  <c:v>1.0509999999999999E-5</c:v>
                </c:pt>
                <c:pt idx="1119">
                  <c:v>1.0509999999999999E-5</c:v>
                </c:pt>
                <c:pt idx="1120">
                  <c:v>1.0509999999999999E-5</c:v>
                </c:pt>
                <c:pt idx="1121">
                  <c:v>1.0499999999999999E-5</c:v>
                </c:pt>
                <c:pt idx="1122">
                  <c:v>1.0509999999999999E-5</c:v>
                </c:pt>
                <c:pt idx="1123">
                  <c:v>1.0509999999999999E-5</c:v>
                </c:pt>
                <c:pt idx="1124">
                  <c:v>1.0499999999999999E-5</c:v>
                </c:pt>
                <c:pt idx="1125">
                  <c:v>1.0519999999999999E-5</c:v>
                </c:pt>
                <c:pt idx="1126">
                  <c:v>1.0530000000000001E-5</c:v>
                </c:pt>
                <c:pt idx="1127">
                  <c:v>1.0509999999999999E-5</c:v>
                </c:pt>
                <c:pt idx="1128">
                  <c:v>1.044E-5</c:v>
                </c:pt>
                <c:pt idx="1129">
                  <c:v>1.043E-5</c:v>
                </c:pt>
                <c:pt idx="1130">
                  <c:v>1.042E-5</c:v>
                </c:pt>
                <c:pt idx="1131">
                  <c:v>1.042E-5</c:v>
                </c:pt>
                <c:pt idx="1132">
                  <c:v>1.044E-5</c:v>
                </c:pt>
                <c:pt idx="1133">
                  <c:v>1.043E-5</c:v>
                </c:pt>
                <c:pt idx="1134">
                  <c:v>1.045E-5</c:v>
                </c:pt>
                <c:pt idx="1135">
                  <c:v>1.045E-5</c:v>
                </c:pt>
                <c:pt idx="1136">
                  <c:v>1.043E-5</c:v>
                </c:pt>
                <c:pt idx="1137">
                  <c:v>1.044E-5</c:v>
                </c:pt>
                <c:pt idx="1138">
                  <c:v>1.044E-5</c:v>
                </c:pt>
                <c:pt idx="1139">
                  <c:v>1.042E-5</c:v>
                </c:pt>
                <c:pt idx="1140">
                  <c:v>1.041E-5</c:v>
                </c:pt>
                <c:pt idx="1141">
                  <c:v>1.041E-5</c:v>
                </c:pt>
                <c:pt idx="1142">
                  <c:v>1.042E-5</c:v>
                </c:pt>
                <c:pt idx="1143">
                  <c:v>1.042E-5</c:v>
                </c:pt>
                <c:pt idx="1144">
                  <c:v>1.042E-5</c:v>
                </c:pt>
                <c:pt idx="1145">
                  <c:v>1.041E-5</c:v>
                </c:pt>
                <c:pt idx="1146">
                  <c:v>1.041E-5</c:v>
                </c:pt>
                <c:pt idx="1147">
                  <c:v>1.042E-5</c:v>
                </c:pt>
                <c:pt idx="1148">
                  <c:v>1.042E-5</c:v>
                </c:pt>
                <c:pt idx="1149">
                  <c:v>1.042E-5</c:v>
                </c:pt>
                <c:pt idx="1150">
                  <c:v>1.041E-5</c:v>
                </c:pt>
                <c:pt idx="1151">
                  <c:v>1.041E-5</c:v>
                </c:pt>
                <c:pt idx="1152">
                  <c:v>1.042E-5</c:v>
                </c:pt>
                <c:pt idx="1153">
                  <c:v>1.042E-5</c:v>
                </c:pt>
                <c:pt idx="1154">
                  <c:v>1.041E-5</c:v>
                </c:pt>
                <c:pt idx="1155">
                  <c:v>1.042E-5</c:v>
                </c:pt>
                <c:pt idx="1156">
                  <c:v>1.042E-5</c:v>
                </c:pt>
                <c:pt idx="1157">
                  <c:v>1.042E-5</c:v>
                </c:pt>
                <c:pt idx="1158">
                  <c:v>1.042E-5</c:v>
                </c:pt>
                <c:pt idx="1159">
                  <c:v>1.043E-5</c:v>
                </c:pt>
                <c:pt idx="1160">
                  <c:v>1.043E-5</c:v>
                </c:pt>
                <c:pt idx="1161">
                  <c:v>1.042E-5</c:v>
                </c:pt>
                <c:pt idx="1162">
                  <c:v>1.042E-5</c:v>
                </c:pt>
                <c:pt idx="1163">
                  <c:v>1.043E-5</c:v>
                </c:pt>
                <c:pt idx="1164">
                  <c:v>1.042E-5</c:v>
                </c:pt>
                <c:pt idx="1165">
                  <c:v>1.042E-5</c:v>
                </c:pt>
                <c:pt idx="1166">
                  <c:v>1.042E-5</c:v>
                </c:pt>
                <c:pt idx="1167">
                  <c:v>1.042E-5</c:v>
                </c:pt>
                <c:pt idx="1168">
                  <c:v>1.043E-5</c:v>
                </c:pt>
                <c:pt idx="1169">
                  <c:v>1.043E-5</c:v>
                </c:pt>
                <c:pt idx="1170">
                  <c:v>1.042E-5</c:v>
                </c:pt>
                <c:pt idx="1171">
                  <c:v>1.042E-5</c:v>
                </c:pt>
                <c:pt idx="1172">
                  <c:v>1.042E-5</c:v>
                </c:pt>
                <c:pt idx="1173">
                  <c:v>1.042E-5</c:v>
                </c:pt>
                <c:pt idx="1174">
                  <c:v>1.042E-5</c:v>
                </c:pt>
                <c:pt idx="1175">
                  <c:v>1.041E-5</c:v>
                </c:pt>
                <c:pt idx="1176">
                  <c:v>1.042E-5</c:v>
                </c:pt>
                <c:pt idx="1177">
                  <c:v>1.041E-5</c:v>
                </c:pt>
                <c:pt idx="1178">
                  <c:v>1.042E-5</c:v>
                </c:pt>
                <c:pt idx="1179">
                  <c:v>1.042E-5</c:v>
                </c:pt>
                <c:pt idx="1180">
                  <c:v>1.041E-5</c:v>
                </c:pt>
                <c:pt idx="1181">
                  <c:v>1.043E-5</c:v>
                </c:pt>
                <c:pt idx="1182">
                  <c:v>1.041E-5</c:v>
                </c:pt>
                <c:pt idx="1183">
                  <c:v>1.041E-5</c:v>
                </c:pt>
                <c:pt idx="1184">
                  <c:v>1.041E-5</c:v>
                </c:pt>
                <c:pt idx="1185">
                  <c:v>1.042E-5</c:v>
                </c:pt>
                <c:pt idx="1186">
                  <c:v>1.04E-5</c:v>
                </c:pt>
                <c:pt idx="1187">
                  <c:v>1.04E-5</c:v>
                </c:pt>
                <c:pt idx="1188">
                  <c:v>1.042E-5</c:v>
                </c:pt>
                <c:pt idx="1189">
                  <c:v>1.041E-5</c:v>
                </c:pt>
                <c:pt idx="1190">
                  <c:v>1.04E-5</c:v>
                </c:pt>
                <c:pt idx="1191">
                  <c:v>1.041E-5</c:v>
                </c:pt>
                <c:pt idx="1192">
                  <c:v>1.039E-5</c:v>
                </c:pt>
                <c:pt idx="1193">
                  <c:v>1.04E-5</c:v>
                </c:pt>
                <c:pt idx="1194">
                  <c:v>1.041E-5</c:v>
                </c:pt>
                <c:pt idx="1195">
                  <c:v>1.04E-5</c:v>
                </c:pt>
                <c:pt idx="1196">
                  <c:v>1.04E-5</c:v>
                </c:pt>
                <c:pt idx="1197">
                  <c:v>1.04E-5</c:v>
                </c:pt>
                <c:pt idx="1198">
                  <c:v>1.039E-5</c:v>
                </c:pt>
                <c:pt idx="1199">
                  <c:v>1.042E-5</c:v>
                </c:pt>
                <c:pt idx="1200">
                  <c:v>1.04E-5</c:v>
                </c:pt>
                <c:pt idx="1201">
                  <c:v>1.041E-5</c:v>
                </c:pt>
                <c:pt idx="1202">
                  <c:v>1.041E-5</c:v>
                </c:pt>
                <c:pt idx="1203">
                  <c:v>1.04E-5</c:v>
                </c:pt>
                <c:pt idx="1204">
                  <c:v>1.0339999999999999E-5</c:v>
                </c:pt>
                <c:pt idx="1205">
                  <c:v>1.0329999999999999E-5</c:v>
                </c:pt>
                <c:pt idx="1206">
                  <c:v>1.0319999999999999E-5</c:v>
                </c:pt>
                <c:pt idx="1207">
                  <c:v>1.0339999999999999E-5</c:v>
                </c:pt>
                <c:pt idx="1208">
                  <c:v>1.03E-5</c:v>
                </c:pt>
                <c:pt idx="1209">
                  <c:v>1.0319999999999999E-5</c:v>
                </c:pt>
                <c:pt idx="1210">
                  <c:v>1.0329999999999999E-5</c:v>
                </c:pt>
                <c:pt idx="1211">
                  <c:v>1.029E-5</c:v>
                </c:pt>
                <c:pt idx="1212">
                  <c:v>1.0319999999999999E-5</c:v>
                </c:pt>
                <c:pt idx="1213">
                  <c:v>1.0319999999999999E-5</c:v>
                </c:pt>
                <c:pt idx="1214">
                  <c:v>1.029E-5</c:v>
                </c:pt>
                <c:pt idx="1215">
                  <c:v>1.027E-5</c:v>
                </c:pt>
                <c:pt idx="1216">
                  <c:v>1.03E-5</c:v>
                </c:pt>
                <c:pt idx="1217">
                  <c:v>1.029E-5</c:v>
                </c:pt>
                <c:pt idx="1218">
                  <c:v>1.028E-5</c:v>
                </c:pt>
                <c:pt idx="1219">
                  <c:v>1.029E-5</c:v>
                </c:pt>
                <c:pt idx="1220">
                  <c:v>1.03E-5</c:v>
                </c:pt>
                <c:pt idx="1221">
                  <c:v>1.031E-5</c:v>
                </c:pt>
                <c:pt idx="1222">
                  <c:v>1.029E-5</c:v>
                </c:pt>
                <c:pt idx="1223">
                  <c:v>1.031E-5</c:v>
                </c:pt>
                <c:pt idx="1224">
                  <c:v>1.028E-5</c:v>
                </c:pt>
                <c:pt idx="1225">
                  <c:v>1.03E-5</c:v>
                </c:pt>
                <c:pt idx="1226">
                  <c:v>1.031E-5</c:v>
                </c:pt>
                <c:pt idx="1227">
                  <c:v>1.03E-5</c:v>
                </c:pt>
                <c:pt idx="1228">
                  <c:v>1.0319999999999999E-5</c:v>
                </c:pt>
                <c:pt idx="1229">
                  <c:v>1.0329999999999999E-5</c:v>
                </c:pt>
                <c:pt idx="1230">
                  <c:v>1.0329999999999999E-5</c:v>
                </c:pt>
                <c:pt idx="1231">
                  <c:v>1.0339999999999999E-5</c:v>
                </c:pt>
                <c:pt idx="1232">
                  <c:v>1.0319999999999999E-5</c:v>
                </c:pt>
                <c:pt idx="1233">
                  <c:v>1.0329999999999999E-5</c:v>
                </c:pt>
                <c:pt idx="1234">
                  <c:v>1.031E-5</c:v>
                </c:pt>
                <c:pt idx="1235">
                  <c:v>1.0329999999999999E-5</c:v>
                </c:pt>
                <c:pt idx="1236">
                  <c:v>1.0319999999999999E-5</c:v>
                </c:pt>
                <c:pt idx="1237">
                  <c:v>1.031E-5</c:v>
                </c:pt>
                <c:pt idx="1238">
                  <c:v>1.031E-5</c:v>
                </c:pt>
                <c:pt idx="1239">
                  <c:v>1.0329999999999999E-5</c:v>
                </c:pt>
                <c:pt idx="1240">
                  <c:v>1.031E-5</c:v>
                </c:pt>
                <c:pt idx="1241">
                  <c:v>1.0329999999999999E-5</c:v>
                </c:pt>
                <c:pt idx="1242">
                  <c:v>1.0319999999999999E-5</c:v>
                </c:pt>
                <c:pt idx="1243">
                  <c:v>1.029E-5</c:v>
                </c:pt>
                <c:pt idx="1244">
                  <c:v>1.03E-5</c:v>
                </c:pt>
                <c:pt idx="1245">
                  <c:v>1.029E-5</c:v>
                </c:pt>
                <c:pt idx="1246">
                  <c:v>1.03E-5</c:v>
                </c:pt>
                <c:pt idx="1247">
                  <c:v>1.031E-5</c:v>
                </c:pt>
                <c:pt idx="1248">
                  <c:v>1.029E-5</c:v>
                </c:pt>
                <c:pt idx="1249">
                  <c:v>1.029E-5</c:v>
                </c:pt>
                <c:pt idx="1250">
                  <c:v>1.029E-5</c:v>
                </c:pt>
                <c:pt idx="1251">
                  <c:v>1.031E-5</c:v>
                </c:pt>
                <c:pt idx="1252">
                  <c:v>1.028E-5</c:v>
                </c:pt>
                <c:pt idx="1253">
                  <c:v>1.028E-5</c:v>
                </c:pt>
                <c:pt idx="1254">
                  <c:v>1.027E-5</c:v>
                </c:pt>
                <c:pt idx="1255">
                  <c:v>1.029E-5</c:v>
                </c:pt>
                <c:pt idx="1256">
                  <c:v>1.027E-5</c:v>
                </c:pt>
                <c:pt idx="1257">
                  <c:v>1.027E-5</c:v>
                </c:pt>
                <c:pt idx="1258">
                  <c:v>1.027E-5</c:v>
                </c:pt>
                <c:pt idx="1259">
                  <c:v>1.027E-5</c:v>
                </c:pt>
                <c:pt idx="1260">
                  <c:v>1.027E-5</c:v>
                </c:pt>
                <c:pt idx="1261">
                  <c:v>1.027E-5</c:v>
                </c:pt>
                <c:pt idx="1262">
                  <c:v>1.028E-5</c:v>
                </c:pt>
                <c:pt idx="1263">
                  <c:v>1.026E-5</c:v>
                </c:pt>
                <c:pt idx="1264">
                  <c:v>1.028E-5</c:v>
                </c:pt>
                <c:pt idx="1265">
                  <c:v>1.029E-5</c:v>
                </c:pt>
                <c:pt idx="1266">
                  <c:v>1.028E-5</c:v>
                </c:pt>
                <c:pt idx="1267">
                  <c:v>1.029E-5</c:v>
                </c:pt>
                <c:pt idx="1268">
                  <c:v>1.028E-5</c:v>
                </c:pt>
                <c:pt idx="1269">
                  <c:v>1.028E-5</c:v>
                </c:pt>
                <c:pt idx="1270">
                  <c:v>1.029E-5</c:v>
                </c:pt>
                <c:pt idx="1271">
                  <c:v>1.028E-5</c:v>
                </c:pt>
                <c:pt idx="1272">
                  <c:v>1.027E-5</c:v>
                </c:pt>
                <c:pt idx="1273">
                  <c:v>1.027E-5</c:v>
                </c:pt>
                <c:pt idx="1274">
                  <c:v>1.028E-5</c:v>
                </c:pt>
                <c:pt idx="1275">
                  <c:v>1.027E-5</c:v>
                </c:pt>
                <c:pt idx="1276">
                  <c:v>1.026E-5</c:v>
                </c:pt>
                <c:pt idx="1277">
                  <c:v>1.027E-5</c:v>
                </c:pt>
                <c:pt idx="1278">
                  <c:v>1.028E-5</c:v>
                </c:pt>
                <c:pt idx="1279">
                  <c:v>1.029E-5</c:v>
                </c:pt>
                <c:pt idx="1280">
                  <c:v>1.027E-5</c:v>
                </c:pt>
                <c:pt idx="1281">
                  <c:v>1.027E-5</c:v>
                </c:pt>
                <c:pt idx="1282">
                  <c:v>1.029E-5</c:v>
                </c:pt>
                <c:pt idx="1283">
                  <c:v>1.028E-5</c:v>
                </c:pt>
                <c:pt idx="1284">
                  <c:v>1.027E-5</c:v>
                </c:pt>
                <c:pt idx="1285">
                  <c:v>1.029E-5</c:v>
                </c:pt>
                <c:pt idx="1286">
                  <c:v>1.028E-5</c:v>
                </c:pt>
                <c:pt idx="1287">
                  <c:v>1.03E-5</c:v>
                </c:pt>
                <c:pt idx="1288">
                  <c:v>1.029E-5</c:v>
                </c:pt>
                <c:pt idx="1289">
                  <c:v>1.031E-5</c:v>
                </c:pt>
                <c:pt idx="1290">
                  <c:v>1.031E-5</c:v>
                </c:pt>
                <c:pt idx="1291">
                  <c:v>1.031E-5</c:v>
                </c:pt>
                <c:pt idx="1292">
                  <c:v>1.029E-5</c:v>
                </c:pt>
                <c:pt idx="1293">
                  <c:v>1.031E-5</c:v>
                </c:pt>
                <c:pt idx="1294">
                  <c:v>1.029E-5</c:v>
                </c:pt>
                <c:pt idx="1295">
                  <c:v>1.0190000000000001E-5</c:v>
                </c:pt>
                <c:pt idx="1296">
                  <c:v>1.0200000000000001E-5</c:v>
                </c:pt>
                <c:pt idx="1297">
                  <c:v>1.0210000000000001E-5</c:v>
                </c:pt>
                <c:pt idx="1298">
                  <c:v>1.022E-5</c:v>
                </c:pt>
                <c:pt idx="1299">
                  <c:v>1.023E-5</c:v>
                </c:pt>
                <c:pt idx="1300">
                  <c:v>1.024E-5</c:v>
                </c:pt>
                <c:pt idx="1301">
                  <c:v>1.022E-5</c:v>
                </c:pt>
                <c:pt idx="1302">
                  <c:v>1.023E-5</c:v>
                </c:pt>
                <c:pt idx="1303">
                  <c:v>1.024E-5</c:v>
                </c:pt>
                <c:pt idx="1304">
                  <c:v>1.024E-5</c:v>
                </c:pt>
                <c:pt idx="1305">
                  <c:v>1.023E-5</c:v>
                </c:pt>
                <c:pt idx="1306">
                  <c:v>1.023E-5</c:v>
                </c:pt>
                <c:pt idx="1307">
                  <c:v>1.024E-5</c:v>
                </c:pt>
                <c:pt idx="1308">
                  <c:v>1.023E-5</c:v>
                </c:pt>
                <c:pt idx="1309">
                  <c:v>1.0210000000000001E-5</c:v>
                </c:pt>
                <c:pt idx="1310">
                  <c:v>1.023E-5</c:v>
                </c:pt>
                <c:pt idx="1311">
                  <c:v>1.0200000000000001E-5</c:v>
                </c:pt>
                <c:pt idx="1312">
                  <c:v>1.022E-5</c:v>
                </c:pt>
                <c:pt idx="1313">
                  <c:v>1.0210000000000001E-5</c:v>
                </c:pt>
                <c:pt idx="1314">
                  <c:v>1.022E-5</c:v>
                </c:pt>
                <c:pt idx="1315">
                  <c:v>1.0200000000000001E-5</c:v>
                </c:pt>
                <c:pt idx="1316">
                  <c:v>1.0210000000000001E-5</c:v>
                </c:pt>
                <c:pt idx="1317">
                  <c:v>1.022E-5</c:v>
                </c:pt>
                <c:pt idx="1318">
                  <c:v>1.024E-5</c:v>
                </c:pt>
                <c:pt idx="1319">
                  <c:v>1.023E-5</c:v>
                </c:pt>
                <c:pt idx="1320">
                  <c:v>1.023E-5</c:v>
                </c:pt>
                <c:pt idx="1321">
                  <c:v>1.0210000000000001E-5</c:v>
                </c:pt>
                <c:pt idx="1322">
                  <c:v>1.022E-5</c:v>
                </c:pt>
                <c:pt idx="1323">
                  <c:v>1.022E-5</c:v>
                </c:pt>
                <c:pt idx="1324">
                  <c:v>1.023E-5</c:v>
                </c:pt>
                <c:pt idx="1325">
                  <c:v>1.023E-5</c:v>
                </c:pt>
                <c:pt idx="1326">
                  <c:v>1.023E-5</c:v>
                </c:pt>
                <c:pt idx="1327">
                  <c:v>1.022E-5</c:v>
                </c:pt>
                <c:pt idx="1328">
                  <c:v>1.023E-5</c:v>
                </c:pt>
                <c:pt idx="1329">
                  <c:v>1.024E-5</c:v>
                </c:pt>
                <c:pt idx="1330">
                  <c:v>1.023E-5</c:v>
                </c:pt>
                <c:pt idx="1331">
                  <c:v>1.023E-5</c:v>
                </c:pt>
                <c:pt idx="1332">
                  <c:v>1.024E-5</c:v>
                </c:pt>
                <c:pt idx="1333">
                  <c:v>1.023E-5</c:v>
                </c:pt>
                <c:pt idx="1334">
                  <c:v>1.024E-5</c:v>
                </c:pt>
                <c:pt idx="1335">
                  <c:v>1.025E-5</c:v>
                </c:pt>
                <c:pt idx="1336">
                  <c:v>1.024E-5</c:v>
                </c:pt>
                <c:pt idx="1337">
                  <c:v>1.024E-5</c:v>
                </c:pt>
                <c:pt idx="1338">
                  <c:v>1.025E-5</c:v>
                </c:pt>
                <c:pt idx="1339">
                  <c:v>1.022E-5</c:v>
                </c:pt>
                <c:pt idx="1340">
                  <c:v>1.024E-5</c:v>
                </c:pt>
                <c:pt idx="1341">
                  <c:v>1.024E-5</c:v>
                </c:pt>
                <c:pt idx="1342">
                  <c:v>1.025E-5</c:v>
                </c:pt>
                <c:pt idx="1343">
                  <c:v>1.025E-5</c:v>
                </c:pt>
                <c:pt idx="1344">
                  <c:v>1.023E-5</c:v>
                </c:pt>
                <c:pt idx="1345">
                  <c:v>1.023E-5</c:v>
                </c:pt>
                <c:pt idx="1346">
                  <c:v>1.022E-5</c:v>
                </c:pt>
                <c:pt idx="1347">
                  <c:v>1.025E-5</c:v>
                </c:pt>
                <c:pt idx="1348">
                  <c:v>1.025E-5</c:v>
                </c:pt>
                <c:pt idx="1349">
                  <c:v>1.022E-5</c:v>
                </c:pt>
                <c:pt idx="1350">
                  <c:v>1.0210000000000001E-5</c:v>
                </c:pt>
                <c:pt idx="1351">
                  <c:v>1.022E-5</c:v>
                </c:pt>
                <c:pt idx="1352">
                  <c:v>1.0200000000000001E-5</c:v>
                </c:pt>
                <c:pt idx="1353">
                  <c:v>1.0210000000000001E-5</c:v>
                </c:pt>
                <c:pt idx="1354">
                  <c:v>1.0200000000000001E-5</c:v>
                </c:pt>
                <c:pt idx="1355">
                  <c:v>1.0180000000000001E-5</c:v>
                </c:pt>
                <c:pt idx="1356">
                  <c:v>1.0180000000000001E-5</c:v>
                </c:pt>
                <c:pt idx="1357">
                  <c:v>1.0190000000000001E-5</c:v>
                </c:pt>
                <c:pt idx="1358">
                  <c:v>1.0190000000000001E-5</c:v>
                </c:pt>
                <c:pt idx="1359">
                  <c:v>1.0190000000000001E-5</c:v>
                </c:pt>
                <c:pt idx="1360">
                  <c:v>1.0190000000000001E-5</c:v>
                </c:pt>
                <c:pt idx="1361">
                  <c:v>1.0190000000000001E-5</c:v>
                </c:pt>
                <c:pt idx="1362">
                  <c:v>1.0190000000000001E-5</c:v>
                </c:pt>
                <c:pt idx="1363">
                  <c:v>1.0190000000000001E-5</c:v>
                </c:pt>
                <c:pt idx="1364">
                  <c:v>1.0169999999999999E-5</c:v>
                </c:pt>
                <c:pt idx="1365">
                  <c:v>1.0190000000000001E-5</c:v>
                </c:pt>
                <c:pt idx="1366">
                  <c:v>1.0200000000000001E-5</c:v>
                </c:pt>
                <c:pt idx="1367">
                  <c:v>1.0190000000000001E-5</c:v>
                </c:pt>
                <c:pt idx="1368">
                  <c:v>1.0190000000000001E-5</c:v>
                </c:pt>
                <c:pt idx="1369">
                  <c:v>1.0180000000000001E-5</c:v>
                </c:pt>
                <c:pt idx="1370">
                  <c:v>1.0180000000000001E-5</c:v>
                </c:pt>
                <c:pt idx="1371">
                  <c:v>1.0210000000000001E-5</c:v>
                </c:pt>
                <c:pt idx="1372">
                  <c:v>1.0190000000000001E-5</c:v>
                </c:pt>
                <c:pt idx="1373">
                  <c:v>1.0190000000000001E-5</c:v>
                </c:pt>
                <c:pt idx="1374">
                  <c:v>1.0200000000000001E-5</c:v>
                </c:pt>
                <c:pt idx="1375">
                  <c:v>1.0190000000000001E-5</c:v>
                </c:pt>
                <c:pt idx="1376">
                  <c:v>1.0200000000000001E-5</c:v>
                </c:pt>
                <c:pt idx="1377">
                  <c:v>1.0190000000000001E-5</c:v>
                </c:pt>
                <c:pt idx="1378">
                  <c:v>1.0190000000000001E-5</c:v>
                </c:pt>
                <c:pt idx="1379">
                  <c:v>1.0210000000000001E-5</c:v>
                </c:pt>
                <c:pt idx="1380">
                  <c:v>1.0180000000000001E-5</c:v>
                </c:pt>
                <c:pt idx="1381">
                  <c:v>1.0190000000000001E-5</c:v>
                </c:pt>
                <c:pt idx="1382">
                  <c:v>1.0200000000000001E-5</c:v>
                </c:pt>
                <c:pt idx="1383">
                  <c:v>1.0190000000000001E-5</c:v>
                </c:pt>
                <c:pt idx="1384">
                  <c:v>1.0190000000000001E-5</c:v>
                </c:pt>
                <c:pt idx="1385">
                  <c:v>1.0190000000000001E-5</c:v>
                </c:pt>
                <c:pt idx="1386">
                  <c:v>1.0200000000000001E-5</c:v>
                </c:pt>
                <c:pt idx="1387">
                  <c:v>1.0210000000000001E-5</c:v>
                </c:pt>
                <c:pt idx="1388">
                  <c:v>1.0200000000000001E-5</c:v>
                </c:pt>
                <c:pt idx="1389">
                  <c:v>1.0190000000000001E-5</c:v>
                </c:pt>
                <c:pt idx="1390">
                  <c:v>1.0210000000000001E-5</c:v>
                </c:pt>
                <c:pt idx="1391">
                  <c:v>1.0200000000000001E-5</c:v>
                </c:pt>
                <c:pt idx="1392">
                  <c:v>1.0210000000000001E-5</c:v>
                </c:pt>
                <c:pt idx="1393">
                  <c:v>1.0190000000000001E-5</c:v>
                </c:pt>
                <c:pt idx="1394">
                  <c:v>1.0200000000000001E-5</c:v>
                </c:pt>
                <c:pt idx="1395">
                  <c:v>1.0200000000000001E-5</c:v>
                </c:pt>
                <c:pt idx="1396">
                  <c:v>1.0200000000000001E-5</c:v>
                </c:pt>
                <c:pt idx="1397">
                  <c:v>1.0200000000000001E-5</c:v>
                </c:pt>
                <c:pt idx="1398">
                  <c:v>1.0200000000000001E-5</c:v>
                </c:pt>
                <c:pt idx="1399">
                  <c:v>1.0210000000000001E-5</c:v>
                </c:pt>
                <c:pt idx="1400">
                  <c:v>1.0190000000000001E-5</c:v>
                </c:pt>
                <c:pt idx="1401">
                  <c:v>1.0200000000000001E-5</c:v>
                </c:pt>
                <c:pt idx="1402">
                  <c:v>1.0180000000000001E-5</c:v>
                </c:pt>
                <c:pt idx="1403">
                  <c:v>1.0190000000000001E-5</c:v>
                </c:pt>
                <c:pt idx="1404">
                  <c:v>1.0190000000000001E-5</c:v>
                </c:pt>
                <c:pt idx="1405">
                  <c:v>1.0180000000000001E-5</c:v>
                </c:pt>
                <c:pt idx="1406">
                  <c:v>1.0200000000000001E-5</c:v>
                </c:pt>
                <c:pt idx="1407">
                  <c:v>1.0200000000000001E-5</c:v>
                </c:pt>
                <c:pt idx="1408">
                  <c:v>1.0200000000000001E-5</c:v>
                </c:pt>
                <c:pt idx="1409">
                  <c:v>1.0200000000000001E-5</c:v>
                </c:pt>
                <c:pt idx="1410">
                  <c:v>1.0190000000000001E-5</c:v>
                </c:pt>
                <c:pt idx="1411">
                  <c:v>1.0200000000000001E-5</c:v>
                </c:pt>
                <c:pt idx="1412">
                  <c:v>1.0190000000000001E-5</c:v>
                </c:pt>
                <c:pt idx="1413">
                  <c:v>1.0200000000000001E-5</c:v>
                </c:pt>
                <c:pt idx="1414">
                  <c:v>1.0190000000000001E-5</c:v>
                </c:pt>
                <c:pt idx="1415">
                  <c:v>1.0200000000000001E-5</c:v>
                </c:pt>
                <c:pt idx="1416">
                  <c:v>1.0190000000000001E-5</c:v>
                </c:pt>
                <c:pt idx="1417">
                  <c:v>1.0190000000000001E-5</c:v>
                </c:pt>
                <c:pt idx="1418">
                  <c:v>1.0200000000000001E-5</c:v>
                </c:pt>
                <c:pt idx="1419">
                  <c:v>1.0190000000000001E-5</c:v>
                </c:pt>
                <c:pt idx="1420">
                  <c:v>1.0190000000000001E-5</c:v>
                </c:pt>
                <c:pt idx="1421">
                  <c:v>1.0190000000000001E-5</c:v>
                </c:pt>
                <c:pt idx="1422">
                  <c:v>1.0190000000000001E-5</c:v>
                </c:pt>
                <c:pt idx="1423">
                  <c:v>1.0200000000000001E-5</c:v>
                </c:pt>
                <c:pt idx="1424">
                  <c:v>1.0180000000000001E-5</c:v>
                </c:pt>
                <c:pt idx="1425">
                  <c:v>1.0190000000000001E-5</c:v>
                </c:pt>
                <c:pt idx="1426">
                  <c:v>1.0180000000000001E-5</c:v>
                </c:pt>
                <c:pt idx="1427">
                  <c:v>1.0190000000000001E-5</c:v>
                </c:pt>
                <c:pt idx="1428">
                  <c:v>1.0200000000000001E-5</c:v>
                </c:pt>
                <c:pt idx="1429">
                  <c:v>1.0190000000000001E-5</c:v>
                </c:pt>
                <c:pt idx="1430">
                  <c:v>1.0180000000000001E-5</c:v>
                </c:pt>
                <c:pt idx="1431">
                  <c:v>1.0180000000000001E-5</c:v>
                </c:pt>
                <c:pt idx="1432">
                  <c:v>1.0180000000000001E-5</c:v>
                </c:pt>
                <c:pt idx="1433">
                  <c:v>1.0200000000000001E-5</c:v>
                </c:pt>
                <c:pt idx="1434">
                  <c:v>1.0190000000000001E-5</c:v>
                </c:pt>
                <c:pt idx="1435">
                  <c:v>1.0180000000000001E-5</c:v>
                </c:pt>
                <c:pt idx="1436">
                  <c:v>1.0180000000000001E-5</c:v>
                </c:pt>
                <c:pt idx="1437">
                  <c:v>1.0190000000000001E-5</c:v>
                </c:pt>
                <c:pt idx="1438">
                  <c:v>1.0190000000000001E-5</c:v>
                </c:pt>
                <c:pt idx="1439">
                  <c:v>1.012E-5</c:v>
                </c:pt>
                <c:pt idx="1440">
                  <c:v>1.013E-5</c:v>
                </c:pt>
                <c:pt idx="1441">
                  <c:v>1.004E-5</c:v>
                </c:pt>
                <c:pt idx="1442">
                  <c:v>1.004E-5</c:v>
                </c:pt>
                <c:pt idx="1443">
                  <c:v>1.0030000000000001E-5</c:v>
                </c:pt>
                <c:pt idx="1444">
                  <c:v>1.004E-5</c:v>
                </c:pt>
                <c:pt idx="1445">
                  <c:v>1.004E-5</c:v>
                </c:pt>
                <c:pt idx="1446">
                  <c:v>1.0030000000000001E-5</c:v>
                </c:pt>
                <c:pt idx="1447">
                  <c:v>1.0020000000000001E-5</c:v>
                </c:pt>
                <c:pt idx="1448">
                  <c:v>1.0030000000000001E-5</c:v>
                </c:pt>
                <c:pt idx="1449">
                  <c:v>1.0030000000000001E-5</c:v>
                </c:pt>
                <c:pt idx="1450">
                  <c:v>1.004E-5</c:v>
                </c:pt>
                <c:pt idx="1451">
                  <c:v>1.0020000000000001E-5</c:v>
                </c:pt>
                <c:pt idx="1452">
                  <c:v>1.0020000000000001E-5</c:v>
                </c:pt>
                <c:pt idx="1453">
                  <c:v>1.0000000000000001E-5</c:v>
                </c:pt>
                <c:pt idx="1454">
                  <c:v>1.0020000000000001E-5</c:v>
                </c:pt>
                <c:pt idx="1455">
                  <c:v>1.0010000000000001E-5</c:v>
                </c:pt>
                <c:pt idx="1456">
                  <c:v>1.0020000000000001E-5</c:v>
                </c:pt>
                <c:pt idx="1457">
                  <c:v>1.0010000000000001E-5</c:v>
                </c:pt>
                <c:pt idx="1458">
                  <c:v>1.0000000000000001E-5</c:v>
                </c:pt>
                <c:pt idx="1459">
                  <c:v>1.0010000000000001E-5</c:v>
                </c:pt>
                <c:pt idx="1460">
                  <c:v>1.0010000000000001E-5</c:v>
                </c:pt>
                <c:pt idx="1461">
                  <c:v>1.0010000000000001E-5</c:v>
                </c:pt>
                <c:pt idx="1462">
                  <c:v>1.0000000000000001E-5</c:v>
                </c:pt>
                <c:pt idx="1463">
                  <c:v>1.0010000000000001E-5</c:v>
                </c:pt>
                <c:pt idx="1464">
                  <c:v>1.0010000000000001E-5</c:v>
                </c:pt>
                <c:pt idx="1465">
                  <c:v>1.0010000000000001E-5</c:v>
                </c:pt>
                <c:pt idx="1466">
                  <c:v>1.0010000000000001E-5</c:v>
                </c:pt>
                <c:pt idx="1467">
                  <c:v>1.0010000000000001E-5</c:v>
                </c:pt>
                <c:pt idx="1468">
                  <c:v>1.0010000000000001E-5</c:v>
                </c:pt>
                <c:pt idx="1469">
                  <c:v>1.0000000000000001E-5</c:v>
                </c:pt>
                <c:pt idx="1470">
                  <c:v>1.0000000000000001E-5</c:v>
                </c:pt>
                <c:pt idx="1471">
                  <c:v>1.0000000000000001E-5</c:v>
                </c:pt>
                <c:pt idx="1472">
                  <c:v>1.0010000000000001E-5</c:v>
                </c:pt>
                <c:pt idx="1473">
                  <c:v>1.0000000000000001E-5</c:v>
                </c:pt>
                <c:pt idx="1474">
                  <c:v>1.0000000000000001E-5</c:v>
                </c:pt>
                <c:pt idx="1475">
                  <c:v>9.9909999999999997E-6</c:v>
                </c:pt>
                <c:pt idx="1476">
                  <c:v>9.9909999999999997E-6</c:v>
                </c:pt>
                <c:pt idx="1477">
                  <c:v>9.9820000000000003E-6</c:v>
                </c:pt>
                <c:pt idx="1478">
                  <c:v>9.9820000000000003E-6</c:v>
                </c:pt>
                <c:pt idx="1479">
                  <c:v>9.9639999999999998E-6</c:v>
                </c:pt>
                <c:pt idx="1480">
                  <c:v>9.9729999999999992E-6</c:v>
                </c:pt>
                <c:pt idx="1481">
                  <c:v>9.9729999999999992E-6</c:v>
                </c:pt>
                <c:pt idx="1482">
                  <c:v>9.9729999999999992E-6</c:v>
                </c:pt>
                <c:pt idx="1483">
                  <c:v>9.9729999999999992E-6</c:v>
                </c:pt>
                <c:pt idx="1484">
                  <c:v>9.9909999999999997E-6</c:v>
                </c:pt>
                <c:pt idx="1485">
                  <c:v>9.9639999999999998E-6</c:v>
                </c:pt>
                <c:pt idx="1486">
                  <c:v>9.9639999999999998E-6</c:v>
                </c:pt>
                <c:pt idx="1487">
                  <c:v>9.9820000000000003E-6</c:v>
                </c:pt>
                <c:pt idx="1488">
                  <c:v>9.9729999999999992E-6</c:v>
                </c:pt>
                <c:pt idx="1489">
                  <c:v>9.9729999999999992E-6</c:v>
                </c:pt>
                <c:pt idx="1490">
                  <c:v>9.9729999999999992E-6</c:v>
                </c:pt>
                <c:pt idx="1491">
                  <c:v>9.9729999999999992E-6</c:v>
                </c:pt>
                <c:pt idx="1492">
                  <c:v>9.9909999999999997E-6</c:v>
                </c:pt>
                <c:pt idx="1493">
                  <c:v>9.9820000000000003E-6</c:v>
                </c:pt>
                <c:pt idx="1494">
                  <c:v>9.9729999999999992E-6</c:v>
                </c:pt>
                <c:pt idx="1495">
                  <c:v>9.9639999999999998E-6</c:v>
                </c:pt>
                <c:pt idx="1496">
                  <c:v>9.9729999999999992E-6</c:v>
                </c:pt>
                <c:pt idx="1497">
                  <c:v>9.9729999999999992E-6</c:v>
                </c:pt>
                <c:pt idx="1498">
                  <c:v>9.9729999999999992E-6</c:v>
                </c:pt>
                <c:pt idx="1499">
                  <c:v>9.9729999999999992E-6</c:v>
                </c:pt>
                <c:pt idx="1500">
                  <c:v>9.9820000000000003E-6</c:v>
                </c:pt>
                <c:pt idx="1501">
                  <c:v>9.9729999999999992E-6</c:v>
                </c:pt>
                <c:pt idx="1502">
                  <c:v>9.9729999999999992E-6</c:v>
                </c:pt>
                <c:pt idx="1503">
                  <c:v>9.9820000000000003E-6</c:v>
                </c:pt>
                <c:pt idx="1504">
                  <c:v>9.9820000000000003E-6</c:v>
                </c:pt>
                <c:pt idx="1505">
                  <c:v>9.9909999999999997E-6</c:v>
                </c:pt>
                <c:pt idx="1506">
                  <c:v>9.9729999999999992E-6</c:v>
                </c:pt>
                <c:pt idx="1507">
                  <c:v>9.9729999999999992E-6</c:v>
                </c:pt>
                <c:pt idx="1508">
                  <c:v>9.9820000000000003E-6</c:v>
                </c:pt>
                <c:pt idx="1509">
                  <c:v>9.9820000000000003E-6</c:v>
                </c:pt>
                <c:pt idx="1510">
                  <c:v>9.9820000000000003E-6</c:v>
                </c:pt>
                <c:pt idx="1511">
                  <c:v>9.9729999999999992E-6</c:v>
                </c:pt>
                <c:pt idx="1512">
                  <c:v>9.9820000000000003E-6</c:v>
                </c:pt>
                <c:pt idx="1513">
                  <c:v>9.9909999999999997E-6</c:v>
                </c:pt>
                <c:pt idx="1514">
                  <c:v>9.9820000000000003E-6</c:v>
                </c:pt>
                <c:pt idx="1515">
                  <c:v>9.9820000000000003E-6</c:v>
                </c:pt>
                <c:pt idx="1516">
                  <c:v>9.9550000000000004E-6</c:v>
                </c:pt>
                <c:pt idx="1517">
                  <c:v>9.9459999999999993E-6</c:v>
                </c:pt>
                <c:pt idx="1518">
                  <c:v>9.9369999999999999E-6</c:v>
                </c:pt>
                <c:pt idx="1519">
                  <c:v>9.9550000000000004E-6</c:v>
                </c:pt>
                <c:pt idx="1520">
                  <c:v>9.9550000000000004E-6</c:v>
                </c:pt>
                <c:pt idx="1521">
                  <c:v>9.9550000000000004E-6</c:v>
                </c:pt>
                <c:pt idx="1522">
                  <c:v>9.9459999999999993E-6</c:v>
                </c:pt>
                <c:pt idx="1523">
                  <c:v>9.9369999999999999E-6</c:v>
                </c:pt>
                <c:pt idx="1524">
                  <c:v>9.9729999999999992E-6</c:v>
                </c:pt>
                <c:pt idx="1525">
                  <c:v>9.9459999999999993E-6</c:v>
                </c:pt>
                <c:pt idx="1526">
                  <c:v>9.9550000000000004E-6</c:v>
                </c:pt>
                <c:pt idx="1527">
                  <c:v>9.9639999999999998E-6</c:v>
                </c:pt>
                <c:pt idx="1528">
                  <c:v>9.9459999999999993E-6</c:v>
                </c:pt>
                <c:pt idx="1529">
                  <c:v>9.9459999999999993E-6</c:v>
                </c:pt>
                <c:pt idx="1530">
                  <c:v>9.9550000000000004E-6</c:v>
                </c:pt>
                <c:pt idx="1531">
                  <c:v>9.9639999999999998E-6</c:v>
                </c:pt>
                <c:pt idx="1532">
                  <c:v>9.9369999999999999E-6</c:v>
                </c:pt>
                <c:pt idx="1533">
                  <c:v>9.9459999999999993E-6</c:v>
                </c:pt>
                <c:pt idx="1534">
                  <c:v>9.9550000000000004E-6</c:v>
                </c:pt>
                <c:pt idx="1535">
                  <c:v>9.9639999999999998E-6</c:v>
                </c:pt>
                <c:pt idx="1536">
                  <c:v>9.9550000000000004E-6</c:v>
                </c:pt>
                <c:pt idx="1537">
                  <c:v>9.9459999999999993E-6</c:v>
                </c:pt>
                <c:pt idx="1538">
                  <c:v>9.9459999999999993E-6</c:v>
                </c:pt>
                <c:pt idx="1539">
                  <c:v>9.9550000000000004E-6</c:v>
                </c:pt>
                <c:pt idx="1540">
                  <c:v>9.9639999999999998E-6</c:v>
                </c:pt>
                <c:pt idx="1541">
                  <c:v>9.9459999999999993E-6</c:v>
                </c:pt>
                <c:pt idx="1542">
                  <c:v>9.9369999999999999E-6</c:v>
                </c:pt>
                <c:pt idx="1543">
                  <c:v>9.9369999999999999E-6</c:v>
                </c:pt>
                <c:pt idx="1544">
                  <c:v>9.9639999999999998E-6</c:v>
                </c:pt>
                <c:pt idx="1545">
                  <c:v>9.9550000000000004E-6</c:v>
                </c:pt>
                <c:pt idx="1546">
                  <c:v>9.9550000000000004E-6</c:v>
                </c:pt>
                <c:pt idx="1547">
                  <c:v>9.9639999999999998E-6</c:v>
                </c:pt>
                <c:pt idx="1548">
                  <c:v>9.9550000000000004E-6</c:v>
                </c:pt>
                <c:pt idx="1549">
                  <c:v>9.9639999999999998E-6</c:v>
                </c:pt>
                <c:pt idx="1550">
                  <c:v>9.9729999999999992E-6</c:v>
                </c:pt>
                <c:pt idx="1551">
                  <c:v>9.9280000000000005E-6</c:v>
                </c:pt>
                <c:pt idx="1552">
                  <c:v>9.9550000000000004E-6</c:v>
                </c:pt>
                <c:pt idx="1553">
                  <c:v>9.9459999999999993E-6</c:v>
                </c:pt>
                <c:pt idx="1554">
                  <c:v>9.9459999999999993E-6</c:v>
                </c:pt>
                <c:pt idx="1555">
                  <c:v>9.9280000000000005E-6</c:v>
                </c:pt>
                <c:pt idx="1556">
                  <c:v>9.9550000000000004E-6</c:v>
                </c:pt>
                <c:pt idx="1557">
                  <c:v>9.9550000000000004E-6</c:v>
                </c:pt>
                <c:pt idx="1558">
                  <c:v>9.9729999999999992E-6</c:v>
                </c:pt>
                <c:pt idx="1559">
                  <c:v>9.9639999999999998E-6</c:v>
                </c:pt>
                <c:pt idx="1560">
                  <c:v>9.9550000000000004E-6</c:v>
                </c:pt>
                <c:pt idx="1561">
                  <c:v>9.9639999999999998E-6</c:v>
                </c:pt>
                <c:pt idx="1562">
                  <c:v>9.9729999999999992E-6</c:v>
                </c:pt>
                <c:pt idx="1563">
                  <c:v>9.9729999999999992E-6</c:v>
                </c:pt>
                <c:pt idx="1564">
                  <c:v>9.9729999999999992E-6</c:v>
                </c:pt>
                <c:pt idx="1565">
                  <c:v>9.9820000000000003E-6</c:v>
                </c:pt>
                <c:pt idx="1566">
                  <c:v>9.9639999999999998E-6</c:v>
                </c:pt>
                <c:pt idx="1567">
                  <c:v>9.9729999999999992E-6</c:v>
                </c:pt>
                <c:pt idx="1568">
                  <c:v>9.9729999999999992E-6</c:v>
                </c:pt>
                <c:pt idx="1569">
                  <c:v>9.9729999999999992E-6</c:v>
                </c:pt>
                <c:pt idx="1570">
                  <c:v>9.9729999999999992E-6</c:v>
                </c:pt>
                <c:pt idx="1571">
                  <c:v>9.9639999999999998E-6</c:v>
                </c:pt>
                <c:pt idx="1572">
                  <c:v>9.9820000000000003E-6</c:v>
                </c:pt>
                <c:pt idx="1573">
                  <c:v>9.9729999999999992E-6</c:v>
                </c:pt>
                <c:pt idx="1574">
                  <c:v>9.9729999999999992E-6</c:v>
                </c:pt>
                <c:pt idx="1575">
                  <c:v>9.9729999999999992E-6</c:v>
                </c:pt>
                <c:pt idx="1576">
                  <c:v>9.9729999999999992E-6</c:v>
                </c:pt>
                <c:pt idx="1577">
                  <c:v>9.9550000000000004E-6</c:v>
                </c:pt>
                <c:pt idx="1578">
                  <c:v>9.9729999999999992E-6</c:v>
                </c:pt>
                <c:pt idx="1579">
                  <c:v>9.9729999999999992E-6</c:v>
                </c:pt>
                <c:pt idx="1580">
                  <c:v>9.9639999999999998E-6</c:v>
                </c:pt>
                <c:pt idx="1581">
                  <c:v>9.9729999999999992E-6</c:v>
                </c:pt>
                <c:pt idx="1582">
                  <c:v>9.9639999999999998E-6</c:v>
                </c:pt>
                <c:pt idx="1583">
                  <c:v>1.0010000000000001E-5</c:v>
                </c:pt>
                <c:pt idx="1584">
                  <c:v>9.9729999999999992E-6</c:v>
                </c:pt>
                <c:pt idx="1585">
                  <c:v>9.9909999999999997E-6</c:v>
                </c:pt>
                <c:pt idx="1586">
                  <c:v>9.9820000000000003E-6</c:v>
                </c:pt>
                <c:pt idx="1587">
                  <c:v>9.9820000000000003E-6</c:v>
                </c:pt>
                <c:pt idx="1588">
                  <c:v>1.0000000000000001E-5</c:v>
                </c:pt>
                <c:pt idx="1589">
                  <c:v>9.9909999999999997E-6</c:v>
                </c:pt>
                <c:pt idx="1590">
                  <c:v>9.9909999999999997E-6</c:v>
                </c:pt>
                <c:pt idx="1591">
                  <c:v>9.9729999999999992E-6</c:v>
                </c:pt>
                <c:pt idx="1592">
                  <c:v>9.9909999999999997E-6</c:v>
                </c:pt>
                <c:pt idx="1593">
                  <c:v>9.9909999999999997E-6</c:v>
                </c:pt>
                <c:pt idx="1594">
                  <c:v>9.9820000000000003E-6</c:v>
                </c:pt>
                <c:pt idx="1595">
                  <c:v>9.9820000000000003E-6</c:v>
                </c:pt>
                <c:pt idx="1596">
                  <c:v>9.9909999999999997E-6</c:v>
                </c:pt>
                <c:pt idx="1597">
                  <c:v>1.0000000000000001E-5</c:v>
                </c:pt>
                <c:pt idx="1598">
                  <c:v>1.0000000000000001E-5</c:v>
                </c:pt>
                <c:pt idx="1599">
                  <c:v>1.0010000000000001E-5</c:v>
                </c:pt>
                <c:pt idx="1600">
                  <c:v>1.0020000000000001E-5</c:v>
                </c:pt>
                <c:pt idx="1601">
                  <c:v>1.0000000000000001E-5</c:v>
                </c:pt>
                <c:pt idx="1602">
                  <c:v>1.0000000000000001E-5</c:v>
                </c:pt>
                <c:pt idx="1603">
                  <c:v>1.0010000000000001E-5</c:v>
                </c:pt>
                <c:pt idx="1604">
                  <c:v>1.0010000000000001E-5</c:v>
                </c:pt>
                <c:pt idx="1605">
                  <c:v>1.0020000000000001E-5</c:v>
                </c:pt>
                <c:pt idx="1606">
                  <c:v>1.0010000000000001E-5</c:v>
                </c:pt>
                <c:pt idx="1607">
                  <c:v>1.0010000000000001E-5</c:v>
                </c:pt>
                <c:pt idx="1608">
                  <c:v>1.0000000000000001E-5</c:v>
                </c:pt>
                <c:pt idx="1609">
                  <c:v>1.0020000000000001E-5</c:v>
                </c:pt>
                <c:pt idx="1610">
                  <c:v>1.0000000000000001E-5</c:v>
                </c:pt>
                <c:pt idx="1611">
                  <c:v>1.0010000000000001E-5</c:v>
                </c:pt>
                <c:pt idx="1612">
                  <c:v>1.0010000000000001E-5</c:v>
                </c:pt>
                <c:pt idx="1613">
                  <c:v>1.008E-5</c:v>
                </c:pt>
                <c:pt idx="1614">
                  <c:v>1.006E-5</c:v>
                </c:pt>
                <c:pt idx="1615">
                  <c:v>1.009E-5</c:v>
                </c:pt>
                <c:pt idx="1616">
                  <c:v>1.009E-5</c:v>
                </c:pt>
                <c:pt idx="1617">
                  <c:v>1.007E-5</c:v>
                </c:pt>
                <c:pt idx="1618">
                  <c:v>1.01E-5</c:v>
                </c:pt>
                <c:pt idx="1619">
                  <c:v>1.009E-5</c:v>
                </c:pt>
                <c:pt idx="1620">
                  <c:v>1.01E-5</c:v>
                </c:pt>
                <c:pt idx="1621">
                  <c:v>1.008E-5</c:v>
                </c:pt>
                <c:pt idx="1622">
                  <c:v>1.006E-5</c:v>
                </c:pt>
                <c:pt idx="1623">
                  <c:v>1.006E-5</c:v>
                </c:pt>
                <c:pt idx="1624">
                  <c:v>1.008E-5</c:v>
                </c:pt>
                <c:pt idx="1625">
                  <c:v>1.006E-5</c:v>
                </c:pt>
                <c:pt idx="1626">
                  <c:v>1.005E-5</c:v>
                </c:pt>
                <c:pt idx="1627">
                  <c:v>1.008E-5</c:v>
                </c:pt>
                <c:pt idx="1628">
                  <c:v>1.009E-5</c:v>
                </c:pt>
                <c:pt idx="1629">
                  <c:v>1.007E-5</c:v>
                </c:pt>
                <c:pt idx="1630">
                  <c:v>1.008E-5</c:v>
                </c:pt>
                <c:pt idx="1631">
                  <c:v>1.006E-5</c:v>
                </c:pt>
                <c:pt idx="1632">
                  <c:v>1.01E-5</c:v>
                </c:pt>
                <c:pt idx="1633">
                  <c:v>1.009E-5</c:v>
                </c:pt>
                <c:pt idx="1634">
                  <c:v>1.012E-5</c:v>
                </c:pt>
                <c:pt idx="1635">
                  <c:v>1.013E-5</c:v>
                </c:pt>
                <c:pt idx="1636">
                  <c:v>1.012E-5</c:v>
                </c:pt>
                <c:pt idx="1637">
                  <c:v>1.012E-5</c:v>
                </c:pt>
                <c:pt idx="1638">
                  <c:v>1.012E-5</c:v>
                </c:pt>
                <c:pt idx="1639">
                  <c:v>1.011E-5</c:v>
                </c:pt>
                <c:pt idx="1640">
                  <c:v>1.012E-5</c:v>
                </c:pt>
                <c:pt idx="1641">
                  <c:v>1.0139999999999999E-5</c:v>
                </c:pt>
                <c:pt idx="1642">
                  <c:v>1.013E-5</c:v>
                </c:pt>
                <c:pt idx="1643">
                  <c:v>1.012E-5</c:v>
                </c:pt>
                <c:pt idx="1644">
                  <c:v>1.012E-5</c:v>
                </c:pt>
                <c:pt idx="1645">
                  <c:v>1.011E-5</c:v>
                </c:pt>
                <c:pt idx="1646">
                  <c:v>1.008E-5</c:v>
                </c:pt>
                <c:pt idx="1647">
                  <c:v>1.01E-5</c:v>
                </c:pt>
                <c:pt idx="1648">
                  <c:v>1.011E-5</c:v>
                </c:pt>
                <c:pt idx="1649">
                  <c:v>1.009E-5</c:v>
                </c:pt>
                <c:pt idx="1650">
                  <c:v>1.008E-5</c:v>
                </c:pt>
                <c:pt idx="1651">
                  <c:v>1.01E-5</c:v>
                </c:pt>
                <c:pt idx="1652">
                  <c:v>1.011E-5</c:v>
                </c:pt>
                <c:pt idx="1653">
                  <c:v>1.01E-5</c:v>
                </c:pt>
                <c:pt idx="1654">
                  <c:v>1.008E-5</c:v>
                </c:pt>
                <c:pt idx="1655">
                  <c:v>1.011E-5</c:v>
                </c:pt>
                <c:pt idx="1656">
                  <c:v>1.01E-5</c:v>
                </c:pt>
                <c:pt idx="1657">
                  <c:v>1.009E-5</c:v>
                </c:pt>
                <c:pt idx="1658">
                  <c:v>1.01E-5</c:v>
                </c:pt>
                <c:pt idx="1659">
                  <c:v>1.011E-5</c:v>
                </c:pt>
                <c:pt idx="1660">
                  <c:v>1.008E-5</c:v>
                </c:pt>
                <c:pt idx="1661">
                  <c:v>1.011E-5</c:v>
                </c:pt>
                <c:pt idx="1662">
                  <c:v>1.011E-5</c:v>
                </c:pt>
                <c:pt idx="1663">
                  <c:v>1.008E-5</c:v>
                </c:pt>
                <c:pt idx="1664">
                  <c:v>1.008E-5</c:v>
                </c:pt>
                <c:pt idx="1665">
                  <c:v>1.007E-5</c:v>
                </c:pt>
                <c:pt idx="1666">
                  <c:v>1.009E-5</c:v>
                </c:pt>
                <c:pt idx="1667">
                  <c:v>1.008E-5</c:v>
                </c:pt>
                <c:pt idx="1668">
                  <c:v>1.009E-5</c:v>
                </c:pt>
                <c:pt idx="1669">
                  <c:v>1.005E-5</c:v>
                </c:pt>
                <c:pt idx="1670">
                  <c:v>1.006E-5</c:v>
                </c:pt>
                <c:pt idx="1671">
                  <c:v>1.006E-5</c:v>
                </c:pt>
                <c:pt idx="1672">
                  <c:v>1.006E-5</c:v>
                </c:pt>
                <c:pt idx="1673">
                  <c:v>1.006E-5</c:v>
                </c:pt>
                <c:pt idx="1674">
                  <c:v>1.007E-5</c:v>
                </c:pt>
                <c:pt idx="1675">
                  <c:v>1.006E-5</c:v>
                </c:pt>
                <c:pt idx="1676">
                  <c:v>1.008E-5</c:v>
                </c:pt>
                <c:pt idx="1677">
                  <c:v>1.005E-5</c:v>
                </c:pt>
                <c:pt idx="1678">
                  <c:v>1.008E-5</c:v>
                </c:pt>
                <c:pt idx="1679">
                  <c:v>1.007E-5</c:v>
                </c:pt>
                <c:pt idx="1680">
                  <c:v>1.006E-5</c:v>
                </c:pt>
                <c:pt idx="1681">
                  <c:v>1.007E-5</c:v>
                </c:pt>
                <c:pt idx="1682">
                  <c:v>1.007E-5</c:v>
                </c:pt>
                <c:pt idx="1683">
                  <c:v>1.006E-5</c:v>
                </c:pt>
                <c:pt idx="1684">
                  <c:v>1.007E-5</c:v>
                </c:pt>
                <c:pt idx="1685">
                  <c:v>1.009E-5</c:v>
                </c:pt>
                <c:pt idx="1686">
                  <c:v>1.005E-5</c:v>
                </c:pt>
                <c:pt idx="1687">
                  <c:v>1.007E-5</c:v>
                </c:pt>
                <c:pt idx="1688">
                  <c:v>1.006E-5</c:v>
                </c:pt>
                <c:pt idx="1689">
                  <c:v>1.0030000000000001E-5</c:v>
                </c:pt>
                <c:pt idx="1690">
                  <c:v>1.004E-5</c:v>
                </c:pt>
                <c:pt idx="1691">
                  <c:v>1.004E-5</c:v>
                </c:pt>
                <c:pt idx="1692">
                  <c:v>1.004E-5</c:v>
                </c:pt>
                <c:pt idx="1693">
                  <c:v>1.004E-5</c:v>
                </c:pt>
                <c:pt idx="1694">
                  <c:v>1.005E-5</c:v>
                </c:pt>
                <c:pt idx="1695">
                  <c:v>1.005E-5</c:v>
                </c:pt>
                <c:pt idx="1696">
                  <c:v>1.004E-5</c:v>
                </c:pt>
                <c:pt idx="1697">
                  <c:v>9.9909999999999997E-6</c:v>
                </c:pt>
                <c:pt idx="1698">
                  <c:v>1.0000000000000001E-5</c:v>
                </c:pt>
                <c:pt idx="1699">
                  <c:v>9.9909999999999997E-6</c:v>
                </c:pt>
                <c:pt idx="1700">
                  <c:v>9.9909999999999997E-6</c:v>
                </c:pt>
                <c:pt idx="1701">
                  <c:v>1.0000000000000001E-5</c:v>
                </c:pt>
                <c:pt idx="1702">
                  <c:v>1.0000000000000001E-5</c:v>
                </c:pt>
                <c:pt idx="1703">
                  <c:v>1.0000000000000001E-5</c:v>
                </c:pt>
                <c:pt idx="1704">
                  <c:v>1.0000000000000001E-5</c:v>
                </c:pt>
                <c:pt idx="1705">
                  <c:v>1.0000000000000001E-5</c:v>
                </c:pt>
                <c:pt idx="1706">
                  <c:v>1.0020000000000001E-5</c:v>
                </c:pt>
                <c:pt idx="1707">
                  <c:v>1.0030000000000001E-5</c:v>
                </c:pt>
                <c:pt idx="1708">
                  <c:v>1.0020000000000001E-5</c:v>
                </c:pt>
                <c:pt idx="1709">
                  <c:v>1.0020000000000001E-5</c:v>
                </c:pt>
                <c:pt idx="1710">
                  <c:v>1.0020000000000001E-5</c:v>
                </c:pt>
                <c:pt idx="1711">
                  <c:v>1.007E-5</c:v>
                </c:pt>
                <c:pt idx="1712">
                  <c:v>1.004E-5</c:v>
                </c:pt>
                <c:pt idx="1713">
                  <c:v>1.006E-5</c:v>
                </c:pt>
                <c:pt idx="1714">
                  <c:v>1.006E-5</c:v>
                </c:pt>
                <c:pt idx="1715">
                  <c:v>1.006E-5</c:v>
                </c:pt>
                <c:pt idx="1716">
                  <c:v>1.005E-5</c:v>
                </c:pt>
                <c:pt idx="1717">
                  <c:v>1.005E-5</c:v>
                </c:pt>
                <c:pt idx="1718">
                  <c:v>1.007E-5</c:v>
                </c:pt>
                <c:pt idx="1719">
                  <c:v>1.006E-5</c:v>
                </c:pt>
                <c:pt idx="1720">
                  <c:v>1.007E-5</c:v>
                </c:pt>
                <c:pt idx="1721">
                  <c:v>1.004E-5</c:v>
                </c:pt>
                <c:pt idx="1722">
                  <c:v>1.005E-5</c:v>
                </c:pt>
                <c:pt idx="1723">
                  <c:v>1.005E-5</c:v>
                </c:pt>
                <c:pt idx="1724">
                  <c:v>1.007E-5</c:v>
                </c:pt>
                <c:pt idx="1725">
                  <c:v>1.006E-5</c:v>
                </c:pt>
                <c:pt idx="1726">
                  <c:v>1.007E-5</c:v>
                </c:pt>
                <c:pt idx="1727">
                  <c:v>1.007E-5</c:v>
                </c:pt>
                <c:pt idx="1728">
                  <c:v>1.005E-5</c:v>
                </c:pt>
                <c:pt idx="1729">
                  <c:v>1.007E-5</c:v>
                </c:pt>
                <c:pt idx="1730">
                  <c:v>1.006E-5</c:v>
                </c:pt>
                <c:pt idx="1731">
                  <c:v>1.008E-5</c:v>
                </c:pt>
                <c:pt idx="1732">
                  <c:v>1.005E-5</c:v>
                </c:pt>
                <c:pt idx="1733">
                  <c:v>1.007E-5</c:v>
                </c:pt>
                <c:pt idx="1734">
                  <c:v>1.007E-5</c:v>
                </c:pt>
                <c:pt idx="1735">
                  <c:v>1.008E-5</c:v>
                </c:pt>
                <c:pt idx="1736">
                  <c:v>1.007E-5</c:v>
                </c:pt>
                <c:pt idx="1737">
                  <c:v>1.007E-5</c:v>
                </c:pt>
                <c:pt idx="1738">
                  <c:v>1.008E-5</c:v>
                </c:pt>
                <c:pt idx="1739">
                  <c:v>1.004E-5</c:v>
                </c:pt>
                <c:pt idx="1740">
                  <c:v>1.004E-5</c:v>
                </c:pt>
                <c:pt idx="1741">
                  <c:v>1.005E-5</c:v>
                </c:pt>
                <c:pt idx="1742">
                  <c:v>1.004E-5</c:v>
                </c:pt>
                <c:pt idx="1743">
                  <c:v>1.005E-5</c:v>
                </c:pt>
                <c:pt idx="1744">
                  <c:v>1.004E-5</c:v>
                </c:pt>
                <c:pt idx="1745">
                  <c:v>1.006E-5</c:v>
                </c:pt>
                <c:pt idx="1746">
                  <c:v>9.8840000000000006E-6</c:v>
                </c:pt>
                <c:pt idx="1747">
                  <c:v>9.8300000000000008E-6</c:v>
                </c:pt>
                <c:pt idx="1748">
                  <c:v>9.8749999999999995E-6</c:v>
                </c:pt>
                <c:pt idx="1749">
                  <c:v>9.8660000000000001E-6</c:v>
                </c:pt>
                <c:pt idx="1750">
                  <c:v>9.8749999999999995E-6</c:v>
                </c:pt>
                <c:pt idx="1751">
                  <c:v>9.8749999999999995E-6</c:v>
                </c:pt>
                <c:pt idx="1752">
                  <c:v>9.8749999999999995E-6</c:v>
                </c:pt>
                <c:pt idx="1753">
                  <c:v>9.8749999999999995E-6</c:v>
                </c:pt>
                <c:pt idx="1754">
                  <c:v>9.8479999999999996E-6</c:v>
                </c:pt>
                <c:pt idx="1755">
                  <c:v>9.8749999999999995E-6</c:v>
                </c:pt>
                <c:pt idx="1756">
                  <c:v>9.8570000000000007E-6</c:v>
                </c:pt>
                <c:pt idx="1757">
                  <c:v>9.8570000000000007E-6</c:v>
                </c:pt>
                <c:pt idx="1758">
                  <c:v>9.8570000000000007E-6</c:v>
                </c:pt>
                <c:pt idx="1759">
                  <c:v>9.8570000000000007E-6</c:v>
                </c:pt>
                <c:pt idx="1760">
                  <c:v>9.8390000000000002E-6</c:v>
                </c:pt>
                <c:pt idx="1761">
                  <c:v>9.8840000000000006E-6</c:v>
                </c:pt>
                <c:pt idx="1762">
                  <c:v>9.8660000000000001E-6</c:v>
                </c:pt>
                <c:pt idx="1763">
                  <c:v>9.8749999999999995E-6</c:v>
                </c:pt>
                <c:pt idx="1764">
                  <c:v>9.8840000000000006E-6</c:v>
                </c:pt>
                <c:pt idx="1765">
                  <c:v>9.8919999999999995E-6</c:v>
                </c:pt>
                <c:pt idx="1766">
                  <c:v>9.8570000000000007E-6</c:v>
                </c:pt>
                <c:pt idx="1767">
                  <c:v>9.8660000000000001E-6</c:v>
                </c:pt>
                <c:pt idx="1768">
                  <c:v>9.8840000000000006E-6</c:v>
                </c:pt>
                <c:pt idx="1769">
                  <c:v>9.8660000000000001E-6</c:v>
                </c:pt>
                <c:pt idx="1770">
                  <c:v>9.8660000000000001E-6</c:v>
                </c:pt>
                <c:pt idx="1771">
                  <c:v>9.8390000000000002E-6</c:v>
                </c:pt>
                <c:pt idx="1772">
                  <c:v>9.8390000000000002E-6</c:v>
                </c:pt>
                <c:pt idx="1773">
                  <c:v>9.8390000000000002E-6</c:v>
                </c:pt>
                <c:pt idx="1774">
                  <c:v>9.8390000000000002E-6</c:v>
                </c:pt>
                <c:pt idx="1775">
                  <c:v>9.8390000000000002E-6</c:v>
                </c:pt>
                <c:pt idx="1776">
                  <c:v>9.8300000000000008E-6</c:v>
                </c:pt>
                <c:pt idx="1777">
                  <c:v>9.9280000000000005E-6</c:v>
                </c:pt>
                <c:pt idx="1778">
                  <c:v>9.8919999999999995E-6</c:v>
                </c:pt>
                <c:pt idx="1779">
                  <c:v>9.8919999999999995E-6</c:v>
                </c:pt>
                <c:pt idx="1780">
                  <c:v>9.8840000000000006E-6</c:v>
                </c:pt>
                <c:pt idx="1781">
                  <c:v>9.8919999999999995E-6</c:v>
                </c:pt>
                <c:pt idx="1782">
                  <c:v>9.8840000000000006E-6</c:v>
                </c:pt>
                <c:pt idx="1783">
                  <c:v>9.9280000000000005E-6</c:v>
                </c:pt>
                <c:pt idx="1784">
                  <c:v>9.9010000000000006E-6</c:v>
                </c:pt>
                <c:pt idx="1785">
                  <c:v>9.8840000000000006E-6</c:v>
                </c:pt>
                <c:pt idx="1786">
                  <c:v>9.9010000000000006E-6</c:v>
                </c:pt>
                <c:pt idx="1787">
                  <c:v>9.91E-6</c:v>
                </c:pt>
                <c:pt idx="1788">
                  <c:v>9.8919999999999995E-6</c:v>
                </c:pt>
                <c:pt idx="1789">
                  <c:v>9.9010000000000006E-6</c:v>
                </c:pt>
                <c:pt idx="1790">
                  <c:v>9.8749999999999995E-6</c:v>
                </c:pt>
                <c:pt idx="1791">
                  <c:v>9.8919999999999995E-6</c:v>
                </c:pt>
                <c:pt idx="1792">
                  <c:v>9.9010000000000006E-6</c:v>
                </c:pt>
                <c:pt idx="1793">
                  <c:v>9.8840000000000006E-6</c:v>
                </c:pt>
                <c:pt idx="1794">
                  <c:v>9.8749999999999995E-6</c:v>
                </c:pt>
                <c:pt idx="1795">
                  <c:v>9.9010000000000006E-6</c:v>
                </c:pt>
                <c:pt idx="1796">
                  <c:v>9.8749999999999995E-6</c:v>
                </c:pt>
                <c:pt idx="1797">
                  <c:v>9.8749999999999995E-6</c:v>
                </c:pt>
                <c:pt idx="1798">
                  <c:v>9.8840000000000006E-6</c:v>
                </c:pt>
                <c:pt idx="1799">
                  <c:v>9.9369999999999999E-6</c:v>
                </c:pt>
                <c:pt idx="1800">
                  <c:v>9.9189999999999994E-6</c:v>
                </c:pt>
                <c:pt idx="1801">
                  <c:v>9.9369999999999999E-6</c:v>
                </c:pt>
                <c:pt idx="1802">
                  <c:v>9.9369999999999999E-6</c:v>
                </c:pt>
                <c:pt idx="1803">
                  <c:v>9.9280000000000005E-6</c:v>
                </c:pt>
                <c:pt idx="1804">
                  <c:v>9.9459999999999993E-6</c:v>
                </c:pt>
                <c:pt idx="1805">
                  <c:v>9.9280000000000005E-6</c:v>
                </c:pt>
                <c:pt idx="1806">
                  <c:v>9.9369999999999999E-6</c:v>
                </c:pt>
                <c:pt idx="1807">
                  <c:v>9.9459999999999993E-6</c:v>
                </c:pt>
                <c:pt idx="1808">
                  <c:v>9.9459999999999993E-6</c:v>
                </c:pt>
                <c:pt idx="1809">
                  <c:v>9.9369999999999999E-6</c:v>
                </c:pt>
                <c:pt idx="1810">
                  <c:v>9.9459999999999993E-6</c:v>
                </c:pt>
                <c:pt idx="1811">
                  <c:v>9.9550000000000004E-6</c:v>
                </c:pt>
                <c:pt idx="1812">
                  <c:v>9.9459999999999993E-6</c:v>
                </c:pt>
                <c:pt idx="1813">
                  <c:v>9.9459999999999993E-6</c:v>
                </c:pt>
                <c:pt idx="1814">
                  <c:v>9.9550000000000004E-6</c:v>
                </c:pt>
                <c:pt idx="1815">
                  <c:v>9.9550000000000004E-6</c:v>
                </c:pt>
                <c:pt idx="1816">
                  <c:v>9.9550000000000004E-6</c:v>
                </c:pt>
                <c:pt idx="1817">
                  <c:v>9.9369999999999999E-6</c:v>
                </c:pt>
                <c:pt idx="1818">
                  <c:v>9.9550000000000004E-6</c:v>
                </c:pt>
                <c:pt idx="1819">
                  <c:v>9.9550000000000004E-6</c:v>
                </c:pt>
                <c:pt idx="1820">
                  <c:v>9.9369999999999999E-6</c:v>
                </c:pt>
                <c:pt idx="1821">
                  <c:v>9.9459999999999993E-6</c:v>
                </c:pt>
                <c:pt idx="1822">
                  <c:v>9.9369999999999999E-6</c:v>
                </c:pt>
                <c:pt idx="1823">
                  <c:v>9.9550000000000004E-6</c:v>
                </c:pt>
                <c:pt idx="1824">
                  <c:v>9.9280000000000005E-6</c:v>
                </c:pt>
                <c:pt idx="1825">
                  <c:v>9.9369999999999999E-6</c:v>
                </c:pt>
                <c:pt idx="1826">
                  <c:v>9.9189999999999994E-6</c:v>
                </c:pt>
                <c:pt idx="1827">
                  <c:v>9.9189999999999994E-6</c:v>
                </c:pt>
                <c:pt idx="1828">
                  <c:v>9.9369999999999999E-6</c:v>
                </c:pt>
                <c:pt idx="1829">
                  <c:v>9.8919999999999995E-6</c:v>
                </c:pt>
                <c:pt idx="1830">
                  <c:v>9.9010000000000006E-6</c:v>
                </c:pt>
                <c:pt idx="1831">
                  <c:v>9.9550000000000004E-6</c:v>
                </c:pt>
                <c:pt idx="1832">
                  <c:v>9.9369999999999999E-6</c:v>
                </c:pt>
                <c:pt idx="1833">
                  <c:v>9.9459999999999993E-6</c:v>
                </c:pt>
                <c:pt idx="1834">
                  <c:v>9.9459999999999993E-6</c:v>
                </c:pt>
                <c:pt idx="1835">
                  <c:v>9.9369999999999999E-6</c:v>
                </c:pt>
                <c:pt idx="1836">
                  <c:v>9.9459999999999993E-6</c:v>
                </c:pt>
                <c:pt idx="1837">
                  <c:v>9.9189999999999994E-6</c:v>
                </c:pt>
                <c:pt idx="1838">
                  <c:v>9.91E-6</c:v>
                </c:pt>
                <c:pt idx="1839">
                  <c:v>9.8919999999999995E-6</c:v>
                </c:pt>
                <c:pt idx="1840">
                  <c:v>9.8570000000000007E-6</c:v>
                </c:pt>
                <c:pt idx="1841">
                  <c:v>9.8660000000000001E-6</c:v>
                </c:pt>
                <c:pt idx="1842">
                  <c:v>9.8840000000000006E-6</c:v>
                </c:pt>
                <c:pt idx="1843">
                  <c:v>9.8749999999999995E-6</c:v>
                </c:pt>
                <c:pt idx="1844">
                  <c:v>9.8840000000000006E-6</c:v>
                </c:pt>
                <c:pt idx="1845">
                  <c:v>9.8660000000000001E-6</c:v>
                </c:pt>
                <c:pt idx="1846">
                  <c:v>9.8749999999999995E-6</c:v>
                </c:pt>
                <c:pt idx="1847">
                  <c:v>9.8570000000000007E-6</c:v>
                </c:pt>
                <c:pt idx="1848">
                  <c:v>9.8840000000000006E-6</c:v>
                </c:pt>
                <c:pt idx="1849">
                  <c:v>9.8660000000000001E-6</c:v>
                </c:pt>
                <c:pt idx="1850">
                  <c:v>9.8749999999999995E-6</c:v>
                </c:pt>
                <c:pt idx="1851">
                  <c:v>9.8840000000000006E-6</c:v>
                </c:pt>
                <c:pt idx="1852">
                  <c:v>9.8919999999999995E-6</c:v>
                </c:pt>
                <c:pt idx="1853">
                  <c:v>9.8919999999999995E-6</c:v>
                </c:pt>
                <c:pt idx="1854">
                  <c:v>9.8840000000000006E-6</c:v>
                </c:pt>
                <c:pt idx="1855">
                  <c:v>9.9010000000000006E-6</c:v>
                </c:pt>
                <c:pt idx="1856">
                  <c:v>9.8840000000000006E-6</c:v>
                </c:pt>
                <c:pt idx="1857">
                  <c:v>9.8919999999999995E-6</c:v>
                </c:pt>
                <c:pt idx="1858">
                  <c:v>9.9010000000000006E-6</c:v>
                </c:pt>
                <c:pt idx="1859">
                  <c:v>9.9010000000000006E-6</c:v>
                </c:pt>
                <c:pt idx="1860">
                  <c:v>9.8919999999999995E-6</c:v>
                </c:pt>
                <c:pt idx="1861">
                  <c:v>9.9010000000000006E-6</c:v>
                </c:pt>
                <c:pt idx="1862">
                  <c:v>9.8840000000000006E-6</c:v>
                </c:pt>
                <c:pt idx="1863">
                  <c:v>9.9010000000000006E-6</c:v>
                </c:pt>
                <c:pt idx="1864">
                  <c:v>9.8919999999999995E-6</c:v>
                </c:pt>
                <c:pt idx="1865">
                  <c:v>9.9280000000000005E-6</c:v>
                </c:pt>
                <c:pt idx="1866">
                  <c:v>9.8919999999999995E-6</c:v>
                </c:pt>
                <c:pt idx="1867">
                  <c:v>9.9189999999999994E-6</c:v>
                </c:pt>
                <c:pt idx="1868">
                  <c:v>9.8919999999999995E-6</c:v>
                </c:pt>
                <c:pt idx="1869">
                  <c:v>9.8919999999999995E-6</c:v>
                </c:pt>
                <c:pt idx="1870">
                  <c:v>9.8840000000000006E-6</c:v>
                </c:pt>
                <c:pt idx="1871">
                  <c:v>9.9010000000000006E-6</c:v>
                </c:pt>
                <c:pt idx="1872">
                  <c:v>9.8840000000000006E-6</c:v>
                </c:pt>
                <c:pt idx="1873">
                  <c:v>9.8749999999999995E-6</c:v>
                </c:pt>
                <c:pt idx="1874">
                  <c:v>9.8660000000000001E-6</c:v>
                </c:pt>
                <c:pt idx="1875">
                  <c:v>9.8749999999999995E-6</c:v>
                </c:pt>
                <c:pt idx="1876">
                  <c:v>9.8209999999999997E-6</c:v>
                </c:pt>
                <c:pt idx="1877">
                  <c:v>9.8130000000000007E-6</c:v>
                </c:pt>
                <c:pt idx="1878">
                  <c:v>9.8300000000000008E-6</c:v>
                </c:pt>
                <c:pt idx="1879">
                  <c:v>9.8300000000000008E-6</c:v>
                </c:pt>
                <c:pt idx="1880">
                  <c:v>9.8130000000000007E-6</c:v>
                </c:pt>
                <c:pt idx="1881">
                  <c:v>9.8039999999999996E-6</c:v>
                </c:pt>
                <c:pt idx="1882">
                  <c:v>9.8039999999999996E-6</c:v>
                </c:pt>
                <c:pt idx="1883">
                  <c:v>9.7860000000000008E-6</c:v>
                </c:pt>
                <c:pt idx="1884">
                  <c:v>9.7769999999999997E-6</c:v>
                </c:pt>
                <c:pt idx="1885">
                  <c:v>9.6809999999999993E-6</c:v>
                </c:pt>
                <c:pt idx="1886">
                  <c:v>9.6719999999999999E-6</c:v>
                </c:pt>
                <c:pt idx="1887">
                  <c:v>9.6809999999999993E-6</c:v>
                </c:pt>
                <c:pt idx="1888">
                  <c:v>9.7159999999999998E-6</c:v>
                </c:pt>
                <c:pt idx="1889">
                  <c:v>9.6900000000000004E-6</c:v>
                </c:pt>
                <c:pt idx="1890">
                  <c:v>9.6809999999999993E-6</c:v>
                </c:pt>
                <c:pt idx="1891">
                  <c:v>9.6979999999999993E-6</c:v>
                </c:pt>
                <c:pt idx="1892">
                  <c:v>9.6639999999999993E-6</c:v>
                </c:pt>
                <c:pt idx="1893">
                  <c:v>9.6809999999999993E-6</c:v>
                </c:pt>
                <c:pt idx="1894">
                  <c:v>9.6719999999999999E-6</c:v>
                </c:pt>
                <c:pt idx="1895">
                  <c:v>9.6809999999999993E-6</c:v>
                </c:pt>
                <c:pt idx="1896">
                  <c:v>9.6719999999999999E-6</c:v>
                </c:pt>
                <c:pt idx="1897">
                  <c:v>9.6639999999999993E-6</c:v>
                </c:pt>
                <c:pt idx="1898">
                  <c:v>9.6900000000000004E-6</c:v>
                </c:pt>
                <c:pt idx="1899">
                  <c:v>9.6719999999999999E-6</c:v>
                </c:pt>
                <c:pt idx="1900">
                  <c:v>9.6809999999999993E-6</c:v>
                </c:pt>
                <c:pt idx="1901">
                  <c:v>9.6809999999999993E-6</c:v>
                </c:pt>
                <c:pt idx="1902">
                  <c:v>9.6809999999999993E-6</c:v>
                </c:pt>
                <c:pt idx="1903">
                  <c:v>9.6719999999999999E-6</c:v>
                </c:pt>
                <c:pt idx="1904">
                  <c:v>9.6719999999999999E-6</c:v>
                </c:pt>
                <c:pt idx="1905">
                  <c:v>9.6809999999999993E-6</c:v>
                </c:pt>
                <c:pt idx="1906">
                  <c:v>9.6549999999999999E-6</c:v>
                </c:pt>
                <c:pt idx="1907">
                  <c:v>9.6719999999999999E-6</c:v>
                </c:pt>
                <c:pt idx="1908">
                  <c:v>9.6460000000000005E-6</c:v>
                </c:pt>
                <c:pt idx="1909">
                  <c:v>9.6549999999999999E-6</c:v>
                </c:pt>
                <c:pt idx="1910">
                  <c:v>9.6379999999999999E-6</c:v>
                </c:pt>
                <c:pt idx="1911">
                  <c:v>9.6460000000000005E-6</c:v>
                </c:pt>
                <c:pt idx="1912">
                  <c:v>9.6460000000000005E-6</c:v>
                </c:pt>
                <c:pt idx="1913">
                  <c:v>9.6379999999999999E-6</c:v>
                </c:pt>
                <c:pt idx="1914">
                  <c:v>9.6460000000000005E-6</c:v>
                </c:pt>
                <c:pt idx="1915">
                  <c:v>9.6549999999999999E-6</c:v>
                </c:pt>
                <c:pt idx="1916">
                  <c:v>9.6379999999999999E-6</c:v>
                </c:pt>
                <c:pt idx="1917">
                  <c:v>9.6290000000000005E-6</c:v>
                </c:pt>
                <c:pt idx="1918">
                  <c:v>9.6290000000000005E-6</c:v>
                </c:pt>
                <c:pt idx="1919">
                  <c:v>9.6290000000000005E-6</c:v>
                </c:pt>
                <c:pt idx="1920">
                  <c:v>9.6379999999999999E-6</c:v>
                </c:pt>
                <c:pt idx="1921">
                  <c:v>9.6549999999999999E-6</c:v>
                </c:pt>
                <c:pt idx="1922">
                  <c:v>9.6120000000000005E-6</c:v>
                </c:pt>
                <c:pt idx="1923">
                  <c:v>9.6290000000000005E-6</c:v>
                </c:pt>
                <c:pt idx="1924">
                  <c:v>9.6199999999999994E-6</c:v>
                </c:pt>
                <c:pt idx="1925">
                  <c:v>9.6199999999999994E-6</c:v>
                </c:pt>
                <c:pt idx="1926">
                  <c:v>9.6199999999999994E-6</c:v>
                </c:pt>
                <c:pt idx="1927">
                  <c:v>9.6199999999999994E-6</c:v>
                </c:pt>
                <c:pt idx="1928">
                  <c:v>9.6199999999999994E-6</c:v>
                </c:pt>
                <c:pt idx="1929">
                  <c:v>9.6199999999999994E-6</c:v>
                </c:pt>
                <c:pt idx="1930">
                  <c:v>9.6120000000000005E-6</c:v>
                </c:pt>
                <c:pt idx="1931">
                  <c:v>9.6290000000000005E-6</c:v>
                </c:pt>
                <c:pt idx="1932">
                  <c:v>9.6199999999999994E-6</c:v>
                </c:pt>
                <c:pt idx="1933">
                  <c:v>9.6120000000000005E-6</c:v>
                </c:pt>
                <c:pt idx="1934">
                  <c:v>9.6290000000000005E-6</c:v>
                </c:pt>
                <c:pt idx="1935">
                  <c:v>9.6290000000000005E-6</c:v>
                </c:pt>
                <c:pt idx="1936">
                  <c:v>9.6379999999999999E-6</c:v>
                </c:pt>
                <c:pt idx="1937">
                  <c:v>9.6290000000000005E-6</c:v>
                </c:pt>
                <c:pt idx="1938">
                  <c:v>9.6379999999999999E-6</c:v>
                </c:pt>
                <c:pt idx="1939">
                  <c:v>9.6290000000000005E-6</c:v>
                </c:pt>
                <c:pt idx="1940">
                  <c:v>9.6379999999999999E-6</c:v>
                </c:pt>
                <c:pt idx="1941">
                  <c:v>9.6379999999999999E-6</c:v>
                </c:pt>
                <c:pt idx="1942">
                  <c:v>9.6290000000000005E-6</c:v>
                </c:pt>
                <c:pt idx="1943">
                  <c:v>9.6290000000000005E-6</c:v>
                </c:pt>
                <c:pt idx="1944">
                  <c:v>9.6379999999999999E-6</c:v>
                </c:pt>
                <c:pt idx="1945">
                  <c:v>9.6199999999999994E-6</c:v>
                </c:pt>
                <c:pt idx="1946">
                  <c:v>9.6290000000000005E-6</c:v>
                </c:pt>
                <c:pt idx="1947">
                  <c:v>9.6199999999999994E-6</c:v>
                </c:pt>
                <c:pt idx="1948">
                  <c:v>9.6199999999999994E-6</c:v>
                </c:pt>
                <c:pt idx="1949">
                  <c:v>9.6379999999999999E-6</c:v>
                </c:pt>
                <c:pt idx="1950">
                  <c:v>9.6379999999999999E-6</c:v>
                </c:pt>
                <c:pt idx="1951">
                  <c:v>9.6290000000000005E-6</c:v>
                </c:pt>
                <c:pt idx="1952">
                  <c:v>9.6290000000000005E-6</c:v>
                </c:pt>
                <c:pt idx="1953">
                  <c:v>9.6379999999999999E-6</c:v>
                </c:pt>
                <c:pt idx="1954">
                  <c:v>9.6290000000000005E-6</c:v>
                </c:pt>
                <c:pt idx="1955">
                  <c:v>9.6199999999999994E-6</c:v>
                </c:pt>
                <c:pt idx="1956">
                  <c:v>9.6120000000000005E-6</c:v>
                </c:pt>
                <c:pt idx="1957">
                  <c:v>9.6199999999999994E-6</c:v>
                </c:pt>
                <c:pt idx="1958">
                  <c:v>9.6199999999999994E-6</c:v>
                </c:pt>
                <c:pt idx="1959">
                  <c:v>9.6290000000000005E-6</c:v>
                </c:pt>
                <c:pt idx="1960">
                  <c:v>9.6199999999999994E-6</c:v>
                </c:pt>
                <c:pt idx="1961">
                  <c:v>9.6120000000000005E-6</c:v>
                </c:pt>
                <c:pt idx="1962">
                  <c:v>9.6290000000000005E-6</c:v>
                </c:pt>
                <c:pt idx="1963">
                  <c:v>9.6199999999999994E-6</c:v>
                </c:pt>
                <c:pt idx="1964">
                  <c:v>9.6199999999999994E-6</c:v>
                </c:pt>
                <c:pt idx="1965">
                  <c:v>9.6290000000000005E-6</c:v>
                </c:pt>
                <c:pt idx="1966">
                  <c:v>9.6120000000000005E-6</c:v>
                </c:pt>
                <c:pt idx="1967">
                  <c:v>9.6120000000000005E-6</c:v>
                </c:pt>
                <c:pt idx="1968">
                  <c:v>9.6199999999999994E-6</c:v>
                </c:pt>
                <c:pt idx="1969">
                  <c:v>9.6290000000000005E-6</c:v>
                </c:pt>
                <c:pt idx="1970">
                  <c:v>9.6199999999999994E-6</c:v>
                </c:pt>
                <c:pt idx="1971">
                  <c:v>9.6029999999999994E-6</c:v>
                </c:pt>
                <c:pt idx="1972">
                  <c:v>9.6199999999999994E-6</c:v>
                </c:pt>
                <c:pt idx="1973">
                  <c:v>9.6120000000000005E-6</c:v>
                </c:pt>
                <c:pt idx="1974">
                  <c:v>9.6120000000000005E-6</c:v>
                </c:pt>
                <c:pt idx="1975">
                  <c:v>9.6029999999999994E-6</c:v>
                </c:pt>
                <c:pt idx="1976">
                  <c:v>9.6120000000000005E-6</c:v>
                </c:pt>
                <c:pt idx="1977">
                  <c:v>9.6120000000000005E-6</c:v>
                </c:pt>
                <c:pt idx="1978">
                  <c:v>9.6120000000000005E-6</c:v>
                </c:pt>
                <c:pt idx="1979">
                  <c:v>9.6120000000000005E-6</c:v>
                </c:pt>
                <c:pt idx="1980">
                  <c:v>9.6120000000000005E-6</c:v>
                </c:pt>
                <c:pt idx="1981">
                  <c:v>9.6120000000000005E-6</c:v>
                </c:pt>
                <c:pt idx="1982">
                  <c:v>9.6120000000000005E-6</c:v>
                </c:pt>
                <c:pt idx="1983">
                  <c:v>9.6120000000000005E-6</c:v>
                </c:pt>
                <c:pt idx="1984">
                  <c:v>9.6120000000000005E-6</c:v>
                </c:pt>
                <c:pt idx="1985">
                  <c:v>9.6029999999999994E-6</c:v>
                </c:pt>
                <c:pt idx="1986">
                  <c:v>9.6290000000000005E-6</c:v>
                </c:pt>
                <c:pt idx="1987">
                  <c:v>9.6029999999999994E-6</c:v>
                </c:pt>
                <c:pt idx="1988">
                  <c:v>9.6029999999999994E-6</c:v>
                </c:pt>
                <c:pt idx="1989">
                  <c:v>9.6029999999999994E-6</c:v>
                </c:pt>
                <c:pt idx="1990">
                  <c:v>9.6379999999999999E-6</c:v>
                </c:pt>
                <c:pt idx="1991">
                  <c:v>9.6199999999999994E-6</c:v>
                </c:pt>
                <c:pt idx="1992">
                  <c:v>9.6379999999999999E-6</c:v>
                </c:pt>
                <c:pt idx="1993">
                  <c:v>9.6290000000000005E-6</c:v>
                </c:pt>
                <c:pt idx="1994">
                  <c:v>9.6379999999999999E-6</c:v>
                </c:pt>
                <c:pt idx="1995">
                  <c:v>9.6290000000000005E-6</c:v>
                </c:pt>
                <c:pt idx="1996">
                  <c:v>9.6199999999999994E-6</c:v>
                </c:pt>
                <c:pt idx="1997">
                  <c:v>9.6199999999999994E-6</c:v>
                </c:pt>
                <c:pt idx="1998">
                  <c:v>9.6290000000000005E-6</c:v>
                </c:pt>
                <c:pt idx="1999">
                  <c:v>9.6290000000000005E-6</c:v>
                </c:pt>
                <c:pt idx="2000">
                  <c:v>9.6120000000000005E-6</c:v>
                </c:pt>
                <c:pt idx="2001">
                  <c:v>9.6199999999999994E-6</c:v>
                </c:pt>
                <c:pt idx="2002">
                  <c:v>9.6290000000000005E-6</c:v>
                </c:pt>
                <c:pt idx="2003">
                  <c:v>9.6290000000000005E-6</c:v>
                </c:pt>
                <c:pt idx="2004">
                  <c:v>9.6199999999999994E-6</c:v>
                </c:pt>
                <c:pt idx="2005">
                  <c:v>9.6199999999999994E-6</c:v>
                </c:pt>
                <c:pt idx="2006">
                  <c:v>9.6199999999999994E-6</c:v>
                </c:pt>
                <c:pt idx="2007">
                  <c:v>9.6199999999999994E-6</c:v>
                </c:pt>
                <c:pt idx="2008">
                  <c:v>9.6199999999999994E-6</c:v>
                </c:pt>
                <c:pt idx="2009">
                  <c:v>9.6290000000000005E-6</c:v>
                </c:pt>
                <c:pt idx="2010">
                  <c:v>9.6120000000000005E-6</c:v>
                </c:pt>
                <c:pt idx="2011">
                  <c:v>9.6120000000000005E-6</c:v>
                </c:pt>
                <c:pt idx="2012">
                  <c:v>9.6199999999999994E-6</c:v>
                </c:pt>
                <c:pt idx="2013">
                  <c:v>9.577E-6</c:v>
                </c:pt>
                <c:pt idx="2014">
                  <c:v>9.577E-6</c:v>
                </c:pt>
                <c:pt idx="2015">
                  <c:v>9.594E-6</c:v>
                </c:pt>
                <c:pt idx="2016">
                  <c:v>9.594E-6</c:v>
                </c:pt>
                <c:pt idx="2017">
                  <c:v>9.594E-6</c:v>
                </c:pt>
                <c:pt idx="2018">
                  <c:v>9.594E-6</c:v>
                </c:pt>
                <c:pt idx="2019">
                  <c:v>9.5859999999999994E-6</c:v>
                </c:pt>
                <c:pt idx="2020">
                  <c:v>9.594E-6</c:v>
                </c:pt>
                <c:pt idx="2021">
                  <c:v>9.5859999999999994E-6</c:v>
                </c:pt>
                <c:pt idx="2022">
                  <c:v>9.6199999999999994E-6</c:v>
                </c:pt>
                <c:pt idx="2023">
                  <c:v>9.6199999999999994E-6</c:v>
                </c:pt>
                <c:pt idx="2024">
                  <c:v>9.6029999999999994E-6</c:v>
                </c:pt>
                <c:pt idx="2025">
                  <c:v>9.6199999999999994E-6</c:v>
                </c:pt>
                <c:pt idx="2026">
                  <c:v>9.6199999999999994E-6</c:v>
                </c:pt>
                <c:pt idx="2027">
                  <c:v>9.6199999999999994E-6</c:v>
                </c:pt>
                <c:pt idx="2028">
                  <c:v>9.6199999999999994E-6</c:v>
                </c:pt>
                <c:pt idx="2029">
                  <c:v>9.6120000000000005E-6</c:v>
                </c:pt>
                <c:pt idx="2030">
                  <c:v>9.6199999999999994E-6</c:v>
                </c:pt>
                <c:pt idx="2031">
                  <c:v>9.6199999999999994E-6</c:v>
                </c:pt>
                <c:pt idx="2032">
                  <c:v>9.6290000000000005E-6</c:v>
                </c:pt>
                <c:pt idx="2033">
                  <c:v>9.6290000000000005E-6</c:v>
                </c:pt>
                <c:pt idx="2034">
                  <c:v>9.6199999999999994E-6</c:v>
                </c:pt>
                <c:pt idx="2035">
                  <c:v>9.6199999999999994E-6</c:v>
                </c:pt>
                <c:pt idx="2036">
                  <c:v>9.6199999999999994E-6</c:v>
                </c:pt>
                <c:pt idx="2037">
                  <c:v>9.6199999999999994E-6</c:v>
                </c:pt>
                <c:pt idx="2038">
                  <c:v>9.6120000000000005E-6</c:v>
                </c:pt>
                <c:pt idx="2039">
                  <c:v>9.6290000000000005E-6</c:v>
                </c:pt>
                <c:pt idx="2040">
                  <c:v>9.6029999999999994E-6</c:v>
                </c:pt>
                <c:pt idx="2041">
                  <c:v>9.6199999999999994E-6</c:v>
                </c:pt>
                <c:pt idx="2042">
                  <c:v>9.6199999999999994E-6</c:v>
                </c:pt>
                <c:pt idx="2043">
                  <c:v>9.594E-6</c:v>
                </c:pt>
                <c:pt idx="2044">
                  <c:v>9.6029999999999994E-6</c:v>
                </c:pt>
                <c:pt idx="2045">
                  <c:v>9.6029999999999994E-6</c:v>
                </c:pt>
                <c:pt idx="2046">
                  <c:v>9.594E-6</c:v>
                </c:pt>
                <c:pt idx="2047">
                  <c:v>9.6199999999999994E-6</c:v>
                </c:pt>
                <c:pt idx="2048">
                  <c:v>9.5859999999999994E-6</c:v>
                </c:pt>
                <c:pt idx="2049">
                  <c:v>9.5079999999999994E-6</c:v>
                </c:pt>
                <c:pt idx="2050">
                  <c:v>9.5170000000000005E-6</c:v>
                </c:pt>
                <c:pt idx="2051">
                  <c:v>9.5170000000000005E-6</c:v>
                </c:pt>
                <c:pt idx="2052">
                  <c:v>9.4909999999999994E-6</c:v>
                </c:pt>
                <c:pt idx="2053">
                  <c:v>9.5079999999999994E-6</c:v>
                </c:pt>
                <c:pt idx="2054">
                  <c:v>9.4909999999999994E-6</c:v>
                </c:pt>
                <c:pt idx="2055">
                  <c:v>9.4909999999999994E-6</c:v>
                </c:pt>
                <c:pt idx="2056">
                  <c:v>9.5170000000000005E-6</c:v>
                </c:pt>
                <c:pt idx="2057">
                  <c:v>9.5249999999999994E-6</c:v>
                </c:pt>
                <c:pt idx="2058">
                  <c:v>9.5000000000000005E-6</c:v>
                </c:pt>
                <c:pt idx="2059">
                  <c:v>9.5249999999999994E-6</c:v>
                </c:pt>
                <c:pt idx="2060">
                  <c:v>9.4909999999999994E-6</c:v>
                </c:pt>
                <c:pt idx="2061">
                  <c:v>9.5429999999999999E-6</c:v>
                </c:pt>
                <c:pt idx="2062">
                  <c:v>9.4909999999999994E-6</c:v>
                </c:pt>
                <c:pt idx="2063">
                  <c:v>9.5000000000000005E-6</c:v>
                </c:pt>
                <c:pt idx="2064">
                  <c:v>9.5170000000000005E-6</c:v>
                </c:pt>
                <c:pt idx="2065">
                  <c:v>9.5079999999999994E-6</c:v>
                </c:pt>
                <c:pt idx="2066">
                  <c:v>9.5249999999999994E-6</c:v>
                </c:pt>
                <c:pt idx="2067">
                  <c:v>9.5340000000000005E-6</c:v>
                </c:pt>
                <c:pt idx="2068">
                  <c:v>9.5340000000000005E-6</c:v>
                </c:pt>
                <c:pt idx="2069">
                  <c:v>9.5340000000000005E-6</c:v>
                </c:pt>
                <c:pt idx="2070">
                  <c:v>9.5249999999999994E-6</c:v>
                </c:pt>
                <c:pt idx="2071">
                  <c:v>9.5079999999999994E-6</c:v>
                </c:pt>
                <c:pt idx="2072">
                  <c:v>9.5170000000000005E-6</c:v>
                </c:pt>
                <c:pt idx="2073">
                  <c:v>9.5079999999999994E-6</c:v>
                </c:pt>
                <c:pt idx="2074">
                  <c:v>9.5249999999999994E-6</c:v>
                </c:pt>
                <c:pt idx="2075">
                  <c:v>9.5249999999999994E-6</c:v>
                </c:pt>
                <c:pt idx="2076">
                  <c:v>9.5599999999999999E-6</c:v>
                </c:pt>
                <c:pt idx="2077">
                  <c:v>9.5680000000000005E-6</c:v>
                </c:pt>
                <c:pt idx="2078">
                  <c:v>9.5680000000000005E-6</c:v>
                </c:pt>
                <c:pt idx="2079">
                  <c:v>9.577E-6</c:v>
                </c:pt>
                <c:pt idx="2080">
                  <c:v>9.5680000000000005E-6</c:v>
                </c:pt>
                <c:pt idx="2081">
                  <c:v>9.5599999999999999E-6</c:v>
                </c:pt>
                <c:pt idx="2082">
                  <c:v>9.577E-6</c:v>
                </c:pt>
                <c:pt idx="2083">
                  <c:v>9.5510000000000005E-6</c:v>
                </c:pt>
                <c:pt idx="2084">
                  <c:v>9.5680000000000005E-6</c:v>
                </c:pt>
                <c:pt idx="2085">
                  <c:v>9.577E-6</c:v>
                </c:pt>
                <c:pt idx="2086">
                  <c:v>9.5859999999999994E-6</c:v>
                </c:pt>
                <c:pt idx="2087">
                  <c:v>9.577E-6</c:v>
                </c:pt>
                <c:pt idx="2088">
                  <c:v>9.577E-6</c:v>
                </c:pt>
                <c:pt idx="2089">
                  <c:v>9.5680000000000005E-6</c:v>
                </c:pt>
                <c:pt idx="2090">
                  <c:v>9.6029999999999994E-6</c:v>
                </c:pt>
                <c:pt idx="2091">
                  <c:v>9.5859999999999994E-6</c:v>
                </c:pt>
                <c:pt idx="2092">
                  <c:v>9.5859999999999994E-6</c:v>
                </c:pt>
                <c:pt idx="2093">
                  <c:v>9.577E-6</c:v>
                </c:pt>
                <c:pt idx="2094">
                  <c:v>9.594E-6</c:v>
                </c:pt>
                <c:pt idx="2095">
                  <c:v>9.6120000000000005E-6</c:v>
                </c:pt>
                <c:pt idx="2096">
                  <c:v>9.5859999999999994E-6</c:v>
                </c:pt>
                <c:pt idx="2097">
                  <c:v>9.6029999999999994E-6</c:v>
                </c:pt>
                <c:pt idx="2098">
                  <c:v>9.6029999999999994E-6</c:v>
                </c:pt>
                <c:pt idx="2099">
                  <c:v>9.6029999999999994E-6</c:v>
                </c:pt>
                <c:pt idx="2100">
                  <c:v>9.6120000000000005E-6</c:v>
                </c:pt>
                <c:pt idx="2101">
                  <c:v>9.6120000000000005E-6</c:v>
                </c:pt>
                <c:pt idx="2102">
                  <c:v>9.6199999999999994E-6</c:v>
                </c:pt>
                <c:pt idx="2103">
                  <c:v>9.6290000000000005E-6</c:v>
                </c:pt>
                <c:pt idx="2104">
                  <c:v>9.6029999999999994E-6</c:v>
                </c:pt>
                <c:pt idx="2105">
                  <c:v>9.6029999999999994E-6</c:v>
                </c:pt>
                <c:pt idx="2106">
                  <c:v>9.594E-6</c:v>
                </c:pt>
                <c:pt idx="2107">
                  <c:v>9.6719999999999999E-6</c:v>
                </c:pt>
                <c:pt idx="2108">
                  <c:v>9.6719999999999999E-6</c:v>
                </c:pt>
                <c:pt idx="2109">
                  <c:v>9.6809999999999993E-6</c:v>
                </c:pt>
                <c:pt idx="2110">
                  <c:v>9.6639999999999993E-6</c:v>
                </c:pt>
                <c:pt idx="2111">
                  <c:v>9.6549999999999999E-6</c:v>
                </c:pt>
                <c:pt idx="2112">
                  <c:v>9.6549999999999999E-6</c:v>
                </c:pt>
                <c:pt idx="2113">
                  <c:v>9.6719999999999999E-6</c:v>
                </c:pt>
                <c:pt idx="2114">
                  <c:v>9.6809999999999993E-6</c:v>
                </c:pt>
                <c:pt idx="2115">
                  <c:v>9.6719999999999999E-6</c:v>
                </c:pt>
                <c:pt idx="2116">
                  <c:v>9.6460000000000005E-6</c:v>
                </c:pt>
                <c:pt idx="2117">
                  <c:v>9.6549999999999999E-6</c:v>
                </c:pt>
                <c:pt idx="2118">
                  <c:v>9.6639999999999993E-6</c:v>
                </c:pt>
                <c:pt idx="2119">
                  <c:v>9.6639999999999993E-6</c:v>
                </c:pt>
                <c:pt idx="2120">
                  <c:v>9.6719999999999999E-6</c:v>
                </c:pt>
                <c:pt idx="2121">
                  <c:v>9.6460000000000005E-6</c:v>
                </c:pt>
                <c:pt idx="2122">
                  <c:v>9.5859999999999994E-6</c:v>
                </c:pt>
                <c:pt idx="2123">
                  <c:v>9.577E-6</c:v>
                </c:pt>
                <c:pt idx="2124">
                  <c:v>9.594E-6</c:v>
                </c:pt>
                <c:pt idx="2125">
                  <c:v>9.5859999999999994E-6</c:v>
                </c:pt>
                <c:pt idx="2126">
                  <c:v>9.5680000000000005E-6</c:v>
                </c:pt>
                <c:pt idx="2127">
                  <c:v>9.5599999999999999E-6</c:v>
                </c:pt>
                <c:pt idx="2128">
                  <c:v>9.5429999999999999E-6</c:v>
                </c:pt>
                <c:pt idx="2129">
                  <c:v>9.5510000000000005E-6</c:v>
                </c:pt>
                <c:pt idx="2130">
                  <c:v>9.5510000000000005E-6</c:v>
                </c:pt>
                <c:pt idx="2131">
                  <c:v>9.5510000000000005E-6</c:v>
                </c:pt>
                <c:pt idx="2132">
                  <c:v>9.5429999999999999E-6</c:v>
                </c:pt>
                <c:pt idx="2133">
                  <c:v>9.5429999999999999E-6</c:v>
                </c:pt>
                <c:pt idx="2134">
                  <c:v>9.5340000000000005E-6</c:v>
                </c:pt>
                <c:pt idx="2135">
                  <c:v>9.5340000000000005E-6</c:v>
                </c:pt>
                <c:pt idx="2136">
                  <c:v>9.5429999999999999E-6</c:v>
                </c:pt>
                <c:pt idx="2137">
                  <c:v>9.5170000000000005E-6</c:v>
                </c:pt>
                <c:pt idx="2138">
                  <c:v>9.5170000000000005E-6</c:v>
                </c:pt>
                <c:pt idx="2139">
                  <c:v>9.5340000000000005E-6</c:v>
                </c:pt>
                <c:pt idx="2140">
                  <c:v>9.5170000000000005E-6</c:v>
                </c:pt>
                <c:pt idx="2141">
                  <c:v>9.5170000000000005E-6</c:v>
                </c:pt>
                <c:pt idx="2142">
                  <c:v>9.5249999999999994E-6</c:v>
                </c:pt>
                <c:pt idx="2143">
                  <c:v>9.5170000000000005E-6</c:v>
                </c:pt>
                <c:pt idx="2144">
                  <c:v>9.5249999999999994E-6</c:v>
                </c:pt>
                <c:pt idx="2145">
                  <c:v>9.5249999999999994E-6</c:v>
                </c:pt>
                <c:pt idx="2146">
                  <c:v>9.5429999999999999E-6</c:v>
                </c:pt>
                <c:pt idx="2147">
                  <c:v>9.5429999999999999E-6</c:v>
                </c:pt>
                <c:pt idx="2148">
                  <c:v>9.5340000000000005E-6</c:v>
                </c:pt>
                <c:pt idx="2149">
                  <c:v>9.5249999999999994E-6</c:v>
                </c:pt>
                <c:pt idx="2150">
                  <c:v>9.5429999999999999E-6</c:v>
                </c:pt>
                <c:pt idx="2151">
                  <c:v>9.5249999999999994E-6</c:v>
                </c:pt>
                <c:pt idx="2152">
                  <c:v>9.5340000000000005E-6</c:v>
                </c:pt>
                <c:pt idx="2153">
                  <c:v>9.5079999999999994E-6</c:v>
                </c:pt>
                <c:pt idx="2154">
                  <c:v>9.5340000000000005E-6</c:v>
                </c:pt>
                <c:pt idx="2155">
                  <c:v>9.5249999999999994E-6</c:v>
                </c:pt>
                <c:pt idx="2156">
                  <c:v>9.4909999999999994E-6</c:v>
                </c:pt>
                <c:pt idx="2157">
                  <c:v>9.5429999999999999E-6</c:v>
                </c:pt>
                <c:pt idx="2158">
                  <c:v>9.4739999999999994E-6</c:v>
                </c:pt>
                <c:pt idx="2159">
                  <c:v>9.465E-6</c:v>
                </c:pt>
                <c:pt idx="2160">
                  <c:v>9.4739999999999994E-6</c:v>
                </c:pt>
                <c:pt idx="2161">
                  <c:v>9.2220000000000008E-6</c:v>
                </c:pt>
                <c:pt idx="2162">
                  <c:v>9.2299999999999997E-6</c:v>
                </c:pt>
                <c:pt idx="2163">
                  <c:v>9.2629999999999992E-6</c:v>
                </c:pt>
                <c:pt idx="2164">
                  <c:v>9.2469999999999997E-6</c:v>
                </c:pt>
                <c:pt idx="2165">
                  <c:v>9.2629999999999992E-6</c:v>
                </c:pt>
                <c:pt idx="2166">
                  <c:v>9.2629999999999992E-6</c:v>
                </c:pt>
                <c:pt idx="2167">
                  <c:v>9.2720000000000003E-6</c:v>
                </c:pt>
                <c:pt idx="2168">
                  <c:v>9.2550000000000003E-6</c:v>
                </c:pt>
                <c:pt idx="2169">
                  <c:v>9.2629999999999992E-6</c:v>
                </c:pt>
                <c:pt idx="2170">
                  <c:v>9.2629999999999992E-6</c:v>
                </c:pt>
                <c:pt idx="2171">
                  <c:v>9.2629999999999992E-6</c:v>
                </c:pt>
                <c:pt idx="2172">
                  <c:v>9.2469999999999997E-6</c:v>
                </c:pt>
                <c:pt idx="2173">
                  <c:v>9.2469999999999997E-6</c:v>
                </c:pt>
                <c:pt idx="2174">
                  <c:v>9.2469999999999997E-6</c:v>
                </c:pt>
                <c:pt idx="2175">
                  <c:v>9.2380000000000003E-6</c:v>
                </c:pt>
                <c:pt idx="2176">
                  <c:v>9.2380000000000003E-6</c:v>
                </c:pt>
                <c:pt idx="2177">
                  <c:v>9.2129999999999997E-6</c:v>
                </c:pt>
                <c:pt idx="2178">
                  <c:v>9.2629999999999992E-6</c:v>
                </c:pt>
                <c:pt idx="2179">
                  <c:v>9.2629999999999992E-6</c:v>
                </c:pt>
                <c:pt idx="2180">
                  <c:v>9.2629999999999992E-6</c:v>
                </c:pt>
                <c:pt idx="2181">
                  <c:v>9.2469999999999997E-6</c:v>
                </c:pt>
                <c:pt idx="2182">
                  <c:v>9.2629999999999992E-6</c:v>
                </c:pt>
                <c:pt idx="2183">
                  <c:v>9.2720000000000003E-6</c:v>
                </c:pt>
                <c:pt idx="2184">
                  <c:v>9.2629999999999992E-6</c:v>
                </c:pt>
                <c:pt idx="2185">
                  <c:v>9.2629999999999992E-6</c:v>
                </c:pt>
                <c:pt idx="2186">
                  <c:v>9.3470000000000005E-6</c:v>
                </c:pt>
                <c:pt idx="2187">
                  <c:v>9.3219999999999999E-6</c:v>
                </c:pt>
                <c:pt idx="2188">
                  <c:v>9.2629999999999992E-6</c:v>
                </c:pt>
                <c:pt idx="2189">
                  <c:v>9.2129999999999997E-6</c:v>
                </c:pt>
                <c:pt idx="2190">
                  <c:v>9.1880000000000008E-6</c:v>
                </c:pt>
                <c:pt idx="2191">
                  <c:v>9.2469999999999997E-6</c:v>
                </c:pt>
                <c:pt idx="2192">
                  <c:v>9.2220000000000008E-6</c:v>
                </c:pt>
                <c:pt idx="2193">
                  <c:v>9.2299999999999997E-6</c:v>
                </c:pt>
                <c:pt idx="2194">
                  <c:v>9.2299999999999997E-6</c:v>
                </c:pt>
                <c:pt idx="2195">
                  <c:v>9.2469999999999997E-6</c:v>
                </c:pt>
                <c:pt idx="2196">
                  <c:v>9.2469999999999997E-6</c:v>
                </c:pt>
                <c:pt idx="2197">
                  <c:v>9.2380000000000003E-6</c:v>
                </c:pt>
                <c:pt idx="2198">
                  <c:v>9.2299999999999997E-6</c:v>
                </c:pt>
                <c:pt idx="2199">
                  <c:v>9.2299999999999997E-6</c:v>
                </c:pt>
                <c:pt idx="2200">
                  <c:v>9.2299999999999997E-6</c:v>
                </c:pt>
                <c:pt idx="2201">
                  <c:v>9.2299999999999997E-6</c:v>
                </c:pt>
                <c:pt idx="2202">
                  <c:v>9.2380000000000003E-6</c:v>
                </c:pt>
                <c:pt idx="2203">
                  <c:v>9.2299999999999997E-6</c:v>
                </c:pt>
                <c:pt idx="2204">
                  <c:v>9.2550000000000003E-6</c:v>
                </c:pt>
                <c:pt idx="2205">
                  <c:v>9.2469999999999997E-6</c:v>
                </c:pt>
                <c:pt idx="2206">
                  <c:v>9.2629999999999992E-6</c:v>
                </c:pt>
                <c:pt idx="2207">
                  <c:v>9.2469999999999997E-6</c:v>
                </c:pt>
                <c:pt idx="2208">
                  <c:v>9.2129999999999997E-6</c:v>
                </c:pt>
                <c:pt idx="2209">
                  <c:v>9.2220000000000008E-6</c:v>
                </c:pt>
                <c:pt idx="2210">
                  <c:v>9.2220000000000008E-6</c:v>
                </c:pt>
                <c:pt idx="2211">
                  <c:v>9.2129999999999997E-6</c:v>
                </c:pt>
                <c:pt idx="2212">
                  <c:v>9.2380000000000003E-6</c:v>
                </c:pt>
                <c:pt idx="2213">
                  <c:v>9.2129999999999997E-6</c:v>
                </c:pt>
                <c:pt idx="2214">
                  <c:v>9.2220000000000008E-6</c:v>
                </c:pt>
                <c:pt idx="2215">
                  <c:v>9.2129999999999997E-6</c:v>
                </c:pt>
                <c:pt idx="2216">
                  <c:v>9.2129999999999997E-6</c:v>
                </c:pt>
                <c:pt idx="2217">
                  <c:v>9.2220000000000008E-6</c:v>
                </c:pt>
                <c:pt idx="2218">
                  <c:v>9.2299999999999997E-6</c:v>
                </c:pt>
                <c:pt idx="2219">
                  <c:v>9.1970000000000002E-6</c:v>
                </c:pt>
                <c:pt idx="2220">
                  <c:v>9.1970000000000002E-6</c:v>
                </c:pt>
                <c:pt idx="2221">
                  <c:v>9.1970000000000002E-6</c:v>
                </c:pt>
                <c:pt idx="2222">
                  <c:v>9.1719999999999996E-6</c:v>
                </c:pt>
                <c:pt idx="2223">
                  <c:v>9.1800000000000002E-6</c:v>
                </c:pt>
                <c:pt idx="2224">
                  <c:v>9.1880000000000008E-6</c:v>
                </c:pt>
                <c:pt idx="2225">
                  <c:v>9.1719999999999996E-6</c:v>
                </c:pt>
                <c:pt idx="2226">
                  <c:v>9.1549999999999996E-6</c:v>
                </c:pt>
                <c:pt idx="2227">
                  <c:v>9.1719999999999996E-6</c:v>
                </c:pt>
                <c:pt idx="2228">
                  <c:v>9.1800000000000002E-6</c:v>
                </c:pt>
                <c:pt idx="2229">
                  <c:v>9.1800000000000002E-6</c:v>
                </c:pt>
                <c:pt idx="2230">
                  <c:v>9.1719999999999996E-6</c:v>
                </c:pt>
                <c:pt idx="2231">
                  <c:v>9.1640000000000007E-6</c:v>
                </c:pt>
                <c:pt idx="2232">
                  <c:v>9.1800000000000002E-6</c:v>
                </c:pt>
                <c:pt idx="2233">
                  <c:v>9.1719999999999996E-6</c:v>
                </c:pt>
                <c:pt idx="2234">
                  <c:v>9.1549999999999996E-6</c:v>
                </c:pt>
                <c:pt idx="2235">
                  <c:v>9.2050000000000008E-6</c:v>
                </c:pt>
                <c:pt idx="2236">
                  <c:v>9.2050000000000008E-6</c:v>
                </c:pt>
                <c:pt idx="2237">
                  <c:v>9.2050000000000008E-6</c:v>
                </c:pt>
                <c:pt idx="2238">
                  <c:v>9.2050000000000008E-6</c:v>
                </c:pt>
                <c:pt idx="2239">
                  <c:v>9.2129999999999997E-6</c:v>
                </c:pt>
                <c:pt idx="2240">
                  <c:v>9.2050000000000008E-6</c:v>
                </c:pt>
                <c:pt idx="2241">
                  <c:v>9.2129999999999997E-6</c:v>
                </c:pt>
                <c:pt idx="2242">
                  <c:v>9.2220000000000008E-6</c:v>
                </c:pt>
                <c:pt idx="2243">
                  <c:v>9.2129999999999997E-6</c:v>
                </c:pt>
                <c:pt idx="2244">
                  <c:v>9.2129999999999997E-6</c:v>
                </c:pt>
                <c:pt idx="2245">
                  <c:v>9.2799999999999992E-6</c:v>
                </c:pt>
                <c:pt idx="2246">
                  <c:v>9.2799999999999992E-6</c:v>
                </c:pt>
                <c:pt idx="2247">
                  <c:v>9.3219999999999999E-6</c:v>
                </c:pt>
                <c:pt idx="2248">
                  <c:v>9.2969999999999992E-6</c:v>
                </c:pt>
                <c:pt idx="2249">
                  <c:v>9.2799999999999992E-6</c:v>
                </c:pt>
                <c:pt idx="2250">
                  <c:v>9.2969999999999992E-6</c:v>
                </c:pt>
                <c:pt idx="2251">
                  <c:v>9.2799999999999992E-6</c:v>
                </c:pt>
                <c:pt idx="2252">
                  <c:v>9.2879999999999998E-6</c:v>
                </c:pt>
                <c:pt idx="2253">
                  <c:v>9.2799999999999992E-6</c:v>
                </c:pt>
                <c:pt idx="2254">
                  <c:v>9.2879999999999998E-6</c:v>
                </c:pt>
                <c:pt idx="2255">
                  <c:v>9.2799999999999992E-6</c:v>
                </c:pt>
                <c:pt idx="2256">
                  <c:v>9.2879999999999998E-6</c:v>
                </c:pt>
                <c:pt idx="2257">
                  <c:v>9.2879999999999998E-6</c:v>
                </c:pt>
                <c:pt idx="2258">
                  <c:v>9.2969999999999992E-6</c:v>
                </c:pt>
                <c:pt idx="2259">
                  <c:v>9.3049999999999998E-6</c:v>
                </c:pt>
                <c:pt idx="2260">
                  <c:v>9.2799999999999992E-6</c:v>
                </c:pt>
                <c:pt idx="2261">
                  <c:v>9.2799999999999992E-6</c:v>
                </c:pt>
                <c:pt idx="2262">
                  <c:v>9.2720000000000003E-6</c:v>
                </c:pt>
                <c:pt idx="2263">
                  <c:v>9.2720000000000003E-6</c:v>
                </c:pt>
                <c:pt idx="2264">
                  <c:v>9.2799999999999992E-6</c:v>
                </c:pt>
                <c:pt idx="2265">
                  <c:v>9.2799999999999992E-6</c:v>
                </c:pt>
                <c:pt idx="2266">
                  <c:v>9.2299999999999997E-6</c:v>
                </c:pt>
                <c:pt idx="2267">
                  <c:v>9.2299999999999997E-6</c:v>
                </c:pt>
                <c:pt idx="2268">
                  <c:v>9.2550000000000003E-6</c:v>
                </c:pt>
                <c:pt idx="2269">
                  <c:v>9.2220000000000008E-6</c:v>
                </c:pt>
                <c:pt idx="2270">
                  <c:v>9.2550000000000003E-6</c:v>
                </c:pt>
                <c:pt idx="2271">
                  <c:v>9.2550000000000003E-6</c:v>
                </c:pt>
                <c:pt idx="2272">
                  <c:v>9.2550000000000003E-6</c:v>
                </c:pt>
                <c:pt idx="2273">
                  <c:v>9.2969999999999992E-6</c:v>
                </c:pt>
                <c:pt idx="2274">
                  <c:v>9.2799999999999992E-6</c:v>
                </c:pt>
                <c:pt idx="2275">
                  <c:v>9.3219999999999999E-6</c:v>
                </c:pt>
                <c:pt idx="2276">
                  <c:v>9.3219999999999999E-6</c:v>
                </c:pt>
                <c:pt idx="2277">
                  <c:v>9.3130000000000004E-6</c:v>
                </c:pt>
                <c:pt idx="2278">
                  <c:v>9.3219999999999999E-6</c:v>
                </c:pt>
                <c:pt idx="2279">
                  <c:v>9.3130000000000004E-6</c:v>
                </c:pt>
                <c:pt idx="2280">
                  <c:v>9.2969999999999992E-6</c:v>
                </c:pt>
                <c:pt idx="2281">
                  <c:v>9.2969999999999992E-6</c:v>
                </c:pt>
                <c:pt idx="2282">
                  <c:v>9.2969999999999992E-6</c:v>
                </c:pt>
                <c:pt idx="2283">
                  <c:v>9.2879999999999998E-6</c:v>
                </c:pt>
                <c:pt idx="2284">
                  <c:v>9.2879999999999998E-6</c:v>
                </c:pt>
                <c:pt idx="2285">
                  <c:v>9.2799999999999992E-6</c:v>
                </c:pt>
                <c:pt idx="2286">
                  <c:v>9.2879999999999998E-6</c:v>
                </c:pt>
                <c:pt idx="2287">
                  <c:v>9.2799999999999992E-6</c:v>
                </c:pt>
                <c:pt idx="2288">
                  <c:v>9.3130000000000004E-6</c:v>
                </c:pt>
                <c:pt idx="2289">
                  <c:v>9.2969999999999992E-6</c:v>
                </c:pt>
                <c:pt idx="2290">
                  <c:v>9.2879999999999998E-6</c:v>
                </c:pt>
                <c:pt idx="2291">
                  <c:v>9.2879999999999998E-6</c:v>
                </c:pt>
                <c:pt idx="2292">
                  <c:v>9.2629999999999992E-6</c:v>
                </c:pt>
                <c:pt idx="2293">
                  <c:v>9.2629999999999992E-6</c:v>
                </c:pt>
                <c:pt idx="2294">
                  <c:v>9.2469999999999997E-6</c:v>
                </c:pt>
                <c:pt idx="2295">
                  <c:v>9.2629999999999992E-6</c:v>
                </c:pt>
                <c:pt idx="2296">
                  <c:v>9.2629999999999992E-6</c:v>
                </c:pt>
                <c:pt idx="2297">
                  <c:v>9.2550000000000003E-6</c:v>
                </c:pt>
                <c:pt idx="2298">
                  <c:v>9.2629999999999992E-6</c:v>
                </c:pt>
                <c:pt idx="2299">
                  <c:v>9.2629999999999992E-6</c:v>
                </c:pt>
                <c:pt idx="2300">
                  <c:v>9.2629999999999992E-6</c:v>
                </c:pt>
                <c:pt idx="2301">
                  <c:v>9.2469999999999997E-6</c:v>
                </c:pt>
                <c:pt idx="2302">
                  <c:v>9.2469999999999997E-6</c:v>
                </c:pt>
                <c:pt idx="2303">
                  <c:v>9.2299999999999997E-6</c:v>
                </c:pt>
                <c:pt idx="2304">
                  <c:v>9.2380000000000003E-6</c:v>
                </c:pt>
                <c:pt idx="2305">
                  <c:v>9.2629999999999992E-6</c:v>
                </c:pt>
                <c:pt idx="2306">
                  <c:v>9.2550000000000003E-6</c:v>
                </c:pt>
                <c:pt idx="2307">
                  <c:v>9.2720000000000003E-6</c:v>
                </c:pt>
                <c:pt idx="2308">
                  <c:v>9.2550000000000003E-6</c:v>
                </c:pt>
                <c:pt idx="2309">
                  <c:v>9.2629999999999992E-6</c:v>
                </c:pt>
                <c:pt idx="2310">
                  <c:v>9.2720000000000003E-6</c:v>
                </c:pt>
                <c:pt idx="2311">
                  <c:v>9.2720000000000003E-6</c:v>
                </c:pt>
                <c:pt idx="2312">
                  <c:v>9.2799999999999992E-6</c:v>
                </c:pt>
                <c:pt idx="2313">
                  <c:v>9.2879999999999998E-6</c:v>
                </c:pt>
                <c:pt idx="2314">
                  <c:v>9.2969999999999992E-6</c:v>
                </c:pt>
                <c:pt idx="2315">
                  <c:v>9.4229999999999994E-6</c:v>
                </c:pt>
                <c:pt idx="2316">
                  <c:v>9.2799999999999992E-6</c:v>
                </c:pt>
                <c:pt idx="2317">
                  <c:v>9.2799999999999992E-6</c:v>
                </c:pt>
                <c:pt idx="2318">
                  <c:v>9.2799999999999992E-6</c:v>
                </c:pt>
                <c:pt idx="2319">
                  <c:v>9.2720000000000003E-6</c:v>
                </c:pt>
                <c:pt idx="2320">
                  <c:v>9.2799999999999992E-6</c:v>
                </c:pt>
                <c:pt idx="2321">
                  <c:v>9.2629999999999992E-6</c:v>
                </c:pt>
                <c:pt idx="2322">
                  <c:v>9.2720000000000003E-6</c:v>
                </c:pt>
                <c:pt idx="2323">
                  <c:v>9.6290000000000005E-6</c:v>
                </c:pt>
                <c:pt idx="2324">
                  <c:v>9.6290000000000005E-6</c:v>
                </c:pt>
                <c:pt idx="2325">
                  <c:v>9.3389999999999999E-6</c:v>
                </c:pt>
                <c:pt idx="2326">
                  <c:v>9.3389999999999999E-6</c:v>
                </c:pt>
                <c:pt idx="2327">
                  <c:v>9.3470000000000005E-6</c:v>
                </c:pt>
                <c:pt idx="2328">
                  <c:v>9.3470000000000005E-6</c:v>
                </c:pt>
                <c:pt idx="2329">
                  <c:v>9.3300000000000005E-6</c:v>
                </c:pt>
                <c:pt idx="2330">
                  <c:v>9.3389999999999999E-6</c:v>
                </c:pt>
                <c:pt idx="2331">
                  <c:v>9.2799999999999992E-6</c:v>
                </c:pt>
                <c:pt idx="2332">
                  <c:v>9.3049999999999998E-6</c:v>
                </c:pt>
                <c:pt idx="2333">
                  <c:v>9.2969999999999992E-6</c:v>
                </c:pt>
                <c:pt idx="2334">
                  <c:v>9.2969999999999992E-6</c:v>
                </c:pt>
                <c:pt idx="2335">
                  <c:v>9.2879999999999998E-6</c:v>
                </c:pt>
                <c:pt idx="2336">
                  <c:v>9.2879999999999998E-6</c:v>
                </c:pt>
                <c:pt idx="2337">
                  <c:v>9.2969999999999992E-6</c:v>
                </c:pt>
                <c:pt idx="2338">
                  <c:v>9.2879999999999998E-6</c:v>
                </c:pt>
                <c:pt idx="2339">
                  <c:v>9.2969999999999992E-6</c:v>
                </c:pt>
                <c:pt idx="2340">
                  <c:v>9.2879999999999998E-6</c:v>
                </c:pt>
                <c:pt idx="2341">
                  <c:v>9.2799999999999992E-6</c:v>
                </c:pt>
                <c:pt idx="2342">
                  <c:v>9.2629999999999992E-6</c:v>
                </c:pt>
                <c:pt idx="2343">
                  <c:v>9.2550000000000003E-6</c:v>
                </c:pt>
                <c:pt idx="2344">
                  <c:v>9.2629999999999992E-6</c:v>
                </c:pt>
                <c:pt idx="2345">
                  <c:v>9.2799999999999992E-6</c:v>
                </c:pt>
                <c:pt idx="2346">
                  <c:v>9.2720000000000003E-6</c:v>
                </c:pt>
                <c:pt idx="2347">
                  <c:v>9.2879999999999998E-6</c:v>
                </c:pt>
                <c:pt idx="2348">
                  <c:v>9.2720000000000003E-6</c:v>
                </c:pt>
                <c:pt idx="2349">
                  <c:v>9.2799999999999992E-6</c:v>
                </c:pt>
                <c:pt idx="2350">
                  <c:v>9.2799999999999992E-6</c:v>
                </c:pt>
                <c:pt idx="2351">
                  <c:v>9.2799999999999992E-6</c:v>
                </c:pt>
                <c:pt idx="2352">
                  <c:v>9.2799999999999992E-6</c:v>
                </c:pt>
                <c:pt idx="2353">
                  <c:v>9.2629999999999992E-6</c:v>
                </c:pt>
                <c:pt idx="2354">
                  <c:v>9.2720000000000003E-6</c:v>
                </c:pt>
                <c:pt idx="2355">
                  <c:v>9.2720000000000003E-6</c:v>
                </c:pt>
                <c:pt idx="2356">
                  <c:v>9.2720000000000003E-6</c:v>
                </c:pt>
                <c:pt idx="2357">
                  <c:v>9.2720000000000003E-6</c:v>
                </c:pt>
                <c:pt idx="2358">
                  <c:v>9.2799999999999992E-6</c:v>
                </c:pt>
                <c:pt idx="2359">
                  <c:v>9.3049999999999998E-6</c:v>
                </c:pt>
                <c:pt idx="2360">
                  <c:v>9.3549999999999994E-6</c:v>
                </c:pt>
                <c:pt idx="2361">
                  <c:v>9.3549999999999994E-6</c:v>
                </c:pt>
                <c:pt idx="2362">
                  <c:v>9.3300000000000005E-6</c:v>
                </c:pt>
                <c:pt idx="2363">
                  <c:v>9.3300000000000005E-6</c:v>
                </c:pt>
                <c:pt idx="2364">
                  <c:v>9.3470000000000005E-6</c:v>
                </c:pt>
                <c:pt idx="2365">
                  <c:v>9.5429999999999999E-6</c:v>
                </c:pt>
                <c:pt idx="2366">
                  <c:v>9.5429999999999999E-6</c:v>
                </c:pt>
                <c:pt idx="2367">
                  <c:v>9.5510000000000005E-6</c:v>
                </c:pt>
                <c:pt idx="2368">
                  <c:v>9.5510000000000005E-6</c:v>
                </c:pt>
                <c:pt idx="2369">
                  <c:v>9.5429999999999999E-6</c:v>
                </c:pt>
                <c:pt idx="2370">
                  <c:v>9.5599999999999999E-6</c:v>
                </c:pt>
                <c:pt idx="2371">
                  <c:v>9.5510000000000005E-6</c:v>
                </c:pt>
                <c:pt idx="2372">
                  <c:v>9.5510000000000005E-6</c:v>
                </c:pt>
                <c:pt idx="2373">
                  <c:v>9.5429999999999999E-6</c:v>
                </c:pt>
                <c:pt idx="2374">
                  <c:v>9.5510000000000005E-6</c:v>
                </c:pt>
                <c:pt idx="2375">
                  <c:v>9.5429999999999999E-6</c:v>
                </c:pt>
                <c:pt idx="2376">
                  <c:v>9.5429999999999999E-6</c:v>
                </c:pt>
                <c:pt idx="2377">
                  <c:v>9.5510000000000005E-6</c:v>
                </c:pt>
                <c:pt idx="2378">
                  <c:v>9.5510000000000005E-6</c:v>
                </c:pt>
                <c:pt idx="2379">
                  <c:v>9.5510000000000005E-6</c:v>
                </c:pt>
                <c:pt idx="2380">
                  <c:v>9.6199999999999994E-6</c:v>
                </c:pt>
                <c:pt idx="2381">
                  <c:v>9.6029999999999994E-6</c:v>
                </c:pt>
                <c:pt idx="2382">
                  <c:v>9.6120000000000005E-6</c:v>
                </c:pt>
                <c:pt idx="2383">
                  <c:v>9.6199999999999994E-6</c:v>
                </c:pt>
                <c:pt idx="2384">
                  <c:v>9.6120000000000005E-6</c:v>
                </c:pt>
                <c:pt idx="2385">
                  <c:v>9.6199999999999994E-6</c:v>
                </c:pt>
                <c:pt idx="2386">
                  <c:v>9.6199999999999994E-6</c:v>
                </c:pt>
                <c:pt idx="2387">
                  <c:v>9.6199999999999994E-6</c:v>
                </c:pt>
                <c:pt idx="2388">
                  <c:v>9.6120000000000005E-6</c:v>
                </c:pt>
                <c:pt idx="2389">
                  <c:v>9.6199999999999994E-6</c:v>
                </c:pt>
                <c:pt idx="2390">
                  <c:v>9.6199999999999994E-6</c:v>
                </c:pt>
                <c:pt idx="2391">
                  <c:v>9.6199999999999994E-6</c:v>
                </c:pt>
                <c:pt idx="2392">
                  <c:v>9.6290000000000005E-6</c:v>
                </c:pt>
                <c:pt idx="2393">
                  <c:v>9.6199999999999994E-6</c:v>
                </c:pt>
                <c:pt idx="2394">
                  <c:v>9.6379999999999999E-6</c:v>
                </c:pt>
                <c:pt idx="2395">
                  <c:v>9.6460000000000005E-6</c:v>
                </c:pt>
                <c:pt idx="2396">
                  <c:v>9.6290000000000005E-6</c:v>
                </c:pt>
                <c:pt idx="2397">
                  <c:v>9.6379999999999999E-6</c:v>
                </c:pt>
                <c:pt idx="2398">
                  <c:v>9.6460000000000005E-6</c:v>
                </c:pt>
                <c:pt idx="2399">
                  <c:v>9.6460000000000005E-6</c:v>
                </c:pt>
                <c:pt idx="2400">
                  <c:v>9.6379999999999999E-6</c:v>
                </c:pt>
                <c:pt idx="2401">
                  <c:v>9.6639999999999993E-6</c:v>
                </c:pt>
                <c:pt idx="2402">
                  <c:v>9.6549999999999999E-6</c:v>
                </c:pt>
                <c:pt idx="2403">
                  <c:v>9.9459999999999993E-6</c:v>
                </c:pt>
                <c:pt idx="2404">
                  <c:v>9.9369999999999999E-6</c:v>
                </c:pt>
                <c:pt idx="2405">
                  <c:v>9.9729999999999992E-6</c:v>
                </c:pt>
                <c:pt idx="2406">
                  <c:v>9.9729999999999992E-6</c:v>
                </c:pt>
                <c:pt idx="2407">
                  <c:v>9.9550000000000004E-6</c:v>
                </c:pt>
                <c:pt idx="2408">
                  <c:v>9.9550000000000004E-6</c:v>
                </c:pt>
                <c:pt idx="2409">
                  <c:v>9.9639999999999998E-6</c:v>
                </c:pt>
                <c:pt idx="2410">
                  <c:v>9.9550000000000004E-6</c:v>
                </c:pt>
                <c:pt idx="2411">
                  <c:v>9.9729999999999992E-6</c:v>
                </c:pt>
                <c:pt idx="2412">
                  <c:v>9.9729999999999992E-6</c:v>
                </c:pt>
                <c:pt idx="2413">
                  <c:v>9.9550000000000004E-6</c:v>
                </c:pt>
                <c:pt idx="2414">
                  <c:v>9.9550000000000004E-6</c:v>
                </c:pt>
                <c:pt idx="2415">
                  <c:v>9.9550000000000004E-6</c:v>
                </c:pt>
                <c:pt idx="2416">
                  <c:v>9.9369999999999999E-6</c:v>
                </c:pt>
                <c:pt idx="2417">
                  <c:v>9.9189999999999994E-6</c:v>
                </c:pt>
                <c:pt idx="2418">
                  <c:v>1.0010000000000001E-5</c:v>
                </c:pt>
                <c:pt idx="2419">
                  <c:v>9.91E-6</c:v>
                </c:pt>
                <c:pt idx="2420">
                  <c:v>9.9550000000000004E-6</c:v>
                </c:pt>
                <c:pt idx="2421">
                  <c:v>9.9280000000000005E-6</c:v>
                </c:pt>
                <c:pt idx="2422">
                  <c:v>9.9010000000000006E-6</c:v>
                </c:pt>
                <c:pt idx="2423">
                  <c:v>9.9010000000000006E-6</c:v>
                </c:pt>
                <c:pt idx="2424">
                  <c:v>9.91E-6</c:v>
                </c:pt>
                <c:pt idx="2425">
                  <c:v>9.8919999999999995E-6</c:v>
                </c:pt>
                <c:pt idx="2426">
                  <c:v>9.8919999999999995E-6</c:v>
                </c:pt>
                <c:pt idx="2427">
                  <c:v>9.8840000000000006E-6</c:v>
                </c:pt>
                <c:pt idx="2428">
                  <c:v>9.8660000000000001E-6</c:v>
                </c:pt>
                <c:pt idx="2429">
                  <c:v>9.8749999999999995E-6</c:v>
                </c:pt>
                <c:pt idx="2430">
                  <c:v>9.8660000000000001E-6</c:v>
                </c:pt>
                <c:pt idx="2431">
                  <c:v>9.8749999999999995E-6</c:v>
                </c:pt>
                <c:pt idx="2432">
                  <c:v>9.8570000000000007E-6</c:v>
                </c:pt>
                <c:pt idx="2433">
                  <c:v>9.8570000000000007E-6</c:v>
                </c:pt>
                <c:pt idx="2434">
                  <c:v>9.8570000000000007E-6</c:v>
                </c:pt>
                <c:pt idx="2435">
                  <c:v>9.8300000000000008E-6</c:v>
                </c:pt>
                <c:pt idx="2436">
                  <c:v>9.8390000000000002E-6</c:v>
                </c:pt>
                <c:pt idx="2437">
                  <c:v>9.8300000000000008E-6</c:v>
                </c:pt>
                <c:pt idx="2438">
                  <c:v>9.8390000000000002E-6</c:v>
                </c:pt>
                <c:pt idx="2439">
                  <c:v>9.8209999999999997E-6</c:v>
                </c:pt>
                <c:pt idx="2440">
                  <c:v>9.8209999999999997E-6</c:v>
                </c:pt>
                <c:pt idx="2441">
                  <c:v>9.8209999999999997E-6</c:v>
                </c:pt>
                <c:pt idx="2442">
                  <c:v>9.8300000000000008E-6</c:v>
                </c:pt>
                <c:pt idx="2443">
                  <c:v>9.8300000000000008E-6</c:v>
                </c:pt>
                <c:pt idx="2444">
                  <c:v>9.8390000000000002E-6</c:v>
                </c:pt>
                <c:pt idx="2445">
                  <c:v>9.8390000000000002E-6</c:v>
                </c:pt>
                <c:pt idx="2446">
                  <c:v>9.8479999999999996E-6</c:v>
                </c:pt>
                <c:pt idx="2447">
                  <c:v>9.8300000000000008E-6</c:v>
                </c:pt>
                <c:pt idx="2448">
                  <c:v>9.8209999999999997E-6</c:v>
                </c:pt>
                <c:pt idx="2449">
                  <c:v>9.8390000000000002E-6</c:v>
                </c:pt>
                <c:pt idx="2450">
                  <c:v>9.8390000000000002E-6</c:v>
                </c:pt>
                <c:pt idx="2451">
                  <c:v>9.8390000000000002E-6</c:v>
                </c:pt>
                <c:pt idx="2452">
                  <c:v>9.8300000000000008E-6</c:v>
                </c:pt>
                <c:pt idx="2453">
                  <c:v>9.8300000000000008E-6</c:v>
                </c:pt>
                <c:pt idx="2454">
                  <c:v>9.8300000000000008E-6</c:v>
                </c:pt>
                <c:pt idx="2455">
                  <c:v>9.8209999999999997E-6</c:v>
                </c:pt>
                <c:pt idx="2456">
                  <c:v>9.7340000000000003E-6</c:v>
                </c:pt>
                <c:pt idx="2457">
                  <c:v>9.7159999999999998E-6</c:v>
                </c:pt>
                <c:pt idx="2458">
                  <c:v>9.7249999999999992E-6</c:v>
                </c:pt>
                <c:pt idx="2459">
                  <c:v>9.7599999999999997E-6</c:v>
                </c:pt>
                <c:pt idx="2460">
                  <c:v>9.7510000000000003E-6</c:v>
                </c:pt>
                <c:pt idx="2461">
                  <c:v>9.7769999999999997E-6</c:v>
                </c:pt>
                <c:pt idx="2462">
                  <c:v>9.7860000000000008E-6</c:v>
                </c:pt>
                <c:pt idx="2463">
                  <c:v>9.8300000000000008E-6</c:v>
                </c:pt>
                <c:pt idx="2464">
                  <c:v>9.8570000000000007E-6</c:v>
                </c:pt>
                <c:pt idx="2465">
                  <c:v>9.7860000000000008E-6</c:v>
                </c:pt>
                <c:pt idx="2466">
                  <c:v>9.7769999999999997E-6</c:v>
                </c:pt>
                <c:pt idx="2467">
                  <c:v>9.7690000000000008E-6</c:v>
                </c:pt>
                <c:pt idx="2468">
                  <c:v>9.5599999999999999E-6</c:v>
                </c:pt>
                <c:pt idx="2469">
                  <c:v>9.577E-6</c:v>
                </c:pt>
                <c:pt idx="2470">
                  <c:v>9.5859999999999994E-6</c:v>
                </c:pt>
                <c:pt idx="2471">
                  <c:v>9.5680000000000005E-6</c:v>
                </c:pt>
                <c:pt idx="2472">
                  <c:v>9.577E-6</c:v>
                </c:pt>
                <c:pt idx="2473">
                  <c:v>9.577E-6</c:v>
                </c:pt>
                <c:pt idx="2474">
                  <c:v>9.5859999999999994E-6</c:v>
                </c:pt>
                <c:pt idx="2475">
                  <c:v>9.577E-6</c:v>
                </c:pt>
                <c:pt idx="2476">
                  <c:v>9.594E-6</c:v>
                </c:pt>
                <c:pt idx="2477">
                  <c:v>9.577E-6</c:v>
                </c:pt>
                <c:pt idx="2478">
                  <c:v>9.5680000000000005E-6</c:v>
                </c:pt>
                <c:pt idx="2479">
                  <c:v>9.5510000000000005E-6</c:v>
                </c:pt>
                <c:pt idx="2480">
                  <c:v>9.5510000000000005E-6</c:v>
                </c:pt>
                <c:pt idx="2481">
                  <c:v>9.5510000000000005E-6</c:v>
                </c:pt>
                <c:pt idx="2482">
                  <c:v>9.5429999999999999E-6</c:v>
                </c:pt>
                <c:pt idx="2483">
                  <c:v>9.5510000000000005E-6</c:v>
                </c:pt>
                <c:pt idx="2484">
                  <c:v>9.5510000000000005E-6</c:v>
                </c:pt>
                <c:pt idx="2485">
                  <c:v>9.5680000000000005E-6</c:v>
                </c:pt>
                <c:pt idx="2486">
                  <c:v>9.5680000000000005E-6</c:v>
                </c:pt>
                <c:pt idx="2487">
                  <c:v>9.5599999999999999E-6</c:v>
                </c:pt>
                <c:pt idx="2488">
                  <c:v>9.5599999999999999E-6</c:v>
                </c:pt>
                <c:pt idx="2489">
                  <c:v>9.5680000000000005E-6</c:v>
                </c:pt>
                <c:pt idx="2490">
                  <c:v>9.5510000000000005E-6</c:v>
                </c:pt>
                <c:pt idx="2491">
                  <c:v>9.5599999999999999E-6</c:v>
                </c:pt>
                <c:pt idx="2492">
                  <c:v>9.5599999999999999E-6</c:v>
                </c:pt>
                <c:pt idx="2493">
                  <c:v>9.5599999999999999E-6</c:v>
                </c:pt>
                <c:pt idx="2494">
                  <c:v>9.5680000000000005E-6</c:v>
                </c:pt>
                <c:pt idx="2495">
                  <c:v>9.5599999999999999E-6</c:v>
                </c:pt>
                <c:pt idx="2496">
                  <c:v>9.5599999999999999E-6</c:v>
                </c:pt>
                <c:pt idx="2497">
                  <c:v>9.5599999999999999E-6</c:v>
                </c:pt>
                <c:pt idx="2498">
                  <c:v>9.5599999999999999E-6</c:v>
                </c:pt>
                <c:pt idx="2499">
                  <c:v>9.577E-6</c:v>
                </c:pt>
                <c:pt idx="2500">
                  <c:v>9.594E-6</c:v>
                </c:pt>
                <c:pt idx="2501">
                  <c:v>9.577E-6</c:v>
                </c:pt>
                <c:pt idx="2502">
                  <c:v>9.6029999999999994E-6</c:v>
                </c:pt>
                <c:pt idx="2503">
                  <c:v>9.594E-6</c:v>
                </c:pt>
                <c:pt idx="2504">
                  <c:v>9.5859999999999994E-6</c:v>
                </c:pt>
                <c:pt idx="2505">
                  <c:v>9.5859999999999994E-6</c:v>
                </c:pt>
                <c:pt idx="2506">
                  <c:v>9.5680000000000005E-6</c:v>
                </c:pt>
                <c:pt idx="2507">
                  <c:v>9.5510000000000005E-6</c:v>
                </c:pt>
                <c:pt idx="2508">
                  <c:v>9.5599999999999999E-6</c:v>
                </c:pt>
                <c:pt idx="2509">
                  <c:v>9.5429999999999999E-6</c:v>
                </c:pt>
                <c:pt idx="2510">
                  <c:v>9.5510000000000005E-6</c:v>
                </c:pt>
                <c:pt idx="2511">
                  <c:v>9.5249999999999994E-6</c:v>
                </c:pt>
                <c:pt idx="2512">
                  <c:v>9.5249999999999994E-6</c:v>
                </c:pt>
                <c:pt idx="2513">
                  <c:v>9.5170000000000005E-6</c:v>
                </c:pt>
                <c:pt idx="2514">
                  <c:v>9.5249999999999994E-6</c:v>
                </c:pt>
                <c:pt idx="2515">
                  <c:v>9.5249999999999994E-6</c:v>
                </c:pt>
                <c:pt idx="2516">
                  <c:v>9.5170000000000005E-6</c:v>
                </c:pt>
                <c:pt idx="2517">
                  <c:v>9.5170000000000005E-6</c:v>
                </c:pt>
                <c:pt idx="2518">
                  <c:v>9.5249999999999994E-6</c:v>
                </c:pt>
                <c:pt idx="2519">
                  <c:v>9.5079999999999994E-6</c:v>
                </c:pt>
                <c:pt idx="2520">
                  <c:v>9.5249999999999994E-6</c:v>
                </c:pt>
                <c:pt idx="2521">
                  <c:v>9.5249999999999994E-6</c:v>
                </c:pt>
                <c:pt idx="2522">
                  <c:v>9.5429999999999999E-6</c:v>
                </c:pt>
                <c:pt idx="2523">
                  <c:v>9.5510000000000005E-6</c:v>
                </c:pt>
                <c:pt idx="2524">
                  <c:v>9.5599999999999999E-6</c:v>
                </c:pt>
                <c:pt idx="2525">
                  <c:v>9.5599999999999999E-6</c:v>
                </c:pt>
                <c:pt idx="2526">
                  <c:v>9.577E-6</c:v>
                </c:pt>
                <c:pt idx="2527">
                  <c:v>9.6029999999999994E-6</c:v>
                </c:pt>
                <c:pt idx="2528">
                  <c:v>9.5510000000000005E-6</c:v>
                </c:pt>
                <c:pt idx="2529">
                  <c:v>9.5510000000000005E-6</c:v>
                </c:pt>
                <c:pt idx="2530">
                  <c:v>9.5680000000000005E-6</c:v>
                </c:pt>
                <c:pt idx="2531">
                  <c:v>9.5429999999999999E-6</c:v>
                </c:pt>
                <c:pt idx="2532">
                  <c:v>9.5510000000000005E-6</c:v>
                </c:pt>
                <c:pt idx="2533">
                  <c:v>9.5429999999999999E-6</c:v>
                </c:pt>
                <c:pt idx="2534">
                  <c:v>9.5429999999999999E-6</c:v>
                </c:pt>
                <c:pt idx="2535">
                  <c:v>9.5510000000000005E-6</c:v>
                </c:pt>
                <c:pt idx="2536">
                  <c:v>9.4909999999999994E-6</c:v>
                </c:pt>
                <c:pt idx="2537">
                  <c:v>9.482E-6</c:v>
                </c:pt>
                <c:pt idx="2538">
                  <c:v>9.4739999999999994E-6</c:v>
                </c:pt>
                <c:pt idx="2539">
                  <c:v>9.4909999999999994E-6</c:v>
                </c:pt>
                <c:pt idx="2540">
                  <c:v>9.482E-6</c:v>
                </c:pt>
                <c:pt idx="2541">
                  <c:v>9.5000000000000005E-6</c:v>
                </c:pt>
                <c:pt idx="2542">
                  <c:v>9.5510000000000005E-6</c:v>
                </c:pt>
                <c:pt idx="2543">
                  <c:v>9.5510000000000005E-6</c:v>
                </c:pt>
                <c:pt idx="2544">
                  <c:v>9.5429999999999999E-6</c:v>
                </c:pt>
                <c:pt idx="2545">
                  <c:v>9.5429999999999999E-6</c:v>
                </c:pt>
                <c:pt idx="2546">
                  <c:v>9.5510000000000005E-6</c:v>
                </c:pt>
                <c:pt idx="2547">
                  <c:v>9.5510000000000005E-6</c:v>
                </c:pt>
                <c:pt idx="2548">
                  <c:v>9.5510000000000005E-6</c:v>
                </c:pt>
                <c:pt idx="2549">
                  <c:v>9.5510000000000005E-6</c:v>
                </c:pt>
                <c:pt idx="2550">
                  <c:v>9.5599999999999999E-6</c:v>
                </c:pt>
                <c:pt idx="2551">
                  <c:v>9.5429999999999999E-6</c:v>
                </c:pt>
                <c:pt idx="2552">
                  <c:v>9.5429999999999999E-6</c:v>
                </c:pt>
                <c:pt idx="2553">
                  <c:v>9.5510000000000005E-6</c:v>
                </c:pt>
                <c:pt idx="2554">
                  <c:v>9.5510000000000005E-6</c:v>
                </c:pt>
                <c:pt idx="2555">
                  <c:v>9.5340000000000005E-6</c:v>
                </c:pt>
                <c:pt idx="2556">
                  <c:v>9.5340000000000005E-6</c:v>
                </c:pt>
                <c:pt idx="2557">
                  <c:v>9.5510000000000005E-6</c:v>
                </c:pt>
                <c:pt idx="2558">
                  <c:v>9.6290000000000005E-6</c:v>
                </c:pt>
                <c:pt idx="2559">
                  <c:v>9.6549999999999999E-6</c:v>
                </c:pt>
                <c:pt idx="2560">
                  <c:v>9.6460000000000005E-6</c:v>
                </c:pt>
                <c:pt idx="2561">
                  <c:v>9.6290000000000005E-6</c:v>
                </c:pt>
                <c:pt idx="2562">
                  <c:v>9.6290000000000005E-6</c:v>
                </c:pt>
                <c:pt idx="2563">
                  <c:v>9.6379999999999999E-6</c:v>
                </c:pt>
                <c:pt idx="2564">
                  <c:v>9.6460000000000005E-6</c:v>
                </c:pt>
                <c:pt idx="2565">
                  <c:v>9.6460000000000005E-6</c:v>
                </c:pt>
                <c:pt idx="2566">
                  <c:v>9.6460000000000005E-6</c:v>
                </c:pt>
                <c:pt idx="2567">
                  <c:v>9.6460000000000005E-6</c:v>
                </c:pt>
                <c:pt idx="2568">
                  <c:v>9.6549999999999999E-6</c:v>
                </c:pt>
                <c:pt idx="2569">
                  <c:v>9.6549999999999999E-6</c:v>
                </c:pt>
                <c:pt idx="2570">
                  <c:v>9.6290000000000005E-6</c:v>
                </c:pt>
                <c:pt idx="2571">
                  <c:v>9.6290000000000005E-6</c:v>
                </c:pt>
                <c:pt idx="2572">
                  <c:v>9.6379999999999999E-6</c:v>
                </c:pt>
                <c:pt idx="2573">
                  <c:v>9.6290000000000005E-6</c:v>
                </c:pt>
                <c:pt idx="2574">
                  <c:v>9.6290000000000005E-6</c:v>
                </c:pt>
                <c:pt idx="2575">
                  <c:v>9.6460000000000005E-6</c:v>
                </c:pt>
                <c:pt idx="2576">
                  <c:v>9.6460000000000005E-6</c:v>
                </c:pt>
                <c:pt idx="2577">
                  <c:v>9.6379999999999999E-6</c:v>
                </c:pt>
                <c:pt idx="2578">
                  <c:v>9.6379999999999999E-6</c:v>
                </c:pt>
                <c:pt idx="2579">
                  <c:v>9.6460000000000005E-6</c:v>
                </c:pt>
                <c:pt idx="2580">
                  <c:v>9.6460000000000005E-6</c:v>
                </c:pt>
                <c:pt idx="2581">
                  <c:v>9.6460000000000005E-6</c:v>
                </c:pt>
                <c:pt idx="2582">
                  <c:v>9.6460000000000005E-6</c:v>
                </c:pt>
                <c:pt idx="2583">
                  <c:v>9.6460000000000005E-6</c:v>
                </c:pt>
                <c:pt idx="2584">
                  <c:v>9.6460000000000005E-6</c:v>
                </c:pt>
                <c:pt idx="2585">
                  <c:v>9.5859999999999994E-6</c:v>
                </c:pt>
                <c:pt idx="2586">
                  <c:v>9.577E-6</c:v>
                </c:pt>
                <c:pt idx="2587">
                  <c:v>9.6979999999999993E-6</c:v>
                </c:pt>
                <c:pt idx="2588">
                  <c:v>9.6900000000000004E-6</c:v>
                </c:pt>
                <c:pt idx="2589">
                  <c:v>9.6900000000000004E-6</c:v>
                </c:pt>
                <c:pt idx="2590">
                  <c:v>9.6719999999999999E-6</c:v>
                </c:pt>
                <c:pt idx="2591">
                  <c:v>9.6809999999999993E-6</c:v>
                </c:pt>
                <c:pt idx="2592">
                  <c:v>9.6900000000000004E-6</c:v>
                </c:pt>
                <c:pt idx="2593">
                  <c:v>9.6979999999999993E-6</c:v>
                </c:pt>
                <c:pt idx="2594">
                  <c:v>9.8209999999999997E-6</c:v>
                </c:pt>
                <c:pt idx="2595">
                  <c:v>9.7769999999999997E-6</c:v>
                </c:pt>
                <c:pt idx="2596">
                  <c:v>9.8039999999999996E-6</c:v>
                </c:pt>
                <c:pt idx="2597">
                  <c:v>9.7860000000000008E-6</c:v>
                </c:pt>
                <c:pt idx="2598">
                  <c:v>9.7599999999999997E-6</c:v>
                </c:pt>
                <c:pt idx="2599">
                  <c:v>9.7769999999999997E-6</c:v>
                </c:pt>
                <c:pt idx="2600">
                  <c:v>9.7510000000000003E-6</c:v>
                </c:pt>
                <c:pt idx="2601">
                  <c:v>9.7510000000000003E-6</c:v>
                </c:pt>
                <c:pt idx="2602">
                  <c:v>9.7510000000000003E-6</c:v>
                </c:pt>
                <c:pt idx="2603">
                  <c:v>9.7510000000000003E-6</c:v>
                </c:pt>
                <c:pt idx="2604">
                  <c:v>9.7419999999999992E-6</c:v>
                </c:pt>
                <c:pt idx="2605">
                  <c:v>9.7599999999999997E-6</c:v>
                </c:pt>
                <c:pt idx="2606">
                  <c:v>9.7419999999999992E-6</c:v>
                </c:pt>
                <c:pt idx="2607">
                  <c:v>9.7860000000000008E-6</c:v>
                </c:pt>
                <c:pt idx="2608">
                  <c:v>9.7599999999999997E-6</c:v>
                </c:pt>
                <c:pt idx="2609">
                  <c:v>9.7599999999999997E-6</c:v>
                </c:pt>
                <c:pt idx="2610">
                  <c:v>9.7690000000000008E-6</c:v>
                </c:pt>
                <c:pt idx="2611">
                  <c:v>9.7860000000000008E-6</c:v>
                </c:pt>
                <c:pt idx="2612">
                  <c:v>9.7599999999999997E-6</c:v>
                </c:pt>
                <c:pt idx="2613">
                  <c:v>9.7510000000000003E-6</c:v>
                </c:pt>
                <c:pt idx="2614">
                  <c:v>9.7599999999999997E-6</c:v>
                </c:pt>
                <c:pt idx="2615">
                  <c:v>9.7690000000000008E-6</c:v>
                </c:pt>
                <c:pt idx="2616">
                  <c:v>9.7690000000000008E-6</c:v>
                </c:pt>
                <c:pt idx="2617">
                  <c:v>9.7690000000000008E-6</c:v>
                </c:pt>
                <c:pt idx="2618">
                  <c:v>9.7599999999999997E-6</c:v>
                </c:pt>
                <c:pt idx="2619">
                  <c:v>9.7599999999999997E-6</c:v>
                </c:pt>
                <c:pt idx="2620">
                  <c:v>9.7690000000000008E-6</c:v>
                </c:pt>
                <c:pt idx="2621">
                  <c:v>9.7599999999999997E-6</c:v>
                </c:pt>
                <c:pt idx="2622">
                  <c:v>9.7599999999999997E-6</c:v>
                </c:pt>
                <c:pt idx="2623">
                  <c:v>9.7599999999999997E-6</c:v>
                </c:pt>
                <c:pt idx="2624">
                  <c:v>9.6900000000000004E-6</c:v>
                </c:pt>
                <c:pt idx="2625">
                  <c:v>9.6979999999999993E-6</c:v>
                </c:pt>
                <c:pt idx="2626">
                  <c:v>9.6979999999999993E-6</c:v>
                </c:pt>
                <c:pt idx="2627">
                  <c:v>9.6979999999999993E-6</c:v>
                </c:pt>
                <c:pt idx="2628">
                  <c:v>9.6900000000000004E-6</c:v>
                </c:pt>
                <c:pt idx="2629">
                  <c:v>9.6979999999999993E-6</c:v>
                </c:pt>
                <c:pt idx="2630">
                  <c:v>9.6979999999999993E-6</c:v>
                </c:pt>
                <c:pt idx="2631">
                  <c:v>9.6900000000000004E-6</c:v>
                </c:pt>
                <c:pt idx="2632">
                  <c:v>9.7159999999999998E-6</c:v>
                </c:pt>
                <c:pt idx="2633">
                  <c:v>9.7340000000000003E-6</c:v>
                </c:pt>
                <c:pt idx="2634">
                  <c:v>9.7340000000000003E-6</c:v>
                </c:pt>
                <c:pt idx="2635">
                  <c:v>9.7249999999999992E-6</c:v>
                </c:pt>
                <c:pt idx="2636">
                  <c:v>9.7340000000000003E-6</c:v>
                </c:pt>
                <c:pt idx="2637">
                  <c:v>9.7419999999999992E-6</c:v>
                </c:pt>
                <c:pt idx="2638">
                  <c:v>9.7249999999999992E-6</c:v>
                </c:pt>
                <c:pt idx="2639">
                  <c:v>9.7340000000000003E-6</c:v>
                </c:pt>
                <c:pt idx="2640">
                  <c:v>9.7159999999999998E-6</c:v>
                </c:pt>
                <c:pt idx="2641">
                  <c:v>9.7159999999999998E-6</c:v>
                </c:pt>
                <c:pt idx="2642">
                  <c:v>9.7249999999999992E-6</c:v>
                </c:pt>
                <c:pt idx="2643">
                  <c:v>9.7070000000000004E-6</c:v>
                </c:pt>
                <c:pt idx="2644">
                  <c:v>9.7249999999999992E-6</c:v>
                </c:pt>
                <c:pt idx="2645">
                  <c:v>9.7249999999999992E-6</c:v>
                </c:pt>
                <c:pt idx="2646">
                  <c:v>9.7070000000000004E-6</c:v>
                </c:pt>
                <c:pt idx="2647">
                  <c:v>9.6379999999999999E-6</c:v>
                </c:pt>
                <c:pt idx="2648">
                  <c:v>9.6379999999999999E-6</c:v>
                </c:pt>
                <c:pt idx="2649">
                  <c:v>9.6379999999999999E-6</c:v>
                </c:pt>
                <c:pt idx="2650">
                  <c:v>9.6379999999999999E-6</c:v>
                </c:pt>
                <c:pt idx="2651">
                  <c:v>9.6549999999999999E-6</c:v>
                </c:pt>
                <c:pt idx="2652">
                  <c:v>9.6549999999999999E-6</c:v>
                </c:pt>
                <c:pt idx="2653">
                  <c:v>9.6460000000000005E-6</c:v>
                </c:pt>
                <c:pt idx="2654">
                  <c:v>9.6460000000000005E-6</c:v>
                </c:pt>
                <c:pt idx="2655">
                  <c:v>9.6460000000000005E-6</c:v>
                </c:pt>
                <c:pt idx="2656">
                  <c:v>9.6639999999999993E-6</c:v>
                </c:pt>
                <c:pt idx="2657">
                  <c:v>9.6639999999999993E-6</c:v>
                </c:pt>
                <c:pt idx="2658">
                  <c:v>9.6639999999999993E-6</c:v>
                </c:pt>
                <c:pt idx="2659">
                  <c:v>9.6719999999999999E-6</c:v>
                </c:pt>
                <c:pt idx="2660">
                  <c:v>9.6639999999999993E-6</c:v>
                </c:pt>
                <c:pt idx="2661">
                  <c:v>9.6900000000000004E-6</c:v>
                </c:pt>
                <c:pt idx="2662">
                  <c:v>9.6809999999999993E-6</c:v>
                </c:pt>
                <c:pt idx="2663">
                  <c:v>9.6549999999999999E-6</c:v>
                </c:pt>
                <c:pt idx="2664">
                  <c:v>9.6719999999999999E-6</c:v>
                </c:pt>
                <c:pt idx="2665">
                  <c:v>9.6379999999999999E-6</c:v>
                </c:pt>
                <c:pt idx="2666">
                  <c:v>9.6460000000000005E-6</c:v>
                </c:pt>
                <c:pt idx="2667">
                  <c:v>9.6549999999999999E-6</c:v>
                </c:pt>
                <c:pt idx="2668">
                  <c:v>9.6379999999999999E-6</c:v>
                </c:pt>
                <c:pt idx="2669">
                  <c:v>9.6290000000000005E-6</c:v>
                </c:pt>
                <c:pt idx="2670">
                  <c:v>9.6460000000000005E-6</c:v>
                </c:pt>
                <c:pt idx="2671">
                  <c:v>9.6379999999999999E-6</c:v>
                </c:pt>
                <c:pt idx="2672">
                  <c:v>9.6379999999999999E-6</c:v>
                </c:pt>
                <c:pt idx="2673">
                  <c:v>9.5859999999999994E-6</c:v>
                </c:pt>
                <c:pt idx="2674">
                  <c:v>9.594E-6</c:v>
                </c:pt>
                <c:pt idx="2675">
                  <c:v>9.5599999999999999E-6</c:v>
                </c:pt>
                <c:pt idx="2676">
                  <c:v>9.5680000000000005E-6</c:v>
                </c:pt>
                <c:pt idx="2677">
                  <c:v>9.5599999999999999E-6</c:v>
                </c:pt>
                <c:pt idx="2678">
                  <c:v>9.5680000000000005E-6</c:v>
                </c:pt>
                <c:pt idx="2679">
                  <c:v>9.6029999999999994E-6</c:v>
                </c:pt>
                <c:pt idx="2680">
                  <c:v>9.577E-6</c:v>
                </c:pt>
                <c:pt idx="2681">
                  <c:v>9.594E-6</c:v>
                </c:pt>
                <c:pt idx="2682">
                  <c:v>9.5680000000000005E-6</c:v>
                </c:pt>
                <c:pt idx="2683">
                  <c:v>9.4739999999999994E-6</c:v>
                </c:pt>
                <c:pt idx="2684">
                  <c:v>9.4739999999999994E-6</c:v>
                </c:pt>
                <c:pt idx="2685">
                  <c:v>9.482E-6</c:v>
                </c:pt>
                <c:pt idx="2686">
                  <c:v>9.482E-6</c:v>
                </c:pt>
                <c:pt idx="2687">
                  <c:v>9.482E-6</c:v>
                </c:pt>
                <c:pt idx="2688">
                  <c:v>9.4739999999999994E-6</c:v>
                </c:pt>
                <c:pt idx="2689">
                  <c:v>9.4909999999999994E-6</c:v>
                </c:pt>
                <c:pt idx="2690">
                  <c:v>9.4909999999999994E-6</c:v>
                </c:pt>
                <c:pt idx="2691">
                  <c:v>9.5000000000000005E-6</c:v>
                </c:pt>
                <c:pt idx="2692">
                  <c:v>9.5079999999999994E-6</c:v>
                </c:pt>
                <c:pt idx="2693">
                  <c:v>9.5170000000000005E-6</c:v>
                </c:pt>
                <c:pt idx="2694">
                  <c:v>9.5340000000000005E-6</c:v>
                </c:pt>
                <c:pt idx="2695">
                  <c:v>9.5079999999999994E-6</c:v>
                </c:pt>
                <c:pt idx="2696">
                  <c:v>9.5680000000000005E-6</c:v>
                </c:pt>
                <c:pt idx="2697">
                  <c:v>9.5510000000000005E-6</c:v>
                </c:pt>
                <c:pt idx="2698">
                  <c:v>9.594E-6</c:v>
                </c:pt>
                <c:pt idx="2699">
                  <c:v>9.5510000000000005E-6</c:v>
                </c:pt>
                <c:pt idx="2700">
                  <c:v>9.5510000000000005E-6</c:v>
                </c:pt>
                <c:pt idx="2701">
                  <c:v>9.5680000000000005E-6</c:v>
                </c:pt>
                <c:pt idx="2702">
                  <c:v>9.577E-6</c:v>
                </c:pt>
                <c:pt idx="2703">
                  <c:v>9.5680000000000005E-6</c:v>
                </c:pt>
                <c:pt idx="2704">
                  <c:v>9.594E-6</c:v>
                </c:pt>
                <c:pt idx="2705">
                  <c:v>9.594E-6</c:v>
                </c:pt>
                <c:pt idx="2706">
                  <c:v>9.6120000000000005E-6</c:v>
                </c:pt>
                <c:pt idx="2707">
                  <c:v>9.6460000000000005E-6</c:v>
                </c:pt>
                <c:pt idx="2708">
                  <c:v>9.6379999999999999E-6</c:v>
                </c:pt>
                <c:pt idx="2709">
                  <c:v>9.6460000000000005E-6</c:v>
                </c:pt>
                <c:pt idx="2710">
                  <c:v>9.6379999999999999E-6</c:v>
                </c:pt>
                <c:pt idx="2711">
                  <c:v>9.6460000000000005E-6</c:v>
                </c:pt>
                <c:pt idx="2712">
                  <c:v>9.6719999999999999E-6</c:v>
                </c:pt>
                <c:pt idx="2713">
                  <c:v>9.6719999999999999E-6</c:v>
                </c:pt>
                <c:pt idx="2714">
                  <c:v>9.6809999999999993E-6</c:v>
                </c:pt>
                <c:pt idx="2715">
                  <c:v>9.6719999999999999E-6</c:v>
                </c:pt>
                <c:pt idx="2716">
                  <c:v>9.6900000000000004E-6</c:v>
                </c:pt>
                <c:pt idx="2717">
                  <c:v>9.6900000000000004E-6</c:v>
                </c:pt>
                <c:pt idx="2718">
                  <c:v>9.6979999999999993E-6</c:v>
                </c:pt>
                <c:pt idx="2719">
                  <c:v>9.6979999999999993E-6</c:v>
                </c:pt>
                <c:pt idx="2720">
                  <c:v>9.6979999999999993E-6</c:v>
                </c:pt>
                <c:pt idx="2721">
                  <c:v>9.7159999999999998E-6</c:v>
                </c:pt>
                <c:pt idx="2722">
                  <c:v>9.7159999999999998E-6</c:v>
                </c:pt>
                <c:pt idx="2723">
                  <c:v>9.7249999999999992E-6</c:v>
                </c:pt>
                <c:pt idx="2724">
                  <c:v>9.7419999999999992E-6</c:v>
                </c:pt>
                <c:pt idx="2725">
                  <c:v>9.7159999999999998E-6</c:v>
                </c:pt>
                <c:pt idx="2726">
                  <c:v>9.7340000000000003E-6</c:v>
                </c:pt>
                <c:pt idx="2727">
                  <c:v>9.7419999999999992E-6</c:v>
                </c:pt>
                <c:pt idx="2728">
                  <c:v>9.7340000000000003E-6</c:v>
                </c:pt>
                <c:pt idx="2729">
                  <c:v>9.7419999999999992E-6</c:v>
                </c:pt>
                <c:pt idx="2730">
                  <c:v>9.7070000000000004E-6</c:v>
                </c:pt>
                <c:pt idx="2731">
                  <c:v>9.7159999999999998E-6</c:v>
                </c:pt>
                <c:pt idx="2732">
                  <c:v>9.6979999999999993E-6</c:v>
                </c:pt>
                <c:pt idx="2733">
                  <c:v>9.6900000000000004E-6</c:v>
                </c:pt>
                <c:pt idx="2734">
                  <c:v>9.6809999999999993E-6</c:v>
                </c:pt>
                <c:pt idx="2735">
                  <c:v>9.6900000000000004E-6</c:v>
                </c:pt>
                <c:pt idx="2736">
                  <c:v>9.6979999999999993E-6</c:v>
                </c:pt>
                <c:pt idx="2737">
                  <c:v>9.6809999999999993E-6</c:v>
                </c:pt>
                <c:pt idx="2738">
                  <c:v>9.6809999999999993E-6</c:v>
                </c:pt>
                <c:pt idx="2739">
                  <c:v>9.6809999999999993E-6</c:v>
                </c:pt>
                <c:pt idx="2740">
                  <c:v>9.6639999999999993E-6</c:v>
                </c:pt>
                <c:pt idx="2741">
                  <c:v>9.6809999999999993E-6</c:v>
                </c:pt>
                <c:pt idx="2742">
                  <c:v>9.6639999999999993E-6</c:v>
                </c:pt>
                <c:pt idx="2743">
                  <c:v>9.6719999999999999E-6</c:v>
                </c:pt>
                <c:pt idx="2744">
                  <c:v>9.6719999999999999E-6</c:v>
                </c:pt>
                <c:pt idx="2745">
                  <c:v>9.6809999999999993E-6</c:v>
                </c:pt>
                <c:pt idx="2746">
                  <c:v>9.6639999999999993E-6</c:v>
                </c:pt>
                <c:pt idx="2747">
                  <c:v>9.6809999999999993E-6</c:v>
                </c:pt>
                <c:pt idx="2748">
                  <c:v>9.6900000000000004E-6</c:v>
                </c:pt>
                <c:pt idx="2749">
                  <c:v>9.6900000000000004E-6</c:v>
                </c:pt>
                <c:pt idx="2750">
                  <c:v>9.7070000000000004E-6</c:v>
                </c:pt>
                <c:pt idx="2751">
                  <c:v>9.7070000000000004E-6</c:v>
                </c:pt>
                <c:pt idx="2752">
                  <c:v>9.7070000000000004E-6</c:v>
                </c:pt>
                <c:pt idx="2753">
                  <c:v>9.7070000000000004E-6</c:v>
                </c:pt>
                <c:pt idx="2754">
                  <c:v>9.6900000000000004E-6</c:v>
                </c:pt>
                <c:pt idx="2755">
                  <c:v>9.6979999999999993E-6</c:v>
                </c:pt>
                <c:pt idx="2756">
                  <c:v>9.6979999999999993E-6</c:v>
                </c:pt>
                <c:pt idx="2757">
                  <c:v>9.7599999999999997E-6</c:v>
                </c:pt>
                <c:pt idx="2758">
                  <c:v>9.6809999999999993E-6</c:v>
                </c:pt>
                <c:pt idx="2759">
                  <c:v>9.6900000000000004E-6</c:v>
                </c:pt>
                <c:pt idx="2760">
                  <c:v>9.6900000000000004E-6</c:v>
                </c:pt>
                <c:pt idx="2761">
                  <c:v>9.6900000000000004E-6</c:v>
                </c:pt>
                <c:pt idx="2762">
                  <c:v>9.6900000000000004E-6</c:v>
                </c:pt>
                <c:pt idx="2763">
                  <c:v>9.6809999999999993E-6</c:v>
                </c:pt>
                <c:pt idx="2764">
                  <c:v>9.6809999999999993E-6</c:v>
                </c:pt>
                <c:pt idx="2765">
                  <c:v>9.6809999999999993E-6</c:v>
                </c:pt>
                <c:pt idx="2766">
                  <c:v>9.6900000000000004E-6</c:v>
                </c:pt>
                <c:pt idx="2767">
                  <c:v>9.6719999999999999E-6</c:v>
                </c:pt>
                <c:pt idx="2768">
                  <c:v>9.6809999999999993E-6</c:v>
                </c:pt>
                <c:pt idx="2769">
                  <c:v>9.6979999999999993E-6</c:v>
                </c:pt>
                <c:pt idx="2770">
                  <c:v>9.6900000000000004E-6</c:v>
                </c:pt>
                <c:pt idx="2771">
                  <c:v>9.6809999999999993E-6</c:v>
                </c:pt>
                <c:pt idx="2772">
                  <c:v>9.6809999999999993E-6</c:v>
                </c:pt>
                <c:pt idx="2773">
                  <c:v>9.6809999999999993E-6</c:v>
                </c:pt>
                <c:pt idx="2774">
                  <c:v>9.6719999999999999E-6</c:v>
                </c:pt>
                <c:pt idx="2775">
                  <c:v>9.6719999999999999E-6</c:v>
                </c:pt>
                <c:pt idx="2776">
                  <c:v>9.4909999999999994E-6</c:v>
                </c:pt>
                <c:pt idx="2777">
                  <c:v>9.5000000000000005E-6</c:v>
                </c:pt>
                <c:pt idx="2778">
                  <c:v>9.5000000000000005E-6</c:v>
                </c:pt>
                <c:pt idx="2779">
                  <c:v>9.5170000000000005E-6</c:v>
                </c:pt>
                <c:pt idx="2780">
                  <c:v>9.5249999999999994E-6</c:v>
                </c:pt>
                <c:pt idx="2781">
                  <c:v>9.5340000000000005E-6</c:v>
                </c:pt>
                <c:pt idx="2782">
                  <c:v>9.5340000000000005E-6</c:v>
                </c:pt>
                <c:pt idx="2783">
                  <c:v>9.5249999999999994E-6</c:v>
                </c:pt>
                <c:pt idx="2784">
                  <c:v>9.5429999999999999E-6</c:v>
                </c:pt>
                <c:pt idx="2785">
                  <c:v>9.5249999999999994E-6</c:v>
                </c:pt>
                <c:pt idx="2786">
                  <c:v>9.5429999999999999E-6</c:v>
                </c:pt>
                <c:pt idx="2787">
                  <c:v>9.5340000000000005E-6</c:v>
                </c:pt>
                <c:pt idx="2788">
                  <c:v>9.5429999999999999E-6</c:v>
                </c:pt>
                <c:pt idx="2789">
                  <c:v>9.5599999999999999E-6</c:v>
                </c:pt>
                <c:pt idx="2790">
                  <c:v>9.5429999999999999E-6</c:v>
                </c:pt>
                <c:pt idx="2791">
                  <c:v>9.5510000000000005E-6</c:v>
                </c:pt>
                <c:pt idx="2792">
                  <c:v>9.5599999999999999E-6</c:v>
                </c:pt>
                <c:pt idx="2793">
                  <c:v>9.5510000000000005E-6</c:v>
                </c:pt>
                <c:pt idx="2794">
                  <c:v>9.5510000000000005E-6</c:v>
                </c:pt>
                <c:pt idx="2795">
                  <c:v>9.5429999999999999E-6</c:v>
                </c:pt>
                <c:pt idx="2796">
                  <c:v>9.5510000000000005E-6</c:v>
                </c:pt>
                <c:pt idx="2797">
                  <c:v>9.5429999999999999E-6</c:v>
                </c:pt>
                <c:pt idx="2798">
                  <c:v>9.5429999999999999E-6</c:v>
                </c:pt>
                <c:pt idx="2799">
                  <c:v>9.5170000000000005E-6</c:v>
                </c:pt>
                <c:pt idx="2800">
                  <c:v>9.5340000000000005E-6</c:v>
                </c:pt>
                <c:pt idx="2801">
                  <c:v>9.5249999999999994E-6</c:v>
                </c:pt>
                <c:pt idx="2802">
                  <c:v>9.5340000000000005E-6</c:v>
                </c:pt>
                <c:pt idx="2803">
                  <c:v>9.5510000000000005E-6</c:v>
                </c:pt>
                <c:pt idx="2804">
                  <c:v>9.5510000000000005E-6</c:v>
                </c:pt>
                <c:pt idx="2805">
                  <c:v>9.5510000000000005E-6</c:v>
                </c:pt>
                <c:pt idx="2806">
                  <c:v>9.5599999999999999E-6</c:v>
                </c:pt>
                <c:pt idx="2807">
                  <c:v>9.5429999999999999E-6</c:v>
                </c:pt>
                <c:pt idx="2808">
                  <c:v>9.5510000000000005E-6</c:v>
                </c:pt>
                <c:pt idx="2809">
                  <c:v>9.577E-6</c:v>
                </c:pt>
                <c:pt idx="2810">
                  <c:v>9.5859999999999994E-6</c:v>
                </c:pt>
                <c:pt idx="2811">
                  <c:v>9.577E-6</c:v>
                </c:pt>
                <c:pt idx="2812">
                  <c:v>9.7070000000000004E-6</c:v>
                </c:pt>
                <c:pt idx="2813">
                  <c:v>9.7249999999999992E-6</c:v>
                </c:pt>
                <c:pt idx="2814">
                  <c:v>9.7070000000000004E-6</c:v>
                </c:pt>
                <c:pt idx="2815">
                  <c:v>9.7340000000000003E-6</c:v>
                </c:pt>
                <c:pt idx="2816">
                  <c:v>9.7249999999999992E-6</c:v>
                </c:pt>
                <c:pt idx="2817">
                  <c:v>9.8390000000000002E-6</c:v>
                </c:pt>
                <c:pt idx="2818">
                  <c:v>9.8570000000000007E-6</c:v>
                </c:pt>
                <c:pt idx="2819">
                  <c:v>9.8840000000000006E-6</c:v>
                </c:pt>
                <c:pt idx="2820">
                  <c:v>9.8749999999999995E-6</c:v>
                </c:pt>
                <c:pt idx="2821">
                  <c:v>9.8660000000000001E-6</c:v>
                </c:pt>
                <c:pt idx="2822">
                  <c:v>9.8390000000000002E-6</c:v>
                </c:pt>
                <c:pt idx="2823">
                  <c:v>9.8390000000000002E-6</c:v>
                </c:pt>
                <c:pt idx="2824">
                  <c:v>9.8300000000000008E-6</c:v>
                </c:pt>
                <c:pt idx="2825">
                  <c:v>9.8390000000000002E-6</c:v>
                </c:pt>
                <c:pt idx="2826">
                  <c:v>9.8390000000000002E-6</c:v>
                </c:pt>
                <c:pt idx="2827">
                  <c:v>9.8479999999999996E-6</c:v>
                </c:pt>
                <c:pt idx="2828">
                  <c:v>9.8390000000000002E-6</c:v>
                </c:pt>
                <c:pt idx="2829">
                  <c:v>9.8390000000000002E-6</c:v>
                </c:pt>
                <c:pt idx="2830">
                  <c:v>9.6290000000000005E-6</c:v>
                </c:pt>
                <c:pt idx="2831">
                  <c:v>9.6120000000000005E-6</c:v>
                </c:pt>
                <c:pt idx="2832">
                  <c:v>9.6199999999999994E-6</c:v>
                </c:pt>
                <c:pt idx="2833">
                  <c:v>9.6199999999999994E-6</c:v>
                </c:pt>
                <c:pt idx="2834">
                  <c:v>9.6029999999999994E-6</c:v>
                </c:pt>
                <c:pt idx="2835">
                  <c:v>9.6199999999999994E-6</c:v>
                </c:pt>
                <c:pt idx="2836">
                  <c:v>9.6199999999999994E-6</c:v>
                </c:pt>
                <c:pt idx="2837">
                  <c:v>9.6120000000000005E-6</c:v>
                </c:pt>
                <c:pt idx="2838">
                  <c:v>9.6120000000000005E-6</c:v>
                </c:pt>
                <c:pt idx="2839">
                  <c:v>9.6199999999999994E-6</c:v>
                </c:pt>
                <c:pt idx="2840">
                  <c:v>9.6199999999999994E-6</c:v>
                </c:pt>
                <c:pt idx="2841">
                  <c:v>9.6290000000000005E-6</c:v>
                </c:pt>
                <c:pt idx="2842">
                  <c:v>9.6379999999999999E-6</c:v>
                </c:pt>
                <c:pt idx="2843">
                  <c:v>9.6379999999999999E-6</c:v>
                </c:pt>
                <c:pt idx="2844">
                  <c:v>9.6379999999999999E-6</c:v>
                </c:pt>
                <c:pt idx="2845">
                  <c:v>9.6379999999999999E-6</c:v>
                </c:pt>
                <c:pt idx="2846">
                  <c:v>9.6379999999999999E-6</c:v>
                </c:pt>
                <c:pt idx="2847">
                  <c:v>9.7860000000000008E-6</c:v>
                </c:pt>
                <c:pt idx="2848">
                  <c:v>9.6379999999999999E-6</c:v>
                </c:pt>
                <c:pt idx="2849">
                  <c:v>9.5429999999999999E-6</c:v>
                </c:pt>
                <c:pt idx="2850">
                  <c:v>9.5249999999999994E-6</c:v>
                </c:pt>
                <c:pt idx="2851">
                  <c:v>9.5079999999999994E-6</c:v>
                </c:pt>
                <c:pt idx="2852">
                  <c:v>9.5000000000000005E-6</c:v>
                </c:pt>
                <c:pt idx="2853">
                  <c:v>9.4909999999999994E-6</c:v>
                </c:pt>
                <c:pt idx="2854">
                  <c:v>9.5000000000000005E-6</c:v>
                </c:pt>
                <c:pt idx="2855">
                  <c:v>9.482E-6</c:v>
                </c:pt>
                <c:pt idx="2856">
                  <c:v>9.4909999999999994E-6</c:v>
                </c:pt>
                <c:pt idx="2857">
                  <c:v>9.414E-6</c:v>
                </c:pt>
                <c:pt idx="2858">
                  <c:v>9.482E-6</c:v>
                </c:pt>
                <c:pt idx="2859">
                  <c:v>9.482E-6</c:v>
                </c:pt>
                <c:pt idx="2860">
                  <c:v>9.482E-6</c:v>
                </c:pt>
                <c:pt idx="2861">
                  <c:v>9.482E-6</c:v>
                </c:pt>
                <c:pt idx="2862">
                  <c:v>9.482E-6</c:v>
                </c:pt>
                <c:pt idx="2863">
                  <c:v>9.482E-6</c:v>
                </c:pt>
                <c:pt idx="2864">
                  <c:v>9.482E-6</c:v>
                </c:pt>
                <c:pt idx="2865">
                  <c:v>9.482E-6</c:v>
                </c:pt>
                <c:pt idx="2866">
                  <c:v>9.4909999999999994E-6</c:v>
                </c:pt>
                <c:pt idx="2867">
                  <c:v>9.5079999999999994E-6</c:v>
                </c:pt>
                <c:pt idx="2868">
                  <c:v>9.4909999999999994E-6</c:v>
                </c:pt>
                <c:pt idx="2869">
                  <c:v>9.4739999999999994E-6</c:v>
                </c:pt>
                <c:pt idx="2870">
                  <c:v>9.482E-6</c:v>
                </c:pt>
                <c:pt idx="2871">
                  <c:v>9.4739999999999994E-6</c:v>
                </c:pt>
                <c:pt idx="2872">
                  <c:v>9.465E-6</c:v>
                </c:pt>
                <c:pt idx="2873">
                  <c:v>9.448E-6</c:v>
                </c:pt>
                <c:pt idx="2874">
                  <c:v>9.465E-6</c:v>
                </c:pt>
                <c:pt idx="2875">
                  <c:v>9.4569999999999994E-6</c:v>
                </c:pt>
                <c:pt idx="2876">
                  <c:v>9.4569999999999994E-6</c:v>
                </c:pt>
                <c:pt idx="2877">
                  <c:v>9.5510000000000005E-6</c:v>
                </c:pt>
                <c:pt idx="2878">
                  <c:v>9.4399999999999994E-6</c:v>
                </c:pt>
                <c:pt idx="2879">
                  <c:v>9.448E-6</c:v>
                </c:pt>
                <c:pt idx="2880">
                  <c:v>9.448E-6</c:v>
                </c:pt>
                <c:pt idx="2881">
                  <c:v>9.448E-6</c:v>
                </c:pt>
                <c:pt idx="2882">
                  <c:v>9.4399999999999994E-6</c:v>
                </c:pt>
                <c:pt idx="2883">
                  <c:v>9.448E-6</c:v>
                </c:pt>
                <c:pt idx="2884">
                  <c:v>9.448E-6</c:v>
                </c:pt>
                <c:pt idx="2885">
                  <c:v>9.4399999999999994E-6</c:v>
                </c:pt>
                <c:pt idx="2886">
                  <c:v>9.4399999999999994E-6</c:v>
                </c:pt>
                <c:pt idx="2887">
                  <c:v>9.414E-6</c:v>
                </c:pt>
                <c:pt idx="2888">
                  <c:v>9.4229999999999994E-6</c:v>
                </c:pt>
                <c:pt idx="2889">
                  <c:v>9.4229999999999994E-6</c:v>
                </c:pt>
                <c:pt idx="2890">
                  <c:v>9.414E-6</c:v>
                </c:pt>
                <c:pt idx="2891">
                  <c:v>9.4399999999999994E-6</c:v>
                </c:pt>
                <c:pt idx="2892">
                  <c:v>9.431E-6</c:v>
                </c:pt>
                <c:pt idx="2893">
                  <c:v>9.4399999999999994E-6</c:v>
                </c:pt>
                <c:pt idx="2894">
                  <c:v>9.431E-6</c:v>
                </c:pt>
                <c:pt idx="2895">
                  <c:v>9.4569999999999994E-6</c:v>
                </c:pt>
                <c:pt idx="2896">
                  <c:v>9.4399999999999994E-6</c:v>
                </c:pt>
                <c:pt idx="2897">
                  <c:v>9.448E-6</c:v>
                </c:pt>
                <c:pt idx="2898">
                  <c:v>9.4569999999999994E-6</c:v>
                </c:pt>
                <c:pt idx="2899">
                  <c:v>9.482E-6</c:v>
                </c:pt>
                <c:pt idx="2900">
                  <c:v>9.482E-6</c:v>
                </c:pt>
                <c:pt idx="2901">
                  <c:v>9.482E-6</c:v>
                </c:pt>
                <c:pt idx="2902">
                  <c:v>9.482E-6</c:v>
                </c:pt>
                <c:pt idx="2903">
                  <c:v>9.482E-6</c:v>
                </c:pt>
                <c:pt idx="2904">
                  <c:v>9.5000000000000005E-6</c:v>
                </c:pt>
                <c:pt idx="2905">
                  <c:v>9.482E-6</c:v>
                </c:pt>
                <c:pt idx="2906">
                  <c:v>9.5000000000000005E-6</c:v>
                </c:pt>
                <c:pt idx="2907">
                  <c:v>9.5079999999999994E-6</c:v>
                </c:pt>
                <c:pt idx="2908">
                  <c:v>9.482E-6</c:v>
                </c:pt>
                <c:pt idx="2909">
                  <c:v>9.4909999999999994E-6</c:v>
                </c:pt>
                <c:pt idx="2910">
                  <c:v>9.4909999999999994E-6</c:v>
                </c:pt>
                <c:pt idx="2911">
                  <c:v>9.4739999999999994E-6</c:v>
                </c:pt>
                <c:pt idx="2912">
                  <c:v>9.482E-6</c:v>
                </c:pt>
                <c:pt idx="2913">
                  <c:v>9.5000000000000005E-6</c:v>
                </c:pt>
                <c:pt idx="2914">
                  <c:v>9.4909999999999994E-6</c:v>
                </c:pt>
                <c:pt idx="2915">
                  <c:v>9.577E-6</c:v>
                </c:pt>
                <c:pt idx="2916">
                  <c:v>9.4909999999999994E-6</c:v>
                </c:pt>
                <c:pt idx="2917">
                  <c:v>9.4909999999999994E-6</c:v>
                </c:pt>
                <c:pt idx="2918">
                  <c:v>9.4909999999999994E-6</c:v>
                </c:pt>
                <c:pt idx="2919">
                  <c:v>9.431E-6</c:v>
                </c:pt>
                <c:pt idx="2920">
                  <c:v>9.431E-6</c:v>
                </c:pt>
                <c:pt idx="2921">
                  <c:v>9.4229999999999994E-6</c:v>
                </c:pt>
                <c:pt idx="2922">
                  <c:v>9.4399999999999994E-6</c:v>
                </c:pt>
                <c:pt idx="2923">
                  <c:v>9.6029999999999994E-6</c:v>
                </c:pt>
                <c:pt idx="2924">
                  <c:v>9.5249999999999994E-6</c:v>
                </c:pt>
                <c:pt idx="2925">
                  <c:v>9.5429999999999999E-6</c:v>
                </c:pt>
                <c:pt idx="2926">
                  <c:v>9.5340000000000005E-6</c:v>
                </c:pt>
                <c:pt idx="2927">
                  <c:v>9.5340000000000005E-6</c:v>
                </c:pt>
                <c:pt idx="2928">
                  <c:v>9.5340000000000005E-6</c:v>
                </c:pt>
                <c:pt idx="2929">
                  <c:v>9.5340000000000005E-6</c:v>
                </c:pt>
                <c:pt idx="2930">
                  <c:v>9.5340000000000005E-6</c:v>
                </c:pt>
                <c:pt idx="2931">
                  <c:v>9.5249999999999994E-6</c:v>
                </c:pt>
                <c:pt idx="2932">
                  <c:v>9.5340000000000005E-6</c:v>
                </c:pt>
                <c:pt idx="2933">
                  <c:v>9.5429999999999999E-6</c:v>
                </c:pt>
                <c:pt idx="2934">
                  <c:v>9.5429999999999999E-6</c:v>
                </c:pt>
                <c:pt idx="2935">
                  <c:v>9.5340000000000005E-6</c:v>
                </c:pt>
                <c:pt idx="2936">
                  <c:v>9.5510000000000005E-6</c:v>
                </c:pt>
                <c:pt idx="2937">
                  <c:v>9.5429999999999999E-6</c:v>
                </c:pt>
                <c:pt idx="2938">
                  <c:v>9.5340000000000005E-6</c:v>
                </c:pt>
                <c:pt idx="2939">
                  <c:v>9.5429999999999999E-6</c:v>
                </c:pt>
                <c:pt idx="2940">
                  <c:v>9.5510000000000005E-6</c:v>
                </c:pt>
                <c:pt idx="2941">
                  <c:v>9.5510000000000005E-6</c:v>
                </c:pt>
                <c:pt idx="2942">
                  <c:v>9.5599999999999999E-6</c:v>
                </c:pt>
                <c:pt idx="2943">
                  <c:v>9.5680000000000005E-6</c:v>
                </c:pt>
                <c:pt idx="2944">
                  <c:v>9.5859999999999994E-6</c:v>
                </c:pt>
                <c:pt idx="2945">
                  <c:v>9.577E-6</c:v>
                </c:pt>
                <c:pt idx="2946">
                  <c:v>9.5859999999999994E-6</c:v>
                </c:pt>
                <c:pt idx="2947">
                  <c:v>9.6029999999999994E-6</c:v>
                </c:pt>
                <c:pt idx="2948">
                  <c:v>9.594E-6</c:v>
                </c:pt>
                <c:pt idx="2949">
                  <c:v>9.6029999999999994E-6</c:v>
                </c:pt>
                <c:pt idx="2950">
                  <c:v>9.594E-6</c:v>
                </c:pt>
                <c:pt idx="2951">
                  <c:v>9.6900000000000004E-6</c:v>
                </c:pt>
                <c:pt idx="2952">
                  <c:v>9.6809999999999993E-6</c:v>
                </c:pt>
                <c:pt idx="2953">
                  <c:v>9.6979999999999993E-6</c:v>
                </c:pt>
                <c:pt idx="2954">
                  <c:v>9.6809999999999993E-6</c:v>
                </c:pt>
                <c:pt idx="2955">
                  <c:v>9.6900000000000004E-6</c:v>
                </c:pt>
                <c:pt idx="2956">
                  <c:v>9.6979999999999993E-6</c:v>
                </c:pt>
                <c:pt idx="2957">
                  <c:v>9.6900000000000004E-6</c:v>
                </c:pt>
                <c:pt idx="2958">
                  <c:v>9.7249999999999992E-6</c:v>
                </c:pt>
                <c:pt idx="2959">
                  <c:v>9.7159999999999998E-6</c:v>
                </c:pt>
                <c:pt idx="2960">
                  <c:v>9.7419999999999992E-6</c:v>
                </c:pt>
                <c:pt idx="2961">
                  <c:v>9.7419999999999992E-6</c:v>
                </c:pt>
                <c:pt idx="2962">
                  <c:v>9.7510000000000003E-6</c:v>
                </c:pt>
                <c:pt idx="2963">
                  <c:v>9.7419999999999992E-6</c:v>
                </c:pt>
                <c:pt idx="2964">
                  <c:v>9.7510000000000003E-6</c:v>
                </c:pt>
                <c:pt idx="2965">
                  <c:v>9.7419999999999992E-6</c:v>
                </c:pt>
                <c:pt idx="2966">
                  <c:v>9.7419999999999992E-6</c:v>
                </c:pt>
                <c:pt idx="2967">
                  <c:v>9.7599999999999997E-6</c:v>
                </c:pt>
                <c:pt idx="2968">
                  <c:v>9.7419999999999992E-6</c:v>
                </c:pt>
                <c:pt idx="2969">
                  <c:v>9.7599999999999997E-6</c:v>
                </c:pt>
                <c:pt idx="2970">
                  <c:v>9.7510000000000003E-6</c:v>
                </c:pt>
                <c:pt idx="2971">
                  <c:v>9.7419999999999992E-6</c:v>
                </c:pt>
                <c:pt idx="2972">
                  <c:v>9.7419999999999992E-6</c:v>
                </c:pt>
                <c:pt idx="2973">
                  <c:v>9.7599999999999997E-6</c:v>
                </c:pt>
                <c:pt idx="2974">
                  <c:v>9.7690000000000008E-6</c:v>
                </c:pt>
                <c:pt idx="2975">
                  <c:v>9.7510000000000003E-6</c:v>
                </c:pt>
                <c:pt idx="2976">
                  <c:v>9.7510000000000003E-6</c:v>
                </c:pt>
                <c:pt idx="2977">
                  <c:v>9.7599999999999997E-6</c:v>
                </c:pt>
                <c:pt idx="2978">
                  <c:v>9.7769999999999997E-6</c:v>
                </c:pt>
                <c:pt idx="2979">
                  <c:v>9.7690000000000008E-6</c:v>
                </c:pt>
                <c:pt idx="2980">
                  <c:v>9.7599999999999997E-6</c:v>
                </c:pt>
                <c:pt idx="2981">
                  <c:v>9.7769999999999997E-6</c:v>
                </c:pt>
                <c:pt idx="2982">
                  <c:v>9.7599999999999997E-6</c:v>
                </c:pt>
                <c:pt idx="2983">
                  <c:v>9.7690000000000008E-6</c:v>
                </c:pt>
                <c:pt idx="2984">
                  <c:v>9.7599999999999997E-6</c:v>
                </c:pt>
                <c:pt idx="2985">
                  <c:v>9.7690000000000008E-6</c:v>
                </c:pt>
                <c:pt idx="2986">
                  <c:v>9.7769999999999997E-6</c:v>
                </c:pt>
                <c:pt idx="2987">
                  <c:v>9.7769999999999997E-6</c:v>
                </c:pt>
                <c:pt idx="2988">
                  <c:v>9.7860000000000008E-6</c:v>
                </c:pt>
                <c:pt idx="2989">
                  <c:v>9.7769999999999997E-6</c:v>
                </c:pt>
                <c:pt idx="2990">
                  <c:v>9.7419999999999992E-6</c:v>
                </c:pt>
                <c:pt idx="2991">
                  <c:v>9.7340000000000003E-6</c:v>
                </c:pt>
                <c:pt idx="2992">
                  <c:v>9.7249999999999992E-6</c:v>
                </c:pt>
                <c:pt idx="2993">
                  <c:v>9.7419999999999992E-6</c:v>
                </c:pt>
                <c:pt idx="2994">
                  <c:v>9.7159999999999998E-6</c:v>
                </c:pt>
                <c:pt idx="2995">
                  <c:v>9.7070000000000004E-6</c:v>
                </c:pt>
                <c:pt idx="2996">
                  <c:v>9.482E-6</c:v>
                </c:pt>
                <c:pt idx="2997">
                  <c:v>9.4909999999999994E-6</c:v>
                </c:pt>
                <c:pt idx="2998">
                  <c:v>9.4909999999999994E-6</c:v>
                </c:pt>
                <c:pt idx="2999">
                  <c:v>9.4909999999999994E-6</c:v>
                </c:pt>
                <c:pt idx="3000">
                  <c:v>9.482E-6</c:v>
                </c:pt>
                <c:pt idx="3001">
                  <c:v>9.482E-6</c:v>
                </c:pt>
                <c:pt idx="3002">
                  <c:v>9.482E-6</c:v>
                </c:pt>
                <c:pt idx="3003">
                  <c:v>9.482E-6</c:v>
                </c:pt>
                <c:pt idx="3004">
                  <c:v>9.4739999999999994E-6</c:v>
                </c:pt>
                <c:pt idx="3005">
                  <c:v>9.482E-6</c:v>
                </c:pt>
                <c:pt idx="3006">
                  <c:v>9.4739999999999994E-6</c:v>
                </c:pt>
                <c:pt idx="3007">
                  <c:v>9.482E-6</c:v>
                </c:pt>
                <c:pt idx="3008">
                  <c:v>9.465E-6</c:v>
                </c:pt>
                <c:pt idx="3009">
                  <c:v>9.4739999999999994E-6</c:v>
                </c:pt>
                <c:pt idx="3010">
                  <c:v>9.465E-6</c:v>
                </c:pt>
                <c:pt idx="3011">
                  <c:v>9.4739999999999994E-6</c:v>
                </c:pt>
                <c:pt idx="3012">
                  <c:v>9.465E-6</c:v>
                </c:pt>
                <c:pt idx="3013">
                  <c:v>9.4739999999999994E-6</c:v>
                </c:pt>
                <c:pt idx="3014">
                  <c:v>9.482E-6</c:v>
                </c:pt>
                <c:pt idx="3015">
                  <c:v>9.4739999999999994E-6</c:v>
                </c:pt>
                <c:pt idx="3016">
                  <c:v>9.482E-6</c:v>
                </c:pt>
                <c:pt idx="3017">
                  <c:v>9.4739999999999994E-6</c:v>
                </c:pt>
                <c:pt idx="3018">
                  <c:v>9.4739999999999994E-6</c:v>
                </c:pt>
                <c:pt idx="3019">
                  <c:v>9.4739999999999994E-6</c:v>
                </c:pt>
                <c:pt idx="3020">
                  <c:v>9.4569999999999994E-6</c:v>
                </c:pt>
                <c:pt idx="3021">
                  <c:v>9.465E-6</c:v>
                </c:pt>
                <c:pt idx="3022">
                  <c:v>9.4739999999999994E-6</c:v>
                </c:pt>
                <c:pt idx="3023">
                  <c:v>9.4399999999999994E-6</c:v>
                </c:pt>
                <c:pt idx="3024">
                  <c:v>9.5079999999999994E-6</c:v>
                </c:pt>
                <c:pt idx="3025">
                  <c:v>9.4909999999999994E-6</c:v>
                </c:pt>
                <c:pt idx="3026">
                  <c:v>9.4909999999999994E-6</c:v>
                </c:pt>
                <c:pt idx="3027">
                  <c:v>9.4909999999999994E-6</c:v>
                </c:pt>
                <c:pt idx="3028">
                  <c:v>9.4909999999999994E-6</c:v>
                </c:pt>
                <c:pt idx="3029">
                  <c:v>9.4909999999999994E-6</c:v>
                </c:pt>
                <c:pt idx="3030">
                  <c:v>9.4909999999999994E-6</c:v>
                </c:pt>
                <c:pt idx="3031">
                  <c:v>9.4739999999999994E-6</c:v>
                </c:pt>
                <c:pt idx="3032">
                  <c:v>9.4739999999999994E-6</c:v>
                </c:pt>
                <c:pt idx="3033">
                  <c:v>9.482E-6</c:v>
                </c:pt>
                <c:pt idx="3034">
                  <c:v>9.4909999999999994E-6</c:v>
                </c:pt>
                <c:pt idx="3035">
                  <c:v>9.4909999999999994E-6</c:v>
                </c:pt>
                <c:pt idx="3036">
                  <c:v>9.5510000000000005E-6</c:v>
                </c:pt>
                <c:pt idx="3037">
                  <c:v>9.5599999999999999E-6</c:v>
                </c:pt>
                <c:pt idx="3038">
                  <c:v>9.5599999999999999E-6</c:v>
                </c:pt>
                <c:pt idx="3039">
                  <c:v>9.5510000000000005E-6</c:v>
                </c:pt>
                <c:pt idx="3040">
                  <c:v>9.5599999999999999E-6</c:v>
                </c:pt>
                <c:pt idx="3041">
                  <c:v>9.5510000000000005E-6</c:v>
                </c:pt>
                <c:pt idx="3042">
                  <c:v>9.5680000000000005E-6</c:v>
                </c:pt>
                <c:pt idx="3043">
                  <c:v>9.5680000000000005E-6</c:v>
                </c:pt>
                <c:pt idx="3044">
                  <c:v>9.5680000000000005E-6</c:v>
                </c:pt>
                <c:pt idx="3045">
                  <c:v>9.594E-6</c:v>
                </c:pt>
                <c:pt idx="3046">
                  <c:v>9.6029999999999994E-6</c:v>
                </c:pt>
                <c:pt idx="3047">
                  <c:v>9.594E-6</c:v>
                </c:pt>
                <c:pt idx="3048">
                  <c:v>9.6029999999999994E-6</c:v>
                </c:pt>
                <c:pt idx="3049">
                  <c:v>9.577E-6</c:v>
                </c:pt>
                <c:pt idx="3050">
                  <c:v>9.594E-6</c:v>
                </c:pt>
                <c:pt idx="3051">
                  <c:v>1.006E-5</c:v>
                </c:pt>
                <c:pt idx="3052">
                  <c:v>1.006E-5</c:v>
                </c:pt>
                <c:pt idx="3053">
                  <c:v>1.005E-5</c:v>
                </c:pt>
                <c:pt idx="3054">
                  <c:v>1.006E-5</c:v>
                </c:pt>
                <c:pt idx="3055">
                  <c:v>1.005E-5</c:v>
                </c:pt>
                <c:pt idx="3056">
                  <c:v>1.005E-5</c:v>
                </c:pt>
                <c:pt idx="3057">
                  <c:v>1.0010000000000001E-5</c:v>
                </c:pt>
                <c:pt idx="3058">
                  <c:v>1.0000000000000001E-5</c:v>
                </c:pt>
                <c:pt idx="3059">
                  <c:v>1.0020000000000001E-5</c:v>
                </c:pt>
                <c:pt idx="3060">
                  <c:v>1.0010000000000001E-5</c:v>
                </c:pt>
                <c:pt idx="3061">
                  <c:v>1.0010000000000001E-5</c:v>
                </c:pt>
                <c:pt idx="3062">
                  <c:v>1.0000000000000001E-5</c:v>
                </c:pt>
                <c:pt idx="3063">
                  <c:v>1.0000000000000001E-5</c:v>
                </c:pt>
                <c:pt idx="3064">
                  <c:v>1.0000000000000001E-5</c:v>
                </c:pt>
                <c:pt idx="3065">
                  <c:v>1.0000000000000001E-5</c:v>
                </c:pt>
                <c:pt idx="3066">
                  <c:v>1.0010000000000001E-5</c:v>
                </c:pt>
                <c:pt idx="3067">
                  <c:v>9.9909999999999997E-6</c:v>
                </c:pt>
                <c:pt idx="3068">
                  <c:v>1.008E-5</c:v>
                </c:pt>
                <c:pt idx="3069">
                  <c:v>1.007E-5</c:v>
                </c:pt>
                <c:pt idx="3070">
                  <c:v>1.009E-5</c:v>
                </c:pt>
                <c:pt idx="3071">
                  <c:v>1.008E-5</c:v>
                </c:pt>
                <c:pt idx="3072">
                  <c:v>1.023E-5</c:v>
                </c:pt>
                <c:pt idx="3073">
                  <c:v>1.0210000000000001E-5</c:v>
                </c:pt>
                <c:pt idx="3074">
                  <c:v>1.022E-5</c:v>
                </c:pt>
                <c:pt idx="3075">
                  <c:v>1.024E-5</c:v>
                </c:pt>
                <c:pt idx="3076">
                  <c:v>1.024E-5</c:v>
                </c:pt>
                <c:pt idx="3077">
                  <c:v>1.023E-5</c:v>
                </c:pt>
                <c:pt idx="3078">
                  <c:v>1.024E-5</c:v>
                </c:pt>
                <c:pt idx="3079">
                  <c:v>1.022E-5</c:v>
                </c:pt>
                <c:pt idx="3080">
                  <c:v>1.023E-5</c:v>
                </c:pt>
                <c:pt idx="3081">
                  <c:v>1.022E-5</c:v>
                </c:pt>
                <c:pt idx="3082">
                  <c:v>1.023E-5</c:v>
                </c:pt>
                <c:pt idx="3083">
                  <c:v>1.024E-5</c:v>
                </c:pt>
                <c:pt idx="3084">
                  <c:v>1.023E-5</c:v>
                </c:pt>
                <c:pt idx="3085">
                  <c:v>1.025E-5</c:v>
                </c:pt>
                <c:pt idx="3086">
                  <c:v>1.027E-5</c:v>
                </c:pt>
                <c:pt idx="3087">
                  <c:v>1.025E-5</c:v>
                </c:pt>
                <c:pt idx="3088">
                  <c:v>1.025E-5</c:v>
                </c:pt>
                <c:pt idx="3089">
                  <c:v>1.026E-5</c:v>
                </c:pt>
                <c:pt idx="3090">
                  <c:v>1.027E-5</c:v>
                </c:pt>
                <c:pt idx="3091">
                  <c:v>1.026E-5</c:v>
                </c:pt>
                <c:pt idx="3092">
                  <c:v>1.025E-5</c:v>
                </c:pt>
                <c:pt idx="3093">
                  <c:v>1.027E-5</c:v>
                </c:pt>
                <c:pt idx="3094">
                  <c:v>1.026E-5</c:v>
                </c:pt>
                <c:pt idx="3095">
                  <c:v>1.026E-5</c:v>
                </c:pt>
                <c:pt idx="3096">
                  <c:v>1.026E-5</c:v>
                </c:pt>
                <c:pt idx="3097">
                  <c:v>1.026E-5</c:v>
                </c:pt>
                <c:pt idx="3098">
                  <c:v>1.028E-5</c:v>
                </c:pt>
                <c:pt idx="3099">
                  <c:v>1.028E-5</c:v>
                </c:pt>
                <c:pt idx="3100">
                  <c:v>1.029E-5</c:v>
                </c:pt>
                <c:pt idx="3101">
                  <c:v>1.022E-5</c:v>
                </c:pt>
                <c:pt idx="3102">
                  <c:v>1.024E-5</c:v>
                </c:pt>
                <c:pt idx="3103">
                  <c:v>1.023E-5</c:v>
                </c:pt>
                <c:pt idx="3104">
                  <c:v>1.023E-5</c:v>
                </c:pt>
                <c:pt idx="3105">
                  <c:v>1.023E-5</c:v>
                </c:pt>
                <c:pt idx="3106">
                  <c:v>1.025E-5</c:v>
                </c:pt>
                <c:pt idx="3107">
                  <c:v>1.025E-5</c:v>
                </c:pt>
                <c:pt idx="3108">
                  <c:v>1.022E-5</c:v>
                </c:pt>
                <c:pt idx="3109">
                  <c:v>1.0210000000000001E-5</c:v>
                </c:pt>
                <c:pt idx="3110">
                  <c:v>1.024E-5</c:v>
                </c:pt>
                <c:pt idx="3111">
                  <c:v>1.023E-5</c:v>
                </c:pt>
                <c:pt idx="3112">
                  <c:v>1.025E-5</c:v>
                </c:pt>
                <c:pt idx="3113">
                  <c:v>1.024E-5</c:v>
                </c:pt>
                <c:pt idx="3114">
                  <c:v>1.026E-5</c:v>
                </c:pt>
                <c:pt idx="3115">
                  <c:v>1.025E-5</c:v>
                </c:pt>
                <c:pt idx="3116">
                  <c:v>1.025E-5</c:v>
                </c:pt>
                <c:pt idx="3117">
                  <c:v>1.025E-5</c:v>
                </c:pt>
                <c:pt idx="3118">
                  <c:v>1.027E-5</c:v>
                </c:pt>
                <c:pt idx="3119">
                  <c:v>1.0169999999999999E-5</c:v>
                </c:pt>
                <c:pt idx="3120">
                  <c:v>1.0169999999999999E-5</c:v>
                </c:pt>
                <c:pt idx="3121">
                  <c:v>1.0169999999999999E-5</c:v>
                </c:pt>
                <c:pt idx="3122">
                  <c:v>1.0169999999999999E-5</c:v>
                </c:pt>
                <c:pt idx="3123">
                  <c:v>1.0169999999999999E-5</c:v>
                </c:pt>
                <c:pt idx="3124">
                  <c:v>1.0180000000000001E-5</c:v>
                </c:pt>
                <c:pt idx="3125">
                  <c:v>1.0149999999999999E-5</c:v>
                </c:pt>
                <c:pt idx="3126">
                  <c:v>1.0149999999999999E-5</c:v>
                </c:pt>
                <c:pt idx="3127">
                  <c:v>1.0169999999999999E-5</c:v>
                </c:pt>
                <c:pt idx="3128">
                  <c:v>1.0169999999999999E-5</c:v>
                </c:pt>
                <c:pt idx="3129">
                  <c:v>1.0180000000000001E-5</c:v>
                </c:pt>
                <c:pt idx="3130">
                  <c:v>1.0190000000000001E-5</c:v>
                </c:pt>
                <c:pt idx="3131">
                  <c:v>1.0180000000000001E-5</c:v>
                </c:pt>
                <c:pt idx="3132">
                  <c:v>1.0190000000000001E-5</c:v>
                </c:pt>
                <c:pt idx="3133">
                  <c:v>1.0180000000000001E-5</c:v>
                </c:pt>
                <c:pt idx="3134">
                  <c:v>1.0180000000000001E-5</c:v>
                </c:pt>
                <c:pt idx="3135">
                  <c:v>1.0180000000000001E-5</c:v>
                </c:pt>
                <c:pt idx="3136">
                  <c:v>1.0190000000000001E-5</c:v>
                </c:pt>
                <c:pt idx="3137">
                  <c:v>1.0190000000000001E-5</c:v>
                </c:pt>
                <c:pt idx="3138">
                  <c:v>1.0180000000000001E-5</c:v>
                </c:pt>
                <c:pt idx="3139">
                  <c:v>1.0180000000000001E-5</c:v>
                </c:pt>
                <c:pt idx="3140">
                  <c:v>1.0180000000000001E-5</c:v>
                </c:pt>
                <c:pt idx="3141">
                  <c:v>1.0190000000000001E-5</c:v>
                </c:pt>
                <c:pt idx="3142">
                  <c:v>1.0190000000000001E-5</c:v>
                </c:pt>
                <c:pt idx="3143">
                  <c:v>1.0190000000000001E-5</c:v>
                </c:pt>
                <c:pt idx="3144">
                  <c:v>1.0190000000000001E-5</c:v>
                </c:pt>
                <c:pt idx="3145">
                  <c:v>1.0180000000000001E-5</c:v>
                </c:pt>
                <c:pt idx="3146">
                  <c:v>1.0180000000000001E-5</c:v>
                </c:pt>
                <c:pt idx="3147">
                  <c:v>1.0180000000000001E-5</c:v>
                </c:pt>
                <c:pt idx="3148">
                  <c:v>1.0180000000000001E-5</c:v>
                </c:pt>
                <c:pt idx="3149">
                  <c:v>1.0169999999999999E-5</c:v>
                </c:pt>
                <c:pt idx="3150">
                  <c:v>1.0139999999999999E-5</c:v>
                </c:pt>
                <c:pt idx="3151">
                  <c:v>1.0159999999999999E-5</c:v>
                </c:pt>
                <c:pt idx="3152">
                  <c:v>1.0149999999999999E-5</c:v>
                </c:pt>
                <c:pt idx="3153">
                  <c:v>1.0139999999999999E-5</c:v>
                </c:pt>
                <c:pt idx="3154">
                  <c:v>1.013E-5</c:v>
                </c:pt>
                <c:pt idx="3155">
                  <c:v>1.0159999999999999E-5</c:v>
                </c:pt>
                <c:pt idx="3156">
                  <c:v>1.0139999999999999E-5</c:v>
                </c:pt>
                <c:pt idx="3157">
                  <c:v>1.013E-5</c:v>
                </c:pt>
                <c:pt idx="3158">
                  <c:v>1.013E-5</c:v>
                </c:pt>
                <c:pt idx="3159">
                  <c:v>1.0139999999999999E-5</c:v>
                </c:pt>
                <c:pt idx="3160">
                  <c:v>1.0139999999999999E-5</c:v>
                </c:pt>
                <c:pt idx="3161">
                  <c:v>1.0139999999999999E-5</c:v>
                </c:pt>
                <c:pt idx="3162">
                  <c:v>1.012E-5</c:v>
                </c:pt>
                <c:pt idx="3163">
                  <c:v>1.013E-5</c:v>
                </c:pt>
                <c:pt idx="3164">
                  <c:v>1.013E-5</c:v>
                </c:pt>
                <c:pt idx="3165">
                  <c:v>1.013E-5</c:v>
                </c:pt>
                <c:pt idx="3166">
                  <c:v>1.013E-5</c:v>
                </c:pt>
                <c:pt idx="3167">
                  <c:v>1.0149999999999999E-5</c:v>
                </c:pt>
                <c:pt idx="3168">
                  <c:v>1.013E-5</c:v>
                </c:pt>
                <c:pt idx="3169">
                  <c:v>1.012E-5</c:v>
                </c:pt>
                <c:pt idx="3170">
                  <c:v>1.013E-5</c:v>
                </c:pt>
                <c:pt idx="3171">
                  <c:v>1.0149999999999999E-5</c:v>
                </c:pt>
                <c:pt idx="3172">
                  <c:v>1.0139999999999999E-5</c:v>
                </c:pt>
                <c:pt idx="3173">
                  <c:v>1.013E-5</c:v>
                </c:pt>
                <c:pt idx="3174">
                  <c:v>1.0149999999999999E-5</c:v>
                </c:pt>
                <c:pt idx="3175">
                  <c:v>1.013E-5</c:v>
                </c:pt>
                <c:pt idx="3176">
                  <c:v>1.012E-5</c:v>
                </c:pt>
                <c:pt idx="3177">
                  <c:v>1.012E-5</c:v>
                </c:pt>
                <c:pt idx="3178">
                  <c:v>1.012E-5</c:v>
                </c:pt>
                <c:pt idx="3179">
                  <c:v>1.011E-5</c:v>
                </c:pt>
                <c:pt idx="3180">
                  <c:v>1.012E-5</c:v>
                </c:pt>
                <c:pt idx="3181">
                  <c:v>1.01E-5</c:v>
                </c:pt>
                <c:pt idx="3182">
                  <c:v>1.012E-5</c:v>
                </c:pt>
                <c:pt idx="3183">
                  <c:v>1.011E-5</c:v>
                </c:pt>
                <c:pt idx="3184">
                  <c:v>1.009E-5</c:v>
                </c:pt>
                <c:pt idx="3185">
                  <c:v>1.012E-5</c:v>
                </c:pt>
                <c:pt idx="3186">
                  <c:v>1.012E-5</c:v>
                </c:pt>
                <c:pt idx="3187">
                  <c:v>1.011E-5</c:v>
                </c:pt>
                <c:pt idx="3188">
                  <c:v>1.011E-5</c:v>
                </c:pt>
                <c:pt idx="3189">
                  <c:v>1.011E-5</c:v>
                </c:pt>
                <c:pt idx="3190">
                  <c:v>1.009E-5</c:v>
                </c:pt>
                <c:pt idx="3191">
                  <c:v>1.011E-5</c:v>
                </c:pt>
                <c:pt idx="3192">
                  <c:v>1.009E-5</c:v>
                </c:pt>
                <c:pt idx="3193">
                  <c:v>1.009E-5</c:v>
                </c:pt>
                <c:pt idx="3194">
                  <c:v>1.009E-5</c:v>
                </c:pt>
                <c:pt idx="3195">
                  <c:v>1.01E-5</c:v>
                </c:pt>
                <c:pt idx="3196">
                  <c:v>1.01E-5</c:v>
                </c:pt>
                <c:pt idx="3197">
                  <c:v>1.008E-5</c:v>
                </c:pt>
                <c:pt idx="3198">
                  <c:v>1.007E-5</c:v>
                </c:pt>
                <c:pt idx="3199">
                  <c:v>1.007E-5</c:v>
                </c:pt>
                <c:pt idx="3200">
                  <c:v>1.006E-5</c:v>
                </c:pt>
                <c:pt idx="3201">
                  <c:v>1.0180000000000001E-5</c:v>
                </c:pt>
                <c:pt idx="3202">
                  <c:v>1.0169999999999999E-5</c:v>
                </c:pt>
                <c:pt idx="3203">
                  <c:v>1.0159999999999999E-5</c:v>
                </c:pt>
                <c:pt idx="3204">
                  <c:v>9.8660000000000001E-6</c:v>
                </c:pt>
                <c:pt idx="3205">
                  <c:v>1.0169999999999999E-5</c:v>
                </c:pt>
                <c:pt idx="3206">
                  <c:v>1.0139999999999999E-5</c:v>
                </c:pt>
                <c:pt idx="3207">
                  <c:v>1.0149999999999999E-5</c:v>
                </c:pt>
                <c:pt idx="3208">
                  <c:v>1.0139999999999999E-5</c:v>
                </c:pt>
                <c:pt idx="3209">
                  <c:v>1.0139999999999999E-5</c:v>
                </c:pt>
                <c:pt idx="3210">
                  <c:v>1.0169999999999999E-5</c:v>
                </c:pt>
                <c:pt idx="3211">
                  <c:v>1.0149999999999999E-5</c:v>
                </c:pt>
                <c:pt idx="3212">
                  <c:v>1.0169999999999999E-5</c:v>
                </c:pt>
                <c:pt idx="3213">
                  <c:v>1.013E-5</c:v>
                </c:pt>
                <c:pt idx="3214">
                  <c:v>1.0149999999999999E-5</c:v>
                </c:pt>
                <c:pt idx="3215">
                  <c:v>1.0159999999999999E-5</c:v>
                </c:pt>
                <c:pt idx="3216">
                  <c:v>1.0169999999999999E-5</c:v>
                </c:pt>
                <c:pt idx="3217">
                  <c:v>1.0149999999999999E-5</c:v>
                </c:pt>
                <c:pt idx="3218">
                  <c:v>1.0139999999999999E-5</c:v>
                </c:pt>
                <c:pt idx="3219">
                  <c:v>1.0159999999999999E-5</c:v>
                </c:pt>
                <c:pt idx="3220">
                  <c:v>1.0190000000000001E-5</c:v>
                </c:pt>
                <c:pt idx="3221">
                  <c:v>1.0210000000000001E-5</c:v>
                </c:pt>
                <c:pt idx="3222">
                  <c:v>1.0200000000000001E-5</c:v>
                </c:pt>
                <c:pt idx="3223">
                  <c:v>1.0200000000000001E-5</c:v>
                </c:pt>
                <c:pt idx="3224">
                  <c:v>9.9189999999999994E-6</c:v>
                </c:pt>
                <c:pt idx="3225">
                  <c:v>9.91E-6</c:v>
                </c:pt>
                <c:pt idx="3226">
                  <c:v>9.9459999999999993E-6</c:v>
                </c:pt>
                <c:pt idx="3227">
                  <c:v>9.9550000000000004E-6</c:v>
                </c:pt>
                <c:pt idx="3228">
                  <c:v>9.9459999999999993E-6</c:v>
                </c:pt>
                <c:pt idx="3229">
                  <c:v>9.9639999999999998E-6</c:v>
                </c:pt>
                <c:pt idx="3230">
                  <c:v>9.9639999999999998E-6</c:v>
                </c:pt>
                <c:pt idx="3231">
                  <c:v>9.9729999999999992E-6</c:v>
                </c:pt>
                <c:pt idx="3232">
                  <c:v>9.9729999999999992E-6</c:v>
                </c:pt>
                <c:pt idx="3233">
                  <c:v>1.011E-5</c:v>
                </c:pt>
                <c:pt idx="3234">
                  <c:v>9.9459999999999993E-6</c:v>
                </c:pt>
                <c:pt idx="3235">
                  <c:v>9.9459999999999993E-6</c:v>
                </c:pt>
                <c:pt idx="3236">
                  <c:v>9.9369999999999999E-6</c:v>
                </c:pt>
                <c:pt idx="3237">
                  <c:v>9.9459999999999993E-6</c:v>
                </c:pt>
                <c:pt idx="3238">
                  <c:v>9.9639999999999998E-6</c:v>
                </c:pt>
                <c:pt idx="3239">
                  <c:v>9.9639999999999998E-6</c:v>
                </c:pt>
                <c:pt idx="3240">
                  <c:v>9.9639999999999998E-6</c:v>
                </c:pt>
                <c:pt idx="3241">
                  <c:v>9.9639999999999998E-6</c:v>
                </c:pt>
                <c:pt idx="3242">
                  <c:v>9.9820000000000003E-6</c:v>
                </c:pt>
                <c:pt idx="3243">
                  <c:v>9.9909999999999997E-6</c:v>
                </c:pt>
                <c:pt idx="3244">
                  <c:v>1.0000000000000001E-5</c:v>
                </c:pt>
                <c:pt idx="3245">
                  <c:v>9.9820000000000003E-6</c:v>
                </c:pt>
                <c:pt idx="3246">
                  <c:v>9.9909999999999997E-6</c:v>
                </c:pt>
                <c:pt idx="3247">
                  <c:v>1.0159999999999999E-5</c:v>
                </c:pt>
                <c:pt idx="3248">
                  <c:v>1.01E-5</c:v>
                </c:pt>
                <c:pt idx="3249">
                  <c:v>1.012E-5</c:v>
                </c:pt>
                <c:pt idx="3250">
                  <c:v>1.011E-5</c:v>
                </c:pt>
                <c:pt idx="3251">
                  <c:v>1.011E-5</c:v>
                </c:pt>
                <c:pt idx="3252">
                  <c:v>1.012E-5</c:v>
                </c:pt>
                <c:pt idx="3253">
                  <c:v>1.012E-5</c:v>
                </c:pt>
                <c:pt idx="3254">
                  <c:v>1.012E-5</c:v>
                </c:pt>
                <c:pt idx="3255">
                  <c:v>1.012E-5</c:v>
                </c:pt>
                <c:pt idx="3256">
                  <c:v>1.0139999999999999E-5</c:v>
                </c:pt>
                <c:pt idx="3257">
                  <c:v>1.012E-5</c:v>
                </c:pt>
                <c:pt idx="3258">
                  <c:v>1.011E-5</c:v>
                </c:pt>
                <c:pt idx="3259">
                  <c:v>1.01E-5</c:v>
                </c:pt>
                <c:pt idx="3260">
                  <c:v>1.013E-5</c:v>
                </c:pt>
                <c:pt idx="3261">
                  <c:v>1.0149999999999999E-5</c:v>
                </c:pt>
                <c:pt idx="3262">
                  <c:v>1.0149999999999999E-5</c:v>
                </c:pt>
                <c:pt idx="3263">
                  <c:v>1.0139999999999999E-5</c:v>
                </c:pt>
                <c:pt idx="3264">
                  <c:v>1.0149999999999999E-5</c:v>
                </c:pt>
                <c:pt idx="3265">
                  <c:v>1.0149999999999999E-5</c:v>
                </c:pt>
                <c:pt idx="3266">
                  <c:v>1.013E-5</c:v>
                </c:pt>
                <c:pt idx="3267">
                  <c:v>1.0339999999999999E-5</c:v>
                </c:pt>
                <c:pt idx="3268">
                  <c:v>1.0319999999999999E-5</c:v>
                </c:pt>
                <c:pt idx="3269">
                  <c:v>1.025E-5</c:v>
                </c:pt>
                <c:pt idx="3270">
                  <c:v>1.027E-5</c:v>
                </c:pt>
                <c:pt idx="3271">
                  <c:v>1.024E-5</c:v>
                </c:pt>
                <c:pt idx="3272">
                  <c:v>1.025E-5</c:v>
                </c:pt>
                <c:pt idx="3273">
                  <c:v>1.0499999999999999E-5</c:v>
                </c:pt>
                <c:pt idx="3274">
                  <c:v>1.031E-5</c:v>
                </c:pt>
                <c:pt idx="3275">
                  <c:v>1.0339999999999999E-5</c:v>
                </c:pt>
                <c:pt idx="3276">
                  <c:v>1.0339999999999999E-5</c:v>
                </c:pt>
                <c:pt idx="3277">
                  <c:v>1.0329999999999999E-5</c:v>
                </c:pt>
                <c:pt idx="3278">
                  <c:v>1.0339999999999999E-5</c:v>
                </c:pt>
                <c:pt idx="3279">
                  <c:v>1.0339999999999999E-5</c:v>
                </c:pt>
                <c:pt idx="3280">
                  <c:v>1.0339999999999999E-5</c:v>
                </c:pt>
                <c:pt idx="3281">
                  <c:v>1.0339999999999999E-5</c:v>
                </c:pt>
                <c:pt idx="3282">
                  <c:v>1.0329999999999999E-5</c:v>
                </c:pt>
                <c:pt idx="3283">
                  <c:v>1.0349999999999999E-5</c:v>
                </c:pt>
                <c:pt idx="3284">
                  <c:v>1.0339999999999999E-5</c:v>
                </c:pt>
                <c:pt idx="3285">
                  <c:v>1.0509999999999999E-5</c:v>
                </c:pt>
                <c:pt idx="3286">
                  <c:v>1.0499999999999999E-5</c:v>
                </c:pt>
                <c:pt idx="3287">
                  <c:v>1.0509999999999999E-5</c:v>
                </c:pt>
                <c:pt idx="3288">
                  <c:v>1.0509999999999999E-5</c:v>
                </c:pt>
                <c:pt idx="3289">
                  <c:v>1.0499999999999999E-5</c:v>
                </c:pt>
                <c:pt idx="3290">
                  <c:v>1.0499999999999999E-5</c:v>
                </c:pt>
                <c:pt idx="3291">
                  <c:v>1.0509999999999999E-5</c:v>
                </c:pt>
                <c:pt idx="3292">
                  <c:v>1.049E-5</c:v>
                </c:pt>
                <c:pt idx="3293">
                  <c:v>1.049E-5</c:v>
                </c:pt>
                <c:pt idx="3294">
                  <c:v>1.049E-5</c:v>
                </c:pt>
                <c:pt idx="3295">
                  <c:v>1.049E-5</c:v>
                </c:pt>
                <c:pt idx="3296">
                  <c:v>1.047E-5</c:v>
                </c:pt>
                <c:pt idx="3297">
                  <c:v>1.047E-5</c:v>
                </c:pt>
                <c:pt idx="3298">
                  <c:v>1.044E-5</c:v>
                </c:pt>
                <c:pt idx="3299">
                  <c:v>1.043E-5</c:v>
                </c:pt>
                <c:pt idx="3300">
                  <c:v>1.044E-5</c:v>
                </c:pt>
                <c:pt idx="3301">
                  <c:v>1.046E-5</c:v>
                </c:pt>
                <c:pt idx="3302">
                  <c:v>1.042E-5</c:v>
                </c:pt>
                <c:pt idx="3303">
                  <c:v>1.041E-5</c:v>
                </c:pt>
                <c:pt idx="3304">
                  <c:v>1.042E-5</c:v>
                </c:pt>
                <c:pt idx="3305">
                  <c:v>1.045E-5</c:v>
                </c:pt>
                <c:pt idx="3306">
                  <c:v>1.043E-5</c:v>
                </c:pt>
                <c:pt idx="3307">
                  <c:v>1.042E-5</c:v>
                </c:pt>
                <c:pt idx="3308">
                  <c:v>1.042E-5</c:v>
                </c:pt>
                <c:pt idx="3309">
                  <c:v>1.043E-5</c:v>
                </c:pt>
                <c:pt idx="3310">
                  <c:v>1.044E-5</c:v>
                </c:pt>
                <c:pt idx="3311">
                  <c:v>1.044E-5</c:v>
                </c:pt>
                <c:pt idx="3312">
                  <c:v>1.043E-5</c:v>
                </c:pt>
                <c:pt idx="3313">
                  <c:v>1.045E-5</c:v>
                </c:pt>
                <c:pt idx="3314">
                  <c:v>1.043E-5</c:v>
                </c:pt>
                <c:pt idx="3315">
                  <c:v>1.044E-5</c:v>
                </c:pt>
                <c:pt idx="3316">
                  <c:v>1.044E-5</c:v>
                </c:pt>
                <c:pt idx="3317">
                  <c:v>1.046E-5</c:v>
                </c:pt>
                <c:pt idx="3318">
                  <c:v>1.043E-5</c:v>
                </c:pt>
                <c:pt idx="3319">
                  <c:v>1.043E-5</c:v>
                </c:pt>
                <c:pt idx="3320">
                  <c:v>1.043E-5</c:v>
                </c:pt>
                <c:pt idx="3321">
                  <c:v>1.043E-5</c:v>
                </c:pt>
                <c:pt idx="3322">
                  <c:v>1.043E-5</c:v>
                </c:pt>
                <c:pt idx="3323">
                  <c:v>1.043E-5</c:v>
                </c:pt>
                <c:pt idx="3324">
                  <c:v>1.043E-5</c:v>
                </c:pt>
                <c:pt idx="3325">
                  <c:v>1.043E-5</c:v>
                </c:pt>
                <c:pt idx="3326">
                  <c:v>1.043E-5</c:v>
                </c:pt>
                <c:pt idx="3327">
                  <c:v>1.043E-5</c:v>
                </c:pt>
                <c:pt idx="3328">
                  <c:v>1.045E-5</c:v>
                </c:pt>
                <c:pt idx="3329">
                  <c:v>1.044E-5</c:v>
                </c:pt>
                <c:pt idx="3330">
                  <c:v>1.042E-5</c:v>
                </c:pt>
                <c:pt idx="3331">
                  <c:v>1.044E-5</c:v>
                </c:pt>
                <c:pt idx="3332">
                  <c:v>1.044E-5</c:v>
                </c:pt>
                <c:pt idx="3333">
                  <c:v>1.045E-5</c:v>
                </c:pt>
                <c:pt idx="3334">
                  <c:v>1.044E-5</c:v>
                </c:pt>
                <c:pt idx="3335">
                  <c:v>1.044E-5</c:v>
                </c:pt>
                <c:pt idx="3336">
                  <c:v>1.042E-5</c:v>
                </c:pt>
                <c:pt idx="3337">
                  <c:v>1.043E-5</c:v>
                </c:pt>
                <c:pt idx="3338">
                  <c:v>1.039E-5</c:v>
                </c:pt>
                <c:pt idx="3339">
                  <c:v>1.04E-5</c:v>
                </c:pt>
                <c:pt idx="3340">
                  <c:v>1.0380000000000001E-5</c:v>
                </c:pt>
                <c:pt idx="3341">
                  <c:v>1.041E-5</c:v>
                </c:pt>
                <c:pt idx="3342">
                  <c:v>1.04E-5</c:v>
                </c:pt>
                <c:pt idx="3343">
                  <c:v>1.039E-5</c:v>
                </c:pt>
                <c:pt idx="3344">
                  <c:v>1.042E-5</c:v>
                </c:pt>
                <c:pt idx="3345">
                  <c:v>1.041E-5</c:v>
                </c:pt>
                <c:pt idx="3346">
                  <c:v>1.041E-5</c:v>
                </c:pt>
                <c:pt idx="3347">
                  <c:v>1.041E-5</c:v>
                </c:pt>
                <c:pt idx="3348">
                  <c:v>1.041E-5</c:v>
                </c:pt>
                <c:pt idx="3349">
                  <c:v>1.047E-5</c:v>
                </c:pt>
                <c:pt idx="3350">
                  <c:v>1.047E-5</c:v>
                </c:pt>
                <c:pt idx="3351">
                  <c:v>1.048E-5</c:v>
                </c:pt>
                <c:pt idx="3352">
                  <c:v>1.047E-5</c:v>
                </c:pt>
                <c:pt idx="3353">
                  <c:v>1.0499999999999999E-5</c:v>
                </c:pt>
                <c:pt idx="3354">
                  <c:v>1.0499999999999999E-5</c:v>
                </c:pt>
                <c:pt idx="3355">
                  <c:v>1.043E-5</c:v>
                </c:pt>
                <c:pt idx="3356">
                  <c:v>1.044E-5</c:v>
                </c:pt>
                <c:pt idx="3357">
                  <c:v>1.043E-5</c:v>
                </c:pt>
                <c:pt idx="3358">
                  <c:v>1.029E-5</c:v>
                </c:pt>
                <c:pt idx="3359">
                  <c:v>1.03E-5</c:v>
                </c:pt>
                <c:pt idx="3360">
                  <c:v>1.0319999999999999E-5</c:v>
                </c:pt>
                <c:pt idx="3361">
                  <c:v>1.0329999999999999E-5</c:v>
                </c:pt>
                <c:pt idx="3362">
                  <c:v>1.029E-5</c:v>
                </c:pt>
                <c:pt idx="3363">
                  <c:v>1.031E-5</c:v>
                </c:pt>
                <c:pt idx="3364">
                  <c:v>1.0319999999999999E-5</c:v>
                </c:pt>
                <c:pt idx="3365">
                  <c:v>1.0329999999999999E-5</c:v>
                </c:pt>
                <c:pt idx="3366">
                  <c:v>1.0329999999999999E-5</c:v>
                </c:pt>
                <c:pt idx="3367">
                  <c:v>1.0329999999999999E-5</c:v>
                </c:pt>
                <c:pt idx="3368">
                  <c:v>1.0339999999999999E-5</c:v>
                </c:pt>
                <c:pt idx="3369">
                  <c:v>1.0339999999999999E-5</c:v>
                </c:pt>
                <c:pt idx="3370">
                  <c:v>1.0339999999999999E-5</c:v>
                </c:pt>
                <c:pt idx="3371">
                  <c:v>1.0339999999999999E-5</c:v>
                </c:pt>
                <c:pt idx="3372">
                  <c:v>1.0339999999999999E-5</c:v>
                </c:pt>
                <c:pt idx="3373">
                  <c:v>1.0339999999999999E-5</c:v>
                </c:pt>
                <c:pt idx="3374">
                  <c:v>1.0339999999999999E-5</c:v>
                </c:pt>
                <c:pt idx="3375">
                  <c:v>1.026E-5</c:v>
                </c:pt>
                <c:pt idx="3376">
                  <c:v>1.028E-5</c:v>
                </c:pt>
                <c:pt idx="3377">
                  <c:v>1.029E-5</c:v>
                </c:pt>
                <c:pt idx="3378">
                  <c:v>1.028E-5</c:v>
                </c:pt>
                <c:pt idx="3379">
                  <c:v>1.03E-5</c:v>
                </c:pt>
                <c:pt idx="3380">
                  <c:v>1.028E-5</c:v>
                </c:pt>
                <c:pt idx="3381">
                  <c:v>1.027E-5</c:v>
                </c:pt>
                <c:pt idx="3382">
                  <c:v>1.026E-5</c:v>
                </c:pt>
                <c:pt idx="3383">
                  <c:v>1.026E-5</c:v>
                </c:pt>
                <c:pt idx="3384">
                  <c:v>9.9729999999999992E-6</c:v>
                </c:pt>
                <c:pt idx="3385">
                  <c:v>1.042E-5</c:v>
                </c:pt>
                <c:pt idx="3386">
                  <c:v>1.044E-5</c:v>
                </c:pt>
                <c:pt idx="3387">
                  <c:v>1.045E-5</c:v>
                </c:pt>
                <c:pt idx="3388">
                  <c:v>1.044E-5</c:v>
                </c:pt>
                <c:pt idx="3389">
                  <c:v>1.044E-5</c:v>
                </c:pt>
                <c:pt idx="3390">
                  <c:v>1.046E-5</c:v>
                </c:pt>
                <c:pt idx="3391">
                  <c:v>1.047E-5</c:v>
                </c:pt>
                <c:pt idx="3392">
                  <c:v>1.046E-5</c:v>
                </c:pt>
                <c:pt idx="3393">
                  <c:v>1.046E-5</c:v>
                </c:pt>
                <c:pt idx="3394">
                  <c:v>1.046E-5</c:v>
                </c:pt>
                <c:pt idx="3395">
                  <c:v>1.048E-5</c:v>
                </c:pt>
                <c:pt idx="3396">
                  <c:v>1.047E-5</c:v>
                </c:pt>
                <c:pt idx="3397">
                  <c:v>1.049E-5</c:v>
                </c:pt>
                <c:pt idx="3398">
                  <c:v>1.049E-5</c:v>
                </c:pt>
                <c:pt idx="3399">
                  <c:v>1.063E-5</c:v>
                </c:pt>
                <c:pt idx="3400">
                  <c:v>1.064E-5</c:v>
                </c:pt>
                <c:pt idx="3401">
                  <c:v>1.066E-5</c:v>
                </c:pt>
                <c:pt idx="3402">
                  <c:v>1.066E-5</c:v>
                </c:pt>
                <c:pt idx="3403">
                  <c:v>1.0679999999999999E-5</c:v>
                </c:pt>
                <c:pt idx="3404">
                  <c:v>1.0679999999999999E-5</c:v>
                </c:pt>
                <c:pt idx="3405">
                  <c:v>1.0679999999999999E-5</c:v>
                </c:pt>
                <c:pt idx="3406">
                  <c:v>1.0679999999999999E-5</c:v>
                </c:pt>
                <c:pt idx="3407">
                  <c:v>1.0679999999999999E-5</c:v>
                </c:pt>
                <c:pt idx="3408">
                  <c:v>1.0679999999999999E-5</c:v>
                </c:pt>
                <c:pt idx="3409">
                  <c:v>1.0669999999999999E-5</c:v>
                </c:pt>
                <c:pt idx="3410">
                  <c:v>1.011E-5</c:v>
                </c:pt>
                <c:pt idx="3411">
                  <c:v>1.01E-5</c:v>
                </c:pt>
                <c:pt idx="3412">
                  <c:v>1.011E-5</c:v>
                </c:pt>
                <c:pt idx="3413">
                  <c:v>1.011E-5</c:v>
                </c:pt>
                <c:pt idx="3414">
                  <c:v>1.011E-5</c:v>
                </c:pt>
                <c:pt idx="3415">
                  <c:v>1.008E-5</c:v>
                </c:pt>
                <c:pt idx="3416">
                  <c:v>1.01E-5</c:v>
                </c:pt>
                <c:pt idx="3417">
                  <c:v>1.006E-5</c:v>
                </c:pt>
                <c:pt idx="3418">
                  <c:v>1.01E-5</c:v>
                </c:pt>
                <c:pt idx="3419">
                  <c:v>1.009E-5</c:v>
                </c:pt>
                <c:pt idx="3420">
                  <c:v>1.009E-5</c:v>
                </c:pt>
                <c:pt idx="3421">
                  <c:v>1.029E-5</c:v>
                </c:pt>
                <c:pt idx="3422">
                  <c:v>1.029E-5</c:v>
                </c:pt>
                <c:pt idx="3423">
                  <c:v>1.028E-5</c:v>
                </c:pt>
                <c:pt idx="3424">
                  <c:v>1.03E-5</c:v>
                </c:pt>
                <c:pt idx="3425">
                  <c:v>1.029E-5</c:v>
                </c:pt>
                <c:pt idx="3426">
                  <c:v>1.029E-5</c:v>
                </c:pt>
                <c:pt idx="3427">
                  <c:v>1.029E-5</c:v>
                </c:pt>
                <c:pt idx="3428">
                  <c:v>1.029E-5</c:v>
                </c:pt>
                <c:pt idx="3429">
                  <c:v>1.028E-5</c:v>
                </c:pt>
                <c:pt idx="3430">
                  <c:v>1.029E-5</c:v>
                </c:pt>
                <c:pt idx="3431">
                  <c:v>1.029E-5</c:v>
                </c:pt>
                <c:pt idx="3432">
                  <c:v>1.028E-5</c:v>
                </c:pt>
                <c:pt idx="3433">
                  <c:v>1.028E-5</c:v>
                </c:pt>
                <c:pt idx="3434">
                  <c:v>1.029E-5</c:v>
                </c:pt>
                <c:pt idx="3435">
                  <c:v>1.028E-5</c:v>
                </c:pt>
                <c:pt idx="3436">
                  <c:v>1.028E-5</c:v>
                </c:pt>
                <c:pt idx="3437">
                  <c:v>1.03E-5</c:v>
                </c:pt>
                <c:pt idx="3438">
                  <c:v>1.029E-5</c:v>
                </c:pt>
                <c:pt idx="3439">
                  <c:v>1.03E-5</c:v>
                </c:pt>
                <c:pt idx="3440">
                  <c:v>1.029E-5</c:v>
                </c:pt>
                <c:pt idx="3441">
                  <c:v>1.031E-5</c:v>
                </c:pt>
                <c:pt idx="3442">
                  <c:v>1.027E-5</c:v>
                </c:pt>
                <c:pt idx="3443">
                  <c:v>1.027E-5</c:v>
                </c:pt>
                <c:pt idx="3444">
                  <c:v>1.0190000000000001E-5</c:v>
                </c:pt>
                <c:pt idx="3445">
                  <c:v>1.0180000000000001E-5</c:v>
                </c:pt>
                <c:pt idx="3446">
                  <c:v>1.0190000000000001E-5</c:v>
                </c:pt>
                <c:pt idx="3447">
                  <c:v>1.0190000000000001E-5</c:v>
                </c:pt>
                <c:pt idx="3448">
                  <c:v>9.8749999999999995E-6</c:v>
                </c:pt>
                <c:pt idx="3449">
                  <c:v>9.8479999999999996E-6</c:v>
                </c:pt>
                <c:pt idx="3450">
                  <c:v>9.8479999999999996E-6</c:v>
                </c:pt>
                <c:pt idx="3451">
                  <c:v>9.8390000000000002E-6</c:v>
                </c:pt>
                <c:pt idx="3452">
                  <c:v>9.7950000000000002E-6</c:v>
                </c:pt>
                <c:pt idx="3453">
                  <c:v>9.7860000000000008E-6</c:v>
                </c:pt>
                <c:pt idx="3454">
                  <c:v>9.7769999999999997E-6</c:v>
                </c:pt>
                <c:pt idx="3455">
                  <c:v>9.7860000000000008E-6</c:v>
                </c:pt>
                <c:pt idx="3456">
                  <c:v>9.7690000000000008E-6</c:v>
                </c:pt>
                <c:pt idx="3457">
                  <c:v>9.7690000000000008E-6</c:v>
                </c:pt>
                <c:pt idx="3458">
                  <c:v>9.7690000000000008E-6</c:v>
                </c:pt>
                <c:pt idx="3459">
                  <c:v>9.7690000000000008E-6</c:v>
                </c:pt>
                <c:pt idx="3460">
                  <c:v>9.7690000000000008E-6</c:v>
                </c:pt>
                <c:pt idx="3461">
                  <c:v>9.7690000000000008E-6</c:v>
                </c:pt>
                <c:pt idx="3462">
                  <c:v>9.7690000000000008E-6</c:v>
                </c:pt>
                <c:pt idx="3463">
                  <c:v>9.8130000000000007E-6</c:v>
                </c:pt>
                <c:pt idx="3464">
                  <c:v>9.9459999999999993E-6</c:v>
                </c:pt>
                <c:pt idx="3465">
                  <c:v>9.8209999999999997E-6</c:v>
                </c:pt>
                <c:pt idx="3466">
                  <c:v>9.8039999999999996E-6</c:v>
                </c:pt>
                <c:pt idx="3467">
                  <c:v>9.8130000000000007E-6</c:v>
                </c:pt>
                <c:pt idx="3468">
                  <c:v>9.8130000000000007E-6</c:v>
                </c:pt>
                <c:pt idx="3469">
                  <c:v>9.8390000000000002E-6</c:v>
                </c:pt>
                <c:pt idx="3470">
                  <c:v>9.8039999999999996E-6</c:v>
                </c:pt>
                <c:pt idx="3471">
                  <c:v>9.8130000000000007E-6</c:v>
                </c:pt>
                <c:pt idx="3472">
                  <c:v>9.7690000000000008E-6</c:v>
                </c:pt>
                <c:pt idx="3473">
                  <c:v>9.7950000000000002E-6</c:v>
                </c:pt>
                <c:pt idx="3474">
                  <c:v>9.7769999999999997E-6</c:v>
                </c:pt>
                <c:pt idx="3475">
                  <c:v>9.7340000000000003E-6</c:v>
                </c:pt>
                <c:pt idx="3476">
                  <c:v>9.7070000000000004E-6</c:v>
                </c:pt>
                <c:pt idx="3477">
                  <c:v>9.7340000000000003E-6</c:v>
                </c:pt>
                <c:pt idx="3478">
                  <c:v>9.7249999999999992E-6</c:v>
                </c:pt>
                <c:pt idx="3479">
                  <c:v>9.7249999999999992E-6</c:v>
                </c:pt>
                <c:pt idx="3480">
                  <c:v>9.7159999999999998E-6</c:v>
                </c:pt>
                <c:pt idx="3481">
                  <c:v>9.7249999999999992E-6</c:v>
                </c:pt>
                <c:pt idx="3482">
                  <c:v>9.7419999999999992E-6</c:v>
                </c:pt>
                <c:pt idx="3483">
                  <c:v>9.7249999999999992E-6</c:v>
                </c:pt>
                <c:pt idx="3484">
                  <c:v>9.7340000000000003E-6</c:v>
                </c:pt>
                <c:pt idx="3485">
                  <c:v>9.7249999999999992E-6</c:v>
                </c:pt>
                <c:pt idx="3486">
                  <c:v>9.7159999999999998E-6</c:v>
                </c:pt>
                <c:pt idx="3487">
                  <c:v>9.7070000000000004E-6</c:v>
                </c:pt>
                <c:pt idx="3488">
                  <c:v>9.7340000000000003E-6</c:v>
                </c:pt>
                <c:pt idx="3489">
                  <c:v>9.7070000000000004E-6</c:v>
                </c:pt>
                <c:pt idx="3490">
                  <c:v>9.7340000000000003E-6</c:v>
                </c:pt>
                <c:pt idx="3491">
                  <c:v>9.7510000000000003E-6</c:v>
                </c:pt>
                <c:pt idx="3492">
                  <c:v>9.7340000000000003E-6</c:v>
                </c:pt>
                <c:pt idx="3493">
                  <c:v>9.7249999999999992E-6</c:v>
                </c:pt>
                <c:pt idx="3494">
                  <c:v>9.7340000000000003E-6</c:v>
                </c:pt>
                <c:pt idx="3495">
                  <c:v>9.8919999999999995E-6</c:v>
                </c:pt>
                <c:pt idx="3496">
                  <c:v>9.7860000000000008E-6</c:v>
                </c:pt>
                <c:pt idx="3497">
                  <c:v>9.7769999999999997E-6</c:v>
                </c:pt>
                <c:pt idx="3498">
                  <c:v>9.7950000000000002E-6</c:v>
                </c:pt>
                <c:pt idx="3499">
                  <c:v>9.7769999999999997E-6</c:v>
                </c:pt>
                <c:pt idx="3500">
                  <c:v>9.7690000000000008E-6</c:v>
                </c:pt>
                <c:pt idx="3501">
                  <c:v>9.7690000000000008E-6</c:v>
                </c:pt>
                <c:pt idx="3502">
                  <c:v>9.7769999999999997E-6</c:v>
                </c:pt>
                <c:pt idx="3503">
                  <c:v>9.8130000000000007E-6</c:v>
                </c:pt>
                <c:pt idx="3504">
                  <c:v>9.7860000000000008E-6</c:v>
                </c:pt>
                <c:pt idx="3505">
                  <c:v>9.7690000000000008E-6</c:v>
                </c:pt>
                <c:pt idx="3506">
                  <c:v>9.7690000000000008E-6</c:v>
                </c:pt>
                <c:pt idx="3507">
                  <c:v>9.7599999999999997E-6</c:v>
                </c:pt>
                <c:pt idx="3508">
                  <c:v>1.011E-5</c:v>
                </c:pt>
                <c:pt idx="3509">
                  <c:v>1.011E-5</c:v>
                </c:pt>
                <c:pt idx="3510">
                  <c:v>9.9729999999999992E-6</c:v>
                </c:pt>
                <c:pt idx="3511">
                  <c:v>9.9820000000000003E-6</c:v>
                </c:pt>
                <c:pt idx="3512">
                  <c:v>9.9729999999999992E-6</c:v>
                </c:pt>
                <c:pt idx="3513">
                  <c:v>9.9550000000000004E-6</c:v>
                </c:pt>
                <c:pt idx="3514">
                  <c:v>9.9639999999999998E-6</c:v>
                </c:pt>
                <c:pt idx="3515">
                  <c:v>9.9639999999999998E-6</c:v>
                </c:pt>
                <c:pt idx="3516">
                  <c:v>9.9550000000000004E-6</c:v>
                </c:pt>
                <c:pt idx="3517">
                  <c:v>9.9639999999999998E-6</c:v>
                </c:pt>
                <c:pt idx="3518">
                  <c:v>9.9459999999999993E-6</c:v>
                </c:pt>
                <c:pt idx="3519">
                  <c:v>9.9550000000000004E-6</c:v>
                </c:pt>
                <c:pt idx="3520">
                  <c:v>9.9459999999999993E-6</c:v>
                </c:pt>
                <c:pt idx="3521">
                  <c:v>9.9459999999999993E-6</c:v>
                </c:pt>
                <c:pt idx="3522">
                  <c:v>9.9189999999999994E-6</c:v>
                </c:pt>
                <c:pt idx="3523">
                  <c:v>9.91E-6</c:v>
                </c:pt>
                <c:pt idx="3524">
                  <c:v>9.9010000000000006E-6</c:v>
                </c:pt>
                <c:pt idx="3525">
                  <c:v>9.8300000000000008E-6</c:v>
                </c:pt>
                <c:pt idx="3526">
                  <c:v>9.8390000000000002E-6</c:v>
                </c:pt>
                <c:pt idx="3527">
                  <c:v>9.8390000000000002E-6</c:v>
                </c:pt>
                <c:pt idx="3528">
                  <c:v>9.8300000000000008E-6</c:v>
                </c:pt>
                <c:pt idx="3529">
                  <c:v>9.8300000000000008E-6</c:v>
                </c:pt>
                <c:pt idx="3530">
                  <c:v>9.8390000000000002E-6</c:v>
                </c:pt>
                <c:pt idx="3531">
                  <c:v>9.8479999999999996E-6</c:v>
                </c:pt>
                <c:pt idx="3532">
                  <c:v>9.8390000000000002E-6</c:v>
                </c:pt>
                <c:pt idx="3533">
                  <c:v>9.8390000000000002E-6</c:v>
                </c:pt>
                <c:pt idx="3534">
                  <c:v>9.8570000000000007E-6</c:v>
                </c:pt>
                <c:pt idx="3535">
                  <c:v>9.8570000000000007E-6</c:v>
                </c:pt>
                <c:pt idx="3536">
                  <c:v>9.8660000000000001E-6</c:v>
                </c:pt>
                <c:pt idx="3537">
                  <c:v>9.8570000000000007E-6</c:v>
                </c:pt>
                <c:pt idx="3538">
                  <c:v>9.8840000000000006E-6</c:v>
                </c:pt>
                <c:pt idx="3539">
                  <c:v>9.8749999999999995E-6</c:v>
                </c:pt>
                <c:pt idx="3540">
                  <c:v>9.8570000000000007E-6</c:v>
                </c:pt>
                <c:pt idx="3541">
                  <c:v>9.8479999999999996E-6</c:v>
                </c:pt>
                <c:pt idx="3542">
                  <c:v>9.8570000000000007E-6</c:v>
                </c:pt>
                <c:pt idx="3543">
                  <c:v>9.8390000000000002E-6</c:v>
                </c:pt>
                <c:pt idx="3544">
                  <c:v>9.8390000000000002E-6</c:v>
                </c:pt>
                <c:pt idx="3545">
                  <c:v>9.8390000000000002E-6</c:v>
                </c:pt>
                <c:pt idx="3546">
                  <c:v>9.8479999999999996E-6</c:v>
                </c:pt>
                <c:pt idx="3547">
                  <c:v>9.8209999999999997E-6</c:v>
                </c:pt>
                <c:pt idx="3548">
                  <c:v>9.8390000000000002E-6</c:v>
                </c:pt>
                <c:pt idx="3549">
                  <c:v>9.8300000000000008E-6</c:v>
                </c:pt>
                <c:pt idx="3550">
                  <c:v>9.8209999999999997E-6</c:v>
                </c:pt>
                <c:pt idx="3551">
                  <c:v>9.8209999999999997E-6</c:v>
                </c:pt>
                <c:pt idx="3552">
                  <c:v>9.8209999999999997E-6</c:v>
                </c:pt>
                <c:pt idx="3553">
                  <c:v>9.8209999999999997E-6</c:v>
                </c:pt>
                <c:pt idx="3554">
                  <c:v>9.8300000000000008E-6</c:v>
                </c:pt>
                <c:pt idx="3555">
                  <c:v>9.8209999999999997E-6</c:v>
                </c:pt>
                <c:pt idx="3556">
                  <c:v>9.8209999999999997E-6</c:v>
                </c:pt>
                <c:pt idx="3557">
                  <c:v>9.8130000000000007E-6</c:v>
                </c:pt>
                <c:pt idx="3558">
                  <c:v>9.8130000000000007E-6</c:v>
                </c:pt>
                <c:pt idx="3559">
                  <c:v>9.8209999999999997E-6</c:v>
                </c:pt>
                <c:pt idx="3560">
                  <c:v>9.8130000000000007E-6</c:v>
                </c:pt>
                <c:pt idx="3561">
                  <c:v>9.8209999999999997E-6</c:v>
                </c:pt>
                <c:pt idx="3562">
                  <c:v>9.8209999999999997E-6</c:v>
                </c:pt>
                <c:pt idx="3563">
                  <c:v>9.8130000000000007E-6</c:v>
                </c:pt>
                <c:pt idx="3564">
                  <c:v>9.8209999999999997E-6</c:v>
                </c:pt>
                <c:pt idx="3565">
                  <c:v>9.8130000000000007E-6</c:v>
                </c:pt>
                <c:pt idx="3566">
                  <c:v>9.8300000000000008E-6</c:v>
                </c:pt>
                <c:pt idx="3567">
                  <c:v>9.8209999999999997E-6</c:v>
                </c:pt>
                <c:pt idx="3568">
                  <c:v>9.8300000000000008E-6</c:v>
                </c:pt>
                <c:pt idx="3569">
                  <c:v>9.8209999999999997E-6</c:v>
                </c:pt>
                <c:pt idx="3570">
                  <c:v>9.8300000000000008E-6</c:v>
                </c:pt>
                <c:pt idx="3571">
                  <c:v>9.8660000000000001E-6</c:v>
                </c:pt>
                <c:pt idx="3572">
                  <c:v>9.8749999999999995E-6</c:v>
                </c:pt>
                <c:pt idx="3573">
                  <c:v>9.8390000000000002E-6</c:v>
                </c:pt>
                <c:pt idx="3574">
                  <c:v>9.8570000000000007E-6</c:v>
                </c:pt>
                <c:pt idx="3575">
                  <c:v>9.8479999999999996E-6</c:v>
                </c:pt>
                <c:pt idx="3576">
                  <c:v>9.8570000000000007E-6</c:v>
                </c:pt>
                <c:pt idx="3577">
                  <c:v>9.8660000000000001E-6</c:v>
                </c:pt>
                <c:pt idx="3578">
                  <c:v>9.8660000000000001E-6</c:v>
                </c:pt>
                <c:pt idx="3579">
                  <c:v>9.8479999999999996E-6</c:v>
                </c:pt>
                <c:pt idx="3580">
                  <c:v>9.8660000000000001E-6</c:v>
                </c:pt>
                <c:pt idx="3581">
                  <c:v>9.8660000000000001E-6</c:v>
                </c:pt>
                <c:pt idx="3582">
                  <c:v>9.8660000000000001E-6</c:v>
                </c:pt>
                <c:pt idx="3583">
                  <c:v>9.8660000000000001E-6</c:v>
                </c:pt>
                <c:pt idx="3584">
                  <c:v>9.8660000000000001E-6</c:v>
                </c:pt>
                <c:pt idx="3585">
                  <c:v>9.8919999999999995E-6</c:v>
                </c:pt>
                <c:pt idx="3586">
                  <c:v>9.8390000000000002E-6</c:v>
                </c:pt>
                <c:pt idx="3587">
                  <c:v>9.8390000000000002E-6</c:v>
                </c:pt>
                <c:pt idx="3588">
                  <c:v>9.8390000000000002E-6</c:v>
                </c:pt>
                <c:pt idx="3589">
                  <c:v>9.8749999999999995E-6</c:v>
                </c:pt>
                <c:pt idx="3590">
                  <c:v>1.025E-5</c:v>
                </c:pt>
                <c:pt idx="3591">
                  <c:v>1.026E-5</c:v>
                </c:pt>
                <c:pt idx="3592">
                  <c:v>1.026E-5</c:v>
                </c:pt>
                <c:pt idx="3593">
                  <c:v>1.026E-5</c:v>
                </c:pt>
                <c:pt idx="3594">
                  <c:v>1.028E-5</c:v>
                </c:pt>
                <c:pt idx="3595">
                  <c:v>1.027E-5</c:v>
                </c:pt>
                <c:pt idx="3596">
                  <c:v>1.027E-5</c:v>
                </c:pt>
                <c:pt idx="3597">
                  <c:v>1.028E-5</c:v>
                </c:pt>
                <c:pt idx="3598">
                  <c:v>1.028E-5</c:v>
                </c:pt>
                <c:pt idx="3599">
                  <c:v>1.029E-5</c:v>
                </c:pt>
                <c:pt idx="3600">
                  <c:v>1.028E-5</c:v>
                </c:pt>
                <c:pt idx="3601">
                  <c:v>1.028E-5</c:v>
                </c:pt>
                <c:pt idx="3602">
                  <c:v>1.028E-5</c:v>
                </c:pt>
                <c:pt idx="3603">
                  <c:v>1.028E-5</c:v>
                </c:pt>
                <c:pt idx="3604">
                  <c:v>1.029E-5</c:v>
                </c:pt>
                <c:pt idx="3605">
                  <c:v>9.9010000000000006E-6</c:v>
                </c:pt>
                <c:pt idx="3606">
                  <c:v>1.0149999999999999E-5</c:v>
                </c:pt>
                <c:pt idx="3607">
                  <c:v>1.013E-5</c:v>
                </c:pt>
                <c:pt idx="3608">
                  <c:v>1.013E-5</c:v>
                </c:pt>
                <c:pt idx="3609">
                  <c:v>1.013E-5</c:v>
                </c:pt>
                <c:pt idx="3610">
                  <c:v>1.013E-5</c:v>
                </c:pt>
                <c:pt idx="3611">
                  <c:v>1.013E-5</c:v>
                </c:pt>
                <c:pt idx="3612">
                  <c:v>1.0169999999999999E-5</c:v>
                </c:pt>
                <c:pt idx="3613">
                  <c:v>1.0139999999999999E-5</c:v>
                </c:pt>
                <c:pt idx="3614">
                  <c:v>1.0139999999999999E-5</c:v>
                </c:pt>
                <c:pt idx="3615">
                  <c:v>1.009E-5</c:v>
                </c:pt>
                <c:pt idx="3616">
                  <c:v>1.009E-5</c:v>
                </c:pt>
                <c:pt idx="3617">
                  <c:v>1.006E-5</c:v>
                </c:pt>
                <c:pt idx="3618">
                  <c:v>1.009E-5</c:v>
                </c:pt>
                <c:pt idx="3619">
                  <c:v>1.01E-5</c:v>
                </c:pt>
                <c:pt idx="3620">
                  <c:v>1.009E-5</c:v>
                </c:pt>
                <c:pt idx="3621">
                  <c:v>1.01E-5</c:v>
                </c:pt>
                <c:pt idx="3622">
                  <c:v>1.01E-5</c:v>
                </c:pt>
                <c:pt idx="3623">
                  <c:v>1.01E-5</c:v>
                </c:pt>
                <c:pt idx="3624">
                  <c:v>1.01E-5</c:v>
                </c:pt>
                <c:pt idx="3625">
                  <c:v>1.009E-5</c:v>
                </c:pt>
                <c:pt idx="3626">
                  <c:v>1.009E-5</c:v>
                </c:pt>
                <c:pt idx="3627">
                  <c:v>1.007E-5</c:v>
                </c:pt>
                <c:pt idx="3628">
                  <c:v>1.01E-5</c:v>
                </c:pt>
                <c:pt idx="3629">
                  <c:v>1.007E-5</c:v>
                </c:pt>
                <c:pt idx="3630">
                  <c:v>1.007E-5</c:v>
                </c:pt>
                <c:pt idx="3631">
                  <c:v>1.007E-5</c:v>
                </c:pt>
                <c:pt idx="3632">
                  <c:v>1.011E-5</c:v>
                </c:pt>
                <c:pt idx="3633">
                  <c:v>1.011E-5</c:v>
                </c:pt>
                <c:pt idx="3634">
                  <c:v>1.011E-5</c:v>
                </c:pt>
                <c:pt idx="3635">
                  <c:v>1.007E-5</c:v>
                </c:pt>
                <c:pt idx="3636">
                  <c:v>1.011E-5</c:v>
                </c:pt>
                <c:pt idx="3637">
                  <c:v>1.011E-5</c:v>
                </c:pt>
                <c:pt idx="3638">
                  <c:v>1.009E-5</c:v>
                </c:pt>
                <c:pt idx="3639">
                  <c:v>1.011E-5</c:v>
                </c:pt>
                <c:pt idx="3640">
                  <c:v>1.011E-5</c:v>
                </c:pt>
                <c:pt idx="3641">
                  <c:v>1.009E-5</c:v>
                </c:pt>
                <c:pt idx="3642">
                  <c:v>1.01E-5</c:v>
                </c:pt>
                <c:pt idx="3643">
                  <c:v>9.7690000000000008E-6</c:v>
                </c:pt>
                <c:pt idx="3644">
                  <c:v>9.7599999999999997E-6</c:v>
                </c:pt>
                <c:pt idx="3645">
                  <c:v>9.7860000000000008E-6</c:v>
                </c:pt>
                <c:pt idx="3646">
                  <c:v>9.7690000000000008E-6</c:v>
                </c:pt>
                <c:pt idx="3647">
                  <c:v>9.7860000000000008E-6</c:v>
                </c:pt>
                <c:pt idx="3648">
                  <c:v>9.7690000000000008E-6</c:v>
                </c:pt>
                <c:pt idx="3649">
                  <c:v>9.7599999999999997E-6</c:v>
                </c:pt>
                <c:pt idx="3650">
                  <c:v>9.7690000000000008E-6</c:v>
                </c:pt>
                <c:pt idx="3651">
                  <c:v>9.7769999999999997E-6</c:v>
                </c:pt>
                <c:pt idx="3652">
                  <c:v>9.7769999999999997E-6</c:v>
                </c:pt>
                <c:pt idx="3653">
                  <c:v>9.7769999999999997E-6</c:v>
                </c:pt>
                <c:pt idx="3654">
                  <c:v>9.7769999999999997E-6</c:v>
                </c:pt>
                <c:pt idx="3655">
                  <c:v>9.7599999999999997E-6</c:v>
                </c:pt>
                <c:pt idx="3656">
                  <c:v>9.7599999999999997E-6</c:v>
                </c:pt>
                <c:pt idx="3657">
                  <c:v>9.7599999999999997E-6</c:v>
                </c:pt>
                <c:pt idx="3658">
                  <c:v>1.027E-5</c:v>
                </c:pt>
                <c:pt idx="3659">
                  <c:v>1.028E-5</c:v>
                </c:pt>
                <c:pt idx="3660">
                  <c:v>1.028E-5</c:v>
                </c:pt>
                <c:pt idx="3661">
                  <c:v>1.027E-5</c:v>
                </c:pt>
                <c:pt idx="3662">
                  <c:v>1.027E-5</c:v>
                </c:pt>
                <c:pt idx="3663">
                  <c:v>1.027E-5</c:v>
                </c:pt>
                <c:pt idx="3664">
                  <c:v>1.027E-5</c:v>
                </c:pt>
                <c:pt idx="3665">
                  <c:v>1.024E-5</c:v>
                </c:pt>
                <c:pt idx="3666">
                  <c:v>1.025E-5</c:v>
                </c:pt>
                <c:pt idx="3667">
                  <c:v>1.025E-5</c:v>
                </c:pt>
                <c:pt idx="3668">
                  <c:v>1.025E-5</c:v>
                </c:pt>
                <c:pt idx="3669">
                  <c:v>1.025E-5</c:v>
                </c:pt>
                <c:pt idx="3670">
                  <c:v>1.026E-5</c:v>
                </c:pt>
                <c:pt idx="3671">
                  <c:v>1.024E-5</c:v>
                </c:pt>
                <c:pt idx="3672">
                  <c:v>1.0339999999999999E-5</c:v>
                </c:pt>
                <c:pt idx="3673">
                  <c:v>1.0339999999999999E-5</c:v>
                </c:pt>
                <c:pt idx="3674">
                  <c:v>1.0339999999999999E-5</c:v>
                </c:pt>
                <c:pt idx="3675">
                  <c:v>1.0339999999999999E-5</c:v>
                </c:pt>
                <c:pt idx="3676">
                  <c:v>1.0360000000000001E-5</c:v>
                </c:pt>
                <c:pt idx="3677">
                  <c:v>9.7159999999999998E-6</c:v>
                </c:pt>
                <c:pt idx="3678">
                  <c:v>9.6900000000000004E-6</c:v>
                </c:pt>
                <c:pt idx="3679">
                  <c:v>9.6809999999999993E-6</c:v>
                </c:pt>
                <c:pt idx="3680">
                  <c:v>9.6549999999999999E-6</c:v>
                </c:pt>
                <c:pt idx="3681">
                  <c:v>9.6460000000000005E-6</c:v>
                </c:pt>
                <c:pt idx="3682">
                  <c:v>9.6460000000000005E-6</c:v>
                </c:pt>
                <c:pt idx="3683">
                  <c:v>9.6460000000000005E-6</c:v>
                </c:pt>
                <c:pt idx="3684">
                  <c:v>9.6199999999999994E-6</c:v>
                </c:pt>
                <c:pt idx="3685">
                  <c:v>9.4909999999999994E-6</c:v>
                </c:pt>
                <c:pt idx="3686">
                  <c:v>8.9760000000000001E-6</c:v>
                </c:pt>
                <c:pt idx="3687">
                  <c:v>8.9679999999999995E-6</c:v>
                </c:pt>
                <c:pt idx="3688">
                  <c:v>8.9600000000000006E-6</c:v>
                </c:pt>
                <c:pt idx="3689">
                  <c:v>9.0489999999999993E-6</c:v>
                </c:pt>
                <c:pt idx="3690">
                  <c:v>9.0319999999999992E-6</c:v>
                </c:pt>
                <c:pt idx="3691">
                  <c:v>9.0319999999999992E-6</c:v>
                </c:pt>
                <c:pt idx="3692">
                  <c:v>9.0159999999999997E-6</c:v>
                </c:pt>
                <c:pt idx="3693">
                  <c:v>8.8310000000000007E-6</c:v>
                </c:pt>
                <c:pt idx="3694">
                  <c:v>8.8000000000000004E-6</c:v>
                </c:pt>
                <c:pt idx="3695">
                  <c:v>8.8000000000000004E-6</c:v>
                </c:pt>
                <c:pt idx="3696">
                  <c:v>8.8070000000000006E-6</c:v>
                </c:pt>
                <c:pt idx="3697">
                  <c:v>8.8000000000000004E-6</c:v>
                </c:pt>
                <c:pt idx="3698">
                  <c:v>8.8149999999999995E-6</c:v>
                </c:pt>
                <c:pt idx="3699">
                  <c:v>8.8149999999999995E-6</c:v>
                </c:pt>
                <c:pt idx="3700">
                  <c:v>8.8230000000000001E-6</c:v>
                </c:pt>
                <c:pt idx="3701">
                  <c:v>8.8629999999999997E-6</c:v>
                </c:pt>
                <c:pt idx="3702">
                  <c:v>8.8789999999999992E-6</c:v>
                </c:pt>
                <c:pt idx="3703">
                  <c:v>8.8550000000000008E-6</c:v>
                </c:pt>
                <c:pt idx="3704">
                  <c:v>8.8869999999999998E-6</c:v>
                </c:pt>
                <c:pt idx="3705">
                  <c:v>8.9029999999999993E-6</c:v>
                </c:pt>
                <c:pt idx="3706">
                  <c:v>8.9029999999999993E-6</c:v>
                </c:pt>
                <c:pt idx="3707">
                  <c:v>9.0489999999999993E-6</c:v>
                </c:pt>
                <c:pt idx="3708">
                  <c:v>9.0729999999999994E-6</c:v>
                </c:pt>
                <c:pt idx="3709">
                  <c:v>9.081E-6</c:v>
                </c:pt>
                <c:pt idx="3710">
                  <c:v>9.081E-6</c:v>
                </c:pt>
                <c:pt idx="3711">
                  <c:v>9.081E-6</c:v>
                </c:pt>
                <c:pt idx="3712">
                  <c:v>9.098E-6</c:v>
                </c:pt>
                <c:pt idx="3713">
                  <c:v>9.098E-6</c:v>
                </c:pt>
                <c:pt idx="3714">
                  <c:v>9.1060000000000006E-6</c:v>
                </c:pt>
                <c:pt idx="3715">
                  <c:v>9.1060000000000006E-6</c:v>
                </c:pt>
                <c:pt idx="3716">
                  <c:v>9.1390000000000001E-6</c:v>
                </c:pt>
                <c:pt idx="3717">
                  <c:v>8.9919999999999996E-6</c:v>
                </c:pt>
                <c:pt idx="3718">
                  <c:v>9.0159999999999997E-6</c:v>
                </c:pt>
                <c:pt idx="3719">
                  <c:v>9.0080000000000008E-6</c:v>
                </c:pt>
                <c:pt idx="3720">
                  <c:v>9.0080000000000008E-6</c:v>
                </c:pt>
                <c:pt idx="3721">
                  <c:v>9.0240000000000003E-6</c:v>
                </c:pt>
                <c:pt idx="3722">
                  <c:v>9.0410000000000003E-6</c:v>
                </c:pt>
                <c:pt idx="3723">
                  <c:v>9.0650000000000005E-6</c:v>
                </c:pt>
                <c:pt idx="3724">
                  <c:v>9.0319999999999992E-6</c:v>
                </c:pt>
                <c:pt idx="3725">
                  <c:v>9.0569999999999999E-6</c:v>
                </c:pt>
                <c:pt idx="3726">
                  <c:v>9.0729999999999994E-6</c:v>
                </c:pt>
                <c:pt idx="3727">
                  <c:v>9.0729999999999994E-6</c:v>
                </c:pt>
                <c:pt idx="3728">
                  <c:v>9.0890000000000006E-6</c:v>
                </c:pt>
                <c:pt idx="3729">
                  <c:v>9.081E-6</c:v>
                </c:pt>
                <c:pt idx="3730">
                  <c:v>9.081E-6</c:v>
                </c:pt>
                <c:pt idx="3731">
                  <c:v>9.0890000000000006E-6</c:v>
                </c:pt>
                <c:pt idx="3732">
                  <c:v>9.081E-6</c:v>
                </c:pt>
                <c:pt idx="3733">
                  <c:v>9.098E-6</c:v>
                </c:pt>
                <c:pt idx="3734">
                  <c:v>9.098E-6</c:v>
                </c:pt>
                <c:pt idx="3735">
                  <c:v>9.1060000000000006E-6</c:v>
                </c:pt>
                <c:pt idx="3736">
                  <c:v>9.1220000000000001E-6</c:v>
                </c:pt>
                <c:pt idx="3737">
                  <c:v>9.098E-6</c:v>
                </c:pt>
                <c:pt idx="3738">
                  <c:v>9.1220000000000001E-6</c:v>
                </c:pt>
                <c:pt idx="3739">
                  <c:v>9.1220000000000001E-6</c:v>
                </c:pt>
                <c:pt idx="3740">
                  <c:v>9.1549999999999996E-6</c:v>
                </c:pt>
                <c:pt idx="3741">
                  <c:v>9.1390000000000001E-6</c:v>
                </c:pt>
                <c:pt idx="3742">
                  <c:v>9.1640000000000007E-6</c:v>
                </c:pt>
                <c:pt idx="3743">
                  <c:v>9.1470000000000007E-6</c:v>
                </c:pt>
                <c:pt idx="3744">
                  <c:v>9.1640000000000007E-6</c:v>
                </c:pt>
                <c:pt idx="3745">
                  <c:v>9.1549999999999996E-6</c:v>
                </c:pt>
                <c:pt idx="3746">
                  <c:v>9.1640000000000007E-6</c:v>
                </c:pt>
                <c:pt idx="3747">
                  <c:v>9.1549999999999996E-6</c:v>
                </c:pt>
                <c:pt idx="3748">
                  <c:v>9.1549999999999996E-6</c:v>
                </c:pt>
                <c:pt idx="3749">
                  <c:v>9.1800000000000002E-6</c:v>
                </c:pt>
                <c:pt idx="3750">
                  <c:v>9.1800000000000002E-6</c:v>
                </c:pt>
                <c:pt idx="3751">
                  <c:v>9.1640000000000007E-6</c:v>
                </c:pt>
                <c:pt idx="3752">
                  <c:v>9.1880000000000008E-6</c:v>
                </c:pt>
                <c:pt idx="3753">
                  <c:v>9.1880000000000008E-6</c:v>
                </c:pt>
                <c:pt idx="3754">
                  <c:v>9.1549999999999996E-6</c:v>
                </c:pt>
                <c:pt idx="3755">
                  <c:v>9.1800000000000002E-6</c:v>
                </c:pt>
                <c:pt idx="3756">
                  <c:v>9.1800000000000002E-6</c:v>
                </c:pt>
                <c:pt idx="3757">
                  <c:v>9.1640000000000007E-6</c:v>
                </c:pt>
                <c:pt idx="3758">
                  <c:v>9.1800000000000002E-6</c:v>
                </c:pt>
                <c:pt idx="3759">
                  <c:v>9.1880000000000008E-6</c:v>
                </c:pt>
                <c:pt idx="3760">
                  <c:v>9.1880000000000008E-6</c:v>
                </c:pt>
                <c:pt idx="3761">
                  <c:v>9.1970000000000002E-6</c:v>
                </c:pt>
                <c:pt idx="3762">
                  <c:v>9.1970000000000002E-6</c:v>
                </c:pt>
                <c:pt idx="3763">
                  <c:v>9.1470000000000007E-6</c:v>
                </c:pt>
                <c:pt idx="3764">
                  <c:v>9.1470000000000007E-6</c:v>
                </c:pt>
                <c:pt idx="3765">
                  <c:v>9.1470000000000007E-6</c:v>
                </c:pt>
                <c:pt idx="3766">
                  <c:v>9.1470000000000007E-6</c:v>
                </c:pt>
                <c:pt idx="3767">
                  <c:v>9.1300000000000007E-6</c:v>
                </c:pt>
                <c:pt idx="3768">
                  <c:v>9.1300000000000007E-6</c:v>
                </c:pt>
                <c:pt idx="3769">
                  <c:v>9.1390000000000001E-6</c:v>
                </c:pt>
                <c:pt idx="3770">
                  <c:v>9.1390000000000001E-6</c:v>
                </c:pt>
                <c:pt idx="3771">
                  <c:v>9.1390000000000001E-6</c:v>
                </c:pt>
                <c:pt idx="3772">
                  <c:v>9.1390000000000001E-6</c:v>
                </c:pt>
                <c:pt idx="3773">
                  <c:v>9.1470000000000007E-6</c:v>
                </c:pt>
                <c:pt idx="3774">
                  <c:v>9.1549999999999996E-6</c:v>
                </c:pt>
                <c:pt idx="3775">
                  <c:v>9.1470000000000007E-6</c:v>
                </c:pt>
                <c:pt idx="3776">
                  <c:v>9.2720000000000003E-6</c:v>
                </c:pt>
                <c:pt idx="3777">
                  <c:v>9.2629999999999992E-6</c:v>
                </c:pt>
                <c:pt idx="3778">
                  <c:v>9.2720000000000003E-6</c:v>
                </c:pt>
                <c:pt idx="3779">
                  <c:v>9.2550000000000003E-6</c:v>
                </c:pt>
                <c:pt idx="3780">
                  <c:v>9.2550000000000003E-6</c:v>
                </c:pt>
                <c:pt idx="3781">
                  <c:v>9.2629999999999992E-6</c:v>
                </c:pt>
                <c:pt idx="3782">
                  <c:v>9.2799999999999992E-6</c:v>
                </c:pt>
                <c:pt idx="3783">
                  <c:v>9.2720000000000003E-6</c:v>
                </c:pt>
                <c:pt idx="3784">
                  <c:v>9.2469999999999997E-6</c:v>
                </c:pt>
                <c:pt idx="3785">
                  <c:v>9.2469999999999997E-6</c:v>
                </c:pt>
                <c:pt idx="3786">
                  <c:v>9.2629999999999992E-6</c:v>
                </c:pt>
                <c:pt idx="3787">
                  <c:v>9.2629999999999992E-6</c:v>
                </c:pt>
                <c:pt idx="3788">
                  <c:v>9.2629999999999992E-6</c:v>
                </c:pt>
                <c:pt idx="3789">
                  <c:v>9.2629999999999992E-6</c:v>
                </c:pt>
                <c:pt idx="3790">
                  <c:v>9.2799999999999992E-6</c:v>
                </c:pt>
                <c:pt idx="3791">
                  <c:v>9.2879999999999998E-6</c:v>
                </c:pt>
                <c:pt idx="3792">
                  <c:v>9.3219999999999999E-6</c:v>
                </c:pt>
                <c:pt idx="3793">
                  <c:v>9.3219999999999999E-6</c:v>
                </c:pt>
                <c:pt idx="3794">
                  <c:v>9.2879999999999998E-6</c:v>
                </c:pt>
                <c:pt idx="3795">
                  <c:v>9.2799999999999992E-6</c:v>
                </c:pt>
                <c:pt idx="3796">
                  <c:v>9.2799999999999992E-6</c:v>
                </c:pt>
                <c:pt idx="3797">
                  <c:v>9.2879999999999998E-6</c:v>
                </c:pt>
                <c:pt idx="3798">
                  <c:v>9.3219999999999999E-6</c:v>
                </c:pt>
                <c:pt idx="3799">
                  <c:v>9.3130000000000004E-6</c:v>
                </c:pt>
                <c:pt idx="3800">
                  <c:v>9.3300000000000005E-6</c:v>
                </c:pt>
                <c:pt idx="3801">
                  <c:v>9.414E-6</c:v>
                </c:pt>
                <c:pt idx="3802">
                  <c:v>9.2720000000000003E-6</c:v>
                </c:pt>
                <c:pt idx="3803">
                  <c:v>9.2720000000000003E-6</c:v>
                </c:pt>
                <c:pt idx="3804">
                  <c:v>9.0159999999999997E-6</c:v>
                </c:pt>
                <c:pt idx="3805">
                  <c:v>9.0410000000000003E-6</c:v>
                </c:pt>
                <c:pt idx="3806">
                  <c:v>9.0240000000000003E-6</c:v>
                </c:pt>
                <c:pt idx="3807">
                  <c:v>8.9760000000000001E-6</c:v>
                </c:pt>
                <c:pt idx="3808">
                  <c:v>8.9840000000000007E-6</c:v>
                </c:pt>
                <c:pt idx="3809">
                  <c:v>8.9760000000000001E-6</c:v>
                </c:pt>
                <c:pt idx="3810">
                  <c:v>8.9760000000000001E-6</c:v>
                </c:pt>
                <c:pt idx="3811">
                  <c:v>8.9679999999999995E-6</c:v>
                </c:pt>
                <c:pt idx="3812">
                  <c:v>8.9600000000000006E-6</c:v>
                </c:pt>
                <c:pt idx="3813">
                  <c:v>9.0080000000000008E-6</c:v>
                </c:pt>
                <c:pt idx="3814">
                  <c:v>8.9509999999999995E-6</c:v>
                </c:pt>
                <c:pt idx="3815">
                  <c:v>8.9679999999999995E-6</c:v>
                </c:pt>
                <c:pt idx="3816">
                  <c:v>8.9600000000000006E-6</c:v>
                </c:pt>
                <c:pt idx="3817">
                  <c:v>8.9760000000000001E-6</c:v>
                </c:pt>
                <c:pt idx="3818">
                  <c:v>8.9679999999999995E-6</c:v>
                </c:pt>
                <c:pt idx="3819">
                  <c:v>8.9600000000000006E-6</c:v>
                </c:pt>
                <c:pt idx="3820">
                  <c:v>9.3549999999999994E-6</c:v>
                </c:pt>
                <c:pt idx="3821">
                  <c:v>9.3470000000000005E-6</c:v>
                </c:pt>
                <c:pt idx="3822">
                  <c:v>9.3470000000000005E-6</c:v>
                </c:pt>
                <c:pt idx="3823">
                  <c:v>9.3470000000000005E-6</c:v>
                </c:pt>
                <c:pt idx="3824">
                  <c:v>9.3470000000000005E-6</c:v>
                </c:pt>
                <c:pt idx="3825">
                  <c:v>9.3549999999999994E-6</c:v>
                </c:pt>
                <c:pt idx="3826">
                  <c:v>9.3470000000000005E-6</c:v>
                </c:pt>
                <c:pt idx="3827">
                  <c:v>9.4399999999999994E-6</c:v>
                </c:pt>
                <c:pt idx="3828">
                  <c:v>9.465E-6</c:v>
                </c:pt>
                <c:pt idx="3829">
                  <c:v>9.465E-6</c:v>
                </c:pt>
                <c:pt idx="3830">
                  <c:v>9.465E-6</c:v>
                </c:pt>
                <c:pt idx="3831">
                  <c:v>9.482E-6</c:v>
                </c:pt>
                <c:pt idx="3832">
                  <c:v>9.4739999999999994E-6</c:v>
                </c:pt>
                <c:pt idx="3833">
                  <c:v>9.4739999999999994E-6</c:v>
                </c:pt>
                <c:pt idx="3834">
                  <c:v>9.482E-6</c:v>
                </c:pt>
                <c:pt idx="3835">
                  <c:v>9.4399999999999994E-6</c:v>
                </c:pt>
                <c:pt idx="3836">
                  <c:v>9.4399999999999994E-6</c:v>
                </c:pt>
                <c:pt idx="3837">
                  <c:v>9.465E-6</c:v>
                </c:pt>
                <c:pt idx="3838">
                  <c:v>9.4739999999999994E-6</c:v>
                </c:pt>
                <c:pt idx="3839">
                  <c:v>9.482E-6</c:v>
                </c:pt>
                <c:pt idx="3840">
                  <c:v>9.4739999999999994E-6</c:v>
                </c:pt>
                <c:pt idx="3841">
                  <c:v>9.5170000000000005E-6</c:v>
                </c:pt>
                <c:pt idx="3842">
                  <c:v>9.5079999999999994E-6</c:v>
                </c:pt>
                <c:pt idx="3843">
                  <c:v>9.5429999999999999E-6</c:v>
                </c:pt>
                <c:pt idx="3844">
                  <c:v>9.5170000000000005E-6</c:v>
                </c:pt>
                <c:pt idx="3845">
                  <c:v>9.5429999999999999E-6</c:v>
                </c:pt>
                <c:pt idx="3846">
                  <c:v>9.5340000000000005E-6</c:v>
                </c:pt>
                <c:pt idx="3847">
                  <c:v>9.5340000000000005E-6</c:v>
                </c:pt>
                <c:pt idx="3848">
                  <c:v>9.5510000000000005E-6</c:v>
                </c:pt>
                <c:pt idx="3849">
                  <c:v>9.5510000000000005E-6</c:v>
                </c:pt>
                <c:pt idx="3850">
                  <c:v>9.5340000000000005E-6</c:v>
                </c:pt>
                <c:pt idx="3851">
                  <c:v>9.5340000000000005E-6</c:v>
                </c:pt>
                <c:pt idx="3852">
                  <c:v>9.5340000000000005E-6</c:v>
                </c:pt>
                <c:pt idx="3853">
                  <c:v>9.5429999999999999E-6</c:v>
                </c:pt>
                <c:pt idx="3854">
                  <c:v>9.5429999999999999E-6</c:v>
                </c:pt>
                <c:pt idx="3855">
                  <c:v>9.5429999999999999E-6</c:v>
                </c:pt>
                <c:pt idx="3856">
                  <c:v>9.5429999999999999E-6</c:v>
                </c:pt>
                <c:pt idx="3857">
                  <c:v>9.6900000000000004E-6</c:v>
                </c:pt>
                <c:pt idx="3858">
                  <c:v>9.6900000000000004E-6</c:v>
                </c:pt>
                <c:pt idx="3859">
                  <c:v>9.6809999999999993E-6</c:v>
                </c:pt>
                <c:pt idx="3860">
                  <c:v>9.6979999999999993E-6</c:v>
                </c:pt>
                <c:pt idx="3861">
                  <c:v>9.6809999999999993E-6</c:v>
                </c:pt>
                <c:pt idx="3862">
                  <c:v>9.6199999999999994E-6</c:v>
                </c:pt>
                <c:pt idx="3863">
                  <c:v>9.6290000000000005E-6</c:v>
                </c:pt>
                <c:pt idx="3864">
                  <c:v>9.6290000000000005E-6</c:v>
                </c:pt>
                <c:pt idx="3865">
                  <c:v>9.6719999999999999E-6</c:v>
                </c:pt>
                <c:pt idx="3866">
                  <c:v>9.594E-6</c:v>
                </c:pt>
                <c:pt idx="3867">
                  <c:v>9.6029999999999994E-6</c:v>
                </c:pt>
                <c:pt idx="3868">
                  <c:v>9.6120000000000005E-6</c:v>
                </c:pt>
                <c:pt idx="3869">
                  <c:v>9.6120000000000005E-6</c:v>
                </c:pt>
                <c:pt idx="3870">
                  <c:v>9.6029999999999994E-6</c:v>
                </c:pt>
                <c:pt idx="3871">
                  <c:v>9.6199999999999994E-6</c:v>
                </c:pt>
                <c:pt idx="3872">
                  <c:v>9.6199999999999994E-6</c:v>
                </c:pt>
                <c:pt idx="3873">
                  <c:v>9.6199999999999994E-6</c:v>
                </c:pt>
                <c:pt idx="3874">
                  <c:v>9.6199999999999994E-6</c:v>
                </c:pt>
                <c:pt idx="3875">
                  <c:v>9.6120000000000005E-6</c:v>
                </c:pt>
                <c:pt idx="3876">
                  <c:v>9.6029999999999994E-6</c:v>
                </c:pt>
                <c:pt idx="3877">
                  <c:v>9.6199999999999994E-6</c:v>
                </c:pt>
                <c:pt idx="3878">
                  <c:v>9.6199999999999994E-6</c:v>
                </c:pt>
                <c:pt idx="3879">
                  <c:v>9.6199999999999994E-6</c:v>
                </c:pt>
                <c:pt idx="3880">
                  <c:v>9.6120000000000005E-6</c:v>
                </c:pt>
                <c:pt idx="3881">
                  <c:v>9.6199999999999994E-6</c:v>
                </c:pt>
                <c:pt idx="3882">
                  <c:v>9.6199999999999994E-6</c:v>
                </c:pt>
                <c:pt idx="3883">
                  <c:v>9.6290000000000005E-6</c:v>
                </c:pt>
                <c:pt idx="3884">
                  <c:v>9.6199999999999994E-6</c:v>
                </c:pt>
                <c:pt idx="3885">
                  <c:v>9.6199999999999994E-6</c:v>
                </c:pt>
                <c:pt idx="3886">
                  <c:v>9.6199999999999994E-6</c:v>
                </c:pt>
                <c:pt idx="3887">
                  <c:v>9.6120000000000005E-6</c:v>
                </c:pt>
                <c:pt idx="3888">
                  <c:v>9.6290000000000005E-6</c:v>
                </c:pt>
                <c:pt idx="3889">
                  <c:v>9.6290000000000005E-6</c:v>
                </c:pt>
                <c:pt idx="3890">
                  <c:v>9.6199999999999994E-6</c:v>
                </c:pt>
                <c:pt idx="3891">
                  <c:v>9.6199999999999994E-6</c:v>
                </c:pt>
                <c:pt idx="3892">
                  <c:v>9.6199999999999994E-6</c:v>
                </c:pt>
                <c:pt idx="3893">
                  <c:v>9.6379999999999999E-6</c:v>
                </c:pt>
                <c:pt idx="3894">
                  <c:v>9.6379999999999999E-6</c:v>
                </c:pt>
                <c:pt idx="3895">
                  <c:v>9.6290000000000005E-6</c:v>
                </c:pt>
                <c:pt idx="3896">
                  <c:v>9.6199999999999994E-6</c:v>
                </c:pt>
                <c:pt idx="3897">
                  <c:v>9.6199999999999994E-6</c:v>
                </c:pt>
                <c:pt idx="3898">
                  <c:v>9.6199999999999994E-6</c:v>
                </c:pt>
                <c:pt idx="3899">
                  <c:v>9.6290000000000005E-6</c:v>
                </c:pt>
                <c:pt idx="3900">
                  <c:v>9.6290000000000005E-6</c:v>
                </c:pt>
                <c:pt idx="3901">
                  <c:v>9.6379999999999999E-6</c:v>
                </c:pt>
                <c:pt idx="3902">
                  <c:v>9.6199999999999994E-6</c:v>
                </c:pt>
                <c:pt idx="3903">
                  <c:v>9.6120000000000005E-6</c:v>
                </c:pt>
                <c:pt idx="3904">
                  <c:v>9.6199999999999994E-6</c:v>
                </c:pt>
                <c:pt idx="3905">
                  <c:v>9.6029999999999994E-6</c:v>
                </c:pt>
                <c:pt idx="3906">
                  <c:v>9.6120000000000005E-6</c:v>
                </c:pt>
                <c:pt idx="3907">
                  <c:v>9.6029999999999994E-6</c:v>
                </c:pt>
                <c:pt idx="3908">
                  <c:v>9.594E-6</c:v>
                </c:pt>
                <c:pt idx="3909">
                  <c:v>9.5859999999999994E-6</c:v>
                </c:pt>
                <c:pt idx="3910">
                  <c:v>9.6029999999999994E-6</c:v>
                </c:pt>
                <c:pt idx="3911">
                  <c:v>9.594E-6</c:v>
                </c:pt>
                <c:pt idx="3912">
                  <c:v>9.6029999999999994E-6</c:v>
                </c:pt>
                <c:pt idx="3913">
                  <c:v>9.594E-6</c:v>
                </c:pt>
                <c:pt idx="3914">
                  <c:v>9.594E-6</c:v>
                </c:pt>
                <c:pt idx="3915">
                  <c:v>9.6029999999999994E-6</c:v>
                </c:pt>
                <c:pt idx="3916">
                  <c:v>9.6549999999999999E-6</c:v>
                </c:pt>
                <c:pt idx="3917">
                  <c:v>9.6549999999999999E-6</c:v>
                </c:pt>
                <c:pt idx="3918">
                  <c:v>9.6639999999999993E-6</c:v>
                </c:pt>
                <c:pt idx="3919">
                  <c:v>9.6639999999999993E-6</c:v>
                </c:pt>
                <c:pt idx="3920">
                  <c:v>9.6460000000000005E-6</c:v>
                </c:pt>
                <c:pt idx="3921">
                  <c:v>9.6639999999999993E-6</c:v>
                </c:pt>
                <c:pt idx="3922">
                  <c:v>9.6460000000000005E-6</c:v>
                </c:pt>
                <c:pt idx="3923">
                  <c:v>9.6639999999999993E-6</c:v>
                </c:pt>
                <c:pt idx="3924">
                  <c:v>9.6549999999999999E-6</c:v>
                </c:pt>
                <c:pt idx="3925">
                  <c:v>9.6549999999999999E-6</c:v>
                </c:pt>
                <c:pt idx="3926">
                  <c:v>9.4739999999999994E-6</c:v>
                </c:pt>
                <c:pt idx="3927">
                  <c:v>9.5510000000000005E-6</c:v>
                </c:pt>
                <c:pt idx="3928">
                  <c:v>9.7599999999999997E-6</c:v>
                </c:pt>
                <c:pt idx="3929">
                  <c:v>9.7510000000000003E-6</c:v>
                </c:pt>
                <c:pt idx="3930">
                  <c:v>9.7419999999999992E-6</c:v>
                </c:pt>
                <c:pt idx="3931">
                  <c:v>9.7510000000000003E-6</c:v>
                </c:pt>
                <c:pt idx="3932">
                  <c:v>9.7510000000000003E-6</c:v>
                </c:pt>
                <c:pt idx="3933">
                  <c:v>9.7070000000000004E-6</c:v>
                </c:pt>
                <c:pt idx="3934">
                  <c:v>9.7249999999999992E-6</c:v>
                </c:pt>
                <c:pt idx="3935">
                  <c:v>9.5340000000000005E-6</c:v>
                </c:pt>
                <c:pt idx="3936">
                  <c:v>9.5079999999999994E-6</c:v>
                </c:pt>
                <c:pt idx="3937">
                  <c:v>9.5340000000000005E-6</c:v>
                </c:pt>
                <c:pt idx="3938">
                  <c:v>9.5429999999999999E-6</c:v>
                </c:pt>
                <c:pt idx="3939">
                  <c:v>9.5429999999999999E-6</c:v>
                </c:pt>
                <c:pt idx="3940">
                  <c:v>9.5249999999999994E-6</c:v>
                </c:pt>
                <c:pt idx="3941">
                  <c:v>9.5340000000000005E-6</c:v>
                </c:pt>
                <c:pt idx="3942">
                  <c:v>9.5249999999999994E-6</c:v>
                </c:pt>
                <c:pt idx="3943">
                  <c:v>9.5249999999999994E-6</c:v>
                </c:pt>
                <c:pt idx="3944">
                  <c:v>9.5170000000000005E-6</c:v>
                </c:pt>
                <c:pt idx="3945">
                  <c:v>9.5340000000000005E-6</c:v>
                </c:pt>
                <c:pt idx="3946">
                  <c:v>9.5079999999999994E-6</c:v>
                </c:pt>
                <c:pt idx="3947">
                  <c:v>9.5340000000000005E-6</c:v>
                </c:pt>
                <c:pt idx="3948">
                  <c:v>9.5340000000000005E-6</c:v>
                </c:pt>
                <c:pt idx="3949">
                  <c:v>9.5340000000000005E-6</c:v>
                </c:pt>
                <c:pt idx="3950">
                  <c:v>9.577E-6</c:v>
                </c:pt>
                <c:pt idx="3951">
                  <c:v>9.5680000000000005E-6</c:v>
                </c:pt>
                <c:pt idx="3952">
                  <c:v>9.5680000000000005E-6</c:v>
                </c:pt>
                <c:pt idx="3953">
                  <c:v>9.7070000000000004E-6</c:v>
                </c:pt>
                <c:pt idx="3954">
                  <c:v>9.7159999999999998E-6</c:v>
                </c:pt>
                <c:pt idx="3955">
                  <c:v>9.5429999999999999E-6</c:v>
                </c:pt>
                <c:pt idx="3956">
                  <c:v>9.5510000000000005E-6</c:v>
                </c:pt>
                <c:pt idx="3957">
                  <c:v>9.5510000000000005E-6</c:v>
                </c:pt>
                <c:pt idx="3958">
                  <c:v>1.0010000000000001E-5</c:v>
                </c:pt>
                <c:pt idx="3959">
                  <c:v>9.9550000000000004E-6</c:v>
                </c:pt>
                <c:pt idx="3960">
                  <c:v>1.0010000000000001E-5</c:v>
                </c:pt>
                <c:pt idx="3961">
                  <c:v>1.0000000000000001E-5</c:v>
                </c:pt>
                <c:pt idx="3962">
                  <c:v>9.9909999999999997E-6</c:v>
                </c:pt>
                <c:pt idx="3963">
                  <c:v>9.9820000000000003E-6</c:v>
                </c:pt>
                <c:pt idx="3964">
                  <c:v>9.9729999999999992E-6</c:v>
                </c:pt>
                <c:pt idx="3965">
                  <c:v>9.9820000000000003E-6</c:v>
                </c:pt>
                <c:pt idx="3966">
                  <c:v>9.9729999999999992E-6</c:v>
                </c:pt>
                <c:pt idx="3967">
                  <c:v>9.7690000000000008E-6</c:v>
                </c:pt>
                <c:pt idx="3968">
                  <c:v>9.8209999999999997E-6</c:v>
                </c:pt>
                <c:pt idx="3969">
                  <c:v>9.8570000000000007E-6</c:v>
                </c:pt>
                <c:pt idx="3970">
                  <c:v>9.8660000000000001E-6</c:v>
                </c:pt>
                <c:pt idx="3971">
                  <c:v>9.8749999999999995E-6</c:v>
                </c:pt>
                <c:pt idx="3972">
                  <c:v>9.91E-6</c:v>
                </c:pt>
                <c:pt idx="3973">
                  <c:v>9.8479999999999996E-6</c:v>
                </c:pt>
                <c:pt idx="3974">
                  <c:v>9.8390000000000002E-6</c:v>
                </c:pt>
                <c:pt idx="3975">
                  <c:v>9.8390000000000002E-6</c:v>
                </c:pt>
                <c:pt idx="3976">
                  <c:v>9.8479999999999996E-6</c:v>
                </c:pt>
                <c:pt idx="3977">
                  <c:v>9.8479999999999996E-6</c:v>
                </c:pt>
                <c:pt idx="3978">
                  <c:v>9.8130000000000007E-6</c:v>
                </c:pt>
                <c:pt idx="3979">
                  <c:v>9.7769999999999997E-6</c:v>
                </c:pt>
                <c:pt idx="3980">
                  <c:v>9.7690000000000008E-6</c:v>
                </c:pt>
                <c:pt idx="3981">
                  <c:v>9.7690000000000008E-6</c:v>
                </c:pt>
                <c:pt idx="3982">
                  <c:v>9.7510000000000003E-6</c:v>
                </c:pt>
                <c:pt idx="3983">
                  <c:v>9.7419999999999992E-6</c:v>
                </c:pt>
                <c:pt idx="3984">
                  <c:v>9.7419999999999992E-6</c:v>
                </c:pt>
                <c:pt idx="3985">
                  <c:v>9.7419999999999992E-6</c:v>
                </c:pt>
                <c:pt idx="3986">
                  <c:v>9.7249999999999992E-6</c:v>
                </c:pt>
                <c:pt idx="3987">
                  <c:v>9.6639999999999993E-6</c:v>
                </c:pt>
                <c:pt idx="3988">
                  <c:v>9.6549999999999999E-6</c:v>
                </c:pt>
                <c:pt idx="3989">
                  <c:v>9.6719999999999999E-6</c:v>
                </c:pt>
                <c:pt idx="3990">
                  <c:v>9.6719999999999999E-6</c:v>
                </c:pt>
                <c:pt idx="3991">
                  <c:v>9.6549999999999999E-6</c:v>
                </c:pt>
                <c:pt idx="3992">
                  <c:v>9.6460000000000005E-6</c:v>
                </c:pt>
                <c:pt idx="3993">
                  <c:v>9.6379999999999999E-6</c:v>
                </c:pt>
                <c:pt idx="3994">
                  <c:v>9.6290000000000005E-6</c:v>
                </c:pt>
                <c:pt idx="3995">
                  <c:v>9.6199999999999994E-6</c:v>
                </c:pt>
                <c:pt idx="3996">
                  <c:v>9.6549999999999999E-6</c:v>
                </c:pt>
                <c:pt idx="3997">
                  <c:v>9.6379999999999999E-6</c:v>
                </c:pt>
                <c:pt idx="3998">
                  <c:v>9.7070000000000004E-6</c:v>
                </c:pt>
                <c:pt idx="3999">
                  <c:v>9.7070000000000004E-6</c:v>
                </c:pt>
                <c:pt idx="4000">
                  <c:v>9.6979999999999993E-6</c:v>
                </c:pt>
                <c:pt idx="4001">
                  <c:v>9.7070000000000004E-6</c:v>
                </c:pt>
                <c:pt idx="4002">
                  <c:v>9.6979999999999993E-6</c:v>
                </c:pt>
                <c:pt idx="4003">
                  <c:v>9.6979999999999993E-6</c:v>
                </c:pt>
                <c:pt idx="4004">
                  <c:v>9.7070000000000004E-6</c:v>
                </c:pt>
                <c:pt idx="4005">
                  <c:v>9.7070000000000004E-6</c:v>
                </c:pt>
                <c:pt idx="4006">
                  <c:v>9.7070000000000004E-6</c:v>
                </c:pt>
                <c:pt idx="4007">
                  <c:v>9.6979999999999993E-6</c:v>
                </c:pt>
                <c:pt idx="4008">
                  <c:v>9.6900000000000004E-6</c:v>
                </c:pt>
                <c:pt idx="4009">
                  <c:v>9.6120000000000005E-6</c:v>
                </c:pt>
                <c:pt idx="4010">
                  <c:v>9.6120000000000005E-6</c:v>
                </c:pt>
                <c:pt idx="4011">
                  <c:v>9.6029999999999994E-6</c:v>
                </c:pt>
                <c:pt idx="4012">
                  <c:v>9.6029999999999994E-6</c:v>
                </c:pt>
                <c:pt idx="4013">
                  <c:v>9.6120000000000005E-6</c:v>
                </c:pt>
                <c:pt idx="4014">
                  <c:v>9.6029999999999994E-6</c:v>
                </c:pt>
                <c:pt idx="4015">
                  <c:v>9.6029999999999994E-6</c:v>
                </c:pt>
                <c:pt idx="4016">
                  <c:v>9.6029999999999994E-6</c:v>
                </c:pt>
                <c:pt idx="4017">
                  <c:v>9.594E-6</c:v>
                </c:pt>
                <c:pt idx="4018">
                  <c:v>9.6029999999999994E-6</c:v>
                </c:pt>
                <c:pt idx="4019">
                  <c:v>9.577E-6</c:v>
                </c:pt>
                <c:pt idx="4020">
                  <c:v>9.5859999999999994E-6</c:v>
                </c:pt>
                <c:pt idx="4021">
                  <c:v>9.594E-6</c:v>
                </c:pt>
                <c:pt idx="4022">
                  <c:v>9.2629999999999992E-6</c:v>
                </c:pt>
                <c:pt idx="4023">
                  <c:v>9.2220000000000008E-6</c:v>
                </c:pt>
                <c:pt idx="4024">
                  <c:v>9.2220000000000008E-6</c:v>
                </c:pt>
                <c:pt idx="4025">
                  <c:v>9.2380000000000003E-6</c:v>
                </c:pt>
                <c:pt idx="4026">
                  <c:v>9.2469999999999997E-6</c:v>
                </c:pt>
                <c:pt idx="4027">
                  <c:v>9.2299999999999997E-6</c:v>
                </c:pt>
                <c:pt idx="4028">
                  <c:v>9.2299999999999997E-6</c:v>
                </c:pt>
                <c:pt idx="4029">
                  <c:v>9.2299999999999997E-6</c:v>
                </c:pt>
                <c:pt idx="4030">
                  <c:v>9.2220000000000008E-6</c:v>
                </c:pt>
                <c:pt idx="4031">
                  <c:v>9.2129999999999997E-6</c:v>
                </c:pt>
                <c:pt idx="4032">
                  <c:v>9.6639999999999993E-6</c:v>
                </c:pt>
                <c:pt idx="4033">
                  <c:v>9.6719999999999999E-6</c:v>
                </c:pt>
                <c:pt idx="4034">
                  <c:v>9.6979999999999993E-6</c:v>
                </c:pt>
                <c:pt idx="4035">
                  <c:v>9.6979999999999993E-6</c:v>
                </c:pt>
                <c:pt idx="4036">
                  <c:v>9.7070000000000004E-6</c:v>
                </c:pt>
                <c:pt idx="4037">
                  <c:v>9.7419999999999992E-6</c:v>
                </c:pt>
                <c:pt idx="4038">
                  <c:v>9.7340000000000003E-6</c:v>
                </c:pt>
                <c:pt idx="4039">
                  <c:v>9.7340000000000003E-6</c:v>
                </c:pt>
                <c:pt idx="4040">
                  <c:v>9.7419999999999992E-6</c:v>
                </c:pt>
                <c:pt idx="4041">
                  <c:v>9.7340000000000003E-6</c:v>
                </c:pt>
                <c:pt idx="4042">
                  <c:v>9.7340000000000003E-6</c:v>
                </c:pt>
                <c:pt idx="4043">
                  <c:v>9.7340000000000003E-6</c:v>
                </c:pt>
                <c:pt idx="4044">
                  <c:v>9.7510000000000003E-6</c:v>
                </c:pt>
                <c:pt idx="4045">
                  <c:v>9.7249999999999992E-6</c:v>
                </c:pt>
                <c:pt idx="4046">
                  <c:v>9.7510000000000003E-6</c:v>
                </c:pt>
                <c:pt idx="4047">
                  <c:v>9.7419999999999992E-6</c:v>
                </c:pt>
                <c:pt idx="4048">
                  <c:v>9.7249999999999992E-6</c:v>
                </c:pt>
                <c:pt idx="4049">
                  <c:v>9.7159999999999998E-6</c:v>
                </c:pt>
                <c:pt idx="4050">
                  <c:v>9.7340000000000003E-6</c:v>
                </c:pt>
                <c:pt idx="4051">
                  <c:v>9.7249999999999992E-6</c:v>
                </c:pt>
                <c:pt idx="4052">
                  <c:v>9.5510000000000005E-6</c:v>
                </c:pt>
                <c:pt idx="4053">
                  <c:v>9.5680000000000005E-6</c:v>
                </c:pt>
                <c:pt idx="4054">
                  <c:v>9.4399999999999994E-6</c:v>
                </c:pt>
                <c:pt idx="4055">
                  <c:v>9.4229999999999994E-6</c:v>
                </c:pt>
                <c:pt idx="4056">
                  <c:v>9.5599999999999999E-6</c:v>
                </c:pt>
                <c:pt idx="4057">
                  <c:v>9.5429999999999999E-6</c:v>
                </c:pt>
                <c:pt idx="4058">
                  <c:v>9.5510000000000005E-6</c:v>
                </c:pt>
                <c:pt idx="4059">
                  <c:v>9.5340000000000005E-6</c:v>
                </c:pt>
                <c:pt idx="4060">
                  <c:v>9.5429999999999999E-6</c:v>
                </c:pt>
                <c:pt idx="4061">
                  <c:v>9.5340000000000005E-6</c:v>
                </c:pt>
                <c:pt idx="4062">
                  <c:v>9.3549999999999994E-6</c:v>
                </c:pt>
                <c:pt idx="4063">
                  <c:v>9.3889999999999994E-6</c:v>
                </c:pt>
                <c:pt idx="4064">
                  <c:v>9.397E-6</c:v>
                </c:pt>
                <c:pt idx="4065">
                  <c:v>9.4059999999999994E-6</c:v>
                </c:pt>
                <c:pt idx="4066">
                  <c:v>9.397E-6</c:v>
                </c:pt>
                <c:pt idx="4067">
                  <c:v>9.431E-6</c:v>
                </c:pt>
                <c:pt idx="4068">
                  <c:v>9.4569999999999994E-6</c:v>
                </c:pt>
                <c:pt idx="4069">
                  <c:v>9.4399999999999994E-6</c:v>
                </c:pt>
                <c:pt idx="4070">
                  <c:v>9.448E-6</c:v>
                </c:pt>
                <c:pt idx="4071">
                  <c:v>9.4569999999999994E-6</c:v>
                </c:pt>
                <c:pt idx="4072">
                  <c:v>9.4569999999999994E-6</c:v>
                </c:pt>
                <c:pt idx="4073">
                  <c:v>9.4569999999999994E-6</c:v>
                </c:pt>
                <c:pt idx="4074">
                  <c:v>9.4569999999999994E-6</c:v>
                </c:pt>
                <c:pt idx="4075">
                  <c:v>9.4569999999999994E-6</c:v>
                </c:pt>
                <c:pt idx="4076">
                  <c:v>9.4569999999999994E-6</c:v>
                </c:pt>
                <c:pt idx="4077">
                  <c:v>9.465E-6</c:v>
                </c:pt>
                <c:pt idx="4078">
                  <c:v>9.4739999999999994E-6</c:v>
                </c:pt>
                <c:pt idx="4079">
                  <c:v>9.4739999999999994E-6</c:v>
                </c:pt>
                <c:pt idx="4080">
                  <c:v>9.4569999999999994E-6</c:v>
                </c:pt>
                <c:pt idx="4081">
                  <c:v>9.3549999999999994E-6</c:v>
                </c:pt>
                <c:pt idx="4082">
                  <c:v>9.3549999999999994E-6</c:v>
                </c:pt>
                <c:pt idx="4083">
                  <c:v>9.3640000000000005E-6</c:v>
                </c:pt>
                <c:pt idx="4084">
                  <c:v>9.3719999999999994E-6</c:v>
                </c:pt>
                <c:pt idx="4085">
                  <c:v>9.3640000000000005E-6</c:v>
                </c:pt>
                <c:pt idx="4086">
                  <c:v>9.3549999999999994E-6</c:v>
                </c:pt>
                <c:pt idx="4087">
                  <c:v>9.3719999999999994E-6</c:v>
                </c:pt>
                <c:pt idx="4088">
                  <c:v>9.1549999999999996E-6</c:v>
                </c:pt>
                <c:pt idx="4089">
                  <c:v>9.2629999999999992E-6</c:v>
                </c:pt>
                <c:pt idx="4090">
                  <c:v>9.3889999999999994E-6</c:v>
                </c:pt>
                <c:pt idx="4091">
                  <c:v>9.397E-6</c:v>
                </c:pt>
                <c:pt idx="4092">
                  <c:v>9.3810000000000005E-6</c:v>
                </c:pt>
                <c:pt idx="4093">
                  <c:v>9.397E-6</c:v>
                </c:pt>
                <c:pt idx="4094">
                  <c:v>9.3889999999999994E-6</c:v>
                </c:pt>
                <c:pt idx="4095">
                  <c:v>9.4059999999999994E-6</c:v>
                </c:pt>
                <c:pt idx="4096">
                  <c:v>9.4059999999999994E-6</c:v>
                </c:pt>
                <c:pt idx="4097">
                  <c:v>9.4059999999999994E-6</c:v>
                </c:pt>
                <c:pt idx="4098">
                  <c:v>9.414E-6</c:v>
                </c:pt>
                <c:pt idx="4099">
                  <c:v>9.4229999999999994E-6</c:v>
                </c:pt>
                <c:pt idx="4100">
                  <c:v>9.414E-6</c:v>
                </c:pt>
                <c:pt idx="4101">
                  <c:v>9.414E-6</c:v>
                </c:pt>
                <c:pt idx="4102">
                  <c:v>9.4059999999999994E-6</c:v>
                </c:pt>
                <c:pt idx="4103">
                  <c:v>9.431E-6</c:v>
                </c:pt>
                <c:pt idx="4104">
                  <c:v>9.4059999999999994E-6</c:v>
                </c:pt>
                <c:pt idx="4105">
                  <c:v>9.465E-6</c:v>
                </c:pt>
                <c:pt idx="4106">
                  <c:v>9.431E-6</c:v>
                </c:pt>
                <c:pt idx="4107">
                  <c:v>9.3300000000000005E-6</c:v>
                </c:pt>
                <c:pt idx="4108">
                  <c:v>9.3219999999999999E-6</c:v>
                </c:pt>
                <c:pt idx="4109">
                  <c:v>9.3300000000000005E-6</c:v>
                </c:pt>
                <c:pt idx="4110">
                  <c:v>9.3219999999999999E-6</c:v>
                </c:pt>
                <c:pt idx="4111">
                  <c:v>9.3219999999999999E-6</c:v>
                </c:pt>
                <c:pt idx="4112">
                  <c:v>9.3389999999999999E-6</c:v>
                </c:pt>
                <c:pt idx="4113">
                  <c:v>9.3470000000000005E-6</c:v>
                </c:pt>
                <c:pt idx="4114">
                  <c:v>9.3219999999999999E-6</c:v>
                </c:pt>
                <c:pt idx="4115">
                  <c:v>9.3389999999999999E-6</c:v>
                </c:pt>
                <c:pt idx="4116">
                  <c:v>9.3389999999999999E-6</c:v>
                </c:pt>
                <c:pt idx="4117">
                  <c:v>9.3300000000000005E-6</c:v>
                </c:pt>
                <c:pt idx="4118">
                  <c:v>9.3300000000000005E-6</c:v>
                </c:pt>
                <c:pt idx="4119">
                  <c:v>9.3389999999999999E-6</c:v>
                </c:pt>
                <c:pt idx="4120">
                  <c:v>9.3549999999999994E-6</c:v>
                </c:pt>
                <c:pt idx="4121">
                  <c:v>9.3470000000000005E-6</c:v>
                </c:pt>
                <c:pt idx="4122">
                  <c:v>9.7070000000000004E-6</c:v>
                </c:pt>
                <c:pt idx="4123">
                  <c:v>9.7159999999999998E-6</c:v>
                </c:pt>
                <c:pt idx="4124">
                  <c:v>9.7249999999999992E-6</c:v>
                </c:pt>
                <c:pt idx="4125">
                  <c:v>9.7419999999999992E-6</c:v>
                </c:pt>
                <c:pt idx="4126">
                  <c:v>9.7860000000000008E-6</c:v>
                </c:pt>
                <c:pt idx="4127">
                  <c:v>9.7950000000000002E-6</c:v>
                </c:pt>
                <c:pt idx="4128">
                  <c:v>9.6900000000000004E-6</c:v>
                </c:pt>
                <c:pt idx="4129">
                  <c:v>9.6979999999999993E-6</c:v>
                </c:pt>
                <c:pt idx="4130">
                  <c:v>9.6979999999999993E-6</c:v>
                </c:pt>
                <c:pt idx="4131">
                  <c:v>9.7159999999999998E-6</c:v>
                </c:pt>
                <c:pt idx="4132">
                  <c:v>9.7249999999999992E-6</c:v>
                </c:pt>
                <c:pt idx="4133">
                  <c:v>9.6979999999999993E-6</c:v>
                </c:pt>
                <c:pt idx="4134">
                  <c:v>9.7159999999999998E-6</c:v>
                </c:pt>
                <c:pt idx="4135">
                  <c:v>9.7340000000000003E-6</c:v>
                </c:pt>
                <c:pt idx="4136">
                  <c:v>9.7340000000000003E-6</c:v>
                </c:pt>
                <c:pt idx="4137">
                  <c:v>9.7249999999999992E-6</c:v>
                </c:pt>
                <c:pt idx="4138">
                  <c:v>9.7159999999999998E-6</c:v>
                </c:pt>
                <c:pt idx="4139">
                  <c:v>9.7249999999999992E-6</c:v>
                </c:pt>
                <c:pt idx="4140">
                  <c:v>9.7249999999999992E-6</c:v>
                </c:pt>
                <c:pt idx="4141">
                  <c:v>9.7070000000000004E-6</c:v>
                </c:pt>
                <c:pt idx="4142">
                  <c:v>9.7159999999999998E-6</c:v>
                </c:pt>
                <c:pt idx="4143">
                  <c:v>9.7070000000000004E-6</c:v>
                </c:pt>
                <c:pt idx="4144">
                  <c:v>9.6979999999999993E-6</c:v>
                </c:pt>
                <c:pt idx="4145">
                  <c:v>9.7419999999999992E-6</c:v>
                </c:pt>
                <c:pt idx="4146">
                  <c:v>9.7070000000000004E-6</c:v>
                </c:pt>
                <c:pt idx="4147">
                  <c:v>9.6979999999999993E-6</c:v>
                </c:pt>
                <c:pt idx="4148">
                  <c:v>9.6900000000000004E-6</c:v>
                </c:pt>
                <c:pt idx="4149">
                  <c:v>9.7070000000000004E-6</c:v>
                </c:pt>
                <c:pt idx="4150">
                  <c:v>9.6979999999999993E-6</c:v>
                </c:pt>
                <c:pt idx="4151">
                  <c:v>9.7070000000000004E-6</c:v>
                </c:pt>
                <c:pt idx="4152">
                  <c:v>9.7070000000000004E-6</c:v>
                </c:pt>
                <c:pt idx="4153">
                  <c:v>9.6979999999999993E-6</c:v>
                </c:pt>
                <c:pt idx="4154">
                  <c:v>9.6900000000000004E-6</c:v>
                </c:pt>
                <c:pt idx="4155">
                  <c:v>9.7070000000000004E-6</c:v>
                </c:pt>
                <c:pt idx="4156">
                  <c:v>9.7159999999999998E-6</c:v>
                </c:pt>
                <c:pt idx="4157">
                  <c:v>9.7249999999999992E-6</c:v>
                </c:pt>
                <c:pt idx="4158">
                  <c:v>9.7070000000000004E-6</c:v>
                </c:pt>
                <c:pt idx="4159">
                  <c:v>9.7070000000000004E-6</c:v>
                </c:pt>
                <c:pt idx="4160">
                  <c:v>9.7070000000000004E-6</c:v>
                </c:pt>
                <c:pt idx="4161">
                  <c:v>9.6979999999999993E-6</c:v>
                </c:pt>
                <c:pt idx="4162">
                  <c:v>9.7070000000000004E-6</c:v>
                </c:pt>
                <c:pt idx="4163">
                  <c:v>9.7070000000000004E-6</c:v>
                </c:pt>
                <c:pt idx="4164">
                  <c:v>9.7419999999999992E-6</c:v>
                </c:pt>
                <c:pt idx="4165">
                  <c:v>9.7340000000000003E-6</c:v>
                </c:pt>
                <c:pt idx="4166">
                  <c:v>9.7510000000000003E-6</c:v>
                </c:pt>
                <c:pt idx="4167">
                  <c:v>9.7510000000000003E-6</c:v>
                </c:pt>
                <c:pt idx="4168">
                  <c:v>9.7510000000000003E-6</c:v>
                </c:pt>
                <c:pt idx="4169">
                  <c:v>9.7599999999999997E-6</c:v>
                </c:pt>
                <c:pt idx="4170">
                  <c:v>9.7599999999999997E-6</c:v>
                </c:pt>
                <c:pt idx="4171">
                  <c:v>9.7690000000000008E-6</c:v>
                </c:pt>
                <c:pt idx="4172">
                  <c:v>9.7690000000000008E-6</c:v>
                </c:pt>
                <c:pt idx="4173">
                  <c:v>9.7599999999999997E-6</c:v>
                </c:pt>
                <c:pt idx="4174">
                  <c:v>9.7599999999999997E-6</c:v>
                </c:pt>
                <c:pt idx="4175">
                  <c:v>9.7769999999999997E-6</c:v>
                </c:pt>
                <c:pt idx="4176">
                  <c:v>9.7690000000000008E-6</c:v>
                </c:pt>
                <c:pt idx="4177">
                  <c:v>9.7950000000000002E-6</c:v>
                </c:pt>
                <c:pt idx="4178">
                  <c:v>9.7950000000000002E-6</c:v>
                </c:pt>
                <c:pt idx="4179">
                  <c:v>9.8039999999999996E-6</c:v>
                </c:pt>
                <c:pt idx="4180">
                  <c:v>9.7950000000000002E-6</c:v>
                </c:pt>
                <c:pt idx="4181">
                  <c:v>9.7769999999999997E-6</c:v>
                </c:pt>
                <c:pt idx="4182">
                  <c:v>9.91E-6</c:v>
                </c:pt>
                <c:pt idx="4183">
                  <c:v>9.9010000000000006E-6</c:v>
                </c:pt>
                <c:pt idx="4184">
                  <c:v>9.8919999999999995E-6</c:v>
                </c:pt>
                <c:pt idx="4185">
                  <c:v>9.9010000000000006E-6</c:v>
                </c:pt>
                <c:pt idx="4186">
                  <c:v>9.9369999999999999E-6</c:v>
                </c:pt>
                <c:pt idx="4187">
                  <c:v>9.9189999999999994E-6</c:v>
                </c:pt>
                <c:pt idx="4188">
                  <c:v>9.9010000000000006E-6</c:v>
                </c:pt>
                <c:pt idx="4189">
                  <c:v>9.91E-6</c:v>
                </c:pt>
                <c:pt idx="4190">
                  <c:v>9.9189999999999994E-6</c:v>
                </c:pt>
                <c:pt idx="4191">
                  <c:v>9.91E-6</c:v>
                </c:pt>
                <c:pt idx="4192">
                  <c:v>9.91E-6</c:v>
                </c:pt>
                <c:pt idx="4193">
                  <c:v>9.8919999999999995E-6</c:v>
                </c:pt>
                <c:pt idx="4194">
                  <c:v>9.9550000000000004E-6</c:v>
                </c:pt>
                <c:pt idx="4195">
                  <c:v>9.9550000000000004E-6</c:v>
                </c:pt>
                <c:pt idx="4196">
                  <c:v>9.9639999999999998E-6</c:v>
                </c:pt>
                <c:pt idx="4197">
                  <c:v>9.9729999999999992E-6</c:v>
                </c:pt>
                <c:pt idx="4198">
                  <c:v>9.9820000000000003E-6</c:v>
                </c:pt>
                <c:pt idx="4199">
                  <c:v>1.011E-5</c:v>
                </c:pt>
                <c:pt idx="4200">
                  <c:v>1.012E-5</c:v>
                </c:pt>
                <c:pt idx="4201">
                  <c:v>1.0139999999999999E-5</c:v>
                </c:pt>
                <c:pt idx="4202">
                  <c:v>1.013E-5</c:v>
                </c:pt>
                <c:pt idx="4203">
                  <c:v>1.012E-5</c:v>
                </c:pt>
                <c:pt idx="4204">
                  <c:v>1.0139999999999999E-5</c:v>
                </c:pt>
                <c:pt idx="4205">
                  <c:v>1.013E-5</c:v>
                </c:pt>
                <c:pt idx="4206">
                  <c:v>1.0139999999999999E-5</c:v>
                </c:pt>
                <c:pt idx="4207">
                  <c:v>1.0139999999999999E-5</c:v>
                </c:pt>
                <c:pt idx="4208">
                  <c:v>1.013E-5</c:v>
                </c:pt>
                <c:pt idx="4209">
                  <c:v>1.013E-5</c:v>
                </c:pt>
                <c:pt idx="4210">
                  <c:v>1.013E-5</c:v>
                </c:pt>
                <c:pt idx="4211">
                  <c:v>1.013E-5</c:v>
                </c:pt>
                <c:pt idx="4212">
                  <c:v>1.0139999999999999E-5</c:v>
                </c:pt>
                <c:pt idx="4213">
                  <c:v>1.012E-5</c:v>
                </c:pt>
                <c:pt idx="4214">
                  <c:v>1.013E-5</c:v>
                </c:pt>
                <c:pt idx="4215">
                  <c:v>1.0139999999999999E-5</c:v>
                </c:pt>
                <c:pt idx="4216">
                  <c:v>1.008E-5</c:v>
                </c:pt>
                <c:pt idx="4217">
                  <c:v>1.008E-5</c:v>
                </c:pt>
                <c:pt idx="4218">
                  <c:v>1.008E-5</c:v>
                </c:pt>
                <c:pt idx="4219">
                  <c:v>1.007E-5</c:v>
                </c:pt>
                <c:pt idx="4220">
                  <c:v>1.005E-5</c:v>
                </c:pt>
                <c:pt idx="4221">
                  <c:v>1.006E-5</c:v>
                </c:pt>
                <c:pt idx="4222">
                  <c:v>1.007E-5</c:v>
                </c:pt>
                <c:pt idx="4223">
                  <c:v>9.8919999999999995E-6</c:v>
                </c:pt>
                <c:pt idx="4224">
                  <c:v>9.9369999999999999E-6</c:v>
                </c:pt>
                <c:pt idx="4225">
                  <c:v>9.9639999999999998E-6</c:v>
                </c:pt>
                <c:pt idx="4226">
                  <c:v>1.0000000000000001E-5</c:v>
                </c:pt>
                <c:pt idx="4227">
                  <c:v>1.0030000000000001E-5</c:v>
                </c:pt>
                <c:pt idx="4228">
                  <c:v>1.0020000000000001E-5</c:v>
                </c:pt>
                <c:pt idx="4229">
                  <c:v>1.0020000000000001E-5</c:v>
                </c:pt>
                <c:pt idx="4230">
                  <c:v>1.004E-5</c:v>
                </c:pt>
                <c:pt idx="4231">
                  <c:v>1.0030000000000001E-5</c:v>
                </c:pt>
                <c:pt idx="4232">
                  <c:v>1.005E-5</c:v>
                </c:pt>
                <c:pt idx="4233">
                  <c:v>1.006E-5</c:v>
                </c:pt>
                <c:pt idx="4234">
                  <c:v>1.006E-5</c:v>
                </c:pt>
                <c:pt idx="4235">
                  <c:v>1.005E-5</c:v>
                </c:pt>
                <c:pt idx="4236">
                  <c:v>1.009E-5</c:v>
                </c:pt>
                <c:pt idx="4237">
                  <c:v>1.007E-5</c:v>
                </c:pt>
                <c:pt idx="4238">
                  <c:v>1.006E-5</c:v>
                </c:pt>
                <c:pt idx="4239">
                  <c:v>1.01E-5</c:v>
                </c:pt>
                <c:pt idx="4240">
                  <c:v>1.006E-5</c:v>
                </c:pt>
                <c:pt idx="4241">
                  <c:v>1.007E-5</c:v>
                </c:pt>
                <c:pt idx="4242">
                  <c:v>1.007E-5</c:v>
                </c:pt>
                <c:pt idx="4243">
                  <c:v>1.008E-5</c:v>
                </c:pt>
                <c:pt idx="4244">
                  <c:v>1.006E-5</c:v>
                </c:pt>
                <c:pt idx="4245">
                  <c:v>1.009E-5</c:v>
                </c:pt>
                <c:pt idx="4246">
                  <c:v>1.007E-5</c:v>
                </c:pt>
                <c:pt idx="4247">
                  <c:v>1.008E-5</c:v>
                </c:pt>
                <c:pt idx="4248">
                  <c:v>1.008E-5</c:v>
                </c:pt>
                <c:pt idx="4249">
                  <c:v>1.007E-5</c:v>
                </c:pt>
                <c:pt idx="4250">
                  <c:v>1.009E-5</c:v>
                </c:pt>
                <c:pt idx="4251">
                  <c:v>1.009E-5</c:v>
                </c:pt>
                <c:pt idx="4252">
                  <c:v>1.009E-5</c:v>
                </c:pt>
                <c:pt idx="4253">
                  <c:v>1.006E-5</c:v>
                </c:pt>
                <c:pt idx="4254">
                  <c:v>1.005E-5</c:v>
                </c:pt>
                <c:pt idx="4255">
                  <c:v>1.009E-5</c:v>
                </c:pt>
                <c:pt idx="4256">
                  <c:v>1.007E-5</c:v>
                </c:pt>
                <c:pt idx="4257">
                  <c:v>1.008E-5</c:v>
                </c:pt>
                <c:pt idx="4258">
                  <c:v>1.005E-5</c:v>
                </c:pt>
                <c:pt idx="4259">
                  <c:v>1.0020000000000001E-5</c:v>
                </c:pt>
                <c:pt idx="4260">
                  <c:v>1.007E-5</c:v>
                </c:pt>
                <c:pt idx="4261">
                  <c:v>1.007E-5</c:v>
                </c:pt>
                <c:pt idx="4262">
                  <c:v>1.01E-5</c:v>
                </c:pt>
                <c:pt idx="4263">
                  <c:v>1.007E-5</c:v>
                </c:pt>
                <c:pt idx="4264">
                  <c:v>1.009E-5</c:v>
                </c:pt>
                <c:pt idx="4265">
                  <c:v>1.012E-5</c:v>
                </c:pt>
                <c:pt idx="4266">
                  <c:v>9.9820000000000003E-6</c:v>
                </c:pt>
                <c:pt idx="4267">
                  <c:v>9.9909999999999997E-6</c:v>
                </c:pt>
                <c:pt idx="4268">
                  <c:v>9.9729999999999992E-6</c:v>
                </c:pt>
                <c:pt idx="4269">
                  <c:v>9.9820000000000003E-6</c:v>
                </c:pt>
                <c:pt idx="4270">
                  <c:v>9.9729999999999992E-6</c:v>
                </c:pt>
                <c:pt idx="4271">
                  <c:v>9.9820000000000003E-6</c:v>
                </c:pt>
                <c:pt idx="4272">
                  <c:v>9.9729999999999992E-6</c:v>
                </c:pt>
                <c:pt idx="4273">
                  <c:v>9.9639999999999998E-6</c:v>
                </c:pt>
                <c:pt idx="4274">
                  <c:v>9.9729999999999992E-6</c:v>
                </c:pt>
                <c:pt idx="4275">
                  <c:v>1.0190000000000001E-5</c:v>
                </c:pt>
                <c:pt idx="4276">
                  <c:v>1.0339999999999999E-5</c:v>
                </c:pt>
                <c:pt idx="4277">
                  <c:v>1.0339999999999999E-5</c:v>
                </c:pt>
                <c:pt idx="4278">
                  <c:v>1.0319999999999999E-5</c:v>
                </c:pt>
                <c:pt idx="4279">
                  <c:v>1.0329999999999999E-5</c:v>
                </c:pt>
                <c:pt idx="4280">
                  <c:v>1.03E-5</c:v>
                </c:pt>
                <c:pt idx="4281">
                  <c:v>1.025E-5</c:v>
                </c:pt>
                <c:pt idx="4282">
                  <c:v>9.6120000000000005E-6</c:v>
                </c:pt>
                <c:pt idx="4283">
                  <c:v>9.5249999999999994E-6</c:v>
                </c:pt>
                <c:pt idx="4284">
                  <c:v>9.5079999999999994E-6</c:v>
                </c:pt>
                <c:pt idx="4285">
                  <c:v>9.3549999999999994E-6</c:v>
                </c:pt>
                <c:pt idx="4286">
                  <c:v>9.3049999999999998E-6</c:v>
                </c:pt>
                <c:pt idx="4287">
                  <c:v>9.2879999999999998E-6</c:v>
                </c:pt>
                <c:pt idx="4288">
                  <c:v>9.2879999999999998E-6</c:v>
                </c:pt>
                <c:pt idx="4289">
                  <c:v>9.3049999999999998E-6</c:v>
                </c:pt>
                <c:pt idx="4290">
                  <c:v>9.3219999999999999E-6</c:v>
                </c:pt>
                <c:pt idx="4291">
                  <c:v>9.2969999999999992E-6</c:v>
                </c:pt>
                <c:pt idx="4292">
                  <c:v>9.3130000000000004E-6</c:v>
                </c:pt>
                <c:pt idx="4293">
                  <c:v>9.3300000000000005E-6</c:v>
                </c:pt>
                <c:pt idx="4294">
                  <c:v>9.2879999999999998E-6</c:v>
                </c:pt>
                <c:pt idx="4295">
                  <c:v>9.2969999999999992E-6</c:v>
                </c:pt>
                <c:pt idx="4296">
                  <c:v>9.2220000000000008E-6</c:v>
                </c:pt>
                <c:pt idx="4297">
                  <c:v>9.2380000000000003E-6</c:v>
                </c:pt>
                <c:pt idx="4298">
                  <c:v>9.2299999999999997E-6</c:v>
                </c:pt>
                <c:pt idx="4299">
                  <c:v>9.2550000000000003E-6</c:v>
                </c:pt>
                <c:pt idx="4300">
                  <c:v>9.2220000000000008E-6</c:v>
                </c:pt>
                <c:pt idx="4301">
                  <c:v>9.2469999999999997E-6</c:v>
                </c:pt>
                <c:pt idx="4302">
                  <c:v>9.2380000000000003E-6</c:v>
                </c:pt>
                <c:pt idx="4303">
                  <c:v>9.2550000000000003E-6</c:v>
                </c:pt>
                <c:pt idx="4304">
                  <c:v>9.2469999999999997E-6</c:v>
                </c:pt>
                <c:pt idx="4305">
                  <c:v>9.2629999999999992E-6</c:v>
                </c:pt>
                <c:pt idx="4306">
                  <c:v>9.3130000000000004E-6</c:v>
                </c:pt>
                <c:pt idx="4307">
                  <c:v>9.2550000000000003E-6</c:v>
                </c:pt>
                <c:pt idx="4308">
                  <c:v>9.2299999999999997E-6</c:v>
                </c:pt>
                <c:pt idx="4309">
                  <c:v>9.0240000000000003E-6</c:v>
                </c:pt>
                <c:pt idx="4310">
                  <c:v>9.0240000000000003E-6</c:v>
                </c:pt>
                <c:pt idx="4311">
                  <c:v>9.3470000000000005E-6</c:v>
                </c:pt>
                <c:pt idx="4312">
                  <c:v>9.3470000000000005E-6</c:v>
                </c:pt>
                <c:pt idx="4313">
                  <c:v>9.3389999999999999E-6</c:v>
                </c:pt>
                <c:pt idx="4314">
                  <c:v>9.3389999999999999E-6</c:v>
                </c:pt>
                <c:pt idx="4315">
                  <c:v>9.3549999999999994E-6</c:v>
                </c:pt>
                <c:pt idx="4316">
                  <c:v>9.3640000000000005E-6</c:v>
                </c:pt>
                <c:pt idx="4317">
                  <c:v>9.3549999999999994E-6</c:v>
                </c:pt>
                <c:pt idx="4318">
                  <c:v>9.2220000000000008E-6</c:v>
                </c:pt>
                <c:pt idx="4319">
                  <c:v>9.2299999999999997E-6</c:v>
                </c:pt>
                <c:pt idx="4320">
                  <c:v>9.2380000000000003E-6</c:v>
                </c:pt>
                <c:pt idx="4321">
                  <c:v>9.2720000000000003E-6</c:v>
                </c:pt>
                <c:pt idx="4322">
                  <c:v>9.2550000000000003E-6</c:v>
                </c:pt>
                <c:pt idx="4323">
                  <c:v>9.2799999999999992E-6</c:v>
                </c:pt>
                <c:pt idx="4324">
                  <c:v>9.2720000000000003E-6</c:v>
                </c:pt>
                <c:pt idx="4325">
                  <c:v>9.2879999999999998E-6</c:v>
                </c:pt>
                <c:pt idx="4326">
                  <c:v>9.2799999999999992E-6</c:v>
                </c:pt>
                <c:pt idx="4327">
                  <c:v>9.2799999999999992E-6</c:v>
                </c:pt>
                <c:pt idx="4328">
                  <c:v>9.2720000000000003E-6</c:v>
                </c:pt>
                <c:pt idx="4329">
                  <c:v>9.3049999999999998E-6</c:v>
                </c:pt>
                <c:pt idx="4330">
                  <c:v>9.3049999999999998E-6</c:v>
                </c:pt>
                <c:pt idx="4331">
                  <c:v>9.3219999999999999E-6</c:v>
                </c:pt>
                <c:pt idx="4332">
                  <c:v>9.2969999999999992E-6</c:v>
                </c:pt>
                <c:pt idx="4333">
                  <c:v>9.2879999999999998E-6</c:v>
                </c:pt>
                <c:pt idx="4334">
                  <c:v>9.2879999999999998E-6</c:v>
                </c:pt>
                <c:pt idx="4335">
                  <c:v>9.3049999999999998E-6</c:v>
                </c:pt>
                <c:pt idx="4336">
                  <c:v>9.3049999999999998E-6</c:v>
                </c:pt>
                <c:pt idx="4337">
                  <c:v>9.2969999999999992E-6</c:v>
                </c:pt>
                <c:pt idx="4338">
                  <c:v>9.3130000000000004E-6</c:v>
                </c:pt>
                <c:pt idx="4339">
                  <c:v>9.3049999999999998E-6</c:v>
                </c:pt>
                <c:pt idx="4340">
                  <c:v>9.3130000000000004E-6</c:v>
                </c:pt>
                <c:pt idx="4341">
                  <c:v>9.3130000000000004E-6</c:v>
                </c:pt>
                <c:pt idx="4342">
                  <c:v>9.3300000000000005E-6</c:v>
                </c:pt>
                <c:pt idx="4343">
                  <c:v>9.3219999999999999E-6</c:v>
                </c:pt>
                <c:pt idx="4344">
                  <c:v>9.3640000000000005E-6</c:v>
                </c:pt>
                <c:pt idx="4345">
                  <c:v>9.397E-6</c:v>
                </c:pt>
                <c:pt idx="4346">
                  <c:v>9.3389999999999999E-6</c:v>
                </c:pt>
                <c:pt idx="4347">
                  <c:v>9.3549999999999994E-6</c:v>
                </c:pt>
                <c:pt idx="4348">
                  <c:v>9.3470000000000005E-6</c:v>
                </c:pt>
                <c:pt idx="4349">
                  <c:v>9.3470000000000005E-6</c:v>
                </c:pt>
                <c:pt idx="4350">
                  <c:v>9.3389999999999999E-6</c:v>
                </c:pt>
                <c:pt idx="4351">
                  <c:v>9.3300000000000005E-6</c:v>
                </c:pt>
                <c:pt idx="4352">
                  <c:v>9.3300000000000005E-6</c:v>
                </c:pt>
                <c:pt idx="4353">
                  <c:v>9.5859999999999994E-6</c:v>
                </c:pt>
                <c:pt idx="4354">
                  <c:v>9.577E-6</c:v>
                </c:pt>
                <c:pt idx="4355">
                  <c:v>9.5680000000000005E-6</c:v>
                </c:pt>
                <c:pt idx="4356">
                  <c:v>9.577E-6</c:v>
                </c:pt>
                <c:pt idx="4357">
                  <c:v>9.6029999999999994E-6</c:v>
                </c:pt>
                <c:pt idx="4358">
                  <c:v>9.5859999999999994E-6</c:v>
                </c:pt>
                <c:pt idx="4359">
                  <c:v>9.594E-6</c:v>
                </c:pt>
                <c:pt idx="4360">
                  <c:v>9.594E-6</c:v>
                </c:pt>
                <c:pt idx="4361">
                  <c:v>9.594E-6</c:v>
                </c:pt>
                <c:pt idx="4362">
                  <c:v>9.5859999999999994E-6</c:v>
                </c:pt>
                <c:pt idx="4363">
                  <c:v>9.5859999999999994E-6</c:v>
                </c:pt>
                <c:pt idx="4364">
                  <c:v>9.577E-6</c:v>
                </c:pt>
                <c:pt idx="4365">
                  <c:v>9.594E-6</c:v>
                </c:pt>
                <c:pt idx="4366">
                  <c:v>9.577E-6</c:v>
                </c:pt>
                <c:pt idx="4367">
                  <c:v>9.594E-6</c:v>
                </c:pt>
                <c:pt idx="4368">
                  <c:v>9.6199999999999994E-6</c:v>
                </c:pt>
                <c:pt idx="4369">
                  <c:v>9.6199999999999994E-6</c:v>
                </c:pt>
                <c:pt idx="4370">
                  <c:v>9.6290000000000005E-6</c:v>
                </c:pt>
                <c:pt idx="4371">
                  <c:v>9.6290000000000005E-6</c:v>
                </c:pt>
                <c:pt idx="4372">
                  <c:v>9.6379999999999999E-6</c:v>
                </c:pt>
                <c:pt idx="4373">
                  <c:v>9.6199999999999994E-6</c:v>
                </c:pt>
                <c:pt idx="4374">
                  <c:v>9.6290000000000005E-6</c:v>
                </c:pt>
                <c:pt idx="4375">
                  <c:v>9.6199999999999994E-6</c:v>
                </c:pt>
                <c:pt idx="4376">
                  <c:v>9.6900000000000004E-6</c:v>
                </c:pt>
                <c:pt idx="4377">
                  <c:v>9.6900000000000004E-6</c:v>
                </c:pt>
                <c:pt idx="4378">
                  <c:v>9.6979999999999993E-6</c:v>
                </c:pt>
                <c:pt idx="4379">
                  <c:v>9.6979999999999993E-6</c:v>
                </c:pt>
                <c:pt idx="4380">
                  <c:v>9.6900000000000004E-6</c:v>
                </c:pt>
                <c:pt idx="4381">
                  <c:v>9.6900000000000004E-6</c:v>
                </c:pt>
                <c:pt idx="4382">
                  <c:v>9.6900000000000004E-6</c:v>
                </c:pt>
                <c:pt idx="4383">
                  <c:v>9.6979999999999993E-6</c:v>
                </c:pt>
                <c:pt idx="4384">
                  <c:v>9.6979999999999993E-6</c:v>
                </c:pt>
                <c:pt idx="4385">
                  <c:v>9.6900000000000004E-6</c:v>
                </c:pt>
                <c:pt idx="4386">
                  <c:v>9.6809999999999993E-6</c:v>
                </c:pt>
                <c:pt idx="4387">
                  <c:v>9.6809999999999993E-6</c:v>
                </c:pt>
                <c:pt idx="4388">
                  <c:v>9.6900000000000004E-6</c:v>
                </c:pt>
                <c:pt idx="4389">
                  <c:v>9.6900000000000004E-6</c:v>
                </c:pt>
                <c:pt idx="4390">
                  <c:v>9.6290000000000005E-6</c:v>
                </c:pt>
                <c:pt idx="4391">
                  <c:v>9.6199999999999994E-6</c:v>
                </c:pt>
                <c:pt idx="4392">
                  <c:v>9.5510000000000005E-6</c:v>
                </c:pt>
                <c:pt idx="4393">
                  <c:v>9.5429999999999999E-6</c:v>
                </c:pt>
                <c:pt idx="4394">
                  <c:v>9.5429999999999999E-6</c:v>
                </c:pt>
                <c:pt idx="4395">
                  <c:v>9.5249999999999994E-6</c:v>
                </c:pt>
                <c:pt idx="4396">
                  <c:v>9.5429999999999999E-6</c:v>
                </c:pt>
                <c:pt idx="4397">
                  <c:v>9.8130000000000007E-6</c:v>
                </c:pt>
                <c:pt idx="4398">
                  <c:v>1.0139999999999999E-5</c:v>
                </c:pt>
                <c:pt idx="4399">
                  <c:v>1.0349999999999999E-5</c:v>
                </c:pt>
                <c:pt idx="4400">
                  <c:v>1.0339999999999999E-5</c:v>
                </c:pt>
                <c:pt idx="4401">
                  <c:v>1.0329999999999999E-5</c:v>
                </c:pt>
                <c:pt idx="4402">
                  <c:v>1.0339999999999999E-5</c:v>
                </c:pt>
                <c:pt idx="4403">
                  <c:v>1.0339999999999999E-5</c:v>
                </c:pt>
                <c:pt idx="4404">
                  <c:v>1.0339999999999999E-5</c:v>
                </c:pt>
                <c:pt idx="4405">
                  <c:v>1.0349999999999999E-5</c:v>
                </c:pt>
                <c:pt idx="4406">
                  <c:v>1.0349999999999999E-5</c:v>
                </c:pt>
                <c:pt idx="4407">
                  <c:v>1.0339999999999999E-5</c:v>
                </c:pt>
                <c:pt idx="4408">
                  <c:v>1.0329999999999999E-5</c:v>
                </c:pt>
                <c:pt idx="4409">
                  <c:v>1.0339999999999999E-5</c:v>
                </c:pt>
                <c:pt idx="4410">
                  <c:v>1.0349999999999999E-5</c:v>
                </c:pt>
                <c:pt idx="4411">
                  <c:v>1.0339999999999999E-5</c:v>
                </c:pt>
                <c:pt idx="4412">
                  <c:v>1.0349999999999999E-5</c:v>
                </c:pt>
                <c:pt idx="4413">
                  <c:v>1.0349999999999999E-5</c:v>
                </c:pt>
                <c:pt idx="4414">
                  <c:v>1.0349999999999999E-5</c:v>
                </c:pt>
                <c:pt idx="4415">
                  <c:v>1.0349999999999999E-5</c:v>
                </c:pt>
                <c:pt idx="4416">
                  <c:v>1.0339999999999999E-5</c:v>
                </c:pt>
                <c:pt idx="4417">
                  <c:v>1.0349999999999999E-5</c:v>
                </c:pt>
                <c:pt idx="4418">
                  <c:v>1.0349999999999999E-5</c:v>
                </c:pt>
                <c:pt idx="4419">
                  <c:v>1.0360000000000001E-5</c:v>
                </c:pt>
                <c:pt idx="4420">
                  <c:v>1.0349999999999999E-5</c:v>
                </c:pt>
                <c:pt idx="4421">
                  <c:v>1.0360000000000001E-5</c:v>
                </c:pt>
                <c:pt idx="4422">
                  <c:v>1.0360000000000001E-5</c:v>
                </c:pt>
                <c:pt idx="4423">
                  <c:v>1.0370000000000001E-5</c:v>
                </c:pt>
                <c:pt idx="4424">
                  <c:v>1.0380000000000001E-5</c:v>
                </c:pt>
                <c:pt idx="4425">
                  <c:v>1.0370000000000001E-5</c:v>
                </c:pt>
                <c:pt idx="4426">
                  <c:v>1.041E-5</c:v>
                </c:pt>
                <c:pt idx="4427">
                  <c:v>1.04E-5</c:v>
                </c:pt>
                <c:pt idx="4428">
                  <c:v>1.041E-5</c:v>
                </c:pt>
                <c:pt idx="4429">
                  <c:v>1.042E-5</c:v>
                </c:pt>
                <c:pt idx="4430">
                  <c:v>1.042E-5</c:v>
                </c:pt>
                <c:pt idx="4431">
                  <c:v>1.0380000000000001E-5</c:v>
                </c:pt>
                <c:pt idx="4432">
                  <c:v>1.0370000000000001E-5</c:v>
                </c:pt>
                <c:pt idx="4433">
                  <c:v>1.039E-5</c:v>
                </c:pt>
                <c:pt idx="4434">
                  <c:v>1.039E-5</c:v>
                </c:pt>
                <c:pt idx="4435">
                  <c:v>1.041E-5</c:v>
                </c:pt>
                <c:pt idx="4436">
                  <c:v>1.042E-5</c:v>
                </c:pt>
                <c:pt idx="4437">
                  <c:v>1.041E-5</c:v>
                </c:pt>
                <c:pt idx="4438">
                  <c:v>1.04E-5</c:v>
                </c:pt>
                <c:pt idx="4439">
                  <c:v>1.041E-5</c:v>
                </c:pt>
                <c:pt idx="4440">
                  <c:v>1.041E-5</c:v>
                </c:pt>
                <c:pt idx="4441">
                  <c:v>1.041E-5</c:v>
                </c:pt>
                <c:pt idx="4442">
                  <c:v>1.042E-5</c:v>
                </c:pt>
                <c:pt idx="4443">
                  <c:v>1.042E-5</c:v>
                </c:pt>
                <c:pt idx="4444">
                  <c:v>1.041E-5</c:v>
                </c:pt>
                <c:pt idx="4445">
                  <c:v>1.0380000000000001E-5</c:v>
                </c:pt>
                <c:pt idx="4446">
                  <c:v>1.04E-5</c:v>
                </c:pt>
                <c:pt idx="4447">
                  <c:v>1.044E-5</c:v>
                </c:pt>
                <c:pt idx="4448">
                  <c:v>1.043E-5</c:v>
                </c:pt>
                <c:pt idx="4449">
                  <c:v>9.9550000000000004E-6</c:v>
                </c:pt>
                <c:pt idx="4450">
                  <c:v>9.9459999999999993E-6</c:v>
                </c:pt>
                <c:pt idx="4451">
                  <c:v>9.9369999999999999E-6</c:v>
                </c:pt>
                <c:pt idx="4452">
                  <c:v>9.9369999999999999E-6</c:v>
                </c:pt>
                <c:pt idx="4453">
                  <c:v>9.91E-6</c:v>
                </c:pt>
                <c:pt idx="4454">
                  <c:v>9.9189999999999994E-6</c:v>
                </c:pt>
                <c:pt idx="4455">
                  <c:v>9.9189999999999994E-6</c:v>
                </c:pt>
                <c:pt idx="4456">
                  <c:v>9.91E-6</c:v>
                </c:pt>
                <c:pt idx="4457">
                  <c:v>9.91E-6</c:v>
                </c:pt>
                <c:pt idx="4458">
                  <c:v>9.9010000000000006E-6</c:v>
                </c:pt>
                <c:pt idx="4459">
                  <c:v>9.9010000000000006E-6</c:v>
                </c:pt>
                <c:pt idx="4460">
                  <c:v>9.91E-6</c:v>
                </c:pt>
                <c:pt idx="4461">
                  <c:v>9.91E-6</c:v>
                </c:pt>
                <c:pt idx="4462">
                  <c:v>9.9010000000000006E-6</c:v>
                </c:pt>
                <c:pt idx="4463">
                  <c:v>9.9550000000000004E-6</c:v>
                </c:pt>
                <c:pt idx="4464">
                  <c:v>1.0020000000000001E-5</c:v>
                </c:pt>
                <c:pt idx="4465">
                  <c:v>1.0030000000000001E-5</c:v>
                </c:pt>
                <c:pt idx="4466">
                  <c:v>1.0030000000000001E-5</c:v>
                </c:pt>
                <c:pt idx="4467">
                  <c:v>1.0030000000000001E-5</c:v>
                </c:pt>
                <c:pt idx="4468">
                  <c:v>1.01E-5</c:v>
                </c:pt>
                <c:pt idx="4469">
                  <c:v>1.008E-5</c:v>
                </c:pt>
                <c:pt idx="4470">
                  <c:v>1.007E-5</c:v>
                </c:pt>
                <c:pt idx="4471">
                  <c:v>1.008E-5</c:v>
                </c:pt>
                <c:pt idx="4472">
                  <c:v>1.007E-5</c:v>
                </c:pt>
                <c:pt idx="4473">
                  <c:v>9.9909999999999997E-6</c:v>
                </c:pt>
                <c:pt idx="4474">
                  <c:v>1.0000000000000001E-5</c:v>
                </c:pt>
                <c:pt idx="4475">
                  <c:v>1.0000000000000001E-5</c:v>
                </c:pt>
                <c:pt idx="4476">
                  <c:v>9.9820000000000003E-6</c:v>
                </c:pt>
                <c:pt idx="4477">
                  <c:v>9.9820000000000003E-6</c:v>
                </c:pt>
                <c:pt idx="4478">
                  <c:v>1.0000000000000001E-5</c:v>
                </c:pt>
                <c:pt idx="4479">
                  <c:v>1.0010000000000001E-5</c:v>
                </c:pt>
                <c:pt idx="4480">
                  <c:v>1.0000000000000001E-5</c:v>
                </c:pt>
                <c:pt idx="4481">
                  <c:v>1.0000000000000001E-5</c:v>
                </c:pt>
                <c:pt idx="4482">
                  <c:v>1.0020000000000001E-5</c:v>
                </c:pt>
                <c:pt idx="4483">
                  <c:v>1.0000000000000001E-5</c:v>
                </c:pt>
                <c:pt idx="4484">
                  <c:v>9.9909999999999997E-6</c:v>
                </c:pt>
                <c:pt idx="4485">
                  <c:v>9.9909999999999997E-6</c:v>
                </c:pt>
                <c:pt idx="4486">
                  <c:v>1.0000000000000001E-5</c:v>
                </c:pt>
                <c:pt idx="4487">
                  <c:v>1.0000000000000001E-5</c:v>
                </c:pt>
                <c:pt idx="4488">
                  <c:v>1.0010000000000001E-5</c:v>
                </c:pt>
                <c:pt idx="4489">
                  <c:v>1.0000000000000001E-5</c:v>
                </c:pt>
                <c:pt idx="4490">
                  <c:v>1.0010000000000001E-5</c:v>
                </c:pt>
                <c:pt idx="4491">
                  <c:v>9.9909999999999997E-6</c:v>
                </c:pt>
                <c:pt idx="4492">
                  <c:v>1.0149999999999999E-5</c:v>
                </c:pt>
                <c:pt idx="4493">
                  <c:v>1.0159999999999999E-5</c:v>
                </c:pt>
                <c:pt idx="4494">
                  <c:v>1.0139999999999999E-5</c:v>
                </c:pt>
                <c:pt idx="4495">
                  <c:v>1.0149999999999999E-5</c:v>
                </c:pt>
                <c:pt idx="4496">
                  <c:v>1.0139999999999999E-5</c:v>
                </c:pt>
                <c:pt idx="4497">
                  <c:v>1.0169999999999999E-5</c:v>
                </c:pt>
                <c:pt idx="4498">
                  <c:v>1.023E-5</c:v>
                </c:pt>
                <c:pt idx="4499">
                  <c:v>1.0200000000000001E-5</c:v>
                </c:pt>
                <c:pt idx="4500">
                  <c:v>1.022E-5</c:v>
                </c:pt>
                <c:pt idx="4501">
                  <c:v>1.0200000000000001E-5</c:v>
                </c:pt>
                <c:pt idx="4502">
                  <c:v>1.0210000000000001E-5</c:v>
                </c:pt>
                <c:pt idx="4503">
                  <c:v>1.0210000000000001E-5</c:v>
                </c:pt>
                <c:pt idx="4504">
                  <c:v>1.0210000000000001E-5</c:v>
                </c:pt>
                <c:pt idx="4505">
                  <c:v>1.028E-5</c:v>
                </c:pt>
                <c:pt idx="4506">
                  <c:v>1.0339999999999999E-5</c:v>
                </c:pt>
                <c:pt idx="4507">
                  <c:v>1.0339999999999999E-5</c:v>
                </c:pt>
                <c:pt idx="4508">
                  <c:v>1.0339999999999999E-5</c:v>
                </c:pt>
                <c:pt idx="4509">
                  <c:v>1.0349999999999999E-5</c:v>
                </c:pt>
                <c:pt idx="4510">
                  <c:v>1.0339999999999999E-5</c:v>
                </c:pt>
                <c:pt idx="4511">
                  <c:v>1.0349999999999999E-5</c:v>
                </c:pt>
                <c:pt idx="4512">
                  <c:v>1.0329999999999999E-5</c:v>
                </c:pt>
                <c:pt idx="4513">
                  <c:v>1.0339999999999999E-5</c:v>
                </c:pt>
                <c:pt idx="4514">
                  <c:v>1.0319999999999999E-5</c:v>
                </c:pt>
                <c:pt idx="4515">
                  <c:v>1.0339999999999999E-5</c:v>
                </c:pt>
                <c:pt idx="4516">
                  <c:v>1.0329999999999999E-5</c:v>
                </c:pt>
                <c:pt idx="4517">
                  <c:v>1.026E-5</c:v>
                </c:pt>
                <c:pt idx="4518">
                  <c:v>1.026E-5</c:v>
                </c:pt>
                <c:pt idx="4519">
                  <c:v>1.026E-5</c:v>
                </c:pt>
                <c:pt idx="4520">
                  <c:v>1.025E-5</c:v>
                </c:pt>
                <c:pt idx="4521">
                  <c:v>1.025E-5</c:v>
                </c:pt>
                <c:pt idx="4522">
                  <c:v>1.024E-5</c:v>
                </c:pt>
                <c:pt idx="4523">
                  <c:v>1.025E-5</c:v>
                </c:pt>
                <c:pt idx="4524">
                  <c:v>1.027E-5</c:v>
                </c:pt>
                <c:pt idx="4525">
                  <c:v>1.024E-5</c:v>
                </c:pt>
                <c:pt idx="4526">
                  <c:v>1.024E-5</c:v>
                </c:pt>
                <c:pt idx="4527">
                  <c:v>1.023E-5</c:v>
                </c:pt>
                <c:pt idx="4528">
                  <c:v>1.025E-5</c:v>
                </c:pt>
                <c:pt idx="4529">
                  <c:v>1.026E-5</c:v>
                </c:pt>
                <c:pt idx="4530">
                  <c:v>1.012E-5</c:v>
                </c:pt>
                <c:pt idx="4531">
                  <c:v>1.0030000000000001E-5</c:v>
                </c:pt>
                <c:pt idx="4532">
                  <c:v>1.0010000000000001E-5</c:v>
                </c:pt>
                <c:pt idx="4533">
                  <c:v>1.0030000000000001E-5</c:v>
                </c:pt>
                <c:pt idx="4534">
                  <c:v>1.0010000000000001E-5</c:v>
                </c:pt>
                <c:pt idx="4535">
                  <c:v>1.0030000000000001E-5</c:v>
                </c:pt>
                <c:pt idx="4536">
                  <c:v>1.004E-5</c:v>
                </c:pt>
                <c:pt idx="4537">
                  <c:v>1.0010000000000001E-5</c:v>
                </c:pt>
                <c:pt idx="4538">
                  <c:v>1.0010000000000001E-5</c:v>
                </c:pt>
                <c:pt idx="4539">
                  <c:v>1.0030000000000001E-5</c:v>
                </c:pt>
                <c:pt idx="4540">
                  <c:v>1.0020000000000001E-5</c:v>
                </c:pt>
                <c:pt idx="4541">
                  <c:v>1.005E-5</c:v>
                </c:pt>
                <c:pt idx="4542">
                  <c:v>1.004E-5</c:v>
                </c:pt>
                <c:pt idx="4543">
                  <c:v>1.007E-5</c:v>
                </c:pt>
                <c:pt idx="4544">
                  <c:v>1.006E-5</c:v>
                </c:pt>
                <c:pt idx="4545">
                  <c:v>1.005E-5</c:v>
                </c:pt>
                <c:pt idx="4546">
                  <c:v>1.006E-5</c:v>
                </c:pt>
                <c:pt idx="4547">
                  <c:v>1.005E-5</c:v>
                </c:pt>
                <c:pt idx="4548">
                  <c:v>1.006E-5</c:v>
                </c:pt>
                <c:pt idx="4549">
                  <c:v>1.006E-5</c:v>
                </c:pt>
                <c:pt idx="4550">
                  <c:v>1.01E-5</c:v>
                </c:pt>
                <c:pt idx="4551">
                  <c:v>1.011E-5</c:v>
                </c:pt>
                <c:pt idx="4552">
                  <c:v>1.009E-5</c:v>
                </c:pt>
                <c:pt idx="4553">
                  <c:v>1.01E-5</c:v>
                </c:pt>
                <c:pt idx="4554">
                  <c:v>1.011E-5</c:v>
                </c:pt>
                <c:pt idx="4555">
                  <c:v>1.01E-5</c:v>
                </c:pt>
                <c:pt idx="4556">
                  <c:v>1.009E-5</c:v>
                </c:pt>
                <c:pt idx="4557">
                  <c:v>9.8919999999999995E-6</c:v>
                </c:pt>
                <c:pt idx="4558">
                  <c:v>9.8919999999999995E-6</c:v>
                </c:pt>
                <c:pt idx="4559">
                  <c:v>9.8919999999999995E-6</c:v>
                </c:pt>
                <c:pt idx="4560">
                  <c:v>9.8919999999999995E-6</c:v>
                </c:pt>
                <c:pt idx="4561">
                  <c:v>9.8840000000000006E-6</c:v>
                </c:pt>
                <c:pt idx="4562">
                  <c:v>9.8919999999999995E-6</c:v>
                </c:pt>
                <c:pt idx="4563">
                  <c:v>9.9010000000000006E-6</c:v>
                </c:pt>
                <c:pt idx="4564">
                  <c:v>9.8749999999999995E-6</c:v>
                </c:pt>
                <c:pt idx="4565">
                  <c:v>9.8570000000000007E-6</c:v>
                </c:pt>
                <c:pt idx="4566">
                  <c:v>9.8479999999999996E-6</c:v>
                </c:pt>
                <c:pt idx="4567">
                  <c:v>9.8209999999999997E-6</c:v>
                </c:pt>
                <c:pt idx="4568">
                  <c:v>9.8209999999999997E-6</c:v>
                </c:pt>
                <c:pt idx="4569">
                  <c:v>9.8209999999999997E-6</c:v>
                </c:pt>
                <c:pt idx="4570">
                  <c:v>9.8130000000000007E-6</c:v>
                </c:pt>
                <c:pt idx="4571">
                  <c:v>9.8130000000000007E-6</c:v>
                </c:pt>
                <c:pt idx="4572">
                  <c:v>9.7950000000000002E-6</c:v>
                </c:pt>
                <c:pt idx="4573">
                  <c:v>9.7860000000000008E-6</c:v>
                </c:pt>
                <c:pt idx="4574">
                  <c:v>9.8039999999999996E-6</c:v>
                </c:pt>
                <c:pt idx="4575">
                  <c:v>9.7950000000000002E-6</c:v>
                </c:pt>
                <c:pt idx="4576">
                  <c:v>9.8039999999999996E-6</c:v>
                </c:pt>
                <c:pt idx="4577">
                  <c:v>9.8130000000000007E-6</c:v>
                </c:pt>
                <c:pt idx="4578">
                  <c:v>9.8130000000000007E-6</c:v>
                </c:pt>
                <c:pt idx="4579">
                  <c:v>9.8209999999999997E-6</c:v>
                </c:pt>
                <c:pt idx="4580">
                  <c:v>9.8130000000000007E-6</c:v>
                </c:pt>
                <c:pt idx="4581">
                  <c:v>9.9280000000000005E-6</c:v>
                </c:pt>
                <c:pt idx="4582">
                  <c:v>9.9369999999999999E-6</c:v>
                </c:pt>
                <c:pt idx="4583">
                  <c:v>9.9280000000000005E-6</c:v>
                </c:pt>
                <c:pt idx="4584">
                  <c:v>9.9280000000000005E-6</c:v>
                </c:pt>
                <c:pt idx="4585">
                  <c:v>9.9189999999999994E-6</c:v>
                </c:pt>
                <c:pt idx="4586">
                  <c:v>9.9280000000000005E-6</c:v>
                </c:pt>
                <c:pt idx="4587">
                  <c:v>9.91E-6</c:v>
                </c:pt>
                <c:pt idx="4588">
                  <c:v>9.8749999999999995E-6</c:v>
                </c:pt>
                <c:pt idx="4589">
                  <c:v>9.91E-6</c:v>
                </c:pt>
                <c:pt idx="4590">
                  <c:v>9.91E-6</c:v>
                </c:pt>
                <c:pt idx="4591">
                  <c:v>9.91E-6</c:v>
                </c:pt>
                <c:pt idx="4592">
                  <c:v>9.9369999999999999E-6</c:v>
                </c:pt>
                <c:pt idx="4593">
                  <c:v>9.8300000000000008E-6</c:v>
                </c:pt>
                <c:pt idx="4594">
                  <c:v>1.0200000000000001E-5</c:v>
                </c:pt>
                <c:pt idx="4595">
                  <c:v>1.0190000000000001E-5</c:v>
                </c:pt>
                <c:pt idx="4596">
                  <c:v>1.025E-5</c:v>
                </c:pt>
                <c:pt idx="4597">
                  <c:v>1.026E-5</c:v>
                </c:pt>
                <c:pt idx="4598">
                  <c:v>1.027E-5</c:v>
                </c:pt>
                <c:pt idx="4599">
                  <c:v>1.022E-5</c:v>
                </c:pt>
                <c:pt idx="4600">
                  <c:v>1.0180000000000001E-5</c:v>
                </c:pt>
                <c:pt idx="4601">
                  <c:v>1.01E-5</c:v>
                </c:pt>
                <c:pt idx="4602">
                  <c:v>1.0180000000000001E-5</c:v>
                </c:pt>
                <c:pt idx="4603">
                  <c:v>1.0210000000000001E-5</c:v>
                </c:pt>
                <c:pt idx="4604">
                  <c:v>1.0210000000000001E-5</c:v>
                </c:pt>
                <c:pt idx="4605">
                  <c:v>1.024E-5</c:v>
                </c:pt>
                <c:pt idx="4606">
                  <c:v>1.0210000000000001E-5</c:v>
                </c:pt>
                <c:pt idx="4607">
                  <c:v>1.0210000000000001E-5</c:v>
                </c:pt>
                <c:pt idx="4608">
                  <c:v>1.0159999999999999E-5</c:v>
                </c:pt>
                <c:pt idx="4609">
                  <c:v>1.0210000000000001E-5</c:v>
                </c:pt>
                <c:pt idx="4610">
                  <c:v>1.0200000000000001E-5</c:v>
                </c:pt>
                <c:pt idx="4611">
                  <c:v>1.0210000000000001E-5</c:v>
                </c:pt>
                <c:pt idx="4612">
                  <c:v>1.022E-5</c:v>
                </c:pt>
                <c:pt idx="4613">
                  <c:v>1.0210000000000001E-5</c:v>
                </c:pt>
                <c:pt idx="4614">
                  <c:v>1.0210000000000001E-5</c:v>
                </c:pt>
                <c:pt idx="4615">
                  <c:v>1.042E-5</c:v>
                </c:pt>
                <c:pt idx="4616">
                  <c:v>1.022E-5</c:v>
                </c:pt>
                <c:pt idx="4617">
                  <c:v>1.0339999999999999E-5</c:v>
                </c:pt>
                <c:pt idx="4618">
                  <c:v>1.0329999999999999E-5</c:v>
                </c:pt>
                <c:pt idx="4619">
                  <c:v>1.0329999999999999E-5</c:v>
                </c:pt>
                <c:pt idx="4620">
                  <c:v>1.0339999999999999E-5</c:v>
                </c:pt>
                <c:pt idx="4621">
                  <c:v>1.0319999999999999E-5</c:v>
                </c:pt>
                <c:pt idx="4622">
                  <c:v>1.0339999999999999E-5</c:v>
                </c:pt>
                <c:pt idx="4623">
                  <c:v>1.0339999999999999E-5</c:v>
                </c:pt>
                <c:pt idx="4624">
                  <c:v>1.0339999999999999E-5</c:v>
                </c:pt>
                <c:pt idx="4625">
                  <c:v>1.0329999999999999E-5</c:v>
                </c:pt>
                <c:pt idx="4626">
                  <c:v>1.0329999999999999E-5</c:v>
                </c:pt>
                <c:pt idx="4627">
                  <c:v>1.0339999999999999E-5</c:v>
                </c:pt>
                <c:pt idx="4628">
                  <c:v>1.0329999999999999E-5</c:v>
                </c:pt>
                <c:pt idx="4629">
                  <c:v>1.0329999999999999E-5</c:v>
                </c:pt>
                <c:pt idx="4630">
                  <c:v>1.013E-5</c:v>
                </c:pt>
                <c:pt idx="4631">
                  <c:v>1.013E-5</c:v>
                </c:pt>
                <c:pt idx="4632">
                  <c:v>1.012E-5</c:v>
                </c:pt>
                <c:pt idx="4633">
                  <c:v>1.0159999999999999E-5</c:v>
                </c:pt>
                <c:pt idx="4634">
                  <c:v>1.013E-5</c:v>
                </c:pt>
                <c:pt idx="4635">
                  <c:v>1.0159999999999999E-5</c:v>
                </c:pt>
                <c:pt idx="4636">
                  <c:v>1.012E-5</c:v>
                </c:pt>
                <c:pt idx="4637">
                  <c:v>9.9189999999999994E-6</c:v>
                </c:pt>
                <c:pt idx="4638">
                  <c:v>1.0030000000000001E-5</c:v>
                </c:pt>
                <c:pt idx="4639">
                  <c:v>1.0030000000000001E-5</c:v>
                </c:pt>
                <c:pt idx="4640">
                  <c:v>1.0030000000000001E-5</c:v>
                </c:pt>
                <c:pt idx="4641">
                  <c:v>1.0020000000000001E-5</c:v>
                </c:pt>
                <c:pt idx="4642">
                  <c:v>1.004E-5</c:v>
                </c:pt>
                <c:pt idx="4643">
                  <c:v>9.9729999999999992E-6</c:v>
                </c:pt>
                <c:pt idx="4644">
                  <c:v>9.9729999999999992E-6</c:v>
                </c:pt>
                <c:pt idx="4645">
                  <c:v>9.9820000000000003E-6</c:v>
                </c:pt>
                <c:pt idx="4646">
                  <c:v>9.9729999999999992E-6</c:v>
                </c:pt>
                <c:pt idx="4647">
                  <c:v>9.9820000000000003E-6</c:v>
                </c:pt>
                <c:pt idx="4648">
                  <c:v>9.9459999999999993E-6</c:v>
                </c:pt>
                <c:pt idx="4649">
                  <c:v>9.9550000000000004E-6</c:v>
                </c:pt>
                <c:pt idx="4650">
                  <c:v>9.9550000000000004E-6</c:v>
                </c:pt>
                <c:pt idx="4651">
                  <c:v>9.9459999999999993E-6</c:v>
                </c:pt>
                <c:pt idx="4652">
                  <c:v>9.9550000000000004E-6</c:v>
                </c:pt>
                <c:pt idx="4653">
                  <c:v>9.9639999999999998E-6</c:v>
                </c:pt>
                <c:pt idx="4654">
                  <c:v>9.9639999999999998E-6</c:v>
                </c:pt>
                <c:pt idx="4655">
                  <c:v>9.9639999999999998E-6</c:v>
                </c:pt>
                <c:pt idx="4656">
                  <c:v>1.0020000000000001E-5</c:v>
                </c:pt>
                <c:pt idx="4657">
                  <c:v>9.9909999999999997E-6</c:v>
                </c:pt>
                <c:pt idx="4658">
                  <c:v>1.004E-5</c:v>
                </c:pt>
                <c:pt idx="4659">
                  <c:v>9.9820000000000003E-6</c:v>
                </c:pt>
                <c:pt idx="4660">
                  <c:v>9.9729999999999992E-6</c:v>
                </c:pt>
                <c:pt idx="4661">
                  <c:v>1.0000000000000001E-5</c:v>
                </c:pt>
                <c:pt idx="4662">
                  <c:v>9.9909999999999997E-6</c:v>
                </c:pt>
                <c:pt idx="4663">
                  <c:v>9.9820000000000003E-6</c:v>
                </c:pt>
                <c:pt idx="4664">
                  <c:v>9.9909999999999997E-6</c:v>
                </c:pt>
                <c:pt idx="4665">
                  <c:v>9.9820000000000003E-6</c:v>
                </c:pt>
                <c:pt idx="4666">
                  <c:v>9.9909999999999997E-6</c:v>
                </c:pt>
                <c:pt idx="4667">
                  <c:v>9.9909999999999997E-6</c:v>
                </c:pt>
                <c:pt idx="4668">
                  <c:v>1.0000000000000001E-5</c:v>
                </c:pt>
                <c:pt idx="4669">
                  <c:v>9.9010000000000006E-6</c:v>
                </c:pt>
                <c:pt idx="4670">
                  <c:v>9.9820000000000003E-6</c:v>
                </c:pt>
                <c:pt idx="4671">
                  <c:v>9.8570000000000007E-6</c:v>
                </c:pt>
                <c:pt idx="4672">
                  <c:v>9.8570000000000007E-6</c:v>
                </c:pt>
                <c:pt idx="4673">
                  <c:v>9.8570000000000007E-6</c:v>
                </c:pt>
                <c:pt idx="4674">
                  <c:v>9.8479999999999996E-6</c:v>
                </c:pt>
                <c:pt idx="4675">
                  <c:v>9.8479999999999996E-6</c:v>
                </c:pt>
                <c:pt idx="4676">
                  <c:v>9.8390000000000002E-6</c:v>
                </c:pt>
                <c:pt idx="4677">
                  <c:v>9.8390000000000002E-6</c:v>
                </c:pt>
                <c:pt idx="4678">
                  <c:v>9.8300000000000008E-6</c:v>
                </c:pt>
                <c:pt idx="4679">
                  <c:v>9.8300000000000008E-6</c:v>
                </c:pt>
                <c:pt idx="4680">
                  <c:v>9.8300000000000008E-6</c:v>
                </c:pt>
                <c:pt idx="4681">
                  <c:v>9.8300000000000008E-6</c:v>
                </c:pt>
                <c:pt idx="4682">
                  <c:v>9.8300000000000008E-6</c:v>
                </c:pt>
                <c:pt idx="4683">
                  <c:v>9.8300000000000008E-6</c:v>
                </c:pt>
                <c:pt idx="4684">
                  <c:v>9.8479999999999996E-6</c:v>
                </c:pt>
                <c:pt idx="4685">
                  <c:v>9.8570000000000007E-6</c:v>
                </c:pt>
                <c:pt idx="4686">
                  <c:v>9.8300000000000008E-6</c:v>
                </c:pt>
                <c:pt idx="4687">
                  <c:v>9.8390000000000002E-6</c:v>
                </c:pt>
                <c:pt idx="4688">
                  <c:v>9.8390000000000002E-6</c:v>
                </c:pt>
                <c:pt idx="4689">
                  <c:v>9.8300000000000008E-6</c:v>
                </c:pt>
                <c:pt idx="4690">
                  <c:v>9.8390000000000002E-6</c:v>
                </c:pt>
                <c:pt idx="4691">
                  <c:v>9.7340000000000003E-6</c:v>
                </c:pt>
                <c:pt idx="4692">
                  <c:v>9.7419999999999992E-6</c:v>
                </c:pt>
                <c:pt idx="4693">
                  <c:v>9.7249999999999992E-6</c:v>
                </c:pt>
                <c:pt idx="4694">
                  <c:v>9.7419999999999992E-6</c:v>
                </c:pt>
                <c:pt idx="4695">
                  <c:v>9.4739999999999994E-6</c:v>
                </c:pt>
                <c:pt idx="4696">
                  <c:v>9.4569999999999994E-6</c:v>
                </c:pt>
                <c:pt idx="4697">
                  <c:v>9.465E-6</c:v>
                </c:pt>
                <c:pt idx="4698">
                  <c:v>9.465E-6</c:v>
                </c:pt>
                <c:pt idx="4699">
                  <c:v>9.465E-6</c:v>
                </c:pt>
                <c:pt idx="4700">
                  <c:v>9.5249999999999994E-6</c:v>
                </c:pt>
                <c:pt idx="4701">
                  <c:v>9.465E-6</c:v>
                </c:pt>
                <c:pt idx="4702">
                  <c:v>9.465E-6</c:v>
                </c:pt>
                <c:pt idx="4703">
                  <c:v>9.465E-6</c:v>
                </c:pt>
                <c:pt idx="4704">
                  <c:v>9.4569999999999994E-6</c:v>
                </c:pt>
                <c:pt idx="4705">
                  <c:v>9.448E-6</c:v>
                </c:pt>
                <c:pt idx="4706">
                  <c:v>9.448E-6</c:v>
                </c:pt>
                <c:pt idx="4707">
                  <c:v>9.448E-6</c:v>
                </c:pt>
                <c:pt idx="4708">
                  <c:v>9.448E-6</c:v>
                </c:pt>
                <c:pt idx="4709">
                  <c:v>9.4569999999999994E-6</c:v>
                </c:pt>
                <c:pt idx="4710">
                  <c:v>9.448E-6</c:v>
                </c:pt>
                <c:pt idx="4711">
                  <c:v>9.482E-6</c:v>
                </c:pt>
                <c:pt idx="4712">
                  <c:v>9.465E-6</c:v>
                </c:pt>
                <c:pt idx="4713">
                  <c:v>9.4739999999999994E-6</c:v>
                </c:pt>
                <c:pt idx="4714">
                  <c:v>9.4739999999999994E-6</c:v>
                </c:pt>
                <c:pt idx="4715">
                  <c:v>9.482E-6</c:v>
                </c:pt>
                <c:pt idx="4716">
                  <c:v>9.4739999999999994E-6</c:v>
                </c:pt>
                <c:pt idx="4717">
                  <c:v>9.482E-6</c:v>
                </c:pt>
                <c:pt idx="4718">
                  <c:v>9.4739999999999994E-6</c:v>
                </c:pt>
                <c:pt idx="4719">
                  <c:v>9.482E-6</c:v>
                </c:pt>
                <c:pt idx="4720">
                  <c:v>9.4739999999999994E-6</c:v>
                </c:pt>
                <c:pt idx="4721">
                  <c:v>9.4739999999999994E-6</c:v>
                </c:pt>
                <c:pt idx="4722">
                  <c:v>9.4739999999999994E-6</c:v>
                </c:pt>
                <c:pt idx="4723">
                  <c:v>9.482E-6</c:v>
                </c:pt>
                <c:pt idx="4724">
                  <c:v>9.482E-6</c:v>
                </c:pt>
                <c:pt idx="4725">
                  <c:v>9.4909999999999994E-6</c:v>
                </c:pt>
                <c:pt idx="4726">
                  <c:v>9.4909999999999994E-6</c:v>
                </c:pt>
                <c:pt idx="4727">
                  <c:v>9.5079999999999994E-6</c:v>
                </c:pt>
                <c:pt idx="4728">
                  <c:v>9.5000000000000005E-6</c:v>
                </c:pt>
                <c:pt idx="4729">
                  <c:v>9.5000000000000005E-6</c:v>
                </c:pt>
                <c:pt idx="4730">
                  <c:v>9.4909999999999994E-6</c:v>
                </c:pt>
                <c:pt idx="4731">
                  <c:v>9.4909999999999994E-6</c:v>
                </c:pt>
                <c:pt idx="4732">
                  <c:v>9.5079999999999994E-6</c:v>
                </c:pt>
                <c:pt idx="4733">
                  <c:v>9.4909999999999994E-6</c:v>
                </c:pt>
                <c:pt idx="4734">
                  <c:v>9.5000000000000005E-6</c:v>
                </c:pt>
                <c:pt idx="4735">
                  <c:v>9.4909999999999994E-6</c:v>
                </c:pt>
                <c:pt idx="4736">
                  <c:v>9.4739999999999994E-6</c:v>
                </c:pt>
                <c:pt idx="4737">
                  <c:v>9.4739999999999994E-6</c:v>
                </c:pt>
                <c:pt idx="4738">
                  <c:v>9.5599999999999999E-6</c:v>
                </c:pt>
                <c:pt idx="4739">
                  <c:v>9.6809999999999993E-6</c:v>
                </c:pt>
                <c:pt idx="4740">
                  <c:v>9.5599999999999999E-6</c:v>
                </c:pt>
                <c:pt idx="4741">
                  <c:v>9.5510000000000005E-6</c:v>
                </c:pt>
                <c:pt idx="4742">
                  <c:v>9.5680000000000005E-6</c:v>
                </c:pt>
                <c:pt idx="4743">
                  <c:v>9.6719999999999999E-6</c:v>
                </c:pt>
                <c:pt idx="4744">
                  <c:v>9.6639999999999993E-6</c:v>
                </c:pt>
                <c:pt idx="4745">
                  <c:v>9.6719999999999999E-6</c:v>
                </c:pt>
                <c:pt idx="4746">
                  <c:v>9.6900000000000004E-6</c:v>
                </c:pt>
                <c:pt idx="4747">
                  <c:v>9.8660000000000001E-6</c:v>
                </c:pt>
                <c:pt idx="4748">
                  <c:v>9.7769999999999997E-6</c:v>
                </c:pt>
                <c:pt idx="4749">
                  <c:v>9.7599999999999997E-6</c:v>
                </c:pt>
                <c:pt idx="4750">
                  <c:v>9.6900000000000004E-6</c:v>
                </c:pt>
                <c:pt idx="4751">
                  <c:v>9.9729999999999992E-6</c:v>
                </c:pt>
                <c:pt idx="4752">
                  <c:v>9.91E-6</c:v>
                </c:pt>
                <c:pt idx="4753">
                  <c:v>9.6809999999999993E-6</c:v>
                </c:pt>
                <c:pt idx="4754">
                  <c:v>9.6809999999999993E-6</c:v>
                </c:pt>
                <c:pt idx="4755">
                  <c:v>9.6900000000000004E-6</c:v>
                </c:pt>
                <c:pt idx="4756">
                  <c:v>9.6979999999999993E-6</c:v>
                </c:pt>
                <c:pt idx="4757">
                  <c:v>9.6979999999999993E-6</c:v>
                </c:pt>
                <c:pt idx="4758">
                  <c:v>9.7249999999999992E-6</c:v>
                </c:pt>
                <c:pt idx="4759">
                  <c:v>9.6979999999999993E-6</c:v>
                </c:pt>
                <c:pt idx="4760">
                  <c:v>9.6979999999999993E-6</c:v>
                </c:pt>
                <c:pt idx="4761">
                  <c:v>9.7599999999999997E-6</c:v>
                </c:pt>
                <c:pt idx="4762">
                  <c:v>9.7690000000000008E-6</c:v>
                </c:pt>
                <c:pt idx="4763">
                  <c:v>9.7599999999999997E-6</c:v>
                </c:pt>
                <c:pt idx="4764">
                  <c:v>9.7599999999999997E-6</c:v>
                </c:pt>
                <c:pt idx="4765">
                  <c:v>9.7690000000000008E-6</c:v>
                </c:pt>
                <c:pt idx="4766">
                  <c:v>9.8919999999999995E-6</c:v>
                </c:pt>
                <c:pt idx="4767">
                  <c:v>9.8919999999999995E-6</c:v>
                </c:pt>
                <c:pt idx="4768">
                  <c:v>9.9639999999999998E-6</c:v>
                </c:pt>
                <c:pt idx="4769">
                  <c:v>9.9729999999999992E-6</c:v>
                </c:pt>
                <c:pt idx="4770">
                  <c:v>9.9550000000000004E-6</c:v>
                </c:pt>
                <c:pt idx="4771">
                  <c:v>9.1390000000000001E-6</c:v>
                </c:pt>
                <c:pt idx="4772">
                  <c:v>9.1549999999999996E-6</c:v>
                </c:pt>
                <c:pt idx="4773">
                  <c:v>9.2220000000000008E-6</c:v>
                </c:pt>
                <c:pt idx="4774">
                  <c:v>9.2299999999999997E-6</c:v>
                </c:pt>
                <c:pt idx="4775">
                  <c:v>9.2380000000000003E-6</c:v>
                </c:pt>
                <c:pt idx="4776">
                  <c:v>9.2380000000000003E-6</c:v>
                </c:pt>
                <c:pt idx="4777">
                  <c:v>9.2380000000000003E-6</c:v>
                </c:pt>
                <c:pt idx="4778">
                  <c:v>9.2299999999999997E-6</c:v>
                </c:pt>
                <c:pt idx="4779">
                  <c:v>9.2380000000000003E-6</c:v>
                </c:pt>
                <c:pt idx="4780">
                  <c:v>9.2299999999999997E-6</c:v>
                </c:pt>
                <c:pt idx="4781">
                  <c:v>9.2299999999999997E-6</c:v>
                </c:pt>
                <c:pt idx="4782">
                  <c:v>9.2469999999999997E-6</c:v>
                </c:pt>
                <c:pt idx="4783">
                  <c:v>9.2629999999999992E-6</c:v>
                </c:pt>
                <c:pt idx="4784">
                  <c:v>9.2469999999999997E-6</c:v>
                </c:pt>
                <c:pt idx="4785">
                  <c:v>9.2550000000000003E-6</c:v>
                </c:pt>
                <c:pt idx="4786">
                  <c:v>9.2469999999999997E-6</c:v>
                </c:pt>
                <c:pt idx="4787">
                  <c:v>9.2720000000000003E-6</c:v>
                </c:pt>
                <c:pt idx="4788">
                  <c:v>9.2629999999999992E-6</c:v>
                </c:pt>
                <c:pt idx="4789">
                  <c:v>9.2720000000000003E-6</c:v>
                </c:pt>
                <c:pt idx="4790">
                  <c:v>9.2720000000000003E-6</c:v>
                </c:pt>
                <c:pt idx="4791">
                  <c:v>9.2720000000000003E-6</c:v>
                </c:pt>
                <c:pt idx="4792">
                  <c:v>9.2629999999999992E-6</c:v>
                </c:pt>
                <c:pt idx="4793">
                  <c:v>9.2629999999999992E-6</c:v>
                </c:pt>
                <c:pt idx="4794">
                  <c:v>9.2799999999999992E-6</c:v>
                </c:pt>
                <c:pt idx="4795">
                  <c:v>9.2629999999999992E-6</c:v>
                </c:pt>
                <c:pt idx="4796">
                  <c:v>9.2799999999999992E-6</c:v>
                </c:pt>
                <c:pt idx="4797">
                  <c:v>9.2799999999999992E-6</c:v>
                </c:pt>
                <c:pt idx="4798">
                  <c:v>9.2720000000000003E-6</c:v>
                </c:pt>
                <c:pt idx="4799">
                  <c:v>9.2969999999999992E-6</c:v>
                </c:pt>
                <c:pt idx="4800">
                  <c:v>9.2969999999999992E-6</c:v>
                </c:pt>
                <c:pt idx="4801">
                  <c:v>9.2799999999999992E-6</c:v>
                </c:pt>
                <c:pt idx="4802">
                  <c:v>9.2879999999999998E-6</c:v>
                </c:pt>
                <c:pt idx="4803">
                  <c:v>9.2879999999999998E-6</c:v>
                </c:pt>
                <c:pt idx="4804">
                  <c:v>9.2799999999999992E-6</c:v>
                </c:pt>
                <c:pt idx="4805">
                  <c:v>9.2799999999999992E-6</c:v>
                </c:pt>
                <c:pt idx="4806">
                  <c:v>9.2879999999999998E-6</c:v>
                </c:pt>
                <c:pt idx="4807">
                  <c:v>9.2969999999999992E-6</c:v>
                </c:pt>
                <c:pt idx="4808">
                  <c:v>9.2969999999999992E-6</c:v>
                </c:pt>
                <c:pt idx="4809">
                  <c:v>9.3049999999999998E-6</c:v>
                </c:pt>
                <c:pt idx="4810">
                  <c:v>9.5680000000000005E-6</c:v>
                </c:pt>
                <c:pt idx="4811">
                  <c:v>9.5680000000000005E-6</c:v>
                </c:pt>
                <c:pt idx="4812">
                  <c:v>9.5859999999999994E-6</c:v>
                </c:pt>
                <c:pt idx="4813">
                  <c:v>9.594E-6</c:v>
                </c:pt>
                <c:pt idx="4814">
                  <c:v>9.594E-6</c:v>
                </c:pt>
                <c:pt idx="4815">
                  <c:v>9.577E-6</c:v>
                </c:pt>
                <c:pt idx="4816">
                  <c:v>9.577E-6</c:v>
                </c:pt>
                <c:pt idx="4817">
                  <c:v>9.577E-6</c:v>
                </c:pt>
                <c:pt idx="4818">
                  <c:v>9.5680000000000005E-6</c:v>
                </c:pt>
                <c:pt idx="4819">
                  <c:v>9.5859999999999994E-6</c:v>
                </c:pt>
                <c:pt idx="4820">
                  <c:v>9.5859999999999994E-6</c:v>
                </c:pt>
                <c:pt idx="4821">
                  <c:v>9.594E-6</c:v>
                </c:pt>
                <c:pt idx="4822">
                  <c:v>9.5859999999999994E-6</c:v>
                </c:pt>
                <c:pt idx="4823">
                  <c:v>9.594E-6</c:v>
                </c:pt>
                <c:pt idx="4824">
                  <c:v>9.594E-6</c:v>
                </c:pt>
                <c:pt idx="4825">
                  <c:v>9.3470000000000005E-6</c:v>
                </c:pt>
                <c:pt idx="4826">
                  <c:v>9.3219999999999999E-6</c:v>
                </c:pt>
                <c:pt idx="4827">
                  <c:v>9.3389999999999999E-6</c:v>
                </c:pt>
                <c:pt idx="4828">
                  <c:v>9.3389999999999999E-6</c:v>
                </c:pt>
                <c:pt idx="4829">
                  <c:v>9.3389999999999999E-6</c:v>
                </c:pt>
                <c:pt idx="4830">
                  <c:v>9.431E-6</c:v>
                </c:pt>
                <c:pt idx="4831">
                  <c:v>9.4229999999999994E-6</c:v>
                </c:pt>
                <c:pt idx="4832">
                  <c:v>9.4229999999999994E-6</c:v>
                </c:pt>
                <c:pt idx="4833">
                  <c:v>9.3640000000000005E-6</c:v>
                </c:pt>
                <c:pt idx="4834">
                  <c:v>9.3549999999999994E-6</c:v>
                </c:pt>
                <c:pt idx="4835">
                  <c:v>9.3389999999999999E-6</c:v>
                </c:pt>
                <c:pt idx="4836">
                  <c:v>9.3389999999999999E-6</c:v>
                </c:pt>
                <c:pt idx="4837">
                  <c:v>9.2050000000000008E-6</c:v>
                </c:pt>
                <c:pt idx="4838">
                  <c:v>9.2050000000000008E-6</c:v>
                </c:pt>
                <c:pt idx="4839">
                  <c:v>9.2050000000000008E-6</c:v>
                </c:pt>
                <c:pt idx="4840">
                  <c:v>9.1880000000000008E-6</c:v>
                </c:pt>
                <c:pt idx="4841">
                  <c:v>9.2050000000000008E-6</c:v>
                </c:pt>
                <c:pt idx="4842">
                  <c:v>9.1970000000000002E-6</c:v>
                </c:pt>
                <c:pt idx="4843">
                  <c:v>9.1640000000000007E-6</c:v>
                </c:pt>
                <c:pt idx="4844">
                  <c:v>9.1970000000000002E-6</c:v>
                </c:pt>
                <c:pt idx="4845">
                  <c:v>9.1970000000000002E-6</c:v>
                </c:pt>
                <c:pt idx="4846">
                  <c:v>9.1880000000000008E-6</c:v>
                </c:pt>
                <c:pt idx="4847">
                  <c:v>9.2129999999999997E-6</c:v>
                </c:pt>
                <c:pt idx="4848">
                  <c:v>9.2129999999999997E-6</c:v>
                </c:pt>
                <c:pt idx="4849">
                  <c:v>9.2129999999999997E-6</c:v>
                </c:pt>
                <c:pt idx="4850">
                  <c:v>9.2220000000000008E-6</c:v>
                </c:pt>
                <c:pt idx="4851">
                  <c:v>9.2220000000000008E-6</c:v>
                </c:pt>
                <c:pt idx="4852">
                  <c:v>9.2129999999999997E-6</c:v>
                </c:pt>
                <c:pt idx="4853">
                  <c:v>9.2550000000000003E-6</c:v>
                </c:pt>
                <c:pt idx="4854">
                  <c:v>9.2629999999999992E-6</c:v>
                </c:pt>
                <c:pt idx="4855">
                  <c:v>9.2720000000000003E-6</c:v>
                </c:pt>
                <c:pt idx="4856">
                  <c:v>9.2629999999999992E-6</c:v>
                </c:pt>
                <c:pt idx="4857">
                  <c:v>9.0319999999999992E-6</c:v>
                </c:pt>
                <c:pt idx="4858">
                  <c:v>9.0569999999999999E-6</c:v>
                </c:pt>
                <c:pt idx="4859">
                  <c:v>9.0319999999999992E-6</c:v>
                </c:pt>
                <c:pt idx="4860">
                  <c:v>9.0489999999999993E-6</c:v>
                </c:pt>
                <c:pt idx="4861">
                  <c:v>9.0319999999999992E-6</c:v>
                </c:pt>
                <c:pt idx="4862">
                  <c:v>9.0240000000000003E-6</c:v>
                </c:pt>
                <c:pt idx="4863">
                  <c:v>9.0319999999999992E-6</c:v>
                </c:pt>
                <c:pt idx="4864">
                  <c:v>9.0319999999999992E-6</c:v>
                </c:pt>
                <c:pt idx="4865">
                  <c:v>9.0319999999999992E-6</c:v>
                </c:pt>
                <c:pt idx="4866">
                  <c:v>9.0319999999999992E-6</c:v>
                </c:pt>
                <c:pt idx="4867">
                  <c:v>9.0159999999999997E-6</c:v>
                </c:pt>
                <c:pt idx="4868">
                  <c:v>9.0240000000000003E-6</c:v>
                </c:pt>
                <c:pt idx="4869">
                  <c:v>9.0159999999999997E-6</c:v>
                </c:pt>
                <c:pt idx="4870">
                  <c:v>9.0159999999999997E-6</c:v>
                </c:pt>
                <c:pt idx="4871">
                  <c:v>9.0159999999999997E-6</c:v>
                </c:pt>
                <c:pt idx="4872">
                  <c:v>9.0080000000000008E-6</c:v>
                </c:pt>
                <c:pt idx="4873">
                  <c:v>9.0410000000000003E-6</c:v>
                </c:pt>
                <c:pt idx="4874">
                  <c:v>9.0159999999999997E-6</c:v>
                </c:pt>
                <c:pt idx="4875">
                  <c:v>9.0159999999999997E-6</c:v>
                </c:pt>
                <c:pt idx="4876">
                  <c:v>9.0159999999999997E-6</c:v>
                </c:pt>
                <c:pt idx="4877">
                  <c:v>9.0159999999999997E-6</c:v>
                </c:pt>
                <c:pt idx="4878">
                  <c:v>9.0159999999999997E-6</c:v>
                </c:pt>
                <c:pt idx="4879">
                  <c:v>9.0080000000000008E-6</c:v>
                </c:pt>
                <c:pt idx="4880">
                  <c:v>9.0159999999999997E-6</c:v>
                </c:pt>
                <c:pt idx="4881">
                  <c:v>9.0080000000000008E-6</c:v>
                </c:pt>
                <c:pt idx="4882">
                  <c:v>9.0080000000000008E-6</c:v>
                </c:pt>
                <c:pt idx="4883">
                  <c:v>9.0159999999999997E-6</c:v>
                </c:pt>
                <c:pt idx="4884">
                  <c:v>9.0159999999999997E-6</c:v>
                </c:pt>
                <c:pt idx="4885">
                  <c:v>9.0159999999999997E-6</c:v>
                </c:pt>
                <c:pt idx="4886">
                  <c:v>9.0159999999999997E-6</c:v>
                </c:pt>
                <c:pt idx="4887">
                  <c:v>9.0240000000000003E-6</c:v>
                </c:pt>
                <c:pt idx="4888">
                  <c:v>9.0319999999999992E-6</c:v>
                </c:pt>
                <c:pt idx="4889">
                  <c:v>9.0410000000000003E-6</c:v>
                </c:pt>
                <c:pt idx="4890">
                  <c:v>9.0319999999999992E-6</c:v>
                </c:pt>
                <c:pt idx="4891">
                  <c:v>9.0240000000000003E-6</c:v>
                </c:pt>
                <c:pt idx="4892">
                  <c:v>9.0410000000000003E-6</c:v>
                </c:pt>
                <c:pt idx="4893">
                  <c:v>9.1640000000000007E-6</c:v>
                </c:pt>
                <c:pt idx="4894">
                  <c:v>9.0159999999999997E-6</c:v>
                </c:pt>
                <c:pt idx="4895">
                  <c:v>8.9840000000000007E-6</c:v>
                </c:pt>
                <c:pt idx="4896">
                  <c:v>9.0080000000000008E-6</c:v>
                </c:pt>
                <c:pt idx="4897">
                  <c:v>8.9509999999999995E-6</c:v>
                </c:pt>
                <c:pt idx="4898">
                  <c:v>8.9919999999999996E-6</c:v>
                </c:pt>
                <c:pt idx="4899">
                  <c:v>8.9760000000000001E-6</c:v>
                </c:pt>
                <c:pt idx="4900">
                  <c:v>8.9679999999999995E-6</c:v>
                </c:pt>
                <c:pt idx="4901">
                  <c:v>8.9679999999999995E-6</c:v>
                </c:pt>
                <c:pt idx="4902">
                  <c:v>8.9600000000000006E-6</c:v>
                </c:pt>
                <c:pt idx="4903">
                  <c:v>8.9679999999999995E-6</c:v>
                </c:pt>
                <c:pt idx="4904">
                  <c:v>8.9679999999999995E-6</c:v>
                </c:pt>
                <c:pt idx="4905">
                  <c:v>8.9600000000000006E-6</c:v>
                </c:pt>
                <c:pt idx="4906">
                  <c:v>8.9600000000000006E-6</c:v>
                </c:pt>
                <c:pt idx="4907">
                  <c:v>8.9679999999999995E-6</c:v>
                </c:pt>
                <c:pt idx="4908">
                  <c:v>8.9760000000000001E-6</c:v>
                </c:pt>
                <c:pt idx="4909">
                  <c:v>9.0650000000000005E-6</c:v>
                </c:pt>
                <c:pt idx="4910">
                  <c:v>9.0000000000000002E-6</c:v>
                </c:pt>
                <c:pt idx="4911">
                  <c:v>9.0000000000000002E-6</c:v>
                </c:pt>
                <c:pt idx="4912">
                  <c:v>9.0159999999999997E-6</c:v>
                </c:pt>
                <c:pt idx="4913">
                  <c:v>8.9919999999999996E-6</c:v>
                </c:pt>
                <c:pt idx="4914">
                  <c:v>9.0159999999999997E-6</c:v>
                </c:pt>
                <c:pt idx="4915">
                  <c:v>9.0000000000000002E-6</c:v>
                </c:pt>
                <c:pt idx="4916">
                  <c:v>8.9919999999999996E-6</c:v>
                </c:pt>
                <c:pt idx="4917">
                  <c:v>8.9840000000000007E-6</c:v>
                </c:pt>
                <c:pt idx="4918">
                  <c:v>9.0000000000000002E-6</c:v>
                </c:pt>
                <c:pt idx="4919">
                  <c:v>8.9919999999999996E-6</c:v>
                </c:pt>
                <c:pt idx="4920">
                  <c:v>9.0729999999999994E-6</c:v>
                </c:pt>
                <c:pt idx="4921">
                  <c:v>9.0650000000000005E-6</c:v>
                </c:pt>
                <c:pt idx="4922">
                  <c:v>9.0729999999999994E-6</c:v>
                </c:pt>
                <c:pt idx="4923">
                  <c:v>9.0080000000000008E-6</c:v>
                </c:pt>
                <c:pt idx="4924">
                  <c:v>9.0000000000000002E-6</c:v>
                </c:pt>
                <c:pt idx="4925">
                  <c:v>8.9919999999999996E-6</c:v>
                </c:pt>
                <c:pt idx="4926">
                  <c:v>8.9919999999999996E-6</c:v>
                </c:pt>
                <c:pt idx="4927">
                  <c:v>8.9760000000000001E-6</c:v>
                </c:pt>
                <c:pt idx="4928">
                  <c:v>8.9919999999999996E-6</c:v>
                </c:pt>
                <c:pt idx="4929">
                  <c:v>8.9679999999999995E-6</c:v>
                </c:pt>
                <c:pt idx="4930">
                  <c:v>8.9840000000000007E-6</c:v>
                </c:pt>
                <c:pt idx="4931">
                  <c:v>8.9679999999999995E-6</c:v>
                </c:pt>
                <c:pt idx="4932">
                  <c:v>8.9760000000000001E-6</c:v>
                </c:pt>
                <c:pt idx="4933">
                  <c:v>8.9760000000000001E-6</c:v>
                </c:pt>
                <c:pt idx="4934">
                  <c:v>8.9840000000000007E-6</c:v>
                </c:pt>
                <c:pt idx="4935">
                  <c:v>8.9679999999999995E-6</c:v>
                </c:pt>
                <c:pt idx="4936">
                  <c:v>8.9840000000000007E-6</c:v>
                </c:pt>
                <c:pt idx="4937">
                  <c:v>8.9760000000000001E-6</c:v>
                </c:pt>
                <c:pt idx="4938">
                  <c:v>8.9840000000000007E-6</c:v>
                </c:pt>
                <c:pt idx="4939">
                  <c:v>8.9840000000000007E-6</c:v>
                </c:pt>
                <c:pt idx="4940">
                  <c:v>8.9840000000000007E-6</c:v>
                </c:pt>
                <c:pt idx="4941">
                  <c:v>9.0000000000000002E-6</c:v>
                </c:pt>
                <c:pt idx="4942">
                  <c:v>9.0000000000000002E-6</c:v>
                </c:pt>
                <c:pt idx="4943">
                  <c:v>8.9919999999999996E-6</c:v>
                </c:pt>
                <c:pt idx="4944">
                  <c:v>9.0000000000000002E-6</c:v>
                </c:pt>
                <c:pt idx="4945">
                  <c:v>9.0000000000000002E-6</c:v>
                </c:pt>
                <c:pt idx="4946">
                  <c:v>9.0000000000000002E-6</c:v>
                </c:pt>
                <c:pt idx="4947">
                  <c:v>9.0080000000000008E-6</c:v>
                </c:pt>
                <c:pt idx="4948">
                  <c:v>9.0080000000000008E-6</c:v>
                </c:pt>
                <c:pt idx="4949">
                  <c:v>9.1719999999999996E-6</c:v>
                </c:pt>
                <c:pt idx="4950">
                  <c:v>9.1640000000000007E-6</c:v>
                </c:pt>
                <c:pt idx="4951">
                  <c:v>9.1800000000000002E-6</c:v>
                </c:pt>
                <c:pt idx="4952">
                  <c:v>9.1719999999999996E-6</c:v>
                </c:pt>
                <c:pt idx="4953">
                  <c:v>9.1640000000000007E-6</c:v>
                </c:pt>
                <c:pt idx="4954">
                  <c:v>9.2129999999999997E-6</c:v>
                </c:pt>
                <c:pt idx="4955">
                  <c:v>9.1970000000000002E-6</c:v>
                </c:pt>
                <c:pt idx="4956">
                  <c:v>9.4059999999999994E-6</c:v>
                </c:pt>
                <c:pt idx="4957">
                  <c:v>9.5170000000000005E-6</c:v>
                </c:pt>
                <c:pt idx="4958">
                  <c:v>9.5429999999999999E-6</c:v>
                </c:pt>
                <c:pt idx="4959">
                  <c:v>9.5510000000000005E-6</c:v>
                </c:pt>
                <c:pt idx="4960">
                  <c:v>9.5599999999999999E-6</c:v>
                </c:pt>
                <c:pt idx="4961">
                  <c:v>9.5599999999999999E-6</c:v>
                </c:pt>
                <c:pt idx="4962">
                  <c:v>9.5510000000000005E-6</c:v>
                </c:pt>
                <c:pt idx="4963">
                  <c:v>9.5680000000000005E-6</c:v>
                </c:pt>
                <c:pt idx="4964">
                  <c:v>9.6900000000000004E-6</c:v>
                </c:pt>
                <c:pt idx="4965">
                  <c:v>9.7070000000000004E-6</c:v>
                </c:pt>
                <c:pt idx="4966">
                  <c:v>9.7159999999999998E-6</c:v>
                </c:pt>
                <c:pt idx="4967">
                  <c:v>9.7249999999999992E-6</c:v>
                </c:pt>
                <c:pt idx="4968">
                  <c:v>9.7070000000000004E-6</c:v>
                </c:pt>
                <c:pt idx="4969">
                  <c:v>9.7159999999999998E-6</c:v>
                </c:pt>
                <c:pt idx="4970">
                  <c:v>9.7070000000000004E-6</c:v>
                </c:pt>
                <c:pt idx="4971">
                  <c:v>9.7249999999999992E-6</c:v>
                </c:pt>
                <c:pt idx="4972">
                  <c:v>9.7510000000000003E-6</c:v>
                </c:pt>
                <c:pt idx="4973">
                  <c:v>9.7690000000000008E-6</c:v>
                </c:pt>
                <c:pt idx="4974">
                  <c:v>9.7599999999999997E-6</c:v>
                </c:pt>
                <c:pt idx="4975">
                  <c:v>9.7510000000000003E-6</c:v>
                </c:pt>
                <c:pt idx="4976">
                  <c:v>9.7419999999999992E-6</c:v>
                </c:pt>
                <c:pt idx="4977">
                  <c:v>9.7070000000000004E-6</c:v>
                </c:pt>
                <c:pt idx="4978">
                  <c:v>9.4229999999999994E-6</c:v>
                </c:pt>
                <c:pt idx="4979">
                  <c:v>1.097E-5</c:v>
                </c:pt>
                <c:pt idx="4980">
                  <c:v>1.049E-5</c:v>
                </c:pt>
                <c:pt idx="4981">
                  <c:v>1.057E-5</c:v>
                </c:pt>
                <c:pt idx="4982">
                  <c:v>1.044E-5</c:v>
                </c:pt>
                <c:pt idx="4983">
                  <c:v>1.0139999999999999E-5</c:v>
                </c:pt>
                <c:pt idx="4984">
                  <c:v>1.0169999999999999E-5</c:v>
                </c:pt>
                <c:pt idx="4985">
                  <c:v>1.009E-5</c:v>
                </c:pt>
                <c:pt idx="4986">
                  <c:v>1.01E-5</c:v>
                </c:pt>
                <c:pt idx="4987">
                  <c:v>9.6719999999999999E-6</c:v>
                </c:pt>
                <c:pt idx="4988">
                  <c:v>9.5510000000000005E-6</c:v>
                </c:pt>
                <c:pt idx="4989">
                  <c:v>9.5510000000000005E-6</c:v>
                </c:pt>
                <c:pt idx="4990">
                  <c:v>9.5429999999999999E-6</c:v>
                </c:pt>
                <c:pt idx="4991">
                  <c:v>9.4909999999999994E-6</c:v>
                </c:pt>
                <c:pt idx="4992">
                  <c:v>9.5000000000000005E-6</c:v>
                </c:pt>
                <c:pt idx="4993">
                  <c:v>9.5000000000000005E-6</c:v>
                </c:pt>
                <c:pt idx="4994">
                  <c:v>9.4909999999999994E-6</c:v>
                </c:pt>
                <c:pt idx="4995">
                  <c:v>9.4909999999999994E-6</c:v>
                </c:pt>
                <c:pt idx="4996">
                  <c:v>9.4909999999999994E-6</c:v>
                </c:pt>
                <c:pt idx="4997">
                  <c:v>9.4909999999999994E-6</c:v>
                </c:pt>
                <c:pt idx="4998">
                  <c:v>9.482E-6</c:v>
                </c:pt>
                <c:pt idx="4999">
                  <c:v>9.482E-6</c:v>
                </c:pt>
                <c:pt idx="5000">
                  <c:v>9.482E-6</c:v>
                </c:pt>
                <c:pt idx="5001">
                  <c:v>9.4739999999999994E-6</c:v>
                </c:pt>
                <c:pt idx="5002">
                  <c:v>9.4739999999999994E-6</c:v>
                </c:pt>
                <c:pt idx="5003">
                  <c:v>9.465E-6</c:v>
                </c:pt>
                <c:pt idx="5004">
                  <c:v>9.4739999999999994E-6</c:v>
                </c:pt>
                <c:pt idx="5005">
                  <c:v>9.482E-6</c:v>
                </c:pt>
                <c:pt idx="5006">
                  <c:v>9.5079999999999994E-6</c:v>
                </c:pt>
                <c:pt idx="5007">
                  <c:v>9.5079999999999994E-6</c:v>
                </c:pt>
                <c:pt idx="5008">
                  <c:v>9.5000000000000005E-6</c:v>
                </c:pt>
                <c:pt idx="5009">
                  <c:v>9.5170000000000005E-6</c:v>
                </c:pt>
                <c:pt idx="5010">
                  <c:v>9.6199999999999994E-6</c:v>
                </c:pt>
                <c:pt idx="5011">
                  <c:v>9.6199999999999994E-6</c:v>
                </c:pt>
                <c:pt idx="5012">
                  <c:v>9.6199999999999994E-6</c:v>
                </c:pt>
                <c:pt idx="5013">
                  <c:v>9.6120000000000005E-6</c:v>
                </c:pt>
                <c:pt idx="5014">
                  <c:v>9.5599999999999999E-6</c:v>
                </c:pt>
                <c:pt idx="5015">
                  <c:v>9.6120000000000005E-6</c:v>
                </c:pt>
                <c:pt idx="5016">
                  <c:v>9.5599999999999999E-6</c:v>
                </c:pt>
                <c:pt idx="5017">
                  <c:v>9.5510000000000005E-6</c:v>
                </c:pt>
                <c:pt idx="5018">
                  <c:v>9.5510000000000005E-6</c:v>
                </c:pt>
                <c:pt idx="5019">
                  <c:v>9.6639999999999993E-6</c:v>
                </c:pt>
                <c:pt idx="5020">
                  <c:v>9.6719999999999999E-6</c:v>
                </c:pt>
                <c:pt idx="5021">
                  <c:v>9.6549999999999999E-6</c:v>
                </c:pt>
                <c:pt idx="5022">
                  <c:v>9.6719999999999999E-6</c:v>
                </c:pt>
                <c:pt idx="5023">
                  <c:v>9.6719999999999999E-6</c:v>
                </c:pt>
                <c:pt idx="5024">
                  <c:v>9.6719999999999999E-6</c:v>
                </c:pt>
                <c:pt idx="5025">
                  <c:v>9.6719999999999999E-6</c:v>
                </c:pt>
                <c:pt idx="5026">
                  <c:v>9.6719999999999999E-6</c:v>
                </c:pt>
                <c:pt idx="5027">
                  <c:v>9.6900000000000004E-6</c:v>
                </c:pt>
                <c:pt idx="5028">
                  <c:v>9.6900000000000004E-6</c:v>
                </c:pt>
                <c:pt idx="5029">
                  <c:v>9.6900000000000004E-6</c:v>
                </c:pt>
                <c:pt idx="5030">
                  <c:v>9.6900000000000004E-6</c:v>
                </c:pt>
                <c:pt idx="5031">
                  <c:v>9.6900000000000004E-6</c:v>
                </c:pt>
                <c:pt idx="5032">
                  <c:v>9.6900000000000004E-6</c:v>
                </c:pt>
                <c:pt idx="5033">
                  <c:v>9.6979999999999993E-6</c:v>
                </c:pt>
                <c:pt idx="5034">
                  <c:v>9.7070000000000004E-6</c:v>
                </c:pt>
                <c:pt idx="5035">
                  <c:v>9.7070000000000004E-6</c:v>
                </c:pt>
                <c:pt idx="5036">
                  <c:v>9.6900000000000004E-6</c:v>
                </c:pt>
                <c:pt idx="5037">
                  <c:v>9.594E-6</c:v>
                </c:pt>
                <c:pt idx="5038">
                  <c:v>9.6120000000000005E-6</c:v>
                </c:pt>
                <c:pt idx="5039">
                  <c:v>9.6029999999999994E-6</c:v>
                </c:pt>
                <c:pt idx="5040">
                  <c:v>9.6199999999999994E-6</c:v>
                </c:pt>
                <c:pt idx="5041">
                  <c:v>9.6029999999999994E-6</c:v>
                </c:pt>
                <c:pt idx="5042">
                  <c:v>9.6120000000000005E-6</c:v>
                </c:pt>
                <c:pt idx="5043">
                  <c:v>9.6029999999999994E-6</c:v>
                </c:pt>
                <c:pt idx="5044">
                  <c:v>9.577E-6</c:v>
                </c:pt>
                <c:pt idx="5045">
                  <c:v>9.594E-6</c:v>
                </c:pt>
                <c:pt idx="5046">
                  <c:v>9.6120000000000005E-6</c:v>
                </c:pt>
                <c:pt idx="5047">
                  <c:v>9.5429999999999999E-6</c:v>
                </c:pt>
                <c:pt idx="5048">
                  <c:v>9.6120000000000005E-6</c:v>
                </c:pt>
                <c:pt idx="5049">
                  <c:v>9.6029999999999994E-6</c:v>
                </c:pt>
                <c:pt idx="5050">
                  <c:v>9.594E-6</c:v>
                </c:pt>
                <c:pt idx="5051">
                  <c:v>9.7769999999999997E-6</c:v>
                </c:pt>
                <c:pt idx="5052">
                  <c:v>9.7769999999999997E-6</c:v>
                </c:pt>
                <c:pt idx="5053">
                  <c:v>9.7769999999999997E-6</c:v>
                </c:pt>
                <c:pt idx="5054">
                  <c:v>9.7769999999999997E-6</c:v>
                </c:pt>
                <c:pt idx="5055">
                  <c:v>9.7690000000000008E-6</c:v>
                </c:pt>
                <c:pt idx="5056">
                  <c:v>9.7690000000000008E-6</c:v>
                </c:pt>
                <c:pt idx="5057">
                  <c:v>9.7769999999999997E-6</c:v>
                </c:pt>
                <c:pt idx="5058">
                  <c:v>9.8300000000000008E-6</c:v>
                </c:pt>
                <c:pt idx="5059">
                  <c:v>9.8390000000000002E-6</c:v>
                </c:pt>
                <c:pt idx="5060">
                  <c:v>9.8300000000000008E-6</c:v>
                </c:pt>
                <c:pt idx="5061">
                  <c:v>9.8300000000000008E-6</c:v>
                </c:pt>
                <c:pt idx="5062">
                  <c:v>9.8300000000000008E-6</c:v>
                </c:pt>
                <c:pt idx="5063">
                  <c:v>9.8300000000000008E-6</c:v>
                </c:pt>
                <c:pt idx="5064">
                  <c:v>9.8300000000000008E-6</c:v>
                </c:pt>
                <c:pt idx="5065">
                  <c:v>9.8390000000000002E-6</c:v>
                </c:pt>
                <c:pt idx="5066">
                  <c:v>9.8479999999999996E-6</c:v>
                </c:pt>
                <c:pt idx="5067">
                  <c:v>9.8390000000000002E-6</c:v>
                </c:pt>
                <c:pt idx="5068">
                  <c:v>9.8390000000000002E-6</c:v>
                </c:pt>
                <c:pt idx="5069">
                  <c:v>9.8479999999999996E-6</c:v>
                </c:pt>
                <c:pt idx="5070">
                  <c:v>9.8570000000000007E-6</c:v>
                </c:pt>
                <c:pt idx="5071">
                  <c:v>9.9189999999999994E-6</c:v>
                </c:pt>
                <c:pt idx="5072">
                  <c:v>9.9369999999999999E-6</c:v>
                </c:pt>
                <c:pt idx="5073">
                  <c:v>9.9280000000000005E-6</c:v>
                </c:pt>
                <c:pt idx="5074">
                  <c:v>9.9280000000000005E-6</c:v>
                </c:pt>
                <c:pt idx="5075">
                  <c:v>9.9189999999999994E-6</c:v>
                </c:pt>
                <c:pt idx="5076">
                  <c:v>9.9189999999999994E-6</c:v>
                </c:pt>
                <c:pt idx="5077">
                  <c:v>9.91E-6</c:v>
                </c:pt>
                <c:pt idx="5078">
                  <c:v>9.91E-6</c:v>
                </c:pt>
                <c:pt idx="5079">
                  <c:v>9.91E-6</c:v>
                </c:pt>
                <c:pt idx="5080">
                  <c:v>9.9010000000000006E-6</c:v>
                </c:pt>
                <c:pt idx="5081">
                  <c:v>9.9280000000000005E-6</c:v>
                </c:pt>
                <c:pt idx="5082">
                  <c:v>9.91E-6</c:v>
                </c:pt>
                <c:pt idx="5083">
                  <c:v>9.91E-6</c:v>
                </c:pt>
                <c:pt idx="5084">
                  <c:v>9.91E-6</c:v>
                </c:pt>
                <c:pt idx="5085">
                  <c:v>9.7340000000000003E-6</c:v>
                </c:pt>
                <c:pt idx="5086">
                  <c:v>9.7510000000000003E-6</c:v>
                </c:pt>
                <c:pt idx="5087">
                  <c:v>9.8130000000000007E-6</c:v>
                </c:pt>
                <c:pt idx="5088">
                  <c:v>9.8039999999999996E-6</c:v>
                </c:pt>
                <c:pt idx="5089">
                  <c:v>9.8300000000000008E-6</c:v>
                </c:pt>
                <c:pt idx="5090">
                  <c:v>9.7599999999999997E-6</c:v>
                </c:pt>
                <c:pt idx="5091">
                  <c:v>9.7599999999999997E-6</c:v>
                </c:pt>
                <c:pt idx="5092">
                  <c:v>9.7690000000000008E-6</c:v>
                </c:pt>
                <c:pt idx="5093">
                  <c:v>9.7599999999999997E-6</c:v>
                </c:pt>
                <c:pt idx="5094">
                  <c:v>9.7690000000000008E-6</c:v>
                </c:pt>
                <c:pt idx="5095">
                  <c:v>9.7599999999999997E-6</c:v>
                </c:pt>
                <c:pt idx="5096">
                  <c:v>9.7690000000000008E-6</c:v>
                </c:pt>
                <c:pt idx="5097">
                  <c:v>9.7690000000000008E-6</c:v>
                </c:pt>
                <c:pt idx="5098">
                  <c:v>9.7769999999999997E-6</c:v>
                </c:pt>
                <c:pt idx="5099">
                  <c:v>9.7950000000000002E-6</c:v>
                </c:pt>
                <c:pt idx="5100">
                  <c:v>9.8749999999999995E-6</c:v>
                </c:pt>
                <c:pt idx="5101">
                  <c:v>9.7769999999999997E-6</c:v>
                </c:pt>
                <c:pt idx="5102">
                  <c:v>9.7690000000000008E-6</c:v>
                </c:pt>
                <c:pt idx="5103">
                  <c:v>9.7690000000000008E-6</c:v>
                </c:pt>
                <c:pt idx="5104">
                  <c:v>9.7690000000000008E-6</c:v>
                </c:pt>
                <c:pt idx="5105">
                  <c:v>9.7769999999999997E-6</c:v>
                </c:pt>
                <c:pt idx="5106">
                  <c:v>9.7599999999999997E-6</c:v>
                </c:pt>
                <c:pt idx="5107">
                  <c:v>9.8039999999999996E-6</c:v>
                </c:pt>
                <c:pt idx="5108">
                  <c:v>9.6029999999999994E-6</c:v>
                </c:pt>
                <c:pt idx="5109">
                  <c:v>9.6199999999999994E-6</c:v>
                </c:pt>
                <c:pt idx="5110">
                  <c:v>9.6290000000000005E-6</c:v>
                </c:pt>
                <c:pt idx="5111">
                  <c:v>9.6379999999999999E-6</c:v>
                </c:pt>
                <c:pt idx="5112">
                  <c:v>9.6460000000000005E-6</c:v>
                </c:pt>
                <c:pt idx="5113">
                  <c:v>9.6639999999999993E-6</c:v>
                </c:pt>
                <c:pt idx="5114">
                  <c:v>9.6900000000000004E-6</c:v>
                </c:pt>
                <c:pt idx="5115">
                  <c:v>9.7510000000000003E-6</c:v>
                </c:pt>
                <c:pt idx="5116">
                  <c:v>9.7690000000000008E-6</c:v>
                </c:pt>
                <c:pt idx="5117">
                  <c:v>9.7690000000000008E-6</c:v>
                </c:pt>
                <c:pt idx="5118">
                  <c:v>9.9729999999999992E-6</c:v>
                </c:pt>
                <c:pt idx="5119">
                  <c:v>9.8390000000000002E-6</c:v>
                </c:pt>
                <c:pt idx="5120">
                  <c:v>9.8390000000000002E-6</c:v>
                </c:pt>
                <c:pt idx="5121">
                  <c:v>9.8479999999999996E-6</c:v>
                </c:pt>
                <c:pt idx="5122">
                  <c:v>9.8390000000000002E-6</c:v>
                </c:pt>
                <c:pt idx="5123">
                  <c:v>9.6549999999999999E-6</c:v>
                </c:pt>
                <c:pt idx="5124">
                  <c:v>9.8039999999999996E-6</c:v>
                </c:pt>
                <c:pt idx="5125">
                  <c:v>9.9729999999999992E-6</c:v>
                </c:pt>
                <c:pt idx="5126">
                  <c:v>9.9639999999999998E-6</c:v>
                </c:pt>
                <c:pt idx="5127">
                  <c:v>9.9550000000000004E-6</c:v>
                </c:pt>
                <c:pt idx="5128">
                  <c:v>9.8390000000000002E-6</c:v>
                </c:pt>
                <c:pt idx="5129">
                  <c:v>9.8300000000000008E-6</c:v>
                </c:pt>
                <c:pt idx="5130">
                  <c:v>9.8390000000000002E-6</c:v>
                </c:pt>
                <c:pt idx="5131">
                  <c:v>9.8390000000000002E-6</c:v>
                </c:pt>
                <c:pt idx="5132">
                  <c:v>9.8390000000000002E-6</c:v>
                </c:pt>
                <c:pt idx="5133">
                  <c:v>9.8390000000000002E-6</c:v>
                </c:pt>
                <c:pt idx="5134">
                  <c:v>9.8570000000000007E-6</c:v>
                </c:pt>
                <c:pt idx="5135">
                  <c:v>9.8570000000000007E-6</c:v>
                </c:pt>
                <c:pt idx="5136">
                  <c:v>9.7599999999999997E-6</c:v>
                </c:pt>
                <c:pt idx="5137">
                  <c:v>9.6120000000000005E-6</c:v>
                </c:pt>
                <c:pt idx="5138">
                  <c:v>9.9909999999999997E-6</c:v>
                </c:pt>
                <c:pt idx="5139">
                  <c:v>9.5680000000000005E-6</c:v>
                </c:pt>
                <c:pt idx="5140">
                  <c:v>9.5340000000000005E-6</c:v>
                </c:pt>
                <c:pt idx="5141">
                  <c:v>9.5510000000000005E-6</c:v>
                </c:pt>
                <c:pt idx="5142">
                  <c:v>9.5340000000000005E-6</c:v>
                </c:pt>
                <c:pt idx="5143">
                  <c:v>9.5429999999999999E-6</c:v>
                </c:pt>
                <c:pt idx="5144">
                  <c:v>9.5429999999999999E-6</c:v>
                </c:pt>
                <c:pt idx="5145">
                  <c:v>9.5429999999999999E-6</c:v>
                </c:pt>
                <c:pt idx="5146">
                  <c:v>9.5429999999999999E-6</c:v>
                </c:pt>
                <c:pt idx="5147">
                  <c:v>9.5340000000000005E-6</c:v>
                </c:pt>
                <c:pt idx="5148">
                  <c:v>9.5429999999999999E-6</c:v>
                </c:pt>
                <c:pt idx="5149">
                  <c:v>9.5340000000000005E-6</c:v>
                </c:pt>
                <c:pt idx="5150">
                  <c:v>9.5249999999999994E-6</c:v>
                </c:pt>
                <c:pt idx="5151">
                  <c:v>9.5429999999999999E-6</c:v>
                </c:pt>
                <c:pt idx="5152">
                  <c:v>9.5599999999999999E-6</c:v>
                </c:pt>
                <c:pt idx="5153">
                  <c:v>9.5510000000000005E-6</c:v>
                </c:pt>
                <c:pt idx="5154">
                  <c:v>9.5510000000000005E-6</c:v>
                </c:pt>
                <c:pt idx="5155">
                  <c:v>9.5510000000000005E-6</c:v>
                </c:pt>
                <c:pt idx="5156">
                  <c:v>9.9820000000000003E-6</c:v>
                </c:pt>
                <c:pt idx="5157">
                  <c:v>9.9729999999999992E-6</c:v>
                </c:pt>
                <c:pt idx="5158">
                  <c:v>9.9820000000000003E-6</c:v>
                </c:pt>
                <c:pt idx="5159">
                  <c:v>9.9729999999999992E-6</c:v>
                </c:pt>
                <c:pt idx="5160">
                  <c:v>9.9550000000000004E-6</c:v>
                </c:pt>
                <c:pt idx="5161">
                  <c:v>9.9639999999999998E-6</c:v>
                </c:pt>
                <c:pt idx="5162">
                  <c:v>9.9909999999999997E-6</c:v>
                </c:pt>
                <c:pt idx="5163">
                  <c:v>9.9909999999999997E-6</c:v>
                </c:pt>
                <c:pt idx="5164">
                  <c:v>9.9909999999999997E-6</c:v>
                </c:pt>
                <c:pt idx="5165">
                  <c:v>1.004E-5</c:v>
                </c:pt>
                <c:pt idx="5166">
                  <c:v>9.9820000000000003E-6</c:v>
                </c:pt>
                <c:pt idx="5167">
                  <c:v>9.9729999999999992E-6</c:v>
                </c:pt>
                <c:pt idx="5168">
                  <c:v>9.9639999999999998E-6</c:v>
                </c:pt>
                <c:pt idx="5169">
                  <c:v>9.9729999999999992E-6</c:v>
                </c:pt>
                <c:pt idx="5170">
                  <c:v>9.9909999999999997E-6</c:v>
                </c:pt>
                <c:pt idx="5171">
                  <c:v>9.9820000000000003E-6</c:v>
                </c:pt>
                <c:pt idx="5172">
                  <c:v>9.9729999999999992E-6</c:v>
                </c:pt>
                <c:pt idx="5173">
                  <c:v>9.9820000000000003E-6</c:v>
                </c:pt>
                <c:pt idx="5174">
                  <c:v>1.0000000000000001E-5</c:v>
                </c:pt>
                <c:pt idx="5175">
                  <c:v>1.004E-5</c:v>
                </c:pt>
                <c:pt idx="5176">
                  <c:v>1.0000000000000001E-5</c:v>
                </c:pt>
                <c:pt idx="5177">
                  <c:v>1.0000000000000001E-5</c:v>
                </c:pt>
                <c:pt idx="5178">
                  <c:v>9.9909999999999997E-6</c:v>
                </c:pt>
                <c:pt idx="5179">
                  <c:v>1.0000000000000001E-5</c:v>
                </c:pt>
                <c:pt idx="5180">
                  <c:v>1.0000000000000001E-5</c:v>
                </c:pt>
                <c:pt idx="5181">
                  <c:v>9.9280000000000005E-6</c:v>
                </c:pt>
                <c:pt idx="5182">
                  <c:v>9.91E-6</c:v>
                </c:pt>
                <c:pt idx="5183">
                  <c:v>1.0339999999999999E-5</c:v>
                </c:pt>
                <c:pt idx="5184">
                  <c:v>1.0339999999999999E-5</c:v>
                </c:pt>
                <c:pt idx="5185">
                  <c:v>1.0360000000000001E-5</c:v>
                </c:pt>
                <c:pt idx="5186">
                  <c:v>1.0319999999999999E-5</c:v>
                </c:pt>
                <c:pt idx="5187">
                  <c:v>1.0329999999999999E-5</c:v>
                </c:pt>
                <c:pt idx="5188">
                  <c:v>1.031E-5</c:v>
                </c:pt>
                <c:pt idx="5189">
                  <c:v>1.03E-5</c:v>
                </c:pt>
                <c:pt idx="5190">
                  <c:v>1.03E-5</c:v>
                </c:pt>
                <c:pt idx="5191">
                  <c:v>1.03E-5</c:v>
                </c:pt>
                <c:pt idx="5192">
                  <c:v>9.9909999999999997E-6</c:v>
                </c:pt>
                <c:pt idx="5193">
                  <c:v>1.0000000000000001E-5</c:v>
                </c:pt>
                <c:pt idx="5194">
                  <c:v>1.0000000000000001E-5</c:v>
                </c:pt>
                <c:pt idx="5195">
                  <c:v>1.0000000000000001E-5</c:v>
                </c:pt>
                <c:pt idx="5196">
                  <c:v>1.0000000000000001E-5</c:v>
                </c:pt>
                <c:pt idx="5197">
                  <c:v>1.0000000000000001E-5</c:v>
                </c:pt>
                <c:pt idx="5198">
                  <c:v>1.0000000000000001E-5</c:v>
                </c:pt>
                <c:pt idx="5199">
                  <c:v>9.9820000000000003E-6</c:v>
                </c:pt>
                <c:pt idx="5200">
                  <c:v>9.9820000000000003E-6</c:v>
                </c:pt>
                <c:pt idx="5201">
                  <c:v>1.0000000000000001E-5</c:v>
                </c:pt>
                <c:pt idx="5202">
                  <c:v>9.9820000000000003E-6</c:v>
                </c:pt>
                <c:pt idx="5203">
                  <c:v>9.9639999999999998E-6</c:v>
                </c:pt>
                <c:pt idx="5204">
                  <c:v>1.0030000000000001E-5</c:v>
                </c:pt>
                <c:pt idx="5205">
                  <c:v>1.0030000000000001E-5</c:v>
                </c:pt>
                <c:pt idx="5206">
                  <c:v>1.006E-5</c:v>
                </c:pt>
                <c:pt idx="5207">
                  <c:v>1.006E-5</c:v>
                </c:pt>
                <c:pt idx="5208">
                  <c:v>1.008E-5</c:v>
                </c:pt>
                <c:pt idx="5209">
                  <c:v>1.006E-5</c:v>
                </c:pt>
                <c:pt idx="5210">
                  <c:v>1.0020000000000001E-5</c:v>
                </c:pt>
                <c:pt idx="5211">
                  <c:v>9.91E-6</c:v>
                </c:pt>
                <c:pt idx="5212">
                  <c:v>9.8130000000000007E-6</c:v>
                </c:pt>
                <c:pt idx="5213">
                  <c:v>9.7860000000000008E-6</c:v>
                </c:pt>
                <c:pt idx="5214">
                  <c:v>9.7860000000000008E-6</c:v>
                </c:pt>
                <c:pt idx="5215">
                  <c:v>9.7950000000000002E-6</c:v>
                </c:pt>
                <c:pt idx="5216">
                  <c:v>9.91E-6</c:v>
                </c:pt>
                <c:pt idx="5217">
                  <c:v>9.9280000000000005E-6</c:v>
                </c:pt>
                <c:pt idx="5218">
                  <c:v>9.9550000000000004E-6</c:v>
                </c:pt>
                <c:pt idx="5219">
                  <c:v>9.9729999999999992E-6</c:v>
                </c:pt>
                <c:pt idx="5220">
                  <c:v>9.9280000000000005E-6</c:v>
                </c:pt>
                <c:pt idx="5221">
                  <c:v>9.9369999999999999E-6</c:v>
                </c:pt>
                <c:pt idx="5222">
                  <c:v>9.9550000000000004E-6</c:v>
                </c:pt>
                <c:pt idx="5223">
                  <c:v>9.9280000000000005E-6</c:v>
                </c:pt>
                <c:pt idx="5224">
                  <c:v>9.9280000000000005E-6</c:v>
                </c:pt>
                <c:pt idx="5225">
                  <c:v>9.9369999999999999E-6</c:v>
                </c:pt>
                <c:pt idx="5226">
                  <c:v>9.9550000000000004E-6</c:v>
                </c:pt>
                <c:pt idx="5227">
                  <c:v>9.9369999999999999E-6</c:v>
                </c:pt>
                <c:pt idx="5228">
                  <c:v>9.9369999999999999E-6</c:v>
                </c:pt>
                <c:pt idx="5229">
                  <c:v>9.9459999999999993E-6</c:v>
                </c:pt>
                <c:pt idx="5230">
                  <c:v>9.7419999999999992E-6</c:v>
                </c:pt>
                <c:pt idx="5231">
                  <c:v>1.006E-5</c:v>
                </c:pt>
                <c:pt idx="5232">
                  <c:v>1.006E-5</c:v>
                </c:pt>
                <c:pt idx="5233">
                  <c:v>1.009E-5</c:v>
                </c:pt>
                <c:pt idx="5234">
                  <c:v>1.009E-5</c:v>
                </c:pt>
                <c:pt idx="5235">
                  <c:v>9.7419999999999992E-6</c:v>
                </c:pt>
                <c:pt idx="5236">
                  <c:v>9.7510000000000003E-6</c:v>
                </c:pt>
                <c:pt idx="5237">
                  <c:v>9.7510000000000003E-6</c:v>
                </c:pt>
                <c:pt idx="5238">
                  <c:v>9.7510000000000003E-6</c:v>
                </c:pt>
                <c:pt idx="5239">
                  <c:v>9.8660000000000001E-6</c:v>
                </c:pt>
                <c:pt idx="5240">
                  <c:v>9.8749999999999995E-6</c:v>
                </c:pt>
                <c:pt idx="5241">
                  <c:v>9.8749999999999995E-6</c:v>
                </c:pt>
                <c:pt idx="5242">
                  <c:v>9.8840000000000006E-6</c:v>
                </c:pt>
                <c:pt idx="5243">
                  <c:v>9.8840000000000006E-6</c:v>
                </c:pt>
                <c:pt idx="5244">
                  <c:v>9.8840000000000006E-6</c:v>
                </c:pt>
                <c:pt idx="5245">
                  <c:v>9.8919999999999995E-6</c:v>
                </c:pt>
                <c:pt idx="5246">
                  <c:v>9.9729999999999992E-6</c:v>
                </c:pt>
                <c:pt idx="5247">
                  <c:v>9.9639999999999998E-6</c:v>
                </c:pt>
                <c:pt idx="5248">
                  <c:v>9.9729999999999992E-6</c:v>
                </c:pt>
                <c:pt idx="5249">
                  <c:v>9.9639999999999998E-6</c:v>
                </c:pt>
                <c:pt idx="5250">
                  <c:v>1.0000000000000001E-5</c:v>
                </c:pt>
                <c:pt idx="5251">
                  <c:v>1.0000000000000001E-5</c:v>
                </c:pt>
                <c:pt idx="5252">
                  <c:v>1.0000000000000001E-5</c:v>
                </c:pt>
                <c:pt idx="5253">
                  <c:v>9.9909999999999997E-6</c:v>
                </c:pt>
                <c:pt idx="5254">
                  <c:v>1.0020000000000001E-5</c:v>
                </c:pt>
                <c:pt idx="5255">
                  <c:v>9.9909999999999997E-6</c:v>
                </c:pt>
                <c:pt idx="5256">
                  <c:v>1.0000000000000001E-5</c:v>
                </c:pt>
                <c:pt idx="5257">
                  <c:v>1.0000000000000001E-5</c:v>
                </c:pt>
                <c:pt idx="5258">
                  <c:v>1.0000000000000001E-5</c:v>
                </c:pt>
                <c:pt idx="5259">
                  <c:v>1.0000000000000001E-5</c:v>
                </c:pt>
                <c:pt idx="5260">
                  <c:v>9.9909999999999997E-6</c:v>
                </c:pt>
                <c:pt idx="5261">
                  <c:v>9.8749999999999995E-6</c:v>
                </c:pt>
                <c:pt idx="5262">
                  <c:v>9.8300000000000008E-6</c:v>
                </c:pt>
                <c:pt idx="5263">
                  <c:v>9.8479999999999996E-6</c:v>
                </c:pt>
                <c:pt idx="5264">
                  <c:v>9.8749999999999995E-6</c:v>
                </c:pt>
                <c:pt idx="5265">
                  <c:v>9.8390000000000002E-6</c:v>
                </c:pt>
                <c:pt idx="5266">
                  <c:v>9.6290000000000005E-6</c:v>
                </c:pt>
                <c:pt idx="5267">
                  <c:v>9.6379999999999999E-6</c:v>
                </c:pt>
                <c:pt idx="5268">
                  <c:v>9.7070000000000004E-6</c:v>
                </c:pt>
                <c:pt idx="5269">
                  <c:v>9.7249999999999992E-6</c:v>
                </c:pt>
                <c:pt idx="5270">
                  <c:v>9.6719999999999999E-6</c:v>
                </c:pt>
                <c:pt idx="5271">
                  <c:v>9.6719999999999999E-6</c:v>
                </c:pt>
                <c:pt idx="5272">
                  <c:v>9.594E-6</c:v>
                </c:pt>
                <c:pt idx="5273">
                  <c:v>9.577E-6</c:v>
                </c:pt>
                <c:pt idx="5274">
                  <c:v>9.6549999999999999E-6</c:v>
                </c:pt>
                <c:pt idx="5275">
                  <c:v>9.6719999999999999E-6</c:v>
                </c:pt>
                <c:pt idx="5276">
                  <c:v>9.6290000000000005E-6</c:v>
                </c:pt>
                <c:pt idx="5277">
                  <c:v>9.6719999999999999E-6</c:v>
                </c:pt>
                <c:pt idx="5278">
                  <c:v>9.6900000000000004E-6</c:v>
                </c:pt>
                <c:pt idx="5279">
                  <c:v>9.6809999999999993E-6</c:v>
                </c:pt>
                <c:pt idx="5280">
                  <c:v>9.7070000000000004E-6</c:v>
                </c:pt>
                <c:pt idx="5281">
                  <c:v>9.6639999999999993E-6</c:v>
                </c:pt>
                <c:pt idx="5282">
                  <c:v>9.7510000000000003E-6</c:v>
                </c:pt>
                <c:pt idx="5283">
                  <c:v>9.6199999999999994E-6</c:v>
                </c:pt>
                <c:pt idx="5284">
                  <c:v>9.4739999999999994E-6</c:v>
                </c:pt>
                <c:pt idx="5285">
                  <c:v>9.482E-6</c:v>
                </c:pt>
                <c:pt idx="5286">
                  <c:v>9.4739999999999994E-6</c:v>
                </c:pt>
                <c:pt idx="5287">
                  <c:v>9.482E-6</c:v>
                </c:pt>
                <c:pt idx="5288">
                  <c:v>9.482E-6</c:v>
                </c:pt>
                <c:pt idx="5289">
                  <c:v>9.4739999999999994E-6</c:v>
                </c:pt>
                <c:pt idx="5290">
                  <c:v>9.482E-6</c:v>
                </c:pt>
                <c:pt idx="5291">
                  <c:v>9.4739999999999994E-6</c:v>
                </c:pt>
                <c:pt idx="5292">
                  <c:v>9.594E-6</c:v>
                </c:pt>
                <c:pt idx="5293">
                  <c:v>9.5859999999999994E-6</c:v>
                </c:pt>
                <c:pt idx="5294">
                  <c:v>9.5859999999999994E-6</c:v>
                </c:pt>
                <c:pt idx="5295">
                  <c:v>9.6029999999999994E-6</c:v>
                </c:pt>
                <c:pt idx="5296">
                  <c:v>9.6120000000000005E-6</c:v>
                </c:pt>
                <c:pt idx="5297">
                  <c:v>9.6639999999999993E-6</c:v>
                </c:pt>
                <c:pt idx="5298">
                  <c:v>9.6379999999999999E-6</c:v>
                </c:pt>
                <c:pt idx="5299">
                  <c:v>9.6199999999999994E-6</c:v>
                </c:pt>
                <c:pt idx="5300">
                  <c:v>9.7860000000000008E-6</c:v>
                </c:pt>
                <c:pt idx="5301">
                  <c:v>9.6379999999999999E-6</c:v>
                </c:pt>
                <c:pt idx="5302">
                  <c:v>9.6460000000000005E-6</c:v>
                </c:pt>
                <c:pt idx="5303">
                  <c:v>9.6809999999999993E-6</c:v>
                </c:pt>
                <c:pt idx="5304">
                  <c:v>9.6639999999999993E-6</c:v>
                </c:pt>
                <c:pt idx="5305">
                  <c:v>9.6549999999999999E-6</c:v>
                </c:pt>
                <c:pt idx="5306">
                  <c:v>9.6549999999999999E-6</c:v>
                </c:pt>
                <c:pt idx="5307">
                  <c:v>9.6460000000000005E-6</c:v>
                </c:pt>
                <c:pt idx="5308">
                  <c:v>9.6379999999999999E-6</c:v>
                </c:pt>
                <c:pt idx="5309">
                  <c:v>9.6549999999999999E-6</c:v>
                </c:pt>
                <c:pt idx="5310">
                  <c:v>9.6379999999999999E-6</c:v>
                </c:pt>
                <c:pt idx="5311">
                  <c:v>9.6379999999999999E-6</c:v>
                </c:pt>
                <c:pt idx="5312">
                  <c:v>9.6460000000000005E-6</c:v>
                </c:pt>
                <c:pt idx="5313">
                  <c:v>9.6199999999999994E-6</c:v>
                </c:pt>
                <c:pt idx="5314">
                  <c:v>9.6199999999999994E-6</c:v>
                </c:pt>
                <c:pt idx="5315">
                  <c:v>9.6120000000000005E-6</c:v>
                </c:pt>
                <c:pt idx="5316">
                  <c:v>9.6029999999999994E-6</c:v>
                </c:pt>
                <c:pt idx="5317">
                  <c:v>9.594E-6</c:v>
                </c:pt>
                <c:pt idx="5318">
                  <c:v>9.6199999999999994E-6</c:v>
                </c:pt>
                <c:pt idx="5319">
                  <c:v>9.6029999999999994E-6</c:v>
                </c:pt>
                <c:pt idx="5320">
                  <c:v>9.6120000000000005E-6</c:v>
                </c:pt>
                <c:pt idx="5321">
                  <c:v>9.6120000000000005E-6</c:v>
                </c:pt>
                <c:pt idx="5322">
                  <c:v>9.6029999999999994E-6</c:v>
                </c:pt>
                <c:pt idx="5323">
                  <c:v>9.594E-6</c:v>
                </c:pt>
                <c:pt idx="5324">
                  <c:v>9.577E-6</c:v>
                </c:pt>
                <c:pt idx="5325">
                  <c:v>9.5859999999999994E-6</c:v>
                </c:pt>
                <c:pt idx="5326">
                  <c:v>9.5680000000000005E-6</c:v>
                </c:pt>
                <c:pt idx="5327">
                  <c:v>9.5859999999999994E-6</c:v>
                </c:pt>
                <c:pt idx="5328">
                  <c:v>9.5859999999999994E-6</c:v>
                </c:pt>
                <c:pt idx="5329">
                  <c:v>9.577E-6</c:v>
                </c:pt>
                <c:pt idx="5330">
                  <c:v>9.577E-6</c:v>
                </c:pt>
                <c:pt idx="5331">
                  <c:v>9.5510000000000005E-6</c:v>
                </c:pt>
                <c:pt idx="5332">
                  <c:v>9.5510000000000005E-6</c:v>
                </c:pt>
                <c:pt idx="5333">
                  <c:v>9.5429999999999999E-6</c:v>
                </c:pt>
                <c:pt idx="5334">
                  <c:v>9.594E-6</c:v>
                </c:pt>
                <c:pt idx="5335">
                  <c:v>9.577E-6</c:v>
                </c:pt>
                <c:pt idx="5336">
                  <c:v>9.6029999999999994E-6</c:v>
                </c:pt>
                <c:pt idx="5337">
                  <c:v>9.594E-6</c:v>
                </c:pt>
                <c:pt idx="5338">
                  <c:v>9.577E-6</c:v>
                </c:pt>
                <c:pt idx="5339">
                  <c:v>9.6029999999999994E-6</c:v>
                </c:pt>
                <c:pt idx="5340">
                  <c:v>9.577E-6</c:v>
                </c:pt>
                <c:pt idx="5341">
                  <c:v>9.3640000000000005E-6</c:v>
                </c:pt>
                <c:pt idx="5342">
                  <c:v>9.3549999999999994E-6</c:v>
                </c:pt>
                <c:pt idx="5343">
                  <c:v>9.3640000000000005E-6</c:v>
                </c:pt>
                <c:pt idx="5344">
                  <c:v>9.3719999999999994E-6</c:v>
                </c:pt>
                <c:pt idx="5345">
                  <c:v>9.3889999999999994E-6</c:v>
                </c:pt>
                <c:pt idx="5346">
                  <c:v>9.448E-6</c:v>
                </c:pt>
                <c:pt idx="5347">
                  <c:v>9.4569999999999994E-6</c:v>
                </c:pt>
                <c:pt idx="5348">
                  <c:v>9.448E-6</c:v>
                </c:pt>
                <c:pt idx="5349">
                  <c:v>9.3049999999999998E-6</c:v>
                </c:pt>
                <c:pt idx="5350">
                  <c:v>9.3049999999999998E-6</c:v>
                </c:pt>
                <c:pt idx="5351">
                  <c:v>9.2879999999999998E-6</c:v>
                </c:pt>
                <c:pt idx="5352">
                  <c:v>9.397E-6</c:v>
                </c:pt>
                <c:pt idx="5353">
                  <c:v>9.3810000000000005E-6</c:v>
                </c:pt>
                <c:pt idx="5354">
                  <c:v>9.3889999999999994E-6</c:v>
                </c:pt>
                <c:pt idx="5355">
                  <c:v>9.397E-6</c:v>
                </c:pt>
                <c:pt idx="5356">
                  <c:v>9.3889999999999994E-6</c:v>
                </c:pt>
                <c:pt idx="5357">
                  <c:v>9.3810000000000005E-6</c:v>
                </c:pt>
                <c:pt idx="5358">
                  <c:v>9.3719999999999994E-6</c:v>
                </c:pt>
                <c:pt idx="5359">
                  <c:v>9.3719999999999994E-6</c:v>
                </c:pt>
                <c:pt idx="5360">
                  <c:v>9.9550000000000004E-6</c:v>
                </c:pt>
                <c:pt idx="5361">
                  <c:v>9.7599999999999997E-6</c:v>
                </c:pt>
                <c:pt idx="5362">
                  <c:v>9.7340000000000003E-6</c:v>
                </c:pt>
                <c:pt idx="5363">
                  <c:v>9.9909999999999997E-6</c:v>
                </c:pt>
                <c:pt idx="5364">
                  <c:v>9.9909999999999997E-6</c:v>
                </c:pt>
                <c:pt idx="5365">
                  <c:v>9.9010000000000006E-6</c:v>
                </c:pt>
                <c:pt idx="5366">
                  <c:v>9.9010000000000006E-6</c:v>
                </c:pt>
                <c:pt idx="5367">
                  <c:v>9.8919999999999995E-6</c:v>
                </c:pt>
                <c:pt idx="5368">
                  <c:v>9.8840000000000006E-6</c:v>
                </c:pt>
                <c:pt idx="5369">
                  <c:v>9.8919999999999995E-6</c:v>
                </c:pt>
                <c:pt idx="5370">
                  <c:v>9.8130000000000007E-6</c:v>
                </c:pt>
                <c:pt idx="5371">
                  <c:v>9.8300000000000008E-6</c:v>
                </c:pt>
                <c:pt idx="5372">
                  <c:v>9.8390000000000002E-6</c:v>
                </c:pt>
                <c:pt idx="5373">
                  <c:v>9.9459999999999993E-6</c:v>
                </c:pt>
                <c:pt idx="5374">
                  <c:v>9.9729999999999992E-6</c:v>
                </c:pt>
                <c:pt idx="5375">
                  <c:v>9.9550000000000004E-6</c:v>
                </c:pt>
                <c:pt idx="5376">
                  <c:v>1.0000000000000001E-5</c:v>
                </c:pt>
                <c:pt idx="5377">
                  <c:v>1.0010000000000001E-5</c:v>
                </c:pt>
                <c:pt idx="5378">
                  <c:v>1.0030000000000001E-5</c:v>
                </c:pt>
                <c:pt idx="5379">
                  <c:v>1.0010000000000001E-5</c:v>
                </c:pt>
                <c:pt idx="5380">
                  <c:v>1.004E-5</c:v>
                </c:pt>
                <c:pt idx="5381">
                  <c:v>9.4569999999999994E-6</c:v>
                </c:pt>
                <c:pt idx="5382">
                  <c:v>1.03E-5</c:v>
                </c:pt>
                <c:pt idx="5383">
                  <c:v>1.026E-5</c:v>
                </c:pt>
                <c:pt idx="5384">
                  <c:v>1.028E-5</c:v>
                </c:pt>
                <c:pt idx="5385">
                  <c:v>1.0319999999999999E-5</c:v>
                </c:pt>
                <c:pt idx="5386">
                  <c:v>1.0339999999999999E-5</c:v>
                </c:pt>
                <c:pt idx="5387">
                  <c:v>1.0319999999999999E-5</c:v>
                </c:pt>
                <c:pt idx="5388">
                  <c:v>1.0329999999999999E-5</c:v>
                </c:pt>
                <c:pt idx="5389">
                  <c:v>1.0339999999999999E-5</c:v>
                </c:pt>
                <c:pt idx="5390">
                  <c:v>1.0360000000000001E-5</c:v>
                </c:pt>
                <c:pt idx="5391">
                  <c:v>1.0319999999999999E-5</c:v>
                </c:pt>
                <c:pt idx="5392">
                  <c:v>1.029E-5</c:v>
                </c:pt>
                <c:pt idx="5393">
                  <c:v>1.027E-5</c:v>
                </c:pt>
                <c:pt idx="5394">
                  <c:v>1.03E-5</c:v>
                </c:pt>
                <c:pt idx="5395">
                  <c:v>1.028E-5</c:v>
                </c:pt>
                <c:pt idx="5396">
                  <c:v>1.029E-5</c:v>
                </c:pt>
                <c:pt idx="5397">
                  <c:v>1.029E-5</c:v>
                </c:pt>
                <c:pt idx="5398">
                  <c:v>1.0169999999999999E-5</c:v>
                </c:pt>
                <c:pt idx="5399">
                  <c:v>1.0180000000000001E-5</c:v>
                </c:pt>
                <c:pt idx="5400">
                  <c:v>1.0169999999999999E-5</c:v>
                </c:pt>
                <c:pt idx="5401">
                  <c:v>1.0149999999999999E-5</c:v>
                </c:pt>
                <c:pt idx="5402">
                  <c:v>1.0149999999999999E-5</c:v>
                </c:pt>
                <c:pt idx="5403">
                  <c:v>1.0139999999999999E-5</c:v>
                </c:pt>
                <c:pt idx="5404">
                  <c:v>1.012E-5</c:v>
                </c:pt>
                <c:pt idx="5405">
                  <c:v>1.012E-5</c:v>
                </c:pt>
                <c:pt idx="5406">
                  <c:v>1.0139999999999999E-5</c:v>
                </c:pt>
                <c:pt idx="5407">
                  <c:v>1.013E-5</c:v>
                </c:pt>
                <c:pt idx="5408">
                  <c:v>1.009E-5</c:v>
                </c:pt>
                <c:pt idx="5409">
                  <c:v>1.045E-5</c:v>
                </c:pt>
                <c:pt idx="5410">
                  <c:v>1.047E-5</c:v>
                </c:pt>
                <c:pt idx="5411">
                  <c:v>1.047E-5</c:v>
                </c:pt>
                <c:pt idx="5412">
                  <c:v>1.048E-5</c:v>
                </c:pt>
                <c:pt idx="5413">
                  <c:v>1.049E-5</c:v>
                </c:pt>
                <c:pt idx="5414">
                  <c:v>1.049E-5</c:v>
                </c:pt>
                <c:pt idx="5415">
                  <c:v>1.0499999999999999E-5</c:v>
                </c:pt>
                <c:pt idx="5416">
                  <c:v>1.049E-5</c:v>
                </c:pt>
                <c:pt idx="5417">
                  <c:v>1.048E-5</c:v>
                </c:pt>
                <c:pt idx="5418">
                  <c:v>1.0339999999999999E-5</c:v>
                </c:pt>
                <c:pt idx="5419">
                  <c:v>1.0339999999999999E-5</c:v>
                </c:pt>
                <c:pt idx="5420">
                  <c:v>1.0329999999999999E-5</c:v>
                </c:pt>
                <c:pt idx="5421">
                  <c:v>1.01E-5</c:v>
                </c:pt>
                <c:pt idx="5422">
                  <c:v>1.011E-5</c:v>
                </c:pt>
                <c:pt idx="5423">
                  <c:v>1.011E-5</c:v>
                </c:pt>
                <c:pt idx="5424">
                  <c:v>1.009E-5</c:v>
                </c:pt>
                <c:pt idx="5425">
                  <c:v>1.007E-5</c:v>
                </c:pt>
                <c:pt idx="5426">
                  <c:v>1.006E-5</c:v>
                </c:pt>
                <c:pt idx="5427">
                  <c:v>1.0169999999999999E-5</c:v>
                </c:pt>
                <c:pt idx="5428">
                  <c:v>1.0159999999999999E-5</c:v>
                </c:pt>
                <c:pt idx="5429">
                  <c:v>1.0159999999999999E-5</c:v>
                </c:pt>
                <c:pt idx="5430">
                  <c:v>1.0139999999999999E-5</c:v>
                </c:pt>
                <c:pt idx="5431">
                  <c:v>1.0149999999999999E-5</c:v>
                </c:pt>
                <c:pt idx="5432">
                  <c:v>1.013E-5</c:v>
                </c:pt>
                <c:pt idx="5433">
                  <c:v>1.0149999999999999E-5</c:v>
                </c:pt>
                <c:pt idx="5434">
                  <c:v>1.0139999999999999E-5</c:v>
                </c:pt>
                <c:pt idx="5435">
                  <c:v>1.0139999999999999E-5</c:v>
                </c:pt>
                <c:pt idx="5436">
                  <c:v>1.022E-5</c:v>
                </c:pt>
                <c:pt idx="5437">
                  <c:v>1.0139999999999999E-5</c:v>
                </c:pt>
                <c:pt idx="5438">
                  <c:v>1.0370000000000001E-5</c:v>
                </c:pt>
                <c:pt idx="5439">
                  <c:v>1.0339999999999999E-5</c:v>
                </c:pt>
                <c:pt idx="5440">
                  <c:v>1.0339999999999999E-5</c:v>
                </c:pt>
                <c:pt idx="5441">
                  <c:v>1.0210000000000001E-5</c:v>
                </c:pt>
                <c:pt idx="5442">
                  <c:v>1.005E-5</c:v>
                </c:pt>
                <c:pt idx="5443">
                  <c:v>1.005E-5</c:v>
                </c:pt>
                <c:pt idx="5444">
                  <c:v>1.004E-5</c:v>
                </c:pt>
                <c:pt idx="5445">
                  <c:v>1.005E-5</c:v>
                </c:pt>
                <c:pt idx="5446">
                  <c:v>1.005E-5</c:v>
                </c:pt>
                <c:pt idx="5447">
                  <c:v>1.007E-5</c:v>
                </c:pt>
                <c:pt idx="5448">
                  <c:v>1.007E-5</c:v>
                </c:pt>
                <c:pt idx="5449">
                  <c:v>1.008E-5</c:v>
                </c:pt>
                <c:pt idx="5450">
                  <c:v>1.011E-5</c:v>
                </c:pt>
                <c:pt idx="5451">
                  <c:v>1.011E-5</c:v>
                </c:pt>
                <c:pt idx="5452">
                  <c:v>1.0159999999999999E-5</c:v>
                </c:pt>
                <c:pt idx="5453">
                  <c:v>1.0169999999999999E-5</c:v>
                </c:pt>
                <c:pt idx="5454">
                  <c:v>1.0169999999999999E-5</c:v>
                </c:pt>
                <c:pt idx="5455">
                  <c:v>1.0139999999999999E-5</c:v>
                </c:pt>
                <c:pt idx="5456">
                  <c:v>1.013E-5</c:v>
                </c:pt>
                <c:pt idx="5457">
                  <c:v>1.0139999999999999E-5</c:v>
                </c:pt>
                <c:pt idx="5458">
                  <c:v>1.013E-5</c:v>
                </c:pt>
                <c:pt idx="5459">
                  <c:v>1.013E-5</c:v>
                </c:pt>
                <c:pt idx="5460">
                  <c:v>1.012E-5</c:v>
                </c:pt>
                <c:pt idx="5461">
                  <c:v>1.012E-5</c:v>
                </c:pt>
                <c:pt idx="5462">
                  <c:v>1.012E-5</c:v>
                </c:pt>
                <c:pt idx="5463">
                  <c:v>1.013E-5</c:v>
                </c:pt>
                <c:pt idx="5464">
                  <c:v>1.011E-5</c:v>
                </c:pt>
                <c:pt idx="5465">
                  <c:v>1.012E-5</c:v>
                </c:pt>
                <c:pt idx="5466">
                  <c:v>1.009E-5</c:v>
                </c:pt>
                <c:pt idx="5467">
                  <c:v>1.01E-5</c:v>
                </c:pt>
                <c:pt idx="5468">
                  <c:v>1.008E-5</c:v>
                </c:pt>
                <c:pt idx="5469">
                  <c:v>1.008E-5</c:v>
                </c:pt>
                <c:pt idx="5470">
                  <c:v>1.005E-5</c:v>
                </c:pt>
                <c:pt idx="5471">
                  <c:v>1.009E-5</c:v>
                </c:pt>
                <c:pt idx="5472">
                  <c:v>1.007E-5</c:v>
                </c:pt>
                <c:pt idx="5473">
                  <c:v>1.006E-5</c:v>
                </c:pt>
                <c:pt idx="5474">
                  <c:v>1.006E-5</c:v>
                </c:pt>
                <c:pt idx="5475">
                  <c:v>1.004E-5</c:v>
                </c:pt>
                <c:pt idx="5476">
                  <c:v>1.004E-5</c:v>
                </c:pt>
                <c:pt idx="5477">
                  <c:v>1.005E-5</c:v>
                </c:pt>
                <c:pt idx="5478">
                  <c:v>1.004E-5</c:v>
                </c:pt>
                <c:pt idx="5479">
                  <c:v>1.005E-5</c:v>
                </c:pt>
                <c:pt idx="5480">
                  <c:v>1.004E-5</c:v>
                </c:pt>
                <c:pt idx="5481">
                  <c:v>1.004E-5</c:v>
                </c:pt>
                <c:pt idx="5482">
                  <c:v>1.006E-5</c:v>
                </c:pt>
                <c:pt idx="5483">
                  <c:v>1.0030000000000001E-5</c:v>
                </c:pt>
                <c:pt idx="5484">
                  <c:v>1.012E-5</c:v>
                </c:pt>
                <c:pt idx="5485">
                  <c:v>1.012E-5</c:v>
                </c:pt>
                <c:pt idx="5486">
                  <c:v>1.006E-5</c:v>
                </c:pt>
                <c:pt idx="5487">
                  <c:v>1.006E-5</c:v>
                </c:pt>
                <c:pt idx="5488">
                  <c:v>1.007E-5</c:v>
                </c:pt>
                <c:pt idx="5489">
                  <c:v>1.006E-5</c:v>
                </c:pt>
                <c:pt idx="5490">
                  <c:v>1.006E-5</c:v>
                </c:pt>
                <c:pt idx="5491">
                  <c:v>1.006E-5</c:v>
                </c:pt>
                <c:pt idx="5492">
                  <c:v>1.006E-5</c:v>
                </c:pt>
                <c:pt idx="5493">
                  <c:v>1.007E-5</c:v>
                </c:pt>
                <c:pt idx="5494">
                  <c:v>1.007E-5</c:v>
                </c:pt>
                <c:pt idx="5495">
                  <c:v>1.006E-5</c:v>
                </c:pt>
                <c:pt idx="5496">
                  <c:v>1.007E-5</c:v>
                </c:pt>
                <c:pt idx="5497">
                  <c:v>1.008E-5</c:v>
                </c:pt>
                <c:pt idx="5498">
                  <c:v>1.006E-5</c:v>
                </c:pt>
                <c:pt idx="5499">
                  <c:v>1.007E-5</c:v>
                </c:pt>
                <c:pt idx="5500">
                  <c:v>1.011E-5</c:v>
                </c:pt>
                <c:pt idx="5501">
                  <c:v>1.013E-5</c:v>
                </c:pt>
                <c:pt idx="5502">
                  <c:v>1.0139999999999999E-5</c:v>
                </c:pt>
                <c:pt idx="5503">
                  <c:v>1.0139999999999999E-5</c:v>
                </c:pt>
                <c:pt idx="5504">
                  <c:v>1.013E-5</c:v>
                </c:pt>
                <c:pt idx="5505">
                  <c:v>1.013E-5</c:v>
                </c:pt>
                <c:pt idx="5506">
                  <c:v>1.0210000000000001E-5</c:v>
                </c:pt>
                <c:pt idx="5507">
                  <c:v>1.011E-5</c:v>
                </c:pt>
                <c:pt idx="5508">
                  <c:v>1.011E-5</c:v>
                </c:pt>
                <c:pt idx="5509">
                  <c:v>1.0169999999999999E-5</c:v>
                </c:pt>
                <c:pt idx="5510">
                  <c:v>1.023E-5</c:v>
                </c:pt>
                <c:pt idx="5511">
                  <c:v>1.022E-5</c:v>
                </c:pt>
                <c:pt idx="5512">
                  <c:v>1.024E-5</c:v>
                </c:pt>
                <c:pt idx="5513">
                  <c:v>1.025E-5</c:v>
                </c:pt>
                <c:pt idx="5514">
                  <c:v>1.027E-5</c:v>
                </c:pt>
                <c:pt idx="5515">
                  <c:v>1.024E-5</c:v>
                </c:pt>
                <c:pt idx="5516">
                  <c:v>1.024E-5</c:v>
                </c:pt>
                <c:pt idx="5517">
                  <c:v>1.023E-5</c:v>
                </c:pt>
                <c:pt idx="5518">
                  <c:v>1.022E-5</c:v>
                </c:pt>
                <c:pt idx="5519">
                  <c:v>1.0200000000000001E-5</c:v>
                </c:pt>
                <c:pt idx="5520">
                  <c:v>1.022E-5</c:v>
                </c:pt>
                <c:pt idx="5521">
                  <c:v>1.0180000000000001E-5</c:v>
                </c:pt>
                <c:pt idx="5522">
                  <c:v>1.0180000000000001E-5</c:v>
                </c:pt>
                <c:pt idx="5523">
                  <c:v>1.0169999999999999E-5</c:v>
                </c:pt>
                <c:pt idx="5524">
                  <c:v>1.0190000000000001E-5</c:v>
                </c:pt>
                <c:pt idx="5525">
                  <c:v>1.0169999999999999E-5</c:v>
                </c:pt>
                <c:pt idx="5526">
                  <c:v>1.0180000000000001E-5</c:v>
                </c:pt>
                <c:pt idx="5527">
                  <c:v>1.0169999999999999E-5</c:v>
                </c:pt>
                <c:pt idx="5528">
                  <c:v>1.0169999999999999E-5</c:v>
                </c:pt>
                <c:pt idx="5529">
                  <c:v>1.0169999999999999E-5</c:v>
                </c:pt>
                <c:pt idx="5530">
                  <c:v>1.0180000000000001E-5</c:v>
                </c:pt>
                <c:pt idx="5531">
                  <c:v>1.0149999999999999E-5</c:v>
                </c:pt>
                <c:pt idx="5532">
                  <c:v>1.0169999999999999E-5</c:v>
                </c:pt>
                <c:pt idx="5533">
                  <c:v>1.025E-5</c:v>
                </c:pt>
                <c:pt idx="5534">
                  <c:v>1.026E-5</c:v>
                </c:pt>
                <c:pt idx="5535">
                  <c:v>1.027E-5</c:v>
                </c:pt>
                <c:pt idx="5536">
                  <c:v>1.026E-5</c:v>
                </c:pt>
                <c:pt idx="5537">
                  <c:v>1.025E-5</c:v>
                </c:pt>
                <c:pt idx="5538">
                  <c:v>1.026E-5</c:v>
                </c:pt>
                <c:pt idx="5539">
                  <c:v>1.027E-5</c:v>
                </c:pt>
                <c:pt idx="5540">
                  <c:v>1.028E-5</c:v>
                </c:pt>
                <c:pt idx="5541">
                  <c:v>1.0319999999999999E-5</c:v>
                </c:pt>
                <c:pt idx="5542">
                  <c:v>1.031E-5</c:v>
                </c:pt>
                <c:pt idx="5543">
                  <c:v>1.031E-5</c:v>
                </c:pt>
                <c:pt idx="5544">
                  <c:v>1.03E-5</c:v>
                </c:pt>
                <c:pt idx="5545">
                  <c:v>1.029E-5</c:v>
                </c:pt>
                <c:pt idx="5546">
                  <c:v>1.03E-5</c:v>
                </c:pt>
                <c:pt idx="5547">
                  <c:v>1.029E-5</c:v>
                </c:pt>
                <c:pt idx="5548">
                  <c:v>1.029E-5</c:v>
                </c:pt>
                <c:pt idx="5549">
                  <c:v>1.031E-5</c:v>
                </c:pt>
                <c:pt idx="5550">
                  <c:v>1.0329999999999999E-5</c:v>
                </c:pt>
                <c:pt idx="5551">
                  <c:v>1.0319999999999999E-5</c:v>
                </c:pt>
                <c:pt idx="5552">
                  <c:v>1.0319999999999999E-5</c:v>
                </c:pt>
                <c:pt idx="5553">
                  <c:v>1.0319999999999999E-5</c:v>
                </c:pt>
                <c:pt idx="5554">
                  <c:v>1.026E-5</c:v>
                </c:pt>
                <c:pt idx="5555">
                  <c:v>1.025E-5</c:v>
                </c:pt>
                <c:pt idx="5556">
                  <c:v>1.026E-5</c:v>
                </c:pt>
                <c:pt idx="5557">
                  <c:v>1.027E-5</c:v>
                </c:pt>
                <c:pt idx="5558">
                  <c:v>1.027E-5</c:v>
                </c:pt>
                <c:pt idx="5559">
                  <c:v>1.027E-5</c:v>
                </c:pt>
                <c:pt idx="5560">
                  <c:v>9.8479999999999996E-6</c:v>
                </c:pt>
                <c:pt idx="5561">
                  <c:v>9.9010000000000006E-6</c:v>
                </c:pt>
                <c:pt idx="5562">
                  <c:v>9.9369999999999999E-6</c:v>
                </c:pt>
                <c:pt idx="5563">
                  <c:v>9.9280000000000005E-6</c:v>
                </c:pt>
                <c:pt idx="5564">
                  <c:v>9.8390000000000002E-6</c:v>
                </c:pt>
                <c:pt idx="5565">
                  <c:v>1.013E-5</c:v>
                </c:pt>
                <c:pt idx="5566">
                  <c:v>9.8660000000000001E-6</c:v>
                </c:pt>
                <c:pt idx="5567">
                  <c:v>9.7599999999999997E-6</c:v>
                </c:pt>
                <c:pt idx="5568">
                  <c:v>9.7599999999999997E-6</c:v>
                </c:pt>
                <c:pt idx="5569">
                  <c:v>9.7769999999999997E-6</c:v>
                </c:pt>
                <c:pt idx="5570">
                  <c:v>9.7599999999999997E-6</c:v>
                </c:pt>
                <c:pt idx="5571">
                  <c:v>9.7690000000000008E-6</c:v>
                </c:pt>
                <c:pt idx="5572">
                  <c:v>9.7769999999999997E-6</c:v>
                </c:pt>
                <c:pt idx="5573">
                  <c:v>9.8660000000000001E-6</c:v>
                </c:pt>
                <c:pt idx="5574">
                  <c:v>9.7340000000000003E-6</c:v>
                </c:pt>
                <c:pt idx="5575">
                  <c:v>9.7340000000000003E-6</c:v>
                </c:pt>
                <c:pt idx="5576">
                  <c:v>9.7070000000000004E-6</c:v>
                </c:pt>
                <c:pt idx="5577">
                  <c:v>9.7249999999999992E-6</c:v>
                </c:pt>
                <c:pt idx="5578">
                  <c:v>1.012E-5</c:v>
                </c:pt>
                <c:pt idx="5579">
                  <c:v>1.0149999999999999E-5</c:v>
                </c:pt>
                <c:pt idx="5580">
                  <c:v>1.0169999999999999E-5</c:v>
                </c:pt>
                <c:pt idx="5581">
                  <c:v>1.0210000000000001E-5</c:v>
                </c:pt>
                <c:pt idx="5582">
                  <c:v>1.0200000000000001E-5</c:v>
                </c:pt>
                <c:pt idx="5583">
                  <c:v>1.0210000000000001E-5</c:v>
                </c:pt>
                <c:pt idx="5584">
                  <c:v>1.022E-5</c:v>
                </c:pt>
                <c:pt idx="5585">
                  <c:v>1.022E-5</c:v>
                </c:pt>
                <c:pt idx="5586">
                  <c:v>1.0339999999999999E-5</c:v>
                </c:pt>
                <c:pt idx="5587">
                  <c:v>1.0339999999999999E-5</c:v>
                </c:pt>
                <c:pt idx="5588">
                  <c:v>1.0319999999999999E-5</c:v>
                </c:pt>
                <c:pt idx="5589">
                  <c:v>1.028E-5</c:v>
                </c:pt>
                <c:pt idx="5590">
                  <c:v>1.028E-5</c:v>
                </c:pt>
                <c:pt idx="5591">
                  <c:v>1.0319999999999999E-5</c:v>
                </c:pt>
                <c:pt idx="5592">
                  <c:v>1.0180000000000001E-5</c:v>
                </c:pt>
                <c:pt idx="5593">
                  <c:v>1.0200000000000001E-5</c:v>
                </c:pt>
                <c:pt idx="5594">
                  <c:v>1.0200000000000001E-5</c:v>
                </c:pt>
                <c:pt idx="5595">
                  <c:v>1.0169999999999999E-5</c:v>
                </c:pt>
                <c:pt idx="5596">
                  <c:v>1.0200000000000001E-5</c:v>
                </c:pt>
                <c:pt idx="5597">
                  <c:v>1.0200000000000001E-5</c:v>
                </c:pt>
                <c:pt idx="5598">
                  <c:v>1.027E-5</c:v>
                </c:pt>
                <c:pt idx="5599">
                  <c:v>1.028E-5</c:v>
                </c:pt>
                <c:pt idx="5600">
                  <c:v>1.026E-5</c:v>
                </c:pt>
                <c:pt idx="5601">
                  <c:v>1.028E-5</c:v>
                </c:pt>
                <c:pt idx="5602">
                  <c:v>1.024E-5</c:v>
                </c:pt>
                <c:pt idx="5603">
                  <c:v>1.025E-5</c:v>
                </c:pt>
                <c:pt idx="5604">
                  <c:v>1.025E-5</c:v>
                </c:pt>
                <c:pt idx="5605">
                  <c:v>1.024E-5</c:v>
                </c:pt>
                <c:pt idx="5606">
                  <c:v>1.024E-5</c:v>
                </c:pt>
                <c:pt idx="5607">
                  <c:v>1.0210000000000001E-5</c:v>
                </c:pt>
                <c:pt idx="5608">
                  <c:v>1.022E-5</c:v>
                </c:pt>
                <c:pt idx="5609">
                  <c:v>1.0200000000000001E-5</c:v>
                </c:pt>
                <c:pt idx="5610">
                  <c:v>1.0200000000000001E-5</c:v>
                </c:pt>
                <c:pt idx="5611">
                  <c:v>1.009E-5</c:v>
                </c:pt>
                <c:pt idx="5612">
                  <c:v>9.9909999999999997E-6</c:v>
                </c:pt>
                <c:pt idx="5613">
                  <c:v>9.9909999999999997E-6</c:v>
                </c:pt>
                <c:pt idx="5614">
                  <c:v>9.9820000000000003E-6</c:v>
                </c:pt>
                <c:pt idx="5615">
                  <c:v>9.9639999999999998E-6</c:v>
                </c:pt>
                <c:pt idx="5616">
                  <c:v>9.9459999999999993E-6</c:v>
                </c:pt>
                <c:pt idx="5617">
                  <c:v>1.011E-5</c:v>
                </c:pt>
                <c:pt idx="5618">
                  <c:v>1.007E-5</c:v>
                </c:pt>
                <c:pt idx="5619">
                  <c:v>1.005E-5</c:v>
                </c:pt>
                <c:pt idx="5620">
                  <c:v>9.8570000000000007E-6</c:v>
                </c:pt>
                <c:pt idx="5621">
                  <c:v>9.9369999999999999E-6</c:v>
                </c:pt>
                <c:pt idx="5622">
                  <c:v>9.6549999999999999E-6</c:v>
                </c:pt>
                <c:pt idx="5623">
                  <c:v>9.6809999999999993E-6</c:v>
                </c:pt>
                <c:pt idx="5624">
                  <c:v>9.7070000000000004E-6</c:v>
                </c:pt>
                <c:pt idx="5625">
                  <c:v>9.7419999999999992E-6</c:v>
                </c:pt>
                <c:pt idx="5626">
                  <c:v>9.7510000000000003E-6</c:v>
                </c:pt>
                <c:pt idx="5627">
                  <c:v>9.7510000000000003E-6</c:v>
                </c:pt>
                <c:pt idx="5628">
                  <c:v>9.7769999999999997E-6</c:v>
                </c:pt>
                <c:pt idx="5629">
                  <c:v>9.7769999999999997E-6</c:v>
                </c:pt>
                <c:pt idx="5630">
                  <c:v>9.7690000000000008E-6</c:v>
                </c:pt>
                <c:pt idx="5631">
                  <c:v>9.8390000000000002E-6</c:v>
                </c:pt>
                <c:pt idx="5632">
                  <c:v>9.8479999999999996E-6</c:v>
                </c:pt>
                <c:pt idx="5633">
                  <c:v>9.8479999999999996E-6</c:v>
                </c:pt>
                <c:pt idx="5634">
                  <c:v>9.8479999999999996E-6</c:v>
                </c:pt>
                <c:pt idx="5635">
                  <c:v>9.8479999999999996E-6</c:v>
                </c:pt>
                <c:pt idx="5636">
                  <c:v>9.8479999999999996E-6</c:v>
                </c:pt>
                <c:pt idx="5637">
                  <c:v>9.8840000000000006E-6</c:v>
                </c:pt>
                <c:pt idx="5638">
                  <c:v>9.8749999999999995E-6</c:v>
                </c:pt>
                <c:pt idx="5639">
                  <c:v>9.8390000000000002E-6</c:v>
                </c:pt>
                <c:pt idx="5640">
                  <c:v>9.9010000000000006E-6</c:v>
                </c:pt>
                <c:pt idx="5641">
                  <c:v>9.9189999999999994E-6</c:v>
                </c:pt>
                <c:pt idx="5642">
                  <c:v>9.91E-6</c:v>
                </c:pt>
                <c:pt idx="5643">
                  <c:v>9.91E-6</c:v>
                </c:pt>
                <c:pt idx="5644">
                  <c:v>9.91E-6</c:v>
                </c:pt>
                <c:pt idx="5645">
                  <c:v>9.91E-6</c:v>
                </c:pt>
                <c:pt idx="5646">
                  <c:v>9.9189999999999994E-6</c:v>
                </c:pt>
                <c:pt idx="5647">
                  <c:v>9.91E-6</c:v>
                </c:pt>
                <c:pt idx="5648">
                  <c:v>9.9189999999999994E-6</c:v>
                </c:pt>
                <c:pt idx="5649">
                  <c:v>9.8919999999999995E-6</c:v>
                </c:pt>
                <c:pt idx="5650">
                  <c:v>9.8919999999999995E-6</c:v>
                </c:pt>
                <c:pt idx="5651">
                  <c:v>9.8919999999999995E-6</c:v>
                </c:pt>
                <c:pt idx="5652">
                  <c:v>9.3549999999999994E-6</c:v>
                </c:pt>
                <c:pt idx="5653">
                  <c:v>7.5100000000000001E-6</c:v>
                </c:pt>
                <c:pt idx="5654">
                  <c:v>6.0449999999999997E-6</c:v>
                </c:pt>
                <c:pt idx="5655">
                  <c:v>9.1879999999999997E-10</c:v>
                </c:pt>
                <c:pt idx="5656">
                  <c:v>6.4560000000000002E-10</c:v>
                </c:pt>
                <c:pt idx="5657">
                  <c:v>5.4259999999999997E-10</c:v>
                </c:pt>
                <c:pt idx="5658">
                  <c:v>4.9050000000000001E-10</c:v>
                </c:pt>
                <c:pt idx="5659">
                  <c:v>4.6259999999999998E-10</c:v>
                </c:pt>
                <c:pt idx="5660">
                  <c:v>5.3910000000000003E-10</c:v>
                </c:pt>
                <c:pt idx="5661">
                  <c:v>4.3320000000000001E-10</c:v>
                </c:pt>
                <c:pt idx="5662">
                  <c:v>4.2240000000000001E-10</c:v>
                </c:pt>
                <c:pt idx="5663">
                  <c:v>4.2160000000000002E-10</c:v>
                </c:pt>
                <c:pt idx="5664">
                  <c:v>4.4060000000000001E-10</c:v>
                </c:pt>
                <c:pt idx="5665">
                  <c:v>4.0379999999999999E-10</c:v>
                </c:pt>
                <c:pt idx="5666">
                  <c:v>3.5239999999999999E-11</c:v>
                </c:pt>
                <c:pt idx="5667">
                  <c:v>1.8030000000000001E-11</c:v>
                </c:pt>
                <c:pt idx="5668">
                  <c:v>1.339E-11</c:v>
                </c:pt>
                <c:pt idx="5669">
                  <c:v>1.1090000000000001E-11</c:v>
                </c:pt>
                <c:pt idx="5670">
                  <c:v>9.9999999999999994E-12</c:v>
                </c:pt>
                <c:pt idx="5671">
                  <c:v>9.9999999999999994E-12</c:v>
                </c:pt>
                <c:pt idx="5672">
                  <c:v>9.9999999999999994E-12</c:v>
                </c:pt>
                <c:pt idx="5673">
                  <c:v>9.9999999999999994E-12</c:v>
                </c:pt>
                <c:pt idx="5674">
                  <c:v>9.9999999999999994E-12</c:v>
                </c:pt>
                <c:pt idx="5675">
                  <c:v>9.9999999999999994E-12</c:v>
                </c:pt>
                <c:pt idx="5676">
                  <c:v>9.9999999999999994E-12</c:v>
                </c:pt>
                <c:pt idx="5677">
                  <c:v>9.9999999999999994E-12</c:v>
                </c:pt>
                <c:pt idx="5678">
                  <c:v>9.9999999999999994E-12</c:v>
                </c:pt>
                <c:pt idx="5679">
                  <c:v>9.9999999999999994E-12</c:v>
                </c:pt>
                <c:pt idx="5680">
                  <c:v>9.9999999999999994E-12</c:v>
                </c:pt>
                <c:pt idx="5681">
                  <c:v>9.9999999999999994E-12</c:v>
                </c:pt>
                <c:pt idx="5682">
                  <c:v>9.9999999999999994E-12</c:v>
                </c:pt>
                <c:pt idx="5683">
                  <c:v>9.9999999999999994E-12</c:v>
                </c:pt>
                <c:pt idx="5684">
                  <c:v>9.9999999999999994E-12</c:v>
                </c:pt>
                <c:pt idx="5685">
                  <c:v>9.9999999999999994E-12</c:v>
                </c:pt>
                <c:pt idx="5686">
                  <c:v>9.9999999999999994E-12</c:v>
                </c:pt>
                <c:pt idx="5687">
                  <c:v>9.9999999999999994E-12</c:v>
                </c:pt>
                <c:pt idx="5688">
                  <c:v>9.9999999999999994E-12</c:v>
                </c:pt>
                <c:pt idx="5689">
                  <c:v>9.9999999999999994E-12</c:v>
                </c:pt>
                <c:pt idx="5690">
                  <c:v>9.9999999999999994E-12</c:v>
                </c:pt>
                <c:pt idx="5691">
                  <c:v>9.9999999999999994E-12</c:v>
                </c:pt>
                <c:pt idx="5692">
                  <c:v>9.9999999999999994E-12</c:v>
                </c:pt>
                <c:pt idx="5693">
                  <c:v>9.9999999999999994E-12</c:v>
                </c:pt>
                <c:pt idx="5694">
                  <c:v>9.9999999999999994E-12</c:v>
                </c:pt>
                <c:pt idx="5695">
                  <c:v>9.9999999999999994E-12</c:v>
                </c:pt>
                <c:pt idx="5696">
                  <c:v>9.9999999999999994E-12</c:v>
                </c:pt>
                <c:pt idx="5697">
                  <c:v>9.9999999999999994E-12</c:v>
                </c:pt>
                <c:pt idx="5698">
                  <c:v>9.9999999999999994E-12</c:v>
                </c:pt>
                <c:pt idx="5699">
                  <c:v>9.9999999999999994E-12</c:v>
                </c:pt>
                <c:pt idx="5700">
                  <c:v>9.9999999999999994E-12</c:v>
                </c:pt>
                <c:pt idx="5701">
                  <c:v>9.9999999999999994E-12</c:v>
                </c:pt>
                <c:pt idx="5702">
                  <c:v>9.9999999999999994E-12</c:v>
                </c:pt>
                <c:pt idx="5703">
                  <c:v>9.9999999999999994E-12</c:v>
                </c:pt>
                <c:pt idx="5704">
                  <c:v>9.9999999999999994E-12</c:v>
                </c:pt>
                <c:pt idx="5705">
                  <c:v>9.9999999999999994E-12</c:v>
                </c:pt>
                <c:pt idx="5706">
                  <c:v>9.9999999999999994E-12</c:v>
                </c:pt>
                <c:pt idx="5707">
                  <c:v>9.9999999999999994E-12</c:v>
                </c:pt>
                <c:pt idx="5708">
                  <c:v>9.9999999999999994E-12</c:v>
                </c:pt>
                <c:pt idx="5709">
                  <c:v>9.9999999999999994E-12</c:v>
                </c:pt>
                <c:pt idx="5710">
                  <c:v>9.9999999999999994E-12</c:v>
                </c:pt>
                <c:pt idx="5711">
                  <c:v>9.9999999999999994E-12</c:v>
                </c:pt>
                <c:pt idx="5712">
                  <c:v>9.9999999999999994E-12</c:v>
                </c:pt>
                <c:pt idx="5713">
                  <c:v>9.9999999999999994E-12</c:v>
                </c:pt>
                <c:pt idx="5714">
                  <c:v>9.9999999999999994E-12</c:v>
                </c:pt>
                <c:pt idx="5715">
                  <c:v>9.9999999999999994E-12</c:v>
                </c:pt>
                <c:pt idx="5716">
                  <c:v>9.9999999999999994E-12</c:v>
                </c:pt>
                <c:pt idx="5717">
                  <c:v>9.9999999999999994E-12</c:v>
                </c:pt>
                <c:pt idx="5718">
                  <c:v>9.9999999999999994E-12</c:v>
                </c:pt>
                <c:pt idx="5719">
                  <c:v>9.9999999999999994E-12</c:v>
                </c:pt>
                <c:pt idx="5720">
                  <c:v>9.9999999999999994E-12</c:v>
                </c:pt>
                <c:pt idx="5721">
                  <c:v>9.9999999999999994E-12</c:v>
                </c:pt>
                <c:pt idx="5722">
                  <c:v>9.9999999999999994E-12</c:v>
                </c:pt>
                <c:pt idx="5723">
                  <c:v>9.9999999999999994E-12</c:v>
                </c:pt>
                <c:pt idx="5724">
                  <c:v>9.9999999999999994E-12</c:v>
                </c:pt>
                <c:pt idx="5725">
                  <c:v>9.9999999999999994E-12</c:v>
                </c:pt>
                <c:pt idx="5726">
                  <c:v>9.9999999999999994E-12</c:v>
                </c:pt>
                <c:pt idx="5727">
                  <c:v>9.9999999999999994E-12</c:v>
                </c:pt>
                <c:pt idx="5728">
                  <c:v>9.9999999999999994E-12</c:v>
                </c:pt>
                <c:pt idx="5729">
                  <c:v>1.608E-10</c:v>
                </c:pt>
                <c:pt idx="5730">
                  <c:v>6.9629999999999996E-11</c:v>
                </c:pt>
                <c:pt idx="5731">
                  <c:v>1.613E-10</c:v>
                </c:pt>
                <c:pt idx="5732">
                  <c:v>1.5949999999999999E-10</c:v>
                </c:pt>
                <c:pt idx="5733">
                  <c:v>1.6040000000000001E-10</c:v>
                </c:pt>
                <c:pt idx="5734">
                  <c:v>1.5839999999999999E-10</c:v>
                </c:pt>
                <c:pt idx="5735">
                  <c:v>1.623E-10</c:v>
                </c:pt>
                <c:pt idx="5736">
                  <c:v>1.5309999999999999E-10</c:v>
                </c:pt>
                <c:pt idx="5737">
                  <c:v>1.5240000000000001E-10</c:v>
                </c:pt>
                <c:pt idx="5738">
                  <c:v>1.5409999999999999E-10</c:v>
                </c:pt>
                <c:pt idx="5739">
                  <c:v>1.569E-10</c:v>
                </c:pt>
                <c:pt idx="5740">
                  <c:v>1.3049999999999999E-10</c:v>
                </c:pt>
                <c:pt idx="5741">
                  <c:v>1.4800000000000001E-10</c:v>
                </c:pt>
                <c:pt idx="5742">
                  <c:v>1.473E-10</c:v>
                </c:pt>
                <c:pt idx="5743">
                  <c:v>1.4559999999999999E-10</c:v>
                </c:pt>
                <c:pt idx="5744">
                  <c:v>7.2959999999999999E-11</c:v>
                </c:pt>
                <c:pt idx="5745">
                  <c:v>2.179E-11</c:v>
                </c:pt>
                <c:pt idx="5746">
                  <c:v>4.045E-11</c:v>
                </c:pt>
                <c:pt idx="5747">
                  <c:v>1.436E-10</c:v>
                </c:pt>
                <c:pt idx="5748">
                  <c:v>1.4220000000000001E-10</c:v>
                </c:pt>
                <c:pt idx="5749">
                  <c:v>2.5420000000000001E-11</c:v>
                </c:pt>
                <c:pt idx="5750">
                  <c:v>1.1050000000000001E-10</c:v>
                </c:pt>
                <c:pt idx="5751">
                  <c:v>5.8780000000000003E-11</c:v>
                </c:pt>
                <c:pt idx="5752">
                  <c:v>1.4010000000000001E-10</c:v>
                </c:pt>
                <c:pt idx="5753">
                  <c:v>1.371E-10</c:v>
                </c:pt>
                <c:pt idx="5754">
                  <c:v>1.3570000000000001E-10</c:v>
                </c:pt>
                <c:pt idx="5755">
                  <c:v>1.3959999999999999E-10</c:v>
                </c:pt>
                <c:pt idx="5756">
                  <c:v>1.3589999999999999E-10</c:v>
                </c:pt>
                <c:pt idx="5757">
                  <c:v>1.361E-10</c:v>
                </c:pt>
                <c:pt idx="5758">
                  <c:v>1.371E-10</c:v>
                </c:pt>
                <c:pt idx="5759">
                  <c:v>1.3570000000000001E-10</c:v>
                </c:pt>
                <c:pt idx="5760">
                  <c:v>1.3429999999999999E-10</c:v>
                </c:pt>
                <c:pt idx="5761">
                  <c:v>1.329E-10</c:v>
                </c:pt>
                <c:pt idx="5762">
                  <c:v>1.3209999999999999E-10</c:v>
                </c:pt>
                <c:pt idx="5763">
                  <c:v>2.0999999999999999E-11</c:v>
                </c:pt>
                <c:pt idx="5764">
                  <c:v>1.1700000000000001E-11</c:v>
                </c:pt>
                <c:pt idx="5765">
                  <c:v>9.9999999999999994E-12</c:v>
                </c:pt>
                <c:pt idx="5766">
                  <c:v>9.9999999999999994E-12</c:v>
                </c:pt>
                <c:pt idx="5767">
                  <c:v>9.9999999999999994E-12</c:v>
                </c:pt>
                <c:pt idx="5768">
                  <c:v>9.9999999999999994E-12</c:v>
                </c:pt>
                <c:pt idx="5769">
                  <c:v>9.9999999999999994E-12</c:v>
                </c:pt>
                <c:pt idx="5770">
                  <c:v>9.9999999999999994E-12</c:v>
                </c:pt>
                <c:pt idx="5771">
                  <c:v>9.9999999999999994E-12</c:v>
                </c:pt>
                <c:pt idx="5772">
                  <c:v>9.9999999999999994E-12</c:v>
                </c:pt>
                <c:pt idx="5773">
                  <c:v>9.9999999999999994E-12</c:v>
                </c:pt>
                <c:pt idx="5774">
                  <c:v>9.9999999999999994E-12</c:v>
                </c:pt>
                <c:pt idx="5775">
                  <c:v>9.9999999999999994E-12</c:v>
                </c:pt>
                <c:pt idx="5776">
                  <c:v>9.9999999999999994E-12</c:v>
                </c:pt>
                <c:pt idx="5777">
                  <c:v>9.9999999999999994E-12</c:v>
                </c:pt>
                <c:pt idx="5778">
                  <c:v>9.9999999999999994E-12</c:v>
                </c:pt>
                <c:pt idx="5779">
                  <c:v>2.3479999999999999E-11</c:v>
                </c:pt>
                <c:pt idx="5780">
                  <c:v>4.2390000000000002E-11</c:v>
                </c:pt>
                <c:pt idx="5781">
                  <c:v>1.1399999999999999E-10</c:v>
                </c:pt>
                <c:pt idx="5782">
                  <c:v>1.135E-10</c:v>
                </c:pt>
                <c:pt idx="5783">
                  <c:v>7.5840000000000006E-11</c:v>
                </c:pt>
                <c:pt idx="5784">
                  <c:v>1.7680000000000001E-11</c:v>
                </c:pt>
                <c:pt idx="5785">
                  <c:v>1.097E-11</c:v>
                </c:pt>
                <c:pt idx="5786">
                  <c:v>9.9999999999999994E-12</c:v>
                </c:pt>
                <c:pt idx="5787">
                  <c:v>4.5069999999999999E-11</c:v>
                </c:pt>
                <c:pt idx="5788">
                  <c:v>1.2340000000000001E-10</c:v>
                </c:pt>
                <c:pt idx="5789">
                  <c:v>1.2889999999999999E-10</c:v>
                </c:pt>
                <c:pt idx="5790">
                  <c:v>1.243E-10</c:v>
                </c:pt>
                <c:pt idx="5791">
                  <c:v>5.4209999999999999E-11</c:v>
                </c:pt>
                <c:pt idx="5792">
                  <c:v>8.1140000000000004E-11</c:v>
                </c:pt>
                <c:pt idx="5793">
                  <c:v>1.017E-10</c:v>
                </c:pt>
                <c:pt idx="5794">
                  <c:v>1.221E-10</c:v>
                </c:pt>
                <c:pt idx="5795">
                  <c:v>1.2199999999999999E-10</c:v>
                </c:pt>
                <c:pt idx="5796">
                  <c:v>1.2029999999999999E-10</c:v>
                </c:pt>
                <c:pt idx="5797">
                  <c:v>1.201E-10</c:v>
                </c:pt>
                <c:pt idx="5798">
                  <c:v>8.9679999999999994E-11</c:v>
                </c:pt>
                <c:pt idx="5799">
                  <c:v>1.205E-10</c:v>
                </c:pt>
                <c:pt idx="5800">
                  <c:v>1.1709999999999999E-10</c:v>
                </c:pt>
                <c:pt idx="5801">
                  <c:v>1.205E-10</c:v>
                </c:pt>
                <c:pt idx="5802">
                  <c:v>1.1769999999999999E-10</c:v>
                </c:pt>
                <c:pt idx="5803">
                  <c:v>1.195E-10</c:v>
                </c:pt>
                <c:pt idx="5804">
                  <c:v>1.1810000000000001E-10</c:v>
                </c:pt>
                <c:pt idx="5805">
                  <c:v>1.195E-10</c:v>
                </c:pt>
                <c:pt idx="5806">
                  <c:v>1.1970000000000001E-10</c:v>
                </c:pt>
                <c:pt idx="5807">
                  <c:v>1.162E-10</c:v>
                </c:pt>
                <c:pt idx="5808">
                  <c:v>1.173E-10</c:v>
                </c:pt>
                <c:pt idx="5809">
                  <c:v>1.1709999999999999E-10</c:v>
                </c:pt>
                <c:pt idx="5810">
                  <c:v>2.219E-11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881-4A67-B120-AEF90D333BE0}"/>
            </c:ext>
          </c:extLst>
        </c:ser>
        <c:ser>
          <c:idx val="1"/>
          <c:order val="1"/>
          <c:tx>
            <c:v>0.3x9mm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Sheet2!$H$2:$H$7380</c:f>
              <c:numCache>
                <c:formatCode>[h]:mm</c:formatCode>
                <c:ptCount val="7379"/>
                <c:pt idx="0">
                  <c:v>0</c:v>
                </c:pt>
                <c:pt idx="1">
                  <c:v>7.2916669159894809E-4</c:v>
                </c:pt>
                <c:pt idx="2">
                  <c:v>1.4583333613700233E-3</c:v>
                </c:pt>
                <c:pt idx="3">
                  <c:v>2.1759259543614462E-3</c:v>
                </c:pt>
                <c:pt idx="4">
                  <c:v>2.9166666936362162E-3</c:v>
                </c:pt>
                <c:pt idx="5">
                  <c:v>3.6458333561313339E-3</c:v>
                </c:pt>
                <c:pt idx="6">
                  <c:v>4.3634259491227567E-3</c:v>
                </c:pt>
                <c:pt idx="7">
                  <c:v>5.092592618893832E-3</c:v>
                </c:pt>
                <c:pt idx="8">
                  <c:v>5.8217592813889496E-3</c:v>
                </c:pt>
                <c:pt idx="9">
                  <c:v>6.5393518743803725E-3</c:v>
                </c:pt>
                <c:pt idx="10">
                  <c:v>7.2685185441514477E-3</c:v>
                </c:pt>
                <c:pt idx="11">
                  <c:v>7.997685213922523E-3</c:v>
                </c:pt>
                <c:pt idx="12">
                  <c:v>8.7152777996379882E-3</c:v>
                </c:pt>
                <c:pt idx="13">
                  <c:v>9.4444444694090635E-3</c:v>
                </c:pt>
                <c:pt idx="14">
                  <c:v>1.0173611139180139E-2</c:v>
                </c:pt>
                <c:pt idx="15">
                  <c:v>1.0902777801675256E-2</c:v>
                </c:pt>
                <c:pt idx="16">
                  <c:v>1.1620370394666679E-2</c:v>
                </c:pt>
                <c:pt idx="17">
                  <c:v>1.2349537064437754E-2</c:v>
                </c:pt>
                <c:pt idx="18">
                  <c:v>1.3078703726932872E-2</c:v>
                </c:pt>
                <c:pt idx="19">
                  <c:v>1.3796296319924295E-2</c:v>
                </c:pt>
                <c:pt idx="20">
                  <c:v>1.452546298969537E-2</c:v>
                </c:pt>
                <c:pt idx="21">
                  <c:v>1.5254629652190488E-2</c:v>
                </c:pt>
                <c:pt idx="22">
                  <c:v>1.5972222245181911E-2</c:v>
                </c:pt>
                <c:pt idx="23">
                  <c:v>1.6701388914952986E-2</c:v>
                </c:pt>
                <c:pt idx="24">
                  <c:v>1.7430555577448104E-2</c:v>
                </c:pt>
                <c:pt idx="25">
                  <c:v>1.8148148170439526E-2</c:v>
                </c:pt>
                <c:pt idx="26">
                  <c:v>1.8877314840210602E-2</c:v>
                </c:pt>
                <c:pt idx="27">
                  <c:v>1.9606481509981677E-2</c:v>
                </c:pt>
                <c:pt idx="28">
                  <c:v>2.0324074095697142E-2</c:v>
                </c:pt>
                <c:pt idx="29">
                  <c:v>2.106481484224787E-2</c:v>
                </c:pt>
                <c:pt idx="30">
                  <c:v>2.1840277804585639E-2</c:v>
                </c:pt>
                <c:pt idx="31">
                  <c:v>2.2557870397577062E-2</c:v>
                </c:pt>
                <c:pt idx="32">
                  <c:v>2.328703706007218E-2</c:v>
                </c:pt>
                <c:pt idx="33">
                  <c:v>2.4016203729843255E-2</c:v>
                </c:pt>
                <c:pt idx="34">
                  <c:v>2.4733796322834678E-2</c:v>
                </c:pt>
                <c:pt idx="35">
                  <c:v>2.5462962985329796E-2</c:v>
                </c:pt>
                <c:pt idx="36">
                  <c:v>2.6192129655100871E-2</c:v>
                </c:pt>
                <c:pt idx="37">
                  <c:v>2.6909722248092294E-2</c:v>
                </c:pt>
                <c:pt idx="38">
                  <c:v>2.7638888910587411E-2</c:v>
                </c:pt>
                <c:pt idx="39">
                  <c:v>2.8368055580358487E-2</c:v>
                </c:pt>
                <c:pt idx="40">
                  <c:v>2.9085648173349909E-2</c:v>
                </c:pt>
                <c:pt idx="41">
                  <c:v>2.9814814843120985E-2</c:v>
                </c:pt>
                <c:pt idx="42">
                  <c:v>3.0543981505616102E-2</c:v>
                </c:pt>
                <c:pt idx="43">
                  <c:v>3.1261574098607525E-2</c:v>
                </c:pt>
                <c:pt idx="44">
                  <c:v>3.19907407683786E-2</c:v>
                </c:pt>
                <c:pt idx="45">
                  <c:v>3.2719907430873718E-2</c:v>
                </c:pt>
                <c:pt idx="46">
                  <c:v>3.3437500023865141E-2</c:v>
                </c:pt>
                <c:pt idx="47">
                  <c:v>3.4166666693636216E-2</c:v>
                </c:pt>
                <c:pt idx="48">
                  <c:v>3.4884259286627639E-2</c:v>
                </c:pt>
                <c:pt idx="49">
                  <c:v>3.5613425949122757E-2</c:v>
                </c:pt>
                <c:pt idx="50">
                  <c:v>3.6342592618893832E-2</c:v>
                </c:pt>
                <c:pt idx="51">
                  <c:v>3.7060185211885255E-2</c:v>
                </c:pt>
                <c:pt idx="52">
                  <c:v>3.7789351874380372E-2</c:v>
                </c:pt>
                <c:pt idx="53">
                  <c:v>3.8518518544151448E-2</c:v>
                </c:pt>
                <c:pt idx="54">
                  <c:v>3.9236111137142871E-2</c:v>
                </c:pt>
                <c:pt idx="55">
                  <c:v>3.9965277799637988E-2</c:v>
                </c:pt>
                <c:pt idx="56">
                  <c:v>4.0694444469409063E-2</c:v>
                </c:pt>
                <c:pt idx="57">
                  <c:v>4.1423611139180139E-2</c:v>
                </c:pt>
                <c:pt idx="58">
                  <c:v>4.2141203732171562E-2</c:v>
                </c:pt>
                <c:pt idx="59">
                  <c:v>4.2870370394666679E-2</c:v>
                </c:pt>
                <c:pt idx="60">
                  <c:v>4.3599537064437754E-2</c:v>
                </c:pt>
                <c:pt idx="61">
                  <c:v>4.4317129657429177E-2</c:v>
                </c:pt>
                <c:pt idx="62">
                  <c:v>4.5046296319924295E-2</c:v>
                </c:pt>
                <c:pt idx="63">
                  <c:v>4.577546298969537E-2</c:v>
                </c:pt>
                <c:pt idx="64">
                  <c:v>4.6493055582686793E-2</c:v>
                </c:pt>
                <c:pt idx="65">
                  <c:v>4.7222222245181911E-2</c:v>
                </c:pt>
                <c:pt idx="66">
                  <c:v>4.7951388914952986E-2</c:v>
                </c:pt>
                <c:pt idx="67">
                  <c:v>4.8668981507944409E-2</c:v>
                </c:pt>
                <c:pt idx="68">
                  <c:v>4.9398148170439526E-2</c:v>
                </c:pt>
                <c:pt idx="69">
                  <c:v>5.0127314840210602E-2</c:v>
                </c:pt>
                <c:pt idx="70">
                  <c:v>5.0844907433202025E-2</c:v>
                </c:pt>
                <c:pt idx="71">
                  <c:v>5.1574074095697142E-2</c:v>
                </c:pt>
                <c:pt idx="72">
                  <c:v>5.2303240765468217E-2</c:v>
                </c:pt>
                <c:pt idx="73">
                  <c:v>5.302083335845964E-2</c:v>
                </c:pt>
                <c:pt idx="74">
                  <c:v>5.3750000028230716E-2</c:v>
                </c:pt>
                <c:pt idx="75">
                  <c:v>5.4479166690725833E-2</c:v>
                </c:pt>
                <c:pt idx="76">
                  <c:v>5.5208333360496908E-2</c:v>
                </c:pt>
                <c:pt idx="77">
                  <c:v>5.5925925953488331E-2</c:v>
                </c:pt>
                <c:pt idx="78">
                  <c:v>5.6655092615983449E-2</c:v>
                </c:pt>
                <c:pt idx="79">
                  <c:v>5.7384259285754524E-2</c:v>
                </c:pt>
                <c:pt idx="80">
                  <c:v>5.8101851878745947E-2</c:v>
                </c:pt>
                <c:pt idx="81">
                  <c:v>5.8877314841083717E-2</c:v>
                </c:pt>
                <c:pt idx="82">
                  <c:v>5.9606481503578834E-2</c:v>
                </c:pt>
                <c:pt idx="83">
                  <c:v>6.0335648173349909E-2</c:v>
                </c:pt>
                <c:pt idx="84">
                  <c:v>6.1053240766341332E-2</c:v>
                </c:pt>
                <c:pt idx="85">
                  <c:v>6.1782407436112408E-2</c:v>
                </c:pt>
                <c:pt idx="86">
                  <c:v>6.2511574098607525E-2</c:v>
                </c:pt>
                <c:pt idx="87">
                  <c:v>6.3229166691598948E-2</c:v>
                </c:pt>
                <c:pt idx="88">
                  <c:v>6.3958333361370023E-2</c:v>
                </c:pt>
                <c:pt idx="89">
                  <c:v>6.4687500023865141E-2</c:v>
                </c:pt>
                <c:pt idx="90">
                  <c:v>6.5405092616856564E-2</c:v>
                </c:pt>
                <c:pt idx="91">
                  <c:v>6.6134259286627639E-2</c:v>
                </c:pt>
                <c:pt idx="92">
                  <c:v>6.6863425949122757E-2</c:v>
                </c:pt>
                <c:pt idx="93">
                  <c:v>6.758101854211418E-2</c:v>
                </c:pt>
                <c:pt idx="94">
                  <c:v>6.8310185211885255E-2</c:v>
                </c:pt>
                <c:pt idx="95">
                  <c:v>6.9039351874380372E-2</c:v>
                </c:pt>
                <c:pt idx="96">
                  <c:v>6.9756944467371795E-2</c:v>
                </c:pt>
                <c:pt idx="97">
                  <c:v>7.0486111137142871E-2</c:v>
                </c:pt>
                <c:pt idx="98">
                  <c:v>7.1203703730134293E-2</c:v>
                </c:pt>
                <c:pt idx="99">
                  <c:v>7.1932870392629411E-2</c:v>
                </c:pt>
                <c:pt idx="100">
                  <c:v>7.2662037062400486E-2</c:v>
                </c:pt>
                <c:pt idx="101">
                  <c:v>7.3379629655391909E-2</c:v>
                </c:pt>
                <c:pt idx="102">
                  <c:v>7.4108796317887027E-2</c:v>
                </c:pt>
                <c:pt idx="103">
                  <c:v>7.4837962987658102E-2</c:v>
                </c:pt>
                <c:pt idx="104">
                  <c:v>7.5555555580649525E-2</c:v>
                </c:pt>
                <c:pt idx="105">
                  <c:v>7.62847222504206E-2</c:v>
                </c:pt>
                <c:pt idx="106">
                  <c:v>7.7013888912915718E-2</c:v>
                </c:pt>
                <c:pt idx="107">
                  <c:v>7.7731481505907141E-2</c:v>
                </c:pt>
                <c:pt idx="108">
                  <c:v>7.8460648175678216E-2</c:v>
                </c:pt>
                <c:pt idx="109">
                  <c:v>7.9189814838173334E-2</c:v>
                </c:pt>
                <c:pt idx="110">
                  <c:v>7.9907407431164756E-2</c:v>
                </c:pt>
                <c:pt idx="111">
                  <c:v>8.0636574100935832E-2</c:v>
                </c:pt>
                <c:pt idx="112">
                  <c:v>8.1412037063273601E-2</c:v>
                </c:pt>
                <c:pt idx="113">
                  <c:v>8.2141203725768719E-2</c:v>
                </c:pt>
                <c:pt idx="114">
                  <c:v>8.2870370395539794E-2</c:v>
                </c:pt>
                <c:pt idx="115">
                  <c:v>8.3599537065310869E-2</c:v>
                </c:pt>
                <c:pt idx="116">
                  <c:v>8.4317129658302292E-2</c:v>
                </c:pt>
                <c:pt idx="117">
                  <c:v>8.504629632079741E-2</c:v>
                </c:pt>
                <c:pt idx="118">
                  <c:v>8.5763888913788833E-2</c:v>
                </c:pt>
                <c:pt idx="119">
                  <c:v>8.6493055583559908E-2</c:v>
                </c:pt>
                <c:pt idx="120">
                  <c:v>8.7222222246055026E-2</c:v>
                </c:pt>
                <c:pt idx="121">
                  <c:v>8.7939814839046448E-2</c:v>
                </c:pt>
                <c:pt idx="122">
                  <c:v>8.8668981508817524E-2</c:v>
                </c:pt>
                <c:pt idx="123">
                  <c:v>8.9398148171312641E-2</c:v>
                </c:pt>
                <c:pt idx="124">
                  <c:v>9.0127314841083717E-2</c:v>
                </c:pt>
                <c:pt idx="125">
                  <c:v>9.0844907434075139E-2</c:v>
                </c:pt>
                <c:pt idx="126">
                  <c:v>9.1574074096570257E-2</c:v>
                </c:pt>
                <c:pt idx="127">
                  <c:v>9.229166668956168E-2</c:v>
                </c:pt>
                <c:pt idx="128">
                  <c:v>9.3020833359332755E-2</c:v>
                </c:pt>
                <c:pt idx="129">
                  <c:v>9.3750000021827873E-2</c:v>
                </c:pt>
                <c:pt idx="130">
                  <c:v>9.4479166691598948E-2</c:v>
                </c:pt>
                <c:pt idx="131">
                  <c:v>9.5196759284590371E-2</c:v>
                </c:pt>
                <c:pt idx="132">
                  <c:v>9.5925925954361446E-2</c:v>
                </c:pt>
                <c:pt idx="133">
                  <c:v>9.6655092616856564E-2</c:v>
                </c:pt>
                <c:pt idx="134">
                  <c:v>9.7372685209847987E-2</c:v>
                </c:pt>
                <c:pt idx="135">
                  <c:v>9.8101851879619062E-2</c:v>
                </c:pt>
                <c:pt idx="136">
                  <c:v>9.883101854211418E-2</c:v>
                </c:pt>
                <c:pt idx="137">
                  <c:v>9.9548611135105602E-2</c:v>
                </c:pt>
                <c:pt idx="138">
                  <c:v>0.10027777780487668</c:v>
                </c:pt>
                <c:pt idx="139">
                  <c:v>0.1010069444673718</c:v>
                </c:pt>
                <c:pt idx="140">
                  <c:v>0.10173611113714287</c:v>
                </c:pt>
                <c:pt idx="141">
                  <c:v>0.10245370373013429</c:v>
                </c:pt>
                <c:pt idx="142">
                  <c:v>0.10318287039262941</c:v>
                </c:pt>
                <c:pt idx="143">
                  <c:v>0.10391203706240049</c:v>
                </c:pt>
                <c:pt idx="144">
                  <c:v>0.10462962965539191</c:v>
                </c:pt>
                <c:pt idx="145">
                  <c:v>0.10535879631788703</c:v>
                </c:pt>
                <c:pt idx="146">
                  <c:v>0.1060879629876581</c:v>
                </c:pt>
                <c:pt idx="147">
                  <c:v>0.10680555558064952</c:v>
                </c:pt>
                <c:pt idx="148">
                  <c:v>0.1075347222504206</c:v>
                </c:pt>
                <c:pt idx="149">
                  <c:v>0.10825231484341202</c:v>
                </c:pt>
                <c:pt idx="150">
                  <c:v>0.10898148150590714</c:v>
                </c:pt>
                <c:pt idx="151">
                  <c:v>0.10971064817567822</c:v>
                </c:pt>
                <c:pt idx="152">
                  <c:v>0.11043981483817333</c:v>
                </c:pt>
                <c:pt idx="153">
                  <c:v>0.11115740743116476</c:v>
                </c:pt>
                <c:pt idx="154">
                  <c:v>0.11188657410093583</c:v>
                </c:pt>
                <c:pt idx="155">
                  <c:v>0.11261574076343095</c:v>
                </c:pt>
                <c:pt idx="156">
                  <c:v>0.11334490743320202</c:v>
                </c:pt>
                <c:pt idx="157">
                  <c:v>0.11406250002619345</c:v>
                </c:pt>
                <c:pt idx="158">
                  <c:v>0.11483796298853122</c:v>
                </c:pt>
                <c:pt idx="159">
                  <c:v>0.11556712965830229</c:v>
                </c:pt>
                <c:pt idx="160">
                  <c:v>0.11629629632079741</c:v>
                </c:pt>
                <c:pt idx="161">
                  <c:v>0.11702546299056849</c:v>
                </c:pt>
                <c:pt idx="162">
                  <c:v>0.11774305558355991</c:v>
                </c:pt>
                <c:pt idx="163">
                  <c:v>0.11847222224605503</c:v>
                </c:pt>
                <c:pt idx="164">
                  <c:v>0.1192013889158261</c:v>
                </c:pt>
                <c:pt idx="165">
                  <c:v>0.11991898150881752</c:v>
                </c:pt>
                <c:pt idx="166">
                  <c:v>0.12064814817131264</c:v>
                </c:pt>
                <c:pt idx="167">
                  <c:v>0.12137731484108372</c:v>
                </c:pt>
                <c:pt idx="168">
                  <c:v>0.12209490743407514</c:v>
                </c:pt>
                <c:pt idx="169">
                  <c:v>0.12282407409657026</c:v>
                </c:pt>
                <c:pt idx="170">
                  <c:v>0.12355324076634133</c:v>
                </c:pt>
                <c:pt idx="171">
                  <c:v>0.12428240743611241</c:v>
                </c:pt>
                <c:pt idx="172">
                  <c:v>0.12500000002182787</c:v>
                </c:pt>
                <c:pt idx="173">
                  <c:v>0.12572916669159895</c:v>
                </c:pt>
                <c:pt idx="174">
                  <c:v>0.12645833336137002</c:v>
                </c:pt>
                <c:pt idx="175">
                  <c:v>0.12717592595436145</c:v>
                </c:pt>
                <c:pt idx="176">
                  <c:v>0.12790509261685656</c:v>
                </c:pt>
                <c:pt idx="177">
                  <c:v>0.12863425928662764</c:v>
                </c:pt>
                <c:pt idx="178">
                  <c:v>0.12936342594912276</c:v>
                </c:pt>
                <c:pt idx="179">
                  <c:v>0.13008101854211418</c:v>
                </c:pt>
                <c:pt idx="180">
                  <c:v>0.13081018521188525</c:v>
                </c:pt>
                <c:pt idx="181">
                  <c:v>0.13153935187438037</c:v>
                </c:pt>
                <c:pt idx="182">
                  <c:v>0.1322569444673718</c:v>
                </c:pt>
                <c:pt idx="183">
                  <c:v>0.13298611113714287</c:v>
                </c:pt>
                <c:pt idx="184">
                  <c:v>0.13376157409948064</c:v>
                </c:pt>
                <c:pt idx="185">
                  <c:v>0.13449074076925172</c:v>
                </c:pt>
                <c:pt idx="186">
                  <c:v>0.13520833335496718</c:v>
                </c:pt>
                <c:pt idx="187">
                  <c:v>0.13593750002473826</c:v>
                </c:pt>
                <c:pt idx="188">
                  <c:v>0.13666666669450933</c:v>
                </c:pt>
                <c:pt idx="189">
                  <c:v>0.13738425928750075</c:v>
                </c:pt>
                <c:pt idx="190">
                  <c:v>0.13811342594999587</c:v>
                </c:pt>
                <c:pt idx="191">
                  <c:v>0.13884259261976695</c:v>
                </c:pt>
                <c:pt idx="192">
                  <c:v>0.13957175928226206</c:v>
                </c:pt>
                <c:pt idx="193">
                  <c:v>0.14028935187525349</c:v>
                </c:pt>
                <c:pt idx="194">
                  <c:v>0.14101851854502456</c:v>
                </c:pt>
                <c:pt idx="195">
                  <c:v>0.14179398150736233</c:v>
                </c:pt>
                <c:pt idx="196">
                  <c:v>0.14252314816985745</c:v>
                </c:pt>
                <c:pt idx="197">
                  <c:v>0.14324074076284887</c:v>
                </c:pt>
                <c:pt idx="198">
                  <c:v>0.14396990743261995</c:v>
                </c:pt>
                <c:pt idx="199">
                  <c:v>0.14469907410239102</c:v>
                </c:pt>
                <c:pt idx="200">
                  <c:v>0.14541666669538245</c:v>
                </c:pt>
                <c:pt idx="201">
                  <c:v>0.14619212965772022</c:v>
                </c:pt>
                <c:pt idx="202">
                  <c:v>0.14692129632021533</c:v>
                </c:pt>
                <c:pt idx="203">
                  <c:v>0.14765046298998641</c:v>
                </c:pt>
                <c:pt idx="204">
                  <c:v>0.14836805558297783</c:v>
                </c:pt>
                <c:pt idx="205">
                  <c:v>0.14909722224547295</c:v>
                </c:pt>
                <c:pt idx="206">
                  <c:v>0.14982638891524402</c:v>
                </c:pt>
                <c:pt idx="207">
                  <c:v>0.15054398150823545</c:v>
                </c:pt>
                <c:pt idx="208">
                  <c:v>0.15127314817073056</c:v>
                </c:pt>
                <c:pt idx="209">
                  <c:v>0.15200231484050164</c:v>
                </c:pt>
                <c:pt idx="210">
                  <c:v>0.15271990743349306</c:v>
                </c:pt>
                <c:pt idx="211">
                  <c:v>0.15344907409598818</c:v>
                </c:pt>
                <c:pt idx="212">
                  <c:v>0.15422453706560191</c:v>
                </c:pt>
                <c:pt idx="213">
                  <c:v>0.15495370372809703</c:v>
                </c:pt>
                <c:pt idx="214">
                  <c:v>0.1556828703978681</c:v>
                </c:pt>
                <c:pt idx="215">
                  <c:v>0.15640046299085952</c:v>
                </c:pt>
                <c:pt idx="216">
                  <c:v>0.15712962965335464</c:v>
                </c:pt>
                <c:pt idx="217">
                  <c:v>0.15785879632312572</c:v>
                </c:pt>
                <c:pt idx="218">
                  <c:v>0.15857638891611714</c:v>
                </c:pt>
                <c:pt idx="219">
                  <c:v>0.15930555557861226</c:v>
                </c:pt>
                <c:pt idx="220">
                  <c:v>0.16003472224838333</c:v>
                </c:pt>
                <c:pt idx="221">
                  <c:v>0.16075231484137475</c:v>
                </c:pt>
                <c:pt idx="222">
                  <c:v>0.16148148150386987</c:v>
                </c:pt>
                <c:pt idx="223">
                  <c:v>0.16221064817364095</c:v>
                </c:pt>
                <c:pt idx="224">
                  <c:v>0.16292824076663237</c:v>
                </c:pt>
                <c:pt idx="225">
                  <c:v>0.16365740742912749</c:v>
                </c:pt>
                <c:pt idx="226">
                  <c:v>0.16438657409889856</c:v>
                </c:pt>
                <c:pt idx="227">
                  <c:v>0.16510416669188999</c:v>
                </c:pt>
                <c:pt idx="228">
                  <c:v>0.16583333336166106</c:v>
                </c:pt>
                <c:pt idx="229">
                  <c:v>0.16656250002415618</c:v>
                </c:pt>
                <c:pt idx="230">
                  <c:v>0.1672800926171476</c:v>
                </c:pt>
                <c:pt idx="231">
                  <c:v>0.16800925928691868</c:v>
                </c:pt>
                <c:pt idx="232">
                  <c:v>0.1687384259494138</c:v>
                </c:pt>
                <c:pt idx="233">
                  <c:v>0.16945601854240522</c:v>
                </c:pt>
                <c:pt idx="234">
                  <c:v>0.17018518521217629</c:v>
                </c:pt>
                <c:pt idx="235">
                  <c:v>0.17091435187467141</c:v>
                </c:pt>
                <c:pt idx="236">
                  <c:v>0.17163194446766283</c:v>
                </c:pt>
                <c:pt idx="237">
                  <c:v>0.17236111113743391</c:v>
                </c:pt>
                <c:pt idx="238">
                  <c:v>0.17313657409977168</c:v>
                </c:pt>
                <c:pt idx="239">
                  <c:v>0.1738657407622668</c:v>
                </c:pt>
                <c:pt idx="240">
                  <c:v>0.17458333335525822</c:v>
                </c:pt>
                <c:pt idx="241">
                  <c:v>0.17531250002502929</c:v>
                </c:pt>
                <c:pt idx="242">
                  <c:v>0.17604166669480037</c:v>
                </c:pt>
                <c:pt idx="243">
                  <c:v>0.17675925928779179</c:v>
                </c:pt>
                <c:pt idx="244">
                  <c:v>0.17748842595028691</c:v>
                </c:pt>
                <c:pt idx="245">
                  <c:v>0.17821759262005799</c:v>
                </c:pt>
                <c:pt idx="246">
                  <c:v>0.17893518521304941</c:v>
                </c:pt>
                <c:pt idx="247">
                  <c:v>0.17966435187554453</c:v>
                </c:pt>
                <c:pt idx="248">
                  <c:v>0.1803935185453156</c:v>
                </c:pt>
                <c:pt idx="249">
                  <c:v>0.18111111113830702</c:v>
                </c:pt>
                <c:pt idx="250">
                  <c:v>0.18184027780080214</c:v>
                </c:pt>
                <c:pt idx="251">
                  <c:v>0.18256944447057322</c:v>
                </c:pt>
                <c:pt idx="252">
                  <c:v>0.18328703706356464</c:v>
                </c:pt>
                <c:pt idx="253">
                  <c:v>0.18401620372605976</c:v>
                </c:pt>
                <c:pt idx="254">
                  <c:v>0.18479166668839753</c:v>
                </c:pt>
                <c:pt idx="255">
                  <c:v>0.1855208333581686</c:v>
                </c:pt>
                <c:pt idx="256">
                  <c:v>0.18623842595116002</c:v>
                </c:pt>
                <c:pt idx="257">
                  <c:v>0.1869675926209311</c:v>
                </c:pt>
                <c:pt idx="258">
                  <c:v>0.18769675928342622</c:v>
                </c:pt>
                <c:pt idx="259">
                  <c:v>0.18841435187641764</c:v>
                </c:pt>
                <c:pt idx="260">
                  <c:v>0.18914351854618872</c:v>
                </c:pt>
                <c:pt idx="261">
                  <c:v>0.18987268520868383</c:v>
                </c:pt>
                <c:pt idx="262">
                  <c:v>0.19059027780167526</c:v>
                </c:pt>
                <c:pt idx="263">
                  <c:v>0.19131944447144633</c:v>
                </c:pt>
                <c:pt idx="264">
                  <c:v>0.19204861113394145</c:v>
                </c:pt>
                <c:pt idx="265">
                  <c:v>0.19282407409627922</c:v>
                </c:pt>
                <c:pt idx="266">
                  <c:v>0.19354166668927064</c:v>
                </c:pt>
                <c:pt idx="267">
                  <c:v>0.19427083335904172</c:v>
                </c:pt>
                <c:pt idx="268">
                  <c:v>0.19500000002153683</c:v>
                </c:pt>
                <c:pt idx="269">
                  <c:v>0.19571759261452826</c:v>
                </c:pt>
                <c:pt idx="270">
                  <c:v>0.19644675928429933</c:v>
                </c:pt>
                <c:pt idx="271">
                  <c:v>0.19717592595407041</c:v>
                </c:pt>
                <c:pt idx="272">
                  <c:v>0.19789351854706183</c:v>
                </c:pt>
                <c:pt idx="273">
                  <c:v>0.19862268520955695</c:v>
                </c:pt>
                <c:pt idx="274">
                  <c:v>0.19935185187932802</c:v>
                </c:pt>
                <c:pt idx="275">
                  <c:v>0.20006944447231945</c:v>
                </c:pt>
                <c:pt idx="276">
                  <c:v>0.20079861113481456</c:v>
                </c:pt>
                <c:pt idx="277">
                  <c:v>0.20152777780458564</c:v>
                </c:pt>
                <c:pt idx="278">
                  <c:v>0.20224537039757706</c:v>
                </c:pt>
                <c:pt idx="279">
                  <c:v>0.20297453706007218</c:v>
                </c:pt>
                <c:pt idx="280">
                  <c:v>0.20370370372984326</c:v>
                </c:pt>
                <c:pt idx="281">
                  <c:v>0.20447916669218102</c:v>
                </c:pt>
                <c:pt idx="282">
                  <c:v>0.20519675928517245</c:v>
                </c:pt>
                <c:pt idx="283">
                  <c:v>0.20592592594766757</c:v>
                </c:pt>
                <c:pt idx="284">
                  <c:v>0.20665509261743864</c:v>
                </c:pt>
                <c:pt idx="285">
                  <c:v>0.20737268521043006</c:v>
                </c:pt>
                <c:pt idx="286">
                  <c:v>0.20810185188020114</c:v>
                </c:pt>
                <c:pt idx="287">
                  <c:v>0.20881944447319256</c:v>
                </c:pt>
                <c:pt idx="288">
                  <c:v>0.20954861113568768</c:v>
                </c:pt>
                <c:pt idx="289">
                  <c:v>0.21027777780545875</c:v>
                </c:pt>
                <c:pt idx="290">
                  <c:v>0.21099537039845018</c:v>
                </c:pt>
                <c:pt idx="291">
                  <c:v>0.21172453706094529</c:v>
                </c:pt>
                <c:pt idx="292">
                  <c:v>0.21245370373071637</c:v>
                </c:pt>
                <c:pt idx="293">
                  <c:v>0.21317129632370779</c:v>
                </c:pt>
                <c:pt idx="294">
                  <c:v>0.21390046298620291</c:v>
                </c:pt>
                <c:pt idx="295">
                  <c:v>0.21462962965597399</c:v>
                </c:pt>
                <c:pt idx="296">
                  <c:v>0.21534722224896541</c:v>
                </c:pt>
                <c:pt idx="297">
                  <c:v>0.21607638891146053</c:v>
                </c:pt>
                <c:pt idx="298">
                  <c:v>0.2168055555812316</c:v>
                </c:pt>
                <c:pt idx="299">
                  <c:v>0.21752314817422302</c:v>
                </c:pt>
                <c:pt idx="300">
                  <c:v>0.21825231483671814</c:v>
                </c:pt>
                <c:pt idx="301">
                  <c:v>0.21898148150648922</c:v>
                </c:pt>
                <c:pt idx="302">
                  <c:v>0.21969907409948064</c:v>
                </c:pt>
                <c:pt idx="303">
                  <c:v>0.22042824076925172</c:v>
                </c:pt>
                <c:pt idx="304">
                  <c:v>0.22115740743174683</c:v>
                </c:pt>
                <c:pt idx="305">
                  <c:v>0.22187500002473826</c:v>
                </c:pt>
                <c:pt idx="306">
                  <c:v>0.22260416669450933</c:v>
                </c:pt>
                <c:pt idx="307">
                  <c:v>0.2233796296568471</c:v>
                </c:pt>
                <c:pt idx="308">
                  <c:v>0.22410879631934222</c:v>
                </c:pt>
                <c:pt idx="309">
                  <c:v>0.22482638891233364</c:v>
                </c:pt>
                <c:pt idx="310">
                  <c:v>0.22555555558210472</c:v>
                </c:pt>
                <c:pt idx="311">
                  <c:v>0.22628472224459983</c:v>
                </c:pt>
                <c:pt idx="312">
                  <c:v>0.22701388891437091</c:v>
                </c:pt>
                <c:pt idx="313">
                  <c:v>0.22778935187670868</c:v>
                </c:pt>
                <c:pt idx="314">
                  <c:v>0.2285069444697001</c:v>
                </c:pt>
                <c:pt idx="315">
                  <c:v>0.22923611113947118</c:v>
                </c:pt>
                <c:pt idx="316">
                  <c:v>0.22996527780196629</c:v>
                </c:pt>
                <c:pt idx="317">
                  <c:v>0.23068287039495772</c:v>
                </c:pt>
                <c:pt idx="318">
                  <c:v>0.23141203706472879</c:v>
                </c:pt>
                <c:pt idx="319">
                  <c:v>0.23214120372722391</c:v>
                </c:pt>
                <c:pt idx="320">
                  <c:v>0.23285879632021533</c:v>
                </c:pt>
                <c:pt idx="321">
                  <c:v>0.23358796298998641</c:v>
                </c:pt>
                <c:pt idx="322">
                  <c:v>0.23431712965248153</c:v>
                </c:pt>
                <c:pt idx="323">
                  <c:v>0.23503472224547295</c:v>
                </c:pt>
                <c:pt idx="324">
                  <c:v>0.23576388891524402</c:v>
                </c:pt>
                <c:pt idx="325">
                  <c:v>0.23649305557773914</c:v>
                </c:pt>
                <c:pt idx="326">
                  <c:v>0.23721064817073056</c:v>
                </c:pt>
                <c:pt idx="327">
                  <c:v>0.23793981484050164</c:v>
                </c:pt>
                <c:pt idx="328">
                  <c:v>0.23866898150299676</c:v>
                </c:pt>
                <c:pt idx="329">
                  <c:v>0.23939814817276783</c:v>
                </c:pt>
                <c:pt idx="330">
                  <c:v>0.24011574076575926</c:v>
                </c:pt>
                <c:pt idx="331">
                  <c:v>0.24084490743553033</c:v>
                </c:pt>
                <c:pt idx="332">
                  <c:v>0.24157407409802545</c:v>
                </c:pt>
                <c:pt idx="333">
                  <c:v>0.24229166669101687</c:v>
                </c:pt>
                <c:pt idx="334">
                  <c:v>0.24302083336078795</c:v>
                </c:pt>
                <c:pt idx="335">
                  <c:v>0.24375000002328306</c:v>
                </c:pt>
                <c:pt idx="336">
                  <c:v>0.24446759261627449</c:v>
                </c:pt>
                <c:pt idx="337">
                  <c:v>0.24519675928604556</c:v>
                </c:pt>
                <c:pt idx="338">
                  <c:v>0.24592592594854068</c:v>
                </c:pt>
                <c:pt idx="339">
                  <c:v>0.2466435185415321</c:v>
                </c:pt>
                <c:pt idx="340">
                  <c:v>0.24737268521130318</c:v>
                </c:pt>
                <c:pt idx="341">
                  <c:v>0.2481018518737983</c:v>
                </c:pt>
                <c:pt idx="342">
                  <c:v>0.24881944446678972</c:v>
                </c:pt>
                <c:pt idx="343">
                  <c:v>0.24954861113656079</c:v>
                </c:pt>
                <c:pt idx="344">
                  <c:v>0.25032407409889856</c:v>
                </c:pt>
                <c:pt idx="345">
                  <c:v>0.25105324076866964</c:v>
                </c:pt>
                <c:pt idx="346">
                  <c:v>0.25178240743116476</c:v>
                </c:pt>
                <c:pt idx="347">
                  <c:v>0.25250000002415618</c:v>
                </c:pt>
                <c:pt idx="348">
                  <c:v>0.25322916669392725</c:v>
                </c:pt>
                <c:pt idx="349">
                  <c:v>0.25395833335642237</c:v>
                </c:pt>
                <c:pt idx="350">
                  <c:v>0.2546759259494138</c:v>
                </c:pt>
                <c:pt idx="351">
                  <c:v>0.25540509261918487</c:v>
                </c:pt>
                <c:pt idx="352">
                  <c:v>0.25613425928167999</c:v>
                </c:pt>
                <c:pt idx="353">
                  <c:v>0.25686342595145106</c:v>
                </c:pt>
                <c:pt idx="354">
                  <c:v>0.25758101854444249</c:v>
                </c:pt>
                <c:pt idx="355">
                  <c:v>0.2583101852069376</c:v>
                </c:pt>
                <c:pt idx="356">
                  <c:v>0.25903935187670868</c:v>
                </c:pt>
                <c:pt idx="357">
                  <c:v>0.2597569444697001</c:v>
                </c:pt>
                <c:pt idx="358">
                  <c:v>0.26048611113947118</c:v>
                </c:pt>
                <c:pt idx="359">
                  <c:v>0.26121527780196629</c:v>
                </c:pt>
                <c:pt idx="360">
                  <c:v>0.26193287039495772</c:v>
                </c:pt>
                <c:pt idx="361">
                  <c:v>0.26266203706472879</c:v>
                </c:pt>
                <c:pt idx="362">
                  <c:v>0.26339120372722391</c:v>
                </c:pt>
                <c:pt idx="363">
                  <c:v>0.26410879632021533</c:v>
                </c:pt>
                <c:pt idx="364">
                  <c:v>0.26483796298998641</c:v>
                </c:pt>
                <c:pt idx="365">
                  <c:v>0.26556712965248153</c:v>
                </c:pt>
                <c:pt idx="366">
                  <c:v>0.26628472224547295</c:v>
                </c:pt>
                <c:pt idx="367">
                  <c:v>0.26701388891524402</c:v>
                </c:pt>
                <c:pt idx="368">
                  <c:v>0.26774305557773914</c:v>
                </c:pt>
                <c:pt idx="369">
                  <c:v>0.26846064817073056</c:v>
                </c:pt>
                <c:pt idx="370">
                  <c:v>0.26918981484050164</c:v>
                </c:pt>
                <c:pt idx="371">
                  <c:v>0.26991898150299676</c:v>
                </c:pt>
                <c:pt idx="372">
                  <c:v>0.27063657409598818</c:v>
                </c:pt>
                <c:pt idx="373">
                  <c:v>0.27136574076575926</c:v>
                </c:pt>
                <c:pt idx="374">
                  <c:v>0.27209490743553033</c:v>
                </c:pt>
                <c:pt idx="375">
                  <c:v>0.2728703703978681</c:v>
                </c:pt>
                <c:pt idx="376">
                  <c:v>0.27358796299085952</c:v>
                </c:pt>
                <c:pt idx="377">
                  <c:v>0.27431712965335464</c:v>
                </c:pt>
                <c:pt idx="378">
                  <c:v>0.27504629632312572</c:v>
                </c:pt>
                <c:pt idx="379">
                  <c:v>0.27576388891611714</c:v>
                </c:pt>
                <c:pt idx="380">
                  <c:v>0.27649305557861226</c:v>
                </c:pt>
                <c:pt idx="381">
                  <c:v>0.27721064817160368</c:v>
                </c:pt>
                <c:pt idx="382">
                  <c:v>0.27793981484137475</c:v>
                </c:pt>
                <c:pt idx="383">
                  <c:v>0.27866898150386987</c:v>
                </c:pt>
                <c:pt idx="384">
                  <c:v>0.27939814817364095</c:v>
                </c:pt>
                <c:pt idx="385">
                  <c:v>0.28016203705919906</c:v>
                </c:pt>
                <c:pt idx="386">
                  <c:v>0.28089120372897014</c:v>
                </c:pt>
                <c:pt idx="387">
                  <c:v>0.28160879632196156</c:v>
                </c:pt>
                <c:pt idx="388">
                  <c:v>0.28233796298445668</c:v>
                </c:pt>
                <c:pt idx="389">
                  <c:v>0.28306712965422776</c:v>
                </c:pt>
                <c:pt idx="390">
                  <c:v>0.28379629632399883</c:v>
                </c:pt>
                <c:pt idx="391">
                  <c:v>0.28452546298649395</c:v>
                </c:pt>
                <c:pt idx="392">
                  <c:v>0.28524305557948537</c:v>
                </c:pt>
                <c:pt idx="393">
                  <c:v>0.28597222224925645</c:v>
                </c:pt>
                <c:pt idx="394">
                  <c:v>0.28670138891175156</c:v>
                </c:pt>
                <c:pt idx="395">
                  <c:v>0.28741898150474299</c:v>
                </c:pt>
                <c:pt idx="396">
                  <c:v>0.28814814817451406</c:v>
                </c:pt>
                <c:pt idx="397">
                  <c:v>0.28887731483700918</c:v>
                </c:pt>
                <c:pt idx="398">
                  <c:v>0.28960648150678026</c:v>
                </c:pt>
                <c:pt idx="399">
                  <c:v>0.29033564817655133</c:v>
                </c:pt>
                <c:pt idx="400">
                  <c:v>0.2910763889158261</c:v>
                </c:pt>
                <c:pt idx="401">
                  <c:v>0.29179398150881752</c:v>
                </c:pt>
                <c:pt idx="402">
                  <c:v>0.29252314817131264</c:v>
                </c:pt>
                <c:pt idx="403">
                  <c:v>0.29325231484108372</c:v>
                </c:pt>
                <c:pt idx="404">
                  <c:v>0.29396990743407514</c:v>
                </c:pt>
                <c:pt idx="405">
                  <c:v>0.29471064817334991</c:v>
                </c:pt>
                <c:pt idx="406">
                  <c:v>0.29542824076634133</c:v>
                </c:pt>
                <c:pt idx="407">
                  <c:v>0.29615740743611241</c:v>
                </c:pt>
                <c:pt idx="408">
                  <c:v>0.29688657409860753</c:v>
                </c:pt>
                <c:pt idx="409">
                  <c:v>0.29760416669159895</c:v>
                </c:pt>
                <c:pt idx="410">
                  <c:v>0.29834490743087372</c:v>
                </c:pt>
                <c:pt idx="411">
                  <c:v>0.29906250002386514</c:v>
                </c:pt>
                <c:pt idx="412">
                  <c:v>0.29979166669363622</c:v>
                </c:pt>
                <c:pt idx="413">
                  <c:v>0.30052083335613133</c:v>
                </c:pt>
                <c:pt idx="414">
                  <c:v>0.30123842594912276</c:v>
                </c:pt>
                <c:pt idx="415">
                  <c:v>0.30196759261889383</c:v>
                </c:pt>
                <c:pt idx="416">
                  <c:v>0.30269675928138895</c:v>
                </c:pt>
                <c:pt idx="417">
                  <c:v>0.30341435187438037</c:v>
                </c:pt>
                <c:pt idx="418">
                  <c:v>0.30414351854415145</c:v>
                </c:pt>
                <c:pt idx="419">
                  <c:v>0.30487268521392252</c:v>
                </c:pt>
                <c:pt idx="420">
                  <c:v>0.30559027779963799</c:v>
                </c:pt>
                <c:pt idx="421">
                  <c:v>0.30631944446940906</c:v>
                </c:pt>
                <c:pt idx="422">
                  <c:v>0.30704861113918014</c:v>
                </c:pt>
                <c:pt idx="423">
                  <c:v>0.30776620373217156</c:v>
                </c:pt>
                <c:pt idx="424">
                  <c:v>0.30849537039466668</c:v>
                </c:pt>
                <c:pt idx="425">
                  <c:v>0.30922453706443775</c:v>
                </c:pt>
                <c:pt idx="426">
                  <c:v>0.30994212965742918</c:v>
                </c:pt>
                <c:pt idx="427">
                  <c:v>0.31067129631992429</c:v>
                </c:pt>
                <c:pt idx="428">
                  <c:v>0.31140046298969537</c:v>
                </c:pt>
                <c:pt idx="429">
                  <c:v>0.31211805558268679</c:v>
                </c:pt>
                <c:pt idx="430">
                  <c:v>0.31284722224518191</c:v>
                </c:pt>
                <c:pt idx="431">
                  <c:v>0.31357638891495299</c:v>
                </c:pt>
                <c:pt idx="432">
                  <c:v>0.31429398150794441</c:v>
                </c:pt>
                <c:pt idx="433">
                  <c:v>0.31502314817043953</c:v>
                </c:pt>
                <c:pt idx="434">
                  <c:v>0.3157523148402106</c:v>
                </c:pt>
                <c:pt idx="435">
                  <c:v>0.31648148150998168</c:v>
                </c:pt>
                <c:pt idx="436">
                  <c:v>0.31719907409569714</c:v>
                </c:pt>
                <c:pt idx="437">
                  <c:v>0.31792824076546822</c:v>
                </c:pt>
                <c:pt idx="438">
                  <c:v>0.31865740743523929</c:v>
                </c:pt>
                <c:pt idx="439">
                  <c:v>0.31937500002823072</c:v>
                </c:pt>
                <c:pt idx="440">
                  <c:v>0.32010416669072583</c:v>
                </c:pt>
                <c:pt idx="441">
                  <c:v>0.32083333336049691</c:v>
                </c:pt>
                <c:pt idx="442">
                  <c:v>0.32155092595348833</c:v>
                </c:pt>
                <c:pt idx="443">
                  <c:v>0.32228009261598345</c:v>
                </c:pt>
                <c:pt idx="444">
                  <c:v>0.32300925928575452</c:v>
                </c:pt>
                <c:pt idx="445">
                  <c:v>0.32372685187874595</c:v>
                </c:pt>
                <c:pt idx="446">
                  <c:v>0.32445601854124106</c:v>
                </c:pt>
                <c:pt idx="447">
                  <c:v>0.32518518521101214</c:v>
                </c:pt>
                <c:pt idx="448">
                  <c:v>0.32590277780400356</c:v>
                </c:pt>
                <c:pt idx="449">
                  <c:v>0.32663194446649868</c:v>
                </c:pt>
                <c:pt idx="450">
                  <c:v>0.32736111113626976</c:v>
                </c:pt>
                <c:pt idx="451">
                  <c:v>0.32807870372926118</c:v>
                </c:pt>
                <c:pt idx="452">
                  <c:v>0.32880787039903225</c:v>
                </c:pt>
                <c:pt idx="453">
                  <c:v>0.32953703706152737</c:v>
                </c:pt>
                <c:pt idx="454">
                  <c:v>0.33025462965451879</c:v>
                </c:pt>
                <c:pt idx="455">
                  <c:v>0.33098379632428987</c:v>
                </c:pt>
                <c:pt idx="456">
                  <c:v>0.33171296298678499</c:v>
                </c:pt>
                <c:pt idx="457">
                  <c:v>0.33244212965655606</c:v>
                </c:pt>
                <c:pt idx="458">
                  <c:v>0.33315972224954749</c:v>
                </c:pt>
                <c:pt idx="459">
                  <c:v>0.3338888889120426</c:v>
                </c:pt>
                <c:pt idx="460">
                  <c:v>0.33461805558181368</c:v>
                </c:pt>
                <c:pt idx="461">
                  <c:v>0.3353356481748051</c:v>
                </c:pt>
                <c:pt idx="462">
                  <c:v>0.33606481483730022</c:v>
                </c:pt>
                <c:pt idx="463">
                  <c:v>0.33679398150707129</c:v>
                </c:pt>
                <c:pt idx="464">
                  <c:v>0.33751157410006272</c:v>
                </c:pt>
                <c:pt idx="465">
                  <c:v>0.33824074076255783</c:v>
                </c:pt>
                <c:pt idx="466">
                  <c:v>0.33896990743232891</c:v>
                </c:pt>
                <c:pt idx="467">
                  <c:v>0.33968750002532033</c:v>
                </c:pt>
                <c:pt idx="468">
                  <c:v>0.34041666669509141</c:v>
                </c:pt>
                <c:pt idx="469">
                  <c:v>0.34114583335758653</c:v>
                </c:pt>
                <c:pt idx="470">
                  <c:v>0.34186342595057795</c:v>
                </c:pt>
                <c:pt idx="471">
                  <c:v>0.34263888891291572</c:v>
                </c:pt>
                <c:pt idx="472">
                  <c:v>0.34336805558268679</c:v>
                </c:pt>
                <c:pt idx="473">
                  <c:v>0.34409722224518191</c:v>
                </c:pt>
                <c:pt idx="474">
                  <c:v>0.34481481483817333</c:v>
                </c:pt>
                <c:pt idx="475">
                  <c:v>0.34554398150794441</c:v>
                </c:pt>
                <c:pt idx="476">
                  <c:v>0.34627314817043953</c:v>
                </c:pt>
                <c:pt idx="477">
                  <c:v>0.3470023148402106</c:v>
                </c:pt>
                <c:pt idx="478">
                  <c:v>0.34771990743320202</c:v>
                </c:pt>
                <c:pt idx="479">
                  <c:v>0.34844907409569714</c:v>
                </c:pt>
                <c:pt idx="480">
                  <c:v>0.34917824076546822</c:v>
                </c:pt>
                <c:pt idx="481">
                  <c:v>0.34989583335845964</c:v>
                </c:pt>
                <c:pt idx="482">
                  <c:v>0.35062500002823072</c:v>
                </c:pt>
                <c:pt idx="483">
                  <c:v>0.35135416669072583</c:v>
                </c:pt>
                <c:pt idx="484">
                  <c:v>0.35207175928371726</c:v>
                </c:pt>
                <c:pt idx="485">
                  <c:v>0.35280092595348833</c:v>
                </c:pt>
                <c:pt idx="486">
                  <c:v>0.35353009261598345</c:v>
                </c:pt>
                <c:pt idx="487">
                  <c:v>0.35424768520897487</c:v>
                </c:pt>
                <c:pt idx="488">
                  <c:v>0.35497685187874595</c:v>
                </c:pt>
                <c:pt idx="489">
                  <c:v>0.35570601854124106</c:v>
                </c:pt>
                <c:pt idx="490">
                  <c:v>0.35642361113423249</c:v>
                </c:pt>
                <c:pt idx="491">
                  <c:v>0.35715277780400356</c:v>
                </c:pt>
                <c:pt idx="492">
                  <c:v>0.35788194446649868</c:v>
                </c:pt>
                <c:pt idx="493">
                  <c:v>0.3585995370594901</c:v>
                </c:pt>
                <c:pt idx="494">
                  <c:v>0.35932870372926118</c:v>
                </c:pt>
                <c:pt idx="495">
                  <c:v>0.36005787039903225</c:v>
                </c:pt>
                <c:pt idx="496">
                  <c:v>0.36077546298474772</c:v>
                </c:pt>
                <c:pt idx="497">
                  <c:v>0.36150462965451879</c:v>
                </c:pt>
                <c:pt idx="498">
                  <c:v>0.36223379632428987</c:v>
                </c:pt>
                <c:pt idx="499">
                  <c:v>0.36295138891728129</c:v>
                </c:pt>
                <c:pt idx="500">
                  <c:v>0.36368055557977641</c:v>
                </c:pt>
                <c:pt idx="501">
                  <c:v>0.36440972224954749</c:v>
                </c:pt>
                <c:pt idx="502">
                  <c:v>0.36512731484253891</c:v>
                </c:pt>
                <c:pt idx="503">
                  <c:v>0.36585648150503403</c:v>
                </c:pt>
                <c:pt idx="504">
                  <c:v>0.3665856481748051</c:v>
                </c:pt>
                <c:pt idx="505">
                  <c:v>0.36731481483730022</c:v>
                </c:pt>
                <c:pt idx="506">
                  <c:v>0.36803240743029164</c:v>
                </c:pt>
                <c:pt idx="507">
                  <c:v>0.36876157410006272</c:v>
                </c:pt>
                <c:pt idx="508">
                  <c:v>0.36949074076255783</c:v>
                </c:pt>
                <c:pt idx="509">
                  <c:v>0.37020833335554926</c:v>
                </c:pt>
                <c:pt idx="510">
                  <c:v>0.37093750002532033</c:v>
                </c:pt>
                <c:pt idx="511">
                  <c:v>0.37166666669509141</c:v>
                </c:pt>
                <c:pt idx="512">
                  <c:v>0.37238425928080687</c:v>
                </c:pt>
                <c:pt idx="513">
                  <c:v>0.37311342595057795</c:v>
                </c:pt>
                <c:pt idx="514">
                  <c:v>0.37384259262034902</c:v>
                </c:pt>
                <c:pt idx="515">
                  <c:v>0.37456018521334045</c:v>
                </c:pt>
                <c:pt idx="516">
                  <c:v>0.37528935187583556</c:v>
                </c:pt>
                <c:pt idx="517">
                  <c:v>0.37607638891495299</c:v>
                </c:pt>
                <c:pt idx="518">
                  <c:v>0.37679398150794441</c:v>
                </c:pt>
                <c:pt idx="519">
                  <c:v>0.37752314817043953</c:v>
                </c:pt>
                <c:pt idx="520">
                  <c:v>0.3782523148402106</c:v>
                </c:pt>
                <c:pt idx="521">
                  <c:v>0.37898148150998168</c:v>
                </c:pt>
                <c:pt idx="522">
                  <c:v>0.37969907409569714</c:v>
                </c:pt>
                <c:pt idx="523">
                  <c:v>0.38042824076546822</c:v>
                </c:pt>
                <c:pt idx="524">
                  <c:v>0.38115740743523929</c:v>
                </c:pt>
                <c:pt idx="525">
                  <c:v>0.38187500002823072</c:v>
                </c:pt>
                <c:pt idx="526">
                  <c:v>0.38260416669072583</c:v>
                </c:pt>
                <c:pt idx="527">
                  <c:v>0.38333333336049691</c:v>
                </c:pt>
                <c:pt idx="528">
                  <c:v>0.38406250002299203</c:v>
                </c:pt>
                <c:pt idx="529">
                  <c:v>0.38478009261598345</c:v>
                </c:pt>
                <c:pt idx="530">
                  <c:v>0.38550925928575452</c:v>
                </c:pt>
                <c:pt idx="531">
                  <c:v>0.38623842594824964</c:v>
                </c:pt>
                <c:pt idx="532">
                  <c:v>0.38696759261802072</c:v>
                </c:pt>
                <c:pt idx="533">
                  <c:v>0.38768518521101214</c:v>
                </c:pt>
                <c:pt idx="534">
                  <c:v>0.38841435187350726</c:v>
                </c:pt>
                <c:pt idx="535">
                  <c:v>0.38914351854327833</c:v>
                </c:pt>
                <c:pt idx="536">
                  <c:v>0.38986111113626976</c:v>
                </c:pt>
                <c:pt idx="537">
                  <c:v>0.39059027780604083</c:v>
                </c:pt>
                <c:pt idx="538">
                  <c:v>0.3913773148378823</c:v>
                </c:pt>
                <c:pt idx="539">
                  <c:v>0.39209490743087372</c:v>
                </c:pt>
                <c:pt idx="540">
                  <c:v>0.39282407410064479</c:v>
                </c:pt>
                <c:pt idx="541">
                  <c:v>0.39355324076313991</c:v>
                </c:pt>
                <c:pt idx="542">
                  <c:v>0.39428240743291099</c:v>
                </c:pt>
                <c:pt idx="543">
                  <c:v>0.39500000002590241</c:v>
                </c:pt>
                <c:pt idx="544">
                  <c:v>0.39572916668839753</c:v>
                </c:pt>
                <c:pt idx="545">
                  <c:v>0.3964583333581686</c:v>
                </c:pt>
                <c:pt idx="546">
                  <c:v>0.39718750002793968</c:v>
                </c:pt>
                <c:pt idx="547">
                  <c:v>0.3979050926209311</c:v>
                </c:pt>
                <c:pt idx="548">
                  <c:v>0.39863425928342622</c:v>
                </c:pt>
                <c:pt idx="549">
                  <c:v>0.39936342595319729</c:v>
                </c:pt>
                <c:pt idx="550">
                  <c:v>0.40008101854618872</c:v>
                </c:pt>
                <c:pt idx="551">
                  <c:v>0.40081018520868383</c:v>
                </c:pt>
                <c:pt idx="552">
                  <c:v>0.40153935187845491</c:v>
                </c:pt>
                <c:pt idx="553">
                  <c:v>0.40225694447144633</c:v>
                </c:pt>
                <c:pt idx="554">
                  <c:v>0.40298611113394145</c:v>
                </c:pt>
                <c:pt idx="555">
                  <c:v>0.40371527780371252</c:v>
                </c:pt>
                <c:pt idx="556">
                  <c:v>0.40444444446620764</c:v>
                </c:pt>
                <c:pt idx="557">
                  <c:v>0.40516203705919906</c:v>
                </c:pt>
                <c:pt idx="558">
                  <c:v>0.40589120372897014</c:v>
                </c:pt>
                <c:pt idx="559">
                  <c:v>0.40666666669130791</c:v>
                </c:pt>
                <c:pt idx="560">
                  <c:v>0.40739583336107899</c:v>
                </c:pt>
                <c:pt idx="561">
                  <c:v>0.40811342595407041</c:v>
                </c:pt>
                <c:pt idx="562">
                  <c:v>0.40884259261656553</c:v>
                </c:pt>
                <c:pt idx="563">
                  <c:v>0.4095717592863366</c:v>
                </c:pt>
                <c:pt idx="564">
                  <c:v>0.41028935187932802</c:v>
                </c:pt>
                <c:pt idx="565">
                  <c:v>0.41106481484166579</c:v>
                </c:pt>
                <c:pt idx="566">
                  <c:v>0.41179398150416091</c:v>
                </c:pt>
                <c:pt idx="567">
                  <c:v>0.41251157409715233</c:v>
                </c:pt>
                <c:pt idx="568">
                  <c:v>0.41324074076692341</c:v>
                </c:pt>
                <c:pt idx="569">
                  <c:v>0.41396990742941853</c:v>
                </c:pt>
                <c:pt idx="570">
                  <c:v>0.41468750002240995</c:v>
                </c:pt>
                <c:pt idx="571">
                  <c:v>0.41546296298474772</c:v>
                </c:pt>
                <c:pt idx="572">
                  <c:v>0.41619212965451879</c:v>
                </c:pt>
                <c:pt idx="573">
                  <c:v>0.41690972224751022</c:v>
                </c:pt>
                <c:pt idx="574">
                  <c:v>0.41763888891728129</c:v>
                </c:pt>
                <c:pt idx="575">
                  <c:v>0.41836805557977641</c:v>
                </c:pt>
                <c:pt idx="576">
                  <c:v>0.41908564817276783</c:v>
                </c:pt>
                <c:pt idx="577">
                  <c:v>0.41981481484253891</c:v>
                </c:pt>
                <c:pt idx="578">
                  <c:v>0.42054398150503403</c:v>
                </c:pt>
                <c:pt idx="579">
                  <c:v>0.42126157409802545</c:v>
                </c:pt>
                <c:pt idx="580">
                  <c:v>0.42199074076779652</c:v>
                </c:pt>
                <c:pt idx="581">
                  <c:v>0.42271990743029164</c:v>
                </c:pt>
                <c:pt idx="582">
                  <c:v>0.42349537039262941</c:v>
                </c:pt>
                <c:pt idx="583">
                  <c:v>0.42421296298562083</c:v>
                </c:pt>
                <c:pt idx="584">
                  <c:v>0.42494212965539191</c:v>
                </c:pt>
                <c:pt idx="585">
                  <c:v>0.42565972224838333</c:v>
                </c:pt>
                <c:pt idx="586">
                  <c:v>0.42638888891087845</c:v>
                </c:pt>
                <c:pt idx="587">
                  <c:v>0.42711805558064952</c:v>
                </c:pt>
                <c:pt idx="588">
                  <c:v>0.42789351854298729</c:v>
                </c:pt>
                <c:pt idx="589">
                  <c:v>0.42861111113597872</c:v>
                </c:pt>
                <c:pt idx="590">
                  <c:v>0.42934027780574979</c:v>
                </c:pt>
                <c:pt idx="591">
                  <c:v>0.43006944446824491</c:v>
                </c:pt>
                <c:pt idx="592">
                  <c:v>0.43078703706123633</c:v>
                </c:pt>
                <c:pt idx="593">
                  <c:v>0.43151620373100741</c:v>
                </c:pt>
                <c:pt idx="594">
                  <c:v>0.43229166669334518</c:v>
                </c:pt>
                <c:pt idx="595">
                  <c:v>0.4330092592863366</c:v>
                </c:pt>
                <c:pt idx="596">
                  <c:v>0.43373842594883172</c:v>
                </c:pt>
                <c:pt idx="597">
                  <c:v>0.43446759261860279</c:v>
                </c:pt>
                <c:pt idx="598">
                  <c:v>0.43518518521159422</c:v>
                </c:pt>
                <c:pt idx="599">
                  <c:v>0.43591435187408933</c:v>
                </c:pt>
                <c:pt idx="600">
                  <c:v>0.43667824076692341</c:v>
                </c:pt>
                <c:pt idx="601">
                  <c:v>0.43740740742941853</c:v>
                </c:pt>
                <c:pt idx="602">
                  <c:v>0.4381365740991896</c:v>
                </c:pt>
                <c:pt idx="603">
                  <c:v>0.43885416669218102</c:v>
                </c:pt>
                <c:pt idx="604">
                  <c:v>0.4395833333619521</c:v>
                </c:pt>
                <c:pt idx="605">
                  <c:v>0.44031250002444722</c:v>
                </c:pt>
                <c:pt idx="606">
                  <c:v>0.44107638891728129</c:v>
                </c:pt>
                <c:pt idx="607">
                  <c:v>0.44180555557977641</c:v>
                </c:pt>
                <c:pt idx="608">
                  <c:v>0.44252314817276783</c:v>
                </c:pt>
                <c:pt idx="609">
                  <c:v>0.44325231484253891</c:v>
                </c:pt>
                <c:pt idx="610">
                  <c:v>0.44398148150503403</c:v>
                </c:pt>
                <c:pt idx="611">
                  <c:v>0.44469907409802545</c:v>
                </c:pt>
                <c:pt idx="612">
                  <c:v>0.44547453706036322</c:v>
                </c:pt>
                <c:pt idx="613">
                  <c:v>0.44620370373013429</c:v>
                </c:pt>
                <c:pt idx="614">
                  <c:v>0.44692129632312572</c:v>
                </c:pt>
                <c:pt idx="615">
                  <c:v>0.44765046298562083</c:v>
                </c:pt>
                <c:pt idx="616">
                  <c:v>0.44836805557861226</c:v>
                </c:pt>
                <c:pt idx="617">
                  <c:v>0.44909722224838333</c:v>
                </c:pt>
                <c:pt idx="618">
                  <c:v>0.4498726852107211</c:v>
                </c:pt>
                <c:pt idx="619">
                  <c:v>0.45059027780371252</c:v>
                </c:pt>
                <c:pt idx="620">
                  <c:v>0.45131944446620764</c:v>
                </c:pt>
                <c:pt idx="621">
                  <c:v>0.45204861113597872</c:v>
                </c:pt>
                <c:pt idx="622">
                  <c:v>0.45276620372897014</c:v>
                </c:pt>
                <c:pt idx="623">
                  <c:v>0.45349537039874122</c:v>
                </c:pt>
                <c:pt idx="624">
                  <c:v>0.45427083336107899</c:v>
                </c:pt>
                <c:pt idx="625">
                  <c:v>0.45498842595407041</c:v>
                </c:pt>
                <c:pt idx="626">
                  <c:v>0.45571759261656553</c:v>
                </c:pt>
                <c:pt idx="627">
                  <c:v>0.45643518520955695</c:v>
                </c:pt>
                <c:pt idx="628">
                  <c:v>0.45716435187932802</c:v>
                </c:pt>
                <c:pt idx="629">
                  <c:v>0.45789351854182314</c:v>
                </c:pt>
                <c:pt idx="630">
                  <c:v>0.45866898150416091</c:v>
                </c:pt>
                <c:pt idx="631">
                  <c:v>0.45939814817393199</c:v>
                </c:pt>
                <c:pt idx="632">
                  <c:v>0.46011574076692341</c:v>
                </c:pt>
                <c:pt idx="633">
                  <c:v>0.46084490742941853</c:v>
                </c:pt>
                <c:pt idx="634">
                  <c:v>0.4615740740991896</c:v>
                </c:pt>
                <c:pt idx="635">
                  <c:v>0.46229166669218102</c:v>
                </c:pt>
                <c:pt idx="636">
                  <c:v>0.46306712965451879</c:v>
                </c:pt>
                <c:pt idx="637">
                  <c:v>0.46379629632428987</c:v>
                </c:pt>
                <c:pt idx="638">
                  <c:v>0.46452546298678499</c:v>
                </c:pt>
                <c:pt idx="639">
                  <c:v>0.46524305557977641</c:v>
                </c:pt>
                <c:pt idx="640">
                  <c:v>0.46597222224954749</c:v>
                </c:pt>
                <c:pt idx="641">
                  <c:v>0.4667013889120426</c:v>
                </c:pt>
                <c:pt idx="642">
                  <c:v>0.46747685187438037</c:v>
                </c:pt>
                <c:pt idx="643">
                  <c:v>0.46820601854415145</c:v>
                </c:pt>
                <c:pt idx="644">
                  <c:v>0.46892361113714287</c:v>
                </c:pt>
                <c:pt idx="645">
                  <c:v>0.46965277779963799</c:v>
                </c:pt>
                <c:pt idx="646">
                  <c:v>0.47037037039262941</c:v>
                </c:pt>
                <c:pt idx="647">
                  <c:v>0.47109953706240049</c:v>
                </c:pt>
                <c:pt idx="648">
                  <c:v>0.47187500002473826</c:v>
                </c:pt>
                <c:pt idx="649">
                  <c:v>0.47259259261772968</c:v>
                </c:pt>
                <c:pt idx="650">
                  <c:v>0.47332175928750075</c:v>
                </c:pt>
                <c:pt idx="651">
                  <c:v>0.47405092594999587</c:v>
                </c:pt>
                <c:pt idx="652">
                  <c:v>0.47476851854298729</c:v>
                </c:pt>
                <c:pt idx="653">
                  <c:v>0.47549768521275837</c:v>
                </c:pt>
                <c:pt idx="654">
                  <c:v>0.47627314817509614</c:v>
                </c:pt>
                <c:pt idx="655">
                  <c:v>0.47699074076808756</c:v>
                </c:pt>
                <c:pt idx="656">
                  <c:v>0.47771990743058268</c:v>
                </c:pt>
                <c:pt idx="657">
                  <c:v>0.47844907410035376</c:v>
                </c:pt>
                <c:pt idx="658">
                  <c:v>0.47916666669334518</c:v>
                </c:pt>
                <c:pt idx="659">
                  <c:v>0.4798958333558403</c:v>
                </c:pt>
                <c:pt idx="660">
                  <c:v>0.48062500002561137</c:v>
                </c:pt>
                <c:pt idx="661">
                  <c:v>0.48134259261860279</c:v>
                </c:pt>
                <c:pt idx="662">
                  <c:v>0.48207175928109791</c:v>
                </c:pt>
                <c:pt idx="663">
                  <c:v>0.48280092595086899</c:v>
                </c:pt>
                <c:pt idx="664">
                  <c:v>0.48351851854386041</c:v>
                </c:pt>
                <c:pt idx="665">
                  <c:v>0.48424768521363148</c:v>
                </c:pt>
                <c:pt idx="666">
                  <c:v>0.4849768518761266</c:v>
                </c:pt>
                <c:pt idx="667">
                  <c:v>0.48569444446911803</c:v>
                </c:pt>
                <c:pt idx="668">
                  <c:v>0.4864236111388891</c:v>
                </c:pt>
                <c:pt idx="669">
                  <c:v>0.48715277780138422</c:v>
                </c:pt>
                <c:pt idx="670">
                  <c:v>0.48787037039437564</c:v>
                </c:pt>
                <c:pt idx="671">
                  <c:v>0.48859953706414672</c:v>
                </c:pt>
                <c:pt idx="672">
                  <c:v>0.48932870372664183</c:v>
                </c:pt>
                <c:pt idx="673">
                  <c:v>0.49004629631963326</c:v>
                </c:pt>
                <c:pt idx="674">
                  <c:v>0.49077546298940433</c:v>
                </c:pt>
                <c:pt idx="675">
                  <c:v>0.49149305558239575</c:v>
                </c:pt>
                <c:pt idx="676">
                  <c:v>0.49222222224489087</c:v>
                </c:pt>
                <c:pt idx="677">
                  <c:v>0.49295138891466195</c:v>
                </c:pt>
                <c:pt idx="678">
                  <c:v>0.49366898150765337</c:v>
                </c:pt>
                <c:pt idx="679">
                  <c:v>0.49439814817014849</c:v>
                </c:pt>
                <c:pt idx="680">
                  <c:v>0.49512731483991956</c:v>
                </c:pt>
                <c:pt idx="681">
                  <c:v>0.49585648150969064</c:v>
                </c:pt>
                <c:pt idx="682">
                  <c:v>0.49657407410268206</c:v>
                </c:pt>
                <c:pt idx="683">
                  <c:v>0.49730324076517718</c:v>
                </c:pt>
                <c:pt idx="684">
                  <c:v>0.49803240743494825</c:v>
                </c:pt>
                <c:pt idx="685">
                  <c:v>0.49875000002793968</c:v>
                </c:pt>
                <c:pt idx="686">
                  <c:v>0.49947916669043479</c:v>
                </c:pt>
                <c:pt idx="687">
                  <c:v>0.50020833336020587</c:v>
                </c:pt>
                <c:pt idx="688">
                  <c:v>0.50092592595319729</c:v>
                </c:pt>
                <c:pt idx="689">
                  <c:v>0.50165509261569241</c:v>
                </c:pt>
                <c:pt idx="690">
                  <c:v>0.50238425928546349</c:v>
                </c:pt>
                <c:pt idx="691">
                  <c:v>0.5031134259479586</c:v>
                </c:pt>
                <c:pt idx="692">
                  <c:v>0.50383101854095003</c:v>
                </c:pt>
                <c:pt idx="693">
                  <c:v>0.5045601852107211</c:v>
                </c:pt>
                <c:pt idx="694">
                  <c:v>0.50528935188049218</c:v>
                </c:pt>
                <c:pt idx="695">
                  <c:v>0.50600694446620764</c:v>
                </c:pt>
                <c:pt idx="696">
                  <c:v>0.50673611113597872</c:v>
                </c:pt>
                <c:pt idx="697">
                  <c:v>0.50746527780574979</c:v>
                </c:pt>
                <c:pt idx="698">
                  <c:v>0.50818287039874122</c:v>
                </c:pt>
                <c:pt idx="699">
                  <c:v>0.50891203706123633</c:v>
                </c:pt>
                <c:pt idx="700">
                  <c:v>0.50964120373100741</c:v>
                </c:pt>
                <c:pt idx="701">
                  <c:v>0.51035879632399883</c:v>
                </c:pt>
                <c:pt idx="702">
                  <c:v>0.51108796298649395</c:v>
                </c:pt>
                <c:pt idx="703">
                  <c:v>0.51181712965626502</c:v>
                </c:pt>
                <c:pt idx="704">
                  <c:v>0.51254629631876014</c:v>
                </c:pt>
                <c:pt idx="705">
                  <c:v>0.51326388891175156</c:v>
                </c:pt>
                <c:pt idx="706">
                  <c:v>0.51399305558152264</c:v>
                </c:pt>
                <c:pt idx="707">
                  <c:v>0.51472222224401776</c:v>
                </c:pt>
                <c:pt idx="708">
                  <c:v>0.51543981483700918</c:v>
                </c:pt>
                <c:pt idx="709">
                  <c:v>0.51616898150678026</c:v>
                </c:pt>
                <c:pt idx="710">
                  <c:v>0.51689814817655133</c:v>
                </c:pt>
                <c:pt idx="711">
                  <c:v>0.5176157407622668</c:v>
                </c:pt>
                <c:pt idx="712">
                  <c:v>0.51834490743203787</c:v>
                </c:pt>
                <c:pt idx="713">
                  <c:v>0.51907407410180895</c:v>
                </c:pt>
                <c:pt idx="714">
                  <c:v>0.51979166669480037</c:v>
                </c:pt>
                <c:pt idx="715">
                  <c:v>0.52052083335729549</c:v>
                </c:pt>
                <c:pt idx="716">
                  <c:v>0.52125000002706656</c:v>
                </c:pt>
                <c:pt idx="717">
                  <c:v>0.52196759262005799</c:v>
                </c:pt>
                <c:pt idx="718">
                  <c:v>0.5226967592825531</c:v>
                </c:pt>
                <c:pt idx="719">
                  <c:v>0.52342592595232418</c:v>
                </c:pt>
                <c:pt idx="720">
                  <c:v>0.5241435185453156</c:v>
                </c:pt>
                <c:pt idx="721">
                  <c:v>0.52487268520781072</c:v>
                </c:pt>
                <c:pt idx="722">
                  <c:v>0.52560185187758179</c:v>
                </c:pt>
                <c:pt idx="723">
                  <c:v>0.52631944447057322</c:v>
                </c:pt>
                <c:pt idx="724">
                  <c:v>0.52704861113306833</c:v>
                </c:pt>
                <c:pt idx="725">
                  <c:v>0.52777777780283941</c:v>
                </c:pt>
                <c:pt idx="726">
                  <c:v>0.52849537039583083</c:v>
                </c:pt>
                <c:pt idx="727">
                  <c:v>0.52922453706560191</c:v>
                </c:pt>
                <c:pt idx="728">
                  <c:v>0.52995370372809703</c:v>
                </c:pt>
                <c:pt idx="729">
                  <c:v>0.53067129632108845</c:v>
                </c:pt>
                <c:pt idx="730">
                  <c:v>0.53140046299085952</c:v>
                </c:pt>
                <c:pt idx="731">
                  <c:v>0.53212962965335464</c:v>
                </c:pt>
                <c:pt idx="732">
                  <c:v>0.53284722224634606</c:v>
                </c:pt>
                <c:pt idx="733">
                  <c:v>0.53357638891611714</c:v>
                </c:pt>
                <c:pt idx="734">
                  <c:v>0.53430555557861226</c:v>
                </c:pt>
                <c:pt idx="735">
                  <c:v>0.53508101854095003</c:v>
                </c:pt>
                <c:pt idx="736">
                  <c:v>0.5358101852107211</c:v>
                </c:pt>
                <c:pt idx="737">
                  <c:v>0.53652777780371252</c:v>
                </c:pt>
                <c:pt idx="738">
                  <c:v>0.53725694446620764</c:v>
                </c:pt>
                <c:pt idx="739">
                  <c:v>0.53798611113597872</c:v>
                </c:pt>
                <c:pt idx="740">
                  <c:v>0.53870370372897014</c:v>
                </c:pt>
                <c:pt idx="741">
                  <c:v>0.53947916669130791</c:v>
                </c:pt>
                <c:pt idx="742">
                  <c:v>0.54020833336107899</c:v>
                </c:pt>
                <c:pt idx="743">
                  <c:v>0.5409375000235741</c:v>
                </c:pt>
                <c:pt idx="744">
                  <c:v>0.54166666669334518</c:v>
                </c:pt>
                <c:pt idx="745">
                  <c:v>0.5423842592863366</c:v>
                </c:pt>
                <c:pt idx="746">
                  <c:v>0.54311342594883172</c:v>
                </c:pt>
                <c:pt idx="747">
                  <c:v>0.54384259261860279</c:v>
                </c:pt>
                <c:pt idx="748">
                  <c:v>0.54456018521159422</c:v>
                </c:pt>
                <c:pt idx="749">
                  <c:v>0.54528935187408933</c:v>
                </c:pt>
                <c:pt idx="750">
                  <c:v>0.54601851854386041</c:v>
                </c:pt>
                <c:pt idx="751">
                  <c:v>0.54673611113685183</c:v>
                </c:pt>
                <c:pt idx="752">
                  <c:v>0.54746527779934695</c:v>
                </c:pt>
                <c:pt idx="753">
                  <c:v>0.54819444446911803</c:v>
                </c:pt>
                <c:pt idx="754">
                  <c:v>0.54891203706210945</c:v>
                </c:pt>
                <c:pt idx="755">
                  <c:v>0.54964120373188052</c:v>
                </c:pt>
                <c:pt idx="756">
                  <c:v>0.55037037039437564</c:v>
                </c:pt>
                <c:pt idx="757">
                  <c:v>0.55108796298736706</c:v>
                </c:pt>
                <c:pt idx="758">
                  <c:v>0.55181712965713814</c:v>
                </c:pt>
                <c:pt idx="759">
                  <c:v>0.55254629631963326</c:v>
                </c:pt>
                <c:pt idx="760">
                  <c:v>0.55326388891262468</c:v>
                </c:pt>
                <c:pt idx="761">
                  <c:v>0.55399305558239575</c:v>
                </c:pt>
                <c:pt idx="762">
                  <c:v>0.55476851854473352</c:v>
                </c:pt>
                <c:pt idx="763">
                  <c:v>0.55549768520722864</c:v>
                </c:pt>
                <c:pt idx="764">
                  <c:v>0.55621527780022006</c:v>
                </c:pt>
                <c:pt idx="765">
                  <c:v>0.55694444446999114</c:v>
                </c:pt>
                <c:pt idx="766">
                  <c:v>0.55767361113976222</c:v>
                </c:pt>
                <c:pt idx="767">
                  <c:v>0.55839120372547768</c:v>
                </c:pt>
                <c:pt idx="768">
                  <c:v>0.55916666669509141</c:v>
                </c:pt>
                <c:pt idx="769">
                  <c:v>0.55989583335758653</c:v>
                </c:pt>
                <c:pt idx="770">
                  <c:v>0.5606250000273576</c:v>
                </c:pt>
                <c:pt idx="771">
                  <c:v>0.56134259262034902</c:v>
                </c:pt>
                <c:pt idx="772">
                  <c:v>0.56207175928284414</c:v>
                </c:pt>
                <c:pt idx="773">
                  <c:v>0.56280092595261522</c:v>
                </c:pt>
                <c:pt idx="774">
                  <c:v>0.56351851854560664</c:v>
                </c:pt>
                <c:pt idx="775">
                  <c:v>0.56424768520810176</c:v>
                </c:pt>
                <c:pt idx="776">
                  <c:v>0.56497685187787283</c:v>
                </c:pt>
                <c:pt idx="777">
                  <c:v>0.56569444447086425</c:v>
                </c:pt>
                <c:pt idx="778">
                  <c:v>0.56642361113335937</c:v>
                </c:pt>
                <c:pt idx="779">
                  <c:v>0.56715277780313045</c:v>
                </c:pt>
                <c:pt idx="780">
                  <c:v>0.56787037039612187</c:v>
                </c:pt>
                <c:pt idx="781">
                  <c:v>0.56859953705861699</c:v>
                </c:pt>
                <c:pt idx="782">
                  <c:v>0.56932870372838806</c:v>
                </c:pt>
                <c:pt idx="783">
                  <c:v>0.57004629632137949</c:v>
                </c:pt>
                <c:pt idx="784">
                  <c:v>0.57077546299115056</c:v>
                </c:pt>
                <c:pt idx="785">
                  <c:v>0.57150462965364568</c:v>
                </c:pt>
                <c:pt idx="786">
                  <c:v>0.5722222222466371</c:v>
                </c:pt>
                <c:pt idx="787">
                  <c:v>0.57295138891640818</c:v>
                </c:pt>
                <c:pt idx="788">
                  <c:v>0.5736805555789033</c:v>
                </c:pt>
                <c:pt idx="789">
                  <c:v>0.57445601854124106</c:v>
                </c:pt>
                <c:pt idx="790">
                  <c:v>0.57518518521101214</c:v>
                </c:pt>
                <c:pt idx="791">
                  <c:v>0.57590277780400356</c:v>
                </c:pt>
                <c:pt idx="792">
                  <c:v>0.57663194446649868</c:v>
                </c:pt>
                <c:pt idx="793">
                  <c:v>0.5773495370594901</c:v>
                </c:pt>
                <c:pt idx="794">
                  <c:v>0.57807870372926118</c:v>
                </c:pt>
                <c:pt idx="795">
                  <c:v>0.57880787039903225</c:v>
                </c:pt>
                <c:pt idx="796">
                  <c:v>0.57953703706152737</c:v>
                </c:pt>
                <c:pt idx="797">
                  <c:v>0.58025462965451879</c:v>
                </c:pt>
                <c:pt idx="798">
                  <c:v>0.58098379632428987</c:v>
                </c:pt>
                <c:pt idx="799">
                  <c:v>0.58171296298678499</c:v>
                </c:pt>
                <c:pt idx="800">
                  <c:v>0.58243055557977641</c:v>
                </c:pt>
                <c:pt idx="801">
                  <c:v>0.58315972224954749</c:v>
                </c:pt>
                <c:pt idx="802">
                  <c:v>0.5838888889120426</c:v>
                </c:pt>
                <c:pt idx="803">
                  <c:v>0.58460648150503403</c:v>
                </c:pt>
                <c:pt idx="804">
                  <c:v>0.5853356481748051</c:v>
                </c:pt>
                <c:pt idx="805">
                  <c:v>0.58606481483730022</c:v>
                </c:pt>
                <c:pt idx="806">
                  <c:v>0.58678240743029164</c:v>
                </c:pt>
                <c:pt idx="807">
                  <c:v>0.58751157410006272</c:v>
                </c:pt>
                <c:pt idx="808">
                  <c:v>0.58824074076255783</c:v>
                </c:pt>
                <c:pt idx="809">
                  <c:v>0.58895833335554926</c:v>
                </c:pt>
                <c:pt idx="810">
                  <c:v>0.58968750002532033</c:v>
                </c:pt>
                <c:pt idx="811">
                  <c:v>0.59041666669509141</c:v>
                </c:pt>
                <c:pt idx="812">
                  <c:v>0.59113425928080687</c:v>
                </c:pt>
                <c:pt idx="813">
                  <c:v>0.59186342595057795</c:v>
                </c:pt>
                <c:pt idx="814">
                  <c:v>0.59258101854356937</c:v>
                </c:pt>
                <c:pt idx="815">
                  <c:v>0.59331018521334045</c:v>
                </c:pt>
                <c:pt idx="816">
                  <c:v>0.59403935187583556</c:v>
                </c:pt>
                <c:pt idx="817">
                  <c:v>0.59476851854560664</c:v>
                </c:pt>
                <c:pt idx="818">
                  <c:v>0.59548611113859806</c:v>
                </c:pt>
                <c:pt idx="819">
                  <c:v>0.59621527780109318</c:v>
                </c:pt>
                <c:pt idx="820">
                  <c:v>0.5969328703940846</c:v>
                </c:pt>
                <c:pt idx="821">
                  <c:v>0.59766203706385568</c:v>
                </c:pt>
                <c:pt idx="822">
                  <c:v>0.5983912037263508</c:v>
                </c:pt>
                <c:pt idx="823">
                  <c:v>0.59912037039612187</c:v>
                </c:pt>
                <c:pt idx="824">
                  <c:v>0.59983796298911329</c:v>
                </c:pt>
                <c:pt idx="825">
                  <c:v>0.60061342595145106</c:v>
                </c:pt>
                <c:pt idx="826">
                  <c:v>0.60134259262122214</c:v>
                </c:pt>
                <c:pt idx="827">
                  <c:v>0.60207175928371726</c:v>
                </c:pt>
                <c:pt idx="828">
                  <c:v>0.60278935187670868</c:v>
                </c:pt>
                <c:pt idx="829">
                  <c:v>0.60351851854647975</c:v>
                </c:pt>
                <c:pt idx="830">
                  <c:v>0.60424768520897487</c:v>
                </c:pt>
                <c:pt idx="831">
                  <c:v>0.60496527780196629</c:v>
                </c:pt>
                <c:pt idx="832">
                  <c:v>0.60569444447173737</c:v>
                </c:pt>
                <c:pt idx="833">
                  <c:v>0.60642361113423249</c:v>
                </c:pt>
                <c:pt idx="834">
                  <c:v>0.60714120372722391</c:v>
                </c:pt>
                <c:pt idx="835">
                  <c:v>0.60787037039699499</c:v>
                </c:pt>
                <c:pt idx="836">
                  <c:v>0.6085995370594901</c:v>
                </c:pt>
                <c:pt idx="837">
                  <c:v>0.60931712965248153</c:v>
                </c:pt>
                <c:pt idx="838">
                  <c:v>0.6100462963222526</c:v>
                </c:pt>
                <c:pt idx="839">
                  <c:v>0.61077546298474772</c:v>
                </c:pt>
                <c:pt idx="840">
                  <c:v>0.61149305557773914</c:v>
                </c:pt>
                <c:pt idx="841">
                  <c:v>0.61222222224751022</c:v>
                </c:pt>
                <c:pt idx="842">
                  <c:v>0.61295138891728129</c:v>
                </c:pt>
                <c:pt idx="843">
                  <c:v>0.61366898150299676</c:v>
                </c:pt>
                <c:pt idx="844">
                  <c:v>0.61439814817276783</c:v>
                </c:pt>
                <c:pt idx="845">
                  <c:v>0.61512731484253891</c:v>
                </c:pt>
                <c:pt idx="846">
                  <c:v>0.61584490743553033</c:v>
                </c:pt>
                <c:pt idx="847">
                  <c:v>0.61657407409802545</c:v>
                </c:pt>
                <c:pt idx="848">
                  <c:v>0.61730324076779652</c:v>
                </c:pt>
                <c:pt idx="849">
                  <c:v>0.61802083336078795</c:v>
                </c:pt>
                <c:pt idx="850">
                  <c:v>0.61875000002328306</c:v>
                </c:pt>
                <c:pt idx="851">
                  <c:v>0.61947916669305414</c:v>
                </c:pt>
                <c:pt idx="852">
                  <c:v>0.62019675928604556</c:v>
                </c:pt>
                <c:pt idx="853">
                  <c:v>0.62092592594854068</c:v>
                </c:pt>
                <c:pt idx="854">
                  <c:v>0.62165509261831176</c:v>
                </c:pt>
                <c:pt idx="855">
                  <c:v>0.62237268521130318</c:v>
                </c:pt>
                <c:pt idx="856">
                  <c:v>0.6231018518737983</c:v>
                </c:pt>
                <c:pt idx="857">
                  <c:v>0.62383101854356937</c:v>
                </c:pt>
                <c:pt idx="858">
                  <c:v>0.62454861113656079</c:v>
                </c:pt>
                <c:pt idx="859">
                  <c:v>0.62527777780633187</c:v>
                </c:pt>
                <c:pt idx="860">
                  <c:v>0.62600694446882699</c:v>
                </c:pt>
                <c:pt idx="861">
                  <c:v>0.62672453706181841</c:v>
                </c:pt>
                <c:pt idx="862">
                  <c:v>0.62745370373158948</c:v>
                </c:pt>
                <c:pt idx="863">
                  <c:v>0.6281828703940846</c:v>
                </c:pt>
                <c:pt idx="864">
                  <c:v>0.62890046298707603</c:v>
                </c:pt>
                <c:pt idx="865">
                  <c:v>0.6296296296568471</c:v>
                </c:pt>
                <c:pt idx="866">
                  <c:v>0.63035879631934222</c:v>
                </c:pt>
                <c:pt idx="867">
                  <c:v>0.63107638891233364</c:v>
                </c:pt>
                <c:pt idx="868">
                  <c:v>0.63180555558210472</c:v>
                </c:pt>
                <c:pt idx="869">
                  <c:v>0.63253472224459983</c:v>
                </c:pt>
                <c:pt idx="870">
                  <c:v>0.63325231483759126</c:v>
                </c:pt>
                <c:pt idx="871">
                  <c:v>0.63398148150736233</c:v>
                </c:pt>
                <c:pt idx="872">
                  <c:v>0.63471064816985745</c:v>
                </c:pt>
                <c:pt idx="873">
                  <c:v>0.63542824076284887</c:v>
                </c:pt>
                <c:pt idx="874">
                  <c:v>0.63615740743261995</c:v>
                </c:pt>
                <c:pt idx="875">
                  <c:v>0.63688657410239102</c:v>
                </c:pt>
                <c:pt idx="876">
                  <c:v>0.63760416669538245</c:v>
                </c:pt>
                <c:pt idx="877">
                  <c:v>0.63833333335787756</c:v>
                </c:pt>
                <c:pt idx="878">
                  <c:v>0.63906250002764864</c:v>
                </c:pt>
                <c:pt idx="879">
                  <c:v>0.63978009262064006</c:v>
                </c:pt>
                <c:pt idx="880">
                  <c:v>0.64050925928313518</c:v>
                </c:pt>
                <c:pt idx="881">
                  <c:v>0.64123842595290625</c:v>
                </c:pt>
                <c:pt idx="882">
                  <c:v>0.64195601854589768</c:v>
                </c:pt>
                <c:pt idx="883">
                  <c:v>0.6426851852083928</c:v>
                </c:pt>
                <c:pt idx="884">
                  <c:v>0.64341435187816387</c:v>
                </c:pt>
                <c:pt idx="885">
                  <c:v>0.64413194447115529</c:v>
                </c:pt>
                <c:pt idx="886">
                  <c:v>0.64486111113365041</c:v>
                </c:pt>
                <c:pt idx="887">
                  <c:v>0.64559027780342149</c:v>
                </c:pt>
                <c:pt idx="888">
                  <c:v>0.64630787039641291</c:v>
                </c:pt>
                <c:pt idx="889">
                  <c:v>0.64703703705890803</c:v>
                </c:pt>
                <c:pt idx="890">
                  <c:v>0.6477662037286791</c:v>
                </c:pt>
                <c:pt idx="891">
                  <c:v>0.64849537039845018</c:v>
                </c:pt>
                <c:pt idx="892">
                  <c:v>0.6492129629914416</c:v>
                </c:pt>
                <c:pt idx="893">
                  <c:v>0.64994212965393672</c:v>
                </c:pt>
                <c:pt idx="894">
                  <c:v>0.65065972224692814</c:v>
                </c:pt>
                <c:pt idx="895">
                  <c:v>0.65138888891669922</c:v>
                </c:pt>
                <c:pt idx="896">
                  <c:v>0.65211805557919433</c:v>
                </c:pt>
                <c:pt idx="897">
                  <c:v>0.65283564817218576</c:v>
                </c:pt>
                <c:pt idx="898">
                  <c:v>0.65356481484195683</c:v>
                </c:pt>
                <c:pt idx="899">
                  <c:v>0.65429398150445195</c:v>
                </c:pt>
                <c:pt idx="900">
                  <c:v>0.65502314817422302</c:v>
                </c:pt>
                <c:pt idx="901">
                  <c:v>0.65578703705978114</c:v>
                </c:pt>
                <c:pt idx="902">
                  <c:v>0.65651620372955222</c:v>
                </c:pt>
                <c:pt idx="903">
                  <c:v>0.65724537039204733</c:v>
                </c:pt>
                <c:pt idx="904">
                  <c:v>0.65797453706181841</c:v>
                </c:pt>
                <c:pt idx="905">
                  <c:v>0.65869212965480983</c:v>
                </c:pt>
                <c:pt idx="906">
                  <c:v>0.65942129632458091</c:v>
                </c:pt>
                <c:pt idx="907">
                  <c:v>0.66019675928691868</c:v>
                </c:pt>
                <c:pt idx="908">
                  <c:v>0.6609259259494138</c:v>
                </c:pt>
                <c:pt idx="909">
                  <c:v>0.66164351854240522</c:v>
                </c:pt>
                <c:pt idx="910">
                  <c:v>0.66237268521217629</c:v>
                </c:pt>
                <c:pt idx="911">
                  <c:v>0.66310185187467141</c:v>
                </c:pt>
                <c:pt idx="912">
                  <c:v>0.66381944446766283</c:v>
                </c:pt>
                <c:pt idx="913">
                  <c:v>0.66454861113743391</c:v>
                </c:pt>
                <c:pt idx="914">
                  <c:v>0.66527777779992903</c:v>
                </c:pt>
                <c:pt idx="915">
                  <c:v>0.66599537039292045</c:v>
                </c:pt>
                <c:pt idx="916">
                  <c:v>0.66672453706269152</c:v>
                </c:pt>
                <c:pt idx="917">
                  <c:v>0.66745370372518664</c:v>
                </c:pt>
                <c:pt idx="918">
                  <c:v>0.66822916669480037</c:v>
                </c:pt>
                <c:pt idx="919">
                  <c:v>0.66895833335729549</c:v>
                </c:pt>
                <c:pt idx="920">
                  <c:v>0.66967592595028691</c:v>
                </c:pt>
                <c:pt idx="921">
                  <c:v>0.67040509262005799</c:v>
                </c:pt>
                <c:pt idx="922">
                  <c:v>0.6711342592825531</c:v>
                </c:pt>
                <c:pt idx="923">
                  <c:v>0.67185185187554453</c:v>
                </c:pt>
                <c:pt idx="924">
                  <c:v>0.6725810185453156</c:v>
                </c:pt>
                <c:pt idx="925">
                  <c:v>0.67331018520781072</c:v>
                </c:pt>
                <c:pt idx="926">
                  <c:v>0.67402777780080214</c:v>
                </c:pt>
                <c:pt idx="927">
                  <c:v>0.67475694447057322</c:v>
                </c:pt>
                <c:pt idx="928">
                  <c:v>0.67548611113306833</c:v>
                </c:pt>
                <c:pt idx="929">
                  <c:v>0.67620370372605976</c:v>
                </c:pt>
                <c:pt idx="930">
                  <c:v>0.67693287039583083</c:v>
                </c:pt>
                <c:pt idx="931">
                  <c:v>0.67766203706560191</c:v>
                </c:pt>
                <c:pt idx="932">
                  <c:v>0.67837962965131737</c:v>
                </c:pt>
                <c:pt idx="933">
                  <c:v>0.67910879632108845</c:v>
                </c:pt>
                <c:pt idx="934">
                  <c:v>0.67983796299085952</c:v>
                </c:pt>
                <c:pt idx="935">
                  <c:v>0.68055555558385095</c:v>
                </c:pt>
                <c:pt idx="936">
                  <c:v>0.68128472224634606</c:v>
                </c:pt>
                <c:pt idx="937">
                  <c:v>0.68201388891611714</c:v>
                </c:pt>
                <c:pt idx="938">
                  <c:v>0.68273148150910856</c:v>
                </c:pt>
                <c:pt idx="939">
                  <c:v>0.68346064817160368</c:v>
                </c:pt>
                <c:pt idx="940">
                  <c:v>0.68418981484137475</c:v>
                </c:pt>
                <c:pt idx="941">
                  <c:v>0.68490740743436618</c:v>
                </c:pt>
                <c:pt idx="942">
                  <c:v>0.6856365740968613</c:v>
                </c:pt>
                <c:pt idx="943">
                  <c:v>0.68635416668985272</c:v>
                </c:pt>
                <c:pt idx="944">
                  <c:v>0.68708333335962379</c:v>
                </c:pt>
                <c:pt idx="945">
                  <c:v>0.68781250002211891</c:v>
                </c:pt>
                <c:pt idx="946">
                  <c:v>0.68853009261511033</c:v>
                </c:pt>
                <c:pt idx="947">
                  <c:v>0.68925925928488141</c:v>
                </c:pt>
                <c:pt idx="948">
                  <c:v>0.68998842595465248</c:v>
                </c:pt>
                <c:pt idx="949">
                  <c:v>0.69070601854036795</c:v>
                </c:pt>
                <c:pt idx="950">
                  <c:v>0.69143518521013903</c:v>
                </c:pt>
                <c:pt idx="951">
                  <c:v>0.6921643518799101</c:v>
                </c:pt>
                <c:pt idx="952">
                  <c:v>0.69288194447290152</c:v>
                </c:pt>
                <c:pt idx="953">
                  <c:v>0.69361111113539664</c:v>
                </c:pt>
                <c:pt idx="954">
                  <c:v>0.69434027780516772</c:v>
                </c:pt>
                <c:pt idx="955">
                  <c:v>0.69505787039815914</c:v>
                </c:pt>
                <c:pt idx="956">
                  <c:v>0.69578703706065426</c:v>
                </c:pt>
                <c:pt idx="957">
                  <c:v>0.69651620373042533</c:v>
                </c:pt>
                <c:pt idx="958">
                  <c:v>0.69723379632341675</c:v>
                </c:pt>
                <c:pt idx="959">
                  <c:v>0.69796296298591187</c:v>
                </c:pt>
                <c:pt idx="960">
                  <c:v>0.69869212965568295</c:v>
                </c:pt>
                <c:pt idx="961">
                  <c:v>0.69942129631817807</c:v>
                </c:pt>
                <c:pt idx="962">
                  <c:v>0.70013888891116949</c:v>
                </c:pt>
                <c:pt idx="963">
                  <c:v>0.70086805558094056</c:v>
                </c:pt>
                <c:pt idx="964">
                  <c:v>0.70164351854327833</c:v>
                </c:pt>
                <c:pt idx="965">
                  <c:v>0.70237268521304941</c:v>
                </c:pt>
                <c:pt idx="966">
                  <c:v>0.70309027780604083</c:v>
                </c:pt>
                <c:pt idx="967">
                  <c:v>0.70381944446853595</c:v>
                </c:pt>
                <c:pt idx="968">
                  <c:v>0.70454861113830702</c:v>
                </c:pt>
                <c:pt idx="969">
                  <c:v>0.70526620373129845</c:v>
                </c:pt>
                <c:pt idx="970">
                  <c:v>0.70599537039379356</c:v>
                </c:pt>
                <c:pt idx="971">
                  <c:v>0.70672453706356464</c:v>
                </c:pt>
                <c:pt idx="972">
                  <c:v>0.70744212965655606</c:v>
                </c:pt>
                <c:pt idx="973">
                  <c:v>0.70817129631905118</c:v>
                </c:pt>
                <c:pt idx="974">
                  <c:v>0.70890046298882226</c:v>
                </c:pt>
                <c:pt idx="975">
                  <c:v>0.70961805558181368</c:v>
                </c:pt>
                <c:pt idx="976">
                  <c:v>0.7103472222443088</c:v>
                </c:pt>
                <c:pt idx="977">
                  <c:v>0.71107638891407987</c:v>
                </c:pt>
                <c:pt idx="978">
                  <c:v>0.71179398150707129</c:v>
                </c:pt>
                <c:pt idx="979">
                  <c:v>0.71252314817684237</c:v>
                </c:pt>
                <c:pt idx="980">
                  <c:v>0.71325231483933749</c:v>
                </c:pt>
                <c:pt idx="981">
                  <c:v>0.71396990743232891</c:v>
                </c:pt>
                <c:pt idx="982">
                  <c:v>0.71469907410209998</c:v>
                </c:pt>
                <c:pt idx="983">
                  <c:v>0.7154282407645951</c:v>
                </c:pt>
                <c:pt idx="984">
                  <c:v>0.71614583335758653</c:v>
                </c:pt>
                <c:pt idx="985">
                  <c:v>0.7168750000273576</c:v>
                </c:pt>
                <c:pt idx="986">
                  <c:v>0.71760416668985272</c:v>
                </c:pt>
                <c:pt idx="987">
                  <c:v>0.71832175928284414</c:v>
                </c:pt>
                <c:pt idx="988">
                  <c:v>0.71905092595261522</c:v>
                </c:pt>
                <c:pt idx="989">
                  <c:v>0.71978009261511033</c:v>
                </c:pt>
                <c:pt idx="990">
                  <c:v>0.72049768520810176</c:v>
                </c:pt>
                <c:pt idx="991">
                  <c:v>0.72122685187787283</c:v>
                </c:pt>
                <c:pt idx="992">
                  <c:v>0.72195601854036795</c:v>
                </c:pt>
                <c:pt idx="993">
                  <c:v>0.72267361113335937</c:v>
                </c:pt>
                <c:pt idx="994">
                  <c:v>0.72340277780313045</c:v>
                </c:pt>
                <c:pt idx="995">
                  <c:v>0.72417824076546822</c:v>
                </c:pt>
                <c:pt idx="996">
                  <c:v>0.72490740743523929</c:v>
                </c:pt>
                <c:pt idx="997">
                  <c:v>0.72562500002823072</c:v>
                </c:pt>
                <c:pt idx="998">
                  <c:v>0.72635416669072583</c:v>
                </c:pt>
                <c:pt idx="999">
                  <c:v>0.72708333336049691</c:v>
                </c:pt>
                <c:pt idx="1000">
                  <c:v>0.72780092595348833</c:v>
                </c:pt>
                <c:pt idx="1001">
                  <c:v>0.72853009261598345</c:v>
                </c:pt>
                <c:pt idx="1002">
                  <c:v>0.72925925928575452</c:v>
                </c:pt>
                <c:pt idx="1003">
                  <c:v>0.72997685187874595</c:v>
                </c:pt>
                <c:pt idx="1004">
                  <c:v>0.73070601854124106</c:v>
                </c:pt>
                <c:pt idx="1005">
                  <c:v>0.73143518521101214</c:v>
                </c:pt>
                <c:pt idx="1006">
                  <c:v>0.73215277780400356</c:v>
                </c:pt>
                <c:pt idx="1007">
                  <c:v>0.73288194446649868</c:v>
                </c:pt>
                <c:pt idx="1008">
                  <c:v>0.73361111113626976</c:v>
                </c:pt>
                <c:pt idx="1009">
                  <c:v>0.73432870372926118</c:v>
                </c:pt>
                <c:pt idx="1010">
                  <c:v>0.73505787039903225</c:v>
                </c:pt>
                <c:pt idx="1011">
                  <c:v>0.73578703706152737</c:v>
                </c:pt>
                <c:pt idx="1012">
                  <c:v>0.73650462965451879</c:v>
                </c:pt>
                <c:pt idx="1013">
                  <c:v>0.73723379632428987</c:v>
                </c:pt>
                <c:pt idx="1014">
                  <c:v>0.73796296298678499</c:v>
                </c:pt>
                <c:pt idx="1015">
                  <c:v>0.73868055557977641</c:v>
                </c:pt>
                <c:pt idx="1016">
                  <c:v>0.73940972224954749</c:v>
                </c:pt>
                <c:pt idx="1017">
                  <c:v>0.7401388889120426</c:v>
                </c:pt>
                <c:pt idx="1018">
                  <c:v>0.74085648150503403</c:v>
                </c:pt>
                <c:pt idx="1019">
                  <c:v>0.7415856481748051</c:v>
                </c:pt>
                <c:pt idx="1020">
                  <c:v>0.74231481483730022</c:v>
                </c:pt>
                <c:pt idx="1021">
                  <c:v>0.74303240743029164</c:v>
                </c:pt>
                <c:pt idx="1022">
                  <c:v>0.74376157410006272</c:v>
                </c:pt>
                <c:pt idx="1023">
                  <c:v>0.74449074076255783</c:v>
                </c:pt>
                <c:pt idx="1024">
                  <c:v>0.74520833335554926</c:v>
                </c:pt>
                <c:pt idx="1025">
                  <c:v>0.74593750002532033</c:v>
                </c:pt>
                <c:pt idx="1026">
                  <c:v>0.74666666669509141</c:v>
                </c:pt>
                <c:pt idx="1027">
                  <c:v>0.74738425928080687</c:v>
                </c:pt>
                <c:pt idx="1028">
                  <c:v>0.74811342595057795</c:v>
                </c:pt>
                <c:pt idx="1029">
                  <c:v>0.74884259262034902</c:v>
                </c:pt>
                <c:pt idx="1030">
                  <c:v>0.74956018521334045</c:v>
                </c:pt>
                <c:pt idx="1031">
                  <c:v>0.75028935187583556</c:v>
                </c:pt>
                <c:pt idx="1032">
                  <c:v>0.75101851854560664</c:v>
                </c:pt>
                <c:pt idx="1033">
                  <c:v>0.75174768520810176</c:v>
                </c:pt>
                <c:pt idx="1034">
                  <c:v>0.75246527780109318</c:v>
                </c:pt>
                <c:pt idx="1035">
                  <c:v>0.75319444447086425</c:v>
                </c:pt>
                <c:pt idx="1036">
                  <c:v>0.75392361113335937</c:v>
                </c:pt>
                <c:pt idx="1037">
                  <c:v>0.7546412037263508</c:v>
                </c:pt>
                <c:pt idx="1038">
                  <c:v>0.75537037039612187</c:v>
                </c:pt>
                <c:pt idx="1039">
                  <c:v>0.75609953705861699</c:v>
                </c:pt>
                <c:pt idx="1040">
                  <c:v>0.75681712965160841</c:v>
                </c:pt>
                <c:pt idx="1041">
                  <c:v>0.75754629632137949</c:v>
                </c:pt>
                <c:pt idx="1042">
                  <c:v>0.75827546299115056</c:v>
                </c:pt>
                <c:pt idx="1043">
                  <c:v>0.75899305558414198</c:v>
                </c:pt>
                <c:pt idx="1044">
                  <c:v>0.7597222222466371</c:v>
                </c:pt>
                <c:pt idx="1045">
                  <c:v>0.76045138891640818</c:v>
                </c:pt>
                <c:pt idx="1046">
                  <c:v>0.7611689815093996</c:v>
                </c:pt>
                <c:pt idx="1047">
                  <c:v>0.76189814817189472</c:v>
                </c:pt>
                <c:pt idx="1048">
                  <c:v>0.76262731484166579</c:v>
                </c:pt>
                <c:pt idx="1049">
                  <c:v>0.76334490743465722</c:v>
                </c:pt>
                <c:pt idx="1050">
                  <c:v>0.76407407409715233</c:v>
                </c:pt>
                <c:pt idx="1051">
                  <c:v>0.76480324076692341</c:v>
                </c:pt>
                <c:pt idx="1052">
                  <c:v>0.76552083335991483</c:v>
                </c:pt>
                <c:pt idx="1053">
                  <c:v>0.76625000002240995</c:v>
                </c:pt>
                <c:pt idx="1054">
                  <c:v>0.76697916669218102</c:v>
                </c:pt>
                <c:pt idx="1055">
                  <c:v>0.76769675928517245</c:v>
                </c:pt>
                <c:pt idx="1056">
                  <c:v>0.76842592594766757</c:v>
                </c:pt>
                <c:pt idx="1057">
                  <c:v>0.76915509261743864</c:v>
                </c:pt>
                <c:pt idx="1058">
                  <c:v>0.76987268521043006</c:v>
                </c:pt>
                <c:pt idx="1059">
                  <c:v>0.77060185188020114</c:v>
                </c:pt>
                <c:pt idx="1060">
                  <c:v>0.77133101854269626</c:v>
                </c:pt>
                <c:pt idx="1061">
                  <c:v>0.77204861113568768</c:v>
                </c:pt>
                <c:pt idx="1062">
                  <c:v>0.77277777780545875</c:v>
                </c:pt>
                <c:pt idx="1063">
                  <c:v>0.77350694446795387</c:v>
                </c:pt>
                <c:pt idx="1064">
                  <c:v>0.77422453706094529</c:v>
                </c:pt>
                <c:pt idx="1065">
                  <c:v>0.77495370373071637</c:v>
                </c:pt>
                <c:pt idx="1066">
                  <c:v>0.77568287039321149</c:v>
                </c:pt>
                <c:pt idx="1067">
                  <c:v>0.77641203706298256</c:v>
                </c:pt>
                <c:pt idx="1068">
                  <c:v>0.77712962965597399</c:v>
                </c:pt>
                <c:pt idx="1069">
                  <c:v>0.7778587963184691</c:v>
                </c:pt>
                <c:pt idx="1070">
                  <c:v>0.77858796298824018</c:v>
                </c:pt>
                <c:pt idx="1071">
                  <c:v>0.7793055555812316</c:v>
                </c:pt>
                <c:pt idx="1072">
                  <c:v>0.78003472224372672</c:v>
                </c:pt>
                <c:pt idx="1073">
                  <c:v>0.78076388891349779</c:v>
                </c:pt>
                <c:pt idx="1074">
                  <c:v>0.78148148150648922</c:v>
                </c:pt>
                <c:pt idx="1075">
                  <c:v>0.78221064817626029</c:v>
                </c:pt>
                <c:pt idx="1076">
                  <c:v>0.78293981483875541</c:v>
                </c:pt>
                <c:pt idx="1077">
                  <c:v>0.78365740743174683</c:v>
                </c:pt>
                <c:pt idx="1078">
                  <c:v>0.78438657410151791</c:v>
                </c:pt>
                <c:pt idx="1079">
                  <c:v>0.78511574076401303</c:v>
                </c:pt>
                <c:pt idx="1080">
                  <c:v>0.78583333335700445</c:v>
                </c:pt>
                <c:pt idx="1081">
                  <c:v>0.78656250002677552</c:v>
                </c:pt>
                <c:pt idx="1082">
                  <c:v>0.78729166668927064</c:v>
                </c:pt>
                <c:pt idx="1083">
                  <c:v>0.78800925928226206</c:v>
                </c:pt>
                <c:pt idx="1084">
                  <c:v>0.78873842595203314</c:v>
                </c:pt>
                <c:pt idx="1085">
                  <c:v>0.78946759261452826</c:v>
                </c:pt>
                <c:pt idx="1086">
                  <c:v>0.79018518520751968</c:v>
                </c:pt>
                <c:pt idx="1087">
                  <c:v>0.79091435187729076</c:v>
                </c:pt>
                <c:pt idx="1088">
                  <c:v>0.79164351854706183</c:v>
                </c:pt>
                <c:pt idx="1089">
                  <c:v>0.7923611111327773</c:v>
                </c:pt>
                <c:pt idx="1090">
                  <c:v>0.79309027780254837</c:v>
                </c:pt>
                <c:pt idx="1091">
                  <c:v>0.79381944447231945</c:v>
                </c:pt>
                <c:pt idx="1092">
                  <c:v>0.79453703706531087</c:v>
                </c:pt>
                <c:pt idx="1093">
                  <c:v>0.79526620372780599</c:v>
                </c:pt>
                <c:pt idx="1094">
                  <c:v>0.79599537039757706</c:v>
                </c:pt>
                <c:pt idx="1095">
                  <c:v>0.79671296299056849</c:v>
                </c:pt>
                <c:pt idx="1096">
                  <c:v>0.7974421296530636</c:v>
                </c:pt>
                <c:pt idx="1097">
                  <c:v>0.79817129632283468</c:v>
                </c:pt>
                <c:pt idx="1098">
                  <c:v>0.7988888889158261</c:v>
                </c:pt>
                <c:pt idx="1099">
                  <c:v>0.79961805557832122</c:v>
                </c:pt>
                <c:pt idx="1100">
                  <c:v>0.80034722224809229</c:v>
                </c:pt>
                <c:pt idx="1101">
                  <c:v>0.80106481484108372</c:v>
                </c:pt>
                <c:pt idx="1102">
                  <c:v>0.80179398150357883</c:v>
                </c:pt>
                <c:pt idx="1103">
                  <c:v>0.80252314817334991</c:v>
                </c:pt>
                <c:pt idx="1104">
                  <c:v>0.80324074076634133</c:v>
                </c:pt>
                <c:pt idx="1105">
                  <c:v>0.80396990743611241</c:v>
                </c:pt>
                <c:pt idx="1106">
                  <c:v>0.80469907409860753</c:v>
                </c:pt>
                <c:pt idx="1107">
                  <c:v>0.80541666669159895</c:v>
                </c:pt>
                <c:pt idx="1108">
                  <c:v>0.80614583336137002</c:v>
                </c:pt>
                <c:pt idx="1109">
                  <c:v>0.80687500002386514</c:v>
                </c:pt>
                <c:pt idx="1110">
                  <c:v>0.80759259261685656</c:v>
                </c:pt>
                <c:pt idx="1111">
                  <c:v>0.80832175928662764</c:v>
                </c:pt>
                <c:pt idx="1112">
                  <c:v>0.80905092594912276</c:v>
                </c:pt>
                <c:pt idx="1113">
                  <c:v>0.80976851854211418</c:v>
                </c:pt>
                <c:pt idx="1114">
                  <c:v>0.81049768521188525</c:v>
                </c:pt>
                <c:pt idx="1115">
                  <c:v>0.81122685187438037</c:v>
                </c:pt>
                <c:pt idx="1116">
                  <c:v>0.8119444444673718</c:v>
                </c:pt>
                <c:pt idx="1117">
                  <c:v>0.81267361113714287</c:v>
                </c:pt>
                <c:pt idx="1118">
                  <c:v>0.81340277779963799</c:v>
                </c:pt>
                <c:pt idx="1119">
                  <c:v>0.81412037039262941</c:v>
                </c:pt>
                <c:pt idx="1120">
                  <c:v>0.81484953706240049</c:v>
                </c:pt>
                <c:pt idx="1121">
                  <c:v>0.81557870373217156</c:v>
                </c:pt>
                <c:pt idx="1122">
                  <c:v>0.81630787039466668</c:v>
                </c:pt>
                <c:pt idx="1123">
                  <c:v>0.8170254629876581</c:v>
                </c:pt>
                <c:pt idx="1124">
                  <c:v>0.81775462965742918</c:v>
                </c:pt>
                <c:pt idx="1125">
                  <c:v>0.8184722222504206</c:v>
                </c:pt>
                <c:pt idx="1126">
                  <c:v>0.81920138891291572</c:v>
                </c:pt>
                <c:pt idx="1127">
                  <c:v>0.81993055558268679</c:v>
                </c:pt>
                <c:pt idx="1128">
                  <c:v>0.82064814817567822</c:v>
                </c:pt>
                <c:pt idx="1129">
                  <c:v>0.82137731483817333</c:v>
                </c:pt>
                <c:pt idx="1130">
                  <c:v>0.82210648150794441</c:v>
                </c:pt>
                <c:pt idx="1131">
                  <c:v>0.82283564817043953</c:v>
                </c:pt>
                <c:pt idx="1132">
                  <c:v>0.82355324076343095</c:v>
                </c:pt>
                <c:pt idx="1133">
                  <c:v>0.82428240743320202</c:v>
                </c:pt>
                <c:pt idx="1134">
                  <c:v>0.82501157409569714</c:v>
                </c:pt>
                <c:pt idx="1135">
                  <c:v>0.82572916668868857</c:v>
                </c:pt>
                <c:pt idx="1136">
                  <c:v>0.82645833335845964</c:v>
                </c:pt>
                <c:pt idx="1137">
                  <c:v>0.82718750002823072</c:v>
                </c:pt>
                <c:pt idx="1138">
                  <c:v>0.82790509262122214</c:v>
                </c:pt>
                <c:pt idx="1139">
                  <c:v>0.82863425928371726</c:v>
                </c:pt>
                <c:pt idx="1140">
                  <c:v>0.82936342595348833</c:v>
                </c:pt>
                <c:pt idx="1141">
                  <c:v>0.83008101854647975</c:v>
                </c:pt>
                <c:pt idx="1142">
                  <c:v>0.83081018520897487</c:v>
                </c:pt>
                <c:pt idx="1143">
                  <c:v>0.83153935187874595</c:v>
                </c:pt>
                <c:pt idx="1144">
                  <c:v>0.83225694447173737</c:v>
                </c:pt>
                <c:pt idx="1145">
                  <c:v>0.83298611113423249</c:v>
                </c:pt>
                <c:pt idx="1146">
                  <c:v>0.83371527780400356</c:v>
                </c:pt>
                <c:pt idx="1147">
                  <c:v>0.83443287039699499</c:v>
                </c:pt>
                <c:pt idx="1148">
                  <c:v>0.8351620370594901</c:v>
                </c:pt>
                <c:pt idx="1149">
                  <c:v>0.83589120372926118</c:v>
                </c:pt>
                <c:pt idx="1150">
                  <c:v>0.8366087963222526</c:v>
                </c:pt>
                <c:pt idx="1151">
                  <c:v>0.83733796298474772</c:v>
                </c:pt>
                <c:pt idx="1152">
                  <c:v>0.83806712965451879</c:v>
                </c:pt>
                <c:pt idx="1153">
                  <c:v>0.83878472224751022</c:v>
                </c:pt>
                <c:pt idx="1154">
                  <c:v>0.83951388891728129</c:v>
                </c:pt>
                <c:pt idx="1155">
                  <c:v>0.84024305557977641</c:v>
                </c:pt>
                <c:pt idx="1156">
                  <c:v>0.84096064817276783</c:v>
                </c:pt>
                <c:pt idx="1157">
                  <c:v>0.84168981484253891</c:v>
                </c:pt>
                <c:pt idx="1158">
                  <c:v>0.84241898150503403</c:v>
                </c:pt>
                <c:pt idx="1159">
                  <c:v>0.84313657409802545</c:v>
                </c:pt>
                <c:pt idx="1160">
                  <c:v>0.84386574076779652</c:v>
                </c:pt>
                <c:pt idx="1161">
                  <c:v>0.84459490743029164</c:v>
                </c:pt>
                <c:pt idx="1162">
                  <c:v>0.84531250002328306</c:v>
                </c:pt>
                <c:pt idx="1163">
                  <c:v>0.84604166669305414</c:v>
                </c:pt>
                <c:pt idx="1164">
                  <c:v>0.84677083335554926</c:v>
                </c:pt>
                <c:pt idx="1165">
                  <c:v>0.84748842594854068</c:v>
                </c:pt>
                <c:pt idx="1166">
                  <c:v>0.84821759261831176</c:v>
                </c:pt>
                <c:pt idx="1167">
                  <c:v>0.84894675928080687</c:v>
                </c:pt>
                <c:pt idx="1168">
                  <c:v>0.8496643518737983</c:v>
                </c:pt>
                <c:pt idx="1169">
                  <c:v>0.85039351854356937</c:v>
                </c:pt>
                <c:pt idx="1170">
                  <c:v>0.85112268521334045</c:v>
                </c:pt>
                <c:pt idx="1171">
                  <c:v>0.85184027780633187</c:v>
                </c:pt>
                <c:pt idx="1172">
                  <c:v>0.85256944446882699</c:v>
                </c:pt>
                <c:pt idx="1173">
                  <c:v>0.85329861113859806</c:v>
                </c:pt>
                <c:pt idx="1174">
                  <c:v>0.85401620373158948</c:v>
                </c:pt>
                <c:pt idx="1175">
                  <c:v>0.8547453703940846</c:v>
                </c:pt>
                <c:pt idx="1176">
                  <c:v>0.85552083335642237</c:v>
                </c:pt>
                <c:pt idx="1177">
                  <c:v>0.85625000002619345</c:v>
                </c:pt>
                <c:pt idx="1178">
                  <c:v>0.85696759261918487</c:v>
                </c:pt>
                <c:pt idx="1179">
                  <c:v>0.85769675928167999</c:v>
                </c:pt>
                <c:pt idx="1180">
                  <c:v>0.85842592595145106</c:v>
                </c:pt>
                <c:pt idx="1181">
                  <c:v>0.85914351854444249</c:v>
                </c:pt>
                <c:pt idx="1182">
                  <c:v>0.8598726852069376</c:v>
                </c:pt>
                <c:pt idx="1183">
                  <c:v>0.86060185187670868</c:v>
                </c:pt>
                <c:pt idx="1184">
                  <c:v>0.8613194444697001</c:v>
                </c:pt>
                <c:pt idx="1185">
                  <c:v>0.86204861113947118</c:v>
                </c:pt>
                <c:pt idx="1186">
                  <c:v>0.86277777780196629</c:v>
                </c:pt>
                <c:pt idx="1187">
                  <c:v>0.86349537039495772</c:v>
                </c:pt>
                <c:pt idx="1188">
                  <c:v>0.86422453706472879</c:v>
                </c:pt>
                <c:pt idx="1189">
                  <c:v>0.86495370372722391</c:v>
                </c:pt>
                <c:pt idx="1190">
                  <c:v>0.86567129632021533</c:v>
                </c:pt>
                <c:pt idx="1191">
                  <c:v>0.86640046298998641</c:v>
                </c:pt>
                <c:pt idx="1192">
                  <c:v>0.86712962965248153</c:v>
                </c:pt>
                <c:pt idx="1193">
                  <c:v>0.86784722224547295</c:v>
                </c:pt>
                <c:pt idx="1194">
                  <c:v>0.86857638891524402</c:v>
                </c:pt>
                <c:pt idx="1195">
                  <c:v>0.86930555557773914</c:v>
                </c:pt>
                <c:pt idx="1196">
                  <c:v>0.87002314817073056</c:v>
                </c:pt>
                <c:pt idx="1197">
                  <c:v>0.87075231484050164</c:v>
                </c:pt>
                <c:pt idx="1198">
                  <c:v>0.87148148150299676</c:v>
                </c:pt>
                <c:pt idx="1199">
                  <c:v>0.87219907409598818</c:v>
                </c:pt>
                <c:pt idx="1200">
                  <c:v>0.87292824076575926</c:v>
                </c:pt>
                <c:pt idx="1201">
                  <c:v>0.87365740743553033</c:v>
                </c:pt>
                <c:pt idx="1202">
                  <c:v>0.87437500002852175</c:v>
                </c:pt>
                <c:pt idx="1203">
                  <c:v>0.87510416669101687</c:v>
                </c:pt>
                <c:pt idx="1204">
                  <c:v>0.87583333336078795</c:v>
                </c:pt>
                <c:pt idx="1205">
                  <c:v>0.87655092595377937</c:v>
                </c:pt>
                <c:pt idx="1206">
                  <c:v>0.87728009261627449</c:v>
                </c:pt>
                <c:pt idx="1207">
                  <c:v>0.87800925928604556</c:v>
                </c:pt>
                <c:pt idx="1208">
                  <c:v>0.87872685187903699</c:v>
                </c:pt>
                <c:pt idx="1209">
                  <c:v>0.8794560185415321</c:v>
                </c:pt>
                <c:pt idx="1210">
                  <c:v>0.88018518521130318</c:v>
                </c:pt>
                <c:pt idx="1211">
                  <c:v>0.8809027778042946</c:v>
                </c:pt>
                <c:pt idx="1212">
                  <c:v>0.88168981484341202</c:v>
                </c:pt>
                <c:pt idx="1213">
                  <c:v>0.88240740742912749</c:v>
                </c:pt>
                <c:pt idx="1214">
                  <c:v>0.88313657409889856</c:v>
                </c:pt>
                <c:pt idx="1215">
                  <c:v>0.88386574076866964</c:v>
                </c:pt>
                <c:pt idx="1216">
                  <c:v>0.88458333336166106</c:v>
                </c:pt>
                <c:pt idx="1217">
                  <c:v>0.88531250002415618</c:v>
                </c:pt>
                <c:pt idx="1218">
                  <c:v>0.88604166669392725</c:v>
                </c:pt>
                <c:pt idx="1219">
                  <c:v>0.88677083335642237</c:v>
                </c:pt>
                <c:pt idx="1220">
                  <c:v>0.8874884259494138</c:v>
                </c:pt>
                <c:pt idx="1221">
                  <c:v>0.88821759261918487</c:v>
                </c:pt>
                <c:pt idx="1222">
                  <c:v>0.88894675928167999</c:v>
                </c:pt>
                <c:pt idx="1223">
                  <c:v>0.88966435187467141</c:v>
                </c:pt>
                <c:pt idx="1224">
                  <c:v>0.89039351854444249</c:v>
                </c:pt>
                <c:pt idx="1225">
                  <c:v>0.8911226852069376</c:v>
                </c:pt>
                <c:pt idx="1226">
                  <c:v>0.89184027779992903</c:v>
                </c:pt>
                <c:pt idx="1227">
                  <c:v>0.8925694444697001</c:v>
                </c:pt>
                <c:pt idx="1228">
                  <c:v>0.89329861113947118</c:v>
                </c:pt>
                <c:pt idx="1229">
                  <c:v>0.89401620372518664</c:v>
                </c:pt>
                <c:pt idx="1230">
                  <c:v>0.89474537039495772</c:v>
                </c:pt>
                <c:pt idx="1231">
                  <c:v>0.89546296298794914</c:v>
                </c:pt>
                <c:pt idx="1232">
                  <c:v>0.89619212965772022</c:v>
                </c:pt>
                <c:pt idx="1233">
                  <c:v>0.89692129632021533</c:v>
                </c:pt>
                <c:pt idx="1234">
                  <c:v>0.89763888891320676</c:v>
                </c:pt>
                <c:pt idx="1235">
                  <c:v>0.89836805558297783</c:v>
                </c:pt>
                <c:pt idx="1236">
                  <c:v>0.89909722224547295</c:v>
                </c:pt>
                <c:pt idx="1237">
                  <c:v>0.89981481483846437</c:v>
                </c:pt>
                <c:pt idx="1238">
                  <c:v>0.90060185187758179</c:v>
                </c:pt>
                <c:pt idx="1239">
                  <c:v>0.90131944447057322</c:v>
                </c:pt>
                <c:pt idx="1240">
                  <c:v>0.90204861113306833</c:v>
                </c:pt>
                <c:pt idx="1241">
                  <c:v>0.90277777780283941</c:v>
                </c:pt>
                <c:pt idx="1242">
                  <c:v>0.90349537039583083</c:v>
                </c:pt>
                <c:pt idx="1243">
                  <c:v>0.90422453706560191</c:v>
                </c:pt>
                <c:pt idx="1244">
                  <c:v>0.90495370372809703</c:v>
                </c:pt>
                <c:pt idx="1245">
                  <c:v>0.90567129632108845</c:v>
                </c:pt>
                <c:pt idx="1246">
                  <c:v>0.90640046299085952</c:v>
                </c:pt>
                <c:pt idx="1247">
                  <c:v>0.90712962965335464</c:v>
                </c:pt>
                <c:pt idx="1248">
                  <c:v>0.90784722224634606</c:v>
                </c:pt>
                <c:pt idx="1249">
                  <c:v>0.90857638891611714</c:v>
                </c:pt>
                <c:pt idx="1250">
                  <c:v>0.90930555557861226</c:v>
                </c:pt>
                <c:pt idx="1251">
                  <c:v>0.91002314817160368</c:v>
                </c:pt>
                <c:pt idx="1252">
                  <c:v>0.91075231484137475</c:v>
                </c:pt>
                <c:pt idx="1253">
                  <c:v>0.91148148150386987</c:v>
                </c:pt>
                <c:pt idx="1254">
                  <c:v>0.9121990740968613</c:v>
                </c:pt>
                <c:pt idx="1255">
                  <c:v>0.91292824076663237</c:v>
                </c:pt>
                <c:pt idx="1256">
                  <c:v>0.91365740742912749</c:v>
                </c:pt>
                <c:pt idx="1257">
                  <c:v>0.91437500002211891</c:v>
                </c:pt>
                <c:pt idx="1258">
                  <c:v>0.91510416669188999</c:v>
                </c:pt>
                <c:pt idx="1259">
                  <c:v>0.91583333336166106</c:v>
                </c:pt>
                <c:pt idx="1260">
                  <c:v>0.91655092595465248</c:v>
                </c:pt>
                <c:pt idx="1261">
                  <c:v>0.9172800926171476</c:v>
                </c:pt>
                <c:pt idx="1262">
                  <c:v>0.91800925928691868</c:v>
                </c:pt>
                <c:pt idx="1263">
                  <c:v>0.9187268518799101</c:v>
                </c:pt>
                <c:pt idx="1264">
                  <c:v>0.91945601854240522</c:v>
                </c:pt>
                <c:pt idx="1265">
                  <c:v>0.92018518521217629</c:v>
                </c:pt>
                <c:pt idx="1266">
                  <c:v>0.92090277780516772</c:v>
                </c:pt>
                <c:pt idx="1267">
                  <c:v>0.92163194446766283</c:v>
                </c:pt>
                <c:pt idx="1268">
                  <c:v>0.92236111113743391</c:v>
                </c:pt>
                <c:pt idx="1269">
                  <c:v>0.92309027779992903</c:v>
                </c:pt>
                <c:pt idx="1270">
                  <c:v>0.92380787039292045</c:v>
                </c:pt>
                <c:pt idx="1271">
                  <c:v>0.92453703706269152</c:v>
                </c:pt>
                <c:pt idx="1272">
                  <c:v>0.92525462965568295</c:v>
                </c:pt>
                <c:pt idx="1273">
                  <c:v>0.92598379631817807</c:v>
                </c:pt>
                <c:pt idx="1274">
                  <c:v>0.92671296298794914</c:v>
                </c:pt>
                <c:pt idx="1275">
                  <c:v>0.92744212965772022</c:v>
                </c:pt>
                <c:pt idx="1276">
                  <c:v>0.92815972225071164</c:v>
                </c:pt>
                <c:pt idx="1277">
                  <c:v>0.92888888891320676</c:v>
                </c:pt>
                <c:pt idx="1278">
                  <c:v>0.92961805558297783</c:v>
                </c:pt>
                <c:pt idx="1279">
                  <c:v>0.93033564817596925</c:v>
                </c:pt>
                <c:pt idx="1280">
                  <c:v>0.93106481483846437</c:v>
                </c:pt>
                <c:pt idx="1281">
                  <c:v>0.93179398150823545</c:v>
                </c:pt>
                <c:pt idx="1282">
                  <c:v>0.93251157410122687</c:v>
                </c:pt>
                <c:pt idx="1283">
                  <c:v>0.93324074076372199</c:v>
                </c:pt>
                <c:pt idx="1284">
                  <c:v>0.93396990743349306</c:v>
                </c:pt>
                <c:pt idx="1285">
                  <c:v>0.93468750002648449</c:v>
                </c:pt>
                <c:pt idx="1286">
                  <c:v>0.9354166666889796</c:v>
                </c:pt>
                <c:pt idx="1287">
                  <c:v>0.93614583335875068</c:v>
                </c:pt>
                <c:pt idx="1288">
                  <c:v>0.9368634259517421</c:v>
                </c:pt>
                <c:pt idx="1289">
                  <c:v>0.93759259261423722</c:v>
                </c:pt>
                <c:pt idx="1290">
                  <c:v>0.93832175928400829</c:v>
                </c:pt>
                <c:pt idx="1291">
                  <c:v>0.93903935187699972</c:v>
                </c:pt>
                <c:pt idx="1292">
                  <c:v>0.93976851854677079</c:v>
                </c:pt>
                <c:pt idx="1293">
                  <c:v>0.94049768520926591</c:v>
                </c:pt>
                <c:pt idx="1294">
                  <c:v>0.94121527780225733</c:v>
                </c:pt>
                <c:pt idx="1295">
                  <c:v>0.94194444447202841</c:v>
                </c:pt>
                <c:pt idx="1296">
                  <c:v>0.94267361113452353</c:v>
                </c:pt>
                <c:pt idx="1297">
                  <c:v>0.94339120372751495</c:v>
                </c:pt>
                <c:pt idx="1298">
                  <c:v>0.94412037039728602</c:v>
                </c:pt>
                <c:pt idx="1299">
                  <c:v>0.94484953705978114</c:v>
                </c:pt>
                <c:pt idx="1300">
                  <c:v>0.94557870372955222</c:v>
                </c:pt>
                <c:pt idx="1301">
                  <c:v>0.94629629632254364</c:v>
                </c:pt>
                <c:pt idx="1302">
                  <c:v>0.94702546298503876</c:v>
                </c:pt>
                <c:pt idx="1303">
                  <c:v>0.94775462965480983</c:v>
                </c:pt>
                <c:pt idx="1304">
                  <c:v>0.94847222224780126</c:v>
                </c:pt>
                <c:pt idx="1305">
                  <c:v>0.94920138891757233</c:v>
                </c:pt>
                <c:pt idx="1306">
                  <c:v>0.94993055558006745</c:v>
                </c:pt>
                <c:pt idx="1307">
                  <c:v>0.95064814817305887</c:v>
                </c:pt>
                <c:pt idx="1308">
                  <c:v>0.95137731484282995</c:v>
                </c:pt>
                <c:pt idx="1309">
                  <c:v>0.95210648150532506</c:v>
                </c:pt>
                <c:pt idx="1310">
                  <c:v>0.95282407409831649</c:v>
                </c:pt>
                <c:pt idx="1311">
                  <c:v>0.95355324076808756</c:v>
                </c:pt>
                <c:pt idx="1312">
                  <c:v>0.95428240743058268</c:v>
                </c:pt>
                <c:pt idx="1313">
                  <c:v>0.9550000000235741</c:v>
                </c:pt>
                <c:pt idx="1314">
                  <c:v>0.95572916669334518</c:v>
                </c:pt>
                <c:pt idx="1315">
                  <c:v>0.9564583333558403</c:v>
                </c:pt>
                <c:pt idx="1316">
                  <c:v>0.95717592594883172</c:v>
                </c:pt>
                <c:pt idx="1317">
                  <c:v>0.95790509261860279</c:v>
                </c:pt>
                <c:pt idx="1318">
                  <c:v>0.95863425928109791</c:v>
                </c:pt>
                <c:pt idx="1319">
                  <c:v>0.95935185187408933</c:v>
                </c:pt>
                <c:pt idx="1320">
                  <c:v>0.96008101854386041</c:v>
                </c:pt>
                <c:pt idx="1321">
                  <c:v>0.96081018521363148</c:v>
                </c:pt>
                <c:pt idx="1322">
                  <c:v>0.96152777779934695</c:v>
                </c:pt>
                <c:pt idx="1323">
                  <c:v>0.96225694446911803</c:v>
                </c:pt>
                <c:pt idx="1324">
                  <c:v>0.9629861111388891</c:v>
                </c:pt>
                <c:pt idx="1325">
                  <c:v>0.96370370373188052</c:v>
                </c:pt>
                <c:pt idx="1326">
                  <c:v>0.96443287039437564</c:v>
                </c:pt>
                <c:pt idx="1327">
                  <c:v>0.96516203706414672</c:v>
                </c:pt>
                <c:pt idx="1328">
                  <c:v>0.96587962965713814</c:v>
                </c:pt>
                <c:pt idx="1329">
                  <c:v>0.9666666666889796</c:v>
                </c:pt>
                <c:pt idx="1330">
                  <c:v>0.96739583335875068</c:v>
                </c:pt>
                <c:pt idx="1331">
                  <c:v>0.9681134259517421</c:v>
                </c:pt>
                <c:pt idx="1332">
                  <c:v>0.96884259261423722</c:v>
                </c:pt>
                <c:pt idx="1333">
                  <c:v>0.96956018520722864</c:v>
                </c:pt>
                <c:pt idx="1334">
                  <c:v>0.97028935187699972</c:v>
                </c:pt>
                <c:pt idx="1335">
                  <c:v>0.97106481483933749</c:v>
                </c:pt>
                <c:pt idx="1336">
                  <c:v>0.97179398150910856</c:v>
                </c:pt>
                <c:pt idx="1337">
                  <c:v>0.97252314817160368</c:v>
                </c:pt>
                <c:pt idx="1338">
                  <c:v>0.9732407407645951</c:v>
                </c:pt>
                <c:pt idx="1339">
                  <c:v>0.97396990743436618</c:v>
                </c:pt>
                <c:pt idx="1340">
                  <c:v>0.9746990740968613</c:v>
                </c:pt>
                <c:pt idx="1341">
                  <c:v>0.97541666668985272</c:v>
                </c:pt>
                <c:pt idx="1342">
                  <c:v>0.97614583335962379</c:v>
                </c:pt>
                <c:pt idx="1343">
                  <c:v>0.97687500002211891</c:v>
                </c:pt>
                <c:pt idx="1344">
                  <c:v>0.97759259261511033</c:v>
                </c:pt>
                <c:pt idx="1345">
                  <c:v>0.97832175928488141</c:v>
                </c:pt>
                <c:pt idx="1346">
                  <c:v>0.97905092595465248</c:v>
                </c:pt>
                <c:pt idx="1347">
                  <c:v>0.9797800926171476</c:v>
                </c:pt>
                <c:pt idx="1348">
                  <c:v>0.98049768521013903</c:v>
                </c:pt>
                <c:pt idx="1349">
                  <c:v>0.9812268518799101</c:v>
                </c:pt>
                <c:pt idx="1350">
                  <c:v>0.98195601854240522</c:v>
                </c:pt>
                <c:pt idx="1351">
                  <c:v>0.98267361113539664</c:v>
                </c:pt>
                <c:pt idx="1352">
                  <c:v>0.98340277780516772</c:v>
                </c:pt>
                <c:pt idx="1353">
                  <c:v>0.98413194446766283</c:v>
                </c:pt>
                <c:pt idx="1354">
                  <c:v>0.98484953706065426</c:v>
                </c:pt>
                <c:pt idx="1355">
                  <c:v>0.98557870373042533</c:v>
                </c:pt>
                <c:pt idx="1356">
                  <c:v>0.98630787039292045</c:v>
                </c:pt>
                <c:pt idx="1357">
                  <c:v>0.98702546298591187</c:v>
                </c:pt>
                <c:pt idx="1358">
                  <c:v>0.98775462965568295</c:v>
                </c:pt>
                <c:pt idx="1359">
                  <c:v>0.98848379631817807</c:v>
                </c:pt>
                <c:pt idx="1360">
                  <c:v>0.98920138891116949</c:v>
                </c:pt>
                <c:pt idx="1361">
                  <c:v>0.98997685187350726</c:v>
                </c:pt>
                <c:pt idx="1362">
                  <c:v>0.99070601854327833</c:v>
                </c:pt>
                <c:pt idx="1363">
                  <c:v>0.99143518521304941</c:v>
                </c:pt>
                <c:pt idx="1364">
                  <c:v>0.99215277780604083</c:v>
                </c:pt>
                <c:pt idx="1365">
                  <c:v>0.99288194446853595</c:v>
                </c:pt>
                <c:pt idx="1366">
                  <c:v>0.99361111113830702</c:v>
                </c:pt>
                <c:pt idx="1367">
                  <c:v>0.99432870373129845</c:v>
                </c:pt>
                <c:pt idx="1368">
                  <c:v>0.99505787039379356</c:v>
                </c:pt>
                <c:pt idx="1369">
                  <c:v>0.99577546298678499</c:v>
                </c:pt>
                <c:pt idx="1370">
                  <c:v>0.99650462965655606</c:v>
                </c:pt>
                <c:pt idx="1371">
                  <c:v>0.99723379631905118</c:v>
                </c:pt>
                <c:pt idx="1372">
                  <c:v>0.9979513889120426</c:v>
                </c:pt>
                <c:pt idx="1373">
                  <c:v>0.99868055558181368</c:v>
                </c:pt>
                <c:pt idx="1374">
                  <c:v>0.9994097222443088</c:v>
                </c:pt>
                <c:pt idx="1375">
                  <c:v>1.0001273148373002</c:v>
                </c:pt>
                <c:pt idx="1376">
                  <c:v>1.0008564815070713</c:v>
                </c:pt>
                <c:pt idx="1377">
                  <c:v>1.0015856481768424</c:v>
                </c:pt>
                <c:pt idx="1378">
                  <c:v>1.0023032407625578</c:v>
                </c:pt>
                <c:pt idx="1379">
                  <c:v>1.0030324074323289</c:v>
                </c:pt>
                <c:pt idx="1380">
                  <c:v>1.0037615741021</c:v>
                </c:pt>
                <c:pt idx="1381">
                  <c:v>1.0044907407645951</c:v>
                </c:pt>
                <c:pt idx="1382">
                  <c:v>1.0052083333575865</c:v>
                </c:pt>
                <c:pt idx="1383">
                  <c:v>1.0059375000273576</c:v>
                </c:pt>
                <c:pt idx="1384">
                  <c:v>1.0066666666898527</c:v>
                </c:pt>
                <c:pt idx="1385">
                  <c:v>1.0073842592828441</c:v>
                </c:pt>
                <c:pt idx="1386">
                  <c:v>1.0081134259526152</c:v>
                </c:pt>
                <c:pt idx="1387">
                  <c:v>1.0088425926151103</c:v>
                </c:pt>
                <c:pt idx="1388">
                  <c:v>1.0095601852081018</c:v>
                </c:pt>
                <c:pt idx="1389">
                  <c:v>1.0102893518778728</c:v>
                </c:pt>
                <c:pt idx="1390">
                  <c:v>1.0110185185403679</c:v>
                </c:pt>
                <c:pt idx="1391">
                  <c:v>1.0117361111333594</c:v>
                </c:pt>
                <c:pt idx="1392">
                  <c:v>1.0124652778031304</c:v>
                </c:pt>
                <c:pt idx="1393">
                  <c:v>1.0131944444729015</c:v>
                </c:pt>
                <c:pt idx="1394">
                  <c:v>1.013912037058617</c:v>
                </c:pt>
                <c:pt idx="1395">
                  <c:v>1.0146412037283881</c:v>
                </c:pt>
                <c:pt idx="1396">
                  <c:v>1.0153587963213795</c:v>
                </c:pt>
                <c:pt idx="1397">
                  <c:v>1.0160879629911506</c:v>
                </c:pt>
                <c:pt idx="1398">
                  <c:v>1.0168171296536457</c:v>
                </c:pt>
                <c:pt idx="1399">
                  <c:v>1.0175462963234168</c:v>
                </c:pt>
                <c:pt idx="1400">
                  <c:v>1.0182638889164082</c:v>
                </c:pt>
                <c:pt idx="1401">
                  <c:v>1.0189930555789033</c:v>
                </c:pt>
                <c:pt idx="1402">
                  <c:v>1.0197222222486744</c:v>
                </c:pt>
                <c:pt idx="1403">
                  <c:v>1.0204398148416658</c:v>
                </c:pt>
                <c:pt idx="1404">
                  <c:v>1.0211689815041609</c:v>
                </c:pt>
                <c:pt idx="1405">
                  <c:v>1.0218865740971523</c:v>
                </c:pt>
                <c:pt idx="1406">
                  <c:v>1.0226157407669234</c:v>
                </c:pt>
                <c:pt idx="1407">
                  <c:v>1.0233449074294185</c:v>
                </c:pt>
                <c:pt idx="1408">
                  <c:v>1.0240740740991896</c:v>
                </c:pt>
                <c:pt idx="1409">
                  <c:v>1.024791666692181</c:v>
                </c:pt>
                <c:pt idx="1410">
                  <c:v>1.0255208333619521</c:v>
                </c:pt>
                <c:pt idx="1411">
                  <c:v>1.0262500000244472</c:v>
                </c:pt>
                <c:pt idx="1412">
                  <c:v>1.0269675926174386</c:v>
                </c:pt>
                <c:pt idx="1413">
                  <c:v>1.0276967592872097</c:v>
                </c:pt>
                <c:pt idx="1414">
                  <c:v>1.0284259259497048</c:v>
                </c:pt>
                <c:pt idx="1415">
                  <c:v>1.0291435185426963</c:v>
                </c:pt>
                <c:pt idx="1416">
                  <c:v>1.0298726852124673</c:v>
                </c:pt>
                <c:pt idx="1417">
                  <c:v>1.0306018518749624</c:v>
                </c:pt>
                <c:pt idx="1418">
                  <c:v>1.0313194444679539</c:v>
                </c:pt>
                <c:pt idx="1419">
                  <c:v>1.0320486111377249</c:v>
                </c:pt>
                <c:pt idx="1420">
                  <c:v>1.0327777778002201</c:v>
                </c:pt>
                <c:pt idx="1421">
                  <c:v>1.0334953703932115</c:v>
                </c:pt>
                <c:pt idx="1422">
                  <c:v>1.0342245370629826</c:v>
                </c:pt>
                <c:pt idx="1423">
                  <c:v>1.0349537037254777</c:v>
                </c:pt>
                <c:pt idx="1424">
                  <c:v>1.0356712963184691</c:v>
                </c:pt>
                <c:pt idx="1425">
                  <c:v>1.0364004629882402</c:v>
                </c:pt>
                <c:pt idx="1426">
                  <c:v>1.0371296296580113</c:v>
                </c:pt>
                <c:pt idx="1427">
                  <c:v>1.0378472222437267</c:v>
                </c:pt>
                <c:pt idx="1428">
                  <c:v>1.0385763889134978</c:v>
                </c:pt>
                <c:pt idx="1429">
                  <c:v>1.0393055555832689</c:v>
                </c:pt>
                <c:pt idx="1430">
                  <c:v>1.0400231481762603</c:v>
                </c:pt>
                <c:pt idx="1431">
                  <c:v>1.0407523148387554</c:v>
                </c:pt>
                <c:pt idx="1432">
                  <c:v>1.0414814815085265</c:v>
                </c:pt>
                <c:pt idx="1433">
                  <c:v>1.0421990741015179</c:v>
                </c:pt>
                <c:pt idx="1434">
                  <c:v>1.042928240764013</c:v>
                </c:pt>
                <c:pt idx="1435">
                  <c:v>1.0436574074337841</c:v>
                </c:pt>
                <c:pt idx="1436">
                  <c:v>1.0443750000267755</c:v>
                </c:pt>
                <c:pt idx="1437">
                  <c:v>1.0451041666892706</c:v>
                </c:pt>
                <c:pt idx="1438">
                  <c:v>1.0458333333590417</c:v>
                </c:pt>
                <c:pt idx="1439">
                  <c:v>1.0465509259520331</c:v>
                </c:pt>
                <c:pt idx="1440">
                  <c:v>1.0472800926145283</c:v>
                </c:pt>
                <c:pt idx="1441">
                  <c:v>1.0480092592842993</c:v>
                </c:pt>
                <c:pt idx="1442">
                  <c:v>1.0487268518772908</c:v>
                </c:pt>
                <c:pt idx="1443">
                  <c:v>1.0494560185470618</c:v>
                </c:pt>
                <c:pt idx="1444">
                  <c:v>1.0501851852095569</c:v>
                </c:pt>
                <c:pt idx="1445">
                  <c:v>1.0509027778025484</c:v>
                </c:pt>
                <c:pt idx="1446">
                  <c:v>1.0516319444723194</c:v>
                </c:pt>
                <c:pt idx="1447">
                  <c:v>1.0523611111348146</c:v>
                </c:pt>
                <c:pt idx="1448">
                  <c:v>1.053078703727806</c:v>
                </c:pt>
                <c:pt idx="1449">
                  <c:v>1.0538078703975771</c:v>
                </c:pt>
                <c:pt idx="1450">
                  <c:v>1.0545370370600722</c:v>
                </c:pt>
                <c:pt idx="1451">
                  <c:v>1.0552546296530636</c:v>
                </c:pt>
                <c:pt idx="1452">
                  <c:v>1.0559837963228347</c:v>
                </c:pt>
                <c:pt idx="1453">
                  <c:v>1.0567129629853298</c:v>
                </c:pt>
                <c:pt idx="1454">
                  <c:v>1.0574305555783212</c:v>
                </c:pt>
                <c:pt idx="1455">
                  <c:v>1.0581597222480923</c:v>
                </c:pt>
                <c:pt idx="1456">
                  <c:v>1.0588888889105874</c:v>
                </c:pt>
                <c:pt idx="1457">
                  <c:v>1.0596064815035788</c:v>
                </c:pt>
                <c:pt idx="1458">
                  <c:v>1.0603356481733499</c:v>
                </c:pt>
                <c:pt idx="1459">
                  <c:v>1.061064814843121</c:v>
                </c:pt>
                <c:pt idx="1460">
                  <c:v>1.0617824074361124</c:v>
                </c:pt>
                <c:pt idx="1461">
                  <c:v>1.0625115740986075</c:v>
                </c:pt>
                <c:pt idx="1462">
                  <c:v>1.0632407407683786</c:v>
                </c:pt>
                <c:pt idx="1463">
                  <c:v>1.06395833336137</c:v>
                </c:pt>
                <c:pt idx="1464">
                  <c:v>1.0646875000238651</c:v>
                </c:pt>
                <c:pt idx="1465">
                  <c:v>1.0654166666936362</c:v>
                </c:pt>
                <c:pt idx="1466">
                  <c:v>1.0661342592866276</c:v>
                </c:pt>
                <c:pt idx="1467">
                  <c:v>1.0668634259491228</c:v>
                </c:pt>
                <c:pt idx="1468">
                  <c:v>1.0675925926188938</c:v>
                </c:pt>
                <c:pt idx="1469">
                  <c:v>1.0683101852118853</c:v>
                </c:pt>
                <c:pt idx="1470">
                  <c:v>1.0690393518743804</c:v>
                </c:pt>
                <c:pt idx="1471">
                  <c:v>1.0697685185441514</c:v>
                </c:pt>
                <c:pt idx="1472">
                  <c:v>1.0704861111371429</c:v>
                </c:pt>
                <c:pt idx="1473">
                  <c:v>1.071215277799638</c:v>
                </c:pt>
                <c:pt idx="1474">
                  <c:v>1.0719444444694091</c:v>
                </c:pt>
                <c:pt idx="1475">
                  <c:v>1.0726620370624005</c:v>
                </c:pt>
                <c:pt idx="1476">
                  <c:v>1.0733912037321716</c:v>
                </c:pt>
                <c:pt idx="1477">
                  <c:v>1.0741666666945093</c:v>
                </c:pt>
                <c:pt idx="1478">
                  <c:v>1.0748958333570044</c:v>
                </c:pt>
                <c:pt idx="1479">
                  <c:v>1.0756250000267755</c:v>
                </c:pt>
                <c:pt idx="1480">
                  <c:v>1.0763425926197669</c:v>
                </c:pt>
                <c:pt idx="1481">
                  <c:v>1.0770717592822621</c:v>
                </c:pt>
                <c:pt idx="1482">
                  <c:v>1.0778009259520331</c:v>
                </c:pt>
                <c:pt idx="1483">
                  <c:v>1.0785185185450246</c:v>
                </c:pt>
                <c:pt idx="1484">
                  <c:v>1.0792476852075197</c:v>
                </c:pt>
                <c:pt idx="1485">
                  <c:v>1.0799768518772908</c:v>
                </c:pt>
                <c:pt idx="1486">
                  <c:v>1.0807060185470618</c:v>
                </c:pt>
                <c:pt idx="1487">
                  <c:v>1.0814236111327773</c:v>
                </c:pt>
                <c:pt idx="1488">
                  <c:v>1.0821527778025484</c:v>
                </c:pt>
                <c:pt idx="1489">
                  <c:v>1.0828819444723194</c:v>
                </c:pt>
                <c:pt idx="1490">
                  <c:v>1.0835995370653109</c:v>
                </c:pt>
                <c:pt idx="1491">
                  <c:v>1.084328703727806</c:v>
                </c:pt>
                <c:pt idx="1492">
                  <c:v>1.0850578703975771</c:v>
                </c:pt>
                <c:pt idx="1493">
                  <c:v>1.0857754629905685</c:v>
                </c:pt>
                <c:pt idx="1494">
                  <c:v>1.0865046296530636</c:v>
                </c:pt>
                <c:pt idx="1495">
                  <c:v>1.0872337963228347</c:v>
                </c:pt>
                <c:pt idx="1496">
                  <c:v>1.0879513889158261</c:v>
                </c:pt>
                <c:pt idx="1497">
                  <c:v>1.0886805555783212</c:v>
                </c:pt>
                <c:pt idx="1498">
                  <c:v>1.0894097222480923</c:v>
                </c:pt>
                <c:pt idx="1499">
                  <c:v>1.0901273148410837</c:v>
                </c:pt>
                <c:pt idx="1500">
                  <c:v>1.0908564815035788</c:v>
                </c:pt>
                <c:pt idx="1501">
                  <c:v>1.0915856481733499</c:v>
                </c:pt>
                <c:pt idx="1502">
                  <c:v>1.0923032407663413</c:v>
                </c:pt>
                <c:pt idx="1503">
                  <c:v>1.0930324074361124</c:v>
                </c:pt>
                <c:pt idx="1504">
                  <c:v>1.0937615740986075</c:v>
                </c:pt>
                <c:pt idx="1505">
                  <c:v>1.0944791666915989</c:v>
                </c:pt>
                <c:pt idx="1506">
                  <c:v>1.09520833336137</c:v>
                </c:pt>
                <c:pt idx="1507">
                  <c:v>1.0959375000238651</c:v>
                </c:pt>
                <c:pt idx="1508">
                  <c:v>1.0966550926168566</c:v>
                </c:pt>
                <c:pt idx="1509">
                  <c:v>1.0973842592866276</c:v>
                </c:pt>
                <c:pt idx="1510">
                  <c:v>1.0981134259491228</c:v>
                </c:pt>
                <c:pt idx="1511">
                  <c:v>1.0988310185421142</c:v>
                </c:pt>
                <c:pt idx="1512">
                  <c:v>1.0995601852118853</c:v>
                </c:pt>
                <c:pt idx="1513">
                  <c:v>1.1002893518743804</c:v>
                </c:pt>
                <c:pt idx="1514">
                  <c:v>1.1010185185441514</c:v>
                </c:pt>
                <c:pt idx="1515">
                  <c:v>1.1017361111371429</c:v>
                </c:pt>
                <c:pt idx="1516">
                  <c:v>1.102465277799638</c:v>
                </c:pt>
                <c:pt idx="1517">
                  <c:v>1.1031944444694091</c:v>
                </c:pt>
                <c:pt idx="1518">
                  <c:v>1.1039120370624005</c:v>
                </c:pt>
                <c:pt idx="1519">
                  <c:v>1.1046412037321716</c:v>
                </c:pt>
                <c:pt idx="1520">
                  <c:v>1.1053703703946667</c:v>
                </c:pt>
                <c:pt idx="1521">
                  <c:v>1.1060879629876581</c:v>
                </c:pt>
                <c:pt idx="1522">
                  <c:v>1.1068171296574292</c:v>
                </c:pt>
                <c:pt idx="1523">
                  <c:v>1.1075462963199243</c:v>
                </c:pt>
                <c:pt idx="1524">
                  <c:v>1.1082638889129157</c:v>
                </c:pt>
                <c:pt idx="1525">
                  <c:v>1.1089930555826868</c:v>
                </c:pt>
                <c:pt idx="1526">
                  <c:v>1.1097222222451819</c:v>
                </c:pt>
                <c:pt idx="1527">
                  <c:v>1.1104398148381733</c:v>
                </c:pt>
                <c:pt idx="1528">
                  <c:v>1.1111689815079444</c:v>
                </c:pt>
                <c:pt idx="1529">
                  <c:v>1.1118981481704395</c:v>
                </c:pt>
                <c:pt idx="1530">
                  <c:v>1.1126157407634309</c:v>
                </c:pt>
                <c:pt idx="1531">
                  <c:v>1.113344907433202</c:v>
                </c:pt>
                <c:pt idx="1532">
                  <c:v>1.1140740740956971</c:v>
                </c:pt>
                <c:pt idx="1533">
                  <c:v>1.1147916666886886</c:v>
                </c:pt>
                <c:pt idx="1534">
                  <c:v>1.1155208333584596</c:v>
                </c:pt>
                <c:pt idx="1535">
                  <c:v>1.1162500000282307</c:v>
                </c:pt>
                <c:pt idx="1536">
                  <c:v>1.1169675926212221</c:v>
                </c:pt>
                <c:pt idx="1537">
                  <c:v>1.1176967592837173</c:v>
                </c:pt>
                <c:pt idx="1538">
                  <c:v>1.1184259259534883</c:v>
                </c:pt>
                <c:pt idx="1539">
                  <c:v>1.1191435185464798</c:v>
                </c:pt>
                <c:pt idx="1540">
                  <c:v>1.1198726852089749</c:v>
                </c:pt>
                <c:pt idx="1541">
                  <c:v>1.1206018518787459</c:v>
                </c:pt>
                <c:pt idx="1542">
                  <c:v>1.1213310185412411</c:v>
                </c:pt>
                <c:pt idx="1543">
                  <c:v>1.1220486111342325</c:v>
                </c:pt>
                <c:pt idx="1544">
                  <c:v>1.1227777778040036</c:v>
                </c:pt>
                <c:pt idx="1545">
                  <c:v>1.123495370396995</c:v>
                </c:pt>
                <c:pt idx="1546">
                  <c:v>1.1242245370594901</c:v>
                </c:pt>
                <c:pt idx="1547">
                  <c:v>1.1249537037292612</c:v>
                </c:pt>
                <c:pt idx="1548">
                  <c:v>1.1256712963222526</c:v>
                </c:pt>
                <c:pt idx="1549">
                  <c:v>1.1264004629847477</c:v>
                </c:pt>
                <c:pt idx="1550">
                  <c:v>1.1271296296545188</c:v>
                </c:pt>
                <c:pt idx="1551">
                  <c:v>1.1278472222475102</c:v>
                </c:pt>
                <c:pt idx="1552">
                  <c:v>1.1285763889172813</c:v>
                </c:pt>
                <c:pt idx="1553">
                  <c:v>1.1293055555797764</c:v>
                </c:pt>
                <c:pt idx="1554">
                  <c:v>1.1300231481727678</c:v>
                </c:pt>
                <c:pt idx="1555">
                  <c:v>1.1307523148425389</c:v>
                </c:pt>
                <c:pt idx="1556">
                  <c:v>1.131481481505034</c:v>
                </c:pt>
                <c:pt idx="1557">
                  <c:v>1.1321990740980254</c:v>
                </c:pt>
                <c:pt idx="1558">
                  <c:v>1.1329282407677965</c:v>
                </c:pt>
                <c:pt idx="1559">
                  <c:v>1.1336574074302916</c:v>
                </c:pt>
                <c:pt idx="1560">
                  <c:v>1.1343750000232831</c:v>
                </c:pt>
                <c:pt idx="1561">
                  <c:v>1.1351041666930541</c:v>
                </c:pt>
                <c:pt idx="1562">
                  <c:v>1.1358333333555493</c:v>
                </c:pt>
                <c:pt idx="1563">
                  <c:v>1.1365509259485407</c:v>
                </c:pt>
                <c:pt idx="1564">
                  <c:v>1.1372800926183118</c:v>
                </c:pt>
                <c:pt idx="1565">
                  <c:v>1.1380092592808069</c:v>
                </c:pt>
                <c:pt idx="1566">
                  <c:v>1.1387268518737983</c:v>
                </c:pt>
                <c:pt idx="1567">
                  <c:v>1.1394560185435694</c:v>
                </c:pt>
                <c:pt idx="1568">
                  <c:v>1.1401851852133404</c:v>
                </c:pt>
                <c:pt idx="1569">
                  <c:v>1.1409027778063319</c:v>
                </c:pt>
                <c:pt idx="1570">
                  <c:v>1.141631944468827</c:v>
                </c:pt>
                <c:pt idx="1571">
                  <c:v>1.1423495370618184</c:v>
                </c:pt>
                <c:pt idx="1572">
                  <c:v>1.1430787037315895</c:v>
                </c:pt>
                <c:pt idx="1573">
                  <c:v>1.1438078703940846</c:v>
                </c:pt>
                <c:pt idx="1574">
                  <c:v>1.144525462987076</c:v>
                </c:pt>
                <c:pt idx="1575">
                  <c:v>1.1452546296568471</c:v>
                </c:pt>
                <c:pt idx="1576">
                  <c:v>1.1459837963193422</c:v>
                </c:pt>
                <c:pt idx="1577">
                  <c:v>1.1467013889123336</c:v>
                </c:pt>
                <c:pt idx="1578">
                  <c:v>1.1474305555821047</c:v>
                </c:pt>
                <c:pt idx="1579">
                  <c:v>1.1481597222445998</c:v>
                </c:pt>
                <c:pt idx="1580">
                  <c:v>1.1488773148375913</c:v>
                </c:pt>
                <c:pt idx="1581">
                  <c:v>1.1496064815073623</c:v>
                </c:pt>
                <c:pt idx="1582">
                  <c:v>1.1503356481698574</c:v>
                </c:pt>
                <c:pt idx="1583">
                  <c:v>1.1510648148396285</c:v>
                </c:pt>
                <c:pt idx="1584">
                  <c:v>1.1517824074326199</c:v>
                </c:pt>
                <c:pt idx="1585">
                  <c:v>1.152511574102391</c:v>
                </c:pt>
                <c:pt idx="1586">
                  <c:v>1.1532407407648861</c:v>
                </c:pt>
                <c:pt idx="1587">
                  <c:v>1.1539583333578776</c:v>
                </c:pt>
                <c:pt idx="1588">
                  <c:v>1.1546875000276486</c:v>
                </c:pt>
                <c:pt idx="1589">
                  <c:v>1.1554166666901438</c:v>
                </c:pt>
                <c:pt idx="1590">
                  <c:v>1.1561342592831352</c:v>
                </c:pt>
                <c:pt idx="1591">
                  <c:v>1.1568634259529063</c:v>
                </c:pt>
                <c:pt idx="1592">
                  <c:v>1.1575925926154014</c:v>
                </c:pt>
                <c:pt idx="1593">
                  <c:v>1.1583101852083928</c:v>
                </c:pt>
                <c:pt idx="1594">
                  <c:v>1.1590393518781639</c:v>
                </c:pt>
                <c:pt idx="1595">
                  <c:v>1.159768518540659</c:v>
                </c:pt>
                <c:pt idx="1596">
                  <c:v>1.1604861111336504</c:v>
                </c:pt>
                <c:pt idx="1597">
                  <c:v>1.1612152778034215</c:v>
                </c:pt>
                <c:pt idx="1598">
                  <c:v>1.1619328703964129</c:v>
                </c:pt>
                <c:pt idx="1599">
                  <c:v>1.162662037058908</c:v>
                </c:pt>
                <c:pt idx="1600">
                  <c:v>1.1633912037286791</c:v>
                </c:pt>
                <c:pt idx="1601">
                  <c:v>1.1641203703984502</c:v>
                </c:pt>
                <c:pt idx="1602">
                  <c:v>1.1648379629914416</c:v>
                </c:pt>
                <c:pt idx="1603">
                  <c:v>1.1655671296539367</c:v>
                </c:pt>
                <c:pt idx="1604">
                  <c:v>1.1662962963237078</c:v>
                </c:pt>
                <c:pt idx="1605">
                  <c:v>1.1670138889166992</c:v>
                </c:pt>
                <c:pt idx="1606">
                  <c:v>1.1677430555791943</c:v>
                </c:pt>
                <c:pt idx="1607">
                  <c:v>1.1684722222489654</c:v>
                </c:pt>
                <c:pt idx="1608">
                  <c:v>1.1691898148419568</c:v>
                </c:pt>
                <c:pt idx="1609">
                  <c:v>1.1699189815044519</c:v>
                </c:pt>
                <c:pt idx="1610">
                  <c:v>1.170648148174223</c:v>
                </c:pt>
                <c:pt idx="1611">
                  <c:v>1.1713657407672144</c:v>
                </c:pt>
                <c:pt idx="1612">
                  <c:v>1.1720949074297096</c:v>
                </c:pt>
                <c:pt idx="1613">
                  <c:v>1.1728240740994806</c:v>
                </c:pt>
                <c:pt idx="1614">
                  <c:v>1.1735416666924721</c:v>
                </c:pt>
                <c:pt idx="1615">
                  <c:v>1.1742708333549672</c:v>
                </c:pt>
                <c:pt idx="1616">
                  <c:v>1.1750000000247383</c:v>
                </c:pt>
                <c:pt idx="1617">
                  <c:v>1.1757175926177297</c:v>
                </c:pt>
                <c:pt idx="1618">
                  <c:v>1.1764467592875008</c:v>
                </c:pt>
                <c:pt idx="1619">
                  <c:v>1.1771759259499959</c:v>
                </c:pt>
                <c:pt idx="1620">
                  <c:v>1.1778935185429873</c:v>
                </c:pt>
                <c:pt idx="1621">
                  <c:v>1.1786226852127584</c:v>
                </c:pt>
                <c:pt idx="1622">
                  <c:v>1.1793518518752535</c:v>
                </c:pt>
                <c:pt idx="1623">
                  <c:v>1.1800694444682449</c:v>
                </c:pt>
                <c:pt idx="1624">
                  <c:v>1.180798611138016</c:v>
                </c:pt>
                <c:pt idx="1625">
                  <c:v>1.1815277778005111</c:v>
                </c:pt>
                <c:pt idx="1626">
                  <c:v>1.1822453703935025</c:v>
                </c:pt>
                <c:pt idx="1627">
                  <c:v>1.1829745370632736</c:v>
                </c:pt>
                <c:pt idx="1628">
                  <c:v>1.1837037037257687</c:v>
                </c:pt>
                <c:pt idx="1629">
                  <c:v>1.1844212963187601</c:v>
                </c:pt>
                <c:pt idx="1630">
                  <c:v>1.1851504629885312</c:v>
                </c:pt>
                <c:pt idx="1631">
                  <c:v>1.1858796296583023</c:v>
                </c:pt>
                <c:pt idx="1632">
                  <c:v>1.1865972222440178</c:v>
                </c:pt>
                <c:pt idx="1633">
                  <c:v>1.1873726852136315</c:v>
                </c:pt>
                <c:pt idx="1634">
                  <c:v>1.1881018518761266</c:v>
                </c:pt>
                <c:pt idx="1635">
                  <c:v>1.1888310185458977</c:v>
                </c:pt>
                <c:pt idx="1636">
                  <c:v>1.1895601852083928</c:v>
                </c:pt>
                <c:pt idx="1637">
                  <c:v>1.1902777778013842</c:v>
                </c:pt>
                <c:pt idx="1638">
                  <c:v>1.1910069444711553</c:v>
                </c:pt>
                <c:pt idx="1639">
                  <c:v>1.1917361111336504</c:v>
                </c:pt>
                <c:pt idx="1640">
                  <c:v>1.1924537037266418</c:v>
                </c:pt>
                <c:pt idx="1641">
                  <c:v>1.1931828703964129</c:v>
                </c:pt>
                <c:pt idx="1642">
                  <c:v>1.193912037058908</c:v>
                </c:pt>
                <c:pt idx="1643">
                  <c:v>1.1946296296518994</c:v>
                </c:pt>
                <c:pt idx="1644">
                  <c:v>1.1953587963216705</c:v>
                </c:pt>
                <c:pt idx="1645">
                  <c:v>1.1960879629914416</c:v>
                </c:pt>
                <c:pt idx="1646">
                  <c:v>1.1968055555771571</c:v>
                </c:pt>
                <c:pt idx="1647">
                  <c:v>1.1975347222469281</c:v>
                </c:pt>
                <c:pt idx="1648">
                  <c:v>1.1982638889166992</c:v>
                </c:pt>
                <c:pt idx="1649">
                  <c:v>1.1989814815096906</c:v>
                </c:pt>
                <c:pt idx="1650">
                  <c:v>1.1997106481721858</c:v>
                </c:pt>
                <c:pt idx="1651">
                  <c:v>1.2004398148419568</c:v>
                </c:pt>
                <c:pt idx="1652">
                  <c:v>1.2011574074349483</c:v>
                </c:pt>
                <c:pt idx="1653">
                  <c:v>1.2018865740974434</c:v>
                </c:pt>
                <c:pt idx="1654">
                  <c:v>1.2026157407672144</c:v>
                </c:pt>
                <c:pt idx="1655">
                  <c:v>1.2033333333602059</c:v>
                </c:pt>
                <c:pt idx="1656">
                  <c:v>1.204062500022701</c:v>
                </c:pt>
                <c:pt idx="1657">
                  <c:v>1.2047916666924721</c:v>
                </c:pt>
                <c:pt idx="1658">
                  <c:v>1.2055092592854635</c:v>
                </c:pt>
                <c:pt idx="1659">
                  <c:v>1.2062384259479586</c:v>
                </c:pt>
                <c:pt idx="1660">
                  <c:v>1.2069675926177297</c:v>
                </c:pt>
                <c:pt idx="1661">
                  <c:v>1.2076851852107211</c:v>
                </c:pt>
                <c:pt idx="1662">
                  <c:v>1.2084143518804922</c:v>
                </c:pt>
                <c:pt idx="1663">
                  <c:v>1.2091435185429873</c:v>
                </c:pt>
                <c:pt idx="1664">
                  <c:v>1.2098726852127584</c:v>
                </c:pt>
                <c:pt idx="1665">
                  <c:v>1.2105902778057498</c:v>
                </c:pt>
                <c:pt idx="1666">
                  <c:v>1.2113194444682449</c:v>
                </c:pt>
                <c:pt idx="1667">
                  <c:v>1.212048611138016</c:v>
                </c:pt>
                <c:pt idx="1668">
                  <c:v>1.2127662037310074</c:v>
                </c:pt>
                <c:pt idx="1669">
                  <c:v>1.2134953703935025</c:v>
                </c:pt>
                <c:pt idx="1670">
                  <c:v>1.2142245370632736</c:v>
                </c:pt>
                <c:pt idx="1671">
                  <c:v>1.214942129656265</c:v>
                </c:pt>
                <c:pt idx="1672">
                  <c:v>1.2156712963187601</c:v>
                </c:pt>
                <c:pt idx="1673">
                  <c:v>1.2164004629885312</c:v>
                </c:pt>
                <c:pt idx="1674">
                  <c:v>1.2171180555815226</c:v>
                </c:pt>
                <c:pt idx="1675">
                  <c:v>1.2178472222440178</c:v>
                </c:pt>
                <c:pt idx="1676">
                  <c:v>1.2185763889137888</c:v>
                </c:pt>
                <c:pt idx="1677">
                  <c:v>1.2192939815067803</c:v>
                </c:pt>
                <c:pt idx="1678">
                  <c:v>1.2200231481765513</c:v>
                </c:pt>
                <c:pt idx="1679">
                  <c:v>1.2207523148390464</c:v>
                </c:pt>
                <c:pt idx="1680">
                  <c:v>1.2214699074320379</c:v>
                </c:pt>
                <c:pt idx="1681">
                  <c:v>1.2221990741018089</c:v>
                </c:pt>
                <c:pt idx="1682">
                  <c:v>1.2229282407643041</c:v>
                </c:pt>
                <c:pt idx="1683">
                  <c:v>1.2236458333572955</c:v>
                </c:pt>
                <c:pt idx="1684">
                  <c:v>1.2243750000270666</c:v>
                </c:pt>
                <c:pt idx="1685">
                  <c:v>1.2251041666895617</c:v>
                </c:pt>
                <c:pt idx="1686">
                  <c:v>1.2258217592825531</c:v>
                </c:pt>
                <c:pt idx="1687">
                  <c:v>1.2265509259523242</c:v>
                </c:pt>
                <c:pt idx="1688">
                  <c:v>1.2272800926148193</c:v>
                </c:pt>
                <c:pt idx="1689">
                  <c:v>1.2279976852078107</c:v>
                </c:pt>
                <c:pt idx="1690">
                  <c:v>1.2287268518775818</c:v>
                </c:pt>
                <c:pt idx="1691">
                  <c:v>1.2294560185400769</c:v>
                </c:pt>
                <c:pt idx="1692">
                  <c:v>1.2301736111330683</c:v>
                </c:pt>
                <c:pt idx="1693">
                  <c:v>1.2309027778028394</c:v>
                </c:pt>
                <c:pt idx="1694">
                  <c:v>1.2316319444726105</c:v>
                </c:pt>
                <c:pt idx="1695">
                  <c:v>1.2323495370656019</c:v>
                </c:pt>
                <c:pt idx="1696">
                  <c:v>1.233078703728097</c:v>
                </c:pt>
                <c:pt idx="1697">
                  <c:v>1.2338078703978681</c:v>
                </c:pt>
                <c:pt idx="1698">
                  <c:v>1.2345254629908595</c:v>
                </c:pt>
                <c:pt idx="1699">
                  <c:v>1.2352546296533546</c:v>
                </c:pt>
                <c:pt idx="1700">
                  <c:v>1.2359837963231257</c:v>
                </c:pt>
                <c:pt idx="1701">
                  <c:v>1.2367013889161171</c:v>
                </c:pt>
                <c:pt idx="1702">
                  <c:v>1.2374305555786123</c:v>
                </c:pt>
                <c:pt idx="1703">
                  <c:v>1.2381597222483833</c:v>
                </c:pt>
                <c:pt idx="1704">
                  <c:v>1.2388888889108784</c:v>
                </c:pt>
                <c:pt idx="1705">
                  <c:v>1.2396064815038699</c:v>
                </c:pt>
                <c:pt idx="1706">
                  <c:v>1.2403356481736409</c:v>
                </c:pt>
                <c:pt idx="1707">
                  <c:v>1.241064814843412</c:v>
                </c:pt>
                <c:pt idx="1708">
                  <c:v>1.2417824074291275</c:v>
                </c:pt>
                <c:pt idx="1709">
                  <c:v>1.2425115740988986</c:v>
                </c:pt>
                <c:pt idx="1710">
                  <c:v>1.2432407407686696</c:v>
                </c:pt>
                <c:pt idx="1711">
                  <c:v>1.2439583333616611</c:v>
                </c:pt>
                <c:pt idx="1712">
                  <c:v>1.2446875000241562</c:v>
                </c:pt>
                <c:pt idx="1713">
                  <c:v>1.2454166666939273</c:v>
                </c:pt>
                <c:pt idx="1714">
                  <c:v>1.2461342592869187</c:v>
                </c:pt>
                <c:pt idx="1715">
                  <c:v>1.2468634259494138</c:v>
                </c:pt>
                <c:pt idx="1716">
                  <c:v>1.2475925926191849</c:v>
                </c:pt>
                <c:pt idx="1717">
                  <c:v>1.2483101852121763</c:v>
                </c:pt>
                <c:pt idx="1718">
                  <c:v>1.2490393518746714</c:v>
                </c:pt>
                <c:pt idx="1719">
                  <c:v>1.2497685185444425</c:v>
                </c:pt>
                <c:pt idx="1720">
                  <c:v>1.2504861111374339</c:v>
                </c:pt>
                <c:pt idx="1721">
                  <c:v>1.251215277799929</c:v>
                </c:pt>
                <c:pt idx="1722">
                  <c:v>1.2519444444697001</c:v>
                </c:pt>
                <c:pt idx="1723">
                  <c:v>1.2526620370626915</c:v>
                </c:pt>
                <c:pt idx="1724">
                  <c:v>1.2534490741018089</c:v>
                </c:pt>
                <c:pt idx="1725">
                  <c:v>1.2541666666948004</c:v>
                </c:pt>
                <c:pt idx="1726">
                  <c:v>1.2548958333572955</c:v>
                </c:pt>
                <c:pt idx="1727">
                  <c:v>1.2556250000270666</c:v>
                </c:pt>
                <c:pt idx="1728">
                  <c:v>1.256342592620058</c:v>
                </c:pt>
                <c:pt idx="1729">
                  <c:v>1.2570717592825531</c:v>
                </c:pt>
                <c:pt idx="1730">
                  <c:v>1.2578009259523242</c:v>
                </c:pt>
                <c:pt idx="1731">
                  <c:v>1.2585185185453156</c:v>
                </c:pt>
                <c:pt idx="1732">
                  <c:v>1.2592476852078107</c:v>
                </c:pt>
                <c:pt idx="1733">
                  <c:v>1.2599652778008021</c:v>
                </c:pt>
                <c:pt idx="1734">
                  <c:v>1.2606944444705732</c:v>
                </c:pt>
                <c:pt idx="1735">
                  <c:v>1.2614236111330683</c:v>
                </c:pt>
                <c:pt idx="1736">
                  <c:v>1.2621412037260598</c:v>
                </c:pt>
                <c:pt idx="1737">
                  <c:v>1.2628703703958308</c:v>
                </c:pt>
                <c:pt idx="1738">
                  <c:v>1.2635995370656019</c:v>
                </c:pt>
                <c:pt idx="1739">
                  <c:v>1.264328703728097</c:v>
                </c:pt>
                <c:pt idx="1740">
                  <c:v>1.2650462963210884</c:v>
                </c:pt>
                <c:pt idx="1741">
                  <c:v>1.2657754629908595</c:v>
                </c:pt>
                <c:pt idx="1742">
                  <c:v>1.2664930555838509</c:v>
                </c:pt>
                <c:pt idx="1743">
                  <c:v>1.2672222222463461</c:v>
                </c:pt>
                <c:pt idx="1744">
                  <c:v>1.2679513889161171</c:v>
                </c:pt>
                <c:pt idx="1745">
                  <c:v>1.2686689815091086</c:v>
                </c:pt>
                <c:pt idx="1746">
                  <c:v>1.2693981481716037</c:v>
                </c:pt>
                <c:pt idx="1747">
                  <c:v>1.2701273148413748</c:v>
                </c:pt>
                <c:pt idx="1748">
                  <c:v>1.2708564815038699</c:v>
                </c:pt>
                <c:pt idx="1749">
                  <c:v>1.2715740740968613</c:v>
                </c:pt>
                <c:pt idx="1750">
                  <c:v>1.2723032407666324</c:v>
                </c:pt>
                <c:pt idx="1751">
                  <c:v>1.2730324074291275</c:v>
                </c:pt>
                <c:pt idx="1752">
                  <c:v>1.2737500000221189</c:v>
                </c:pt>
                <c:pt idx="1753">
                  <c:v>1.27447916669189</c:v>
                </c:pt>
                <c:pt idx="1754">
                  <c:v>1.2752083333616611</c:v>
                </c:pt>
                <c:pt idx="1755">
                  <c:v>1.2759259259546525</c:v>
                </c:pt>
                <c:pt idx="1756">
                  <c:v>1.2766550926171476</c:v>
                </c:pt>
                <c:pt idx="1757">
                  <c:v>1.2773842592869187</c:v>
                </c:pt>
                <c:pt idx="1758">
                  <c:v>1.2781018518799101</c:v>
                </c:pt>
                <c:pt idx="1759">
                  <c:v>1.2788310185424052</c:v>
                </c:pt>
                <c:pt idx="1760">
                  <c:v>1.2795601852121763</c:v>
                </c:pt>
                <c:pt idx="1761">
                  <c:v>1.2802777778051677</c:v>
                </c:pt>
                <c:pt idx="1762">
                  <c:v>1.2810069444676628</c:v>
                </c:pt>
                <c:pt idx="1763">
                  <c:v>1.2817361111374339</c:v>
                </c:pt>
                <c:pt idx="1764">
                  <c:v>1.2824537037304253</c:v>
                </c:pt>
                <c:pt idx="1765">
                  <c:v>1.2832407407622668</c:v>
                </c:pt>
                <c:pt idx="1766">
                  <c:v>1.2839583333552582</c:v>
                </c:pt>
                <c:pt idx="1767">
                  <c:v>1.2846875000250293</c:v>
                </c:pt>
                <c:pt idx="1768">
                  <c:v>1.2854166666948004</c:v>
                </c:pt>
                <c:pt idx="1769">
                  <c:v>1.2861342592877918</c:v>
                </c:pt>
                <c:pt idx="1770">
                  <c:v>1.2868634259502869</c:v>
                </c:pt>
                <c:pt idx="1771">
                  <c:v>1.287592592620058</c:v>
                </c:pt>
                <c:pt idx="1772">
                  <c:v>1.2883101852130494</c:v>
                </c:pt>
                <c:pt idx="1773">
                  <c:v>1.2890393518755445</c:v>
                </c:pt>
                <c:pt idx="1774">
                  <c:v>1.2897685185453156</c:v>
                </c:pt>
                <c:pt idx="1775">
                  <c:v>1.2904976852078107</c:v>
                </c:pt>
                <c:pt idx="1776">
                  <c:v>1.2912152778008021</c:v>
                </c:pt>
                <c:pt idx="1777">
                  <c:v>1.2919444444705732</c:v>
                </c:pt>
                <c:pt idx="1778">
                  <c:v>1.2926736111330683</c:v>
                </c:pt>
                <c:pt idx="1779">
                  <c:v>1.2933912037260598</c:v>
                </c:pt>
                <c:pt idx="1780">
                  <c:v>1.2941203703958308</c:v>
                </c:pt>
                <c:pt idx="1781">
                  <c:v>1.2948495370656019</c:v>
                </c:pt>
                <c:pt idx="1782">
                  <c:v>1.2955671296513174</c:v>
                </c:pt>
                <c:pt idx="1783">
                  <c:v>1.2962962963210884</c:v>
                </c:pt>
                <c:pt idx="1784">
                  <c:v>1.2970254629908595</c:v>
                </c:pt>
                <c:pt idx="1785">
                  <c:v>1.2977430555838509</c:v>
                </c:pt>
                <c:pt idx="1786">
                  <c:v>1.2984722222463461</c:v>
                </c:pt>
                <c:pt idx="1787">
                  <c:v>1.2992013889161171</c:v>
                </c:pt>
                <c:pt idx="1788">
                  <c:v>1.2999189815091086</c:v>
                </c:pt>
                <c:pt idx="1789">
                  <c:v>1.3006481481716037</c:v>
                </c:pt>
                <c:pt idx="1790">
                  <c:v>1.3013773148413748</c:v>
                </c:pt>
                <c:pt idx="1791">
                  <c:v>1.3020949074343662</c:v>
                </c:pt>
                <c:pt idx="1792">
                  <c:v>1.3028240740968613</c:v>
                </c:pt>
                <c:pt idx="1793">
                  <c:v>1.3035532407666324</c:v>
                </c:pt>
                <c:pt idx="1794">
                  <c:v>1.3042708333596238</c:v>
                </c:pt>
                <c:pt idx="1795">
                  <c:v>1.3050000000221189</c:v>
                </c:pt>
                <c:pt idx="1796">
                  <c:v>1.30572916669189</c:v>
                </c:pt>
                <c:pt idx="1797">
                  <c:v>1.3064467592848814</c:v>
                </c:pt>
                <c:pt idx="1798">
                  <c:v>1.3071759259546525</c:v>
                </c:pt>
                <c:pt idx="1799">
                  <c:v>1.3079050926171476</c:v>
                </c:pt>
                <c:pt idx="1800">
                  <c:v>1.308622685210139</c:v>
                </c:pt>
                <c:pt idx="1801">
                  <c:v>1.3093518518799101</c:v>
                </c:pt>
                <c:pt idx="1802">
                  <c:v>1.3100810185424052</c:v>
                </c:pt>
                <c:pt idx="1803">
                  <c:v>1.3107986111353966</c:v>
                </c:pt>
                <c:pt idx="1804">
                  <c:v>1.3115277778051677</c:v>
                </c:pt>
                <c:pt idx="1805">
                  <c:v>1.3122569444676628</c:v>
                </c:pt>
                <c:pt idx="1806">
                  <c:v>1.3129745370606543</c:v>
                </c:pt>
                <c:pt idx="1807">
                  <c:v>1.3137037037304253</c:v>
                </c:pt>
                <c:pt idx="1808">
                  <c:v>1.3144328703929204</c:v>
                </c:pt>
                <c:pt idx="1809">
                  <c:v>1.3151504629859119</c:v>
                </c:pt>
                <c:pt idx="1810">
                  <c:v>1.3158796296556829</c:v>
                </c:pt>
                <c:pt idx="1811">
                  <c:v>1.3166087963181781</c:v>
                </c:pt>
                <c:pt idx="1812">
                  <c:v>1.3173263889111695</c:v>
                </c:pt>
                <c:pt idx="1813">
                  <c:v>1.3180555555809406</c:v>
                </c:pt>
                <c:pt idx="1814">
                  <c:v>1.3187847222507116</c:v>
                </c:pt>
                <c:pt idx="1815">
                  <c:v>1.3195023148364271</c:v>
                </c:pt>
                <c:pt idx="1816">
                  <c:v>1.3202314815061982</c:v>
                </c:pt>
                <c:pt idx="1817">
                  <c:v>1.3209606481759693</c:v>
                </c:pt>
                <c:pt idx="1818">
                  <c:v>1.3216782407689607</c:v>
                </c:pt>
                <c:pt idx="1819">
                  <c:v>1.3224074074314558</c:v>
                </c:pt>
                <c:pt idx="1820">
                  <c:v>1.3231365741012269</c:v>
                </c:pt>
                <c:pt idx="1821">
                  <c:v>1.3238541666942183</c:v>
                </c:pt>
                <c:pt idx="1822">
                  <c:v>1.3245833333567134</c:v>
                </c:pt>
                <c:pt idx="1823">
                  <c:v>1.3253125000264845</c:v>
                </c:pt>
                <c:pt idx="1824">
                  <c:v>1.3260300926194759</c:v>
                </c:pt>
                <c:pt idx="1825">
                  <c:v>1.326759259281971</c:v>
                </c:pt>
                <c:pt idx="1826">
                  <c:v>1.3274884259517421</c:v>
                </c:pt>
                <c:pt idx="1827">
                  <c:v>1.3282060185447335</c:v>
                </c:pt>
                <c:pt idx="1828">
                  <c:v>1.3289351852072286</c:v>
                </c:pt>
                <c:pt idx="1829">
                  <c:v>1.3296643518769997</c:v>
                </c:pt>
                <c:pt idx="1830">
                  <c:v>1.3303819444699911</c:v>
                </c:pt>
                <c:pt idx="1831">
                  <c:v>1.3311111111397622</c:v>
                </c:pt>
                <c:pt idx="1832">
                  <c:v>1.3318402778022573</c:v>
                </c:pt>
                <c:pt idx="1833">
                  <c:v>1.3325578703952488</c:v>
                </c:pt>
                <c:pt idx="1834">
                  <c:v>1.3332870370650198</c:v>
                </c:pt>
                <c:pt idx="1835">
                  <c:v>1.3340162037275149</c:v>
                </c:pt>
                <c:pt idx="1836">
                  <c:v>1.3347337963205064</c:v>
                </c:pt>
                <c:pt idx="1837">
                  <c:v>1.3354629629902774</c:v>
                </c:pt>
                <c:pt idx="1838">
                  <c:v>1.3361921296527726</c:v>
                </c:pt>
                <c:pt idx="1839">
                  <c:v>1.336909722245764</c:v>
                </c:pt>
                <c:pt idx="1840">
                  <c:v>1.3376388889155351</c:v>
                </c:pt>
                <c:pt idx="1841">
                  <c:v>1.3383680555780302</c:v>
                </c:pt>
                <c:pt idx="1842">
                  <c:v>1.3390972222478013</c:v>
                </c:pt>
                <c:pt idx="1843">
                  <c:v>1.3398148148407927</c:v>
                </c:pt>
                <c:pt idx="1844">
                  <c:v>1.3405439815032878</c:v>
                </c:pt>
                <c:pt idx="1845">
                  <c:v>1.3412731481730589</c:v>
                </c:pt>
                <c:pt idx="1846">
                  <c:v>1.3419907407660503</c:v>
                </c:pt>
                <c:pt idx="1847">
                  <c:v>1.3427199074358214</c:v>
                </c:pt>
                <c:pt idx="1848">
                  <c:v>1.3434490740983165</c:v>
                </c:pt>
                <c:pt idx="1849">
                  <c:v>1.3441666666913079</c:v>
                </c:pt>
                <c:pt idx="1850">
                  <c:v>1.344895833361079</c:v>
                </c:pt>
                <c:pt idx="1851">
                  <c:v>1.3456250000235741</c:v>
                </c:pt>
                <c:pt idx="1852">
                  <c:v>1.3463425926165655</c:v>
                </c:pt>
                <c:pt idx="1853">
                  <c:v>1.3470717592863366</c:v>
                </c:pt>
                <c:pt idx="1854">
                  <c:v>1.3478009259488317</c:v>
                </c:pt>
                <c:pt idx="1855">
                  <c:v>1.3485185185418231</c:v>
                </c:pt>
                <c:pt idx="1856">
                  <c:v>1.3492476852115942</c:v>
                </c:pt>
                <c:pt idx="1857">
                  <c:v>1.3499768518740893</c:v>
                </c:pt>
                <c:pt idx="1858">
                  <c:v>1.3507060185438604</c:v>
                </c:pt>
                <c:pt idx="1859">
                  <c:v>1.3514236111368518</c:v>
                </c:pt>
                <c:pt idx="1860">
                  <c:v>1.3521527777993469</c:v>
                </c:pt>
                <c:pt idx="1861">
                  <c:v>1.352881944469118</c:v>
                </c:pt>
                <c:pt idx="1862">
                  <c:v>1.3535995370621094</c:v>
                </c:pt>
                <c:pt idx="1863">
                  <c:v>1.3543287037318805</c:v>
                </c:pt>
                <c:pt idx="1864">
                  <c:v>1.3550578703943756</c:v>
                </c:pt>
                <c:pt idx="1865">
                  <c:v>1.3557754629873671</c:v>
                </c:pt>
                <c:pt idx="1866">
                  <c:v>1.3565046296571381</c:v>
                </c:pt>
                <c:pt idx="1867">
                  <c:v>1.3572337963196333</c:v>
                </c:pt>
                <c:pt idx="1868">
                  <c:v>1.3579629629894043</c:v>
                </c:pt>
                <c:pt idx="1869">
                  <c:v>1.3586805555823958</c:v>
                </c:pt>
                <c:pt idx="1870">
                  <c:v>1.3594097222448909</c:v>
                </c:pt>
                <c:pt idx="1871">
                  <c:v>1.3601851852072286</c:v>
                </c:pt>
                <c:pt idx="1872">
                  <c:v>1.3609143518769997</c:v>
                </c:pt>
                <c:pt idx="1873">
                  <c:v>1.3616319444699911</c:v>
                </c:pt>
                <c:pt idx="1874">
                  <c:v>1.3623611111397622</c:v>
                </c:pt>
                <c:pt idx="1875">
                  <c:v>1.3630902778022573</c:v>
                </c:pt>
                <c:pt idx="1876">
                  <c:v>1.3638078703952488</c:v>
                </c:pt>
                <c:pt idx="1877">
                  <c:v>1.3645370370650198</c:v>
                </c:pt>
                <c:pt idx="1878">
                  <c:v>1.3652662037275149</c:v>
                </c:pt>
                <c:pt idx="1879">
                  <c:v>1.3659837963205064</c:v>
                </c:pt>
                <c:pt idx="1880">
                  <c:v>1.3667129629902774</c:v>
                </c:pt>
                <c:pt idx="1881">
                  <c:v>1.3674421296527726</c:v>
                </c:pt>
                <c:pt idx="1882">
                  <c:v>1.368159722245764</c:v>
                </c:pt>
                <c:pt idx="1883">
                  <c:v>1.3688888889155351</c:v>
                </c:pt>
                <c:pt idx="1884">
                  <c:v>1.3696180555780302</c:v>
                </c:pt>
                <c:pt idx="1885">
                  <c:v>1.3703472222478013</c:v>
                </c:pt>
                <c:pt idx="1886">
                  <c:v>1.3710648148407927</c:v>
                </c:pt>
                <c:pt idx="1887">
                  <c:v>1.3717939815032878</c:v>
                </c:pt>
                <c:pt idx="1888">
                  <c:v>1.3725231481730589</c:v>
                </c:pt>
                <c:pt idx="1889">
                  <c:v>1.3732407407660503</c:v>
                </c:pt>
                <c:pt idx="1890">
                  <c:v>1.3739699074358214</c:v>
                </c:pt>
                <c:pt idx="1891">
                  <c:v>1.3746990740983165</c:v>
                </c:pt>
                <c:pt idx="1892">
                  <c:v>1.3754166666913079</c:v>
                </c:pt>
                <c:pt idx="1893">
                  <c:v>1.376145833361079</c:v>
                </c:pt>
                <c:pt idx="1894">
                  <c:v>1.3768750000235741</c:v>
                </c:pt>
                <c:pt idx="1895">
                  <c:v>1.3775925926165655</c:v>
                </c:pt>
                <c:pt idx="1896">
                  <c:v>1.3783217592863366</c:v>
                </c:pt>
                <c:pt idx="1897">
                  <c:v>1.3790509259488317</c:v>
                </c:pt>
                <c:pt idx="1898">
                  <c:v>1.3797800926186028</c:v>
                </c:pt>
                <c:pt idx="1899">
                  <c:v>1.3804976852115942</c:v>
                </c:pt>
                <c:pt idx="1900">
                  <c:v>1.3812268518740893</c:v>
                </c:pt>
                <c:pt idx="1901">
                  <c:v>1.3819560185438604</c:v>
                </c:pt>
                <c:pt idx="1902">
                  <c:v>1.3826851852136315</c:v>
                </c:pt>
                <c:pt idx="1903">
                  <c:v>1.3834027777993469</c:v>
                </c:pt>
                <c:pt idx="1904">
                  <c:v>1.384131944469118</c:v>
                </c:pt>
                <c:pt idx="1905">
                  <c:v>1.3848611111388891</c:v>
                </c:pt>
                <c:pt idx="1906">
                  <c:v>1.3855902778013842</c:v>
                </c:pt>
                <c:pt idx="1907">
                  <c:v>1.3863078703943756</c:v>
                </c:pt>
                <c:pt idx="1908">
                  <c:v>1.3870370370641467</c:v>
                </c:pt>
                <c:pt idx="1909">
                  <c:v>1.3877662037266418</c:v>
                </c:pt>
                <c:pt idx="1910">
                  <c:v>1.3884953703964129</c:v>
                </c:pt>
                <c:pt idx="1911">
                  <c:v>1.3892129629894043</c:v>
                </c:pt>
                <c:pt idx="1912">
                  <c:v>1.3899421296518994</c:v>
                </c:pt>
                <c:pt idx="1913">
                  <c:v>1.3906712963216705</c:v>
                </c:pt>
                <c:pt idx="1914">
                  <c:v>1.3913888889146619</c:v>
                </c:pt>
                <c:pt idx="1915">
                  <c:v>1.3921180555771571</c:v>
                </c:pt>
                <c:pt idx="1916">
                  <c:v>1.3928472222469281</c:v>
                </c:pt>
                <c:pt idx="1917">
                  <c:v>1.3935763889166992</c:v>
                </c:pt>
                <c:pt idx="1918">
                  <c:v>1.3942939815096906</c:v>
                </c:pt>
                <c:pt idx="1919">
                  <c:v>1.3950231481721858</c:v>
                </c:pt>
                <c:pt idx="1920">
                  <c:v>1.3957523148419568</c:v>
                </c:pt>
                <c:pt idx="1921">
                  <c:v>1.3964699074349483</c:v>
                </c:pt>
                <c:pt idx="1922">
                  <c:v>1.3971990740974434</c:v>
                </c:pt>
                <c:pt idx="1923">
                  <c:v>1.3979282407672144</c:v>
                </c:pt>
                <c:pt idx="1924">
                  <c:v>1.3986574074297096</c:v>
                </c:pt>
                <c:pt idx="1925">
                  <c:v>1.399375000022701</c:v>
                </c:pt>
                <c:pt idx="1926">
                  <c:v>1.4001041666924721</c:v>
                </c:pt>
                <c:pt idx="1927">
                  <c:v>1.4008333333549672</c:v>
                </c:pt>
                <c:pt idx="1928">
                  <c:v>1.4015509259479586</c:v>
                </c:pt>
                <c:pt idx="1929">
                  <c:v>1.4022800926177297</c:v>
                </c:pt>
                <c:pt idx="1930">
                  <c:v>1.4030092592875008</c:v>
                </c:pt>
                <c:pt idx="1931">
                  <c:v>1.4037268518804922</c:v>
                </c:pt>
                <c:pt idx="1932">
                  <c:v>1.4044560185429873</c:v>
                </c:pt>
                <c:pt idx="1933">
                  <c:v>1.4051851852127584</c:v>
                </c:pt>
                <c:pt idx="1934">
                  <c:v>1.4059027778057498</c:v>
                </c:pt>
                <c:pt idx="1935">
                  <c:v>1.4066319444682449</c:v>
                </c:pt>
                <c:pt idx="1936">
                  <c:v>1.407361111138016</c:v>
                </c:pt>
                <c:pt idx="1937">
                  <c:v>1.4080787037310074</c:v>
                </c:pt>
                <c:pt idx="1938">
                  <c:v>1.4088078703935025</c:v>
                </c:pt>
                <c:pt idx="1939">
                  <c:v>1.4095370370632736</c:v>
                </c:pt>
                <c:pt idx="1940">
                  <c:v>1.410254629656265</c:v>
                </c:pt>
                <c:pt idx="1941">
                  <c:v>1.4109837963187601</c:v>
                </c:pt>
                <c:pt idx="1942">
                  <c:v>1.4117592592810979</c:v>
                </c:pt>
                <c:pt idx="1943">
                  <c:v>1.412488425950869</c:v>
                </c:pt>
                <c:pt idx="1944">
                  <c:v>1.4132060185438604</c:v>
                </c:pt>
                <c:pt idx="1945">
                  <c:v>1.4139351852136315</c:v>
                </c:pt>
                <c:pt idx="1946">
                  <c:v>1.4146643518761266</c:v>
                </c:pt>
                <c:pt idx="1947">
                  <c:v>1.415381944469118</c:v>
                </c:pt>
                <c:pt idx="1948">
                  <c:v>1.4161689815082354</c:v>
                </c:pt>
                <c:pt idx="1949">
                  <c:v>1.4168865741012269</c:v>
                </c:pt>
                <c:pt idx="1950">
                  <c:v>1.417615740763722</c:v>
                </c:pt>
                <c:pt idx="1951">
                  <c:v>1.4183449074334931</c:v>
                </c:pt>
                <c:pt idx="1952">
                  <c:v>1.4190625000264845</c:v>
                </c:pt>
                <c:pt idx="1953">
                  <c:v>1.4197916666889796</c:v>
                </c:pt>
                <c:pt idx="1954">
                  <c:v>1.420509259281971</c:v>
                </c:pt>
                <c:pt idx="1955">
                  <c:v>1.4212384259517421</c:v>
                </c:pt>
                <c:pt idx="1956">
                  <c:v>1.4219675926142372</c:v>
                </c:pt>
                <c:pt idx="1957">
                  <c:v>1.4226851852072286</c:v>
                </c:pt>
                <c:pt idx="1958">
                  <c:v>1.4234143518769997</c:v>
                </c:pt>
                <c:pt idx="1959">
                  <c:v>1.4241898148393375</c:v>
                </c:pt>
                <c:pt idx="1960">
                  <c:v>1.4249189815091086</c:v>
                </c:pt>
                <c:pt idx="1961">
                  <c:v>1.4256365741021</c:v>
                </c:pt>
                <c:pt idx="1962">
                  <c:v>1.4263657407645951</c:v>
                </c:pt>
                <c:pt idx="1963">
                  <c:v>1.4270949074343662</c:v>
                </c:pt>
                <c:pt idx="1964">
                  <c:v>1.4278125000273576</c:v>
                </c:pt>
                <c:pt idx="1965">
                  <c:v>1.4285879629896954</c:v>
                </c:pt>
                <c:pt idx="1966">
                  <c:v>1.4293171296521905</c:v>
                </c:pt>
                <c:pt idx="1967">
                  <c:v>1.4300462963219616</c:v>
                </c:pt>
                <c:pt idx="1968">
                  <c:v>1.430763888914953</c:v>
                </c:pt>
                <c:pt idx="1969">
                  <c:v>1.4314930555774481</c:v>
                </c:pt>
                <c:pt idx="1970">
                  <c:v>1.4322222222472192</c:v>
                </c:pt>
                <c:pt idx="1971">
                  <c:v>1.4329398148402106</c:v>
                </c:pt>
                <c:pt idx="1972">
                  <c:v>1.4336689815099817</c:v>
                </c:pt>
                <c:pt idx="1973">
                  <c:v>1.4343981481724768</c:v>
                </c:pt>
                <c:pt idx="1974">
                  <c:v>1.4351157407654682</c:v>
                </c:pt>
                <c:pt idx="1975">
                  <c:v>1.4358449074352393</c:v>
                </c:pt>
                <c:pt idx="1976">
                  <c:v>1.4365625000282307</c:v>
                </c:pt>
                <c:pt idx="1977">
                  <c:v>1.4372916666907258</c:v>
                </c:pt>
                <c:pt idx="1978">
                  <c:v>1.4380208333604969</c:v>
                </c:pt>
                <c:pt idx="1979">
                  <c:v>1.438750000022992</c:v>
                </c:pt>
                <c:pt idx="1980">
                  <c:v>1.4394675926159834</c:v>
                </c:pt>
                <c:pt idx="1981">
                  <c:v>1.4402430555783212</c:v>
                </c:pt>
                <c:pt idx="1982">
                  <c:v>1.4409722222480923</c:v>
                </c:pt>
                <c:pt idx="1983">
                  <c:v>1.4417013889105874</c:v>
                </c:pt>
                <c:pt idx="1984">
                  <c:v>1.4424189815035788</c:v>
                </c:pt>
                <c:pt idx="1985">
                  <c:v>1.4431481481733499</c:v>
                </c:pt>
                <c:pt idx="1986">
                  <c:v>1.443877314843121</c:v>
                </c:pt>
                <c:pt idx="1987">
                  <c:v>1.4446527778054588</c:v>
                </c:pt>
                <c:pt idx="1988">
                  <c:v>1.4453703703984502</c:v>
                </c:pt>
                <c:pt idx="1989">
                  <c:v>1.4460995370609453</c:v>
                </c:pt>
                <c:pt idx="1990">
                  <c:v>1.4468287037307164</c:v>
                </c:pt>
                <c:pt idx="1991">
                  <c:v>1.4475462963237078</c:v>
                </c:pt>
                <c:pt idx="1992">
                  <c:v>1.4482754629862029</c:v>
                </c:pt>
                <c:pt idx="1993">
                  <c:v>1.4490509259485407</c:v>
                </c:pt>
                <c:pt idx="1994">
                  <c:v>1.4497800926183118</c:v>
                </c:pt>
                <c:pt idx="1995">
                  <c:v>1.4504976852113032</c:v>
                </c:pt>
                <c:pt idx="1996">
                  <c:v>1.4512268518737983</c:v>
                </c:pt>
                <c:pt idx="1997">
                  <c:v>1.4519560185435694</c:v>
                </c:pt>
                <c:pt idx="1998">
                  <c:v>1.4526736111365608</c:v>
                </c:pt>
                <c:pt idx="1999">
                  <c:v>3.9700925926154014</c:v>
                </c:pt>
                <c:pt idx="2000">
                  <c:v>3.9708217592851724</c:v>
                </c:pt>
                <c:pt idx="2001">
                  <c:v>3.9715509259476676</c:v>
                </c:pt>
                <c:pt idx="2002">
                  <c:v>3.9722800926174386</c:v>
                </c:pt>
                <c:pt idx="2003">
                  <c:v>3.9730092592872097</c:v>
                </c:pt>
                <c:pt idx="2004">
                  <c:v>3.9737384259497048</c:v>
                </c:pt>
                <c:pt idx="2005">
                  <c:v>3.9744907407657593</c:v>
                </c:pt>
                <c:pt idx="2006">
                  <c:v>3.9752199074355303</c:v>
                </c:pt>
                <c:pt idx="2007">
                  <c:v>3.9759490740980254</c:v>
                </c:pt>
                <c:pt idx="2008">
                  <c:v>3.9766666666910169</c:v>
                </c:pt>
                <c:pt idx="2009">
                  <c:v>3.9773958333607879</c:v>
                </c:pt>
                <c:pt idx="2010">
                  <c:v>3.9781250000232831</c:v>
                </c:pt>
                <c:pt idx="2011">
                  <c:v>3.9788425926162745</c:v>
                </c:pt>
                <c:pt idx="2012">
                  <c:v>3.9795717592860456</c:v>
                </c:pt>
                <c:pt idx="2013">
                  <c:v>3.9803009259485407</c:v>
                </c:pt>
                <c:pt idx="2014">
                  <c:v>3.9810185185415321</c:v>
                </c:pt>
                <c:pt idx="2015">
                  <c:v>3.9817476852113032</c:v>
                </c:pt>
                <c:pt idx="2016">
                  <c:v>3.9824768518737983</c:v>
                </c:pt>
                <c:pt idx="2017">
                  <c:v>3.9831944444667897</c:v>
                </c:pt>
                <c:pt idx="2018">
                  <c:v>3.9839236111365608</c:v>
                </c:pt>
                <c:pt idx="2019">
                  <c:v>3.9846527778063319</c:v>
                </c:pt>
                <c:pt idx="2020">
                  <c:v>3.9853703703920473</c:v>
                </c:pt>
                <c:pt idx="2021">
                  <c:v>3.9860995370618184</c:v>
                </c:pt>
                <c:pt idx="2022">
                  <c:v>3.9868287037315895</c:v>
                </c:pt>
                <c:pt idx="2023">
                  <c:v>3.9875462963245809</c:v>
                </c:pt>
                <c:pt idx="2024">
                  <c:v>3.988275462987076</c:v>
                </c:pt>
                <c:pt idx="2025">
                  <c:v>3.9890046296568471</c:v>
                </c:pt>
                <c:pt idx="2026">
                  <c:v>3.9897337963193422</c:v>
                </c:pt>
                <c:pt idx="2027">
                  <c:v>3.9904513889123336</c:v>
                </c:pt>
                <c:pt idx="2028">
                  <c:v>3.9911805555821047</c:v>
                </c:pt>
                <c:pt idx="2029">
                  <c:v>3.9918981481750961</c:v>
                </c:pt>
                <c:pt idx="2030">
                  <c:v>3.9926273148375913</c:v>
                </c:pt>
                <c:pt idx="2031">
                  <c:v>3.993402777799929</c:v>
                </c:pt>
                <c:pt idx="2032">
                  <c:v>3.9941319444697001</c:v>
                </c:pt>
                <c:pt idx="2033">
                  <c:v>3.9948611111394712</c:v>
                </c:pt>
                <c:pt idx="2034">
                  <c:v>3.9955787037251866</c:v>
                </c:pt>
                <c:pt idx="2035">
                  <c:v>3.9963078703949577</c:v>
                </c:pt>
                <c:pt idx="2036">
                  <c:v>3.9970370370647288</c:v>
                </c:pt>
                <c:pt idx="2037">
                  <c:v>3.9978125000270666</c:v>
                </c:pt>
                <c:pt idx="2038">
                  <c:v>3.9985416666895617</c:v>
                </c:pt>
                <c:pt idx="2039">
                  <c:v>3.9992592592825531</c:v>
                </c:pt>
                <c:pt idx="2040">
                  <c:v>3.9999884259523242</c:v>
                </c:pt>
                <c:pt idx="2041">
                  <c:v>4.0007175926148193</c:v>
                </c:pt>
                <c:pt idx="2042">
                  <c:v>4.0014351852078107</c:v>
                </c:pt>
                <c:pt idx="2043">
                  <c:v>4.0021643518775818</c:v>
                </c:pt>
                <c:pt idx="2044">
                  <c:v>4.0028935185400769</c:v>
                </c:pt>
                <c:pt idx="2045">
                  <c:v>4.0036111111330683</c:v>
                </c:pt>
                <c:pt idx="2046">
                  <c:v>4.0043402778028394</c:v>
                </c:pt>
                <c:pt idx="2047">
                  <c:v>4.0050694444726105</c:v>
                </c:pt>
                <c:pt idx="2048">
                  <c:v>4.0058449074349483</c:v>
                </c:pt>
                <c:pt idx="2049">
                  <c:v>4.0065740740974434</c:v>
                </c:pt>
                <c:pt idx="2050">
                  <c:v>4.0072916666904348</c:v>
                </c:pt>
                <c:pt idx="2051">
                  <c:v>4.0080208333602059</c:v>
                </c:pt>
                <c:pt idx="2052">
                  <c:v>4.008750000022701</c:v>
                </c:pt>
                <c:pt idx="2053">
                  <c:v>4.0094675926156924</c:v>
                </c:pt>
                <c:pt idx="2054">
                  <c:v>4.0101967592854635</c:v>
                </c:pt>
                <c:pt idx="2055">
                  <c:v>4.0109259259479586</c:v>
                </c:pt>
                <c:pt idx="2056">
                  <c:v>4.01164351854095</c:v>
                </c:pt>
                <c:pt idx="2057">
                  <c:v>4.0123726852107211</c:v>
                </c:pt>
                <c:pt idx="2058">
                  <c:v>4.0131018518804922</c:v>
                </c:pt>
                <c:pt idx="2059">
                  <c:v>4.0138194444662076</c:v>
                </c:pt>
                <c:pt idx="2060">
                  <c:v>4.0145486111359787</c:v>
                </c:pt>
                <c:pt idx="2061">
                  <c:v>4.0152777778057498</c:v>
                </c:pt>
                <c:pt idx="2062">
                  <c:v>4.0159953703987412</c:v>
                </c:pt>
                <c:pt idx="2063">
                  <c:v>4.0167245370612363</c:v>
                </c:pt>
                <c:pt idx="2064">
                  <c:v>4.0174537037310074</c:v>
                </c:pt>
                <c:pt idx="2065">
                  <c:v>4.0181712963239988</c:v>
                </c:pt>
                <c:pt idx="2066">
                  <c:v>4.0189004629864939</c:v>
                </c:pt>
                <c:pt idx="2067">
                  <c:v>4.019629629656265</c:v>
                </c:pt>
                <c:pt idx="2068">
                  <c:v>4.0203587963187601</c:v>
                </c:pt>
                <c:pt idx="2069">
                  <c:v>4.0210763889117516</c:v>
                </c:pt>
                <c:pt idx="2070">
                  <c:v>4.0218055555815226</c:v>
                </c:pt>
                <c:pt idx="2071">
                  <c:v>4.0225231481745141</c:v>
                </c:pt>
                <c:pt idx="2072">
                  <c:v>4.0232523148370092</c:v>
                </c:pt>
                <c:pt idx="2073">
                  <c:v>4.0239814815067803</c:v>
                </c:pt>
                <c:pt idx="2074">
                  <c:v>4.0247106481765513</c:v>
                </c:pt>
                <c:pt idx="2075">
                  <c:v>4.0254282407622668</c:v>
                </c:pt>
                <c:pt idx="2076">
                  <c:v>4.0261574074320379</c:v>
                </c:pt>
                <c:pt idx="2077">
                  <c:v>4.0268865741018089</c:v>
                </c:pt>
                <c:pt idx="2078">
                  <c:v>4.0276041666948004</c:v>
                </c:pt>
                <c:pt idx="2079">
                  <c:v>4.0283796296571381</c:v>
                </c:pt>
                <c:pt idx="2080">
                  <c:v>4.0291087963196333</c:v>
                </c:pt>
                <c:pt idx="2081">
                  <c:v>4.0298379629894043</c:v>
                </c:pt>
                <c:pt idx="2082">
                  <c:v>4.0305555555823958</c:v>
                </c:pt>
                <c:pt idx="2083">
                  <c:v>4.0312847222448909</c:v>
                </c:pt>
                <c:pt idx="2084">
                  <c:v>4.0320138889146619</c:v>
                </c:pt>
                <c:pt idx="2085">
                  <c:v>4.0327314815076534</c:v>
                </c:pt>
                <c:pt idx="2086">
                  <c:v>4.0334606481701485</c:v>
                </c:pt>
                <c:pt idx="2087">
                  <c:v>4.0341898148399196</c:v>
                </c:pt>
                <c:pt idx="2088">
                  <c:v>4.034907407432911</c:v>
                </c:pt>
                <c:pt idx="2089">
                  <c:v>4.0356365741026821</c:v>
                </c:pt>
                <c:pt idx="2090">
                  <c:v>4.0363657407651772</c:v>
                </c:pt>
                <c:pt idx="2091">
                  <c:v>4.0370833333581686</c:v>
                </c:pt>
                <c:pt idx="2092">
                  <c:v>4.0378125000279397</c:v>
                </c:pt>
                <c:pt idx="2093">
                  <c:v>4.0385416666904348</c:v>
                </c:pt>
                <c:pt idx="2094">
                  <c:v>4.0392592592834262</c:v>
                </c:pt>
                <c:pt idx="2095">
                  <c:v>4.0399884259531973</c:v>
                </c:pt>
                <c:pt idx="2096">
                  <c:v>4.0407175926156924</c:v>
                </c:pt>
                <c:pt idx="2097">
                  <c:v>4.0414351852086838</c:v>
                </c:pt>
                <c:pt idx="2098">
                  <c:v>4.0421643518784549</c:v>
                </c:pt>
                <c:pt idx="2099">
                  <c:v>4.04289351854095</c:v>
                </c:pt>
                <c:pt idx="2100">
                  <c:v>4.0436226852107211</c:v>
                </c:pt>
                <c:pt idx="2101">
                  <c:v>4.0443402778037125</c:v>
                </c:pt>
                <c:pt idx="2102">
                  <c:v>4.0450694444662076</c:v>
                </c:pt>
                <c:pt idx="2103">
                  <c:v>4.0457986111359787</c:v>
                </c:pt>
                <c:pt idx="2104">
                  <c:v>4.0465162037289701</c:v>
                </c:pt>
                <c:pt idx="2105">
                  <c:v>4.0472453703987412</c:v>
                </c:pt>
                <c:pt idx="2106">
                  <c:v>4.0479745370612363</c:v>
                </c:pt>
                <c:pt idx="2107">
                  <c:v>4.0486921296542278</c:v>
                </c:pt>
                <c:pt idx="2108">
                  <c:v>4.0494212963239988</c:v>
                </c:pt>
                <c:pt idx="2109">
                  <c:v>4.0501504629864939</c:v>
                </c:pt>
                <c:pt idx="2110">
                  <c:v>4.0508680555794854</c:v>
                </c:pt>
                <c:pt idx="2111">
                  <c:v>4.0515972222492564</c:v>
                </c:pt>
                <c:pt idx="2112">
                  <c:v>4.0523263889117516</c:v>
                </c:pt>
                <c:pt idx="2113">
                  <c:v>4.053043981504743</c:v>
                </c:pt>
                <c:pt idx="2114">
                  <c:v>4.0537731481745141</c:v>
                </c:pt>
                <c:pt idx="2115">
                  <c:v>4.0545023148370092</c:v>
                </c:pt>
                <c:pt idx="2116">
                  <c:v>4.0552199074300006</c:v>
                </c:pt>
                <c:pt idx="2117">
                  <c:v>4.0559490740997717</c:v>
                </c:pt>
                <c:pt idx="2118">
                  <c:v>4.0566782407622668</c:v>
                </c:pt>
                <c:pt idx="2119">
                  <c:v>4.0573958333552582</c:v>
                </c:pt>
                <c:pt idx="2120">
                  <c:v>4.0581250000250293</c:v>
                </c:pt>
                <c:pt idx="2121">
                  <c:v>4.0588541666948004</c:v>
                </c:pt>
                <c:pt idx="2122">
                  <c:v>4.0595833333572955</c:v>
                </c:pt>
                <c:pt idx="2123">
                  <c:v>4.0603009259502869</c:v>
                </c:pt>
                <c:pt idx="2124">
                  <c:v>4.061030092620058</c:v>
                </c:pt>
                <c:pt idx="2125">
                  <c:v>4.0617476852130494</c:v>
                </c:pt>
                <c:pt idx="2126">
                  <c:v>4.0624768518755445</c:v>
                </c:pt>
                <c:pt idx="2127">
                  <c:v>4.0632060185453156</c:v>
                </c:pt>
                <c:pt idx="2128">
                  <c:v>4.063923611138307</c:v>
                </c:pt>
                <c:pt idx="2129">
                  <c:v>4.0646527778008021</c:v>
                </c:pt>
                <c:pt idx="2130">
                  <c:v>4.0653819444705732</c:v>
                </c:pt>
                <c:pt idx="2131">
                  <c:v>4.0660995370635646</c:v>
                </c:pt>
                <c:pt idx="2132">
                  <c:v>4.0668287037260598</c:v>
                </c:pt>
                <c:pt idx="2133">
                  <c:v>4.0675578703958308</c:v>
                </c:pt>
                <c:pt idx="2134">
                  <c:v>4.0682754629888223</c:v>
                </c:pt>
                <c:pt idx="2135">
                  <c:v>4.0690046296513174</c:v>
                </c:pt>
                <c:pt idx="2136">
                  <c:v>4.0697337963210884</c:v>
                </c:pt>
                <c:pt idx="2137">
                  <c:v>4.0704629629908595</c:v>
                </c:pt>
                <c:pt idx="2138">
                  <c:v>4.0711805555838509</c:v>
                </c:pt>
                <c:pt idx="2139">
                  <c:v>4.0719097222463461</c:v>
                </c:pt>
                <c:pt idx="2140">
                  <c:v>4.0726273148393375</c:v>
                </c:pt>
                <c:pt idx="2141">
                  <c:v>4.0733564815091086</c:v>
                </c:pt>
                <c:pt idx="2142">
                  <c:v>4.0740856481716037</c:v>
                </c:pt>
                <c:pt idx="2143">
                  <c:v>4.0748148148413748</c:v>
                </c:pt>
                <c:pt idx="2144">
                  <c:v>4.0755324074343662</c:v>
                </c:pt>
                <c:pt idx="2145">
                  <c:v>4.0762615740968613</c:v>
                </c:pt>
                <c:pt idx="2146">
                  <c:v>4.0769907407666324</c:v>
                </c:pt>
                <c:pt idx="2147">
                  <c:v>4.0777083333596238</c:v>
                </c:pt>
                <c:pt idx="2148">
                  <c:v>4.0784375000221189</c:v>
                </c:pt>
                <c:pt idx="2149">
                  <c:v>4.07916666669189</c:v>
                </c:pt>
                <c:pt idx="2150">
                  <c:v>4.0799421296542278</c:v>
                </c:pt>
                <c:pt idx="2151">
                  <c:v>4.0806597222472192</c:v>
                </c:pt>
                <c:pt idx="2152">
                  <c:v>4.0813888889169903</c:v>
                </c:pt>
                <c:pt idx="2153">
                  <c:v>4.0821180555794854</c:v>
                </c:pt>
                <c:pt idx="2154">
                  <c:v>4.0828356481724768</c:v>
                </c:pt>
                <c:pt idx="2155">
                  <c:v>4.0835648148422479</c:v>
                </c:pt>
                <c:pt idx="2156">
                  <c:v>4.084293981504743</c:v>
                </c:pt>
                <c:pt idx="2157">
                  <c:v>4.0850115740977344</c:v>
                </c:pt>
                <c:pt idx="2158">
                  <c:v>4.0857407407675055</c:v>
                </c:pt>
                <c:pt idx="2159">
                  <c:v>4.0864699074300006</c:v>
                </c:pt>
                <c:pt idx="2160">
                  <c:v>4.0871990740997717</c:v>
                </c:pt>
                <c:pt idx="2161">
                  <c:v>4.0879745370621094</c:v>
                </c:pt>
                <c:pt idx="2162">
                  <c:v>4.0886921296551009</c:v>
                </c:pt>
                <c:pt idx="2163">
                  <c:v>4.0894212963248719</c:v>
                </c:pt>
                <c:pt idx="2164">
                  <c:v>4.0901504629873671</c:v>
                </c:pt>
                <c:pt idx="2165">
                  <c:v>4.0908680555803585</c:v>
                </c:pt>
                <c:pt idx="2166">
                  <c:v>4.0915972222501296</c:v>
                </c:pt>
                <c:pt idx="2167">
                  <c:v>4.0923263889126247</c:v>
                </c:pt>
                <c:pt idx="2168">
                  <c:v>4.0930439815056161</c:v>
                </c:pt>
                <c:pt idx="2169">
                  <c:v>4.0937731481753872</c:v>
                </c:pt>
                <c:pt idx="2170">
                  <c:v>4.0945023148378823</c:v>
                </c:pt>
                <c:pt idx="2171">
                  <c:v>4.0952199074308737</c:v>
                </c:pt>
                <c:pt idx="2172">
                  <c:v>4.0959490741006448</c:v>
                </c:pt>
                <c:pt idx="2173">
                  <c:v>4.0966782407631399</c:v>
                </c:pt>
                <c:pt idx="2174">
                  <c:v>4.0973958333561313</c:v>
                </c:pt>
                <c:pt idx="2175">
                  <c:v>4.0981250000259024</c:v>
                </c:pt>
                <c:pt idx="2176">
                  <c:v>4.0988541666883975</c:v>
                </c:pt>
                <c:pt idx="2177">
                  <c:v>4.0996296296580113</c:v>
                </c:pt>
                <c:pt idx="2178">
                  <c:v>4.1003587963205064</c:v>
                </c:pt>
                <c:pt idx="2179">
                  <c:v>4.1010763889134978</c:v>
                </c:pt>
                <c:pt idx="2180">
                  <c:v>4.1018055555832689</c:v>
                </c:pt>
                <c:pt idx="2181">
                  <c:v>4.102534722245764</c:v>
                </c:pt>
                <c:pt idx="2182">
                  <c:v>4.1032523148387554</c:v>
                </c:pt>
                <c:pt idx="2183">
                  <c:v>4.1039814815085265</c:v>
                </c:pt>
                <c:pt idx="2184">
                  <c:v>4.1047106481710216</c:v>
                </c:pt>
                <c:pt idx="2185">
                  <c:v>4.105428240764013</c:v>
                </c:pt>
                <c:pt idx="2186">
                  <c:v>4.1061574074337841</c:v>
                </c:pt>
                <c:pt idx="2187">
                  <c:v>4.1068865740962792</c:v>
                </c:pt>
                <c:pt idx="2188">
                  <c:v>4.1076041666892706</c:v>
                </c:pt>
                <c:pt idx="2189">
                  <c:v>4.1083333333590417</c:v>
                </c:pt>
                <c:pt idx="2190">
                  <c:v>4.1090625000215368</c:v>
                </c:pt>
                <c:pt idx="2191">
                  <c:v>4.1097800926145283</c:v>
                </c:pt>
                <c:pt idx="2192">
                  <c:v>4.1105092592842993</c:v>
                </c:pt>
                <c:pt idx="2193">
                  <c:v>4.1112847222466371</c:v>
                </c:pt>
                <c:pt idx="2194">
                  <c:v>4.1120138889164082</c:v>
                </c:pt>
                <c:pt idx="2195">
                  <c:v>4.1127430555789033</c:v>
                </c:pt>
                <c:pt idx="2196">
                  <c:v>4.1134606481718947</c:v>
                </c:pt>
                <c:pt idx="2197">
                  <c:v>4.1141898148416658</c:v>
                </c:pt>
                <c:pt idx="2198">
                  <c:v>4.1149074074346572</c:v>
                </c:pt>
                <c:pt idx="2199">
                  <c:v>4.1156365740971523</c:v>
                </c:pt>
                <c:pt idx="2200">
                  <c:v>4.1163657407669234</c:v>
                </c:pt>
                <c:pt idx="2201">
                  <c:v>4.1170949074294185</c:v>
                </c:pt>
                <c:pt idx="2202">
                  <c:v>4.1178125000224099</c:v>
                </c:pt>
                <c:pt idx="2203">
                  <c:v>4.118541666692181</c:v>
                </c:pt>
                <c:pt idx="2204">
                  <c:v>4.1192708333619521</c:v>
                </c:pt>
                <c:pt idx="2205">
                  <c:v>4.1199884259476676</c:v>
                </c:pt>
                <c:pt idx="2206">
                  <c:v>4.1207175926174386</c:v>
                </c:pt>
                <c:pt idx="2207">
                  <c:v>4.1214467592872097</c:v>
                </c:pt>
                <c:pt idx="2208">
                  <c:v>4.1221643518802011</c:v>
                </c:pt>
                <c:pt idx="2209">
                  <c:v>4.1229398148425389</c:v>
                </c:pt>
                <c:pt idx="2210">
                  <c:v>4.123668981505034</c:v>
                </c:pt>
                <c:pt idx="2211">
                  <c:v>4.1243981481748051</c:v>
                </c:pt>
                <c:pt idx="2212">
                  <c:v>4.1251157407677965</c:v>
                </c:pt>
                <c:pt idx="2213">
                  <c:v>4.1258449074302916</c:v>
                </c:pt>
                <c:pt idx="2214">
                  <c:v>4.1265740741000627</c:v>
                </c:pt>
                <c:pt idx="2215">
                  <c:v>4.1273495370624005</c:v>
                </c:pt>
                <c:pt idx="2216">
                  <c:v>4.1280787037321716</c:v>
                </c:pt>
                <c:pt idx="2217">
                  <c:v>4.128796296317887</c:v>
                </c:pt>
                <c:pt idx="2218">
                  <c:v>4.1295254629876581</c:v>
                </c:pt>
                <c:pt idx="2219">
                  <c:v>4.1302546296574292</c:v>
                </c:pt>
                <c:pt idx="2220">
                  <c:v>4.1309722222504206</c:v>
                </c:pt>
                <c:pt idx="2221">
                  <c:v>4.1317013889129157</c:v>
                </c:pt>
                <c:pt idx="2222">
                  <c:v>4.1324305555826868</c:v>
                </c:pt>
                <c:pt idx="2223">
                  <c:v>4.1331481481756782</c:v>
                </c:pt>
                <c:pt idx="2224">
                  <c:v>4.1338773148381733</c:v>
                </c:pt>
                <c:pt idx="2225">
                  <c:v>4.1346064815079444</c:v>
                </c:pt>
                <c:pt idx="2226">
                  <c:v>4.1353240741009358</c:v>
                </c:pt>
                <c:pt idx="2227">
                  <c:v>4.1360532407634309</c:v>
                </c:pt>
                <c:pt idx="2228">
                  <c:v>4.136782407433202</c:v>
                </c:pt>
                <c:pt idx="2229">
                  <c:v>4.1375000000261934</c:v>
                </c:pt>
                <c:pt idx="2230">
                  <c:v>4.1382291666886886</c:v>
                </c:pt>
                <c:pt idx="2231">
                  <c:v>4.1389583333584596</c:v>
                </c:pt>
                <c:pt idx="2232">
                  <c:v>4.1396759259514511</c:v>
                </c:pt>
                <c:pt idx="2233">
                  <c:v>4.1404050926212221</c:v>
                </c:pt>
                <c:pt idx="2234">
                  <c:v>4.1411342592837173</c:v>
                </c:pt>
                <c:pt idx="2235">
                  <c:v>4.1418518518767087</c:v>
                </c:pt>
                <c:pt idx="2236">
                  <c:v>4.1426273148390464</c:v>
                </c:pt>
                <c:pt idx="2237">
                  <c:v>4.1433564815088175</c:v>
                </c:pt>
                <c:pt idx="2238">
                  <c:v>4.1440856481713126</c:v>
                </c:pt>
                <c:pt idx="2239">
                  <c:v>4.1448032407643041</c:v>
                </c:pt>
                <c:pt idx="2240">
                  <c:v>4.1455324074340751</c:v>
                </c:pt>
                <c:pt idx="2241">
                  <c:v>4.1462615740965703</c:v>
                </c:pt>
                <c:pt idx="2242">
                  <c:v>4.147037037058908</c:v>
                </c:pt>
                <c:pt idx="2243">
                  <c:v>4.1477546296518994</c:v>
                </c:pt>
                <c:pt idx="2244">
                  <c:v>4.1484837963216705</c:v>
                </c:pt>
                <c:pt idx="2245">
                  <c:v>4.1492129629914416</c:v>
                </c:pt>
                <c:pt idx="2246">
                  <c:v>4.1499305555771571</c:v>
                </c:pt>
                <c:pt idx="2247">
                  <c:v>4.1506597222469281</c:v>
                </c:pt>
                <c:pt idx="2248">
                  <c:v>4.1514351852092659</c:v>
                </c:pt>
                <c:pt idx="2249">
                  <c:v>4.1521527778022573</c:v>
                </c:pt>
                <c:pt idx="2250">
                  <c:v>4.1528819444720284</c:v>
                </c:pt>
                <c:pt idx="2251">
                  <c:v>4.1536111111345235</c:v>
                </c:pt>
                <c:pt idx="2252">
                  <c:v>4.1543287037275149</c:v>
                </c:pt>
                <c:pt idx="2253">
                  <c:v>4.155057870397286</c:v>
                </c:pt>
                <c:pt idx="2254">
                  <c:v>4.1557870370597811</c:v>
                </c:pt>
                <c:pt idx="2255">
                  <c:v>4.1565046296527726</c:v>
                </c:pt>
                <c:pt idx="2256">
                  <c:v>4.1572337963225436</c:v>
                </c:pt>
                <c:pt idx="2257">
                  <c:v>4.1579629629850388</c:v>
                </c:pt>
                <c:pt idx="2258">
                  <c:v>4.1586805555780302</c:v>
                </c:pt>
                <c:pt idx="2259">
                  <c:v>4.1594097222478013</c:v>
                </c:pt>
                <c:pt idx="2260">
                  <c:v>4.1601388889175723</c:v>
                </c:pt>
                <c:pt idx="2261">
                  <c:v>4.1608680555800674</c:v>
                </c:pt>
                <c:pt idx="2262">
                  <c:v>4.1615856481730589</c:v>
                </c:pt>
                <c:pt idx="2263">
                  <c:v>4.1623148148428299</c:v>
                </c:pt>
                <c:pt idx="2264">
                  <c:v>4.1630439815053251</c:v>
                </c:pt>
                <c:pt idx="2265">
                  <c:v>4.1637615740983165</c:v>
                </c:pt>
                <c:pt idx="2266">
                  <c:v>4.1644907407680876</c:v>
                </c:pt>
                <c:pt idx="2267">
                  <c:v>4.165208333361079</c:v>
                </c:pt>
                <c:pt idx="2268">
                  <c:v>4.1659375000235741</c:v>
                </c:pt>
                <c:pt idx="2269">
                  <c:v>4.1667129629859119</c:v>
                </c:pt>
                <c:pt idx="2270">
                  <c:v>4.1674421296556829</c:v>
                </c:pt>
                <c:pt idx="2271">
                  <c:v>4.1681712963181781</c:v>
                </c:pt>
                <c:pt idx="2272">
                  <c:v>4.1688888889111695</c:v>
                </c:pt>
                <c:pt idx="2273">
                  <c:v>4.1696180555809406</c:v>
                </c:pt>
                <c:pt idx="2274">
                  <c:v>4.1703472222507116</c:v>
                </c:pt>
                <c:pt idx="2275">
                  <c:v>4.1711226852130494</c:v>
                </c:pt>
                <c:pt idx="2276">
                  <c:v>4.1718402778060408</c:v>
                </c:pt>
                <c:pt idx="2277">
                  <c:v>4.1725694444685359</c:v>
                </c:pt>
                <c:pt idx="2278">
                  <c:v>4.173298611138307</c:v>
                </c:pt>
                <c:pt idx="2279">
                  <c:v>4.1740162037312984</c:v>
                </c:pt>
                <c:pt idx="2280">
                  <c:v>4.1747453703937936</c:v>
                </c:pt>
                <c:pt idx="2281">
                  <c:v>4.1755208333561313</c:v>
                </c:pt>
                <c:pt idx="2282">
                  <c:v>4.1762500000259024</c:v>
                </c:pt>
                <c:pt idx="2283">
                  <c:v>4.1769791666883975</c:v>
                </c:pt>
                <c:pt idx="2284">
                  <c:v>4.1776967592813889</c:v>
                </c:pt>
                <c:pt idx="2285">
                  <c:v>4.17842592595116</c:v>
                </c:pt>
                <c:pt idx="2286">
                  <c:v>4.1791550926209311</c:v>
                </c:pt>
                <c:pt idx="2287">
                  <c:v>4.1799189815064892</c:v>
                </c:pt>
                <c:pt idx="2288">
                  <c:v>4.1806481481762603</c:v>
                </c:pt>
                <c:pt idx="2289">
                  <c:v>4.1813773148387554</c:v>
                </c:pt>
                <c:pt idx="2290">
                  <c:v>4.1820949074317468</c:v>
                </c:pt>
                <c:pt idx="2291">
                  <c:v>4.1828240741015179</c:v>
                </c:pt>
                <c:pt idx="2292">
                  <c:v>4.183553240764013</c:v>
                </c:pt>
                <c:pt idx="2293">
                  <c:v>4.1843287037263508</c:v>
                </c:pt>
                <c:pt idx="2294">
                  <c:v>4.1850578703961219</c:v>
                </c:pt>
                <c:pt idx="2295">
                  <c:v>4.1857754629891133</c:v>
                </c:pt>
                <c:pt idx="2296">
                  <c:v>4.1865046296516084</c:v>
                </c:pt>
                <c:pt idx="2297">
                  <c:v>4.1872337963213795</c:v>
                </c:pt>
                <c:pt idx="2298">
                  <c:v>4.1879513889143709</c:v>
                </c:pt>
                <c:pt idx="2299">
                  <c:v>4.1887268518767087</c:v>
                </c:pt>
                <c:pt idx="2300">
                  <c:v>4.1894560185464798</c:v>
                </c:pt>
                <c:pt idx="2301">
                  <c:v>4.1901851852089749</c:v>
                </c:pt>
                <c:pt idx="2302">
                  <c:v>4.1909027778019663</c:v>
                </c:pt>
                <c:pt idx="2303">
                  <c:v>4.1916319444717374</c:v>
                </c:pt>
                <c:pt idx="2304">
                  <c:v>4.1923611111342325</c:v>
                </c:pt>
                <c:pt idx="2305">
                  <c:v>4.1931365740965703</c:v>
                </c:pt>
                <c:pt idx="2306">
                  <c:v>4.1938541666895617</c:v>
                </c:pt>
                <c:pt idx="2307">
                  <c:v>4.1945833333593328</c:v>
                </c:pt>
                <c:pt idx="2308">
                  <c:v>4.1953125000218279</c:v>
                </c:pt>
                <c:pt idx="2309">
                  <c:v>4.1960300926148193</c:v>
                </c:pt>
                <c:pt idx="2310">
                  <c:v>4.1967592592845904</c:v>
                </c:pt>
                <c:pt idx="2311">
                  <c:v>4.1975000000238651</c:v>
                </c:pt>
                <c:pt idx="2312">
                  <c:v>4.1982175926168566</c:v>
                </c:pt>
                <c:pt idx="2313">
                  <c:v>4.1989467592866276</c:v>
                </c:pt>
                <c:pt idx="2314">
                  <c:v>4.1996759259491228</c:v>
                </c:pt>
                <c:pt idx="2315">
                  <c:v>4.2003935185421142</c:v>
                </c:pt>
                <c:pt idx="2316">
                  <c:v>4.2011226852118853</c:v>
                </c:pt>
                <c:pt idx="2317">
                  <c:v>4.2018518518743804</c:v>
                </c:pt>
                <c:pt idx="2318">
                  <c:v>4.2025810185441514</c:v>
                </c:pt>
                <c:pt idx="2319">
                  <c:v>4.2032986111371429</c:v>
                </c:pt>
                <c:pt idx="2320">
                  <c:v>4.204027777799638</c:v>
                </c:pt>
                <c:pt idx="2321">
                  <c:v>4.2047569444694091</c:v>
                </c:pt>
                <c:pt idx="2322">
                  <c:v>4.2054745370624005</c:v>
                </c:pt>
                <c:pt idx="2323">
                  <c:v>4.2062037037321716</c:v>
                </c:pt>
                <c:pt idx="2324">
                  <c:v>4.2069328703946667</c:v>
                </c:pt>
                <c:pt idx="2325">
                  <c:v>4.2076504629876581</c:v>
                </c:pt>
                <c:pt idx="2326">
                  <c:v>4.2084259259499959</c:v>
                </c:pt>
                <c:pt idx="2327">
                  <c:v>4.2091550926197669</c:v>
                </c:pt>
                <c:pt idx="2328">
                  <c:v>4.2098842592822621</c:v>
                </c:pt>
                <c:pt idx="2329">
                  <c:v>4.2106018518752535</c:v>
                </c:pt>
                <c:pt idx="2330">
                  <c:v>4.2113310185450246</c:v>
                </c:pt>
                <c:pt idx="2331">
                  <c:v>4.2120601852075197</c:v>
                </c:pt>
                <c:pt idx="2332">
                  <c:v>4.2127777778005111</c:v>
                </c:pt>
                <c:pt idx="2333">
                  <c:v>4.2135069444702822</c:v>
                </c:pt>
                <c:pt idx="2334">
                  <c:v>4.2142361111327773</c:v>
                </c:pt>
                <c:pt idx="2335">
                  <c:v>4.2149537037257687</c:v>
                </c:pt>
                <c:pt idx="2336">
                  <c:v>4.2156828703955398</c:v>
                </c:pt>
                <c:pt idx="2337">
                  <c:v>4.2164120370653109</c:v>
                </c:pt>
                <c:pt idx="2338">
                  <c:v>4.217141203727806</c:v>
                </c:pt>
                <c:pt idx="2339">
                  <c:v>4.2178587963207974</c:v>
                </c:pt>
                <c:pt idx="2340">
                  <c:v>4.2185879629905685</c:v>
                </c:pt>
                <c:pt idx="2341">
                  <c:v>4.2193171296530636</c:v>
                </c:pt>
                <c:pt idx="2342">
                  <c:v>4.220034722246055</c:v>
                </c:pt>
                <c:pt idx="2343">
                  <c:v>4.2207638889158261</c:v>
                </c:pt>
                <c:pt idx="2344">
                  <c:v>4.2214930555783212</c:v>
                </c:pt>
                <c:pt idx="2345">
                  <c:v>4.2222106481713126</c:v>
                </c:pt>
                <c:pt idx="2346">
                  <c:v>4.2229398148410837</c:v>
                </c:pt>
                <c:pt idx="2347">
                  <c:v>4.2236689815035788</c:v>
                </c:pt>
                <c:pt idx="2348">
                  <c:v>4.2243865740965703</c:v>
                </c:pt>
                <c:pt idx="2349">
                  <c:v>4.2251157407663413</c:v>
                </c:pt>
                <c:pt idx="2350">
                  <c:v>4.2258449074361124</c:v>
                </c:pt>
                <c:pt idx="2351">
                  <c:v>4.2265625000218279</c:v>
                </c:pt>
                <c:pt idx="2352">
                  <c:v>4.2272916666915989</c:v>
                </c:pt>
                <c:pt idx="2353">
                  <c:v>4.22802083336137</c:v>
                </c:pt>
                <c:pt idx="2354">
                  <c:v>4.2287384259543614</c:v>
                </c:pt>
                <c:pt idx="2355">
                  <c:v>4.2294675926168566</c:v>
                </c:pt>
                <c:pt idx="2356">
                  <c:v>4.2301967592866276</c:v>
                </c:pt>
                <c:pt idx="2357">
                  <c:v>4.2309143518796191</c:v>
                </c:pt>
                <c:pt idx="2358">
                  <c:v>4.2316435185421142</c:v>
                </c:pt>
                <c:pt idx="2359">
                  <c:v>4.2323611111351056</c:v>
                </c:pt>
                <c:pt idx="2360">
                  <c:v>4.2330902778048767</c:v>
                </c:pt>
                <c:pt idx="2361">
                  <c:v>4.2338194444673718</c:v>
                </c:pt>
                <c:pt idx="2362">
                  <c:v>4.2345486111371429</c:v>
                </c:pt>
                <c:pt idx="2363">
                  <c:v>4.2352662037301343</c:v>
                </c:pt>
                <c:pt idx="2364">
                  <c:v>4.2359953703926294</c:v>
                </c:pt>
                <c:pt idx="2365">
                  <c:v>4.2367245370624005</c:v>
                </c:pt>
                <c:pt idx="2366">
                  <c:v>4.2374421296553919</c:v>
                </c:pt>
                <c:pt idx="2367">
                  <c:v>4.2382175926177297</c:v>
                </c:pt>
                <c:pt idx="2368">
                  <c:v>4.2389467592875008</c:v>
                </c:pt>
                <c:pt idx="2369">
                  <c:v>4.2396759259499959</c:v>
                </c:pt>
                <c:pt idx="2370">
                  <c:v>4.2403935185429873</c:v>
                </c:pt>
                <c:pt idx="2371">
                  <c:v>4.2411226852127584</c:v>
                </c:pt>
                <c:pt idx="2372">
                  <c:v>4.2418518518752535</c:v>
                </c:pt>
                <c:pt idx="2373">
                  <c:v>4.2425694444682449</c:v>
                </c:pt>
                <c:pt idx="2374">
                  <c:v>4.243298611138016</c:v>
                </c:pt>
                <c:pt idx="2375">
                  <c:v>4.2440277778005111</c:v>
                </c:pt>
                <c:pt idx="2376">
                  <c:v>4.2447453703935025</c:v>
                </c:pt>
                <c:pt idx="2377">
                  <c:v>4.2454745370632736</c:v>
                </c:pt>
                <c:pt idx="2378">
                  <c:v>4.2462037037257687</c:v>
                </c:pt>
                <c:pt idx="2379">
                  <c:v>4.2469328703955398</c:v>
                </c:pt>
                <c:pt idx="2380">
                  <c:v>4.2476504629885312</c:v>
                </c:pt>
                <c:pt idx="2381">
                  <c:v>4.2483796296583023</c:v>
                </c:pt>
                <c:pt idx="2382">
                  <c:v>4.2491087963207974</c:v>
                </c:pt>
                <c:pt idx="2383">
                  <c:v>4.2498263889137888</c:v>
                </c:pt>
                <c:pt idx="2384">
                  <c:v>4.2505555555835599</c:v>
                </c:pt>
                <c:pt idx="2385">
                  <c:v>4.251284722246055</c:v>
                </c:pt>
                <c:pt idx="2386">
                  <c:v>4.2520023148390464</c:v>
                </c:pt>
                <c:pt idx="2387">
                  <c:v>4.2527314815088175</c:v>
                </c:pt>
                <c:pt idx="2388">
                  <c:v>4.2534606481713126</c:v>
                </c:pt>
                <c:pt idx="2389">
                  <c:v>4.2541782407643041</c:v>
                </c:pt>
                <c:pt idx="2390">
                  <c:v>4.2549074074340751</c:v>
                </c:pt>
                <c:pt idx="2391">
                  <c:v>4.2556365740965703</c:v>
                </c:pt>
                <c:pt idx="2392">
                  <c:v>4.2563541666895617</c:v>
                </c:pt>
                <c:pt idx="2393">
                  <c:v>4.2570833333593328</c:v>
                </c:pt>
                <c:pt idx="2394">
                  <c:v>4.2578125000218279</c:v>
                </c:pt>
                <c:pt idx="2395">
                  <c:v>4.2585300926148193</c:v>
                </c:pt>
                <c:pt idx="2396">
                  <c:v>4.2592592592845904</c:v>
                </c:pt>
                <c:pt idx="2397">
                  <c:v>4.2599884259543614</c:v>
                </c:pt>
                <c:pt idx="2398">
                  <c:v>4.2607060185400769</c:v>
                </c:pt>
                <c:pt idx="2399">
                  <c:v>4.261435185209848</c:v>
                </c:pt>
                <c:pt idx="2400">
                  <c:v>4.2621643518796191</c:v>
                </c:pt>
                <c:pt idx="2401">
                  <c:v>4.2628819444726105</c:v>
                </c:pt>
                <c:pt idx="2402">
                  <c:v>4.2636111111351056</c:v>
                </c:pt>
                <c:pt idx="2403">
                  <c:v>4.2643402778048767</c:v>
                </c:pt>
                <c:pt idx="2404">
                  <c:v>4.2650694444673718</c:v>
                </c:pt>
                <c:pt idx="2405">
                  <c:v>4.2657870370603632</c:v>
                </c:pt>
                <c:pt idx="2406">
                  <c:v>4.2665162037301343</c:v>
                </c:pt>
                <c:pt idx="2407">
                  <c:v>4.2672337963231257</c:v>
                </c:pt>
                <c:pt idx="2408">
                  <c:v>4.2679629629856208</c:v>
                </c:pt>
                <c:pt idx="2409">
                  <c:v>4.2686921296553919</c:v>
                </c:pt>
                <c:pt idx="2410">
                  <c:v>4.269421296317887</c:v>
                </c:pt>
                <c:pt idx="2411">
                  <c:v>4.2701388889108784</c:v>
                </c:pt>
                <c:pt idx="2412">
                  <c:v>4.2708680555806495</c:v>
                </c:pt>
                <c:pt idx="2413">
                  <c:v>4.2715972222504206</c:v>
                </c:pt>
                <c:pt idx="2414">
                  <c:v>4.272314814843412</c:v>
                </c:pt>
                <c:pt idx="2415">
                  <c:v>4.2730439815059071</c:v>
                </c:pt>
                <c:pt idx="2416">
                  <c:v>4.2737731481756782</c:v>
                </c:pt>
                <c:pt idx="2417">
                  <c:v>4.2744907407686696</c:v>
                </c:pt>
                <c:pt idx="2418">
                  <c:v>4.2752199074311648</c:v>
                </c:pt>
                <c:pt idx="2419">
                  <c:v>4.2759490741009358</c:v>
                </c:pt>
                <c:pt idx="2420">
                  <c:v>4.2766666666939273</c:v>
                </c:pt>
                <c:pt idx="2421">
                  <c:v>4.2773958333564224</c:v>
                </c:pt>
                <c:pt idx="2422">
                  <c:v>4.2781250000261934</c:v>
                </c:pt>
                <c:pt idx="2423">
                  <c:v>4.2788425926191849</c:v>
                </c:pt>
                <c:pt idx="2424">
                  <c:v>4.27957175928168</c:v>
                </c:pt>
                <c:pt idx="2425">
                  <c:v>4.2803009259514511</c:v>
                </c:pt>
                <c:pt idx="2426">
                  <c:v>4.2810300926212221</c:v>
                </c:pt>
                <c:pt idx="2427">
                  <c:v>4.2817476852069376</c:v>
                </c:pt>
                <c:pt idx="2428">
                  <c:v>4.2824768518767087</c:v>
                </c:pt>
                <c:pt idx="2429">
                  <c:v>4.2832060185464798</c:v>
                </c:pt>
                <c:pt idx="2430">
                  <c:v>4.2839236111394712</c:v>
                </c:pt>
                <c:pt idx="2431">
                  <c:v>4.2846527778019663</c:v>
                </c:pt>
                <c:pt idx="2432">
                  <c:v>4.2853819444717374</c:v>
                </c:pt>
                <c:pt idx="2433">
                  <c:v>4.2860995370647288</c:v>
                </c:pt>
                <c:pt idx="2434">
                  <c:v>4.2868287037272239</c:v>
                </c:pt>
                <c:pt idx="2435">
                  <c:v>4.287557870396995</c:v>
                </c:pt>
                <c:pt idx="2436">
                  <c:v>4.2882870370594901</c:v>
                </c:pt>
                <c:pt idx="2437">
                  <c:v>4.2890046296524815</c:v>
                </c:pt>
                <c:pt idx="2438">
                  <c:v>4.2897800926148193</c:v>
                </c:pt>
                <c:pt idx="2439">
                  <c:v>4.2905092592845904</c:v>
                </c:pt>
                <c:pt idx="2440">
                  <c:v>4.2912384259543614</c:v>
                </c:pt>
                <c:pt idx="2441">
                  <c:v>4.2919675926168566</c:v>
                </c:pt>
                <c:pt idx="2442">
                  <c:v>4.292685185209848</c:v>
                </c:pt>
                <c:pt idx="2443">
                  <c:v>4.2934143518796191</c:v>
                </c:pt>
                <c:pt idx="2444">
                  <c:v>4.2941435185421142</c:v>
                </c:pt>
                <c:pt idx="2445">
                  <c:v>4.2948611111351056</c:v>
                </c:pt>
                <c:pt idx="2446">
                  <c:v>4.2955902778048767</c:v>
                </c:pt>
                <c:pt idx="2447">
                  <c:v>4.2963194444673718</c:v>
                </c:pt>
                <c:pt idx="2448">
                  <c:v>4.2970370370603632</c:v>
                </c:pt>
                <c:pt idx="2449">
                  <c:v>4.297812500022701</c:v>
                </c:pt>
                <c:pt idx="2450">
                  <c:v>4.2985416666924721</c:v>
                </c:pt>
                <c:pt idx="2451">
                  <c:v>4.2992708333549672</c:v>
                </c:pt>
                <c:pt idx="2452">
                  <c:v>4.3000000000247383</c:v>
                </c:pt>
                <c:pt idx="2453">
                  <c:v>4.3007175926177297</c:v>
                </c:pt>
                <c:pt idx="2454">
                  <c:v>4.3014467592875008</c:v>
                </c:pt>
                <c:pt idx="2455">
                  <c:v>4.3021759259499959</c:v>
                </c:pt>
                <c:pt idx="2456">
                  <c:v>4.3028935185429873</c:v>
                </c:pt>
                <c:pt idx="2457">
                  <c:v>4.3036226852127584</c:v>
                </c:pt>
                <c:pt idx="2458">
                  <c:v>4.3043518518752535</c:v>
                </c:pt>
                <c:pt idx="2459">
                  <c:v>4.3050694444682449</c:v>
                </c:pt>
                <c:pt idx="2460">
                  <c:v>4.305798611138016</c:v>
                </c:pt>
                <c:pt idx="2461">
                  <c:v>4.3065277778005111</c:v>
                </c:pt>
                <c:pt idx="2462">
                  <c:v>4.3072453703935025</c:v>
                </c:pt>
                <c:pt idx="2463">
                  <c:v>4.3079745370632736</c:v>
                </c:pt>
                <c:pt idx="2464">
                  <c:v>4.3087037037257687</c:v>
                </c:pt>
                <c:pt idx="2465">
                  <c:v>4.3094212963187601</c:v>
                </c:pt>
                <c:pt idx="2466">
                  <c:v>4.3101504629885312</c:v>
                </c:pt>
                <c:pt idx="2467">
                  <c:v>4.3108796296583023</c:v>
                </c:pt>
                <c:pt idx="2468">
                  <c:v>4.3115972222440178</c:v>
                </c:pt>
                <c:pt idx="2469">
                  <c:v>4.3123263889137888</c:v>
                </c:pt>
                <c:pt idx="2470">
                  <c:v>4.3130555555835599</c:v>
                </c:pt>
                <c:pt idx="2471">
                  <c:v>4.3137731481765513</c:v>
                </c:pt>
                <c:pt idx="2472">
                  <c:v>4.3145023148390464</c:v>
                </c:pt>
                <c:pt idx="2473">
                  <c:v>4.3152314815088175</c:v>
                </c:pt>
                <c:pt idx="2474">
                  <c:v>4.3159490741018089</c:v>
                </c:pt>
                <c:pt idx="2475">
                  <c:v>4.3166782407643041</c:v>
                </c:pt>
                <c:pt idx="2476">
                  <c:v>4.3174074074340751</c:v>
                </c:pt>
                <c:pt idx="2477">
                  <c:v>4.3181250000270666</c:v>
                </c:pt>
                <c:pt idx="2478">
                  <c:v>4.3188541666895617</c:v>
                </c:pt>
                <c:pt idx="2479">
                  <c:v>4.3195833333593328</c:v>
                </c:pt>
                <c:pt idx="2480">
                  <c:v>4.3203009259523242</c:v>
                </c:pt>
                <c:pt idx="2481">
                  <c:v>4.3210300926148193</c:v>
                </c:pt>
                <c:pt idx="2482">
                  <c:v>4.3217592592845904</c:v>
                </c:pt>
                <c:pt idx="2483">
                  <c:v>4.3224768518775818</c:v>
                </c:pt>
                <c:pt idx="2484">
                  <c:v>4.3232060185400769</c:v>
                </c:pt>
                <c:pt idx="2485">
                  <c:v>4.323935185209848</c:v>
                </c:pt>
                <c:pt idx="2486">
                  <c:v>4.3246527778028394</c:v>
                </c:pt>
                <c:pt idx="2487">
                  <c:v>4.3253819444726105</c:v>
                </c:pt>
                <c:pt idx="2488">
                  <c:v>4.3261111111351056</c:v>
                </c:pt>
                <c:pt idx="2489">
                  <c:v>4.326828703728097</c:v>
                </c:pt>
                <c:pt idx="2490">
                  <c:v>4.3275578703978681</c:v>
                </c:pt>
                <c:pt idx="2491">
                  <c:v>4.3282870370603632</c:v>
                </c:pt>
                <c:pt idx="2492">
                  <c:v>4.3290046296533546</c:v>
                </c:pt>
                <c:pt idx="2493">
                  <c:v>4.3297337963231257</c:v>
                </c:pt>
                <c:pt idx="2494">
                  <c:v>4.3304629629856208</c:v>
                </c:pt>
                <c:pt idx="2495">
                  <c:v>4.3311805555786123</c:v>
                </c:pt>
                <c:pt idx="2496">
                  <c:v>4.3319097222483833</c:v>
                </c:pt>
                <c:pt idx="2497">
                  <c:v>4.3326388889108784</c:v>
                </c:pt>
                <c:pt idx="2498">
                  <c:v>4.3333564815038699</c:v>
                </c:pt>
                <c:pt idx="2499">
                  <c:v>4.3340856481736409</c:v>
                </c:pt>
                <c:pt idx="2500">
                  <c:v>4.3348611111359787</c:v>
                </c:pt>
                <c:pt idx="2501">
                  <c:v>4.3355902778057498</c:v>
                </c:pt>
                <c:pt idx="2502">
                  <c:v>4.3363194444682449</c:v>
                </c:pt>
                <c:pt idx="2503">
                  <c:v>4.337048611138016</c:v>
                </c:pt>
                <c:pt idx="2504">
                  <c:v>4.3377662037310074</c:v>
                </c:pt>
                <c:pt idx="2505">
                  <c:v>4.3384953703935025</c:v>
                </c:pt>
                <c:pt idx="2506">
                  <c:v>4.3392708333558403</c:v>
                </c:pt>
                <c:pt idx="2507">
                  <c:v>4.3400000000256114</c:v>
                </c:pt>
                <c:pt idx="2508">
                  <c:v>4.3407175926186028</c:v>
                </c:pt>
                <c:pt idx="2509">
                  <c:v>4.3414467592810979</c:v>
                </c:pt>
                <c:pt idx="2510">
                  <c:v>4.342175925950869</c:v>
                </c:pt>
                <c:pt idx="2511">
                  <c:v>4.3428935185438604</c:v>
                </c:pt>
                <c:pt idx="2512">
                  <c:v>4.3436226852136315</c:v>
                </c:pt>
                <c:pt idx="2513">
                  <c:v>4.3443518518761266</c:v>
                </c:pt>
                <c:pt idx="2514">
                  <c:v>4.345069444469118</c:v>
                </c:pt>
                <c:pt idx="2515">
                  <c:v>4.3457986111388891</c:v>
                </c:pt>
                <c:pt idx="2516">
                  <c:v>4.3465277778013842</c:v>
                </c:pt>
                <c:pt idx="2517">
                  <c:v>4.3472453703943756</c:v>
                </c:pt>
                <c:pt idx="2518">
                  <c:v>4.3479745370641467</c:v>
                </c:pt>
                <c:pt idx="2519">
                  <c:v>4.3487037037266418</c:v>
                </c:pt>
                <c:pt idx="2520">
                  <c:v>4.3494212963196333</c:v>
                </c:pt>
                <c:pt idx="2521">
                  <c:v>4.3501504629894043</c:v>
                </c:pt>
                <c:pt idx="2522">
                  <c:v>4.3509259259517421</c:v>
                </c:pt>
                <c:pt idx="2523">
                  <c:v>4.3516550926142372</c:v>
                </c:pt>
                <c:pt idx="2524">
                  <c:v>4.3523726852072286</c:v>
                </c:pt>
                <c:pt idx="2525">
                  <c:v>4.3531018518769997</c:v>
                </c:pt>
                <c:pt idx="2526">
                  <c:v>4.3538310185467708</c:v>
                </c:pt>
                <c:pt idx="2527">
                  <c:v>4.3545486111397622</c:v>
                </c:pt>
                <c:pt idx="2528">
                  <c:v>4.3553240741021</c:v>
                </c:pt>
                <c:pt idx="2529">
                  <c:v>4.3560532407645951</c:v>
                </c:pt>
                <c:pt idx="2530">
                  <c:v>4.3567708333575865</c:v>
                </c:pt>
                <c:pt idx="2531">
                  <c:v>4.3575000000273576</c:v>
                </c:pt>
                <c:pt idx="2532">
                  <c:v>4.3582291666898527</c:v>
                </c:pt>
                <c:pt idx="2533">
                  <c:v>4.3589467592828441</c:v>
                </c:pt>
                <c:pt idx="2534">
                  <c:v>4.3597222222451819</c:v>
                </c:pt>
                <c:pt idx="2535">
                  <c:v>4.360451388914953</c:v>
                </c:pt>
                <c:pt idx="2536">
                  <c:v>4.3611689815079444</c:v>
                </c:pt>
                <c:pt idx="2537">
                  <c:v>4.3618981481704395</c:v>
                </c:pt>
                <c:pt idx="2538">
                  <c:v>4.3626273148402106</c:v>
                </c:pt>
                <c:pt idx="2539">
                  <c:v>4.363344907433202</c:v>
                </c:pt>
                <c:pt idx="2540">
                  <c:v>4.3641203703955398</c:v>
                </c:pt>
                <c:pt idx="2541">
                  <c:v>4.3648495370653109</c:v>
                </c:pt>
                <c:pt idx="2542">
                  <c:v>4.3655671296583023</c:v>
                </c:pt>
                <c:pt idx="2543">
                  <c:v>4.3662962963207974</c:v>
                </c:pt>
                <c:pt idx="2544">
                  <c:v>4.3670254629905685</c:v>
                </c:pt>
                <c:pt idx="2545">
                  <c:v>4.3677430555835599</c:v>
                </c:pt>
                <c:pt idx="2546">
                  <c:v>4.368472222246055</c:v>
                </c:pt>
                <c:pt idx="2547">
                  <c:v>4.3691898148390464</c:v>
                </c:pt>
                <c:pt idx="2548">
                  <c:v>4.3699189815088175</c:v>
                </c:pt>
                <c:pt idx="2549">
                  <c:v>4.3706481481713126</c:v>
                </c:pt>
                <c:pt idx="2550">
                  <c:v>4.3713657407643041</c:v>
                </c:pt>
                <c:pt idx="2551">
                  <c:v>4.3721527778034215</c:v>
                </c:pt>
                <c:pt idx="2552">
                  <c:v>4.3728703703964129</c:v>
                </c:pt>
                <c:pt idx="2553">
                  <c:v>4.373599537058908</c:v>
                </c:pt>
                <c:pt idx="2554">
                  <c:v>4.3743287037286791</c:v>
                </c:pt>
                <c:pt idx="2555">
                  <c:v>4.3750462963216705</c:v>
                </c:pt>
                <c:pt idx="2556">
                  <c:v>4.3757754629914416</c:v>
                </c:pt>
                <c:pt idx="2557">
                  <c:v>4.3765046296539367</c:v>
                </c:pt>
                <c:pt idx="2558">
                  <c:v>4.3772222222469281</c:v>
                </c:pt>
                <c:pt idx="2559">
                  <c:v>4.3779513889166992</c:v>
                </c:pt>
                <c:pt idx="2560">
                  <c:v>4.3786805555791943</c:v>
                </c:pt>
                <c:pt idx="2561">
                  <c:v>4.3793981481721858</c:v>
                </c:pt>
                <c:pt idx="2562">
                  <c:v>4.3801273148419568</c:v>
                </c:pt>
                <c:pt idx="2563">
                  <c:v>4.3808564815044519</c:v>
                </c:pt>
                <c:pt idx="2564">
                  <c:v>4.381585648174223</c:v>
                </c:pt>
                <c:pt idx="2565">
                  <c:v>4.3823032407672144</c:v>
                </c:pt>
                <c:pt idx="2566">
                  <c:v>4.3830324074297096</c:v>
                </c:pt>
                <c:pt idx="2567">
                  <c:v>4.3837615740994806</c:v>
                </c:pt>
                <c:pt idx="2568">
                  <c:v>4.3844791666924721</c:v>
                </c:pt>
                <c:pt idx="2569">
                  <c:v>4.3852083333549672</c:v>
                </c:pt>
                <c:pt idx="2570">
                  <c:v>4.3859375000247383</c:v>
                </c:pt>
                <c:pt idx="2571">
                  <c:v>4.3866550926177297</c:v>
                </c:pt>
                <c:pt idx="2572">
                  <c:v>4.3874421296568471</c:v>
                </c:pt>
                <c:pt idx="2573">
                  <c:v>4.3881597222498385</c:v>
                </c:pt>
                <c:pt idx="2574">
                  <c:v>4.3888888889123336</c:v>
                </c:pt>
                <c:pt idx="2575">
                  <c:v>4.3896180555821047</c:v>
                </c:pt>
                <c:pt idx="2576">
                  <c:v>4.3903356481750961</c:v>
                </c:pt>
                <c:pt idx="2577">
                  <c:v>4.3910648148375913</c:v>
                </c:pt>
                <c:pt idx="2578">
                  <c:v>4.3917939815073623</c:v>
                </c:pt>
                <c:pt idx="2579">
                  <c:v>4.3925231481698574</c:v>
                </c:pt>
                <c:pt idx="2580">
                  <c:v>4.3932407407628489</c:v>
                </c:pt>
                <c:pt idx="2581">
                  <c:v>4.3939699074326199</c:v>
                </c:pt>
                <c:pt idx="2582">
                  <c:v>4.394699074102391</c:v>
                </c:pt>
                <c:pt idx="2583">
                  <c:v>4.3954166666953824</c:v>
                </c:pt>
                <c:pt idx="2584">
                  <c:v>4.3961458333578776</c:v>
                </c:pt>
                <c:pt idx="2585">
                  <c:v>4.3968750000276486</c:v>
                </c:pt>
                <c:pt idx="2586">
                  <c:v>4.3976041666901438</c:v>
                </c:pt>
                <c:pt idx="2587">
                  <c:v>4.3983217592831352</c:v>
                </c:pt>
                <c:pt idx="2588">
                  <c:v>4.3990509259529063</c:v>
                </c:pt>
                <c:pt idx="2589">
                  <c:v>4.3997800926154014</c:v>
                </c:pt>
                <c:pt idx="2590">
                  <c:v>4.4004976852083928</c:v>
                </c:pt>
                <c:pt idx="2591">
                  <c:v>4.4012268518781639</c:v>
                </c:pt>
                <c:pt idx="2592">
                  <c:v>4.401956018540659</c:v>
                </c:pt>
                <c:pt idx="2593">
                  <c:v>4.4027314815029968</c:v>
                </c:pt>
                <c:pt idx="2594">
                  <c:v>4.4034490740959882</c:v>
                </c:pt>
                <c:pt idx="2595">
                  <c:v>4.4041782407657593</c:v>
                </c:pt>
                <c:pt idx="2596">
                  <c:v>4.4049074074355303</c:v>
                </c:pt>
                <c:pt idx="2597">
                  <c:v>4.4056365740980254</c:v>
                </c:pt>
                <c:pt idx="2598">
                  <c:v>4.4063657407677965</c:v>
                </c:pt>
                <c:pt idx="2599">
                  <c:v>4.4071296296533546</c:v>
                </c:pt>
                <c:pt idx="2600">
                  <c:v>4.4078587963231257</c:v>
                </c:pt>
                <c:pt idx="2601">
                  <c:v>4.4085763889161171</c:v>
                </c:pt>
                <c:pt idx="2602">
                  <c:v>4.4093055555786123</c:v>
                </c:pt>
                <c:pt idx="2603">
                  <c:v>4.4100347222483833</c:v>
                </c:pt>
                <c:pt idx="2604">
                  <c:v>4.4107523148413748</c:v>
                </c:pt>
                <c:pt idx="2605">
                  <c:v>4.4115277778037125</c:v>
                </c:pt>
                <c:pt idx="2606">
                  <c:v>4.4122569444662076</c:v>
                </c:pt>
                <c:pt idx="2607">
                  <c:v>4.4129745370591991</c:v>
                </c:pt>
                <c:pt idx="2608">
                  <c:v>4.4137037037289701</c:v>
                </c:pt>
                <c:pt idx="2609">
                  <c:v>4.4144328703987412</c:v>
                </c:pt>
                <c:pt idx="2610">
                  <c:v>4.4151504629844567</c:v>
                </c:pt>
                <c:pt idx="2611">
                  <c:v>4.4159375000235741</c:v>
                </c:pt>
                <c:pt idx="2612">
                  <c:v>4.4166550926165655</c:v>
                </c:pt>
                <c:pt idx="2613">
                  <c:v>4.4173842592863366</c:v>
                </c:pt>
                <c:pt idx="2614">
                  <c:v>4.4181134259488317</c:v>
                </c:pt>
                <c:pt idx="2615">
                  <c:v>4.4188310185418231</c:v>
                </c:pt>
                <c:pt idx="2616">
                  <c:v>4.4195601852115942</c:v>
                </c:pt>
                <c:pt idx="2617">
                  <c:v>4.420335648173932</c:v>
                </c:pt>
                <c:pt idx="2618">
                  <c:v>4.4210532407669234</c:v>
                </c:pt>
                <c:pt idx="2619">
                  <c:v>4.4217824074294185</c:v>
                </c:pt>
                <c:pt idx="2620">
                  <c:v>4.4225115740991896</c:v>
                </c:pt>
                <c:pt idx="2621">
                  <c:v>4.423229166692181</c:v>
                </c:pt>
                <c:pt idx="2622">
                  <c:v>4.4239583333619521</c:v>
                </c:pt>
                <c:pt idx="2623">
                  <c:v>4.4247337963242899</c:v>
                </c:pt>
                <c:pt idx="2624">
                  <c:v>4.4254513889172813</c:v>
                </c:pt>
                <c:pt idx="2625">
                  <c:v>4.4261805555797764</c:v>
                </c:pt>
                <c:pt idx="2626">
                  <c:v>4.4269097222495475</c:v>
                </c:pt>
                <c:pt idx="2627">
                  <c:v>4.4276273148425389</c:v>
                </c:pt>
                <c:pt idx="2628">
                  <c:v>4.428356481505034</c:v>
                </c:pt>
                <c:pt idx="2629">
                  <c:v>4.4291319444673718</c:v>
                </c:pt>
                <c:pt idx="2630">
                  <c:v>4.4298495370603632</c:v>
                </c:pt>
                <c:pt idx="2631">
                  <c:v>4.4305787037301343</c:v>
                </c:pt>
                <c:pt idx="2632">
                  <c:v>4.4313078703926294</c:v>
                </c:pt>
                <c:pt idx="2633">
                  <c:v>4.4320254629856208</c:v>
                </c:pt>
                <c:pt idx="2634">
                  <c:v>4.4327546296553919</c:v>
                </c:pt>
                <c:pt idx="2635">
                  <c:v>4.4335300926177297</c:v>
                </c:pt>
                <c:pt idx="2636">
                  <c:v>4.4342476852107211</c:v>
                </c:pt>
                <c:pt idx="2637">
                  <c:v>4.4349768518804922</c:v>
                </c:pt>
                <c:pt idx="2638">
                  <c:v>4.4357060185429873</c:v>
                </c:pt>
                <c:pt idx="2639">
                  <c:v>4.4364236111359787</c:v>
                </c:pt>
                <c:pt idx="2640">
                  <c:v>4.4371527778057498</c:v>
                </c:pt>
                <c:pt idx="2641">
                  <c:v>4.4379282407680876</c:v>
                </c:pt>
                <c:pt idx="2642">
                  <c:v>4.438645833361079</c:v>
                </c:pt>
                <c:pt idx="2643">
                  <c:v>4.4393750000235741</c:v>
                </c:pt>
                <c:pt idx="2644">
                  <c:v>4.4401041666933452</c:v>
                </c:pt>
                <c:pt idx="2645">
                  <c:v>4.4408217592863366</c:v>
                </c:pt>
                <c:pt idx="2646">
                  <c:v>4.4415509259488317</c:v>
                </c:pt>
                <c:pt idx="2647">
                  <c:v>4.4423263889111695</c:v>
                </c:pt>
                <c:pt idx="2648">
                  <c:v>4.4430439815041609</c:v>
                </c:pt>
                <c:pt idx="2649">
                  <c:v>4.443773148173932</c:v>
                </c:pt>
                <c:pt idx="2650">
                  <c:v>4.4445023148364271</c:v>
                </c:pt>
                <c:pt idx="2651">
                  <c:v>4.4452199074294185</c:v>
                </c:pt>
                <c:pt idx="2652">
                  <c:v>4.4459490740991896</c:v>
                </c:pt>
                <c:pt idx="2653">
                  <c:v>4.4467245370615274</c:v>
                </c:pt>
                <c:pt idx="2654">
                  <c:v>4.4474537037312984</c:v>
                </c:pt>
                <c:pt idx="2655">
                  <c:v>4.4481712963242899</c:v>
                </c:pt>
                <c:pt idx="2656">
                  <c:v>4.448900462986785</c:v>
                </c:pt>
                <c:pt idx="2657">
                  <c:v>4.4496296296565561</c:v>
                </c:pt>
                <c:pt idx="2658">
                  <c:v>4.4503472222495475</c:v>
                </c:pt>
                <c:pt idx="2659">
                  <c:v>4.4511226852118853</c:v>
                </c:pt>
                <c:pt idx="2660">
                  <c:v>4.4518518518743804</c:v>
                </c:pt>
                <c:pt idx="2661">
                  <c:v>4.4525810185441514</c:v>
                </c:pt>
                <c:pt idx="2662">
                  <c:v>4.4532986111371429</c:v>
                </c:pt>
                <c:pt idx="2663">
                  <c:v>4.454027777799638</c:v>
                </c:pt>
                <c:pt idx="2664">
                  <c:v>4.4547569444694091</c:v>
                </c:pt>
                <c:pt idx="2665">
                  <c:v>4.4555324074317468</c:v>
                </c:pt>
                <c:pt idx="2666">
                  <c:v>4.4562500000247383</c:v>
                </c:pt>
                <c:pt idx="2667">
                  <c:v>4.4569791666945093</c:v>
                </c:pt>
                <c:pt idx="2668">
                  <c:v>4.4577083333570044</c:v>
                </c:pt>
                <c:pt idx="2669">
                  <c:v>4.4584259259499959</c:v>
                </c:pt>
                <c:pt idx="2670">
                  <c:v>4.4591550926197669</c:v>
                </c:pt>
                <c:pt idx="2671">
                  <c:v>4.4599189815053251</c:v>
                </c:pt>
                <c:pt idx="2672">
                  <c:v>4.4606481481750961</c:v>
                </c:pt>
                <c:pt idx="2673">
                  <c:v>4.4613773148375913</c:v>
                </c:pt>
                <c:pt idx="2674">
                  <c:v>4.4620949074305827</c:v>
                </c:pt>
                <c:pt idx="2675">
                  <c:v>4.4628240741003538</c:v>
                </c:pt>
                <c:pt idx="2676">
                  <c:v>4.4635532407628489</c:v>
                </c:pt>
                <c:pt idx="2677">
                  <c:v>4.4643171296556829</c:v>
                </c:pt>
                <c:pt idx="2678">
                  <c:v>4.4650462963181781</c:v>
                </c:pt>
                <c:pt idx="2679">
                  <c:v>4.4657754629879491</c:v>
                </c:pt>
                <c:pt idx="2680">
                  <c:v>4.4664930555809406</c:v>
                </c:pt>
                <c:pt idx="2681">
                  <c:v>4.4672222222507116</c:v>
                </c:pt>
                <c:pt idx="2682">
                  <c:v>4.4679398148364271</c:v>
                </c:pt>
                <c:pt idx="2683">
                  <c:v>4.4687152778060408</c:v>
                </c:pt>
                <c:pt idx="2684">
                  <c:v>4.4694444444685359</c:v>
                </c:pt>
                <c:pt idx="2685">
                  <c:v>4.470173611138307</c:v>
                </c:pt>
                <c:pt idx="2686">
                  <c:v>4.4708912037312984</c:v>
                </c:pt>
                <c:pt idx="2687">
                  <c:v>4.4716203703937936</c:v>
                </c:pt>
                <c:pt idx="2688">
                  <c:v>4.4723495370635646</c:v>
                </c:pt>
                <c:pt idx="2689">
                  <c:v>4.4731250000259024</c:v>
                </c:pt>
                <c:pt idx="2690">
                  <c:v>4.4738425926188938</c:v>
                </c:pt>
                <c:pt idx="2691">
                  <c:v>4.4745717592813889</c:v>
                </c:pt>
                <c:pt idx="2692">
                  <c:v>4.47530092595116</c:v>
                </c:pt>
                <c:pt idx="2693">
                  <c:v>4.4760185185441514</c:v>
                </c:pt>
                <c:pt idx="2694">
                  <c:v>4.4767476852139225</c:v>
                </c:pt>
                <c:pt idx="2695">
                  <c:v>4.4775231481762603</c:v>
                </c:pt>
                <c:pt idx="2696">
                  <c:v>4.4782407407692517</c:v>
                </c:pt>
                <c:pt idx="2697">
                  <c:v>4.4789699074317468</c:v>
                </c:pt>
                <c:pt idx="2698">
                  <c:v>4.4796990741015179</c:v>
                </c:pt>
                <c:pt idx="2699">
                  <c:v>4.4804166666945093</c:v>
                </c:pt>
                <c:pt idx="2700">
                  <c:v>4.4811458333570044</c:v>
                </c:pt>
                <c:pt idx="2701">
                  <c:v>4.4819212963193422</c:v>
                </c:pt>
                <c:pt idx="2702">
                  <c:v>4.4826504629891133</c:v>
                </c:pt>
                <c:pt idx="2703">
                  <c:v>4.4833680555821047</c:v>
                </c:pt>
                <c:pt idx="2704">
                  <c:v>4.4840972222445998</c:v>
                </c:pt>
                <c:pt idx="2705">
                  <c:v>4.4848263889143709</c:v>
                </c:pt>
                <c:pt idx="2706">
                  <c:v>4.485555555584142</c:v>
                </c:pt>
                <c:pt idx="2707">
                  <c:v>4.4862731481698574</c:v>
                </c:pt>
                <c:pt idx="2708">
                  <c:v>4.4870023148396285</c:v>
                </c:pt>
                <c:pt idx="2709">
                  <c:v>4.4877314815093996</c:v>
                </c:pt>
                <c:pt idx="2710">
                  <c:v>4.488449074102391</c:v>
                </c:pt>
                <c:pt idx="2711">
                  <c:v>4.4891782407648861</c:v>
                </c:pt>
                <c:pt idx="2712">
                  <c:v>4.4898958333578776</c:v>
                </c:pt>
                <c:pt idx="2713">
                  <c:v>4.4906250000276486</c:v>
                </c:pt>
                <c:pt idx="2714">
                  <c:v>4.4913541666901438</c:v>
                </c:pt>
                <c:pt idx="2715">
                  <c:v>4.4920717592831352</c:v>
                </c:pt>
                <c:pt idx="2716">
                  <c:v>4.4928009259529063</c:v>
                </c:pt>
                <c:pt idx="2717">
                  <c:v>4.4935300926154014</c:v>
                </c:pt>
                <c:pt idx="2718">
                  <c:v>4.4942476852083928</c:v>
                </c:pt>
                <c:pt idx="2719">
                  <c:v>4.4949768518781639</c:v>
                </c:pt>
                <c:pt idx="2720">
                  <c:v>4.495706018540659</c:v>
                </c:pt>
                <c:pt idx="2721">
                  <c:v>4.4964351852104301</c:v>
                </c:pt>
                <c:pt idx="2722">
                  <c:v>4.4971527778034215</c:v>
                </c:pt>
                <c:pt idx="2723">
                  <c:v>4.4978819444731926</c:v>
                </c:pt>
                <c:pt idx="2724">
                  <c:v>4.498599537058908</c:v>
                </c:pt>
                <c:pt idx="2725">
                  <c:v>4.4993287037286791</c:v>
                </c:pt>
                <c:pt idx="2726">
                  <c:v>4.5000578703984502</c:v>
                </c:pt>
                <c:pt idx="2727">
                  <c:v>4.5007754629914416</c:v>
                </c:pt>
                <c:pt idx="2728">
                  <c:v>4.5015046296539367</c:v>
                </c:pt>
                <c:pt idx="2729">
                  <c:v>4.5022337963237078</c:v>
                </c:pt>
                <c:pt idx="2730">
                  <c:v>4.5029629629862029</c:v>
                </c:pt>
                <c:pt idx="2731">
                  <c:v>4.5036805555791943</c:v>
                </c:pt>
                <c:pt idx="2732">
                  <c:v>4.5044097222489654</c:v>
                </c:pt>
                <c:pt idx="2733">
                  <c:v>4.5051388889114605</c:v>
                </c:pt>
                <c:pt idx="2734">
                  <c:v>4.5058564815044519</c:v>
                </c:pt>
                <c:pt idx="2735">
                  <c:v>4.506585648174223</c:v>
                </c:pt>
                <c:pt idx="2736">
                  <c:v>4.5073148148367181</c:v>
                </c:pt>
                <c:pt idx="2737">
                  <c:v>4.5080324074297096</c:v>
                </c:pt>
                <c:pt idx="2738">
                  <c:v>4.5087615740994806</c:v>
                </c:pt>
                <c:pt idx="2739">
                  <c:v>4.5094907407692517</c:v>
                </c:pt>
                <c:pt idx="2740">
                  <c:v>4.5102083333549672</c:v>
                </c:pt>
                <c:pt idx="2741">
                  <c:v>4.5109375000247383</c:v>
                </c:pt>
                <c:pt idx="2742">
                  <c:v>4.5116666666945093</c:v>
                </c:pt>
                <c:pt idx="2743">
                  <c:v>4.5123842592875008</c:v>
                </c:pt>
                <c:pt idx="2744">
                  <c:v>4.5131134259499959</c:v>
                </c:pt>
                <c:pt idx="2745">
                  <c:v>4.5138425926197669</c:v>
                </c:pt>
                <c:pt idx="2746">
                  <c:v>4.5145601852127584</c:v>
                </c:pt>
                <c:pt idx="2747">
                  <c:v>4.5153356481750961</c:v>
                </c:pt>
                <c:pt idx="2748">
                  <c:v>4.5160648148375913</c:v>
                </c:pt>
                <c:pt idx="2749">
                  <c:v>4.5167939815073623</c:v>
                </c:pt>
                <c:pt idx="2750">
                  <c:v>4.5175115741003538</c:v>
                </c:pt>
                <c:pt idx="2751">
                  <c:v>4.5182407407628489</c:v>
                </c:pt>
                <c:pt idx="2752">
                  <c:v>4.5189699074326199</c:v>
                </c:pt>
                <c:pt idx="2753">
                  <c:v>4.5196875000256114</c:v>
                </c:pt>
                <c:pt idx="2754">
                  <c:v>4.5204166666953824</c:v>
                </c:pt>
                <c:pt idx="2755">
                  <c:v>4.5211458333578776</c:v>
                </c:pt>
                <c:pt idx="2756">
                  <c:v>4.521863425950869</c:v>
                </c:pt>
                <c:pt idx="2757">
                  <c:v>4.5225925926206401</c:v>
                </c:pt>
                <c:pt idx="2758">
                  <c:v>4.5233101852136315</c:v>
                </c:pt>
                <c:pt idx="2759">
                  <c:v>4.5240393518761266</c:v>
                </c:pt>
                <c:pt idx="2760">
                  <c:v>4.5247685185458977</c:v>
                </c:pt>
                <c:pt idx="2761">
                  <c:v>4.5254861111388891</c:v>
                </c:pt>
                <c:pt idx="2762">
                  <c:v>4.5262152778013842</c:v>
                </c:pt>
                <c:pt idx="2763">
                  <c:v>4.526990740763722</c:v>
                </c:pt>
                <c:pt idx="2764">
                  <c:v>4.5277083333567134</c:v>
                </c:pt>
                <c:pt idx="2765">
                  <c:v>4.5284375000264845</c:v>
                </c:pt>
                <c:pt idx="2766">
                  <c:v>4.5291666666889796</c:v>
                </c:pt>
                <c:pt idx="2767">
                  <c:v>4.529884259281971</c:v>
                </c:pt>
                <c:pt idx="2768">
                  <c:v>4.5306134259517421</c:v>
                </c:pt>
                <c:pt idx="2769">
                  <c:v>4.5313888889140799</c:v>
                </c:pt>
                <c:pt idx="2770">
                  <c:v>4.5321180555838509</c:v>
                </c:pt>
                <c:pt idx="2771">
                  <c:v>4.5328356481768424</c:v>
                </c:pt>
                <c:pt idx="2772">
                  <c:v>4.5335648148393375</c:v>
                </c:pt>
                <c:pt idx="2773">
                  <c:v>4.5342939815091086</c:v>
                </c:pt>
                <c:pt idx="2774">
                  <c:v>4.5350115741021</c:v>
                </c:pt>
                <c:pt idx="2775">
                  <c:v>4.5357870370644378</c:v>
                </c:pt>
                <c:pt idx="2776">
                  <c:v>4.5365162037269329</c:v>
                </c:pt>
                <c:pt idx="2777">
                  <c:v>4.5372337963199243</c:v>
                </c:pt>
                <c:pt idx="2778">
                  <c:v>4.5379629629896954</c:v>
                </c:pt>
                <c:pt idx="2779">
                  <c:v>4.5386921296521905</c:v>
                </c:pt>
                <c:pt idx="2780">
                  <c:v>4.5394097222451819</c:v>
                </c:pt>
                <c:pt idx="2781">
                  <c:v>4.5401851852075197</c:v>
                </c:pt>
                <c:pt idx="2782">
                  <c:v>4.5409143518772908</c:v>
                </c:pt>
                <c:pt idx="2783">
                  <c:v>4.5416435185470618</c:v>
                </c:pt>
                <c:pt idx="2784">
                  <c:v>4.5423611111327773</c:v>
                </c:pt>
                <c:pt idx="2785">
                  <c:v>4.5430902778025484</c:v>
                </c:pt>
                <c:pt idx="2786">
                  <c:v>4.5438194444723194</c:v>
                </c:pt>
                <c:pt idx="2787">
                  <c:v>4.5445949074346572</c:v>
                </c:pt>
                <c:pt idx="2788">
                  <c:v>4.5453125000276486</c:v>
                </c:pt>
                <c:pt idx="2789">
                  <c:v>4.5460416666901438</c:v>
                </c:pt>
                <c:pt idx="2790">
                  <c:v>4.5467708333599148</c:v>
                </c:pt>
                <c:pt idx="2791">
                  <c:v>4.5475000000224099</c:v>
                </c:pt>
                <c:pt idx="2792">
                  <c:v>4.5482175926154014</c:v>
                </c:pt>
                <c:pt idx="2793">
                  <c:v>4.5489467592851724</c:v>
                </c:pt>
                <c:pt idx="2794">
                  <c:v>4.5496643518781639</c:v>
                </c:pt>
                <c:pt idx="2795">
                  <c:v>4.550393518540659</c:v>
                </c:pt>
                <c:pt idx="2796">
                  <c:v>4.5511226852104301</c:v>
                </c:pt>
                <c:pt idx="2797">
                  <c:v>4.5518402778034215</c:v>
                </c:pt>
                <c:pt idx="2798">
                  <c:v>4.5526157407657593</c:v>
                </c:pt>
                <c:pt idx="2799">
                  <c:v>4.5533449074355303</c:v>
                </c:pt>
                <c:pt idx="2800">
                  <c:v>4.5540740740980254</c:v>
                </c:pt>
                <c:pt idx="2801">
                  <c:v>4.5547916666910169</c:v>
                </c:pt>
                <c:pt idx="2802">
                  <c:v>4.5555208333607879</c:v>
                </c:pt>
                <c:pt idx="2803">
                  <c:v>4.5562500000232831</c:v>
                </c:pt>
                <c:pt idx="2804">
                  <c:v>4.5570254629856208</c:v>
                </c:pt>
                <c:pt idx="2805">
                  <c:v>4.5577430555786123</c:v>
                </c:pt>
                <c:pt idx="2806">
                  <c:v>4.5584722222483833</c:v>
                </c:pt>
                <c:pt idx="2807">
                  <c:v>4.5592013889108784</c:v>
                </c:pt>
                <c:pt idx="2808">
                  <c:v>4.5599305555806495</c:v>
                </c:pt>
                <c:pt idx="2809">
                  <c:v>4.5606481481736409</c:v>
                </c:pt>
                <c:pt idx="2810">
                  <c:v>4.561377314843412</c:v>
                </c:pt>
                <c:pt idx="2811">
                  <c:v>4.5621064815059071</c:v>
                </c:pt>
                <c:pt idx="2812">
                  <c:v>4.5628240740988986</c:v>
                </c:pt>
                <c:pt idx="2813">
                  <c:v>4.5635532407686696</c:v>
                </c:pt>
                <c:pt idx="2814">
                  <c:v>4.5642824074311648</c:v>
                </c:pt>
                <c:pt idx="2815">
                  <c:v>4.5650462963239988</c:v>
                </c:pt>
                <c:pt idx="2816">
                  <c:v>4.5657754629864939</c:v>
                </c:pt>
                <c:pt idx="2817">
                  <c:v>4.566504629656265</c:v>
                </c:pt>
                <c:pt idx="2818">
                  <c:v>4.5672222222492564</c:v>
                </c:pt>
                <c:pt idx="2819">
                  <c:v>4.5679513889117516</c:v>
                </c:pt>
                <c:pt idx="2820">
                  <c:v>4.5686805555815226</c:v>
                </c:pt>
                <c:pt idx="2821">
                  <c:v>4.5694560185438604</c:v>
                </c:pt>
                <c:pt idx="2822">
                  <c:v>4.5701736111368518</c:v>
                </c:pt>
                <c:pt idx="2823">
                  <c:v>4.5709027777993469</c:v>
                </c:pt>
                <c:pt idx="2824">
                  <c:v>4.571631944469118</c:v>
                </c:pt>
                <c:pt idx="2825">
                  <c:v>4.5723495370621094</c:v>
                </c:pt>
                <c:pt idx="2826">
                  <c:v>4.5730787037318805</c:v>
                </c:pt>
                <c:pt idx="2827">
                  <c:v>4.5738541666942183</c:v>
                </c:pt>
                <c:pt idx="2828">
                  <c:v>4.5745833333567134</c:v>
                </c:pt>
                <c:pt idx="2829">
                  <c:v>4.5753009259497048</c:v>
                </c:pt>
                <c:pt idx="2830">
                  <c:v>4.5760300926194759</c:v>
                </c:pt>
                <c:pt idx="2831">
                  <c:v>4.576759259281971</c:v>
                </c:pt>
                <c:pt idx="2832">
                  <c:v>4.5774768518749624</c:v>
                </c:pt>
                <c:pt idx="2833">
                  <c:v>4.5782060185447335</c:v>
                </c:pt>
                <c:pt idx="2834">
                  <c:v>4.5789351852072286</c:v>
                </c:pt>
                <c:pt idx="2835">
                  <c:v>4.5796527778002201</c:v>
                </c:pt>
                <c:pt idx="2836">
                  <c:v>4.5803819444699911</c:v>
                </c:pt>
                <c:pt idx="2837">
                  <c:v>4.5810995370629826</c:v>
                </c:pt>
                <c:pt idx="2838">
                  <c:v>4.5818287037254777</c:v>
                </c:pt>
                <c:pt idx="2839">
                  <c:v>4.5825578703952488</c:v>
                </c:pt>
                <c:pt idx="2840">
                  <c:v>4.5832870370650198</c:v>
                </c:pt>
                <c:pt idx="2841">
                  <c:v>4.5840046296580113</c:v>
                </c:pt>
                <c:pt idx="2842">
                  <c:v>4.5847337963205064</c:v>
                </c:pt>
                <c:pt idx="2843">
                  <c:v>4.5854513889134978</c:v>
                </c:pt>
                <c:pt idx="2844">
                  <c:v>4.5861805555832689</c:v>
                </c:pt>
                <c:pt idx="2845">
                  <c:v>4.586909722245764</c:v>
                </c:pt>
                <c:pt idx="2846">
                  <c:v>4.5876273148387554</c:v>
                </c:pt>
                <c:pt idx="2847">
                  <c:v>4.5883564815085265</c:v>
                </c:pt>
                <c:pt idx="2848">
                  <c:v>4.5890856481710216</c:v>
                </c:pt>
                <c:pt idx="2849">
                  <c:v>4.589803240764013</c:v>
                </c:pt>
                <c:pt idx="2850">
                  <c:v>4.5905324074337841</c:v>
                </c:pt>
                <c:pt idx="2851">
                  <c:v>4.5912615740962792</c:v>
                </c:pt>
                <c:pt idx="2852">
                  <c:v>4.5919791666892706</c:v>
                </c:pt>
                <c:pt idx="2853">
                  <c:v>4.5927546296516084</c:v>
                </c:pt>
                <c:pt idx="2854">
                  <c:v>4.5934837963213795</c:v>
                </c:pt>
                <c:pt idx="2855">
                  <c:v>4.5942129629911506</c:v>
                </c:pt>
                <c:pt idx="2856">
                  <c:v>4.594930555584142</c:v>
                </c:pt>
                <c:pt idx="2857">
                  <c:v>4.5956597222466371</c:v>
                </c:pt>
                <c:pt idx="2858">
                  <c:v>4.5963888889164082</c:v>
                </c:pt>
                <c:pt idx="2859">
                  <c:v>4.5971527778019663</c:v>
                </c:pt>
                <c:pt idx="2860">
                  <c:v>4.5978819444717374</c:v>
                </c:pt>
                <c:pt idx="2861">
                  <c:v>4.5986111111342325</c:v>
                </c:pt>
                <c:pt idx="2862">
                  <c:v>4.5993287037272239</c:v>
                </c:pt>
                <c:pt idx="2863">
                  <c:v>4.600057870396995</c:v>
                </c:pt>
                <c:pt idx="2864">
                  <c:v>4.6007870370594901</c:v>
                </c:pt>
                <c:pt idx="2865">
                  <c:v>4.6015625000218279</c:v>
                </c:pt>
                <c:pt idx="2866">
                  <c:v>4.6022800926148193</c:v>
                </c:pt>
                <c:pt idx="2867">
                  <c:v>4.6030092592845904</c:v>
                </c:pt>
                <c:pt idx="2868">
                  <c:v>4.6037384259543614</c:v>
                </c:pt>
                <c:pt idx="2869">
                  <c:v>4.6044560185400769</c:v>
                </c:pt>
                <c:pt idx="2870">
                  <c:v>4.605185185209848</c:v>
                </c:pt>
                <c:pt idx="2871">
                  <c:v>4.6059606481721858</c:v>
                </c:pt>
                <c:pt idx="2872">
                  <c:v>4.6066898148419568</c:v>
                </c:pt>
                <c:pt idx="2873">
                  <c:v>4.6074074074349483</c:v>
                </c:pt>
                <c:pt idx="2874">
                  <c:v>4.6081365740974434</c:v>
                </c:pt>
                <c:pt idx="2875">
                  <c:v>4.6088657407672144</c:v>
                </c:pt>
                <c:pt idx="2876">
                  <c:v>4.6095833333602059</c:v>
                </c:pt>
                <c:pt idx="2877">
                  <c:v>4.610312500022701</c:v>
                </c:pt>
                <c:pt idx="2878">
                  <c:v>4.6110416666924721</c:v>
                </c:pt>
                <c:pt idx="2879">
                  <c:v>4.6117592592854635</c:v>
                </c:pt>
                <c:pt idx="2880">
                  <c:v>4.6124884259479586</c:v>
                </c:pt>
                <c:pt idx="2881">
                  <c:v>4.6132175926177297</c:v>
                </c:pt>
                <c:pt idx="2882">
                  <c:v>4.6139814815032878</c:v>
                </c:pt>
                <c:pt idx="2883">
                  <c:v>4.6147106481730589</c:v>
                </c:pt>
                <c:pt idx="2884">
                  <c:v>4.6154398148428299</c:v>
                </c:pt>
                <c:pt idx="2885">
                  <c:v>4.6161574074358214</c:v>
                </c:pt>
                <c:pt idx="2886">
                  <c:v>4.6168865740983165</c:v>
                </c:pt>
                <c:pt idx="2887">
                  <c:v>4.6176157407680876</c:v>
                </c:pt>
                <c:pt idx="2888">
                  <c:v>4.6183912037304253</c:v>
                </c:pt>
                <c:pt idx="2889">
                  <c:v>4.6191087963234168</c:v>
                </c:pt>
                <c:pt idx="2890">
                  <c:v>4.6198379629859119</c:v>
                </c:pt>
                <c:pt idx="2891">
                  <c:v>4.6205671296556829</c:v>
                </c:pt>
                <c:pt idx="2892">
                  <c:v>4.6212847222486744</c:v>
                </c:pt>
                <c:pt idx="2893">
                  <c:v>4.6220138889111695</c:v>
                </c:pt>
                <c:pt idx="2894">
                  <c:v>4.6227893518735073</c:v>
                </c:pt>
                <c:pt idx="2895">
                  <c:v>4.6235185185432783</c:v>
                </c:pt>
                <c:pt idx="2896">
                  <c:v>4.6242361111362698</c:v>
                </c:pt>
                <c:pt idx="2897">
                  <c:v>4.6249652778060408</c:v>
                </c:pt>
                <c:pt idx="2898">
                  <c:v>4.6256944444685359</c:v>
                </c:pt>
                <c:pt idx="2899">
                  <c:v>4.6264120370615274</c:v>
                </c:pt>
                <c:pt idx="2900">
                  <c:v>4.6271875000238651</c:v>
                </c:pt>
                <c:pt idx="2901">
                  <c:v>4.6279166666936362</c:v>
                </c:pt>
                <c:pt idx="2902">
                  <c:v>4.6286458333561313</c:v>
                </c:pt>
                <c:pt idx="2903">
                  <c:v>4.6293634259491228</c:v>
                </c:pt>
                <c:pt idx="2904">
                  <c:v>4.6300925926188938</c:v>
                </c:pt>
                <c:pt idx="2905">
                  <c:v>4.6308217592813889</c:v>
                </c:pt>
                <c:pt idx="2906">
                  <c:v>4.6315393518743804</c:v>
                </c:pt>
                <c:pt idx="2907">
                  <c:v>4.6322685185441514</c:v>
                </c:pt>
                <c:pt idx="2908">
                  <c:v>4.6329976852139225</c:v>
                </c:pt>
                <c:pt idx="2909">
                  <c:v>4.633715277799638</c:v>
                </c:pt>
                <c:pt idx="2910">
                  <c:v>4.6344444444694091</c:v>
                </c:pt>
                <c:pt idx="2911">
                  <c:v>4.6352199074317468</c:v>
                </c:pt>
                <c:pt idx="2912">
                  <c:v>4.6359490741015179</c:v>
                </c:pt>
                <c:pt idx="2913">
                  <c:v>4.6366666666945093</c:v>
                </c:pt>
                <c:pt idx="2914">
                  <c:v>4.6373958333570044</c:v>
                </c:pt>
                <c:pt idx="2915">
                  <c:v>4.6381250000267755</c:v>
                </c:pt>
                <c:pt idx="2916">
                  <c:v>4.6388425926197669</c:v>
                </c:pt>
                <c:pt idx="2917">
                  <c:v>4.6396180555821047</c:v>
                </c:pt>
                <c:pt idx="2918">
                  <c:v>4.6403472222445998</c:v>
                </c:pt>
                <c:pt idx="2919">
                  <c:v>4.6410763889143709</c:v>
                </c:pt>
                <c:pt idx="2920">
                  <c:v>4.6417939815073623</c:v>
                </c:pt>
                <c:pt idx="2921">
                  <c:v>4.6425231481698574</c:v>
                </c:pt>
                <c:pt idx="2922">
                  <c:v>4.6432523148396285</c:v>
                </c:pt>
                <c:pt idx="2923">
                  <c:v>4.6440277778019663</c:v>
                </c:pt>
                <c:pt idx="2924">
                  <c:v>4.6447453703949577</c:v>
                </c:pt>
                <c:pt idx="2925">
                  <c:v>4.6454745370647288</c:v>
                </c:pt>
                <c:pt idx="2926">
                  <c:v>4.6461921296577202</c:v>
                </c:pt>
                <c:pt idx="2927">
                  <c:v>4.6469212963202153</c:v>
                </c:pt>
                <c:pt idx="2928">
                  <c:v>4.6476504629899864</c:v>
                </c:pt>
                <c:pt idx="2929">
                  <c:v>4.6484143518755445</c:v>
                </c:pt>
                <c:pt idx="2930">
                  <c:v>4.6491435185453156</c:v>
                </c:pt>
                <c:pt idx="2931">
                  <c:v>4.6498726852078107</c:v>
                </c:pt>
                <c:pt idx="2932">
                  <c:v>4.6505902778008021</c:v>
                </c:pt>
                <c:pt idx="2933">
                  <c:v>4.6513194444705732</c:v>
                </c:pt>
                <c:pt idx="2934">
                  <c:v>4.6520486111330683</c:v>
                </c:pt>
                <c:pt idx="2935">
                  <c:v>4.6527662037260598</c:v>
                </c:pt>
                <c:pt idx="2936">
                  <c:v>4.6534953703958308</c:v>
                </c:pt>
                <c:pt idx="2937">
                  <c:v>4.6542245370656019</c:v>
                </c:pt>
                <c:pt idx="2938">
                  <c:v>4.6549421296513174</c:v>
                </c:pt>
                <c:pt idx="2939">
                  <c:v>4.6556712963210884</c:v>
                </c:pt>
                <c:pt idx="2940">
                  <c:v>4.6564467592834262</c:v>
                </c:pt>
                <c:pt idx="2941">
                  <c:v>4.6571759259531973</c:v>
                </c:pt>
                <c:pt idx="2942">
                  <c:v>4.6578935185461887</c:v>
                </c:pt>
                <c:pt idx="2943">
                  <c:v>4.6586226852086838</c:v>
                </c:pt>
                <c:pt idx="2944">
                  <c:v>4.6593518518784549</c:v>
                </c:pt>
                <c:pt idx="2945">
                  <c:v>4.6600694444714463</c:v>
                </c:pt>
                <c:pt idx="2946">
                  <c:v>4.6607986111339414</c:v>
                </c:pt>
                <c:pt idx="2947">
                  <c:v>4.6615162037269329</c:v>
                </c:pt>
                <c:pt idx="2948">
                  <c:v>4.6622453703967039</c:v>
                </c:pt>
                <c:pt idx="2949">
                  <c:v>4.6629745370591991</c:v>
                </c:pt>
                <c:pt idx="2950">
                  <c:v>4.6637037037289701</c:v>
                </c:pt>
                <c:pt idx="2951">
                  <c:v>4.6644675926145283</c:v>
                </c:pt>
                <c:pt idx="2952">
                  <c:v>4.6651967592842993</c:v>
                </c:pt>
                <c:pt idx="2953">
                  <c:v>4.6659259259540704</c:v>
                </c:pt>
                <c:pt idx="2954">
                  <c:v>4.6666435185470618</c:v>
                </c:pt>
                <c:pt idx="2955">
                  <c:v>4.6673726852095569</c:v>
                </c:pt>
                <c:pt idx="2956">
                  <c:v>4.668101851879328</c:v>
                </c:pt>
                <c:pt idx="2957">
                  <c:v>4.6688194444723194</c:v>
                </c:pt>
                <c:pt idx="2958">
                  <c:v>4.6695486111348146</c:v>
                </c:pt>
                <c:pt idx="2959">
                  <c:v>4.6702777778045856</c:v>
                </c:pt>
                <c:pt idx="2960">
                  <c:v>4.6709953703975771</c:v>
                </c:pt>
                <c:pt idx="2961">
                  <c:v>4.6717245370600722</c:v>
                </c:pt>
                <c:pt idx="2962">
                  <c:v>4.6724537037298433</c:v>
                </c:pt>
                <c:pt idx="2963">
                  <c:v>4.6731712963228347</c:v>
                </c:pt>
                <c:pt idx="2964">
                  <c:v>4.6739004629853298</c:v>
                </c:pt>
                <c:pt idx="2965">
                  <c:v>4.6746296296551009</c:v>
                </c:pt>
                <c:pt idx="2966">
                  <c:v>4.6753472222480923</c:v>
                </c:pt>
                <c:pt idx="2967">
                  <c:v>4.6761226852104301</c:v>
                </c:pt>
                <c:pt idx="2968">
                  <c:v>4.6768518518802011</c:v>
                </c:pt>
                <c:pt idx="2969">
                  <c:v>4.6775810185426963</c:v>
                </c:pt>
                <c:pt idx="2970">
                  <c:v>4.6783101852124673</c:v>
                </c:pt>
                <c:pt idx="2971">
                  <c:v>4.6790277778054588</c:v>
                </c:pt>
                <c:pt idx="2972">
                  <c:v>4.6797569444679539</c:v>
                </c:pt>
                <c:pt idx="2973">
                  <c:v>4.6805324074302916</c:v>
                </c:pt>
                <c:pt idx="2974">
                  <c:v>4.6812500000232831</c:v>
                </c:pt>
                <c:pt idx="2975">
                  <c:v>4.6819791666930541</c:v>
                </c:pt>
                <c:pt idx="2976">
                  <c:v>4.6827083333555493</c:v>
                </c:pt>
                <c:pt idx="2977">
                  <c:v>4.6834259259485407</c:v>
                </c:pt>
                <c:pt idx="2978">
                  <c:v>4.6841550926183118</c:v>
                </c:pt>
                <c:pt idx="2979">
                  <c:v>4.6849305555806495</c:v>
                </c:pt>
                <c:pt idx="2980">
                  <c:v>4.6856597222504206</c:v>
                </c:pt>
                <c:pt idx="2981">
                  <c:v>4.686377314843412</c:v>
                </c:pt>
                <c:pt idx="2982">
                  <c:v>4.6871064815059071</c:v>
                </c:pt>
                <c:pt idx="2983">
                  <c:v>4.6878356481756782</c:v>
                </c:pt>
                <c:pt idx="2984">
                  <c:v>4.6885532407686696</c:v>
                </c:pt>
                <c:pt idx="2985">
                  <c:v>4.6892824074311648</c:v>
                </c:pt>
                <c:pt idx="2986">
                  <c:v>4.6900115741009358</c:v>
                </c:pt>
                <c:pt idx="2987">
                  <c:v>4.6907291666939273</c:v>
                </c:pt>
                <c:pt idx="2988">
                  <c:v>4.6914583333564224</c:v>
                </c:pt>
                <c:pt idx="2989">
                  <c:v>4.6921875000261934</c:v>
                </c:pt>
                <c:pt idx="2990">
                  <c:v>4.6929050926191849</c:v>
                </c:pt>
                <c:pt idx="2991">
                  <c:v>4.69363425928168</c:v>
                </c:pt>
                <c:pt idx="2992">
                  <c:v>4.6943634259514511</c:v>
                </c:pt>
                <c:pt idx="2993">
                  <c:v>4.6950810185444425</c:v>
                </c:pt>
                <c:pt idx="2994">
                  <c:v>4.6958101852069376</c:v>
                </c:pt>
                <c:pt idx="2995">
                  <c:v>4.6965856481765513</c:v>
                </c:pt>
                <c:pt idx="2996">
                  <c:v>4.6973148148390464</c:v>
                </c:pt>
                <c:pt idx="2997">
                  <c:v>4.6980324074320379</c:v>
                </c:pt>
                <c:pt idx="2998">
                  <c:v>4.6987615741018089</c:v>
                </c:pt>
                <c:pt idx="2999">
                  <c:v>4.6994907407643041</c:v>
                </c:pt>
                <c:pt idx="3000">
                  <c:v>4.7002199074340751</c:v>
                </c:pt>
                <c:pt idx="3001">
                  <c:v>4.7009837963196333</c:v>
                </c:pt>
                <c:pt idx="3002">
                  <c:v>4.7017129629894043</c:v>
                </c:pt>
                <c:pt idx="3003">
                  <c:v>4.7024421296518994</c:v>
                </c:pt>
                <c:pt idx="3004">
                  <c:v>4.7031597222448909</c:v>
                </c:pt>
                <c:pt idx="3005">
                  <c:v>4.7038888889146619</c:v>
                </c:pt>
                <c:pt idx="3006">
                  <c:v>4.7046180555771571</c:v>
                </c:pt>
                <c:pt idx="3007">
                  <c:v>4.7053935185467708</c:v>
                </c:pt>
                <c:pt idx="3008">
                  <c:v>4.7061111111397622</c:v>
                </c:pt>
                <c:pt idx="3009">
                  <c:v>4.7068402778022573</c:v>
                </c:pt>
                <c:pt idx="3010">
                  <c:v>4.7075578703952488</c:v>
                </c:pt>
                <c:pt idx="3011">
                  <c:v>4.7082870370650198</c:v>
                </c:pt>
                <c:pt idx="3012">
                  <c:v>4.7090162037275149</c:v>
                </c:pt>
                <c:pt idx="3013">
                  <c:v>4.7097337963205064</c:v>
                </c:pt>
                <c:pt idx="3014">
                  <c:v>4.7104629629902774</c:v>
                </c:pt>
                <c:pt idx="3015">
                  <c:v>4.7111921296527726</c:v>
                </c:pt>
                <c:pt idx="3016">
                  <c:v>4.7119212963225436</c:v>
                </c:pt>
                <c:pt idx="3017">
                  <c:v>4.7126388889155351</c:v>
                </c:pt>
                <c:pt idx="3018">
                  <c:v>4.7134143518778728</c:v>
                </c:pt>
                <c:pt idx="3019">
                  <c:v>4.7141435185403679</c:v>
                </c:pt>
                <c:pt idx="3020">
                  <c:v>4.714872685210139</c:v>
                </c:pt>
                <c:pt idx="3021">
                  <c:v>4.7155902778031304</c:v>
                </c:pt>
                <c:pt idx="3022">
                  <c:v>4.7163194444729015</c:v>
                </c:pt>
                <c:pt idx="3023">
                  <c:v>4.7170486111353966</c:v>
                </c:pt>
                <c:pt idx="3024">
                  <c:v>4.7178240740977344</c:v>
                </c:pt>
                <c:pt idx="3025">
                  <c:v>4.7185416666907258</c:v>
                </c:pt>
                <c:pt idx="3026">
                  <c:v>4.7192708333604969</c:v>
                </c:pt>
                <c:pt idx="3027">
                  <c:v>4.720000000022992</c:v>
                </c:pt>
                <c:pt idx="3028">
                  <c:v>4.7207175926159834</c:v>
                </c:pt>
                <c:pt idx="3029">
                  <c:v>4.7214467592857545</c:v>
                </c:pt>
                <c:pt idx="3030">
                  <c:v>4.7222222222480923</c:v>
                </c:pt>
                <c:pt idx="3031">
                  <c:v>4.7229513889105874</c:v>
                </c:pt>
                <c:pt idx="3032">
                  <c:v>4.7236805555803585</c:v>
                </c:pt>
                <c:pt idx="3033">
                  <c:v>4.7243981481733499</c:v>
                </c:pt>
                <c:pt idx="3034">
                  <c:v>4.725127314843121</c:v>
                </c:pt>
                <c:pt idx="3035">
                  <c:v>4.7258564815056161</c:v>
                </c:pt>
                <c:pt idx="3036">
                  <c:v>4.7266319444679539</c:v>
                </c:pt>
                <c:pt idx="3037">
                  <c:v>4.7273495370609453</c:v>
                </c:pt>
                <c:pt idx="3038">
                  <c:v>4.7280787037307164</c:v>
                </c:pt>
                <c:pt idx="3039">
                  <c:v>4.7288078703932115</c:v>
                </c:pt>
                <c:pt idx="3040">
                  <c:v>4.7295254629862029</c:v>
                </c:pt>
                <c:pt idx="3041">
                  <c:v>4.730254629655974</c:v>
                </c:pt>
                <c:pt idx="3042">
                  <c:v>4.7310300926183118</c:v>
                </c:pt>
                <c:pt idx="3043">
                  <c:v>4.7317592592808069</c:v>
                </c:pt>
                <c:pt idx="3044">
                  <c:v>4.7324768518737983</c:v>
                </c:pt>
                <c:pt idx="3045">
                  <c:v>4.7332060185435694</c:v>
                </c:pt>
                <c:pt idx="3046">
                  <c:v>4.7339351852133404</c:v>
                </c:pt>
                <c:pt idx="3047">
                  <c:v>4.7346527778063319</c:v>
                </c:pt>
                <c:pt idx="3048">
                  <c:v>4.735381944468827</c:v>
                </c:pt>
                <c:pt idx="3049">
                  <c:v>4.7361111111385981</c:v>
                </c:pt>
                <c:pt idx="3050">
                  <c:v>4.7368287037315895</c:v>
                </c:pt>
                <c:pt idx="3051">
                  <c:v>4.7375578703940846</c:v>
                </c:pt>
                <c:pt idx="3052">
                  <c:v>4.7382870370638557</c:v>
                </c:pt>
                <c:pt idx="3053">
                  <c:v>4.7390046296568471</c:v>
                </c:pt>
                <c:pt idx="3054">
                  <c:v>4.7397337963193422</c:v>
                </c:pt>
                <c:pt idx="3055">
                  <c:v>4.7404629629891133</c:v>
                </c:pt>
                <c:pt idx="3056">
                  <c:v>4.7411805555821047</c:v>
                </c:pt>
                <c:pt idx="3057">
                  <c:v>4.7419097222445998</c:v>
                </c:pt>
                <c:pt idx="3058">
                  <c:v>4.7426388889143709</c:v>
                </c:pt>
                <c:pt idx="3059">
                  <c:v>4.7433564815073623</c:v>
                </c:pt>
                <c:pt idx="3060">
                  <c:v>4.7440856481698574</c:v>
                </c:pt>
                <c:pt idx="3061">
                  <c:v>4.7448148148396285</c:v>
                </c:pt>
                <c:pt idx="3062">
                  <c:v>4.7455324074326199</c:v>
                </c:pt>
                <c:pt idx="3063">
                  <c:v>4.7463078703949577</c:v>
                </c:pt>
                <c:pt idx="3064">
                  <c:v>4.7470370370647288</c:v>
                </c:pt>
                <c:pt idx="3065">
                  <c:v>4.7477546296577202</c:v>
                </c:pt>
                <c:pt idx="3066">
                  <c:v>4.7484837963202153</c:v>
                </c:pt>
                <c:pt idx="3067">
                  <c:v>4.7492129629899864</c:v>
                </c:pt>
                <c:pt idx="3068">
                  <c:v>4.7499305555829778</c:v>
                </c:pt>
                <c:pt idx="3069">
                  <c:v>4.7506597222454729</c:v>
                </c:pt>
                <c:pt idx="3070">
                  <c:v>4.751388888915244</c:v>
                </c:pt>
                <c:pt idx="3071">
                  <c:v>4.7521064815082354</c:v>
                </c:pt>
                <c:pt idx="3072">
                  <c:v>4.7528356481707306</c:v>
                </c:pt>
                <c:pt idx="3073">
                  <c:v>4.7535648148405016</c:v>
                </c:pt>
                <c:pt idx="3074">
                  <c:v>4.7542824074334931</c:v>
                </c:pt>
                <c:pt idx="3075">
                  <c:v>4.7550115740959882</c:v>
                </c:pt>
                <c:pt idx="3076">
                  <c:v>4.7557407407657593</c:v>
                </c:pt>
                <c:pt idx="3077">
                  <c:v>4.7564699074355303</c:v>
                </c:pt>
                <c:pt idx="3078">
                  <c:v>4.7571875000285218</c:v>
                </c:pt>
                <c:pt idx="3079">
                  <c:v>4.7579166666910169</c:v>
                </c:pt>
                <c:pt idx="3080">
                  <c:v>4.7586342592840083</c:v>
                </c:pt>
                <c:pt idx="3081">
                  <c:v>4.7593634259537794</c:v>
                </c:pt>
                <c:pt idx="3082">
                  <c:v>4.7600925926162745</c:v>
                </c:pt>
                <c:pt idx="3083">
                  <c:v>4.7608101852092659</c:v>
                </c:pt>
                <c:pt idx="3084">
                  <c:v>4.7615856481716037</c:v>
                </c:pt>
                <c:pt idx="3085">
                  <c:v>4.7623148148413748</c:v>
                </c:pt>
                <c:pt idx="3086">
                  <c:v>4.7630439815038699</c:v>
                </c:pt>
                <c:pt idx="3087">
                  <c:v>4.7637615740968613</c:v>
                </c:pt>
                <c:pt idx="3088">
                  <c:v>4.7644907407666324</c:v>
                </c:pt>
                <c:pt idx="3089">
                  <c:v>4.7652199074291275</c:v>
                </c:pt>
                <c:pt idx="3090">
                  <c:v>4.7659375000221189</c:v>
                </c:pt>
                <c:pt idx="3091">
                  <c:v>4.76666666669189</c:v>
                </c:pt>
                <c:pt idx="3092">
                  <c:v>4.7673958333616611</c:v>
                </c:pt>
                <c:pt idx="3093">
                  <c:v>4.7681134259546525</c:v>
                </c:pt>
                <c:pt idx="3094">
                  <c:v>4.7688425926171476</c:v>
                </c:pt>
                <c:pt idx="3095">
                  <c:v>4.7696180555794854</c:v>
                </c:pt>
                <c:pt idx="3096">
                  <c:v>4.7703472222492564</c:v>
                </c:pt>
                <c:pt idx="3097">
                  <c:v>4.7710648148422479</c:v>
                </c:pt>
                <c:pt idx="3098">
                  <c:v>4.771793981504743</c:v>
                </c:pt>
                <c:pt idx="3099">
                  <c:v>4.7725231481745141</c:v>
                </c:pt>
                <c:pt idx="3100">
                  <c:v>4.7732407407675055</c:v>
                </c:pt>
                <c:pt idx="3101">
                  <c:v>4.7740162037298433</c:v>
                </c:pt>
                <c:pt idx="3102">
                  <c:v>4.7747453703923384</c:v>
                </c:pt>
                <c:pt idx="3103">
                  <c:v>4.7754629629853298</c:v>
                </c:pt>
                <c:pt idx="3104">
                  <c:v>4.7761921296551009</c:v>
                </c:pt>
                <c:pt idx="3105">
                  <c:v>4.7769212963248719</c:v>
                </c:pt>
                <c:pt idx="3106">
                  <c:v>4.7776388889105874</c:v>
                </c:pt>
                <c:pt idx="3107">
                  <c:v>4.7784143518802011</c:v>
                </c:pt>
                <c:pt idx="3108">
                  <c:v>4.7791435185426963</c:v>
                </c:pt>
                <c:pt idx="3109">
                  <c:v>4.7798611111356877</c:v>
                </c:pt>
                <c:pt idx="3110">
                  <c:v>4.7805902778054588</c:v>
                </c:pt>
                <c:pt idx="3111">
                  <c:v>4.7813194444679539</c:v>
                </c:pt>
                <c:pt idx="3112">
                  <c:v>4.7820370370609453</c:v>
                </c:pt>
                <c:pt idx="3113">
                  <c:v>4.7827662037307164</c:v>
                </c:pt>
                <c:pt idx="3114">
                  <c:v>4.7834953703932115</c:v>
                </c:pt>
                <c:pt idx="3115">
                  <c:v>4.7842129629862029</c:v>
                </c:pt>
                <c:pt idx="3116">
                  <c:v>4.784942129655974</c:v>
                </c:pt>
                <c:pt idx="3117">
                  <c:v>4.7856712963184691</c:v>
                </c:pt>
                <c:pt idx="3118">
                  <c:v>4.7864467592808069</c:v>
                </c:pt>
                <c:pt idx="3119">
                  <c:v>4.7871643518737983</c:v>
                </c:pt>
                <c:pt idx="3120">
                  <c:v>4.7878935185435694</c:v>
                </c:pt>
                <c:pt idx="3121">
                  <c:v>4.7886226852133404</c:v>
                </c:pt>
                <c:pt idx="3122">
                  <c:v>4.7893402778063319</c:v>
                </c:pt>
                <c:pt idx="3123">
                  <c:v>4.790069444468827</c:v>
                </c:pt>
                <c:pt idx="3124">
                  <c:v>4.7908449074311648</c:v>
                </c:pt>
                <c:pt idx="3125">
                  <c:v>4.7915740741009358</c:v>
                </c:pt>
                <c:pt idx="3126">
                  <c:v>4.7922916666939273</c:v>
                </c:pt>
                <c:pt idx="3127">
                  <c:v>4.7930208333564224</c:v>
                </c:pt>
                <c:pt idx="3128">
                  <c:v>4.7937500000261934</c:v>
                </c:pt>
                <c:pt idx="3129">
                  <c:v>4.7944675926191849</c:v>
                </c:pt>
                <c:pt idx="3130">
                  <c:v>4.79519675928168</c:v>
                </c:pt>
                <c:pt idx="3131">
                  <c:v>4.7959259259514511</c:v>
                </c:pt>
                <c:pt idx="3132">
                  <c:v>4.7966435185444425</c:v>
                </c:pt>
                <c:pt idx="3133">
                  <c:v>4.7973726852069376</c:v>
                </c:pt>
                <c:pt idx="3134">
                  <c:v>4.7981018518767087</c:v>
                </c:pt>
                <c:pt idx="3135">
                  <c:v>4.7988194444697001</c:v>
                </c:pt>
                <c:pt idx="3136">
                  <c:v>4.7995486111394712</c:v>
                </c:pt>
                <c:pt idx="3137">
                  <c:v>4.8002777778019663</c:v>
                </c:pt>
                <c:pt idx="3138">
                  <c:v>4.8009953703949577</c:v>
                </c:pt>
                <c:pt idx="3139">
                  <c:v>4.8017245370647288</c:v>
                </c:pt>
                <c:pt idx="3140">
                  <c:v>4.8024537037272239</c:v>
                </c:pt>
                <c:pt idx="3141">
                  <c:v>4.8031712963202153</c:v>
                </c:pt>
                <c:pt idx="3142">
                  <c:v>4.8039004629899864</c:v>
                </c:pt>
                <c:pt idx="3143">
                  <c:v>4.8046296296524815</c:v>
                </c:pt>
                <c:pt idx="3144">
                  <c:v>4.8053472222454729</c:v>
                </c:pt>
                <c:pt idx="3145">
                  <c:v>4.806076388915244</c:v>
                </c:pt>
                <c:pt idx="3146">
                  <c:v>4.8068055555777391</c:v>
                </c:pt>
                <c:pt idx="3147">
                  <c:v>4.8075231481707306</c:v>
                </c:pt>
                <c:pt idx="3148">
                  <c:v>4.8082523148405016</c:v>
                </c:pt>
                <c:pt idx="3149">
                  <c:v>4.8089814815029968</c:v>
                </c:pt>
                <c:pt idx="3150">
                  <c:v>4.8097453703958308</c:v>
                </c:pt>
                <c:pt idx="3151">
                  <c:v>4.8104745370656019</c:v>
                </c:pt>
                <c:pt idx="3152">
                  <c:v>4.811203703728097</c:v>
                </c:pt>
                <c:pt idx="3153">
                  <c:v>4.8119328703978681</c:v>
                </c:pt>
                <c:pt idx="3154">
                  <c:v>4.8126504629908595</c:v>
                </c:pt>
                <c:pt idx="3155">
                  <c:v>4.8133796296533546</c:v>
                </c:pt>
                <c:pt idx="3156">
                  <c:v>4.8141435185461887</c:v>
                </c:pt>
                <c:pt idx="3157">
                  <c:v>4.8148726852086838</c:v>
                </c:pt>
                <c:pt idx="3158">
                  <c:v>4.8156018518784549</c:v>
                </c:pt>
                <c:pt idx="3159">
                  <c:v>4.8163194444714463</c:v>
                </c:pt>
                <c:pt idx="3160">
                  <c:v>4.8170486111339414</c:v>
                </c:pt>
                <c:pt idx="3161">
                  <c:v>4.8177777778037125</c:v>
                </c:pt>
                <c:pt idx="3162">
                  <c:v>4.8185532407660503</c:v>
                </c:pt>
                <c:pt idx="3163">
                  <c:v>4.8192708333590417</c:v>
                </c:pt>
                <c:pt idx="3164">
                  <c:v>4.8200000000215368</c:v>
                </c:pt>
                <c:pt idx="3165">
                  <c:v>4.8207291666913079</c:v>
                </c:pt>
                <c:pt idx="3166">
                  <c:v>4.8214467592842993</c:v>
                </c:pt>
                <c:pt idx="3167">
                  <c:v>4.8221759259540704</c:v>
                </c:pt>
                <c:pt idx="3168">
                  <c:v>4.8229513889164082</c:v>
                </c:pt>
                <c:pt idx="3169">
                  <c:v>4.8236805555789033</c:v>
                </c:pt>
                <c:pt idx="3170">
                  <c:v>4.8243981481718947</c:v>
                </c:pt>
                <c:pt idx="3171">
                  <c:v>4.8251273148416658</c:v>
                </c:pt>
                <c:pt idx="3172">
                  <c:v>4.8258564815041609</c:v>
                </c:pt>
                <c:pt idx="3173">
                  <c:v>4.826585648173932</c:v>
                </c:pt>
                <c:pt idx="3174">
                  <c:v>4.8273611111362698</c:v>
                </c:pt>
                <c:pt idx="3175">
                  <c:v>4.8280787037292612</c:v>
                </c:pt>
                <c:pt idx="3176">
                  <c:v>4.8288078703990323</c:v>
                </c:pt>
                <c:pt idx="3177">
                  <c:v>4.8295370370615274</c:v>
                </c:pt>
                <c:pt idx="3178">
                  <c:v>4.8302546296545188</c:v>
                </c:pt>
                <c:pt idx="3179">
                  <c:v>4.8309837963242899</c:v>
                </c:pt>
                <c:pt idx="3180">
                  <c:v>4.831712962986785</c:v>
                </c:pt>
                <c:pt idx="3181">
                  <c:v>4.8324305555797764</c:v>
                </c:pt>
                <c:pt idx="3182">
                  <c:v>4.8331597222495475</c:v>
                </c:pt>
                <c:pt idx="3183">
                  <c:v>4.8338888889120426</c:v>
                </c:pt>
                <c:pt idx="3184">
                  <c:v>4.834606481505034</c:v>
                </c:pt>
                <c:pt idx="3185">
                  <c:v>4.8353819444673718</c:v>
                </c:pt>
                <c:pt idx="3186">
                  <c:v>4.8361111111371429</c:v>
                </c:pt>
                <c:pt idx="3187">
                  <c:v>4.836840277799638</c:v>
                </c:pt>
                <c:pt idx="3188">
                  <c:v>4.8375578703926294</c:v>
                </c:pt>
                <c:pt idx="3189">
                  <c:v>4.8382870370624005</c:v>
                </c:pt>
                <c:pt idx="3190">
                  <c:v>4.8390162037321716</c:v>
                </c:pt>
                <c:pt idx="3191">
                  <c:v>4.839733796317887</c:v>
                </c:pt>
                <c:pt idx="3192">
                  <c:v>4.8404629629876581</c:v>
                </c:pt>
                <c:pt idx="3193">
                  <c:v>4.8411921296574292</c:v>
                </c:pt>
                <c:pt idx="3194">
                  <c:v>4.8419212963199243</c:v>
                </c:pt>
                <c:pt idx="3195">
                  <c:v>4.8426388889129157</c:v>
                </c:pt>
                <c:pt idx="3196">
                  <c:v>4.8433680555826868</c:v>
                </c:pt>
                <c:pt idx="3197">
                  <c:v>4.8440972222451819</c:v>
                </c:pt>
                <c:pt idx="3198">
                  <c:v>4.8448148148381733</c:v>
                </c:pt>
                <c:pt idx="3199">
                  <c:v>4.8455439815079444</c:v>
                </c:pt>
                <c:pt idx="3200">
                  <c:v>4.8462731481704395</c:v>
                </c:pt>
                <c:pt idx="3201">
                  <c:v>4.8469907407634309</c:v>
                </c:pt>
                <c:pt idx="3202">
                  <c:v>4.847719907433202</c:v>
                </c:pt>
                <c:pt idx="3203">
                  <c:v>4.8484490740956971</c:v>
                </c:pt>
                <c:pt idx="3204">
                  <c:v>4.8491666666886886</c:v>
                </c:pt>
                <c:pt idx="3205">
                  <c:v>4.8498958333584596</c:v>
                </c:pt>
                <c:pt idx="3206">
                  <c:v>4.8506712963207974</c:v>
                </c:pt>
                <c:pt idx="3207">
                  <c:v>4.8514004629905685</c:v>
                </c:pt>
                <c:pt idx="3208">
                  <c:v>4.8521180555835599</c:v>
                </c:pt>
                <c:pt idx="3209">
                  <c:v>4.852847222246055</c:v>
                </c:pt>
                <c:pt idx="3210">
                  <c:v>4.8535763889158261</c:v>
                </c:pt>
                <c:pt idx="3211">
                  <c:v>4.8543055555783212</c:v>
                </c:pt>
                <c:pt idx="3212">
                  <c:v>4.8550694444711553</c:v>
                </c:pt>
                <c:pt idx="3213">
                  <c:v>4.8557986111336504</c:v>
                </c:pt>
                <c:pt idx="3214">
                  <c:v>4.8565277778034215</c:v>
                </c:pt>
                <c:pt idx="3215">
                  <c:v>4.8572453703964129</c:v>
                </c:pt>
                <c:pt idx="3216">
                  <c:v>4.857974537058908</c:v>
                </c:pt>
                <c:pt idx="3217">
                  <c:v>4.8587037037286791</c:v>
                </c:pt>
                <c:pt idx="3218">
                  <c:v>4.8594791666910169</c:v>
                </c:pt>
                <c:pt idx="3219">
                  <c:v>4.8601967592840083</c:v>
                </c:pt>
                <c:pt idx="3220">
                  <c:v>4.8609259259537794</c:v>
                </c:pt>
                <c:pt idx="3221">
                  <c:v>4.8616550926162745</c:v>
                </c:pt>
                <c:pt idx="3222">
                  <c:v>4.8623726852092659</c:v>
                </c:pt>
                <c:pt idx="3223">
                  <c:v>4.863101851879037</c:v>
                </c:pt>
                <c:pt idx="3224">
                  <c:v>4.8638773148413748</c:v>
                </c:pt>
                <c:pt idx="3225">
                  <c:v>4.8645949074343662</c:v>
                </c:pt>
                <c:pt idx="3226">
                  <c:v>4.8653240740968613</c:v>
                </c:pt>
                <c:pt idx="3227">
                  <c:v>4.8660532407666324</c:v>
                </c:pt>
                <c:pt idx="3228">
                  <c:v>4.8667708333596238</c:v>
                </c:pt>
                <c:pt idx="3229">
                  <c:v>4.8675000000221189</c:v>
                </c:pt>
                <c:pt idx="3230">
                  <c:v>4.8682754629844567</c:v>
                </c:pt>
                <c:pt idx="3231">
                  <c:v>4.8690046296542278</c:v>
                </c:pt>
                <c:pt idx="3232">
                  <c:v>4.8697222222472192</c:v>
                </c:pt>
                <c:pt idx="3233">
                  <c:v>4.8704513889169903</c:v>
                </c:pt>
                <c:pt idx="3234">
                  <c:v>4.8711805555794854</c:v>
                </c:pt>
                <c:pt idx="3235">
                  <c:v>4.8718981481724768</c:v>
                </c:pt>
                <c:pt idx="3236">
                  <c:v>4.8726273148422479</c:v>
                </c:pt>
                <c:pt idx="3237">
                  <c:v>4.873356481504743</c:v>
                </c:pt>
                <c:pt idx="3238">
                  <c:v>4.8740740740977344</c:v>
                </c:pt>
                <c:pt idx="3239">
                  <c:v>4.8748032407675055</c:v>
                </c:pt>
                <c:pt idx="3240">
                  <c:v>4.8755324074300006</c:v>
                </c:pt>
                <c:pt idx="3241">
                  <c:v>4.8763078703923384</c:v>
                </c:pt>
                <c:pt idx="3242">
                  <c:v>4.8770254629853298</c:v>
                </c:pt>
                <c:pt idx="3243">
                  <c:v>4.8777546296551009</c:v>
                </c:pt>
                <c:pt idx="3244">
                  <c:v>4.8784837963248719</c:v>
                </c:pt>
                <c:pt idx="3245">
                  <c:v>4.8792013889105874</c:v>
                </c:pt>
                <c:pt idx="3246">
                  <c:v>4.8799305555803585</c:v>
                </c:pt>
                <c:pt idx="3247">
                  <c:v>4.8806597222501296</c:v>
                </c:pt>
                <c:pt idx="3248">
                  <c:v>4.881377314843121</c:v>
                </c:pt>
                <c:pt idx="3249">
                  <c:v>4.8821064815056161</c:v>
                </c:pt>
                <c:pt idx="3250">
                  <c:v>4.8828356481753872</c:v>
                </c:pt>
                <c:pt idx="3251">
                  <c:v>4.8835648148378823</c:v>
                </c:pt>
                <c:pt idx="3252">
                  <c:v>4.8843402778002201</c:v>
                </c:pt>
                <c:pt idx="3253">
                  <c:v>4.8850578703932115</c:v>
                </c:pt>
                <c:pt idx="3254">
                  <c:v>4.8857870370629826</c:v>
                </c:pt>
                <c:pt idx="3255">
                  <c:v>4.8865162037254777</c:v>
                </c:pt>
                <c:pt idx="3256">
                  <c:v>4.8872337963184691</c:v>
                </c:pt>
                <c:pt idx="3257">
                  <c:v>4.8879629629882402</c:v>
                </c:pt>
                <c:pt idx="3258">
                  <c:v>4.8887384259505779</c:v>
                </c:pt>
                <c:pt idx="3259">
                  <c:v>4.889467592620349</c:v>
                </c:pt>
                <c:pt idx="3260">
                  <c:v>4.8901967592828441</c:v>
                </c:pt>
                <c:pt idx="3261">
                  <c:v>4.8909143518758356</c:v>
                </c:pt>
                <c:pt idx="3262">
                  <c:v>4.8916435185456066</c:v>
                </c:pt>
                <c:pt idx="3263">
                  <c:v>4.8923726852081018</c:v>
                </c:pt>
                <c:pt idx="3264">
                  <c:v>4.8930902778010932</c:v>
                </c:pt>
                <c:pt idx="3265">
                  <c:v>4.8938194444708643</c:v>
                </c:pt>
                <c:pt idx="3266">
                  <c:v>4.8945370370638557</c:v>
                </c:pt>
                <c:pt idx="3267">
                  <c:v>4.8952662037263508</c:v>
                </c:pt>
                <c:pt idx="3268">
                  <c:v>4.8959953703961219</c:v>
                </c:pt>
                <c:pt idx="3269">
                  <c:v>4.8967129629891133</c:v>
                </c:pt>
                <c:pt idx="3270">
                  <c:v>4.8974421296516084</c:v>
                </c:pt>
                <c:pt idx="3271">
                  <c:v>4.8981712963213795</c:v>
                </c:pt>
                <c:pt idx="3272">
                  <c:v>4.8988888889143709</c:v>
                </c:pt>
                <c:pt idx="3273">
                  <c:v>4.899618055584142</c:v>
                </c:pt>
                <c:pt idx="3274">
                  <c:v>4.9003935185464798</c:v>
                </c:pt>
                <c:pt idx="3275">
                  <c:v>4.9011226852089749</c:v>
                </c:pt>
                <c:pt idx="3276">
                  <c:v>4.9018518518787459</c:v>
                </c:pt>
                <c:pt idx="3277">
                  <c:v>4.9025694444717374</c:v>
                </c:pt>
                <c:pt idx="3278">
                  <c:v>4.9032986111342325</c:v>
                </c:pt>
                <c:pt idx="3279">
                  <c:v>4.9040277778040036</c:v>
                </c:pt>
                <c:pt idx="3280">
                  <c:v>4.9048032407663413</c:v>
                </c:pt>
                <c:pt idx="3281">
                  <c:v>4.9055208333593328</c:v>
                </c:pt>
                <c:pt idx="3282">
                  <c:v>4.9062500000218279</c:v>
                </c:pt>
                <c:pt idx="3283">
                  <c:v>4.9069791666915989</c:v>
                </c:pt>
                <c:pt idx="3284">
                  <c:v>4.9076967592845904</c:v>
                </c:pt>
                <c:pt idx="3285">
                  <c:v>4.9084259259543614</c:v>
                </c:pt>
                <c:pt idx="3286">
                  <c:v>4.9092013889166992</c:v>
                </c:pt>
                <c:pt idx="3287">
                  <c:v>4.9099305555791943</c:v>
                </c:pt>
                <c:pt idx="3288">
                  <c:v>4.9106481481721858</c:v>
                </c:pt>
                <c:pt idx="3289">
                  <c:v>4.9113773148419568</c:v>
                </c:pt>
                <c:pt idx="3290">
                  <c:v>4.9121064815044519</c:v>
                </c:pt>
                <c:pt idx="3291">
                  <c:v>4.9128240740974434</c:v>
                </c:pt>
                <c:pt idx="3292">
                  <c:v>4.9135532407672144</c:v>
                </c:pt>
                <c:pt idx="3293">
                  <c:v>4.9142824074297096</c:v>
                </c:pt>
                <c:pt idx="3294">
                  <c:v>4.915000000022701</c:v>
                </c:pt>
                <c:pt idx="3295">
                  <c:v>4.9157291666924721</c:v>
                </c:pt>
                <c:pt idx="3296">
                  <c:v>4.9164583333549672</c:v>
                </c:pt>
                <c:pt idx="3297">
                  <c:v>4.9171759259479586</c:v>
                </c:pt>
                <c:pt idx="3298">
                  <c:v>4.9179050926177297</c:v>
                </c:pt>
                <c:pt idx="3299">
                  <c:v>4.9186342592875008</c:v>
                </c:pt>
                <c:pt idx="3300">
                  <c:v>4.9193518518804922</c:v>
                </c:pt>
                <c:pt idx="3301">
                  <c:v>4.9200810185429873</c:v>
                </c:pt>
                <c:pt idx="3302">
                  <c:v>4.9208101852127584</c:v>
                </c:pt>
                <c:pt idx="3303">
                  <c:v>4.9215277778057498</c:v>
                </c:pt>
                <c:pt idx="3304">
                  <c:v>4.9222569444682449</c:v>
                </c:pt>
                <c:pt idx="3305">
                  <c:v>4.922986111138016</c:v>
                </c:pt>
                <c:pt idx="3306">
                  <c:v>4.9237037037310074</c:v>
                </c:pt>
                <c:pt idx="3307">
                  <c:v>4.9244907407628489</c:v>
                </c:pt>
                <c:pt idx="3308">
                  <c:v>4.9252083333558403</c:v>
                </c:pt>
                <c:pt idx="3309">
                  <c:v>4.9259375000256114</c:v>
                </c:pt>
                <c:pt idx="3310">
                  <c:v>4.9266550926186028</c:v>
                </c:pt>
                <c:pt idx="3311">
                  <c:v>4.9273842592810979</c:v>
                </c:pt>
                <c:pt idx="3312">
                  <c:v>4.928113425950869</c:v>
                </c:pt>
                <c:pt idx="3313">
                  <c:v>4.9288425926206401</c:v>
                </c:pt>
                <c:pt idx="3314">
                  <c:v>4.9295601852136315</c:v>
                </c:pt>
                <c:pt idx="3315">
                  <c:v>4.9302893518761266</c:v>
                </c:pt>
                <c:pt idx="3316">
                  <c:v>4.9310185185458977</c:v>
                </c:pt>
                <c:pt idx="3317">
                  <c:v>4.9317361111388891</c:v>
                </c:pt>
                <c:pt idx="3318">
                  <c:v>4.9324652778013842</c:v>
                </c:pt>
                <c:pt idx="3319">
                  <c:v>4.9331944444711553</c:v>
                </c:pt>
                <c:pt idx="3320">
                  <c:v>4.9339120370641467</c:v>
                </c:pt>
                <c:pt idx="3321">
                  <c:v>4.9346412037266418</c:v>
                </c:pt>
                <c:pt idx="3322">
                  <c:v>4.9353703703964129</c:v>
                </c:pt>
                <c:pt idx="3323">
                  <c:v>4.9360879629894043</c:v>
                </c:pt>
                <c:pt idx="3324">
                  <c:v>4.9368171296518994</c:v>
                </c:pt>
                <c:pt idx="3325">
                  <c:v>4.9375462963216705</c:v>
                </c:pt>
                <c:pt idx="3326">
                  <c:v>4.9382638889146619</c:v>
                </c:pt>
                <c:pt idx="3327">
                  <c:v>4.9389930555771571</c:v>
                </c:pt>
                <c:pt idx="3328">
                  <c:v>4.9397222222469281</c:v>
                </c:pt>
                <c:pt idx="3329">
                  <c:v>4.9404398148399196</c:v>
                </c:pt>
                <c:pt idx="3330">
                  <c:v>4.9411689815096906</c:v>
                </c:pt>
                <c:pt idx="3331">
                  <c:v>4.9418981481721858</c:v>
                </c:pt>
                <c:pt idx="3332">
                  <c:v>4.9426157407651772</c:v>
                </c:pt>
                <c:pt idx="3333">
                  <c:v>4.9433912037275149</c:v>
                </c:pt>
                <c:pt idx="3334">
                  <c:v>4.944120370397286</c:v>
                </c:pt>
                <c:pt idx="3335">
                  <c:v>4.9448495370597811</c:v>
                </c:pt>
                <c:pt idx="3336">
                  <c:v>4.9455671296527726</c:v>
                </c:pt>
                <c:pt idx="3337">
                  <c:v>4.9462962963225436</c:v>
                </c:pt>
                <c:pt idx="3338">
                  <c:v>4.9470254629850388</c:v>
                </c:pt>
                <c:pt idx="3339">
                  <c:v>4.9478009259546525</c:v>
                </c:pt>
                <c:pt idx="3340">
                  <c:v>4.9485185185403679</c:v>
                </c:pt>
                <c:pt idx="3341">
                  <c:v>4.949247685210139</c:v>
                </c:pt>
                <c:pt idx="3342">
                  <c:v>4.9499768518799101</c:v>
                </c:pt>
                <c:pt idx="3343">
                  <c:v>4.9506944444729015</c:v>
                </c:pt>
                <c:pt idx="3344">
                  <c:v>4.9514236111353966</c:v>
                </c:pt>
                <c:pt idx="3345">
                  <c:v>4.9521990740977344</c:v>
                </c:pt>
                <c:pt idx="3346">
                  <c:v>4.9529282407675055</c:v>
                </c:pt>
                <c:pt idx="3347">
                  <c:v>4.9536574074300006</c:v>
                </c:pt>
                <c:pt idx="3348">
                  <c:v>4.954375000022992</c:v>
                </c:pt>
                <c:pt idx="3349">
                  <c:v>4.9551041666927631</c:v>
                </c:pt>
                <c:pt idx="3350">
                  <c:v>4.9558333333552582</c:v>
                </c:pt>
                <c:pt idx="3351">
                  <c:v>4.9566087963248719</c:v>
                </c:pt>
                <c:pt idx="3352">
                  <c:v>4.9573263889105874</c:v>
                </c:pt>
                <c:pt idx="3353">
                  <c:v>4.9580555555803585</c:v>
                </c:pt>
                <c:pt idx="3354">
                  <c:v>4.9587847222501296</c:v>
                </c:pt>
                <c:pt idx="3355">
                  <c:v>4.959502314843121</c:v>
                </c:pt>
                <c:pt idx="3356">
                  <c:v>4.9602314815056161</c:v>
                </c:pt>
                <c:pt idx="3357">
                  <c:v>4.9609606481753872</c:v>
                </c:pt>
                <c:pt idx="3358">
                  <c:v>4.9616782407683786</c:v>
                </c:pt>
                <c:pt idx="3359">
                  <c:v>4.9624074074308737</c:v>
                </c:pt>
                <c:pt idx="3360">
                  <c:v>4.9631365741006448</c:v>
                </c:pt>
                <c:pt idx="3361">
                  <c:v>4.9638541666936362</c:v>
                </c:pt>
                <c:pt idx="3362">
                  <c:v>4.9645833333561313</c:v>
                </c:pt>
                <c:pt idx="3363">
                  <c:v>4.9653125000259024</c:v>
                </c:pt>
                <c:pt idx="3364">
                  <c:v>4.9660300926188938</c:v>
                </c:pt>
                <c:pt idx="3365">
                  <c:v>4.9667592592813889</c:v>
                </c:pt>
                <c:pt idx="3366">
                  <c:v>4.96748842595116</c:v>
                </c:pt>
                <c:pt idx="3367">
                  <c:v>4.9682060185441514</c:v>
                </c:pt>
                <c:pt idx="3368">
                  <c:v>4.9689351852139225</c:v>
                </c:pt>
                <c:pt idx="3369">
                  <c:v>4.9696643518764176</c:v>
                </c:pt>
                <c:pt idx="3370">
                  <c:v>4.9703935185461887</c:v>
                </c:pt>
                <c:pt idx="3371">
                  <c:v>4.9711111111391801</c:v>
                </c:pt>
                <c:pt idx="3372">
                  <c:v>4.9718402778016753</c:v>
                </c:pt>
                <c:pt idx="3373">
                  <c:v>4.9725694444714463</c:v>
                </c:pt>
                <c:pt idx="3374">
                  <c:v>4.9732870370644378</c:v>
                </c:pt>
                <c:pt idx="3375">
                  <c:v>4.9740162037269329</c:v>
                </c:pt>
                <c:pt idx="3376">
                  <c:v>4.9747337963199243</c:v>
                </c:pt>
                <c:pt idx="3377">
                  <c:v>4.9754629629896954</c:v>
                </c:pt>
                <c:pt idx="3378">
                  <c:v>4.9761921296521905</c:v>
                </c:pt>
                <c:pt idx="3379">
                  <c:v>4.9769212963219616</c:v>
                </c:pt>
                <c:pt idx="3380">
                  <c:v>4.977638888914953</c:v>
                </c:pt>
                <c:pt idx="3381">
                  <c:v>4.9783680555774481</c:v>
                </c:pt>
                <c:pt idx="3382">
                  <c:v>4.9790972222472192</c:v>
                </c:pt>
                <c:pt idx="3383">
                  <c:v>4.9798148148402106</c:v>
                </c:pt>
                <c:pt idx="3384">
                  <c:v>4.9805439815099817</c:v>
                </c:pt>
                <c:pt idx="3385">
                  <c:v>4.9812615740956971</c:v>
                </c:pt>
                <c:pt idx="3386">
                  <c:v>4.9819907407654682</c:v>
                </c:pt>
                <c:pt idx="3387">
                  <c:v>4.982766203727806</c:v>
                </c:pt>
                <c:pt idx="3388">
                  <c:v>4.9834953703975771</c:v>
                </c:pt>
                <c:pt idx="3389">
                  <c:v>4.9842245370600722</c:v>
                </c:pt>
                <c:pt idx="3390">
                  <c:v>4.9849421296530636</c:v>
                </c:pt>
                <c:pt idx="3391">
                  <c:v>4.9856712963228347</c:v>
                </c:pt>
                <c:pt idx="3392">
                  <c:v>4.9864004629853298</c:v>
                </c:pt>
                <c:pt idx="3393">
                  <c:v>4.9871180555783212</c:v>
                </c:pt>
                <c:pt idx="3394">
                  <c:v>4.9878472222480923</c:v>
                </c:pt>
                <c:pt idx="3395">
                  <c:v>4.9885763889105874</c:v>
                </c:pt>
                <c:pt idx="3396">
                  <c:v>4.9893055555803585</c:v>
                </c:pt>
                <c:pt idx="3397">
                  <c:v>4.9900231481733499</c:v>
                </c:pt>
                <c:pt idx="3398">
                  <c:v>4.990752314843121</c:v>
                </c:pt>
                <c:pt idx="3399">
                  <c:v>4.9914699074361124</c:v>
                </c:pt>
                <c:pt idx="3400">
                  <c:v>4.9921990740986075</c:v>
                </c:pt>
                <c:pt idx="3401">
                  <c:v>4.9929282407683786</c:v>
                </c:pt>
                <c:pt idx="3402">
                  <c:v>4.99364583336137</c:v>
                </c:pt>
                <c:pt idx="3403">
                  <c:v>4.9944328703932115</c:v>
                </c:pt>
                <c:pt idx="3404">
                  <c:v>4.9951504629862029</c:v>
                </c:pt>
                <c:pt idx="3405">
                  <c:v>4.995879629655974</c:v>
                </c:pt>
                <c:pt idx="3406">
                  <c:v>4.9966087963184691</c:v>
                </c:pt>
                <c:pt idx="3407">
                  <c:v>4.9973263889114605</c:v>
                </c:pt>
                <c:pt idx="3408">
                  <c:v>4.9980555555812316</c:v>
                </c:pt>
                <c:pt idx="3409">
                  <c:v>4.9987847222437267</c:v>
                </c:pt>
                <c:pt idx="3410">
                  <c:v>4.9995023148367181</c:v>
                </c:pt>
                <c:pt idx="3411">
                  <c:v>5.0002314815064892</c:v>
                </c:pt>
                <c:pt idx="3412">
                  <c:v>5.0009606481762603</c:v>
                </c:pt>
                <c:pt idx="3413">
                  <c:v>5.0016782407692517</c:v>
                </c:pt>
                <c:pt idx="3414">
                  <c:v>5.0024074074317468</c:v>
                </c:pt>
                <c:pt idx="3415">
                  <c:v>5.0031365741015179</c:v>
                </c:pt>
                <c:pt idx="3416">
                  <c:v>5.0038541666945093</c:v>
                </c:pt>
                <c:pt idx="3417">
                  <c:v>5.0045833333570044</c:v>
                </c:pt>
                <c:pt idx="3418">
                  <c:v>5.0053009259499959</c:v>
                </c:pt>
                <c:pt idx="3419">
                  <c:v>5.0060300926197669</c:v>
                </c:pt>
                <c:pt idx="3420">
                  <c:v>5.0067592592822621</c:v>
                </c:pt>
                <c:pt idx="3421">
                  <c:v>5.0074884259520331</c:v>
                </c:pt>
                <c:pt idx="3422">
                  <c:v>5.0082060185450246</c:v>
                </c:pt>
                <c:pt idx="3423">
                  <c:v>5.0089351852075197</c:v>
                </c:pt>
                <c:pt idx="3424">
                  <c:v>5.0096527778005111</c:v>
                </c:pt>
                <c:pt idx="3425">
                  <c:v>5.0103819444702822</c:v>
                </c:pt>
                <c:pt idx="3426">
                  <c:v>5.0111111111327773</c:v>
                </c:pt>
                <c:pt idx="3427">
                  <c:v>5.0118402778025484</c:v>
                </c:pt>
                <c:pt idx="3428">
                  <c:v>5.0125578703955398</c:v>
                </c:pt>
                <c:pt idx="3429">
                  <c:v>5.0132870370653109</c:v>
                </c:pt>
                <c:pt idx="3430">
                  <c:v>5.014016203727806</c:v>
                </c:pt>
                <c:pt idx="3431">
                  <c:v>5.0147337963207974</c:v>
                </c:pt>
                <c:pt idx="3432">
                  <c:v>5.0154629629905685</c:v>
                </c:pt>
                <c:pt idx="3433">
                  <c:v>5.0161921296530636</c:v>
                </c:pt>
                <c:pt idx="3434">
                  <c:v>5.016909722246055</c:v>
                </c:pt>
                <c:pt idx="3435">
                  <c:v>5.0176388889158261</c:v>
                </c:pt>
                <c:pt idx="3436">
                  <c:v>5.0183680555783212</c:v>
                </c:pt>
                <c:pt idx="3437">
                  <c:v>5.0190856481713126</c:v>
                </c:pt>
                <c:pt idx="3438">
                  <c:v>5.0198148148410837</c:v>
                </c:pt>
                <c:pt idx="3439">
                  <c:v>5.0205439815035788</c:v>
                </c:pt>
                <c:pt idx="3440">
                  <c:v>5.0212615740965703</c:v>
                </c:pt>
                <c:pt idx="3441">
                  <c:v>5.0219907407663413</c:v>
                </c:pt>
                <c:pt idx="3442">
                  <c:v>5.0227199074361124</c:v>
                </c:pt>
                <c:pt idx="3443">
                  <c:v>5.0234375000218279</c:v>
                </c:pt>
                <c:pt idx="3444">
                  <c:v>5.0242129629914416</c:v>
                </c:pt>
                <c:pt idx="3445">
                  <c:v>5.0249421296539367</c:v>
                </c:pt>
                <c:pt idx="3446">
                  <c:v>5.0256712963237078</c:v>
                </c:pt>
                <c:pt idx="3447">
                  <c:v>5.0263888889166992</c:v>
                </c:pt>
                <c:pt idx="3448">
                  <c:v>5.0271180555791943</c:v>
                </c:pt>
                <c:pt idx="3449">
                  <c:v>5.0278472222489654</c:v>
                </c:pt>
                <c:pt idx="3450">
                  <c:v>5.0285648148419568</c:v>
                </c:pt>
                <c:pt idx="3451">
                  <c:v>5.0292939815044519</c:v>
                </c:pt>
                <c:pt idx="3452">
                  <c:v>5.030023148174223</c:v>
                </c:pt>
                <c:pt idx="3453">
                  <c:v>5.0307523148367181</c:v>
                </c:pt>
                <c:pt idx="3454">
                  <c:v>5.0314699074297096</c:v>
                </c:pt>
                <c:pt idx="3455">
                  <c:v>5.0321990740994806</c:v>
                </c:pt>
                <c:pt idx="3456">
                  <c:v>5.0329282407692517</c:v>
                </c:pt>
                <c:pt idx="3457">
                  <c:v>5.0336458333549672</c:v>
                </c:pt>
                <c:pt idx="3458">
                  <c:v>5.0343750000247383</c:v>
                </c:pt>
                <c:pt idx="3459">
                  <c:v>5.0351041666945093</c:v>
                </c:pt>
                <c:pt idx="3460">
                  <c:v>5.0358217592875008</c:v>
                </c:pt>
                <c:pt idx="3461">
                  <c:v>5.0365509259499959</c:v>
                </c:pt>
                <c:pt idx="3462">
                  <c:v>5.0372800926197669</c:v>
                </c:pt>
                <c:pt idx="3463">
                  <c:v>5.0379976852127584</c:v>
                </c:pt>
                <c:pt idx="3464">
                  <c:v>5.0387268518752535</c:v>
                </c:pt>
                <c:pt idx="3465">
                  <c:v>5.0394560185450246</c:v>
                </c:pt>
                <c:pt idx="3466">
                  <c:v>5.040173611138016</c:v>
                </c:pt>
                <c:pt idx="3467">
                  <c:v>5.0409027778005111</c:v>
                </c:pt>
                <c:pt idx="3468">
                  <c:v>5.0416319444702822</c:v>
                </c:pt>
                <c:pt idx="3469">
                  <c:v>5.0423495370632736</c:v>
                </c:pt>
                <c:pt idx="3470">
                  <c:v>5.0430787037257687</c:v>
                </c:pt>
                <c:pt idx="3471">
                  <c:v>5.0438078703955398</c:v>
                </c:pt>
                <c:pt idx="3472">
                  <c:v>5.0445254629885312</c:v>
                </c:pt>
                <c:pt idx="3473">
                  <c:v>5.0452546296583023</c:v>
                </c:pt>
                <c:pt idx="3474">
                  <c:v>5.0459837963207974</c:v>
                </c:pt>
                <c:pt idx="3475">
                  <c:v>5.0467013889137888</c:v>
                </c:pt>
                <c:pt idx="3476">
                  <c:v>5.0474305555835599</c:v>
                </c:pt>
                <c:pt idx="3477">
                  <c:v>5.048159722246055</c:v>
                </c:pt>
                <c:pt idx="3478">
                  <c:v>5.0488773148390464</c:v>
                </c:pt>
                <c:pt idx="3479">
                  <c:v>5.0496064815088175</c:v>
                </c:pt>
                <c:pt idx="3480">
                  <c:v>5.0503356481713126</c:v>
                </c:pt>
                <c:pt idx="3481">
                  <c:v>5.0510532407643041</c:v>
                </c:pt>
                <c:pt idx="3482">
                  <c:v>5.0517824074340751</c:v>
                </c:pt>
                <c:pt idx="3483">
                  <c:v>5.0525115740965703</c:v>
                </c:pt>
                <c:pt idx="3484">
                  <c:v>5.0532291666895617</c:v>
                </c:pt>
                <c:pt idx="3485">
                  <c:v>5.0539583333593328</c:v>
                </c:pt>
                <c:pt idx="3486">
                  <c:v>5.0546875000218279</c:v>
                </c:pt>
                <c:pt idx="3487">
                  <c:v>5.0554050926148193</c:v>
                </c:pt>
                <c:pt idx="3488">
                  <c:v>5.0561342592845904</c:v>
                </c:pt>
                <c:pt idx="3489">
                  <c:v>5.0568634259543614</c:v>
                </c:pt>
                <c:pt idx="3490">
                  <c:v>5.0575810185400769</c:v>
                </c:pt>
                <c:pt idx="3491">
                  <c:v>5.058310185209848</c:v>
                </c:pt>
                <c:pt idx="3492">
                  <c:v>5.0590393518796191</c:v>
                </c:pt>
                <c:pt idx="3493">
                  <c:v>5.0597569444726105</c:v>
                </c:pt>
                <c:pt idx="3494">
                  <c:v>5.0604861111351056</c:v>
                </c:pt>
                <c:pt idx="3495">
                  <c:v>5.0612152778048767</c:v>
                </c:pt>
                <c:pt idx="3496">
                  <c:v>5.0619328703978681</c:v>
                </c:pt>
                <c:pt idx="3497">
                  <c:v>5.0626620370603632</c:v>
                </c:pt>
                <c:pt idx="3498">
                  <c:v>5.0633912037301343</c:v>
                </c:pt>
                <c:pt idx="3499">
                  <c:v>5.0641087963231257</c:v>
                </c:pt>
                <c:pt idx="3500">
                  <c:v>5.0648379629856208</c:v>
                </c:pt>
                <c:pt idx="3501">
                  <c:v>5.0655555555786123</c:v>
                </c:pt>
                <c:pt idx="3502">
                  <c:v>5.0662847222483833</c:v>
                </c:pt>
                <c:pt idx="3503">
                  <c:v>5.0670138889108784</c:v>
                </c:pt>
                <c:pt idx="3504">
                  <c:v>5.0677430555806495</c:v>
                </c:pt>
                <c:pt idx="3505">
                  <c:v>5.0684606481736409</c:v>
                </c:pt>
                <c:pt idx="3506">
                  <c:v>5.069189814843412</c:v>
                </c:pt>
                <c:pt idx="3507">
                  <c:v>5.0699189815059071</c:v>
                </c:pt>
                <c:pt idx="3508">
                  <c:v>5.0706365740988986</c:v>
                </c:pt>
                <c:pt idx="3509">
                  <c:v>5.0713657407686696</c:v>
                </c:pt>
                <c:pt idx="3510">
                  <c:v>5.0720949074311648</c:v>
                </c:pt>
                <c:pt idx="3511">
                  <c:v>5.0728125000241562</c:v>
                </c:pt>
                <c:pt idx="3512">
                  <c:v>5.0735416666939273</c:v>
                </c:pt>
                <c:pt idx="3513">
                  <c:v>5.0742708333564224</c:v>
                </c:pt>
                <c:pt idx="3514">
                  <c:v>5.0749884259494138</c:v>
                </c:pt>
                <c:pt idx="3515">
                  <c:v>5.0757638889117516</c:v>
                </c:pt>
                <c:pt idx="3516">
                  <c:v>5.0764930555815226</c:v>
                </c:pt>
                <c:pt idx="3517">
                  <c:v>5.0772222222440178</c:v>
                </c:pt>
                <c:pt idx="3518">
                  <c:v>5.0779398148370092</c:v>
                </c:pt>
                <c:pt idx="3519">
                  <c:v>5.0786689815067803</c:v>
                </c:pt>
                <c:pt idx="3520">
                  <c:v>5.0793981481765513</c:v>
                </c:pt>
                <c:pt idx="3521">
                  <c:v>5.0801736111388891</c:v>
                </c:pt>
                <c:pt idx="3522">
                  <c:v>5.0808912037318805</c:v>
                </c:pt>
                <c:pt idx="3523">
                  <c:v>5.0816203703943756</c:v>
                </c:pt>
                <c:pt idx="3524">
                  <c:v>5.0823495370641467</c:v>
                </c:pt>
                <c:pt idx="3525">
                  <c:v>5.0830671296571381</c:v>
                </c:pt>
                <c:pt idx="3526">
                  <c:v>5.0837962963196333</c:v>
                </c:pt>
                <c:pt idx="3527">
                  <c:v>5.0845254629894043</c:v>
                </c:pt>
                <c:pt idx="3528">
                  <c:v>5.0852430555823958</c:v>
                </c:pt>
                <c:pt idx="3529">
                  <c:v>5.0859722222448909</c:v>
                </c:pt>
                <c:pt idx="3530">
                  <c:v>5.0867013889146619</c:v>
                </c:pt>
                <c:pt idx="3531">
                  <c:v>5.0874189815076534</c:v>
                </c:pt>
                <c:pt idx="3532">
                  <c:v>5.0881944444699911</c:v>
                </c:pt>
                <c:pt idx="3533">
                  <c:v>5.0889236111397622</c:v>
                </c:pt>
                <c:pt idx="3534">
                  <c:v>5.0896527778022573</c:v>
                </c:pt>
                <c:pt idx="3535">
                  <c:v>5.0903703703952488</c:v>
                </c:pt>
                <c:pt idx="3536">
                  <c:v>5.0910995370650198</c:v>
                </c:pt>
                <c:pt idx="3537">
                  <c:v>5.0918287037275149</c:v>
                </c:pt>
                <c:pt idx="3538">
                  <c:v>5.0926041666898527</c:v>
                </c:pt>
                <c:pt idx="3539">
                  <c:v>5.0933333333596238</c:v>
                </c:pt>
                <c:pt idx="3540">
                  <c:v>5.0940509259526152</c:v>
                </c:pt>
                <c:pt idx="3541">
                  <c:v>5.0947800926151103</c:v>
                </c:pt>
                <c:pt idx="3542">
                  <c:v>5.0955092592848814</c:v>
                </c:pt>
                <c:pt idx="3543">
                  <c:v>5.0962268518778728</c:v>
                </c:pt>
                <c:pt idx="3544">
                  <c:v>5.0969560185403679</c:v>
                </c:pt>
                <c:pt idx="3545">
                  <c:v>5.097685185210139</c:v>
                </c:pt>
                <c:pt idx="3546">
                  <c:v>5.0984027778031304</c:v>
                </c:pt>
                <c:pt idx="3547">
                  <c:v>5.0991319444729015</c:v>
                </c:pt>
                <c:pt idx="3548">
                  <c:v>5.0998611111353966</c:v>
                </c:pt>
                <c:pt idx="3549">
                  <c:v>5.1005787037283881</c:v>
                </c:pt>
                <c:pt idx="3550">
                  <c:v>5.1013078703981591</c:v>
                </c:pt>
                <c:pt idx="3551">
                  <c:v>5.1020370370606543</c:v>
                </c:pt>
                <c:pt idx="3552">
                  <c:v>5.1027546296536457</c:v>
                </c:pt>
                <c:pt idx="3553">
                  <c:v>5.1034837963234168</c:v>
                </c:pt>
                <c:pt idx="3554">
                  <c:v>5.1042592592857545</c:v>
                </c:pt>
                <c:pt idx="3555">
                  <c:v>5.1049884259482496</c:v>
                </c:pt>
                <c:pt idx="3556">
                  <c:v>5.1057060185412411</c:v>
                </c:pt>
                <c:pt idx="3557">
                  <c:v>5.1064351852110121</c:v>
                </c:pt>
                <c:pt idx="3558">
                  <c:v>5.1071643518735073</c:v>
                </c:pt>
                <c:pt idx="3559">
                  <c:v>5.1078819444664987</c:v>
                </c:pt>
                <c:pt idx="3560">
                  <c:v>5.1086111111362698</c:v>
                </c:pt>
                <c:pt idx="3561">
                  <c:v>5.1093287037292612</c:v>
                </c:pt>
                <c:pt idx="3562">
                  <c:v>5.1100578703990323</c:v>
                </c:pt>
                <c:pt idx="3563">
                  <c:v>5.1107870370615274</c:v>
                </c:pt>
                <c:pt idx="3564">
                  <c:v>5.1115046296545188</c:v>
                </c:pt>
                <c:pt idx="3565">
                  <c:v>5.1122337963242899</c:v>
                </c:pt>
                <c:pt idx="3566">
                  <c:v>5.112962962986785</c:v>
                </c:pt>
                <c:pt idx="3567">
                  <c:v>5.1136805555797764</c:v>
                </c:pt>
                <c:pt idx="3568">
                  <c:v>5.1144097222495475</c:v>
                </c:pt>
                <c:pt idx="3569">
                  <c:v>5.1151388889120426</c:v>
                </c:pt>
                <c:pt idx="3570">
                  <c:v>5.115856481505034</c:v>
                </c:pt>
                <c:pt idx="3571">
                  <c:v>5.1165856481748051</c:v>
                </c:pt>
                <c:pt idx="3572">
                  <c:v>5.1173148148373002</c:v>
                </c:pt>
                <c:pt idx="3573">
                  <c:v>5.1180324074302916</c:v>
                </c:pt>
                <c:pt idx="3574">
                  <c:v>5.1187615741000627</c:v>
                </c:pt>
                <c:pt idx="3575">
                  <c:v>5.1194907407625578</c:v>
                </c:pt>
                <c:pt idx="3576">
                  <c:v>5.1202083333555493</c:v>
                </c:pt>
                <c:pt idx="3577">
                  <c:v>5.1209375000253203</c:v>
                </c:pt>
                <c:pt idx="3578">
                  <c:v>5.1216666666950914</c:v>
                </c:pt>
                <c:pt idx="3579">
                  <c:v>5.1223842592808069</c:v>
                </c:pt>
                <c:pt idx="3580">
                  <c:v>5.1231134259505779</c:v>
                </c:pt>
                <c:pt idx="3581">
                  <c:v>5.123842592620349</c:v>
                </c:pt>
                <c:pt idx="3582">
                  <c:v>5.1245601852133404</c:v>
                </c:pt>
                <c:pt idx="3583">
                  <c:v>5.1252893518758356</c:v>
                </c:pt>
                <c:pt idx="3584">
                  <c:v>5.1260185185456066</c:v>
                </c:pt>
                <c:pt idx="3585">
                  <c:v>5.1267939815079444</c:v>
                </c:pt>
                <c:pt idx="3586">
                  <c:v>5.1275231481704395</c:v>
                </c:pt>
                <c:pt idx="3587">
                  <c:v>5.1282407407634309</c:v>
                </c:pt>
                <c:pt idx="3588">
                  <c:v>5.128969907433202</c:v>
                </c:pt>
                <c:pt idx="3589">
                  <c:v>5.1296990740956971</c:v>
                </c:pt>
                <c:pt idx="3590">
                  <c:v>5.1304166666886886</c:v>
                </c:pt>
                <c:pt idx="3591">
                  <c:v>5.1311921296583023</c:v>
                </c:pt>
                <c:pt idx="3592">
                  <c:v>5.1319212963207974</c:v>
                </c:pt>
                <c:pt idx="3593">
                  <c:v>5.1326504629905685</c:v>
                </c:pt>
                <c:pt idx="3594">
                  <c:v>5.1333680555835599</c:v>
                </c:pt>
                <c:pt idx="3595">
                  <c:v>5.134097222246055</c:v>
                </c:pt>
                <c:pt idx="3596">
                  <c:v>5.1348263889158261</c:v>
                </c:pt>
                <c:pt idx="3597">
                  <c:v>5.1355439815088175</c:v>
                </c:pt>
                <c:pt idx="3598">
                  <c:v>5.1362731481713126</c:v>
                </c:pt>
                <c:pt idx="3599">
                  <c:v>5.1370023148410837</c:v>
                </c:pt>
                <c:pt idx="3600">
                  <c:v>5.1377199074340751</c:v>
                </c:pt>
                <c:pt idx="3601">
                  <c:v>5.1384490740965703</c:v>
                </c:pt>
                <c:pt idx="3602">
                  <c:v>5.1391782407663413</c:v>
                </c:pt>
                <c:pt idx="3603">
                  <c:v>5.1398958333593328</c:v>
                </c:pt>
                <c:pt idx="3604">
                  <c:v>5.1406250000218279</c:v>
                </c:pt>
                <c:pt idx="3605">
                  <c:v>5.1413541666915989</c:v>
                </c:pt>
                <c:pt idx="3606">
                  <c:v>5.1420717592845904</c:v>
                </c:pt>
                <c:pt idx="3607">
                  <c:v>5.1428009259543614</c:v>
                </c:pt>
                <c:pt idx="3608">
                  <c:v>5.1435300926168566</c:v>
                </c:pt>
                <c:pt idx="3609">
                  <c:v>5.144247685209848</c:v>
                </c:pt>
                <c:pt idx="3610">
                  <c:v>5.1449768518796191</c:v>
                </c:pt>
                <c:pt idx="3611">
                  <c:v>5.1457060185421142</c:v>
                </c:pt>
                <c:pt idx="3612">
                  <c:v>5.1464236111351056</c:v>
                </c:pt>
                <c:pt idx="3613">
                  <c:v>5.1471527778048767</c:v>
                </c:pt>
                <c:pt idx="3614">
                  <c:v>5.1478819444673718</c:v>
                </c:pt>
                <c:pt idx="3615">
                  <c:v>5.1485995370603632</c:v>
                </c:pt>
                <c:pt idx="3616">
                  <c:v>5.1493287037301343</c:v>
                </c:pt>
                <c:pt idx="3617">
                  <c:v>5.1500578703926294</c:v>
                </c:pt>
                <c:pt idx="3618">
                  <c:v>5.1507754629856208</c:v>
                </c:pt>
                <c:pt idx="3619">
                  <c:v>5.1515046296553919</c:v>
                </c:pt>
                <c:pt idx="3620">
                  <c:v>5.152233796317887</c:v>
                </c:pt>
                <c:pt idx="3621">
                  <c:v>5.1529513889108784</c:v>
                </c:pt>
                <c:pt idx="3622">
                  <c:v>5.1536805555806495</c:v>
                </c:pt>
                <c:pt idx="3623">
                  <c:v>5.1544097222504206</c:v>
                </c:pt>
                <c:pt idx="3624">
                  <c:v>5.155127314843412</c:v>
                </c:pt>
                <c:pt idx="3625">
                  <c:v>5.1558564815059071</c:v>
                </c:pt>
                <c:pt idx="3626">
                  <c:v>5.1565856481756782</c:v>
                </c:pt>
                <c:pt idx="3627">
                  <c:v>5.1573032407686696</c:v>
                </c:pt>
                <c:pt idx="3628">
                  <c:v>5.1580324074311648</c:v>
                </c:pt>
                <c:pt idx="3629">
                  <c:v>5.1587615741009358</c:v>
                </c:pt>
                <c:pt idx="3630">
                  <c:v>5.1594791666939273</c:v>
                </c:pt>
                <c:pt idx="3631">
                  <c:v>5.1602083333564224</c:v>
                </c:pt>
                <c:pt idx="3632">
                  <c:v>5.1609375000261934</c:v>
                </c:pt>
                <c:pt idx="3633">
                  <c:v>5.1616550926191849</c:v>
                </c:pt>
                <c:pt idx="3634">
                  <c:v>5.16238425928168</c:v>
                </c:pt>
                <c:pt idx="3635">
                  <c:v>5.1631134259514511</c:v>
                </c:pt>
                <c:pt idx="3636">
                  <c:v>5.1638310185444425</c:v>
                </c:pt>
                <c:pt idx="3637">
                  <c:v>5.1645601852069376</c:v>
                </c:pt>
                <c:pt idx="3638">
                  <c:v>5.1652893518767087</c:v>
                </c:pt>
                <c:pt idx="3639">
                  <c:v>5.1660069444697001</c:v>
                </c:pt>
                <c:pt idx="3640">
                  <c:v>5.1667361111394712</c:v>
                </c:pt>
                <c:pt idx="3641">
                  <c:v>5.1674537037251866</c:v>
                </c:pt>
                <c:pt idx="3642">
                  <c:v>5.1681828703949577</c:v>
                </c:pt>
                <c:pt idx="3643">
                  <c:v>5.1689120370647288</c:v>
                </c:pt>
                <c:pt idx="3644">
                  <c:v>5.1696296296577202</c:v>
                </c:pt>
                <c:pt idx="3645">
                  <c:v>5.1703587963202153</c:v>
                </c:pt>
                <c:pt idx="3646">
                  <c:v>5.1710879629899864</c:v>
                </c:pt>
                <c:pt idx="3647">
                  <c:v>5.1718634259523242</c:v>
                </c:pt>
                <c:pt idx="3648">
                  <c:v>5.1725925926148193</c:v>
                </c:pt>
                <c:pt idx="3649">
                  <c:v>5.1733101852078107</c:v>
                </c:pt>
                <c:pt idx="3650">
                  <c:v>5.1740393518775818</c:v>
                </c:pt>
                <c:pt idx="3651">
                  <c:v>5.1747685185400769</c:v>
                </c:pt>
                <c:pt idx="3652">
                  <c:v>5.1754861111330683</c:v>
                </c:pt>
                <c:pt idx="3653">
                  <c:v>5.1762152778028394</c:v>
                </c:pt>
                <c:pt idx="3654">
                  <c:v>5.1769328703958308</c:v>
                </c:pt>
                <c:pt idx="3655">
                  <c:v>5.1776620370656019</c:v>
                </c:pt>
                <c:pt idx="3656">
                  <c:v>5.178391203728097</c:v>
                </c:pt>
                <c:pt idx="3657">
                  <c:v>5.1791087963210884</c:v>
                </c:pt>
                <c:pt idx="3658">
                  <c:v>5.1798379629908595</c:v>
                </c:pt>
                <c:pt idx="3659">
                  <c:v>5.1805671296533546</c:v>
                </c:pt>
                <c:pt idx="3660">
                  <c:v>5.1812847222463461</c:v>
                </c:pt>
                <c:pt idx="3661">
                  <c:v>5.1820138889161171</c:v>
                </c:pt>
                <c:pt idx="3662">
                  <c:v>5.1827430555786123</c:v>
                </c:pt>
                <c:pt idx="3663">
                  <c:v>5.1834722222483833</c:v>
                </c:pt>
                <c:pt idx="3664">
                  <c:v>5.1841898148413748</c:v>
                </c:pt>
                <c:pt idx="3665">
                  <c:v>5.1849189815038699</c:v>
                </c:pt>
                <c:pt idx="3666">
                  <c:v>5.1856365740968613</c:v>
                </c:pt>
                <c:pt idx="3667">
                  <c:v>5.1863657407666324</c:v>
                </c:pt>
                <c:pt idx="3668">
                  <c:v>5.1870949074291275</c:v>
                </c:pt>
                <c:pt idx="3669">
                  <c:v>5.1878125000221189</c:v>
                </c:pt>
                <c:pt idx="3670">
                  <c:v>5.18854166669189</c:v>
                </c:pt>
                <c:pt idx="3671">
                  <c:v>5.1892708333616611</c:v>
                </c:pt>
                <c:pt idx="3672">
                  <c:v>5.1899884259546525</c:v>
                </c:pt>
                <c:pt idx="3673">
                  <c:v>5.1907175926171476</c:v>
                </c:pt>
                <c:pt idx="3674">
                  <c:v>5.1914467592869187</c:v>
                </c:pt>
                <c:pt idx="3675">
                  <c:v>5.1921643518799101</c:v>
                </c:pt>
                <c:pt idx="3676">
                  <c:v>5.1928935185424052</c:v>
                </c:pt>
                <c:pt idx="3677">
                  <c:v>5.1936226852121763</c:v>
                </c:pt>
                <c:pt idx="3678">
                  <c:v>5.1943402778051677</c:v>
                </c:pt>
                <c:pt idx="3679">
                  <c:v>5.1950694444676628</c:v>
                </c:pt>
                <c:pt idx="3680">
                  <c:v>5.1957986111374339</c:v>
                </c:pt>
                <c:pt idx="3681">
                  <c:v>5.1965162037304253</c:v>
                </c:pt>
                <c:pt idx="3682">
                  <c:v>5.1972453703929204</c:v>
                </c:pt>
                <c:pt idx="3683">
                  <c:v>5.1979745370626915</c:v>
                </c:pt>
                <c:pt idx="3684">
                  <c:v>5.1986921296556829</c:v>
                </c:pt>
                <c:pt idx="3685">
                  <c:v>5.1994212963181781</c:v>
                </c:pt>
                <c:pt idx="3686">
                  <c:v>5.2001504629879491</c:v>
                </c:pt>
                <c:pt idx="3687">
                  <c:v>5.2008680555809406</c:v>
                </c:pt>
                <c:pt idx="3688">
                  <c:v>5.2015972222507116</c:v>
                </c:pt>
                <c:pt idx="3689">
                  <c:v>5.2023148148364271</c:v>
                </c:pt>
                <c:pt idx="3690">
                  <c:v>5.2030439815061982</c:v>
                </c:pt>
                <c:pt idx="3691">
                  <c:v>5.2037731481759693</c:v>
                </c:pt>
                <c:pt idx="3692">
                  <c:v>5.2045023148384644</c:v>
                </c:pt>
                <c:pt idx="3693">
                  <c:v>5.2052199074314558</c:v>
                </c:pt>
                <c:pt idx="3694">
                  <c:v>5.2059490741012269</c:v>
                </c:pt>
                <c:pt idx="3695">
                  <c:v>5.206678240763722</c:v>
                </c:pt>
                <c:pt idx="3696">
                  <c:v>5.2073958333567134</c:v>
                </c:pt>
                <c:pt idx="3697">
                  <c:v>5.2081250000264845</c:v>
                </c:pt>
                <c:pt idx="3698">
                  <c:v>5.2088541666889796</c:v>
                </c:pt>
                <c:pt idx="3699">
                  <c:v>5.209571759281971</c:v>
                </c:pt>
                <c:pt idx="3700">
                  <c:v>5.2103009259517421</c:v>
                </c:pt>
                <c:pt idx="3701">
                  <c:v>5.2110300926142372</c:v>
                </c:pt>
                <c:pt idx="3702">
                  <c:v>5.2117592592840083</c:v>
                </c:pt>
                <c:pt idx="3703">
                  <c:v>5.2125347222463461</c:v>
                </c:pt>
                <c:pt idx="3704">
                  <c:v>5.2132523148393375</c:v>
                </c:pt>
                <c:pt idx="3705">
                  <c:v>5.2139814815091086</c:v>
                </c:pt>
                <c:pt idx="3706">
                  <c:v>5.2147106481716037</c:v>
                </c:pt>
                <c:pt idx="3707">
                  <c:v>5.2154282407645951</c:v>
                </c:pt>
                <c:pt idx="3708">
                  <c:v>5.2161574074343662</c:v>
                </c:pt>
                <c:pt idx="3709">
                  <c:v>5.2168865740968613</c:v>
                </c:pt>
                <c:pt idx="3710">
                  <c:v>5.2176041666898527</c:v>
                </c:pt>
                <c:pt idx="3711">
                  <c:v>5.2183333333596238</c:v>
                </c:pt>
                <c:pt idx="3712">
                  <c:v>5.2190625000221189</c:v>
                </c:pt>
                <c:pt idx="3713">
                  <c:v>5.21979166669189</c:v>
                </c:pt>
                <c:pt idx="3714">
                  <c:v>5.2205092592848814</c:v>
                </c:pt>
                <c:pt idx="3715">
                  <c:v>5.2212384259546525</c:v>
                </c:pt>
                <c:pt idx="3716">
                  <c:v>5.2219675926171476</c:v>
                </c:pt>
                <c:pt idx="3717">
                  <c:v>5.222685185210139</c:v>
                </c:pt>
                <c:pt idx="3718">
                  <c:v>5.2234143518799101</c:v>
                </c:pt>
                <c:pt idx="3719">
                  <c:v>5.2241898148422479</c:v>
                </c:pt>
                <c:pt idx="3720">
                  <c:v>5.2249074074352393</c:v>
                </c:pt>
                <c:pt idx="3721">
                  <c:v>5.2256365740977344</c:v>
                </c:pt>
                <c:pt idx="3722">
                  <c:v>5.2263657407675055</c:v>
                </c:pt>
                <c:pt idx="3723">
                  <c:v>5.2270949074300006</c:v>
                </c:pt>
                <c:pt idx="3724">
                  <c:v>5.227812500022992</c:v>
                </c:pt>
                <c:pt idx="3725">
                  <c:v>5.2285879629853298</c:v>
                </c:pt>
                <c:pt idx="3726">
                  <c:v>5.2293171296551009</c:v>
                </c:pt>
                <c:pt idx="3727">
                  <c:v>5.2300462963248719</c:v>
                </c:pt>
                <c:pt idx="3728">
                  <c:v>5.2307638889105874</c:v>
                </c:pt>
                <c:pt idx="3729">
                  <c:v>5.2314930555803585</c:v>
                </c:pt>
                <c:pt idx="3730">
                  <c:v>5.2322222222501296</c:v>
                </c:pt>
                <c:pt idx="3731">
                  <c:v>5.232939814843121</c:v>
                </c:pt>
                <c:pt idx="3732">
                  <c:v>5.2336689815056161</c:v>
                </c:pt>
                <c:pt idx="3733">
                  <c:v>5.2343981481753872</c:v>
                </c:pt>
                <c:pt idx="3734">
                  <c:v>5.2351157407683786</c:v>
                </c:pt>
                <c:pt idx="3735">
                  <c:v>5.2358449074308737</c:v>
                </c:pt>
                <c:pt idx="3736">
                  <c:v>5.2365740741006448</c:v>
                </c:pt>
                <c:pt idx="3737">
                  <c:v>5.2372916666936362</c:v>
                </c:pt>
                <c:pt idx="3738">
                  <c:v>5.2380208333561313</c:v>
                </c:pt>
                <c:pt idx="3739">
                  <c:v>5.2387500000259024</c:v>
                </c:pt>
                <c:pt idx="3740">
                  <c:v>5.2394675926188938</c:v>
                </c:pt>
                <c:pt idx="3741">
                  <c:v>5.2401967592813889</c:v>
                </c:pt>
                <c:pt idx="3742">
                  <c:v>5.24092592595116</c:v>
                </c:pt>
                <c:pt idx="3743">
                  <c:v>5.2416435185441514</c:v>
                </c:pt>
                <c:pt idx="3744">
                  <c:v>5.2423726852139225</c:v>
                </c:pt>
                <c:pt idx="3745">
                  <c:v>5.2431018518764176</c:v>
                </c:pt>
                <c:pt idx="3746">
                  <c:v>5.2438194444694091</c:v>
                </c:pt>
                <c:pt idx="3747">
                  <c:v>5.2445486111391801</c:v>
                </c:pt>
                <c:pt idx="3748">
                  <c:v>5.2452777778016753</c:v>
                </c:pt>
                <c:pt idx="3749">
                  <c:v>5.2459953703946667</c:v>
                </c:pt>
                <c:pt idx="3750">
                  <c:v>5.2467245370644378</c:v>
                </c:pt>
                <c:pt idx="3751">
                  <c:v>5.2475000000267755</c:v>
                </c:pt>
                <c:pt idx="3752">
                  <c:v>5.2482291666892706</c:v>
                </c:pt>
                <c:pt idx="3753">
                  <c:v>5.2489467592822621</c:v>
                </c:pt>
                <c:pt idx="3754">
                  <c:v>5.2496759259520331</c:v>
                </c:pt>
                <c:pt idx="3755">
                  <c:v>5.2504050926145283</c:v>
                </c:pt>
                <c:pt idx="3756">
                  <c:v>5.2511226852075197</c:v>
                </c:pt>
                <c:pt idx="3757">
                  <c:v>5.2518518518772908</c:v>
                </c:pt>
                <c:pt idx="3758">
                  <c:v>5.2525810185470618</c:v>
                </c:pt>
                <c:pt idx="3759">
                  <c:v>5.2532986111327773</c:v>
                </c:pt>
                <c:pt idx="3760">
                  <c:v>5.2540277778025484</c:v>
                </c:pt>
                <c:pt idx="3761">
                  <c:v>5.2547569444723194</c:v>
                </c:pt>
                <c:pt idx="3762">
                  <c:v>5.2554745370653109</c:v>
                </c:pt>
                <c:pt idx="3763">
                  <c:v>5.256203703727806</c:v>
                </c:pt>
                <c:pt idx="3764">
                  <c:v>5.2569328703975771</c:v>
                </c:pt>
                <c:pt idx="3765">
                  <c:v>5.2576504629905685</c:v>
                </c:pt>
                <c:pt idx="3766">
                  <c:v>5.2583796296530636</c:v>
                </c:pt>
                <c:pt idx="3767">
                  <c:v>5.2591087963228347</c:v>
                </c:pt>
                <c:pt idx="3768">
                  <c:v>5.2598263889158261</c:v>
                </c:pt>
                <c:pt idx="3769">
                  <c:v>5.2605555555783212</c:v>
                </c:pt>
                <c:pt idx="3770">
                  <c:v>5.2612847222480923</c:v>
                </c:pt>
                <c:pt idx="3771">
                  <c:v>5.2620138889105874</c:v>
                </c:pt>
                <c:pt idx="3772">
                  <c:v>5.2627314815035788</c:v>
                </c:pt>
                <c:pt idx="3773">
                  <c:v>5.2634606481733499</c:v>
                </c:pt>
                <c:pt idx="3774">
                  <c:v>5.2641782407663413</c:v>
                </c:pt>
                <c:pt idx="3775">
                  <c:v>5.2649074074361124</c:v>
                </c:pt>
                <c:pt idx="3776">
                  <c:v>5.2656365740986075</c:v>
                </c:pt>
                <c:pt idx="3777">
                  <c:v>5.2663541666915989</c:v>
                </c:pt>
                <c:pt idx="3778">
                  <c:v>5.26708333336137</c:v>
                </c:pt>
                <c:pt idx="3779">
                  <c:v>5.2678125000238651</c:v>
                </c:pt>
                <c:pt idx="3780">
                  <c:v>5.2685300926168566</c:v>
                </c:pt>
                <c:pt idx="3781">
                  <c:v>5.2692592592866276</c:v>
                </c:pt>
                <c:pt idx="3782">
                  <c:v>5.2699884259491228</c:v>
                </c:pt>
                <c:pt idx="3783">
                  <c:v>5.2707060185421142</c:v>
                </c:pt>
                <c:pt idx="3784">
                  <c:v>5.2714351852118853</c:v>
                </c:pt>
                <c:pt idx="3785">
                  <c:v>5.2721643518743804</c:v>
                </c:pt>
                <c:pt idx="3786">
                  <c:v>5.2728819444673718</c:v>
                </c:pt>
                <c:pt idx="3787">
                  <c:v>5.2736574074297096</c:v>
                </c:pt>
                <c:pt idx="3788">
                  <c:v>5.2743865740994806</c:v>
                </c:pt>
                <c:pt idx="3789">
                  <c:v>5.2751157407692517</c:v>
                </c:pt>
                <c:pt idx="3790">
                  <c:v>5.2758333333549672</c:v>
                </c:pt>
                <c:pt idx="3791">
                  <c:v>5.2765625000247383</c:v>
                </c:pt>
                <c:pt idx="3792">
                  <c:v>5.2772916666945093</c:v>
                </c:pt>
                <c:pt idx="3793">
                  <c:v>5.2780092592875008</c:v>
                </c:pt>
                <c:pt idx="3794">
                  <c:v>5.2787384259499959</c:v>
                </c:pt>
                <c:pt idx="3795">
                  <c:v>5.2794675926197669</c:v>
                </c:pt>
                <c:pt idx="3796">
                  <c:v>5.2801851852127584</c:v>
                </c:pt>
                <c:pt idx="3797">
                  <c:v>5.2809143518752535</c:v>
                </c:pt>
                <c:pt idx="3798">
                  <c:v>5.2816435185450246</c:v>
                </c:pt>
                <c:pt idx="3799">
                  <c:v>5.282361111138016</c:v>
                </c:pt>
                <c:pt idx="3800">
                  <c:v>5.2830902778005111</c:v>
                </c:pt>
                <c:pt idx="3801">
                  <c:v>5.2838078703935025</c:v>
                </c:pt>
                <c:pt idx="3802">
                  <c:v>5.2845370370632736</c:v>
                </c:pt>
                <c:pt idx="3803">
                  <c:v>5.2852662037257687</c:v>
                </c:pt>
                <c:pt idx="3804">
                  <c:v>5.2859837963187601</c:v>
                </c:pt>
                <c:pt idx="3805">
                  <c:v>5.2867129629885312</c:v>
                </c:pt>
                <c:pt idx="3806">
                  <c:v>5.2874421296583023</c:v>
                </c:pt>
                <c:pt idx="3807">
                  <c:v>5.2881597222440178</c:v>
                </c:pt>
                <c:pt idx="3808">
                  <c:v>5.2888888889137888</c:v>
                </c:pt>
                <c:pt idx="3809">
                  <c:v>5.2896180555835599</c:v>
                </c:pt>
                <c:pt idx="3810">
                  <c:v>5.2903356481765513</c:v>
                </c:pt>
                <c:pt idx="3811">
                  <c:v>5.2910648148390464</c:v>
                </c:pt>
                <c:pt idx="3812">
                  <c:v>5.2917939815088175</c:v>
                </c:pt>
                <c:pt idx="3813">
                  <c:v>5.2925694444711553</c:v>
                </c:pt>
                <c:pt idx="3814">
                  <c:v>5.2932986111336504</c:v>
                </c:pt>
                <c:pt idx="3815">
                  <c:v>5.2940162037266418</c:v>
                </c:pt>
                <c:pt idx="3816">
                  <c:v>5.2947453703964129</c:v>
                </c:pt>
                <c:pt idx="3817">
                  <c:v>5.295474537058908</c:v>
                </c:pt>
                <c:pt idx="3818">
                  <c:v>5.2961921296518994</c:v>
                </c:pt>
                <c:pt idx="3819">
                  <c:v>5.2969675926142372</c:v>
                </c:pt>
                <c:pt idx="3820">
                  <c:v>5.2976967592840083</c:v>
                </c:pt>
                <c:pt idx="3821">
                  <c:v>5.2984259259537794</c:v>
                </c:pt>
                <c:pt idx="3822">
                  <c:v>5.2991435185467708</c:v>
                </c:pt>
                <c:pt idx="3823">
                  <c:v>5.2998726852092659</c:v>
                </c:pt>
                <c:pt idx="3824">
                  <c:v>5.300601851879037</c:v>
                </c:pt>
                <c:pt idx="3825">
                  <c:v>5.3013194444720284</c:v>
                </c:pt>
                <c:pt idx="3826">
                  <c:v>5.3020486111345235</c:v>
                </c:pt>
                <c:pt idx="3827">
                  <c:v>5.3027777778042946</c:v>
                </c:pt>
                <c:pt idx="3828">
                  <c:v>5.303495370397286</c:v>
                </c:pt>
                <c:pt idx="3829">
                  <c:v>5.3042245370597811</c:v>
                </c:pt>
                <c:pt idx="3830">
                  <c:v>5.3050000000221189</c:v>
                </c:pt>
                <c:pt idx="3831">
                  <c:v>5.30572916669189</c:v>
                </c:pt>
                <c:pt idx="3832">
                  <c:v>5.3064583333616611</c:v>
                </c:pt>
                <c:pt idx="3833">
                  <c:v>5.3071759259546525</c:v>
                </c:pt>
                <c:pt idx="3834">
                  <c:v>5.3079050926171476</c:v>
                </c:pt>
                <c:pt idx="3835">
                  <c:v>5.3086342592869187</c:v>
                </c:pt>
                <c:pt idx="3836">
                  <c:v>5.3093981481724768</c:v>
                </c:pt>
                <c:pt idx="3837">
                  <c:v>5.3101273148422479</c:v>
                </c:pt>
                <c:pt idx="3838">
                  <c:v>5.310856481504743</c:v>
                </c:pt>
                <c:pt idx="3839">
                  <c:v>5.3115856481745141</c:v>
                </c:pt>
                <c:pt idx="3840">
                  <c:v>5.3123032407675055</c:v>
                </c:pt>
                <c:pt idx="3841">
                  <c:v>5.3130324074300006</c:v>
                </c:pt>
                <c:pt idx="3842">
                  <c:v>5.3138078703923384</c:v>
                </c:pt>
                <c:pt idx="3843">
                  <c:v>5.3145370370621094</c:v>
                </c:pt>
                <c:pt idx="3844">
                  <c:v>5.3152546296551009</c:v>
                </c:pt>
                <c:pt idx="3845">
                  <c:v>5.3159837963248719</c:v>
                </c:pt>
                <c:pt idx="3846">
                  <c:v>5.3167129629873671</c:v>
                </c:pt>
                <c:pt idx="3847">
                  <c:v>5.3174305555803585</c:v>
                </c:pt>
                <c:pt idx="3848">
                  <c:v>5.3181597222501296</c:v>
                </c:pt>
                <c:pt idx="3849">
                  <c:v>5.3188888889126247</c:v>
                </c:pt>
                <c:pt idx="3850">
                  <c:v>5.3196064815056161</c:v>
                </c:pt>
                <c:pt idx="3851">
                  <c:v>5.3203356481753872</c:v>
                </c:pt>
                <c:pt idx="3852">
                  <c:v>5.3210648148378823</c:v>
                </c:pt>
                <c:pt idx="3853">
                  <c:v>5.3217824074308737</c:v>
                </c:pt>
                <c:pt idx="3854">
                  <c:v>5.3225115741006448</c:v>
                </c:pt>
                <c:pt idx="3855">
                  <c:v>5.3232407407631399</c:v>
                </c:pt>
                <c:pt idx="3856">
                  <c:v>5.3239583333561313</c:v>
                </c:pt>
                <c:pt idx="3857">
                  <c:v>5.3246875000259024</c:v>
                </c:pt>
                <c:pt idx="3858">
                  <c:v>5.3254629629882402</c:v>
                </c:pt>
                <c:pt idx="3859">
                  <c:v>5.3261921296580113</c:v>
                </c:pt>
                <c:pt idx="3860">
                  <c:v>5.3269212963205064</c:v>
                </c:pt>
                <c:pt idx="3861">
                  <c:v>5.3276388889134978</c:v>
                </c:pt>
                <c:pt idx="3862">
                  <c:v>5.3283680555832689</c:v>
                </c:pt>
                <c:pt idx="3863">
                  <c:v>5.329097222245764</c:v>
                </c:pt>
                <c:pt idx="3864">
                  <c:v>5.3298611111385981</c:v>
                </c:pt>
                <c:pt idx="3865">
                  <c:v>5.3305902778010932</c:v>
                </c:pt>
                <c:pt idx="3866">
                  <c:v>5.3313194444708643</c:v>
                </c:pt>
                <c:pt idx="3867">
                  <c:v>5.3320486111333594</c:v>
                </c:pt>
                <c:pt idx="3868">
                  <c:v>5.3327662037263508</c:v>
                </c:pt>
                <c:pt idx="3869">
                  <c:v>5.3334953703961219</c:v>
                </c:pt>
                <c:pt idx="3870">
                  <c:v>5.3342708333584596</c:v>
                </c:pt>
                <c:pt idx="3871">
                  <c:v>5.3350000000282307</c:v>
                </c:pt>
                <c:pt idx="3872">
                  <c:v>5.3357175926212221</c:v>
                </c:pt>
                <c:pt idx="3873">
                  <c:v>5.3364467592837173</c:v>
                </c:pt>
                <c:pt idx="3874">
                  <c:v>5.3371759259534883</c:v>
                </c:pt>
                <c:pt idx="3875">
                  <c:v>5.3378935185464798</c:v>
                </c:pt>
                <c:pt idx="3876">
                  <c:v>5.3386226852089749</c:v>
                </c:pt>
                <c:pt idx="3877">
                  <c:v>5.3393518518787459</c:v>
                </c:pt>
                <c:pt idx="3878">
                  <c:v>5.3400810185412411</c:v>
                </c:pt>
                <c:pt idx="3879">
                  <c:v>5.3407986111342325</c:v>
                </c:pt>
                <c:pt idx="3880">
                  <c:v>5.3415277778040036</c:v>
                </c:pt>
                <c:pt idx="3881">
                  <c:v>5.342245370396995</c:v>
                </c:pt>
                <c:pt idx="3882">
                  <c:v>5.3429745370594901</c:v>
                </c:pt>
                <c:pt idx="3883">
                  <c:v>5.3437037037292612</c:v>
                </c:pt>
                <c:pt idx="3884">
                  <c:v>5.3444212963222526</c:v>
                </c:pt>
                <c:pt idx="3885">
                  <c:v>5.3451504629847477</c:v>
                </c:pt>
                <c:pt idx="3886">
                  <c:v>5.3459259259543614</c:v>
                </c:pt>
                <c:pt idx="3887">
                  <c:v>5.3466550926168566</c:v>
                </c:pt>
                <c:pt idx="3888">
                  <c:v>5.347372685209848</c:v>
                </c:pt>
                <c:pt idx="3889">
                  <c:v>5.3481018518796191</c:v>
                </c:pt>
                <c:pt idx="3890">
                  <c:v>5.3488310185421142</c:v>
                </c:pt>
                <c:pt idx="3891">
                  <c:v>5.3495486111351056</c:v>
                </c:pt>
                <c:pt idx="3892">
                  <c:v>5.3503240740974434</c:v>
                </c:pt>
                <c:pt idx="3893">
                  <c:v>5.3510532407672144</c:v>
                </c:pt>
                <c:pt idx="3894">
                  <c:v>5.3517824074297096</c:v>
                </c:pt>
                <c:pt idx="3895">
                  <c:v>5.352500000022701</c:v>
                </c:pt>
                <c:pt idx="3896">
                  <c:v>5.3532291666924721</c:v>
                </c:pt>
                <c:pt idx="3897">
                  <c:v>5.3539583333549672</c:v>
                </c:pt>
                <c:pt idx="3898">
                  <c:v>5.3546759259479586</c:v>
                </c:pt>
                <c:pt idx="3899">
                  <c:v>5.3554050926177297</c:v>
                </c:pt>
                <c:pt idx="3900">
                  <c:v>5.3561342592875008</c:v>
                </c:pt>
                <c:pt idx="3901">
                  <c:v>5.3568518518804922</c:v>
                </c:pt>
                <c:pt idx="3902">
                  <c:v>5.3575810185429873</c:v>
                </c:pt>
                <c:pt idx="3903">
                  <c:v>5.3583564815053251</c:v>
                </c:pt>
                <c:pt idx="3904">
                  <c:v>5.3590856481750961</c:v>
                </c:pt>
                <c:pt idx="3905">
                  <c:v>5.3598032407680876</c:v>
                </c:pt>
                <c:pt idx="3906">
                  <c:v>5.3605324074305827</c:v>
                </c:pt>
                <c:pt idx="3907">
                  <c:v>5.3612615741003538</c:v>
                </c:pt>
                <c:pt idx="3908">
                  <c:v>5.3619791666933452</c:v>
                </c:pt>
                <c:pt idx="3909">
                  <c:v>5.3627546296556829</c:v>
                </c:pt>
                <c:pt idx="3910">
                  <c:v>5.3634837963181781</c:v>
                </c:pt>
                <c:pt idx="3911">
                  <c:v>5.3642129629879491</c:v>
                </c:pt>
                <c:pt idx="3912">
                  <c:v>5.3649305555809406</c:v>
                </c:pt>
                <c:pt idx="3913">
                  <c:v>5.3656597222507116</c:v>
                </c:pt>
                <c:pt idx="3914">
                  <c:v>5.3663888889132068</c:v>
                </c:pt>
                <c:pt idx="3915">
                  <c:v>5.3671064815061982</c:v>
                </c:pt>
                <c:pt idx="3916">
                  <c:v>5.3678356481759693</c:v>
                </c:pt>
                <c:pt idx="3917">
                  <c:v>5.3685648148384644</c:v>
                </c:pt>
                <c:pt idx="3918">
                  <c:v>5.3692939815082354</c:v>
                </c:pt>
                <c:pt idx="3919">
                  <c:v>5.3700115741012269</c:v>
                </c:pt>
                <c:pt idx="3920">
                  <c:v>5.370740740763722</c:v>
                </c:pt>
                <c:pt idx="3921">
                  <c:v>5.3714583333567134</c:v>
                </c:pt>
                <c:pt idx="3922">
                  <c:v>5.3721875000264845</c:v>
                </c:pt>
                <c:pt idx="3923">
                  <c:v>5.3729166666889796</c:v>
                </c:pt>
                <c:pt idx="3924">
                  <c:v>5.373634259281971</c:v>
                </c:pt>
                <c:pt idx="3925">
                  <c:v>5.3744212963210884</c:v>
                </c:pt>
                <c:pt idx="3926">
                  <c:v>5.3751388889140799</c:v>
                </c:pt>
                <c:pt idx="3927">
                  <c:v>5.3758680555838509</c:v>
                </c:pt>
                <c:pt idx="3928">
                  <c:v>5.3765972222463461</c:v>
                </c:pt>
                <c:pt idx="3929">
                  <c:v>5.3773148148393375</c:v>
                </c:pt>
                <c:pt idx="3930">
                  <c:v>5.3780439815091086</c:v>
                </c:pt>
                <c:pt idx="3931">
                  <c:v>5.3787731481716037</c:v>
                </c:pt>
                <c:pt idx="3932">
                  <c:v>5.3795023148413748</c:v>
                </c:pt>
                <c:pt idx="3933">
                  <c:v>5.3802199074343662</c:v>
                </c:pt>
                <c:pt idx="3934">
                  <c:v>5.3809490740968613</c:v>
                </c:pt>
                <c:pt idx="3935">
                  <c:v>5.3816782407666324</c:v>
                </c:pt>
                <c:pt idx="3936">
                  <c:v>5.3824074074291275</c:v>
                </c:pt>
                <c:pt idx="3937">
                  <c:v>5.3831250000221189</c:v>
                </c:pt>
                <c:pt idx="3938">
                  <c:v>5.38385416669189</c:v>
                </c:pt>
                <c:pt idx="3939">
                  <c:v>5.3845833333616611</c:v>
                </c:pt>
                <c:pt idx="3940">
                  <c:v>5.3853125000241562</c:v>
                </c:pt>
                <c:pt idx="3941">
                  <c:v>5.3860879629864939</c:v>
                </c:pt>
                <c:pt idx="3942">
                  <c:v>5.386817129656265</c:v>
                </c:pt>
                <c:pt idx="3943">
                  <c:v>5.3875347222492564</c:v>
                </c:pt>
                <c:pt idx="3944">
                  <c:v>5.3882638889117516</c:v>
                </c:pt>
                <c:pt idx="3945">
                  <c:v>5.3889930555815226</c:v>
                </c:pt>
                <c:pt idx="3946">
                  <c:v>5.3897222222440178</c:v>
                </c:pt>
                <c:pt idx="3947">
                  <c:v>5.3904398148370092</c:v>
                </c:pt>
                <c:pt idx="3948">
                  <c:v>5.3911689815067803</c:v>
                </c:pt>
                <c:pt idx="3949">
                  <c:v>5.3918981481765513</c:v>
                </c:pt>
                <c:pt idx="3950">
                  <c:v>5.3926157407622668</c:v>
                </c:pt>
                <c:pt idx="3951">
                  <c:v>5.3933449074320379</c:v>
                </c:pt>
                <c:pt idx="3952">
                  <c:v>5.3940740741018089</c:v>
                </c:pt>
                <c:pt idx="3953">
                  <c:v>5.3948032407643041</c:v>
                </c:pt>
                <c:pt idx="3954">
                  <c:v>5.3955208333572955</c:v>
                </c:pt>
                <c:pt idx="3955">
                  <c:v>5.3962500000270666</c:v>
                </c:pt>
                <c:pt idx="3956">
                  <c:v>5.3969791666895617</c:v>
                </c:pt>
                <c:pt idx="3957">
                  <c:v>5.3977083333593328</c:v>
                </c:pt>
                <c:pt idx="3958">
                  <c:v>5.3984259259523242</c:v>
                </c:pt>
                <c:pt idx="3959">
                  <c:v>5.3991550926148193</c:v>
                </c:pt>
                <c:pt idx="3960">
                  <c:v>5.3998842592845904</c:v>
                </c:pt>
                <c:pt idx="3961">
                  <c:v>5.4006134259543614</c:v>
                </c:pt>
                <c:pt idx="3962">
                  <c:v>5.4013310185400769</c:v>
                </c:pt>
                <c:pt idx="3963">
                  <c:v>5.402060185209848</c:v>
                </c:pt>
                <c:pt idx="3964">
                  <c:v>5.4027893518796191</c:v>
                </c:pt>
                <c:pt idx="3965">
                  <c:v>5.4035069444726105</c:v>
                </c:pt>
                <c:pt idx="3966">
                  <c:v>5.4042361111351056</c:v>
                </c:pt>
                <c:pt idx="3967">
                  <c:v>5.4049652778048767</c:v>
                </c:pt>
                <c:pt idx="3968">
                  <c:v>5.4056828703978681</c:v>
                </c:pt>
                <c:pt idx="3969">
                  <c:v>5.4064120370603632</c:v>
                </c:pt>
                <c:pt idx="3970">
                  <c:v>5.4071412037301343</c:v>
                </c:pt>
                <c:pt idx="3971">
                  <c:v>5.4078587963231257</c:v>
                </c:pt>
                <c:pt idx="3972">
                  <c:v>5.4086342592854635</c:v>
                </c:pt>
                <c:pt idx="3973">
                  <c:v>5.4093634259479586</c:v>
                </c:pt>
                <c:pt idx="3974">
                  <c:v>5.41008101854095</c:v>
                </c:pt>
                <c:pt idx="3975">
                  <c:v>5.4108101852107211</c:v>
                </c:pt>
                <c:pt idx="3976">
                  <c:v>5.4115393518804922</c:v>
                </c:pt>
                <c:pt idx="3977">
                  <c:v>5.4122569444662076</c:v>
                </c:pt>
                <c:pt idx="3978">
                  <c:v>5.4130324074358214</c:v>
                </c:pt>
                <c:pt idx="3979">
                  <c:v>5.4137615740983165</c:v>
                </c:pt>
                <c:pt idx="3980">
                  <c:v>5.4144791666913079</c:v>
                </c:pt>
                <c:pt idx="3981">
                  <c:v>5.415208333361079</c:v>
                </c:pt>
                <c:pt idx="3982">
                  <c:v>5.4159375000235741</c:v>
                </c:pt>
                <c:pt idx="3983">
                  <c:v>5.4166550926165655</c:v>
                </c:pt>
                <c:pt idx="3984">
                  <c:v>5.4174305555789033</c:v>
                </c:pt>
                <c:pt idx="3985">
                  <c:v>5.4181597222486744</c:v>
                </c:pt>
                <c:pt idx="3986">
                  <c:v>5.4188773148416658</c:v>
                </c:pt>
                <c:pt idx="3987">
                  <c:v>5.4196064815041609</c:v>
                </c:pt>
                <c:pt idx="3988">
                  <c:v>5.420335648173932</c:v>
                </c:pt>
                <c:pt idx="3989">
                  <c:v>5.4210532407669234</c:v>
                </c:pt>
                <c:pt idx="3990">
                  <c:v>5.4218287037292612</c:v>
                </c:pt>
                <c:pt idx="3991">
                  <c:v>5.4225578703990323</c:v>
                </c:pt>
                <c:pt idx="3992">
                  <c:v>5.4232754629847477</c:v>
                </c:pt>
                <c:pt idx="3993">
                  <c:v>5.4240046296545188</c:v>
                </c:pt>
                <c:pt idx="3994">
                  <c:v>5.4247337963242899</c:v>
                </c:pt>
                <c:pt idx="3995">
                  <c:v>5.4254513889172813</c:v>
                </c:pt>
                <c:pt idx="3996">
                  <c:v>5.4262268518796191</c:v>
                </c:pt>
                <c:pt idx="3997">
                  <c:v>5.4269444444726105</c:v>
                </c:pt>
                <c:pt idx="3998">
                  <c:v>5.4276736111351056</c:v>
                </c:pt>
                <c:pt idx="3999">
                  <c:v>5.4284027778048767</c:v>
                </c:pt>
                <c:pt idx="4000">
                  <c:v>5.4291203703978681</c:v>
                </c:pt>
                <c:pt idx="4001">
                  <c:v>5.4298495370603632</c:v>
                </c:pt>
                <c:pt idx="4002">
                  <c:v>5.430625000022701</c:v>
                </c:pt>
                <c:pt idx="4003">
                  <c:v>5.4313425926156924</c:v>
                </c:pt>
                <c:pt idx="4004">
                  <c:v>5.4320717592854635</c:v>
                </c:pt>
                <c:pt idx="4005">
                  <c:v>5.4328009259479586</c:v>
                </c:pt>
                <c:pt idx="4006">
                  <c:v>5.43351851854095</c:v>
                </c:pt>
                <c:pt idx="4007">
                  <c:v>5.4342476852107211</c:v>
                </c:pt>
                <c:pt idx="4008">
                  <c:v>5.4350231481730589</c:v>
                </c:pt>
                <c:pt idx="4009">
                  <c:v>5.4357407407660503</c:v>
                </c:pt>
                <c:pt idx="4010">
                  <c:v>5.4364699074358214</c:v>
                </c:pt>
                <c:pt idx="4011">
                  <c:v>5.4371875000215368</c:v>
                </c:pt>
                <c:pt idx="4012">
                  <c:v>5.4379166666913079</c:v>
                </c:pt>
                <c:pt idx="4013">
                  <c:v>5.438645833361079</c:v>
                </c:pt>
                <c:pt idx="4014">
                  <c:v>5.4394212963234168</c:v>
                </c:pt>
                <c:pt idx="4015">
                  <c:v>5.4401388889164082</c:v>
                </c:pt>
                <c:pt idx="4016">
                  <c:v>5.4408680555789033</c:v>
                </c:pt>
                <c:pt idx="4017">
                  <c:v>5.4415972222486744</c:v>
                </c:pt>
                <c:pt idx="4018">
                  <c:v>5.4423148148416658</c:v>
                </c:pt>
                <c:pt idx="4019">
                  <c:v>5.4430439815041609</c:v>
                </c:pt>
                <c:pt idx="4020">
                  <c:v>5.4438194444664987</c:v>
                </c:pt>
                <c:pt idx="4021">
                  <c:v>5.4445370370594901</c:v>
                </c:pt>
                <c:pt idx="4022">
                  <c:v>5.4452662037292612</c:v>
                </c:pt>
                <c:pt idx="4023">
                  <c:v>5.4459953703990323</c:v>
                </c:pt>
                <c:pt idx="4024">
                  <c:v>5.4467129629847477</c:v>
                </c:pt>
                <c:pt idx="4025">
                  <c:v>5.4474421296545188</c:v>
                </c:pt>
                <c:pt idx="4026">
                  <c:v>5.4482060185400769</c:v>
                </c:pt>
                <c:pt idx="4027">
                  <c:v>5.448935185209848</c:v>
                </c:pt>
                <c:pt idx="4028">
                  <c:v>5.4496643518796191</c:v>
                </c:pt>
                <c:pt idx="4029">
                  <c:v>5.4503819444726105</c:v>
                </c:pt>
                <c:pt idx="4030">
                  <c:v>5.4511111111351056</c:v>
                </c:pt>
                <c:pt idx="4031">
                  <c:v>5.4518402778048767</c:v>
                </c:pt>
                <c:pt idx="4032">
                  <c:v>5.4526041666904348</c:v>
                </c:pt>
                <c:pt idx="4033">
                  <c:v>5.4533333333602059</c:v>
                </c:pt>
                <c:pt idx="4034">
                  <c:v>5.454062500022701</c:v>
                </c:pt>
                <c:pt idx="4035">
                  <c:v>5.4547800926156924</c:v>
                </c:pt>
                <c:pt idx="4036">
                  <c:v>5.4555092592854635</c:v>
                </c:pt>
                <c:pt idx="4037">
                  <c:v>5.4562384259479586</c:v>
                </c:pt>
                <c:pt idx="4038">
                  <c:v>5.4570023148407927</c:v>
                </c:pt>
                <c:pt idx="4039">
                  <c:v>5.4577314815032878</c:v>
                </c:pt>
                <c:pt idx="4040">
                  <c:v>5.4584606481730589</c:v>
                </c:pt>
                <c:pt idx="4041">
                  <c:v>5.4591782407660503</c:v>
                </c:pt>
                <c:pt idx="4042">
                  <c:v>5.4599074074358214</c:v>
                </c:pt>
                <c:pt idx="4043">
                  <c:v>5.4606365740983165</c:v>
                </c:pt>
                <c:pt idx="4044">
                  <c:v>5.4614120370606543</c:v>
                </c:pt>
                <c:pt idx="4045">
                  <c:v>5.4621296296536457</c:v>
                </c:pt>
                <c:pt idx="4046">
                  <c:v>5.4628587963234168</c:v>
                </c:pt>
                <c:pt idx="4047">
                  <c:v>5.4635763889164082</c:v>
                </c:pt>
                <c:pt idx="4048">
                  <c:v>5.4643055555789033</c:v>
                </c:pt>
                <c:pt idx="4049">
                  <c:v>5.4650347222486744</c:v>
                </c:pt>
                <c:pt idx="4050">
                  <c:v>5.4657986111342325</c:v>
                </c:pt>
                <c:pt idx="4051">
                  <c:v>5.4665277778040036</c:v>
                </c:pt>
                <c:pt idx="4052">
                  <c:v>5.467245370396995</c:v>
                </c:pt>
                <c:pt idx="4053">
                  <c:v>5.4679745370594901</c:v>
                </c:pt>
                <c:pt idx="4054">
                  <c:v>5.4687037037292612</c:v>
                </c:pt>
                <c:pt idx="4055">
                  <c:v>5.4694212963222526</c:v>
                </c:pt>
                <c:pt idx="4056">
                  <c:v>5.4701967592845904</c:v>
                </c:pt>
                <c:pt idx="4057">
                  <c:v>5.4709143518775818</c:v>
                </c:pt>
                <c:pt idx="4058">
                  <c:v>5.4716435185400769</c:v>
                </c:pt>
                <c:pt idx="4059">
                  <c:v>5.4723611111330683</c:v>
                </c:pt>
                <c:pt idx="4060">
                  <c:v>5.4730902778028394</c:v>
                </c:pt>
                <c:pt idx="4061">
                  <c:v>5.4738194444726105</c:v>
                </c:pt>
                <c:pt idx="4062">
                  <c:v>5.4745833333581686</c:v>
                </c:pt>
                <c:pt idx="4063">
                  <c:v>5.4753125000279397</c:v>
                </c:pt>
                <c:pt idx="4064">
                  <c:v>5.4760300926209311</c:v>
                </c:pt>
                <c:pt idx="4065">
                  <c:v>5.4767592592834262</c:v>
                </c:pt>
                <c:pt idx="4066">
                  <c:v>5.4774768518764176</c:v>
                </c:pt>
                <c:pt idx="4067">
                  <c:v>5.4782060185461887</c:v>
                </c:pt>
                <c:pt idx="4068">
                  <c:v>5.4789699074317468</c:v>
                </c:pt>
                <c:pt idx="4069">
                  <c:v>5.4796990741015179</c:v>
                </c:pt>
                <c:pt idx="4070">
                  <c:v>5.480428240764013</c:v>
                </c:pt>
                <c:pt idx="4071">
                  <c:v>5.4811458333570044</c:v>
                </c:pt>
                <c:pt idx="4072">
                  <c:v>5.4818750000267755</c:v>
                </c:pt>
                <c:pt idx="4073">
                  <c:v>5.4826041666892706</c:v>
                </c:pt>
                <c:pt idx="4074">
                  <c:v>5.4833796296516084</c:v>
                </c:pt>
                <c:pt idx="4075">
                  <c:v>5.4840972222445998</c:v>
                </c:pt>
                <c:pt idx="4076">
                  <c:v>5.4848263889143709</c:v>
                </c:pt>
                <c:pt idx="4077">
                  <c:v>5.485555555584142</c:v>
                </c:pt>
                <c:pt idx="4078">
                  <c:v>5.4862731481698574</c:v>
                </c:pt>
                <c:pt idx="4079">
                  <c:v>5.4870023148396285</c:v>
                </c:pt>
                <c:pt idx="4080">
                  <c:v>5.4877777778019663</c:v>
                </c:pt>
                <c:pt idx="4081">
                  <c:v>5.4885069444717374</c:v>
                </c:pt>
                <c:pt idx="4082">
                  <c:v>5.4892245370647288</c:v>
                </c:pt>
                <c:pt idx="4083">
                  <c:v>5.4899537037272239</c:v>
                </c:pt>
                <c:pt idx="4084">
                  <c:v>5.490682870396995</c:v>
                </c:pt>
                <c:pt idx="4085">
                  <c:v>5.4914004629899864</c:v>
                </c:pt>
                <c:pt idx="4086">
                  <c:v>5.4921296296524815</c:v>
                </c:pt>
                <c:pt idx="4087">
                  <c:v>5.4928587963222526</c:v>
                </c:pt>
                <c:pt idx="4088">
                  <c:v>5.4935879629847477</c:v>
                </c:pt>
                <c:pt idx="4089">
                  <c:v>5.4943055555777391</c:v>
                </c:pt>
                <c:pt idx="4090">
                  <c:v>5.4950347222475102</c:v>
                </c:pt>
                <c:pt idx="4091">
                  <c:v>5.4957638889172813</c:v>
                </c:pt>
                <c:pt idx="4092">
                  <c:v>5.4964814815029968</c:v>
                </c:pt>
                <c:pt idx="4093">
                  <c:v>5.4972106481727678</c:v>
                </c:pt>
                <c:pt idx="4094">
                  <c:v>5.4979398148425389</c:v>
                </c:pt>
                <c:pt idx="4095">
                  <c:v>5.4986574074355303</c:v>
                </c:pt>
                <c:pt idx="4096">
                  <c:v>5.4993865740980254</c:v>
                </c:pt>
                <c:pt idx="4097">
                  <c:v>5.5001157407677965</c:v>
                </c:pt>
                <c:pt idx="4098">
                  <c:v>5.5008333333607879</c:v>
                </c:pt>
                <c:pt idx="4099">
                  <c:v>5.5015625000232831</c:v>
                </c:pt>
                <c:pt idx="4100">
                  <c:v>5.5022916666930541</c:v>
                </c:pt>
                <c:pt idx="4101">
                  <c:v>5.5030208333555493</c:v>
                </c:pt>
                <c:pt idx="4102">
                  <c:v>5.5037384259485407</c:v>
                </c:pt>
                <c:pt idx="4103">
                  <c:v>5.5044675926183118</c:v>
                </c:pt>
                <c:pt idx="4104">
                  <c:v>5.5051967592808069</c:v>
                </c:pt>
                <c:pt idx="4105">
                  <c:v>5.5059143518737983</c:v>
                </c:pt>
                <c:pt idx="4106">
                  <c:v>5.5066435185435694</c:v>
                </c:pt>
                <c:pt idx="4107">
                  <c:v>5.5073726852133404</c:v>
                </c:pt>
                <c:pt idx="4108">
                  <c:v>5.5081018518758356</c:v>
                </c:pt>
                <c:pt idx="4109">
                  <c:v>5.508819444468827</c:v>
                </c:pt>
                <c:pt idx="4110">
                  <c:v>5.5095486111385981</c:v>
                </c:pt>
                <c:pt idx="4111">
                  <c:v>5.5102777778010932</c:v>
                </c:pt>
                <c:pt idx="4112">
                  <c:v>5.5109953703940846</c:v>
                </c:pt>
                <c:pt idx="4113">
                  <c:v>5.5117245370638557</c:v>
                </c:pt>
                <c:pt idx="4114">
                  <c:v>5.5124537037263508</c:v>
                </c:pt>
                <c:pt idx="4115">
                  <c:v>5.5131828703961219</c:v>
                </c:pt>
                <c:pt idx="4116">
                  <c:v>5.5139004629891133</c:v>
                </c:pt>
                <c:pt idx="4117">
                  <c:v>5.5146296296516084</c:v>
                </c:pt>
                <c:pt idx="4118">
                  <c:v>5.5153472222445998</c:v>
                </c:pt>
                <c:pt idx="4119">
                  <c:v>5.5160763889143709</c:v>
                </c:pt>
                <c:pt idx="4120">
                  <c:v>5.516805555584142</c:v>
                </c:pt>
                <c:pt idx="4121">
                  <c:v>5.5175810185464798</c:v>
                </c:pt>
                <c:pt idx="4122">
                  <c:v>5.5182986111394712</c:v>
                </c:pt>
                <c:pt idx="4123">
                  <c:v>5.5190277778019663</c:v>
                </c:pt>
                <c:pt idx="4124">
                  <c:v>5.5197453703949577</c:v>
                </c:pt>
                <c:pt idx="4125">
                  <c:v>5.5204745370647288</c:v>
                </c:pt>
                <c:pt idx="4126">
                  <c:v>5.5212037037272239</c:v>
                </c:pt>
                <c:pt idx="4127">
                  <c:v>5.5219791666895617</c:v>
                </c:pt>
                <c:pt idx="4128">
                  <c:v>5.5226967592825531</c:v>
                </c:pt>
                <c:pt idx="4129">
                  <c:v>5.5234259259523242</c:v>
                </c:pt>
                <c:pt idx="4130">
                  <c:v>5.5241550926148193</c:v>
                </c:pt>
                <c:pt idx="4131">
                  <c:v>5.5248726852078107</c:v>
                </c:pt>
                <c:pt idx="4132">
                  <c:v>5.5256018518775818</c:v>
                </c:pt>
                <c:pt idx="4133">
                  <c:v>5.5263773148399196</c:v>
                </c:pt>
                <c:pt idx="4134">
                  <c:v>5.5271064815096906</c:v>
                </c:pt>
                <c:pt idx="4135">
                  <c:v>5.5278240741026821</c:v>
                </c:pt>
                <c:pt idx="4136">
                  <c:v>5.5285532407651772</c:v>
                </c:pt>
                <c:pt idx="4137">
                  <c:v>5.5292824074349483</c:v>
                </c:pt>
                <c:pt idx="4138">
                  <c:v>5.5300000000279397</c:v>
                </c:pt>
                <c:pt idx="4139">
                  <c:v>5.5307754629902774</c:v>
                </c:pt>
                <c:pt idx="4140">
                  <c:v>5.5315046296527726</c:v>
                </c:pt>
                <c:pt idx="4141">
                  <c:v>5.532222222245764</c:v>
                </c:pt>
                <c:pt idx="4142">
                  <c:v>5.5329513889155351</c:v>
                </c:pt>
                <c:pt idx="4143">
                  <c:v>5.5336805555780302</c:v>
                </c:pt>
                <c:pt idx="4144">
                  <c:v>5.5343981481710216</c:v>
                </c:pt>
                <c:pt idx="4145">
                  <c:v>5.5351736111333594</c:v>
                </c:pt>
                <c:pt idx="4146">
                  <c:v>5.5359027778031304</c:v>
                </c:pt>
                <c:pt idx="4147">
                  <c:v>5.5366319444729015</c:v>
                </c:pt>
                <c:pt idx="4148">
                  <c:v>5.537349537058617</c:v>
                </c:pt>
                <c:pt idx="4149">
                  <c:v>5.5380787037283881</c:v>
                </c:pt>
                <c:pt idx="4150">
                  <c:v>5.5388078703981591</c:v>
                </c:pt>
                <c:pt idx="4151">
                  <c:v>5.5395833333604969</c:v>
                </c:pt>
                <c:pt idx="4152">
                  <c:v>5.5403009259534883</c:v>
                </c:pt>
                <c:pt idx="4153">
                  <c:v>5.5410300926159834</c:v>
                </c:pt>
                <c:pt idx="4154">
                  <c:v>5.5417592592857545</c:v>
                </c:pt>
                <c:pt idx="4155">
                  <c:v>5.5424768518787459</c:v>
                </c:pt>
                <c:pt idx="4156">
                  <c:v>5.5432060185412411</c:v>
                </c:pt>
                <c:pt idx="4157">
                  <c:v>5.5439351852110121</c:v>
                </c:pt>
                <c:pt idx="4158">
                  <c:v>5.5446527778040036</c:v>
                </c:pt>
                <c:pt idx="4159">
                  <c:v>5.5453819444664987</c:v>
                </c:pt>
                <c:pt idx="4160">
                  <c:v>5.5461111111362698</c:v>
                </c:pt>
                <c:pt idx="4161">
                  <c:v>5.5468287037292612</c:v>
                </c:pt>
                <c:pt idx="4162">
                  <c:v>5.5475578703990323</c:v>
                </c:pt>
                <c:pt idx="4163">
                  <c:v>5.5482870370615274</c:v>
                </c:pt>
                <c:pt idx="4164">
                  <c:v>5.5490046296545188</c:v>
                </c:pt>
                <c:pt idx="4165">
                  <c:v>5.5497337963242899</c:v>
                </c:pt>
                <c:pt idx="4166">
                  <c:v>5.550462962986785</c:v>
                </c:pt>
                <c:pt idx="4167">
                  <c:v>5.5512384259491228</c:v>
                </c:pt>
                <c:pt idx="4168">
                  <c:v>5.5519560185421142</c:v>
                </c:pt>
                <c:pt idx="4169">
                  <c:v>5.5526851852118853</c:v>
                </c:pt>
                <c:pt idx="4170">
                  <c:v>5.5534143518743804</c:v>
                </c:pt>
                <c:pt idx="4171">
                  <c:v>5.5541319444673718</c:v>
                </c:pt>
                <c:pt idx="4172">
                  <c:v>5.5548611111371429</c:v>
                </c:pt>
                <c:pt idx="4173">
                  <c:v>5.5556365740994806</c:v>
                </c:pt>
                <c:pt idx="4174">
                  <c:v>5.5563657407692517</c:v>
                </c:pt>
                <c:pt idx="4175">
                  <c:v>5.5570833333549672</c:v>
                </c:pt>
                <c:pt idx="4176">
                  <c:v>5.5578125000247383</c:v>
                </c:pt>
                <c:pt idx="4177">
                  <c:v>5.5585300926177297</c:v>
                </c:pt>
                <c:pt idx="4178">
                  <c:v>5.5592592592875008</c:v>
                </c:pt>
                <c:pt idx="4179">
                  <c:v>5.5600347222498385</c:v>
                </c:pt>
                <c:pt idx="4180">
                  <c:v>5.5607638889123336</c:v>
                </c:pt>
                <c:pt idx="4181">
                  <c:v>5.5614930555821047</c:v>
                </c:pt>
                <c:pt idx="4182">
                  <c:v>5.5622106481750961</c:v>
                </c:pt>
                <c:pt idx="4183">
                  <c:v>5.5629398148375913</c:v>
                </c:pt>
                <c:pt idx="4184">
                  <c:v>5.5636689815073623</c:v>
                </c:pt>
                <c:pt idx="4185">
                  <c:v>5.5644328703929204</c:v>
                </c:pt>
                <c:pt idx="4186">
                  <c:v>5.5651620370626915</c:v>
                </c:pt>
                <c:pt idx="4187">
                  <c:v>5.5658912037251866</c:v>
                </c:pt>
                <c:pt idx="4188">
                  <c:v>5.5666087963181781</c:v>
                </c:pt>
                <c:pt idx="4189">
                  <c:v>5.5673379629879491</c:v>
                </c:pt>
                <c:pt idx="4190">
                  <c:v>5.5680671296577202</c:v>
                </c:pt>
                <c:pt idx="4191">
                  <c:v>5.568842592620058</c:v>
                </c:pt>
                <c:pt idx="4192">
                  <c:v>5.5695601852130494</c:v>
                </c:pt>
                <c:pt idx="4193">
                  <c:v>5.5702893518755445</c:v>
                </c:pt>
                <c:pt idx="4194">
                  <c:v>5.5710069444685359</c:v>
                </c:pt>
                <c:pt idx="4195">
                  <c:v>5.571736111138307</c:v>
                </c:pt>
                <c:pt idx="4196">
                  <c:v>5.5724652778008021</c:v>
                </c:pt>
                <c:pt idx="4197">
                  <c:v>5.5732407407631399</c:v>
                </c:pt>
                <c:pt idx="4198">
                  <c:v>5.5739583333561313</c:v>
                </c:pt>
                <c:pt idx="4199">
                  <c:v>5.5746875000259024</c:v>
                </c:pt>
                <c:pt idx="4200">
                  <c:v>5.5754166666883975</c:v>
                </c:pt>
                <c:pt idx="4201">
                  <c:v>5.5761342592813889</c:v>
                </c:pt>
                <c:pt idx="4202">
                  <c:v>5.57686342595116</c:v>
                </c:pt>
                <c:pt idx="4203">
                  <c:v>5.5776388889134978</c:v>
                </c:pt>
                <c:pt idx="4204">
                  <c:v>5.5783680555832689</c:v>
                </c:pt>
                <c:pt idx="4205">
                  <c:v>5.5790856481762603</c:v>
                </c:pt>
                <c:pt idx="4206">
                  <c:v>5.5798148148387554</c:v>
                </c:pt>
                <c:pt idx="4207">
                  <c:v>5.5805439815085265</c:v>
                </c:pt>
                <c:pt idx="4208">
                  <c:v>5.5812615741015179</c:v>
                </c:pt>
                <c:pt idx="4209">
                  <c:v>5.581990740764013</c:v>
                </c:pt>
                <c:pt idx="4210">
                  <c:v>5.5827199074337841</c:v>
                </c:pt>
                <c:pt idx="4211">
                  <c:v>5.5834375000267755</c:v>
                </c:pt>
                <c:pt idx="4212">
                  <c:v>5.5841666666892706</c:v>
                </c:pt>
                <c:pt idx="4213">
                  <c:v>5.5848958333590417</c:v>
                </c:pt>
                <c:pt idx="4214">
                  <c:v>5.5856712963213795</c:v>
                </c:pt>
                <c:pt idx="4215">
                  <c:v>5.5864004629911506</c:v>
                </c:pt>
                <c:pt idx="4216">
                  <c:v>5.587118055584142</c:v>
                </c:pt>
                <c:pt idx="4217">
                  <c:v>5.5878472222466371</c:v>
                </c:pt>
                <c:pt idx="4218">
                  <c:v>5.5885648148396285</c:v>
                </c:pt>
                <c:pt idx="4219">
                  <c:v>5.5892939815093996</c:v>
                </c:pt>
                <c:pt idx="4220">
                  <c:v>5.5900694444717374</c:v>
                </c:pt>
                <c:pt idx="4221">
                  <c:v>5.5907986111342325</c:v>
                </c:pt>
                <c:pt idx="4222">
                  <c:v>5.5915162037272239</c:v>
                </c:pt>
                <c:pt idx="4223">
                  <c:v>5.592245370396995</c:v>
                </c:pt>
                <c:pt idx="4224">
                  <c:v>5.5929745370594901</c:v>
                </c:pt>
                <c:pt idx="4225">
                  <c:v>5.5936921296524815</c:v>
                </c:pt>
                <c:pt idx="4226">
                  <c:v>5.5944675926148193</c:v>
                </c:pt>
                <c:pt idx="4227">
                  <c:v>5.5951967592845904</c:v>
                </c:pt>
                <c:pt idx="4228">
                  <c:v>5.5959259259543614</c:v>
                </c:pt>
                <c:pt idx="4229">
                  <c:v>5.5966435185400769</c:v>
                </c:pt>
                <c:pt idx="4230">
                  <c:v>5.597372685209848</c:v>
                </c:pt>
                <c:pt idx="4231">
                  <c:v>5.5981018518796191</c:v>
                </c:pt>
                <c:pt idx="4232">
                  <c:v>5.5988194444726105</c:v>
                </c:pt>
                <c:pt idx="4233">
                  <c:v>5.5995486111351056</c:v>
                </c:pt>
                <c:pt idx="4234">
                  <c:v>5.600266203728097</c:v>
                </c:pt>
                <c:pt idx="4235">
                  <c:v>5.6009953703978681</c:v>
                </c:pt>
                <c:pt idx="4236">
                  <c:v>5.6017245370603632</c:v>
                </c:pt>
                <c:pt idx="4237">
                  <c:v>5.602500000022701</c:v>
                </c:pt>
                <c:pt idx="4238">
                  <c:v>5.6032291666924721</c:v>
                </c:pt>
                <c:pt idx="4239">
                  <c:v>5.6039467592854635</c:v>
                </c:pt>
                <c:pt idx="4240">
                  <c:v>5.6046759259479586</c:v>
                </c:pt>
                <c:pt idx="4241">
                  <c:v>5.6054050926177297</c:v>
                </c:pt>
                <c:pt idx="4242">
                  <c:v>5.6061226852107211</c:v>
                </c:pt>
                <c:pt idx="4243">
                  <c:v>5.6068981481730589</c:v>
                </c:pt>
                <c:pt idx="4244">
                  <c:v>5.6076273148428299</c:v>
                </c:pt>
                <c:pt idx="4245">
                  <c:v>5.6083564815053251</c:v>
                </c:pt>
                <c:pt idx="4246">
                  <c:v>5.6090740740983165</c:v>
                </c:pt>
                <c:pt idx="4247">
                  <c:v>5.6098032407680876</c:v>
                </c:pt>
                <c:pt idx="4248">
                  <c:v>5.6105324074305827</c:v>
                </c:pt>
                <c:pt idx="4249">
                  <c:v>5.6112962963234168</c:v>
                </c:pt>
                <c:pt idx="4250">
                  <c:v>5.6120254629859119</c:v>
                </c:pt>
                <c:pt idx="4251">
                  <c:v>5.6127546296556829</c:v>
                </c:pt>
                <c:pt idx="4252">
                  <c:v>5.6134722222486744</c:v>
                </c:pt>
                <c:pt idx="4253">
                  <c:v>5.6142013889111695</c:v>
                </c:pt>
                <c:pt idx="4254">
                  <c:v>5.6149305555809406</c:v>
                </c:pt>
                <c:pt idx="4255">
                  <c:v>5.6157060185432783</c:v>
                </c:pt>
                <c:pt idx="4256">
                  <c:v>5.6164236111362698</c:v>
                </c:pt>
                <c:pt idx="4257">
                  <c:v>5.6171527778060408</c:v>
                </c:pt>
                <c:pt idx="4258">
                  <c:v>5.6178819444685359</c:v>
                </c:pt>
                <c:pt idx="4259">
                  <c:v>5.6185995370615274</c:v>
                </c:pt>
                <c:pt idx="4260">
                  <c:v>5.6193287037312984</c:v>
                </c:pt>
                <c:pt idx="4261">
                  <c:v>5.6200578703937936</c:v>
                </c:pt>
                <c:pt idx="4262">
                  <c:v>5.620775462986785</c:v>
                </c:pt>
                <c:pt idx="4263">
                  <c:v>5.6215046296565561</c:v>
                </c:pt>
                <c:pt idx="4264">
                  <c:v>5.6222337963190512</c:v>
                </c:pt>
                <c:pt idx="4265">
                  <c:v>5.6229629629888223</c:v>
                </c:pt>
                <c:pt idx="4266">
                  <c:v>5.6237268518743804</c:v>
                </c:pt>
                <c:pt idx="4267">
                  <c:v>5.6244560185441514</c:v>
                </c:pt>
                <c:pt idx="4268">
                  <c:v>5.6251851852139225</c:v>
                </c:pt>
                <c:pt idx="4269">
                  <c:v>5.625902777799638</c:v>
                </c:pt>
                <c:pt idx="4270">
                  <c:v>5.6266319444694091</c:v>
                </c:pt>
                <c:pt idx="4271">
                  <c:v>5.6273611111391801</c:v>
                </c:pt>
                <c:pt idx="4272">
                  <c:v>5.6281250000247383</c:v>
                </c:pt>
                <c:pt idx="4273">
                  <c:v>5.6288541666945093</c:v>
                </c:pt>
                <c:pt idx="4274">
                  <c:v>5.6295833333570044</c:v>
                </c:pt>
                <c:pt idx="4275">
                  <c:v>5.6303009259499959</c:v>
                </c:pt>
                <c:pt idx="4276">
                  <c:v>5.6310300926197669</c:v>
                </c:pt>
                <c:pt idx="4277">
                  <c:v>5.6317592592822621</c:v>
                </c:pt>
                <c:pt idx="4278">
                  <c:v>5.6325347222445998</c:v>
                </c:pt>
                <c:pt idx="4279">
                  <c:v>5.6332523148375913</c:v>
                </c:pt>
                <c:pt idx="4280">
                  <c:v>5.6339814815073623</c:v>
                </c:pt>
                <c:pt idx="4281">
                  <c:v>5.6347106481698574</c:v>
                </c:pt>
                <c:pt idx="4282">
                  <c:v>5.6354282407628489</c:v>
                </c:pt>
                <c:pt idx="4283">
                  <c:v>5.6361574074326199</c:v>
                </c:pt>
                <c:pt idx="4284">
                  <c:v>5.636886574102391</c:v>
                </c:pt>
                <c:pt idx="4285">
                  <c:v>5.6376157407648861</c:v>
                </c:pt>
                <c:pt idx="4286">
                  <c:v>5.6383333333578776</c:v>
                </c:pt>
                <c:pt idx="4287">
                  <c:v>5.6390625000276486</c:v>
                </c:pt>
                <c:pt idx="4288">
                  <c:v>5.6397916666901438</c:v>
                </c:pt>
                <c:pt idx="4289">
                  <c:v>5.6405555555829778</c:v>
                </c:pt>
                <c:pt idx="4290">
                  <c:v>5.6412847222454729</c:v>
                </c:pt>
                <c:pt idx="4291">
                  <c:v>5.642013888915244</c:v>
                </c:pt>
                <c:pt idx="4292">
                  <c:v>5.6427430555777391</c:v>
                </c:pt>
                <c:pt idx="4293">
                  <c:v>5.6434606481707306</c:v>
                </c:pt>
                <c:pt idx="4294">
                  <c:v>5.6441898148405016</c:v>
                </c:pt>
                <c:pt idx="4295">
                  <c:v>5.6449652778028394</c:v>
                </c:pt>
                <c:pt idx="4296">
                  <c:v>5.6456944444726105</c:v>
                </c:pt>
                <c:pt idx="4297">
                  <c:v>5.6464120370656019</c:v>
                </c:pt>
                <c:pt idx="4298">
                  <c:v>5.647141203728097</c:v>
                </c:pt>
                <c:pt idx="4299">
                  <c:v>5.6478587963210884</c:v>
                </c:pt>
                <c:pt idx="4300">
                  <c:v>5.6485879629908595</c:v>
                </c:pt>
                <c:pt idx="4301">
                  <c:v>5.6493634259531973</c:v>
                </c:pt>
                <c:pt idx="4302">
                  <c:v>5.6500925926156924</c:v>
                </c:pt>
                <c:pt idx="4303">
                  <c:v>5.6508101852086838</c:v>
                </c:pt>
                <c:pt idx="4304">
                  <c:v>5.6515393518784549</c:v>
                </c:pt>
                <c:pt idx="4305">
                  <c:v>5.65226851854095</c:v>
                </c:pt>
                <c:pt idx="4306">
                  <c:v>5.6529861111339414</c:v>
                </c:pt>
                <c:pt idx="4307">
                  <c:v>5.6537152778037125</c:v>
                </c:pt>
                <c:pt idx="4308">
                  <c:v>5.6544444444662076</c:v>
                </c:pt>
                <c:pt idx="4309">
                  <c:v>5.6551620370591991</c:v>
                </c:pt>
                <c:pt idx="4310">
                  <c:v>5.6558912037289701</c:v>
                </c:pt>
                <c:pt idx="4311">
                  <c:v>5.6566203703987412</c:v>
                </c:pt>
                <c:pt idx="4312">
                  <c:v>5.6573842592842993</c:v>
                </c:pt>
                <c:pt idx="4313">
                  <c:v>5.6581134259540704</c:v>
                </c:pt>
                <c:pt idx="4314">
                  <c:v>5.6588425926165655</c:v>
                </c:pt>
                <c:pt idx="4315">
                  <c:v>5.6595601852095569</c:v>
                </c:pt>
                <c:pt idx="4316">
                  <c:v>5.660289351879328</c:v>
                </c:pt>
                <c:pt idx="4317">
                  <c:v>5.6610185185418231</c:v>
                </c:pt>
                <c:pt idx="4318">
                  <c:v>5.6617824074346572</c:v>
                </c:pt>
                <c:pt idx="4319">
                  <c:v>5.6625115740971523</c:v>
                </c:pt>
                <c:pt idx="4320">
                  <c:v>5.6632407407669234</c:v>
                </c:pt>
                <c:pt idx="4321">
                  <c:v>5.6639583333599148</c:v>
                </c:pt>
                <c:pt idx="4322">
                  <c:v>5.6646875000224099</c:v>
                </c:pt>
                <c:pt idx="4323">
                  <c:v>5.665416666692181</c:v>
                </c:pt>
                <c:pt idx="4324">
                  <c:v>5.6661342592851724</c:v>
                </c:pt>
                <c:pt idx="4325">
                  <c:v>5.6668634259476676</c:v>
                </c:pt>
                <c:pt idx="4326">
                  <c:v>5.6675925926174386</c:v>
                </c:pt>
                <c:pt idx="4327">
                  <c:v>5.6683101852104301</c:v>
                </c:pt>
                <c:pt idx="4328">
                  <c:v>5.6690393518802011</c:v>
                </c:pt>
                <c:pt idx="4329">
                  <c:v>5.6697685185426963</c:v>
                </c:pt>
                <c:pt idx="4330">
                  <c:v>5.6704861111356877</c:v>
                </c:pt>
                <c:pt idx="4331">
                  <c:v>5.6712152778054588</c:v>
                </c:pt>
                <c:pt idx="4332">
                  <c:v>5.6719328703984502</c:v>
                </c:pt>
                <c:pt idx="4333">
                  <c:v>5.6726620370609453</c:v>
                </c:pt>
                <c:pt idx="4334">
                  <c:v>5.6733912037307164</c:v>
                </c:pt>
                <c:pt idx="4335">
                  <c:v>5.6741203703932115</c:v>
                </c:pt>
                <c:pt idx="4336">
                  <c:v>5.6748379629862029</c:v>
                </c:pt>
                <c:pt idx="4337">
                  <c:v>5.675567129655974</c:v>
                </c:pt>
                <c:pt idx="4338">
                  <c:v>5.6762962963184691</c:v>
                </c:pt>
                <c:pt idx="4339">
                  <c:v>5.6770601852113032</c:v>
                </c:pt>
                <c:pt idx="4340">
                  <c:v>5.6777893518737983</c:v>
                </c:pt>
                <c:pt idx="4341">
                  <c:v>5.6785185185435694</c:v>
                </c:pt>
                <c:pt idx="4342">
                  <c:v>5.6792361111365608</c:v>
                </c:pt>
                <c:pt idx="4343">
                  <c:v>5.6799652778063319</c:v>
                </c:pt>
                <c:pt idx="4344">
                  <c:v>5.680694444468827</c:v>
                </c:pt>
                <c:pt idx="4345">
                  <c:v>5.6814699074311648</c:v>
                </c:pt>
                <c:pt idx="4346">
                  <c:v>5.6821875000241562</c:v>
                </c:pt>
                <c:pt idx="4347">
                  <c:v>5.6829166666939273</c:v>
                </c:pt>
                <c:pt idx="4348">
                  <c:v>5.6836458333564224</c:v>
                </c:pt>
                <c:pt idx="4349">
                  <c:v>5.6843634259494138</c:v>
                </c:pt>
                <c:pt idx="4350">
                  <c:v>5.6850925926191849</c:v>
                </c:pt>
                <c:pt idx="4351">
                  <c:v>5.6858680555815226</c:v>
                </c:pt>
                <c:pt idx="4352">
                  <c:v>5.6865972222440178</c:v>
                </c:pt>
                <c:pt idx="4353">
                  <c:v>5.6873148148370092</c:v>
                </c:pt>
                <c:pt idx="4354">
                  <c:v>5.6880439815067803</c:v>
                </c:pt>
                <c:pt idx="4355">
                  <c:v>5.6887731481765513</c:v>
                </c:pt>
                <c:pt idx="4356">
                  <c:v>5.6894907407622668</c:v>
                </c:pt>
                <c:pt idx="4357">
                  <c:v>5.6902777778013842</c:v>
                </c:pt>
                <c:pt idx="4358">
                  <c:v>5.6909953703943756</c:v>
                </c:pt>
                <c:pt idx="4359">
                  <c:v>5.6917245370641467</c:v>
                </c:pt>
                <c:pt idx="4360">
                  <c:v>5.6924537037266418</c:v>
                </c:pt>
                <c:pt idx="4361">
                  <c:v>5.6931712963196333</c:v>
                </c:pt>
                <c:pt idx="4362">
                  <c:v>5.6939004629894043</c:v>
                </c:pt>
                <c:pt idx="4363">
                  <c:v>5.6946759259517421</c:v>
                </c:pt>
                <c:pt idx="4364">
                  <c:v>5.6954050926142372</c:v>
                </c:pt>
                <c:pt idx="4365">
                  <c:v>5.6961226852072286</c:v>
                </c:pt>
                <c:pt idx="4366">
                  <c:v>5.6968518518769997</c:v>
                </c:pt>
                <c:pt idx="4367">
                  <c:v>5.6975810185467708</c:v>
                </c:pt>
                <c:pt idx="4368">
                  <c:v>5.6982986111397622</c:v>
                </c:pt>
                <c:pt idx="4369">
                  <c:v>5.6990740741021</c:v>
                </c:pt>
                <c:pt idx="4370">
                  <c:v>5.6998032407645951</c:v>
                </c:pt>
                <c:pt idx="4371">
                  <c:v>5.7005324074343662</c:v>
                </c:pt>
                <c:pt idx="4372">
                  <c:v>5.7012500000273576</c:v>
                </c:pt>
                <c:pt idx="4373">
                  <c:v>5.7019791666898527</c:v>
                </c:pt>
                <c:pt idx="4374">
                  <c:v>5.7027083333596238</c:v>
                </c:pt>
                <c:pt idx="4375">
                  <c:v>5.7034837963219616</c:v>
                </c:pt>
                <c:pt idx="4376">
                  <c:v>5.704201388914953</c:v>
                </c:pt>
                <c:pt idx="4377">
                  <c:v>5.7049305555774481</c:v>
                </c:pt>
                <c:pt idx="4378">
                  <c:v>5.7056597222472192</c:v>
                </c:pt>
                <c:pt idx="4379">
                  <c:v>5.7063773148402106</c:v>
                </c:pt>
                <c:pt idx="4380">
                  <c:v>5.7071064815099817</c:v>
                </c:pt>
                <c:pt idx="4381">
                  <c:v>5.7078819444723194</c:v>
                </c:pt>
                <c:pt idx="4382">
                  <c:v>5.7086111111348146</c:v>
                </c:pt>
                <c:pt idx="4383">
                  <c:v>5.709328703727806</c:v>
                </c:pt>
                <c:pt idx="4384">
                  <c:v>5.7100578703975771</c:v>
                </c:pt>
                <c:pt idx="4385">
                  <c:v>5.7107870370600722</c:v>
                </c:pt>
                <c:pt idx="4386">
                  <c:v>5.7115046296530636</c:v>
                </c:pt>
                <c:pt idx="4387">
                  <c:v>5.7122800926154014</c:v>
                </c:pt>
                <c:pt idx="4388">
                  <c:v>5.7130092592851724</c:v>
                </c:pt>
                <c:pt idx="4389">
                  <c:v>5.7137384259476676</c:v>
                </c:pt>
                <c:pt idx="4390">
                  <c:v>5.714456018540659</c:v>
                </c:pt>
                <c:pt idx="4391">
                  <c:v>5.7151851852104301</c:v>
                </c:pt>
                <c:pt idx="4392">
                  <c:v>5.7159143518802011</c:v>
                </c:pt>
                <c:pt idx="4393">
                  <c:v>5.7166898148425389</c:v>
                </c:pt>
                <c:pt idx="4394">
                  <c:v>5.7174074074355303</c:v>
                </c:pt>
                <c:pt idx="4395">
                  <c:v>5.7181365740980254</c:v>
                </c:pt>
                <c:pt idx="4396">
                  <c:v>5.7188657407677965</c:v>
                </c:pt>
                <c:pt idx="4397">
                  <c:v>5.7195833333607879</c:v>
                </c:pt>
                <c:pt idx="4398">
                  <c:v>5.7203125000232831</c:v>
                </c:pt>
                <c:pt idx="4399">
                  <c:v>5.7210879629856208</c:v>
                </c:pt>
                <c:pt idx="4400">
                  <c:v>5.7218171296553919</c:v>
                </c:pt>
                <c:pt idx="4401">
                  <c:v>5.7225347222483833</c:v>
                </c:pt>
                <c:pt idx="4402">
                  <c:v>5.7232638889108784</c:v>
                </c:pt>
                <c:pt idx="4403">
                  <c:v>5.7239930555806495</c:v>
                </c:pt>
                <c:pt idx="4404">
                  <c:v>5.7247106481736409</c:v>
                </c:pt>
                <c:pt idx="4405">
                  <c:v>5.7254861111359787</c:v>
                </c:pt>
                <c:pt idx="4406">
                  <c:v>5.7262152778057498</c:v>
                </c:pt>
                <c:pt idx="4407">
                  <c:v>5.7269328703987412</c:v>
                </c:pt>
                <c:pt idx="4408">
                  <c:v>5.7276620370612363</c:v>
                </c:pt>
                <c:pt idx="4409">
                  <c:v>5.7283912037310074</c:v>
                </c:pt>
                <c:pt idx="4410">
                  <c:v>5.7291087963239988</c:v>
                </c:pt>
                <c:pt idx="4411">
                  <c:v>5.7298379629864939</c:v>
                </c:pt>
                <c:pt idx="4412">
                  <c:v>5.730567129656265</c:v>
                </c:pt>
                <c:pt idx="4413">
                  <c:v>5.7312847222492564</c:v>
                </c:pt>
                <c:pt idx="4414">
                  <c:v>5.7320138889117516</c:v>
                </c:pt>
                <c:pt idx="4415">
                  <c:v>5.7327430555815226</c:v>
                </c:pt>
                <c:pt idx="4416">
                  <c:v>5.7335185185438604</c:v>
                </c:pt>
                <c:pt idx="4417">
                  <c:v>5.7342361111368518</c:v>
                </c:pt>
                <c:pt idx="4418">
                  <c:v>5.7349652777993469</c:v>
                </c:pt>
                <c:pt idx="4419">
                  <c:v>5.7356828703923384</c:v>
                </c:pt>
                <c:pt idx="4420">
                  <c:v>5.7364120370621094</c:v>
                </c:pt>
                <c:pt idx="4421">
                  <c:v>5.7371412037318805</c:v>
                </c:pt>
                <c:pt idx="4422">
                  <c:v>5.7379166666942183</c:v>
                </c:pt>
                <c:pt idx="4423">
                  <c:v>5.7386342592872097</c:v>
                </c:pt>
                <c:pt idx="4424">
                  <c:v>5.7393634259497048</c:v>
                </c:pt>
                <c:pt idx="4425">
                  <c:v>5.7400925926194759</c:v>
                </c:pt>
                <c:pt idx="4426">
                  <c:v>5.7408101852124673</c:v>
                </c:pt>
                <c:pt idx="4427">
                  <c:v>5.7415393518749624</c:v>
                </c:pt>
                <c:pt idx="4428">
                  <c:v>5.7423148148373002</c:v>
                </c:pt>
                <c:pt idx="4429">
                  <c:v>5.7430439815070713</c:v>
                </c:pt>
                <c:pt idx="4430">
                  <c:v>5.7437615741000627</c:v>
                </c:pt>
                <c:pt idx="4431">
                  <c:v>5.7444907407625578</c:v>
                </c:pt>
                <c:pt idx="4432">
                  <c:v>5.7452199074323289</c:v>
                </c:pt>
                <c:pt idx="4433">
                  <c:v>5.7459375000253203</c:v>
                </c:pt>
                <c:pt idx="4434">
                  <c:v>5.7467129629876581</c:v>
                </c:pt>
                <c:pt idx="4435">
                  <c:v>5.7474421296574292</c:v>
                </c:pt>
                <c:pt idx="4436">
                  <c:v>5.7481597222504206</c:v>
                </c:pt>
                <c:pt idx="4437">
                  <c:v>5.7488888889129157</c:v>
                </c:pt>
                <c:pt idx="4438">
                  <c:v>5.7496180555826868</c:v>
                </c:pt>
                <c:pt idx="4439">
                  <c:v>5.7503356481756782</c:v>
                </c:pt>
                <c:pt idx="4440">
                  <c:v>5.7510648148381733</c:v>
                </c:pt>
                <c:pt idx="4441">
                  <c:v>5.7517939815079444</c:v>
                </c:pt>
                <c:pt idx="4442">
                  <c:v>5.7525115741009358</c:v>
                </c:pt>
                <c:pt idx="4443">
                  <c:v>5.7532407407634309</c:v>
                </c:pt>
                <c:pt idx="4444">
                  <c:v>5.753969907433202</c:v>
                </c:pt>
                <c:pt idx="4445">
                  <c:v>5.7546875000261934</c:v>
                </c:pt>
                <c:pt idx="4446">
                  <c:v>5.7554166666886886</c:v>
                </c:pt>
                <c:pt idx="4447">
                  <c:v>5.7561458333584596</c:v>
                </c:pt>
                <c:pt idx="4448">
                  <c:v>5.7568634259514511</c:v>
                </c:pt>
                <c:pt idx="4449">
                  <c:v>5.7575925926212221</c:v>
                </c:pt>
                <c:pt idx="4450">
                  <c:v>5.7583217592837173</c:v>
                </c:pt>
                <c:pt idx="4451">
                  <c:v>5.7590393518767087</c:v>
                </c:pt>
                <c:pt idx="4452">
                  <c:v>5.7597685185464798</c:v>
                </c:pt>
                <c:pt idx="4453">
                  <c:v>5.7604976852089749</c:v>
                </c:pt>
                <c:pt idx="4454">
                  <c:v>5.7612152778019663</c:v>
                </c:pt>
                <c:pt idx="4455">
                  <c:v>5.7619907407643041</c:v>
                </c:pt>
                <c:pt idx="4456">
                  <c:v>5.7627199074340751</c:v>
                </c:pt>
                <c:pt idx="4457">
                  <c:v>5.7634490740965703</c:v>
                </c:pt>
                <c:pt idx="4458">
                  <c:v>5.7641666666895617</c:v>
                </c:pt>
                <c:pt idx="4459">
                  <c:v>5.7648958333593328</c:v>
                </c:pt>
                <c:pt idx="4460">
                  <c:v>5.7656250000218279</c:v>
                </c:pt>
                <c:pt idx="4461">
                  <c:v>5.7664004629914416</c:v>
                </c:pt>
                <c:pt idx="4462">
                  <c:v>5.7671180555771571</c:v>
                </c:pt>
                <c:pt idx="4463">
                  <c:v>5.7678472222469281</c:v>
                </c:pt>
                <c:pt idx="4464">
                  <c:v>5.7685763889166992</c:v>
                </c:pt>
                <c:pt idx="4465">
                  <c:v>5.7692939815096906</c:v>
                </c:pt>
                <c:pt idx="4466">
                  <c:v>5.7700231481721858</c:v>
                </c:pt>
                <c:pt idx="4467">
                  <c:v>5.7707986111345235</c:v>
                </c:pt>
                <c:pt idx="4468">
                  <c:v>5.7715277778042946</c:v>
                </c:pt>
                <c:pt idx="4469">
                  <c:v>5.772245370397286</c:v>
                </c:pt>
                <c:pt idx="4470">
                  <c:v>5.7729745370597811</c:v>
                </c:pt>
                <c:pt idx="4471">
                  <c:v>5.7737037037295522</c:v>
                </c:pt>
                <c:pt idx="4472">
                  <c:v>5.7744212963225436</c:v>
                </c:pt>
                <c:pt idx="4473">
                  <c:v>5.7751967592848814</c:v>
                </c:pt>
                <c:pt idx="4474">
                  <c:v>5.7759259259546525</c:v>
                </c:pt>
                <c:pt idx="4475">
                  <c:v>5.7766550926171476</c:v>
                </c:pt>
                <c:pt idx="4476">
                  <c:v>5.777372685210139</c:v>
                </c:pt>
                <c:pt idx="4477">
                  <c:v>5.7781018518799101</c:v>
                </c:pt>
                <c:pt idx="4478">
                  <c:v>5.7788310185424052</c:v>
                </c:pt>
                <c:pt idx="4479">
                  <c:v>5.779606481504743</c:v>
                </c:pt>
                <c:pt idx="4480">
                  <c:v>5.7803240740977344</c:v>
                </c:pt>
                <c:pt idx="4481">
                  <c:v>5.7810532407675055</c:v>
                </c:pt>
                <c:pt idx="4482">
                  <c:v>5.7817824074300006</c:v>
                </c:pt>
                <c:pt idx="4483">
                  <c:v>5.782500000022992</c:v>
                </c:pt>
                <c:pt idx="4484">
                  <c:v>5.7832291666927631</c:v>
                </c:pt>
                <c:pt idx="4485">
                  <c:v>5.7840046296551009</c:v>
                </c:pt>
                <c:pt idx="4486">
                  <c:v>5.7847337963248719</c:v>
                </c:pt>
                <c:pt idx="4487">
                  <c:v>5.7854513889105874</c:v>
                </c:pt>
                <c:pt idx="4488">
                  <c:v>5.7861805555803585</c:v>
                </c:pt>
                <c:pt idx="4489">
                  <c:v>5.7868981481733499</c:v>
                </c:pt>
                <c:pt idx="4490">
                  <c:v>5.787627314843121</c:v>
                </c:pt>
                <c:pt idx="4491">
                  <c:v>5.7884027778054588</c:v>
                </c:pt>
                <c:pt idx="4492">
                  <c:v>5.7891319444679539</c:v>
                </c:pt>
                <c:pt idx="4493">
                  <c:v>5.7898495370609453</c:v>
                </c:pt>
                <c:pt idx="4494">
                  <c:v>5.7905787037307164</c:v>
                </c:pt>
                <c:pt idx="4495">
                  <c:v>5.7913078703932115</c:v>
                </c:pt>
                <c:pt idx="4496">
                  <c:v>5.7920254629862029</c:v>
                </c:pt>
                <c:pt idx="4497">
                  <c:v>5.7928009259485407</c:v>
                </c:pt>
                <c:pt idx="4498">
                  <c:v>5.7935300926183118</c:v>
                </c:pt>
                <c:pt idx="4499">
                  <c:v>5.7942592592808069</c:v>
                </c:pt>
                <c:pt idx="4500">
                  <c:v>5.7949768518737983</c:v>
                </c:pt>
                <c:pt idx="4501">
                  <c:v>5.7957060185435694</c:v>
                </c:pt>
                <c:pt idx="4502">
                  <c:v>5.7964351852133404</c:v>
                </c:pt>
                <c:pt idx="4503">
                  <c:v>5.7972106481756782</c:v>
                </c:pt>
                <c:pt idx="4504">
                  <c:v>5.7979282407686696</c:v>
                </c:pt>
                <c:pt idx="4505">
                  <c:v>5.7986574074311648</c:v>
                </c:pt>
                <c:pt idx="4506">
                  <c:v>5.7993865741009358</c:v>
                </c:pt>
                <c:pt idx="4507">
                  <c:v>5.8001041666939273</c:v>
                </c:pt>
                <c:pt idx="4508">
                  <c:v>5.8008333333564224</c:v>
                </c:pt>
                <c:pt idx="4509">
                  <c:v>5.8016087963187601</c:v>
                </c:pt>
                <c:pt idx="4510">
                  <c:v>5.8023379629885312</c:v>
                </c:pt>
                <c:pt idx="4511">
                  <c:v>5.8030555555815226</c:v>
                </c:pt>
                <c:pt idx="4512">
                  <c:v>5.8037847222440178</c:v>
                </c:pt>
                <c:pt idx="4513">
                  <c:v>5.8045023148370092</c:v>
                </c:pt>
                <c:pt idx="4514">
                  <c:v>5.8052314815067803</c:v>
                </c:pt>
                <c:pt idx="4515">
                  <c:v>5.806006944469118</c:v>
                </c:pt>
                <c:pt idx="4516">
                  <c:v>5.8067361111388891</c:v>
                </c:pt>
                <c:pt idx="4517">
                  <c:v>5.8074652778013842</c:v>
                </c:pt>
                <c:pt idx="4518">
                  <c:v>5.8081828703943756</c:v>
                </c:pt>
                <c:pt idx="4519">
                  <c:v>5.8089120370641467</c:v>
                </c:pt>
                <c:pt idx="4520">
                  <c:v>5.8096412037266418</c:v>
                </c:pt>
                <c:pt idx="4521">
                  <c:v>5.8103587963196333</c:v>
                </c:pt>
                <c:pt idx="4522">
                  <c:v>5.8110879629894043</c:v>
                </c:pt>
                <c:pt idx="4523">
                  <c:v>5.8118171296518994</c:v>
                </c:pt>
                <c:pt idx="4524">
                  <c:v>5.8125347222448909</c:v>
                </c:pt>
                <c:pt idx="4525">
                  <c:v>5.8132638889146619</c:v>
                </c:pt>
                <c:pt idx="4526">
                  <c:v>5.8140393518769997</c:v>
                </c:pt>
                <c:pt idx="4527">
                  <c:v>5.8147685185467708</c:v>
                </c:pt>
                <c:pt idx="4528">
                  <c:v>5.8154861111397622</c:v>
                </c:pt>
                <c:pt idx="4529">
                  <c:v>5.8162152778022573</c:v>
                </c:pt>
                <c:pt idx="4530">
                  <c:v>5.8169328703952488</c:v>
                </c:pt>
                <c:pt idx="4531">
                  <c:v>5.8176620370650198</c:v>
                </c:pt>
                <c:pt idx="4532">
                  <c:v>5.8184375000273576</c:v>
                </c:pt>
                <c:pt idx="4533">
                  <c:v>5.8191666666898527</c:v>
                </c:pt>
                <c:pt idx="4534">
                  <c:v>5.8198842592828441</c:v>
                </c:pt>
                <c:pt idx="4535">
                  <c:v>5.8206134259526152</c:v>
                </c:pt>
                <c:pt idx="4536">
                  <c:v>5.8213425926151103</c:v>
                </c:pt>
                <c:pt idx="4537">
                  <c:v>5.8220601852081018</c:v>
                </c:pt>
                <c:pt idx="4538">
                  <c:v>5.8228472222472192</c:v>
                </c:pt>
                <c:pt idx="4539">
                  <c:v>5.8235648148402106</c:v>
                </c:pt>
                <c:pt idx="4540">
                  <c:v>5.8242939815099817</c:v>
                </c:pt>
                <c:pt idx="4541">
                  <c:v>5.8250115740956971</c:v>
                </c:pt>
                <c:pt idx="4542">
                  <c:v>5.8257407407654682</c:v>
                </c:pt>
                <c:pt idx="4543">
                  <c:v>5.8264699074352393</c:v>
                </c:pt>
                <c:pt idx="4544">
                  <c:v>5.8272453703975771</c:v>
                </c:pt>
                <c:pt idx="4545">
                  <c:v>5.8279745370600722</c:v>
                </c:pt>
                <c:pt idx="4546">
                  <c:v>5.8286921296530636</c:v>
                </c:pt>
                <c:pt idx="4547">
                  <c:v>5.8294212963228347</c:v>
                </c:pt>
                <c:pt idx="4548">
                  <c:v>5.8301504629853298</c:v>
                </c:pt>
                <c:pt idx="4549">
                  <c:v>5.8308680555783212</c:v>
                </c:pt>
                <c:pt idx="4550">
                  <c:v>5.8315972222480923</c:v>
                </c:pt>
                <c:pt idx="4551">
                  <c:v>5.8323148148410837</c:v>
                </c:pt>
                <c:pt idx="4552">
                  <c:v>5.8330439815035788</c:v>
                </c:pt>
                <c:pt idx="4553">
                  <c:v>5.8337731481733499</c:v>
                </c:pt>
                <c:pt idx="4554">
                  <c:v>5.8344907407663413</c:v>
                </c:pt>
                <c:pt idx="4555">
                  <c:v>5.8352662037286791</c:v>
                </c:pt>
                <c:pt idx="4556">
                  <c:v>5.8359953703984502</c:v>
                </c:pt>
                <c:pt idx="4557">
                  <c:v>5.8367245370609453</c:v>
                </c:pt>
                <c:pt idx="4558">
                  <c:v>5.8374421296539367</c:v>
                </c:pt>
                <c:pt idx="4559">
                  <c:v>5.8381712963237078</c:v>
                </c:pt>
                <c:pt idx="4560">
                  <c:v>5.8389004629862029</c:v>
                </c:pt>
                <c:pt idx="4561">
                  <c:v>5.8396180555791943</c:v>
                </c:pt>
                <c:pt idx="4562">
                  <c:v>5.8403472222489654</c:v>
                </c:pt>
                <c:pt idx="4563">
                  <c:v>5.8410763889114605</c:v>
                </c:pt>
                <c:pt idx="4564">
                  <c:v>5.8417939815044519</c:v>
                </c:pt>
                <c:pt idx="4565">
                  <c:v>5.842523148174223</c:v>
                </c:pt>
                <c:pt idx="4566">
                  <c:v>5.8432986111365608</c:v>
                </c:pt>
                <c:pt idx="4567">
                  <c:v>5.8440162037295522</c:v>
                </c:pt>
                <c:pt idx="4568">
                  <c:v>5.8447453703920473</c:v>
                </c:pt>
                <c:pt idx="4569">
                  <c:v>5.8454745370618184</c:v>
                </c:pt>
                <c:pt idx="4570">
                  <c:v>5.8461921296548098</c:v>
                </c:pt>
                <c:pt idx="4571">
                  <c:v>5.8469212963245809</c:v>
                </c:pt>
                <c:pt idx="4572">
                  <c:v>5.8476967592869187</c:v>
                </c:pt>
                <c:pt idx="4573">
                  <c:v>5.8484259259494138</c:v>
                </c:pt>
                <c:pt idx="4574">
                  <c:v>5.8491435185424052</c:v>
                </c:pt>
                <c:pt idx="4575">
                  <c:v>5.8498726852121763</c:v>
                </c:pt>
                <c:pt idx="4576">
                  <c:v>5.8506018518746714</c:v>
                </c:pt>
                <c:pt idx="4577">
                  <c:v>5.8513194444676628</c:v>
                </c:pt>
                <c:pt idx="4578">
                  <c:v>5.8520949074300006</c:v>
                </c:pt>
                <c:pt idx="4579">
                  <c:v>5.8528240740997717</c:v>
                </c:pt>
                <c:pt idx="4580">
                  <c:v>5.8535416666927631</c:v>
                </c:pt>
                <c:pt idx="4581">
                  <c:v>5.8542708333552582</c:v>
                </c:pt>
                <c:pt idx="4582">
                  <c:v>5.8550000000250293</c:v>
                </c:pt>
                <c:pt idx="4583">
                  <c:v>5.8557175926180207</c:v>
                </c:pt>
                <c:pt idx="4584">
                  <c:v>5.8564930555803585</c:v>
                </c:pt>
                <c:pt idx="4585">
                  <c:v>5.8572222222501296</c:v>
                </c:pt>
                <c:pt idx="4586">
                  <c:v>5.8579513889126247</c:v>
                </c:pt>
                <c:pt idx="4587">
                  <c:v>5.8586689815056161</c:v>
                </c:pt>
                <c:pt idx="4588">
                  <c:v>5.8593981481753872</c:v>
                </c:pt>
                <c:pt idx="4589">
                  <c:v>5.8601273148378823</c:v>
                </c:pt>
                <c:pt idx="4590">
                  <c:v>5.8609027778002201</c:v>
                </c:pt>
                <c:pt idx="4591">
                  <c:v>5.8616203703932115</c:v>
                </c:pt>
                <c:pt idx="4592">
                  <c:v>5.8623495370629826</c:v>
                </c:pt>
                <c:pt idx="4593">
                  <c:v>5.863067129655974</c:v>
                </c:pt>
                <c:pt idx="4594">
                  <c:v>5.8637962963184691</c:v>
                </c:pt>
                <c:pt idx="4595">
                  <c:v>5.8645254629882402</c:v>
                </c:pt>
                <c:pt idx="4596">
                  <c:v>5.8653009259505779</c:v>
                </c:pt>
                <c:pt idx="4597">
                  <c:v>5.8660185185435694</c:v>
                </c:pt>
                <c:pt idx="4598">
                  <c:v>5.8667476852133404</c:v>
                </c:pt>
                <c:pt idx="4599">
                  <c:v>5.8674768518758356</c:v>
                </c:pt>
                <c:pt idx="4600">
                  <c:v>5.868194444468827</c:v>
                </c:pt>
                <c:pt idx="4601">
                  <c:v>5.8689236111385981</c:v>
                </c:pt>
                <c:pt idx="4602">
                  <c:v>5.8696527778010932</c:v>
                </c:pt>
                <c:pt idx="4603">
                  <c:v>5.8703703703940846</c:v>
                </c:pt>
                <c:pt idx="4604">
                  <c:v>5.8710995370638557</c:v>
                </c:pt>
                <c:pt idx="4605">
                  <c:v>5.8718287037263508</c:v>
                </c:pt>
                <c:pt idx="4606">
                  <c:v>5.8725462963193422</c:v>
                </c:pt>
                <c:pt idx="4607">
                  <c:v>5.87332175928168</c:v>
                </c:pt>
                <c:pt idx="4608">
                  <c:v>5.8740509259514511</c:v>
                </c:pt>
                <c:pt idx="4609">
                  <c:v>5.8747800926212221</c:v>
                </c:pt>
                <c:pt idx="4610">
                  <c:v>5.8754976852069376</c:v>
                </c:pt>
                <c:pt idx="4611">
                  <c:v>5.8762268518767087</c:v>
                </c:pt>
                <c:pt idx="4612">
                  <c:v>5.8769560185464798</c:v>
                </c:pt>
                <c:pt idx="4613">
                  <c:v>5.8777314815088175</c:v>
                </c:pt>
                <c:pt idx="4614">
                  <c:v>5.8784490741018089</c:v>
                </c:pt>
                <c:pt idx="4615">
                  <c:v>5.8791782407643041</c:v>
                </c:pt>
                <c:pt idx="4616">
                  <c:v>5.8798958333572955</c:v>
                </c:pt>
                <c:pt idx="4617">
                  <c:v>5.8806250000270666</c:v>
                </c:pt>
                <c:pt idx="4618">
                  <c:v>5.8813541666895617</c:v>
                </c:pt>
                <c:pt idx="4619">
                  <c:v>5.8820717592825531</c:v>
                </c:pt>
                <c:pt idx="4620">
                  <c:v>5.8828009259523242</c:v>
                </c:pt>
                <c:pt idx="4621">
                  <c:v>5.8835300926148193</c:v>
                </c:pt>
                <c:pt idx="4622">
                  <c:v>5.8842476852078107</c:v>
                </c:pt>
                <c:pt idx="4623">
                  <c:v>5.8849768518775818</c:v>
                </c:pt>
                <c:pt idx="4624">
                  <c:v>5.8857523148399196</c:v>
                </c:pt>
                <c:pt idx="4625">
                  <c:v>5.8864814815096906</c:v>
                </c:pt>
                <c:pt idx="4626">
                  <c:v>5.8871990741026821</c:v>
                </c:pt>
                <c:pt idx="4627">
                  <c:v>5.8879282407651772</c:v>
                </c:pt>
                <c:pt idx="4628">
                  <c:v>5.8886458333581686</c:v>
                </c:pt>
                <c:pt idx="4629">
                  <c:v>5.8893750000279397</c:v>
                </c:pt>
                <c:pt idx="4630">
                  <c:v>5.8901504629902774</c:v>
                </c:pt>
                <c:pt idx="4631">
                  <c:v>5.8908796296527726</c:v>
                </c:pt>
                <c:pt idx="4632">
                  <c:v>5.8916087963225436</c:v>
                </c:pt>
                <c:pt idx="4633">
                  <c:v>5.8923263889155351</c:v>
                </c:pt>
                <c:pt idx="4634">
                  <c:v>5.8930555555780302</c:v>
                </c:pt>
                <c:pt idx="4635">
                  <c:v>5.8937847222478013</c:v>
                </c:pt>
                <c:pt idx="4636">
                  <c:v>5.8945023148407927</c:v>
                </c:pt>
                <c:pt idx="4637">
                  <c:v>5.8952314815032878</c:v>
                </c:pt>
                <c:pt idx="4638">
                  <c:v>5.8959606481730589</c:v>
                </c:pt>
                <c:pt idx="4639">
                  <c:v>5.8966782407660503</c:v>
                </c:pt>
                <c:pt idx="4640">
                  <c:v>5.8974074074358214</c:v>
                </c:pt>
                <c:pt idx="4641">
                  <c:v>5.8981828703981591</c:v>
                </c:pt>
                <c:pt idx="4642">
                  <c:v>5.8989004629911506</c:v>
                </c:pt>
                <c:pt idx="4643">
                  <c:v>5.8996296296536457</c:v>
                </c:pt>
                <c:pt idx="4644">
                  <c:v>5.9003587963234168</c:v>
                </c:pt>
                <c:pt idx="4645">
                  <c:v>5.9010763889164082</c:v>
                </c:pt>
                <c:pt idx="4646">
                  <c:v>5.9018055555789033</c:v>
                </c:pt>
                <c:pt idx="4647">
                  <c:v>5.9025810185412411</c:v>
                </c:pt>
                <c:pt idx="4648">
                  <c:v>5.9033101852110121</c:v>
                </c:pt>
                <c:pt idx="4649">
                  <c:v>5.9040277778040036</c:v>
                </c:pt>
                <c:pt idx="4650">
                  <c:v>5.9047569444664987</c:v>
                </c:pt>
                <c:pt idx="4651">
                  <c:v>5.9054861111362698</c:v>
                </c:pt>
                <c:pt idx="4652">
                  <c:v>5.9062037037292612</c:v>
                </c:pt>
                <c:pt idx="4653">
                  <c:v>5.9069791666915989</c:v>
                </c:pt>
                <c:pt idx="4654">
                  <c:v>5.90770833336137</c:v>
                </c:pt>
                <c:pt idx="4655">
                  <c:v>5.9084259259543614</c:v>
                </c:pt>
                <c:pt idx="4656">
                  <c:v>5.9091550926168566</c:v>
                </c:pt>
                <c:pt idx="4657">
                  <c:v>5.9098842592866276</c:v>
                </c:pt>
                <c:pt idx="4658">
                  <c:v>5.9106018518796191</c:v>
                </c:pt>
                <c:pt idx="4659">
                  <c:v>5.9113888889114605</c:v>
                </c:pt>
                <c:pt idx="4660">
                  <c:v>5.9121064815044519</c:v>
                </c:pt>
                <c:pt idx="4661">
                  <c:v>5.912835648174223</c:v>
                </c:pt>
                <c:pt idx="4662">
                  <c:v>5.9135532407672144</c:v>
                </c:pt>
                <c:pt idx="4663">
                  <c:v>5.9142824074297096</c:v>
                </c:pt>
                <c:pt idx="4664">
                  <c:v>5.9150115740994806</c:v>
                </c:pt>
                <c:pt idx="4665">
                  <c:v>5.9157291666924721</c:v>
                </c:pt>
                <c:pt idx="4666">
                  <c:v>5.9164583333549672</c:v>
                </c:pt>
                <c:pt idx="4667">
                  <c:v>5.9171875000247383</c:v>
                </c:pt>
                <c:pt idx="4668">
                  <c:v>5.9179166666945093</c:v>
                </c:pt>
                <c:pt idx="4669">
                  <c:v>5.9186342592875008</c:v>
                </c:pt>
                <c:pt idx="4670">
                  <c:v>5.9194097222498385</c:v>
                </c:pt>
                <c:pt idx="4671">
                  <c:v>5.9201388889123336</c:v>
                </c:pt>
                <c:pt idx="4672">
                  <c:v>5.9208564815053251</c:v>
                </c:pt>
                <c:pt idx="4673">
                  <c:v>5.9215856481750961</c:v>
                </c:pt>
                <c:pt idx="4674">
                  <c:v>5.9223148148375913</c:v>
                </c:pt>
                <c:pt idx="4675">
                  <c:v>5.9230324074305827</c:v>
                </c:pt>
                <c:pt idx="4676">
                  <c:v>5.9238078703929204</c:v>
                </c:pt>
                <c:pt idx="4677">
                  <c:v>5.9245370370626915</c:v>
                </c:pt>
                <c:pt idx="4678">
                  <c:v>5.9252546296556829</c:v>
                </c:pt>
                <c:pt idx="4679">
                  <c:v>5.9259837963181781</c:v>
                </c:pt>
                <c:pt idx="4680">
                  <c:v>5.9267129629879491</c:v>
                </c:pt>
                <c:pt idx="4681">
                  <c:v>5.9274305555809406</c:v>
                </c:pt>
                <c:pt idx="4682">
                  <c:v>5.928217592620058</c:v>
                </c:pt>
                <c:pt idx="4683">
                  <c:v>5.9289351852130494</c:v>
                </c:pt>
                <c:pt idx="4684">
                  <c:v>5.9296643518755445</c:v>
                </c:pt>
                <c:pt idx="4685">
                  <c:v>5.9303935185453156</c:v>
                </c:pt>
                <c:pt idx="4686">
                  <c:v>5.931111111138307</c:v>
                </c:pt>
                <c:pt idx="4687">
                  <c:v>5.9318402778008021</c:v>
                </c:pt>
                <c:pt idx="4688">
                  <c:v>5.9326157407631399</c:v>
                </c:pt>
                <c:pt idx="4689">
                  <c:v>5.9333333333561313</c:v>
                </c:pt>
                <c:pt idx="4690">
                  <c:v>5.9340625000259024</c:v>
                </c:pt>
                <c:pt idx="4691">
                  <c:v>5.9347916666883975</c:v>
                </c:pt>
                <c:pt idx="4692">
                  <c:v>5.9355092592813889</c:v>
                </c:pt>
                <c:pt idx="4693">
                  <c:v>5.93623842595116</c:v>
                </c:pt>
                <c:pt idx="4694">
                  <c:v>5.9370138889134978</c:v>
                </c:pt>
                <c:pt idx="4695">
                  <c:v>5.9377430555832689</c:v>
                </c:pt>
                <c:pt idx="4696">
                  <c:v>5.938472222245764</c:v>
                </c:pt>
                <c:pt idx="4697">
                  <c:v>5.9391898148387554</c:v>
                </c:pt>
                <c:pt idx="4698">
                  <c:v>5.9399189815085265</c:v>
                </c:pt>
                <c:pt idx="4699">
                  <c:v>5.9406481481710216</c:v>
                </c:pt>
                <c:pt idx="4700">
                  <c:v>5.941365740764013</c:v>
                </c:pt>
                <c:pt idx="4701">
                  <c:v>5.9420949074337841</c:v>
                </c:pt>
                <c:pt idx="4702">
                  <c:v>5.9428240740962792</c:v>
                </c:pt>
                <c:pt idx="4703">
                  <c:v>5.9435416666892706</c:v>
                </c:pt>
                <c:pt idx="4704">
                  <c:v>5.9442708333590417</c:v>
                </c:pt>
                <c:pt idx="4705">
                  <c:v>5.9450462963213795</c:v>
                </c:pt>
                <c:pt idx="4706">
                  <c:v>5.9457754629911506</c:v>
                </c:pt>
                <c:pt idx="4707">
                  <c:v>5.946493055584142</c:v>
                </c:pt>
                <c:pt idx="4708">
                  <c:v>5.9472222222466371</c:v>
                </c:pt>
                <c:pt idx="4709">
                  <c:v>5.9479513889164082</c:v>
                </c:pt>
                <c:pt idx="4710">
                  <c:v>5.9486689815093996</c:v>
                </c:pt>
                <c:pt idx="4711">
                  <c:v>5.9494444444717374</c:v>
                </c:pt>
                <c:pt idx="4712">
                  <c:v>5.9501736111342325</c:v>
                </c:pt>
                <c:pt idx="4713">
                  <c:v>5.9509027778040036</c:v>
                </c:pt>
                <c:pt idx="4714">
                  <c:v>5.951620370396995</c:v>
                </c:pt>
                <c:pt idx="4715">
                  <c:v>5.9523495370594901</c:v>
                </c:pt>
                <c:pt idx="4716">
                  <c:v>5.9530787037292612</c:v>
                </c:pt>
                <c:pt idx="4717">
                  <c:v>5.9537962963222526</c:v>
                </c:pt>
                <c:pt idx="4718">
                  <c:v>5.9545254629847477</c:v>
                </c:pt>
                <c:pt idx="4719">
                  <c:v>5.9552546296545188</c:v>
                </c:pt>
                <c:pt idx="4720">
                  <c:v>5.9559722222475102</c:v>
                </c:pt>
                <c:pt idx="4721">
                  <c:v>5.9567013889172813</c:v>
                </c:pt>
                <c:pt idx="4722">
                  <c:v>5.9574305555797764</c:v>
                </c:pt>
                <c:pt idx="4723">
                  <c:v>5.9581481481727678</c:v>
                </c:pt>
                <c:pt idx="4724">
                  <c:v>5.9588773148425389</c:v>
                </c:pt>
                <c:pt idx="4725">
                  <c:v>5.959606481505034</c:v>
                </c:pt>
                <c:pt idx="4726">
                  <c:v>5.9603240740980254</c:v>
                </c:pt>
                <c:pt idx="4727">
                  <c:v>5.9610995370603632</c:v>
                </c:pt>
                <c:pt idx="4728">
                  <c:v>5.9618287037301343</c:v>
                </c:pt>
                <c:pt idx="4729">
                  <c:v>5.9625578703926294</c:v>
                </c:pt>
                <c:pt idx="4730">
                  <c:v>5.9632754629856208</c:v>
                </c:pt>
                <c:pt idx="4731">
                  <c:v>5.9640046296553919</c:v>
                </c:pt>
                <c:pt idx="4732">
                  <c:v>5.964733796317887</c:v>
                </c:pt>
                <c:pt idx="4733">
                  <c:v>5.9654629629876581</c:v>
                </c:pt>
                <c:pt idx="4734">
                  <c:v>5.9661805555806495</c:v>
                </c:pt>
                <c:pt idx="4735">
                  <c:v>5.9669097222504206</c:v>
                </c:pt>
                <c:pt idx="4736">
                  <c:v>5.9676388889129157</c:v>
                </c:pt>
                <c:pt idx="4737">
                  <c:v>5.9683564815059071</c:v>
                </c:pt>
                <c:pt idx="4738">
                  <c:v>5.9690856481756782</c:v>
                </c:pt>
                <c:pt idx="4739">
                  <c:v>5.9698148148381733</c:v>
                </c:pt>
                <c:pt idx="4740">
                  <c:v>5.9705324074311648</c:v>
                </c:pt>
                <c:pt idx="4741">
                  <c:v>5.9712615741009358</c:v>
                </c:pt>
                <c:pt idx="4742">
                  <c:v>5.9719907407634309</c:v>
                </c:pt>
                <c:pt idx="4743">
                  <c:v>5.9727083333564224</c:v>
                </c:pt>
                <c:pt idx="4744">
                  <c:v>5.9734375000261934</c:v>
                </c:pt>
                <c:pt idx="4745">
                  <c:v>5.9741666666886886</c:v>
                </c:pt>
                <c:pt idx="4746">
                  <c:v>5.97488425928168</c:v>
                </c:pt>
                <c:pt idx="4747">
                  <c:v>5.9756134259514511</c:v>
                </c:pt>
                <c:pt idx="4748">
                  <c:v>5.9763888889137888</c:v>
                </c:pt>
                <c:pt idx="4749">
                  <c:v>5.9771180555835599</c:v>
                </c:pt>
                <c:pt idx="4750">
                  <c:v>5.9778356481765513</c:v>
                </c:pt>
                <c:pt idx="4751">
                  <c:v>5.9785648148390464</c:v>
                </c:pt>
                <c:pt idx="4752">
                  <c:v>5.9792939815088175</c:v>
                </c:pt>
                <c:pt idx="4753">
                  <c:v>5.9800115741018089</c:v>
                </c:pt>
                <c:pt idx="4754">
                  <c:v>5.9807870370641467</c:v>
                </c:pt>
                <c:pt idx="4755">
                  <c:v>5.9815162037266418</c:v>
                </c:pt>
                <c:pt idx="4756">
                  <c:v>5.9822453703964129</c:v>
                </c:pt>
                <c:pt idx="4757">
                  <c:v>5.9829629629894043</c:v>
                </c:pt>
                <c:pt idx="4758">
                  <c:v>5.9836921296518994</c:v>
                </c:pt>
                <c:pt idx="4759">
                  <c:v>5.9844212963216705</c:v>
                </c:pt>
                <c:pt idx="4760">
                  <c:v>5.9851851852072286</c:v>
                </c:pt>
                <c:pt idx="4761">
                  <c:v>5.9859143518769997</c:v>
                </c:pt>
                <c:pt idx="4762">
                  <c:v>5.9866435185467708</c:v>
                </c:pt>
                <c:pt idx="4763">
                  <c:v>5.9873611111397622</c:v>
                </c:pt>
                <c:pt idx="4764">
                  <c:v>5.9880902778022573</c:v>
                </c:pt>
                <c:pt idx="4765">
                  <c:v>5.9888194444720284</c:v>
                </c:pt>
                <c:pt idx="4766">
                  <c:v>5.9895370370650198</c:v>
                </c:pt>
                <c:pt idx="4767">
                  <c:v>5.9902662037275149</c:v>
                </c:pt>
                <c:pt idx="4768">
                  <c:v>5.990995370397286</c:v>
                </c:pt>
                <c:pt idx="4769">
                  <c:v>5.9917129629902774</c:v>
                </c:pt>
                <c:pt idx="4770">
                  <c:v>5.9924421296527726</c:v>
                </c:pt>
                <c:pt idx="4771">
                  <c:v>5.9932175926151103</c:v>
                </c:pt>
                <c:pt idx="4772">
                  <c:v>5.9939467592848814</c:v>
                </c:pt>
                <c:pt idx="4773">
                  <c:v>5.9946643518778728</c:v>
                </c:pt>
                <c:pt idx="4774">
                  <c:v>5.9953935185403679</c:v>
                </c:pt>
                <c:pt idx="4775">
                  <c:v>5.996122685210139</c:v>
                </c:pt>
                <c:pt idx="4776">
                  <c:v>5.9968402778031304</c:v>
                </c:pt>
                <c:pt idx="4777">
                  <c:v>5.9976273148422479</c:v>
                </c:pt>
                <c:pt idx="4778">
                  <c:v>5.9983449074352393</c:v>
                </c:pt>
                <c:pt idx="4779">
                  <c:v>5.9990740740977344</c:v>
                </c:pt>
                <c:pt idx="4780">
                  <c:v>5.9998032407675055</c:v>
                </c:pt>
                <c:pt idx="4781">
                  <c:v>6.0005208333604969</c:v>
                </c:pt>
                <c:pt idx="4782">
                  <c:v>6.001250000022992</c:v>
                </c:pt>
                <c:pt idx="4783">
                  <c:v>6.0020254629853298</c:v>
                </c:pt>
                <c:pt idx="4784">
                  <c:v>6.0027546296551009</c:v>
                </c:pt>
                <c:pt idx="4785">
                  <c:v>6.0034722222480923</c:v>
                </c:pt>
                <c:pt idx="4786">
                  <c:v>6.0042013889105874</c:v>
                </c:pt>
                <c:pt idx="4787">
                  <c:v>6.0049305555803585</c:v>
                </c:pt>
                <c:pt idx="4788">
                  <c:v>6.0056481481733499</c:v>
                </c:pt>
                <c:pt idx="4789">
                  <c:v>6.006377314843121</c:v>
                </c:pt>
                <c:pt idx="4790">
                  <c:v>6.0071064815056161</c:v>
                </c:pt>
                <c:pt idx="4791">
                  <c:v>6.0078240740986075</c:v>
                </c:pt>
                <c:pt idx="4792">
                  <c:v>6.0085532407683786</c:v>
                </c:pt>
                <c:pt idx="4793">
                  <c:v>6.0092824074308737</c:v>
                </c:pt>
                <c:pt idx="4794">
                  <c:v>6.0100578703932115</c:v>
                </c:pt>
                <c:pt idx="4795">
                  <c:v>6.0107754629862029</c:v>
                </c:pt>
                <c:pt idx="4796">
                  <c:v>6.011504629655974</c:v>
                </c:pt>
                <c:pt idx="4797">
                  <c:v>6.0122337963184691</c:v>
                </c:pt>
                <c:pt idx="4798">
                  <c:v>6.0129513889114605</c:v>
                </c:pt>
                <c:pt idx="4799">
                  <c:v>6.0136805555812316</c:v>
                </c:pt>
                <c:pt idx="4800">
                  <c:v>6.0144097222437267</c:v>
                </c:pt>
                <c:pt idx="4801">
                  <c:v>6.0151273148367181</c:v>
                </c:pt>
                <c:pt idx="4802">
                  <c:v>6.0158564815064892</c:v>
                </c:pt>
                <c:pt idx="4803">
                  <c:v>6.0165856481762603</c:v>
                </c:pt>
                <c:pt idx="4804">
                  <c:v>6.0173032407692517</c:v>
                </c:pt>
                <c:pt idx="4805">
                  <c:v>6.0180324074317468</c:v>
                </c:pt>
                <c:pt idx="4806">
                  <c:v>6.0187615741015179</c:v>
                </c:pt>
                <c:pt idx="4807">
                  <c:v>6.0194791666945093</c:v>
                </c:pt>
                <c:pt idx="4808">
                  <c:v>6.0202083333570044</c:v>
                </c:pt>
                <c:pt idx="4809">
                  <c:v>6.0209375000267755</c:v>
                </c:pt>
                <c:pt idx="4810">
                  <c:v>6.0217129629891133</c:v>
                </c:pt>
                <c:pt idx="4811">
                  <c:v>6.0224305555821047</c:v>
                </c:pt>
                <c:pt idx="4812">
                  <c:v>6.0231597222445998</c:v>
                </c:pt>
                <c:pt idx="4813">
                  <c:v>6.0238888889143709</c:v>
                </c:pt>
                <c:pt idx="4814">
                  <c:v>6.0246064815073623</c:v>
                </c:pt>
                <c:pt idx="4815">
                  <c:v>6.0253356481698574</c:v>
                </c:pt>
                <c:pt idx="4816">
                  <c:v>6.0261111111394712</c:v>
                </c:pt>
                <c:pt idx="4817">
                  <c:v>6.0268402778019663</c:v>
                </c:pt>
                <c:pt idx="4818">
                  <c:v>6.0275578703949577</c:v>
                </c:pt>
                <c:pt idx="4819">
                  <c:v>6.0282870370647288</c:v>
                </c:pt>
                <c:pt idx="4820">
                  <c:v>6.0290162037272239</c:v>
                </c:pt>
                <c:pt idx="4821">
                  <c:v>6.0297337963202153</c:v>
                </c:pt>
                <c:pt idx="4822">
                  <c:v>6.0304629629899864</c:v>
                </c:pt>
                <c:pt idx="4823">
                  <c:v>6.0311921296524815</c:v>
                </c:pt>
                <c:pt idx="4824">
                  <c:v>6.0319097222454729</c:v>
                </c:pt>
                <c:pt idx="4825">
                  <c:v>6.032638888915244</c:v>
                </c:pt>
                <c:pt idx="4826">
                  <c:v>6.0333680555777391</c:v>
                </c:pt>
                <c:pt idx="4827">
                  <c:v>6.0340856481707306</c:v>
                </c:pt>
                <c:pt idx="4828">
                  <c:v>6.0348148148405016</c:v>
                </c:pt>
                <c:pt idx="4829">
                  <c:v>6.0355439815029968</c:v>
                </c:pt>
                <c:pt idx="4830">
                  <c:v>6.0362615740959882</c:v>
                </c:pt>
                <c:pt idx="4831">
                  <c:v>6.0369907407657593</c:v>
                </c:pt>
                <c:pt idx="4832">
                  <c:v>6.037766203728097</c:v>
                </c:pt>
                <c:pt idx="4833">
                  <c:v>6.0384953703978681</c:v>
                </c:pt>
                <c:pt idx="4834">
                  <c:v>6.0392245370603632</c:v>
                </c:pt>
                <c:pt idx="4835">
                  <c:v>6.0399421296533546</c:v>
                </c:pt>
                <c:pt idx="4836">
                  <c:v>6.0406712963231257</c:v>
                </c:pt>
                <c:pt idx="4837">
                  <c:v>6.0414004629856208</c:v>
                </c:pt>
                <c:pt idx="4838">
                  <c:v>6.0421759259479586</c:v>
                </c:pt>
                <c:pt idx="4839">
                  <c:v>6.04289351854095</c:v>
                </c:pt>
                <c:pt idx="4840">
                  <c:v>6.0436226852107211</c:v>
                </c:pt>
                <c:pt idx="4841">
                  <c:v>6.0443518518804922</c:v>
                </c:pt>
                <c:pt idx="4842">
                  <c:v>6.0450810185429873</c:v>
                </c:pt>
                <c:pt idx="4843">
                  <c:v>6.0457986111359787</c:v>
                </c:pt>
                <c:pt idx="4844">
                  <c:v>6.0465740740983165</c:v>
                </c:pt>
                <c:pt idx="4845">
                  <c:v>6.0472916666913079</c:v>
                </c:pt>
                <c:pt idx="4846">
                  <c:v>6.048020833361079</c:v>
                </c:pt>
                <c:pt idx="4847">
                  <c:v>6.0487500000235741</c:v>
                </c:pt>
                <c:pt idx="4848">
                  <c:v>6.0494675926165655</c:v>
                </c:pt>
                <c:pt idx="4849">
                  <c:v>6.0501967592863366</c:v>
                </c:pt>
                <c:pt idx="4850">
                  <c:v>6.0509722222486744</c:v>
                </c:pt>
                <c:pt idx="4851">
                  <c:v>6.0517013889111695</c:v>
                </c:pt>
                <c:pt idx="4852">
                  <c:v>6.0524189815041609</c:v>
                </c:pt>
                <c:pt idx="4853">
                  <c:v>6.053148148173932</c:v>
                </c:pt>
                <c:pt idx="4854">
                  <c:v>6.0538773148364271</c:v>
                </c:pt>
                <c:pt idx="4855">
                  <c:v>6.0546064815061982</c:v>
                </c:pt>
                <c:pt idx="4856">
                  <c:v>6.0553356481759693</c:v>
                </c:pt>
                <c:pt idx="4857">
                  <c:v>6.0560532407689607</c:v>
                </c:pt>
                <c:pt idx="4858">
                  <c:v>6.0567824074314558</c:v>
                </c:pt>
                <c:pt idx="4859">
                  <c:v>6.0575115741012269</c:v>
                </c:pt>
                <c:pt idx="4860">
                  <c:v>6.058240740763722</c:v>
                </c:pt>
                <c:pt idx="4861">
                  <c:v>6.0590046296565561</c:v>
                </c:pt>
                <c:pt idx="4862">
                  <c:v>6.0597337963190512</c:v>
                </c:pt>
                <c:pt idx="4863">
                  <c:v>6.0604629629888223</c:v>
                </c:pt>
                <c:pt idx="4864">
                  <c:v>6.0611805555818137</c:v>
                </c:pt>
                <c:pt idx="4865">
                  <c:v>6.0619097222443088</c:v>
                </c:pt>
                <c:pt idx="4866">
                  <c:v>6.0626388889140799</c:v>
                </c:pt>
                <c:pt idx="4867">
                  <c:v>6.0633564815070713</c:v>
                </c:pt>
                <c:pt idx="4868">
                  <c:v>6.0640856481768424</c:v>
                </c:pt>
                <c:pt idx="4869">
                  <c:v>6.0648148148393375</c:v>
                </c:pt>
                <c:pt idx="4870">
                  <c:v>6.0655324074323289</c:v>
                </c:pt>
                <c:pt idx="4871">
                  <c:v>6.0662615741021</c:v>
                </c:pt>
                <c:pt idx="4872">
                  <c:v>6.0670370370644378</c:v>
                </c:pt>
                <c:pt idx="4873">
                  <c:v>6.0677662037269329</c:v>
                </c:pt>
                <c:pt idx="4874">
                  <c:v>6.0684837963199243</c:v>
                </c:pt>
                <c:pt idx="4875">
                  <c:v>6.0692129629896954</c:v>
                </c:pt>
                <c:pt idx="4876">
                  <c:v>6.0699421296521905</c:v>
                </c:pt>
                <c:pt idx="4877">
                  <c:v>6.0706597222451819</c:v>
                </c:pt>
                <c:pt idx="4878">
                  <c:v>6.0714467592842993</c:v>
                </c:pt>
                <c:pt idx="4879">
                  <c:v>6.0721643518772908</c:v>
                </c:pt>
                <c:pt idx="4880">
                  <c:v>6.0728935185470618</c:v>
                </c:pt>
                <c:pt idx="4881">
                  <c:v>6.0736111111327773</c:v>
                </c:pt>
                <c:pt idx="4882">
                  <c:v>6.0743402778025484</c:v>
                </c:pt>
                <c:pt idx="4883">
                  <c:v>6.0750694444723194</c:v>
                </c:pt>
                <c:pt idx="4884">
                  <c:v>6.0757870370653109</c:v>
                </c:pt>
                <c:pt idx="4885">
                  <c:v>6.076516203727806</c:v>
                </c:pt>
                <c:pt idx="4886">
                  <c:v>6.0772453703975771</c:v>
                </c:pt>
                <c:pt idx="4887">
                  <c:v>6.0779629629905685</c:v>
                </c:pt>
                <c:pt idx="4888">
                  <c:v>6.0786921296530636</c:v>
                </c:pt>
                <c:pt idx="4889">
                  <c:v>6.0794212963228347</c:v>
                </c:pt>
                <c:pt idx="4890">
                  <c:v>6.0801388889158261</c:v>
                </c:pt>
                <c:pt idx="4891">
                  <c:v>6.0808680555783212</c:v>
                </c:pt>
                <c:pt idx="4892">
                  <c:v>6.0815972222480923</c:v>
                </c:pt>
                <c:pt idx="4893">
                  <c:v>6.0823263889105874</c:v>
                </c:pt>
                <c:pt idx="4894">
                  <c:v>6.0831018518802011</c:v>
                </c:pt>
                <c:pt idx="4895">
                  <c:v>6.0838194444731926</c:v>
                </c:pt>
                <c:pt idx="4896">
                  <c:v>6.0845486111356877</c:v>
                </c:pt>
                <c:pt idx="4897">
                  <c:v>6.0852777778054588</c:v>
                </c:pt>
                <c:pt idx="4898">
                  <c:v>6.0860069444679539</c:v>
                </c:pt>
                <c:pt idx="4899">
                  <c:v>6.0867245370609453</c:v>
                </c:pt>
                <c:pt idx="4900">
                  <c:v>6.0875000000232831</c:v>
                </c:pt>
                <c:pt idx="4901">
                  <c:v>6.0882291666930541</c:v>
                </c:pt>
                <c:pt idx="4902">
                  <c:v>6.0889467592860456</c:v>
                </c:pt>
                <c:pt idx="4903">
                  <c:v>6.0896759259485407</c:v>
                </c:pt>
                <c:pt idx="4904">
                  <c:v>6.0904050926183118</c:v>
                </c:pt>
                <c:pt idx="4905">
                  <c:v>6.0911226852113032</c:v>
                </c:pt>
                <c:pt idx="4906">
                  <c:v>6.0918981481736409</c:v>
                </c:pt>
                <c:pt idx="4907">
                  <c:v>6.092627314843412</c:v>
                </c:pt>
                <c:pt idx="4908">
                  <c:v>6.0933564815059071</c:v>
                </c:pt>
                <c:pt idx="4909">
                  <c:v>6.0940740740988986</c:v>
                </c:pt>
                <c:pt idx="4910">
                  <c:v>6.0948032407686696</c:v>
                </c:pt>
                <c:pt idx="4911">
                  <c:v>6.0955324074311648</c:v>
                </c:pt>
                <c:pt idx="4912">
                  <c:v>6.0962500000241562</c:v>
                </c:pt>
                <c:pt idx="4913">
                  <c:v>6.0969791666939273</c:v>
                </c:pt>
                <c:pt idx="4914">
                  <c:v>6.0977083333564224</c:v>
                </c:pt>
                <c:pt idx="4915">
                  <c:v>6.0984259259494138</c:v>
                </c:pt>
                <c:pt idx="4916">
                  <c:v>6.0991550926191849</c:v>
                </c:pt>
                <c:pt idx="4917">
                  <c:v>6.0998726852121763</c:v>
                </c:pt>
                <c:pt idx="4918">
                  <c:v>6.1006018518746714</c:v>
                </c:pt>
                <c:pt idx="4919">
                  <c:v>6.1013310185444425</c:v>
                </c:pt>
                <c:pt idx="4920">
                  <c:v>6.1020601852069376</c:v>
                </c:pt>
                <c:pt idx="4921">
                  <c:v>6.102777777799929</c:v>
                </c:pt>
                <c:pt idx="4922">
                  <c:v>6.1035532407622668</c:v>
                </c:pt>
                <c:pt idx="4923">
                  <c:v>6.1042824074320379</c:v>
                </c:pt>
                <c:pt idx="4924">
                  <c:v>6.1050000000250293</c:v>
                </c:pt>
                <c:pt idx="4925">
                  <c:v>6.1057291666948004</c:v>
                </c:pt>
                <c:pt idx="4926">
                  <c:v>6.1064583333572955</c:v>
                </c:pt>
                <c:pt idx="4927">
                  <c:v>6.1071759259502869</c:v>
                </c:pt>
                <c:pt idx="4928">
                  <c:v>6.1079629629894043</c:v>
                </c:pt>
                <c:pt idx="4929">
                  <c:v>6.1086805555823958</c:v>
                </c:pt>
                <c:pt idx="4930">
                  <c:v>6.1094097222448909</c:v>
                </c:pt>
                <c:pt idx="4931">
                  <c:v>6.1101388889146619</c:v>
                </c:pt>
                <c:pt idx="4932">
                  <c:v>6.1108564815076534</c:v>
                </c:pt>
                <c:pt idx="4933">
                  <c:v>6.1115856481701485</c:v>
                </c:pt>
                <c:pt idx="4934">
                  <c:v>6.1123148148399196</c:v>
                </c:pt>
                <c:pt idx="4935">
                  <c:v>6.113032407432911</c:v>
                </c:pt>
                <c:pt idx="4936">
                  <c:v>6.1137615741026821</c:v>
                </c:pt>
                <c:pt idx="4937">
                  <c:v>6.1144907407651772</c:v>
                </c:pt>
                <c:pt idx="4938">
                  <c:v>6.1152083333581686</c:v>
                </c:pt>
                <c:pt idx="4939">
                  <c:v>6.1159837963205064</c:v>
                </c:pt>
                <c:pt idx="4940">
                  <c:v>6.1167129629902774</c:v>
                </c:pt>
                <c:pt idx="4941">
                  <c:v>6.1174421296527726</c:v>
                </c:pt>
                <c:pt idx="4942">
                  <c:v>6.1181712963225436</c:v>
                </c:pt>
                <c:pt idx="4943">
                  <c:v>6.1188888889155351</c:v>
                </c:pt>
                <c:pt idx="4944">
                  <c:v>6.1196180555780302</c:v>
                </c:pt>
                <c:pt idx="4945">
                  <c:v>6.1203472222478013</c:v>
                </c:pt>
                <c:pt idx="4946">
                  <c:v>6.1210648148407927</c:v>
                </c:pt>
                <c:pt idx="4947">
                  <c:v>6.1217939815032878</c:v>
                </c:pt>
                <c:pt idx="4948">
                  <c:v>6.1225231481730589</c:v>
                </c:pt>
                <c:pt idx="4949">
                  <c:v>6.1232407407660503</c:v>
                </c:pt>
                <c:pt idx="4950">
                  <c:v>6.1239699074358214</c:v>
                </c:pt>
                <c:pt idx="4951">
                  <c:v>6.1246990740983165</c:v>
                </c:pt>
                <c:pt idx="4952">
                  <c:v>6.1254166666913079</c:v>
                </c:pt>
                <c:pt idx="4953">
                  <c:v>6.126145833361079</c:v>
                </c:pt>
                <c:pt idx="4954">
                  <c:v>6.1268750000235741</c:v>
                </c:pt>
                <c:pt idx="4955">
                  <c:v>6.1275925926165655</c:v>
                </c:pt>
                <c:pt idx="4956">
                  <c:v>6.1283217592863366</c:v>
                </c:pt>
                <c:pt idx="4957">
                  <c:v>6.1290509259488317</c:v>
                </c:pt>
                <c:pt idx="4958">
                  <c:v>6.1297685185418231</c:v>
                </c:pt>
                <c:pt idx="4959">
                  <c:v>6.1304976852115942</c:v>
                </c:pt>
                <c:pt idx="4960">
                  <c:v>6.1312268518740893</c:v>
                </c:pt>
                <c:pt idx="4961">
                  <c:v>6.1319444444670808</c:v>
                </c:pt>
                <c:pt idx="4962">
                  <c:v>6.1326736111368518</c:v>
                </c:pt>
                <c:pt idx="4963">
                  <c:v>6.1334027777993469</c:v>
                </c:pt>
                <c:pt idx="4964">
                  <c:v>6.1341203703923384</c:v>
                </c:pt>
                <c:pt idx="4965">
                  <c:v>6.1348495370621094</c:v>
                </c:pt>
                <c:pt idx="4966">
                  <c:v>6.1355787037318805</c:v>
                </c:pt>
                <c:pt idx="4967">
                  <c:v>6.1362962963248719</c:v>
                </c:pt>
                <c:pt idx="4968">
                  <c:v>6.1370254629873671</c:v>
                </c:pt>
                <c:pt idx="4969">
                  <c:v>6.1377546296571381</c:v>
                </c:pt>
                <c:pt idx="4970">
                  <c:v>6.1385300926194759</c:v>
                </c:pt>
                <c:pt idx="4971">
                  <c:v>6.139259259281971</c:v>
                </c:pt>
                <c:pt idx="4972">
                  <c:v>6.1399768518749624</c:v>
                </c:pt>
                <c:pt idx="4973">
                  <c:v>6.1407060185447335</c:v>
                </c:pt>
                <c:pt idx="4974">
                  <c:v>6.1414351852072286</c:v>
                </c:pt>
                <c:pt idx="4975">
                  <c:v>6.1421527778002201</c:v>
                </c:pt>
                <c:pt idx="4976">
                  <c:v>6.1428819444699911</c:v>
                </c:pt>
                <c:pt idx="4977">
                  <c:v>6.1436111111397622</c:v>
                </c:pt>
                <c:pt idx="4978">
                  <c:v>6.1443287037254777</c:v>
                </c:pt>
                <c:pt idx="4979">
                  <c:v>6.1450578703952488</c:v>
                </c:pt>
                <c:pt idx="4980">
                  <c:v>6.1457870370650198</c:v>
                </c:pt>
                <c:pt idx="4981">
                  <c:v>6.1465625000273576</c:v>
                </c:pt>
                <c:pt idx="4982">
                  <c:v>6.147280092620349</c:v>
                </c:pt>
                <c:pt idx="4983">
                  <c:v>6.1480092592828441</c:v>
                </c:pt>
                <c:pt idx="4984">
                  <c:v>6.1487384259526152</c:v>
                </c:pt>
                <c:pt idx="4985">
                  <c:v>6.1494560185456066</c:v>
                </c:pt>
                <c:pt idx="4986">
                  <c:v>6.1501851852081018</c:v>
                </c:pt>
                <c:pt idx="4987">
                  <c:v>6.1509143518778728</c:v>
                </c:pt>
                <c:pt idx="4988">
                  <c:v>6.1516319444708643</c:v>
                </c:pt>
                <c:pt idx="4989">
                  <c:v>6.1523611111333594</c:v>
                </c:pt>
                <c:pt idx="4990">
                  <c:v>6.1530902778031304</c:v>
                </c:pt>
                <c:pt idx="4991">
                  <c:v>6.1538078703961219</c:v>
                </c:pt>
                <c:pt idx="4992">
                  <c:v>6.154537037058617</c:v>
                </c:pt>
                <c:pt idx="4993">
                  <c:v>6.1552662037283881</c:v>
                </c:pt>
                <c:pt idx="4994">
                  <c:v>6.1559837963213795</c:v>
                </c:pt>
                <c:pt idx="4995">
                  <c:v>6.1567129629911506</c:v>
                </c:pt>
                <c:pt idx="4996">
                  <c:v>6.1574421296536457</c:v>
                </c:pt>
                <c:pt idx="4997">
                  <c:v>6.1581597222466371</c:v>
                </c:pt>
                <c:pt idx="4998">
                  <c:v>6.1588888889164082</c:v>
                </c:pt>
                <c:pt idx="4999">
                  <c:v>6.1596180555789033</c:v>
                </c:pt>
                <c:pt idx="5000">
                  <c:v>6.1603356481718947</c:v>
                </c:pt>
                <c:pt idx="5001">
                  <c:v>6.1610648148416658</c:v>
                </c:pt>
                <c:pt idx="5002">
                  <c:v>6.1617939815041609</c:v>
                </c:pt>
                <c:pt idx="5003">
                  <c:v>6.1625115740971523</c:v>
                </c:pt>
                <c:pt idx="5004">
                  <c:v>6.1632407407669234</c:v>
                </c:pt>
                <c:pt idx="5005">
                  <c:v>6.1639699074294185</c:v>
                </c:pt>
                <c:pt idx="5006">
                  <c:v>6.1646875000224099</c:v>
                </c:pt>
                <c:pt idx="5007">
                  <c:v>6.165416666692181</c:v>
                </c:pt>
                <c:pt idx="5008">
                  <c:v>6.1661458333619521</c:v>
                </c:pt>
                <c:pt idx="5009">
                  <c:v>6.1668634259476676</c:v>
                </c:pt>
                <c:pt idx="5010">
                  <c:v>6.1675925926174386</c:v>
                </c:pt>
                <c:pt idx="5011">
                  <c:v>6.1683217592872097</c:v>
                </c:pt>
                <c:pt idx="5012">
                  <c:v>6.1690509259497048</c:v>
                </c:pt>
                <c:pt idx="5013">
                  <c:v>6.1697685185426963</c:v>
                </c:pt>
                <c:pt idx="5014">
                  <c:v>6.1704976852124673</c:v>
                </c:pt>
                <c:pt idx="5015">
                  <c:v>6.1712268518749624</c:v>
                </c:pt>
                <c:pt idx="5016">
                  <c:v>6.1719444444679539</c:v>
                </c:pt>
                <c:pt idx="5017">
                  <c:v>6.1726736111377249</c:v>
                </c:pt>
                <c:pt idx="5018">
                  <c:v>6.1734027778002201</c:v>
                </c:pt>
                <c:pt idx="5019">
                  <c:v>6.1741203703932115</c:v>
                </c:pt>
                <c:pt idx="5020">
                  <c:v>6.1748495370629826</c:v>
                </c:pt>
                <c:pt idx="5021">
                  <c:v>6.1755787037254777</c:v>
                </c:pt>
                <c:pt idx="5022">
                  <c:v>6.1763541666950914</c:v>
                </c:pt>
                <c:pt idx="5023">
                  <c:v>6.1770717592808069</c:v>
                </c:pt>
                <c:pt idx="5024">
                  <c:v>6.1778009259505779</c:v>
                </c:pt>
                <c:pt idx="5025">
                  <c:v>6.178530092620349</c:v>
                </c:pt>
                <c:pt idx="5026">
                  <c:v>6.1792592592828441</c:v>
                </c:pt>
                <c:pt idx="5027">
                  <c:v>6.1799768518758356</c:v>
                </c:pt>
                <c:pt idx="5028">
                  <c:v>6.1807523148381733</c:v>
                </c:pt>
                <c:pt idx="5029">
                  <c:v>6.1814814815079444</c:v>
                </c:pt>
                <c:pt idx="5030">
                  <c:v>6.1822106481704395</c:v>
                </c:pt>
                <c:pt idx="5031">
                  <c:v>6.1829282407634309</c:v>
                </c:pt>
                <c:pt idx="5032">
                  <c:v>6.183657407433202</c:v>
                </c:pt>
                <c:pt idx="5033">
                  <c:v>6.1843865740956971</c:v>
                </c:pt>
                <c:pt idx="5034">
                  <c:v>6.1851041666886886</c:v>
                </c:pt>
                <c:pt idx="5035">
                  <c:v>6.1858333333584596</c:v>
                </c:pt>
                <c:pt idx="5036">
                  <c:v>6.1865625000282307</c:v>
                </c:pt>
                <c:pt idx="5037">
                  <c:v>6.1872916666907258</c:v>
                </c:pt>
                <c:pt idx="5038">
                  <c:v>6.1880092592837173</c:v>
                </c:pt>
                <c:pt idx="5039">
                  <c:v>6.188784722246055</c:v>
                </c:pt>
                <c:pt idx="5040">
                  <c:v>6.1895138889158261</c:v>
                </c:pt>
                <c:pt idx="5041">
                  <c:v>6.1902430555783212</c:v>
                </c:pt>
                <c:pt idx="5042">
                  <c:v>6.1909606481713126</c:v>
                </c:pt>
                <c:pt idx="5043">
                  <c:v>6.1916898148410837</c:v>
                </c:pt>
                <c:pt idx="5044">
                  <c:v>6.1924189815035788</c:v>
                </c:pt>
                <c:pt idx="5045">
                  <c:v>6.1931365740965703</c:v>
                </c:pt>
                <c:pt idx="5046">
                  <c:v>6.1938657407663413</c:v>
                </c:pt>
                <c:pt idx="5047">
                  <c:v>6.1945949074361124</c:v>
                </c:pt>
                <c:pt idx="5048">
                  <c:v>6.1953125000218279</c:v>
                </c:pt>
                <c:pt idx="5049">
                  <c:v>6.1960416666915989</c:v>
                </c:pt>
                <c:pt idx="5050">
                  <c:v>6.1968171296539367</c:v>
                </c:pt>
                <c:pt idx="5051">
                  <c:v>6.1975462963237078</c:v>
                </c:pt>
                <c:pt idx="5052">
                  <c:v>6.1982754629862029</c:v>
                </c:pt>
                <c:pt idx="5053">
                  <c:v>6.1989930555791943</c:v>
                </c:pt>
                <c:pt idx="5054">
                  <c:v>6.1997222222489654</c:v>
                </c:pt>
                <c:pt idx="5055">
                  <c:v>6.2004513889114605</c:v>
                </c:pt>
                <c:pt idx="5056">
                  <c:v>6.2012268518737983</c:v>
                </c:pt>
                <c:pt idx="5057">
                  <c:v>6.2019444444667897</c:v>
                </c:pt>
                <c:pt idx="5058">
                  <c:v>6.2026736111365608</c:v>
                </c:pt>
                <c:pt idx="5059">
                  <c:v>6.2034027778063319</c:v>
                </c:pt>
                <c:pt idx="5060">
                  <c:v>6.2041203703920473</c:v>
                </c:pt>
                <c:pt idx="5061">
                  <c:v>6.2048495370618184</c:v>
                </c:pt>
                <c:pt idx="5062">
                  <c:v>6.2055787037315895</c:v>
                </c:pt>
                <c:pt idx="5063">
                  <c:v>6.2062962963245809</c:v>
                </c:pt>
                <c:pt idx="5064">
                  <c:v>6.207025462987076</c:v>
                </c:pt>
                <c:pt idx="5065">
                  <c:v>6.2077546296568471</c:v>
                </c:pt>
                <c:pt idx="5066">
                  <c:v>6.2084722222498385</c:v>
                </c:pt>
                <c:pt idx="5067">
                  <c:v>6.2092013889123336</c:v>
                </c:pt>
                <c:pt idx="5068">
                  <c:v>6.2099305555821047</c:v>
                </c:pt>
                <c:pt idx="5069">
                  <c:v>6.2106481481750961</c:v>
                </c:pt>
                <c:pt idx="5070">
                  <c:v>6.2113773148375913</c:v>
                </c:pt>
                <c:pt idx="5071">
                  <c:v>6.2121064815073623</c:v>
                </c:pt>
                <c:pt idx="5072">
                  <c:v>6.2128240741003538</c:v>
                </c:pt>
                <c:pt idx="5073">
                  <c:v>6.2135532407628489</c:v>
                </c:pt>
                <c:pt idx="5074">
                  <c:v>6.2142824074326199</c:v>
                </c:pt>
                <c:pt idx="5075">
                  <c:v>6.215011574102391</c:v>
                </c:pt>
                <c:pt idx="5076">
                  <c:v>6.2157291666953824</c:v>
                </c:pt>
                <c:pt idx="5077">
                  <c:v>6.2164583333578776</c:v>
                </c:pt>
                <c:pt idx="5078">
                  <c:v>6.217175925950869</c:v>
                </c:pt>
                <c:pt idx="5079">
                  <c:v>6.2179050926206401</c:v>
                </c:pt>
                <c:pt idx="5080">
                  <c:v>6.2186342592831352</c:v>
                </c:pt>
                <c:pt idx="5081">
                  <c:v>6.2193634259529063</c:v>
                </c:pt>
                <c:pt idx="5082">
                  <c:v>6.2200810185458977</c:v>
                </c:pt>
                <c:pt idx="5083">
                  <c:v>6.2208101852083928</c:v>
                </c:pt>
                <c:pt idx="5084">
                  <c:v>6.2215393518781639</c:v>
                </c:pt>
                <c:pt idx="5085">
                  <c:v>6.2222569444711553</c:v>
                </c:pt>
                <c:pt idx="5086">
                  <c:v>6.2229861111336504</c:v>
                </c:pt>
                <c:pt idx="5087">
                  <c:v>6.2237152778034215</c:v>
                </c:pt>
                <c:pt idx="5088">
                  <c:v>6.2244328703964129</c:v>
                </c:pt>
                <c:pt idx="5089">
                  <c:v>6.225162037058908</c:v>
                </c:pt>
                <c:pt idx="5090">
                  <c:v>6.2258796296518994</c:v>
                </c:pt>
                <c:pt idx="5091">
                  <c:v>6.2266087963216705</c:v>
                </c:pt>
                <c:pt idx="5092">
                  <c:v>6.2273379629914416</c:v>
                </c:pt>
                <c:pt idx="5093">
                  <c:v>6.2280555555771571</c:v>
                </c:pt>
                <c:pt idx="5094">
                  <c:v>6.2287847222469281</c:v>
                </c:pt>
                <c:pt idx="5095">
                  <c:v>6.2295138889166992</c:v>
                </c:pt>
                <c:pt idx="5096">
                  <c:v>6.2302314815096906</c:v>
                </c:pt>
                <c:pt idx="5097">
                  <c:v>6.2309606481721858</c:v>
                </c:pt>
                <c:pt idx="5098">
                  <c:v>6.2316898148419568</c:v>
                </c:pt>
                <c:pt idx="5099">
                  <c:v>6.2324189815044519</c:v>
                </c:pt>
                <c:pt idx="5100">
                  <c:v>6.2331365740974434</c:v>
                </c:pt>
                <c:pt idx="5101">
                  <c:v>6.2338657407672144</c:v>
                </c:pt>
                <c:pt idx="5102">
                  <c:v>6.2346412037295522</c:v>
                </c:pt>
                <c:pt idx="5103">
                  <c:v>6.2353703703920473</c:v>
                </c:pt>
                <c:pt idx="5104">
                  <c:v>6.2360879629850388</c:v>
                </c:pt>
                <c:pt idx="5105">
                  <c:v>6.2368171296548098</c:v>
                </c:pt>
                <c:pt idx="5106">
                  <c:v>6.2375462963245809</c:v>
                </c:pt>
                <c:pt idx="5107">
                  <c:v>6.2382638889175723</c:v>
                </c:pt>
                <c:pt idx="5108">
                  <c:v>6.2389930555800674</c:v>
                </c:pt>
                <c:pt idx="5109">
                  <c:v>6.2397222222498385</c:v>
                </c:pt>
                <c:pt idx="5110">
                  <c:v>6.2404398148428299</c:v>
                </c:pt>
                <c:pt idx="5111">
                  <c:v>6.2411689815053251</c:v>
                </c:pt>
                <c:pt idx="5112">
                  <c:v>6.2418981481750961</c:v>
                </c:pt>
                <c:pt idx="5113">
                  <c:v>6.2426736111374339</c:v>
                </c:pt>
                <c:pt idx="5114">
                  <c:v>6.2433912037304253</c:v>
                </c:pt>
                <c:pt idx="5115">
                  <c:v>6.2441203703929204</c:v>
                </c:pt>
                <c:pt idx="5116">
                  <c:v>6.2448495370626915</c:v>
                </c:pt>
                <c:pt idx="5117">
                  <c:v>6.2455671296556829</c:v>
                </c:pt>
                <c:pt idx="5118">
                  <c:v>6.2462962963181781</c:v>
                </c:pt>
                <c:pt idx="5119">
                  <c:v>6.2470254629879491</c:v>
                </c:pt>
                <c:pt idx="5120">
                  <c:v>6.2477430555809406</c:v>
                </c:pt>
                <c:pt idx="5121">
                  <c:v>6.2484722222507116</c:v>
                </c:pt>
                <c:pt idx="5122">
                  <c:v>6.2492013889132068</c:v>
                </c:pt>
                <c:pt idx="5123">
                  <c:v>6.2499189815061982</c:v>
                </c:pt>
                <c:pt idx="5124">
                  <c:v>6.2506481481759693</c:v>
                </c:pt>
                <c:pt idx="5125">
                  <c:v>6.2513773148384644</c:v>
                </c:pt>
                <c:pt idx="5126">
                  <c:v>6.2520949074314558</c:v>
                </c:pt>
                <c:pt idx="5127">
                  <c:v>6.2528240741012269</c:v>
                </c:pt>
                <c:pt idx="5128">
                  <c:v>6.253553240763722</c:v>
                </c:pt>
                <c:pt idx="5129">
                  <c:v>6.2543287037260598</c:v>
                </c:pt>
                <c:pt idx="5130">
                  <c:v>6.2550462963190512</c:v>
                </c:pt>
                <c:pt idx="5131">
                  <c:v>6.2557754629888223</c:v>
                </c:pt>
                <c:pt idx="5132">
                  <c:v>6.2565046296513174</c:v>
                </c:pt>
                <c:pt idx="5133">
                  <c:v>6.2572222222443088</c:v>
                </c:pt>
                <c:pt idx="5134">
                  <c:v>6.2579513889140799</c:v>
                </c:pt>
                <c:pt idx="5135">
                  <c:v>6.2587268518764176</c:v>
                </c:pt>
                <c:pt idx="5136">
                  <c:v>6.2594560185461887</c:v>
                </c:pt>
                <c:pt idx="5137">
                  <c:v>6.2601851852086838</c:v>
                </c:pt>
                <c:pt idx="5138">
                  <c:v>6.2609027778016753</c:v>
                </c:pt>
                <c:pt idx="5139">
                  <c:v>6.2616319444714463</c:v>
                </c:pt>
                <c:pt idx="5140">
                  <c:v>6.2623495370644378</c:v>
                </c:pt>
                <c:pt idx="5141">
                  <c:v>6.2630787037269329</c:v>
                </c:pt>
                <c:pt idx="5142">
                  <c:v>6.2638078703967039</c:v>
                </c:pt>
                <c:pt idx="5143">
                  <c:v>6.2645254629896954</c:v>
                </c:pt>
                <c:pt idx="5144">
                  <c:v>6.2652546296521905</c:v>
                </c:pt>
                <c:pt idx="5145">
                  <c:v>6.2659837963219616</c:v>
                </c:pt>
                <c:pt idx="5146">
                  <c:v>6.2667592592842993</c:v>
                </c:pt>
                <c:pt idx="5147">
                  <c:v>6.2674884259540704</c:v>
                </c:pt>
                <c:pt idx="5148">
                  <c:v>6.2682060185470618</c:v>
                </c:pt>
                <c:pt idx="5149">
                  <c:v>6.2689351852095569</c:v>
                </c:pt>
                <c:pt idx="5150">
                  <c:v>6.269664351879328</c:v>
                </c:pt>
                <c:pt idx="5151">
                  <c:v>6.2703819444723194</c:v>
                </c:pt>
                <c:pt idx="5152">
                  <c:v>6.2711574074346572</c:v>
                </c:pt>
                <c:pt idx="5153">
                  <c:v>6.2718865740971523</c:v>
                </c:pt>
                <c:pt idx="5154">
                  <c:v>6.2726041666901438</c:v>
                </c:pt>
                <c:pt idx="5155">
                  <c:v>6.2733333333599148</c:v>
                </c:pt>
                <c:pt idx="5156">
                  <c:v>6.2740625000224099</c:v>
                </c:pt>
                <c:pt idx="5157">
                  <c:v>6.274791666692181</c:v>
                </c:pt>
                <c:pt idx="5158">
                  <c:v>6.2755671296545188</c:v>
                </c:pt>
                <c:pt idx="5159">
                  <c:v>6.2762847222475102</c:v>
                </c:pt>
                <c:pt idx="5160">
                  <c:v>6.2770138889172813</c:v>
                </c:pt>
                <c:pt idx="5161">
                  <c:v>6.2777430555797764</c:v>
                </c:pt>
                <c:pt idx="5162">
                  <c:v>6.2784606481727678</c:v>
                </c:pt>
                <c:pt idx="5163">
                  <c:v>6.2791898148425389</c:v>
                </c:pt>
                <c:pt idx="5164">
                  <c:v>6.2799652778048767</c:v>
                </c:pt>
                <c:pt idx="5165">
                  <c:v>6.2806944444673718</c:v>
                </c:pt>
                <c:pt idx="5166">
                  <c:v>6.2814120370603632</c:v>
                </c:pt>
                <c:pt idx="5167">
                  <c:v>6.2821412037301343</c:v>
                </c:pt>
                <c:pt idx="5168">
                  <c:v>6.2828703703926294</c:v>
                </c:pt>
                <c:pt idx="5169">
                  <c:v>6.2835879629856208</c:v>
                </c:pt>
                <c:pt idx="5170">
                  <c:v>6.2843634259479586</c:v>
                </c:pt>
                <c:pt idx="5171">
                  <c:v>6.2850925926177297</c:v>
                </c:pt>
                <c:pt idx="5172">
                  <c:v>6.2858217592875008</c:v>
                </c:pt>
                <c:pt idx="5173">
                  <c:v>6.2865393518804922</c:v>
                </c:pt>
                <c:pt idx="5174">
                  <c:v>6.2872685185429873</c:v>
                </c:pt>
                <c:pt idx="5175">
                  <c:v>6.2879976852127584</c:v>
                </c:pt>
                <c:pt idx="5176">
                  <c:v>6.2887731481750961</c:v>
                </c:pt>
                <c:pt idx="5177">
                  <c:v>6.2895023148375913</c:v>
                </c:pt>
                <c:pt idx="5178">
                  <c:v>6.2902199074305827</c:v>
                </c:pt>
                <c:pt idx="5179">
                  <c:v>6.2909490741003538</c:v>
                </c:pt>
                <c:pt idx="5180">
                  <c:v>6.2916782407628489</c:v>
                </c:pt>
                <c:pt idx="5181">
                  <c:v>6.2923958333558403</c:v>
                </c:pt>
                <c:pt idx="5182">
                  <c:v>6.2931250000256114</c:v>
                </c:pt>
                <c:pt idx="5183">
                  <c:v>6.2938541666953824</c:v>
                </c:pt>
                <c:pt idx="5184">
                  <c:v>6.2945717592810979</c:v>
                </c:pt>
                <c:pt idx="5185">
                  <c:v>6.295300925950869</c:v>
                </c:pt>
                <c:pt idx="5186">
                  <c:v>6.2960300926206401</c:v>
                </c:pt>
                <c:pt idx="5187">
                  <c:v>6.2967476852136315</c:v>
                </c:pt>
                <c:pt idx="5188">
                  <c:v>6.2974768518761266</c:v>
                </c:pt>
                <c:pt idx="5189">
                  <c:v>6.2982060185458977</c:v>
                </c:pt>
                <c:pt idx="5190">
                  <c:v>6.2989236111388891</c:v>
                </c:pt>
                <c:pt idx="5191">
                  <c:v>6.2996527778013842</c:v>
                </c:pt>
                <c:pt idx="5192">
                  <c:v>6.300428240763722</c:v>
                </c:pt>
                <c:pt idx="5193">
                  <c:v>6.3011458333567134</c:v>
                </c:pt>
                <c:pt idx="5194">
                  <c:v>6.3018750000264845</c:v>
                </c:pt>
                <c:pt idx="5195">
                  <c:v>6.3026041666889796</c:v>
                </c:pt>
                <c:pt idx="5196">
                  <c:v>6.3033333333587507</c:v>
                </c:pt>
                <c:pt idx="5197">
                  <c:v>6.3040509259517421</c:v>
                </c:pt>
                <c:pt idx="5198">
                  <c:v>6.3048263889140799</c:v>
                </c:pt>
                <c:pt idx="5199">
                  <c:v>6.3055555555838509</c:v>
                </c:pt>
                <c:pt idx="5200">
                  <c:v>6.3062847222463461</c:v>
                </c:pt>
                <c:pt idx="5201">
                  <c:v>6.3070023148393375</c:v>
                </c:pt>
                <c:pt idx="5202">
                  <c:v>6.3077314815091086</c:v>
                </c:pt>
                <c:pt idx="5203">
                  <c:v>6.3084606481716037</c:v>
                </c:pt>
                <c:pt idx="5204">
                  <c:v>6.3092361111339414</c:v>
                </c:pt>
                <c:pt idx="5205">
                  <c:v>6.3099537037269329</c:v>
                </c:pt>
                <c:pt idx="5206">
                  <c:v>6.3106828703967039</c:v>
                </c:pt>
                <c:pt idx="5207">
                  <c:v>6.3114120370591991</c:v>
                </c:pt>
                <c:pt idx="5208">
                  <c:v>6.3121296296521905</c:v>
                </c:pt>
                <c:pt idx="5209">
                  <c:v>6.3128587963219616</c:v>
                </c:pt>
                <c:pt idx="5210">
                  <c:v>6.3135879629844567</c:v>
                </c:pt>
                <c:pt idx="5211">
                  <c:v>6.3143171296542278</c:v>
                </c:pt>
                <c:pt idx="5212">
                  <c:v>6.3150347222472192</c:v>
                </c:pt>
                <c:pt idx="5213">
                  <c:v>6.3157638889169903</c:v>
                </c:pt>
                <c:pt idx="5214">
                  <c:v>6.3164814815099817</c:v>
                </c:pt>
                <c:pt idx="5215">
                  <c:v>6.3172569444723194</c:v>
                </c:pt>
                <c:pt idx="5216">
                  <c:v>6.3179861111348146</c:v>
                </c:pt>
                <c:pt idx="5217">
                  <c:v>6.318703703727806</c:v>
                </c:pt>
                <c:pt idx="5218">
                  <c:v>6.3194328703975771</c:v>
                </c:pt>
                <c:pt idx="5219">
                  <c:v>6.3201620370600722</c:v>
                </c:pt>
                <c:pt idx="5220">
                  <c:v>6.3208796296530636</c:v>
                </c:pt>
                <c:pt idx="5221">
                  <c:v>6.3216087963228347</c:v>
                </c:pt>
                <c:pt idx="5222">
                  <c:v>6.3223263889158261</c:v>
                </c:pt>
                <c:pt idx="5223">
                  <c:v>6.3230555555783212</c:v>
                </c:pt>
                <c:pt idx="5224">
                  <c:v>6.3237847222480923</c:v>
                </c:pt>
                <c:pt idx="5225">
                  <c:v>6.3245023148410837</c:v>
                </c:pt>
                <c:pt idx="5226">
                  <c:v>6.3252777778034215</c:v>
                </c:pt>
                <c:pt idx="5227">
                  <c:v>6.3260069444731926</c:v>
                </c:pt>
                <c:pt idx="5228">
                  <c:v>6.3267361111356877</c:v>
                </c:pt>
                <c:pt idx="5229">
                  <c:v>6.3274537037286791</c:v>
                </c:pt>
                <c:pt idx="5230">
                  <c:v>6.3281828703984502</c:v>
                </c:pt>
                <c:pt idx="5231">
                  <c:v>6.3289120370609453</c:v>
                </c:pt>
                <c:pt idx="5232">
                  <c:v>6.3296296296539367</c:v>
                </c:pt>
                <c:pt idx="5233">
                  <c:v>6.3303587963237078</c:v>
                </c:pt>
                <c:pt idx="5234">
                  <c:v>6.3310879629862029</c:v>
                </c:pt>
                <c:pt idx="5235">
                  <c:v>6.3318055555791943</c:v>
                </c:pt>
                <c:pt idx="5236">
                  <c:v>6.3325347222489654</c:v>
                </c:pt>
                <c:pt idx="5237">
                  <c:v>6.3333101852113032</c:v>
                </c:pt>
                <c:pt idx="5238">
                  <c:v>6.3340393518737983</c:v>
                </c:pt>
                <c:pt idx="5239">
                  <c:v>6.3347569444667897</c:v>
                </c:pt>
                <c:pt idx="5240">
                  <c:v>6.3354861111365608</c:v>
                </c:pt>
                <c:pt idx="5241">
                  <c:v>6.3362152778063319</c:v>
                </c:pt>
                <c:pt idx="5242">
                  <c:v>6.3369328703920473</c:v>
                </c:pt>
                <c:pt idx="5243">
                  <c:v>6.3376620370618184</c:v>
                </c:pt>
                <c:pt idx="5244">
                  <c:v>6.3383912037315895</c:v>
                </c:pt>
                <c:pt idx="5245">
                  <c:v>6.3391203703940846</c:v>
                </c:pt>
                <c:pt idx="5246">
                  <c:v>6.339837962987076</c:v>
                </c:pt>
                <c:pt idx="5247">
                  <c:v>6.3405671296568471</c:v>
                </c:pt>
                <c:pt idx="5248">
                  <c:v>6.3412962963193422</c:v>
                </c:pt>
                <c:pt idx="5249">
                  <c:v>6.3420138889123336</c:v>
                </c:pt>
                <c:pt idx="5250">
                  <c:v>6.3427430555821047</c:v>
                </c:pt>
                <c:pt idx="5251">
                  <c:v>6.3434722222445998</c:v>
                </c:pt>
                <c:pt idx="5252">
                  <c:v>6.3441898148375913</c:v>
                </c:pt>
                <c:pt idx="5253">
                  <c:v>6.344965277799929</c:v>
                </c:pt>
                <c:pt idx="5254">
                  <c:v>6.3456944444697001</c:v>
                </c:pt>
                <c:pt idx="5255">
                  <c:v>6.3464236111394712</c:v>
                </c:pt>
                <c:pt idx="5256">
                  <c:v>6.3471412037251866</c:v>
                </c:pt>
                <c:pt idx="5257">
                  <c:v>6.3478703703949577</c:v>
                </c:pt>
                <c:pt idx="5258">
                  <c:v>6.3485995370647288</c:v>
                </c:pt>
                <c:pt idx="5259">
                  <c:v>6.3493750000270666</c:v>
                </c:pt>
                <c:pt idx="5260">
                  <c:v>6.3501041666895617</c:v>
                </c:pt>
                <c:pt idx="5261">
                  <c:v>6.3508217592825531</c:v>
                </c:pt>
                <c:pt idx="5262">
                  <c:v>6.3515509259523242</c:v>
                </c:pt>
                <c:pt idx="5263">
                  <c:v>6.3522800926148193</c:v>
                </c:pt>
                <c:pt idx="5264">
                  <c:v>6.3529976852078107</c:v>
                </c:pt>
                <c:pt idx="5265">
                  <c:v>6.3537268518775818</c:v>
                </c:pt>
                <c:pt idx="5266">
                  <c:v>6.3544560185400769</c:v>
                </c:pt>
                <c:pt idx="5267">
                  <c:v>6.3551736111330683</c:v>
                </c:pt>
                <c:pt idx="5268">
                  <c:v>6.3559027778028394</c:v>
                </c:pt>
                <c:pt idx="5269">
                  <c:v>6.3566319444726105</c:v>
                </c:pt>
                <c:pt idx="5270">
                  <c:v>6.3573958333581686</c:v>
                </c:pt>
                <c:pt idx="5271">
                  <c:v>6.3581250000279397</c:v>
                </c:pt>
                <c:pt idx="5272">
                  <c:v>6.3588541666904348</c:v>
                </c:pt>
                <c:pt idx="5273">
                  <c:v>6.3595717592834262</c:v>
                </c:pt>
                <c:pt idx="5274">
                  <c:v>6.3603009259531973</c:v>
                </c:pt>
                <c:pt idx="5275">
                  <c:v>6.3610300926156924</c:v>
                </c:pt>
                <c:pt idx="5276">
                  <c:v>6.3618055555780302</c:v>
                </c:pt>
                <c:pt idx="5277">
                  <c:v>6.3625347222478013</c:v>
                </c:pt>
                <c:pt idx="5278">
                  <c:v>6.3632523148407927</c:v>
                </c:pt>
                <c:pt idx="5279">
                  <c:v>6.3639814815032878</c:v>
                </c:pt>
                <c:pt idx="5280">
                  <c:v>6.3646990740962792</c:v>
                </c:pt>
                <c:pt idx="5281">
                  <c:v>6.3654282407660503</c:v>
                </c:pt>
                <c:pt idx="5282">
                  <c:v>6.3661574074358214</c:v>
                </c:pt>
                <c:pt idx="5283">
                  <c:v>6.3668865740983165</c:v>
                </c:pt>
                <c:pt idx="5284">
                  <c:v>6.3676041666913079</c:v>
                </c:pt>
                <c:pt idx="5285">
                  <c:v>6.368333333361079</c:v>
                </c:pt>
                <c:pt idx="5286">
                  <c:v>6.3690625000235741</c:v>
                </c:pt>
                <c:pt idx="5287">
                  <c:v>6.3698263889164082</c:v>
                </c:pt>
                <c:pt idx="5288">
                  <c:v>6.3705555555789033</c:v>
                </c:pt>
                <c:pt idx="5289">
                  <c:v>6.3712847222486744</c:v>
                </c:pt>
                <c:pt idx="5290">
                  <c:v>6.3720023148416658</c:v>
                </c:pt>
                <c:pt idx="5291">
                  <c:v>6.3727314815041609</c:v>
                </c:pt>
                <c:pt idx="5292">
                  <c:v>6.373460648173932</c:v>
                </c:pt>
                <c:pt idx="5293">
                  <c:v>6.3742361111362698</c:v>
                </c:pt>
                <c:pt idx="5294">
                  <c:v>6.3749652778060408</c:v>
                </c:pt>
                <c:pt idx="5295">
                  <c:v>6.3756828703990323</c:v>
                </c:pt>
                <c:pt idx="5296">
                  <c:v>6.3764120370615274</c:v>
                </c:pt>
                <c:pt idx="5297">
                  <c:v>6.3771412037312984</c:v>
                </c:pt>
                <c:pt idx="5298">
                  <c:v>6.3778587963242899</c:v>
                </c:pt>
                <c:pt idx="5299">
                  <c:v>6.378587962986785</c:v>
                </c:pt>
                <c:pt idx="5300">
                  <c:v>6.3793171296565561</c:v>
                </c:pt>
                <c:pt idx="5301">
                  <c:v>6.3800462963190512</c:v>
                </c:pt>
                <c:pt idx="5302">
                  <c:v>6.3807638889120426</c:v>
                </c:pt>
                <c:pt idx="5303">
                  <c:v>6.3814930555818137</c:v>
                </c:pt>
                <c:pt idx="5304">
                  <c:v>6.3822222222443088</c:v>
                </c:pt>
                <c:pt idx="5305">
                  <c:v>6.3829513889140799</c:v>
                </c:pt>
                <c:pt idx="5306">
                  <c:v>6.3836689815070713</c:v>
                </c:pt>
                <c:pt idx="5307">
                  <c:v>6.3843981481768424</c:v>
                </c:pt>
                <c:pt idx="5308">
                  <c:v>6.3851273148393375</c:v>
                </c:pt>
                <c:pt idx="5309">
                  <c:v>6.3858449074323289</c:v>
                </c:pt>
                <c:pt idx="5310">
                  <c:v>6.3865740741021</c:v>
                </c:pt>
                <c:pt idx="5311">
                  <c:v>6.3873032407645951</c:v>
                </c:pt>
                <c:pt idx="5312">
                  <c:v>6.3880208333575865</c:v>
                </c:pt>
                <c:pt idx="5313">
                  <c:v>6.3887500000273576</c:v>
                </c:pt>
                <c:pt idx="5314">
                  <c:v>6.3894791666898527</c:v>
                </c:pt>
                <c:pt idx="5315">
                  <c:v>6.3902083333596238</c:v>
                </c:pt>
                <c:pt idx="5316">
                  <c:v>6.3909259259526152</c:v>
                </c:pt>
                <c:pt idx="5317">
                  <c:v>6.3916550926151103</c:v>
                </c:pt>
                <c:pt idx="5318">
                  <c:v>6.3923842592848814</c:v>
                </c:pt>
                <c:pt idx="5319">
                  <c:v>6.3931018518778728</c:v>
                </c:pt>
                <c:pt idx="5320">
                  <c:v>6.3938310185403679</c:v>
                </c:pt>
                <c:pt idx="5321">
                  <c:v>6.394560185210139</c:v>
                </c:pt>
                <c:pt idx="5322">
                  <c:v>6.3952893518799101</c:v>
                </c:pt>
                <c:pt idx="5323">
                  <c:v>6.3960069444729015</c:v>
                </c:pt>
                <c:pt idx="5324">
                  <c:v>6.3967361111353966</c:v>
                </c:pt>
                <c:pt idx="5325">
                  <c:v>6.3974652778051677</c:v>
                </c:pt>
                <c:pt idx="5326">
                  <c:v>6.3981944444676628</c:v>
                </c:pt>
                <c:pt idx="5327">
                  <c:v>6.3989120370606543</c:v>
                </c:pt>
                <c:pt idx="5328">
                  <c:v>6.3996412037304253</c:v>
                </c:pt>
                <c:pt idx="5329">
                  <c:v>6.4003703703929204</c:v>
                </c:pt>
                <c:pt idx="5330">
                  <c:v>6.4010879629859119</c:v>
                </c:pt>
                <c:pt idx="5331">
                  <c:v>6.4018171296556829</c:v>
                </c:pt>
                <c:pt idx="5332">
                  <c:v>6.4025462963181781</c:v>
                </c:pt>
                <c:pt idx="5333">
                  <c:v>6.4032638889111695</c:v>
                </c:pt>
                <c:pt idx="5334">
                  <c:v>6.4040393518735073</c:v>
                </c:pt>
                <c:pt idx="5335">
                  <c:v>6.4047685185432783</c:v>
                </c:pt>
                <c:pt idx="5336">
                  <c:v>6.4054976852130494</c:v>
                </c:pt>
                <c:pt idx="5337">
                  <c:v>6.4062152778060408</c:v>
                </c:pt>
                <c:pt idx="5338">
                  <c:v>6.4069444444685359</c:v>
                </c:pt>
                <c:pt idx="5339">
                  <c:v>6.407673611138307</c:v>
                </c:pt>
                <c:pt idx="5340">
                  <c:v>6.4084375000238651</c:v>
                </c:pt>
                <c:pt idx="5341">
                  <c:v>6.4091666666936362</c:v>
                </c:pt>
                <c:pt idx="5342">
                  <c:v>6.4098842592866276</c:v>
                </c:pt>
                <c:pt idx="5343">
                  <c:v>6.4106134259491228</c:v>
                </c:pt>
                <c:pt idx="5344">
                  <c:v>6.4113425926188938</c:v>
                </c:pt>
                <c:pt idx="5345">
                  <c:v>6.4120601852118853</c:v>
                </c:pt>
                <c:pt idx="5346">
                  <c:v>6.412835648174223</c:v>
                </c:pt>
                <c:pt idx="5347">
                  <c:v>6.4135648148367181</c:v>
                </c:pt>
                <c:pt idx="5348">
                  <c:v>6.4142824074297096</c:v>
                </c:pt>
                <c:pt idx="5349">
                  <c:v>6.4150115740994806</c:v>
                </c:pt>
                <c:pt idx="5350">
                  <c:v>6.4157407407692517</c:v>
                </c:pt>
                <c:pt idx="5351">
                  <c:v>6.4164583333549672</c:v>
                </c:pt>
                <c:pt idx="5352">
                  <c:v>6.4172453703940846</c:v>
                </c:pt>
                <c:pt idx="5353">
                  <c:v>6.417962962987076</c:v>
                </c:pt>
                <c:pt idx="5354">
                  <c:v>6.4186921296568471</c:v>
                </c:pt>
                <c:pt idx="5355">
                  <c:v>6.4194212963193422</c:v>
                </c:pt>
                <c:pt idx="5356">
                  <c:v>6.4201388889123336</c:v>
                </c:pt>
                <c:pt idx="5357">
                  <c:v>6.4208680555821047</c:v>
                </c:pt>
                <c:pt idx="5358">
                  <c:v>6.4215972222445998</c:v>
                </c:pt>
                <c:pt idx="5359">
                  <c:v>6.4223148148375913</c:v>
                </c:pt>
                <c:pt idx="5360">
                  <c:v>6.4230439815073623</c:v>
                </c:pt>
                <c:pt idx="5361">
                  <c:v>6.4237615741003538</c:v>
                </c:pt>
                <c:pt idx="5362">
                  <c:v>6.4244907407628489</c:v>
                </c:pt>
                <c:pt idx="5363">
                  <c:v>6.4252662037251866</c:v>
                </c:pt>
                <c:pt idx="5364">
                  <c:v>6.4259837963181781</c:v>
                </c:pt>
                <c:pt idx="5365">
                  <c:v>6.4267129629879491</c:v>
                </c:pt>
                <c:pt idx="5366">
                  <c:v>6.4274421296577202</c:v>
                </c:pt>
                <c:pt idx="5367">
                  <c:v>6.4281597222507116</c:v>
                </c:pt>
                <c:pt idx="5368">
                  <c:v>6.4288888889132068</c:v>
                </c:pt>
                <c:pt idx="5369">
                  <c:v>6.4296527778060408</c:v>
                </c:pt>
                <c:pt idx="5370">
                  <c:v>6.4303819444685359</c:v>
                </c:pt>
                <c:pt idx="5371">
                  <c:v>6.431111111138307</c:v>
                </c:pt>
                <c:pt idx="5372">
                  <c:v>6.4318287037312984</c:v>
                </c:pt>
                <c:pt idx="5373">
                  <c:v>6.4325578703937936</c:v>
                </c:pt>
                <c:pt idx="5374">
                  <c:v>6.433275462986785</c:v>
                </c:pt>
                <c:pt idx="5375">
                  <c:v>6.4340509259491228</c:v>
                </c:pt>
                <c:pt idx="5376">
                  <c:v>6.4347800926188938</c:v>
                </c:pt>
                <c:pt idx="5377">
                  <c:v>6.4354976852118853</c:v>
                </c:pt>
                <c:pt idx="5378">
                  <c:v>6.4362268518743804</c:v>
                </c:pt>
                <c:pt idx="5379">
                  <c:v>6.4369560185441514</c:v>
                </c:pt>
                <c:pt idx="5380">
                  <c:v>6.4376736111371429</c:v>
                </c:pt>
                <c:pt idx="5381">
                  <c:v>6.4384490740994806</c:v>
                </c:pt>
                <c:pt idx="5382">
                  <c:v>6.4391782407692517</c:v>
                </c:pt>
                <c:pt idx="5383">
                  <c:v>6.4398958333549672</c:v>
                </c:pt>
                <c:pt idx="5384">
                  <c:v>6.4406250000247383</c:v>
                </c:pt>
                <c:pt idx="5385">
                  <c:v>6.4413425926177297</c:v>
                </c:pt>
                <c:pt idx="5386">
                  <c:v>6.4420717592875008</c:v>
                </c:pt>
                <c:pt idx="5387">
                  <c:v>6.4428356481730589</c:v>
                </c:pt>
                <c:pt idx="5388">
                  <c:v>6.4435648148428299</c:v>
                </c:pt>
                <c:pt idx="5389">
                  <c:v>6.4442939815053251</c:v>
                </c:pt>
                <c:pt idx="5390">
                  <c:v>6.4450115740983165</c:v>
                </c:pt>
                <c:pt idx="5391">
                  <c:v>6.4457407407680876</c:v>
                </c:pt>
                <c:pt idx="5392">
                  <c:v>6.4464699074305827</c:v>
                </c:pt>
                <c:pt idx="5393">
                  <c:v>6.4472337963234168</c:v>
                </c:pt>
                <c:pt idx="5394">
                  <c:v>6.4479629629859119</c:v>
                </c:pt>
                <c:pt idx="5395">
                  <c:v>6.4486805555789033</c:v>
                </c:pt>
                <c:pt idx="5396">
                  <c:v>6.4494097222486744</c:v>
                </c:pt>
                <c:pt idx="5397">
                  <c:v>6.4501388889111695</c:v>
                </c:pt>
                <c:pt idx="5398">
                  <c:v>6.4508564815041609</c:v>
                </c:pt>
                <c:pt idx="5399">
                  <c:v>6.4516319444664987</c:v>
                </c:pt>
                <c:pt idx="5400">
                  <c:v>6.4523495370594901</c:v>
                </c:pt>
                <c:pt idx="5401">
                  <c:v>6.4530787037292612</c:v>
                </c:pt>
                <c:pt idx="5402">
                  <c:v>6.4538078703990323</c:v>
                </c:pt>
                <c:pt idx="5403">
                  <c:v>6.4545370370615274</c:v>
                </c:pt>
                <c:pt idx="5404">
                  <c:v>6.4552546296545188</c:v>
                </c:pt>
                <c:pt idx="5405">
                  <c:v>6.4560300926168566</c:v>
                </c:pt>
                <c:pt idx="5406">
                  <c:v>6.4567592592866276</c:v>
                </c:pt>
                <c:pt idx="5407">
                  <c:v>6.4574768518796191</c:v>
                </c:pt>
                <c:pt idx="5408">
                  <c:v>6.4582060185421142</c:v>
                </c:pt>
                <c:pt idx="5409">
                  <c:v>6.4589351852118853</c:v>
                </c:pt>
                <c:pt idx="5410">
                  <c:v>6.4596527778048767</c:v>
                </c:pt>
                <c:pt idx="5411">
                  <c:v>6.4604282407672144</c:v>
                </c:pt>
                <c:pt idx="5412">
                  <c:v>6.4611458333602059</c:v>
                </c:pt>
                <c:pt idx="5413">
                  <c:v>6.461875000022701</c:v>
                </c:pt>
                <c:pt idx="5414">
                  <c:v>6.4626041666924721</c:v>
                </c:pt>
                <c:pt idx="5415">
                  <c:v>6.4633217592854635</c:v>
                </c:pt>
                <c:pt idx="5416">
                  <c:v>6.4640509259479586</c:v>
                </c:pt>
                <c:pt idx="5417">
                  <c:v>6.4648263889175723</c:v>
                </c:pt>
                <c:pt idx="5418">
                  <c:v>6.4655439815032878</c:v>
                </c:pt>
                <c:pt idx="5419">
                  <c:v>6.4662731481730589</c:v>
                </c:pt>
                <c:pt idx="5420">
                  <c:v>6.4669907407660503</c:v>
                </c:pt>
                <c:pt idx="5421">
                  <c:v>6.4677199074358214</c:v>
                </c:pt>
                <c:pt idx="5422">
                  <c:v>6.4684490740983165</c:v>
                </c:pt>
                <c:pt idx="5423">
                  <c:v>6.4692129629911506</c:v>
                </c:pt>
                <c:pt idx="5424">
                  <c:v>6.4699421296536457</c:v>
                </c:pt>
                <c:pt idx="5425">
                  <c:v>6.4706712963234168</c:v>
                </c:pt>
                <c:pt idx="5426">
                  <c:v>6.4713888889164082</c:v>
                </c:pt>
                <c:pt idx="5427">
                  <c:v>6.4721180555789033</c:v>
                </c:pt>
                <c:pt idx="5428">
                  <c:v>6.4728472222486744</c:v>
                </c:pt>
                <c:pt idx="5429">
                  <c:v>6.4736111111342325</c:v>
                </c:pt>
                <c:pt idx="5430">
                  <c:v>6.4743402778040036</c:v>
                </c:pt>
                <c:pt idx="5431">
                  <c:v>6.4750694444664987</c:v>
                </c:pt>
                <c:pt idx="5432">
                  <c:v>6.4757870370594901</c:v>
                </c:pt>
                <c:pt idx="5433">
                  <c:v>6.4765162037292612</c:v>
                </c:pt>
                <c:pt idx="5434">
                  <c:v>6.4772453703990323</c:v>
                </c:pt>
                <c:pt idx="5435">
                  <c:v>6.4780092592845904</c:v>
                </c:pt>
                <c:pt idx="5436">
                  <c:v>6.4787384259543614</c:v>
                </c:pt>
                <c:pt idx="5437">
                  <c:v>6.4794675926168566</c:v>
                </c:pt>
                <c:pt idx="5438">
                  <c:v>6.480185185209848</c:v>
                </c:pt>
                <c:pt idx="5439">
                  <c:v>6.4809143518796191</c:v>
                </c:pt>
                <c:pt idx="5440">
                  <c:v>6.4816435185421142</c:v>
                </c:pt>
                <c:pt idx="5441">
                  <c:v>6.4824189815044519</c:v>
                </c:pt>
                <c:pt idx="5442">
                  <c:v>6.483148148174223</c:v>
                </c:pt>
                <c:pt idx="5443">
                  <c:v>6.4838657407672144</c:v>
                </c:pt>
                <c:pt idx="5444">
                  <c:v>6.4845949074297096</c:v>
                </c:pt>
                <c:pt idx="5445">
                  <c:v>6.485312500022701</c:v>
                </c:pt>
                <c:pt idx="5446">
                  <c:v>6.4860416666924721</c:v>
                </c:pt>
                <c:pt idx="5447">
                  <c:v>6.4868171296548098</c:v>
                </c:pt>
                <c:pt idx="5448">
                  <c:v>6.4875462963245809</c:v>
                </c:pt>
                <c:pt idx="5449">
                  <c:v>6.488275462987076</c:v>
                </c:pt>
                <c:pt idx="5450">
                  <c:v>6.4889930555800674</c:v>
                </c:pt>
                <c:pt idx="5451">
                  <c:v>6.4897222222498385</c:v>
                </c:pt>
                <c:pt idx="5452">
                  <c:v>6.4904513889123336</c:v>
                </c:pt>
                <c:pt idx="5453">
                  <c:v>6.4912268518746714</c:v>
                </c:pt>
                <c:pt idx="5454">
                  <c:v>6.4919560185444425</c:v>
                </c:pt>
                <c:pt idx="5455">
                  <c:v>6.4926736111374339</c:v>
                </c:pt>
                <c:pt idx="5456">
                  <c:v>6.493402777799929</c:v>
                </c:pt>
                <c:pt idx="5457">
                  <c:v>6.4941319444697001</c:v>
                </c:pt>
                <c:pt idx="5458">
                  <c:v>6.4948495370626915</c:v>
                </c:pt>
                <c:pt idx="5459">
                  <c:v>6.4956250000250293</c:v>
                </c:pt>
                <c:pt idx="5460">
                  <c:v>6.4963541666948004</c:v>
                </c:pt>
                <c:pt idx="5461">
                  <c:v>6.4970833333572955</c:v>
                </c:pt>
                <c:pt idx="5462">
                  <c:v>6.4978125000270666</c:v>
                </c:pt>
                <c:pt idx="5463">
                  <c:v>6.498530092620058</c:v>
                </c:pt>
                <c:pt idx="5464">
                  <c:v>6.4992592592825531</c:v>
                </c:pt>
                <c:pt idx="5465">
                  <c:v>6.4999884259523242</c:v>
                </c:pt>
                <c:pt idx="5466">
                  <c:v>6.5007060185453156</c:v>
                </c:pt>
                <c:pt idx="5467">
                  <c:v>6.5014351852078107</c:v>
                </c:pt>
                <c:pt idx="5468">
                  <c:v>6.5021527778008021</c:v>
                </c:pt>
                <c:pt idx="5469">
                  <c:v>6.5028819444705732</c:v>
                </c:pt>
                <c:pt idx="5470">
                  <c:v>6.5036111111330683</c:v>
                </c:pt>
                <c:pt idx="5471">
                  <c:v>6.5043402778028394</c:v>
                </c:pt>
                <c:pt idx="5472">
                  <c:v>6.5050578703958308</c:v>
                </c:pt>
                <c:pt idx="5473">
                  <c:v>6.5057870370656019</c:v>
                </c:pt>
                <c:pt idx="5474">
                  <c:v>6.506516203728097</c:v>
                </c:pt>
                <c:pt idx="5475">
                  <c:v>6.5072916666904348</c:v>
                </c:pt>
                <c:pt idx="5476">
                  <c:v>6.5080092592834262</c:v>
                </c:pt>
                <c:pt idx="5477">
                  <c:v>6.5087384259531973</c:v>
                </c:pt>
                <c:pt idx="5478">
                  <c:v>6.5094675926156924</c:v>
                </c:pt>
                <c:pt idx="5479">
                  <c:v>6.5101851852086838</c:v>
                </c:pt>
                <c:pt idx="5480">
                  <c:v>6.5109143518784549</c:v>
                </c:pt>
                <c:pt idx="5481">
                  <c:v>6.5116898148407927</c:v>
                </c:pt>
                <c:pt idx="5482">
                  <c:v>6.5124189815032878</c:v>
                </c:pt>
                <c:pt idx="5483">
                  <c:v>6.5131365740962792</c:v>
                </c:pt>
                <c:pt idx="5484">
                  <c:v>6.5138657407660503</c:v>
                </c:pt>
                <c:pt idx="5485">
                  <c:v>6.5145949074358214</c:v>
                </c:pt>
                <c:pt idx="5486">
                  <c:v>6.5153125000215368</c:v>
                </c:pt>
                <c:pt idx="5487">
                  <c:v>6.5160879629911506</c:v>
                </c:pt>
                <c:pt idx="5488">
                  <c:v>6.516805555584142</c:v>
                </c:pt>
                <c:pt idx="5489">
                  <c:v>6.5175347222466371</c:v>
                </c:pt>
                <c:pt idx="5490">
                  <c:v>6.5182523148396285</c:v>
                </c:pt>
                <c:pt idx="5491">
                  <c:v>6.5189814815093996</c:v>
                </c:pt>
                <c:pt idx="5492">
                  <c:v>6.5197106481718947</c:v>
                </c:pt>
                <c:pt idx="5493">
                  <c:v>6.5204745370647288</c:v>
                </c:pt>
                <c:pt idx="5494">
                  <c:v>6.5212037037272239</c:v>
                </c:pt>
                <c:pt idx="5495">
                  <c:v>6.5219212963202153</c:v>
                </c:pt>
                <c:pt idx="5496">
                  <c:v>6.5226504629899864</c:v>
                </c:pt>
                <c:pt idx="5497">
                  <c:v>6.5233796296524815</c:v>
                </c:pt>
                <c:pt idx="5498">
                  <c:v>6.5241087963222526</c:v>
                </c:pt>
                <c:pt idx="5499">
                  <c:v>6.5248726852078107</c:v>
                </c:pt>
                <c:pt idx="5500">
                  <c:v>6.5256018518775818</c:v>
                </c:pt>
                <c:pt idx="5501">
                  <c:v>6.5263310185400769</c:v>
                </c:pt>
                <c:pt idx="5502">
                  <c:v>6.5270486111330683</c:v>
                </c:pt>
                <c:pt idx="5503">
                  <c:v>6.5277777778028394</c:v>
                </c:pt>
                <c:pt idx="5504">
                  <c:v>6.5285069444726105</c:v>
                </c:pt>
                <c:pt idx="5505">
                  <c:v>6.5292824074349483</c:v>
                </c:pt>
                <c:pt idx="5506">
                  <c:v>6.5300000000279397</c:v>
                </c:pt>
                <c:pt idx="5507">
                  <c:v>6.5307291666904348</c:v>
                </c:pt>
                <c:pt idx="5508">
                  <c:v>6.5314467592834262</c:v>
                </c:pt>
                <c:pt idx="5509">
                  <c:v>6.5321759259531973</c:v>
                </c:pt>
                <c:pt idx="5510">
                  <c:v>6.5329050926156924</c:v>
                </c:pt>
                <c:pt idx="5511">
                  <c:v>6.5336805555780302</c:v>
                </c:pt>
                <c:pt idx="5512">
                  <c:v>6.5343981481710216</c:v>
                </c:pt>
                <c:pt idx="5513">
                  <c:v>6.5351273148407927</c:v>
                </c:pt>
                <c:pt idx="5514">
                  <c:v>6.5358564815032878</c:v>
                </c:pt>
                <c:pt idx="5515">
                  <c:v>6.5365740740962792</c:v>
                </c:pt>
                <c:pt idx="5516">
                  <c:v>6.5373032407660503</c:v>
                </c:pt>
                <c:pt idx="5517">
                  <c:v>6.5380787037283881</c:v>
                </c:pt>
                <c:pt idx="5518">
                  <c:v>6.5388078703981591</c:v>
                </c:pt>
                <c:pt idx="5519">
                  <c:v>6.5395254629911506</c:v>
                </c:pt>
                <c:pt idx="5520">
                  <c:v>6.5402546296536457</c:v>
                </c:pt>
                <c:pt idx="5521">
                  <c:v>6.5409837963234168</c:v>
                </c:pt>
                <c:pt idx="5522">
                  <c:v>6.5417013889164082</c:v>
                </c:pt>
                <c:pt idx="5523">
                  <c:v>6.5424305555789033</c:v>
                </c:pt>
                <c:pt idx="5524">
                  <c:v>6.5431597222486744</c:v>
                </c:pt>
                <c:pt idx="5525">
                  <c:v>6.5438773148416658</c:v>
                </c:pt>
                <c:pt idx="5526">
                  <c:v>6.5446064815041609</c:v>
                </c:pt>
                <c:pt idx="5527">
                  <c:v>6.545335648173932</c:v>
                </c:pt>
                <c:pt idx="5528">
                  <c:v>6.5460995370594901</c:v>
                </c:pt>
                <c:pt idx="5529">
                  <c:v>6.5468287037292612</c:v>
                </c:pt>
                <c:pt idx="5530">
                  <c:v>6.5475578703990323</c:v>
                </c:pt>
                <c:pt idx="5531">
                  <c:v>6.5482754629847477</c:v>
                </c:pt>
                <c:pt idx="5532">
                  <c:v>6.5490046296545188</c:v>
                </c:pt>
                <c:pt idx="5533">
                  <c:v>6.5497337963242899</c:v>
                </c:pt>
                <c:pt idx="5534">
                  <c:v>6.5505092592866276</c:v>
                </c:pt>
                <c:pt idx="5535">
                  <c:v>6.5512268518796191</c:v>
                </c:pt>
                <c:pt idx="5536">
                  <c:v>6.5519560185421142</c:v>
                </c:pt>
                <c:pt idx="5537">
                  <c:v>6.5526851852118853</c:v>
                </c:pt>
                <c:pt idx="5538">
                  <c:v>6.5534027778048767</c:v>
                </c:pt>
                <c:pt idx="5539">
                  <c:v>6.5541319444673718</c:v>
                </c:pt>
                <c:pt idx="5540">
                  <c:v>6.5549074074297096</c:v>
                </c:pt>
                <c:pt idx="5541">
                  <c:v>6.5556365740994806</c:v>
                </c:pt>
                <c:pt idx="5542">
                  <c:v>6.5563541666924721</c:v>
                </c:pt>
                <c:pt idx="5543">
                  <c:v>6.5570833333549672</c:v>
                </c:pt>
                <c:pt idx="5544">
                  <c:v>6.5578125000247383</c:v>
                </c:pt>
                <c:pt idx="5545">
                  <c:v>6.5585300926177297</c:v>
                </c:pt>
                <c:pt idx="5546">
                  <c:v>6.5593055555800674</c:v>
                </c:pt>
                <c:pt idx="5547">
                  <c:v>6.5600347222498385</c:v>
                </c:pt>
                <c:pt idx="5548">
                  <c:v>6.5607638889123336</c:v>
                </c:pt>
                <c:pt idx="5549">
                  <c:v>6.5614814815053251</c:v>
                </c:pt>
                <c:pt idx="5550">
                  <c:v>6.5622106481750961</c:v>
                </c:pt>
                <c:pt idx="5551">
                  <c:v>6.5629282407680876</c:v>
                </c:pt>
                <c:pt idx="5552">
                  <c:v>6.563715277799929</c:v>
                </c:pt>
                <c:pt idx="5553">
                  <c:v>6.5644328703929204</c:v>
                </c:pt>
                <c:pt idx="5554">
                  <c:v>6.5651620370626915</c:v>
                </c:pt>
                <c:pt idx="5555">
                  <c:v>6.5658796296556829</c:v>
                </c:pt>
                <c:pt idx="5556">
                  <c:v>6.5666087963181781</c:v>
                </c:pt>
                <c:pt idx="5557">
                  <c:v>6.5673379629879491</c:v>
                </c:pt>
                <c:pt idx="5558">
                  <c:v>6.5681134259502869</c:v>
                </c:pt>
                <c:pt idx="5559">
                  <c:v>6.5688310185432783</c:v>
                </c:pt>
                <c:pt idx="5560">
                  <c:v>6.5695601852130494</c:v>
                </c:pt>
                <c:pt idx="5561">
                  <c:v>6.5702893518755445</c:v>
                </c:pt>
                <c:pt idx="5562">
                  <c:v>6.5710069444685359</c:v>
                </c:pt>
                <c:pt idx="5563">
                  <c:v>6.571736111138307</c:v>
                </c:pt>
                <c:pt idx="5564">
                  <c:v>6.5725115741006448</c:v>
                </c:pt>
                <c:pt idx="5565">
                  <c:v>6.5732407407631399</c:v>
                </c:pt>
                <c:pt idx="5566">
                  <c:v>6.5739583333561313</c:v>
                </c:pt>
                <c:pt idx="5567">
                  <c:v>6.5746875000259024</c:v>
                </c:pt>
                <c:pt idx="5568">
                  <c:v>6.5754050926188938</c:v>
                </c:pt>
                <c:pt idx="5569">
                  <c:v>6.5761342592813889</c:v>
                </c:pt>
                <c:pt idx="5570">
                  <c:v>6.5769097222437267</c:v>
                </c:pt>
                <c:pt idx="5571">
                  <c:v>6.5776388889134978</c:v>
                </c:pt>
                <c:pt idx="5572">
                  <c:v>6.5783680555832689</c:v>
                </c:pt>
                <c:pt idx="5573">
                  <c:v>6.5790856481762603</c:v>
                </c:pt>
                <c:pt idx="5574">
                  <c:v>6.5798148148387554</c:v>
                </c:pt>
                <c:pt idx="5575">
                  <c:v>6.5805439815085265</c:v>
                </c:pt>
                <c:pt idx="5576">
                  <c:v>6.5812615741015179</c:v>
                </c:pt>
                <c:pt idx="5577">
                  <c:v>6.581990740764013</c:v>
                </c:pt>
                <c:pt idx="5578">
                  <c:v>6.5827199074337841</c:v>
                </c:pt>
                <c:pt idx="5579">
                  <c:v>6.5834375000267755</c:v>
                </c:pt>
                <c:pt idx="5580">
                  <c:v>6.5841666666892706</c:v>
                </c:pt>
                <c:pt idx="5581">
                  <c:v>6.5848842592822621</c:v>
                </c:pt>
                <c:pt idx="5582">
                  <c:v>6.5856134259520331</c:v>
                </c:pt>
                <c:pt idx="5583">
                  <c:v>6.5863425926145283</c:v>
                </c:pt>
                <c:pt idx="5584">
                  <c:v>6.5870601852075197</c:v>
                </c:pt>
                <c:pt idx="5585">
                  <c:v>6.5877893518772908</c:v>
                </c:pt>
                <c:pt idx="5586">
                  <c:v>6.5885648148396285</c:v>
                </c:pt>
                <c:pt idx="5587">
                  <c:v>6.5892939815093996</c:v>
                </c:pt>
                <c:pt idx="5588">
                  <c:v>6.590011574102391</c:v>
                </c:pt>
                <c:pt idx="5589">
                  <c:v>6.5907407407648861</c:v>
                </c:pt>
                <c:pt idx="5590">
                  <c:v>6.5914699074346572</c:v>
                </c:pt>
                <c:pt idx="5591">
                  <c:v>6.5921875000276486</c:v>
                </c:pt>
                <c:pt idx="5592">
                  <c:v>6.5929166666901438</c:v>
                </c:pt>
                <c:pt idx="5593">
                  <c:v>6.5936458333599148</c:v>
                </c:pt>
                <c:pt idx="5594">
                  <c:v>6.5943634259529063</c:v>
                </c:pt>
                <c:pt idx="5595">
                  <c:v>6.5950925926154014</c:v>
                </c:pt>
                <c:pt idx="5596">
                  <c:v>6.5958217592851724</c:v>
                </c:pt>
                <c:pt idx="5597">
                  <c:v>6.5965972222475102</c:v>
                </c:pt>
                <c:pt idx="5598">
                  <c:v>6.5973148148405016</c:v>
                </c:pt>
                <c:pt idx="5599">
                  <c:v>6.5980439815029968</c:v>
                </c:pt>
                <c:pt idx="5600">
                  <c:v>6.5987731481727678</c:v>
                </c:pt>
                <c:pt idx="5601">
                  <c:v>6.5994907407657593</c:v>
                </c:pt>
                <c:pt idx="5602">
                  <c:v>6.6002199074355303</c:v>
                </c:pt>
                <c:pt idx="5603">
                  <c:v>6.6009953703978681</c:v>
                </c:pt>
                <c:pt idx="5604">
                  <c:v>6.6017129629908595</c:v>
                </c:pt>
                <c:pt idx="5605">
                  <c:v>6.6024421296533546</c:v>
                </c:pt>
                <c:pt idx="5606">
                  <c:v>6.6031712963231257</c:v>
                </c:pt>
                <c:pt idx="5607">
                  <c:v>6.6038888889161171</c:v>
                </c:pt>
                <c:pt idx="5608">
                  <c:v>6.6046180555786123</c:v>
                </c:pt>
                <c:pt idx="5609">
                  <c:v>6.60539351854095</c:v>
                </c:pt>
                <c:pt idx="5610">
                  <c:v>6.6061226852107211</c:v>
                </c:pt>
                <c:pt idx="5611">
                  <c:v>6.6068402778037125</c:v>
                </c:pt>
                <c:pt idx="5612">
                  <c:v>6.6075694444662076</c:v>
                </c:pt>
                <c:pt idx="5613">
                  <c:v>6.6082986111359787</c:v>
                </c:pt>
                <c:pt idx="5614">
                  <c:v>6.6090162037289701</c:v>
                </c:pt>
                <c:pt idx="5615">
                  <c:v>6.6097453703987412</c:v>
                </c:pt>
                <c:pt idx="5616">
                  <c:v>6.6104745370612363</c:v>
                </c:pt>
                <c:pt idx="5617">
                  <c:v>6.6111921296542278</c:v>
                </c:pt>
                <c:pt idx="5618">
                  <c:v>6.6119212963239988</c:v>
                </c:pt>
                <c:pt idx="5619">
                  <c:v>6.6126504629864939</c:v>
                </c:pt>
                <c:pt idx="5620">
                  <c:v>6.6134259259488317</c:v>
                </c:pt>
                <c:pt idx="5621">
                  <c:v>6.6141435185418231</c:v>
                </c:pt>
                <c:pt idx="5622">
                  <c:v>6.6148726852115942</c:v>
                </c:pt>
                <c:pt idx="5623">
                  <c:v>6.6156018518740893</c:v>
                </c:pt>
                <c:pt idx="5624">
                  <c:v>6.6163194444670808</c:v>
                </c:pt>
                <c:pt idx="5625">
                  <c:v>6.6170486111368518</c:v>
                </c:pt>
                <c:pt idx="5626">
                  <c:v>6.6178240740991896</c:v>
                </c:pt>
                <c:pt idx="5627">
                  <c:v>6.6185532407689607</c:v>
                </c:pt>
                <c:pt idx="5628">
                  <c:v>6.6192708333619521</c:v>
                </c:pt>
                <c:pt idx="5629">
                  <c:v>6.6200000000244472</c:v>
                </c:pt>
                <c:pt idx="5630">
                  <c:v>6.6207291666942183</c:v>
                </c:pt>
                <c:pt idx="5631">
                  <c:v>6.6214467592872097</c:v>
                </c:pt>
                <c:pt idx="5632">
                  <c:v>6.6222222222495475</c:v>
                </c:pt>
                <c:pt idx="5633">
                  <c:v>6.6229513889120426</c:v>
                </c:pt>
                <c:pt idx="5634">
                  <c:v>6.6236805555818137</c:v>
                </c:pt>
                <c:pt idx="5635">
                  <c:v>6.6243981481748051</c:v>
                </c:pt>
                <c:pt idx="5636">
                  <c:v>6.6251273148373002</c:v>
                </c:pt>
                <c:pt idx="5637">
                  <c:v>6.6258564815070713</c:v>
                </c:pt>
                <c:pt idx="5638">
                  <c:v>6.6265856481768424</c:v>
                </c:pt>
                <c:pt idx="5639">
                  <c:v>6.6273032407625578</c:v>
                </c:pt>
                <c:pt idx="5640">
                  <c:v>6.6280324074323289</c:v>
                </c:pt>
                <c:pt idx="5641">
                  <c:v>6.6287615741021</c:v>
                </c:pt>
                <c:pt idx="5642">
                  <c:v>6.6294791666950914</c:v>
                </c:pt>
                <c:pt idx="5643">
                  <c:v>6.6302662037269329</c:v>
                </c:pt>
                <c:pt idx="5644">
                  <c:v>6.6309837963199243</c:v>
                </c:pt>
                <c:pt idx="5645">
                  <c:v>6.6317129629896954</c:v>
                </c:pt>
                <c:pt idx="5646">
                  <c:v>6.6324421296521905</c:v>
                </c:pt>
                <c:pt idx="5647">
                  <c:v>6.6331597222451819</c:v>
                </c:pt>
                <c:pt idx="5648">
                  <c:v>6.633888888914953</c:v>
                </c:pt>
                <c:pt idx="5649">
                  <c:v>6.6346180555774481</c:v>
                </c:pt>
                <c:pt idx="5650">
                  <c:v>6.6353356481704395</c:v>
                </c:pt>
                <c:pt idx="5651">
                  <c:v>6.6360648148402106</c:v>
                </c:pt>
                <c:pt idx="5652">
                  <c:v>6.6367939815099817</c:v>
                </c:pt>
                <c:pt idx="5653">
                  <c:v>6.6375115740956971</c:v>
                </c:pt>
                <c:pt idx="5654">
                  <c:v>6.6382870370653109</c:v>
                </c:pt>
                <c:pt idx="5655">
                  <c:v>6.639016203727806</c:v>
                </c:pt>
                <c:pt idx="5656">
                  <c:v>6.6397453703975771</c:v>
                </c:pt>
                <c:pt idx="5657">
                  <c:v>6.6404745370600722</c:v>
                </c:pt>
                <c:pt idx="5658">
                  <c:v>6.6411921296530636</c:v>
                </c:pt>
                <c:pt idx="5659">
                  <c:v>6.6419212963228347</c:v>
                </c:pt>
                <c:pt idx="5660">
                  <c:v>6.6426967592851724</c:v>
                </c:pt>
                <c:pt idx="5661">
                  <c:v>6.6434143518781639</c:v>
                </c:pt>
                <c:pt idx="5662">
                  <c:v>6.644143518540659</c:v>
                </c:pt>
                <c:pt idx="5663">
                  <c:v>6.6448726852104301</c:v>
                </c:pt>
                <c:pt idx="5664">
                  <c:v>6.6455902778034215</c:v>
                </c:pt>
                <c:pt idx="5665">
                  <c:v>6.6463194444731926</c:v>
                </c:pt>
                <c:pt idx="5666">
                  <c:v>6.6470486111356877</c:v>
                </c:pt>
                <c:pt idx="5667">
                  <c:v>6.6477662037286791</c:v>
                </c:pt>
                <c:pt idx="5668">
                  <c:v>6.6484953703984502</c:v>
                </c:pt>
                <c:pt idx="5669">
                  <c:v>6.6492245370609453</c:v>
                </c:pt>
                <c:pt idx="5670">
                  <c:v>6.6499421296539367</c:v>
                </c:pt>
                <c:pt idx="5671">
                  <c:v>6.6506712963237078</c:v>
                </c:pt>
                <c:pt idx="5672">
                  <c:v>6.6514004629862029</c:v>
                </c:pt>
                <c:pt idx="5673">
                  <c:v>6.6521180555791943</c:v>
                </c:pt>
                <c:pt idx="5674">
                  <c:v>6.6528472222489654</c:v>
                </c:pt>
                <c:pt idx="5675">
                  <c:v>6.6535763889114605</c:v>
                </c:pt>
                <c:pt idx="5676">
                  <c:v>6.6543518518737983</c:v>
                </c:pt>
                <c:pt idx="5677">
                  <c:v>6.6550694444667897</c:v>
                </c:pt>
                <c:pt idx="5678">
                  <c:v>6.6557986111365608</c:v>
                </c:pt>
                <c:pt idx="5679">
                  <c:v>6.6565277778063319</c:v>
                </c:pt>
                <c:pt idx="5680">
                  <c:v>6.6572453703920473</c:v>
                </c:pt>
                <c:pt idx="5681">
                  <c:v>6.6579745370618184</c:v>
                </c:pt>
                <c:pt idx="5682">
                  <c:v>6.6587500000241562</c:v>
                </c:pt>
                <c:pt idx="5683">
                  <c:v>6.6594791666939273</c:v>
                </c:pt>
                <c:pt idx="5684">
                  <c:v>6.6601967592869187</c:v>
                </c:pt>
                <c:pt idx="5685">
                  <c:v>6.6609259259494138</c:v>
                </c:pt>
                <c:pt idx="5686">
                  <c:v>6.6616550926191849</c:v>
                </c:pt>
                <c:pt idx="5687">
                  <c:v>6.6623726852121763</c:v>
                </c:pt>
                <c:pt idx="5688">
                  <c:v>6.6631597222440178</c:v>
                </c:pt>
                <c:pt idx="5689">
                  <c:v>6.6638773148370092</c:v>
                </c:pt>
                <c:pt idx="5690">
                  <c:v>6.6646064815067803</c:v>
                </c:pt>
                <c:pt idx="5691">
                  <c:v>6.6653356481765513</c:v>
                </c:pt>
                <c:pt idx="5692">
                  <c:v>6.6660532407622668</c:v>
                </c:pt>
                <c:pt idx="5693">
                  <c:v>6.6667824074320379</c:v>
                </c:pt>
                <c:pt idx="5694">
                  <c:v>6.6675115741018089</c:v>
                </c:pt>
                <c:pt idx="5695">
                  <c:v>6.6682291666948004</c:v>
                </c:pt>
                <c:pt idx="5696">
                  <c:v>6.6689583333572955</c:v>
                </c:pt>
                <c:pt idx="5697">
                  <c:v>6.6696759259502869</c:v>
                </c:pt>
                <c:pt idx="5698">
                  <c:v>6.670405092620058</c:v>
                </c:pt>
                <c:pt idx="5699">
                  <c:v>6.6711805555823958</c:v>
                </c:pt>
                <c:pt idx="5700">
                  <c:v>6.6719097222448909</c:v>
                </c:pt>
                <c:pt idx="5701">
                  <c:v>6.6726273148378823</c:v>
                </c:pt>
                <c:pt idx="5702">
                  <c:v>6.6733564815076534</c:v>
                </c:pt>
                <c:pt idx="5703">
                  <c:v>6.6740856481701485</c:v>
                </c:pt>
                <c:pt idx="5704">
                  <c:v>6.6748032407631399</c:v>
                </c:pt>
                <c:pt idx="5705">
                  <c:v>6.675532407432911</c:v>
                </c:pt>
                <c:pt idx="5706">
                  <c:v>6.6762615741026821</c:v>
                </c:pt>
                <c:pt idx="5707">
                  <c:v>6.6769791666883975</c:v>
                </c:pt>
                <c:pt idx="5708">
                  <c:v>6.6777083333581686</c:v>
                </c:pt>
                <c:pt idx="5709">
                  <c:v>6.6784375000279397</c:v>
                </c:pt>
                <c:pt idx="5710">
                  <c:v>6.6792129629902774</c:v>
                </c:pt>
                <c:pt idx="5711">
                  <c:v>6.6799305555832689</c:v>
                </c:pt>
                <c:pt idx="5712">
                  <c:v>6.680659722245764</c:v>
                </c:pt>
                <c:pt idx="5713">
                  <c:v>6.6813888889155351</c:v>
                </c:pt>
                <c:pt idx="5714">
                  <c:v>6.6821064815085265</c:v>
                </c:pt>
                <c:pt idx="5715">
                  <c:v>6.6828356481710216</c:v>
                </c:pt>
                <c:pt idx="5716">
                  <c:v>6.6836111111333594</c:v>
                </c:pt>
                <c:pt idx="5717">
                  <c:v>6.6843402778031304</c:v>
                </c:pt>
                <c:pt idx="5718">
                  <c:v>6.6850578703961219</c:v>
                </c:pt>
                <c:pt idx="5719">
                  <c:v>6.685787037058617</c:v>
                </c:pt>
                <c:pt idx="5720">
                  <c:v>6.6865162037283881</c:v>
                </c:pt>
                <c:pt idx="5721">
                  <c:v>6.6872337963213795</c:v>
                </c:pt>
                <c:pt idx="5722">
                  <c:v>6.6880092592837173</c:v>
                </c:pt>
                <c:pt idx="5723">
                  <c:v>6.6887384259534883</c:v>
                </c:pt>
                <c:pt idx="5724">
                  <c:v>6.6894560185464798</c:v>
                </c:pt>
                <c:pt idx="5725">
                  <c:v>6.6901851852089749</c:v>
                </c:pt>
                <c:pt idx="5726">
                  <c:v>6.6909143518787459</c:v>
                </c:pt>
                <c:pt idx="5727">
                  <c:v>6.6916319444717374</c:v>
                </c:pt>
                <c:pt idx="5728">
                  <c:v>6.6924074074340751</c:v>
                </c:pt>
                <c:pt idx="5729">
                  <c:v>6.6931365740965703</c:v>
                </c:pt>
                <c:pt idx="5730">
                  <c:v>6.6938657407663413</c:v>
                </c:pt>
                <c:pt idx="5731">
                  <c:v>6.6945833333593328</c:v>
                </c:pt>
                <c:pt idx="5732">
                  <c:v>6.6953125000218279</c:v>
                </c:pt>
                <c:pt idx="5733">
                  <c:v>6.6960416666915989</c:v>
                </c:pt>
                <c:pt idx="5734">
                  <c:v>6.6968171296539367</c:v>
                </c:pt>
                <c:pt idx="5735">
                  <c:v>6.6975347222469281</c:v>
                </c:pt>
                <c:pt idx="5736">
                  <c:v>6.6982638889166992</c:v>
                </c:pt>
                <c:pt idx="5737">
                  <c:v>6.6989930555791943</c:v>
                </c:pt>
                <c:pt idx="5738">
                  <c:v>6.6997106481721858</c:v>
                </c:pt>
                <c:pt idx="5739">
                  <c:v>6.7004398148419568</c:v>
                </c:pt>
                <c:pt idx="5740">
                  <c:v>6.7012152778042946</c:v>
                </c:pt>
                <c:pt idx="5741">
                  <c:v>6.701932870397286</c:v>
                </c:pt>
                <c:pt idx="5742">
                  <c:v>6.7026620370597811</c:v>
                </c:pt>
                <c:pt idx="5743">
                  <c:v>6.7033912037295522</c:v>
                </c:pt>
                <c:pt idx="5744">
                  <c:v>6.7041087963225436</c:v>
                </c:pt>
                <c:pt idx="5745">
                  <c:v>6.7048379629850388</c:v>
                </c:pt>
                <c:pt idx="5746">
                  <c:v>6.7055671296548098</c:v>
                </c:pt>
                <c:pt idx="5747">
                  <c:v>6.7062847222478013</c:v>
                </c:pt>
                <c:pt idx="5748">
                  <c:v>6.7070138889175723</c:v>
                </c:pt>
                <c:pt idx="5749">
                  <c:v>6.7077430555800674</c:v>
                </c:pt>
                <c:pt idx="5750">
                  <c:v>6.7084606481730589</c:v>
                </c:pt>
                <c:pt idx="5751">
                  <c:v>6.7091898148428299</c:v>
                </c:pt>
                <c:pt idx="5752">
                  <c:v>6.7099189815053251</c:v>
                </c:pt>
                <c:pt idx="5753">
                  <c:v>6.7106365740983165</c:v>
                </c:pt>
                <c:pt idx="5754">
                  <c:v>6.7113657407680876</c:v>
                </c:pt>
                <c:pt idx="5755">
                  <c:v>6.7120949074305827</c:v>
                </c:pt>
                <c:pt idx="5756">
                  <c:v>6.7128125000235741</c:v>
                </c:pt>
                <c:pt idx="5757">
                  <c:v>6.7135416666933452</c:v>
                </c:pt>
                <c:pt idx="5758">
                  <c:v>6.7142708333558403</c:v>
                </c:pt>
                <c:pt idx="5759">
                  <c:v>6.7149884259488317</c:v>
                </c:pt>
                <c:pt idx="5760">
                  <c:v>6.7157175926186028</c:v>
                </c:pt>
                <c:pt idx="5761">
                  <c:v>6.7164930555809406</c:v>
                </c:pt>
                <c:pt idx="5762">
                  <c:v>6.717210648173932</c:v>
                </c:pt>
                <c:pt idx="5763">
                  <c:v>6.7179398148364271</c:v>
                </c:pt>
                <c:pt idx="5764">
                  <c:v>6.7186689815061982</c:v>
                </c:pt>
                <c:pt idx="5765">
                  <c:v>6.7193865740991896</c:v>
                </c:pt>
                <c:pt idx="5766">
                  <c:v>6.7201157407689607</c:v>
                </c:pt>
                <c:pt idx="5767">
                  <c:v>6.7208449074314558</c:v>
                </c:pt>
                <c:pt idx="5768">
                  <c:v>6.7215625000244472</c:v>
                </c:pt>
                <c:pt idx="5769">
                  <c:v>6.7222916666942183</c:v>
                </c:pt>
                <c:pt idx="5770">
                  <c:v>6.7230208333567134</c:v>
                </c:pt>
                <c:pt idx="5771">
                  <c:v>6.7237384259497048</c:v>
                </c:pt>
                <c:pt idx="5772">
                  <c:v>6.7245138889120426</c:v>
                </c:pt>
                <c:pt idx="5773">
                  <c:v>6.7252430555818137</c:v>
                </c:pt>
                <c:pt idx="5774">
                  <c:v>6.7259722222443088</c:v>
                </c:pt>
                <c:pt idx="5775">
                  <c:v>6.7266898148373002</c:v>
                </c:pt>
                <c:pt idx="5776">
                  <c:v>6.7274189815070713</c:v>
                </c:pt>
                <c:pt idx="5777">
                  <c:v>6.7281481481768424</c:v>
                </c:pt>
                <c:pt idx="5778">
                  <c:v>6.7289120370624005</c:v>
                </c:pt>
                <c:pt idx="5779">
                  <c:v>6.7296412037321716</c:v>
                </c:pt>
                <c:pt idx="5780">
                  <c:v>6.7303703703946667</c:v>
                </c:pt>
                <c:pt idx="5781">
                  <c:v>6.7310879629876581</c:v>
                </c:pt>
                <c:pt idx="5782">
                  <c:v>6.7318171296574292</c:v>
                </c:pt>
                <c:pt idx="5783">
                  <c:v>6.7325462963199243</c:v>
                </c:pt>
                <c:pt idx="5784">
                  <c:v>6.7333101852127584</c:v>
                </c:pt>
                <c:pt idx="5785">
                  <c:v>6.7340393518752535</c:v>
                </c:pt>
                <c:pt idx="5786">
                  <c:v>6.7347685185450246</c:v>
                </c:pt>
                <c:pt idx="5787">
                  <c:v>6.735486111138016</c:v>
                </c:pt>
                <c:pt idx="5788">
                  <c:v>6.7362152778005111</c:v>
                </c:pt>
                <c:pt idx="5789">
                  <c:v>6.7369328703935025</c:v>
                </c:pt>
                <c:pt idx="5790">
                  <c:v>6.7376620370632736</c:v>
                </c:pt>
                <c:pt idx="5791">
                  <c:v>6.7383912037257687</c:v>
                </c:pt>
                <c:pt idx="5792">
                  <c:v>6.7391087963187601</c:v>
                </c:pt>
                <c:pt idx="5793">
                  <c:v>6.7398379629885312</c:v>
                </c:pt>
                <c:pt idx="5794">
                  <c:v>6.7405671296583023</c:v>
                </c:pt>
                <c:pt idx="5795">
                  <c:v>6.7413425926206401</c:v>
                </c:pt>
                <c:pt idx="5796">
                  <c:v>6.7420601852136315</c:v>
                </c:pt>
                <c:pt idx="5797">
                  <c:v>6.7427893518761266</c:v>
                </c:pt>
                <c:pt idx="5798">
                  <c:v>6.7435185185458977</c:v>
                </c:pt>
                <c:pt idx="5799">
                  <c:v>6.7442361111388891</c:v>
                </c:pt>
                <c:pt idx="5800">
                  <c:v>6.7449652778013842</c:v>
                </c:pt>
                <c:pt idx="5801">
                  <c:v>6.745740740763722</c:v>
                </c:pt>
                <c:pt idx="5802">
                  <c:v>6.7464699074334931</c:v>
                </c:pt>
                <c:pt idx="5803">
                  <c:v>6.7471875000264845</c:v>
                </c:pt>
                <c:pt idx="5804">
                  <c:v>6.7479166666889796</c:v>
                </c:pt>
                <c:pt idx="5805">
                  <c:v>6.7486458333587507</c:v>
                </c:pt>
                <c:pt idx="5806">
                  <c:v>6.7493634259517421</c:v>
                </c:pt>
                <c:pt idx="5807">
                  <c:v>6.7501388889140799</c:v>
                </c:pt>
                <c:pt idx="5808">
                  <c:v>6.7508680555838509</c:v>
                </c:pt>
                <c:pt idx="5809">
                  <c:v>6.7515972222463461</c:v>
                </c:pt>
                <c:pt idx="5810">
                  <c:v>6.7523148148393375</c:v>
                </c:pt>
                <c:pt idx="5811">
                  <c:v>6.7530439815091086</c:v>
                </c:pt>
                <c:pt idx="5812">
                  <c:v>6.7537731481716037</c:v>
                </c:pt>
                <c:pt idx="5813">
                  <c:v>6.7544907407645951</c:v>
                </c:pt>
                <c:pt idx="5814">
                  <c:v>6.7552199074343662</c:v>
                </c:pt>
                <c:pt idx="5815">
                  <c:v>6.7559490740968613</c:v>
                </c:pt>
                <c:pt idx="5816">
                  <c:v>6.7566666666898527</c:v>
                </c:pt>
                <c:pt idx="5817">
                  <c:v>6.7573958333596238</c:v>
                </c:pt>
                <c:pt idx="5818">
                  <c:v>6.7581250000221189</c:v>
                </c:pt>
                <c:pt idx="5819">
                  <c:v>6.7588425926151103</c:v>
                </c:pt>
                <c:pt idx="5820">
                  <c:v>6.7595717592848814</c:v>
                </c:pt>
                <c:pt idx="5821">
                  <c:v>6.7603009259546525</c:v>
                </c:pt>
                <c:pt idx="5822">
                  <c:v>6.7610185185403679</c:v>
                </c:pt>
                <c:pt idx="5823">
                  <c:v>6.7617939815099817</c:v>
                </c:pt>
                <c:pt idx="5824">
                  <c:v>6.7625231481724768</c:v>
                </c:pt>
                <c:pt idx="5825">
                  <c:v>6.7632523148422479</c:v>
                </c:pt>
                <c:pt idx="5826">
                  <c:v>6.7639699074352393</c:v>
                </c:pt>
                <c:pt idx="5827">
                  <c:v>6.7646990740977344</c:v>
                </c:pt>
                <c:pt idx="5828">
                  <c:v>6.7654282407675055</c:v>
                </c:pt>
                <c:pt idx="5829">
                  <c:v>6.7662037037298433</c:v>
                </c:pt>
                <c:pt idx="5830">
                  <c:v>6.7669212963228347</c:v>
                </c:pt>
                <c:pt idx="5831">
                  <c:v>6.7676504629853298</c:v>
                </c:pt>
                <c:pt idx="5832">
                  <c:v>6.7683796296551009</c:v>
                </c:pt>
                <c:pt idx="5833">
                  <c:v>6.7690972222480923</c:v>
                </c:pt>
                <c:pt idx="5834">
                  <c:v>6.7698263889105874</c:v>
                </c:pt>
                <c:pt idx="5835">
                  <c:v>6.7705555555803585</c:v>
                </c:pt>
                <c:pt idx="5836">
                  <c:v>6.7712731481733499</c:v>
                </c:pt>
                <c:pt idx="5837">
                  <c:v>6.772002314843121</c:v>
                </c:pt>
                <c:pt idx="5838">
                  <c:v>6.7727314815056161</c:v>
                </c:pt>
                <c:pt idx="5839">
                  <c:v>6.7734490740986075</c:v>
                </c:pt>
                <c:pt idx="5840">
                  <c:v>6.7741782407683786</c:v>
                </c:pt>
                <c:pt idx="5841">
                  <c:v>6.77489583336137</c:v>
                </c:pt>
                <c:pt idx="5842">
                  <c:v>6.7756250000238651</c:v>
                </c:pt>
                <c:pt idx="5843">
                  <c:v>6.7763541666936362</c:v>
                </c:pt>
                <c:pt idx="5844">
                  <c:v>6.7770833333561313</c:v>
                </c:pt>
                <c:pt idx="5845">
                  <c:v>6.7778472222489654</c:v>
                </c:pt>
                <c:pt idx="5846">
                  <c:v>6.7785763889114605</c:v>
                </c:pt>
                <c:pt idx="5847">
                  <c:v>6.7793055555812316</c:v>
                </c:pt>
                <c:pt idx="5848">
                  <c:v>6.780023148174223</c:v>
                </c:pt>
                <c:pt idx="5849">
                  <c:v>6.7807523148367181</c:v>
                </c:pt>
                <c:pt idx="5850">
                  <c:v>6.7814814815064892</c:v>
                </c:pt>
                <c:pt idx="5851">
                  <c:v>6.782256944468827</c:v>
                </c:pt>
                <c:pt idx="5852">
                  <c:v>6.7829861111385981</c:v>
                </c:pt>
                <c:pt idx="5853">
                  <c:v>6.7837037037315895</c:v>
                </c:pt>
                <c:pt idx="5854">
                  <c:v>6.7844328703940846</c:v>
                </c:pt>
                <c:pt idx="5855">
                  <c:v>6.7851620370638557</c:v>
                </c:pt>
                <c:pt idx="5856">
                  <c:v>6.7858912037263508</c:v>
                </c:pt>
                <c:pt idx="5857">
                  <c:v>6.7866666666886886</c:v>
                </c:pt>
                <c:pt idx="5858">
                  <c:v>6.78738425928168</c:v>
                </c:pt>
                <c:pt idx="5859">
                  <c:v>6.7881134259514511</c:v>
                </c:pt>
                <c:pt idx="5860">
                  <c:v>6.7888425926212221</c:v>
                </c:pt>
                <c:pt idx="5861">
                  <c:v>6.7895601852069376</c:v>
                </c:pt>
                <c:pt idx="5862">
                  <c:v>6.7902893518767087</c:v>
                </c:pt>
                <c:pt idx="5863">
                  <c:v>6.7910648148390464</c:v>
                </c:pt>
                <c:pt idx="5864">
                  <c:v>6.7917939815088175</c:v>
                </c:pt>
                <c:pt idx="5865">
                  <c:v>6.7925115741018089</c:v>
                </c:pt>
                <c:pt idx="5866">
                  <c:v>6.7932407407643041</c:v>
                </c:pt>
                <c:pt idx="5867">
                  <c:v>6.7939699074340751</c:v>
                </c:pt>
                <c:pt idx="5868">
                  <c:v>6.7946875000270666</c:v>
                </c:pt>
                <c:pt idx="5869">
                  <c:v>6.7954166666895617</c:v>
                </c:pt>
                <c:pt idx="5870">
                  <c:v>6.7961458333593328</c:v>
                </c:pt>
                <c:pt idx="5871">
                  <c:v>6.7968634259523242</c:v>
                </c:pt>
                <c:pt idx="5872">
                  <c:v>6.7975925926148193</c:v>
                </c:pt>
                <c:pt idx="5873">
                  <c:v>6.7983217592845904</c:v>
                </c:pt>
                <c:pt idx="5874">
                  <c:v>6.7990393518775818</c:v>
                </c:pt>
                <c:pt idx="5875">
                  <c:v>6.7997685185400769</c:v>
                </c:pt>
                <c:pt idx="5876">
                  <c:v>6.800497685209848</c:v>
                </c:pt>
                <c:pt idx="5877">
                  <c:v>6.8012152778028394</c:v>
                </c:pt>
                <c:pt idx="5878">
                  <c:v>6.8019444444726105</c:v>
                </c:pt>
                <c:pt idx="5879">
                  <c:v>6.8027199074349483</c:v>
                </c:pt>
                <c:pt idx="5880">
                  <c:v>6.8034490740974434</c:v>
                </c:pt>
                <c:pt idx="5881">
                  <c:v>6.8041666666904348</c:v>
                </c:pt>
                <c:pt idx="5882">
                  <c:v>6.8048958333602059</c:v>
                </c:pt>
                <c:pt idx="5883">
                  <c:v>6.8056134259531973</c:v>
                </c:pt>
                <c:pt idx="5884">
                  <c:v>6.8063425926156924</c:v>
                </c:pt>
                <c:pt idx="5885">
                  <c:v>6.8070717592854635</c:v>
                </c:pt>
                <c:pt idx="5886">
                  <c:v>6.8077893518784549</c:v>
                </c:pt>
                <c:pt idx="5887">
                  <c:v>6.80851851854095</c:v>
                </c:pt>
                <c:pt idx="5888">
                  <c:v>6.8092476852107211</c:v>
                </c:pt>
                <c:pt idx="5889">
                  <c:v>6.8099652778037125</c:v>
                </c:pt>
                <c:pt idx="5890">
                  <c:v>6.8106944444662076</c:v>
                </c:pt>
                <c:pt idx="5891">
                  <c:v>6.8114236111359787</c:v>
                </c:pt>
                <c:pt idx="5892">
                  <c:v>6.8121527778057498</c:v>
                </c:pt>
                <c:pt idx="5893">
                  <c:v>6.8128703703987412</c:v>
                </c:pt>
                <c:pt idx="5894">
                  <c:v>6.8135995370612363</c:v>
                </c:pt>
                <c:pt idx="5895">
                  <c:v>6.8143750000235741</c:v>
                </c:pt>
                <c:pt idx="5896">
                  <c:v>6.8151041666933452</c:v>
                </c:pt>
                <c:pt idx="5897">
                  <c:v>6.8158217592863366</c:v>
                </c:pt>
                <c:pt idx="5898">
                  <c:v>6.8165509259488317</c:v>
                </c:pt>
                <c:pt idx="5899">
                  <c:v>6.8172800926186028</c:v>
                </c:pt>
                <c:pt idx="5900">
                  <c:v>6.8179976852115942</c:v>
                </c:pt>
                <c:pt idx="5901">
                  <c:v>6.8187268518740893</c:v>
                </c:pt>
                <c:pt idx="5902">
                  <c:v>6.8194560185438604</c:v>
                </c:pt>
                <c:pt idx="5903">
                  <c:v>6.8201736111368518</c:v>
                </c:pt>
                <c:pt idx="5904">
                  <c:v>6.8209027777993469</c:v>
                </c:pt>
                <c:pt idx="5905">
                  <c:v>6.821631944469118</c:v>
                </c:pt>
                <c:pt idx="5906">
                  <c:v>6.8223958333619521</c:v>
                </c:pt>
                <c:pt idx="5907">
                  <c:v>6.8231250000244472</c:v>
                </c:pt>
                <c:pt idx="5908">
                  <c:v>6.8238541666942183</c:v>
                </c:pt>
                <c:pt idx="5909">
                  <c:v>6.8245717592872097</c:v>
                </c:pt>
                <c:pt idx="5910">
                  <c:v>6.8253009259497048</c:v>
                </c:pt>
                <c:pt idx="5911">
                  <c:v>6.8260300926194759</c:v>
                </c:pt>
                <c:pt idx="5912">
                  <c:v>6.8268055555818137</c:v>
                </c:pt>
                <c:pt idx="5913">
                  <c:v>6.8275231481748051</c:v>
                </c:pt>
                <c:pt idx="5914">
                  <c:v>6.8282523148373002</c:v>
                </c:pt>
                <c:pt idx="5915">
                  <c:v>6.8289814815070713</c:v>
                </c:pt>
                <c:pt idx="5916">
                  <c:v>6.8296990741000627</c:v>
                </c:pt>
                <c:pt idx="5917">
                  <c:v>6.8304282407625578</c:v>
                </c:pt>
                <c:pt idx="5918">
                  <c:v>6.8311574074323289</c:v>
                </c:pt>
                <c:pt idx="5919">
                  <c:v>6.8318750000253203</c:v>
                </c:pt>
                <c:pt idx="5920">
                  <c:v>6.8326041666950914</c:v>
                </c:pt>
                <c:pt idx="5921">
                  <c:v>6.8333217592808069</c:v>
                </c:pt>
                <c:pt idx="5922">
                  <c:v>6.8340509259505779</c:v>
                </c:pt>
                <c:pt idx="5923">
                  <c:v>6.8348263889129157</c:v>
                </c:pt>
                <c:pt idx="5924">
                  <c:v>6.8355555555826868</c:v>
                </c:pt>
                <c:pt idx="5925">
                  <c:v>6.8362847222451819</c:v>
                </c:pt>
                <c:pt idx="5926">
                  <c:v>6.8370023148381733</c:v>
                </c:pt>
                <c:pt idx="5927">
                  <c:v>6.8377314815079444</c:v>
                </c:pt>
                <c:pt idx="5928">
                  <c:v>6.8384606481704395</c:v>
                </c:pt>
                <c:pt idx="5929">
                  <c:v>6.8392361111327773</c:v>
                </c:pt>
                <c:pt idx="5930">
                  <c:v>6.8399537037257687</c:v>
                </c:pt>
                <c:pt idx="5931">
                  <c:v>6.8406828703955398</c:v>
                </c:pt>
                <c:pt idx="5932">
                  <c:v>6.8414004629885312</c:v>
                </c:pt>
                <c:pt idx="5933">
                  <c:v>6.8421296296583023</c:v>
                </c:pt>
                <c:pt idx="5934">
                  <c:v>6.8428587963207974</c:v>
                </c:pt>
                <c:pt idx="5935">
                  <c:v>6.8435763889137888</c:v>
                </c:pt>
                <c:pt idx="5936">
                  <c:v>6.8443055555835599</c:v>
                </c:pt>
                <c:pt idx="5937">
                  <c:v>6.845034722246055</c:v>
                </c:pt>
                <c:pt idx="5938">
                  <c:v>6.8457523148390464</c:v>
                </c:pt>
                <c:pt idx="5939">
                  <c:v>6.8464814815088175</c:v>
                </c:pt>
                <c:pt idx="5940">
                  <c:v>6.8472106481713126</c:v>
                </c:pt>
                <c:pt idx="5941">
                  <c:v>6.8479282407643041</c:v>
                </c:pt>
                <c:pt idx="5942">
                  <c:v>6.8486574074340751</c:v>
                </c:pt>
                <c:pt idx="5943">
                  <c:v>6.8493865740965703</c:v>
                </c:pt>
                <c:pt idx="5944">
                  <c:v>6.8501041666895617</c:v>
                </c:pt>
                <c:pt idx="5945">
                  <c:v>6.8508333333593328</c:v>
                </c:pt>
                <c:pt idx="5946">
                  <c:v>6.8515625000218279</c:v>
                </c:pt>
                <c:pt idx="5947">
                  <c:v>6.8522800926148193</c:v>
                </c:pt>
                <c:pt idx="5948">
                  <c:v>6.8530092592845904</c:v>
                </c:pt>
                <c:pt idx="5949">
                  <c:v>6.8537384259543614</c:v>
                </c:pt>
                <c:pt idx="5950">
                  <c:v>6.8545023148399196</c:v>
                </c:pt>
                <c:pt idx="5951">
                  <c:v>6.8552314815096906</c:v>
                </c:pt>
                <c:pt idx="5952">
                  <c:v>6.8559606481721858</c:v>
                </c:pt>
                <c:pt idx="5953">
                  <c:v>6.8566782407651772</c:v>
                </c:pt>
                <c:pt idx="5954">
                  <c:v>6.8574074074349483</c:v>
                </c:pt>
                <c:pt idx="5955">
                  <c:v>6.8581365740974434</c:v>
                </c:pt>
                <c:pt idx="5956">
                  <c:v>6.8589004629902774</c:v>
                </c:pt>
                <c:pt idx="5957">
                  <c:v>6.8596296296527726</c:v>
                </c:pt>
                <c:pt idx="5958">
                  <c:v>6.8603587963225436</c:v>
                </c:pt>
                <c:pt idx="5959">
                  <c:v>6.8610763889155351</c:v>
                </c:pt>
                <c:pt idx="5960">
                  <c:v>6.8618055555780302</c:v>
                </c:pt>
                <c:pt idx="5961">
                  <c:v>6.8625347222478013</c:v>
                </c:pt>
                <c:pt idx="5962">
                  <c:v>6.863310185210139</c:v>
                </c:pt>
                <c:pt idx="5963">
                  <c:v>6.8640277778031304</c:v>
                </c:pt>
                <c:pt idx="5964">
                  <c:v>6.8647569444729015</c:v>
                </c:pt>
                <c:pt idx="5965">
                  <c:v>6.8654861111353966</c:v>
                </c:pt>
                <c:pt idx="5966">
                  <c:v>6.8662152778051677</c:v>
                </c:pt>
                <c:pt idx="5967">
                  <c:v>6.8669328703981591</c:v>
                </c:pt>
                <c:pt idx="5968">
                  <c:v>6.8677083333604969</c:v>
                </c:pt>
                <c:pt idx="5969">
                  <c:v>6.868437500022992</c:v>
                </c:pt>
                <c:pt idx="5970">
                  <c:v>6.8691666666927631</c:v>
                </c:pt>
                <c:pt idx="5971">
                  <c:v>6.8698842592857545</c:v>
                </c:pt>
                <c:pt idx="5972">
                  <c:v>6.8706134259482496</c:v>
                </c:pt>
                <c:pt idx="5973">
                  <c:v>6.8713425926180207</c:v>
                </c:pt>
                <c:pt idx="5974">
                  <c:v>6.8720601852110121</c:v>
                </c:pt>
                <c:pt idx="5975">
                  <c:v>6.8727893518735073</c:v>
                </c:pt>
                <c:pt idx="5976">
                  <c:v>6.8735185185432783</c:v>
                </c:pt>
                <c:pt idx="5977">
                  <c:v>6.8742361111362698</c:v>
                </c:pt>
                <c:pt idx="5978">
                  <c:v>6.8749652778060408</c:v>
                </c:pt>
                <c:pt idx="5979">
                  <c:v>6.8757407407683786</c:v>
                </c:pt>
                <c:pt idx="5980">
                  <c:v>6.8764699074308737</c:v>
                </c:pt>
                <c:pt idx="5981">
                  <c:v>6.8771875000238651</c:v>
                </c:pt>
                <c:pt idx="5982">
                  <c:v>6.8779166666936362</c:v>
                </c:pt>
                <c:pt idx="5983">
                  <c:v>6.8786458333561313</c:v>
                </c:pt>
                <c:pt idx="5984">
                  <c:v>6.8793634259491228</c:v>
                </c:pt>
                <c:pt idx="5985">
                  <c:v>6.8801388889114605</c:v>
                </c:pt>
                <c:pt idx="5986">
                  <c:v>6.8808680555812316</c:v>
                </c:pt>
                <c:pt idx="5987">
                  <c:v>6.8815972222437267</c:v>
                </c:pt>
                <c:pt idx="5988">
                  <c:v>6.8823148148367181</c:v>
                </c:pt>
                <c:pt idx="5989">
                  <c:v>6.8830439815064892</c:v>
                </c:pt>
                <c:pt idx="5990">
                  <c:v>6.8837731481762603</c:v>
                </c:pt>
                <c:pt idx="5991">
                  <c:v>6.8845486111385981</c:v>
                </c:pt>
                <c:pt idx="5992">
                  <c:v>6.8852662037315895</c:v>
                </c:pt>
                <c:pt idx="5993">
                  <c:v>6.8859953703940846</c:v>
                </c:pt>
                <c:pt idx="5994">
                  <c:v>6.8867245370638557</c:v>
                </c:pt>
                <c:pt idx="5995">
                  <c:v>6.8874421296568471</c:v>
                </c:pt>
                <c:pt idx="5996">
                  <c:v>6.8881712963193422</c:v>
                </c:pt>
                <c:pt idx="5997">
                  <c:v>6.88894675928168</c:v>
                </c:pt>
                <c:pt idx="5998">
                  <c:v>6.8896759259514511</c:v>
                </c:pt>
                <c:pt idx="5999">
                  <c:v>6.8903935185444425</c:v>
                </c:pt>
                <c:pt idx="6000">
                  <c:v>6.8911226852069376</c:v>
                </c:pt>
                <c:pt idx="6001">
                  <c:v>6.8918518518767087</c:v>
                </c:pt>
                <c:pt idx="6002">
                  <c:v>6.8925694444697001</c:v>
                </c:pt>
                <c:pt idx="6003">
                  <c:v>6.8933449074320379</c:v>
                </c:pt>
                <c:pt idx="6004">
                  <c:v>6.8940740741018089</c:v>
                </c:pt>
                <c:pt idx="6005">
                  <c:v>6.8948032407643041</c:v>
                </c:pt>
                <c:pt idx="6006">
                  <c:v>6.8955208333572955</c:v>
                </c:pt>
                <c:pt idx="6007">
                  <c:v>6.8962500000270666</c:v>
                </c:pt>
                <c:pt idx="6008">
                  <c:v>6.8969791666895617</c:v>
                </c:pt>
                <c:pt idx="6009">
                  <c:v>6.8977430555823958</c:v>
                </c:pt>
                <c:pt idx="6010">
                  <c:v>6.8984722222448909</c:v>
                </c:pt>
                <c:pt idx="6011">
                  <c:v>6.8992013889146619</c:v>
                </c:pt>
                <c:pt idx="6012">
                  <c:v>6.8999189815076534</c:v>
                </c:pt>
                <c:pt idx="6013">
                  <c:v>6.9006481481701485</c:v>
                </c:pt>
                <c:pt idx="6014">
                  <c:v>6.9013773148399196</c:v>
                </c:pt>
                <c:pt idx="6015">
                  <c:v>6.902094907432911</c:v>
                </c:pt>
                <c:pt idx="6016">
                  <c:v>6.9028240741026821</c:v>
                </c:pt>
                <c:pt idx="6017">
                  <c:v>6.9035532407651772</c:v>
                </c:pt>
                <c:pt idx="6018">
                  <c:v>6.9042708333581686</c:v>
                </c:pt>
                <c:pt idx="6019">
                  <c:v>6.9050000000279397</c:v>
                </c:pt>
                <c:pt idx="6020">
                  <c:v>6.9057754629902774</c:v>
                </c:pt>
                <c:pt idx="6021">
                  <c:v>6.9065046296527726</c:v>
                </c:pt>
                <c:pt idx="6022">
                  <c:v>6.9072337963225436</c:v>
                </c:pt>
                <c:pt idx="6023">
                  <c:v>6.9079513889155351</c:v>
                </c:pt>
                <c:pt idx="6024">
                  <c:v>6.9086805555780302</c:v>
                </c:pt>
                <c:pt idx="6025">
                  <c:v>6.9094097222478013</c:v>
                </c:pt>
                <c:pt idx="6026">
                  <c:v>6.9101736111333594</c:v>
                </c:pt>
                <c:pt idx="6027">
                  <c:v>6.9109027778031304</c:v>
                </c:pt>
                <c:pt idx="6028">
                  <c:v>6.9116319444729015</c:v>
                </c:pt>
                <c:pt idx="6029">
                  <c:v>6.912349537058617</c:v>
                </c:pt>
                <c:pt idx="6030">
                  <c:v>6.9130787037283881</c:v>
                </c:pt>
                <c:pt idx="6031">
                  <c:v>6.9138078703981591</c:v>
                </c:pt>
                <c:pt idx="6032">
                  <c:v>6.9145833333604969</c:v>
                </c:pt>
                <c:pt idx="6033">
                  <c:v>6.9153009259534883</c:v>
                </c:pt>
                <c:pt idx="6034">
                  <c:v>6.9160300926159834</c:v>
                </c:pt>
                <c:pt idx="6035">
                  <c:v>6.9167592592857545</c:v>
                </c:pt>
                <c:pt idx="6036">
                  <c:v>6.9174768518787459</c:v>
                </c:pt>
                <c:pt idx="6037">
                  <c:v>6.9182060185412411</c:v>
                </c:pt>
                <c:pt idx="6038">
                  <c:v>6.9189814815035788</c:v>
                </c:pt>
                <c:pt idx="6039">
                  <c:v>6.9197106481733499</c:v>
                </c:pt>
                <c:pt idx="6040">
                  <c:v>6.9204282407663413</c:v>
                </c:pt>
                <c:pt idx="6041">
                  <c:v>6.9211574074361124</c:v>
                </c:pt>
                <c:pt idx="6042">
                  <c:v>6.9218865740986075</c:v>
                </c:pt>
                <c:pt idx="6043">
                  <c:v>6.9226041666915989</c:v>
                </c:pt>
                <c:pt idx="6044">
                  <c:v>6.9233796296539367</c:v>
                </c:pt>
                <c:pt idx="6045">
                  <c:v>6.9241087963237078</c:v>
                </c:pt>
                <c:pt idx="6046">
                  <c:v>6.9248379629862029</c:v>
                </c:pt>
                <c:pt idx="6047">
                  <c:v>6.9255555555791943</c:v>
                </c:pt>
                <c:pt idx="6048">
                  <c:v>6.9262847222489654</c:v>
                </c:pt>
                <c:pt idx="6049">
                  <c:v>6.9270138889114605</c:v>
                </c:pt>
                <c:pt idx="6050">
                  <c:v>6.9277893518737983</c:v>
                </c:pt>
                <c:pt idx="6051">
                  <c:v>6.9285185185435694</c:v>
                </c:pt>
                <c:pt idx="6052">
                  <c:v>6.9292361111365608</c:v>
                </c:pt>
                <c:pt idx="6053">
                  <c:v>6.9299652778063319</c:v>
                </c:pt>
                <c:pt idx="6054">
                  <c:v>6.930694444468827</c:v>
                </c:pt>
                <c:pt idx="6055">
                  <c:v>6.9314120370618184</c:v>
                </c:pt>
                <c:pt idx="6056">
                  <c:v>6.9321412037315895</c:v>
                </c:pt>
                <c:pt idx="6057">
                  <c:v>6.9328587963245809</c:v>
                </c:pt>
                <c:pt idx="6058">
                  <c:v>6.933587962987076</c:v>
                </c:pt>
                <c:pt idx="6059">
                  <c:v>6.9343171296568471</c:v>
                </c:pt>
                <c:pt idx="6060">
                  <c:v>6.9350347222498385</c:v>
                </c:pt>
                <c:pt idx="6061">
                  <c:v>6.9358101852121763</c:v>
                </c:pt>
                <c:pt idx="6062">
                  <c:v>6.9365393518746714</c:v>
                </c:pt>
                <c:pt idx="6063">
                  <c:v>6.9372685185444425</c:v>
                </c:pt>
                <c:pt idx="6064">
                  <c:v>6.9379861111374339</c:v>
                </c:pt>
                <c:pt idx="6065">
                  <c:v>6.938715277799929</c:v>
                </c:pt>
                <c:pt idx="6066">
                  <c:v>6.9394444444697001</c:v>
                </c:pt>
                <c:pt idx="6067">
                  <c:v>6.9402199074320379</c:v>
                </c:pt>
                <c:pt idx="6068">
                  <c:v>6.9409375000250293</c:v>
                </c:pt>
                <c:pt idx="6069">
                  <c:v>6.9416666666948004</c:v>
                </c:pt>
                <c:pt idx="6070">
                  <c:v>6.9423958333572955</c:v>
                </c:pt>
                <c:pt idx="6071">
                  <c:v>6.9431134259502869</c:v>
                </c:pt>
                <c:pt idx="6072">
                  <c:v>6.943842592620058</c:v>
                </c:pt>
                <c:pt idx="6073">
                  <c:v>6.9446180555823958</c:v>
                </c:pt>
                <c:pt idx="6074">
                  <c:v>6.9453472222448909</c:v>
                </c:pt>
                <c:pt idx="6075">
                  <c:v>6.9460648148378823</c:v>
                </c:pt>
                <c:pt idx="6076">
                  <c:v>6.9467939815076534</c:v>
                </c:pt>
                <c:pt idx="6077">
                  <c:v>6.9475231481701485</c:v>
                </c:pt>
                <c:pt idx="6078">
                  <c:v>6.9482407407631399</c:v>
                </c:pt>
                <c:pt idx="6079">
                  <c:v>6.948969907432911</c:v>
                </c:pt>
                <c:pt idx="6080">
                  <c:v>6.9496990741026821</c:v>
                </c:pt>
                <c:pt idx="6081">
                  <c:v>6.9504166666883975</c:v>
                </c:pt>
                <c:pt idx="6082">
                  <c:v>6.9511458333581686</c:v>
                </c:pt>
                <c:pt idx="6083">
                  <c:v>6.9518750000279397</c:v>
                </c:pt>
                <c:pt idx="6084">
                  <c:v>6.9526388889134978</c:v>
                </c:pt>
                <c:pt idx="6085">
                  <c:v>6.9533680555832689</c:v>
                </c:pt>
                <c:pt idx="6086">
                  <c:v>6.954097222245764</c:v>
                </c:pt>
                <c:pt idx="6087">
                  <c:v>6.9548263889155351</c:v>
                </c:pt>
                <c:pt idx="6088">
                  <c:v>6.9555439815085265</c:v>
                </c:pt>
                <c:pt idx="6089">
                  <c:v>6.9562731481710216</c:v>
                </c:pt>
                <c:pt idx="6090">
                  <c:v>6.9570486111333594</c:v>
                </c:pt>
                <c:pt idx="6091">
                  <c:v>6.9577662037263508</c:v>
                </c:pt>
                <c:pt idx="6092">
                  <c:v>6.9584953703961219</c:v>
                </c:pt>
                <c:pt idx="6093">
                  <c:v>6.959224537058617</c:v>
                </c:pt>
                <c:pt idx="6094">
                  <c:v>6.9599421296516084</c:v>
                </c:pt>
                <c:pt idx="6095">
                  <c:v>6.9606712963213795</c:v>
                </c:pt>
                <c:pt idx="6096">
                  <c:v>6.9614467592837173</c:v>
                </c:pt>
                <c:pt idx="6097">
                  <c:v>6.9621759259534883</c:v>
                </c:pt>
                <c:pt idx="6098">
                  <c:v>6.9628935185464798</c:v>
                </c:pt>
                <c:pt idx="6099">
                  <c:v>6.9636226852089749</c:v>
                </c:pt>
                <c:pt idx="6100">
                  <c:v>6.9643402778019663</c:v>
                </c:pt>
                <c:pt idx="6101">
                  <c:v>6.9650694444717374</c:v>
                </c:pt>
                <c:pt idx="6102">
                  <c:v>6.9658449074340751</c:v>
                </c:pt>
                <c:pt idx="6103">
                  <c:v>6.9665740740965703</c:v>
                </c:pt>
                <c:pt idx="6104">
                  <c:v>6.9673032407663413</c:v>
                </c:pt>
                <c:pt idx="6105">
                  <c:v>6.9680208333593328</c:v>
                </c:pt>
                <c:pt idx="6106">
                  <c:v>6.9687500000218279</c:v>
                </c:pt>
                <c:pt idx="6107">
                  <c:v>6.9694791666915989</c:v>
                </c:pt>
                <c:pt idx="6108">
                  <c:v>6.9702546296539367</c:v>
                </c:pt>
                <c:pt idx="6109">
                  <c:v>6.9709722222469281</c:v>
                </c:pt>
                <c:pt idx="6110">
                  <c:v>6.9717013889166992</c:v>
                </c:pt>
                <c:pt idx="6111">
                  <c:v>6.9724189815096906</c:v>
                </c:pt>
                <c:pt idx="6112">
                  <c:v>6.9731481481721858</c:v>
                </c:pt>
                <c:pt idx="6113">
                  <c:v>6.9738773148419568</c:v>
                </c:pt>
                <c:pt idx="6114">
                  <c:v>6.9745949074349483</c:v>
                </c:pt>
                <c:pt idx="6115">
                  <c:v>6.9753240740974434</c:v>
                </c:pt>
                <c:pt idx="6116">
                  <c:v>6.9760532407672144</c:v>
                </c:pt>
                <c:pt idx="6117">
                  <c:v>6.9767708333602059</c:v>
                </c:pt>
                <c:pt idx="6118">
                  <c:v>6.977500000022701</c:v>
                </c:pt>
                <c:pt idx="6119">
                  <c:v>6.9782754629850388</c:v>
                </c:pt>
                <c:pt idx="6120">
                  <c:v>6.9790046296548098</c:v>
                </c:pt>
                <c:pt idx="6121">
                  <c:v>6.9797222222478013</c:v>
                </c:pt>
                <c:pt idx="6122">
                  <c:v>6.9804513889175723</c:v>
                </c:pt>
                <c:pt idx="6123">
                  <c:v>6.9811689815032878</c:v>
                </c:pt>
                <c:pt idx="6124">
                  <c:v>6.9818981481730589</c:v>
                </c:pt>
                <c:pt idx="6125">
                  <c:v>6.9826736111353966</c:v>
                </c:pt>
                <c:pt idx="6126">
                  <c:v>6.9834027778051677</c:v>
                </c:pt>
                <c:pt idx="6127">
                  <c:v>6.9841203703981591</c:v>
                </c:pt>
                <c:pt idx="6128">
                  <c:v>6.9848495370606543</c:v>
                </c:pt>
                <c:pt idx="6129">
                  <c:v>6.9855787037304253</c:v>
                </c:pt>
                <c:pt idx="6130">
                  <c:v>6.9862962963234168</c:v>
                </c:pt>
                <c:pt idx="6131">
                  <c:v>6.9870254629859119</c:v>
                </c:pt>
                <c:pt idx="6132">
                  <c:v>6.9877546296556829</c:v>
                </c:pt>
                <c:pt idx="6133">
                  <c:v>6.9884722222486744</c:v>
                </c:pt>
                <c:pt idx="6134">
                  <c:v>6.9892013889111695</c:v>
                </c:pt>
                <c:pt idx="6135">
                  <c:v>6.9899305555809406</c:v>
                </c:pt>
                <c:pt idx="6136">
                  <c:v>6.9907060185432783</c:v>
                </c:pt>
                <c:pt idx="6137">
                  <c:v>6.9914236111362698</c:v>
                </c:pt>
                <c:pt idx="6138">
                  <c:v>6.9921527778060408</c:v>
                </c:pt>
                <c:pt idx="6139">
                  <c:v>6.9928819444685359</c:v>
                </c:pt>
                <c:pt idx="6140">
                  <c:v>6.9935995370615274</c:v>
                </c:pt>
                <c:pt idx="6141">
                  <c:v>6.9943287037312984</c:v>
                </c:pt>
                <c:pt idx="6142">
                  <c:v>6.9951041666936362</c:v>
                </c:pt>
                <c:pt idx="6143">
                  <c:v>6.9958333333561313</c:v>
                </c:pt>
                <c:pt idx="6144">
                  <c:v>6.9965509259491228</c:v>
                </c:pt>
                <c:pt idx="6145">
                  <c:v>6.9972800926188938</c:v>
                </c:pt>
                <c:pt idx="6146">
                  <c:v>6.9980092592813889</c:v>
                </c:pt>
                <c:pt idx="6147">
                  <c:v>6.9987268518743804</c:v>
                </c:pt>
                <c:pt idx="6148">
                  <c:v>6.9994560185441514</c:v>
                </c:pt>
                <c:pt idx="6149">
                  <c:v>7.0001851852139225</c:v>
                </c:pt>
                <c:pt idx="6150">
                  <c:v>7.000902777799638</c:v>
                </c:pt>
                <c:pt idx="6151">
                  <c:v>7.0016319444694091</c:v>
                </c:pt>
                <c:pt idx="6152">
                  <c:v>7.0023611111391801</c:v>
                </c:pt>
                <c:pt idx="6153">
                  <c:v>7.0031365741015179</c:v>
                </c:pt>
                <c:pt idx="6154">
                  <c:v>7.0038541666945093</c:v>
                </c:pt>
                <c:pt idx="6155">
                  <c:v>7.0045833333570044</c:v>
                </c:pt>
                <c:pt idx="6156">
                  <c:v>7.0053125000267755</c:v>
                </c:pt>
                <c:pt idx="6157">
                  <c:v>7.0060300926197669</c:v>
                </c:pt>
                <c:pt idx="6158">
                  <c:v>7.0067592592822621</c:v>
                </c:pt>
                <c:pt idx="6159">
                  <c:v>7.0074884259520331</c:v>
                </c:pt>
                <c:pt idx="6160">
                  <c:v>7.0082060185450246</c:v>
                </c:pt>
                <c:pt idx="6161">
                  <c:v>7.0089351852075197</c:v>
                </c:pt>
                <c:pt idx="6162">
                  <c:v>7.0096643518772908</c:v>
                </c:pt>
                <c:pt idx="6163">
                  <c:v>7.0103819444702822</c:v>
                </c:pt>
                <c:pt idx="6164">
                  <c:v>7.0111574074326199</c:v>
                </c:pt>
                <c:pt idx="6165">
                  <c:v>7.011886574102391</c:v>
                </c:pt>
                <c:pt idx="6166">
                  <c:v>7.0126157407648861</c:v>
                </c:pt>
                <c:pt idx="6167">
                  <c:v>7.0133333333578776</c:v>
                </c:pt>
                <c:pt idx="6168">
                  <c:v>7.0140625000276486</c:v>
                </c:pt>
                <c:pt idx="6169">
                  <c:v>7.0147916666901438</c:v>
                </c:pt>
                <c:pt idx="6170">
                  <c:v>7.0155555555829778</c:v>
                </c:pt>
                <c:pt idx="6171">
                  <c:v>7.0162847222454729</c:v>
                </c:pt>
                <c:pt idx="6172">
                  <c:v>7.017013888915244</c:v>
                </c:pt>
                <c:pt idx="6173">
                  <c:v>7.0177314815082354</c:v>
                </c:pt>
                <c:pt idx="6174">
                  <c:v>7.0184606481707306</c:v>
                </c:pt>
                <c:pt idx="6175">
                  <c:v>7.0191898148405016</c:v>
                </c:pt>
                <c:pt idx="6176">
                  <c:v>7.0199652778028394</c:v>
                </c:pt>
                <c:pt idx="6177">
                  <c:v>7.0206944444726105</c:v>
                </c:pt>
                <c:pt idx="6178">
                  <c:v>7.0214120370656019</c:v>
                </c:pt>
                <c:pt idx="6179">
                  <c:v>7.022141203728097</c:v>
                </c:pt>
                <c:pt idx="6180">
                  <c:v>7.0228703703978681</c:v>
                </c:pt>
                <c:pt idx="6181">
                  <c:v>7.0235879629908595</c:v>
                </c:pt>
                <c:pt idx="6182">
                  <c:v>7.0243634259531973</c:v>
                </c:pt>
                <c:pt idx="6183">
                  <c:v>7.0250925926156924</c:v>
                </c:pt>
                <c:pt idx="6184">
                  <c:v>7.0258101852086838</c:v>
                </c:pt>
                <c:pt idx="6185">
                  <c:v>7.0265393518784549</c:v>
                </c:pt>
                <c:pt idx="6186">
                  <c:v>7.02726851854095</c:v>
                </c:pt>
                <c:pt idx="6187">
                  <c:v>7.0279861111339414</c:v>
                </c:pt>
                <c:pt idx="6188">
                  <c:v>7.0287615740962792</c:v>
                </c:pt>
                <c:pt idx="6189">
                  <c:v>7.0294907407660503</c:v>
                </c:pt>
                <c:pt idx="6190">
                  <c:v>7.0302199074358214</c:v>
                </c:pt>
                <c:pt idx="6191">
                  <c:v>7.0309375000215368</c:v>
                </c:pt>
                <c:pt idx="6192">
                  <c:v>7.0316666666913079</c:v>
                </c:pt>
                <c:pt idx="6193">
                  <c:v>7.032395833361079</c:v>
                </c:pt>
                <c:pt idx="6194">
                  <c:v>7.0331712963234168</c:v>
                </c:pt>
                <c:pt idx="6195">
                  <c:v>7.0338888889164082</c:v>
                </c:pt>
                <c:pt idx="6196">
                  <c:v>7.0346180555789033</c:v>
                </c:pt>
                <c:pt idx="6197">
                  <c:v>7.0353472222486744</c:v>
                </c:pt>
                <c:pt idx="6198">
                  <c:v>7.0360648148416658</c:v>
                </c:pt>
                <c:pt idx="6199">
                  <c:v>7.0367939815041609</c:v>
                </c:pt>
                <c:pt idx="6200">
                  <c:v>7.0375694444664987</c:v>
                </c:pt>
                <c:pt idx="6201">
                  <c:v>7.0382986111362698</c:v>
                </c:pt>
                <c:pt idx="6202">
                  <c:v>7.0390162037292612</c:v>
                </c:pt>
                <c:pt idx="6203">
                  <c:v>7.0397453703990323</c:v>
                </c:pt>
                <c:pt idx="6204">
                  <c:v>7.0404745370615274</c:v>
                </c:pt>
                <c:pt idx="6205">
                  <c:v>7.0412037037312984</c:v>
                </c:pt>
                <c:pt idx="6206">
                  <c:v>7.0419791666936362</c:v>
                </c:pt>
                <c:pt idx="6207">
                  <c:v>7.0426967592866276</c:v>
                </c:pt>
                <c:pt idx="6208">
                  <c:v>7.0434259259491228</c:v>
                </c:pt>
                <c:pt idx="6209">
                  <c:v>7.0441550926188938</c:v>
                </c:pt>
                <c:pt idx="6210">
                  <c:v>7.0448726852118853</c:v>
                </c:pt>
                <c:pt idx="6211">
                  <c:v>7.0456018518743804</c:v>
                </c:pt>
                <c:pt idx="6212">
                  <c:v>7.0463310185441514</c:v>
                </c:pt>
                <c:pt idx="6213">
                  <c:v>7.0470486111371429</c:v>
                </c:pt>
                <c:pt idx="6214">
                  <c:v>7.047777777799638</c:v>
                </c:pt>
                <c:pt idx="6215">
                  <c:v>7.0484953703926294</c:v>
                </c:pt>
                <c:pt idx="6216">
                  <c:v>7.0492245370624005</c:v>
                </c:pt>
                <c:pt idx="6217">
                  <c:v>7.0500000000247383</c:v>
                </c:pt>
                <c:pt idx="6218">
                  <c:v>7.0507291666945093</c:v>
                </c:pt>
                <c:pt idx="6219">
                  <c:v>7.0514583333570044</c:v>
                </c:pt>
                <c:pt idx="6220">
                  <c:v>7.0521759259499959</c:v>
                </c:pt>
                <c:pt idx="6221">
                  <c:v>7.0529050926197669</c:v>
                </c:pt>
                <c:pt idx="6222">
                  <c:v>7.0536342592822621</c:v>
                </c:pt>
                <c:pt idx="6223">
                  <c:v>7.0544097222445998</c:v>
                </c:pt>
                <c:pt idx="6224">
                  <c:v>7.0551388889143709</c:v>
                </c:pt>
                <c:pt idx="6225">
                  <c:v>7.0558564815073623</c:v>
                </c:pt>
                <c:pt idx="6226">
                  <c:v>7.0565856481698574</c:v>
                </c:pt>
                <c:pt idx="6227">
                  <c:v>7.0573032407628489</c:v>
                </c:pt>
                <c:pt idx="6228">
                  <c:v>7.0580324074326199</c:v>
                </c:pt>
                <c:pt idx="6229">
                  <c:v>7.0588078703949577</c:v>
                </c:pt>
                <c:pt idx="6230">
                  <c:v>7.0595370370647288</c:v>
                </c:pt>
                <c:pt idx="6231">
                  <c:v>7.0602546296577202</c:v>
                </c:pt>
                <c:pt idx="6232">
                  <c:v>7.0609837963202153</c:v>
                </c:pt>
                <c:pt idx="6233">
                  <c:v>7.0617129629899864</c:v>
                </c:pt>
                <c:pt idx="6234">
                  <c:v>7.0624305555829778</c:v>
                </c:pt>
                <c:pt idx="6235">
                  <c:v>7.0632175926148193</c:v>
                </c:pt>
                <c:pt idx="6236">
                  <c:v>7.0639351852078107</c:v>
                </c:pt>
                <c:pt idx="6237">
                  <c:v>7.0646643518775818</c:v>
                </c:pt>
                <c:pt idx="6238">
                  <c:v>7.0653935185400769</c:v>
                </c:pt>
                <c:pt idx="6239">
                  <c:v>7.0661111111330683</c:v>
                </c:pt>
                <c:pt idx="6240">
                  <c:v>7.0668402778028394</c:v>
                </c:pt>
                <c:pt idx="6241">
                  <c:v>7.0676157407651772</c:v>
                </c:pt>
                <c:pt idx="6242">
                  <c:v>7.0683333333581686</c:v>
                </c:pt>
                <c:pt idx="6243">
                  <c:v>7.0690625000279397</c:v>
                </c:pt>
                <c:pt idx="6244">
                  <c:v>7.0697916666904348</c:v>
                </c:pt>
                <c:pt idx="6245">
                  <c:v>7.0705092592834262</c:v>
                </c:pt>
                <c:pt idx="6246">
                  <c:v>7.0712384259531973</c:v>
                </c:pt>
                <c:pt idx="6247">
                  <c:v>7.0720138889155351</c:v>
                </c:pt>
                <c:pt idx="6248">
                  <c:v>7.0727430555780302</c:v>
                </c:pt>
                <c:pt idx="6249">
                  <c:v>7.0734606481710216</c:v>
                </c:pt>
                <c:pt idx="6250">
                  <c:v>7.0741898148407927</c:v>
                </c:pt>
                <c:pt idx="6251">
                  <c:v>7.0749189815032878</c:v>
                </c:pt>
                <c:pt idx="6252">
                  <c:v>7.0756365740962792</c:v>
                </c:pt>
                <c:pt idx="6253">
                  <c:v>7.076412037058617</c:v>
                </c:pt>
                <c:pt idx="6254">
                  <c:v>7.0771412037283881</c:v>
                </c:pt>
                <c:pt idx="6255">
                  <c:v>7.0778703703981591</c:v>
                </c:pt>
                <c:pt idx="6256">
                  <c:v>7.0785879629911506</c:v>
                </c:pt>
                <c:pt idx="6257">
                  <c:v>7.0793171296536457</c:v>
                </c:pt>
                <c:pt idx="6258">
                  <c:v>7.0800462963234168</c:v>
                </c:pt>
                <c:pt idx="6259">
                  <c:v>7.0808101852089749</c:v>
                </c:pt>
                <c:pt idx="6260">
                  <c:v>7.0815393518787459</c:v>
                </c:pt>
                <c:pt idx="6261">
                  <c:v>7.0822685185412411</c:v>
                </c:pt>
                <c:pt idx="6262">
                  <c:v>7.0829861111342325</c:v>
                </c:pt>
                <c:pt idx="6263">
                  <c:v>7.0837152778040036</c:v>
                </c:pt>
                <c:pt idx="6264">
                  <c:v>7.0844444444664987</c:v>
                </c:pt>
                <c:pt idx="6265">
                  <c:v>7.0852199074361124</c:v>
                </c:pt>
                <c:pt idx="6266">
                  <c:v>7.0859375000218279</c:v>
                </c:pt>
                <c:pt idx="6267">
                  <c:v>7.0866666666915989</c:v>
                </c:pt>
                <c:pt idx="6268">
                  <c:v>7.08739583336137</c:v>
                </c:pt>
                <c:pt idx="6269">
                  <c:v>7.0881134259543614</c:v>
                </c:pt>
                <c:pt idx="6270">
                  <c:v>7.0888425926168566</c:v>
                </c:pt>
                <c:pt idx="6271">
                  <c:v>7.0896180555791943</c:v>
                </c:pt>
                <c:pt idx="6272">
                  <c:v>7.0903472222489654</c:v>
                </c:pt>
                <c:pt idx="6273">
                  <c:v>7.0910763889114605</c:v>
                </c:pt>
                <c:pt idx="6274">
                  <c:v>7.0917939815044519</c:v>
                </c:pt>
                <c:pt idx="6275">
                  <c:v>7.092523148174223</c:v>
                </c:pt>
                <c:pt idx="6276">
                  <c:v>7.0932523148367181</c:v>
                </c:pt>
                <c:pt idx="6277">
                  <c:v>7.0940277778063319</c:v>
                </c:pt>
                <c:pt idx="6278">
                  <c:v>7.0947453703920473</c:v>
                </c:pt>
                <c:pt idx="6279">
                  <c:v>7.0954745370618184</c:v>
                </c:pt>
                <c:pt idx="6280">
                  <c:v>7.0962037037315895</c:v>
                </c:pt>
                <c:pt idx="6281">
                  <c:v>7.0969212963245809</c:v>
                </c:pt>
                <c:pt idx="6282">
                  <c:v>7.097650462987076</c:v>
                </c:pt>
                <c:pt idx="6283">
                  <c:v>7.0984259259494138</c:v>
                </c:pt>
                <c:pt idx="6284">
                  <c:v>7.0991435185424052</c:v>
                </c:pt>
                <c:pt idx="6285">
                  <c:v>7.0998726852121763</c:v>
                </c:pt>
                <c:pt idx="6286">
                  <c:v>7.1006018518746714</c:v>
                </c:pt>
                <c:pt idx="6287">
                  <c:v>7.1013194444676628</c:v>
                </c:pt>
                <c:pt idx="6288">
                  <c:v>7.1020486111374339</c:v>
                </c:pt>
                <c:pt idx="6289">
                  <c:v>7.1028240740997717</c:v>
                </c:pt>
                <c:pt idx="6290">
                  <c:v>7.1035532407622668</c:v>
                </c:pt>
                <c:pt idx="6291">
                  <c:v>7.1042708333552582</c:v>
                </c:pt>
                <c:pt idx="6292">
                  <c:v>7.1050000000250293</c:v>
                </c:pt>
                <c:pt idx="6293">
                  <c:v>7.1057291666948004</c:v>
                </c:pt>
                <c:pt idx="6294">
                  <c:v>7.1064467592877918</c:v>
                </c:pt>
                <c:pt idx="6295">
                  <c:v>7.1072222222501296</c:v>
                </c:pt>
                <c:pt idx="6296">
                  <c:v>7.1079513889126247</c:v>
                </c:pt>
                <c:pt idx="6297">
                  <c:v>7.1086805555823958</c:v>
                </c:pt>
                <c:pt idx="6298">
                  <c:v>7.1093981481753872</c:v>
                </c:pt>
                <c:pt idx="6299">
                  <c:v>7.1101273148378823</c:v>
                </c:pt>
                <c:pt idx="6300">
                  <c:v>7.1108564815076534</c:v>
                </c:pt>
                <c:pt idx="6301">
                  <c:v>7.1116319444699911</c:v>
                </c:pt>
                <c:pt idx="6302">
                  <c:v>7.1123611111397622</c:v>
                </c:pt>
                <c:pt idx="6303">
                  <c:v>7.1130902778022573</c:v>
                </c:pt>
                <c:pt idx="6304">
                  <c:v>7.1138078703952488</c:v>
                </c:pt>
                <c:pt idx="6305">
                  <c:v>7.1145370370650198</c:v>
                </c:pt>
                <c:pt idx="6306">
                  <c:v>7.1152662037275149</c:v>
                </c:pt>
                <c:pt idx="6307">
                  <c:v>7.1159837963205064</c:v>
                </c:pt>
                <c:pt idx="6308">
                  <c:v>7.1167129629902774</c:v>
                </c:pt>
                <c:pt idx="6309">
                  <c:v>7.1174421296527726</c:v>
                </c:pt>
                <c:pt idx="6310">
                  <c:v>7.118159722245764</c:v>
                </c:pt>
                <c:pt idx="6311">
                  <c:v>7.1188888889155351</c:v>
                </c:pt>
                <c:pt idx="6312">
                  <c:v>7.1196643518778728</c:v>
                </c:pt>
                <c:pt idx="6313">
                  <c:v>7.1203935185403679</c:v>
                </c:pt>
                <c:pt idx="6314">
                  <c:v>7.1211111111333594</c:v>
                </c:pt>
                <c:pt idx="6315">
                  <c:v>7.1218402778031304</c:v>
                </c:pt>
                <c:pt idx="6316">
                  <c:v>7.1225694444729015</c:v>
                </c:pt>
                <c:pt idx="6317">
                  <c:v>7.123287037058617</c:v>
                </c:pt>
                <c:pt idx="6318">
                  <c:v>7.1240162037283881</c:v>
                </c:pt>
                <c:pt idx="6319">
                  <c:v>7.1247453703981591</c:v>
                </c:pt>
                <c:pt idx="6320">
                  <c:v>7.1254629629911506</c:v>
                </c:pt>
                <c:pt idx="6321">
                  <c:v>7.1261921296536457</c:v>
                </c:pt>
                <c:pt idx="6322">
                  <c:v>7.1269212963234168</c:v>
                </c:pt>
                <c:pt idx="6323">
                  <c:v>7.1276388889164082</c:v>
                </c:pt>
                <c:pt idx="6324">
                  <c:v>7.1283680555789033</c:v>
                </c:pt>
                <c:pt idx="6325">
                  <c:v>7.1290972222486744</c:v>
                </c:pt>
                <c:pt idx="6326">
                  <c:v>7.1298148148416658</c:v>
                </c:pt>
                <c:pt idx="6327">
                  <c:v>7.1305439815041609</c:v>
                </c:pt>
                <c:pt idx="6328">
                  <c:v>7.1313194444664987</c:v>
                </c:pt>
                <c:pt idx="6329">
                  <c:v>7.1320486111362698</c:v>
                </c:pt>
                <c:pt idx="6330">
                  <c:v>7.1327662037292612</c:v>
                </c:pt>
                <c:pt idx="6331">
                  <c:v>7.1334953703990323</c:v>
                </c:pt>
                <c:pt idx="6332">
                  <c:v>7.1342245370615274</c:v>
                </c:pt>
                <c:pt idx="6333">
                  <c:v>7.1349421296545188</c:v>
                </c:pt>
                <c:pt idx="6334">
                  <c:v>7.1356712963242899</c:v>
                </c:pt>
                <c:pt idx="6335">
                  <c:v>7.136400462986785</c:v>
                </c:pt>
                <c:pt idx="6336">
                  <c:v>7.1371180555797764</c:v>
                </c:pt>
                <c:pt idx="6337">
                  <c:v>7.1378472222495475</c:v>
                </c:pt>
                <c:pt idx="6338">
                  <c:v>7.1385763889120426</c:v>
                </c:pt>
                <c:pt idx="6339">
                  <c:v>7.1393518518743804</c:v>
                </c:pt>
                <c:pt idx="6340">
                  <c:v>7.1400810185441514</c:v>
                </c:pt>
                <c:pt idx="6341">
                  <c:v>7.1407986111371429</c:v>
                </c:pt>
                <c:pt idx="6342">
                  <c:v>7.141527777799638</c:v>
                </c:pt>
                <c:pt idx="6343">
                  <c:v>7.1422569444694091</c:v>
                </c:pt>
                <c:pt idx="6344">
                  <c:v>7.1429745370624005</c:v>
                </c:pt>
                <c:pt idx="6345">
                  <c:v>7.1437615741015179</c:v>
                </c:pt>
                <c:pt idx="6346">
                  <c:v>7.1444791666945093</c:v>
                </c:pt>
                <c:pt idx="6347">
                  <c:v>7.1452083333570044</c:v>
                </c:pt>
                <c:pt idx="6348">
                  <c:v>7.1459375000267755</c:v>
                </c:pt>
                <c:pt idx="6349">
                  <c:v>7.1466550926197669</c:v>
                </c:pt>
                <c:pt idx="6350">
                  <c:v>7.1473842592822621</c:v>
                </c:pt>
                <c:pt idx="6351">
                  <c:v>7.1481597222445998</c:v>
                </c:pt>
                <c:pt idx="6352">
                  <c:v>7.1488888889143709</c:v>
                </c:pt>
                <c:pt idx="6353">
                  <c:v>7.149618055584142</c:v>
                </c:pt>
                <c:pt idx="6354">
                  <c:v>7.1503356481698574</c:v>
                </c:pt>
                <c:pt idx="6355">
                  <c:v>7.1510648148396285</c:v>
                </c:pt>
                <c:pt idx="6356">
                  <c:v>7.1517939815093996</c:v>
                </c:pt>
                <c:pt idx="6357">
                  <c:v>7.1525694444717374</c:v>
                </c:pt>
                <c:pt idx="6358">
                  <c:v>7.1532870370647288</c:v>
                </c:pt>
                <c:pt idx="6359">
                  <c:v>7.1540162037272239</c:v>
                </c:pt>
                <c:pt idx="6360">
                  <c:v>7.154745370396995</c:v>
                </c:pt>
                <c:pt idx="6361">
                  <c:v>7.1554629629899864</c:v>
                </c:pt>
                <c:pt idx="6362">
                  <c:v>7.1561921296524815</c:v>
                </c:pt>
                <c:pt idx="6363">
                  <c:v>7.1569675926148193</c:v>
                </c:pt>
                <c:pt idx="6364">
                  <c:v>7.1576967592845904</c:v>
                </c:pt>
                <c:pt idx="6365">
                  <c:v>7.1584259259543614</c:v>
                </c:pt>
                <c:pt idx="6366">
                  <c:v>7.1591435185400769</c:v>
                </c:pt>
                <c:pt idx="6367">
                  <c:v>7.159872685209848</c:v>
                </c:pt>
                <c:pt idx="6368">
                  <c:v>7.1606018518796191</c:v>
                </c:pt>
                <c:pt idx="6369">
                  <c:v>7.1613773148419568</c:v>
                </c:pt>
                <c:pt idx="6370">
                  <c:v>7.1620949074349483</c:v>
                </c:pt>
                <c:pt idx="6371">
                  <c:v>7.1628240740974434</c:v>
                </c:pt>
                <c:pt idx="6372">
                  <c:v>7.1635532407672144</c:v>
                </c:pt>
                <c:pt idx="6373">
                  <c:v>7.1642708333602059</c:v>
                </c:pt>
                <c:pt idx="6374">
                  <c:v>7.165000000022701</c:v>
                </c:pt>
                <c:pt idx="6375">
                  <c:v>7.1657291666924721</c:v>
                </c:pt>
                <c:pt idx="6376">
                  <c:v>7.1664467592854635</c:v>
                </c:pt>
                <c:pt idx="6377">
                  <c:v>7.1671759259479586</c:v>
                </c:pt>
                <c:pt idx="6378">
                  <c:v>7.1679050926177297</c:v>
                </c:pt>
                <c:pt idx="6379">
                  <c:v>7.1686342592875008</c:v>
                </c:pt>
                <c:pt idx="6380">
                  <c:v>7.1693981481730589</c:v>
                </c:pt>
                <c:pt idx="6381">
                  <c:v>7.1701273148428299</c:v>
                </c:pt>
                <c:pt idx="6382">
                  <c:v>7.1708564815053251</c:v>
                </c:pt>
                <c:pt idx="6383">
                  <c:v>7.1715740740983165</c:v>
                </c:pt>
                <c:pt idx="6384">
                  <c:v>7.1723032407680876</c:v>
                </c:pt>
                <c:pt idx="6385">
                  <c:v>7.1730324074305827</c:v>
                </c:pt>
                <c:pt idx="6386">
                  <c:v>7.1738078703929204</c:v>
                </c:pt>
                <c:pt idx="6387">
                  <c:v>7.1745254629859119</c:v>
                </c:pt>
                <c:pt idx="6388">
                  <c:v>7.1752546296556829</c:v>
                </c:pt>
                <c:pt idx="6389">
                  <c:v>7.1759837963181781</c:v>
                </c:pt>
                <c:pt idx="6390">
                  <c:v>7.1767013889111695</c:v>
                </c:pt>
                <c:pt idx="6391">
                  <c:v>7.1774305555809406</c:v>
                </c:pt>
                <c:pt idx="6392">
                  <c:v>7.1782060185432783</c:v>
                </c:pt>
                <c:pt idx="6393">
                  <c:v>7.1789351852130494</c:v>
                </c:pt>
                <c:pt idx="6394">
                  <c:v>7.1796527778060408</c:v>
                </c:pt>
                <c:pt idx="6395">
                  <c:v>7.1803819444685359</c:v>
                </c:pt>
                <c:pt idx="6396">
                  <c:v>7.181111111138307</c:v>
                </c:pt>
                <c:pt idx="6397">
                  <c:v>7.1818287037312984</c:v>
                </c:pt>
                <c:pt idx="6398">
                  <c:v>7.1825578703937936</c:v>
                </c:pt>
                <c:pt idx="6399">
                  <c:v>7.1832870370635646</c:v>
                </c:pt>
                <c:pt idx="6400">
                  <c:v>7.1840046296565561</c:v>
                </c:pt>
                <c:pt idx="6401">
                  <c:v>7.1847337963190512</c:v>
                </c:pt>
                <c:pt idx="6402">
                  <c:v>7.1854513889120426</c:v>
                </c:pt>
                <c:pt idx="6403">
                  <c:v>7.1862268518743804</c:v>
                </c:pt>
                <c:pt idx="6404">
                  <c:v>7.1869560185441514</c:v>
                </c:pt>
                <c:pt idx="6405">
                  <c:v>7.1876851852139225</c:v>
                </c:pt>
                <c:pt idx="6406">
                  <c:v>7.188402777799638</c:v>
                </c:pt>
                <c:pt idx="6407">
                  <c:v>7.1891319444694091</c:v>
                </c:pt>
                <c:pt idx="6408">
                  <c:v>7.1898611111391801</c:v>
                </c:pt>
                <c:pt idx="6409">
                  <c:v>7.1906365741015179</c:v>
                </c:pt>
                <c:pt idx="6410">
                  <c:v>7.1913541666945093</c:v>
                </c:pt>
                <c:pt idx="6411">
                  <c:v>7.1920833333570044</c:v>
                </c:pt>
                <c:pt idx="6412">
                  <c:v>7.1928125000267755</c:v>
                </c:pt>
                <c:pt idx="6413">
                  <c:v>7.1935300926197669</c:v>
                </c:pt>
                <c:pt idx="6414">
                  <c:v>7.1942592592822621</c:v>
                </c:pt>
                <c:pt idx="6415">
                  <c:v>7.1950347222445998</c:v>
                </c:pt>
                <c:pt idx="6416">
                  <c:v>7.1957638889143709</c:v>
                </c:pt>
                <c:pt idx="6417">
                  <c:v>7.1964814815073623</c:v>
                </c:pt>
                <c:pt idx="6418">
                  <c:v>7.1972106481698574</c:v>
                </c:pt>
                <c:pt idx="6419">
                  <c:v>7.1979398148396285</c:v>
                </c:pt>
                <c:pt idx="6420">
                  <c:v>7.1986574074326199</c:v>
                </c:pt>
                <c:pt idx="6421">
                  <c:v>7.1994328703949577</c:v>
                </c:pt>
                <c:pt idx="6422">
                  <c:v>7.2001620370647288</c:v>
                </c:pt>
                <c:pt idx="6423">
                  <c:v>7.2008912037272239</c:v>
                </c:pt>
                <c:pt idx="6424">
                  <c:v>7.2016087963202153</c:v>
                </c:pt>
                <c:pt idx="6425">
                  <c:v>7.2023379629899864</c:v>
                </c:pt>
                <c:pt idx="6426">
                  <c:v>7.2030671296524815</c:v>
                </c:pt>
                <c:pt idx="6427">
                  <c:v>7.2038310185453156</c:v>
                </c:pt>
                <c:pt idx="6428">
                  <c:v>7.2045601852078107</c:v>
                </c:pt>
                <c:pt idx="6429">
                  <c:v>7.2052893518775818</c:v>
                </c:pt>
                <c:pt idx="6430">
                  <c:v>7.2060069444705732</c:v>
                </c:pt>
                <c:pt idx="6431">
                  <c:v>7.2067361111330683</c:v>
                </c:pt>
                <c:pt idx="6432">
                  <c:v>7.2074652778028394</c:v>
                </c:pt>
                <c:pt idx="6433">
                  <c:v>7.2082407407651772</c:v>
                </c:pt>
                <c:pt idx="6434">
                  <c:v>7.2089583333581686</c:v>
                </c:pt>
                <c:pt idx="6435">
                  <c:v>7.2096875000279397</c:v>
                </c:pt>
                <c:pt idx="6436">
                  <c:v>7.2104166666904348</c:v>
                </c:pt>
                <c:pt idx="6437">
                  <c:v>7.2111342592834262</c:v>
                </c:pt>
                <c:pt idx="6438">
                  <c:v>7.2118634259531973</c:v>
                </c:pt>
                <c:pt idx="6439">
                  <c:v>7.2126388889155351</c:v>
                </c:pt>
                <c:pt idx="6440">
                  <c:v>7.2133680555780302</c:v>
                </c:pt>
                <c:pt idx="6441">
                  <c:v>7.2140856481710216</c:v>
                </c:pt>
                <c:pt idx="6442">
                  <c:v>7.2148148148407927</c:v>
                </c:pt>
                <c:pt idx="6443">
                  <c:v>7.2155439815032878</c:v>
                </c:pt>
                <c:pt idx="6444">
                  <c:v>7.2162615740962792</c:v>
                </c:pt>
                <c:pt idx="6445">
                  <c:v>7.2169907407660503</c:v>
                </c:pt>
                <c:pt idx="6446">
                  <c:v>7.2177199074358214</c:v>
                </c:pt>
                <c:pt idx="6447">
                  <c:v>7.2184375000215368</c:v>
                </c:pt>
                <c:pt idx="6448">
                  <c:v>7.2191666666913079</c:v>
                </c:pt>
                <c:pt idx="6449">
                  <c:v>7.219895833361079</c:v>
                </c:pt>
                <c:pt idx="6450">
                  <c:v>7.2206134259540704</c:v>
                </c:pt>
                <c:pt idx="6451">
                  <c:v>7.2213425926165655</c:v>
                </c:pt>
                <c:pt idx="6452">
                  <c:v>7.2220717592863366</c:v>
                </c:pt>
                <c:pt idx="6453">
                  <c:v>7.222789351879328</c:v>
                </c:pt>
                <c:pt idx="6454">
                  <c:v>7.2235185185418231</c:v>
                </c:pt>
                <c:pt idx="6455">
                  <c:v>7.2242476852115942</c:v>
                </c:pt>
                <c:pt idx="6456">
                  <c:v>7.2249652778045856</c:v>
                </c:pt>
                <c:pt idx="6457">
                  <c:v>7.2256944444670808</c:v>
                </c:pt>
                <c:pt idx="6458">
                  <c:v>7.2264236111368518</c:v>
                </c:pt>
                <c:pt idx="6459">
                  <c:v>7.2271412037298433</c:v>
                </c:pt>
                <c:pt idx="6460">
                  <c:v>7.2278703703923384</c:v>
                </c:pt>
                <c:pt idx="6461">
                  <c:v>7.2285995370621094</c:v>
                </c:pt>
                <c:pt idx="6462">
                  <c:v>7.2293171296551009</c:v>
                </c:pt>
                <c:pt idx="6463">
                  <c:v>7.2300462963248719</c:v>
                </c:pt>
                <c:pt idx="6464">
                  <c:v>7.2307754629873671</c:v>
                </c:pt>
                <c:pt idx="6465">
                  <c:v>7.2314930555803585</c:v>
                </c:pt>
                <c:pt idx="6466">
                  <c:v>7.2322222222501296</c:v>
                </c:pt>
                <c:pt idx="6467">
                  <c:v>7.2329513889126247</c:v>
                </c:pt>
                <c:pt idx="6468">
                  <c:v>7.2336689815056161</c:v>
                </c:pt>
                <c:pt idx="6469">
                  <c:v>7.2343981481753872</c:v>
                </c:pt>
                <c:pt idx="6470">
                  <c:v>7.2351273148378823</c:v>
                </c:pt>
                <c:pt idx="6471">
                  <c:v>7.2358449074308737</c:v>
                </c:pt>
                <c:pt idx="6472">
                  <c:v>7.2365740741006448</c:v>
                </c:pt>
                <c:pt idx="6473">
                  <c:v>7.2373032407631399</c:v>
                </c:pt>
                <c:pt idx="6474">
                  <c:v>7.2380208333561313</c:v>
                </c:pt>
                <c:pt idx="6475">
                  <c:v>7.2387500000259024</c:v>
                </c:pt>
                <c:pt idx="6476">
                  <c:v>7.2394791666883975</c:v>
                </c:pt>
                <c:pt idx="6477">
                  <c:v>7.2401967592813889</c:v>
                </c:pt>
                <c:pt idx="6478">
                  <c:v>7.24092592595116</c:v>
                </c:pt>
                <c:pt idx="6479">
                  <c:v>7.2416550926209311</c:v>
                </c:pt>
                <c:pt idx="6480">
                  <c:v>7.2424305555832689</c:v>
                </c:pt>
                <c:pt idx="6481">
                  <c:v>7.2431481481762603</c:v>
                </c:pt>
                <c:pt idx="6482">
                  <c:v>7.2438773148387554</c:v>
                </c:pt>
                <c:pt idx="6483">
                  <c:v>7.2446064815085265</c:v>
                </c:pt>
                <c:pt idx="6484">
                  <c:v>7.2453240741015179</c:v>
                </c:pt>
                <c:pt idx="6485">
                  <c:v>7.246053240764013</c:v>
                </c:pt>
                <c:pt idx="6486">
                  <c:v>7.2467824074337841</c:v>
                </c:pt>
                <c:pt idx="6487">
                  <c:v>7.2475000000267755</c:v>
                </c:pt>
                <c:pt idx="6488">
                  <c:v>7.2482291666892706</c:v>
                </c:pt>
                <c:pt idx="6489">
                  <c:v>7.2489583333590417</c:v>
                </c:pt>
                <c:pt idx="6490">
                  <c:v>7.2496759259520331</c:v>
                </c:pt>
                <c:pt idx="6491">
                  <c:v>7.2504050926145283</c:v>
                </c:pt>
                <c:pt idx="6492">
                  <c:v>7.2511342592842993</c:v>
                </c:pt>
                <c:pt idx="6493">
                  <c:v>7.2518518518772908</c:v>
                </c:pt>
                <c:pt idx="6494">
                  <c:v>7.2525810185470618</c:v>
                </c:pt>
                <c:pt idx="6495">
                  <c:v>7.2533101852095569</c:v>
                </c:pt>
                <c:pt idx="6496">
                  <c:v>7.2540277778025484</c:v>
                </c:pt>
                <c:pt idx="6497">
                  <c:v>7.2547569444723194</c:v>
                </c:pt>
                <c:pt idx="6498">
                  <c:v>7.2554861111348146</c:v>
                </c:pt>
                <c:pt idx="6499">
                  <c:v>7.256203703727806</c:v>
                </c:pt>
                <c:pt idx="6500">
                  <c:v>7.2569328703975771</c:v>
                </c:pt>
                <c:pt idx="6501">
                  <c:v>7.2577083333599148</c:v>
                </c:pt>
                <c:pt idx="6502">
                  <c:v>7.2584375000224099</c:v>
                </c:pt>
                <c:pt idx="6503">
                  <c:v>7.2591550926154014</c:v>
                </c:pt>
                <c:pt idx="6504">
                  <c:v>7.2598842592851724</c:v>
                </c:pt>
                <c:pt idx="6505">
                  <c:v>7.2606134259476676</c:v>
                </c:pt>
                <c:pt idx="6506">
                  <c:v>7.2613425926174386</c:v>
                </c:pt>
                <c:pt idx="6507">
                  <c:v>7.2621064815029968</c:v>
                </c:pt>
                <c:pt idx="6508">
                  <c:v>7.2628356481727678</c:v>
                </c:pt>
                <c:pt idx="6509">
                  <c:v>7.2635648148425389</c:v>
                </c:pt>
                <c:pt idx="6510">
                  <c:v>7.2642824074355303</c:v>
                </c:pt>
                <c:pt idx="6511">
                  <c:v>7.2650115740980254</c:v>
                </c:pt>
                <c:pt idx="6512">
                  <c:v>7.2657407407677965</c:v>
                </c:pt>
                <c:pt idx="6513">
                  <c:v>7.2664583333607879</c:v>
                </c:pt>
                <c:pt idx="6514">
                  <c:v>7.2671875000232831</c:v>
                </c:pt>
                <c:pt idx="6515">
                  <c:v>7.2679166666930541</c:v>
                </c:pt>
                <c:pt idx="6516">
                  <c:v>7.2686342592860456</c:v>
                </c:pt>
                <c:pt idx="6517">
                  <c:v>7.2693634259485407</c:v>
                </c:pt>
                <c:pt idx="6518">
                  <c:v>7.2701388889108784</c:v>
                </c:pt>
                <c:pt idx="6519">
                  <c:v>7.2708680555806495</c:v>
                </c:pt>
                <c:pt idx="6520">
                  <c:v>7.2715856481736409</c:v>
                </c:pt>
                <c:pt idx="6521">
                  <c:v>7.272314814843412</c:v>
                </c:pt>
                <c:pt idx="6522">
                  <c:v>7.2730439815059071</c:v>
                </c:pt>
                <c:pt idx="6523">
                  <c:v>7.2737615740988986</c:v>
                </c:pt>
                <c:pt idx="6524">
                  <c:v>7.2745370370612363</c:v>
                </c:pt>
                <c:pt idx="6525">
                  <c:v>7.2752662037310074</c:v>
                </c:pt>
                <c:pt idx="6526">
                  <c:v>7.2759953703935025</c:v>
                </c:pt>
                <c:pt idx="6527">
                  <c:v>7.2767129629864939</c:v>
                </c:pt>
                <c:pt idx="6528">
                  <c:v>7.277442129656265</c:v>
                </c:pt>
                <c:pt idx="6529">
                  <c:v>7.2781712963187601</c:v>
                </c:pt>
                <c:pt idx="6530">
                  <c:v>7.2789467592810979</c:v>
                </c:pt>
                <c:pt idx="6531">
                  <c:v>7.2796643518740893</c:v>
                </c:pt>
                <c:pt idx="6532">
                  <c:v>7.2803935185438604</c:v>
                </c:pt>
                <c:pt idx="6533">
                  <c:v>7.2811226852136315</c:v>
                </c:pt>
                <c:pt idx="6534">
                  <c:v>7.2818402777993469</c:v>
                </c:pt>
                <c:pt idx="6535">
                  <c:v>7.282569444469118</c:v>
                </c:pt>
                <c:pt idx="6536">
                  <c:v>7.2833449074314558</c:v>
                </c:pt>
                <c:pt idx="6537">
                  <c:v>7.2840740741012269</c:v>
                </c:pt>
                <c:pt idx="6538">
                  <c:v>7.284803240763722</c:v>
                </c:pt>
                <c:pt idx="6539">
                  <c:v>7.2855208333567134</c:v>
                </c:pt>
                <c:pt idx="6540">
                  <c:v>7.2862500000264845</c:v>
                </c:pt>
                <c:pt idx="6541">
                  <c:v>7.2869791666889796</c:v>
                </c:pt>
                <c:pt idx="6542">
                  <c:v>7.287696759281971</c:v>
                </c:pt>
                <c:pt idx="6543">
                  <c:v>7.2884259259517421</c:v>
                </c:pt>
                <c:pt idx="6544">
                  <c:v>7.2891435185447335</c:v>
                </c:pt>
                <c:pt idx="6545">
                  <c:v>7.2898726852072286</c:v>
                </c:pt>
                <c:pt idx="6546">
                  <c:v>7.2906018518769997</c:v>
                </c:pt>
                <c:pt idx="6547">
                  <c:v>7.2913194444699911</c:v>
                </c:pt>
                <c:pt idx="6548">
                  <c:v>7.2920486111397622</c:v>
                </c:pt>
                <c:pt idx="6549">
                  <c:v>7.2927777778022573</c:v>
                </c:pt>
                <c:pt idx="6550">
                  <c:v>7.2934953703952488</c:v>
                </c:pt>
                <c:pt idx="6551">
                  <c:v>7.2942245370650198</c:v>
                </c:pt>
                <c:pt idx="6552">
                  <c:v>7.2950000000273576</c:v>
                </c:pt>
                <c:pt idx="6553">
                  <c:v>7.2957291666898527</c:v>
                </c:pt>
                <c:pt idx="6554">
                  <c:v>7.2964467592828441</c:v>
                </c:pt>
                <c:pt idx="6555">
                  <c:v>7.2971759259526152</c:v>
                </c:pt>
                <c:pt idx="6556">
                  <c:v>7.2978935185456066</c:v>
                </c:pt>
                <c:pt idx="6557">
                  <c:v>7.2986226852081018</c:v>
                </c:pt>
                <c:pt idx="6558">
                  <c:v>7.2993518518778728</c:v>
                </c:pt>
                <c:pt idx="6559">
                  <c:v>7.3000694444708643</c:v>
                </c:pt>
                <c:pt idx="6560">
                  <c:v>7.3007986111333594</c:v>
                </c:pt>
                <c:pt idx="6561">
                  <c:v>7.3015277778031304</c:v>
                </c:pt>
                <c:pt idx="6562">
                  <c:v>7.3022453703961219</c:v>
                </c:pt>
                <c:pt idx="6563">
                  <c:v>7.3030324074352393</c:v>
                </c:pt>
                <c:pt idx="6564">
                  <c:v>7.3037500000282307</c:v>
                </c:pt>
                <c:pt idx="6565">
                  <c:v>7.3044791666907258</c:v>
                </c:pt>
                <c:pt idx="6566">
                  <c:v>7.3051967592837173</c:v>
                </c:pt>
                <c:pt idx="6567">
                  <c:v>7.3059259259534883</c:v>
                </c:pt>
                <c:pt idx="6568">
                  <c:v>7.3066550926159834</c:v>
                </c:pt>
                <c:pt idx="6569">
                  <c:v>7.3073726852089749</c:v>
                </c:pt>
                <c:pt idx="6570">
                  <c:v>7.3081018518787459</c:v>
                </c:pt>
                <c:pt idx="6571">
                  <c:v>7.3088310185412411</c:v>
                </c:pt>
                <c:pt idx="6572">
                  <c:v>7.3095486111342325</c:v>
                </c:pt>
                <c:pt idx="6573">
                  <c:v>7.3102777778040036</c:v>
                </c:pt>
                <c:pt idx="6574">
                  <c:v>7.3110532407663413</c:v>
                </c:pt>
                <c:pt idx="6575">
                  <c:v>7.3117824074361124</c:v>
                </c:pt>
                <c:pt idx="6576">
                  <c:v>7.3125000000218279</c:v>
                </c:pt>
                <c:pt idx="6577">
                  <c:v>7.3132291666915989</c:v>
                </c:pt>
                <c:pt idx="6578">
                  <c:v>7.31395833336137</c:v>
                </c:pt>
                <c:pt idx="6579">
                  <c:v>7.3146759259543614</c:v>
                </c:pt>
                <c:pt idx="6580">
                  <c:v>7.3154513889166992</c:v>
                </c:pt>
                <c:pt idx="6581">
                  <c:v>7.3161805555791943</c:v>
                </c:pt>
                <c:pt idx="6582">
                  <c:v>7.3169097222489654</c:v>
                </c:pt>
                <c:pt idx="6583">
                  <c:v>7.3176273148419568</c:v>
                </c:pt>
                <c:pt idx="6584">
                  <c:v>7.3183564815044519</c:v>
                </c:pt>
                <c:pt idx="6585">
                  <c:v>7.319085648174223</c:v>
                </c:pt>
                <c:pt idx="6586">
                  <c:v>7.3198611111365608</c:v>
                </c:pt>
                <c:pt idx="6587">
                  <c:v>7.3205902778063319</c:v>
                </c:pt>
                <c:pt idx="6588">
                  <c:v>7.3213078703920473</c:v>
                </c:pt>
                <c:pt idx="6589">
                  <c:v>7.3220370370618184</c:v>
                </c:pt>
                <c:pt idx="6590">
                  <c:v>7.3227662037315895</c:v>
                </c:pt>
                <c:pt idx="6591">
                  <c:v>7.3234837963245809</c:v>
                </c:pt>
                <c:pt idx="6592">
                  <c:v>7.324212962987076</c:v>
                </c:pt>
                <c:pt idx="6593">
                  <c:v>7.3249421296568471</c:v>
                </c:pt>
                <c:pt idx="6594">
                  <c:v>7.3256597222498385</c:v>
                </c:pt>
                <c:pt idx="6595">
                  <c:v>7.3263888889123336</c:v>
                </c:pt>
                <c:pt idx="6596">
                  <c:v>7.3271180555821047</c:v>
                </c:pt>
                <c:pt idx="6597">
                  <c:v>7.3278935185444425</c:v>
                </c:pt>
                <c:pt idx="6598">
                  <c:v>7.3286111111374339</c:v>
                </c:pt>
                <c:pt idx="6599">
                  <c:v>7.329340277799929</c:v>
                </c:pt>
                <c:pt idx="6600">
                  <c:v>7.3300694444697001</c:v>
                </c:pt>
                <c:pt idx="6601">
                  <c:v>7.3307870370626915</c:v>
                </c:pt>
                <c:pt idx="6602">
                  <c:v>7.3315162037251866</c:v>
                </c:pt>
                <c:pt idx="6603">
                  <c:v>7.3322916666948004</c:v>
                </c:pt>
                <c:pt idx="6604">
                  <c:v>7.3330208333572955</c:v>
                </c:pt>
                <c:pt idx="6605">
                  <c:v>7.3337384259502869</c:v>
                </c:pt>
                <c:pt idx="6606">
                  <c:v>7.334467592620058</c:v>
                </c:pt>
                <c:pt idx="6607">
                  <c:v>7.3351967592825531</c:v>
                </c:pt>
                <c:pt idx="6608">
                  <c:v>7.3359259259523242</c:v>
                </c:pt>
                <c:pt idx="6609">
                  <c:v>7.3366435185453156</c:v>
                </c:pt>
                <c:pt idx="6610">
                  <c:v>7.3373726852078107</c:v>
                </c:pt>
                <c:pt idx="6611">
                  <c:v>7.3380902778008021</c:v>
                </c:pt>
                <c:pt idx="6612">
                  <c:v>7.3388194444705732</c:v>
                </c:pt>
                <c:pt idx="6613">
                  <c:v>7.3395486111330683</c:v>
                </c:pt>
                <c:pt idx="6614">
                  <c:v>7.3403240741026821</c:v>
                </c:pt>
                <c:pt idx="6615">
                  <c:v>7.3410416666883975</c:v>
                </c:pt>
                <c:pt idx="6616">
                  <c:v>7.3417708333581686</c:v>
                </c:pt>
                <c:pt idx="6617">
                  <c:v>7.3425000000279397</c:v>
                </c:pt>
                <c:pt idx="6618">
                  <c:v>7.3432175926209311</c:v>
                </c:pt>
                <c:pt idx="6619">
                  <c:v>7.3439467592834262</c:v>
                </c:pt>
                <c:pt idx="6620">
                  <c:v>7.344722222245764</c:v>
                </c:pt>
                <c:pt idx="6621">
                  <c:v>7.3454513889155351</c:v>
                </c:pt>
                <c:pt idx="6622">
                  <c:v>7.3461689815085265</c:v>
                </c:pt>
                <c:pt idx="6623">
                  <c:v>7.3468981481710216</c:v>
                </c:pt>
                <c:pt idx="6624">
                  <c:v>7.3476273148407927</c:v>
                </c:pt>
                <c:pt idx="6625">
                  <c:v>7.3483449074337841</c:v>
                </c:pt>
                <c:pt idx="6626">
                  <c:v>7.3491319444729015</c:v>
                </c:pt>
                <c:pt idx="6627">
                  <c:v>7.349849537058617</c:v>
                </c:pt>
                <c:pt idx="6628">
                  <c:v>7.3505787037283881</c:v>
                </c:pt>
                <c:pt idx="6629">
                  <c:v>7.3513078703981591</c:v>
                </c:pt>
                <c:pt idx="6630">
                  <c:v>7.3520254629911506</c:v>
                </c:pt>
                <c:pt idx="6631">
                  <c:v>7.3527546296536457</c:v>
                </c:pt>
                <c:pt idx="6632">
                  <c:v>7.3535300926159834</c:v>
                </c:pt>
                <c:pt idx="6633">
                  <c:v>7.3542592592857545</c:v>
                </c:pt>
                <c:pt idx="6634">
                  <c:v>7.3549768518787459</c:v>
                </c:pt>
                <c:pt idx="6635">
                  <c:v>7.3557060185412411</c:v>
                </c:pt>
                <c:pt idx="6636">
                  <c:v>7.3564351852110121</c:v>
                </c:pt>
                <c:pt idx="6637">
                  <c:v>7.3571527778040036</c:v>
                </c:pt>
                <c:pt idx="6638">
                  <c:v>7.3578819444664987</c:v>
                </c:pt>
                <c:pt idx="6639">
                  <c:v>7.3586111111362698</c:v>
                </c:pt>
                <c:pt idx="6640">
                  <c:v>7.3593287037292612</c:v>
                </c:pt>
                <c:pt idx="6641">
                  <c:v>7.3600578703990323</c:v>
                </c:pt>
                <c:pt idx="6642">
                  <c:v>7.3607754629847477</c:v>
                </c:pt>
                <c:pt idx="6643">
                  <c:v>7.3615625000238651</c:v>
                </c:pt>
                <c:pt idx="6644">
                  <c:v>7.3622800926168566</c:v>
                </c:pt>
                <c:pt idx="6645">
                  <c:v>7.3630092592866276</c:v>
                </c:pt>
                <c:pt idx="6646">
                  <c:v>7.3637384259491228</c:v>
                </c:pt>
                <c:pt idx="6647">
                  <c:v>7.3644560185421142</c:v>
                </c:pt>
                <c:pt idx="6648">
                  <c:v>7.3651851852118853</c:v>
                </c:pt>
                <c:pt idx="6649">
                  <c:v>7.3659027778048767</c:v>
                </c:pt>
                <c:pt idx="6650">
                  <c:v>7.3666319444673718</c:v>
                </c:pt>
                <c:pt idx="6651">
                  <c:v>7.3673611111371429</c:v>
                </c:pt>
                <c:pt idx="6652">
                  <c:v>7.368090277799638</c:v>
                </c:pt>
                <c:pt idx="6653">
                  <c:v>7.3688078703926294</c:v>
                </c:pt>
                <c:pt idx="6654">
                  <c:v>7.3695833333549672</c:v>
                </c:pt>
                <c:pt idx="6655">
                  <c:v>7.3703125000247383</c:v>
                </c:pt>
                <c:pt idx="6656">
                  <c:v>7.3710416666945093</c:v>
                </c:pt>
                <c:pt idx="6657">
                  <c:v>7.3717592592875008</c:v>
                </c:pt>
                <c:pt idx="6658">
                  <c:v>7.3724884259499959</c:v>
                </c:pt>
                <c:pt idx="6659">
                  <c:v>7.3732175926197669</c:v>
                </c:pt>
                <c:pt idx="6660">
                  <c:v>7.3739351852127584</c:v>
                </c:pt>
                <c:pt idx="6661">
                  <c:v>7.3746643518752535</c:v>
                </c:pt>
                <c:pt idx="6662">
                  <c:v>7.3753935185450246</c:v>
                </c:pt>
                <c:pt idx="6663">
                  <c:v>7.376111111138016</c:v>
                </c:pt>
                <c:pt idx="6664">
                  <c:v>7.3768402778005111</c:v>
                </c:pt>
                <c:pt idx="6665">
                  <c:v>7.3776273148396285</c:v>
                </c:pt>
                <c:pt idx="6666">
                  <c:v>7.3783449074326199</c:v>
                </c:pt>
                <c:pt idx="6667">
                  <c:v>7.379074074102391</c:v>
                </c:pt>
                <c:pt idx="6668">
                  <c:v>7.3798032407648861</c:v>
                </c:pt>
                <c:pt idx="6669">
                  <c:v>7.3805208333578776</c:v>
                </c:pt>
                <c:pt idx="6670">
                  <c:v>7.3812500000276486</c:v>
                </c:pt>
                <c:pt idx="6671">
                  <c:v>7.3820254629899864</c:v>
                </c:pt>
                <c:pt idx="6672">
                  <c:v>7.3827546296524815</c:v>
                </c:pt>
                <c:pt idx="6673">
                  <c:v>7.3834837963222526</c:v>
                </c:pt>
                <c:pt idx="6674">
                  <c:v>7.3842129629847477</c:v>
                </c:pt>
                <c:pt idx="6675">
                  <c:v>7.3849305555777391</c:v>
                </c:pt>
                <c:pt idx="6676">
                  <c:v>7.3856597222475102</c:v>
                </c:pt>
                <c:pt idx="6677">
                  <c:v>7.3863888889172813</c:v>
                </c:pt>
                <c:pt idx="6678">
                  <c:v>7.3871064815029968</c:v>
                </c:pt>
                <c:pt idx="6679">
                  <c:v>7.3878356481727678</c:v>
                </c:pt>
                <c:pt idx="6680">
                  <c:v>7.3885648148425389</c:v>
                </c:pt>
                <c:pt idx="6681">
                  <c:v>7.3892824074355303</c:v>
                </c:pt>
                <c:pt idx="6682">
                  <c:v>7.3900694444673718</c:v>
                </c:pt>
                <c:pt idx="6683">
                  <c:v>7.3907870370603632</c:v>
                </c:pt>
                <c:pt idx="6684">
                  <c:v>7.3915162037301343</c:v>
                </c:pt>
                <c:pt idx="6685">
                  <c:v>7.3922453703926294</c:v>
                </c:pt>
                <c:pt idx="6686">
                  <c:v>7.3929629629856208</c:v>
                </c:pt>
                <c:pt idx="6687">
                  <c:v>7.3936921296553919</c:v>
                </c:pt>
                <c:pt idx="6688">
                  <c:v>7.394421296317887</c:v>
                </c:pt>
                <c:pt idx="6689">
                  <c:v>7.3951504629876581</c:v>
                </c:pt>
                <c:pt idx="6690">
                  <c:v>7.3958680555806495</c:v>
                </c:pt>
                <c:pt idx="6691">
                  <c:v>7.3965972222504206</c:v>
                </c:pt>
                <c:pt idx="6692">
                  <c:v>7.3973263889129157</c:v>
                </c:pt>
                <c:pt idx="6693">
                  <c:v>7.3980555555826868</c:v>
                </c:pt>
                <c:pt idx="6694">
                  <c:v>7.3987731481756782</c:v>
                </c:pt>
                <c:pt idx="6695">
                  <c:v>7.3995023148381733</c:v>
                </c:pt>
                <c:pt idx="6696">
                  <c:v>7.4002314815079444</c:v>
                </c:pt>
                <c:pt idx="6697">
                  <c:v>7.4009606481704395</c:v>
                </c:pt>
                <c:pt idx="6698">
                  <c:v>7.4017361111327773</c:v>
                </c:pt>
                <c:pt idx="6699">
                  <c:v>7.4024537037257687</c:v>
                </c:pt>
                <c:pt idx="6700">
                  <c:v>7.4031828703955398</c:v>
                </c:pt>
                <c:pt idx="6701">
                  <c:v>7.4039120370653109</c:v>
                </c:pt>
                <c:pt idx="6702">
                  <c:v>7.4046296296583023</c:v>
                </c:pt>
                <c:pt idx="6703">
                  <c:v>7.4053587963207974</c:v>
                </c:pt>
                <c:pt idx="6704">
                  <c:v>7.4061342592831352</c:v>
                </c:pt>
                <c:pt idx="6705">
                  <c:v>7.4068518518761266</c:v>
                </c:pt>
                <c:pt idx="6706">
                  <c:v>7.4075810185458977</c:v>
                </c:pt>
                <c:pt idx="6707">
                  <c:v>7.4083101852083928</c:v>
                </c:pt>
                <c:pt idx="6708">
                  <c:v>7.4090277778013842</c:v>
                </c:pt>
                <c:pt idx="6709">
                  <c:v>7.4097569444711553</c:v>
                </c:pt>
                <c:pt idx="6710">
                  <c:v>7.4105208333567134</c:v>
                </c:pt>
                <c:pt idx="6711">
                  <c:v>7.4112500000264845</c:v>
                </c:pt>
                <c:pt idx="6712">
                  <c:v>7.4119675926194759</c:v>
                </c:pt>
                <c:pt idx="6713">
                  <c:v>7.412696759281971</c:v>
                </c:pt>
                <c:pt idx="6714">
                  <c:v>7.4134259259517421</c:v>
                </c:pt>
                <c:pt idx="6715">
                  <c:v>7.4141435185447335</c:v>
                </c:pt>
                <c:pt idx="6716">
                  <c:v>7.4149189815070713</c:v>
                </c:pt>
                <c:pt idx="6717">
                  <c:v>7.4156481481768424</c:v>
                </c:pt>
                <c:pt idx="6718">
                  <c:v>7.4163657407625578</c:v>
                </c:pt>
                <c:pt idx="6719">
                  <c:v>7.4170949074323289</c:v>
                </c:pt>
                <c:pt idx="6720">
                  <c:v>7.4178240741021</c:v>
                </c:pt>
                <c:pt idx="6721">
                  <c:v>7.4185416666950914</c:v>
                </c:pt>
                <c:pt idx="6722">
                  <c:v>7.4193171296574292</c:v>
                </c:pt>
                <c:pt idx="6723">
                  <c:v>7.4200462963199243</c:v>
                </c:pt>
                <c:pt idx="6724">
                  <c:v>7.4207638889129157</c:v>
                </c:pt>
                <c:pt idx="6725">
                  <c:v>7.4214930555826868</c:v>
                </c:pt>
                <c:pt idx="6726">
                  <c:v>7.4222222222451819</c:v>
                </c:pt>
                <c:pt idx="6727">
                  <c:v>7.4229398148381733</c:v>
                </c:pt>
                <c:pt idx="6728">
                  <c:v>7.4237152778005111</c:v>
                </c:pt>
                <c:pt idx="6729">
                  <c:v>7.4244444444702822</c:v>
                </c:pt>
                <c:pt idx="6730">
                  <c:v>7.4251620370632736</c:v>
                </c:pt>
                <c:pt idx="6731">
                  <c:v>7.4258912037257687</c:v>
                </c:pt>
                <c:pt idx="6732">
                  <c:v>7.4266087963187601</c:v>
                </c:pt>
                <c:pt idx="6733">
                  <c:v>7.4273379629885312</c:v>
                </c:pt>
                <c:pt idx="6734">
                  <c:v>7.428113425950869</c:v>
                </c:pt>
                <c:pt idx="6735">
                  <c:v>7.4288425926206401</c:v>
                </c:pt>
                <c:pt idx="6736">
                  <c:v>7.4295601852136315</c:v>
                </c:pt>
                <c:pt idx="6737">
                  <c:v>7.4302893518761266</c:v>
                </c:pt>
                <c:pt idx="6738">
                  <c:v>7.431006944469118</c:v>
                </c:pt>
                <c:pt idx="6739">
                  <c:v>7.4317361111388891</c:v>
                </c:pt>
                <c:pt idx="6740">
                  <c:v>7.4325115741012269</c:v>
                </c:pt>
                <c:pt idx="6741">
                  <c:v>7.4332291666942183</c:v>
                </c:pt>
                <c:pt idx="6742">
                  <c:v>7.4339583333567134</c:v>
                </c:pt>
                <c:pt idx="6743">
                  <c:v>7.4346875000264845</c:v>
                </c:pt>
                <c:pt idx="6744">
                  <c:v>7.4354050926194759</c:v>
                </c:pt>
                <c:pt idx="6745">
                  <c:v>7.436134259281971</c:v>
                </c:pt>
                <c:pt idx="6746">
                  <c:v>7.4368981481748051</c:v>
                </c:pt>
                <c:pt idx="6747">
                  <c:v>7.4376273148373002</c:v>
                </c:pt>
                <c:pt idx="6748">
                  <c:v>7.4383449074302916</c:v>
                </c:pt>
                <c:pt idx="6749">
                  <c:v>7.4390740741000627</c:v>
                </c:pt>
                <c:pt idx="6750">
                  <c:v>7.4398032407625578</c:v>
                </c:pt>
                <c:pt idx="6751">
                  <c:v>7.4405208333555493</c:v>
                </c:pt>
                <c:pt idx="6752">
                  <c:v>7.441296296317887</c:v>
                </c:pt>
                <c:pt idx="6753">
                  <c:v>7.4420138889108784</c:v>
                </c:pt>
                <c:pt idx="6754">
                  <c:v>7.4427430555806495</c:v>
                </c:pt>
                <c:pt idx="6755">
                  <c:v>7.4434722222504206</c:v>
                </c:pt>
                <c:pt idx="6756">
                  <c:v>7.444189814843412</c:v>
                </c:pt>
                <c:pt idx="6757">
                  <c:v>7.4449189815059071</c:v>
                </c:pt>
                <c:pt idx="6758">
                  <c:v>7.4456828703987412</c:v>
                </c:pt>
                <c:pt idx="6759">
                  <c:v>7.4464120370612363</c:v>
                </c:pt>
                <c:pt idx="6760">
                  <c:v>7.4471412037310074</c:v>
                </c:pt>
                <c:pt idx="6761">
                  <c:v>7.4478587963239988</c:v>
                </c:pt>
                <c:pt idx="6762">
                  <c:v>7.4485879629864939</c:v>
                </c:pt>
                <c:pt idx="6763">
                  <c:v>7.4493055555794854</c:v>
                </c:pt>
                <c:pt idx="6764">
                  <c:v>7.4500810185418231</c:v>
                </c:pt>
                <c:pt idx="6765">
                  <c:v>7.4508101852115942</c:v>
                </c:pt>
                <c:pt idx="6766">
                  <c:v>7.4515277778045856</c:v>
                </c:pt>
                <c:pt idx="6767">
                  <c:v>7.4522569444670808</c:v>
                </c:pt>
                <c:pt idx="6768">
                  <c:v>7.4529745370600722</c:v>
                </c:pt>
                <c:pt idx="6769">
                  <c:v>7.4537037037298433</c:v>
                </c:pt>
                <c:pt idx="6770">
                  <c:v>7.454479166692181</c:v>
                </c:pt>
                <c:pt idx="6771">
                  <c:v>7.4551967592851724</c:v>
                </c:pt>
                <c:pt idx="6772">
                  <c:v>7.4559259259476676</c:v>
                </c:pt>
                <c:pt idx="6773">
                  <c:v>7.4566550926174386</c:v>
                </c:pt>
                <c:pt idx="6774">
                  <c:v>7.4573726852104301</c:v>
                </c:pt>
                <c:pt idx="6775">
                  <c:v>7.4581018518802011</c:v>
                </c:pt>
                <c:pt idx="6776">
                  <c:v>7.4588773148425389</c:v>
                </c:pt>
                <c:pt idx="6777">
                  <c:v>7.459606481505034</c:v>
                </c:pt>
                <c:pt idx="6778">
                  <c:v>7.4603240740980254</c:v>
                </c:pt>
                <c:pt idx="6779">
                  <c:v>7.4610532407677965</c:v>
                </c:pt>
                <c:pt idx="6780">
                  <c:v>7.4617824074302916</c:v>
                </c:pt>
                <c:pt idx="6781">
                  <c:v>7.4625000000232831</c:v>
                </c:pt>
                <c:pt idx="6782">
                  <c:v>7.4632638889161171</c:v>
                </c:pt>
                <c:pt idx="6783">
                  <c:v>7.4639930555786123</c:v>
                </c:pt>
                <c:pt idx="6784">
                  <c:v>7.4647222222483833</c:v>
                </c:pt>
                <c:pt idx="6785">
                  <c:v>7.4654398148413748</c:v>
                </c:pt>
                <c:pt idx="6786">
                  <c:v>7.4661689815038699</c:v>
                </c:pt>
                <c:pt idx="6787">
                  <c:v>7.4668981481736409</c:v>
                </c:pt>
                <c:pt idx="6788">
                  <c:v>7.4676620370591991</c:v>
                </c:pt>
                <c:pt idx="6789">
                  <c:v>7.4683796296521905</c:v>
                </c:pt>
                <c:pt idx="6790">
                  <c:v>7.4691087963219616</c:v>
                </c:pt>
                <c:pt idx="6791">
                  <c:v>7.4698379629844567</c:v>
                </c:pt>
                <c:pt idx="6792">
                  <c:v>7.4705555555774481</c:v>
                </c:pt>
                <c:pt idx="6793">
                  <c:v>7.4712847222472192</c:v>
                </c:pt>
                <c:pt idx="6794">
                  <c:v>7.4720138889169903</c:v>
                </c:pt>
                <c:pt idx="6795">
                  <c:v>7.4727430555794854</c:v>
                </c:pt>
                <c:pt idx="6796">
                  <c:v>7.4734722222492564</c:v>
                </c:pt>
                <c:pt idx="6797">
                  <c:v>7.4741898148422479</c:v>
                </c:pt>
                <c:pt idx="6798">
                  <c:v>7.474918981504743</c:v>
                </c:pt>
                <c:pt idx="6799">
                  <c:v>7.4756828703975771</c:v>
                </c:pt>
                <c:pt idx="6800">
                  <c:v>7.4764120370600722</c:v>
                </c:pt>
                <c:pt idx="6801">
                  <c:v>7.4771412037298433</c:v>
                </c:pt>
                <c:pt idx="6802">
                  <c:v>7.4778587963228347</c:v>
                </c:pt>
                <c:pt idx="6803">
                  <c:v>7.4785879629853298</c:v>
                </c:pt>
                <c:pt idx="6804">
                  <c:v>7.4793171296551009</c:v>
                </c:pt>
                <c:pt idx="6805">
                  <c:v>7.4800347222480923</c:v>
                </c:pt>
                <c:pt idx="6806">
                  <c:v>7.4807638889105874</c:v>
                </c:pt>
                <c:pt idx="6807">
                  <c:v>7.4814930555803585</c:v>
                </c:pt>
                <c:pt idx="6808">
                  <c:v>7.4822106481733499</c:v>
                </c:pt>
                <c:pt idx="6809">
                  <c:v>7.482939814843121</c:v>
                </c:pt>
                <c:pt idx="6810">
                  <c:v>7.4837152778054588</c:v>
                </c:pt>
                <c:pt idx="6811">
                  <c:v>7.4844328703984502</c:v>
                </c:pt>
                <c:pt idx="6812">
                  <c:v>7.4851620370609453</c:v>
                </c:pt>
                <c:pt idx="6813">
                  <c:v>7.4858912037307164</c:v>
                </c:pt>
                <c:pt idx="6814">
                  <c:v>7.4866087963237078</c:v>
                </c:pt>
                <c:pt idx="6815">
                  <c:v>7.4873379629862029</c:v>
                </c:pt>
                <c:pt idx="6816">
                  <c:v>7.488067129655974</c:v>
                </c:pt>
                <c:pt idx="6817">
                  <c:v>7.4887962963184691</c:v>
                </c:pt>
                <c:pt idx="6818">
                  <c:v>7.4895138889114605</c:v>
                </c:pt>
                <c:pt idx="6819">
                  <c:v>7.4902430555812316</c:v>
                </c:pt>
                <c:pt idx="6820">
                  <c:v>7.490960648174223</c:v>
                </c:pt>
                <c:pt idx="6821">
                  <c:v>7.4916898148367181</c:v>
                </c:pt>
                <c:pt idx="6822">
                  <c:v>7.4924189815064892</c:v>
                </c:pt>
                <c:pt idx="6823">
                  <c:v>7.4931365740994806</c:v>
                </c:pt>
                <c:pt idx="6824">
                  <c:v>7.4938657407692517</c:v>
                </c:pt>
                <c:pt idx="6825">
                  <c:v>7.4945949074317468</c:v>
                </c:pt>
                <c:pt idx="6826">
                  <c:v>7.4953703703940846</c:v>
                </c:pt>
                <c:pt idx="6827">
                  <c:v>7.4960995370638557</c:v>
                </c:pt>
                <c:pt idx="6828">
                  <c:v>7.4968171296568471</c:v>
                </c:pt>
                <c:pt idx="6829">
                  <c:v>7.4975462963193422</c:v>
                </c:pt>
                <c:pt idx="6830">
                  <c:v>7.4982754629891133</c:v>
                </c:pt>
                <c:pt idx="6831">
                  <c:v>7.4990046296516084</c:v>
                </c:pt>
                <c:pt idx="6832">
                  <c:v>7.4997800926212221</c:v>
                </c:pt>
                <c:pt idx="6833">
                  <c:v>7.5005092592837173</c:v>
                </c:pt>
                <c:pt idx="6834">
                  <c:v>7.5012268518767087</c:v>
                </c:pt>
                <c:pt idx="6835">
                  <c:v>7.5019560185464798</c:v>
                </c:pt>
                <c:pt idx="6836">
                  <c:v>7.5026851852089749</c:v>
                </c:pt>
                <c:pt idx="6837">
                  <c:v>7.5034143518787459</c:v>
                </c:pt>
                <c:pt idx="6838">
                  <c:v>7.5041319444717374</c:v>
                </c:pt>
                <c:pt idx="6839">
                  <c:v>7.5048611111342325</c:v>
                </c:pt>
                <c:pt idx="6840">
                  <c:v>7.5055902778040036</c:v>
                </c:pt>
                <c:pt idx="6841">
                  <c:v>7.506307870396995</c:v>
                </c:pt>
                <c:pt idx="6842">
                  <c:v>7.5070370370594901</c:v>
                </c:pt>
                <c:pt idx="6843">
                  <c:v>7.5077662037292612</c:v>
                </c:pt>
                <c:pt idx="6844">
                  <c:v>7.5084837963222526</c:v>
                </c:pt>
                <c:pt idx="6845">
                  <c:v>7.5092129629847477</c:v>
                </c:pt>
                <c:pt idx="6846">
                  <c:v>7.5099421296545188</c:v>
                </c:pt>
                <c:pt idx="6847">
                  <c:v>7.5106597222475102</c:v>
                </c:pt>
                <c:pt idx="6848">
                  <c:v>7.5113888889172813</c:v>
                </c:pt>
                <c:pt idx="6849">
                  <c:v>7.5121180555797764</c:v>
                </c:pt>
                <c:pt idx="6850">
                  <c:v>7.5128356481727678</c:v>
                </c:pt>
                <c:pt idx="6851">
                  <c:v>7.5135648148425389</c:v>
                </c:pt>
                <c:pt idx="6852">
                  <c:v>7.514293981505034</c:v>
                </c:pt>
                <c:pt idx="6853">
                  <c:v>7.5150115740980254</c:v>
                </c:pt>
                <c:pt idx="6854">
                  <c:v>7.5157407407677965</c:v>
                </c:pt>
                <c:pt idx="6855">
                  <c:v>7.5164699074302916</c:v>
                </c:pt>
                <c:pt idx="6856">
                  <c:v>7.5171875000232831</c:v>
                </c:pt>
                <c:pt idx="6857">
                  <c:v>7.5179166666930541</c:v>
                </c:pt>
                <c:pt idx="6858">
                  <c:v>7.5186921296553919</c:v>
                </c:pt>
                <c:pt idx="6859">
                  <c:v>7.5194097222483833</c:v>
                </c:pt>
                <c:pt idx="6860">
                  <c:v>7.5201388889108784</c:v>
                </c:pt>
                <c:pt idx="6861">
                  <c:v>7.5208680555806495</c:v>
                </c:pt>
                <c:pt idx="6862">
                  <c:v>7.5215856481736409</c:v>
                </c:pt>
                <c:pt idx="6863">
                  <c:v>7.522314814843412</c:v>
                </c:pt>
                <c:pt idx="6864">
                  <c:v>7.5230902778057498</c:v>
                </c:pt>
                <c:pt idx="6865">
                  <c:v>7.5238078703987412</c:v>
                </c:pt>
                <c:pt idx="6866">
                  <c:v>7.5245370370612363</c:v>
                </c:pt>
                <c:pt idx="6867">
                  <c:v>7.5252662037310074</c:v>
                </c:pt>
                <c:pt idx="6868">
                  <c:v>7.5259837963239988</c:v>
                </c:pt>
                <c:pt idx="6869">
                  <c:v>7.5267129629864939</c:v>
                </c:pt>
                <c:pt idx="6870">
                  <c:v>7.5274884259488317</c:v>
                </c:pt>
                <c:pt idx="6871">
                  <c:v>7.5282175926186028</c:v>
                </c:pt>
                <c:pt idx="6872">
                  <c:v>7.5289351852115942</c:v>
                </c:pt>
                <c:pt idx="6873">
                  <c:v>7.5296643518740893</c:v>
                </c:pt>
                <c:pt idx="6874">
                  <c:v>7.5303935185438604</c:v>
                </c:pt>
                <c:pt idx="6875">
                  <c:v>7.5311111111368518</c:v>
                </c:pt>
                <c:pt idx="6876">
                  <c:v>7.5318402777993469</c:v>
                </c:pt>
                <c:pt idx="6877">
                  <c:v>7.532569444469118</c:v>
                </c:pt>
                <c:pt idx="6878">
                  <c:v>7.5332870370621094</c:v>
                </c:pt>
                <c:pt idx="6879">
                  <c:v>7.5340162037318805</c:v>
                </c:pt>
                <c:pt idx="6880">
                  <c:v>7.5347453703943756</c:v>
                </c:pt>
                <c:pt idx="6881">
                  <c:v>7.5355092592872097</c:v>
                </c:pt>
                <c:pt idx="6882">
                  <c:v>7.5362384259497048</c:v>
                </c:pt>
                <c:pt idx="6883">
                  <c:v>7.5369675926194759</c:v>
                </c:pt>
                <c:pt idx="6884">
                  <c:v>7.5376851852124673</c:v>
                </c:pt>
                <c:pt idx="6885">
                  <c:v>7.5384143518749624</c:v>
                </c:pt>
                <c:pt idx="6886">
                  <c:v>7.5391435185447335</c:v>
                </c:pt>
                <c:pt idx="6887">
                  <c:v>7.5399189815070713</c:v>
                </c:pt>
                <c:pt idx="6888">
                  <c:v>7.5406365741000627</c:v>
                </c:pt>
                <c:pt idx="6889">
                  <c:v>7.5413657407625578</c:v>
                </c:pt>
                <c:pt idx="6890">
                  <c:v>7.5420949074323289</c:v>
                </c:pt>
                <c:pt idx="6891">
                  <c:v>7.5428125000253203</c:v>
                </c:pt>
                <c:pt idx="6892">
                  <c:v>7.5435416666950914</c:v>
                </c:pt>
                <c:pt idx="6893">
                  <c:v>7.5443171296574292</c:v>
                </c:pt>
                <c:pt idx="6894">
                  <c:v>7.5450462963199243</c:v>
                </c:pt>
                <c:pt idx="6895">
                  <c:v>7.5457638889129157</c:v>
                </c:pt>
                <c:pt idx="6896">
                  <c:v>7.5464930555826868</c:v>
                </c:pt>
                <c:pt idx="6897">
                  <c:v>7.5472222222451819</c:v>
                </c:pt>
                <c:pt idx="6898">
                  <c:v>7.5479398148381733</c:v>
                </c:pt>
                <c:pt idx="6899">
                  <c:v>7.5487152778005111</c:v>
                </c:pt>
                <c:pt idx="6900">
                  <c:v>7.5494444444702822</c:v>
                </c:pt>
                <c:pt idx="6901">
                  <c:v>7.5501736111327773</c:v>
                </c:pt>
                <c:pt idx="6902">
                  <c:v>7.5508912037257687</c:v>
                </c:pt>
                <c:pt idx="6903">
                  <c:v>7.5516203703955398</c:v>
                </c:pt>
                <c:pt idx="6904">
                  <c:v>7.5523495370653109</c:v>
                </c:pt>
                <c:pt idx="6905">
                  <c:v>7.5531250000276486</c:v>
                </c:pt>
                <c:pt idx="6906">
                  <c:v>7.5538425926206401</c:v>
                </c:pt>
                <c:pt idx="6907">
                  <c:v>7.5545717592831352</c:v>
                </c:pt>
                <c:pt idx="6908">
                  <c:v>7.5553009259529063</c:v>
                </c:pt>
                <c:pt idx="6909">
                  <c:v>7.5560185185458977</c:v>
                </c:pt>
                <c:pt idx="6910">
                  <c:v>7.5567476852083928</c:v>
                </c:pt>
                <c:pt idx="6911">
                  <c:v>7.5575231481707306</c:v>
                </c:pt>
                <c:pt idx="6912">
                  <c:v>7.5582523148405016</c:v>
                </c:pt>
                <c:pt idx="6913">
                  <c:v>7.5589814815029968</c:v>
                </c:pt>
                <c:pt idx="6914">
                  <c:v>7.5596990740959882</c:v>
                </c:pt>
                <c:pt idx="6915">
                  <c:v>7.5604282407657593</c:v>
                </c:pt>
                <c:pt idx="6916">
                  <c:v>7.5611574074355303</c:v>
                </c:pt>
                <c:pt idx="6917">
                  <c:v>7.5619328703978681</c:v>
                </c:pt>
                <c:pt idx="6918">
                  <c:v>7.5626504629908595</c:v>
                </c:pt>
                <c:pt idx="6919">
                  <c:v>7.5633796296533546</c:v>
                </c:pt>
                <c:pt idx="6920">
                  <c:v>7.5641087963231257</c:v>
                </c:pt>
                <c:pt idx="6921">
                  <c:v>7.5648263889161171</c:v>
                </c:pt>
                <c:pt idx="6922">
                  <c:v>7.5655555555786123</c:v>
                </c:pt>
                <c:pt idx="6923">
                  <c:v>7.56633101854095</c:v>
                </c:pt>
                <c:pt idx="6924">
                  <c:v>7.5670601852107211</c:v>
                </c:pt>
                <c:pt idx="6925">
                  <c:v>7.5677777778037125</c:v>
                </c:pt>
                <c:pt idx="6926">
                  <c:v>7.5685069444662076</c:v>
                </c:pt>
                <c:pt idx="6927">
                  <c:v>7.5692361111359787</c:v>
                </c:pt>
                <c:pt idx="6928">
                  <c:v>7.5699537037289701</c:v>
                </c:pt>
                <c:pt idx="6929">
                  <c:v>7.5707291666913079</c:v>
                </c:pt>
                <c:pt idx="6930">
                  <c:v>7.571458333361079</c:v>
                </c:pt>
                <c:pt idx="6931">
                  <c:v>7.5721875000235741</c:v>
                </c:pt>
                <c:pt idx="6932">
                  <c:v>7.5729050926165655</c:v>
                </c:pt>
                <c:pt idx="6933">
                  <c:v>7.5736342592863366</c:v>
                </c:pt>
                <c:pt idx="6934">
                  <c:v>7.5743634259488317</c:v>
                </c:pt>
                <c:pt idx="6935">
                  <c:v>7.5751273148416658</c:v>
                </c:pt>
                <c:pt idx="6936">
                  <c:v>7.5758564815041609</c:v>
                </c:pt>
                <c:pt idx="6937">
                  <c:v>7.576585648173932</c:v>
                </c:pt>
                <c:pt idx="6938">
                  <c:v>7.5773032407669234</c:v>
                </c:pt>
                <c:pt idx="6939">
                  <c:v>7.5780324074294185</c:v>
                </c:pt>
                <c:pt idx="6940">
                  <c:v>7.5787615740991896</c:v>
                </c:pt>
                <c:pt idx="6941">
                  <c:v>7.5795370370615274</c:v>
                </c:pt>
                <c:pt idx="6942">
                  <c:v>7.5802546296545188</c:v>
                </c:pt>
                <c:pt idx="6943">
                  <c:v>7.5809837963242899</c:v>
                </c:pt>
                <c:pt idx="6944">
                  <c:v>7.581712962986785</c:v>
                </c:pt>
                <c:pt idx="6945">
                  <c:v>7.5824305555797764</c:v>
                </c:pt>
                <c:pt idx="6946">
                  <c:v>7.5831597222495475</c:v>
                </c:pt>
                <c:pt idx="6947">
                  <c:v>7.5839351852118853</c:v>
                </c:pt>
                <c:pt idx="6948">
                  <c:v>7.5846527778048767</c:v>
                </c:pt>
                <c:pt idx="6949">
                  <c:v>7.5853819444673718</c:v>
                </c:pt>
                <c:pt idx="6950">
                  <c:v>7.5861111111371429</c:v>
                </c:pt>
                <c:pt idx="6951">
                  <c:v>7.5868287037301343</c:v>
                </c:pt>
                <c:pt idx="6952">
                  <c:v>7.5875578703926294</c:v>
                </c:pt>
                <c:pt idx="6953">
                  <c:v>7.5883333333549672</c:v>
                </c:pt>
                <c:pt idx="6954">
                  <c:v>7.5890509259479586</c:v>
                </c:pt>
                <c:pt idx="6955">
                  <c:v>7.5897800926177297</c:v>
                </c:pt>
                <c:pt idx="6956">
                  <c:v>7.5905092592875008</c:v>
                </c:pt>
                <c:pt idx="6957">
                  <c:v>7.5912268518804922</c:v>
                </c:pt>
                <c:pt idx="6958">
                  <c:v>7.5919560185429873</c:v>
                </c:pt>
                <c:pt idx="6959">
                  <c:v>7.5926851852127584</c:v>
                </c:pt>
                <c:pt idx="6960">
                  <c:v>7.5934027778057498</c:v>
                </c:pt>
                <c:pt idx="6961">
                  <c:v>7.5941319444682449</c:v>
                </c:pt>
                <c:pt idx="6962">
                  <c:v>7.594861111138016</c:v>
                </c:pt>
                <c:pt idx="6963">
                  <c:v>7.5955787037310074</c:v>
                </c:pt>
                <c:pt idx="6964">
                  <c:v>7.5963541666933452</c:v>
                </c:pt>
                <c:pt idx="6965">
                  <c:v>7.5970833333558403</c:v>
                </c:pt>
                <c:pt idx="6966">
                  <c:v>7.5978009259488317</c:v>
                </c:pt>
                <c:pt idx="6967">
                  <c:v>7.5985300926186028</c:v>
                </c:pt>
                <c:pt idx="6968">
                  <c:v>7.5992592592810979</c:v>
                </c:pt>
                <c:pt idx="6969">
                  <c:v>7.5999768518740893</c:v>
                </c:pt>
                <c:pt idx="6970">
                  <c:v>7.6007523148364271</c:v>
                </c:pt>
                <c:pt idx="6971">
                  <c:v>7.6014814815061982</c:v>
                </c:pt>
                <c:pt idx="6972">
                  <c:v>7.6022106481759693</c:v>
                </c:pt>
                <c:pt idx="6973">
                  <c:v>7.6029282407689607</c:v>
                </c:pt>
                <c:pt idx="6974">
                  <c:v>7.6036574074314558</c:v>
                </c:pt>
                <c:pt idx="6975">
                  <c:v>7.6043865741012269</c:v>
                </c:pt>
                <c:pt idx="6976">
                  <c:v>7.605150462986785</c:v>
                </c:pt>
                <c:pt idx="6977">
                  <c:v>7.6058796296565561</c:v>
                </c:pt>
                <c:pt idx="6978">
                  <c:v>7.6066087963190512</c:v>
                </c:pt>
                <c:pt idx="6979">
                  <c:v>7.6073263889120426</c:v>
                </c:pt>
                <c:pt idx="6980">
                  <c:v>7.6080555555818137</c:v>
                </c:pt>
                <c:pt idx="6981">
                  <c:v>7.6087847222443088</c:v>
                </c:pt>
                <c:pt idx="6982">
                  <c:v>7.6095601852139225</c:v>
                </c:pt>
                <c:pt idx="6983">
                  <c:v>7.610277777799638</c:v>
                </c:pt>
                <c:pt idx="6984">
                  <c:v>7.6110069444694091</c:v>
                </c:pt>
                <c:pt idx="6985">
                  <c:v>7.6117361111391801</c:v>
                </c:pt>
                <c:pt idx="6986">
                  <c:v>7.6124537037321716</c:v>
                </c:pt>
                <c:pt idx="6987">
                  <c:v>7.6131828703946667</c:v>
                </c:pt>
                <c:pt idx="6988">
                  <c:v>7.6139583333570044</c:v>
                </c:pt>
                <c:pt idx="6989">
                  <c:v>7.6146875000267755</c:v>
                </c:pt>
                <c:pt idx="6990">
                  <c:v>7.6154050926197669</c:v>
                </c:pt>
                <c:pt idx="6991">
                  <c:v>7.6161342592822621</c:v>
                </c:pt>
                <c:pt idx="6992">
                  <c:v>7.6168518518752535</c:v>
                </c:pt>
                <c:pt idx="6993">
                  <c:v>7.6175810185450246</c:v>
                </c:pt>
                <c:pt idx="6994">
                  <c:v>7.6183564815073623</c:v>
                </c:pt>
                <c:pt idx="6995">
                  <c:v>7.6190856481698574</c:v>
                </c:pt>
                <c:pt idx="6996">
                  <c:v>7.6198148148396285</c:v>
                </c:pt>
                <c:pt idx="6997">
                  <c:v>7.6205324074326199</c:v>
                </c:pt>
                <c:pt idx="6998">
                  <c:v>7.621261574102391</c:v>
                </c:pt>
                <c:pt idx="6999">
                  <c:v>7.6219791666953824</c:v>
                </c:pt>
                <c:pt idx="7000">
                  <c:v>7.6227083333578776</c:v>
                </c:pt>
                <c:pt idx="7001">
                  <c:v>7.6234375000276486</c:v>
                </c:pt>
                <c:pt idx="7002">
                  <c:v>7.6241550926206401</c:v>
                </c:pt>
                <c:pt idx="7003">
                  <c:v>7.6248842592831352</c:v>
                </c:pt>
                <c:pt idx="7004">
                  <c:v>7.6256134259529063</c:v>
                </c:pt>
                <c:pt idx="7005">
                  <c:v>7.6263310185458977</c:v>
                </c:pt>
                <c:pt idx="7006">
                  <c:v>7.6270601852083928</c:v>
                </c:pt>
                <c:pt idx="7007">
                  <c:v>7.6277893518781639</c:v>
                </c:pt>
                <c:pt idx="7008">
                  <c:v>7.6285069444711553</c:v>
                </c:pt>
                <c:pt idx="7009">
                  <c:v>7.6292361111336504</c:v>
                </c:pt>
                <c:pt idx="7010">
                  <c:v>7.6300115740959882</c:v>
                </c:pt>
                <c:pt idx="7011">
                  <c:v>7.6307291666889796</c:v>
                </c:pt>
                <c:pt idx="7012">
                  <c:v>7.6314583333587507</c:v>
                </c:pt>
                <c:pt idx="7013">
                  <c:v>7.6321875000285218</c:v>
                </c:pt>
                <c:pt idx="7014">
                  <c:v>7.6329050926142372</c:v>
                </c:pt>
                <c:pt idx="7015">
                  <c:v>7.6336342592840083</c:v>
                </c:pt>
                <c:pt idx="7016">
                  <c:v>7.6343634259537794</c:v>
                </c:pt>
                <c:pt idx="7017">
                  <c:v>7.6350810185467708</c:v>
                </c:pt>
                <c:pt idx="7018">
                  <c:v>7.6358101852092659</c:v>
                </c:pt>
                <c:pt idx="7019">
                  <c:v>7.636539351879037</c:v>
                </c:pt>
                <c:pt idx="7020">
                  <c:v>7.6372569444720284</c:v>
                </c:pt>
                <c:pt idx="7021">
                  <c:v>7.6380324074343662</c:v>
                </c:pt>
                <c:pt idx="7022">
                  <c:v>7.6387615740968613</c:v>
                </c:pt>
                <c:pt idx="7023">
                  <c:v>7.6394907407666324</c:v>
                </c:pt>
                <c:pt idx="7024">
                  <c:v>7.6402083333596238</c:v>
                </c:pt>
                <c:pt idx="7025">
                  <c:v>7.6409375000221189</c:v>
                </c:pt>
                <c:pt idx="7026">
                  <c:v>7.64166666669189</c:v>
                </c:pt>
                <c:pt idx="7027">
                  <c:v>7.6424421296542278</c:v>
                </c:pt>
                <c:pt idx="7028">
                  <c:v>7.6431597222472192</c:v>
                </c:pt>
                <c:pt idx="7029">
                  <c:v>7.6438888889169903</c:v>
                </c:pt>
                <c:pt idx="7030">
                  <c:v>7.6446180555794854</c:v>
                </c:pt>
                <c:pt idx="7031">
                  <c:v>7.6453356481724768</c:v>
                </c:pt>
                <c:pt idx="7032">
                  <c:v>7.6460648148422479</c:v>
                </c:pt>
                <c:pt idx="7033">
                  <c:v>7.6468402778045856</c:v>
                </c:pt>
                <c:pt idx="7034">
                  <c:v>7.6475694444670808</c:v>
                </c:pt>
                <c:pt idx="7035">
                  <c:v>7.6482986111368518</c:v>
                </c:pt>
                <c:pt idx="7036">
                  <c:v>7.6490162037298433</c:v>
                </c:pt>
                <c:pt idx="7037">
                  <c:v>7.6497453703923384</c:v>
                </c:pt>
                <c:pt idx="7038">
                  <c:v>7.6504745370621094</c:v>
                </c:pt>
                <c:pt idx="7039">
                  <c:v>7.6512500000244472</c:v>
                </c:pt>
                <c:pt idx="7040">
                  <c:v>7.6519675926174386</c:v>
                </c:pt>
                <c:pt idx="7041">
                  <c:v>7.6526967592872097</c:v>
                </c:pt>
                <c:pt idx="7042">
                  <c:v>7.6534259259497048</c:v>
                </c:pt>
                <c:pt idx="7043">
                  <c:v>7.6541435185426963</c:v>
                </c:pt>
                <c:pt idx="7044">
                  <c:v>7.6548726852124673</c:v>
                </c:pt>
                <c:pt idx="7045">
                  <c:v>7.6556481481748051</c:v>
                </c:pt>
                <c:pt idx="7046">
                  <c:v>7.6563657407677965</c:v>
                </c:pt>
                <c:pt idx="7047">
                  <c:v>7.6570949074302916</c:v>
                </c:pt>
                <c:pt idx="7048">
                  <c:v>7.6578240741000627</c:v>
                </c:pt>
                <c:pt idx="7049">
                  <c:v>7.6585416666930541</c:v>
                </c:pt>
                <c:pt idx="7050">
                  <c:v>7.6592708333555493</c:v>
                </c:pt>
                <c:pt idx="7051">
                  <c:v>7.660046296317887</c:v>
                </c:pt>
                <c:pt idx="7052">
                  <c:v>7.6607754629876581</c:v>
                </c:pt>
                <c:pt idx="7053">
                  <c:v>7.6615046296574292</c:v>
                </c:pt>
                <c:pt idx="7054">
                  <c:v>7.6622222222504206</c:v>
                </c:pt>
                <c:pt idx="7055">
                  <c:v>7.6629513889129157</c:v>
                </c:pt>
                <c:pt idx="7056">
                  <c:v>7.6636805555826868</c:v>
                </c:pt>
                <c:pt idx="7057">
                  <c:v>7.6643981481756782</c:v>
                </c:pt>
                <c:pt idx="7058">
                  <c:v>7.6651273148381733</c:v>
                </c:pt>
                <c:pt idx="7059">
                  <c:v>7.6658449074311648</c:v>
                </c:pt>
                <c:pt idx="7060">
                  <c:v>7.6665740741009358</c:v>
                </c:pt>
                <c:pt idx="7061">
                  <c:v>7.6673032407634309</c:v>
                </c:pt>
                <c:pt idx="7062">
                  <c:v>7.6680787037257687</c:v>
                </c:pt>
                <c:pt idx="7063">
                  <c:v>7.6688078703955398</c:v>
                </c:pt>
                <c:pt idx="7064">
                  <c:v>7.6695254629885312</c:v>
                </c:pt>
                <c:pt idx="7065">
                  <c:v>7.6702546296583023</c:v>
                </c:pt>
                <c:pt idx="7066">
                  <c:v>7.6709837963207974</c:v>
                </c:pt>
                <c:pt idx="7067">
                  <c:v>7.6717013889137888</c:v>
                </c:pt>
                <c:pt idx="7068">
                  <c:v>7.6724768518761266</c:v>
                </c:pt>
                <c:pt idx="7069">
                  <c:v>7.6732060185458977</c:v>
                </c:pt>
                <c:pt idx="7070">
                  <c:v>7.6739351852083928</c:v>
                </c:pt>
                <c:pt idx="7071">
                  <c:v>7.6746527778013842</c:v>
                </c:pt>
                <c:pt idx="7072">
                  <c:v>7.6753819444711553</c:v>
                </c:pt>
                <c:pt idx="7073">
                  <c:v>7.6761111111336504</c:v>
                </c:pt>
                <c:pt idx="7074">
                  <c:v>7.6768865740959882</c:v>
                </c:pt>
                <c:pt idx="7075">
                  <c:v>7.6776041666889796</c:v>
                </c:pt>
                <c:pt idx="7076">
                  <c:v>7.6783333333587507</c:v>
                </c:pt>
                <c:pt idx="7077">
                  <c:v>7.6790625000285218</c:v>
                </c:pt>
                <c:pt idx="7078">
                  <c:v>7.6797800926142372</c:v>
                </c:pt>
                <c:pt idx="7079">
                  <c:v>7.6805092592840083</c:v>
                </c:pt>
                <c:pt idx="7080">
                  <c:v>7.6812847222463461</c:v>
                </c:pt>
                <c:pt idx="7081">
                  <c:v>7.6820023148393375</c:v>
                </c:pt>
                <c:pt idx="7082">
                  <c:v>7.6827314815091086</c:v>
                </c:pt>
                <c:pt idx="7083">
                  <c:v>7.6834606481716037</c:v>
                </c:pt>
                <c:pt idx="7084">
                  <c:v>7.6841782407645951</c:v>
                </c:pt>
                <c:pt idx="7085">
                  <c:v>7.6849074074343662</c:v>
                </c:pt>
                <c:pt idx="7086">
                  <c:v>7.6856828703967039</c:v>
                </c:pt>
                <c:pt idx="7087">
                  <c:v>7.6864004629896954</c:v>
                </c:pt>
                <c:pt idx="7088">
                  <c:v>7.6871296296521905</c:v>
                </c:pt>
                <c:pt idx="7089">
                  <c:v>7.6878587963219616</c:v>
                </c:pt>
                <c:pt idx="7090">
                  <c:v>7.688576388914953</c:v>
                </c:pt>
                <c:pt idx="7091">
                  <c:v>7.6893055555774481</c:v>
                </c:pt>
                <c:pt idx="7092">
                  <c:v>7.6900810185470618</c:v>
                </c:pt>
                <c:pt idx="7093">
                  <c:v>7.6907986111327773</c:v>
                </c:pt>
                <c:pt idx="7094">
                  <c:v>7.6915277778025484</c:v>
                </c:pt>
                <c:pt idx="7095">
                  <c:v>7.6922569444723194</c:v>
                </c:pt>
                <c:pt idx="7096">
                  <c:v>7.6929745370653109</c:v>
                </c:pt>
                <c:pt idx="7097">
                  <c:v>7.693703703727806</c:v>
                </c:pt>
                <c:pt idx="7098">
                  <c:v>7.6944791666901438</c:v>
                </c:pt>
                <c:pt idx="7099">
                  <c:v>7.6952083333599148</c:v>
                </c:pt>
                <c:pt idx="7100">
                  <c:v>7.6959259259529063</c:v>
                </c:pt>
                <c:pt idx="7101">
                  <c:v>7.6966550926154014</c:v>
                </c:pt>
                <c:pt idx="7102">
                  <c:v>7.6973842592851724</c:v>
                </c:pt>
                <c:pt idx="7103">
                  <c:v>7.6981018518781639</c:v>
                </c:pt>
                <c:pt idx="7104">
                  <c:v>7.6988773148405016</c:v>
                </c:pt>
                <c:pt idx="7105">
                  <c:v>7.6996064815029968</c:v>
                </c:pt>
                <c:pt idx="7106">
                  <c:v>7.7003356481727678</c:v>
                </c:pt>
                <c:pt idx="7107">
                  <c:v>7.7010532407657593</c:v>
                </c:pt>
                <c:pt idx="7108">
                  <c:v>7.7017824074355303</c:v>
                </c:pt>
                <c:pt idx="7109">
                  <c:v>7.7025115740980254</c:v>
                </c:pt>
                <c:pt idx="7110">
                  <c:v>7.7032754629908595</c:v>
                </c:pt>
                <c:pt idx="7111">
                  <c:v>7.7040046296533546</c:v>
                </c:pt>
                <c:pt idx="7112">
                  <c:v>7.7047337963231257</c:v>
                </c:pt>
                <c:pt idx="7113">
                  <c:v>7.7054513889161171</c:v>
                </c:pt>
                <c:pt idx="7114">
                  <c:v>7.7061805555786123</c:v>
                </c:pt>
                <c:pt idx="7115">
                  <c:v>7.7069097222483833</c:v>
                </c:pt>
                <c:pt idx="7116">
                  <c:v>7.7076851852107211</c:v>
                </c:pt>
                <c:pt idx="7117">
                  <c:v>7.7084027778037125</c:v>
                </c:pt>
                <c:pt idx="7118">
                  <c:v>7.7091319444662076</c:v>
                </c:pt>
                <c:pt idx="7119">
                  <c:v>7.7098611111359787</c:v>
                </c:pt>
                <c:pt idx="7120">
                  <c:v>7.7105902778057498</c:v>
                </c:pt>
                <c:pt idx="7121">
                  <c:v>7.7113078703987412</c:v>
                </c:pt>
                <c:pt idx="7122">
                  <c:v>7.712083333361079</c:v>
                </c:pt>
                <c:pt idx="7123">
                  <c:v>7.7128125000235741</c:v>
                </c:pt>
                <c:pt idx="7124">
                  <c:v>7.7135416666933452</c:v>
                </c:pt>
                <c:pt idx="7125">
                  <c:v>7.7142592592863366</c:v>
                </c:pt>
                <c:pt idx="7126">
                  <c:v>7.7149884259488317</c:v>
                </c:pt>
                <c:pt idx="7127">
                  <c:v>7.7157175926186028</c:v>
                </c:pt>
                <c:pt idx="7128">
                  <c:v>7.7164930555809406</c:v>
                </c:pt>
                <c:pt idx="7129">
                  <c:v>7.7172222222507116</c:v>
                </c:pt>
                <c:pt idx="7130">
                  <c:v>7.7179398148364271</c:v>
                </c:pt>
                <c:pt idx="7131">
                  <c:v>7.7186689815061982</c:v>
                </c:pt>
                <c:pt idx="7132">
                  <c:v>7.7193981481759693</c:v>
                </c:pt>
                <c:pt idx="7133">
                  <c:v>7.7201157407689607</c:v>
                </c:pt>
                <c:pt idx="7134">
                  <c:v>7.7208912037312984</c:v>
                </c:pt>
                <c:pt idx="7135">
                  <c:v>7.7216203703937936</c:v>
                </c:pt>
                <c:pt idx="7136">
                  <c:v>7.7223495370635646</c:v>
                </c:pt>
                <c:pt idx="7137">
                  <c:v>7.7230671296565561</c:v>
                </c:pt>
                <c:pt idx="7138">
                  <c:v>7.7237962963190512</c:v>
                </c:pt>
                <c:pt idx="7139">
                  <c:v>7.7245254629888223</c:v>
                </c:pt>
                <c:pt idx="7140">
                  <c:v>7.7252430555818137</c:v>
                </c:pt>
                <c:pt idx="7141">
                  <c:v>7.7259722222443088</c:v>
                </c:pt>
                <c:pt idx="7142">
                  <c:v>7.7267013889140799</c:v>
                </c:pt>
                <c:pt idx="7143">
                  <c:v>7.7274189815070713</c:v>
                </c:pt>
                <c:pt idx="7144">
                  <c:v>7.7281481481768424</c:v>
                </c:pt>
                <c:pt idx="7145">
                  <c:v>7.7289236111391801</c:v>
                </c:pt>
                <c:pt idx="7146">
                  <c:v>7.7296527778016753</c:v>
                </c:pt>
                <c:pt idx="7147">
                  <c:v>7.7303703703946667</c:v>
                </c:pt>
                <c:pt idx="7148">
                  <c:v>7.7310995370644378</c:v>
                </c:pt>
                <c:pt idx="7149">
                  <c:v>7.7318171296574292</c:v>
                </c:pt>
                <c:pt idx="7150">
                  <c:v>7.7325462963199243</c:v>
                </c:pt>
                <c:pt idx="7151">
                  <c:v>7.7332754629896954</c:v>
                </c:pt>
                <c:pt idx="7152">
                  <c:v>7.7339930555826868</c:v>
                </c:pt>
                <c:pt idx="7153">
                  <c:v>7.7347222222451819</c:v>
                </c:pt>
                <c:pt idx="7154">
                  <c:v>7.735451388914953</c:v>
                </c:pt>
                <c:pt idx="7155">
                  <c:v>7.7361689815079444</c:v>
                </c:pt>
                <c:pt idx="7156">
                  <c:v>7.7369560185470618</c:v>
                </c:pt>
                <c:pt idx="7157">
                  <c:v>7.7376736111327773</c:v>
                </c:pt>
                <c:pt idx="7158">
                  <c:v>7.7384027778025484</c:v>
                </c:pt>
                <c:pt idx="7159">
                  <c:v>7.7391319444723194</c:v>
                </c:pt>
                <c:pt idx="7160">
                  <c:v>7.7398495370653109</c:v>
                </c:pt>
                <c:pt idx="7161">
                  <c:v>7.740578703727806</c:v>
                </c:pt>
                <c:pt idx="7162">
                  <c:v>7.7413078703975771</c:v>
                </c:pt>
                <c:pt idx="7163">
                  <c:v>7.7420254629905685</c:v>
                </c:pt>
                <c:pt idx="7164">
                  <c:v>7.7427546296530636</c:v>
                </c:pt>
                <c:pt idx="7165">
                  <c:v>7.743472222246055</c:v>
                </c:pt>
                <c:pt idx="7166">
                  <c:v>7.7442013889158261</c:v>
                </c:pt>
                <c:pt idx="7167">
                  <c:v>7.7449768518781639</c:v>
                </c:pt>
                <c:pt idx="7168">
                  <c:v>7.745706018540659</c:v>
                </c:pt>
                <c:pt idx="7169">
                  <c:v>7.7464351852104301</c:v>
                </c:pt>
                <c:pt idx="7170">
                  <c:v>7.7471527778034215</c:v>
                </c:pt>
                <c:pt idx="7171">
                  <c:v>7.7478819444731926</c:v>
                </c:pt>
                <c:pt idx="7172">
                  <c:v>7.7486111111356877</c:v>
                </c:pt>
                <c:pt idx="7173">
                  <c:v>7.7493750000285218</c:v>
                </c:pt>
                <c:pt idx="7174">
                  <c:v>7.7501041666910169</c:v>
                </c:pt>
                <c:pt idx="7175">
                  <c:v>7.7508333333607879</c:v>
                </c:pt>
                <c:pt idx="7176">
                  <c:v>7.7515509259537794</c:v>
                </c:pt>
                <c:pt idx="7177">
                  <c:v>7.7522800926162745</c:v>
                </c:pt>
                <c:pt idx="7178">
                  <c:v>7.7530092592860456</c:v>
                </c:pt>
                <c:pt idx="7179">
                  <c:v>7.7537847222483833</c:v>
                </c:pt>
                <c:pt idx="7180">
                  <c:v>7.7545023148413748</c:v>
                </c:pt>
                <c:pt idx="7181">
                  <c:v>7.7552314815038699</c:v>
                </c:pt>
                <c:pt idx="7182">
                  <c:v>7.7559606481736409</c:v>
                </c:pt>
                <c:pt idx="7183">
                  <c:v>7.7566782407666324</c:v>
                </c:pt>
                <c:pt idx="7184">
                  <c:v>7.7574074074291275</c:v>
                </c:pt>
                <c:pt idx="7185">
                  <c:v>7.7581365740988986</c:v>
                </c:pt>
                <c:pt idx="7186">
                  <c:v>7.75885416669189</c:v>
                </c:pt>
                <c:pt idx="7187">
                  <c:v>7.7595833333616611</c:v>
                </c:pt>
                <c:pt idx="7188">
                  <c:v>7.7603125000241562</c:v>
                </c:pt>
                <c:pt idx="7189">
                  <c:v>7.7610300926171476</c:v>
                </c:pt>
                <c:pt idx="7190">
                  <c:v>7.7617592592869187</c:v>
                </c:pt>
                <c:pt idx="7191">
                  <c:v>7.7624884259494138</c:v>
                </c:pt>
                <c:pt idx="7192">
                  <c:v>7.7632060185424052</c:v>
                </c:pt>
                <c:pt idx="7193">
                  <c:v>7.7639351852121763</c:v>
                </c:pt>
                <c:pt idx="7194">
                  <c:v>7.7646643518746714</c:v>
                </c:pt>
                <c:pt idx="7195">
                  <c:v>7.7653819444676628</c:v>
                </c:pt>
                <c:pt idx="7196">
                  <c:v>7.7661111111374339</c:v>
                </c:pt>
                <c:pt idx="7197">
                  <c:v>7.7668287037304253</c:v>
                </c:pt>
                <c:pt idx="7198">
                  <c:v>7.7675578703929204</c:v>
                </c:pt>
                <c:pt idx="7199">
                  <c:v>7.7682870370626915</c:v>
                </c:pt>
                <c:pt idx="7200">
                  <c:v>7.7690625000250293</c:v>
                </c:pt>
                <c:pt idx="7201">
                  <c:v>7.7697916666948004</c:v>
                </c:pt>
                <c:pt idx="7202">
                  <c:v>7.7705092592877918</c:v>
                </c:pt>
                <c:pt idx="7203">
                  <c:v>7.7712384259502869</c:v>
                </c:pt>
                <c:pt idx="7204">
                  <c:v>7.771967592620058</c:v>
                </c:pt>
                <c:pt idx="7205">
                  <c:v>7.7726851852130494</c:v>
                </c:pt>
                <c:pt idx="7206">
                  <c:v>7.7734606481753872</c:v>
                </c:pt>
                <c:pt idx="7207">
                  <c:v>7.7741782407683786</c:v>
                </c:pt>
                <c:pt idx="7208">
                  <c:v>7.7749074074308737</c:v>
                </c:pt>
                <c:pt idx="7209">
                  <c:v>7.7756365741006448</c:v>
                </c:pt>
                <c:pt idx="7210">
                  <c:v>7.7763541666936362</c:v>
                </c:pt>
                <c:pt idx="7211">
                  <c:v>7.7770833333561313</c:v>
                </c:pt>
                <c:pt idx="7212">
                  <c:v>7.7778587963184691</c:v>
                </c:pt>
                <c:pt idx="7213">
                  <c:v>7.7785879629882402</c:v>
                </c:pt>
                <c:pt idx="7214">
                  <c:v>7.7793055555812316</c:v>
                </c:pt>
                <c:pt idx="7215">
                  <c:v>7.7800347222437267</c:v>
                </c:pt>
                <c:pt idx="7216">
                  <c:v>7.7807638889134978</c:v>
                </c:pt>
                <c:pt idx="7217">
                  <c:v>7.7814814815064892</c:v>
                </c:pt>
                <c:pt idx="7218">
                  <c:v>7.7822106481762603</c:v>
                </c:pt>
                <c:pt idx="7219">
                  <c:v>7.7829282407692517</c:v>
                </c:pt>
                <c:pt idx="7220">
                  <c:v>7.7836574074317468</c:v>
                </c:pt>
                <c:pt idx="7221">
                  <c:v>7.7843865741015179</c:v>
                </c:pt>
                <c:pt idx="7222">
                  <c:v>7.7851041666945093</c:v>
                </c:pt>
                <c:pt idx="7223">
                  <c:v>7.7858796296568471</c:v>
                </c:pt>
                <c:pt idx="7224">
                  <c:v>7.7866087963193422</c:v>
                </c:pt>
                <c:pt idx="7225">
                  <c:v>7.7873379629891133</c:v>
                </c:pt>
                <c:pt idx="7226">
                  <c:v>7.7880555555821047</c:v>
                </c:pt>
                <c:pt idx="7227">
                  <c:v>7.7887847222445998</c:v>
                </c:pt>
                <c:pt idx="7228">
                  <c:v>7.7895138889143709</c:v>
                </c:pt>
                <c:pt idx="7229">
                  <c:v>7.7902314815073623</c:v>
                </c:pt>
                <c:pt idx="7230">
                  <c:v>7.7909606481698574</c:v>
                </c:pt>
                <c:pt idx="7231">
                  <c:v>7.7916898148396285</c:v>
                </c:pt>
                <c:pt idx="7232">
                  <c:v>7.7924074074326199</c:v>
                </c:pt>
                <c:pt idx="7233">
                  <c:v>7.793136574102391</c:v>
                </c:pt>
                <c:pt idx="7234">
                  <c:v>7.7939120370647288</c:v>
                </c:pt>
                <c:pt idx="7235">
                  <c:v>7.7946412037272239</c:v>
                </c:pt>
                <c:pt idx="7236">
                  <c:v>7.7953587963202153</c:v>
                </c:pt>
                <c:pt idx="7237">
                  <c:v>7.7960879629899864</c:v>
                </c:pt>
                <c:pt idx="7238">
                  <c:v>7.7968171296524815</c:v>
                </c:pt>
                <c:pt idx="7239">
                  <c:v>7.7975347222454729</c:v>
                </c:pt>
                <c:pt idx="7240">
                  <c:v>7.798263888915244</c:v>
                </c:pt>
                <c:pt idx="7241">
                  <c:v>7.7989930555777391</c:v>
                </c:pt>
                <c:pt idx="7242">
                  <c:v>7.7997106481707306</c:v>
                </c:pt>
                <c:pt idx="7243">
                  <c:v>7.8004398148405016</c:v>
                </c:pt>
                <c:pt idx="7244">
                  <c:v>7.8011689815029968</c:v>
                </c:pt>
                <c:pt idx="7245">
                  <c:v>7.8019444444726105</c:v>
                </c:pt>
                <c:pt idx="7246">
                  <c:v>7.8026620370656019</c:v>
                </c:pt>
                <c:pt idx="7247">
                  <c:v>7.803391203728097</c:v>
                </c:pt>
                <c:pt idx="7248">
                  <c:v>7.8041203703978681</c:v>
                </c:pt>
                <c:pt idx="7249">
                  <c:v>7.8048379629908595</c:v>
                </c:pt>
                <c:pt idx="7250">
                  <c:v>7.8055671296533546</c:v>
                </c:pt>
                <c:pt idx="7251">
                  <c:v>7.8063425926156924</c:v>
                </c:pt>
                <c:pt idx="7252">
                  <c:v>7.8070717592854635</c:v>
                </c:pt>
                <c:pt idx="7253">
                  <c:v>7.8077893518784549</c:v>
                </c:pt>
                <c:pt idx="7254">
                  <c:v>7.80851851854095</c:v>
                </c:pt>
                <c:pt idx="7255">
                  <c:v>7.8092476852107211</c:v>
                </c:pt>
                <c:pt idx="7256">
                  <c:v>7.8099652778037125</c:v>
                </c:pt>
                <c:pt idx="7257">
                  <c:v>7.8106944444662076</c:v>
                </c:pt>
                <c:pt idx="7258">
                  <c:v>7.8114236111359787</c:v>
                </c:pt>
                <c:pt idx="7259">
                  <c:v>7.8121412037289701</c:v>
                </c:pt>
                <c:pt idx="7260">
                  <c:v>7.8128703703987412</c:v>
                </c:pt>
                <c:pt idx="7261">
                  <c:v>7.8135995370612363</c:v>
                </c:pt>
                <c:pt idx="7262">
                  <c:v>7.8143634259540704</c:v>
                </c:pt>
                <c:pt idx="7263">
                  <c:v>7.8150925926165655</c:v>
                </c:pt>
                <c:pt idx="7264">
                  <c:v>7.8158217592863366</c:v>
                </c:pt>
                <c:pt idx="7265">
                  <c:v>7.816539351879328</c:v>
                </c:pt>
                <c:pt idx="7266">
                  <c:v>7.8172685185418231</c:v>
                </c:pt>
                <c:pt idx="7267">
                  <c:v>7.8179976852115942</c:v>
                </c:pt>
                <c:pt idx="7268">
                  <c:v>7.818773148173932</c:v>
                </c:pt>
                <c:pt idx="7269">
                  <c:v>7.8194907407669234</c:v>
                </c:pt>
                <c:pt idx="7270">
                  <c:v>7.8202199074294185</c:v>
                </c:pt>
                <c:pt idx="7271">
                  <c:v>7.8209490740991896</c:v>
                </c:pt>
                <c:pt idx="7272">
                  <c:v>7.821666666692181</c:v>
                </c:pt>
                <c:pt idx="7273">
                  <c:v>7.8223958333619521</c:v>
                </c:pt>
                <c:pt idx="7274">
                  <c:v>7.8231712963242899</c:v>
                </c:pt>
                <c:pt idx="7275">
                  <c:v>7.823900462986785</c:v>
                </c:pt>
                <c:pt idx="7276">
                  <c:v>7.8246180555797764</c:v>
                </c:pt>
                <c:pt idx="7277">
                  <c:v>7.8253472222495475</c:v>
                </c:pt>
                <c:pt idx="7278">
                  <c:v>7.8260763889120426</c:v>
                </c:pt>
                <c:pt idx="7279">
                  <c:v>7.826793981505034</c:v>
                </c:pt>
                <c:pt idx="7280">
                  <c:v>7.8275694444673718</c:v>
                </c:pt>
                <c:pt idx="7281">
                  <c:v>7.8282986111371429</c:v>
                </c:pt>
                <c:pt idx="7282">
                  <c:v>7.8290162037301343</c:v>
                </c:pt>
                <c:pt idx="7283">
                  <c:v>7.8297453703926294</c:v>
                </c:pt>
                <c:pt idx="7284">
                  <c:v>7.8304745370624005</c:v>
                </c:pt>
                <c:pt idx="7285">
                  <c:v>7.8311921296553919</c:v>
                </c:pt>
                <c:pt idx="7286">
                  <c:v>7.8319675926177297</c:v>
                </c:pt>
                <c:pt idx="7287">
                  <c:v>7.8326967592875008</c:v>
                </c:pt>
                <c:pt idx="7288">
                  <c:v>7.8334143518804922</c:v>
                </c:pt>
                <c:pt idx="7289">
                  <c:v>7.8341435185429873</c:v>
                </c:pt>
                <c:pt idx="7290">
                  <c:v>7.8348726852127584</c:v>
                </c:pt>
                <c:pt idx="7291">
                  <c:v>7.8355902778057498</c:v>
                </c:pt>
                <c:pt idx="7292">
                  <c:v>7.8363657407680876</c:v>
                </c:pt>
                <c:pt idx="7293">
                  <c:v>7.8370949074305827</c:v>
                </c:pt>
                <c:pt idx="7294">
                  <c:v>7.8378240741003538</c:v>
                </c:pt>
                <c:pt idx="7295">
                  <c:v>7.8385416666933452</c:v>
                </c:pt>
                <c:pt idx="7296">
                  <c:v>7.8392708333558403</c:v>
                </c:pt>
                <c:pt idx="7297">
                  <c:v>7.8400000000256114</c:v>
                </c:pt>
                <c:pt idx="7298">
                  <c:v>7.8407638889111695</c:v>
                </c:pt>
                <c:pt idx="7299">
                  <c:v>7.8414930555809406</c:v>
                </c:pt>
                <c:pt idx="7300">
                  <c:v>7.8422222222507116</c:v>
                </c:pt>
                <c:pt idx="7301">
                  <c:v>7.8429398148364271</c:v>
                </c:pt>
                <c:pt idx="7302">
                  <c:v>7.8436689815061982</c:v>
                </c:pt>
                <c:pt idx="7303">
                  <c:v>7.8443981481759693</c:v>
                </c:pt>
                <c:pt idx="7304">
                  <c:v>7.845173611138307</c:v>
                </c:pt>
                <c:pt idx="7305">
                  <c:v>7.8458912037312984</c:v>
                </c:pt>
                <c:pt idx="7306">
                  <c:v>7.8466203703937936</c:v>
                </c:pt>
                <c:pt idx="7307">
                  <c:v>7.8473495370635646</c:v>
                </c:pt>
                <c:pt idx="7308">
                  <c:v>7.8480671296565561</c:v>
                </c:pt>
                <c:pt idx="7309">
                  <c:v>7.8487962963190512</c:v>
                </c:pt>
                <c:pt idx="7310">
                  <c:v>7.8495717592813889</c:v>
                </c:pt>
                <c:pt idx="7311">
                  <c:v>7.8502893518743804</c:v>
                </c:pt>
                <c:pt idx="7312">
                  <c:v>7.8510185185441514</c:v>
                </c:pt>
                <c:pt idx="7313">
                  <c:v>7.8517476852139225</c:v>
                </c:pt>
                <c:pt idx="7314">
                  <c:v>7.852465277799638</c:v>
                </c:pt>
                <c:pt idx="7315">
                  <c:v>7.8531944444694091</c:v>
                </c:pt>
                <c:pt idx="7316">
                  <c:v>7.8539699074317468</c:v>
                </c:pt>
                <c:pt idx="7317">
                  <c:v>7.8546875000247383</c:v>
                </c:pt>
                <c:pt idx="7318">
                  <c:v>7.8554166666945093</c:v>
                </c:pt>
                <c:pt idx="7319">
                  <c:v>7.8561458333570044</c:v>
                </c:pt>
                <c:pt idx="7320">
                  <c:v>7.8568634259499959</c:v>
                </c:pt>
                <c:pt idx="7321">
                  <c:v>7.8575925926197669</c:v>
                </c:pt>
                <c:pt idx="7322">
                  <c:v>7.8583680555821047</c:v>
                </c:pt>
                <c:pt idx="7323">
                  <c:v>7.8590972222445998</c:v>
                </c:pt>
                <c:pt idx="7324">
                  <c:v>7.8598148148375913</c:v>
                </c:pt>
                <c:pt idx="7325">
                  <c:v>7.8605439815073623</c:v>
                </c:pt>
                <c:pt idx="7326">
                  <c:v>7.8612731481698574</c:v>
                </c:pt>
                <c:pt idx="7327">
                  <c:v>7.8619907407628489</c:v>
                </c:pt>
                <c:pt idx="7328">
                  <c:v>7.8627662037251866</c:v>
                </c:pt>
                <c:pt idx="7329">
                  <c:v>7.8634953703949577</c:v>
                </c:pt>
                <c:pt idx="7330">
                  <c:v>7.8642245370647288</c:v>
                </c:pt>
                <c:pt idx="7331">
                  <c:v>7.8649421296577202</c:v>
                </c:pt>
                <c:pt idx="7332">
                  <c:v>7.8656712963202153</c:v>
                </c:pt>
                <c:pt idx="7333">
                  <c:v>7.8664004629899864</c:v>
                </c:pt>
                <c:pt idx="7334">
                  <c:v>7.8671180555829778</c:v>
                </c:pt>
                <c:pt idx="7335">
                  <c:v>7.8678472222454729</c:v>
                </c:pt>
                <c:pt idx="7336">
                  <c:v>7.868576388915244</c:v>
                </c:pt>
                <c:pt idx="7337">
                  <c:v>7.8692939815082354</c:v>
                </c:pt>
                <c:pt idx="7338">
                  <c:v>7.8700231481707306</c:v>
                </c:pt>
                <c:pt idx="7339">
                  <c:v>7.8707986111330683</c:v>
                </c:pt>
                <c:pt idx="7340">
                  <c:v>7.8715162037260598</c:v>
                </c:pt>
                <c:pt idx="7341">
                  <c:v>7.8722453703958308</c:v>
                </c:pt>
                <c:pt idx="7342">
                  <c:v>7.8729745370656019</c:v>
                </c:pt>
                <c:pt idx="7343">
                  <c:v>7.8736921296513174</c:v>
                </c:pt>
                <c:pt idx="7344">
                  <c:v>7.8744212963210884</c:v>
                </c:pt>
                <c:pt idx="7345">
                  <c:v>7.8751967592834262</c:v>
                </c:pt>
                <c:pt idx="7346">
                  <c:v>7.8759259259531973</c:v>
                </c:pt>
                <c:pt idx="7347">
                  <c:v>7.8766435185461887</c:v>
                </c:pt>
                <c:pt idx="7348">
                  <c:v>7.8773726852086838</c:v>
                </c:pt>
                <c:pt idx="7349">
                  <c:v>7.8781018518784549</c:v>
                </c:pt>
                <c:pt idx="7350">
                  <c:v>7.8788194444714463</c:v>
                </c:pt>
                <c:pt idx="7351">
                  <c:v>7.8795949074337841</c:v>
                </c:pt>
                <c:pt idx="7352">
                  <c:v>7.8803240740962792</c:v>
                </c:pt>
                <c:pt idx="7353">
                  <c:v>7.8810532407660503</c:v>
                </c:pt>
                <c:pt idx="7354">
                  <c:v>7.8817708333590417</c:v>
                </c:pt>
                <c:pt idx="7355">
                  <c:v>7.8825000000215368</c:v>
                </c:pt>
                <c:pt idx="7356">
                  <c:v>7.8832291666913079</c:v>
                </c:pt>
                <c:pt idx="7357">
                  <c:v>7.8840046296536457</c:v>
                </c:pt>
                <c:pt idx="7358">
                  <c:v>7.8847222222466371</c:v>
                </c:pt>
                <c:pt idx="7359">
                  <c:v>7.8854513889164082</c:v>
                </c:pt>
                <c:pt idx="7360">
                  <c:v>7.8861805555789033</c:v>
                </c:pt>
                <c:pt idx="7361">
                  <c:v>7.8869097222486744</c:v>
                </c:pt>
                <c:pt idx="7362">
                  <c:v>7.8876273148416658</c:v>
                </c:pt>
                <c:pt idx="7363">
                  <c:v>7.8883564815041609</c:v>
                </c:pt>
                <c:pt idx="7364">
                  <c:v>7.889085648173932</c:v>
                </c:pt>
                <c:pt idx="7365">
                  <c:v>7.8898032407669234</c:v>
                </c:pt>
                <c:pt idx="7366">
                  <c:v>7.8905324074294185</c:v>
                </c:pt>
                <c:pt idx="7367">
                  <c:v>7.8912615740991896</c:v>
                </c:pt>
                <c:pt idx="7368">
                  <c:v>7.891979166692181</c:v>
                </c:pt>
                <c:pt idx="7369">
                  <c:v>7.8927083333619521</c:v>
                </c:pt>
                <c:pt idx="7370">
                  <c:v>7.8934375000244472</c:v>
                </c:pt>
                <c:pt idx="7371">
                  <c:v>7.8941550926174386</c:v>
                </c:pt>
                <c:pt idx="7372">
                  <c:v>7.8948842592872097</c:v>
                </c:pt>
                <c:pt idx="7373">
                  <c:v>7.8956134259497048</c:v>
                </c:pt>
                <c:pt idx="7374">
                  <c:v>7.8963310185426963</c:v>
                </c:pt>
                <c:pt idx="7375">
                  <c:v>7.8970601852124673</c:v>
                </c:pt>
                <c:pt idx="7376">
                  <c:v>7.8977777778054588</c:v>
                </c:pt>
                <c:pt idx="7377">
                  <c:v>7.8985069444679539</c:v>
                </c:pt>
                <c:pt idx="7378">
                  <c:v>7.8992824074302916</c:v>
                </c:pt>
              </c:numCache>
            </c:numRef>
          </c:xVal>
          <c:yVal>
            <c:numRef>
              <c:f>Sheet2!$C$2:$C$7380</c:f>
              <c:numCache>
                <c:formatCode>General</c:formatCode>
                <c:ptCount val="7379"/>
                <c:pt idx="0">
                  <c:v>1.131E-10</c:v>
                </c:pt>
                <c:pt idx="1">
                  <c:v>1.133E-10</c:v>
                </c:pt>
                <c:pt idx="2">
                  <c:v>1.1399999999999999E-10</c:v>
                </c:pt>
                <c:pt idx="3">
                  <c:v>1.144E-10</c:v>
                </c:pt>
                <c:pt idx="4">
                  <c:v>1.041E-5</c:v>
                </c:pt>
                <c:pt idx="5">
                  <c:v>1.064E-5</c:v>
                </c:pt>
                <c:pt idx="6">
                  <c:v>1.08E-5</c:v>
                </c:pt>
                <c:pt idx="7">
                  <c:v>1.0879999999999999E-5</c:v>
                </c:pt>
                <c:pt idx="8">
                  <c:v>1.0910000000000001E-5</c:v>
                </c:pt>
                <c:pt idx="9">
                  <c:v>1.094E-5</c:v>
                </c:pt>
                <c:pt idx="10">
                  <c:v>1.094E-5</c:v>
                </c:pt>
                <c:pt idx="11">
                  <c:v>1.097E-5</c:v>
                </c:pt>
                <c:pt idx="12">
                  <c:v>1.095E-5</c:v>
                </c:pt>
                <c:pt idx="13">
                  <c:v>1.096E-5</c:v>
                </c:pt>
                <c:pt idx="14">
                  <c:v>1.095E-5</c:v>
                </c:pt>
                <c:pt idx="15">
                  <c:v>1.096E-5</c:v>
                </c:pt>
                <c:pt idx="16">
                  <c:v>1.096E-5</c:v>
                </c:pt>
                <c:pt idx="17">
                  <c:v>1.095E-5</c:v>
                </c:pt>
                <c:pt idx="18">
                  <c:v>1.094E-5</c:v>
                </c:pt>
                <c:pt idx="19">
                  <c:v>1.094E-5</c:v>
                </c:pt>
                <c:pt idx="20">
                  <c:v>1.093E-5</c:v>
                </c:pt>
                <c:pt idx="21">
                  <c:v>1.094E-5</c:v>
                </c:pt>
                <c:pt idx="22">
                  <c:v>1.093E-5</c:v>
                </c:pt>
                <c:pt idx="23">
                  <c:v>1.0900000000000001E-5</c:v>
                </c:pt>
                <c:pt idx="24">
                  <c:v>1.0910000000000001E-5</c:v>
                </c:pt>
                <c:pt idx="25">
                  <c:v>1.0890000000000001E-5</c:v>
                </c:pt>
                <c:pt idx="26">
                  <c:v>1.0910000000000001E-5</c:v>
                </c:pt>
                <c:pt idx="27">
                  <c:v>1.0890000000000001E-5</c:v>
                </c:pt>
                <c:pt idx="28">
                  <c:v>1.0900000000000001E-5</c:v>
                </c:pt>
                <c:pt idx="29">
                  <c:v>1.0890000000000001E-5</c:v>
                </c:pt>
                <c:pt idx="30">
                  <c:v>1.0890000000000001E-5</c:v>
                </c:pt>
                <c:pt idx="31">
                  <c:v>1.0900000000000001E-5</c:v>
                </c:pt>
                <c:pt idx="32">
                  <c:v>1.0900000000000001E-5</c:v>
                </c:pt>
                <c:pt idx="33">
                  <c:v>1.0869999999999999E-5</c:v>
                </c:pt>
                <c:pt idx="34">
                  <c:v>1.0879999999999999E-5</c:v>
                </c:pt>
                <c:pt idx="35">
                  <c:v>1.0869999999999999E-5</c:v>
                </c:pt>
                <c:pt idx="36">
                  <c:v>1.0859999999999999E-5</c:v>
                </c:pt>
                <c:pt idx="37">
                  <c:v>1.0869999999999999E-5</c:v>
                </c:pt>
                <c:pt idx="38">
                  <c:v>1.0849999999999999E-5</c:v>
                </c:pt>
                <c:pt idx="39">
                  <c:v>1.0859999999999999E-5</c:v>
                </c:pt>
                <c:pt idx="40">
                  <c:v>1.0869999999999999E-5</c:v>
                </c:pt>
                <c:pt idx="41">
                  <c:v>1.0849999999999999E-5</c:v>
                </c:pt>
                <c:pt idx="42">
                  <c:v>1.0859999999999999E-5</c:v>
                </c:pt>
                <c:pt idx="43">
                  <c:v>1.0849999999999999E-5</c:v>
                </c:pt>
                <c:pt idx="44">
                  <c:v>1.0859999999999999E-5</c:v>
                </c:pt>
                <c:pt idx="45">
                  <c:v>1.0849999999999999E-5</c:v>
                </c:pt>
                <c:pt idx="46">
                  <c:v>1.0849999999999999E-5</c:v>
                </c:pt>
                <c:pt idx="47">
                  <c:v>1.0849999999999999E-5</c:v>
                </c:pt>
                <c:pt idx="48">
                  <c:v>1.0849999999999999E-5</c:v>
                </c:pt>
                <c:pt idx="49">
                  <c:v>1.084E-5</c:v>
                </c:pt>
                <c:pt idx="50">
                  <c:v>1.0849999999999999E-5</c:v>
                </c:pt>
                <c:pt idx="51">
                  <c:v>1.0849999999999999E-5</c:v>
                </c:pt>
                <c:pt idx="52">
                  <c:v>1.083E-5</c:v>
                </c:pt>
                <c:pt idx="53">
                  <c:v>1.082E-5</c:v>
                </c:pt>
                <c:pt idx="54">
                  <c:v>1.084E-5</c:v>
                </c:pt>
                <c:pt idx="55">
                  <c:v>1.083E-5</c:v>
                </c:pt>
                <c:pt idx="56">
                  <c:v>1.083E-5</c:v>
                </c:pt>
                <c:pt idx="57">
                  <c:v>1.081E-5</c:v>
                </c:pt>
                <c:pt idx="58">
                  <c:v>1.082E-5</c:v>
                </c:pt>
                <c:pt idx="59">
                  <c:v>1.081E-5</c:v>
                </c:pt>
                <c:pt idx="60">
                  <c:v>1.082E-5</c:v>
                </c:pt>
                <c:pt idx="61">
                  <c:v>1.081E-5</c:v>
                </c:pt>
                <c:pt idx="62">
                  <c:v>1.081E-5</c:v>
                </c:pt>
                <c:pt idx="63">
                  <c:v>1.082E-5</c:v>
                </c:pt>
                <c:pt idx="64">
                  <c:v>1.081E-5</c:v>
                </c:pt>
                <c:pt idx="65">
                  <c:v>1.08E-5</c:v>
                </c:pt>
                <c:pt idx="66">
                  <c:v>1.079E-5</c:v>
                </c:pt>
                <c:pt idx="67">
                  <c:v>1.08E-5</c:v>
                </c:pt>
                <c:pt idx="68">
                  <c:v>1.08E-5</c:v>
                </c:pt>
                <c:pt idx="69">
                  <c:v>1.08E-5</c:v>
                </c:pt>
                <c:pt idx="70">
                  <c:v>1.08E-5</c:v>
                </c:pt>
                <c:pt idx="71">
                  <c:v>1.079E-5</c:v>
                </c:pt>
                <c:pt idx="72">
                  <c:v>1.08E-5</c:v>
                </c:pt>
                <c:pt idx="73">
                  <c:v>1.079E-5</c:v>
                </c:pt>
                <c:pt idx="74">
                  <c:v>1.08E-5</c:v>
                </c:pt>
                <c:pt idx="75">
                  <c:v>1.08E-5</c:v>
                </c:pt>
                <c:pt idx="76">
                  <c:v>1.078E-5</c:v>
                </c:pt>
                <c:pt idx="77">
                  <c:v>1.08E-5</c:v>
                </c:pt>
                <c:pt idx="78">
                  <c:v>1.079E-5</c:v>
                </c:pt>
                <c:pt idx="79">
                  <c:v>1.079E-5</c:v>
                </c:pt>
                <c:pt idx="80">
                  <c:v>1.079E-5</c:v>
                </c:pt>
                <c:pt idx="81">
                  <c:v>1.079E-5</c:v>
                </c:pt>
                <c:pt idx="82">
                  <c:v>1.079E-5</c:v>
                </c:pt>
                <c:pt idx="83">
                  <c:v>1.079E-5</c:v>
                </c:pt>
                <c:pt idx="84">
                  <c:v>1.079E-5</c:v>
                </c:pt>
                <c:pt idx="85">
                  <c:v>1.078E-5</c:v>
                </c:pt>
                <c:pt idx="86">
                  <c:v>1.08E-5</c:v>
                </c:pt>
                <c:pt idx="87">
                  <c:v>1.08E-5</c:v>
                </c:pt>
                <c:pt idx="88">
                  <c:v>1.078E-5</c:v>
                </c:pt>
                <c:pt idx="89">
                  <c:v>1.076E-5</c:v>
                </c:pt>
                <c:pt idx="90">
                  <c:v>1.078E-5</c:v>
                </c:pt>
                <c:pt idx="91">
                  <c:v>1.077E-5</c:v>
                </c:pt>
                <c:pt idx="92">
                  <c:v>1.078E-5</c:v>
                </c:pt>
                <c:pt idx="93">
                  <c:v>1.077E-5</c:v>
                </c:pt>
                <c:pt idx="94">
                  <c:v>1.078E-5</c:v>
                </c:pt>
                <c:pt idx="95">
                  <c:v>1.077E-5</c:v>
                </c:pt>
                <c:pt idx="96">
                  <c:v>1.079E-5</c:v>
                </c:pt>
                <c:pt idx="97">
                  <c:v>1.077E-5</c:v>
                </c:pt>
                <c:pt idx="98">
                  <c:v>1.077E-5</c:v>
                </c:pt>
                <c:pt idx="99">
                  <c:v>1.075E-5</c:v>
                </c:pt>
                <c:pt idx="100">
                  <c:v>1.077E-5</c:v>
                </c:pt>
                <c:pt idx="101">
                  <c:v>1.079E-5</c:v>
                </c:pt>
                <c:pt idx="102">
                  <c:v>1.076E-5</c:v>
                </c:pt>
                <c:pt idx="103">
                  <c:v>1.076E-5</c:v>
                </c:pt>
                <c:pt idx="104">
                  <c:v>1.075E-5</c:v>
                </c:pt>
                <c:pt idx="105">
                  <c:v>1.075E-5</c:v>
                </c:pt>
                <c:pt idx="106">
                  <c:v>1.077E-5</c:v>
                </c:pt>
                <c:pt idx="107">
                  <c:v>1.077E-5</c:v>
                </c:pt>
                <c:pt idx="108">
                  <c:v>1.077E-5</c:v>
                </c:pt>
                <c:pt idx="109">
                  <c:v>1.0740000000000001E-5</c:v>
                </c:pt>
                <c:pt idx="110">
                  <c:v>1.076E-5</c:v>
                </c:pt>
                <c:pt idx="111">
                  <c:v>1.076E-5</c:v>
                </c:pt>
                <c:pt idx="112">
                  <c:v>1.076E-5</c:v>
                </c:pt>
                <c:pt idx="113">
                  <c:v>1.078E-5</c:v>
                </c:pt>
                <c:pt idx="114">
                  <c:v>1.0740000000000001E-5</c:v>
                </c:pt>
                <c:pt idx="115">
                  <c:v>1.0730000000000001E-5</c:v>
                </c:pt>
                <c:pt idx="116">
                  <c:v>1.075E-5</c:v>
                </c:pt>
                <c:pt idx="117">
                  <c:v>1.0740000000000001E-5</c:v>
                </c:pt>
                <c:pt idx="118">
                  <c:v>1.075E-5</c:v>
                </c:pt>
                <c:pt idx="119">
                  <c:v>1.076E-5</c:v>
                </c:pt>
                <c:pt idx="120">
                  <c:v>1.0740000000000001E-5</c:v>
                </c:pt>
                <c:pt idx="121">
                  <c:v>1.077E-5</c:v>
                </c:pt>
                <c:pt idx="122">
                  <c:v>1.0730000000000001E-5</c:v>
                </c:pt>
                <c:pt idx="123">
                  <c:v>1.077E-5</c:v>
                </c:pt>
                <c:pt idx="124">
                  <c:v>1.0740000000000001E-5</c:v>
                </c:pt>
                <c:pt idx="125">
                  <c:v>1.075E-5</c:v>
                </c:pt>
                <c:pt idx="126">
                  <c:v>1.0740000000000001E-5</c:v>
                </c:pt>
                <c:pt idx="127">
                  <c:v>1.0730000000000001E-5</c:v>
                </c:pt>
                <c:pt idx="128">
                  <c:v>1.0730000000000001E-5</c:v>
                </c:pt>
                <c:pt idx="129">
                  <c:v>1.0740000000000001E-5</c:v>
                </c:pt>
                <c:pt idx="130">
                  <c:v>1.075E-5</c:v>
                </c:pt>
                <c:pt idx="131">
                  <c:v>1.0740000000000001E-5</c:v>
                </c:pt>
                <c:pt idx="132">
                  <c:v>1.0740000000000001E-5</c:v>
                </c:pt>
                <c:pt idx="133">
                  <c:v>1.0730000000000001E-5</c:v>
                </c:pt>
                <c:pt idx="134">
                  <c:v>1.0720000000000001E-5</c:v>
                </c:pt>
                <c:pt idx="135">
                  <c:v>1.0730000000000001E-5</c:v>
                </c:pt>
                <c:pt idx="136">
                  <c:v>1.0730000000000001E-5</c:v>
                </c:pt>
                <c:pt idx="137">
                  <c:v>1.0740000000000001E-5</c:v>
                </c:pt>
                <c:pt idx="138">
                  <c:v>1.0730000000000001E-5</c:v>
                </c:pt>
                <c:pt idx="139">
                  <c:v>1.0720000000000001E-5</c:v>
                </c:pt>
                <c:pt idx="140">
                  <c:v>1.0720000000000001E-5</c:v>
                </c:pt>
                <c:pt idx="141">
                  <c:v>1.0720000000000001E-5</c:v>
                </c:pt>
                <c:pt idx="142">
                  <c:v>1.0720000000000001E-5</c:v>
                </c:pt>
                <c:pt idx="143">
                  <c:v>1.0720000000000001E-5</c:v>
                </c:pt>
                <c:pt idx="144">
                  <c:v>1.0730000000000001E-5</c:v>
                </c:pt>
                <c:pt idx="145">
                  <c:v>1.0730000000000001E-5</c:v>
                </c:pt>
                <c:pt idx="146">
                  <c:v>1.0730000000000001E-5</c:v>
                </c:pt>
                <c:pt idx="147">
                  <c:v>1.0730000000000001E-5</c:v>
                </c:pt>
                <c:pt idx="148">
                  <c:v>1.0730000000000001E-5</c:v>
                </c:pt>
                <c:pt idx="149">
                  <c:v>1.0720000000000001E-5</c:v>
                </c:pt>
                <c:pt idx="150">
                  <c:v>1.0730000000000001E-5</c:v>
                </c:pt>
                <c:pt idx="151">
                  <c:v>1.0720000000000001E-5</c:v>
                </c:pt>
                <c:pt idx="152">
                  <c:v>1.0730000000000001E-5</c:v>
                </c:pt>
                <c:pt idx="153">
                  <c:v>1.0720000000000001E-5</c:v>
                </c:pt>
                <c:pt idx="154">
                  <c:v>1.0720000000000001E-5</c:v>
                </c:pt>
                <c:pt idx="155">
                  <c:v>1.0710000000000001E-5</c:v>
                </c:pt>
                <c:pt idx="156">
                  <c:v>1.0720000000000001E-5</c:v>
                </c:pt>
                <c:pt idx="157">
                  <c:v>1.0720000000000001E-5</c:v>
                </c:pt>
                <c:pt idx="158">
                  <c:v>1.0720000000000001E-5</c:v>
                </c:pt>
                <c:pt idx="159">
                  <c:v>1.0730000000000001E-5</c:v>
                </c:pt>
                <c:pt idx="160">
                  <c:v>1.0710000000000001E-5</c:v>
                </c:pt>
                <c:pt idx="161">
                  <c:v>1.0720000000000001E-5</c:v>
                </c:pt>
                <c:pt idx="162">
                  <c:v>1.0720000000000001E-5</c:v>
                </c:pt>
                <c:pt idx="163">
                  <c:v>1.0720000000000001E-5</c:v>
                </c:pt>
                <c:pt idx="164">
                  <c:v>1.0720000000000001E-5</c:v>
                </c:pt>
                <c:pt idx="165">
                  <c:v>1.0720000000000001E-5</c:v>
                </c:pt>
                <c:pt idx="166">
                  <c:v>1.0720000000000001E-5</c:v>
                </c:pt>
                <c:pt idx="167">
                  <c:v>1.0710000000000001E-5</c:v>
                </c:pt>
                <c:pt idx="168">
                  <c:v>1.0720000000000001E-5</c:v>
                </c:pt>
                <c:pt idx="169">
                  <c:v>1.0730000000000001E-5</c:v>
                </c:pt>
                <c:pt idx="170">
                  <c:v>1.0720000000000001E-5</c:v>
                </c:pt>
                <c:pt idx="171">
                  <c:v>1.0720000000000001E-5</c:v>
                </c:pt>
                <c:pt idx="172">
                  <c:v>1.0720000000000001E-5</c:v>
                </c:pt>
                <c:pt idx="173">
                  <c:v>1.0720000000000001E-5</c:v>
                </c:pt>
                <c:pt idx="174">
                  <c:v>1.0720000000000001E-5</c:v>
                </c:pt>
                <c:pt idx="175">
                  <c:v>1.0720000000000001E-5</c:v>
                </c:pt>
                <c:pt idx="176">
                  <c:v>1.0720000000000001E-5</c:v>
                </c:pt>
                <c:pt idx="177">
                  <c:v>1.0720000000000001E-5</c:v>
                </c:pt>
                <c:pt idx="178">
                  <c:v>1.0710000000000001E-5</c:v>
                </c:pt>
                <c:pt idx="179">
                  <c:v>1.0730000000000001E-5</c:v>
                </c:pt>
                <c:pt idx="180">
                  <c:v>1.0720000000000001E-5</c:v>
                </c:pt>
                <c:pt idx="181">
                  <c:v>1.0720000000000001E-5</c:v>
                </c:pt>
                <c:pt idx="182">
                  <c:v>1.0710000000000001E-5</c:v>
                </c:pt>
                <c:pt idx="183">
                  <c:v>1.0710000000000001E-5</c:v>
                </c:pt>
                <c:pt idx="184">
                  <c:v>1.0720000000000001E-5</c:v>
                </c:pt>
                <c:pt idx="185">
                  <c:v>1.0710000000000001E-5</c:v>
                </c:pt>
                <c:pt idx="186">
                  <c:v>1.0710000000000001E-5</c:v>
                </c:pt>
                <c:pt idx="187">
                  <c:v>1.0710000000000001E-5</c:v>
                </c:pt>
                <c:pt idx="188">
                  <c:v>1.0720000000000001E-5</c:v>
                </c:pt>
                <c:pt idx="189">
                  <c:v>1.0710000000000001E-5</c:v>
                </c:pt>
                <c:pt idx="190">
                  <c:v>1.0720000000000001E-5</c:v>
                </c:pt>
                <c:pt idx="191">
                  <c:v>1.0710000000000001E-5</c:v>
                </c:pt>
                <c:pt idx="192">
                  <c:v>1.0710000000000001E-5</c:v>
                </c:pt>
                <c:pt idx="193">
                  <c:v>1.0710000000000001E-5</c:v>
                </c:pt>
                <c:pt idx="194">
                  <c:v>1.0720000000000001E-5</c:v>
                </c:pt>
                <c:pt idx="195">
                  <c:v>1.0699999999999999E-5</c:v>
                </c:pt>
                <c:pt idx="196">
                  <c:v>1.0730000000000001E-5</c:v>
                </c:pt>
                <c:pt idx="197">
                  <c:v>1.0699999999999999E-5</c:v>
                </c:pt>
                <c:pt idx="198">
                  <c:v>1.0710000000000001E-5</c:v>
                </c:pt>
                <c:pt idx="199">
                  <c:v>1.0710000000000001E-5</c:v>
                </c:pt>
                <c:pt idx="200">
                  <c:v>1.0699999999999999E-5</c:v>
                </c:pt>
                <c:pt idx="201">
                  <c:v>1.0720000000000001E-5</c:v>
                </c:pt>
                <c:pt idx="202">
                  <c:v>1.0710000000000001E-5</c:v>
                </c:pt>
                <c:pt idx="203">
                  <c:v>1.0699999999999999E-5</c:v>
                </c:pt>
                <c:pt idx="204">
                  <c:v>1.0710000000000001E-5</c:v>
                </c:pt>
                <c:pt idx="205">
                  <c:v>1.0710000000000001E-5</c:v>
                </c:pt>
                <c:pt idx="206">
                  <c:v>1.0720000000000001E-5</c:v>
                </c:pt>
                <c:pt idx="207">
                  <c:v>1.0710000000000001E-5</c:v>
                </c:pt>
                <c:pt idx="208">
                  <c:v>1.0710000000000001E-5</c:v>
                </c:pt>
                <c:pt idx="209">
                  <c:v>1.0699999999999999E-5</c:v>
                </c:pt>
                <c:pt idx="210">
                  <c:v>1.0710000000000001E-5</c:v>
                </c:pt>
                <c:pt idx="211">
                  <c:v>1.0699999999999999E-5</c:v>
                </c:pt>
                <c:pt idx="212">
                  <c:v>1.0699999999999999E-5</c:v>
                </c:pt>
                <c:pt idx="213">
                  <c:v>1.0699999999999999E-5</c:v>
                </c:pt>
                <c:pt idx="214">
                  <c:v>1.0710000000000001E-5</c:v>
                </c:pt>
                <c:pt idx="215">
                  <c:v>1.0720000000000001E-5</c:v>
                </c:pt>
                <c:pt idx="216">
                  <c:v>1.0699999999999999E-5</c:v>
                </c:pt>
                <c:pt idx="217">
                  <c:v>1.0710000000000001E-5</c:v>
                </c:pt>
                <c:pt idx="218">
                  <c:v>1.0689999999999999E-5</c:v>
                </c:pt>
                <c:pt idx="219">
                  <c:v>1.0699999999999999E-5</c:v>
                </c:pt>
                <c:pt idx="220">
                  <c:v>1.0689999999999999E-5</c:v>
                </c:pt>
                <c:pt idx="221">
                  <c:v>1.0720000000000001E-5</c:v>
                </c:pt>
                <c:pt idx="222">
                  <c:v>1.0699999999999999E-5</c:v>
                </c:pt>
                <c:pt idx="223">
                  <c:v>1.0710000000000001E-5</c:v>
                </c:pt>
                <c:pt idx="224">
                  <c:v>1.0710000000000001E-5</c:v>
                </c:pt>
                <c:pt idx="225">
                  <c:v>1.0710000000000001E-5</c:v>
                </c:pt>
                <c:pt idx="226">
                  <c:v>1.0720000000000001E-5</c:v>
                </c:pt>
                <c:pt idx="227">
                  <c:v>1.0710000000000001E-5</c:v>
                </c:pt>
                <c:pt idx="228">
                  <c:v>1.0699999999999999E-5</c:v>
                </c:pt>
                <c:pt idx="229">
                  <c:v>1.0699999999999999E-5</c:v>
                </c:pt>
                <c:pt idx="230">
                  <c:v>1.0699999999999999E-5</c:v>
                </c:pt>
                <c:pt idx="231">
                  <c:v>1.0699999999999999E-5</c:v>
                </c:pt>
                <c:pt idx="232">
                  <c:v>1.0710000000000001E-5</c:v>
                </c:pt>
                <c:pt idx="233">
                  <c:v>1.0710000000000001E-5</c:v>
                </c:pt>
                <c:pt idx="234">
                  <c:v>1.0699999999999999E-5</c:v>
                </c:pt>
                <c:pt idx="235">
                  <c:v>1.0720000000000001E-5</c:v>
                </c:pt>
                <c:pt idx="236">
                  <c:v>1.0699999999999999E-5</c:v>
                </c:pt>
                <c:pt idx="237">
                  <c:v>1.0710000000000001E-5</c:v>
                </c:pt>
                <c:pt idx="238">
                  <c:v>1.0699999999999999E-5</c:v>
                </c:pt>
                <c:pt idx="239">
                  <c:v>1.0710000000000001E-5</c:v>
                </c:pt>
                <c:pt idx="240">
                  <c:v>1.0699999999999999E-5</c:v>
                </c:pt>
                <c:pt idx="241">
                  <c:v>1.0699999999999999E-5</c:v>
                </c:pt>
                <c:pt idx="242">
                  <c:v>1.0710000000000001E-5</c:v>
                </c:pt>
                <c:pt idx="243">
                  <c:v>1.0710000000000001E-5</c:v>
                </c:pt>
                <c:pt idx="244">
                  <c:v>1.0699999999999999E-5</c:v>
                </c:pt>
                <c:pt idx="245">
                  <c:v>1.0699999999999999E-5</c:v>
                </c:pt>
                <c:pt idx="246">
                  <c:v>1.0699999999999999E-5</c:v>
                </c:pt>
                <c:pt idx="247">
                  <c:v>1.0699999999999999E-5</c:v>
                </c:pt>
                <c:pt idx="248">
                  <c:v>1.0699999999999999E-5</c:v>
                </c:pt>
                <c:pt idx="249">
                  <c:v>1.0689999999999999E-5</c:v>
                </c:pt>
                <c:pt idx="250">
                  <c:v>1.0689999999999999E-5</c:v>
                </c:pt>
                <c:pt idx="251">
                  <c:v>1.0710000000000001E-5</c:v>
                </c:pt>
                <c:pt idx="252">
                  <c:v>1.0699999999999999E-5</c:v>
                </c:pt>
                <c:pt idx="253">
                  <c:v>1.0689999999999999E-5</c:v>
                </c:pt>
                <c:pt idx="254">
                  <c:v>1.0669999999999999E-5</c:v>
                </c:pt>
                <c:pt idx="255">
                  <c:v>1.0699999999999999E-5</c:v>
                </c:pt>
                <c:pt idx="256">
                  <c:v>1.0699999999999999E-5</c:v>
                </c:pt>
                <c:pt idx="257">
                  <c:v>1.0699999999999999E-5</c:v>
                </c:pt>
                <c:pt idx="258">
                  <c:v>1.0679999999999999E-5</c:v>
                </c:pt>
                <c:pt idx="259">
                  <c:v>1.0689999999999999E-5</c:v>
                </c:pt>
                <c:pt idx="260">
                  <c:v>1.0689999999999999E-5</c:v>
                </c:pt>
                <c:pt idx="261">
                  <c:v>1.0689999999999999E-5</c:v>
                </c:pt>
                <c:pt idx="262">
                  <c:v>1.0710000000000001E-5</c:v>
                </c:pt>
                <c:pt idx="263">
                  <c:v>1.0679999999999999E-5</c:v>
                </c:pt>
                <c:pt idx="264">
                  <c:v>1.0699999999999999E-5</c:v>
                </c:pt>
                <c:pt idx="265">
                  <c:v>1.0689999999999999E-5</c:v>
                </c:pt>
                <c:pt idx="266">
                  <c:v>1.0699999999999999E-5</c:v>
                </c:pt>
                <c:pt idx="267">
                  <c:v>1.0699999999999999E-5</c:v>
                </c:pt>
                <c:pt idx="268">
                  <c:v>1.0679999999999999E-5</c:v>
                </c:pt>
                <c:pt idx="269">
                  <c:v>1.0699999999999999E-5</c:v>
                </c:pt>
                <c:pt idx="270">
                  <c:v>1.0689999999999999E-5</c:v>
                </c:pt>
                <c:pt idx="271">
                  <c:v>1.0689999999999999E-5</c:v>
                </c:pt>
                <c:pt idx="272">
                  <c:v>1.0679999999999999E-5</c:v>
                </c:pt>
                <c:pt idx="273">
                  <c:v>1.0689999999999999E-5</c:v>
                </c:pt>
                <c:pt idx="274">
                  <c:v>1.0699999999999999E-5</c:v>
                </c:pt>
                <c:pt idx="275">
                  <c:v>1.0699999999999999E-5</c:v>
                </c:pt>
                <c:pt idx="276">
                  <c:v>1.0689999999999999E-5</c:v>
                </c:pt>
                <c:pt idx="277">
                  <c:v>1.0679999999999999E-5</c:v>
                </c:pt>
                <c:pt idx="278">
                  <c:v>1.0699999999999999E-5</c:v>
                </c:pt>
                <c:pt idx="279">
                  <c:v>1.0679999999999999E-5</c:v>
                </c:pt>
                <c:pt idx="280">
                  <c:v>1.0689999999999999E-5</c:v>
                </c:pt>
                <c:pt idx="281">
                  <c:v>1.0689999999999999E-5</c:v>
                </c:pt>
                <c:pt idx="282">
                  <c:v>1.0679999999999999E-5</c:v>
                </c:pt>
                <c:pt idx="283">
                  <c:v>1.0679999999999999E-5</c:v>
                </c:pt>
                <c:pt idx="284">
                  <c:v>1.0689999999999999E-5</c:v>
                </c:pt>
                <c:pt idx="285">
                  <c:v>1.0669999999999999E-5</c:v>
                </c:pt>
                <c:pt idx="286">
                  <c:v>1.0689999999999999E-5</c:v>
                </c:pt>
                <c:pt idx="287">
                  <c:v>1.0679999999999999E-5</c:v>
                </c:pt>
                <c:pt idx="288">
                  <c:v>1.0679999999999999E-5</c:v>
                </c:pt>
                <c:pt idx="289">
                  <c:v>1.0699999999999999E-5</c:v>
                </c:pt>
                <c:pt idx="290">
                  <c:v>1.0689999999999999E-5</c:v>
                </c:pt>
                <c:pt idx="291">
                  <c:v>1.0679999999999999E-5</c:v>
                </c:pt>
                <c:pt idx="292">
                  <c:v>1.0699999999999999E-5</c:v>
                </c:pt>
                <c:pt idx="293">
                  <c:v>1.0689999999999999E-5</c:v>
                </c:pt>
                <c:pt idx="294">
                  <c:v>1.0679999999999999E-5</c:v>
                </c:pt>
                <c:pt idx="295">
                  <c:v>1.0679999999999999E-5</c:v>
                </c:pt>
                <c:pt idx="296">
                  <c:v>1.0669999999999999E-5</c:v>
                </c:pt>
                <c:pt idx="297">
                  <c:v>1.0679999999999999E-5</c:v>
                </c:pt>
                <c:pt idx="298">
                  <c:v>1.0679999999999999E-5</c:v>
                </c:pt>
                <c:pt idx="299">
                  <c:v>1.0679999999999999E-5</c:v>
                </c:pt>
                <c:pt idx="300">
                  <c:v>1.0669999999999999E-5</c:v>
                </c:pt>
                <c:pt idx="301">
                  <c:v>1.0679999999999999E-5</c:v>
                </c:pt>
                <c:pt idx="302">
                  <c:v>1.0679999999999999E-5</c:v>
                </c:pt>
                <c:pt idx="303">
                  <c:v>1.0679999999999999E-5</c:v>
                </c:pt>
                <c:pt idx="304">
                  <c:v>1.0679999999999999E-5</c:v>
                </c:pt>
                <c:pt idx="305">
                  <c:v>1.0679999999999999E-5</c:v>
                </c:pt>
                <c:pt idx="306">
                  <c:v>1.0689999999999999E-5</c:v>
                </c:pt>
                <c:pt idx="307">
                  <c:v>1.0689999999999999E-5</c:v>
                </c:pt>
                <c:pt idx="308">
                  <c:v>1.0689999999999999E-5</c:v>
                </c:pt>
                <c:pt idx="309">
                  <c:v>1.0669999999999999E-5</c:v>
                </c:pt>
                <c:pt idx="310">
                  <c:v>1.066E-5</c:v>
                </c:pt>
                <c:pt idx="311">
                  <c:v>1.0679999999999999E-5</c:v>
                </c:pt>
                <c:pt idx="312">
                  <c:v>1.0669999999999999E-5</c:v>
                </c:pt>
                <c:pt idx="313">
                  <c:v>1.0669999999999999E-5</c:v>
                </c:pt>
                <c:pt idx="314">
                  <c:v>1.0679999999999999E-5</c:v>
                </c:pt>
                <c:pt idx="315">
                  <c:v>1.0669999999999999E-5</c:v>
                </c:pt>
                <c:pt idx="316">
                  <c:v>1.0669999999999999E-5</c:v>
                </c:pt>
                <c:pt idx="317">
                  <c:v>1.066E-5</c:v>
                </c:pt>
                <c:pt idx="318">
                  <c:v>1.0679999999999999E-5</c:v>
                </c:pt>
                <c:pt idx="319">
                  <c:v>1.0679999999999999E-5</c:v>
                </c:pt>
                <c:pt idx="320">
                  <c:v>1.0679999999999999E-5</c:v>
                </c:pt>
                <c:pt idx="321">
                  <c:v>1.0669999999999999E-5</c:v>
                </c:pt>
                <c:pt idx="322">
                  <c:v>1.0669999999999999E-5</c:v>
                </c:pt>
                <c:pt idx="323">
                  <c:v>1.0669999999999999E-5</c:v>
                </c:pt>
                <c:pt idx="324">
                  <c:v>1.0669999999999999E-5</c:v>
                </c:pt>
                <c:pt idx="325">
                  <c:v>1.066E-5</c:v>
                </c:pt>
                <c:pt idx="326">
                  <c:v>1.0669999999999999E-5</c:v>
                </c:pt>
                <c:pt idx="327">
                  <c:v>1.066E-5</c:v>
                </c:pt>
                <c:pt idx="328">
                  <c:v>1.0679999999999999E-5</c:v>
                </c:pt>
                <c:pt idx="329">
                  <c:v>1.066E-5</c:v>
                </c:pt>
                <c:pt idx="330">
                  <c:v>1.066E-5</c:v>
                </c:pt>
                <c:pt idx="331">
                  <c:v>1.066E-5</c:v>
                </c:pt>
                <c:pt idx="332">
                  <c:v>1.066E-5</c:v>
                </c:pt>
                <c:pt idx="333">
                  <c:v>1.066E-5</c:v>
                </c:pt>
                <c:pt idx="334">
                  <c:v>1.0679999999999999E-5</c:v>
                </c:pt>
                <c:pt idx="335">
                  <c:v>1.0669999999999999E-5</c:v>
                </c:pt>
                <c:pt idx="336">
                  <c:v>1.0669999999999999E-5</c:v>
                </c:pt>
                <c:pt idx="337">
                  <c:v>1.0679999999999999E-5</c:v>
                </c:pt>
                <c:pt idx="338">
                  <c:v>1.0689999999999999E-5</c:v>
                </c:pt>
                <c:pt idx="339">
                  <c:v>1.0679999999999999E-5</c:v>
                </c:pt>
                <c:pt idx="340">
                  <c:v>1.0679999999999999E-5</c:v>
                </c:pt>
                <c:pt idx="341">
                  <c:v>1.066E-5</c:v>
                </c:pt>
                <c:pt idx="342">
                  <c:v>1.066E-5</c:v>
                </c:pt>
                <c:pt idx="343">
                  <c:v>1.066E-5</c:v>
                </c:pt>
                <c:pt idx="344">
                  <c:v>1.0669999999999999E-5</c:v>
                </c:pt>
                <c:pt idx="345">
                  <c:v>1.066E-5</c:v>
                </c:pt>
                <c:pt idx="346">
                  <c:v>1.066E-5</c:v>
                </c:pt>
                <c:pt idx="347">
                  <c:v>1.0669999999999999E-5</c:v>
                </c:pt>
                <c:pt idx="348">
                  <c:v>1.066E-5</c:v>
                </c:pt>
                <c:pt idx="349">
                  <c:v>1.065E-5</c:v>
                </c:pt>
                <c:pt idx="350">
                  <c:v>1.0669999999999999E-5</c:v>
                </c:pt>
                <c:pt idx="351">
                  <c:v>1.0669999999999999E-5</c:v>
                </c:pt>
                <c:pt idx="352">
                  <c:v>1.066E-5</c:v>
                </c:pt>
                <c:pt idx="353">
                  <c:v>1.0669999999999999E-5</c:v>
                </c:pt>
                <c:pt idx="354">
                  <c:v>1.0679999999999999E-5</c:v>
                </c:pt>
                <c:pt idx="355">
                  <c:v>1.066E-5</c:v>
                </c:pt>
                <c:pt idx="356">
                  <c:v>1.0679999999999999E-5</c:v>
                </c:pt>
                <c:pt idx="357">
                  <c:v>1.0679999999999999E-5</c:v>
                </c:pt>
                <c:pt idx="358">
                  <c:v>1.0669999999999999E-5</c:v>
                </c:pt>
                <c:pt idx="359">
                  <c:v>1.066E-5</c:v>
                </c:pt>
                <c:pt idx="360">
                  <c:v>1.0669999999999999E-5</c:v>
                </c:pt>
                <c:pt idx="361">
                  <c:v>1.0669999999999999E-5</c:v>
                </c:pt>
                <c:pt idx="362">
                  <c:v>1.0679999999999999E-5</c:v>
                </c:pt>
                <c:pt idx="363">
                  <c:v>1.0669999999999999E-5</c:v>
                </c:pt>
                <c:pt idx="364">
                  <c:v>1.065E-5</c:v>
                </c:pt>
                <c:pt idx="365">
                  <c:v>1.066E-5</c:v>
                </c:pt>
                <c:pt idx="366">
                  <c:v>1.0669999999999999E-5</c:v>
                </c:pt>
                <c:pt idx="367">
                  <c:v>1.0669999999999999E-5</c:v>
                </c:pt>
                <c:pt idx="368">
                  <c:v>1.0669999999999999E-5</c:v>
                </c:pt>
                <c:pt idx="369">
                  <c:v>1.0669999999999999E-5</c:v>
                </c:pt>
                <c:pt idx="370">
                  <c:v>1.0669999999999999E-5</c:v>
                </c:pt>
                <c:pt idx="371">
                  <c:v>1.066E-5</c:v>
                </c:pt>
                <c:pt idx="372">
                  <c:v>1.0669999999999999E-5</c:v>
                </c:pt>
                <c:pt idx="373">
                  <c:v>1.066E-5</c:v>
                </c:pt>
                <c:pt idx="374">
                  <c:v>1.0669999999999999E-5</c:v>
                </c:pt>
                <c:pt idx="375">
                  <c:v>1.0679999999999999E-5</c:v>
                </c:pt>
                <c:pt idx="376">
                  <c:v>1.0669999999999999E-5</c:v>
                </c:pt>
                <c:pt idx="377">
                  <c:v>1.0669999999999999E-5</c:v>
                </c:pt>
                <c:pt idx="378">
                  <c:v>1.066E-5</c:v>
                </c:pt>
                <c:pt idx="379">
                  <c:v>1.0669999999999999E-5</c:v>
                </c:pt>
                <c:pt idx="380">
                  <c:v>1.0669999999999999E-5</c:v>
                </c:pt>
                <c:pt idx="381">
                  <c:v>1.066E-5</c:v>
                </c:pt>
                <c:pt idx="382">
                  <c:v>1.0679999999999999E-5</c:v>
                </c:pt>
                <c:pt idx="383">
                  <c:v>1.0669999999999999E-5</c:v>
                </c:pt>
                <c:pt idx="384">
                  <c:v>1.066E-5</c:v>
                </c:pt>
                <c:pt idx="385">
                  <c:v>1.066E-5</c:v>
                </c:pt>
                <c:pt idx="386">
                  <c:v>1.064E-5</c:v>
                </c:pt>
                <c:pt idx="387">
                  <c:v>1.066E-5</c:v>
                </c:pt>
                <c:pt idx="388">
                  <c:v>1.065E-5</c:v>
                </c:pt>
                <c:pt idx="389">
                  <c:v>1.066E-5</c:v>
                </c:pt>
                <c:pt idx="390">
                  <c:v>1.066E-5</c:v>
                </c:pt>
                <c:pt idx="391">
                  <c:v>1.066E-5</c:v>
                </c:pt>
                <c:pt idx="392">
                  <c:v>1.066E-5</c:v>
                </c:pt>
                <c:pt idx="393">
                  <c:v>1.065E-5</c:v>
                </c:pt>
                <c:pt idx="394">
                  <c:v>1.0679999999999999E-5</c:v>
                </c:pt>
                <c:pt idx="395">
                  <c:v>1.0669999999999999E-5</c:v>
                </c:pt>
                <c:pt idx="396">
                  <c:v>1.066E-5</c:v>
                </c:pt>
                <c:pt idx="397">
                  <c:v>1.066E-5</c:v>
                </c:pt>
                <c:pt idx="398">
                  <c:v>1.066E-5</c:v>
                </c:pt>
                <c:pt idx="399">
                  <c:v>1.0679999999999999E-5</c:v>
                </c:pt>
                <c:pt idx="400">
                  <c:v>1.065E-5</c:v>
                </c:pt>
                <c:pt idx="401">
                  <c:v>1.065E-5</c:v>
                </c:pt>
                <c:pt idx="402">
                  <c:v>1.066E-5</c:v>
                </c:pt>
                <c:pt idx="403">
                  <c:v>1.066E-5</c:v>
                </c:pt>
                <c:pt idx="404">
                  <c:v>1.065E-5</c:v>
                </c:pt>
                <c:pt idx="405">
                  <c:v>1.065E-5</c:v>
                </c:pt>
                <c:pt idx="406">
                  <c:v>1.065E-5</c:v>
                </c:pt>
                <c:pt idx="407">
                  <c:v>1.0679999999999999E-5</c:v>
                </c:pt>
                <c:pt idx="408">
                  <c:v>1.0669999999999999E-5</c:v>
                </c:pt>
                <c:pt idx="409">
                  <c:v>1.065E-5</c:v>
                </c:pt>
                <c:pt idx="410">
                  <c:v>1.066E-5</c:v>
                </c:pt>
                <c:pt idx="411">
                  <c:v>1.066E-5</c:v>
                </c:pt>
                <c:pt idx="412">
                  <c:v>1.065E-5</c:v>
                </c:pt>
                <c:pt idx="413">
                  <c:v>1.065E-5</c:v>
                </c:pt>
                <c:pt idx="414">
                  <c:v>1.066E-5</c:v>
                </c:pt>
                <c:pt idx="415">
                  <c:v>1.066E-5</c:v>
                </c:pt>
                <c:pt idx="416">
                  <c:v>1.0669999999999999E-5</c:v>
                </c:pt>
                <c:pt idx="417">
                  <c:v>1.066E-5</c:v>
                </c:pt>
                <c:pt idx="418">
                  <c:v>1.0669999999999999E-5</c:v>
                </c:pt>
                <c:pt idx="419">
                  <c:v>1.0669999999999999E-5</c:v>
                </c:pt>
                <c:pt idx="420">
                  <c:v>1.066E-5</c:v>
                </c:pt>
                <c:pt idx="421">
                  <c:v>1.066E-5</c:v>
                </c:pt>
                <c:pt idx="422">
                  <c:v>1.065E-5</c:v>
                </c:pt>
                <c:pt idx="423">
                  <c:v>1.066E-5</c:v>
                </c:pt>
                <c:pt idx="424">
                  <c:v>1.0669999999999999E-5</c:v>
                </c:pt>
                <c:pt idx="425">
                  <c:v>1.066E-5</c:v>
                </c:pt>
                <c:pt idx="426">
                  <c:v>1.066E-5</c:v>
                </c:pt>
                <c:pt idx="427">
                  <c:v>1.066E-5</c:v>
                </c:pt>
                <c:pt idx="428">
                  <c:v>1.066E-5</c:v>
                </c:pt>
                <c:pt idx="429">
                  <c:v>1.065E-5</c:v>
                </c:pt>
                <c:pt idx="430">
                  <c:v>1.066E-5</c:v>
                </c:pt>
                <c:pt idx="431">
                  <c:v>1.065E-5</c:v>
                </c:pt>
                <c:pt idx="432">
                  <c:v>1.066E-5</c:v>
                </c:pt>
                <c:pt idx="433">
                  <c:v>1.0669999999999999E-5</c:v>
                </c:pt>
                <c:pt idx="434">
                  <c:v>1.0669999999999999E-5</c:v>
                </c:pt>
                <c:pt idx="435">
                  <c:v>1.0669999999999999E-5</c:v>
                </c:pt>
                <c:pt idx="436">
                  <c:v>1.066E-5</c:v>
                </c:pt>
                <c:pt idx="437">
                  <c:v>1.066E-5</c:v>
                </c:pt>
                <c:pt idx="438">
                  <c:v>1.065E-5</c:v>
                </c:pt>
                <c:pt idx="439">
                  <c:v>1.066E-5</c:v>
                </c:pt>
                <c:pt idx="440">
                  <c:v>1.066E-5</c:v>
                </c:pt>
                <c:pt idx="441">
                  <c:v>1.065E-5</c:v>
                </c:pt>
                <c:pt idx="442">
                  <c:v>1.066E-5</c:v>
                </c:pt>
                <c:pt idx="443">
                  <c:v>1.066E-5</c:v>
                </c:pt>
                <c:pt idx="444">
                  <c:v>1.065E-5</c:v>
                </c:pt>
                <c:pt idx="445">
                  <c:v>1.0669999999999999E-5</c:v>
                </c:pt>
                <c:pt idx="446">
                  <c:v>1.066E-5</c:v>
                </c:pt>
                <c:pt idx="447">
                  <c:v>1.066E-5</c:v>
                </c:pt>
                <c:pt idx="448">
                  <c:v>1.066E-5</c:v>
                </c:pt>
                <c:pt idx="449">
                  <c:v>1.066E-5</c:v>
                </c:pt>
                <c:pt idx="450">
                  <c:v>1.065E-5</c:v>
                </c:pt>
                <c:pt idx="451">
                  <c:v>1.065E-5</c:v>
                </c:pt>
                <c:pt idx="452">
                  <c:v>1.0669999999999999E-5</c:v>
                </c:pt>
                <c:pt idx="453">
                  <c:v>1.065E-5</c:v>
                </c:pt>
                <c:pt idx="454">
                  <c:v>1.0679999999999999E-5</c:v>
                </c:pt>
                <c:pt idx="455">
                  <c:v>1.065E-5</c:v>
                </c:pt>
                <c:pt idx="456">
                  <c:v>1.066E-5</c:v>
                </c:pt>
                <c:pt idx="457">
                  <c:v>1.066E-5</c:v>
                </c:pt>
                <c:pt idx="458">
                  <c:v>1.0669999999999999E-5</c:v>
                </c:pt>
                <c:pt idx="459">
                  <c:v>1.065E-5</c:v>
                </c:pt>
                <c:pt idx="460">
                  <c:v>1.0669999999999999E-5</c:v>
                </c:pt>
                <c:pt idx="461">
                  <c:v>1.066E-5</c:v>
                </c:pt>
                <c:pt idx="462">
                  <c:v>1.065E-5</c:v>
                </c:pt>
                <c:pt idx="463">
                  <c:v>1.065E-5</c:v>
                </c:pt>
                <c:pt idx="464">
                  <c:v>1.065E-5</c:v>
                </c:pt>
                <c:pt idx="465">
                  <c:v>1.065E-5</c:v>
                </c:pt>
                <c:pt idx="466">
                  <c:v>1.065E-5</c:v>
                </c:pt>
                <c:pt idx="467">
                  <c:v>1.065E-5</c:v>
                </c:pt>
                <c:pt idx="468">
                  <c:v>1.065E-5</c:v>
                </c:pt>
                <c:pt idx="469">
                  <c:v>1.065E-5</c:v>
                </c:pt>
                <c:pt idx="470">
                  <c:v>1.065E-5</c:v>
                </c:pt>
                <c:pt idx="471">
                  <c:v>1.065E-5</c:v>
                </c:pt>
                <c:pt idx="472">
                  <c:v>1.066E-5</c:v>
                </c:pt>
                <c:pt idx="473">
                  <c:v>1.065E-5</c:v>
                </c:pt>
                <c:pt idx="474">
                  <c:v>1.065E-5</c:v>
                </c:pt>
                <c:pt idx="475">
                  <c:v>1.066E-5</c:v>
                </c:pt>
                <c:pt idx="476">
                  <c:v>1.065E-5</c:v>
                </c:pt>
                <c:pt idx="477">
                  <c:v>1.065E-5</c:v>
                </c:pt>
                <c:pt idx="478">
                  <c:v>1.065E-5</c:v>
                </c:pt>
                <c:pt idx="479">
                  <c:v>1.066E-5</c:v>
                </c:pt>
                <c:pt idx="480">
                  <c:v>1.065E-5</c:v>
                </c:pt>
                <c:pt idx="481">
                  <c:v>1.065E-5</c:v>
                </c:pt>
                <c:pt idx="482">
                  <c:v>1.065E-5</c:v>
                </c:pt>
                <c:pt idx="483">
                  <c:v>1.066E-5</c:v>
                </c:pt>
                <c:pt idx="484">
                  <c:v>1.065E-5</c:v>
                </c:pt>
                <c:pt idx="485">
                  <c:v>1.065E-5</c:v>
                </c:pt>
                <c:pt idx="486">
                  <c:v>1.0669999999999999E-5</c:v>
                </c:pt>
                <c:pt idx="487">
                  <c:v>1.066E-5</c:v>
                </c:pt>
                <c:pt idx="488">
                  <c:v>1.0669999999999999E-5</c:v>
                </c:pt>
                <c:pt idx="489">
                  <c:v>1.0669999999999999E-5</c:v>
                </c:pt>
                <c:pt idx="490">
                  <c:v>1.0669999999999999E-5</c:v>
                </c:pt>
                <c:pt idx="491">
                  <c:v>1.066E-5</c:v>
                </c:pt>
                <c:pt idx="492">
                  <c:v>1.0669999999999999E-5</c:v>
                </c:pt>
                <c:pt idx="493">
                  <c:v>1.0679999999999999E-5</c:v>
                </c:pt>
                <c:pt idx="494">
                  <c:v>1.0679999999999999E-5</c:v>
                </c:pt>
                <c:pt idx="495">
                  <c:v>1.0679999999999999E-5</c:v>
                </c:pt>
                <c:pt idx="496">
                  <c:v>1.0679999999999999E-5</c:v>
                </c:pt>
                <c:pt idx="497">
                  <c:v>1.066E-5</c:v>
                </c:pt>
                <c:pt idx="498">
                  <c:v>1.0669999999999999E-5</c:v>
                </c:pt>
                <c:pt idx="499">
                  <c:v>1.0679999999999999E-5</c:v>
                </c:pt>
                <c:pt idx="500">
                  <c:v>1.0699999999999999E-5</c:v>
                </c:pt>
                <c:pt idx="501">
                  <c:v>1.0679999999999999E-5</c:v>
                </c:pt>
                <c:pt idx="502">
                  <c:v>1.0689999999999999E-5</c:v>
                </c:pt>
                <c:pt idx="503">
                  <c:v>1.0699999999999999E-5</c:v>
                </c:pt>
                <c:pt idx="504">
                  <c:v>1.0679999999999999E-5</c:v>
                </c:pt>
                <c:pt idx="505">
                  <c:v>1.0679999999999999E-5</c:v>
                </c:pt>
                <c:pt idx="506">
                  <c:v>1.0679999999999999E-5</c:v>
                </c:pt>
                <c:pt idx="507">
                  <c:v>1.0699999999999999E-5</c:v>
                </c:pt>
                <c:pt idx="508">
                  <c:v>1.0679999999999999E-5</c:v>
                </c:pt>
                <c:pt idx="509">
                  <c:v>1.0679999999999999E-5</c:v>
                </c:pt>
                <c:pt idx="510">
                  <c:v>1.0689999999999999E-5</c:v>
                </c:pt>
                <c:pt idx="511">
                  <c:v>1.0689999999999999E-5</c:v>
                </c:pt>
                <c:pt idx="512">
                  <c:v>1.0689999999999999E-5</c:v>
                </c:pt>
                <c:pt idx="513">
                  <c:v>1.0689999999999999E-5</c:v>
                </c:pt>
                <c:pt idx="514">
                  <c:v>1.0679999999999999E-5</c:v>
                </c:pt>
                <c:pt idx="515">
                  <c:v>1.0699999999999999E-5</c:v>
                </c:pt>
                <c:pt idx="516">
                  <c:v>1.0699999999999999E-5</c:v>
                </c:pt>
                <c:pt idx="517">
                  <c:v>1.0699999999999999E-5</c:v>
                </c:pt>
                <c:pt idx="518">
                  <c:v>1.0689999999999999E-5</c:v>
                </c:pt>
                <c:pt idx="519">
                  <c:v>1.0720000000000001E-5</c:v>
                </c:pt>
                <c:pt idx="520">
                  <c:v>1.0710000000000001E-5</c:v>
                </c:pt>
                <c:pt idx="521">
                  <c:v>1.0720000000000001E-5</c:v>
                </c:pt>
                <c:pt idx="522">
                  <c:v>1.0710000000000001E-5</c:v>
                </c:pt>
                <c:pt idx="523">
                  <c:v>1.0710000000000001E-5</c:v>
                </c:pt>
                <c:pt idx="524">
                  <c:v>1.0710000000000001E-5</c:v>
                </c:pt>
                <c:pt idx="525">
                  <c:v>1.0720000000000001E-5</c:v>
                </c:pt>
                <c:pt idx="526">
                  <c:v>1.0720000000000001E-5</c:v>
                </c:pt>
                <c:pt idx="527">
                  <c:v>1.0720000000000001E-5</c:v>
                </c:pt>
                <c:pt idx="528">
                  <c:v>1.0730000000000001E-5</c:v>
                </c:pt>
                <c:pt idx="529">
                  <c:v>1.0720000000000001E-5</c:v>
                </c:pt>
                <c:pt idx="530">
                  <c:v>1.0710000000000001E-5</c:v>
                </c:pt>
                <c:pt idx="531">
                  <c:v>1.0720000000000001E-5</c:v>
                </c:pt>
                <c:pt idx="532">
                  <c:v>1.0720000000000001E-5</c:v>
                </c:pt>
                <c:pt idx="533">
                  <c:v>1.0720000000000001E-5</c:v>
                </c:pt>
                <c:pt idx="534">
                  <c:v>1.0710000000000001E-5</c:v>
                </c:pt>
                <c:pt idx="535">
                  <c:v>1.0730000000000001E-5</c:v>
                </c:pt>
                <c:pt idx="536">
                  <c:v>1.0699999999999999E-5</c:v>
                </c:pt>
                <c:pt idx="537">
                  <c:v>1.0730000000000001E-5</c:v>
                </c:pt>
                <c:pt idx="538">
                  <c:v>1.0710000000000001E-5</c:v>
                </c:pt>
                <c:pt idx="539">
                  <c:v>1.0730000000000001E-5</c:v>
                </c:pt>
                <c:pt idx="540">
                  <c:v>1.0720000000000001E-5</c:v>
                </c:pt>
                <c:pt idx="541">
                  <c:v>1.0710000000000001E-5</c:v>
                </c:pt>
                <c:pt idx="542">
                  <c:v>1.0710000000000001E-5</c:v>
                </c:pt>
                <c:pt idx="543">
                  <c:v>1.0710000000000001E-5</c:v>
                </c:pt>
                <c:pt idx="544">
                  <c:v>1.0699999999999999E-5</c:v>
                </c:pt>
                <c:pt idx="545">
                  <c:v>1.0699999999999999E-5</c:v>
                </c:pt>
                <c:pt idx="546">
                  <c:v>1.0710000000000001E-5</c:v>
                </c:pt>
                <c:pt idx="547">
                  <c:v>1.0699999999999999E-5</c:v>
                </c:pt>
                <c:pt idx="548">
                  <c:v>1.0699999999999999E-5</c:v>
                </c:pt>
                <c:pt idx="549">
                  <c:v>1.0710000000000001E-5</c:v>
                </c:pt>
                <c:pt idx="550">
                  <c:v>1.0699999999999999E-5</c:v>
                </c:pt>
                <c:pt idx="551">
                  <c:v>1.0710000000000001E-5</c:v>
                </c:pt>
                <c:pt idx="552">
                  <c:v>1.0679999999999999E-5</c:v>
                </c:pt>
                <c:pt idx="553">
                  <c:v>1.0689999999999999E-5</c:v>
                </c:pt>
                <c:pt idx="554">
                  <c:v>1.0689999999999999E-5</c:v>
                </c:pt>
                <c:pt idx="555">
                  <c:v>1.0669999999999999E-5</c:v>
                </c:pt>
                <c:pt idx="556">
                  <c:v>1.0679999999999999E-5</c:v>
                </c:pt>
                <c:pt idx="557">
                  <c:v>1.0679999999999999E-5</c:v>
                </c:pt>
                <c:pt idx="558">
                  <c:v>1.0689999999999999E-5</c:v>
                </c:pt>
                <c:pt idx="559">
                  <c:v>1.0699999999999999E-5</c:v>
                </c:pt>
                <c:pt idx="560">
                  <c:v>1.0669999999999999E-5</c:v>
                </c:pt>
                <c:pt idx="561">
                  <c:v>1.0679999999999999E-5</c:v>
                </c:pt>
                <c:pt idx="562">
                  <c:v>1.0679999999999999E-5</c:v>
                </c:pt>
                <c:pt idx="563">
                  <c:v>1.0689999999999999E-5</c:v>
                </c:pt>
                <c:pt idx="564">
                  <c:v>1.0679999999999999E-5</c:v>
                </c:pt>
                <c:pt idx="565">
                  <c:v>1.0689999999999999E-5</c:v>
                </c:pt>
                <c:pt idx="566">
                  <c:v>1.0669999999999999E-5</c:v>
                </c:pt>
                <c:pt idx="567">
                  <c:v>1.0679999999999999E-5</c:v>
                </c:pt>
                <c:pt idx="568">
                  <c:v>1.0669999999999999E-5</c:v>
                </c:pt>
                <c:pt idx="569">
                  <c:v>1.0679999999999999E-5</c:v>
                </c:pt>
                <c:pt idx="570">
                  <c:v>1.0689999999999999E-5</c:v>
                </c:pt>
                <c:pt idx="571">
                  <c:v>1.0669999999999999E-5</c:v>
                </c:pt>
                <c:pt idx="572">
                  <c:v>1.0679999999999999E-5</c:v>
                </c:pt>
                <c:pt idx="573">
                  <c:v>1.0679999999999999E-5</c:v>
                </c:pt>
                <c:pt idx="574">
                  <c:v>1.066E-5</c:v>
                </c:pt>
                <c:pt idx="575">
                  <c:v>1.065E-5</c:v>
                </c:pt>
                <c:pt idx="576">
                  <c:v>1.0669999999999999E-5</c:v>
                </c:pt>
                <c:pt idx="577">
                  <c:v>1.066E-5</c:v>
                </c:pt>
                <c:pt idx="578">
                  <c:v>1.065E-5</c:v>
                </c:pt>
                <c:pt idx="579">
                  <c:v>1.066E-5</c:v>
                </c:pt>
                <c:pt idx="580">
                  <c:v>1.066E-5</c:v>
                </c:pt>
                <c:pt idx="581">
                  <c:v>1.065E-5</c:v>
                </c:pt>
                <c:pt idx="582">
                  <c:v>1.065E-5</c:v>
                </c:pt>
                <c:pt idx="583">
                  <c:v>1.065E-5</c:v>
                </c:pt>
                <c:pt idx="584">
                  <c:v>1.066E-5</c:v>
                </c:pt>
                <c:pt idx="585">
                  <c:v>1.066E-5</c:v>
                </c:pt>
                <c:pt idx="586">
                  <c:v>1.064E-5</c:v>
                </c:pt>
                <c:pt idx="587">
                  <c:v>1.066E-5</c:v>
                </c:pt>
                <c:pt idx="588">
                  <c:v>1.066E-5</c:v>
                </c:pt>
                <c:pt idx="589">
                  <c:v>1.065E-5</c:v>
                </c:pt>
                <c:pt idx="590">
                  <c:v>1.0669999999999999E-5</c:v>
                </c:pt>
                <c:pt idx="591">
                  <c:v>1.066E-5</c:v>
                </c:pt>
                <c:pt idx="592">
                  <c:v>1.065E-5</c:v>
                </c:pt>
                <c:pt idx="593">
                  <c:v>1.066E-5</c:v>
                </c:pt>
                <c:pt idx="594">
                  <c:v>1.066E-5</c:v>
                </c:pt>
                <c:pt idx="595">
                  <c:v>1.066E-5</c:v>
                </c:pt>
                <c:pt idx="596">
                  <c:v>1.066E-5</c:v>
                </c:pt>
                <c:pt idx="597">
                  <c:v>1.065E-5</c:v>
                </c:pt>
                <c:pt idx="598">
                  <c:v>1.066E-5</c:v>
                </c:pt>
                <c:pt idx="599">
                  <c:v>1.066E-5</c:v>
                </c:pt>
                <c:pt idx="600">
                  <c:v>1.0669999999999999E-5</c:v>
                </c:pt>
                <c:pt idx="601">
                  <c:v>1.066E-5</c:v>
                </c:pt>
                <c:pt idx="602">
                  <c:v>1.066E-5</c:v>
                </c:pt>
                <c:pt idx="603">
                  <c:v>1.065E-5</c:v>
                </c:pt>
                <c:pt idx="604">
                  <c:v>1.065E-5</c:v>
                </c:pt>
                <c:pt idx="605">
                  <c:v>1.065E-5</c:v>
                </c:pt>
                <c:pt idx="606">
                  <c:v>1.065E-5</c:v>
                </c:pt>
                <c:pt idx="607">
                  <c:v>1.065E-5</c:v>
                </c:pt>
                <c:pt idx="608">
                  <c:v>1.066E-5</c:v>
                </c:pt>
                <c:pt idx="609">
                  <c:v>1.066E-5</c:v>
                </c:pt>
                <c:pt idx="610">
                  <c:v>1.065E-5</c:v>
                </c:pt>
                <c:pt idx="611">
                  <c:v>1.066E-5</c:v>
                </c:pt>
                <c:pt idx="612">
                  <c:v>1.0669999999999999E-5</c:v>
                </c:pt>
                <c:pt idx="613">
                  <c:v>1.066E-5</c:v>
                </c:pt>
                <c:pt idx="614">
                  <c:v>1.066E-5</c:v>
                </c:pt>
                <c:pt idx="615">
                  <c:v>1.065E-5</c:v>
                </c:pt>
                <c:pt idx="616">
                  <c:v>1.066E-5</c:v>
                </c:pt>
                <c:pt idx="617">
                  <c:v>1.065E-5</c:v>
                </c:pt>
                <c:pt idx="618">
                  <c:v>1.065E-5</c:v>
                </c:pt>
                <c:pt idx="619">
                  <c:v>1.066E-5</c:v>
                </c:pt>
                <c:pt idx="620">
                  <c:v>1.065E-5</c:v>
                </c:pt>
                <c:pt idx="621">
                  <c:v>1.065E-5</c:v>
                </c:pt>
                <c:pt idx="622">
                  <c:v>1.066E-5</c:v>
                </c:pt>
                <c:pt idx="623">
                  <c:v>1.0669999999999999E-5</c:v>
                </c:pt>
                <c:pt idx="624">
                  <c:v>1.065E-5</c:v>
                </c:pt>
                <c:pt idx="625">
                  <c:v>1.065E-5</c:v>
                </c:pt>
                <c:pt idx="626">
                  <c:v>1.065E-5</c:v>
                </c:pt>
                <c:pt idx="627">
                  <c:v>1.065E-5</c:v>
                </c:pt>
                <c:pt idx="628">
                  <c:v>1.066E-5</c:v>
                </c:pt>
                <c:pt idx="629">
                  <c:v>1.065E-5</c:v>
                </c:pt>
                <c:pt idx="630">
                  <c:v>1.065E-5</c:v>
                </c:pt>
                <c:pt idx="631">
                  <c:v>1.066E-5</c:v>
                </c:pt>
                <c:pt idx="632">
                  <c:v>1.065E-5</c:v>
                </c:pt>
                <c:pt idx="633">
                  <c:v>1.065E-5</c:v>
                </c:pt>
                <c:pt idx="634">
                  <c:v>1.066E-5</c:v>
                </c:pt>
                <c:pt idx="635">
                  <c:v>1.065E-5</c:v>
                </c:pt>
                <c:pt idx="636">
                  <c:v>1.066E-5</c:v>
                </c:pt>
                <c:pt idx="637">
                  <c:v>1.066E-5</c:v>
                </c:pt>
                <c:pt idx="638">
                  <c:v>1.065E-5</c:v>
                </c:pt>
                <c:pt idx="639">
                  <c:v>1.065E-5</c:v>
                </c:pt>
                <c:pt idx="640">
                  <c:v>1.064E-5</c:v>
                </c:pt>
                <c:pt idx="641">
                  <c:v>1.065E-5</c:v>
                </c:pt>
                <c:pt idx="642">
                  <c:v>1.0669999999999999E-5</c:v>
                </c:pt>
                <c:pt idx="643">
                  <c:v>1.0669999999999999E-5</c:v>
                </c:pt>
                <c:pt idx="644">
                  <c:v>1.066E-5</c:v>
                </c:pt>
                <c:pt idx="645">
                  <c:v>1.065E-5</c:v>
                </c:pt>
                <c:pt idx="646">
                  <c:v>1.066E-5</c:v>
                </c:pt>
                <c:pt idx="647">
                  <c:v>1.065E-5</c:v>
                </c:pt>
                <c:pt idx="648">
                  <c:v>1.066E-5</c:v>
                </c:pt>
                <c:pt idx="649">
                  <c:v>1.0669999999999999E-5</c:v>
                </c:pt>
                <c:pt idx="650">
                  <c:v>1.0669999999999999E-5</c:v>
                </c:pt>
                <c:pt idx="651">
                  <c:v>1.066E-5</c:v>
                </c:pt>
                <c:pt idx="652">
                  <c:v>1.066E-5</c:v>
                </c:pt>
                <c:pt idx="653">
                  <c:v>1.0669999999999999E-5</c:v>
                </c:pt>
                <c:pt idx="654">
                  <c:v>1.066E-5</c:v>
                </c:pt>
                <c:pt idx="655">
                  <c:v>1.0679999999999999E-5</c:v>
                </c:pt>
                <c:pt idx="656">
                  <c:v>1.0669999999999999E-5</c:v>
                </c:pt>
                <c:pt idx="657">
                  <c:v>1.0679999999999999E-5</c:v>
                </c:pt>
                <c:pt idx="658">
                  <c:v>1.0669999999999999E-5</c:v>
                </c:pt>
                <c:pt idx="659">
                  <c:v>1.0679999999999999E-5</c:v>
                </c:pt>
                <c:pt idx="660">
                  <c:v>1.0669999999999999E-5</c:v>
                </c:pt>
                <c:pt idx="661">
                  <c:v>1.0669999999999999E-5</c:v>
                </c:pt>
                <c:pt idx="662">
                  <c:v>1.0679999999999999E-5</c:v>
                </c:pt>
                <c:pt idx="663">
                  <c:v>1.0669999999999999E-5</c:v>
                </c:pt>
                <c:pt idx="664">
                  <c:v>1.0679999999999999E-5</c:v>
                </c:pt>
                <c:pt idx="665">
                  <c:v>1.0669999999999999E-5</c:v>
                </c:pt>
                <c:pt idx="666">
                  <c:v>1.0669999999999999E-5</c:v>
                </c:pt>
                <c:pt idx="667">
                  <c:v>1.0679999999999999E-5</c:v>
                </c:pt>
                <c:pt idx="668">
                  <c:v>1.0679999999999999E-5</c:v>
                </c:pt>
                <c:pt idx="669">
                  <c:v>1.0669999999999999E-5</c:v>
                </c:pt>
                <c:pt idx="670">
                  <c:v>1.0679999999999999E-5</c:v>
                </c:pt>
                <c:pt idx="671">
                  <c:v>1.0679999999999999E-5</c:v>
                </c:pt>
                <c:pt idx="672">
                  <c:v>1.0679999999999999E-5</c:v>
                </c:pt>
                <c:pt idx="673">
                  <c:v>1.066E-5</c:v>
                </c:pt>
                <c:pt idx="674">
                  <c:v>1.066E-5</c:v>
                </c:pt>
                <c:pt idx="675">
                  <c:v>1.066E-5</c:v>
                </c:pt>
                <c:pt idx="676">
                  <c:v>1.0679999999999999E-5</c:v>
                </c:pt>
                <c:pt idx="677">
                  <c:v>1.0679999999999999E-5</c:v>
                </c:pt>
                <c:pt idx="678">
                  <c:v>1.0669999999999999E-5</c:v>
                </c:pt>
                <c:pt idx="679">
                  <c:v>1.0689999999999999E-5</c:v>
                </c:pt>
                <c:pt idx="680">
                  <c:v>1.0669999999999999E-5</c:v>
                </c:pt>
                <c:pt idx="681">
                  <c:v>1.0669999999999999E-5</c:v>
                </c:pt>
                <c:pt idx="682">
                  <c:v>1.066E-5</c:v>
                </c:pt>
                <c:pt idx="683">
                  <c:v>1.066E-5</c:v>
                </c:pt>
                <c:pt idx="684">
                  <c:v>1.065E-5</c:v>
                </c:pt>
                <c:pt idx="685">
                  <c:v>1.0679999999999999E-5</c:v>
                </c:pt>
                <c:pt idx="686">
                  <c:v>1.066E-5</c:v>
                </c:pt>
                <c:pt idx="687">
                  <c:v>1.066E-5</c:v>
                </c:pt>
                <c:pt idx="688">
                  <c:v>1.066E-5</c:v>
                </c:pt>
                <c:pt idx="689">
                  <c:v>1.065E-5</c:v>
                </c:pt>
                <c:pt idx="690">
                  <c:v>1.066E-5</c:v>
                </c:pt>
                <c:pt idx="691">
                  <c:v>1.064E-5</c:v>
                </c:pt>
                <c:pt idx="692">
                  <c:v>1.065E-5</c:v>
                </c:pt>
                <c:pt idx="693">
                  <c:v>1.065E-5</c:v>
                </c:pt>
                <c:pt idx="694">
                  <c:v>1.065E-5</c:v>
                </c:pt>
                <c:pt idx="695">
                  <c:v>1.065E-5</c:v>
                </c:pt>
                <c:pt idx="696">
                  <c:v>1.065E-5</c:v>
                </c:pt>
                <c:pt idx="697">
                  <c:v>1.066E-5</c:v>
                </c:pt>
                <c:pt idx="698">
                  <c:v>1.066E-5</c:v>
                </c:pt>
                <c:pt idx="699">
                  <c:v>1.065E-5</c:v>
                </c:pt>
                <c:pt idx="700">
                  <c:v>1.065E-5</c:v>
                </c:pt>
                <c:pt idx="701">
                  <c:v>1.066E-5</c:v>
                </c:pt>
                <c:pt idx="702">
                  <c:v>1.066E-5</c:v>
                </c:pt>
                <c:pt idx="703">
                  <c:v>1.066E-5</c:v>
                </c:pt>
                <c:pt idx="704">
                  <c:v>1.065E-5</c:v>
                </c:pt>
                <c:pt idx="705">
                  <c:v>1.065E-5</c:v>
                </c:pt>
                <c:pt idx="706">
                  <c:v>1.066E-5</c:v>
                </c:pt>
                <c:pt idx="707">
                  <c:v>1.066E-5</c:v>
                </c:pt>
                <c:pt idx="708">
                  <c:v>1.065E-5</c:v>
                </c:pt>
                <c:pt idx="709">
                  <c:v>1.066E-5</c:v>
                </c:pt>
                <c:pt idx="710">
                  <c:v>1.065E-5</c:v>
                </c:pt>
                <c:pt idx="711">
                  <c:v>1.066E-5</c:v>
                </c:pt>
                <c:pt idx="712">
                  <c:v>1.065E-5</c:v>
                </c:pt>
                <c:pt idx="713">
                  <c:v>1.065E-5</c:v>
                </c:pt>
                <c:pt idx="714">
                  <c:v>1.066E-5</c:v>
                </c:pt>
                <c:pt idx="715">
                  <c:v>1.064E-5</c:v>
                </c:pt>
                <c:pt idx="716">
                  <c:v>1.0669999999999999E-5</c:v>
                </c:pt>
                <c:pt idx="717">
                  <c:v>1.064E-5</c:v>
                </c:pt>
                <c:pt idx="718">
                  <c:v>1.066E-5</c:v>
                </c:pt>
                <c:pt idx="719">
                  <c:v>1.065E-5</c:v>
                </c:pt>
                <c:pt idx="720">
                  <c:v>1.065E-5</c:v>
                </c:pt>
                <c:pt idx="721">
                  <c:v>1.0669999999999999E-5</c:v>
                </c:pt>
                <c:pt idx="722">
                  <c:v>1.065E-5</c:v>
                </c:pt>
                <c:pt idx="723">
                  <c:v>1.065E-5</c:v>
                </c:pt>
                <c:pt idx="724">
                  <c:v>1.065E-5</c:v>
                </c:pt>
                <c:pt idx="725">
                  <c:v>1.066E-5</c:v>
                </c:pt>
                <c:pt idx="726">
                  <c:v>1.065E-5</c:v>
                </c:pt>
                <c:pt idx="727">
                  <c:v>1.064E-5</c:v>
                </c:pt>
                <c:pt idx="728">
                  <c:v>1.065E-5</c:v>
                </c:pt>
                <c:pt idx="729">
                  <c:v>1.065E-5</c:v>
                </c:pt>
                <c:pt idx="730">
                  <c:v>1.066E-5</c:v>
                </c:pt>
                <c:pt idx="731">
                  <c:v>1.065E-5</c:v>
                </c:pt>
                <c:pt idx="732">
                  <c:v>1.063E-5</c:v>
                </c:pt>
                <c:pt idx="733">
                  <c:v>1.064E-5</c:v>
                </c:pt>
                <c:pt idx="734">
                  <c:v>1.065E-5</c:v>
                </c:pt>
                <c:pt idx="735">
                  <c:v>1.064E-5</c:v>
                </c:pt>
                <c:pt idx="736">
                  <c:v>1.065E-5</c:v>
                </c:pt>
                <c:pt idx="737">
                  <c:v>1.064E-5</c:v>
                </c:pt>
                <c:pt idx="738">
                  <c:v>1.065E-5</c:v>
                </c:pt>
                <c:pt idx="739">
                  <c:v>1.064E-5</c:v>
                </c:pt>
                <c:pt idx="740">
                  <c:v>1.064E-5</c:v>
                </c:pt>
                <c:pt idx="741">
                  <c:v>1.064E-5</c:v>
                </c:pt>
                <c:pt idx="742">
                  <c:v>1.065E-5</c:v>
                </c:pt>
                <c:pt idx="743">
                  <c:v>1.065E-5</c:v>
                </c:pt>
                <c:pt idx="744">
                  <c:v>1.064E-5</c:v>
                </c:pt>
                <c:pt idx="745">
                  <c:v>1.065E-5</c:v>
                </c:pt>
                <c:pt idx="746">
                  <c:v>1.064E-5</c:v>
                </c:pt>
                <c:pt idx="747">
                  <c:v>1.065E-5</c:v>
                </c:pt>
                <c:pt idx="748">
                  <c:v>1.064E-5</c:v>
                </c:pt>
                <c:pt idx="749">
                  <c:v>1.065E-5</c:v>
                </c:pt>
                <c:pt idx="750">
                  <c:v>1.066E-5</c:v>
                </c:pt>
                <c:pt idx="751">
                  <c:v>1.063E-5</c:v>
                </c:pt>
                <c:pt idx="752">
                  <c:v>1.063E-5</c:v>
                </c:pt>
                <c:pt idx="753">
                  <c:v>1.064E-5</c:v>
                </c:pt>
                <c:pt idx="754">
                  <c:v>1.064E-5</c:v>
                </c:pt>
                <c:pt idx="755">
                  <c:v>1.064E-5</c:v>
                </c:pt>
                <c:pt idx="756">
                  <c:v>1.065E-5</c:v>
                </c:pt>
                <c:pt idx="757">
                  <c:v>1.066E-5</c:v>
                </c:pt>
                <c:pt idx="758">
                  <c:v>1.065E-5</c:v>
                </c:pt>
                <c:pt idx="759">
                  <c:v>1.066E-5</c:v>
                </c:pt>
                <c:pt idx="760">
                  <c:v>1.065E-5</c:v>
                </c:pt>
                <c:pt idx="761">
                  <c:v>1.066E-5</c:v>
                </c:pt>
                <c:pt idx="762">
                  <c:v>1.064E-5</c:v>
                </c:pt>
                <c:pt idx="763">
                  <c:v>1.066E-5</c:v>
                </c:pt>
                <c:pt idx="764">
                  <c:v>1.065E-5</c:v>
                </c:pt>
                <c:pt idx="765">
                  <c:v>1.064E-5</c:v>
                </c:pt>
                <c:pt idx="766">
                  <c:v>1.065E-5</c:v>
                </c:pt>
                <c:pt idx="767">
                  <c:v>1.064E-5</c:v>
                </c:pt>
                <c:pt idx="768">
                  <c:v>1.063E-5</c:v>
                </c:pt>
                <c:pt idx="769">
                  <c:v>1.064E-5</c:v>
                </c:pt>
                <c:pt idx="770">
                  <c:v>1.065E-5</c:v>
                </c:pt>
                <c:pt idx="771">
                  <c:v>1.064E-5</c:v>
                </c:pt>
                <c:pt idx="772">
                  <c:v>1.065E-5</c:v>
                </c:pt>
                <c:pt idx="773">
                  <c:v>1.064E-5</c:v>
                </c:pt>
                <c:pt idx="774">
                  <c:v>1.065E-5</c:v>
                </c:pt>
                <c:pt idx="775">
                  <c:v>1.064E-5</c:v>
                </c:pt>
                <c:pt idx="776">
                  <c:v>1.065E-5</c:v>
                </c:pt>
                <c:pt idx="777">
                  <c:v>1.065E-5</c:v>
                </c:pt>
                <c:pt idx="778">
                  <c:v>1.065E-5</c:v>
                </c:pt>
                <c:pt idx="779">
                  <c:v>1.064E-5</c:v>
                </c:pt>
                <c:pt idx="780">
                  <c:v>1.064E-5</c:v>
                </c:pt>
                <c:pt idx="781">
                  <c:v>1.064E-5</c:v>
                </c:pt>
                <c:pt idx="782">
                  <c:v>1.064E-5</c:v>
                </c:pt>
                <c:pt idx="783">
                  <c:v>1.065E-5</c:v>
                </c:pt>
                <c:pt idx="784">
                  <c:v>1.065E-5</c:v>
                </c:pt>
                <c:pt idx="785">
                  <c:v>1.064E-5</c:v>
                </c:pt>
                <c:pt idx="786">
                  <c:v>1.064E-5</c:v>
                </c:pt>
                <c:pt idx="787">
                  <c:v>1.064E-5</c:v>
                </c:pt>
                <c:pt idx="788">
                  <c:v>1.064E-5</c:v>
                </c:pt>
                <c:pt idx="789">
                  <c:v>1.064E-5</c:v>
                </c:pt>
                <c:pt idx="790">
                  <c:v>1.063E-5</c:v>
                </c:pt>
                <c:pt idx="791">
                  <c:v>1.064E-5</c:v>
                </c:pt>
                <c:pt idx="792">
                  <c:v>1.062E-5</c:v>
                </c:pt>
                <c:pt idx="793">
                  <c:v>1.063E-5</c:v>
                </c:pt>
                <c:pt idx="794">
                  <c:v>1.062E-5</c:v>
                </c:pt>
                <c:pt idx="795">
                  <c:v>1.065E-5</c:v>
                </c:pt>
                <c:pt idx="796">
                  <c:v>1.063E-5</c:v>
                </c:pt>
                <c:pt idx="797">
                  <c:v>1.062E-5</c:v>
                </c:pt>
                <c:pt idx="798">
                  <c:v>1.063E-5</c:v>
                </c:pt>
                <c:pt idx="799">
                  <c:v>1.063E-5</c:v>
                </c:pt>
                <c:pt idx="800">
                  <c:v>1.066E-5</c:v>
                </c:pt>
                <c:pt idx="801">
                  <c:v>1.063E-5</c:v>
                </c:pt>
                <c:pt idx="802">
                  <c:v>1.062E-5</c:v>
                </c:pt>
                <c:pt idx="803">
                  <c:v>1.063E-5</c:v>
                </c:pt>
                <c:pt idx="804">
                  <c:v>1.061E-5</c:v>
                </c:pt>
                <c:pt idx="805">
                  <c:v>1.064E-5</c:v>
                </c:pt>
                <c:pt idx="806">
                  <c:v>1.064E-5</c:v>
                </c:pt>
                <c:pt idx="807">
                  <c:v>1.062E-5</c:v>
                </c:pt>
                <c:pt idx="808">
                  <c:v>1.064E-5</c:v>
                </c:pt>
                <c:pt idx="809">
                  <c:v>1.063E-5</c:v>
                </c:pt>
                <c:pt idx="810">
                  <c:v>1.062E-5</c:v>
                </c:pt>
                <c:pt idx="811">
                  <c:v>1.062E-5</c:v>
                </c:pt>
                <c:pt idx="812">
                  <c:v>1.063E-5</c:v>
                </c:pt>
                <c:pt idx="813">
                  <c:v>1.062E-5</c:v>
                </c:pt>
                <c:pt idx="814">
                  <c:v>1.062E-5</c:v>
                </c:pt>
                <c:pt idx="815">
                  <c:v>1.062E-5</c:v>
                </c:pt>
                <c:pt idx="816">
                  <c:v>1.063E-5</c:v>
                </c:pt>
                <c:pt idx="817">
                  <c:v>1.061E-5</c:v>
                </c:pt>
                <c:pt idx="818">
                  <c:v>1.064E-5</c:v>
                </c:pt>
                <c:pt idx="819">
                  <c:v>1.062E-5</c:v>
                </c:pt>
                <c:pt idx="820">
                  <c:v>1.063E-5</c:v>
                </c:pt>
                <c:pt idx="821">
                  <c:v>1.064E-5</c:v>
                </c:pt>
                <c:pt idx="822">
                  <c:v>1.062E-5</c:v>
                </c:pt>
                <c:pt idx="823">
                  <c:v>1.065E-5</c:v>
                </c:pt>
                <c:pt idx="824">
                  <c:v>1.063E-5</c:v>
                </c:pt>
                <c:pt idx="825">
                  <c:v>1.061E-5</c:v>
                </c:pt>
                <c:pt idx="826">
                  <c:v>1.062E-5</c:v>
                </c:pt>
                <c:pt idx="827">
                  <c:v>1.063E-5</c:v>
                </c:pt>
                <c:pt idx="828">
                  <c:v>1.062E-5</c:v>
                </c:pt>
                <c:pt idx="829">
                  <c:v>1.063E-5</c:v>
                </c:pt>
                <c:pt idx="830">
                  <c:v>1.063E-5</c:v>
                </c:pt>
                <c:pt idx="831">
                  <c:v>1.063E-5</c:v>
                </c:pt>
                <c:pt idx="832">
                  <c:v>1.063E-5</c:v>
                </c:pt>
                <c:pt idx="833">
                  <c:v>1.063E-5</c:v>
                </c:pt>
                <c:pt idx="834">
                  <c:v>1.063E-5</c:v>
                </c:pt>
                <c:pt idx="835">
                  <c:v>1.063E-5</c:v>
                </c:pt>
                <c:pt idx="836">
                  <c:v>1.064E-5</c:v>
                </c:pt>
                <c:pt idx="837">
                  <c:v>1.064E-5</c:v>
                </c:pt>
                <c:pt idx="838">
                  <c:v>1.065E-5</c:v>
                </c:pt>
                <c:pt idx="839">
                  <c:v>1.065E-5</c:v>
                </c:pt>
                <c:pt idx="840">
                  <c:v>1.064E-5</c:v>
                </c:pt>
                <c:pt idx="841">
                  <c:v>1.063E-5</c:v>
                </c:pt>
                <c:pt idx="842">
                  <c:v>1.064E-5</c:v>
                </c:pt>
                <c:pt idx="843">
                  <c:v>1.064E-5</c:v>
                </c:pt>
                <c:pt idx="844">
                  <c:v>1.064E-5</c:v>
                </c:pt>
                <c:pt idx="845">
                  <c:v>1.064E-5</c:v>
                </c:pt>
                <c:pt idx="846">
                  <c:v>1.065E-5</c:v>
                </c:pt>
                <c:pt idx="847">
                  <c:v>1.063E-5</c:v>
                </c:pt>
                <c:pt idx="848">
                  <c:v>1.064E-5</c:v>
                </c:pt>
                <c:pt idx="849">
                  <c:v>1.062E-5</c:v>
                </c:pt>
                <c:pt idx="850">
                  <c:v>1.064E-5</c:v>
                </c:pt>
                <c:pt idx="851">
                  <c:v>1.064E-5</c:v>
                </c:pt>
                <c:pt idx="852">
                  <c:v>1.064E-5</c:v>
                </c:pt>
                <c:pt idx="853">
                  <c:v>1.064E-5</c:v>
                </c:pt>
                <c:pt idx="854">
                  <c:v>1.063E-5</c:v>
                </c:pt>
                <c:pt idx="855">
                  <c:v>1.063E-5</c:v>
                </c:pt>
                <c:pt idx="856">
                  <c:v>1.064E-5</c:v>
                </c:pt>
                <c:pt idx="857">
                  <c:v>1.061E-5</c:v>
                </c:pt>
                <c:pt idx="858">
                  <c:v>1.063E-5</c:v>
                </c:pt>
                <c:pt idx="859">
                  <c:v>1.061E-5</c:v>
                </c:pt>
                <c:pt idx="860">
                  <c:v>1.064E-5</c:v>
                </c:pt>
                <c:pt idx="861">
                  <c:v>1.061E-5</c:v>
                </c:pt>
                <c:pt idx="862">
                  <c:v>1.063E-5</c:v>
                </c:pt>
                <c:pt idx="863">
                  <c:v>1.062E-5</c:v>
                </c:pt>
                <c:pt idx="864">
                  <c:v>1.061E-5</c:v>
                </c:pt>
                <c:pt idx="865">
                  <c:v>1.062E-5</c:v>
                </c:pt>
                <c:pt idx="866">
                  <c:v>1.06E-5</c:v>
                </c:pt>
                <c:pt idx="867">
                  <c:v>1.061E-5</c:v>
                </c:pt>
                <c:pt idx="868">
                  <c:v>1.063E-5</c:v>
                </c:pt>
                <c:pt idx="869">
                  <c:v>1.061E-5</c:v>
                </c:pt>
                <c:pt idx="870">
                  <c:v>1.062E-5</c:v>
                </c:pt>
                <c:pt idx="871">
                  <c:v>1.062E-5</c:v>
                </c:pt>
                <c:pt idx="872">
                  <c:v>1.06E-5</c:v>
                </c:pt>
                <c:pt idx="873">
                  <c:v>1.06E-5</c:v>
                </c:pt>
                <c:pt idx="874">
                  <c:v>1.06E-5</c:v>
                </c:pt>
                <c:pt idx="875">
                  <c:v>1.06E-5</c:v>
                </c:pt>
                <c:pt idx="876">
                  <c:v>1.06E-5</c:v>
                </c:pt>
                <c:pt idx="877">
                  <c:v>1.059E-5</c:v>
                </c:pt>
                <c:pt idx="878">
                  <c:v>1.06E-5</c:v>
                </c:pt>
                <c:pt idx="879">
                  <c:v>1.061E-5</c:v>
                </c:pt>
                <c:pt idx="880">
                  <c:v>1.061E-5</c:v>
                </c:pt>
                <c:pt idx="881">
                  <c:v>1.06E-5</c:v>
                </c:pt>
                <c:pt idx="882">
                  <c:v>1.061E-5</c:v>
                </c:pt>
                <c:pt idx="883">
                  <c:v>1.06E-5</c:v>
                </c:pt>
                <c:pt idx="884">
                  <c:v>1.061E-5</c:v>
                </c:pt>
                <c:pt idx="885">
                  <c:v>1.06E-5</c:v>
                </c:pt>
                <c:pt idx="886">
                  <c:v>1.06E-5</c:v>
                </c:pt>
                <c:pt idx="887">
                  <c:v>1.059E-5</c:v>
                </c:pt>
                <c:pt idx="888">
                  <c:v>1.059E-5</c:v>
                </c:pt>
                <c:pt idx="889">
                  <c:v>1.059E-5</c:v>
                </c:pt>
                <c:pt idx="890">
                  <c:v>1.062E-5</c:v>
                </c:pt>
                <c:pt idx="891">
                  <c:v>1.061E-5</c:v>
                </c:pt>
                <c:pt idx="892">
                  <c:v>1.062E-5</c:v>
                </c:pt>
                <c:pt idx="893">
                  <c:v>1.061E-5</c:v>
                </c:pt>
                <c:pt idx="894">
                  <c:v>1.062E-5</c:v>
                </c:pt>
                <c:pt idx="895">
                  <c:v>1.061E-5</c:v>
                </c:pt>
                <c:pt idx="896">
                  <c:v>1.061E-5</c:v>
                </c:pt>
                <c:pt idx="897">
                  <c:v>1.061E-5</c:v>
                </c:pt>
                <c:pt idx="898">
                  <c:v>1.059E-5</c:v>
                </c:pt>
                <c:pt idx="899">
                  <c:v>1.062E-5</c:v>
                </c:pt>
                <c:pt idx="900">
                  <c:v>1.062E-5</c:v>
                </c:pt>
                <c:pt idx="901">
                  <c:v>1.059E-5</c:v>
                </c:pt>
                <c:pt idx="902">
                  <c:v>1.061E-5</c:v>
                </c:pt>
                <c:pt idx="903">
                  <c:v>1.06E-5</c:v>
                </c:pt>
                <c:pt idx="904">
                  <c:v>1.062E-5</c:v>
                </c:pt>
                <c:pt idx="905">
                  <c:v>1.062E-5</c:v>
                </c:pt>
                <c:pt idx="906">
                  <c:v>1.061E-5</c:v>
                </c:pt>
                <c:pt idx="907">
                  <c:v>1.062E-5</c:v>
                </c:pt>
                <c:pt idx="908">
                  <c:v>1.062E-5</c:v>
                </c:pt>
                <c:pt idx="909">
                  <c:v>1.061E-5</c:v>
                </c:pt>
                <c:pt idx="910">
                  <c:v>1.06E-5</c:v>
                </c:pt>
                <c:pt idx="911">
                  <c:v>1.061E-5</c:v>
                </c:pt>
                <c:pt idx="912">
                  <c:v>1.061E-5</c:v>
                </c:pt>
                <c:pt idx="913">
                  <c:v>1.062E-5</c:v>
                </c:pt>
                <c:pt idx="914">
                  <c:v>1.06E-5</c:v>
                </c:pt>
                <c:pt idx="915">
                  <c:v>1.062E-5</c:v>
                </c:pt>
                <c:pt idx="916">
                  <c:v>1.06E-5</c:v>
                </c:pt>
                <c:pt idx="917">
                  <c:v>1.06E-5</c:v>
                </c:pt>
                <c:pt idx="918">
                  <c:v>1.063E-5</c:v>
                </c:pt>
                <c:pt idx="919">
                  <c:v>1.062E-5</c:v>
                </c:pt>
                <c:pt idx="920">
                  <c:v>1.06E-5</c:v>
                </c:pt>
                <c:pt idx="921">
                  <c:v>1.059E-5</c:v>
                </c:pt>
                <c:pt idx="922">
                  <c:v>1.061E-5</c:v>
                </c:pt>
                <c:pt idx="923">
                  <c:v>1.06E-5</c:v>
                </c:pt>
                <c:pt idx="924">
                  <c:v>1.061E-5</c:v>
                </c:pt>
                <c:pt idx="925">
                  <c:v>1.06E-5</c:v>
                </c:pt>
                <c:pt idx="926">
                  <c:v>1.06E-5</c:v>
                </c:pt>
                <c:pt idx="927">
                  <c:v>1.061E-5</c:v>
                </c:pt>
                <c:pt idx="928">
                  <c:v>1.062E-5</c:v>
                </c:pt>
                <c:pt idx="929">
                  <c:v>1.058E-5</c:v>
                </c:pt>
                <c:pt idx="930">
                  <c:v>1.061E-5</c:v>
                </c:pt>
                <c:pt idx="931">
                  <c:v>1.061E-5</c:v>
                </c:pt>
                <c:pt idx="932">
                  <c:v>1.062E-5</c:v>
                </c:pt>
                <c:pt idx="933">
                  <c:v>1.062E-5</c:v>
                </c:pt>
                <c:pt idx="934">
                  <c:v>1.059E-5</c:v>
                </c:pt>
                <c:pt idx="935">
                  <c:v>1.061E-5</c:v>
                </c:pt>
                <c:pt idx="936">
                  <c:v>1.061E-5</c:v>
                </c:pt>
                <c:pt idx="937">
                  <c:v>1.061E-5</c:v>
                </c:pt>
                <c:pt idx="938">
                  <c:v>1.059E-5</c:v>
                </c:pt>
                <c:pt idx="939">
                  <c:v>1.06E-5</c:v>
                </c:pt>
                <c:pt idx="940">
                  <c:v>1.06E-5</c:v>
                </c:pt>
                <c:pt idx="941">
                  <c:v>1.059E-5</c:v>
                </c:pt>
                <c:pt idx="942">
                  <c:v>1.059E-5</c:v>
                </c:pt>
                <c:pt idx="943">
                  <c:v>1.06E-5</c:v>
                </c:pt>
                <c:pt idx="944">
                  <c:v>1.06E-5</c:v>
                </c:pt>
                <c:pt idx="945">
                  <c:v>1.06E-5</c:v>
                </c:pt>
                <c:pt idx="946">
                  <c:v>1.059E-5</c:v>
                </c:pt>
                <c:pt idx="947">
                  <c:v>1.059E-5</c:v>
                </c:pt>
                <c:pt idx="948">
                  <c:v>1.059E-5</c:v>
                </c:pt>
                <c:pt idx="949">
                  <c:v>1.059E-5</c:v>
                </c:pt>
                <c:pt idx="950">
                  <c:v>1.058E-5</c:v>
                </c:pt>
                <c:pt idx="951">
                  <c:v>1.059E-5</c:v>
                </c:pt>
                <c:pt idx="952">
                  <c:v>1.059E-5</c:v>
                </c:pt>
                <c:pt idx="953">
                  <c:v>1.058E-5</c:v>
                </c:pt>
                <c:pt idx="954">
                  <c:v>1.058E-5</c:v>
                </c:pt>
                <c:pt idx="955">
                  <c:v>1.058E-5</c:v>
                </c:pt>
                <c:pt idx="956">
                  <c:v>1.059E-5</c:v>
                </c:pt>
                <c:pt idx="957">
                  <c:v>1.058E-5</c:v>
                </c:pt>
                <c:pt idx="958">
                  <c:v>1.059E-5</c:v>
                </c:pt>
                <c:pt idx="959">
                  <c:v>1.06E-5</c:v>
                </c:pt>
                <c:pt idx="960">
                  <c:v>1.059E-5</c:v>
                </c:pt>
                <c:pt idx="961">
                  <c:v>1.059E-5</c:v>
                </c:pt>
                <c:pt idx="962">
                  <c:v>1.059E-5</c:v>
                </c:pt>
                <c:pt idx="963">
                  <c:v>1.059E-5</c:v>
                </c:pt>
                <c:pt idx="964">
                  <c:v>1.058E-5</c:v>
                </c:pt>
                <c:pt idx="965">
                  <c:v>1.059E-5</c:v>
                </c:pt>
                <c:pt idx="966">
                  <c:v>1.06E-5</c:v>
                </c:pt>
                <c:pt idx="967">
                  <c:v>1.06E-5</c:v>
                </c:pt>
                <c:pt idx="968">
                  <c:v>1.063E-5</c:v>
                </c:pt>
                <c:pt idx="969">
                  <c:v>1.061E-5</c:v>
                </c:pt>
                <c:pt idx="970">
                  <c:v>1.062E-5</c:v>
                </c:pt>
                <c:pt idx="971">
                  <c:v>1.061E-5</c:v>
                </c:pt>
                <c:pt idx="972">
                  <c:v>1.06E-5</c:v>
                </c:pt>
                <c:pt idx="973">
                  <c:v>1.061E-5</c:v>
                </c:pt>
                <c:pt idx="974">
                  <c:v>1.062E-5</c:v>
                </c:pt>
                <c:pt idx="975">
                  <c:v>1.061E-5</c:v>
                </c:pt>
                <c:pt idx="976">
                  <c:v>1.062E-5</c:v>
                </c:pt>
                <c:pt idx="977">
                  <c:v>1.061E-5</c:v>
                </c:pt>
                <c:pt idx="978">
                  <c:v>1.062E-5</c:v>
                </c:pt>
                <c:pt idx="979">
                  <c:v>1.062E-5</c:v>
                </c:pt>
                <c:pt idx="980">
                  <c:v>1.061E-5</c:v>
                </c:pt>
                <c:pt idx="981">
                  <c:v>1.063E-5</c:v>
                </c:pt>
                <c:pt idx="982">
                  <c:v>1.061E-5</c:v>
                </c:pt>
                <c:pt idx="983">
                  <c:v>1.063E-5</c:v>
                </c:pt>
                <c:pt idx="984">
                  <c:v>1.06E-5</c:v>
                </c:pt>
                <c:pt idx="985">
                  <c:v>1.061E-5</c:v>
                </c:pt>
                <c:pt idx="986">
                  <c:v>1.061E-5</c:v>
                </c:pt>
                <c:pt idx="987">
                  <c:v>1.061E-5</c:v>
                </c:pt>
                <c:pt idx="988">
                  <c:v>1.06E-5</c:v>
                </c:pt>
                <c:pt idx="989">
                  <c:v>1.062E-5</c:v>
                </c:pt>
                <c:pt idx="990">
                  <c:v>1.061E-5</c:v>
                </c:pt>
                <c:pt idx="991">
                  <c:v>1.063E-5</c:v>
                </c:pt>
                <c:pt idx="992">
                  <c:v>1.062E-5</c:v>
                </c:pt>
                <c:pt idx="993">
                  <c:v>1.062E-5</c:v>
                </c:pt>
                <c:pt idx="994">
                  <c:v>1.058E-5</c:v>
                </c:pt>
                <c:pt idx="995">
                  <c:v>1.063E-5</c:v>
                </c:pt>
                <c:pt idx="996">
                  <c:v>1.062E-5</c:v>
                </c:pt>
                <c:pt idx="997">
                  <c:v>1.06E-5</c:v>
                </c:pt>
                <c:pt idx="998">
                  <c:v>1.06E-5</c:v>
                </c:pt>
                <c:pt idx="999">
                  <c:v>1.058E-5</c:v>
                </c:pt>
                <c:pt idx="1000">
                  <c:v>1.06E-5</c:v>
                </c:pt>
                <c:pt idx="1001">
                  <c:v>1.059E-5</c:v>
                </c:pt>
                <c:pt idx="1002">
                  <c:v>1.059E-5</c:v>
                </c:pt>
                <c:pt idx="1003">
                  <c:v>1.059E-5</c:v>
                </c:pt>
                <c:pt idx="1004">
                  <c:v>1.059E-5</c:v>
                </c:pt>
                <c:pt idx="1005">
                  <c:v>1.059E-5</c:v>
                </c:pt>
                <c:pt idx="1006">
                  <c:v>1.059E-5</c:v>
                </c:pt>
                <c:pt idx="1007">
                  <c:v>1.059E-5</c:v>
                </c:pt>
                <c:pt idx="1008">
                  <c:v>1.06E-5</c:v>
                </c:pt>
                <c:pt idx="1009">
                  <c:v>1.06E-5</c:v>
                </c:pt>
                <c:pt idx="1010">
                  <c:v>1.059E-5</c:v>
                </c:pt>
                <c:pt idx="1011">
                  <c:v>1.059E-5</c:v>
                </c:pt>
                <c:pt idx="1012">
                  <c:v>1.059E-5</c:v>
                </c:pt>
                <c:pt idx="1013">
                  <c:v>1.06E-5</c:v>
                </c:pt>
                <c:pt idx="1014">
                  <c:v>1.059E-5</c:v>
                </c:pt>
                <c:pt idx="1015">
                  <c:v>1.057E-5</c:v>
                </c:pt>
                <c:pt idx="1016">
                  <c:v>1.059E-5</c:v>
                </c:pt>
                <c:pt idx="1017">
                  <c:v>1.058E-5</c:v>
                </c:pt>
                <c:pt idx="1018">
                  <c:v>1.059E-5</c:v>
                </c:pt>
                <c:pt idx="1019">
                  <c:v>1.059E-5</c:v>
                </c:pt>
                <c:pt idx="1020">
                  <c:v>1.06E-5</c:v>
                </c:pt>
                <c:pt idx="1021">
                  <c:v>1.058E-5</c:v>
                </c:pt>
                <c:pt idx="1022">
                  <c:v>1.058E-5</c:v>
                </c:pt>
                <c:pt idx="1023">
                  <c:v>1.059E-5</c:v>
                </c:pt>
                <c:pt idx="1024">
                  <c:v>1.058E-5</c:v>
                </c:pt>
                <c:pt idx="1025">
                  <c:v>1.059E-5</c:v>
                </c:pt>
                <c:pt idx="1026">
                  <c:v>1.059E-5</c:v>
                </c:pt>
                <c:pt idx="1027">
                  <c:v>1.063E-5</c:v>
                </c:pt>
                <c:pt idx="1028">
                  <c:v>1.063E-5</c:v>
                </c:pt>
                <c:pt idx="1029">
                  <c:v>1.062E-5</c:v>
                </c:pt>
                <c:pt idx="1030">
                  <c:v>1.062E-5</c:v>
                </c:pt>
                <c:pt idx="1031">
                  <c:v>1.062E-5</c:v>
                </c:pt>
                <c:pt idx="1032">
                  <c:v>1.063E-5</c:v>
                </c:pt>
                <c:pt idx="1033">
                  <c:v>1.063E-5</c:v>
                </c:pt>
                <c:pt idx="1034">
                  <c:v>1.062E-5</c:v>
                </c:pt>
                <c:pt idx="1035">
                  <c:v>1.065E-5</c:v>
                </c:pt>
                <c:pt idx="1036">
                  <c:v>1.063E-5</c:v>
                </c:pt>
                <c:pt idx="1037">
                  <c:v>1.065E-5</c:v>
                </c:pt>
                <c:pt idx="1038">
                  <c:v>1.063E-5</c:v>
                </c:pt>
                <c:pt idx="1039">
                  <c:v>1.064E-5</c:v>
                </c:pt>
                <c:pt idx="1040">
                  <c:v>1.065E-5</c:v>
                </c:pt>
                <c:pt idx="1041">
                  <c:v>1.066E-5</c:v>
                </c:pt>
                <c:pt idx="1042">
                  <c:v>1.065E-5</c:v>
                </c:pt>
                <c:pt idx="1043">
                  <c:v>1.064E-5</c:v>
                </c:pt>
                <c:pt idx="1044">
                  <c:v>1.064E-5</c:v>
                </c:pt>
                <c:pt idx="1045">
                  <c:v>1.065E-5</c:v>
                </c:pt>
                <c:pt idx="1046">
                  <c:v>1.065E-5</c:v>
                </c:pt>
                <c:pt idx="1047">
                  <c:v>1.065E-5</c:v>
                </c:pt>
                <c:pt idx="1048">
                  <c:v>1.065E-5</c:v>
                </c:pt>
                <c:pt idx="1049">
                  <c:v>1.0669999999999999E-5</c:v>
                </c:pt>
                <c:pt idx="1050">
                  <c:v>1.0669999999999999E-5</c:v>
                </c:pt>
                <c:pt idx="1051">
                  <c:v>1.0669999999999999E-5</c:v>
                </c:pt>
                <c:pt idx="1052">
                  <c:v>1.066E-5</c:v>
                </c:pt>
                <c:pt idx="1053">
                  <c:v>1.066E-5</c:v>
                </c:pt>
                <c:pt idx="1054">
                  <c:v>1.066E-5</c:v>
                </c:pt>
                <c:pt idx="1055">
                  <c:v>1.066E-5</c:v>
                </c:pt>
                <c:pt idx="1056">
                  <c:v>1.066E-5</c:v>
                </c:pt>
                <c:pt idx="1057">
                  <c:v>1.065E-5</c:v>
                </c:pt>
                <c:pt idx="1058">
                  <c:v>1.0679999999999999E-5</c:v>
                </c:pt>
                <c:pt idx="1059">
                  <c:v>1.066E-5</c:v>
                </c:pt>
                <c:pt idx="1060">
                  <c:v>1.066E-5</c:v>
                </c:pt>
                <c:pt idx="1061">
                  <c:v>1.066E-5</c:v>
                </c:pt>
                <c:pt idx="1062">
                  <c:v>1.066E-5</c:v>
                </c:pt>
                <c:pt idx="1063">
                  <c:v>1.0679999999999999E-5</c:v>
                </c:pt>
                <c:pt idx="1064">
                  <c:v>1.0679999999999999E-5</c:v>
                </c:pt>
                <c:pt idx="1065">
                  <c:v>1.066E-5</c:v>
                </c:pt>
                <c:pt idx="1066">
                  <c:v>1.0669999999999999E-5</c:v>
                </c:pt>
                <c:pt idx="1067">
                  <c:v>1.066E-5</c:v>
                </c:pt>
                <c:pt idx="1068">
                  <c:v>1.0669999999999999E-5</c:v>
                </c:pt>
                <c:pt idx="1069">
                  <c:v>1.0669999999999999E-5</c:v>
                </c:pt>
                <c:pt idx="1070">
                  <c:v>1.0669999999999999E-5</c:v>
                </c:pt>
                <c:pt idx="1071">
                  <c:v>1.0679999999999999E-5</c:v>
                </c:pt>
                <c:pt idx="1072">
                  <c:v>1.0689999999999999E-5</c:v>
                </c:pt>
                <c:pt idx="1073">
                  <c:v>1.0669999999999999E-5</c:v>
                </c:pt>
                <c:pt idx="1074">
                  <c:v>1.0679999999999999E-5</c:v>
                </c:pt>
                <c:pt idx="1075">
                  <c:v>1.065E-5</c:v>
                </c:pt>
                <c:pt idx="1076">
                  <c:v>1.066E-5</c:v>
                </c:pt>
                <c:pt idx="1077">
                  <c:v>1.066E-5</c:v>
                </c:pt>
                <c:pt idx="1078">
                  <c:v>1.0669999999999999E-5</c:v>
                </c:pt>
                <c:pt idx="1079">
                  <c:v>1.066E-5</c:v>
                </c:pt>
                <c:pt idx="1080">
                  <c:v>1.0669999999999999E-5</c:v>
                </c:pt>
                <c:pt idx="1081">
                  <c:v>1.066E-5</c:v>
                </c:pt>
                <c:pt idx="1082">
                  <c:v>1.065E-5</c:v>
                </c:pt>
                <c:pt idx="1083">
                  <c:v>1.065E-5</c:v>
                </c:pt>
                <c:pt idx="1084">
                  <c:v>1.066E-5</c:v>
                </c:pt>
                <c:pt idx="1085">
                  <c:v>1.064E-5</c:v>
                </c:pt>
                <c:pt idx="1086">
                  <c:v>1.064E-5</c:v>
                </c:pt>
                <c:pt idx="1087">
                  <c:v>1.063E-5</c:v>
                </c:pt>
                <c:pt idx="1088">
                  <c:v>1.062E-5</c:v>
                </c:pt>
                <c:pt idx="1089">
                  <c:v>1.063E-5</c:v>
                </c:pt>
                <c:pt idx="1090">
                  <c:v>1.063E-5</c:v>
                </c:pt>
                <c:pt idx="1091">
                  <c:v>1.063E-5</c:v>
                </c:pt>
                <c:pt idx="1092">
                  <c:v>1.063E-5</c:v>
                </c:pt>
                <c:pt idx="1093">
                  <c:v>1.063E-5</c:v>
                </c:pt>
                <c:pt idx="1094">
                  <c:v>1.061E-5</c:v>
                </c:pt>
                <c:pt idx="1095">
                  <c:v>1.06E-5</c:v>
                </c:pt>
                <c:pt idx="1096">
                  <c:v>1.064E-5</c:v>
                </c:pt>
                <c:pt idx="1097">
                  <c:v>1.062E-5</c:v>
                </c:pt>
                <c:pt idx="1098">
                  <c:v>1.062E-5</c:v>
                </c:pt>
                <c:pt idx="1099">
                  <c:v>1.061E-5</c:v>
                </c:pt>
                <c:pt idx="1100">
                  <c:v>1.062E-5</c:v>
                </c:pt>
                <c:pt idx="1101">
                  <c:v>1.062E-5</c:v>
                </c:pt>
                <c:pt idx="1102">
                  <c:v>1.058E-5</c:v>
                </c:pt>
                <c:pt idx="1103">
                  <c:v>1.062E-5</c:v>
                </c:pt>
                <c:pt idx="1104">
                  <c:v>1.061E-5</c:v>
                </c:pt>
                <c:pt idx="1105">
                  <c:v>1.06E-5</c:v>
                </c:pt>
                <c:pt idx="1106">
                  <c:v>1.061E-5</c:v>
                </c:pt>
                <c:pt idx="1107">
                  <c:v>1.062E-5</c:v>
                </c:pt>
                <c:pt idx="1108">
                  <c:v>1.061E-5</c:v>
                </c:pt>
                <c:pt idx="1109">
                  <c:v>1.061E-5</c:v>
                </c:pt>
                <c:pt idx="1110">
                  <c:v>1.06E-5</c:v>
                </c:pt>
                <c:pt idx="1111">
                  <c:v>1.062E-5</c:v>
                </c:pt>
                <c:pt idx="1112">
                  <c:v>1.06E-5</c:v>
                </c:pt>
                <c:pt idx="1113">
                  <c:v>1.06E-5</c:v>
                </c:pt>
                <c:pt idx="1114">
                  <c:v>1.062E-5</c:v>
                </c:pt>
                <c:pt idx="1115">
                  <c:v>1.063E-5</c:v>
                </c:pt>
                <c:pt idx="1116">
                  <c:v>1.062E-5</c:v>
                </c:pt>
                <c:pt idx="1117">
                  <c:v>1.062E-5</c:v>
                </c:pt>
                <c:pt idx="1118">
                  <c:v>1.062E-5</c:v>
                </c:pt>
                <c:pt idx="1119">
                  <c:v>1.063E-5</c:v>
                </c:pt>
                <c:pt idx="1120">
                  <c:v>1.064E-5</c:v>
                </c:pt>
                <c:pt idx="1121">
                  <c:v>1.063E-5</c:v>
                </c:pt>
                <c:pt idx="1122">
                  <c:v>1.064E-5</c:v>
                </c:pt>
                <c:pt idx="1123">
                  <c:v>1.065E-5</c:v>
                </c:pt>
                <c:pt idx="1124">
                  <c:v>1.065E-5</c:v>
                </c:pt>
                <c:pt idx="1125">
                  <c:v>1.065E-5</c:v>
                </c:pt>
                <c:pt idx="1126">
                  <c:v>1.064E-5</c:v>
                </c:pt>
                <c:pt idx="1127">
                  <c:v>1.063E-5</c:v>
                </c:pt>
                <c:pt idx="1128">
                  <c:v>1.063E-5</c:v>
                </c:pt>
                <c:pt idx="1129">
                  <c:v>1.06E-5</c:v>
                </c:pt>
                <c:pt idx="1130">
                  <c:v>1.061E-5</c:v>
                </c:pt>
                <c:pt idx="1131">
                  <c:v>1.06E-5</c:v>
                </c:pt>
                <c:pt idx="1132">
                  <c:v>1.059E-5</c:v>
                </c:pt>
                <c:pt idx="1133">
                  <c:v>1.058E-5</c:v>
                </c:pt>
                <c:pt idx="1134">
                  <c:v>1.058E-5</c:v>
                </c:pt>
                <c:pt idx="1135">
                  <c:v>1.059E-5</c:v>
                </c:pt>
                <c:pt idx="1136">
                  <c:v>1.057E-5</c:v>
                </c:pt>
                <c:pt idx="1137">
                  <c:v>1.058E-5</c:v>
                </c:pt>
                <c:pt idx="1138">
                  <c:v>1.059E-5</c:v>
                </c:pt>
                <c:pt idx="1139">
                  <c:v>1.058E-5</c:v>
                </c:pt>
                <c:pt idx="1140">
                  <c:v>1.059E-5</c:v>
                </c:pt>
                <c:pt idx="1141">
                  <c:v>1.057E-5</c:v>
                </c:pt>
                <c:pt idx="1142">
                  <c:v>1.058E-5</c:v>
                </c:pt>
                <c:pt idx="1143">
                  <c:v>1.057E-5</c:v>
                </c:pt>
                <c:pt idx="1144">
                  <c:v>1.059E-5</c:v>
                </c:pt>
                <c:pt idx="1145">
                  <c:v>1.057E-5</c:v>
                </c:pt>
                <c:pt idx="1146">
                  <c:v>1.057E-5</c:v>
                </c:pt>
                <c:pt idx="1147">
                  <c:v>1.059E-5</c:v>
                </c:pt>
                <c:pt idx="1148">
                  <c:v>1.058E-5</c:v>
                </c:pt>
                <c:pt idx="1149">
                  <c:v>1.057E-5</c:v>
                </c:pt>
                <c:pt idx="1150">
                  <c:v>1.059E-5</c:v>
                </c:pt>
                <c:pt idx="1151">
                  <c:v>1.058E-5</c:v>
                </c:pt>
                <c:pt idx="1152">
                  <c:v>1.057E-5</c:v>
                </c:pt>
                <c:pt idx="1153">
                  <c:v>1.058E-5</c:v>
                </c:pt>
                <c:pt idx="1154">
                  <c:v>1.057E-5</c:v>
                </c:pt>
                <c:pt idx="1155">
                  <c:v>1.058E-5</c:v>
                </c:pt>
                <c:pt idx="1156">
                  <c:v>1.058E-5</c:v>
                </c:pt>
                <c:pt idx="1157">
                  <c:v>1.058E-5</c:v>
                </c:pt>
                <c:pt idx="1158">
                  <c:v>1.059E-5</c:v>
                </c:pt>
                <c:pt idx="1159">
                  <c:v>1.058E-5</c:v>
                </c:pt>
                <c:pt idx="1160">
                  <c:v>1.061E-5</c:v>
                </c:pt>
                <c:pt idx="1161">
                  <c:v>1.059E-5</c:v>
                </c:pt>
                <c:pt idx="1162">
                  <c:v>1.057E-5</c:v>
                </c:pt>
                <c:pt idx="1163">
                  <c:v>1.058E-5</c:v>
                </c:pt>
                <c:pt idx="1164">
                  <c:v>1.058E-5</c:v>
                </c:pt>
                <c:pt idx="1165">
                  <c:v>1.058E-5</c:v>
                </c:pt>
                <c:pt idx="1166">
                  <c:v>1.057E-5</c:v>
                </c:pt>
                <c:pt idx="1167">
                  <c:v>1.06E-5</c:v>
                </c:pt>
                <c:pt idx="1168">
                  <c:v>1.059E-5</c:v>
                </c:pt>
                <c:pt idx="1169">
                  <c:v>1.058E-5</c:v>
                </c:pt>
                <c:pt idx="1170">
                  <c:v>1.059E-5</c:v>
                </c:pt>
                <c:pt idx="1171">
                  <c:v>1.059E-5</c:v>
                </c:pt>
                <c:pt idx="1172">
                  <c:v>1.061E-5</c:v>
                </c:pt>
                <c:pt idx="1173">
                  <c:v>1.058E-5</c:v>
                </c:pt>
                <c:pt idx="1174">
                  <c:v>1.06E-5</c:v>
                </c:pt>
                <c:pt idx="1175">
                  <c:v>1.06E-5</c:v>
                </c:pt>
                <c:pt idx="1176">
                  <c:v>1.06E-5</c:v>
                </c:pt>
                <c:pt idx="1177">
                  <c:v>1.058E-5</c:v>
                </c:pt>
                <c:pt idx="1178">
                  <c:v>1.059E-5</c:v>
                </c:pt>
                <c:pt idx="1179">
                  <c:v>1.059E-5</c:v>
                </c:pt>
                <c:pt idx="1180">
                  <c:v>1.058E-5</c:v>
                </c:pt>
                <c:pt idx="1181">
                  <c:v>1.059E-5</c:v>
                </c:pt>
                <c:pt idx="1182">
                  <c:v>1.058E-5</c:v>
                </c:pt>
                <c:pt idx="1183">
                  <c:v>1.06E-5</c:v>
                </c:pt>
                <c:pt idx="1184">
                  <c:v>1.058E-5</c:v>
                </c:pt>
                <c:pt idx="1185">
                  <c:v>1.059E-5</c:v>
                </c:pt>
                <c:pt idx="1186">
                  <c:v>1.059E-5</c:v>
                </c:pt>
                <c:pt idx="1187">
                  <c:v>1.06E-5</c:v>
                </c:pt>
                <c:pt idx="1188">
                  <c:v>1.059E-5</c:v>
                </c:pt>
                <c:pt idx="1189">
                  <c:v>1.058E-5</c:v>
                </c:pt>
                <c:pt idx="1190">
                  <c:v>1.058E-5</c:v>
                </c:pt>
                <c:pt idx="1191">
                  <c:v>1.058E-5</c:v>
                </c:pt>
                <c:pt idx="1192">
                  <c:v>1.058E-5</c:v>
                </c:pt>
                <c:pt idx="1193">
                  <c:v>1.057E-5</c:v>
                </c:pt>
                <c:pt idx="1194">
                  <c:v>1.057E-5</c:v>
                </c:pt>
                <c:pt idx="1195">
                  <c:v>1.058E-5</c:v>
                </c:pt>
                <c:pt idx="1196">
                  <c:v>1.057E-5</c:v>
                </c:pt>
                <c:pt idx="1197">
                  <c:v>1.057E-5</c:v>
                </c:pt>
                <c:pt idx="1198">
                  <c:v>1.057E-5</c:v>
                </c:pt>
                <c:pt idx="1199">
                  <c:v>1.057E-5</c:v>
                </c:pt>
                <c:pt idx="1200">
                  <c:v>1.0550000000000001E-5</c:v>
                </c:pt>
                <c:pt idx="1201">
                  <c:v>1.0560000000000001E-5</c:v>
                </c:pt>
                <c:pt idx="1202">
                  <c:v>1.057E-5</c:v>
                </c:pt>
                <c:pt idx="1203">
                  <c:v>1.0560000000000001E-5</c:v>
                </c:pt>
                <c:pt idx="1204">
                  <c:v>1.057E-5</c:v>
                </c:pt>
                <c:pt idx="1205">
                  <c:v>1.057E-5</c:v>
                </c:pt>
                <c:pt idx="1206">
                  <c:v>1.058E-5</c:v>
                </c:pt>
                <c:pt idx="1207">
                  <c:v>1.057E-5</c:v>
                </c:pt>
                <c:pt idx="1208">
                  <c:v>1.0560000000000001E-5</c:v>
                </c:pt>
                <c:pt idx="1209">
                  <c:v>1.058E-5</c:v>
                </c:pt>
                <c:pt idx="1210">
                  <c:v>1.057E-5</c:v>
                </c:pt>
                <c:pt idx="1211">
                  <c:v>1.058E-5</c:v>
                </c:pt>
                <c:pt idx="1212">
                  <c:v>1.058E-5</c:v>
                </c:pt>
                <c:pt idx="1213">
                  <c:v>1.057E-5</c:v>
                </c:pt>
                <c:pt idx="1214">
                  <c:v>1.0560000000000001E-5</c:v>
                </c:pt>
                <c:pt idx="1215">
                  <c:v>1.057E-5</c:v>
                </c:pt>
                <c:pt idx="1216">
                  <c:v>1.057E-5</c:v>
                </c:pt>
                <c:pt idx="1217">
                  <c:v>1.0560000000000001E-5</c:v>
                </c:pt>
                <c:pt idx="1218">
                  <c:v>1.0560000000000001E-5</c:v>
                </c:pt>
                <c:pt idx="1219">
                  <c:v>1.058E-5</c:v>
                </c:pt>
                <c:pt idx="1220">
                  <c:v>1.057E-5</c:v>
                </c:pt>
                <c:pt idx="1221">
                  <c:v>1.057E-5</c:v>
                </c:pt>
                <c:pt idx="1222">
                  <c:v>1.0560000000000001E-5</c:v>
                </c:pt>
                <c:pt idx="1223">
                  <c:v>1.0550000000000001E-5</c:v>
                </c:pt>
                <c:pt idx="1224">
                  <c:v>1.0560000000000001E-5</c:v>
                </c:pt>
                <c:pt idx="1225">
                  <c:v>1.0560000000000001E-5</c:v>
                </c:pt>
                <c:pt idx="1226">
                  <c:v>1.058E-5</c:v>
                </c:pt>
                <c:pt idx="1227">
                  <c:v>1.0560000000000001E-5</c:v>
                </c:pt>
                <c:pt idx="1228">
                  <c:v>1.0560000000000001E-5</c:v>
                </c:pt>
                <c:pt idx="1229">
                  <c:v>1.0560000000000001E-5</c:v>
                </c:pt>
                <c:pt idx="1230">
                  <c:v>1.0560000000000001E-5</c:v>
                </c:pt>
                <c:pt idx="1231">
                  <c:v>1.057E-5</c:v>
                </c:pt>
                <c:pt idx="1232">
                  <c:v>1.0550000000000001E-5</c:v>
                </c:pt>
                <c:pt idx="1233">
                  <c:v>1.0560000000000001E-5</c:v>
                </c:pt>
                <c:pt idx="1234">
                  <c:v>1.0560000000000001E-5</c:v>
                </c:pt>
                <c:pt idx="1235">
                  <c:v>1.0560000000000001E-5</c:v>
                </c:pt>
                <c:pt idx="1236">
                  <c:v>1.0550000000000001E-5</c:v>
                </c:pt>
                <c:pt idx="1237">
                  <c:v>1.057E-5</c:v>
                </c:pt>
                <c:pt idx="1238">
                  <c:v>1.0560000000000001E-5</c:v>
                </c:pt>
                <c:pt idx="1239">
                  <c:v>1.0560000000000001E-5</c:v>
                </c:pt>
                <c:pt idx="1240">
                  <c:v>1.0560000000000001E-5</c:v>
                </c:pt>
                <c:pt idx="1241">
                  <c:v>1.0560000000000001E-5</c:v>
                </c:pt>
                <c:pt idx="1242">
                  <c:v>1.057E-5</c:v>
                </c:pt>
                <c:pt idx="1243">
                  <c:v>1.058E-5</c:v>
                </c:pt>
                <c:pt idx="1244">
                  <c:v>1.057E-5</c:v>
                </c:pt>
                <c:pt idx="1245">
                  <c:v>1.058E-5</c:v>
                </c:pt>
                <c:pt idx="1246">
                  <c:v>1.057E-5</c:v>
                </c:pt>
                <c:pt idx="1247">
                  <c:v>1.0560000000000001E-5</c:v>
                </c:pt>
                <c:pt idx="1248">
                  <c:v>1.057E-5</c:v>
                </c:pt>
                <c:pt idx="1249">
                  <c:v>1.057E-5</c:v>
                </c:pt>
                <c:pt idx="1250">
                  <c:v>1.057E-5</c:v>
                </c:pt>
                <c:pt idx="1251">
                  <c:v>1.058E-5</c:v>
                </c:pt>
                <c:pt idx="1252">
                  <c:v>1.058E-5</c:v>
                </c:pt>
                <c:pt idx="1253">
                  <c:v>1.057E-5</c:v>
                </c:pt>
                <c:pt idx="1254">
                  <c:v>1.057E-5</c:v>
                </c:pt>
                <c:pt idx="1255">
                  <c:v>1.058E-5</c:v>
                </c:pt>
                <c:pt idx="1256">
                  <c:v>1.058E-5</c:v>
                </c:pt>
                <c:pt idx="1257">
                  <c:v>1.059E-5</c:v>
                </c:pt>
                <c:pt idx="1258">
                  <c:v>1.06E-5</c:v>
                </c:pt>
                <c:pt idx="1259">
                  <c:v>1.059E-5</c:v>
                </c:pt>
                <c:pt idx="1260">
                  <c:v>1.059E-5</c:v>
                </c:pt>
                <c:pt idx="1261">
                  <c:v>1.059E-5</c:v>
                </c:pt>
                <c:pt idx="1262">
                  <c:v>1.057E-5</c:v>
                </c:pt>
                <c:pt idx="1263">
                  <c:v>1.061E-5</c:v>
                </c:pt>
                <c:pt idx="1264">
                  <c:v>1.059E-5</c:v>
                </c:pt>
                <c:pt idx="1265">
                  <c:v>1.061E-5</c:v>
                </c:pt>
                <c:pt idx="1266">
                  <c:v>1.06E-5</c:v>
                </c:pt>
                <c:pt idx="1267">
                  <c:v>1.061E-5</c:v>
                </c:pt>
                <c:pt idx="1268">
                  <c:v>1.062E-5</c:v>
                </c:pt>
                <c:pt idx="1269">
                  <c:v>1.062E-5</c:v>
                </c:pt>
                <c:pt idx="1270">
                  <c:v>1.063E-5</c:v>
                </c:pt>
                <c:pt idx="1271">
                  <c:v>1.064E-5</c:v>
                </c:pt>
                <c:pt idx="1272">
                  <c:v>1.062E-5</c:v>
                </c:pt>
                <c:pt idx="1273">
                  <c:v>1.062E-5</c:v>
                </c:pt>
                <c:pt idx="1274">
                  <c:v>1.064E-5</c:v>
                </c:pt>
                <c:pt idx="1275">
                  <c:v>1.063E-5</c:v>
                </c:pt>
                <c:pt idx="1276">
                  <c:v>1.064E-5</c:v>
                </c:pt>
                <c:pt idx="1277">
                  <c:v>1.063E-5</c:v>
                </c:pt>
                <c:pt idx="1278">
                  <c:v>1.063E-5</c:v>
                </c:pt>
                <c:pt idx="1279">
                  <c:v>1.064E-5</c:v>
                </c:pt>
                <c:pt idx="1280">
                  <c:v>1.063E-5</c:v>
                </c:pt>
                <c:pt idx="1281">
                  <c:v>1.064E-5</c:v>
                </c:pt>
                <c:pt idx="1282">
                  <c:v>1.064E-5</c:v>
                </c:pt>
                <c:pt idx="1283">
                  <c:v>1.064E-5</c:v>
                </c:pt>
                <c:pt idx="1284">
                  <c:v>1.064E-5</c:v>
                </c:pt>
                <c:pt idx="1285">
                  <c:v>1.065E-5</c:v>
                </c:pt>
                <c:pt idx="1286">
                  <c:v>1.064E-5</c:v>
                </c:pt>
                <c:pt idx="1287">
                  <c:v>1.064E-5</c:v>
                </c:pt>
                <c:pt idx="1288">
                  <c:v>1.065E-5</c:v>
                </c:pt>
                <c:pt idx="1289">
                  <c:v>1.064E-5</c:v>
                </c:pt>
                <c:pt idx="1290">
                  <c:v>1.065E-5</c:v>
                </c:pt>
                <c:pt idx="1291">
                  <c:v>1.066E-5</c:v>
                </c:pt>
                <c:pt idx="1292">
                  <c:v>1.065E-5</c:v>
                </c:pt>
                <c:pt idx="1293">
                  <c:v>1.065E-5</c:v>
                </c:pt>
                <c:pt idx="1294">
                  <c:v>1.065E-5</c:v>
                </c:pt>
                <c:pt idx="1295">
                  <c:v>1.064E-5</c:v>
                </c:pt>
                <c:pt idx="1296">
                  <c:v>1.064E-5</c:v>
                </c:pt>
                <c:pt idx="1297">
                  <c:v>1.065E-5</c:v>
                </c:pt>
                <c:pt idx="1298">
                  <c:v>1.065E-5</c:v>
                </c:pt>
                <c:pt idx="1299">
                  <c:v>1.065E-5</c:v>
                </c:pt>
                <c:pt idx="1300">
                  <c:v>1.066E-5</c:v>
                </c:pt>
                <c:pt idx="1301">
                  <c:v>1.064E-5</c:v>
                </c:pt>
                <c:pt idx="1302">
                  <c:v>1.0679999999999999E-5</c:v>
                </c:pt>
                <c:pt idx="1303">
                  <c:v>1.065E-5</c:v>
                </c:pt>
                <c:pt idx="1304">
                  <c:v>1.0669999999999999E-5</c:v>
                </c:pt>
                <c:pt idx="1305">
                  <c:v>1.066E-5</c:v>
                </c:pt>
                <c:pt idx="1306">
                  <c:v>1.0679999999999999E-5</c:v>
                </c:pt>
                <c:pt idx="1307">
                  <c:v>1.065E-5</c:v>
                </c:pt>
                <c:pt idx="1308">
                  <c:v>1.066E-5</c:v>
                </c:pt>
                <c:pt idx="1309">
                  <c:v>1.066E-5</c:v>
                </c:pt>
                <c:pt idx="1310">
                  <c:v>1.065E-5</c:v>
                </c:pt>
                <c:pt idx="1311">
                  <c:v>1.066E-5</c:v>
                </c:pt>
                <c:pt idx="1312">
                  <c:v>1.066E-5</c:v>
                </c:pt>
                <c:pt idx="1313">
                  <c:v>1.065E-5</c:v>
                </c:pt>
                <c:pt idx="1314">
                  <c:v>1.066E-5</c:v>
                </c:pt>
                <c:pt idx="1315">
                  <c:v>1.0669999999999999E-5</c:v>
                </c:pt>
                <c:pt idx="1316">
                  <c:v>1.0669999999999999E-5</c:v>
                </c:pt>
                <c:pt idx="1317">
                  <c:v>1.066E-5</c:v>
                </c:pt>
                <c:pt idx="1318">
                  <c:v>1.064E-5</c:v>
                </c:pt>
                <c:pt idx="1319">
                  <c:v>1.066E-5</c:v>
                </c:pt>
                <c:pt idx="1320">
                  <c:v>1.065E-5</c:v>
                </c:pt>
                <c:pt idx="1321">
                  <c:v>1.066E-5</c:v>
                </c:pt>
                <c:pt idx="1322">
                  <c:v>1.066E-5</c:v>
                </c:pt>
                <c:pt idx="1323">
                  <c:v>1.0679999999999999E-5</c:v>
                </c:pt>
                <c:pt idx="1324">
                  <c:v>1.065E-5</c:v>
                </c:pt>
                <c:pt idx="1325">
                  <c:v>1.066E-5</c:v>
                </c:pt>
                <c:pt idx="1326">
                  <c:v>1.065E-5</c:v>
                </c:pt>
                <c:pt idx="1327">
                  <c:v>1.066E-5</c:v>
                </c:pt>
                <c:pt idx="1328">
                  <c:v>1.0669999999999999E-5</c:v>
                </c:pt>
                <c:pt idx="1329">
                  <c:v>1.0669999999999999E-5</c:v>
                </c:pt>
                <c:pt idx="1330">
                  <c:v>1.065E-5</c:v>
                </c:pt>
                <c:pt idx="1331">
                  <c:v>1.066E-5</c:v>
                </c:pt>
                <c:pt idx="1332">
                  <c:v>1.065E-5</c:v>
                </c:pt>
                <c:pt idx="1333">
                  <c:v>1.066E-5</c:v>
                </c:pt>
                <c:pt idx="1334">
                  <c:v>1.0699999999999999E-5</c:v>
                </c:pt>
                <c:pt idx="1335">
                  <c:v>1.066E-5</c:v>
                </c:pt>
                <c:pt idx="1336">
                  <c:v>1.0669999999999999E-5</c:v>
                </c:pt>
                <c:pt idx="1337">
                  <c:v>1.066E-5</c:v>
                </c:pt>
                <c:pt idx="1338">
                  <c:v>1.066E-5</c:v>
                </c:pt>
                <c:pt idx="1339">
                  <c:v>1.066E-5</c:v>
                </c:pt>
                <c:pt idx="1340">
                  <c:v>1.066E-5</c:v>
                </c:pt>
                <c:pt idx="1341">
                  <c:v>1.065E-5</c:v>
                </c:pt>
                <c:pt idx="1342">
                  <c:v>1.066E-5</c:v>
                </c:pt>
                <c:pt idx="1343">
                  <c:v>1.066E-5</c:v>
                </c:pt>
                <c:pt idx="1344">
                  <c:v>1.066E-5</c:v>
                </c:pt>
                <c:pt idx="1345">
                  <c:v>1.066E-5</c:v>
                </c:pt>
                <c:pt idx="1346">
                  <c:v>1.066E-5</c:v>
                </c:pt>
                <c:pt idx="1347">
                  <c:v>1.066E-5</c:v>
                </c:pt>
                <c:pt idx="1348">
                  <c:v>1.0669999999999999E-5</c:v>
                </c:pt>
                <c:pt idx="1349">
                  <c:v>1.066E-5</c:v>
                </c:pt>
                <c:pt idx="1350">
                  <c:v>1.066E-5</c:v>
                </c:pt>
                <c:pt idx="1351">
                  <c:v>1.066E-5</c:v>
                </c:pt>
                <c:pt idx="1352">
                  <c:v>1.064E-5</c:v>
                </c:pt>
                <c:pt idx="1353">
                  <c:v>1.066E-5</c:v>
                </c:pt>
                <c:pt idx="1354">
                  <c:v>1.065E-5</c:v>
                </c:pt>
                <c:pt idx="1355">
                  <c:v>1.066E-5</c:v>
                </c:pt>
                <c:pt idx="1356">
                  <c:v>1.065E-5</c:v>
                </c:pt>
                <c:pt idx="1357">
                  <c:v>1.066E-5</c:v>
                </c:pt>
                <c:pt idx="1358">
                  <c:v>1.065E-5</c:v>
                </c:pt>
                <c:pt idx="1359">
                  <c:v>1.064E-5</c:v>
                </c:pt>
                <c:pt idx="1360">
                  <c:v>1.065E-5</c:v>
                </c:pt>
                <c:pt idx="1361">
                  <c:v>1.063E-5</c:v>
                </c:pt>
                <c:pt idx="1362">
                  <c:v>1.064E-5</c:v>
                </c:pt>
                <c:pt idx="1363">
                  <c:v>1.061E-5</c:v>
                </c:pt>
                <c:pt idx="1364">
                  <c:v>1.063E-5</c:v>
                </c:pt>
                <c:pt idx="1365">
                  <c:v>1.06E-5</c:v>
                </c:pt>
                <c:pt idx="1366">
                  <c:v>1.059E-5</c:v>
                </c:pt>
                <c:pt idx="1367">
                  <c:v>1.06E-5</c:v>
                </c:pt>
                <c:pt idx="1368">
                  <c:v>1.059E-5</c:v>
                </c:pt>
                <c:pt idx="1369">
                  <c:v>1.058E-5</c:v>
                </c:pt>
                <c:pt idx="1370">
                  <c:v>1.058E-5</c:v>
                </c:pt>
                <c:pt idx="1371">
                  <c:v>1.059E-5</c:v>
                </c:pt>
                <c:pt idx="1372">
                  <c:v>1.0560000000000001E-5</c:v>
                </c:pt>
                <c:pt idx="1373">
                  <c:v>1.057E-5</c:v>
                </c:pt>
                <c:pt idx="1374">
                  <c:v>1.057E-5</c:v>
                </c:pt>
                <c:pt idx="1375">
                  <c:v>1.057E-5</c:v>
                </c:pt>
                <c:pt idx="1376">
                  <c:v>1.0550000000000001E-5</c:v>
                </c:pt>
                <c:pt idx="1377">
                  <c:v>1.057E-5</c:v>
                </c:pt>
                <c:pt idx="1378">
                  <c:v>1.0560000000000001E-5</c:v>
                </c:pt>
                <c:pt idx="1379">
                  <c:v>1.0550000000000001E-5</c:v>
                </c:pt>
                <c:pt idx="1380">
                  <c:v>1.0560000000000001E-5</c:v>
                </c:pt>
                <c:pt idx="1381">
                  <c:v>1.0560000000000001E-5</c:v>
                </c:pt>
                <c:pt idx="1382">
                  <c:v>1.0560000000000001E-5</c:v>
                </c:pt>
                <c:pt idx="1383">
                  <c:v>1.0550000000000001E-5</c:v>
                </c:pt>
                <c:pt idx="1384">
                  <c:v>1.0560000000000001E-5</c:v>
                </c:pt>
                <c:pt idx="1385">
                  <c:v>1.0560000000000001E-5</c:v>
                </c:pt>
                <c:pt idx="1386">
                  <c:v>1.057E-5</c:v>
                </c:pt>
                <c:pt idx="1387">
                  <c:v>1.058E-5</c:v>
                </c:pt>
                <c:pt idx="1388">
                  <c:v>1.0560000000000001E-5</c:v>
                </c:pt>
                <c:pt idx="1389">
                  <c:v>1.057E-5</c:v>
                </c:pt>
                <c:pt idx="1390">
                  <c:v>1.0560000000000001E-5</c:v>
                </c:pt>
                <c:pt idx="1391">
                  <c:v>1.057E-5</c:v>
                </c:pt>
                <c:pt idx="1392">
                  <c:v>1.0550000000000001E-5</c:v>
                </c:pt>
                <c:pt idx="1393">
                  <c:v>1.057E-5</c:v>
                </c:pt>
                <c:pt idx="1394">
                  <c:v>1.0560000000000001E-5</c:v>
                </c:pt>
                <c:pt idx="1395">
                  <c:v>1.0560000000000001E-5</c:v>
                </c:pt>
                <c:pt idx="1396">
                  <c:v>1.0560000000000001E-5</c:v>
                </c:pt>
                <c:pt idx="1397">
                  <c:v>1.0550000000000001E-5</c:v>
                </c:pt>
                <c:pt idx="1398">
                  <c:v>1.0560000000000001E-5</c:v>
                </c:pt>
                <c:pt idx="1399">
                  <c:v>1.0560000000000001E-5</c:v>
                </c:pt>
                <c:pt idx="1400">
                  <c:v>1.057E-5</c:v>
                </c:pt>
                <c:pt idx="1401">
                  <c:v>1.0560000000000001E-5</c:v>
                </c:pt>
                <c:pt idx="1402">
                  <c:v>1.057E-5</c:v>
                </c:pt>
                <c:pt idx="1403">
                  <c:v>1.0560000000000001E-5</c:v>
                </c:pt>
                <c:pt idx="1404">
                  <c:v>1.057E-5</c:v>
                </c:pt>
                <c:pt idx="1405">
                  <c:v>1.057E-5</c:v>
                </c:pt>
                <c:pt idx="1406">
                  <c:v>1.0560000000000001E-5</c:v>
                </c:pt>
                <c:pt idx="1407">
                  <c:v>1.0550000000000001E-5</c:v>
                </c:pt>
                <c:pt idx="1408">
                  <c:v>1.0560000000000001E-5</c:v>
                </c:pt>
                <c:pt idx="1409">
                  <c:v>1.057E-5</c:v>
                </c:pt>
                <c:pt idx="1410">
                  <c:v>1.057E-5</c:v>
                </c:pt>
                <c:pt idx="1411">
                  <c:v>1.057E-5</c:v>
                </c:pt>
                <c:pt idx="1412">
                  <c:v>1.058E-5</c:v>
                </c:pt>
                <c:pt idx="1413">
                  <c:v>1.057E-5</c:v>
                </c:pt>
                <c:pt idx="1414">
                  <c:v>1.0560000000000001E-5</c:v>
                </c:pt>
                <c:pt idx="1415">
                  <c:v>1.058E-5</c:v>
                </c:pt>
                <c:pt idx="1416">
                  <c:v>1.059E-5</c:v>
                </c:pt>
                <c:pt idx="1417">
                  <c:v>1.059E-5</c:v>
                </c:pt>
                <c:pt idx="1418">
                  <c:v>1.057E-5</c:v>
                </c:pt>
                <c:pt idx="1419">
                  <c:v>1.057E-5</c:v>
                </c:pt>
                <c:pt idx="1420">
                  <c:v>1.057E-5</c:v>
                </c:pt>
                <c:pt idx="1421">
                  <c:v>1.058E-5</c:v>
                </c:pt>
                <c:pt idx="1422">
                  <c:v>1.059E-5</c:v>
                </c:pt>
                <c:pt idx="1423">
                  <c:v>1.0550000000000001E-5</c:v>
                </c:pt>
                <c:pt idx="1424">
                  <c:v>1.057E-5</c:v>
                </c:pt>
                <c:pt idx="1425">
                  <c:v>1.057E-5</c:v>
                </c:pt>
                <c:pt idx="1426">
                  <c:v>1.0560000000000001E-5</c:v>
                </c:pt>
                <c:pt idx="1427">
                  <c:v>1.057E-5</c:v>
                </c:pt>
                <c:pt idx="1428">
                  <c:v>1.0560000000000001E-5</c:v>
                </c:pt>
                <c:pt idx="1429">
                  <c:v>1.058E-5</c:v>
                </c:pt>
                <c:pt idx="1430">
                  <c:v>1.059E-5</c:v>
                </c:pt>
                <c:pt idx="1431">
                  <c:v>1.059E-5</c:v>
                </c:pt>
                <c:pt idx="1432">
                  <c:v>1.059E-5</c:v>
                </c:pt>
                <c:pt idx="1433">
                  <c:v>1.059E-5</c:v>
                </c:pt>
                <c:pt idx="1434">
                  <c:v>1.062E-5</c:v>
                </c:pt>
                <c:pt idx="1435">
                  <c:v>1.059E-5</c:v>
                </c:pt>
                <c:pt idx="1436">
                  <c:v>1.061E-5</c:v>
                </c:pt>
                <c:pt idx="1437">
                  <c:v>1.057E-5</c:v>
                </c:pt>
                <c:pt idx="1438">
                  <c:v>1.058E-5</c:v>
                </c:pt>
                <c:pt idx="1439">
                  <c:v>1.058E-5</c:v>
                </c:pt>
                <c:pt idx="1440">
                  <c:v>1.058E-5</c:v>
                </c:pt>
                <c:pt idx="1441">
                  <c:v>1.059E-5</c:v>
                </c:pt>
                <c:pt idx="1442">
                  <c:v>1.059E-5</c:v>
                </c:pt>
                <c:pt idx="1443">
                  <c:v>1.06E-5</c:v>
                </c:pt>
                <c:pt idx="1444">
                  <c:v>1.059E-5</c:v>
                </c:pt>
                <c:pt idx="1445">
                  <c:v>1.061E-5</c:v>
                </c:pt>
                <c:pt idx="1446">
                  <c:v>1.059E-5</c:v>
                </c:pt>
                <c:pt idx="1447">
                  <c:v>1.058E-5</c:v>
                </c:pt>
                <c:pt idx="1448">
                  <c:v>1.059E-5</c:v>
                </c:pt>
                <c:pt idx="1449">
                  <c:v>1.06E-5</c:v>
                </c:pt>
                <c:pt idx="1450">
                  <c:v>1.059E-5</c:v>
                </c:pt>
                <c:pt idx="1451">
                  <c:v>1.06E-5</c:v>
                </c:pt>
                <c:pt idx="1452">
                  <c:v>1.06E-5</c:v>
                </c:pt>
                <c:pt idx="1453">
                  <c:v>1.063E-5</c:v>
                </c:pt>
                <c:pt idx="1454">
                  <c:v>1.062E-5</c:v>
                </c:pt>
                <c:pt idx="1455">
                  <c:v>1.061E-5</c:v>
                </c:pt>
                <c:pt idx="1456">
                  <c:v>1.061E-5</c:v>
                </c:pt>
                <c:pt idx="1457">
                  <c:v>1.063E-5</c:v>
                </c:pt>
                <c:pt idx="1458">
                  <c:v>1.059E-5</c:v>
                </c:pt>
                <c:pt idx="1459">
                  <c:v>1.061E-5</c:v>
                </c:pt>
                <c:pt idx="1460">
                  <c:v>1.06E-5</c:v>
                </c:pt>
                <c:pt idx="1461">
                  <c:v>1.061E-5</c:v>
                </c:pt>
                <c:pt idx="1462">
                  <c:v>1.059E-5</c:v>
                </c:pt>
                <c:pt idx="1463">
                  <c:v>1.058E-5</c:v>
                </c:pt>
                <c:pt idx="1464">
                  <c:v>1.058E-5</c:v>
                </c:pt>
                <c:pt idx="1465">
                  <c:v>1.059E-5</c:v>
                </c:pt>
                <c:pt idx="1466">
                  <c:v>1.058E-5</c:v>
                </c:pt>
                <c:pt idx="1467">
                  <c:v>1.06E-5</c:v>
                </c:pt>
                <c:pt idx="1468">
                  <c:v>1.061E-5</c:v>
                </c:pt>
                <c:pt idx="1469">
                  <c:v>1.061E-5</c:v>
                </c:pt>
                <c:pt idx="1470">
                  <c:v>1.059E-5</c:v>
                </c:pt>
                <c:pt idx="1471">
                  <c:v>1.061E-5</c:v>
                </c:pt>
                <c:pt idx="1472">
                  <c:v>1.059E-5</c:v>
                </c:pt>
                <c:pt idx="1473">
                  <c:v>1.059E-5</c:v>
                </c:pt>
                <c:pt idx="1474">
                  <c:v>1.058E-5</c:v>
                </c:pt>
                <c:pt idx="1475">
                  <c:v>1.058E-5</c:v>
                </c:pt>
                <c:pt idx="1476">
                  <c:v>1.06E-5</c:v>
                </c:pt>
                <c:pt idx="1477">
                  <c:v>1.057E-5</c:v>
                </c:pt>
                <c:pt idx="1478">
                  <c:v>1.059E-5</c:v>
                </c:pt>
                <c:pt idx="1479">
                  <c:v>1.06E-5</c:v>
                </c:pt>
                <c:pt idx="1480">
                  <c:v>1.059E-5</c:v>
                </c:pt>
                <c:pt idx="1481">
                  <c:v>1.06E-5</c:v>
                </c:pt>
                <c:pt idx="1482">
                  <c:v>1.06E-5</c:v>
                </c:pt>
                <c:pt idx="1483">
                  <c:v>1.059E-5</c:v>
                </c:pt>
                <c:pt idx="1484">
                  <c:v>1.059E-5</c:v>
                </c:pt>
                <c:pt idx="1485">
                  <c:v>1.057E-5</c:v>
                </c:pt>
                <c:pt idx="1486">
                  <c:v>1.058E-5</c:v>
                </c:pt>
                <c:pt idx="1487">
                  <c:v>1.059E-5</c:v>
                </c:pt>
                <c:pt idx="1488">
                  <c:v>1.059E-5</c:v>
                </c:pt>
                <c:pt idx="1489">
                  <c:v>1.059E-5</c:v>
                </c:pt>
                <c:pt idx="1490">
                  <c:v>1.063E-5</c:v>
                </c:pt>
                <c:pt idx="1491">
                  <c:v>1.061E-5</c:v>
                </c:pt>
                <c:pt idx="1492">
                  <c:v>1.061E-5</c:v>
                </c:pt>
                <c:pt idx="1493">
                  <c:v>1.063E-5</c:v>
                </c:pt>
                <c:pt idx="1494">
                  <c:v>1.062E-5</c:v>
                </c:pt>
                <c:pt idx="1495">
                  <c:v>1.061E-5</c:v>
                </c:pt>
                <c:pt idx="1496">
                  <c:v>1.059E-5</c:v>
                </c:pt>
                <c:pt idx="1497">
                  <c:v>1.063E-5</c:v>
                </c:pt>
                <c:pt idx="1498">
                  <c:v>1.064E-5</c:v>
                </c:pt>
                <c:pt idx="1499">
                  <c:v>1.063E-5</c:v>
                </c:pt>
                <c:pt idx="1500">
                  <c:v>1.065E-5</c:v>
                </c:pt>
                <c:pt idx="1501">
                  <c:v>1.064E-5</c:v>
                </c:pt>
                <c:pt idx="1502">
                  <c:v>1.061E-5</c:v>
                </c:pt>
                <c:pt idx="1503">
                  <c:v>1.065E-5</c:v>
                </c:pt>
                <c:pt idx="1504">
                  <c:v>1.064E-5</c:v>
                </c:pt>
                <c:pt idx="1505">
                  <c:v>1.063E-5</c:v>
                </c:pt>
                <c:pt idx="1506">
                  <c:v>1.061E-5</c:v>
                </c:pt>
                <c:pt idx="1507">
                  <c:v>1.065E-5</c:v>
                </c:pt>
                <c:pt idx="1508">
                  <c:v>1.063E-5</c:v>
                </c:pt>
                <c:pt idx="1509">
                  <c:v>1.064E-5</c:v>
                </c:pt>
                <c:pt idx="1510">
                  <c:v>1.065E-5</c:v>
                </c:pt>
                <c:pt idx="1511">
                  <c:v>1.065E-5</c:v>
                </c:pt>
                <c:pt idx="1512">
                  <c:v>1.066E-5</c:v>
                </c:pt>
                <c:pt idx="1513">
                  <c:v>1.066E-5</c:v>
                </c:pt>
                <c:pt idx="1514">
                  <c:v>1.065E-5</c:v>
                </c:pt>
                <c:pt idx="1515">
                  <c:v>1.065E-5</c:v>
                </c:pt>
                <c:pt idx="1516">
                  <c:v>1.065E-5</c:v>
                </c:pt>
                <c:pt idx="1517">
                  <c:v>1.065E-5</c:v>
                </c:pt>
                <c:pt idx="1518">
                  <c:v>1.065E-5</c:v>
                </c:pt>
                <c:pt idx="1519">
                  <c:v>1.065E-5</c:v>
                </c:pt>
                <c:pt idx="1520">
                  <c:v>1.064E-5</c:v>
                </c:pt>
                <c:pt idx="1521">
                  <c:v>1.064E-5</c:v>
                </c:pt>
                <c:pt idx="1522">
                  <c:v>1.063E-5</c:v>
                </c:pt>
                <c:pt idx="1523">
                  <c:v>1.064E-5</c:v>
                </c:pt>
                <c:pt idx="1524">
                  <c:v>1.065E-5</c:v>
                </c:pt>
                <c:pt idx="1525">
                  <c:v>1.064E-5</c:v>
                </c:pt>
                <c:pt idx="1526">
                  <c:v>1.066E-5</c:v>
                </c:pt>
                <c:pt idx="1527">
                  <c:v>1.066E-5</c:v>
                </c:pt>
                <c:pt idx="1528">
                  <c:v>1.066E-5</c:v>
                </c:pt>
                <c:pt idx="1529">
                  <c:v>1.065E-5</c:v>
                </c:pt>
                <c:pt idx="1530">
                  <c:v>1.0669999999999999E-5</c:v>
                </c:pt>
                <c:pt idx="1531">
                  <c:v>1.065E-5</c:v>
                </c:pt>
                <c:pt idx="1532">
                  <c:v>1.066E-5</c:v>
                </c:pt>
                <c:pt idx="1533">
                  <c:v>1.066E-5</c:v>
                </c:pt>
                <c:pt idx="1534">
                  <c:v>1.0669999999999999E-5</c:v>
                </c:pt>
                <c:pt idx="1535">
                  <c:v>1.066E-5</c:v>
                </c:pt>
                <c:pt idx="1536">
                  <c:v>1.0689999999999999E-5</c:v>
                </c:pt>
                <c:pt idx="1537">
                  <c:v>1.0689999999999999E-5</c:v>
                </c:pt>
                <c:pt idx="1538">
                  <c:v>1.0679999999999999E-5</c:v>
                </c:pt>
                <c:pt idx="1539">
                  <c:v>1.0669999999999999E-5</c:v>
                </c:pt>
                <c:pt idx="1540">
                  <c:v>1.0669999999999999E-5</c:v>
                </c:pt>
                <c:pt idx="1541">
                  <c:v>1.0669999999999999E-5</c:v>
                </c:pt>
                <c:pt idx="1542">
                  <c:v>1.066E-5</c:v>
                </c:pt>
                <c:pt idx="1543">
                  <c:v>1.066E-5</c:v>
                </c:pt>
                <c:pt idx="1544">
                  <c:v>1.066E-5</c:v>
                </c:pt>
                <c:pt idx="1545">
                  <c:v>1.0679999999999999E-5</c:v>
                </c:pt>
                <c:pt idx="1546">
                  <c:v>1.0679999999999999E-5</c:v>
                </c:pt>
                <c:pt idx="1547">
                  <c:v>1.0689999999999999E-5</c:v>
                </c:pt>
                <c:pt idx="1548">
                  <c:v>1.0679999999999999E-5</c:v>
                </c:pt>
                <c:pt idx="1549">
                  <c:v>1.0669999999999999E-5</c:v>
                </c:pt>
                <c:pt idx="1550">
                  <c:v>1.0669999999999999E-5</c:v>
                </c:pt>
                <c:pt idx="1551">
                  <c:v>1.0679999999999999E-5</c:v>
                </c:pt>
                <c:pt idx="1552">
                  <c:v>1.0679999999999999E-5</c:v>
                </c:pt>
                <c:pt idx="1553">
                  <c:v>1.0669999999999999E-5</c:v>
                </c:pt>
                <c:pt idx="1554">
                  <c:v>1.066E-5</c:v>
                </c:pt>
                <c:pt idx="1555">
                  <c:v>1.066E-5</c:v>
                </c:pt>
                <c:pt idx="1556">
                  <c:v>1.0669999999999999E-5</c:v>
                </c:pt>
                <c:pt idx="1557">
                  <c:v>1.0679999999999999E-5</c:v>
                </c:pt>
                <c:pt idx="1558">
                  <c:v>1.0679999999999999E-5</c:v>
                </c:pt>
                <c:pt idx="1559">
                  <c:v>1.0679999999999999E-5</c:v>
                </c:pt>
                <c:pt idx="1560">
                  <c:v>1.0689999999999999E-5</c:v>
                </c:pt>
                <c:pt idx="1561">
                  <c:v>1.0679999999999999E-5</c:v>
                </c:pt>
                <c:pt idx="1562">
                  <c:v>1.0679999999999999E-5</c:v>
                </c:pt>
                <c:pt idx="1563">
                  <c:v>1.0679999999999999E-5</c:v>
                </c:pt>
                <c:pt idx="1564">
                  <c:v>1.0689999999999999E-5</c:v>
                </c:pt>
                <c:pt idx="1565">
                  <c:v>1.0679999999999999E-5</c:v>
                </c:pt>
                <c:pt idx="1566">
                  <c:v>1.0720000000000001E-5</c:v>
                </c:pt>
                <c:pt idx="1567">
                  <c:v>1.0699999999999999E-5</c:v>
                </c:pt>
                <c:pt idx="1568">
                  <c:v>1.0710000000000001E-5</c:v>
                </c:pt>
                <c:pt idx="1569">
                  <c:v>1.0699999999999999E-5</c:v>
                </c:pt>
                <c:pt idx="1570">
                  <c:v>1.0720000000000001E-5</c:v>
                </c:pt>
                <c:pt idx="1571">
                  <c:v>1.0689999999999999E-5</c:v>
                </c:pt>
                <c:pt idx="1572">
                  <c:v>1.0720000000000001E-5</c:v>
                </c:pt>
                <c:pt idx="1573">
                  <c:v>1.0679999999999999E-5</c:v>
                </c:pt>
                <c:pt idx="1574">
                  <c:v>1.0679999999999999E-5</c:v>
                </c:pt>
                <c:pt idx="1575">
                  <c:v>1.0679999999999999E-5</c:v>
                </c:pt>
                <c:pt idx="1576">
                  <c:v>1.0689999999999999E-5</c:v>
                </c:pt>
                <c:pt idx="1577">
                  <c:v>1.0699999999999999E-5</c:v>
                </c:pt>
                <c:pt idx="1578">
                  <c:v>1.0710000000000001E-5</c:v>
                </c:pt>
                <c:pt idx="1579">
                  <c:v>1.0710000000000001E-5</c:v>
                </c:pt>
                <c:pt idx="1580">
                  <c:v>1.0679999999999999E-5</c:v>
                </c:pt>
                <c:pt idx="1581">
                  <c:v>1.0679999999999999E-5</c:v>
                </c:pt>
                <c:pt idx="1582">
                  <c:v>1.0710000000000001E-5</c:v>
                </c:pt>
                <c:pt idx="1583">
                  <c:v>1.0699999999999999E-5</c:v>
                </c:pt>
                <c:pt idx="1584">
                  <c:v>1.0710000000000001E-5</c:v>
                </c:pt>
                <c:pt idx="1585">
                  <c:v>1.0699999999999999E-5</c:v>
                </c:pt>
                <c:pt idx="1586">
                  <c:v>1.0699999999999999E-5</c:v>
                </c:pt>
                <c:pt idx="1587">
                  <c:v>1.0710000000000001E-5</c:v>
                </c:pt>
                <c:pt idx="1588">
                  <c:v>1.0710000000000001E-5</c:v>
                </c:pt>
                <c:pt idx="1589">
                  <c:v>1.0710000000000001E-5</c:v>
                </c:pt>
                <c:pt idx="1590">
                  <c:v>1.0710000000000001E-5</c:v>
                </c:pt>
                <c:pt idx="1591">
                  <c:v>1.0710000000000001E-5</c:v>
                </c:pt>
                <c:pt idx="1592">
                  <c:v>1.0710000000000001E-5</c:v>
                </c:pt>
                <c:pt idx="1593">
                  <c:v>1.0699999999999999E-5</c:v>
                </c:pt>
                <c:pt idx="1594">
                  <c:v>1.0679999999999999E-5</c:v>
                </c:pt>
                <c:pt idx="1595">
                  <c:v>1.0679999999999999E-5</c:v>
                </c:pt>
                <c:pt idx="1596">
                  <c:v>1.0679999999999999E-5</c:v>
                </c:pt>
                <c:pt idx="1597">
                  <c:v>1.0679999999999999E-5</c:v>
                </c:pt>
                <c:pt idx="1598">
                  <c:v>1.066E-5</c:v>
                </c:pt>
                <c:pt idx="1599">
                  <c:v>1.066E-5</c:v>
                </c:pt>
                <c:pt idx="1600">
                  <c:v>1.065E-5</c:v>
                </c:pt>
                <c:pt idx="1601">
                  <c:v>1.064E-5</c:v>
                </c:pt>
                <c:pt idx="1602">
                  <c:v>1.065E-5</c:v>
                </c:pt>
                <c:pt idx="1603">
                  <c:v>1.065E-5</c:v>
                </c:pt>
                <c:pt idx="1604">
                  <c:v>1.066E-5</c:v>
                </c:pt>
                <c:pt idx="1605">
                  <c:v>1.066E-5</c:v>
                </c:pt>
                <c:pt idx="1606">
                  <c:v>1.065E-5</c:v>
                </c:pt>
                <c:pt idx="1607">
                  <c:v>1.0669999999999999E-5</c:v>
                </c:pt>
                <c:pt idx="1608">
                  <c:v>1.065E-5</c:v>
                </c:pt>
                <c:pt idx="1609">
                  <c:v>1.066E-5</c:v>
                </c:pt>
                <c:pt idx="1610">
                  <c:v>1.066E-5</c:v>
                </c:pt>
                <c:pt idx="1611">
                  <c:v>1.065E-5</c:v>
                </c:pt>
                <c:pt idx="1612">
                  <c:v>1.065E-5</c:v>
                </c:pt>
                <c:pt idx="1613">
                  <c:v>1.064E-5</c:v>
                </c:pt>
                <c:pt idx="1614">
                  <c:v>1.064E-5</c:v>
                </c:pt>
                <c:pt idx="1615">
                  <c:v>1.064E-5</c:v>
                </c:pt>
                <c:pt idx="1616">
                  <c:v>1.065E-5</c:v>
                </c:pt>
                <c:pt idx="1617">
                  <c:v>1.065E-5</c:v>
                </c:pt>
                <c:pt idx="1618">
                  <c:v>1.066E-5</c:v>
                </c:pt>
                <c:pt idx="1619">
                  <c:v>1.065E-5</c:v>
                </c:pt>
                <c:pt idx="1620">
                  <c:v>1.066E-5</c:v>
                </c:pt>
                <c:pt idx="1621">
                  <c:v>1.066E-5</c:v>
                </c:pt>
                <c:pt idx="1622">
                  <c:v>1.065E-5</c:v>
                </c:pt>
                <c:pt idx="1623">
                  <c:v>1.066E-5</c:v>
                </c:pt>
                <c:pt idx="1624">
                  <c:v>1.066E-5</c:v>
                </c:pt>
                <c:pt idx="1625">
                  <c:v>1.065E-5</c:v>
                </c:pt>
                <c:pt idx="1626">
                  <c:v>1.065E-5</c:v>
                </c:pt>
                <c:pt idx="1627">
                  <c:v>1.065E-5</c:v>
                </c:pt>
                <c:pt idx="1628">
                  <c:v>1.065E-5</c:v>
                </c:pt>
                <c:pt idx="1629">
                  <c:v>1.066E-5</c:v>
                </c:pt>
                <c:pt idx="1630">
                  <c:v>1.0669999999999999E-5</c:v>
                </c:pt>
                <c:pt idx="1631">
                  <c:v>1.0669999999999999E-5</c:v>
                </c:pt>
                <c:pt idx="1632">
                  <c:v>1.066E-5</c:v>
                </c:pt>
                <c:pt idx="1633">
                  <c:v>1.066E-5</c:v>
                </c:pt>
                <c:pt idx="1634">
                  <c:v>1.066E-5</c:v>
                </c:pt>
                <c:pt idx="1635">
                  <c:v>1.066E-5</c:v>
                </c:pt>
                <c:pt idx="1636">
                  <c:v>1.066E-5</c:v>
                </c:pt>
                <c:pt idx="1637">
                  <c:v>1.066E-5</c:v>
                </c:pt>
                <c:pt idx="1638">
                  <c:v>1.066E-5</c:v>
                </c:pt>
                <c:pt idx="1639">
                  <c:v>1.0669999999999999E-5</c:v>
                </c:pt>
                <c:pt idx="1640">
                  <c:v>1.0679999999999999E-5</c:v>
                </c:pt>
                <c:pt idx="1641">
                  <c:v>1.0699999999999999E-5</c:v>
                </c:pt>
                <c:pt idx="1642">
                  <c:v>1.0679999999999999E-5</c:v>
                </c:pt>
                <c:pt idx="1643">
                  <c:v>1.0689999999999999E-5</c:v>
                </c:pt>
                <c:pt idx="1644">
                  <c:v>1.0689999999999999E-5</c:v>
                </c:pt>
                <c:pt idx="1645">
                  <c:v>1.0679999999999999E-5</c:v>
                </c:pt>
                <c:pt idx="1646">
                  <c:v>1.0669999999999999E-5</c:v>
                </c:pt>
                <c:pt idx="1647">
                  <c:v>1.065E-5</c:v>
                </c:pt>
                <c:pt idx="1648">
                  <c:v>1.0669999999999999E-5</c:v>
                </c:pt>
                <c:pt idx="1649">
                  <c:v>1.066E-5</c:v>
                </c:pt>
                <c:pt idx="1650">
                  <c:v>1.0669999999999999E-5</c:v>
                </c:pt>
                <c:pt idx="1651">
                  <c:v>1.066E-5</c:v>
                </c:pt>
                <c:pt idx="1652">
                  <c:v>1.0669999999999999E-5</c:v>
                </c:pt>
                <c:pt idx="1653">
                  <c:v>1.0669999999999999E-5</c:v>
                </c:pt>
                <c:pt idx="1654">
                  <c:v>1.0669999999999999E-5</c:v>
                </c:pt>
                <c:pt idx="1655">
                  <c:v>1.0679999999999999E-5</c:v>
                </c:pt>
                <c:pt idx="1656">
                  <c:v>1.066E-5</c:v>
                </c:pt>
                <c:pt idx="1657">
                  <c:v>1.066E-5</c:v>
                </c:pt>
                <c:pt idx="1658">
                  <c:v>1.066E-5</c:v>
                </c:pt>
                <c:pt idx="1659">
                  <c:v>1.0669999999999999E-5</c:v>
                </c:pt>
                <c:pt idx="1660">
                  <c:v>1.0679999999999999E-5</c:v>
                </c:pt>
                <c:pt idx="1661">
                  <c:v>1.0679999999999999E-5</c:v>
                </c:pt>
                <c:pt idx="1662">
                  <c:v>1.066E-5</c:v>
                </c:pt>
                <c:pt idx="1663">
                  <c:v>1.0669999999999999E-5</c:v>
                </c:pt>
                <c:pt idx="1664">
                  <c:v>1.066E-5</c:v>
                </c:pt>
                <c:pt idx="1665">
                  <c:v>1.066E-5</c:v>
                </c:pt>
                <c:pt idx="1666">
                  <c:v>1.066E-5</c:v>
                </c:pt>
                <c:pt idx="1667">
                  <c:v>1.066E-5</c:v>
                </c:pt>
                <c:pt idx="1668">
                  <c:v>1.065E-5</c:v>
                </c:pt>
                <c:pt idx="1669">
                  <c:v>1.065E-5</c:v>
                </c:pt>
                <c:pt idx="1670">
                  <c:v>1.065E-5</c:v>
                </c:pt>
                <c:pt idx="1671">
                  <c:v>1.065E-5</c:v>
                </c:pt>
                <c:pt idx="1672">
                  <c:v>1.065E-5</c:v>
                </c:pt>
                <c:pt idx="1673">
                  <c:v>1.063E-5</c:v>
                </c:pt>
                <c:pt idx="1674">
                  <c:v>1.063E-5</c:v>
                </c:pt>
                <c:pt idx="1675">
                  <c:v>1.061E-5</c:v>
                </c:pt>
                <c:pt idx="1676">
                  <c:v>1.064E-5</c:v>
                </c:pt>
                <c:pt idx="1677">
                  <c:v>1.063E-5</c:v>
                </c:pt>
                <c:pt idx="1678">
                  <c:v>1.062E-5</c:v>
                </c:pt>
                <c:pt idx="1679">
                  <c:v>1.061E-5</c:v>
                </c:pt>
                <c:pt idx="1680">
                  <c:v>1.06E-5</c:v>
                </c:pt>
                <c:pt idx="1681">
                  <c:v>1.06E-5</c:v>
                </c:pt>
                <c:pt idx="1682">
                  <c:v>1.062E-5</c:v>
                </c:pt>
                <c:pt idx="1683">
                  <c:v>1.061E-5</c:v>
                </c:pt>
                <c:pt idx="1684">
                  <c:v>1.063E-5</c:v>
                </c:pt>
                <c:pt idx="1685">
                  <c:v>1.062E-5</c:v>
                </c:pt>
                <c:pt idx="1686">
                  <c:v>1.063E-5</c:v>
                </c:pt>
                <c:pt idx="1687">
                  <c:v>1.063E-5</c:v>
                </c:pt>
                <c:pt idx="1688">
                  <c:v>1.064E-5</c:v>
                </c:pt>
                <c:pt idx="1689">
                  <c:v>1.062E-5</c:v>
                </c:pt>
                <c:pt idx="1690">
                  <c:v>1.06E-5</c:v>
                </c:pt>
                <c:pt idx="1691">
                  <c:v>1.062E-5</c:v>
                </c:pt>
                <c:pt idx="1692">
                  <c:v>1.061E-5</c:v>
                </c:pt>
                <c:pt idx="1693">
                  <c:v>1.062E-5</c:v>
                </c:pt>
                <c:pt idx="1694">
                  <c:v>1.063E-5</c:v>
                </c:pt>
                <c:pt idx="1695">
                  <c:v>1.062E-5</c:v>
                </c:pt>
                <c:pt idx="1696">
                  <c:v>1.063E-5</c:v>
                </c:pt>
                <c:pt idx="1697">
                  <c:v>1.06E-5</c:v>
                </c:pt>
                <c:pt idx="1698">
                  <c:v>1.064E-5</c:v>
                </c:pt>
                <c:pt idx="1699">
                  <c:v>1.06E-5</c:v>
                </c:pt>
                <c:pt idx="1700">
                  <c:v>1.061E-5</c:v>
                </c:pt>
                <c:pt idx="1701">
                  <c:v>1.062E-5</c:v>
                </c:pt>
                <c:pt idx="1702">
                  <c:v>1.061E-5</c:v>
                </c:pt>
                <c:pt idx="1703">
                  <c:v>1.061E-5</c:v>
                </c:pt>
                <c:pt idx="1704">
                  <c:v>1.06E-5</c:v>
                </c:pt>
                <c:pt idx="1705">
                  <c:v>1.061E-5</c:v>
                </c:pt>
                <c:pt idx="1706">
                  <c:v>1.064E-5</c:v>
                </c:pt>
                <c:pt idx="1707">
                  <c:v>1.063E-5</c:v>
                </c:pt>
                <c:pt idx="1708">
                  <c:v>1.063E-5</c:v>
                </c:pt>
                <c:pt idx="1709">
                  <c:v>1.063E-5</c:v>
                </c:pt>
                <c:pt idx="1710">
                  <c:v>1.063E-5</c:v>
                </c:pt>
                <c:pt idx="1711">
                  <c:v>1.063E-5</c:v>
                </c:pt>
                <c:pt idx="1712">
                  <c:v>1.06E-5</c:v>
                </c:pt>
                <c:pt idx="1713">
                  <c:v>1.064E-5</c:v>
                </c:pt>
                <c:pt idx="1714">
                  <c:v>1.062E-5</c:v>
                </c:pt>
                <c:pt idx="1715">
                  <c:v>1.063E-5</c:v>
                </c:pt>
                <c:pt idx="1716">
                  <c:v>1.062E-5</c:v>
                </c:pt>
                <c:pt idx="1717">
                  <c:v>1.062E-5</c:v>
                </c:pt>
                <c:pt idx="1718">
                  <c:v>1.062E-5</c:v>
                </c:pt>
                <c:pt idx="1719">
                  <c:v>1.061E-5</c:v>
                </c:pt>
                <c:pt idx="1720">
                  <c:v>1.063E-5</c:v>
                </c:pt>
                <c:pt idx="1721">
                  <c:v>1.063E-5</c:v>
                </c:pt>
                <c:pt idx="1722">
                  <c:v>1.065E-5</c:v>
                </c:pt>
                <c:pt idx="1723">
                  <c:v>1.065E-5</c:v>
                </c:pt>
                <c:pt idx="1724">
                  <c:v>1.0669999999999999E-5</c:v>
                </c:pt>
                <c:pt idx="1725">
                  <c:v>1.065E-5</c:v>
                </c:pt>
                <c:pt idx="1726">
                  <c:v>1.065E-5</c:v>
                </c:pt>
                <c:pt idx="1727">
                  <c:v>1.066E-5</c:v>
                </c:pt>
                <c:pt idx="1728">
                  <c:v>1.065E-5</c:v>
                </c:pt>
                <c:pt idx="1729">
                  <c:v>1.065E-5</c:v>
                </c:pt>
                <c:pt idx="1730">
                  <c:v>1.066E-5</c:v>
                </c:pt>
                <c:pt idx="1731">
                  <c:v>1.065E-5</c:v>
                </c:pt>
                <c:pt idx="1732">
                  <c:v>1.065E-5</c:v>
                </c:pt>
                <c:pt idx="1733">
                  <c:v>1.064E-5</c:v>
                </c:pt>
                <c:pt idx="1734">
                  <c:v>1.066E-5</c:v>
                </c:pt>
                <c:pt idx="1735">
                  <c:v>1.064E-5</c:v>
                </c:pt>
                <c:pt idx="1736">
                  <c:v>1.066E-5</c:v>
                </c:pt>
                <c:pt idx="1737">
                  <c:v>1.066E-5</c:v>
                </c:pt>
                <c:pt idx="1738">
                  <c:v>1.066E-5</c:v>
                </c:pt>
                <c:pt idx="1739">
                  <c:v>1.065E-5</c:v>
                </c:pt>
                <c:pt idx="1740">
                  <c:v>1.065E-5</c:v>
                </c:pt>
                <c:pt idx="1741">
                  <c:v>1.063E-5</c:v>
                </c:pt>
                <c:pt idx="1742">
                  <c:v>1.066E-5</c:v>
                </c:pt>
                <c:pt idx="1743">
                  <c:v>1.065E-5</c:v>
                </c:pt>
                <c:pt idx="1744">
                  <c:v>1.064E-5</c:v>
                </c:pt>
                <c:pt idx="1745">
                  <c:v>1.066E-5</c:v>
                </c:pt>
                <c:pt idx="1746">
                  <c:v>1.065E-5</c:v>
                </c:pt>
                <c:pt idx="1747">
                  <c:v>1.066E-5</c:v>
                </c:pt>
                <c:pt idx="1748">
                  <c:v>1.066E-5</c:v>
                </c:pt>
                <c:pt idx="1749">
                  <c:v>1.066E-5</c:v>
                </c:pt>
                <c:pt idx="1750">
                  <c:v>1.0669999999999999E-5</c:v>
                </c:pt>
                <c:pt idx="1751">
                  <c:v>1.0669999999999999E-5</c:v>
                </c:pt>
                <c:pt idx="1752">
                  <c:v>1.066E-5</c:v>
                </c:pt>
                <c:pt idx="1753">
                  <c:v>1.066E-5</c:v>
                </c:pt>
                <c:pt idx="1754">
                  <c:v>1.065E-5</c:v>
                </c:pt>
                <c:pt idx="1755">
                  <c:v>1.065E-5</c:v>
                </c:pt>
                <c:pt idx="1756">
                  <c:v>1.065E-5</c:v>
                </c:pt>
                <c:pt idx="1757">
                  <c:v>1.065E-5</c:v>
                </c:pt>
                <c:pt idx="1758">
                  <c:v>1.065E-5</c:v>
                </c:pt>
                <c:pt idx="1759">
                  <c:v>1.065E-5</c:v>
                </c:pt>
                <c:pt idx="1760">
                  <c:v>1.065E-5</c:v>
                </c:pt>
                <c:pt idx="1761">
                  <c:v>1.064E-5</c:v>
                </c:pt>
                <c:pt idx="1762">
                  <c:v>1.065E-5</c:v>
                </c:pt>
                <c:pt idx="1763">
                  <c:v>1.064E-5</c:v>
                </c:pt>
                <c:pt idx="1764">
                  <c:v>1.064E-5</c:v>
                </c:pt>
                <c:pt idx="1765">
                  <c:v>1.063E-5</c:v>
                </c:pt>
                <c:pt idx="1766">
                  <c:v>1.062E-5</c:v>
                </c:pt>
                <c:pt idx="1767">
                  <c:v>1.063E-5</c:v>
                </c:pt>
                <c:pt idx="1768">
                  <c:v>1.063E-5</c:v>
                </c:pt>
                <c:pt idx="1769">
                  <c:v>1.061E-5</c:v>
                </c:pt>
                <c:pt idx="1770">
                  <c:v>1.06E-5</c:v>
                </c:pt>
                <c:pt idx="1771">
                  <c:v>1.062E-5</c:v>
                </c:pt>
                <c:pt idx="1772">
                  <c:v>1.063E-5</c:v>
                </c:pt>
                <c:pt idx="1773">
                  <c:v>1.063E-5</c:v>
                </c:pt>
                <c:pt idx="1774">
                  <c:v>1.066E-5</c:v>
                </c:pt>
                <c:pt idx="1775">
                  <c:v>1.0669999999999999E-5</c:v>
                </c:pt>
                <c:pt idx="1776">
                  <c:v>1.0669999999999999E-5</c:v>
                </c:pt>
                <c:pt idx="1777">
                  <c:v>1.0710000000000001E-5</c:v>
                </c:pt>
                <c:pt idx="1778">
                  <c:v>1.0720000000000001E-5</c:v>
                </c:pt>
                <c:pt idx="1779">
                  <c:v>1.0730000000000001E-5</c:v>
                </c:pt>
                <c:pt idx="1780">
                  <c:v>1.0740000000000001E-5</c:v>
                </c:pt>
                <c:pt idx="1781">
                  <c:v>1.075E-5</c:v>
                </c:pt>
                <c:pt idx="1782">
                  <c:v>1.075E-5</c:v>
                </c:pt>
                <c:pt idx="1783">
                  <c:v>1.076E-5</c:v>
                </c:pt>
                <c:pt idx="1784">
                  <c:v>1.075E-5</c:v>
                </c:pt>
                <c:pt idx="1785">
                  <c:v>1.0740000000000001E-5</c:v>
                </c:pt>
                <c:pt idx="1786">
                  <c:v>1.0740000000000001E-5</c:v>
                </c:pt>
                <c:pt idx="1787">
                  <c:v>1.0730000000000001E-5</c:v>
                </c:pt>
                <c:pt idx="1788">
                  <c:v>1.0730000000000001E-5</c:v>
                </c:pt>
                <c:pt idx="1789">
                  <c:v>1.0730000000000001E-5</c:v>
                </c:pt>
                <c:pt idx="1790">
                  <c:v>1.0740000000000001E-5</c:v>
                </c:pt>
                <c:pt idx="1791">
                  <c:v>1.0730000000000001E-5</c:v>
                </c:pt>
                <c:pt idx="1792">
                  <c:v>1.0720000000000001E-5</c:v>
                </c:pt>
                <c:pt idx="1793">
                  <c:v>1.0730000000000001E-5</c:v>
                </c:pt>
                <c:pt idx="1794">
                  <c:v>1.0730000000000001E-5</c:v>
                </c:pt>
                <c:pt idx="1795">
                  <c:v>1.0730000000000001E-5</c:v>
                </c:pt>
                <c:pt idx="1796">
                  <c:v>1.0730000000000001E-5</c:v>
                </c:pt>
                <c:pt idx="1797">
                  <c:v>1.0740000000000001E-5</c:v>
                </c:pt>
                <c:pt idx="1798">
                  <c:v>1.0730000000000001E-5</c:v>
                </c:pt>
                <c:pt idx="1799">
                  <c:v>1.0720000000000001E-5</c:v>
                </c:pt>
                <c:pt idx="1800">
                  <c:v>1.0720000000000001E-5</c:v>
                </c:pt>
                <c:pt idx="1801">
                  <c:v>1.0720000000000001E-5</c:v>
                </c:pt>
                <c:pt idx="1802">
                  <c:v>1.0720000000000001E-5</c:v>
                </c:pt>
                <c:pt idx="1803">
                  <c:v>1.0710000000000001E-5</c:v>
                </c:pt>
                <c:pt idx="1804">
                  <c:v>1.0710000000000001E-5</c:v>
                </c:pt>
                <c:pt idx="1805">
                  <c:v>1.0720000000000001E-5</c:v>
                </c:pt>
                <c:pt idx="1806">
                  <c:v>1.0710000000000001E-5</c:v>
                </c:pt>
                <c:pt idx="1807">
                  <c:v>1.0720000000000001E-5</c:v>
                </c:pt>
                <c:pt idx="1808">
                  <c:v>1.0720000000000001E-5</c:v>
                </c:pt>
                <c:pt idx="1809">
                  <c:v>1.0720000000000001E-5</c:v>
                </c:pt>
                <c:pt idx="1810">
                  <c:v>1.0740000000000001E-5</c:v>
                </c:pt>
                <c:pt idx="1811">
                  <c:v>1.0720000000000001E-5</c:v>
                </c:pt>
                <c:pt idx="1812">
                  <c:v>1.075E-5</c:v>
                </c:pt>
                <c:pt idx="1813">
                  <c:v>1.076E-5</c:v>
                </c:pt>
                <c:pt idx="1814">
                  <c:v>1.0740000000000001E-5</c:v>
                </c:pt>
                <c:pt idx="1815">
                  <c:v>1.0740000000000001E-5</c:v>
                </c:pt>
                <c:pt idx="1816">
                  <c:v>1.075E-5</c:v>
                </c:pt>
                <c:pt idx="1817">
                  <c:v>1.075E-5</c:v>
                </c:pt>
                <c:pt idx="1818">
                  <c:v>1.0740000000000001E-5</c:v>
                </c:pt>
                <c:pt idx="1819">
                  <c:v>1.0740000000000001E-5</c:v>
                </c:pt>
                <c:pt idx="1820">
                  <c:v>1.0730000000000001E-5</c:v>
                </c:pt>
                <c:pt idx="1821">
                  <c:v>1.0720000000000001E-5</c:v>
                </c:pt>
                <c:pt idx="1822">
                  <c:v>1.0720000000000001E-5</c:v>
                </c:pt>
                <c:pt idx="1823">
                  <c:v>1.0730000000000001E-5</c:v>
                </c:pt>
                <c:pt idx="1824">
                  <c:v>1.0710000000000001E-5</c:v>
                </c:pt>
                <c:pt idx="1825">
                  <c:v>1.0710000000000001E-5</c:v>
                </c:pt>
                <c:pt idx="1826">
                  <c:v>1.0720000000000001E-5</c:v>
                </c:pt>
                <c:pt idx="1827">
                  <c:v>1.0720000000000001E-5</c:v>
                </c:pt>
                <c:pt idx="1828">
                  <c:v>1.0720000000000001E-5</c:v>
                </c:pt>
                <c:pt idx="1829">
                  <c:v>1.0720000000000001E-5</c:v>
                </c:pt>
                <c:pt idx="1830">
                  <c:v>1.0720000000000001E-5</c:v>
                </c:pt>
                <c:pt idx="1831">
                  <c:v>1.0740000000000001E-5</c:v>
                </c:pt>
                <c:pt idx="1832">
                  <c:v>1.0740000000000001E-5</c:v>
                </c:pt>
                <c:pt idx="1833">
                  <c:v>1.0740000000000001E-5</c:v>
                </c:pt>
                <c:pt idx="1834">
                  <c:v>1.0720000000000001E-5</c:v>
                </c:pt>
                <c:pt idx="1835">
                  <c:v>1.0720000000000001E-5</c:v>
                </c:pt>
                <c:pt idx="1836">
                  <c:v>1.0699999999999999E-5</c:v>
                </c:pt>
                <c:pt idx="1837">
                  <c:v>1.0710000000000001E-5</c:v>
                </c:pt>
                <c:pt idx="1838">
                  <c:v>1.0720000000000001E-5</c:v>
                </c:pt>
                <c:pt idx="1839">
                  <c:v>1.0699999999999999E-5</c:v>
                </c:pt>
                <c:pt idx="1840">
                  <c:v>1.0710000000000001E-5</c:v>
                </c:pt>
                <c:pt idx="1841">
                  <c:v>1.0720000000000001E-5</c:v>
                </c:pt>
                <c:pt idx="1842">
                  <c:v>1.0720000000000001E-5</c:v>
                </c:pt>
                <c:pt idx="1843">
                  <c:v>1.0730000000000001E-5</c:v>
                </c:pt>
                <c:pt idx="1844">
                  <c:v>1.0720000000000001E-5</c:v>
                </c:pt>
                <c:pt idx="1845">
                  <c:v>1.0730000000000001E-5</c:v>
                </c:pt>
                <c:pt idx="1846">
                  <c:v>1.0720000000000001E-5</c:v>
                </c:pt>
                <c:pt idx="1847">
                  <c:v>1.0720000000000001E-5</c:v>
                </c:pt>
                <c:pt idx="1848">
                  <c:v>1.0720000000000001E-5</c:v>
                </c:pt>
                <c:pt idx="1849">
                  <c:v>1.0730000000000001E-5</c:v>
                </c:pt>
                <c:pt idx="1850">
                  <c:v>1.0720000000000001E-5</c:v>
                </c:pt>
                <c:pt idx="1851">
                  <c:v>1.0720000000000001E-5</c:v>
                </c:pt>
                <c:pt idx="1852">
                  <c:v>1.0720000000000001E-5</c:v>
                </c:pt>
                <c:pt idx="1853">
                  <c:v>1.0730000000000001E-5</c:v>
                </c:pt>
                <c:pt idx="1854">
                  <c:v>1.0720000000000001E-5</c:v>
                </c:pt>
                <c:pt idx="1855">
                  <c:v>1.0720000000000001E-5</c:v>
                </c:pt>
                <c:pt idx="1856">
                  <c:v>1.0730000000000001E-5</c:v>
                </c:pt>
                <c:pt idx="1857">
                  <c:v>1.0730000000000001E-5</c:v>
                </c:pt>
                <c:pt idx="1858">
                  <c:v>1.0740000000000001E-5</c:v>
                </c:pt>
                <c:pt idx="1859">
                  <c:v>1.0740000000000001E-5</c:v>
                </c:pt>
                <c:pt idx="1860">
                  <c:v>1.076E-5</c:v>
                </c:pt>
                <c:pt idx="1861">
                  <c:v>1.077E-5</c:v>
                </c:pt>
                <c:pt idx="1862">
                  <c:v>1.076E-5</c:v>
                </c:pt>
                <c:pt idx="1863">
                  <c:v>1.075E-5</c:v>
                </c:pt>
                <c:pt idx="1864">
                  <c:v>1.0740000000000001E-5</c:v>
                </c:pt>
                <c:pt idx="1865">
                  <c:v>1.075E-5</c:v>
                </c:pt>
                <c:pt idx="1866">
                  <c:v>1.0740000000000001E-5</c:v>
                </c:pt>
                <c:pt idx="1867">
                  <c:v>1.0730000000000001E-5</c:v>
                </c:pt>
                <c:pt idx="1868">
                  <c:v>1.0720000000000001E-5</c:v>
                </c:pt>
                <c:pt idx="1869">
                  <c:v>1.0720000000000001E-5</c:v>
                </c:pt>
                <c:pt idx="1870">
                  <c:v>1.0720000000000001E-5</c:v>
                </c:pt>
                <c:pt idx="1871">
                  <c:v>1.0720000000000001E-5</c:v>
                </c:pt>
                <c:pt idx="1872">
                  <c:v>1.0720000000000001E-5</c:v>
                </c:pt>
                <c:pt idx="1873">
                  <c:v>1.0720000000000001E-5</c:v>
                </c:pt>
                <c:pt idx="1874">
                  <c:v>1.0710000000000001E-5</c:v>
                </c:pt>
                <c:pt idx="1875">
                  <c:v>1.0730000000000001E-5</c:v>
                </c:pt>
                <c:pt idx="1876">
                  <c:v>1.0720000000000001E-5</c:v>
                </c:pt>
                <c:pt idx="1877">
                  <c:v>1.0730000000000001E-5</c:v>
                </c:pt>
                <c:pt idx="1878">
                  <c:v>1.0730000000000001E-5</c:v>
                </c:pt>
                <c:pt idx="1879">
                  <c:v>1.0720000000000001E-5</c:v>
                </c:pt>
                <c:pt idx="1880">
                  <c:v>1.0720000000000001E-5</c:v>
                </c:pt>
                <c:pt idx="1881">
                  <c:v>1.0730000000000001E-5</c:v>
                </c:pt>
                <c:pt idx="1882">
                  <c:v>1.0720000000000001E-5</c:v>
                </c:pt>
                <c:pt idx="1883">
                  <c:v>1.0720000000000001E-5</c:v>
                </c:pt>
                <c:pt idx="1884">
                  <c:v>1.0730000000000001E-5</c:v>
                </c:pt>
                <c:pt idx="1885">
                  <c:v>1.0740000000000001E-5</c:v>
                </c:pt>
                <c:pt idx="1886">
                  <c:v>1.0720000000000001E-5</c:v>
                </c:pt>
                <c:pt idx="1887">
                  <c:v>1.0730000000000001E-5</c:v>
                </c:pt>
                <c:pt idx="1888">
                  <c:v>1.0720000000000001E-5</c:v>
                </c:pt>
                <c:pt idx="1889">
                  <c:v>1.0720000000000001E-5</c:v>
                </c:pt>
                <c:pt idx="1890">
                  <c:v>1.0710000000000001E-5</c:v>
                </c:pt>
                <c:pt idx="1891">
                  <c:v>1.0710000000000001E-5</c:v>
                </c:pt>
                <c:pt idx="1892">
                  <c:v>1.0730000000000001E-5</c:v>
                </c:pt>
                <c:pt idx="1893">
                  <c:v>1.0710000000000001E-5</c:v>
                </c:pt>
                <c:pt idx="1894">
                  <c:v>1.0710000000000001E-5</c:v>
                </c:pt>
                <c:pt idx="1895">
                  <c:v>1.0710000000000001E-5</c:v>
                </c:pt>
                <c:pt idx="1896">
                  <c:v>1.0720000000000001E-5</c:v>
                </c:pt>
                <c:pt idx="1897">
                  <c:v>1.0710000000000001E-5</c:v>
                </c:pt>
                <c:pt idx="1898">
                  <c:v>1.0730000000000001E-5</c:v>
                </c:pt>
                <c:pt idx="1899">
                  <c:v>1.0710000000000001E-5</c:v>
                </c:pt>
                <c:pt idx="1900">
                  <c:v>1.0730000000000001E-5</c:v>
                </c:pt>
                <c:pt idx="1901">
                  <c:v>1.0710000000000001E-5</c:v>
                </c:pt>
                <c:pt idx="1902">
                  <c:v>1.0710000000000001E-5</c:v>
                </c:pt>
                <c:pt idx="1903">
                  <c:v>1.0699999999999999E-5</c:v>
                </c:pt>
                <c:pt idx="1904">
                  <c:v>1.0699999999999999E-5</c:v>
                </c:pt>
                <c:pt idx="1905">
                  <c:v>1.0699999999999999E-5</c:v>
                </c:pt>
                <c:pt idx="1906">
                  <c:v>1.0710000000000001E-5</c:v>
                </c:pt>
                <c:pt idx="1907">
                  <c:v>1.0699999999999999E-5</c:v>
                </c:pt>
                <c:pt idx="1908">
                  <c:v>1.0699999999999999E-5</c:v>
                </c:pt>
                <c:pt idx="1909">
                  <c:v>1.0710000000000001E-5</c:v>
                </c:pt>
                <c:pt idx="1910">
                  <c:v>1.0699999999999999E-5</c:v>
                </c:pt>
                <c:pt idx="1911">
                  <c:v>1.0710000000000001E-5</c:v>
                </c:pt>
                <c:pt idx="1912">
                  <c:v>1.0689999999999999E-5</c:v>
                </c:pt>
                <c:pt idx="1913">
                  <c:v>1.0699999999999999E-5</c:v>
                </c:pt>
                <c:pt idx="1914">
                  <c:v>1.0689999999999999E-5</c:v>
                </c:pt>
                <c:pt idx="1915">
                  <c:v>1.0699999999999999E-5</c:v>
                </c:pt>
                <c:pt idx="1916">
                  <c:v>1.0710000000000001E-5</c:v>
                </c:pt>
                <c:pt idx="1917">
                  <c:v>1.0710000000000001E-5</c:v>
                </c:pt>
                <c:pt idx="1918">
                  <c:v>1.0710000000000001E-5</c:v>
                </c:pt>
                <c:pt idx="1919">
                  <c:v>1.0699999999999999E-5</c:v>
                </c:pt>
                <c:pt idx="1920">
                  <c:v>1.0689999999999999E-5</c:v>
                </c:pt>
                <c:pt idx="1921">
                  <c:v>1.0699999999999999E-5</c:v>
                </c:pt>
                <c:pt idx="1922">
                  <c:v>1.0679999999999999E-5</c:v>
                </c:pt>
                <c:pt idx="1923">
                  <c:v>1.0689999999999999E-5</c:v>
                </c:pt>
                <c:pt idx="1924">
                  <c:v>1.0689999999999999E-5</c:v>
                </c:pt>
                <c:pt idx="1925">
                  <c:v>1.0679999999999999E-5</c:v>
                </c:pt>
                <c:pt idx="1926">
                  <c:v>1.0689999999999999E-5</c:v>
                </c:pt>
                <c:pt idx="1927">
                  <c:v>1.0679999999999999E-5</c:v>
                </c:pt>
                <c:pt idx="1928">
                  <c:v>1.0689999999999999E-5</c:v>
                </c:pt>
                <c:pt idx="1929">
                  <c:v>1.0679999999999999E-5</c:v>
                </c:pt>
                <c:pt idx="1930">
                  <c:v>1.0699999999999999E-5</c:v>
                </c:pt>
                <c:pt idx="1931">
                  <c:v>1.0710000000000001E-5</c:v>
                </c:pt>
                <c:pt idx="1932">
                  <c:v>1.0689999999999999E-5</c:v>
                </c:pt>
                <c:pt idx="1933">
                  <c:v>1.0679999999999999E-5</c:v>
                </c:pt>
                <c:pt idx="1934">
                  <c:v>1.0699999999999999E-5</c:v>
                </c:pt>
                <c:pt idx="1935">
                  <c:v>1.0699999999999999E-5</c:v>
                </c:pt>
                <c:pt idx="1936">
                  <c:v>1.0679999999999999E-5</c:v>
                </c:pt>
                <c:pt idx="1937">
                  <c:v>1.0679999999999999E-5</c:v>
                </c:pt>
                <c:pt idx="1938">
                  <c:v>1.0669999999999999E-5</c:v>
                </c:pt>
                <c:pt idx="1939">
                  <c:v>1.0669999999999999E-5</c:v>
                </c:pt>
                <c:pt idx="1940">
                  <c:v>1.0679999999999999E-5</c:v>
                </c:pt>
                <c:pt idx="1941">
                  <c:v>1.0679999999999999E-5</c:v>
                </c:pt>
                <c:pt idx="1942">
                  <c:v>1.0689999999999999E-5</c:v>
                </c:pt>
                <c:pt idx="1943">
                  <c:v>1.0679999999999999E-5</c:v>
                </c:pt>
                <c:pt idx="1944">
                  <c:v>1.0669999999999999E-5</c:v>
                </c:pt>
                <c:pt idx="1945">
                  <c:v>1.0669999999999999E-5</c:v>
                </c:pt>
                <c:pt idx="1946">
                  <c:v>1.0669999999999999E-5</c:v>
                </c:pt>
                <c:pt idx="1947">
                  <c:v>1.0669999999999999E-5</c:v>
                </c:pt>
                <c:pt idx="1948">
                  <c:v>1.066E-5</c:v>
                </c:pt>
                <c:pt idx="1949">
                  <c:v>1.0669999999999999E-5</c:v>
                </c:pt>
                <c:pt idx="1950">
                  <c:v>1.0689999999999999E-5</c:v>
                </c:pt>
                <c:pt idx="1951">
                  <c:v>1.0669999999999999E-5</c:v>
                </c:pt>
                <c:pt idx="1952">
                  <c:v>1.0699999999999999E-5</c:v>
                </c:pt>
                <c:pt idx="1953">
                  <c:v>1.0679999999999999E-5</c:v>
                </c:pt>
                <c:pt idx="1954">
                  <c:v>1.0679999999999999E-5</c:v>
                </c:pt>
                <c:pt idx="1955">
                  <c:v>1.066E-5</c:v>
                </c:pt>
                <c:pt idx="1956">
                  <c:v>1.0669999999999999E-5</c:v>
                </c:pt>
                <c:pt idx="1957">
                  <c:v>1.065E-5</c:v>
                </c:pt>
                <c:pt idx="1958">
                  <c:v>1.065E-5</c:v>
                </c:pt>
                <c:pt idx="1959">
                  <c:v>1.066E-5</c:v>
                </c:pt>
                <c:pt idx="1960">
                  <c:v>1.065E-5</c:v>
                </c:pt>
                <c:pt idx="1961">
                  <c:v>1.065E-5</c:v>
                </c:pt>
                <c:pt idx="1962">
                  <c:v>1.064E-5</c:v>
                </c:pt>
                <c:pt idx="1963">
                  <c:v>1.064E-5</c:v>
                </c:pt>
                <c:pt idx="1964">
                  <c:v>1.064E-5</c:v>
                </c:pt>
                <c:pt idx="1965">
                  <c:v>1.065E-5</c:v>
                </c:pt>
                <c:pt idx="1966">
                  <c:v>1.064E-5</c:v>
                </c:pt>
                <c:pt idx="1967">
                  <c:v>1.063E-5</c:v>
                </c:pt>
                <c:pt idx="1968">
                  <c:v>1.063E-5</c:v>
                </c:pt>
                <c:pt idx="1969">
                  <c:v>1.063E-5</c:v>
                </c:pt>
                <c:pt idx="1970">
                  <c:v>1.061E-5</c:v>
                </c:pt>
                <c:pt idx="1971">
                  <c:v>1.063E-5</c:v>
                </c:pt>
                <c:pt idx="1972">
                  <c:v>1.062E-5</c:v>
                </c:pt>
                <c:pt idx="1973">
                  <c:v>1.063E-5</c:v>
                </c:pt>
                <c:pt idx="1974">
                  <c:v>1.061E-5</c:v>
                </c:pt>
                <c:pt idx="1975">
                  <c:v>1.062E-5</c:v>
                </c:pt>
                <c:pt idx="1976">
                  <c:v>1.059E-5</c:v>
                </c:pt>
                <c:pt idx="1977">
                  <c:v>1.063E-5</c:v>
                </c:pt>
                <c:pt idx="1978">
                  <c:v>1.063E-5</c:v>
                </c:pt>
                <c:pt idx="1979">
                  <c:v>1.061E-5</c:v>
                </c:pt>
                <c:pt idx="1980">
                  <c:v>1.063E-5</c:v>
                </c:pt>
                <c:pt idx="1981">
                  <c:v>1.062E-5</c:v>
                </c:pt>
                <c:pt idx="1982">
                  <c:v>1.062E-5</c:v>
                </c:pt>
                <c:pt idx="1983">
                  <c:v>1.062E-5</c:v>
                </c:pt>
                <c:pt idx="1984">
                  <c:v>1.063E-5</c:v>
                </c:pt>
                <c:pt idx="1985">
                  <c:v>1.062E-5</c:v>
                </c:pt>
                <c:pt idx="1986">
                  <c:v>1.062E-5</c:v>
                </c:pt>
                <c:pt idx="1987">
                  <c:v>1.059E-5</c:v>
                </c:pt>
                <c:pt idx="1988">
                  <c:v>1.061E-5</c:v>
                </c:pt>
                <c:pt idx="1989">
                  <c:v>1.061E-5</c:v>
                </c:pt>
                <c:pt idx="1990">
                  <c:v>1.06E-5</c:v>
                </c:pt>
                <c:pt idx="1991">
                  <c:v>1.062E-5</c:v>
                </c:pt>
                <c:pt idx="1992">
                  <c:v>1.062E-5</c:v>
                </c:pt>
                <c:pt idx="1993">
                  <c:v>1.063E-5</c:v>
                </c:pt>
                <c:pt idx="1994">
                  <c:v>1.063E-5</c:v>
                </c:pt>
                <c:pt idx="1995">
                  <c:v>1.061E-5</c:v>
                </c:pt>
                <c:pt idx="1996">
                  <c:v>1.062E-5</c:v>
                </c:pt>
                <c:pt idx="1997">
                  <c:v>1.061E-5</c:v>
                </c:pt>
                <c:pt idx="1998">
                  <c:v>1.059E-5</c:v>
                </c:pt>
                <c:pt idx="1999">
                  <c:v>1.0849999999999999E-5</c:v>
                </c:pt>
                <c:pt idx="2000">
                  <c:v>1.0849999999999999E-5</c:v>
                </c:pt>
                <c:pt idx="2001">
                  <c:v>1.0849999999999999E-5</c:v>
                </c:pt>
                <c:pt idx="2002">
                  <c:v>1.0849999999999999E-5</c:v>
                </c:pt>
                <c:pt idx="2003">
                  <c:v>1.083E-5</c:v>
                </c:pt>
                <c:pt idx="2004">
                  <c:v>1.0849999999999999E-5</c:v>
                </c:pt>
                <c:pt idx="2005">
                  <c:v>1.0849999999999999E-5</c:v>
                </c:pt>
                <c:pt idx="2006">
                  <c:v>1.0849999999999999E-5</c:v>
                </c:pt>
                <c:pt idx="2007">
                  <c:v>1.082E-5</c:v>
                </c:pt>
                <c:pt idx="2008">
                  <c:v>1.084E-5</c:v>
                </c:pt>
                <c:pt idx="2009">
                  <c:v>1.0849999999999999E-5</c:v>
                </c:pt>
                <c:pt idx="2010">
                  <c:v>1.0849999999999999E-5</c:v>
                </c:pt>
                <c:pt idx="2011">
                  <c:v>1.083E-5</c:v>
                </c:pt>
                <c:pt idx="2012">
                  <c:v>1.083E-5</c:v>
                </c:pt>
                <c:pt idx="2013">
                  <c:v>1.083E-5</c:v>
                </c:pt>
                <c:pt idx="2014">
                  <c:v>1.081E-5</c:v>
                </c:pt>
                <c:pt idx="2015">
                  <c:v>1.081E-5</c:v>
                </c:pt>
                <c:pt idx="2016">
                  <c:v>1.081E-5</c:v>
                </c:pt>
                <c:pt idx="2017">
                  <c:v>1.08E-5</c:v>
                </c:pt>
                <c:pt idx="2018">
                  <c:v>1.081E-5</c:v>
                </c:pt>
                <c:pt idx="2019">
                  <c:v>1.08E-5</c:v>
                </c:pt>
                <c:pt idx="2020">
                  <c:v>1.08E-5</c:v>
                </c:pt>
                <c:pt idx="2021">
                  <c:v>1.08E-5</c:v>
                </c:pt>
                <c:pt idx="2022">
                  <c:v>1.08E-5</c:v>
                </c:pt>
                <c:pt idx="2023">
                  <c:v>1.084E-5</c:v>
                </c:pt>
                <c:pt idx="2024">
                  <c:v>1.082E-5</c:v>
                </c:pt>
                <c:pt idx="2025">
                  <c:v>1.081E-5</c:v>
                </c:pt>
                <c:pt idx="2026">
                  <c:v>1.082E-5</c:v>
                </c:pt>
                <c:pt idx="2027">
                  <c:v>1.082E-5</c:v>
                </c:pt>
                <c:pt idx="2028">
                  <c:v>1.081E-5</c:v>
                </c:pt>
                <c:pt idx="2029">
                  <c:v>1.083E-5</c:v>
                </c:pt>
                <c:pt idx="2030">
                  <c:v>1.082E-5</c:v>
                </c:pt>
                <c:pt idx="2031">
                  <c:v>1.08E-5</c:v>
                </c:pt>
                <c:pt idx="2032">
                  <c:v>1.081E-5</c:v>
                </c:pt>
                <c:pt idx="2033">
                  <c:v>1.08E-5</c:v>
                </c:pt>
                <c:pt idx="2034">
                  <c:v>1.082E-5</c:v>
                </c:pt>
                <c:pt idx="2035">
                  <c:v>1.08E-5</c:v>
                </c:pt>
                <c:pt idx="2036">
                  <c:v>1.08E-5</c:v>
                </c:pt>
                <c:pt idx="2037">
                  <c:v>1.081E-5</c:v>
                </c:pt>
                <c:pt idx="2038">
                  <c:v>1.08E-5</c:v>
                </c:pt>
                <c:pt idx="2039">
                  <c:v>1.081E-5</c:v>
                </c:pt>
                <c:pt idx="2040">
                  <c:v>1.081E-5</c:v>
                </c:pt>
                <c:pt idx="2041">
                  <c:v>1.082E-5</c:v>
                </c:pt>
                <c:pt idx="2042">
                  <c:v>1.081E-5</c:v>
                </c:pt>
                <c:pt idx="2043">
                  <c:v>1.083E-5</c:v>
                </c:pt>
                <c:pt idx="2044">
                  <c:v>1.081E-5</c:v>
                </c:pt>
                <c:pt idx="2045">
                  <c:v>1.082E-5</c:v>
                </c:pt>
                <c:pt idx="2046">
                  <c:v>1.082E-5</c:v>
                </c:pt>
                <c:pt idx="2047">
                  <c:v>1.08E-5</c:v>
                </c:pt>
                <c:pt idx="2048">
                  <c:v>1.083E-5</c:v>
                </c:pt>
                <c:pt idx="2049">
                  <c:v>1.08E-5</c:v>
                </c:pt>
                <c:pt idx="2050">
                  <c:v>1.083E-5</c:v>
                </c:pt>
                <c:pt idx="2051">
                  <c:v>1.082E-5</c:v>
                </c:pt>
                <c:pt idx="2052">
                  <c:v>1.084E-5</c:v>
                </c:pt>
                <c:pt idx="2053">
                  <c:v>1.082E-5</c:v>
                </c:pt>
                <c:pt idx="2054">
                  <c:v>1.082E-5</c:v>
                </c:pt>
                <c:pt idx="2055">
                  <c:v>1.08E-5</c:v>
                </c:pt>
                <c:pt idx="2056">
                  <c:v>1.081E-5</c:v>
                </c:pt>
                <c:pt idx="2057">
                  <c:v>1.081E-5</c:v>
                </c:pt>
                <c:pt idx="2058">
                  <c:v>1.08E-5</c:v>
                </c:pt>
                <c:pt idx="2059">
                  <c:v>1.08E-5</c:v>
                </c:pt>
                <c:pt idx="2060">
                  <c:v>1.08E-5</c:v>
                </c:pt>
                <c:pt idx="2061">
                  <c:v>1.082E-5</c:v>
                </c:pt>
                <c:pt idx="2062">
                  <c:v>1.081E-5</c:v>
                </c:pt>
                <c:pt idx="2063">
                  <c:v>1.081E-5</c:v>
                </c:pt>
                <c:pt idx="2064">
                  <c:v>1.082E-5</c:v>
                </c:pt>
                <c:pt idx="2065">
                  <c:v>1.08E-5</c:v>
                </c:pt>
                <c:pt idx="2066">
                  <c:v>1.081E-5</c:v>
                </c:pt>
                <c:pt idx="2067">
                  <c:v>1.081E-5</c:v>
                </c:pt>
                <c:pt idx="2068">
                  <c:v>1.081E-5</c:v>
                </c:pt>
                <c:pt idx="2069">
                  <c:v>1.081E-5</c:v>
                </c:pt>
                <c:pt idx="2070">
                  <c:v>1.08E-5</c:v>
                </c:pt>
                <c:pt idx="2071">
                  <c:v>1.081E-5</c:v>
                </c:pt>
                <c:pt idx="2072">
                  <c:v>1.082E-5</c:v>
                </c:pt>
                <c:pt idx="2073">
                  <c:v>1.08E-5</c:v>
                </c:pt>
                <c:pt idx="2074">
                  <c:v>1.083E-5</c:v>
                </c:pt>
                <c:pt idx="2075">
                  <c:v>1.081E-5</c:v>
                </c:pt>
                <c:pt idx="2076">
                  <c:v>1.081E-5</c:v>
                </c:pt>
                <c:pt idx="2077">
                  <c:v>1.082E-5</c:v>
                </c:pt>
                <c:pt idx="2078">
                  <c:v>1.082E-5</c:v>
                </c:pt>
                <c:pt idx="2079">
                  <c:v>1.083E-5</c:v>
                </c:pt>
                <c:pt idx="2080">
                  <c:v>1.082E-5</c:v>
                </c:pt>
                <c:pt idx="2081">
                  <c:v>1.083E-5</c:v>
                </c:pt>
                <c:pt idx="2082">
                  <c:v>1.083E-5</c:v>
                </c:pt>
                <c:pt idx="2083">
                  <c:v>1.083E-5</c:v>
                </c:pt>
                <c:pt idx="2084">
                  <c:v>1.084E-5</c:v>
                </c:pt>
                <c:pt idx="2085">
                  <c:v>1.081E-5</c:v>
                </c:pt>
                <c:pt idx="2086">
                  <c:v>1.082E-5</c:v>
                </c:pt>
                <c:pt idx="2087">
                  <c:v>1.082E-5</c:v>
                </c:pt>
                <c:pt idx="2088">
                  <c:v>1.083E-5</c:v>
                </c:pt>
                <c:pt idx="2089">
                  <c:v>1.082E-5</c:v>
                </c:pt>
                <c:pt idx="2090">
                  <c:v>1.083E-5</c:v>
                </c:pt>
                <c:pt idx="2091">
                  <c:v>1.081E-5</c:v>
                </c:pt>
                <c:pt idx="2092">
                  <c:v>1.08E-5</c:v>
                </c:pt>
                <c:pt idx="2093">
                  <c:v>1.08E-5</c:v>
                </c:pt>
                <c:pt idx="2094">
                  <c:v>1.082E-5</c:v>
                </c:pt>
                <c:pt idx="2095">
                  <c:v>1.082E-5</c:v>
                </c:pt>
                <c:pt idx="2096">
                  <c:v>1.082E-5</c:v>
                </c:pt>
                <c:pt idx="2097">
                  <c:v>1.082E-5</c:v>
                </c:pt>
                <c:pt idx="2098">
                  <c:v>1.082E-5</c:v>
                </c:pt>
                <c:pt idx="2099">
                  <c:v>1.082E-5</c:v>
                </c:pt>
                <c:pt idx="2100">
                  <c:v>1.082E-5</c:v>
                </c:pt>
                <c:pt idx="2101">
                  <c:v>1.083E-5</c:v>
                </c:pt>
                <c:pt idx="2102">
                  <c:v>1.081E-5</c:v>
                </c:pt>
                <c:pt idx="2103">
                  <c:v>1.084E-5</c:v>
                </c:pt>
                <c:pt idx="2104">
                  <c:v>1.081E-5</c:v>
                </c:pt>
                <c:pt idx="2105">
                  <c:v>1.082E-5</c:v>
                </c:pt>
                <c:pt idx="2106">
                  <c:v>1.081E-5</c:v>
                </c:pt>
                <c:pt idx="2107">
                  <c:v>1.083E-5</c:v>
                </c:pt>
                <c:pt idx="2108">
                  <c:v>1.084E-5</c:v>
                </c:pt>
                <c:pt idx="2109">
                  <c:v>1.082E-5</c:v>
                </c:pt>
                <c:pt idx="2110">
                  <c:v>1.083E-5</c:v>
                </c:pt>
                <c:pt idx="2111">
                  <c:v>1.081E-5</c:v>
                </c:pt>
                <c:pt idx="2112">
                  <c:v>1.0849999999999999E-5</c:v>
                </c:pt>
                <c:pt idx="2113">
                  <c:v>1.0849999999999999E-5</c:v>
                </c:pt>
                <c:pt idx="2114">
                  <c:v>1.0849999999999999E-5</c:v>
                </c:pt>
                <c:pt idx="2115">
                  <c:v>1.0859999999999999E-5</c:v>
                </c:pt>
                <c:pt idx="2116">
                  <c:v>1.0859999999999999E-5</c:v>
                </c:pt>
                <c:pt idx="2117">
                  <c:v>1.0859999999999999E-5</c:v>
                </c:pt>
                <c:pt idx="2118">
                  <c:v>1.0849999999999999E-5</c:v>
                </c:pt>
                <c:pt idx="2119">
                  <c:v>1.0859999999999999E-5</c:v>
                </c:pt>
                <c:pt idx="2120">
                  <c:v>1.084E-5</c:v>
                </c:pt>
                <c:pt idx="2121">
                  <c:v>1.0849999999999999E-5</c:v>
                </c:pt>
                <c:pt idx="2122">
                  <c:v>1.0849999999999999E-5</c:v>
                </c:pt>
                <c:pt idx="2123">
                  <c:v>1.0849999999999999E-5</c:v>
                </c:pt>
                <c:pt idx="2124">
                  <c:v>1.0849999999999999E-5</c:v>
                </c:pt>
                <c:pt idx="2125">
                  <c:v>1.084E-5</c:v>
                </c:pt>
                <c:pt idx="2126">
                  <c:v>1.0859999999999999E-5</c:v>
                </c:pt>
                <c:pt idx="2127">
                  <c:v>1.0859999999999999E-5</c:v>
                </c:pt>
                <c:pt idx="2128">
                  <c:v>1.0869999999999999E-5</c:v>
                </c:pt>
                <c:pt idx="2129">
                  <c:v>1.0859999999999999E-5</c:v>
                </c:pt>
                <c:pt idx="2130">
                  <c:v>1.0859999999999999E-5</c:v>
                </c:pt>
                <c:pt idx="2131">
                  <c:v>1.0869999999999999E-5</c:v>
                </c:pt>
                <c:pt idx="2132">
                  <c:v>1.0859999999999999E-5</c:v>
                </c:pt>
                <c:pt idx="2133">
                  <c:v>1.0869999999999999E-5</c:v>
                </c:pt>
                <c:pt idx="2134">
                  <c:v>1.0869999999999999E-5</c:v>
                </c:pt>
                <c:pt idx="2135">
                  <c:v>1.0879999999999999E-5</c:v>
                </c:pt>
                <c:pt idx="2136">
                  <c:v>1.0869999999999999E-5</c:v>
                </c:pt>
                <c:pt idx="2137">
                  <c:v>1.0879999999999999E-5</c:v>
                </c:pt>
                <c:pt idx="2138">
                  <c:v>1.0859999999999999E-5</c:v>
                </c:pt>
                <c:pt idx="2139">
                  <c:v>1.0869999999999999E-5</c:v>
                </c:pt>
                <c:pt idx="2140">
                  <c:v>1.0859999999999999E-5</c:v>
                </c:pt>
                <c:pt idx="2141">
                  <c:v>1.0849999999999999E-5</c:v>
                </c:pt>
                <c:pt idx="2142">
                  <c:v>1.0859999999999999E-5</c:v>
                </c:pt>
                <c:pt idx="2143">
                  <c:v>1.0859999999999999E-5</c:v>
                </c:pt>
                <c:pt idx="2144">
                  <c:v>1.0849999999999999E-5</c:v>
                </c:pt>
                <c:pt idx="2145">
                  <c:v>1.0859999999999999E-5</c:v>
                </c:pt>
                <c:pt idx="2146">
                  <c:v>1.0869999999999999E-5</c:v>
                </c:pt>
                <c:pt idx="2147">
                  <c:v>1.0859999999999999E-5</c:v>
                </c:pt>
                <c:pt idx="2148">
                  <c:v>1.0859999999999999E-5</c:v>
                </c:pt>
                <c:pt idx="2149">
                  <c:v>1.0859999999999999E-5</c:v>
                </c:pt>
                <c:pt idx="2150">
                  <c:v>1.0869999999999999E-5</c:v>
                </c:pt>
                <c:pt idx="2151">
                  <c:v>1.0859999999999999E-5</c:v>
                </c:pt>
                <c:pt idx="2152">
                  <c:v>1.0869999999999999E-5</c:v>
                </c:pt>
                <c:pt idx="2153">
                  <c:v>1.0859999999999999E-5</c:v>
                </c:pt>
                <c:pt idx="2154">
                  <c:v>1.0859999999999999E-5</c:v>
                </c:pt>
                <c:pt idx="2155">
                  <c:v>1.0859999999999999E-5</c:v>
                </c:pt>
                <c:pt idx="2156">
                  <c:v>1.0849999999999999E-5</c:v>
                </c:pt>
                <c:pt idx="2157">
                  <c:v>1.084E-5</c:v>
                </c:pt>
                <c:pt idx="2158">
                  <c:v>1.0849999999999999E-5</c:v>
                </c:pt>
                <c:pt idx="2159">
                  <c:v>1.084E-5</c:v>
                </c:pt>
                <c:pt idx="2160">
                  <c:v>1.0849999999999999E-5</c:v>
                </c:pt>
                <c:pt idx="2161">
                  <c:v>1.0849999999999999E-5</c:v>
                </c:pt>
                <c:pt idx="2162">
                  <c:v>1.0849999999999999E-5</c:v>
                </c:pt>
                <c:pt idx="2163">
                  <c:v>1.0849999999999999E-5</c:v>
                </c:pt>
                <c:pt idx="2164">
                  <c:v>1.0849999999999999E-5</c:v>
                </c:pt>
                <c:pt idx="2165">
                  <c:v>1.0849999999999999E-5</c:v>
                </c:pt>
                <c:pt idx="2166">
                  <c:v>1.0859999999999999E-5</c:v>
                </c:pt>
                <c:pt idx="2167">
                  <c:v>1.0869999999999999E-5</c:v>
                </c:pt>
                <c:pt idx="2168">
                  <c:v>1.0859999999999999E-5</c:v>
                </c:pt>
                <c:pt idx="2169">
                  <c:v>1.0869999999999999E-5</c:v>
                </c:pt>
                <c:pt idx="2170">
                  <c:v>1.0859999999999999E-5</c:v>
                </c:pt>
                <c:pt idx="2171">
                  <c:v>1.0859999999999999E-5</c:v>
                </c:pt>
                <c:pt idx="2172">
                  <c:v>1.0849999999999999E-5</c:v>
                </c:pt>
                <c:pt idx="2173">
                  <c:v>1.0859999999999999E-5</c:v>
                </c:pt>
                <c:pt idx="2174">
                  <c:v>1.0859999999999999E-5</c:v>
                </c:pt>
                <c:pt idx="2175">
                  <c:v>1.0849999999999999E-5</c:v>
                </c:pt>
                <c:pt idx="2176">
                  <c:v>1.0859999999999999E-5</c:v>
                </c:pt>
                <c:pt idx="2177">
                  <c:v>1.0849999999999999E-5</c:v>
                </c:pt>
                <c:pt idx="2178">
                  <c:v>1.0859999999999999E-5</c:v>
                </c:pt>
                <c:pt idx="2179">
                  <c:v>1.0879999999999999E-5</c:v>
                </c:pt>
                <c:pt idx="2180">
                  <c:v>1.0849999999999999E-5</c:v>
                </c:pt>
                <c:pt idx="2181">
                  <c:v>1.0879999999999999E-5</c:v>
                </c:pt>
                <c:pt idx="2182">
                  <c:v>1.0879999999999999E-5</c:v>
                </c:pt>
                <c:pt idx="2183">
                  <c:v>1.0890000000000001E-5</c:v>
                </c:pt>
                <c:pt idx="2184">
                  <c:v>1.0869999999999999E-5</c:v>
                </c:pt>
                <c:pt idx="2185">
                  <c:v>1.0869999999999999E-5</c:v>
                </c:pt>
                <c:pt idx="2186">
                  <c:v>1.0869999999999999E-5</c:v>
                </c:pt>
                <c:pt idx="2187">
                  <c:v>1.0859999999999999E-5</c:v>
                </c:pt>
                <c:pt idx="2188">
                  <c:v>1.0859999999999999E-5</c:v>
                </c:pt>
                <c:pt idx="2189">
                  <c:v>1.0859999999999999E-5</c:v>
                </c:pt>
                <c:pt idx="2190">
                  <c:v>1.0869999999999999E-5</c:v>
                </c:pt>
                <c:pt idx="2191">
                  <c:v>1.0869999999999999E-5</c:v>
                </c:pt>
                <c:pt idx="2192">
                  <c:v>1.0869999999999999E-5</c:v>
                </c:pt>
                <c:pt idx="2193">
                  <c:v>1.0879999999999999E-5</c:v>
                </c:pt>
                <c:pt idx="2194">
                  <c:v>1.0859999999999999E-5</c:v>
                </c:pt>
                <c:pt idx="2195">
                  <c:v>1.0869999999999999E-5</c:v>
                </c:pt>
                <c:pt idx="2196">
                  <c:v>1.0869999999999999E-5</c:v>
                </c:pt>
                <c:pt idx="2197">
                  <c:v>1.0869999999999999E-5</c:v>
                </c:pt>
                <c:pt idx="2198">
                  <c:v>1.0879999999999999E-5</c:v>
                </c:pt>
                <c:pt idx="2199">
                  <c:v>1.0879999999999999E-5</c:v>
                </c:pt>
                <c:pt idx="2200">
                  <c:v>1.0900000000000001E-5</c:v>
                </c:pt>
                <c:pt idx="2201">
                  <c:v>1.0879999999999999E-5</c:v>
                </c:pt>
                <c:pt idx="2202">
                  <c:v>1.0869999999999999E-5</c:v>
                </c:pt>
                <c:pt idx="2203">
                  <c:v>1.0879999999999999E-5</c:v>
                </c:pt>
                <c:pt idx="2204">
                  <c:v>1.0859999999999999E-5</c:v>
                </c:pt>
                <c:pt idx="2205">
                  <c:v>1.0869999999999999E-5</c:v>
                </c:pt>
                <c:pt idx="2206">
                  <c:v>1.0890000000000001E-5</c:v>
                </c:pt>
                <c:pt idx="2207">
                  <c:v>1.0869999999999999E-5</c:v>
                </c:pt>
                <c:pt idx="2208">
                  <c:v>1.0879999999999999E-5</c:v>
                </c:pt>
                <c:pt idx="2209">
                  <c:v>1.0859999999999999E-5</c:v>
                </c:pt>
                <c:pt idx="2210">
                  <c:v>1.0859999999999999E-5</c:v>
                </c:pt>
                <c:pt idx="2211">
                  <c:v>1.0879999999999999E-5</c:v>
                </c:pt>
                <c:pt idx="2212">
                  <c:v>1.0879999999999999E-5</c:v>
                </c:pt>
                <c:pt idx="2213">
                  <c:v>1.0879999999999999E-5</c:v>
                </c:pt>
                <c:pt idx="2214">
                  <c:v>1.0890000000000001E-5</c:v>
                </c:pt>
                <c:pt idx="2215">
                  <c:v>1.0869999999999999E-5</c:v>
                </c:pt>
                <c:pt idx="2216">
                  <c:v>1.0890000000000001E-5</c:v>
                </c:pt>
                <c:pt idx="2217">
                  <c:v>1.0859999999999999E-5</c:v>
                </c:pt>
                <c:pt idx="2218">
                  <c:v>1.0879999999999999E-5</c:v>
                </c:pt>
                <c:pt idx="2219">
                  <c:v>1.0859999999999999E-5</c:v>
                </c:pt>
                <c:pt idx="2220">
                  <c:v>1.0859999999999999E-5</c:v>
                </c:pt>
                <c:pt idx="2221">
                  <c:v>1.0869999999999999E-5</c:v>
                </c:pt>
                <c:pt idx="2222">
                  <c:v>1.0869999999999999E-5</c:v>
                </c:pt>
                <c:pt idx="2223">
                  <c:v>1.0890000000000001E-5</c:v>
                </c:pt>
                <c:pt idx="2224">
                  <c:v>1.0890000000000001E-5</c:v>
                </c:pt>
                <c:pt idx="2225">
                  <c:v>1.0890000000000001E-5</c:v>
                </c:pt>
                <c:pt idx="2226">
                  <c:v>1.0869999999999999E-5</c:v>
                </c:pt>
                <c:pt idx="2227">
                  <c:v>1.0869999999999999E-5</c:v>
                </c:pt>
                <c:pt idx="2228">
                  <c:v>1.0869999999999999E-5</c:v>
                </c:pt>
                <c:pt idx="2229">
                  <c:v>1.0879999999999999E-5</c:v>
                </c:pt>
                <c:pt idx="2230">
                  <c:v>1.0869999999999999E-5</c:v>
                </c:pt>
                <c:pt idx="2231">
                  <c:v>1.0859999999999999E-5</c:v>
                </c:pt>
                <c:pt idx="2232">
                  <c:v>1.0869999999999999E-5</c:v>
                </c:pt>
                <c:pt idx="2233">
                  <c:v>1.0879999999999999E-5</c:v>
                </c:pt>
                <c:pt idx="2234">
                  <c:v>1.0869999999999999E-5</c:v>
                </c:pt>
                <c:pt idx="2235">
                  <c:v>1.0869999999999999E-5</c:v>
                </c:pt>
                <c:pt idx="2236">
                  <c:v>1.0859999999999999E-5</c:v>
                </c:pt>
                <c:pt idx="2237">
                  <c:v>1.0869999999999999E-5</c:v>
                </c:pt>
                <c:pt idx="2238">
                  <c:v>1.0879999999999999E-5</c:v>
                </c:pt>
                <c:pt idx="2239">
                  <c:v>1.0910000000000001E-5</c:v>
                </c:pt>
                <c:pt idx="2240">
                  <c:v>1.0879999999999999E-5</c:v>
                </c:pt>
                <c:pt idx="2241">
                  <c:v>1.0869999999999999E-5</c:v>
                </c:pt>
                <c:pt idx="2242">
                  <c:v>1.0869999999999999E-5</c:v>
                </c:pt>
                <c:pt idx="2243">
                  <c:v>1.0869999999999999E-5</c:v>
                </c:pt>
                <c:pt idx="2244">
                  <c:v>1.0879999999999999E-5</c:v>
                </c:pt>
                <c:pt idx="2245">
                  <c:v>1.0859999999999999E-5</c:v>
                </c:pt>
                <c:pt idx="2246">
                  <c:v>1.0859999999999999E-5</c:v>
                </c:pt>
                <c:pt idx="2247">
                  <c:v>1.0869999999999999E-5</c:v>
                </c:pt>
                <c:pt idx="2248">
                  <c:v>1.0879999999999999E-5</c:v>
                </c:pt>
                <c:pt idx="2249">
                  <c:v>1.0869999999999999E-5</c:v>
                </c:pt>
                <c:pt idx="2250">
                  <c:v>1.0859999999999999E-5</c:v>
                </c:pt>
                <c:pt idx="2251">
                  <c:v>1.0869999999999999E-5</c:v>
                </c:pt>
                <c:pt idx="2252">
                  <c:v>1.0859999999999999E-5</c:v>
                </c:pt>
                <c:pt idx="2253">
                  <c:v>1.0859999999999999E-5</c:v>
                </c:pt>
                <c:pt idx="2254">
                  <c:v>1.0879999999999999E-5</c:v>
                </c:pt>
                <c:pt idx="2255">
                  <c:v>1.0869999999999999E-5</c:v>
                </c:pt>
                <c:pt idx="2256">
                  <c:v>1.0879999999999999E-5</c:v>
                </c:pt>
                <c:pt idx="2257">
                  <c:v>1.0869999999999999E-5</c:v>
                </c:pt>
                <c:pt idx="2258">
                  <c:v>1.0859999999999999E-5</c:v>
                </c:pt>
                <c:pt idx="2259">
                  <c:v>1.0869999999999999E-5</c:v>
                </c:pt>
                <c:pt idx="2260">
                  <c:v>1.0869999999999999E-5</c:v>
                </c:pt>
                <c:pt idx="2261">
                  <c:v>1.0879999999999999E-5</c:v>
                </c:pt>
                <c:pt idx="2262">
                  <c:v>1.0869999999999999E-5</c:v>
                </c:pt>
                <c:pt idx="2263">
                  <c:v>1.0910000000000001E-5</c:v>
                </c:pt>
                <c:pt idx="2264">
                  <c:v>1.0900000000000001E-5</c:v>
                </c:pt>
                <c:pt idx="2265">
                  <c:v>1.0900000000000001E-5</c:v>
                </c:pt>
                <c:pt idx="2266">
                  <c:v>1.0900000000000001E-5</c:v>
                </c:pt>
                <c:pt idx="2267">
                  <c:v>1.0879999999999999E-5</c:v>
                </c:pt>
                <c:pt idx="2268">
                  <c:v>1.0890000000000001E-5</c:v>
                </c:pt>
                <c:pt idx="2269">
                  <c:v>1.0879999999999999E-5</c:v>
                </c:pt>
                <c:pt idx="2270">
                  <c:v>1.0879999999999999E-5</c:v>
                </c:pt>
                <c:pt idx="2271">
                  <c:v>1.0869999999999999E-5</c:v>
                </c:pt>
                <c:pt idx="2272">
                  <c:v>1.0849999999999999E-5</c:v>
                </c:pt>
                <c:pt idx="2273">
                  <c:v>1.0869999999999999E-5</c:v>
                </c:pt>
                <c:pt idx="2274">
                  <c:v>1.0869999999999999E-5</c:v>
                </c:pt>
                <c:pt idx="2275">
                  <c:v>1.0869999999999999E-5</c:v>
                </c:pt>
                <c:pt idx="2276">
                  <c:v>1.0890000000000001E-5</c:v>
                </c:pt>
                <c:pt idx="2277">
                  <c:v>1.0879999999999999E-5</c:v>
                </c:pt>
                <c:pt idx="2278">
                  <c:v>1.0869999999999999E-5</c:v>
                </c:pt>
                <c:pt idx="2279">
                  <c:v>1.0869999999999999E-5</c:v>
                </c:pt>
                <c:pt idx="2280">
                  <c:v>1.0859999999999999E-5</c:v>
                </c:pt>
                <c:pt idx="2281">
                  <c:v>1.0859999999999999E-5</c:v>
                </c:pt>
                <c:pt idx="2282">
                  <c:v>1.0859999999999999E-5</c:v>
                </c:pt>
                <c:pt idx="2283">
                  <c:v>1.0859999999999999E-5</c:v>
                </c:pt>
                <c:pt idx="2284">
                  <c:v>1.0859999999999999E-5</c:v>
                </c:pt>
                <c:pt idx="2285">
                  <c:v>1.0849999999999999E-5</c:v>
                </c:pt>
                <c:pt idx="2286">
                  <c:v>1.0849999999999999E-5</c:v>
                </c:pt>
                <c:pt idx="2287">
                  <c:v>1.0849999999999999E-5</c:v>
                </c:pt>
                <c:pt idx="2288">
                  <c:v>1.0849999999999999E-5</c:v>
                </c:pt>
                <c:pt idx="2289">
                  <c:v>1.0849999999999999E-5</c:v>
                </c:pt>
                <c:pt idx="2290">
                  <c:v>1.084E-5</c:v>
                </c:pt>
                <c:pt idx="2291">
                  <c:v>1.084E-5</c:v>
                </c:pt>
                <c:pt idx="2292">
                  <c:v>1.0849999999999999E-5</c:v>
                </c:pt>
                <c:pt idx="2293">
                  <c:v>1.083E-5</c:v>
                </c:pt>
                <c:pt idx="2294">
                  <c:v>1.0849999999999999E-5</c:v>
                </c:pt>
                <c:pt idx="2295">
                  <c:v>1.083E-5</c:v>
                </c:pt>
                <c:pt idx="2296">
                  <c:v>1.0849999999999999E-5</c:v>
                </c:pt>
                <c:pt idx="2297">
                  <c:v>1.0849999999999999E-5</c:v>
                </c:pt>
                <c:pt idx="2298">
                  <c:v>1.0849999999999999E-5</c:v>
                </c:pt>
                <c:pt idx="2299">
                  <c:v>1.0849999999999999E-5</c:v>
                </c:pt>
                <c:pt idx="2300">
                  <c:v>1.0849999999999999E-5</c:v>
                </c:pt>
                <c:pt idx="2301">
                  <c:v>1.0849999999999999E-5</c:v>
                </c:pt>
                <c:pt idx="2302">
                  <c:v>1.0849999999999999E-5</c:v>
                </c:pt>
                <c:pt idx="2303">
                  <c:v>1.0849999999999999E-5</c:v>
                </c:pt>
                <c:pt idx="2304">
                  <c:v>1.0849999999999999E-5</c:v>
                </c:pt>
                <c:pt idx="2305">
                  <c:v>1.0849999999999999E-5</c:v>
                </c:pt>
                <c:pt idx="2306">
                  <c:v>1.0849999999999999E-5</c:v>
                </c:pt>
                <c:pt idx="2307">
                  <c:v>1.0849999999999999E-5</c:v>
                </c:pt>
                <c:pt idx="2308">
                  <c:v>1.0849999999999999E-5</c:v>
                </c:pt>
                <c:pt idx="2309">
                  <c:v>1.0849999999999999E-5</c:v>
                </c:pt>
                <c:pt idx="2310">
                  <c:v>1.0879999999999999E-5</c:v>
                </c:pt>
                <c:pt idx="2311">
                  <c:v>1.084E-5</c:v>
                </c:pt>
                <c:pt idx="2312">
                  <c:v>1.0849999999999999E-5</c:v>
                </c:pt>
                <c:pt idx="2313">
                  <c:v>1.0849999999999999E-5</c:v>
                </c:pt>
                <c:pt idx="2314">
                  <c:v>1.0849999999999999E-5</c:v>
                </c:pt>
                <c:pt idx="2315">
                  <c:v>1.0849999999999999E-5</c:v>
                </c:pt>
                <c:pt idx="2316">
                  <c:v>1.0859999999999999E-5</c:v>
                </c:pt>
                <c:pt idx="2317">
                  <c:v>1.0849999999999999E-5</c:v>
                </c:pt>
                <c:pt idx="2318">
                  <c:v>1.0859999999999999E-5</c:v>
                </c:pt>
                <c:pt idx="2319">
                  <c:v>1.0849999999999999E-5</c:v>
                </c:pt>
                <c:pt idx="2320">
                  <c:v>1.0849999999999999E-5</c:v>
                </c:pt>
                <c:pt idx="2321">
                  <c:v>1.0849999999999999E-5</c:v>
                </c:pt>
                <c:pt idx="2322">
                  <c:v>1.084E-5</c:v>
                </c:pt>
                <c:pt idx="2323">
                  <c:v>1.0849999999999999E-5</c:v>
                </c:pt>
                <c:pt idx="2324">
                  <c:v>1.0849999999999999E-5</c:v>
                </c:pt>
                <c:pt idx="2325">
                  <c:v>1.0859999999999999E-5</c:v>
                </c:pt>
                <c:pt idx="2326">
                  <c:v>1.0849999999999999E-5</c:v>
                </c:pt>
                <c:pt idx="2327">
                  <c:v>1.083E-5</c:v>
                </c:pt>
                <c:pt idx="2328">
                  <c:v>1.084E-5</c:v>
                </c:pt>
                <c:pt idx="2329">
                  <c:v>1.0849999999999999E-5</c:v>
                </c:pt>
                <c:pt idx="2330">
                  <c:v>1.0849999999999999E-5</c:v>
                </c:pt>
                <c:pt idx="2331">
                  <c:v>1.0849999999999999E-5</c:v>
                </c:pt>
                <c:pt idx="2332">
                  <c:v>1.0849999999999999E-5</c:v>
                </c:pt>
                <c:pt idx="2333">
                  <c:v>1.083E-5</c:v>
                </c:pt>
                <c:pt idx="2334">
                  <c:v>1.084E-5</c:v>
                </c:pt>
                <c:pt idx="2335">
                  <c:v>1.084E-5</c:v>
                </c:pt>
                <c:pt idx="2336">
                  <c:v>1.0849999999999999E-5</c:v>
                </c:pt>
                <c:pt idx="2337">
                  <c:v>1.0859999999999999E-5</c:v>
                </c:pt>
                <c:pt idx="2338">
                  <c:v>1.0849999999999999E-5</c:v>
                </c:pt>
                <c:pt idx="2339">
                  <c:v>1.0849999999999999E-5</c:v>
                </c:pt>
                <c:pt idx="2340">
                  <c:v>1.0859999999999999E-5</c:v>
                </c:pt>
                <c:pt idx="2341">
                  <c:v>1.0849999999999999E-5</c:v>
                </c:pt>
                <c:pt idx="2342">
                  <c:v>1.0859999999999999E-5</c:v>
                </c:pt>
                <c:pt idx="2343">
                  <c:v>1.0849999999999999E-5</c:v>
                </c:pt>
                <c:pt idx="2344">
                  <c:v>1.0869999999999999E-5</c:v>
                </c:pt>
                <c:pt idx="2345">
                  <c:v>1.0859999999999999E-5</c:v>
                </c:pt>
                <c:pt idx="2346">
                  <c:v>1.0859999999999999E-5</c:v>
                </c:pt>
                <c:pt idx="2347">
                  <c:v>1.0849999999999999E-5</c:v>
                </c:pt>
                <c:pt idx="2348">
                  <c:v>1.0849999999999999E-5</c:v>
                </c:pt>
                <c:pt idx="2349">
                  <c:v>1.0859999999999999E-5</c:v>
                </c:pt>
                <c:pt idx="2350">
                  <c:v>1.0869999999999999E-5</c:v>
                </c:pt>
                <c:pt idx="2351">
                  <c:v>1.0879999999999999E-5</c:v>
                </c:pt>
                <c:pt idx="2352">
                  <c:v>1.0859999999999999E-5</c:v>
                </c:pt>
                <c:pt idx="2353">
                  <c:v>1.0859999999999999E-5</c:v>
                </c:pt>
                <c:pt idx="2354">
                  <c:v>1.0879999999999999E-5</c:v>
                </c:pt>
                <c:pt idx="2355">
                  <c:v>1.0849999999999999E-5</c:v>
                </c:pt>
                <c:pt idx="2356">
                  <c:v>1.0869999999999999E-5</c:v>
                </c:pt>
                <c:pt idx="2357">
                  <c:v>1.0859999999999999E-5</c:v>
                </c:pt>
                <c:pt idx="2358">
                  <c:v>1.0869999999999999E-5</c:v>
                </c:pt>
                <c:pt idx="2359">
                  <c:v>1.0849999999999999E-5</c:v>
                </c:pt>
                <c:pt idx="2360">
                  <c:v>1.0859999999999999E-5</c:v>
                </c:pt>
                <c:pt idx="2361">
                  <c:v>1.0869999999999999E-5</c:v>
                </c:pt>
                <c:pt idx="2362">
                  <c:v>1.0859999999999999E-5</c:v>
                </c:pt>
                <c:pt idx="2363">
                  <c:v>1.0849999999999999E-5</c:v>
                </c:pt>
                <c:pt idx="2364">
                  <c:v>1.0859999999999999E-5</c:v>
                </c:pt>
                <c:pt idx="2365">
                  <c:v>1.0859999999999999E-5</c:v>
                </c:pt>
                <c:pt idx="2366">
                  <c:v>1.0859999999999999E-5</c:v>
                </c:pt>
                <c:pt idx="2367">
                  <c:v>1.0869999999999999E-5</c:v>
                </c:pt>
                <c:pt idx="2368">
                  <c:v>1.0849999999999999E-5</c:v>
                </c:pt>
                <c:pt idx="2369">
                  <c:v>1.0869999999999999E-5</c:v>
                </c:pt>
                <c:pt idx="2370">
                  <c:v>1.0869999999999999E-5</c:v>
                </c:pt>
                <c:pt idx="2371">
                  <c:v>1.0869999999999999E-5</c:v>
                </c:pt>
                <c:pt idx="2372">
                  <c:v>1.0879999999999999E-5</c:v>
                </c:pt>
                <c:pt idx="2373">
                  <c:v>1.0879999999999999E-5</c:v>
                </c:pt>
                <c:pt idx="2374">
                  <c:v>1.0869999999999999E-5</c:v>
                </c:pt>
                <c:pt idx="2375">
                  <c:v>1.0879999999999999E-5</c:v>
                </c:pt>
                <c:pt idx="2376">
                  <c:v>1.0879999999999999E-5</c:v>
                </c:pt>
                <c:pt idx="2377">
                  <c:v>1.0869999999999999E-5</c:v>
                </c:pt>
                <c:pt idx="2378">
                  <c:v>1.0859999999999999E-5</c:v>
                </c:pt>
                <c:pt idx="2379">
                  <c:v>1.0849999999999999E-5</c:v>
                </c:pt>
                <c:pt idx="2380">
                  <c:v>1.0849999999999999E-5</c:v>
                </c:pt>
                <c:pt idx="2381">
                  <c:v>1.0849999999999999E-5</c:v>
                </c:pt>
                <c:pt idx="2382">
                  <c:v>1.0849999999999999E-5</c:v>
                </c:pt>
                <c:pt idx="2383">
                  <c:v>1.0849999999999999E-5</c:v>
                </c:pt>
                <c:pt idx="2384">
                  <c:v>1.084E-5</c:v>
                </c:pt>
                <c:pt idx="2385">
                  <c:v>1.084E-5</c:v>
                </c:pt>
                <c:pt idx="2386">
                  <c:v>1.084E-5</c:v>
                </c:pt>
                <c:pt idx="2387">
                  <c:v>1.083E-5</c:v>
                </c:pt>
                <c:pt idx="2388">
                  <c:v>1.083E-5</c:v>
                </c:pt>
                <c:pt idx="2389">
                  <c:v>1.084E-5</c:v>
                </c:pt>
                <c:pt idx="2390">
                  <c:v>1.084E-5</c:v>
                </c:pt>
                <c:pt idx="2391">
                  <c:v>1.084E-5</c:v>
                </c:pt>
                <c:pt idx="2392">
                  <c:v>1.083E-5</c:v>
                </c:pt>
                <c:pt idx="2393">
                  <c:v>1.083E-5</c:v>
                </c:pt>
                <c:pt idx="2394">
                  <c:v>1.083E-5</c:v>
                </c:pt>
                <c:pt idx="2395">
                  <c:v>1.083E-5</c:v>
                </c:pt>
                <c:pt idx="2396">
                  <c:v>1.082E-5</c:v>
                </c:pt>
                <c:pt idx="2397">
                  <c:v>1.081E-5</c:v>
                </c:pt>
                <c:pt idx="2398">
                  <c:v>1.08E-5</c:v>
                </c:pt>
                <c:pt idx="2399">
                  <c:v>1.082E-5</c:v>
                </c:pt>
                <c:pt idx="2400">
                  <c:v>1.082E-5</c:v>
                </c:pt>
                <c:pt idx="2401">
                  <c:v>1.082E-5</c:v>
                </c:pt>
                <c:pt idx="2402">
                  <c:v>1.08E-5</c:v>
                </c:pt>
                <c:pt idx="2403">
                  <c:v>1.081E-5</c:v>
                </c:pt>
                <c:pt idx="2404">
                  <c:v>1.079E-5</c:v>
                </c:pt>
                <c:pt idx="2405">
                  <c:v>1.081E-5</c:v>
                </c:pt>
                <c:pt idx="2406">
                  <c:v>1.081E-5</c:v>
                </c:pt>
                <c:pt idx="2407">
                  <c:v>1.081E-5</c:v>
                </c:pt>
                <c:pt idx="2408">
                  <c:v>1.081E-5</c:v>
                </c:pt>
                <c:pt idx="2409">
                  <c:v>1.081E-5</c:v>
                </c:pt>
                <c:pt idx="2410">
                  <c:v>1.08E-5</c:v>
                </c:pt>
                <c:pt idx="2411">
                  <c:v>1.079E-5</c:v>
                </c:pt>
                <c:pt idx="2412">
                  <c:v>1.078E-5</c:v>
                </c:pt>
                <c:pt idx="2413">
                  <c:v>1.08E-5</c:v>
                </c:pt>
                <c:pt idx="2414">
                  <c:v>1.079E-5</c:v>
                </c:pt>
                <c:pt idx="2415">
                  <c:v>1.078E-5</c:v>
                </c:pt>
                <c:pt idx="2416">
                  <c:v>1.08E-5</c:v>
                </c:pt>
                <c:pt idx="2417">
                  <c:v>1.078E-5</c:v>
                </c:pt>
                <c:pt idx="2418">
                  <c:v>1.076E-5</c:v>
                </c:pt>
                <c:pt idx="2419">
                  <c:v>1.078E-5</c:v>
                </c:pt>
                <c:pt idx="2420">
                  <c:v>1.077E-5</c:v>
                </c:pt>
                <c:pt idx="2421">
                  <c:v>1.079E-5</c:v>
                </c:pt>
                <c:pt idx="2422">
                  <c:v>1.076E-5</c:v>
                </c:pt>
                <c:pt idx="2423">
                  <c:v>1.076E-5</c:v>
                </c:pt>
                <c:pt idx="2424">
                  <c:v>1.078E-5</c:v>
                </c:pt>
                <c:pt idx="2425">
                  <c:v>1.078E-5</c:v>
                </c:pt>
                <c:pt idx="2426">
                  <c:v>1.077E-5</c:v>
                </c:pt>
                <c:pt idx="2427">
                  <c:v>1.079E-5</c:v>
                </c:pt>
                <c:pt idx="2428">
                  <c:v>1.079E-5</c:v>
                </c:pt>
                <c:pt idx="2429">
                  <c:v>1.079E-5</c:v>
                </c:pt>
                <c:pt idx="2430">
                  <c:v>1.076E-5</c:v>
                </c:pt>
                <c:pt idx="2431">
                  <c:v>1.078E-5</c:v>
                </c:pt>
                <c:pt idx="2432">
                  <c:v>1.079E-5</c:v>
                </c:pt>
                <c:pt idx="2433">
                  <c:v>1.078E-5</c:v>
                </c:pt>
                <c:pt idx="2434">
                  <c:v>1.079E-5</c:v>
                </c:pt>
                <c:pt idx="2435">
                  <c:v>1.078E-5</c:v>
                </c:pt>
                <c:pt idx="2436">
                  <c:v>1.079E-5</c:v>
                </c:pt>
                <c:pt idx="2437">
                  <c:v>1.077E-5</c:v>
                </c:pt>
                <c:pt idx="2438">
                  <c:v>1.079E-5</c:v>
                </c:pt>
                <c:pt idx="2439">
                  <c:v>1.079E-5</c:v>
                </c:pt>
                <c:pt idx="2440">
                  <c:v>1.077E-5</c:v>
                </c:pt>
                <c:pt idx="2441">
                  <c:v>1.079E-5</c:v>
                </c:pt>
                <c:pt idx="2442">
                  <c:v>1.08E-5</c:v>
                </c:pt>
                <c:pt idx="2443">
                  <c:v>1.08E-5</c:v>
                </c:pt>
                <c:pt idx="2444">
                  <c:v>1.08E-5</c:v>
                </c:pt>
                <c:pt idx="2445">
                  <c:v>1.079E-5</c:v>
                </c:pt>
                <c:pt idx="2446">
                  <c:v>1.08E-5</c:v>
                </c:pt>
                <c:pt idx="2447">
                  <c:v>1.081E-5</c:v>
                </c:pt>
                <c:pt idx="2448">
                  <c:v>1.082E-5</c:v>
                </c:pt>
                <c:pt idx="2449">
                  <c:v>1.082E-5</c:v>
                </c:pt>
                <c:pt idx="2450">
                  <c:v>1.083E-5</c:v>
                </c:pt>
                <c:pt idx="2451">
                  <c:v>1.084E-5</c:v>
                </c:pt>
                <c:pt idx="2452">
                  <c:v>1.083E-5</c:v>
                </c:pt>
                <c:pt idx="2453">
                  <c:v>1.082E-5</c:v>
                </c:pt>
                <c:pt idx="2454">
                  <c:v>1.081E-5</c:v>
                </c:pt>
                <c:pt idx="2455">
                  <c:v>1.083E-5</c:v>
                </c:pt>
                <c:pt idx="2456">
                  <c:v>1.08E-5</c:v>
                </c:pt>
                <c:pt idx="2457">
                  <c:v>1.08E-5</c:v>
                </c:pt>
                <c:pt idx="2458">
                  <c:v>1.081E-5</c:v>
                </c:pt>
                <c:pt idx="2459">
                  <c:v>1.08E-5</c:v>
                </c:pt>
                <c:pt idx="2460">
                  <c:v>1.079E-5</c:v>
                </c:pt>
                <c:pt idx="2461">
                  <c:v>1.08E-5</c:v>
                </c:pt>
                <c:pt idx="2462">
                  <c:v>1.08E-5</c:v>
                </c:pt>
                <c:pt idx="2463">
                  <c:v>1.08E-5</c:v>
                </c:pt>
                <c:pt idx="2464">
                  <c:v>1.079E-5</c:v>
                </c:pt>
                <c:pt idx="2465">
                  <c:v>1.079E-5</c:v>
                </c:pt>
                <c:pt idx="2466">
                  <c:v>1.08E-5</c:v>
                </c:pt>
                <c:pt idx="2467">
                  <c:v>1.078E-5</c:v>
                </c:pt>
                <c:pt idx="2468">
                  <c:v>1.079E-5</c:v>
                </c:pt>
                <c:pt idx="2469">
                  <c:v>1.079E-5</c:v>
                </c:pt>
                <c:pt idx="2470">
                  <c:v>1.077E-5</c:v>
                </c:pt>
                <c:pt idx="2471">
                  <c:v>1.077E-5</c:v>
                </c:pt>
                <c:pt idx="2472">
                  <c:v>1.078E-5</c:v>
                </c:pt>
                <c:pt idx="2473">
                  <c:v>1.078E-5</c:v>
                </c:pt>
                <c:pt idx="2474">
                  <c:v>1.078E-5</c:v>
                </c:pt>
                <c:pt idx="2475">
                  <c:v>1.077E-5</c:v>
                </c:pt>
                <c:pt idx="2476">
                  <c:v>1.077E-5</c:v>
                </c:pt>
                <c:pt idx="2477">
                  <c:v>1.078E-5</c:v>
                </c:pt>
                <c:pt idx="2478">
                  <c:v>1.076E-5</c:v>
                </c:pt>
                <c:pt idx="2479">
                  <c:v>1.078E-5</c:v>
                </c:pt>
                <c:pt idx="2480">
                  <c:v>1.076E-5</c:v>
                </c:pt>
                <c:pt idx="2481">
                  <c:v>1.077E-5</c:v>
                </c:pt>
                <c:pt idx="2482">
                  <c:v>1.076E-5</c:v>
                </c:pt>
                <c:pt idx="2483">
                  <c:v>1.078E-5</c:v>
                </c:pt>
                <c:pt idx="2484">
                  <c:v>1.076E-5</c:v>
                </c:pt>
                <c:pt idx="2485">
                  <c:v>1.0740000000000001E-5</c:v>
                </c:pt>
                <c:pt idx="2486">
                  <c:v>1.078E-5</c:v>
                </c:pt>
                <c:pt idx="2487">
                  <c:v>1.0740000000000001E-5</c:v>
                </c:pt>
                <c:pt idx="2488">
                  <c:v>1.077E-5</c:v>
                </c:pt>
                <c:pt idx="2489">
                  <c:v>1.075E-5</c:v>
                </c:pt>
                <c:pt idx="2490">
                  <c:v>1.075E-5</c:v>
                </c:pt>
                <c:pt idx="2491">
                  <c:v>1.076E-5</c:v>
                </c:pt>
                <c:pt idx="2492">
                  <c:v>1.077E-5</c:v>
                </c:pt>
                <c:pt idx="2493">
                  <c:v>1.0730000000000001E-5</c:v>
                </c:pt>
                <c:pt idx="2494">
                  <c:v>1.0740000000000001E-5</c:v>
                </c:pt>
                <c:pt idx="2495">
                  <c:v>1.0740000000000001E-5</c:v>
                </c:pt>
                <c:pt idx="2496">
                  <c:v>1.075E-5</c:v>
                </c:pt>
                <c:pt idx="2497">
                  <c:v>1.0740000000000001E-5</c:v>
                </c:pt>
                <c:pt idx="2498">
                  <c:v>1.0730000000000001E-5</c:v>
                </c:pt>
                <c:pt idx="2499">
                  <c:v>1.0730000000000001E-5</c:v>
                </c:pt>
                <c:pt idx="2500">
                  <c:v>1.0730000000000001E-5</c:v>
                </c:pt>
                <c:pt idx="2501">
                  <c:v>1.0740000000000001E-5</c:v>
                </c:pt>
                <c:pt idx="2502">
                  <c:v>1.0740000000000001E-5</c:v>
                </c:pt>
                <c:pt idx="2503">
                  <c:v>1.0740000000000001E-5</c:v>
                </c:pt>
                <c:pt idx="2504">
                  <c:v>1.0730000000000001E-5</c:v>
                </c:pt>
                <c:pt idx="2505">
                  <c:v>1.0740000000000001E-5</c:v>
                </c:pt>
                <c:pt idx="2506">
                  <c:v>1.0740000000000001E-5</c:v>
                </c:pt>
                <c:pt idx="2507">
                  <c:v>1.075E-5</c:v>
                </c:pt>
                <c:pt idx="2508">
                  <c:v>1.0740000000000001E-5</c:v>
                </c:pt>
                <c:pt idx="2509">
                  <c:v>1.077E-5</c:v>
                </c:pt>
                <c:pt idx="2510">
                  <c:v>1.076E-5</c:v>
                </c:pt>
                <c:pt idx="2511">
                  <c:v>1.0740000000000001E-5</c:v>
                </c:pt>
                <c:pt idx="2512">
                  <c:v>1.0740000000000001E-5</c:v>
                </c:pt>
                <c:pt idx="2513">
                  <c:v>1.0740000000000001E-5</c:v>
                </c:pt>
                <c:pt idx="2514">
                  <c:v>1.0740000000000001E-5</c:v>
                </c:pt>
                <c:pt idx="2515">
                  <c:v>1.077E-5</c:v>
                </c:pt>
                <c:pt idx="2516">
                  <c:v>1.0730000000000001E-5</c:v>
                </c:pt>
                <c:pt idx="2517">
                  <c:v>1.0730000000000001E-5</c:v>
                </c:pt>
                <c:pt idx="2518">
                  <c:v>1.0740000000000001E-5</c:v>
                </c:pt>
                <c:pt idx="2519">
                  <c:v>1.075E-5</c:v>
                </c:pt>
                <c:pt idx="2520">
                  <c:v>1.075E-5</c:v>
                </c:pt>
                <c:pt idx="2521">
                  <c:v>1.075E-5</c:v>
                </c:pt>
                <c:pt idx="2522">
                  <c:v>1.075E-5</c:v>
                </c:pt>
                <c:pt idx="2523">
                  <c:v>1.0740000000000001E-5</c:v>
                </c:pt>
                <c:pt idx="2524">
                  <c:v>1.0740000000000001E-5</c:v>
                </c:pt>
                <c:pt idx="2525">
                  <c:v>1.0730000000000001E-5</c:v>
                </c:pt>
                <c:pt idx="2526">
                  <c:v>1.0730000000000001E-5</c:v>
                </c:pt>
                <c:pt idx="2527">
                  <c:v>1.0730000000000001E-5</c:v>
                </c:pt>
                <c:pt idx="2528">
                  <c:v>1.0730000000000001E-5</c:v>
                </c:pt>
                <c:pt idx="2529">
                  <c:v>1.0740000000000001E-5</c:v>
                </c:pt>
                <c:pt idx="2530">
                  <c:v>1.0730000000000001E-5</c:v>
                </c:pt>
                <c:pt idx="2531">
                  <c:v>1.0730000000000001E-5</c:v>
                </c:pt>
                <c:pt idx="2532">
                  <c:v>1.0720000000000001E-5</c:v>
                </c:pt>
                <c:pt idx="2533">
                  <c:v>1.0730000000000001E-5</c:v>
                </c:pt>
                <c:pt idx="2534">
                  <c:v>1.0720000000000001E-5</c:v>
                </c:pt>
                <c:pt idx="2535">
                  <c:v>1.0720000000000001E-5</c:v>
                </c:pt>
                <c:pt idx="2536">
                  <c:v>1.0730000000000001E-5</c:v>
                </c:pt>
                <c:pt idx="2537">
                  <c:v>1.0710000000000001E-5</c:v>
                </c:pt>
                <c:pt idx="2538">
                  <c:v>1.0730000000000001E-5</c:v>
                </c:pt>
                <c:pt idx="2539">
                  <c:v>1.0720000000000001E-5</c:v>
                </c:pt>
                <c:pt idx="2540">
                  <c:v>1.0730000000000001E-5</c:v>
                </c:pt>
                <c:pt idx="2541">
                  <c:v>1.075E-5</c:v>
                </c:pt>
                <c:pt idx="2542">
                  <c:v>1.0740000000000001E-5</c:v>
                </c:pt>
                <c:pt idx="2543">
                  <c:v>1.0730000000000001E-5</c:v>
                </c:pt>
                <c:pt idx="2544">
                  <c:v>1.0730000000000001E-5</c:v>
                </c:pt>
                <c:pt idx="2545">
                  <c:v>1.0730000000000001E-5</c:v>
                </c:pt>
                <c:pt idx="2546">
                  <c:v>1.0740000000000001E-5</c:v>
                </c:pt>
                <c:pt idx="2547">
                  <c:v>1.0740000000000001E-5</c:v>
                </c:pt>
                <c:pt idx="2548">
                  <c:v>1.0730000000000001E-5</c:v>
                </c:pt>
                <c:pt idx="2549">
                  <c:v>1.0740000000000001E-5</c:v>
                </c:pt>
                <c:pt idx="2550">
                  <c:v>1.075E-5</c:v>
                </c:pt>
                <c:pt idx="2551">
                  <c:v>1.0740000000000001E-5</c:v>
                </c:pt>
                <c:pt idx="2552">
                  <c:v>1.0740000000000001E-5</c:v>
                </c:pt>
                <c:pt idx="2553">
                  <c:v>1.076E-5</c:v>
                </c:pt>
                <c:pt idx="2554">
                  <c:v>1.075E-5</c:v>
                </c:pt>
                <c:pt idx="2555">
                  <c:v>1.075E-5</c:v>
                </c:pt>
                <c:pt idx="2556">
                  <c:v>1.077E-5</c:v>
                </c:pt>
                <c:pt idx="2557">
                  <c:v>1.077E-5</c:v>
                </c:pt>
                <c:pt idx="2558">
                  <c:v>1.076E-5</c:v>
                </c:pt>
                <c:pt idx="2559">
                  <c:v>1.079E-5</c:v>
                </c:pt>
                <c:pt idx="2560">
                  <c:v>1.08E-5</c:v>
                </c:pt>
                <c:pt idx="2561">
                  <c:v>1.08E-5</c:v>
                </c:pt>
                <c:pt idx="2562">
                  <c:v>1.079E-5</c:v>
                </c:pt>
                <c:pt idx="2563">
                  <c:v>1.079E-5</c:v>
                </c:pt>
                <c:pt idx="2564">
                  <c:v>1.079E-5</c:v>
                </c:pt>
                <c:pt idx="2565">
                  <c:v>1.078E-5</c:v>
                </c:pt>
                <c:pt idx="2566">
                  <c:v>1.079E-5</c:v>
                </c:pt>
                <c:pt idx="2567">
                  <c:v>1.077E-5</c:v>
                </c:pt>
                <c:pt idx="2568">
                  <c:v>1.079E-5</c:v>
                </c:pt>
                <c:pt idx="2569">
                  <c:v>1.078E-5</c:v>
                </c:pt>
                <c:pt idx="2570">
                  <c:v>1.079E-5</c:v>
                </c:pt>
                <c:pt idx="2571">
                  <c:v>1.076E-5</c:v>
                </c:pt>
                <c:pt idx="2572">
                  <c:v>1.076E-5</c:v>
                </c:pt>
                <c:pt idx="2573">
                  <c:v>1.0740000000000001E-5</c:v>
                </c:pt>
                <c:pt idx="2574">
                  <c:v>1.075E-5</c:v>
                </c:pt>
                <c:pt idx="2575">
                  <c:v>1.0740000000000001E-5</c:v>
                </c:pt>
                <c:pt idx="2576">
                  <c:v>1.0740000000000001E-5</c:v>
                </c:pt>
                <c:pt idx="2577">
                  <c:v>1.076E-5</c:v>
                </c:pt>
                <c:pt idx="2578">
                  <c:v>1.075E-5</c:v>
                </c:pt>
                <c:pt idx="2579">
                  <c:v>1.0730000000000001E-5</c:v>
                </c:pt>
                <c:pt idx="2580">
                  <c:v>1.0740000000000001E-5</c:v>
                </c:pt>
                <c:pt idx="2581">
                  <c:v>1.0730000000000001E-5</c:v>
                </c:pt>
                <c:pt idx="2582">
                  <c:v>1.0740000000000001E-5</c:v>
                </c:pt>
                <c:pt idx="2583">
                  <c:v>1.075E-5</c:v>
                </c:pt>
                <c:pt idx="2584">
                  <c:v>1.0720000000000001E-5</c:v>
                </c:pt>
                <c:pt idx="2585">
                  <c:v>1.0730000000000001E-5</c:v>
                </c:pt>
                <c:pt idx="2586">
                  <c:v>1.0730000000000001E-5</c:v>
                </c:pt>
                <c:pt idx="2587">
                  <c:v>1.0730000000000001E-5</c:v>
                </c:pt>
                <c:pt idx="2588">
                  <c:v>1.0720000000000001E-5</c:v>
                </c:pt>
                <c:pt idx="2589">
                  <c:v>1.0720000000000001E-5</c:v>
                </c:pt>
                <c:pt idx="2590">
                  <c:v>1.0730000000000001E-5</c:v>
                </c:pt>
                <c:pt idx="2591">
                  <c:v>1.0710000000000001E-5</c:v>
                </c:pt>
                <c:pt idx="2592">
                  <c:v>1.0720000000000001E-5</c:v>
                </c:pt>
                <c:pt idx="2593">
                  <c:v>1.0730000000000001E-5</c:v>
                </c:pt>
                <c:pt idx="2594">
                  <c:v>1.0720000000000001E-5</c:v>
                </c:pt>
                <c:pt idx="2595">
                  <c:v>1.0710000000000001E-5</c:v>
                </c:pt>
                <c:pt idx="2596">
                  <c:v>1.0730000000000001E-5</c:v>
                </c:pt>
                <c:pt idx="2597">
                  <c:v>1.0699999999999999E-5</c:v>
                </c:pt>
                <c:pt idx="2598">
                  <c:v>1.0720000000000001E-5</c:v>
                </c:pt>
                <c:pt idx="2599">
                  <c:v>1.0679999999999999E-5</c:v>
                </c:pt>
                <c:pt idx="2600">
                  <c:v>1.0699999999999999E-5</c:v>
                </c:pt>
                <c:pt idx="2601">
                  <c:v>1.0689999999999999E-5</c:v>
                </c:pt>
                <c:pt idx="2602">
                  <c:v>1.0689999999999999E-5</c:v>
                </c:pt>
                <c:pt idx="2603">
                  <c:v>1.0689999999999999E-5</c:v>
                </c:pt>
                <c:pt idx="2604">
                  <c:v>1.0699999999999999E-5</c:v>
                </c:pt>
                <c:pt idx="2605">
                  <c:v>1.0699999999999999E-5</c:v>
                </c:pt>
                <c:pt idx="2606">
                  <c:v>1.0699999999999999E-5</c:v>
                </c:pt>
                <c:pt idx="2607">
                  <c:v>1.0689999999999999E-5</c:v>
                </c:pt>
                <c:pt idx="2608">
                  <c:v>1.0699999999999999E-5</c:v>
                </c:pt>
                <c:pt idx="2609">
                  <c:v>1.0710000000000001E-5</c:v>
                </c:pt>
                <c:pt idx="2610">
                  <c:v>1.0710000000000001E-5</c:v>
                </c:pt>
                <c:pt idx="2611">
                  <c:v>1.0710000000000001E-5</c:v>
                </c:pt>
                <c:pt idx="2612">
                  <c:v>1.0730000000000001E-5</c:v>
                </c:pt>
                <c:pt idx="2613">
                  <c:v>1.0720000000000001E-5</c:v>
                </c:pt>
                <c:pt idx="2614">
                  <c:v>1.0720000000000001E-5</c:v>
                </c:pt>
                <c:pt idx="2615">
                  <c:v>1.0730000000000001E-5</c:v>
                </c:pt>
                <c:pt idx="2616">
                  <c:v>1.0720000000000001E-5</c:v>
                </c:pt>
                <c:pt idx="2617">
                  <c:v>1.0720000000000001E-5</c:v>
                </c:pt>
                <c:pt idx="2618">
                  <c:v>1.0710000000000001E-5</c:v>
                </c:pt>
                <c:pt idx="2619">
                  <c:v>1.0710000000000001E-5</c:v>
                </c:pt>
                <c:pt idx="2620">
                  <c:v>1.0720000000000001E-5</c:v>
                </c:pt>
                <c:pt idx="2621">
                  <c:v>1.0730000000000001E-5</c:v>
                </c:pt>
                <c:pt idx="2622">
                  <c:v>1.0730000000000001E-5</c:v>
                </c:pt>
                <c:pt idx="2623">
                  <c:v>1.0720000000000001E-5</c:v>
                </c:pt>
                <c:pt idx="2624">
                  <c:v>1.0720000000000001E-5</c:v>
                </c:pt>
                <c:pt idx="2625">
                  <c:v>1.0730000000000001E-5</c:v>
                </c:pt>
                <c:pt idx="2626">
                  <c:v>1.0730000000000001E-5</c:v>
                </c:pt>
                <c:pt idx="2627">
                  <c:v>1.0730000000000001E-5</c:v>
                </c:pt>
                <c:pt idx="2628">
                  <c:v>1.0740000000000001E-5</c:v>
                </c:pt>
                <c:pt idx="2629">
                  <c:v>1.077E-5</c:v>
                </c:pt>
                <c:pt idx="2630">
                  <c:v>1.0730000000000001E-5</c:v>
                </c:pt>
                <c:pt idx="2631">
                  <c:v>1.075E-5</c:v>
                </c:pt>
                <c:pt idx="2632">
                  <c:v>1.0740000000000001E-5</c:v>
                </c:pt>
                <c:pt idx="2633">
                  <c:v>1.0710000000000001E-5</c:v>
                </c:pt>
                <c:pt idx="2634">
                  <c:v>1.075E-5</c:v>
                </c:pt>
                <c:pt idx="2635">
                  <c:v>1.075E-5</c:v>
                </c:pt>
                <c:pt idx="2636">
                  <c:v>1.0740000000000001E-5</c:v>
                </c:pt>
                <c:pt idx="2637">
                  <c:v>1.0740000000000001E-5</c:v>
                </c:pt>
                <c:pt idx="2638">
                  <c:v>1.0740000000000001E-5</c:v>
                </c:pt>
                <c:pt idx="2639">
                  <c:v>1.0720000000000001E-5</c:v>
                </c:pt>
                <c:pt idx="2640">
                  <c:v>1.075E-5</c:v>
                </c:pt>
                <c:pt idx="2641">
                  <c:v>1.076E-5</c:v>
                </c:pt>
                <c:pt idx="2642">
                  <c:v>1.0740000000000001E-5</c:v>
                </c:pt>
                <c:pt idx="2643">
                  <c:v>1.076E-5</c:v>
                </c:pt>
                <c:pt idx="2644">
                  <c:v>1.076E-5</c:v>
                </c:pt>
                <c:pt idx="2645">
                  <c:v>1.077E-5</c:v>
                </c:pt>
                <c:pt idx="2646">
                  <c:v>1.076E-5</c:v>
                </c:pt>
                <c:pt idx="2647">
                  <c:v>1.078E-5</c:v>
                </c:pt>
                <c:pt idx="2648">
                  <c:v>1.077E-5</c:v>
                </c:pt>
                <c:pt idx="2649">
                  <c:v>1.076E-5</c:v>
                </c:pt>
                <c:pt idx="2650">
                  <c:v>1.077E-5</c:v>
                </c:pt>
                <c:pt idx="2651">
                  <c:v>1.077E-5</c:v>
                </c:pt>
                <c:pt idx="2652">
                  <c:v>1.078E-5</c:v>
                </c:pt>
                <c:pt idx="2653">
                  <c:v>1.077E-5</c:v>
                </c:pt>
                <c:pt idx="2654">
                  <c:v>1.08E-5</c:v>
                </c:pt>
                <c:pt idx="2655">
                  <c:v>1.078E-5</c:v>
                </c:pt>
                <c:pt idx="2656">
                  <c:v>1.079E-5</c:v>
                </c:pt>
                <c:pt idx="2657">
                  <c:v>1.08E-5</c:v>
                </c:pt>
                <c:pt idx="2658">
                  <c:v>1.079E-5</c:v>
                </c:pt>
                <c:pt idx="2659">
                  <c:v>1.079E-5</c:v>
                </c:pt>
                <c:pt idx="2660">
                  <c:v>1.08E-5</c:v>
                </c:pt>
                <c:pt idx="2661">
                  <c:v>1.08E-5</c:v>
                </c:pt>
                <c:pt idx="2662">
                  <c:v>1.08E-5</c:v>
                </c:pt>
                <c:pt idx="2663">
                  <c:v>1.079E-5</c:v>
                </c:pt>
                <c:pt idx="2664">
                  <c:v>1.08E-5</c:v>
                </c:pt>
                <c:pt idx="2665">
                  <c:v>1.078E-5</c:v>
                </c:pt>
                <c:pt idx="2666">
                  <c:v>1.08E-5</c:v>
                </c:pt>
                <c:pt idx="2667">
                  <c:v>1.081E-5</c:v>
                </c:pt>
                <c:pt idx="2668">
                  <c:v>1.079E-5</c:v>
                </c:pt>
                <c:pt idx="2669">
                  <c:v>1.08E-5</c:v>
                </c:pt>
                <c:pt idx="2670">
                  <c:v>1.079E-5</c:v>
                </c:pt>
                <c:pt idx="2671">
                  <c:v>1.08E-5</c:v>
                </c:pt>
                <c:pt idx="2672">
                  <c:v>1.079E-5</c:v>
                </c:pt>
                <c:pt idx="2673">
                  <c:v>1.08E-5</c:v>
                </c:pt>
                <c:pt idx="2674">
                  <c:v>1.08E-5</c:v>
                </c:pt>
                <c:pt idx="2675">
                  <c:v>1.08E-5</c:v>
                </c:pt>
                <c:pt idx="2676">
                  <c:v>1.08E-5</c:v>
                </c:pt>
                <c:pt idx="2677">
                  <c:v>1.079E-5</c:v>
                </c:pt>
                <c:pt idx="2678">
                  <c:v>1.078E-5</c:v>
                </c:pt>
                <c:pt idx="2679">
                  <c:v>1.08E-5</c:v>
                </c:pt>
                <c:pt idx="2680">
                  <c:v>1.079E-5</c:v>
                </c:pt>
                <c:pt idx="2681">
                  <c:v>1.08E-5</c:v>
                </c:pt>
                <c:pt idx="2682">
                  <c:v>1.079E-5</c:v>
                </c:pt>
                <c:pt idx="2683">
                  <c:v>1.079E-5</c:v>
                </c:pt>
                <c:pt idx="2684">
                  <c:v>1.08E-5</c:v>
                </c:pt>
                <c:pt idx="2685">
                  <c:v>1.08E-5</c:v>
                </c:pt>
                <c:pt idx="2686">
                  <c:v>1.08E-5</c:v>
                </c:pt>
                <c:pt idx="2687">
                  <c:v>1.08E-5</c:v>
                </c:pt>
                <c:pt idx="2688">
                  <c:v>1.08E-5</c:v>
                </c:pt>
                <c:pt idx="2689">
                  <c:v>1.079E-5</c:v>
                </c:pt>
                <c:pt idx="2690">
                  <c:v>1.079E-5</c:v>
                </c:pt>
                <c:pt idx="2691">
                  <c:v>1.08E-5</c:v>
                </c:pt>
                <c:pt idx="2692">
                  <c:v>1.079E-5</c:v>
                </c:pt>
                <c:pt idx="2693">
                  <c:v>1.08E-5</c:v>
                </c:pt>
                <c:pt idx="2694">
                  <c:v>1.08E-5</c:v>
                </c:pt>
                <c:pt idx="2695">
                  <c:v>1.08E-5</c:v>
                </c:pt>
                <c:pt idx="2696">
                  <c:v>1.079E-5</c:v>
                </c:pt>
                <c:pt idx="2697">
                  <c:v>1.08E-5</c:v>
                </c:pt>
                <c:pt idx="2698">
                  <c:v>1.08E-5</c:v>
                </c:pt>
                <c:pt idx="2699">
                  <c:v>1.079E-5</c:v>
                </c:pt>
                <c:pt idx="2700">
                  <c:v>1.081E-5</c:v>
                </c:pt>
                <c:pt idx="2701">
                  <c:v>1.08E-5</c:v>
                </c:pt>
                <c:pt idx="2702">
                  <c:v>1.079E-5</c:v>
                </c:pt>
                <c:pt idx="2703">
                  <c:v>1.079E-5</c:v>
                </c:pt>
                <c:pt idx="2704">
                  <c:v>1.08E-5</c:v>
                </c:pt>
                <c:pt idx="2705">
                  <c:v>1.08E-5</c:v>
                </c:pt>
                <c:pt idx="2706">
                  <c:v>1.08E-5</c:v>
                </c:pt>
                <c:pt idx="2707">
                  <c:v>1.079E-5</c:v>
                </c:pt>
                <c:pt idx="2708">
                  <c:v>1.08E-5</c:v>
                </c:pt>
                <c:pt idx="2709">
                  <c:v>1.08E-5</c:v>
                </c:pt>
                <c:pt idx="2710">
                  <c:v>1.08E-5</c:v>
                </c:pt>
                <c:pt idx="2711">
                  <c:v>1.079E-5</c:v>
                </c:pt>
                <c:pt idx="2712">
                  <c:v>1.08E-5</c:v>
                </c:pt>
                <c:pt idx="2713">
                  <c:v>1.081E-5</c:v>
                </c:pt>
                <c:pt idx="2714">
                  <c:v>1.08E-5</c:v>
                </c:pt>
                <c:pt idx="2715">
                  <c:v>1.082E-5</c:v>
                </c:pt>
                <c:pt idx="2716">
                  <c:v>1.081E-5</c:v>
                </c:pt>
                <c:pt idx="2717">
                  <c:v>1.08E-5</c:v>
                </c:pt>
                <c:pt idx="2718">
                  <c:v>1.081E-5</c:v>
                </c:pt>
                <c:pt idx="2719">
                  <c:v>1.08E-5</c:v>
                </c:pt>
                <c:pt idx="2720">
                  <c:v>1.08E-5</c:v>
                </c:pt>
                <c:pt idx="2721">
                  <c:v>1.082E-5</c:v>
                </c:pt>
                <c:pt idx="2722">
                  <c:v>1.081E-5</c:v>
                </c:pt>
                <c:pt idx="2723">
                  <c:v>1.079E-5</c:v>
                </c:pt>
                <c:pt idx="2724">
                  <c:v>1.081E-5</c:v>
                </c:pt>
                <c:pt idx="2725">
                  <c:v>1.081E-5</c:v>
                </c:pt>
                <c:pt idx="2726">
                  <c:v>1.081E-5</c:v>
                </c:pt>
                <c:pt idx="2727">
                  <c:v>1.08E-5</c:v>
                </c:pt>
                <c:pt idx="2728">
                  <c:v>1.08E-5</c:v>
                </c:pt>
                <c:pt idx="2729">
                  <c:v>1.083E-5</c:v>
                </c:pt>
                <c:pt idx="2730">
                  <c:v>1.081E-5</c:v>
                </c:pt>
                <c:pt idx="2731">
                  <c:v>1.081E-5</c:v>
                </c:pt>
                <c:pt idx="2732">
                  <c:v>1.08E-5</c:v>
                </c:pt>
                <c:pt idx="2733">
                  <c:v>1.081E-5</c:v>
                </c:pt>
                <c:pt idx="2734">
                  <c:v>1.081E-5</c:v>
                </c:pt>
                <c:pt idx="2735">
                  <c:v>1.08E-5</c:v>
                </c:pt>
                <c:pt idx="2736">
                  <c:v>1.081E-5</c:v>
                </c:pt>
                <c:pt idx="2737">
                  <c:v>1.082E-5</c:v>
                </c:pt>
                <c:pt idx="2738">
                  <c:v>1.081E-5</c:v>
                </c:pt>
                <c:pt idx="2739">
                  <c:v>1.082E-5</c:v>
                </c:pt>
                <c:pt idx="2740">
                  <c:v>1.082E-5</c:v>
                </c:pt>
                <c:pt idx="2741">
                  <c:v>1.081E-5</c:v>
                </c:pt>
                <c:pt idx="2742">
                  <c:v>1.082E-5</c:v>
                </c:pt>
                <c:pt idx="2743">
                  <c:v>1.082E-5</c:v>
                </c:pt>
                <c:pt idx="2744">
                  <c:v>1.082E-5</c:v>
                </c:pt>
                <c:pt idx="2745">
                  <c:v>1.081E-5</c:v>
                </c:pt>
                <c:pt idx="2746">
                  <c:v>1.082E-5</c:v>
                </c:pt>
                <c:pt idx="2747">
                  <c:v>1.0849999999999999E-5</c:v>
                </c:pt>
                <c:pt idx="2748">
                  <c:v>1.084E-5</c:v>
                </c:pt>
                <c:pt idx="2749">
                  <c:v>1.083E-5</c:v>
                </c:pt>
                <c:pt idx="2750">
                  <c:v>1.084E-5</c:v>
                </c:pt>
                <c:pt idx="2751">
                  <c:v>1.083E-5</c:v>
                </c:pt>
                <c:pt idx="2752">
                  <c:v>1.084E-5</c:v>
                </c:pt>
                <c:pt idx="2753">
                  <c:v>1.084E-5</c:v>
                </c:pt>
                <c:pt idx="2754">
                  <c:v>1.0849999999999999E-5</c:v>
                </c:pt>
                <c:pt idx="2755">
                  <c:v>1.084E-5</c:v>
                </c:pt>
                <c:pt idx="2756">
                  <c:v>1.083E-5</c:v>
                </c:pt>
                <c:pt idx="2757">
                  <c:v>1.082E-5</c:v>
                </c:pt>
                <c:pt idx="2758">
                  <c:v>1.082E-5</c:v>
                </c:pt>
                <c:pt idx="2759">
                  <c:v>1.081E-5</c:v>
                </c:pt>
                <c:pt idx="2760">
                  <c:v>1.081E-5</c:v>
                </c:pt>
                <c:pt idx="2761">
                  <c:v>1.081E-5</c:v>
                </c:pt>
                <c:pt idx="2762">
                  <c:v>1.081E-5</c:v>
                </c:pt>
                <c:pt idx="2763">
                  <c:v>1.082E-5</c:v>
                </c:pt>
                <c:pt idx="2764">
                  <c:v>1.08E-5</c:v>
                </c:pt>
                <c:pt idx="2765">
                  <c:v>1.08E-5</c:v>
                </c:pt>
                <c:pt idx="2766">
                  <c:v>1.079E-5</c:v>
                </c:pt>
                <c:pt idx="2767">
                  <c:v>1.079E-5</c:v>
                </c:pt>
                <c:pt idx="2768">
                  <c:v>1.079E-5</c:v>
                </c:pt>
                <c:pt idx="2769">
                  <c:v>1.079E-5</c:v>
                </c:pt>
                <c:pt idx="2770">
                  <c:v>1.079E-5</c:v>
                </c:pt>
                <c:pt idx="2771">
                  <c:v>1.079E-5</c:v>
                </c:pt>
                <c:pt idx="2772">
                  <c:v>1.075E-5</c:v>
                </c:pt>
                <c:pt idx="2773">
                  <c:v>1.076E-5</c:v>
                </c:pt>
                <c:pt idx="2774">
                  <c:v>1.077E-5</c:v>
                </c:pt>
                <c:pt idx="2775">
                  <c:v>1.078E-5</c:v>
                </c:pt>
                <c:pt idx="2776">
                  <c:v>1.078E-5</c:v>
                </c:pt>
                <c:pt idx="2777">
                  <c:v>1.076E-5</c:v>
                </c:pt>
                <c:pt idx="2778">
                  <c:v>1.077E-5</c:v>
                </c:pt>
                <c:pt idx="2779">
                  <c:v>1.076E-5</c:v>
                </c:pt>
                <c:pt idx="2780">
                  <c:v>1.076E-5</c:v>
                </c:pt>
                <c:pt idx="2781">
                  <c:v>1.077E-5</c:v>
                </c:pt>
                <c:pt idx="2782">
                  <c:v>1.075E-5</c:v>
                </c:pt>
                <c:pt idx="2783">
                  <c:v>1.076E-5</c:v>
                </c:pt>
                <c:pt idx="2784">
                  <c:v>1.0740000000000001E-5</c:v>
                </c:pt>
                <c:pt idx="2785">
                  <c:v>1.076E-5</c:v>
                </c:pt>
                <c:pt idx="2786">
                  <c:v>1.0740000000000001E-5</c:v>
                </c:pt>
                <c:pt idx="2787">
                  <c:v>1.075E-5</c:v>
                </c:pt>
                <c:pt idx="2788">
                  <c:v>1.075E-5</c:v>
                </c:pt>
                <c:pt idx="2789">
                  <c:v>1.0740000000000001E-5</c:v>
                </c:pt>
                <c:pt idx="2790">
                  <c:v>1.0740000000000001E-5</c:v>
                </c:pt>
                <c:pt idx="2791">
                  <c:v>1.0730000000000001E-5</c:v>
                </c:pt>
                <c:pt idx="2792">
                  <c:v>1.0730000000000001E-5</c:v>
                </c:pt>
                <c:pt idx="2793">
                  <c:v>1.0730000000000001E-5</c:v>
                </c:pt>
                <c:pt idx="2794">
                  <c:v>1.0730000000000001E-5</c:v>
                </c:pt>
                <c:pt idx="2795">
                  <c:v>1.0730000000000001E-5</c:v>
                </c:pt>
                <c:pt idx="2796">
                  <c:v>1.0730000000000001E-5</c:v>
                </c:pt>
                <c:pt idx="2797">
                  <c:v>1.0720000000000001E-5</c:v>
                </c:pt>
                <c:pt idx="2798">
                  <c:v>1.0730000000000001E-5</c:v>
                </c:pt>
                <c:pt idx="2799">
                  <c:v>1.075E-5</c:v>
                </c:pt>
                <c:pt idx="2800">
                  <c:v>1.0720000000000001E-5</c:v>
                </c:pt>
                <c:pt idx="2801">
                  <c:v>1.0730000000000001E-5</c:v>
                </c:pt>
                <c:pt idx="2802">
                  <c:v>1.0720000000000001E-5</c:v>
                </c:pt>
                <c:pt idx="2803">
                  <c:v>1.0730000000000001E-5</c:v>
                </c:pt>
                <c:pt idx="2804">
                  <c:v>1.0720000000000001E-5</c:v>
                </c:pt>
                <c:pt idx="2805">
                  <c:v>1.0730000000000001E-5</c:v>
                </c:pt>
                <c:pt idx="2806">
                  <c:v>1.0730000000000001E-5</c:v>
                </c:pt>
                <c:pt idx="2807">
                  <c:v>1.0720000000000001E-5</c:v>
                </c:pt>
                <c:pt idx="2808">
                  <c:v>1.0710000000000001E-5</c:v>
                </c:pt>
                <c:pt idx="2809">
                  <c:v>1.0720000000000001E-5</c:v>
                </c:pt>
                <c:pt idx="2810">
                  <c:v>1.0730000000000001E-5</c:v>
                </c:pt>
                <c:pt idx="2811">
                  <c:v>1.0710000000000001E-5</c:v>
                </c:pt>
                <c:pt idx="2812">
                  <c:v>1.0710000000000001E-5</c:v>
                </c:pt>
                <c:pt idx="2813">
                  <c:v>1.075E-5</c:v>
                </c:pt>
                <c:pt idx="2814">
                  <c:v>1.0730000000000001E-5</c:v>
                </c:pt>
                <c:pt idx="2815">
                  <c:v>1.0720000000000001E-5</c:v>
                </c:pt>
                <c:pt idx="2816">
                  <c:v>1.0720000000000001E-5</c:v>
                </c:pt>
                <c:pt idx="2817">
                  <c:v>1.0699999999999999E-5</c:v>
                </c:pt>
                <c:pt idx="2818">
                  <c:v>1.0699999999999999E-5</c:v>
                </c:pt>
                <c:pt idx="2819">
                  <c:v>1.0689999999999999E-5</c:v>
                </c:pt>
                <c:pt idx="2820">
                  <c:v>1.0699999999999999E-5</c:v>
                </c:pt>
                <c:pt idx="2821">
                  <c:v>1.0710000000000001E-5</c:v>
                </c:pt>
                <c:pt idx="2822">
                  <c:v>1.0699999999999999E-5</c:v>
                </c:pt>
                <c:pt idx="2823">
                  <c:v>1.0730000000000001E-5</c:v>
                </c:pt>
                <c:pt idx="2824">
                  <c:v>1.0689999999999999E-5</c:v>
                </c:pt>
                <c:pt idx="2825">
                  <c:v>1.0710000000000001E-5</c:v>
                </c:pt>
                <c:pt idx="2826">
                  <c:v>1.0730000000000001E-5</c:v>
                </c:pt>
                <c:pt idx="2827">
                  <c:v>1.0679999999999999E-5</c:v>
                </c:pt>
                <c:pt idx="2828">
                  <c:v>1.0710000000000001E-5</c:v>
                </c:pt>
                <c:pt idx="2829">
                  <c:v>1.0689999999999999E-5</c:v>
                </c:pt>
                <c:pt idx="2830">
                  <c:v>1.0710000000000001E-5</c:v>
                </c:pt>
                <c:pt idx="2831">
                  <c:v>1.0720000000000001E-5</c:v>
                </c:pt>
                <c:pt idx="2832">
                  <c:v>1.0689999999999999E-5</c:v>
                </c:pt>
                <c:pt idx="2833">
                  <c:v>1.0669999999999999E-5</c:v>
                </c:pt>
                <c:pt idx="2834">
                  <c:v>1.0689999999999999E-5</c:v>
                </c:pt>
                <c:pt idx="2835">
                  <c:v>1.0710000000000001E-5</c:v>
                </c:pt>
                <c:pt idx="2836">
                  <c:v>1.0679999999999999E-5</c:v>
                </c:pt>
                <c:pt idx="2837">
                  <c:v>1.0679999999999999E-5</c:v>
                </c:pt>
                <c:pt idx="2838">
                  <c:v>1.0679999999999999E-5</c:v>
                </c:pt>
                <c:pt idx="2839">
                  <c:v>1.0689999999999999E-5</c:v>
                </c:pt>
                <c:pt idx="2840">
                  <c:v>1.066E-5</c:v>
                </c:pt>
                <c:pt idx="2841">
                  <c:v>1.0679999999999999E-5</c:v>
                </c:pt>
                <c:pt idx="2842">
                  <c:v>1.066E-5</c:v>
                </c:pt>
                <c:pt idx="2843">
                  <c:v>1.0679999999999999E-5</c:v>
                </c:pt>
                <c:pt idx="2844">
                  <c:v>1.0669999999999999E-5</c:v>
                </c:pt>
                <c:pt idx="2845">
                  <c:v>1.066E-5</c:v>
                </c:pt>
                <c:pt idx="2846">
                  <c:v>1.0669999999999999E-5</c:v>
                </c:pt>
                <c:pt idx="2847">
                  <c:v>1.066E-5</c:v>
                </c:pt>
                <c:pt idx="2848">
                  <c:v>1.066E-5</c:v>
                </c:pt>
                <c:pt idx="2849">
                  <c:v>1.0679999999999999E-5</c:v>
                </c:pt>
                <c:pt idx="2850">
                  <c:v>1.066E-5</c:v>
                </c:pt>
                <c:pt idx="2851">
                  <c:v>1.066E-5</c:v>
                </c:pt>
                <c:pt idx="2852">
                  <c:v>1.066E-5</c:v>
                </c:pt>
                <c:pt idx="2853">
                  <c:v>1.066E-5</c:v>
                </c:pt>
                <c:pt idx="2854">
                  <c:v>1.0679999999999999E-5</c:v>
                </c:pt>
                <c:pt idx="2855">
                  <c:v>1.0669999999999999E-5</c:v>
                </c:pt>
                <c:pt idx="2856">
                  <c:v>1.0689999999999999E-5</c:v>
                </c:pt>
                <c:pt idx="2857">
                  <c:v>1.066E-5</c:v>
                </c:pt>
                <c:pt idx="2858">
                  <c:v>1.0679999999999999E-5</c:v>
                </c:pt>
                <c:pt idx="2859">
                  <c:v>1.0669999999999999E-5</c:v>
                </c:pt>
                <c:pt idx="2860">
                  <c:v>1.0679999999999999E-5</c:v>
                </c:pt>
                <c:pt idx="2861">
                  <c:v>1.066E-5</c:v>
                </c:pt>
                <c:pt idx="2862">
                  <c:v>1.0679999999999999E-5</c:v>
                </c:pt>
                <c:pt idx="2863">
                  <c:v>1.0699999999999999E-5</c:v>
                </c:pt>
                <c:pt idx="2864">
                  <c:v>1.0679999999999999E-5</c:v>
                </c:pt>
                <c:pt idx="2865">
                  <c:v>1.0699999999999999E-5</c:v>
                </c:pt>
                <c:pt idx="2866">
                  <c:v>1.0699999999999999E-5</c:v>
                </c:pt>
                <c:pt idx="2867">
                  <c:v>1.0699999999999999E-5</c:v>
                </c:pt>
                <c:pt idx="2868">
                  <c:v>1.0699999999999999E-5</c:v>
                </c:pt>
                <c:pt idx="2869">
                  <c:v>1.0710000000000001E-5</c:v>
                </c:pt>
                <c:pt idx="2870">
                  <c:v>1.0689999999999999E-5</c:v>
                </c:pt>
                <c:pt idx="2871">
                  <c:v>1.0710000000000001E-5</c:v>
                </c:pt>
                <c:pt idx="2872">
                  <c:v>1.0740000000000001E-5</c:v>
                </c:pt>
                <c:pt idx="2873">
                  <c:v>1.0720000000000001E-5</c:v>
                </c:pt>
                <c:pt idx="2874">
                  <c:v>1.0710000000000001E-5</c:v>
                </c:pt>
                <c:pt idx="2875">
                  <c:v>1.0720000000000001E-5</c:v>
                </c:pt>
                <c:pt idx="2876">
                  <c:v>1.0710000000000001E-5</c:v>
                </c:pt>
                <c:pt idx="2877">
                  <c:v>1.0720000000000001E-5</c:v>
                </c:pt>
                <c:pt idx="2878">
                  <c:v>1.0730000000000001E-5</c:v>
                </c:pt>
                <c:pt idx="2879">
                  <c:v>1.0720000000000001E-5</c:v>
                </c:pt>
                <c:pt idx="2880">
                  <c:v>1.0740000000000001E-5</c:v>
                </c:pt>
                <c:pt idx="2881">
                  <c:v>1.0730000000000001E-5</c:v>
                </c:pt>
                <c:pt idx="2882">
                  <c:v>1.0730000000000001E-5</c:v>
                </c:pt>
                <c:pt idx="2883">
                  <c:v>1.079E-5</c:v>
                </c:pt>
                <c:pt idx="2884">
                  <c:v>1.0740000000000001E-5</c:v>
                </c:pt>
                <c:pt idx="2885">
                  <c:v>1.0730000000000001E-5</c:v>
                </c:pt>
                <c:pt idx="2886">
                  <c:v>1.075E-5</c:v>
                </c:pt>
                <c:pt idx="2887">
                  <c:v>1.077E-5</c:v>
                </c:pt>
                <c:pt idx="2888">
                  <c:v>1.0730000000000001E-5</c:v>
                </c:pt>
                <c:pt idx="2889">
                  <c:v>1.075E-5</c:v>
                </c:pt>
                <c:pt idx="2890">
                  <c:v>1.075E-5</c:v>
                </c:pt>
                <c:pt idx="2891">
                  <c:v>1.075E-5</c:v>
                </c:pt>
                <c:pt idx="2892">
                  <c:v>1.0740000000000001E-5</c:v>
                </c:pt>
                <c:pt idx="2893">
                  <c:v>1.0740000000000001E-5</c:v>
                </c:pt>
                <c:pt idx="2894">
                  <c:v>1.0740000000000001E-5</c:v>
                </c:pt>
                <c:pt idx="2895">
                  <c:v>1.0740000000000001E-5</c:v>
                </c:pt>
                <c:pt idx="2896">
                  <c:v>1.0740000000000001E-5</c:v>
                </c:pt>
                <c:pt idx="2897">
                  <c:v>1.075E-5</c:v>
                </c:pt>
                <c:pt idx="2898">
                  <c:v>1.075E-5</c:v>
                </c:pt>
                <c:pt idx="2899">
                  <c:v>1.076E-5</c:v>
                </c:pt>
                <c:pt idx="2900">
                  <c:v>1.076E-5</c:v>
                </c:pt>
                <c:pt idx="2901">
                  <c:v>1.0740000000000001E-5</c:v>
                </c:pt>
                <c:pt idx="2902">
                  <c:v>1.077E-5</c:v>
                </c:pt>
                <c:pt idx="2903">
                  <c:v>1.075E-5</c:v>
                </c:pt>
                <c:pt idx="2904">
                  <c:v>1.077E-5</c:v>
                </c:pt>
                <c:pt idx="2905">
                  <c:v>1.078E-5</c:v>
                </c:pt>
                <c:pt idx="2906">
                  <c:v>1.078E-5</c:v>
                </c:pt>
                <c:pt idx="2907">
                  <c:v>1.076E-5</c:v>
                </c:pt>
                <c:pt idx="2908">
                  <c:v>1.078E-5</c:v>
                </c:pt>
                <c:pt idx="2909">
                  <c:v>1.078E-5</c:v>
                </c:pt>
                <c:pt idx="2910">
                  <c:v>1.078E-5</c:v>
                </c:pt>
                <c:pt idx="2911">
                  <c:v>1.08E-5</c:v>
                </c:pt>
                <c:pt idx="2912">
                  <c:v>1.076E-5</c:v>
                </c:pt>
                <c:pt idx="2913">
                  <c:v>1.078E-5</c:v>
                </c:pt>
                <c:pt idx="2914">
                  <c:v>1.079E-5</c:v>
                </c:pt>
                <c:pt idx="2915">
                  <c:v>1.077E-5</c:v>
                </c:pt>
                <c:pt idx="2916">
                  <c:v>1.08E-5</c:v>
                </c:pt>
                <c:pt idx="2917">
                  <c:v>1.079E-5</c:v>
                </c:pt>
                <c:pt idx="2918">
                  <c:v>1.079E-5</c:v>
                </c:pt>
                <c:pt idx="2919">
                  <c:v>1.079E-5</c:v>
                </c:pt>
                <c:pt idx="2920">
                  <c:v>1.078E-5</c:v>
                </c:pt>
                <c:pt idx="2921">
                  <c:v>1.079E-5</c:v>
                </c:pt>
                <c:pt idx="2922">
                  <c:v>1.08E-5</c:v>
                </c:pt>
                <c:pt idx="2923">
                  <c:v>1.079E-5</c:v>
                </c:pt>
                <c:pt idx="2924">
                  <c:v>1.08E-5</c:v>
                </c:pt>
                <c:pt idx="2925">
                  <c:v>1.08E-5</c:v>
                </c:pt>
                <c:pt idx="2926">
                  <c:v>1.079E-5</c:v>
                </c:pt>
                <c:pt idx="2927">
                  <c:v>1.081E-5</c:v>
                </c:pt>
                <c:pt idx="2928">
                  <c:v>1.08E-5</c:v>
                </c:pt>
                <c:pt idx="2929">
                  <c:v>1.08E-5</c:v>
                </c:pt>
                <c:pt idx="2930">
                  <c:v>1.081E-5</c:v>
                </c:pt>
                <c:pt idx="2931">
                  <c:v>1.081E-5</c:v>
                </c:pt>
                <c:pt idx="2932">
                  <c:v>1.08E-5</c:v>
                </c:pt>
                <c:pt idx="2933">
                  <c:v>1.081E-5</c:v>
                </c:pt>
                <c:pt idx="2934">
                  <c:v>1.081E-5</c:v>
                </c:pt>
                <c:pt idx="2935">
                  <c:v>1.083E-5</c:v>
                </c:pt>
                <c:pt idx="2936">
                  <c:v>1.081E-5</c:v>
                </c:pt>
                <c:pt idx="2937">
                  <c:v>1.082E-5</c:v>
                </c:pt>
                <c:pt idx="2938">
                  <c:v>1.082E-5</c:v>
                </c:pt>
                <c:pt idx="2939">
                  <c:v>1.084E-5</c:v>
                </c:pt>
                <c:pt idx="2940">
                  <c:v>1.081E-5</c:v>
                </c:pt>
                <c:pt idx="2941">
                  <c:v>1.082E-5</c:v>
                </c:pt>
                <c:pt idx="2942">
                  <c:v>1.082E-5</c:v>
                </c:pt>
                <c:pt idx="2943">
                  <c:v>1.082E-5</c:v>
                </c:pt>
                <c:pt idx="2944">
                  <c:v>1.081E-5</c:v>
                </c:pt>
                <c:pt idx="2945">
                  <c:v>1.082E-5</c:v>
                </c:pt>
                <c:pt idx="2946">
                  <c:v>1.082E-5</c:v>
                </c:pt>
                <c:pt idx="2947">
                  <c:v>1.081E-5</c:v>
                </c:pt>
                <c:pt idx="2948">
                  <c:v>1.082E-5</c:v>
                </c:pt>
                <c:pt idx="2949">
                  <c:v>1.081E-5</c:v>
                </c:pt>
                <c:pt idx="2950">
                  <c:v>1.082E-5</c:v>
                </c:pt>
                <c:pt idx="2951">
                  <c:v>1.084E-5</c:v>
                </c:pt>
                <c:pt idx="2952">
                  <c:v>1.083E-5</c:v>
                </c:pt>
                <c:pt idx="2953">
                  <c:v>1.084E-5</c:v>
                </c:pt>
                <c:pt idx="2954">
                  <c:v>1.0849999999999999E-5</c:v>
                </c:pt>
                <c:pt idx="2955">
                  <c:v>1.082E-5</c:v>
                </c:pt>
                <c:pt idx="2956">
                  <c:v>1.083E-5</c:v>
                </c:pt>
                <c:pt idx="2957">
                  <c:v>1.082E-5</c:v>
                </c:pt>
                <c:pt idx="2958">
                  <c:v>1.084E-5</c:v>
                </c:pt>
                <c:pt idx="2959">
                  <c:v>1.0849999999999999E-5</c:v>
                </c:pt>
                <c:pt idx="2960">
                  <c:v>1.083E-5</c:v>
                </c:pt>
                <c:pt idx="2961">
                  <c:v>1.083E-5</c:v>
                </c:pt>
                <c:pt idx="2962">
                  <c:v>1.083E-5</c:v>
                </c:pt>
                <c:pt idx="2963">
                  <c:v>1.0849999999999999E-5</c:v>
                </c:pt>
                <c:pt idx="2964">
                  <c:v>1.0849999999999999E-5</c:v>
                </c:pt>
                <c:pt idx="2965">
                  <c:v>1.0849999999999999E-5</c:v>
                </c:pt>
                <c:pt idx="2966">
                  <c:v>1.0849999999999999E-5</c:v>
                </c:pt>
                <c:pt idx="2967">
                  <c:v>1.0849999999999999E-5</c:v>
                </c:pt>
                <c:pt idx="2968">
                  <c:v>1.0849999999999999E-5</c:v>
                </c:pt>
                <c:pt idx="2969">
                  <c:v>1.084E-5</c:v>
                </c:pt>
                <c:pt idx="2970">
                  <c:v>1.0849999999999999E-5</c:v>
                </c:pt>
                <c:pt idx="2971">
                  <c:v>1.0849999999999999E-5</c:v>
                </c:pt>
                <c:pt idx="2972">
                  <c:v>1.0859999999999999E-5</c:v>
                </c:pt>
                <c:pt idx="2973">
                  <c:v>1.0849999999999999E-5</c:v>
                </c:pt>
                <c:pt idx="2974">
                  <c:v>1.0859999999999999E-5</c:v>
                </c:pt>
                <c:pt idx="2975">
                  <c:v>1.0849999999999999E-5</c:v>
                </c:pt>
                <c:pt idx="2976">
                  <c:v>1.0849999999999999E-5</c:v>
                </c:pt>
                <c:pt idx="2977">
                  <c:v>1.0859999999999999E-5</c:v>
                </c:pt>
                <c:pt idx="2978">
                  <c:v>1.0869999999999999E-5</c:v>
                </c:pt>
                <c:pt idx="2979">
                  <c:v>1.0859999999999999E-5</c:v>
                </c:pt>
                <c:pt idx="2980">
                  <c:v>1.0869999999999999E-5</c:v>
                </c:pt>
                <c:pt idx="2981">
                  <c:v>1.084E-5</c:v>
                </c:pt>
                <c:pt idx="2982">
                  <c:v>1.0849999999999999E-5</c:v>
                </c:pt>
                <c:pt idx="2983">
                  <c:v>1.0859999999999999E-5</c:v>
                </c:pt>
                <c:pt idx="2984">
                  <c:v>1.0869999999999999E-5</c:v>
                </c:pt>
                <c:pt idx="2985">
                  <c:v>1.0879999999999999E-5</c:v>
                </c:pt>
                <c:pt idx="2986">
                  <c:v>1.0879999999999999E-5</c:v>
                </c:pt>
                <c:pt idx="2987">
                  <c:v>1.0890000000000001E-5</c:v>
                </c:pt>
                <c:pt idx="2988">
                  <c:v>1.0890000000000001E-5</c:v>
                </c:pt>
                <c:pt idx="2989">
                  <c:v>1.0879999999999999E-5</c:v>
                </c:pt>
                <c:pt idx="2990">
                  <c:v>1.0879999999999999E-5</c:v>
                </c:pt>
                <c:pt idx="2991">
                  <c:v>1.0869999999999999E-5</c:v>
                </c:pt>
                <c:pt idx="2992">
                  <c:v>1.0869999999999999E-5</c:v>
                </c:pt>
                <c:pt idx="2993">
                  <c:v>1.0869999999999999E-5</c:v>
                </c:pt>
                <c:pt idx="2994">
                  <c:v>1.0849999999999999E-5</c:v>
                </c:pt>
                <c:pt idx="2995">
                  <c:v>1.0859999999999999E-5</c:v>
                </c:pt>
                <c:pt idx="2996">
                  <c:v>1.0849999999999999E-5</c:v>
                </c:pt>
                <c:pt idx="2997">
                  <c:v>1.084E-5</c:v>
                </c:pt>
                <c:pt idx="2998">
                  <c:v>1.0849999999999999E-5</c:v>
                </c:pt>
                <c:pt idx="2999">
                  <c:v>1.0849999999999999E-5</c:v>
                </c:pt>
                <c:pt idx="3000">
                  <c:v>1.084E-5</c:v>
                </c:pt>
                <c:pt idx="3001">
                  <c:v>1.083E-5</c:v>
                </c:pt>
                <c:pt idx="3002">
                  <c:v>1.0849999999999999E-5</c:v>
                </c:pt>
                <c:pt idx="3003">
                  <c:v>1.082E-5</c:v>
                </c:pt>
                <c:pt idx="3004">
                  <c:v>1.083E-5</c:v>
                </c:pt>
                <c:pt idx="3005">
                  <c:v>1.0849999999999999E-5</c:v>
                </c:pt>
                <c:pt idx="3006">
                  <c:v>1.081E-5</c:v>
                </c:pt>
                <c:pt idx="3007">
                  <c:v>1.082E-5</c:v>
                </c:pt>
                <c:pt idx="3008">
                  <c:v>1.082E-5</c:v>
                </c:pt>
                <c:pt idx="3009">
                  <c:v>1.082E-5</c:v>
                </c:pt>
                <c:pt idx="3010">
                  <c:v>1.081E-5</c:v>
                </c:pt>
                <c:pt idx="3011">
                  <c:v>1.081E-5</c:v>
                </c:pt>
                <c:pt idx="3012">
                  <c:v>1.081E-5</c:v>
                </c:pt>
                <c:pt idx="3013">
                  <c:v>1.081E-5</c:v>
                </c:pt>
                <c:pt idx="3014">
                  <c:v>1.08E-5</c:v>
                </c:pt>
                <c:pt idx="3015">
                  <c:v>1.08E-5</c:v>
                </c:pt>
                <c:pt idx="3016">
                  <c:v>1.08E-5</c:v>
                </c:pt>
                <c:pt idx="3017">
                  <c:v>1.08E-5</c:v>
                </c:pt>
                <c:pt idx="3018">
                  <c:v>1.079E-5</c:v>
                </c:pt>
                <c:pt idx="3019">
                  <c:v>1.08E-5</c:v>
                </c:pt>
                <c:pt idx="3020">
                  <c:v>1.079E-5</c:v>
                </c:pt>
                <c:pt idx="3021">
                  <c:v>1.078E-5</c:v>
                </c:pt>
                <c:pt idx="3022">
                  <c:v>1.079E-5</c:v>
                </c:pt>
                <c:pt idx="3023">
                  <c:v>1.078E-5</c:v>
                </c:pt>
                <c:pt idx="3024">
                  <c:v>1.08E-5</c:v>
                </c:pt>
                <c:pt idx="3025">
                  <c:v>1.081E-5</c:v>
                </c:pt>
                <c:pt idx="3026">
                  <c:v>1.078E-5</c:v>
                </c:pt>
                <c:pt idx="3027">
                  <c:v>1.079E-5</c:v>
                </c:pt>
                <c:pt idx="3028">
                  <c:v>1.078E-5</c:v>
                </c:pt>
                <c:pt idx="3029">
                  <c:v>1.078E-5</c:v>
                </c:pt>
                <c:pt idx="3030">
                  <c:v>1.079E-5</c:v>
                </c:pt>
                <c:pt idx="3031">
                  <c:v>1.079E-5</c:v>
                </c:pt>
                <c:pt idx="3032">
                  <c:v>1.078E-5</c:v>
                </c:pt>
                <c:pt idx="3033">
                  <c:v>1.079E-5</c:v>
                </c:pt>
                <c:pt idx="3034">
                  <c:v>1.079E-5</c:v>
                </c:pt>
                <c:pt idx="3035">
                  <c:v>1.078E-5</c:v>
                </c:pt>
                <c:pt idx="3036">
                  <c:v>1.075E-5</c:v>
                </c:pt>
                <c:pt idx="3037">
                  <c:v>1.078E-5</c:v>
                </c:pt>
                <c:pt idx="3038">
                  <c:v>1.076E-5</c:v>
                </c:pt>
                <c:pt idx="3039">
                  <c:v>1.078E-5</c:v>
                </c:pt>
                <c:pt idx="3040">
                  <c:v>1.077E-5</c:v>
                </c:pt>
                <c:pt idx="3041">
                  <c:v>1.076E-5</c:v>
                </c:pt>
                <c:pt idx="3042">
                  <c:v>1.077E-5</c:v>
                </c:pt>
                <c:pt idx="3043">
                  <c:v>1.077E-5</c:v>
                </c:pt>
                <c:pt idx="3044">
                  <c:v>1.075E-5</c:v>
                </c:pt>
                <c:pt idx="3045">
                  <c:v>1.0740000000000001E-5</c:v>
                </c:pt>
                <c:pt idx="3046">
                  <c:v>1.076E-5</c:v>
                </c:pt>
                <c:pt idx="3047">
                  <c:v>1.075E-5</c:v>
                </c:pt>
                <c:pt idx="3048">
                  <c:v>1.078E-5</c:v>
                </c:pt>
                <c:pt idx="3049">
                  <c:v>1.075E-5</c:v>
                </c:pt>
                <c:pt idx="3050">
                  <c:v>1.077E-5</c:v>
                </c:pt>
                <c:pt idx="3051">
                  <c:v>1.075E-5</c:v>
                </c:pt>
                <c:pt idx="3052">
                  <c:v>1.075E-5</c:v>
                </c:pt>
                <c:pt idx="3053">
                  <c:v>1.075E-5</c:v>
                </c:pt>
                <c:pt idx="3054">
                  <c:v>1.076E-5</c:v>
                </c:pt>
                <c:pt idx="3055">
                  <c:v>1.076E-5</c:v>
                </c:pt>
                <c:pt idx="3056">
                  <c:v>1.076E-5</c:v>
                </c:pt>
                <c:pt idx="3057">
                  <c:v>1.0730000000000001E-5</c:v>
                </c:pt>
                <c:pt idx="3058">
                  <c:v>1.0730000000000001E-5</c:v>
                </c:pt>
                <c:pt idx="3059">
                  <c:v>1.0730000000000001E-5</c:v>
                </c:pt>
                <c:pt idx="3060">
                  <c:v>1.0730000000000001E-5</c:v>
                </c:pt>
                <c:pt idx="3061">
                  <c:v>1.0740000000000001E-5</c:v>
                </c:pt>
                <c:pt idx="3062">
                  <c:v>1.076E-5</c:v>
                </c:pt>
                <c:pt idx="3063">
                  <c:v>1.075E-5</c:v>
                </c:pt>
                <c:pt idx="3064">
                  <c:v>1.0740000000000001E-5</c:v>
                </c:pt>
                <c:pt idx="3065">
                  <c:v>1.0730000000000001E-5</c:v>
                </c:pt>
                <c:pt idx="3066">
                  <c:v>1.075E-5</c:v>
                </c:pt>
                <c:pt idx="3067">
                  <c:v>1.076E-5</c:v>
                </c:pt>
                <c:pt idx="3068">
                  <c:v>1.076E-5</c:v>
                </c:pt>
                <c:pt idx="3069">
                  <c:v>1.077E-5</c:v>
                </c:pt>
                <c:pt idx="3070">
                  <c:v>1.077E-5</c:v>
                </c:pt>
                <c:pt idx="3071">
                  <c:v>1.079E-5</c:v>
                </c:pt>
                <c:pt idx="3072">
                  <c:v>1.075E-5</c:v>
                </c:pt>
                <c:pt idx="3073">
                  <c:v>1.077E-5</c:v>
                </c:pt>
                <c:pt idx="3074">
                  <c:v>1.078E-5</c:v>
                </c:pt>
                <c:pt idx="3075">
                  <c:v>1.077E-5</c:v>
                </c:pt>
                <c:pt idx="3076">
                  <c:v>1.078E-5</c:v>
                </c:pt>
                <c:pt idx="3077">
                  <c:v>1.075E-5</c:v>
                </c:pt>
                <c:pt idx="3078">
                  <c:v>1.076E-5</c:v>
                </c:pt>
                <c:pt idx="3079">
                  <c:v>1.076E-5</c:v>
                </c:pt>
                <c:pt idx="3080">
                  <c:v>1.078E-5</c:v>
                </c:pt>
                <c:pt idx="3081">
                  <c:v>1.079E-5</c:v>
                </c:pt>
                <c:pt idx="3082">
                  <c:v>1.076E-5</c:v>
                </c:pt>
                <c:pt idx="3083">
                  <c:v>1.077E-5</c:v>
                </c:pt>
                <c:pt idx="3084">
                  <c:v>1.076E-5</c:v>
                </c:pt>
                <c:pt idx="3085">
                  <c:v>1.078E-5</c:v>
                </c:pt>
                <c:pt idx="3086">
                  <c:v>1.077E-5</c:v>
                </c:pt>
                <c:pt idx="3087">
                  <c:v>1.078E-5</c:v>
                </c:pt>
                <c:pt idx="3088">
                  <c:v>1.076E-5</c:v>
                </c:pt>
                <c:pt idx="3089">
                  <c:v>1.078E-5</c:v>
                </c:pt>
                <c:pt idx="3090">
                  <c:v>1.075E-5</c:v>
                </c:pt>
                <c:pt idx="3091">
                  <c:v>1.076E-5</c:v>
                </c:pt>
                <c:pt idx="3092">
                  <c:v>1.078E-5</c:v>
                </c:pt>
                <c:pt idx="3093">
                  <c:v>1.078E-5</c:v>
                </c:pt>
                <c:pt idx="3094">
                  <c:v>1.076E-5</c:v>
                </c:pt>
                <c:pt idx="3095">
                  <c:v>1.08E-5</c:v>
                </c:pt>
                <c:pt idx="3096">
                  <c:v>1.079E-5</c:v>
                </c:pt>
                <c:pt idx="3097">
                  <c:v>1.076E-5</c:v>
                </c:pt>
                <c:pt idx="3098">
                  <c:v>1.078E-5</c:v>
                </c:pt>
                <c:pt idx="3099">
                  <c:v>1.079E-5</c:v>
                </c:pt>
                <c:pt idx="3100">
                  <c:v>1.076E-5</c:v>
                </c:pt>
                <c:pt idx="3101">
                  <c:v>1.076E-5</c:v>
                </c:pt>
                <c:pt idx="3102">
                  <c:v>1.077E-5</c:v>
                </c:pt>
                <c:pt idx="3103">
                  <c:v>1.075E-5</c:v>
                </c:pt>
                <c:pt idx="3104">
                  <c:v>1.076E-5</c:v>
                </c:pt>
                <c:pt idx="3105">
                  <c:v>1.075E-5</c:v>
                </c:pt>
                <c:pt idx="3106">
                  <c:v>1.076E-5</c:v>
                </c:pt>
                <c:pt idx="3107">
                  <c:v>1.0740000000000001E-5</c:v>
                </c:pt>
                <c:pt idx="3108">
                  <c:v>1.077E-5</c:v>
                </c:pt>
                <c:pt idx="3109">
                  <c:v>1.078E-5</c:v>
                </c:pt>
                <c:pt idx="3110">
                  <c:v>1.076E-5</c:v>
                </c:pt>
                <c:pt idx="3111">
                  <c:v>1.076E-5</c:v>
                </c:pt>
                <c:pt idx="3112">
                  <c:v>1.076E-5</c:v>
                </c:pt>
                <c:pt idx="3113">
                  <c:v>1.078E-5</c:v>
                </c:pt>
                <c:pt idx="3114">
                  <c:v>1.079E-5</c:v>
                </c:pt>
                <c:pt idx="3115">
                  <c:v>1.078E-5</c:v>
                </c:pt>
                <c:pt idx="3116">
                  <c:v>1.079E-5</c:v>
                </c:pt>
                <c:pt idx="3117">
                  <c:v>1.079E-5</c:v>
                </c:pt>
                <c:pt idx="3118">
                  <c:v>1.08E-5</c:v>
                </c:pt>
                <c:pt idx="3119">
                  <c:v>1.081E-5</c:v>
                </c:pt>
                <c:pt idx="3120">
                  <c:v>1.08E-5</c:v>
                </c:pt>
                <c:pt idx="3121">
                  <c:v>1.081E-5</c:v>
                </c:pt>
                <c:pt idx="3122">
                  <c:v>1.08E-5</c:v>
                </c:pt>
                <c:pt idx="3123">
                  <c:v>1.08E-5</c:v>
                </c:pt>
                <c:pt idx="3124">
                  <c:v>1.081E-5</c:v>
                </c:pt>
                <c:pt idx="3125">
                  <c:v>1.082E-5</c:v>
                </c:pt>
                <c:pt idx="3126">
                  <c:v>1.083E-5</c:v>
                </c:pt>
                <c:pt idx="3127">
                  <c:v>1.0859999999999999E-5</c:v>
                </c:pt>
                <c:pt idx="3128">
                  <c:v>1.083E-5</c:v>
                </c:pt>
                <c:pt idx="3129">
                  <c:v>1.084E-5</c:v>
                </c:pt>
                <c:pt idx="3130">
                  <c:v>1.083E-5</c:v>
                </c:pt>
                <c:pt idx="3131">
                  <c:v>1.0849999999999999E-5</c:v>
                </c:pt>
                <c:pt idx="3132">
                  <c:v>1.0849999999999999E-5</c:v>
                </c:pt>
                <c:pt idx="3133">
                  <c:v>1.0849999999999999E-5</c:v>
                </c:pt>
                <c:pt idx="3134">
                  <c:v>1.0849999999999999E-5</c:v>
                </c:pt>
                <c:pt idx="3135">
                  <c:v>1.083E-5</c:v>
                </c:pt>
                <c:pt idx="3136">
                  <c:v>1.0849999999999999E-5</c:v>
                </c:pt>
                <c:pt idx="3137">
                  <c:v>1.0849999999999999E-5</c:v>
                </c:pt>
                <c:pt idx="3138">
                  <c:v>1.0849999999999999E-5</c:v>
                </c:pt>
                <c:pt idx="3139">
                  <c:v>1.0849999999999999E-5</c:v>
                </c:pt>
                <c:pt idx="3140">
                  <c:v>1.084E-5</c:v>
                </c:pt>
                <c:pt idx="3141">
                  <c:v>1.084E-5</c:v>
                </c:pt>
                <c:pt idx="3142">
                  <c:v>1.083E-5</c:v>
                </c:pt>
                <c:pt idx="3143">
                  <c:v>1.081E-5</c:v>
                </c:pt>
                <c:pt idx="3144">
                  <c:v>1.0849999999999999E-5</c:v>
                </c:pt>
                <c:pt idx="3145">
                  <c:v>1.083E-5</c:v>
                </c:pt>
                <c:pt idx="3146">
                  <c:v>1.0849999999999999E-5</c:v>
                </c:pt>
                <c:pt idx="3147">
                  <c:v>1.084E-5</c:v>
                </c:pt>
                <c:pt idx="3148">
                  <c:v>1.082E-5</c:v>
                </c:pt>
                <c:pt idx="3149">
                  <c:v>1.081E-5</c:v>
                </c:pt>
                <c:pt idx="3150">
                  <c:v>1.081E-5</c:v>
                </c:pt>
                <c:pt idx="3151">
                  <c:v>1.082E-5</c:v>
                </c:pt>
                <c:pt idx="3152">
                  <c:v>1.082E-5</c:v>
                </c:pt>
                <c:pt idx="3153">
                  <c:v>1.082E-5</c:v>
                </c:pt>
                <c:pt idx="3154">
                  <c:v>1.081E-5</c:v>
                </c:pt>
                <c:pt idx="3155">
                  <c:v>1.083E-5</c:v>
                </c:pt>
                <c:pt idx="3156">
                  <c:v>1.081E-5</c:v>
                </c:pt>
                <c:pt idx="3157">
                  <c:v>1.083E-5</c:v>
                </c:pt>
                <c:pt idx="3158">
                  <c:v>1.08E-5</c:v>
                </c:pt>
                <c:pt idx="3159">
                  <c:v>1.081E-5</c:v>
                </c:pt>
                <c:pt idx="3160">
                  <c:v>1.079E-5</c:v>
                </c:pt>
                <c:pt idx="3161">
                  <c:v>1.079E-5</c:v>
                </c:pt>
                <c:pt idx="3162">
                  <c:v>1.081E-5</c:v>
                </c:pt>
                <c:pt idx="3163">
                  <c:v>1.08E-5</c:v>
                </c:pt>
                <c:pt idx="3164">
                  <c:v>1.079E-5</c:v>
                </c:pt>
                <c:pt idx="3165">
                  <c:v>1.08E-5</c:v>
                </c:pt>
                <c:pt idx="3166">
                  <c:v>1.079E-5</c:v>
                </c:pt>
                <c:pt idx="3167">
                  <c:v>1.079E-5</c:v>
                </c:pt>
                <c:pt idx="3168">
                  <c:v>1.079E-5</c:v>
                </c:pt>
                <c:pt idx="3169">
                  <c:v>1.079E-5</c:v>
                </c:pt>
                <c:pt idx="3170">
                  <c:v>1.08E-5</c:v>
                </c:pt>
                <c:pt idx="3171">
                  <c:v>1.079E-5</c:v>
                </c:pt>
                <c:pt idx="3172">
                  <c:v>1.079E-5</c:v>
                </c:pt>
                <c:pt idx="3173">
                  <c:v>1.079E-5</c:v>
                </c:pt>
                <c:pt idx="3174">
                  <c:v>1.079E-5</c:v>
                </c:pt>
                <c:pt idx="3175">
                  <c:v>1.08E-5</c:v>
                </c:pt>
                <c:pt idx="3176">
                  <c:v>1.081E-5</c:v>
                </c:pt>
                <c:pt idx="3177">
                  <c:v>1.081E-5</c:v>
                </c:pt>
                <c:pt idx="3178">
                  <c:v>1.082E-5</c:v>
                </c:pt>
                <c:pt idx="3179">
                  <c:v>1.08E-5</c:v>
                </c:pt>
                <c:pt idx="3180">
                  <c:v>1.079E-5</c:v>
                </c:pt>
                <c:pt idx="3181">
                  <c:v>1.08E-5</c:v>
                </c:pt>
                <c:pt idx="3182">
                  <c:v>1.08E-5</c:v>
                </c:pt>
                <c:pt idx="3183">
                  <c:v>1.08E-5</c:v>
                </c:pt>
                <c:pt idx="3184">
                  <c:v>1.081E-5</c:v>
                </c:pt>
                <c:pt idx="3185">
                  <c:v>1.08E-5</c:v>
                </c:pt>
                <c:pt idx="3186">
                  <c:v>1.08E-5</c:v>
                </c:pt>
                <c:pt idx="3187">
                  <c:v>1.082E-5</c:v>
                </c:pt>
                <c:pt idx="3188">
                  <c:v>1.082E-5</c:v>
                </c:pt>
                <c:pt idx="3189">
                  <c:v>1.081E-5</c:v>
                </c:pt>
                <c:pt idx="3190">
                  <c:v>1.081E-5</c:v>
                </c:pt>
                <c:pt idx="3191">
                  <c:v>1.083E-5</c:v>
                </c:pt>
                <c:pt idx="3192">
                  <c:v>1.082E-5</c:v>
                </c:pt>
                <c:pt idx="3193">
                  <c:v>1.081E-5</c:v>
                </c:pt>
                <c:pt idx="3194">
                  <c:v>1.083E-5</c:v>
                </c:pt>
                <c:pt idx="3195">
                  <c:v>1.082E-5</c:v>
                </c:pt>
                <c:pt idx="3196">
                  <c:v>1.082E-5</c:v>
                </c:pt>
                <c:pt idx="3197">
                  <c:v>1.082E-5</c:v>
                </c:pt>
                <c:pt idx="3198">
                  <c:v>1.083E-5</c:v>
                </c:pt>
                <c:pt idx="3199">
                  <c:v>1.084E-5</c:v>
                </c:pt>
                <c:pt idx="3200">
                  <c:v>1.084E-5</c:v>
                </c:pt>
                <c:pt idx="3201">
                  <c:v>1.0849999999999999E-5</c:v>
                </c:pt>
                <c:pt idx="3202">
                  <c:v>1.084E-5</c:v>
                </c:pt>
                <c:pt idx="3203">
                  <c:v>1.0849999999999999E-5</c:v>
                </c:pt>
                <c:pt idx="3204">
                  <c:v>1.081E-5</c:v>
                </c:pt>
                <c:pt idx="3205">
                  <c:v>1.084E-5</c:v>
                </c:pt>
                <c:pt idx="3206">
                  <c:v>1.083E-5</c:v>
                </c:pt>
                <c:pt idx="3207">
                  <c:v>1.0859999999999999E-5</c:v>
                </c:pt>
                <c:pt idx="3208">
                  <c:v>1.082E-5</c:v>
                </c:pt>
                <c:pt idx="3209">
                  <c:v>1.084E-5</c:v>
                </c:pt>
                <c:pt idx="3210">
                  <c:v>1.084E-5</c:v>
                </c:pt>
                <c:pt idx="3211">
                  <c:v>1.0849999999999999E-5</c:v>
                </c:pt>
                <c:pt idx="3212">
                  <c:v>1.0849999999999999E-5</c:v>
                </c:pt>
                <c:pt idx="3213">
                  <c:v>1.084E-5</c:v>
                </c:pt>
                <c:pt idx="3214">
                  <c:v>1.083E-5</c:v>
                </c:pt>
                <c:pt idx="3215">
                  <c:v>1.0849999999999999E-5</c:v>
                </c:pt>
                <c:pt idx="3216">
                  <c:v>1.083E-5</c:v>
                </c:pt>
                <c:pt idx="3217">
                  <c:v>1.0849999999999999E-5</c:v>
                </c:pt>
                <c:pt idx="3218">
                  <c:v>1.084E-5</c:v>
                </c:pt>
                <c:pt idx="3219">
                  <c:v>1.0849999999999999E-5</c:v>
                </c:pt>
                <c:pt idx="3220">
                  <c:v>1.083E-5</c:v>
                </c:pt>
                <c:pt idx="3221">
                  <c:v>1.084E-5</c:v>
                </c:pt>
                <c:pt idx="3222">
                  <c:v>1.084E-5</c:v>
                </c:pt>
                <c:pt idx="3223">
                  <c:v>1.0849999999999999E-5</c:v>
                </c:pt>
                <c:pt idx="3224">
                  <c:v>1.0849999999999999E-5</c:v>
                </c:pt>
                <c:pt idx="3225">
                  <c:v>1.083E-5</c:v>
                </c:pt>
                <c:pt idx="3226">
                  <c:v>1.0849999999999999E-5</c:v>
                </c:pt>
                <c:pt idx="3227">
                  <c:v>1.084E-5</c:v>
                </c:pt>
                <c:pt idx="3228">
                  <c:v>1.0849999999999999E-5</c:v>
                </c:pt>
                <c:pt idx="3229">
                  <c:v>1.0849999999999999E-5</c:v>
                </c:pt>
                <c:pt idx="3230">
                  <c:v>1.0849999999999999E-5</c:v>
                </c:pt>
                <c:pt idx="3231">
                  <c:v>1.0849999999999999E-5</c:v>
                </c:pt>
                <c:pt idx="3232">
                  <c:v>1.0859999999999999E-5</c:v>
                </c:pt>
                <c:pt idx="3233">
                  <c:v>1.0849999999999999E-5</c:v>
                </c:pt>
                <c:pt idx="3234">
                  <c:v>1.0869999999999999E-5</c:v>
                </c:pt>
                <c:pt idx="3235">
                  <c:v>1.084E-5</c:v>
                </c:pt>
                <c:pt idx="3236">
                  <c:v>1.0849999999999999E-5</c:v>
                </c:pt>
                <c:pt idx="3237">
                  <c:v>1.0849999999999999E-5</c:v>
                </c:pt>
                <c:pt idx="3238">
                  <c:v>1.0849999999999999E-5</c:v>
                </c:pt>
                <c:pt idx="3239">
                  <c:v>1.0849999999999999E-5</c:v>
                </c:pt>
                <c:pt idx="3240">
                  <c:v>1.0849999999999999E-5</c:v>
                </c:pt>
                <c:pt idx="3241">
                  <c:v>1.0849999999999999E-5</c:v>
                </c:pt>
                <c:pt idx="3242">
                  <c:v>1.0849999999999999E-5</c:v>
                </c:pt>
                <c:pt idx="3243">
                  <c:v>1.0849999999999999E-5</c:v>
                </c:pt>
                <c:pt idx="3244">
                  <c:v>1.084E-5</c:v>
                </c:pt>
                <c:pt idx="3245">
                  <c:v>1.0849999999999999E-5</c:v>
                </c:pt>
                <c:pt idx="3246">
                  <c:v>1.0849999999999999E-5</c:v>
                </c:pt>
                <c:pt idx="3247">
                  <c:v>1.0849999999999999E-5</c:v>
                </c:pt>
                <c:pt idx="3248">
                  <c:v>1.0849999999999999E-5</c:v>
                </c:pt>
                <c:pt idx="3249">
                  <c:v>1.0849999999999999E-5</c:v>
                </c:pt>
                <c:pt idx="3250">
                  <c:v>1.0849999999999999E-5</c:v>
                </c:pt>
                <c:pt idx="3251">
                  <c:v>1.0849999999999999E-5</c:v>
                </c:pt>
                <c:pt idx="3252">
                  <c:v>1.0859999999999999E-5</c:v>
                </c:pt>
                <c:pt idx="3253">
                  <c:v>1.0859999999999999E-5</c:v>
                </c:pt>
                <c:pt idx="3254">
                  <c:v>1.0859999999999999E-5</c:v>
                </c:pt>
                <c:pt idx="3255">
                  <c:v>1.0849999999999999E-5</c:v>
                </c:pt>
                <c:pt idx="3256">
                  <c:v>1.0849999999999999E-5</c:v>
                </c:pt>
                <c:pt idx="3257">
                  <c:v>1.0849999999999999E-5</c:v>
                </c:pt>
                <c:pt idx="3258">
                  <c:v>1.0849999999999999E-5</c:v>
                </c:pt>
                <c:pt idx="3259">
                  <c:v>1.0859999999999999E-5</c:v>
                </c:pt>
                <c:pt idx="3260">
                  <c:v>1.0849999999999999E-5</c:v>
                </c:pt>
                <c:pt idx="3261">
                  <c:v>1.0849999999999999E-5</c:v>
                </c:pt>
                <c:pt idx="3262">
                  <c:v>1.0849999999999999E-5</c:v>
                </c:pt>
                <c:pt idx="3263">
                  <c:v>1.083E-5</c:v>
                </c:pt>
                <c:pt idx="3264">
                  <c:v>1.083E-5</c:v>
                </c:pt>
                <c:pt idx="3265">
                  <c:v>1.0849999999999999E-5</c:v>
                </c:pt>
                <c:pt idx="3266">
                  <c:v>1.084E-5</c:v>
                </c:pt>
                <c:pt idx="3267">
                  <c:v>1.084E-5</c:v>
                </c:pt>
                <c:pt idx="3268">
                  <c:v>1.083E-5</c:v>
                </c:pt>
                <c:pt idx="3269">
                  <c:v>1.083E-5</c:v>
                </c:pt>
                <c:pt idx="3270">
                  <c:v>1.083E-5</c:v>
                </c:pt>
                <c:pt idx="3271">
                  <c:v>1.083E-5</c:v>
                </c:pt>
                <c:pt idx="3272">
                  <c:v>1.082E-5</c:v>
                </c:pt>
                <c:pt idx="3273">
                  <c:v>1.082E-5</c:v>
                </c:pt>
                <c:pt idx="3274">
                  <c:v>1.081E-5</c:v>
                </c:pt>
                <c:pt idx="3275">
                  <c:v>1.079E-5</c:v>
                </c:pt>
                <c:pt idx="3276">
                  <c:v>1.08E-5</c:v>
                </c:pt>
                <c:pt idx="3277">
                  <c:v>1.079E-5</c:v>
                </c:pt>
                <c:pt idx="3278">
                  <c:v>1.077E-5</c:v>
                </c:pt>
                <c:pt idx="3279">
                  <c:v>1.08E-5</c:v>
                </c:pt>
                <c:pt idx="3280">
                  <c:v>1.078E-5</c:v>
                </c:pt>
                <c:pt idx="3281">
                  <c:v>1.078E-5</c:v>
                </c:pt>
                <c:pt idx="3282">
                  <c:v>1.076E-5</c:v>
                </c:pt>
                <c:pt idx="3283">
                  <c:v>1.078E-5</c:v>
                </c:pt>
                <c:pt idx="3284">
                  <c:v>1.077E-5</c:v>
                </c:pt>
                <c:pt idx="3285">
                  <c:v>1.078E-5</c:v>
                </c:pt>
                <c:pt idx="3286">
                  <c:v>1.078E-5</c:v>
                </c:pt>
                <c:pt idx="3287">
                  <c:v>1.078E-5</c:v>
                </c:pt>
                <c:pt idx="3288">
                  <c:v>1.078E-5</c:v>
                </c:pt>
                <c:pt idx="3289">
                  <c:v>1.075E-5</c:v>
                </c:pt>
                <c:pt idx="3290">
                  <c:v>1.079E-5</c:v>
                </c:pt>
                <c:pt idx="3291">
                  <c:v>1.075E-5</c:v>
                </c:pt>
                <c:pt idx="3292">
                  <c:v>1.0740000000000001E-5</c:v>
                </c:pt>
                <c:pt idx="3293">
                  <c:v>1.076E-5</c:v>
                </c:pt>
                <c:pt idx="3294">
                  <c:v>1.0740000000000001E-5</c:v>
                </c:pt>
                <c:pt idx="3295">
                  <c:v>1.077E-5</c:v>
                </c:pt>
                <c:pt idx="3296">
                  <c:v>1.0740000000000001E-5</c:v>
                </c:pt>
                <c:pt idx="3297">
                  <c:v>1.0740000000000001E-5</c:v>
                </c:pt>
                <c:pt idx="3298">
                  <c:v>1.0740000000000001E-5</c:v>
                </c:pt>
                <c:pt idx="3299">
                  <c:v>1.0730000000000001E-5</c:v>
                </c:pt>
                <c:pt idx="3300">
                  <c:v>1.0740000000000001E-5</c:v>
                </c:pt>
                <c:pt idx="3301">
                  <c:v>1.0740000000000001E-5</c:v>
                </c:pt>
                <c:pt idx="3302">
                  <c:v>1.075E-5</c:v>
                </c:pt>
                <c:pt idx="3303">
                  <c:v>1.076E-5</c:v>
                </c:pt>
                <c:pt idx="3304">
                  <c:v>1.078E-5</c:v>
                </c:pt>
                <c:pt idx="3305">
                  <c:v>1.076E-5</c:v>
                </c:pt>
                <c:pt idx="3306">
                  <c:v>1.075E-5</c:v>
                </c:pt>
                <c:pt idx="3307">
                  <c:v>1.0730000000000001E-5</c:v>
                </c:pt>
                <c:pt idx="3308">
                  <c:v>1.0730000000000001E-5</c:v>
                </c:pt>
                <c:pt idx="3309">
                  <c:v>1.075E-5</c:v>
                </c:pt>
                <c:pt idx="3310">
                  <c:v>1.0740000000000001E-5</c:v>
                </c:pt>
                <c:pt idx="3311">
                  <c:v>1.077E-5</c:v>
                </c:pt>
                <c:pt idx="3312">
                  <c:v>1.076E-5</c:v>
                </c:pt>
                <c:pt idx="3313">
                  <c:v>1.0730000000000001E-5</c:v>
                </c:pt>
                <c:pt idx="3314">
                  <c:v>1.076E-5</c:v>
                </c:pt>
                <c:pt idx="3315">
                  <c:v>1.0730000000000001E-5</c:v>
                </c:pt>
                <c:pt idx="3316">
                  <c:v>1.0720000000000001E-5</c:v>
                </c:pt>
                <c:pt idx="3317">
                  <c:v>1.0720000000000001E-5</c:v>
                </c:pt>
                <c:pt idx="3318">
                  <c:v>1.0740000000000001E-5</c:v>
                </c:pt>
                <c:pt idx="3319">
                  <c:v>1.0720000000000001E-5</c:v>
                </c:pt>
                <c:pt idx="3320">
                  <c:v>1.0730000000000001E-5</c:v>
                </c:pt>
                <c:pt idx="3321">
                  <c:v>1.0730000000000001E-5</c:v>
                </c:pt>
                <c:pt idx="3322">
                  <c:v>1.075E-5</c:v>
                </c:pt>
                <c:pt idx="3323">
                  <c:v>1.0730000000000001E-5</c:v>
                </c:pt>
                <c:pt idx="3324">
                  <c:v>1.0730000000000001E-5</c:v>
                </c:pt>
                <c:pt idx="3325">
                  <c:v>1.0710000000000001E-5</c:v>
                </c:pt>
                <c:pt idx="3326">
                  <c:v>1.0730000000000001E-5</c:v>
                </c:pt>
                <c:pt idx="3327">
                  <c:v>1.0730000000000001E-5</c:v>
                </c:pt>
                <c:pt idx="3328">
                  <c:v>1.0740000000000001E-5</c:v>
                </c:pt>
                <c:pt idx="3329">
                  <c:v>1.0740000000000001E-5</c:v>
                </c:pt>
                <c:pt idx="3330">
                  <c:v>1.075E-5</c:v>
                </c:pt>
                <c:pt idx="3331">
                  <c:v>1.0740000000000001E-5</c:v>
                </c:pt>
                <c:pt idx="3332">
                  <c:v>1.0730000000000001E-5</c:v>
                </c:pt>
                <c:pt idx="3333">
                  <c:v>1.0720000000000001E-5</c:v>
                </c:pt>
                <c:pt idx="3334">
                  <c:v>1.0720000000000001E-5</c:v>
                </c:pt>
                <c:pt idx="3335">
                  <c:v>1.0730000000000001E-5</c:v>
                </c:pt>
                <c:pt idx="3336">
                  <c:v>1.0730000000000001E-5</c:v>
                </c:pt>
                <c:pt idx="3337">
                  <c:v>1.0740000000000001E-5</c:v>
                </c:pt>
                <c:pt idx="3338">
                  <c:v>1.0730000000000001E-5</c:v>
                </c:pt>
                <c:pt idx="3339">
                  <c:v>1.0730000000000001E-5</c:v>
                </c:pt>
                <c:pt idx="3340">
                  <c:v>1.0740000000000001E-5</c:v>
                </c:pt>
                <c:pt idx="3341">
                  <c:v>1.0720000000000001E-5</c:v>
                </c:pt>
                <c:pt idx="3342">
                  <c:v>1.0720000000000001E-5</c:v>
                </c:pt>
                <c:pt idx="3343">
                  <c:v>1.0730000000000001E-5</c:v>
                </c:pt>
                <c:pt idx="3344">
                  <c:v>1.0720000000000001E-5</c:v>
                </c:pt>
                <c:pt idx="3345">
                  <c:v>1.0710000000000001E-5</c:v>
                </c:pt>
                <c:pt idx="3346">
                  <c:v>1.0710000000000001E-5</c:v>
                </c:pt>
                <c:pt idx="3347">
                  <c:v>1.0699999999999999E-5</c:v>
                </c:pt>
                <c:pt idx="3348">
                  <c:v>1.0720000000000001E-5</c:v>
                </c:pt>
                <c:pt idx="3349">
                  <c:v>1.0710000000000001E-5</c:v>
                </c:pt>
                <c:pt idx="3350">
                  <c:v>1.0740000000000001E-5</c:v>
                </c:pt>
                <c:pt idx="3351">
                  <c:v>1.0710000000000001E-5</c:v>
                </c:pt>
                <c:pt idx="3352">
                  <c:v>1.0710000000000001E-5</c:v>
                </c:pt>
                <c:pt idx="3353">
                  <c:v>1.0710000000000001E-5</c:v>
                </c:pt>
                <c:pt idx="3354">
                  <c:v>1.0679999999999999E-5</c:v>
                </c:pt>
                <c:pt idx="3355">
                  <c:v>1.0720000000000001E-5</c:v>
                </c:pt>
                <c:pt idx="3356">
                  <c:v>1.0710000000000001E-5</c:v>
                </c:pt>
                <c:pt idx="3357">
                  <c:v>1.0710000000000001E-5</c:v>
                </c:pt>
                <c:pt idx="3358">
                  <c:v>1.0740000000000001E-5</c:v>
                </c:pt>
                <c:pt idx="3359">
                  <c:v>1.0720000000000001E-5</c:v>
                </c:pt>
                <c:pt idx="3360">
                  <c:v>1.0720000000000001E-5</c:v>
                </c:pt>
                <c:pt idx="3361">
                  <c:v>1.0710000000000001E-5</c:v>
                </c:pt>
                <c:pt idx="3362">
                  <c:v>1.0720000000000001E-5</c:v>
                </c:pt>
                <c:pt idx="3363">
                  <c:v>1.0720000000000001E-5</c:v>
                </c:pt>
                <c:pt idx="3364">
                  <c:v>1.0710000000000001E-5</c:v>
                </c:pt>
                <c:pt idx="3365">
                  <c:v>1.0689999999999999E-5</c:v>
                </c:pt>
                <c:pt idx="3366">
                  <c:v>1.0710000000000001E-5</c:v>
                </c:pt>
                <c:pt idx="3367">
                  <c:v>1.0720000000000001E-5</c:v>
                </c:pt>
                <c:pt idx="3368">
                  <c:v>1.0710000000000001E-5</c:v>
                </c:pt>
                <c:pt idx="3369">
                  <c:v>1.0730000000000001E-5</c:v>
                </c:pt>
                <c:pt idx="3370">
                  <c:v>1.0730000000000001E-5</c:v>
                </c:pt>
                <c:pt idx="3371">
                  <c:v>1.0740000000000001E-5</c:v>
                </c:pt>
                <c:pt idx="3372">
                  <c:v>1.075E-5</c:v>
                </c:pt>
                <c:pt idx="3373">
                  <c:v>1.0710000000000001E-5</c:v>
                </c:pt>
                <c:pt idx="3374">
                  <c:v>1.0720000000000001E-5</c:v>
                </c:pt>
                <c:pt idx="3375">
                  <c:v>1.0730000000000001E-5</c:v>
                </c:pt>
                <c:pt idx="3376">
                  <c:v>1.0720000000000001E-5</c:v>
                </c:pt>
                <c:pt idx="3377">
                  <c:v>1.0730000000000001E-5</c:v>
                </c:pt>
                <c:pt idx="3378">
                  <c:v>1.0730000000000001E-5</c:v>
                </c:pt>
                <c:pt idx="3379">
                  <c:v>1.075E-5</c:v>
                </c:pt>
                <c:pt idx="3380">
                  <c:v>1.0740000000000001E-5</c:v>
                </c:pt>
                <c:pt idx="3381">
                  <c:v>1.0740000000000001E-5</c:v>
                </c:pt>
                <c:pt idx="3382">
                  <c:v>1.0740000000000001E-5</c:v>
                </c:pt>
                <c:pt idx="3383">
                  <c:v>1.0730000000000001E-5</c:v>
                </c:pt>
                <c:pt idx="3384">
                  <c:v>1.0720000000000001E-5</c:v>
                </c:pt>
                <c:pt idx="3385">
                  <c:v>1.0730000000000001E-5</c:v>
                </c:pt>
                <c:pt idx="3386">
                  <c:v>1.0730000000000001E-5</c:v>
                </c:pt>
                <c:pt idx="3387">
                  <c:v>1.075E-5</c:v>
                </c:pt>
                <c:pt idx="3388">
                  <c:v>1.0740000000000001E-5</c:v>
                </c:pt>
                <c:pt idx="3389">
                  <c:v>1.075E-5</c:v>
                </c:pt>
                <c:pt idx="3390">
                  <c:v>1.075E-5</c:v>
                </c:pt>
                <c:pt idx="3391">
                  <c:v>1.0740000000000001E-5</c:v>
                </c:pt>
                <c:pt idx="3392">
                  <c:v>1.0730000000000001E-5</c:v>
                </c:pt>
                <c:pt idx="3393">
                  <c:v>1.076E-5</c:v>
                </c:pt>
                <c:pt idx="3394">
                  <c:v>1.075E-5</c:v>
                </c:pt>
                <c:pt idx="3395">
                  <c:v>1.077E-5</c:v>
                </c:pt>
                <c:pt idx="3396">
                  <c:v>1.077E-5</c:v>
                </c:pt>
                <c:pt idx="3397">
                  <c:v>1.079E-5</c:v>
                </c:pt>
                <c:pt idx="3398">
                  <c:v>1.0740000000000001E-5</c:v>
                </c:pt>
                <c:pt idx="3399">
                  <c:v>1.077E-5</c:v>
                </c:pt>
                <c:pt idx="3400">
                  <c:v>1.076E-5</c:v>
                </c:pt>
                <c:pt idx="3401">
                  <c:v>1.077E-5</c:v>
                </c:pt>
                <c:pt idx="3402">
                  <c:v>1.077E-5</c:v>
                </c:pt>
                <c:pt idx="3403">
                  <c:v>1.075E-5</c:v>
                </c:pt>
                <c:pt idx="3404">
                  <c:v>1.076E-5</c:v>
                </c:pt>
                <c:pt idx="3405">
                  <c:v>1.0740000000000001E-5</c:v>
                </c:pt>
                <c:pt idx="3406">
                  <c:v>1.077E-5</c:v>
                </c:pt>
                <c:pt idx="3407">
                  <c:v>1.0740000000000001E-5</c:v>
                </c:pt>
                <c:pt idx="3408">
                  <c:v>1.0740000000000001E-5</c:v>
                </c:pt>
                <c:pt idx="3409">
                  <c:v>1.0740000000000001E-5</c:v>
                </c:pt>
                <c:pt idx="3410">
                  <c:v>1.0740000000000001E-5</c:v>
                </c:pt>
                <c:pt idx="3411">
                  <c:v>1.0740000000000001E-5</c:v>
                </c:pt>
                <c:pt idx="3412">
                  <c:v>1.078E-5</c:v>
                </c:pt>
                <c:pt idx="3413">
                  <c:v>1.079E-5</c:v>
                </c:pt>
                <c:pt idx="3414">
                  <c:v>1.078E-5</c:v>
                </c:pt>
                <c:pt idx="3415">
                  <c:v>1.077E-5</c:v>
                </c:pt>
                <c:pt idx="3416">
                  <c:v>1.078E-5</c:v>
                </c:pt>
                <c:pt idx="3417">
                  <c:v>1.076E-5</c:v>
                </c:pt>
                <c:pt idx="3418">
                  <c:v>1.078E-5</c:v>
                </c:pt>
                <c:pt idx="3419">
                  <c:v>1.075E-5</c:v>
                </c:pt>
                <c:pt idx="3420">
                  <c:v>1.075E-5</c:v>
                </c:pt>
                <c:pt idx="3421">
                  <c:v>1.0740000000000001E-5</c:v>
                </c:pt>
                <c:pt idx="3422">
                  <c:v>1.075E-5</c:v>
                </c:pt>
                <c:pt idx="3423">
                  <c:v>1.0740000000000001E-5</c:v>
                </c:pt>
                <c:pt idx="3424">
                  <c:v>1.077E-5</c:v>
                </c:pt>
                <c:pt idx="3425">
                  <c:v>1.075E-5</c:v>
                </c:pt>
                <c:pt idx="3426">
                  <c:v>1.0740000000000001E-5</c:v>
                </c:pt>
                <c:pt idx="3427">
                  <c:v>1.076E-5</c:v>
                </c:pt>
                <c:pt idx="3428">
                  <c:v>1.075E-5</c:v>
                </c:pt>
                <c:pt idx="3429">
                  <c:v>1.078E-5</c:v>
                </c:pt>
                <c:pt idx="3430">
                  <c:v>1.078E-5</c:v>
                </c:pt>
                <c:pt idx="3431">
                  <c:v>1.079E-5</c:v>
                </c:pt>
                <c:pt idx="3432">
                  <c:v>1.079E-5</c:v>
                </c:pt>
                <c:pt idx="3433">
                  <c:v>1.0740000000000001E-5</c:v>
                </c:pt>
                <c:pt idx="3434">
                  <c:v>1.075E-5</c:v>
                </c:pt>
                <c:pt idx="3435">
                  <c:v>1.075E-5</c:v>
                </c:pt>
                <c:pt idx="3436">
                  <c:v>1.0740000000000001E-5</c:v>
                </c:pt>
                <c:pt idx="3437">
                  <c:v>1.076E-5</c:v>
                </c:pt>
                <c:pt idx="3438">
                  <c:v>1.077E-5</c:v>
                </c:pt>
                <c:pt idx="3439">
                  <c:v>1.078E-5</c:v>
                </c:pt>
                <c:pt idx="3440">
                  <c:v>1.076E-5</c:v>
                </c:pt>
                <c:pt idx="3441">
                  <c:v>1.075E-5</c:v>
                </c:pt>
                <c:pt idx="3442">
                  <c:v>1.075E-5</c:v>
                </c:pt>
                <c:pt idx="3443">
                  <c:v>1.076E-5</c:v>
                </c:pt>
                <c:pt idx="3444">
                  <c:v>1.075E-5</c:v>
                </c:pt>
                <c:pt idx="3445">
                  <c:v>1.077E-5</c:v>
                </c:pt>
                <c:pt idx="3446">
                  <c:v>1.078E-5</c:v>
                </c:pt>
                <c:pt idx="3447">
                  <c:v>1.078E-5</c:v>
                </c:pt>
                <c:pt idx="3448">
                  <c:v>1.078E-5</c:v>
                </c:pt>
                <c:pt idx="3449">
                  <c:v>1.078E-5</c:v>
                </c:pt>
                <c:pt idx="3450">
                  <c:v>1.079E-5</c:v>
                </c:pt>
                <c:pt idx="3451">
                  <c:v>1.0730000000000001E-5</c:v>
                </c:pt>
                <c:pt idx="3452">
                  <c:v>1.078E-5</c:v>
                </c:pt>
                <c:pt idx="3453">
                  <c:v>1.077E-5</c:v>
                </c:pt>
                <c:pt idx="3454">
                  <c:v>1.077E-5</c:v>
                </c:pt>
                <c:pt idx="3455">
                  <c:v>1.076E-5</c:v>
                </c:pt>
                <c:pt idx="3456">
                  <c:v>1.079E-5</c:v>
                </c:pt>
                <c:pt idx="3457">
                  <c:v>1.077E-5</c:v>
                </c:pt>
                <c:pt idx="3458">
                  <c:v>1.078E-5</c:v>
                </c:pt>
                <c:pt idx="3459">
                  <c:v>1.077E-5</c:v>
                </c:pt>
                <c:pt idx="3460">
                  <c:v>1.077E-5</c:v>
                </c:pt>
                <c:pt idx="3461">
                  <c:v>1.077E-5</c:v>
                </c:pt>
                <c:pt idx="3462">
                  <c:v>1.078E-5</c:v>
                </c:pt>
                <c:pt idx="3463">
                  <c:v>1.076E-5</c:v>
                </c:pt>
                <c:pt idx="3464">
                  <c:v>1.079E-5</c:v>
                </c:pt>
                <c:pt idx="3465">
                  <c:v>1.079E-5</c:v>
                </c:pt>
                <c:pt idx="3466">
                  <c:v>1.08E-5</c:v>
                </c:pt>
                <c:pt idx="3467">
                  <c:v>1.079E-5</c:v>
                </c:pt>
                <c:pt idx="3468">
                  <c:v>1.077E-5</c:v>
                </c:pt>
                <c:pt idx="3469">
                  <c:v>1.078E-5</c:v>
                </c:pt>
                <c:pt idx="3470">
                  <c:v>1.078E-5</c:v>
                </c:pt>
                <c:pt idx="3471">
                  <c:v>1.078E-5</c:v>
                </c:pt>
                <c:pt idx="3472">
                  <c:v>1.075E-5</c:v>
                </c:pt>
                <c:pt idx="3473">
                  <c:v>1.075E-5</c:v>
                </c:pt>
                <c:pt idx="3474">
                  <c:v>1.078E-5</c:v>
                </c:pt>
                <c:pt idx="3475">
                  <c:v>1.0740000000000001E-5</c:v>
                </c:pt>
                <c:pt idx="3476">
                  <c:v>1.078E-5</c:v>
                </c:pt>
                <c:pt idx="3477">
                  <c:v>1.078E-5</c:v>
                </c:pt>
                <c:pt idx="3478">
                  <c:v>1.077E-5</c:v>
                </c:pt>
                <c:pt idx="3479">
                  <c:v>1.078E-5</c:v>
                </c:pt>
                <c:pt idx="3480">
                  <c:v>1.079E-5</c:v>
                </c:pt>
                <c:pt idx="3481">
                  <c:v>1.079E-5</c:v>
                </c:pt>
                <c:pt idx="3482">
                  <c:v>1.079E-5</c:v>
                </c:pt>
                <c:pt idx="3483">
                  <c:v>1.078E-5</c:v>
                </c:pt>
                <c:pt idx="3484">
                  <c:v>1.079E-5</c:v>
                </c:pt>
                <c:pt idx="3485">
                  <c:v>1.08E-5</c:v>
                </c:pt>
                <c:pt idx="3486">
                  <c:v>1.08E-5</c:v>
                </c:pt>
                <c:pt idx="3487">
                  <c:v>1.08E-5</c:v>
                </c:pt>
                <c:pt idx="3488">
                  <c:v>1.081E-5</c:v>
                </c:pt>
                <c:pt idx="3489">
                  <c:v>1.081E-5</c:v>
                </c:pt>
                <c:pt idx="3490">
                  <c:v>1.079E-5</c:v>
                </c:pt>
                <c:pt idx="3491">
                  <c:v>1.08E-5</c:v>
                </c:pt>
                <c:pt idx="3492">
                  <c:v>1.08E-5</c:v>
                </c:pt>
                <c:pt idx="3493">
                  <c:v>1.08E-5</c:v>
                </c:pt>
                <c:pt idx="3494">
                  <c:v>1.079E-5</c:v>
                </c:pt>
                <c:pt idx="3495">
                  <c:v>1.078E-5</c:v>
                </c:pt>
                <c:pt idx="3496">
                  <c:v>1.08E-5</c:v>
                </c:pt>
                <c:pt idx="3497">
                  <c:v>1.078E-5</c:v>
                </c:pt>
                <c:pt idx="3498">
                  <c:v>1.08E-5</c:v>
                </c:pt>
                <c:pt idx="3499">
                  <c:v>1.079E-5</c:v>
                </c:pt>
                <c:pt idx="3500">
                  <c:v>1.079E-5</c:v>
                </c:pt>
                <c:pt idx="3501">
                  <c:v>1.077E-5</c:v>
                </c:pt>
                <c:pt idx="3502">
                  <c:v>1.075E-5</c:v>
                </c:pt>
                <c:pt idx="3503">
                  <c:v>1.08E-5</c:v>
                </c:pt>
                <c:pt idx="3504">
                  <c:v>1.079E-5</c:v>
                </c:pt>
                <c:pt idx="3505">
                  <c:v>1.078E-5</c:v>
                </c:pt>
                <c:pt idx="3506">
                  <c:v>1.078E-5</c:v>
                </c:pt>
                <c:pt idx="3507">
                  <c:v>1.076E-5</c:v>
                </c:pt>
                <c:pt idx="3508">
                  <c:v>1.075E-5</c:v>
                </c:pt>
                <c:pt idx="3509">
                  <c:v>1.0740000000000001E-5</c:v>
                </c:pt>
                <c:pt idx="3510">
                  <c:v>1.0740000000000001E-5</c:v>
                </c:pt>
                <c:pt idx="3511">
                  <c:v>1.076E-5</c:v>
                </c:pt>
                <c:pt idx="3512">
                  <c:v>1.0740000000000001E-5</c:v>
                </c:pt>
                <c:pt idx="3513">
                  <c:v>1.077E-5</c:v>
                </c:pt>
                <c:pt idx="3514">
                  <c:v>1.077E-5</c:v>
                </c:pt>
                <c:pt idx="3515">
                  <c:v>1.0740000000000001E-5</c:v>
                </c:pt>
                <c:pt idx="3516">
                  <c:v>1.0740000000000001E-5</c:v>
                </c:pt>
                <c:pt idx="3517">
                  <c:v>1.0730000000000001E-5</c:v>
                </c:pt>
                <c:pt idx="3518">
                  <c:v>1.0740000000000001E-5</c:v>
                </c:pt>
                <c:pt idx="3519">
                  <c:v>1.0740000000000001E-5</c:v>
                </c:pt>
                <c:pt idx="3520">
                  <c:v>1.0740000000000001E-5</c:v>
                </c:pt>
                <c:pt idx="3521">
                  <c:v>1.075E-5</c:v>
                </c:pt>
                <c:pt idx="3522">
                  <c:v>1.0720000000000001E-5</c:v>
                </c:pt>
                <c:pt idx="3523">
                  <c:v>1.076E-5</c:v>
                </c:pt>
                <c:pt idx="3524">
                  <c:v>1.0730000000000001E-5</c:v>
                </c:pt>
                <c:pt idx="3525">
                  <c:v>1.075E-5</c:v>
                </c:pt>
                <c:pt idx="3526">
                  <c:v>1.0740000000000001E-5</c:v>
                </c:pt>
                <c:pt idx="3527">
                  <c:v>1.0740000000000001E-5</c:v>
                </c:pt>
                <c:pt idx="3528">
                  <c:v>1.0730000000000001E-5</c:v>
                </c:pt>
                <c:pt idx="3529">
                  <c:v>1.0730000000000001E-5</c:v>
                </c:pt>
                <c:pt idx="3530">
                  <c:v>1.0740000000000001E-5</c:v>
                </c:pt>
                <c:pt idx="3531">
                  <c:v>1.0730000000000001E-5</c:v>
                </c:pt>
                <c:pt idx="3532">
                  <c:v>1.0720000000000001E-5</c:v>
                </c:pt>
                <c:pt idx="3533">
                  <c:v>1.0720000000000001E-5</c:v>
                </c:pt>
                <c:pt idx="3534">
                  <c:v>1.0730000000000001E-5</c:v>
                </c:pt>
                <c:pt idx="3535">
                  <c:v>1.0720000000000001E-5</c:v>
                </c:pt>
                <c:pt idx="3536">
                  <c:v>1.0740000000000001E-5</c:v>
                </c:pt>
                <c:pt idx="3537">
                  <c:v>1.0740000000000001E-5</c:v>
                </c:pt>
                <c:pt idx="3538">
                  <c:v>1.0740000000000001E-5</c:v>
                </c:pt>
                <c:pt idx="3539">
                  <c:v>1.0730000000000001E-5</c:v>
                </c:pt>
                <c:pt idx="3540">
                  <c:v>1.0720000000000001E-5</c:v>
                </c:pt>
                <c:pt idx="3541">
                  <c:v>1.075E-5</c:v>
                </c:pt>
                <c:pt idx="3542">
                  <c:v>1.0740000000000001E-5</c:v>
                </c:pt>
                <c:pt idx="3543">
                  <c:v>1.0740000000000001E-5</c:v>
                </c:pt>
                <c:pt idx="3544">
                  <c:v>1.0730000000000001E-5</c:v>
                </c:pt>
                <c:pt idx="3545">
                  <c:v>1.0740000000000001E-5</c:v>
                </c:pt>
                <c:pt idx="3546">
                  <c:v>1.0730000000000001E-5</c:v>
                </c:pt>
                <c:pt idx="3547">
                  <c:v>1.075E-5</c:v>
                </c:pt>
                <c:pt idx="3548">
                  <c:v>1.0740000000000001E-5</c:v>
                </c:pt>
                <c:pt idx="3549">
                  <c:v>1.077E-5</c:v>
                </c:pt>
                <c:pt idx="3550">
                  <c:v>1.075E-5</c:v>
                </c:pt>
                <c:pt idx="3551">
                  <c:v>1.076E-5</c:v>
                </c:pt>
                <c:pt idx="3552">
                  <c:v>1.076E-5</c:v>
                </c:pt>
                <c:pt idx="3553">
                  <c:v>1.0740000000000001E-5</c:v>
                </c:pt>
                <c:pt idx="3554">
                  <c:v>1.0740000000000001E-5</c:v>
                </c:pt>
                <c:pt idx="3555">
                  <c:v>1.075E-5</c:v>
                </c:pt>
                <c:pt idx="3556">
                  <c:v>1.075E-5</c:v>
                </c:pt>
                <c:pt idx="3557">
                  <c:v>1.079E-5</c:v>
                </c:pt>
                <c:pt idx="3558">
                  <c:v>1.075E-5</c:v>
                </c:pt>
                <c:pt idx="3559">
                  <c:v>1.078E-5</c:v>
                </c:pt>
                <c:pt idx="3560">
                  <c:v>1.079E-5</c:v>
                </c:pt>
                <c:pt idx="3561">
                  <c:v>1.078E-5</c:v>
                </c:pt>
                <c:pt idx="3562">
                  <c:v>1.077E-5</c:v>
                </c:pt>
                <c:pt idx="3563">
                  <c:v>1.078E-5</c:v>
                </c:pt>
                <c:pt idx="3564">
                  <c:v>1.0740000000000001E-5</c:v>
                </c:pt>
                <c:pt idx="3565">
                  <c:v>1.076E-5</c:v>
                </c:pt>
                <c:pt idx="3566">
                  <c:v>1.077E-5</c:v>
                </c:pt>
                <c:pt idx="3567">
                  <c:v>1.077E-5</c:v>
                </c:pt>
                <c:pt idx="3568">
                  <c:v>1.078E-5</c:v>
                </c:pt>
                <c:pt idx="3569">
                  <c:v>1.0740000000000001E-5</c:v>
                </c:pt>
                <c:pt idx="3570">
                  <c:v>1.075E-5</c:v>
                </c:pt>
                <c:pt idx="3571">
                  <c:v>1.077E-5</c:v>
                </c:pt>
                <c:pt idx="3572">
                  <c:v>1.075E-5</c:v>
                </c:pt>
                <c:pt idx="3573">
                  <c:v>1.077E-5</c:v>
                </c:pt>
                <c:pt idx="3574">
                  <c:v>1.076E-5</c:v>
                </c:pt>
                <c:pt idx="3575">
                  <c:v>1.078E-5</c:v>
                </c:pt>
                <c:pt idx="3576">
                  <c:v>1.077E-5</c:v>
                </c:pt>
                <c:pt idx="3577">
                  <c:v>1.077E-5</c:v>
                </c:pt>
                <c:pt idx="3578">
                  <c:v>1.078E-5</c:v>
                </c:pt>
                <c:pt idx="3579">
                  <c:v>1.077E-5</c:v>
                </c:pt>
                <c:pt idx="3580">
                  <c:v>1.077E-5</c:v>
                </c:pt>
                <c:pt idx="3581">
                  <c:v>1.079E-5</c:v>
                </c:pt>
                <c:pt idx="3582">
                  <c:v>1.079E-5</c:v>
                </c:pt>
                <c:pt idx="3583">
                  <c:v>1.077E-5</c:v>
                </c:pt>
                <c:pt idx="3584">
                  <c:v>1.077E-5</c:v>
                </c:pt>
                <c:pt idx="3585">
                  <c:v>1.079E-5</c:v>
                </c:pt>
                <c:pt idx="3586">
                  <c:v>1.079E-5</c:v>
                </c:pt>
                <c:pt idx="3587">
                  <c:v>1.075E-5</c:v>
                </c:pt>
                <c:pt idx="3588">
                  <c:v>1.08E-5</c:v>
                </c:pt>
                <c:pt idx="3589">
                  <c:v>1.079E-5</c:v>
                </c:pt>
                <c:pt idx="3590">
                  <c:v>1.079E-5</c:v>
                </c:pt>
                <c:pt idx="3591">
                  <c:v>1.081E-5</c:v>
                </c:pt>
                <c:pt idx="3592">
                  <c:v>1.079E-5</c:v>
                </c:pt>
                <c:pt idx="3593">
                  <c:v>1.08E-5</c:v>
                </c:pt>
                <c:pt idx="3594">
                  <c:v>1.079E-5</c:v>
                </c:pt>
                <c:pt idx="3595">
                  <c:v>1.077E-5</c:v>
                </c:pt>
                <c:pt idx="3596">
                  <c:v>1.079E-5</c:v>
                </c:pt>
                <c:pt idx="3597">
                  <c:v>1.076E-5</c:v>
                </c:pt>
                <c:pt idx="3598">
                  <c:v>1.078E-5</c:v>
                </c:pt>
                <c:pt idx="3599">
                  <c:v>1.076E-5</c:v>
                </c:pt>
                <c:pt idx="3600">
                  <c:v>1.077E-5</c:v>
                </c:pt>
                <c:pt idx="3601">
                  <c:v>1.077E-5</c:v>
                </c:pt>
                <c:pt idx="3602">
                  <c:v>1.079E-5</c:v>
                </c:pt>
                <c:pt idx="3603">
                  <c:v>1.075E-5</c:v>
                </c:pt>
                <c:pt idx="3604">
                  <c:v>1.078E-5</c:v>
                </c:pt>
                <c:pt idx="3605">
                  <c:v>1.079E-5</c:v>
                </c:pt>
                <c:pt idx="3606">
                  <c:v>1.079E-5</c:v>
                </c:pt>
                <c:pt idx="3607">
                  <c:v>1.08E-5</c:v>
                </c:pt>
                <c:pt idx="3608">
                  <c:v>1.078E-5</c:v>
                </c:pt>
                <c:pt idx="3609">
                  <c:v>1.079E-5</c:v>
                </c:pt>
                <c:pt idx="3610">
                  <c:v>1.079E-5</c:v>
                </c:pt>
                <c:pt idx="3611">
                  <c:v>1.079E-5</c:v>
                </c:pt>
                <c:pt idx="3612">
                  <c:v>1.079E-5</c:v>
                </c:pt>
                <c:pt idx="3613">
                  <c:v>1.079E-5</c:v>
                </c:pt>
                <c:pt idx="3614">
                  <c:v>1.08E-5</c:v>
                </c:pt>
                <c:pt idx="3615">
                  <c:v>1.08E-5</c:v>
                </c:pt>
                <c:pt idx="3616">
                  <c:v>1.081E-5</c:v>
                </c:pt>
                <c:pt idx="3617">
                  <c:v>1.08E-5</c:v>
                </c:pt>
                <c:pt idx="3618">
                  <c:v>1.079E-5</c:v>
                </c:pt>
                <c:pt idx="3619">
                  <c:v>1.081E-5</c:v>
                </c:pt>
                <c:pt idx="3620">
                  <c:v>1.08E-5</c:v>
                </c:pt>
                <c:pt idx="3621">
                  <c:v>1.079E-5</c:v>
                </c:pt>
                <c:pt idx="3622">
                  <c:v>1.077E-5</c:v>
                </c:pt>
                <c:pt idx="3623">
                  <c:v>1.079E-5</c:v>
                </c:pt>
                <c:pt idx="3624">
                  <c:v>1.077E-5</c:v>
                </c:pt>
                <c:pt idx="3625">
                  <c:v>1.079E-5</c:v>
                </c:pt>
                <c:pt idx="3626">
                  <c:v>1.079E-5</c:v>
                </c:pt>
                <c:pt idx="3627">
                  <c:v>1.079E-5</c:v>
                </c:pt>
                <c:pt idx="3628">
                  <c:v>1.081E-5</c:v>
                </c:pt>
                <c:pt idx="3629">
                  <c:v>1.078E-5</c:v>
                </c:pt>
                <c:pt idx="3630">
                  <c:v>1.08E-5</c:v>
                </c:pt>
                <c:pt idx="3631">
                  <c:v>1.079E-5</c:v>
                </c:pt>
                <c:pt idx="3632">
                  <c:v>1.08E-5</c:v>
                </c:pt>
                <c:pt idx="3633">
                  <c:v>1.078E-5</c:v>
                </c:pt>
                <c:pt idx="3634">
                  <c:v>1.079E-5</c:v>
                </c:pt>
                <c:pt idx="3635">
                  <c:v>1.077E-5</c:v>
                </c:pt>
                <c:pt idx="3636">
                  <c:v>1.077E-5</c:v>
                </c:pt>
                <c:pt idx="3637">
                  <c:v>1.079E-5</c:v>
                </c:pt>
                <c:pt idx="3638">
                  <c:v>1.078E-5</c:v>
                </c:pt>
                <c:pt idx="3639">
                  <c:v>1.078E-5</c:v>
                </c:pt>
                <c:pt idx="3640">
                  <c:v>1.077E-5</c:v>
                </c:pt>
                <c:pt idx="3641">
                  <c:v>1.076E-5</c:v>
                </c:pt>
                <c:pt idx="3642">
                  <c:v>1.075E-5</c:v>
                </c:pt>
                <c:pt idx="3643">
                  <c:v>1.077E-5</c:v>
                </c:pt>
                <c:pt idx="3644">
                  <c:v>1.076E-5</c:v>
                </c:pt>
                <c:pt idx="3645">
                  <c:v>1.078E-5</c:v>
                </c:pt>
                <c:pt idx="3646">
                  <c:v>1.078E-5</c:v>
                </c:pt>
                <c:pt idx="3647">
                  <c:v>1.079E-5</c:v>
                </c:pt>
                <c:pt idx="3648">
                  <c:v>1.077E-5</c:v>
                </c:pt>
                <c:pt idx="3649">
                  <c:v>1.077E-5</c:v>
                </c:pt>
                <c:pt idx="3650">
                  <c:v>1.078E-5</c:v>
                </c:pt>
                <c:pt idx="3651">
                  <c:v>1.075E-5</c:v>
                </c:pt>
                <c:pt idx="3652">
                  <c:v>1.078E-5</c:v>
                </c:pt>
                <c:pt idx="3653">
                  <c:v>1.08E-5</c:v>
                </c:pt>
                <c:pt idx="3654">
                  <c:v>1.079E-5</c:v>
                </c:pt>
                <c:pt idx="3655">
                  <c:v>1.081E-5</c:v>
                </c:pt>
                <c:pt idx="3656">
                  <c:v>1.077E-5</c:v>
                </c:pt>
                <c:pt idx="3657">
                  <c:v>1.081E-5</c:v>
                </c:pt>
                <c:pt idx="3658">
                  <c:v>1.08E-5</c:v>
                </c:pt>
                <c:pt idx="3659">
                  <c:v>1.081E-5</c:v>
                </c:pt>
                <c:pt idx="3660">
                  <c:v>1.079E-5</c:v>
                </c:pt>
                <c:pt idx="3661">
                  <c:v>1.078E-5</c:v>
                </c:pt>
                <c:pt idx="3662">
                  <c:v>1.078E-5</c:v>
                </c:pt>
                <c:pt idx="3663">
                  <c:v>1.08E-5</c:v>
                </c:pt>
                <c:pt idx="3664">
                  <c:v>1.079E-5</c:v>
                </c:pt>
                <c:pt idx="3665">
                  <c:v>1.078E-5</c:v>
                </c:pt>
                <c:pt idx="3666">
                  <c:v>1.078E-5</c:v>
                </c:pt>
                <c:pt idx="3667">
                  <c:v>1.078E-5</c:v>
                </c:pt>
                <c:pt idx="3668">
                  <c:v>1.08E-5</c:v>
                </c:pt>
                <c:pt idx="3669">
                  <c:v>1.079E-5</c:v>
                </c:pt>
                <c:pt idx="3670">
                  <c:v>1.079E-5</c:v>
                </c:pt>
                <c:pt idx="3671">
                  <c:v>1.08E-5</c:v>
                </c:pt>
                <c:pt idx="3672">
                  <c:v>1.08E-5</c:v>
                </c:pt>
                <c:pt idx="3673">
                  <c:v>1.078E-5</c:v>
                </c:pt>
                <c:pt idx="3674">
                  <c:v>1.076E-5</c:v>
                </c:pt>
                <c:pt idx="3675">
                  <c:v>1.075E-5</c:v>
                </c:pt>
                <c:pt idx="3676">
                  <c:v>1.076E-5</c:v>
                </c:pt>
                <c:pt idx="3677">
                  <c:v>1.078E-5</c:v>
                </c:pt>
                <c:pt idx="3678">
                  <c:v>1.078E-5</c:v>
                </c:pt>
                <c:pt idx="3679">
                  <c:v>1.078E-5</c:v>
                </c:pt>
                <c:pt idx="3680">
                  <c:v>1.077E-5</c:v>
                </c:pt>
                <c:pt idx="3681">
                  <c:v>1.075E-5</c:v>
                </c:pt>
                <c:pt idx="3682">
                  <c:v>1.077E-5</c:v>
                </c:pt>
                <c:pt idx="3683">
                  <c:v>1.077E-5</c:v>
                </c:pt>
                <c:pt idx="3684">
                  <c:v>1.077E-5</c:v>
                </c:pt>
                <c:pt idx="3685">
                  <c:v>1.0730000000000001E-5</c:v>
                </c:pt>
                <c:pt idx="3686">
                  <c:v>1.075E-5</c:v>
                </c:pt>
                <c:pt idx="3687">
                  <c:v>1.076E-5</c:v>
                </c:pt>
                <c:pt idx="3688">
                  <c:v>1.0730000000000001E-5</c:v>
                </c:pt>
                <c:pt idx="3689">
                  <c:v>1.076E-5</c:v>
                </c:pt>
                <c:pt idx="3690">
                  <c:v>1.076E-5</c:v>
                </c:pt>
                <c:pt idx="3691">
                  <c:v>1.077E-5</c:v>
                </c:pt>
                <c:pt idx="3692">
                  <c:v>1.075E-5</c:v>
                </c:pt>
                <c:pt idx="3693">
                  <c:v>1.075E-5</c:v>
                </c:pt>
                <c:pt idx="3694">
                  <c:v>1.077E-5</c:v>
                </c:pt>
                <c:pt idx="3695">
                  <c:v>1.0740000000000001E-5</c:v>
                </c:pt>
                <c:pt idx="3696">
                  <c:v>1.075E-5</c:v>
                </c:pt>
                <c:pt idx="3697">
                  <c:v>1.076E-5</c:v>
                </c:pt>
                <c:pt idx="3698">
                  <c:v>1.076E-5</c:v>
                </c:pt>
                <c:pt idx="3699">
                  <c:v>1.0740000000000001E-5</c:v>
                </c:pt>
                <c:pt idx="3700">
                  <c:v>1.0740000000000001E-5</c:v>
                </c:pt>
                <c:pt idx="3701">
                  <c:v>1.0730000000000001E-5</c:v>
                </c:pt>
                <c:pt idx="3702">
                  <c:v>1.0720000000000001E-5</c:v>
                </c:pt>
                <c:pt idx="3703">
                  <c:v>1.0740000000000001E-5</c:v>
                </c:pt>
                <c:pt idx="3704">
                  <c:v>1.0740000000000001E-5</c:v>
                </c:pt>
                <c:pt idx="3705">
                  <c:v>1.0720000000000001E-5</c:v>
                </c:pt>
                <c:pt idx="3706">
                  <c:v>1.0730000000000001E-5</c:v>
                </c:pt>
                <c:pt idx="3707">
                  <c:v>1.0720000000000001E-5</c:v>
                </c:pt>
                <c:pt idx="3708">
                  <c:v>1.0730000000000001E-5</c:v>
                </c:pt>
                <c:pt idx="3709">
                  <c:v>1.0720000000000001E-5</c:v>
                </c:pt>
                <c:pt idx="3710">
                  <c:v>1.0720000000000001E-5</c:v>
                </c:pt>
                <c:pt idx="3711">
                  <c:v>1.0720000000000001E-5</c:v>
                </c:pt>
                <c:pt idx="3712">
                  <c:v>1.0730000000000001E-5</c:v>
                </c:pt>
                <c:pt idx="3713">
                  <c:v>1.0720000000000001E-5</c:v>
                </c:pt>
                <c:pt idx="3714">
                  <c:v>1.0720000000000001E-5</c:v>
                </c:pt>
                <c:pt idx="3715">
                  <c:v>1.0720000000000001E-5</c:v>
                </c:pt>
                <c:pt idx="3716">
                  <c:v>1.0720000000000001E-5</c:v>
                </c:pt>
                <c:pt idx="3717">
                  <c:v>1.0730000000000001E-5</c:v>
                </c:pt>
                <c:pt idx="3718">
                  <c:v>1.0740000000000001E-5</c:v>
                </c:pt>
                <c:pt idx="3719">
                  <c:v>1.0730000000000001E-5</c:v>
                </c:pt>
                <c:pt idx="3720">
                  <c:v>1.0720000000000001E-5</c:v>
                </c:pt>
                <c:pt idx="3721">
                  <c:v>1.0720000000000001E-5</c:v>
                </c:pt>
                <c:pt idx="3722">
                  <c:v>1.0720000000000001E-5</c:v>
                </c:pt>
                <c:pt idx="3723">
                  <c:v>1.0720000000000001E-5</c:v>
                </c:pt>
                <c:pt idx="3724">
                  <c:v>1.0730000000000001E-5</c:v>
                </c:pt>
                <c:pt idx="3725">
                  <c:v>1.0720000000000001E-5</c:v>
                </c:pt>
                <c:pt idx="3726">
                  <c:v>1.0710000000000001E-5</c:v>
                </c:pt>
                <c:pt idx="3727">
                  <c:v>1.0720000000000001E-5</c:v>
                </c:pt>
                <c:pt idx="3728">
                  <c:v>1.0720000000000001E-5</c:v>
                </c:pt>
                <c:pt idx="3729">
                  <c:v>1.0710000000000001E-5</c:v>
                </c:pt>
                <c:pt idx="3730">
                  <c:v>1.0720000000000001E-5</c:v>
                </c:pt>
                <c:pt idx="3731">
                  <c:v>1.0710000000000001E-5</c:v>
                </c:pt>
                <c:pt idx="3732">
                  <c:v>1.0710000000000001E-5</c:v>
                </c:pt>
                <c:pt idx="3733">
                  <c:v>1.0710000000000001E-5</c:v>
                </c:pt>
                <c:pt idx="3734">
                  <c:v>1.0710000000000001E-5</c:v>
                </c:pt>
                <c:pt idx="3735">
                  <c:v>1.0730000000000001E-5</c:v>
                </c:pt>
                <c:pt idx="3736">
                  <c:v>1.0720000000000001E-5</c:v>
                </c:pt>
                <c:pt idx="3737">
                  <c:v>1.0720000000000001E-5</c:v>
                </c:pt>
                <c:pt idx="3738">
                  <c:v>1.0710000000000001E-5</c:v>
                </c:pt>
                <c:pt idx="3739">
                  <c:v>1.0720000000000001E-5</c:v>
                </c:pt>
                <c:pt idx="3740">
                  <c:v>1.0710000000000001E-5</c:v>
                </c:pt>
                <c:pt idx="3741">
                  <c:v>1.0720000000000001E-5</c:v>
                </c:pt>
                <c:pt idx="3742">
                  <c:v>1.0720000000000001E-5</c:v>
                </c:pt>
                <c:pt idx="3743">
                  <c:v>1.0720000000000001E-5</c:v>
                </c:pt>
                <c:pt idx="3744">
                  <c:v>1.0710000000000001E-5</c:v>
                </c:pt>
                <c:pt idx="3745">
                  <c:v>1.0720000000000001E-5</c:v>
                </c:pt>
                <c:pt idx="3746">
                  <c:v>1.0710000000000001E-5</c:v>
                </c:pt>
                <c:pt idx="3747">
                  <c:v>1.0710000000000001E-5</c:v>
                </c:pt>
                <c:pt idx="3748">
                  <c:v>1.0710000000000001E-5</c:v>
                </c:pt>
                <c:pt idx="3749">
                  <c:v>1.0720000000000001E-5</c:v>
                </c:pt>
                <c:pt idx="3750">
                  <c:v>1.0720000000000001E-5</c:v>
                </c:pt>
                <c:pt idx="3751">
                  <c:v>1.0720000000000001E-5</c:v>
                </c:pt>
                <c:pt idx="3752">
                  <c:v>1.0720000000000001E-5</c:v>
                </c:pt>
                <c:pt idx="3753">
                  <c:v>1.0720000000000001E-5</c:v>
                </c:pt>
                <c:pt idx="3754">
                  <c:v>1.0720000000000001E-5</c:v>
                </c:pt>
                <c:pt idx="3755">
                  <c:v>1.0730000000000001E-5</c:v>
                </c:pt>
                <c:pt idx="3756">
                  <c:v>1.0730000000000001E-5</c:v>
                </c:pt>
                <c:pt idx="3757">
                  <c:v>1.0730000000000001E-5</c:v>
                </c:pt>
                <c:pt idx="3758">
                  <c:v>1.0730000000000001E-5</c:v>
                </c:pt>
                <c:pt idx="3759">
                  <c:v>1.0740000000000001E-5</c:v>
                </c:pt>
                <c:pt idx="3760">
                  <c:v>1.0730000000000001E-5</c:v>
                </c:pt>
                <c:pt idx="3761">
                  <c:v>1.0730000000000001E-5</c:v>
                </c:pt>
                <c:pt idx="3762">
                  <c:v>1.0710000000000001E-5</c:v>
                </c:pt>
                <c:pt idx="3763">
                  <c:v>1.0730000000000001E-5</c:v>
                </c:pt>
                <c:pt idx="3764">
                  <c:v>1.0720000000000001E-5</c:v>
                </c:pt>
                <c:pt idx="3765">
                  <c:v>1.0720000000000001E-5</c:v>
                </c:pt>
                <c:pt idx="3766">
                  <c:v>1.0710000000000001E-5</c:v>
                </c:pt>
                <c:pt idx="3767">
                  <c:v>1.0720000000000001E-5</c:v>
                </c:pt>
                <c:pt idx="3768">
                  <c:v>1.0720000000000001E-5</c:v>
                </c:pt>
                <c:pt idx="3769">
                  <c:v>1.0720000000000001E-5</c:v>
                </c:pt>
                <c:pt idx="3770">
                  <c:v>1.0710000000000001E-5</c:v>
                </c:pt>
                <c:pt idx="3771">
                  <c:v>1.0710000000000001E-5</c:v>
                </c:pt>
                <c:pt idx="3772">
                  <c:v>1.0720000000000001E-5</c:v>
                </c:pt>
                <c:pt idx="3773">
                  <c:v>1.0720000000000001E-5</c:v>
                </c:pt>
                <c:pt idx="3774">
                  <c:v>1.0710000000000001E-5</c:v>
                </c:pt>
                <c:pt idx="3775">
                  <c:v>1.0720000000000001E-5</c:v>
                </c:pt>
                <c:pt idx="3776">
                  <c:v>1.0730000000000001E-5</c:v>
                </c:pt>
                <c:pt idx="3777">
                  <c:v>1.0720000000000001E-5</c:v>
                </c:pt>
                <c:pt idx="3778">
                  <c:v>1.075E-5</c:v>
                </c:pt>
                <c:pt idx="3779">
                  <c:v>1.0720000000000001E-5</c:v>
                </c:pt>
                <c:pt idx="3780">
                  <c:v>1.0740000000000001E-5</c:v>
                </c:pt>
                <c:pt idx="3781">
                  <c:v>1.0720000000000001E-5</c:v>
                </c:pt>
                <c:pt idx="3782">
                  <c:v>1.0730000000000001E-5</c:v>
                </c:pt>
                <c:pt idx="3783">
                  <c:v>1.0710000000000001E-5</c:v>
                </c:pt>
                <c:pt idx="3784">
                  <c:v>1.0720000000000001E-5</c:v>
                </c:pt>
                <c:pt idx="3785">
                  <c:v>1.0720000000000001E-5</c:v>
                </c:pt>
                <c:pt idx="3786">
                  <c:v>1.0710000000000001E-5</c:v>
                </c:pt>
                <c:pt idx="3787">
                  <c:v>1.0710000000000001E-5</c:v>
                </c:pt>
                <c:pt idx="3788">
                  <c:v>1.0710000000000001E-5</c:v>
                </c:pt>
                <c:pt idx="3789">
                  <c:v>1.0720000000000001E-5</c:v>
                </c:pt>
                <c:pt idx="3790">
                  <c:v>1.0710000000000001E-5</c:v>
                </c:pt>
                <c:pt idx="3791">
                  <c:v>1.0720000000000001E-5</c:v>
                </c:pt>
                <c:pt idx="3792">
                  <c:v>1.0730000000000001E-5</c:v>
                </c:pt>
                <c:pt idx="3793">
                  <c:v>1.0720000000000001E-5</c:v>
                </c:pt>
                <c:pt idx="3794">
                  <c:v>1.0720000000000001E-5</c:v>
                </c:pt>
                <c:pt idx="3795">
                  <c:v>1.0740000000000001E-5</c:v>
                </c:pt>
                <c:pt idx="3796">
                  <c:v>1.0730000000000001E-5</c:v>
                </c:pt>
                <c:pt idx="3797">
                  <c:v>1.0720000000000001E-5</c:v>
                </c:pt>
                <c:pt idx="3798">
                  <c:v>1.0730000000000001E-5</c:v>
                </c:pt>
                <c:pt idx="3799">
                  <c:v>1.0730000000000001E-5</c:v>
                </c:pt>
                <c:pt idx="3800">
                  <c:v>1.0740000000000001E-5</c:v>
                </c:pt>
                <c:pt idx="3801">
                  <c:v>1.0740000000000001E-5</c:v>
                </c:pt>
                <c:pt idx="3802">
                  <c:v>1.076E-5</c:v>
                </c:pt>
                <c:pt idx="3803">
                  <c:v>1.075E-5</c:v>
                </c:pt>
                <c:pt idx="3804">
                  <c:v>1.0740000000000001E-5</c:v>
                </c:pt>
                <c:pt idx="3805">
                  <c:v>1.075E-5</c:v>
                </c:pt>
                <c:pt idx="3806">
                  <c:v>1.075E-5</c:v>
                </c:pt>
                <c:pt idx="3807">
                  <c:v>1.075E-5</c:v>
                </c:pt>
                <c:pt idx="3808">
                  <c:v>1.075E-5</c:v>
                </c:pt>
                <c:pt idx="3809">
                  <c:v>1.075E-5</c:v>
                </c:pt>
                <c:pt idx="3810">
                  <c:v>1.076E-5</c:v>
                </c:pt>
                <c:pt idx="3811">
                  <c:v>1.076E-5</c:v>
                </c:pt>
                <c:pt idx="3812">
                  <c:v>1.075E-5</c:v>
                </c:pt>
                <c:pt idx="3813">
                  <c:v>1.0740000000000001E-5</c:v>
                </c:pt>
                <c:pt idx="3814">
                  <c:v>1.0730000000000001E-5</c:v>
                </c:pt>
                <c:pt idx="3815">
                  <c:v>1.0730000000000001E-5</c:v>
                </c:pt>
                <c:pt idx="3816">
                  <c:v>1.0730000000000001E-5</c:v>
                </c:pt>
                <c:pt idx="3817">
                  <c:v>1.0730000000000001E-5</c:v>
                </c:pt>
                <c:pt idx="3818">
                  <c:v>1.0720000000000001E-5</c:v>
                </c:pt>
                <c:pt idx="3819">
                  <c:v>1.0730000000000001E-5</c:v>
                </c:pt>
                <c:pt idx="3820">
                  <c:v>1.0720000000000001E-5</c:v>
                </c:pt>
                <c:pt idx="3821">
                  <c:v>1.0720000000000001E-5</c:v>
                </c:pt>
                <c:pt idx="3822">
                  <c:v>1.0720000000000001E-5</c:v>
                </c:pt>
                <c:pt idx="3823">
                  <c:v>1.0720000000000001E-5</c:v>
                </c:pt>
                <c:pt idx="3824">
                  <c:v>1.0720000000000001E-5</c:v>
                </c:pt>
                <c:pt idx="3825">
                  <c:v>1.0730000000000001E-5</c:v>
                </c:pt>
                <c:pt idx="3826">
                  <c:v>1.0720000000000001E-5</c:v>
                </c:pt>
                <c:pt idx="3827">
                  <c:v>1.0720000000000001E-5</c:v>
                </c:pt>
                <c:pt idx="3828">
                  <c:v>1.0720000000000001E-5</c:v>
                </c:pt>
                <c:pt idx="3829">
                  <c:v>1.0730000000000001E-5</c:v>
                </c:pt>
                <c:pt idx="3830">
                  <c:v>1.0720000000000001E-5</c:v>
                </c:pt>
                <c:pt idx="3831">
                  <c:v>1.0720000000000001E-5</c:v>
                </c:pt>
                <c:pt idx="3832">
                  <c:v>1.0720000000000001E-5</c:v>
                </c:pt>
                <c:pt idx="3833">
                  <c:v>1.0730000000000001E-5</c:v>
                </c:pt>
                <c:pt idx="3834">
                  <c:v>1.0720000000000001E-5</c:v>
                </c:pt>
                <c:pt idx="3835">
                  <c:v>1.0720000000000001E-5</c:v>
                </c:pt>
                <c:pt idx="3836">
                  <c:v>1.0730000000000001E-5</c:v>
                </c:pt>
                <c:pt idx="3837">
                  <c:v>1.0730000000000001E-5</c:v>
                </c:pt>
                <c:pt idx="3838">
                  <c:v>1.0730000000000001E-5</c:v>
                </c:pt>
                <c:pt idx="3839">
                  <c:v>1.0730000000000001E-5</c:v>
                </c:pt>
                <c:pt idx="3840">
                  <c:v>1.0730000000000001E-5</c:v>
                </c:pt>
                <c:pt idx="3841">
                  <c:v>1.0730000000000001E-5</c:v>
                </c:pt>
                <c:pt idx="3842">
                  <c:v>1.0730000000000001E-5</c:v>
                </c:pt>
                <c:pt idx="3843">
                  <c:v>1.0730000000000001E-5</c:v>
                </c:pt>
                <c:pt idx="3844">
                  <c:v>1.0730000000000001E-5</c:v>
                </c:pt>
                <c:pt idx="3845">
                  <c:v>1.076E-5</c:v>
                </c:pt>
                <c:pt idx="3846">
                  <c:v>1.0730000000000001E-5</c:v>
                </c:pt>
                <c:pt idx="3847">
                  <c:v>1.0720000000000001E-5</c:v>
                </c:pt>
                <c:pt idx="3848">
                  <c:v>1.0720000000000001E-5</c:v>
                </c:pt>
                <c:pt idx="3849">
                  <c:v>1.0730000000000001E-5</c:v>
                </c:pt>
                <c:pt idx="3850">
                  <c:v>1.0730000000000001E-5</c:v>
                </c:pt>
                <c:pt idx="3851">
                  <c:v>1.0730000000000001E-5</c:v>
                </c:pt>
                <c:pt idx="3852">
                  <c:v>1.0740000000000001E-5</c:v>
                </c:pt>
                <c:pt idx="3853">
                  <c:v>1.0720000000000001E-5</c:v>
                </c:pt>
                <c:pt idx="3854">
                  <c:v>1.0740000000000001E-5</c:v>
                </c:pt>
                <c:pt idx="3855">
                  <c:v>1.0740000000000001E-5</c:v>
                </c:pt>
                <c:pt idx="3856">
                  <c:v>1.0740000000000001E-5</c:v>
                </c:pt>
                <c:pt idx="3857">
                  <c:v>1.075E-5</c:v>
                </c:pt>
                <c:pt idx="3858">
                  <c:v>1.0740000000000001E-5</c:v>
                </c:pt>
                <c:pt idx="3859">
                  <c:v>1.076E-5</c:v>
                </c:pt>
                <c:pt idx="3860">
                  <c:v>1.0740000000000001E-5</c:v>
                </c:pt>
                <c:pt idx="3861">
                  <c:v>1.0720000000000001E-5</c:v>
                </c:pt>
                <c:pt idx="3862">
                  <c:v>1.0730000000000001E-5</c:v>
                </c:pt>
                <c:pt idx="3863">
                  <c:v>1.0740000000000001E-5</c:v>
                </c:pt>
                <c:pt idx="3864">
                  <c:v>1.0740000000000001E-5</c:v>
                </c:pt>
                <c:pt idx="3865">
                  <c:v>1.0730000000000001E-5</c:v>
                </c:pt>
                <c:pt idx="3866">
                  <c:v>1.0720000000000001E-5</c:v>
                </c:pt>
                <c:pt idx="3867">
                  <c:v>1.0720000000000001E-5</c:v>
                </c:pt>
                <c:pt idx="3868">
                  <c:v>1.0720000000000001E-5</c:v>
                </c:pt>
                <c:pt idx="3869">
                  <c:v>1.0710000000000001E-5</c:v>
                </c:pt>
                <c:pt idx="3870">
                  <c:v>1.0730000000000001E-5</c:v>
                </c:pt>
                <c:pt idx="3871">
                  <c:v>1.0730000000000001E-5</c:v>
                </c:pt>
                <c:pt idx="3872">
                  <c:v>1.0720000000000001E-5</c:v>
                </c:pt>
                <c:pt idx="3873">
                  <c:v>1.0710000000000001E-5</c:v>
                </c:pt>
                <c:pt idx="3874">
                  <c:v>1.0710000000000001E-5</c:v>
                </c:pt>
                <c:pt idx="3875">
                  <c:v>1.0720000000000001E-5</c:v>
                </c:pt>
                <c:pt idx="3876">
                  <c:v>1.0710000000000001E-5</c:v>
                </c:pt>
                <c:pt idx="3877">
                  <c:v>1.0710000000000001E-5</c:v>
                </c:pt>
                <c:pt idx="3878">
                  <c:v>1.0720000000000001E-5</c:v>
                </c:pt>
                <c:pt idx="3879">
                  <c:v>1.0699999999999999E-5</c:v>
                </c:pt>
                <c:pt idx="3880">
                  <c:v>1.0699999999999999E-5</c:v>
                </c:pt>
                <c:pt idx="3881">
                  <c:v>1.0689999999999999E-5</c:v>
                </c:pt>
                <c:pt idx="3882">
                  <c:v>1.0699999999999999E-5</c:v>
                </c:pt>
                <c:pt idx="3883">
                  <c:v>1.0699999999999999E-5</c:v>
                </c:pt>
                <c:pt idx="3884">
                  <c:v>1.0689999999999999E-5</c:v>
                </c:pt>
                <c:pt idx="3885">
                  <c:v>1.0679999999999999E-5</c:v>
                </c:pt>
                <c:pt idx="3886">
                  <c:v>1.0689999999999999E-5</c:v>
                </c:pt>
                <c:pt idx="3887">
                  <c:v>1.0669999999999999E-5</c:v>
                </c:pt>
                <c:pt idx="3888">
                  <c:v>1.0689999999999999E-5</c:v>
                </c:pt>
                <c:pt idx="3889">
                  <c:v>1.0679999999999999E-5</c:v>
                </c:pt>
                <c:pt idx="3890">
                  <c:v>1.0679999999999999E-5</c:v>
                </c:pt>
                <c:pt idx="3891">
                  <c:v>1.0689999999999999E-5</c:v>
                </c:pt>
                <c:pt idx="3892">
                  <c:v>1.0669999999999999E-5</c:v>
                </c:pt>
                <c:pt idx="3893">
                  <c:v>1.0669999999999999E-5</c:v>
                </c:pt>
                <c:pt idx="3894">
                  <c:v>1.0689999999999999E-5</c:v>
                </c:pt>
                <c:pt idx="3895">
                  <c:v>1.0689999999999999E-5</c:v>
                </c:pt>
                <c:pt idx="3896">
                  <c:v>1.0669999999999999E-5</c:v>
                </c:pt>
                <c:pt idx="3897">
                  <c:v>1.0689999999999999E-5</c:v>
                </c:pt>
                <c:pt idx="3898">
                  <c:v>1.0689999999999999E-5</c:v>
                </c:pt>
                <c:pt idx="3899">
                  <c:v>1.0669999999999999E-5</c:v>
                </c:pt>
                <c:pt idx="3900">
                  <c:v>1.0689999999999999E-5</c:v>
                </c:pt>
                <c:pt idx="3901">
                  <c:v>1.0699999999999999E-5</c:v>
                </c:pt>
                <c:pt idx="3902">
                  <c:v>1.0689999999999999E-5</c:v>
                </c:pt>
                <c:pt idx="3903">
                  <c:v>1.0689999999999999E-5</c:v>
                </c:pt>
                <c:pt idx="3904">
                  <c:v>1.0699999999999999E-5</c:v>
                </c:pt>
                <c:pt idx="3905">
                  <c:v>1.0699999999999999E-5</c:v>
                </c:pt>
                <c:pt idx="3906">
                  <c:v>1.0710000000000001E-5</c:v>
                </c:pt>
                <c:pt idx="3907">
                  <c:v>1.0710000000000001E-5</c:v>
                </c:pt>
                <c:pt idx="3908">
                  <c:v>1.0710000000000001E-5</c:v>
                </c:pt>
                <c:pt idx="3909">
                  <c:v>1.0699999999999999E-5</c:v>
                </c:pt>
                <c:pt idx="3910">
                  <c:v>1.0699999999999999E-5</c:v>
                </c:pt>
                <c:pt idx="3911">
                  <c:v>1.0699999999999999E-5</c:v>
                </c:pt>
                <c:pt idx="3912">
                  <c:v>1.0710000000000001E-5</c:v>
                </c:pt>
                <c:pt idx="3913">
                  <c:v>1.0699999999999999E-5</c:v>
                </c:pt>
                <c:pt idx="3914">
                  <c:v>1.0679999999999999E-5</c:v>
                </c:pt>
                <c:pt idx="3915">
                  <c:v>1.0689999999999999E-5</c:v>
                </c:pt>
                <c:pt idx="3916">
                  <c:v>1.0689999999999999E-5</c:v>
                </c:pt>
                <c:pt idx="3917">
                  <c:v>1.0679999999999999E-5</c:v>
                </c:pt>
                <c:pt idx="3918">
                  <c:v>1.0679999999999999E-5</c:v>
                </c:pt>
                <c:pt idx="3919">
                  <c:v>1.066E-5</c:v>
                </c:pt>
                <c:pt idx="3920">
                  <c:v>1.0679999999999999E-5</c:v>
                </c:pt>
                <c:pt idx="3921">
                  <c:v>1.0679999999999999E-5</c:v>
                </c:pt>
                <c:pt idx="3922">
                  <c:v>1.066E-5</c:v>
                </c:pt>
                <c:pt idx="3923">
                  <c:v>1.066E-5</c:v>
                </c:pt>
                <c:pt idx="3924">
                  <c:v>1.0679999999999999E-5</c:v>
                </c:pt>
                <c:pt idx="3925">
                  <c:v>1.0679999999999999E-5</c:v>
                </c:pt>
                <c:pt idx="3926">
                  <c:v>1.066E-5</c:v>
                </c:pt>
                <c:pt idx="3927">
                  <c:v>1.0679999999999999E-5</c:v>
                </c:pt>
                <c:pt idx="3928">
                  <c:v>1.0679999999999999E-5</c:v>
                </c:pt>
                <c:pt idx="3929">
                  <c:v>1.0679999999999999E-5</c:v>
                </c:pt>
                <c:pt idx="3930">
                  <c:v>1.0679999999999999E-5</c:v>
                </c:pt>
                <c:pt idx="3931">
                  <c:v>1.0679999999999999E-5</c:v>
                </c:pt>
                <c:pt idx="3932">
                  <c:v>1.0689999999999999E-5</c:v>
                </c:pt>
                <c:pt idx="3933">
                  <c:v>1.0710000000000001E-5</c:v>
                </c:pt>
                <c:pt idx="3934">
                  <c:v>1.0720000000000001E-5</c:v>
                </c:pt>
                <c:pt idx="3935">
                  <c:v>1.0720000000000001E-5</c:v>
                </c:pt>
                <c:pt idx="3936">
                  <c:v>1.0720000000000001E-5</c:v>
                </c:pt>
                <c:pt idx="3937">
                  <c:v>1.0720000000000001E-5</c:v>
                </c:pt>
                <c:pt idx="3938">
                  <c:v>1.0710000000000001E-5</c:v>
                </c:pt>
                <c:pt idx="3939">
                  <c:v>1.0720000000000001E-5</c:v>
                </c:pt>
                <c:pt idx="3940">
                  <c:v>1.0720000000000001E-5</c:v>
                </c:pt>
                <c:pt idx="3941">
                  <c:v>1.0730000000000001E-5</c:v>
                </c:pt>
                <c:pt idx="3942">
                  <c:v>1.0730000000000001E-5</c:v>
                </c:pt>
                <c:pt idx="3943">
                  <c:v>1.0730000000000001E-5</c:v>
                </c:pt>
                <c:pt idx="3944">
                  <c:v>1.0740000000000001E-5</c:v>
                </c:pt>
                <c:pt idx="3945">
                  <c:v>1.076E-5</c:v>
                </c:pt>
                <c:pt idx="3946">
                  <c:v>1.0720000000000001E-5</c:v>
                </c:pt>
                <c:pt idx="3947">
                  <c:v>1.0730000000000001E-5</c:v>
                </c:pt>
                <c:pt idx="3948">
                  <c:v>1.075E-5</c:v>
                </c:pt>
                <c:pt idx="3949">
                  <c:v>1.0740000000000001E-5</c:v>
                </c:pt>
                <c:pt idx="3950">
                  <c:v>1.0730000000000001E-5</c:v>
                </c:pt>
                <c:pt idx="3951">
                  <c:v>1.075E-5</c:v>
                </c:pt>
                <c:pt idx="3952">
                  <c:v>1.0740000000000001E-5</c:v>
                </c:pt>
                <c:pt idx="3953">
                  <c:v>1.0740000000000001E-5</c:v>
                </c:pt>
                <c:pt idx="3954">
                  <c:v>1.0740000000000001E-5</c:v>
                </c:pt>
                <c:pt idx="3955">
                  <c:v>1.0740000000000001E-5</c:v>
                </c:pt>
                <c:pt idx="3956">
                  <c:v>1.0740000000000001E-5</c:v>
                </c:pt>
                <c:pt idx="3957">
                  <c:v>1.077E-5</c:v>
                </c:pt>
                <c:pt idx="3958">
                  <c:v>1.075E-5</c:v>
                </c:pt>
                <c:pt idx="3959">
                  <c:v>1.0740000000000001E-5</c:v>
                </c:pt>
                <c:pt idx="3960">
                  <c:v>1.075E-5</c:v>
                </c:pt>
                <c:pt idx="3961">
                  <c:v>1.075E-5</c:v>
                </c:pt>
                <c:pt idx="3962">
                  <c:v>1.075E-5</c:v>
                </c:pt>
                <c:pt idx="3963">
                  <c:v>1.077E-5</c:v>
                </c:pt>
                <c:pt idx="3964">
                  <c:v>1.075E-5</c:v>
                </c:pt>
                <c:pt idx="3965">
                  <c:v>1.0740000000000001E-5</c:v>
                </c:pt>
                <c:pt idx="3966">
                  <c:v>1.0730000000000001E-5</c:v>
                </c:pt>
                <c:pt idx="3967">
                  <c:v>1.075E-5</c:v>
                </c:pt>
                <c:pt idx="3968">
                  <c:v>1.0710000000000001E-5</c:v>
                </c:pt>
                <c:pt idx="3969">
                  <c:v>1.0730000000000001E-5</c:v>
                </c:pt>
                <c:pt idx="3970">
                  <c:v>1.0720000000000001E-5</c:v>
                </c:pt>
                <c:pt idx="3971">
                  <c:v>1.0730000000000001E-5</c:v>
                </c:pt>
                <c:pt idx="3972">
                  <c:v>1.0730000000000001E-5</c:v>
                </c:pt>
                <c:pt idx="3973">
                  <c:v>1.0730000000000001E-5</c:v>
                </c:pt>
                <c:pt idx="3974">
                  <c:v>1.0720000000000001E-5</c:v>
                </c:pt>
                <c:pt idx="3975">
                  <c:v>1.0730000000000001E-5</c:v>
                </c:pt>
                <c:pt idx="3976">
                  <c:v>1.0720000000000001E-5</c:v>
                </c:pt>
                <c:pt idx="3977">
                  <c:v>1.0720000000000001E-5</c:v>
                </c:pt>
                <c:pt idx="3978">
                  <c:v>1.0720000000000001E-5</c:v>
                </c:pt>
                <c:pt idx="3979">
                  <c:v>1.0720000000000001E-5</c:v>
                </c:pt>
                <c:pt idx="3980">
                  <c:v>1.0730000000000001E-5</c:v>
                </c:pt>
                <c:pt idx="3981">
                  <c:v>1.0730000000000001E-5</c:v>
                </c:pt>
                <c:pt idx="3982">
                  <c:v>1.0740000000000001E-5</c:v>
                </c:pt>
                <c:pt idx="3983">
                  <c:v>1.0740000000000001E-5</c:v>
                </c:pt>
                <c:pt idx="3984">
                  <c:v>1.0720000000000001E-5</c:v>
                </c:pt>
                <c:pt idx="3985">
                  <c:v>1.0740000000000001E-5</c:v>
                </c:pt>
                <c:pt idx="3986">
                  <c:v>1.0740000000000001E-5</c:v>
                </c:pt>
                <c:pt idx="3987">
                  <c:v>1.0730000000000001E-5</c:v>
                </c:pt>
                <c:pt idx="3988">
                  <c:v>1.0740000000000001E-5</c:v>
                </c:pt>
                <c:pt idx="3989">
                  <c:v>1.0740000000000001E-5</c:v>
                </c:pt>
                <c:pt idx="3990">
                  <c:v>1.0730000000000001E-5</c:v>
                </c:pt>
                <c:pt idx="3991">
                  <c:v>1.075E-5</c:v>
                </c:pt>
                <c:pt idx="3992">
                  <c:v>1.0730000000000001E-5</c:v>
                </c:pt>
                <c:pt idx="3993">
                  <c:v>1.0740000000000001E-5</c:v>
                </c:pt>
                <c:pt idx="3994">
                  <c:v>1.0740000000000001E-5</c:v>
                </c:pt>
                <c:pt idx="3995">
                  <c:v>1.0740000000000001E-5</c:v>
                </c:pt>
                <c:pt idx="3996">
                  <c:v>1.0740000000000001E-5</c:v>
                </c:pt>
                <c:pt idx="3997">
                  <c:v>1.0740000000000001E-5</c:v>
                </c:pt>
                <c:pt idx="3998">
                  <c:v>1.0740000000000001E-5</c:v>
                </c:pt>
                <c:pt idx="3999">
                  <c:v>1.076E-5</c:v>
                </c:pt>
                <c:pt idx="4000">
                  <c:v>1.075E-5</c:v>
                </c:pt>
                <c:pt idx="4001">
                  <c:v>1.0740000000000001E-5</c:v>
                </c:pt>
                <c:pt idx="4002">
                  <c:v>1.077E-5</c:v>
                </c:pt>
                <c:pt idx="4003">
                  <c:v>1.075E-5</c:v>
                </c:pt>
                <c:pt idx="4004">
                  <c:v>1.078E-5</c:v>
                </c:pt>
                <c:pt idx="4005">
                  <c:v>1.076E-5</c:v>
                </c:pt>
                <c:pt idx="4006">
                  <c:v>1.075E-5</c:v>
                </c:pt>
                <c:pt idx="4007">
                  <c:v>1.075E-5</c:v>
                </c:pt>
                <c:pt idx="4008">
                  <c:v>1.078E-5</c:v>
                </c:pt>
                <c:pt idx="4009">
                  <c:v>1.075E-5</c:v>
                </c:pt>
                <c:pt idx="4010">
                  <c:v>1.077E-5</c:v>
                </c:pt>
                <c:pt idx="4011">
                  <c:v>1.076E-5</c:v>
                </c:pt>
                <c:pt idx="4012">
                  <c:v>1.076E-5</c:v>
                </c:pt>
                <c:pt idx="4013">
                  <c:v>1.077E-5</c:v>
                </c:pt>
                <c:pt idx="4014">
                  <c:v>1.078E-5</c:v>
                </c:pt>
                <c:pt idx="4015">
                  <c:v>1.078E-5</c:v>
                </c:pt>
                <c:pt idx="4016">
                  <c:v>1.079E-5</c:v>
                </c:pt>
                <c:pt idx="4017">
                  <c:v>1.077E-5</c:v>
                </c:pt>
                <c:pt idx="4018">
                  <c:v>1.078E-5</c:v>
                </c:pt>
                <c:pt idx="4019">
                  <c:v>1.078E-5</c:v>
                </c:pt>
                <c:pt idx="4020">
                  <c:v>1.079E-5</c:v>
                </c:pt>
                <c:pt idx="4021">
                  <c:v>1.078E-5</c:v>
                </c:pt>
                <c:pt idx="4022">
                  <c:v>1.078E-5</c:v>
                </c:pt>
                <c:pt idx="4023">
                  <c:v>1.076E-5</c:v>
                </c:pt>
                <c:pt idx="4024">
                  <c:v>1.0740000000000001E-5</c:v>
                </c:pt>
                <c:pt idx="4025">
                  <c:v>1.0740000000000001E-5</c:v>
                </c:pt>
                <c:pt idx="4026">
                  <c:v>1.076E-5</c:v>
                </c:pt>
                <c:pt idx="4027">
                  <c:v>1.075E-5</c:v>
                </c:pt>
                <c:pt idx="4028">
                  <c:v>1.076E-5</c:v>
                </c:pt>
                <c:pt idx="4029">
                  <c:v>1.0740000000000001E-5</c:v>
                </c:pt>
                <c:pt idx="4030">
                  <c:v>1.0740000000000001E-5</c:v>
                </c:pt>
                <c:pt idx="4031">
                  <c:v>1.0740000000000001E-5</c:v>
                </c:pt>
                <c:pt idx="4032">
                  <c:v>1.0740000000000001E-5</c:v>
                </c:pt>
                <c:pt idx="4033">
                  <c:v>1.0740000000000001E-5</c:v>
                </c:pt>
                <c:pt idx="4034">
                  <c:v>1.0740000000000001E-5</c:v>
                </c:pt>
                <c:pt idx="4035">
                  <c:v>1.075E-5</c:v>
                </c:pt>
                <c:pt idx="4036">
                  <c:v>1.0740000000000001E-5</c:v>
                </c:pt>
                <c:pt idx="4037">
                  <c:v>1.0740000000000001E-5</c:v>
                </c:pt>
                <c:pt idx="4038">
                  <c:v>1.075E-5</c:v>
                </c:pt>
                <c:pt idx="4039">
                  <c:v>1.075E-5</c:v>
                </c:pt>
                <c:pt idx="4040">
                  <c:v>1.0740000000000001E-5</c:v>
                </c:pt>
                <c:pt idx="4041">
                  <c:v>1.0740000000000001E-5</c:v>
                </c:pt>
                <c:pt idx="4042">
                  <c:v>1.0730000000000001E-5</c:v>
                </c:pt>
                <c:pt idx="4043">
                  <c:v>1.075E-5</c:v>
                </c:pt>
                <c:pt idx="4044">
                  <c:v>1.076E-5</c:v>
                </c:pt>
                <c:pt idx="4045">
                  <c:v>1.076E-5</c:v>
                </c:pt>
                <c:pt idx="4046">
                  <c:v>1.0740000000000001E-5</c:v>
                </c:pt>
                <c:pt idx="4047">
                  <c:v>1.075E-5</c:v>
                </c:pt>
                <c:pt idx="4048">
                  <c:v>1.076E-5</c:v>
                </c:pt>
                <c:pt idx="4049">
                  <c:v>1.0740000000000001E-5</c:v>
                </c:pt>
                <c:pt idx="4050">
                  <c:v>1.0730000000000001E-5</c:v>
                </c:pt>
                <c:pt idx="4051">
                  <c:v>1.0730000000000001E-5</c:v>
                </c:pt>
                <c:pt idx="4052">
                  <c:v>1.0740000000000001E-5</c:v>
                </c:pt>
                <c:pt idx="4053">
                  <c:v>1.075E-5</c:v>
                </c:pt>
                <c:pt idx="4054">
                  <c:v>1.075E-5</c:v>
                </c:pt>
                <c:pt idx="4055">
                  <c:v>1.0730000000000001E-5</c:v>
                </c:pt>
                <c:pt idx="4056">
                  <c:v>1.0730000000000001E-5</c:v>
                </c:pt>
                <c:pt idx="4057">
                  <c:v>1.0740000000000001E-5</c:v>
                </c:pt>
                <c:pt idx="4058">
                  <c:v>1.075E-5</c:v>
                </c:pt>
                <c:pt idx="4059">
                  <c:v>1.077E-5</c:v>
                </c:pt>
                <c:pt idx="4060">
                  <c:v>1.076E-5</c:v>
                </c:pt>
                <c:pt idx="4061">
                  <c:v>1.075E-5</c:v>
                </c:pt>
                <c:pt idx="4062">
                  <c:v>1.0740000000000001E-5</c:v>
                </c:pt>
                <c:pt idx="4063">
                  <c:v>1.077E-5</c:v>
                </c:pt>
                <c:pt idx="4064">
                  <c:v>1.075E-5</c:v>
                </c:pt>
                <c:pt idx="4065">
                  <c:v>1.075E-5</c:v>
                </c:pt>
                <c:pt idx="4066">
                  <c:v>1.0740000000000001E-5</c:v>
                </c:pt>
                <c:pt idx="4067">
                  <c:v>1.077E-5</c:v>
                </c:pt>
                <c:pt idx="4068">
                  <c:v>1.076E-5</c:v>
                </c:pt>
                <c:pt idx="4069">
                  <c:v>1.078E-5</c:v>
                </c:pt>
                <c:pt idx="4070">
                  <c:v>1.077E-5</c:v>
                </c:pt>
                <c:pt idx="4071">
                  <c:v>1.075E-5</c:v>
                </c:pt>
                <c:pt idx="4072">
                  <c:v>1.076E-5</c:v>
                </c:pt>
                <c:pt idx="4073">
                  <c:v>1.075E-5</c:v>
                </c:pt>
                <c:pt idx="4074">
                  <c:v>1.076E-5</c:v>
                </c:pt>
                <c:pt idx="4075">
                  <c:v>1.0730000000000001E-5</c:v>
                </c:pt>
                <c:pt idx="4076">
                  <c:v>1.0720000000000001E-5</c:v>
                </c:pt>
                <c:pt idx="4077">
                  <c:v>1.0730000000000001E-5</c:v>
                </c:pt>
                <c:pt idx="4078">
                  <c:v>1.0730000000000001E-5</c:v>
                </c:pt>
                <c:pt idx="4079">
                  <c:v>1.0720000000000001E-5</c:v>
                </c:pt>
                <c:pt idx="4080">
                  <c:v>1.0720000000000001E-5</c:v>
                </c:pt>
                <c:pt idx="4081">
                  <c:v>1.0730000000000001E-5</c:v>
                </c:pt>
                <c:pt idx="4082">
                  <c:v>1.0730000000000001E-5</c:v>
                </c:pt>
                <c:pt idx="4083">
                  <c:v>1.0720000000000001E-5</c:v>
                </c:pt>
                <c:pt idx="4084">
                  <c:v>1.0720000000000001E-5</c:v>
                </c:pt>
                <c:pt idx="4085">
                  <c:v>1.0730000000000001E-5</c:v>
                </c:pt>
                <c:pt idx="4086">
                  <c:v>1.0720000000000001E-5</c:v>
                </c:pt>
                <c:pt idx="4087">
                  <c:v>1.0710000000000001E-5</c:v>
                </c:pt>
                <c:pt idx="4088">
                  <c:v>1.0720000000000001E-5</c:v>
                </c:pt>
                <c:pt idx="4089">
                  <c:v>1.0720000000000001E-5</c:v>
                </c:pt>
                <c:pt idx="4090">
                  <c:v>1.0730000000000001E-5</c:v>
                </c:pt>
                <c:pt idx="4091">
                  <c:v>1.0720000000000001E-5</c:v>
                </c:pt>
                <c:pt idx="4092">
                  <c:v>1.0720000000000001E-5</c:v>
                </c:pt>
                <c:pt idx="4093">
                  <c:v>1.0720000000000001E-5</c:v>
                </c:pt>
                <c:pt idx="4094">
                  <c:v>1.0720000000000001E-5</c:v>
                </c:pt>
                <c:pt idx="4095">
                  <c:v>1.0740000000000001E-5</c:v>
                </c:pt>
                <c:pt idx="4096">
                  <c:v>1.0720000000000001E-5</c:v>
                </c:pt>
                <c:pt idx="4097">
                  <c:v>1.0720000000000001E-5</c:v>
                </c:pt>
                <c:pt idx="4098">
                  <c:v>1.0730000000000001E-5</c:v>
                </c:pt>
                <c:pt idx="4099">
                  <c:v>1.0730000000000001E-5</c:v>
                </c:pt>
                <c:pt idx="4100">
                  <c:v>1.0720000000000001E-5</c:v>
                </c:pt>
                <c:pt idx="4101">
                  <c:v>1.0720000000000001E-5</c:v>
                </c:pt>
                <c:pt idx="4102">
                  <c:v>1.0730000000000001E-5</c:v>
                </c:pt>
                <c:pt idx="4103">
                  <c:v>1.0740000000000001E-5</c:v>
                </c:pt>
                <c:pt idx="4104">
                  <c:v>1.0730000000000001E-5</c:v>
                </c:pt>
                <c:pt idx="4105">
                  <c:v>1.075E-5</c:v>
                </c:pt>
                <c:pt idx="4106">
                  <c:v>1.077E-5</c:v>
                </c:pt>
                <c:pt idx="4107">
                  <c:v>1.075E-5</c:v>
                </c:pt>
                <c:pt idx="4108">
                  <c:v>1.0740000000000001E-5</c:v>
                </c:pt>
                <c:pt idx="4109">
                  <c:v>1.075E-5</c:v>
                </c:pt>
                <c:pt idx="4110">
                  <c:v>1.0740000000000001E-5</c:v>
                </c:pt>
                <c:pt idx="4111">
                  <c:v>1.0730000000000001E-5</c:v>
                </c:pt>
                <c:pt idx="4112">
                  <c:v>1.0720000000000001E-5</c:v>
                </c:pt>
                <c:pt idx="4113">
                  <c:v>1.0720000000000001E-5</c:v>
                </c:pt>
                <c:pt idx="4114">
                  <c:v>1.0720000000000001E-5</c:v>
                </c:pt>
                <c:pt idx="4115">
                  <c:v>1.0730000000000001E-5</c:v>
                </c:pt>
                <c:pt idx="4116">
                  <c:v>1.0720000000000001E-5</c:v>
                </c:pt>
                <c:pt idx="4117">
                  <c:v>1.0710000000000001E-5</c:v>
                </c:pt>
                <c:pt idx="4118">
                  <c:v>1.0720000000000001E-5</c:v>
                </c:pt>
                <c:pt idx="4119">
                  <c:v>1.0710000000000001E-5</c:v>
                </c:pt>
                <c:pt idx="4120">
                  <c:v>1.0689999999999999E-5</c:v>
                </c:pt>
                <c:pt idx="4121">
                  <c:v>1.0710000000000001E-5</c:v>
                </c:pt>
                <c:pt idx="4122">
                  <c:v>1.0689999999999999E-5</c:v>
                </c:pt>
                <c:pt idx="4123">
                  <c:v>1.0699999999999999E-5</c:v>
                </c:pt>
                <c:pt idx="4124">
                  <c:v>1.0699999999999999E-5</c:v>
                </c:pt>
                <c:pt idx="4125">
                  <c:v>1.0710000000000001E-5</c:v>
                </c:pt>
                <c:pt idx="4126">
                  <c:v>1.0679999999999999E-5</c:v>
                </c:pt>
                <c:pt idx="4127">
                  <c:v>1.0699999999999999E-5</c:v>
                </c:pt>
                <c:pt idx="4128">
                  <c:v>1.0679999999999999E-5</c:v>
                </c:pt>
                <c:pt idx="4129">
                  <c:v>1.0689999999999999E-5</c:v>
                </c:pt>
                <c:pt idx="4130">
                  <c:v>1.0699999999999999E-5</c:v>
                </c:pt>
                <c:pt idx="4131">
                  <c:v>1.0689999999999999E-5</c:v>
                </c:pt>
                <c:pt idx="4132">
                  <c:v>1.0689999999999999E-5</c:v>
                </c:pt>
                <c:pt idx="4133">
                  <c:v>1.0710000000000001E-5</c:v>
                </c:pt>
                <c:pt idx="4134">
                  <c:v>1.0699999999999999E-5</c:v>
                </c:pt>
                <c:pt idx="4135">
                  <c:v>1.0689999999999999E-5</c:v>
                </c:pt>
                <c:pt idx="4136">
                  <c:v>1.0699999999999999E-5</c:v>
                </c:pt>
                <c:pt idx="4137">
                  <c:v>1.0689999999999999E-5</c:v>
                </c:pt>
                <c:pt idx="4138">
                  <c:v>1.0699999999999999E-5</c:v>
                </c:pt>
                <c:pt idx="4139">
                  <c:v>1.0710000000000001E-5</c:v>
                </c:pt>
                <c:pt idx="4140">
                  <c:v>1.0679999999999999E-5</c:v>
                </c:pt>
                <c:pt idx="4141">
                  <c:v>1.0710000000000001E-5</c:v>
                </c:pt>
                <c:pt idx="4142">
                  <c:v>1.0699999999999999E-5</c:v>
                </c:pt>
                <c:pt idx="4143">
                  <c:v>1.0699999999999999E-5</c:v>
                </c:pt>
                <c:pt idx="4144">
                  <c:v>1.0710000000000001E-5</c:v>
                </c:pt>
                <c:pt idx="4145">
                  <c:v>1.0730000000000001E-5</c:v>
                </c:pt>
                <c:pt idx="4146">
                  <c:v>1.0699999999999999E-5</c:v>
                </c:pt>
                <c:pt idx="4147">
                  <c:v>1.0710000000000001E-5</c:v>
                </c:pt>
                <c:pt idx="4148">
                  <c:v>1.0710000000000001E-5</c:v>
                </c:pt>
                <c:pt idx="4149">
                  <c:v>1.0710000000000001E-5</c:v>
                </c:pt>
                <c:pt idx="4150">
                  <c:v>1.0699999999999999E-5</c:v>
                </c:pt>
                <c:pt idx="4151">
                  <c:v>1.0720000000000001E-5</c:v>
                </c:pt>
                <c:pt idx="4152">
                  <c:v>1.0720000000000001E-5</c:v>
                </c:pt>
                <c:pt idx="4153">
                  <c:v>1.0710000000000001E-5</c:v>
                </c:pt>
                <c:pt idx="4154">
                  <c:v>1.0720000000000001E-5</c:v>
                </c:pt>
                <c:pt idx="4155">
                  <c:v>1.0710000000000001E-5</c:v>
                </c:pt>
                <c:pt idx="4156">
                  <c:v>1.0720000000000001E-5</c:v>
                </c:pt>
                <c:pt idx="4157">
                  <c:v>1.0730000000000001E-5</c:v>
                </c:pt>
                <c:pt idx="4158">
                  <c:v>1.0720000000000001E-5</c:v>
                </c:pt>
                <c:pt idx="4159">
                  <c:v>1.0710000000000001E-5</c:v>
                </c:pt>
                <c:pt idx="4160">
                  <c:v>1.0720000000000001E-5</c:v>
                </c:pt>
                <c:pt idx="4161">
                  <c:v>1.0730000000000001E-5</c:v>
                </c:pt>
                <c:pt idx="4162">
                  <c:v>1.0720000000000001E-5</c:v>
                </c:pt>
                <c:pt idx="4163">
                  <c:v>1.0740000000000001E-5</c:v>
                </c:pt>
                <c:pt idx="4164">
                  <c:v>1.075E-5</c:v>
                </c:pt>
                <c:pt idx="4165">
                  <c:v>1.0720000000000001E-5</c:v>
                </c:pt>
                <c:pt idx="4166">
                  <c:v>1.0720000000000001E-5</c:v>
                </c:pt>
                <c:pt idx="4167">
                  <c:v>1.0720000000000001E-5</c:v>
                </c:pt>
                <c:pt idx="4168">
                  <c:v>1.0730000000000001E-5</c:v>
                </c:pt>
                <c:pt idx="4169">
                  <c:v>1.0720000000000001E-5</c:v>
                </c:pt>
                <c:pt idx="4170">
                  <c:v>1.0730000000000001E-5</c:v>
                </c:pt>
                <c:pt idx="4171">
                  <c:v>1.0730000000000001E-5</c:v>
                </c:pt>
                <c:pt idx="4172">
                  <c:v>1.075E-5</c:v>
                </c:pt>
                <c:pt idx="4173">
                  <c:v>1.0740000000000001E-5</c:v>
                </c:pt>
                <c:pt idx="4174">
                  <c:v>1.0740000000000001E-5</c:v>
                </c:pt>
                <c:pt idx="4175">
                  <c:v>1.0730000000000001E-5</c:v>
                </c:pt>
                <c:pt idx="4176">
                  <c:v>1.0740000000000001E-5</c:v>
                </c:pt>
                <c:pt idx="4177">
                  <c:v>1.076E-5</c:v>
                </c:pt>
                <c:pt idx="4178">
                  <c:v>1.075E-5</c:v>
                </c:pt>
                <c:pt idx="4179">
                  <c:v>1.0730000000000001E-5</c:v>
                </c:pt>
                <c:pt idx="4180">
                  <c:v>1.0740000000000001E-5</c:v>
                </c:pt>
                <c:pt idx="4181">
                  <c:v>1.0740000000000001E-5</c:v>
                </c:pt>
                <c:pt idx="4182">
                  <c:v>1.0740000000000001E-5</c:v>
                </c:pt>
                <c:pt idx="4183">
                  <c:v>1.0740000000000001E-5</c:v>
                </c:pt>
                <c:pt idx="4184">
                  <c:v>1.0720000000000001E-5</c:v>
                </c:pt>
                <c:pt idx="4185">
                  <c:v>1.0710000000000001E-5</c:v>
                </c:pt>
                <c:pt idx="4186">
                  <c:v>1.0720000000000001E-5</c:v>
                </c:pt>
                <c:pt idx="4187">
                  <c:v>1.0699999999999999E-5</c:v>
                </c:pt>
                <c:pt idx="4188">
                  <c:v>1.0710000000000001E-5</c:v>
                </c:pt>
                <c:pt idx="4189">
                  <c:v>1.0699999999999999E-5</c:v>
                </c:pt>
                <c:pt idx="4190">
                  <c:v>1.0679999999999999E-5</c:v>
                </c:pt>
                <c:pt idx="4191">
                  <c:v>1.0679999999999999E-5</c:v>
                </c:pt>
                <c:pt idx="4192">
                  <c:v>1.0669999999999999E-5</c:v>
                </c:pt>
                <c:pt idx="4193">
                  <c:v>1.066E-5</c:v>
                </c:pt>
                <c:pt idx="4194">
                  <c:v>1.066E-5</c:v>
                </c:pt>
                <c:pt idx="4195">
                  <c:v>1.066E-5</c:v>
                </c:pt>
                <c:pt idx="4196">
                  <c:v>1.065E-5</c:v>
                </c:pt>
                <c:pt idx="4197">
                  <c:v>1.064E-5</c:v>
                </c:pt>
                <c:pt idx="4198">
                  <c:v>1.066E-5</c:v>
                </c:pt>
                <c:pt idx="4199">
                  <c:v>1.066E-5</c:v>
                </c:pt>
                <c:pt idx="4200">
                  <c:v>1.065E-5</c:v>
                </c:pt>
                <c:pt idx="4201">
                  <c:v>1.066E-5</c:v>
                </c:pt>
                <c:pt idx="4202">
                  <c:v>1.065E-5</c:v>
                </c:pt>
                <c:pt idx="4203">
                  <c:v>1.064E-5</c:v>
                </c:pt>
                <c:pt idx="4204">
                  <c:v>1.065E-5</c:v>
                </c:pt>
                <c:pt idx="4205">
                  <c:v>1.065E-5</c:v>
                </c:pt>
                <c:pt idx="4206">
                  <c:v>1.065E-5</c:v>
                </c:pt>
                <c:pt idx="4207">
                  <c:v>1.066E-5</c:v>
                </c:pt>
                <c:pt idx="4208">
                  <c:v>1.066E-5</c:v>
                </c:pt>
                <c:pt idx="4209">
                  <c:v>1.0669999999999999E-5</c:v>
                </c:pt>
                <c:pt idx="4210">
                  <c:v>1.066E-5</c:v>
                </c:pt>
                <c:pt idx="4211">
                  <c:v>1.066E-5</c:v>
                </c:pt>
                <c:pt idx="4212">
                  <c:v>1.065E-5</c:v>
                </c:pt>
                <c:pt idx="4213">
                  <c:v>1.0679999999999999E-5</c:v>
                </c:pt>
                <c:pt idx="4214">
                  <c:v>1.0669999999999999E-5</c:v>
                </c:pt>
                <c:pt idx="4215">
                  <c:v>1.0679999999999999E-5</c:v>
                </c:pt>
                <c:pt idx="4216">
                  <c:v>1.066E-5</c:v>
                </c:pt>
                <c:pt idx="4217">
                  <c:v>1.0679999999999999E-5</c:v>
                </c:pt>
                <c:pt idx="4218">
                  <c:v>1.0679999999999999E-5</c:v>
                </c:pt>
                <c:pt idx="4219">
                  <c:v>1.0679999999999999E-5</c:v>
                </c:pt>
                <c:pt idx="4220">
                  <c:v>1.0679999999999999E-5</c:v>
                </c:pt>
                <c:pt idx="4221">
                  <c:v>1.0679999999999999E-5</c:v>
                </c:pt>
                <c:pt idx="4222">
                  <c:v>1.0689999999999999E-5</c:v>
                </c:pt>
                <c:pt idx="4223">
                  <c:v>1.0679999999999999E-5</c:v>
                </c:pt>
                <c:pt idx="4224">
                  <c:v>1.0689999999999999E-5</c:v>
                </c:pt>
                <c:pt idx="4225">
                  <c:v>1.0689999999999999E-5</c:v>
                </c:pt>
                <c:pt idx="4226">
                  <c:v>1.0710000000000001E-5</c:v>
                </c:pt>
                <c:pt idx="4227">
                  <c:v>1.0699999999999999E-5</c:v>
                </c:pt>
                <c:pt idx="4228">
                  <c:v>1.0710000000000001E-5</c:v>
                </c:pt>
                <c:pt idx="4229">
                  <c:v>1.0720000000000001E-5</c:v>
                </c:pt>
                <c:pt idx="4230">
                  <c:v>1.0710000000000001E-5</c:v>
                </c:pt>
                <c:pt idx="4231">
                  <c:v>1.0720000000000001E-5</c:v>
                </c:pt>
                <c:pt idx="4232">
                  <c:v>1.0730000000000001E-5</c:v>
                </c:pt>
                <c:pt idx="4233">
                  <c:v>1.0720000000000001E-5</c:v>
                </c:pt>
                <c:pt idx="4234">
                  <c:v>1.0720000000000001E-5</c:v>
                </c:pt>
                <c:pt idx="4235">
                  <c:v>1.0720000000000001E-5</c:v>
                </c:pt>
                <c:pt idx="4236">
                  <c:v>1.0740000000000001E-5</c:v>
                </c:pt>
                <c:pt idx="4237">
                  <c:v>1.0720000000000001E-5</c:v>
                </c:pt>
                <c:pt idx="4238">
                  <c:v>1.0730000000000001E-5</c:v>
                </c:pt>
                <c:pt idx="4239">
                  <c:v>1.0730000000000001E-5</c:v>
                </c:pt>
                <c:pt idx="4240">
                  <c:v>1.0730000000000001E-5</c:v>
                </c:pt>
                <c:pt idx="4241">
                  <c:v>1.0730000000000001E-5</c:v>
                </c:pt>
                <c:pt idx="4242">
                  <c:v>1.0740000000000001E-5</c:v>
                </c:pt>
                <c:pt idx="4243">
                  <c:v>1.0730000000000001E-5</c:v>
                </c:pt>
                <c:pt idx="4244">
                  <c:v>1.0710000000000001E-5</c:v>
                </c:pt>
                <c:pt idx="4245">
                  <c:v>1.0720000000000001E-5</c:v>
                </c:pt>
                <c:pt idx="4246">
                  <c:v>1.0740000000000001E-5</c:v>
                </c:pt>
                <c:pt idx="4247">
                  <c:v>1.0730000000000001E-5</c:v>
                </c:pt>
                <c:pt idx="4248">
                  <c:v>1.0720000000000001E-5</c:v>
                </c:pt>
                <c:pt idx="4249">
                  <c:v>1.0710000000000001E-5</c:v>
                </c:pt>
                <c:pt idx="4250">
                  <c:v>1.0679999999999999E-5</c:v>
                </c:pt>
                <c:pt idx="4251">
                  <c:v>1.0699999999999999E-5</c:v>
                </c:pt>
                <c:pt idx="4252">
                  <c:v>1.0679999999999999E-5</c:v>
                </c:pt>
                <c:pt idx="4253">
                  <c:v>1.0689999999999999E-5</c:v>
                </c:pt>
                <c:pt idx="4254">
                  <c:v>1.0669999999999999E-5</c:v>
                </c:pt>
                <c:pt idx="4255">
                  <c:v>1.0679999999999999E-5</c:v>
                </c:pt>
                <c:pt idx="4256">
                  <c:v>1.0710000000000001E-5</c:v>
                </c:pt>
                <c:pt idx="4257">
                  <c:v>1.0689999999999999E-5</c:v>
                </c:pt>
                <c:pt idx="4258">
                  <c:v>1.0699999999999999E-5</c:v>
                </c:pt>
                <c:pt idx="4259">
                  <c:v>1.0679999999999999E-5</c:v>
                </c:pt>
                <c:pt idx="4260">
                  <c:v>1.0679999999999999E-5</c:v>
                </c:pt>
                <c:pt idx="4261">
                  <c:v>1.0689999999999999E-5</c:v>
                </c:pt>
                <c:pt idx="4262">
                  <c:v>1.0699999999999999E-5</c:v>
                </c:pt>
                <c:pt idx="4263">
                  <c:v>1.0710000000000001E-5</c:v>
                </c:pt>
                <c:pt idx="4264">
                  <c:v>1.0710000000000001E-5</c:v>
                </c:pt>
                <c:pt idx="4265">
                  <c:v>1.0720000000000001E-5</c:v>
                </c:pt>
                <c:pt idx="4266">
                  <c:v>1.0710000000000001E-5</c:v>
                </c:pt>
                <c:pt idx="4267">
                  <c:v>1.0720000000000001E-5</c:v>
                </c:pt>
                <c:pt idx="4268">
                  <c:v>1.0710000000000001E-5</c:v>
                </c:pt>
                <c:pt idx="4269">
                  <c:v>1.0720000000000001E-5</c:v>
                </c:pt>
                <c:pt idx="4270">
                  <c:v>1.0710000000000001E-5</c:v>
                </c:pt>
                <c:pt idx="4271">
                  <c:v>1.0710000000000001E-5</c:v>
                </c:pt>
                <c:pt idx="4272">
                  <c:v>1.0710000000000001E-5</c:v>
                </c:pt>
                <c:pt idx="4273">
                  <c:v>1.0679999999999999E-5</c:v>
                </c:pt>
                <c:pt idx="4274">
                  <c:v>1.0689999999999999E-5</c:v>
                </c:pt>
                <c:pt idx="4275">
                  <c:v>1.0669999999999999E-5</c:v>
                </c:pt>
                <c:pt idx="4276">
                  <c:v>1.0689999999999999E-5</c:v>
                </c:pt>
                <c:pt idx="4277">
                  <c:v>1.0689999999999999E-5</c:v>
                </c:pt>
                <c:pt idx="4278">
                  <c:v>1.0689999999999999E-5</c:v>
                </c:pt>
                <c:pt idx="4279">
                  <c:v>1.0710000000000001E-5</c:v>
                </c:pt>
                <c:pt idx="4280">
                  <c:v>1.0689999999999999E-5</c:v>
                </c:pt>
                <c:pt idx="4281">
                  <c:v>1.0689999999999999E-5</c:v>
                </c:pt>
                <c:pt idx="4282">
                  <c:v>1.0679999999999999E-5</c:v>
                </c:pt>
                <c:pt idx="4283">
                  <c:v>1.0720000000000001E-5</c:v>
                </c:pt>
                <c:pt idx="4284">
                  <c:v>1.0720000000000001E-5</c:v>
                </c:pt>
                <c:pt idx="4285">
                  <c:v>1.0720000000000001E-5</c:v>
                </c:pt>
                <c:pt idx="4286">
                  <c:v>1.0699999999999999E-5</c:v>
                </c:pt>
                <c:pt idx="4287">
                  <c:v>1.0699999999999999E-5</c:v>
                </c:pt>
                <c:pt idx="4288">
                  <c:v>1.0710000000000001E-5</c:v>
                </c:pt>
                <c:pt idx="4289">
                  <c:v>1.0699999999999999E-5</c:v>
                </c:pt>
                <c:pt idx="4290">
                  <c:v>1.0699999999999999E-5</c:v>
                </c:pt>
                <c:pt idx="4291">
                  <c:v>1.0699999999999999E-5</c:v>
                </c:pt>
                <c:pt idx="4292">
                  <c:v>1.0710000000000001E-5</c:v>
                </c:pt>
                <c:pt idx="4293">
                  <c:v>1.0710000000000001E-5</c:v>
                </c:pt>
                <c:pt idx="4294">
                  <c:v>1.0720000000000001E-5</c:v>
                </c:pt>
                <c:pt idx="4295">
                  <c:v>1.0720000000000001E-5</c:v>
                </c:pt>
                <c:pt idx="4296">
                  <c:v>1.0710000000000001E-5</c:v>
                </c:pt>
                <c:pt idx="4297">
                  <c:v>1.0720000000000001E-5</c:v>
                </c:pt>
                <c:pt idx="4298">
                  <c:v>1.0720000000000001E-5</c:v>
                </c:pt>
                <c:pt idx="4299">
                  <c:v>1.0720000000000001E-5</c:v>
                </c:pt>
                <c:pt idx="4300">
                  <c:v>1.0730000000000001E-5</c:v>
                </c:pt>
                <c:pt idx="4301">
                  <c:v>1.0720000000000001E-5</c:v>
                </c:pt>
                <c:pt idx="4302">
                  <c:v>1.0730000000000001E-5</c:v>
                </c:pt>
                <c:pt idx="4303">
                  <c:v>1.0730000000000001E-5</c:v>
                </c:pt>
                <c:pt idx="4304">
                  <c:v>1.0730000000000001E-5</c:v>
                </c:pt>
                <c:pt idx="4305">
                  <c:v>1.075E-5</c:v>
                </c:pt>
                <c:pt idx="4306">
                  <c:v>1.0730000000000001E-5</c:v>
                </c:pt>
                <c:pt idx="4307">
                  <c:v>1.0720000000000001E-5</c:v>
                </c:pt>
                <c:pt idx="4308">
                  <c:v>1.0720000000000001E-5</c:v>
                </c:pt>
                <c:pt idx="4309">
                  <c:v>1.0720000000000001E-5</c:v>
                </c:pt>
                <c:pt idx="4310">
                  <c:v>1.0710000000000001E-5</c:v>
                </c:pt>
                <c:pt idx="4311">
                  <c:v>1.0740000000000001E-5</c:v>
                </c:pt>
                <c:pt idx="4312">
                  <c:v>1.0740000000000001E-5</c:v>
                </c:pt>
                <c:pt idx="4313">
                  <c:v>1.0730000000000001E-5</c:v>
                </c:pt>
                <c:pt idx="4314">
                  <c:v>1.0740000000000001E-5</c:v>
                </c:pt>
                <c:pt idx="4315">
                  <c:v>1.0730000000000001E-5</c:v>
                </c:pt>
                <c:pt idx="4316">
                  <c:v>1.0730000000000001E-5</c:v>
                </c:pt>
                <c:pt idx="4317">
                  <c:v>1.0720000000000001E-5</c:v>
                </c:pt>
                <c:pt idx="4318">
                  <c:v>1.0730000000000001E-5</c:v>
                </c:pt>
                <c:pt idx="4319">
                  <c:v>1.0720000000000001E-5</c:v>
                </c:pt>
                <c:pt idx="4320">
                  <c:v>1.0740000000000001E-5</c:v>
                </c:pt>
                <c:pt idx="4321">
                  <c:v>1.0710000000000001E-5</c:v>
                </c:pt>
                <c:pt idx="4322">
                  <c:v>1.0730000000000001E-5</c:v>
                </c:pt>
                <c:pt idx="4323">
                  <c:v>1.0720000000000001E-5</c:v>
                </c:pt>
                <c:pt idx="4324">
                  <c:v>1.0720000000000001E-5</c:v>
                </c:pt>
                <c:pt idx="4325">
                  <c:v>1.0730000000000001E-5</c:v>
                </c:pt>
                <c:pt idx="4326">
                  <c:v>1.0730000000000001E-5</c:v>
                </c:pt>
                <c:pt idx="4327">
                  <c:v>1.0730000000000001E-5</c:v>
                </c:pt>
                <c:pt idx="4328">
                  <c:v>1.075E-5</c:v>
                </c:pt>
                <c:pt idx="4329">
                  <c:v>1.0740000000000001E-5</c:v>
                </c:pt>
                <c:pt idx="4330">
                  <c:v>1.0730000000000001E-5</c:v>
                </c:pt>
                <c:pt idx="4331">
                  <c:v>1.0740000000000001E-5</c:v>
                </c:pt>
                <c:pt idx="4332">
                  <c:v>1.077E-5</c:v>
                </c:pt>
                <c:pt idx="4333">
                  <c:v>1.0740000000000001E-5</c:v>
                </c:pt>
                <c:pt idx="4334">
                  <c:v>1.077E-5</c:v>
                </c:pt>
                <c:pt idx="4335">
                  <c:v>1.076E-5</c:v>
                </c:pt>
                <c:pt idx="4336">
                  <c:v>1.078E-5</c:v>
                </c:pt>
                <c:pt idx="4337">
                  <c:v>1.077E-5</c:v>
                </c:pt>
                <c:pt idx="4338">
                  <c:v>1.076E-5</c:v>
                </c:pt>
                <c:pt idx="4339">
                  <c:v>1.075E-5</c:v>
                </c:pt>
                <c:pt idx="4340">
                  <c:v>1.077E-5</c:v>
                </c:pt>
                <c:pt idx="4341">
                  <c:v>1.076E-5</c:v>
                </c:pt>
                <c:pt idx="4342">
                  <c:v>1.075E-5</c:v>
                </c:pt>
                <c:pt idx="4343">
                  <c:v>1.075E-5</c:v>
                </c:pt>
                <c:pt idx="4344">
                  <c:v>1.077E-5</c:v>
                </c:pt>
                <c:pt idx="4345">
                  <c:v>1.077E-5</c:v>
                </c:pt>
                <c:pt idx="4346">
                  <c:v>1.076E-5</c:v>
                </c:pt>
                <c:pt idx="4347">
                  <c:v>1.0740000000000001E-5</c:v>
                </c:pt>
                <c:pt idx="4348">
                  <c:v>1.078E-5</c:v>
                </c:pt>
                <c:pt idx="4349">
                  <c:v>1.077E-5</c:v>
                </c:pt>
                <c:pt idx="4350">
                  <c:v>1.078E-5</c:v>
                </c:pt>
                <c:pt idx="4351">
                  <c:v>1.079E-5</c:v>
                </c:pt>
                <c:pt idx="4352">
                  <c:v>1.078E-5</c:v>
                </c:pt>
                <c:pt idx="4353">
                  <c:v>1.078E-5</c:v>
                </c:pt>
                <c:pt idx="4354">
                  <c:v>1.076E-5</c:v>
                </c:pt>
                <c:pt idx="4355">
                  <c:v>1.078E-5</c:v>
                </c:pt>
                <c:pt idx="4356">
                  <c:v>1.077E-5</c:v>
                </c:pt>
                <c:pt idx="4357">
                  <c:v>1.079E-5</c:v>
                </c:pt>
                <c:pt idx="4358">
                  <c:v>1.078E-5</c:v>
                </c:pt>
                <c:pt idx="4359">
                  <c:v>1.077E-5</c:v>
                </c:pt>
                <c:pt idx="4360">
                  <c:v>1.078E-5</c:v>
                </c:pt>
                <c:pt idx="4361">
                  <c:v>1.078E-5</c:v>
                </c:pt>
                <c:pt idx="4362">
                  <c:v>1.078E-5</c:v>
                </c:pt>
                <c:pt idx="4363">
                  <c:v>1.0740000000000001E-5</c:v>
                </c:pt>
                <c:pt idx="4364">
                  <c:v>1.077E-5</c:v>
                </c:pt>
                <c:pt idx="4365">
                  <c:v>1.077E-5</c:v>
                </c:pt>
                <c:pt idx="4366">
                  <c:v>1.077E-5</c:v>
                </c:pt>
                <c:pt idx="4367">
                  <c:v>1.078E-5</c:v>
                </c:pt>
                <c:pt idx="4368">
                  <c:v>1.078E-5</c:v>
                </c:pt>
                <c:pt idx="4369">
                  <c:v>1.078E-5</c:v>
                </c:pt>
                <c:pt idx="4370">
                  <c:v>1.077E-5</c:v>
                </c:pt>
                <c:pt idx="4371">
                  <c:v>1.078E-5</c:v>
                </c:pt>
                <c:pt idx="4372">
                  <c:v>1.078E-5</c:v>
                </c:pt>
                <c:pt idx="4373">
                  <c:v>1.077E-5</c:v>
                </c:pt>
                <c:pt idx="4374">
                  <c:v>1.076E-5</c:v>
                </c:pt>
                <c:pt idx="4375">
                  <c:v>1.079E-5</c:v>
                </c:pt>
                <c:pt idx="4376">
                  <c:v>1.079E-5</c:v>
                </c:pt>
                <c:pt idx="4377">
                  <c:v>1.08E-5</c:v>
                </c:pt>
                <c:pt idx="4378">
                  <c:v>1.079E-5</c:v>
                </c:pt>
                <c:pt idx="4379">
                  <c:v>1.078E-5</c:v>
                </c:pt>
                <c:pt idx="4380">
                  <c:v>1.078E-5</c:v>
                </c:pt>
                <c:pt idx="4381">
                  <c:v>1.078E-5</c:v>
                </c:pt>
                <c:pt idx="4382">
                  <c:v>1.077E-5</c:v>
                </c:pt>
                <c:pt idx="4383">
                  <c:v>1.078E-5</c:v>
                </c:pt>
                <c:pt idx="4384">
                  <c:v>1.076E-5</c:v>
                </c:pt>
                <c:pt idx="4385">
                  <c:v>1.078E-5</c:v>
                </c:pt>
                <c:pt idx="4386">
                  <c:v>1.078E-5</c:v>
                </c:pt>
                <c:pt idx="4387">
                  <c:v>1.077E-5</c:v>
                </c:pt>
                <c:pt idx="4388">
                  <c:v>1.076E-5</c:v>
                </c:pt>
                <c:pt idx="4389">
                  <c:v>1.076E-5</c:v>
                </c:pt>
                <c:pt idx="4390">
                  <c:v>1.076E-5</c:v>
                </c:pt>
                <c:pt idx="4391">
                  <c:v>1.0740000000000001E-5</c:v>
                </c:pt>
                <c:pt idx="4392">
                  <c:v>1.075E-5</c:v>
                </c:pt>
                <c:pt idx="4393">
                  <c:v>1.075E-5</c:v>
                </c:pt>
                <c:pt idx="4394">
                  <c:v>1.076E-5</c:v>
                </c:pt>
                <c:pt idx="4395">
                  <c:v>1.0740000000000001E-5</c:v>
                </c:pt>
                <c:pt idx="4396">
                  <c:v>1.075E-5</c:v>
                </c:pt>
                <c:pt idx="4397">
                  <c:v>1.0740000000000001E-5</c:v>
                </c:pt>
                <c:pt idx="4398">
                  <c:v>1.075E-5</c:v>
                </c:pt>
                <c:pt idx="4399">
                  <c:v>1.075E-5</c:v>
                </c:pt>
                <c:pt idx="4400">
                  <c:v>1.077E-5</c:v>
                </c:pt>
                <c:pt idx="4401">
                  <c:v>1.075E-5</c:v>
                </c:pt>
                <c:pt idx="4402">
                  <c:v>1.076E-5</c:v>
                </c:pt>
                <c:pt idx="4403">
                  <c:v>1.075E-5</c:v>
                </c:pt>
                <c:pt idx="4404">
                  <c:v>1.076E-5</c:v>
                </c:pt>
                <c:pt idx="4405">
                  <c:v>1.076E-5</c:v>
                </c:pt>
                <c:pt idx="4406">
                  <c:v>1.075E-5</c:v>
                </c:pt>
                <c:pt idx="4407">
                  <c:v>1.077E-5</c:v>
                </c:pt>
                <c:pt idx="4408">
                  <c:v>1.075E-5</c:v>
                </c:pt>
                <c:pt idx="4409">
                  <c:v>1.077E-5</c:v>
                </c:pt>
                <c:pt idx="4410">
                  <c:v>1.077E-5</c:v>
                </c:pt>
                <c:pt idx="4411">
                  <c:v>1.077E-5</c:v>
                </c:pt>
                <c:pt idx="4412">
                  <c:v>1.077E-5</c:v>
                </c:pt>
                <c:pt idx="4413">
                  <c:v>1.078E-5</c:v>
                </c:pt>
                <c:pt idx="4414">
                  <c:v>1.077E-5</c:v>
                </c:pt>
                <c:pt idx="4415">
                  <c:v>1.078E-5</c:v>
                </c:pt>
                <c:pt idx="4416">
                  <c:v>1.078E-5</c:v>
                </c:pt>
                <c:pt idx="4417">
                  <c:v>1.079E-5</c:v>
                </c:pt>
                <c:pt idx="4418">
                  <c:v>1.076E-5</c:v>
                </c:pt>
                <c:pt idx="4419">
                  <c:v>1.079E-5</c:v>
                </c:pt>
                <c:pt idx="4420">
                  <c:v>1.079E-5</c:v>
                </c:pt>
                <c:pt idx="4421">
                  <c:v>1.079E-5</c:v>
                </c:pt>
                <c:pt idx="4422">
                  <c:v>1.079E-5</c:v>
                </c:pt>
                <c:pt idx="4423">
                  <c:v>1.081E-5</c:v>
                </c:pt>
                <c:pt idx="4424">
                  <c:v>1.079E-5</c:v>
                </c:pt>
                <c:pt idx="4425">
                  <c:v>1.08E-5</c:v>
                </c:pt>
                <c:pt idx="4426">
                  <c:v>1.08E-5</c:v>
                </c:pt>
                <c:pt idx="4427">
                  <c:v>1.08E-5</c:v>
                </c:pt>
                <c:pt idx="4428">
                  <c:v>1.08E-5</c:v>
                </c:pt>
                <c:pt idx="4429">
                  <c:v>1.079E-5</c:v>
                </c:pt>
                <c:pt idx="4430">
                  <c:v>1.079E-5</c:v>
                </c:pt>
                <c:pt idx="4431">
                  <c:v>1.079E-5</c:v>
                </c:pt>
                <c:pt idx="4432">
                  <c:v>1.079E-5</c:v>
                </c:pt>
                <c:pt idx="4433">
                  <c:v>1.08E-5</c:v>
                </c:pt>
                <c:pt idx="4434">
                  <c:v>1.081E-5</c:v>
                </c:pt>
                <c:pt idx="4435">
                  <c:v>1.08E-5</c:v>
                </c:pt>
                <c:pt idx="4436">
                  <c:v>1.079E-5</c:v>
                </c:pt>
                <c:pt idx="4437">
                  <c:v>1.08E-5</c:v>
                </c:pt>
                <c:pt idx="4438">
                  <c:v>1.08E-5</c:v>
                </c:pt>
                <c:pt idx="4439">
                  <c:v>1.081E-5</c:v>
                </c:pt>
                <c:pt idx="4440">
                  <c:v>1.08E-5</c:v>
                </c:pt>
                <c:pt idx="4441">
                  <c:v>1.081E-5</c:v>
                </c:pt>
                <c:pt idx="4442">
                  <c:v>1.08E-5</c:v>
                </c:pt>
                <c:pt idx="4443">
                  <c:v>1.081E-5</c:v>
                </c:pt>
                <c:pt idx="4444">
                  <c:v>1.082E-5</c:v>
                </c:pt>
                <c:pt idx="4445">
                  <c:v>1.081E-5</c:v>
                </c:pt>
                <c:pt idx="4446">
                  <c:v>1.081E-5</c:v>
                </c:pt>
                <c:pt idx="4447">
                  <c:v>1.081E-5</c:v>
                </c:pt>
                <c:pt idx="4448">
                  <c:v>1.081E-5</c:v>
                </c:pt>
                <c:pt idx="4449">
                  <c:v>1.08E-5</c:v>
                </c:pt>
                <c:pt idx="4450">
                  <c:v>1.083E-5</c:v>
                </c:pt>
                <c:pt idx="4451">
                  <c:v>1.082E-5</c:v>
                </c:pt>
                <c:pt idx="4452">
                  <c:v>1.081E-5</c:v>
                </c:pt>
                <c:pt idx="4453">
                  <c:v>1.082E-5</c:v>
                </c:pt>
                <c:pt idx="4454">
                  <c:v>1.082E-5</c:v>
                </c:pt>
                <c:pt idx="4455">
                  <c:v>1.082E-5</c:v>
                </c:pt>
                <c:pt idx="4456">
                  <c:v>1.082E-5</c:v>
                </c:pt>
                <c:pt idx="4457">
                  <c:v>1.083E-5</c:v>
                </c:pt>
                <c:pt idx="4458">
                  <c:v>1.081E-5</c:v>
                </c:pt>
                <c:pt idx="4459">
                  <c:v>1.084E-5</c:v>
                </c:pt>
                <c:pt idx="4460">
                  <c:v>1.083E-5</c:v>
                </c:pt>
                <c:pt idx="4461">
                  <c:v>1.083E-5</c:v>
                </c:pt>
                <c:pt idx="4462">
                  <c:v>1.084E-5</c:v>
                </c:pt>
                <c:pt idx="4463">
                  <c:v>1.083E-5</c:v>
                </c:pt>
                <c:pt idx="4464">
                  <c:v>1.082E-5</c:v>
                </c:pt>
                <c:pt idx="4465">
                  <c:v>1.081E-5</c:v>
                </c:pt>
                <c:pt idx="4466">
                  <c:v>1.083E-5</c:v>
                </c:pt>
                <c:pt idx="4467">
                  <c:v>1.083E-5</c:v>
                </c:pt>
                <c:pt idx="4468">
                  <c:v>1.083E-5</c:v>
                </c:pt>
                <c:pt idx="4469">
                  <c:v>1.082E-5</c:v>
                </c:pt>
                <c:pt idx="4470">
                  <c:v>1.083E-5</c:v>
                </c:pt>
                <c:pt idx="4471">
                  <c:v>1.08E-5</c:v>
                </c:pt>
                <c:pt idx="4472">
                  <c:v>1.082E-5</c:v>
                </c:pt>
                <c:pt idx="4473">
                  <c:v>1.081E-5</c:v>
                </c:pt>
                <c:pt idx="4474">
                  <c:v>1.081E-5</c:v>
                </c:pt>
                <c:pt idx="4475">
                  <c:v>1.081E-5</c:v>
                </c:pt>
                <c:pt idx="4476">
                  <c:v>1.08E-5</c:v>
                </c:pt>
                <c:pt idx="4477">
                  <c:v>1.08E-5</c:v>
                </c:pt>
                <c:pt idx="4478">
                  <c:v>1.08E-5</c:v>
                </c:pt>
                <c:pt idx="4479">
                  <c:v>1.08E-5</c:v>
                </c:pt>
                <c:pt idx="4480">
                  <c:v>1.08E-5</c:v>
                </c:pt>
                <c:pt idx="4481">
                  <c:v>1.078E-5</c:v>
                </c:pt>
                <c:pt idx="4482">
                  <c:v>1.079E-5</c:v>
                </c:pt>
                <c:pt idx="4483">
                  <c:v>1.079E-5</c:v>
                </c:pt>
                <c:pt idx="4484">
                  <c:v>1.079E-5</c:v>
                </c:pt>
                <c:pt idx="4485">
                  <c:v>1.078E-5</c:v>
                </c:pt>
                <c:pt idx="4486">
                  <c:v>1.078E-5</c:v>
                </c:pt>
                <c:pt idx="4487">
                  <c:v>1.078E-5</c:v>
                </c:pt>
                <c:pt idx="4488">
                  <c:v>1.078E-5</c:v>
                </c:pt>
                <c:pt idx="4489">
                  <c:v>1.077E-5</c:v>
                </c:pt>
                <c:pt idx="4490">
                  <c:v>1.078E-5</c:v>
                </c:pt>
                <c:pt idx="4491">
                  <c:v>1.077E-5</c:v>
                </c:pt>
                <c:pt idx="4492">
                  <c:v>1.078E-5</c:v>
                </c:pt>
                <c:pt idx="4493">
                  <c:v>1.077E-5</c:v>
                </c:pt>
                <c:pt idx="4494">
                  <c:v>1.077E-5</c:v>
                </c:pt>
                <c:pt idx="4495">
                  <c:v>1.075E-5</c:v>
                </c:pt>
                <c:pt idx="4496">
                  <c:v>1.076E-5</c:v>
                </c:pt>
                <c:pt idx="4497">
                  <c:v>1.075E-5</c:v>
                </c:pt>
                <c:pt idx="4498">
                  <c:v>1.0740000000000001E-5</c:v>
                </c:pt>
                <c:pt idx="4499">
                  <c:v>1.076E-5</c:v>
                </c:pt>
                <c:pt idx="4500">
                  <c:v>1.0740000000000001E-5</c:v>
                </c:pt>
                <c:pt idx="4501">
                  <c:v>1.076E-5</c:v>
                </c:pt>
                <c:pt idx="4502">
                  <c:v>1.075E-5</c:v>
                </c:pt>
                <c:pt idx="4503">
                  <c:v>1.0740000000000001E-5</c:v>
                </c:pt>
                <c:pt idx="4504">
                  <c:v>1.0740000000000001E-5</c:v>
                </c:pt>
                <c:pt idx="4505">
                  <c:v>1.075E-5</c:v>
                </c:pt>
                <c:pt idx="4506">
                  <c:v>1.0730000000000001E-5</c:v>
                </c:pt>
                <c:pt idx="4507">
                  <c:v>1.0730000000000001E-5</c:v>
                </c:pt>
                <c:pt idx="4508">
                  <c:v>1.075E-5</c:v>
                </c:pt>
                <c:pt idx="4509">
                  <c:v>1.0730000000000001E-5</c:v>
                </c:pt>
                <c:pt idx="4510">
                  <c:v>1.0710000000000001E-5</c:v>
                </c:pt>
                <c:pt idx="4511">
                  <c:v>1.0720000000000001E-5</c:v>
                </c:pt>
                <c:pt idx="4512">
                  <c:v>1.0720000000000001E-5</c:v>
                </c:pt>
                <c:pt idx="4513">
                  <c:v>1.0720000000000001E-5</c:v>
                </c:pt>
                <c:pt idx="4514">
                  <c:v>1.0730000000000001E-5</c:v>
                </c:pt>
                <c:pt idx="4515">
                  <c:v>1.0710000000000001E-5</c:v>
                </c:pt>
                <c:pt idx="4516">
                  <c:v>1.0720000000000001E-5</c:v>
                </c:pt>
                <c:pt idx="4517">
                  <c:v>1.0720000000000001E-5</c:v>
                </c:pt>
                <c:pt idx="4518">
                  <c:v>1.0730000000000001E-5</c:v>
                </c:pt>
                <c:pt idx="4519">
                  <c:v>1.0710000000000001E-5</c:v>
                </c:pt>
                <c:pt idx="4520">
                  <c:v>1.0720000000000001E-5</c:v>
                </c:pt>
                <c:pt idx="4521">
                  <c:v>1.0710000000000001E-5</c:v>
                </c:pt>
                <c:pt idx="4522">
                  <c:v>1.0710000000000001E-5</c:v>
                </c:pt>
                <c:pt idx="4523">
                  <c:v>1.0710000000000001E-5</c:v>
                </c:pt>
                <c:pt idx="4524">
                  <c:v>1.0720000000000001E-5</c:v>
                </c:pt>
                <c:pt idx="4525">
                  <c:v>1.0720000000000001E-5</c:v>
                </c:pt>
                <c:pt idx="4526">
                  <c:v>1.0710000000000001E-5</c:v>
                </c:pt>
                <c:pt idx="4527">
                  <c:v>1.0710000000000001E-5</c:v>
                </c:pt>
                <c:pt idx="4528">
                  <c:v>1.0710000000000001E-5</c:v>
                </c:pt>
                <c:pt idx="4529">
                  <c:v>1.0699999999999999E-5</c:v>
                </c:pt>
                <c:pt idx="4530">
                  <c:v>1.0699999999999999E-5</c:v>
                </c:pt>
                <c:pt idx="4531">
                  <c:v>1.0689999999999999E-5</c:v>
                </c:pt>
                <c:pt idx="4532">
                  <c:v>1.0710000000000001E-5</c:v>
                </c:pt>
                <c:pt idx="4533">
                  <c:v>1.0689999999999999E-5</c:v>
                </c:pt>
                <c:pt idx="4534">
                  <c:v>1.0720000000000001E-5</c:v>
                </c:pt>
                <c:pt idx="4535">
                  <c:v>1.0679999999999999E-5</c:v>
                </c:pt>
                <c:pt idx="4536">
                  <c:v>1.0679999999999999E-5</c:v>
                </c:pt>
                <c:pt idx="4537">
                  <c:v>1.0689999999999999E-5</c:v>
                </c:pt>
                <c:pt idx="4538">
                  <c:v>1.0669999999999999E-5</c:v>
                </c:pt>
                <c:pt idx="4539">
                  <c:v>1.0679999999999999E-5</c:v>
                </c:pt>
                <c:pt idx="4540">
                  <c:v>1.0699999999999999E-5</c:v>
                </c:pt>
                <c:pt idx="4541">
                  <c:v>1.0710000000000001E-5</c:v>
                </c:pt>
                <c:pt idx="4542">
                  <c:v>1.0710000000000001E-5</c:v>
                </c:pt>
                <c:pt idx="4543">
                  <c:v>1.0699999999999999E-5</c:v>
                </c:pt>
                <c:pt idx="4544">
                  <c:v>1.0699999999999999E-5</c:v>
                </c:pt>
                <c:pt idx="4545">
                  <c:v>1.0699999999999999E-5</c:v>
                </c:pt>
                <c:pt idx="4546">
                  <c:v>1.0689999999999999E-5</c:v>
                </c:pt>
                <c:pt idx="4547">
                  <c:v>1.0699999999999999E-5</c:v>
                </c:pt>
                <c:pt idx="4548">
                  <c:v>1.0710000000000001E-5</c:v>
                </c:pt>
                <c:pt idx="4549">
                  <c:v>1.0720000000000001E-5</c:v>
                </c:pt>
                <c:pt idx="4550">
                  <c:v>1.0720000000000001E-5</c:v>
                </c:pt>
                <c:pt idx="4551">
                  <c:v>1.0720000000000001E-5</c:v>
                </c:pt>
                <c:pt idx="4552">
                  <c:v>1.0720000000000001E-5</c:v>
                </c:pt>
                <c:pt idx="4553">
                  <c:v>1.0730000000000001E-5</c:v>
                </c:pt>
                <c:pt idx="4554">
                  <c:v>1.0730000000000001E-5</c:v>
                </c:pt>
                <c:pt idx="4555">
                  <c:v>1.0740000000000001E-5</c:v>
                </c:pt>
                <c:pt idx="4556">
                  <c:v>1.0740000000000001E-5</c:v>
                </c:pt>
                <c:pt idx="4557">
                  <c:v>1.075E-5</c:v>
                </c:pt>
                <c:pt idx="4558">
                  <c:v>1.0740000000000001E-5</c:v>
                </c:pt>
                <c:pt idx="4559">
                  <c:v>1.076E-5</c:v>
                </c:pt>
                <c:pt idx="4560">
                  <c:v>1.0730000000000001E-5</c:v>
                </c:pt>
                <c:pt idx="4561">
                  <c:v>1.075E-5</c:v>
                </c:pt>
                <c:pt idx="4562">
                  <c:v>1.077E-5</c:v>
                </c:pt>
                <c:pt idx="4563">
                  <c:v>1.076E-5</c:v>
                </c:pt>
                <c:pt idx="4564">
                  <c:v>1.075E-5</c:v>
                </c:pt>
                <c:pt idx="4565">
                  <c:v>1.076E-5</c:v>
                </c:pt>
                <c:pt idx="4566">
                  <c:v>1.075E-5</c:v>
                </c:pt>
                <c:pt idx="4567">
                  <c:v>1.075E-5</c:v>
                </c:pt>
                <c:pt idx="4568">
                  <c:v>1.0730000000000001E-5</c:v>
                </c:pt>
                <c:pt idx="4569">
                  <c:v>1.0740000000000001E-5</c:v>
                </c:pt>
                <c:pt idx="4570">
                  <c:v>1.0730000000000001E-5</c:v>
                </c:pt>
                <c:pt idx="4571">
                  <c:v>1.076E-5</c:v>
                </c:pt>
                <c:pt idx="4572">
                  <c:v>1.0740000000000001E-5</c:v>
                </c:pt>
                <c:pt idx="4573">
                  <c:v>1.0740000000000001E-5</c:v>
                </c:pt>
                <c:pt idx="4574">
                  <c:v>1.0720000000000001E-5</c:v>
                </c:pt>
                <c:pt idx="4575">
                  <c:v>1.0720000000000001E-5</c:v>
                </c:pt>
                <c:pt idx="4576">
                  <c:v>1.0730000000000001E-5</c:v>
                </c:pt>
                <c:pt idx="4577">
                  <c:v>1.0740000000000001E-5</c:v>
                </c:pt>
                <c:pt idx="4578">
                  <c:v>1.0720000000000001E-5</c:v>
                </c:pt>
                <c:pt idx="4579">
                  <c:v>1.0730000000000001E-5</c:v>
                </c:pt>
                <c:pt idx="4580">
                  <c:v>1.0740000000000001E-5</c:v>
                </c:pt>
                <c:pt idx="4581">
                  <c:v>1.0730000000000001E-5</c:v>
                </c:pt>
                <c:pt idx="4582">
                  <c:v>1.0720000000000001E-5</c:v>
                </c:pt>
                <c:pt idx="4583">
                  <c:v>1.0740000000000001E-5</c:v>
                </c:pt>
                <c:pt idx="4584">
                  <c:v>1.0730000000000001E-5</c:v>
                </c:pt>
                <c:pt idx="4585">
                  <c:v>1.0730000000000001E-5</c:v>
                </c:pt>
                <c:pt idx="4586">
                  <c:v>1.0730000000000001E-5</c:v>
                </c:pt>
                <c:pt idx="4587">
                  <c:v>1.076E-5</c:v>
                </c:pt>
                <c:pt idx="4588">
                  <c:v>1.076E-5</c:v>
                </c:pt>
                <c:pt idx="4589">
                  <c:v>1.075E-5</c:v>
                </c:pt>
                <c:pt idx="4590">
                  <c:v>1.0740000000000001E-5</c:v>
                </c:pt>
                <c:pt idx="4591">
                  <c:v>1.075E-5</c:v>
                </c:pt>
                <c:pt idx="4592">
                  <c:v>1.0740000000000001E-5</c:v>
                </c:pt>
                <c:pt idx="4593">
                  <c:v>1.077E-5</c:v>
                </c:pt>
                <c:pt idx="4594">
                  <c:v>1.075E-5</c:v>
                </c:pt>
                <c:pt idx="4595">
                  <c:v>1.075E-5</c:v>
                </c:pt>
                <c:pt idx="4596">
                  <c:v>1.075E-5</c:v>
                </c:pt>
                <c:pt idx="4597">
                  <c:v>1.076E-5</c:v>
                </c:pt>
                <c:pt idx="4598">
                  <c:v>1.075E-5</c:v>
                </c:pt>
                <c:pt idx="4599">
                  <c:v>1.077E-5</c:v>
                </c:pt>
                <c:pt idx="4600">
                  <c:v>1.076E-5</c:v>
                </c:pt>
                <c:pt idx="4601">
                  <c:v>1.077E-5</c:v>
                </c:pt>
                <c:pt idx="4602">
                  <c:v>1.077E-5</c:v>
                </c:pt>
                <c:pt idx="4603">
                  <c:v>1.077E-5</c:v>
                </c:pt>
                <c:pt idx="4604">
                  <c:v>1.078E-5</c:v>
                </c:pt>
                <c:pt idx="4605">
                  <c:v>1.076E-5</c:v>
                </c:pt>
                <c:pt idx="4606">
                  <c:v>1.079E-5</c:v>
                </c:pt>
                <c:pt idx="4607">
                  <c:v>1.079E-5</c:v>
                </c:pt>
                <c:pt idx="4608">
                  <c:v>1.077E-5</c:v>
                </c:pt>
                <c:pt idx="4609">
                  <c:v>1.078E-5</c:v>
                </c:pt>
                <c:pt idx="4610">
                  <c:v>1.08E-5</c:v>
                </c:pt>
                <c:pt idx="4611">
                  <c:v>1.077E-5</c:v>
                </c:pt>
                <c:pt idx="4612">
                  <c:v>1.08E-5</c:v>
                </c:pt>
                <c:pt idx="4613">
                  <c:v>1.081E-5</c:v>
                </c:pt>
                <c:pt idx="4614">
                  <c:v>1.08E-5</c:v>
                </c:pt>
                <c:pt idx="4615">
                  <c:v>1.078E-5</c:v>
                </c:pt>
                <c:pt idx="4616">
                  <c:v>1.08E-5</c:v>
                </c:pt>
                <c:pt idx="4617">
                  <c:v>1.08E-5</c:v>
                </c:pt>
                <c:pt idx="4618">
                  <c:v>1.078E-5</c:v>
                </c:pt>
                <c:pt idx="4619">
                  <c:v>1.079E-5</c:v>
                </c:pt>
                <c:pt idx="4620">
                  <c:v>1.079E-5</c:v>
                </c:pt>
                <c:pt idx="4621">
                  <c:v>1.079E-5</c:v>
                </c:pt>
                <c:pt idx="4622">
                  <c:v>1.077E-5</c:v>
                </c:pt>
                <c:pt idx="4623">
                  <c:v>1.077E-5</c:v>
                </c:pt>
                <c:pt idx="4624">
                  <c:v>1.077E-5</c:v>
                </c:pt>
                <c:pt idx="4625">
                  <c:v>1.077E-5</c:v>
                </c:pt>
                <c:pt idx="4626">
                  <c:v>1.078E-5</c:v>
                </c:pt>
                <c:pt idx="4627">
                  <c:v>1.075E-5</c:v>
                </c:pt>
                <c:pt idx="4628">
                  <c:v>1.077E-5</c:v>
                </c:pt>
                <c:pt idx="4629">
                  <c:v>1.078E-5</c:v>
                </c:pt>
                <c:pt idx="4630">
                  <c:v>1.078E-5</c:v>
                </c:pt>
                <c:pt idx="4631">
                  <c:v>1.082E-5</c:v>
                </c:pt>
                <c:pt idx="4632">
                  <c:v>1.079E-5</c:v>
                </c:pt>
                <c:pt idx="4633">
                  <c:v>1.078E-5</c:v>
                </c:pt>
                <c:pt idx="4634">
                  <c:v>1.079E-5</c:v>
                </c:pt>
                <c:pt idx="4635">
                  <c:v>1.079E-5</c:v>
                </c:pt>
                <c:pt idx="4636">
                  <c:v>1.078E-5</c:v>
                </c:pt>
                <c:pt idx="4637">
                  <c:v>1.079E-5</c:v>
                </c:pt>
                <c:pt idx="4638">
                  <c:v>1.079E-5</c:v>
                </c:pt>
                <c:pt idx="4639">
                  <c:v>1.082E-5</c:v>
                </c:pt>
                <c:pt idx="4640">
                  <c:v>1.079E-5</c:v>
                </c:pt>
                <c:pt idx="4641">
                  <c:v>1.079E-5</c:v>
                </c:pt>
                <c:pt idx="4642">
                  <c:v>1.08E-5</c:v>
                </c:pt>
                <c:pt idx="4643">
                  <c:v>1.079E-5</c:v>
                </c:pt>
                <c:pt idx="4644">
                  <c:v>1.079E-5</c:v>
                </c:pt>
                <c:pt idx="4645">
                  <c:v>1.079E-5</c:v>
                </c:pt>
                <c:pt idx="4646">
                  <c:v>1.08E-5</c:v>
                </c:pt>
                <c:pt idx="4647">
                  <c:v>1.079E-5</c:v>
                </c:pt>
                <c:pt idx="4648">
                  <c:v>1.08E-5</c:v>
                </c:pt>
                <c:pt idx="4649">
                  <c:v>1.08E-5</c:v>
                </c:pt>
                <c:pt idx="4650">
                  <c:v>1.08E-5</c:v>
                </c:pt>
                <c:pt idx="4651">
                  <c:v>1.08E-5</c:v>
                </c:pt>
                <c:pt idx="4652">
                  <c:v>1.081E-5</c:v>
                </c:pt>
                <c:pt idx="4653">
                  <c:v>1.08E-5</c:v>
                </c:pt>
                <c:pt idx="4654">
                  <c:v>1.081E-5</c:v>
                </c:pt>
                <c:pt idx="4655">
                  <c:v>1.081E-5</c:v>
                </c:pt>
                <c:pt idx="4656">
                  <c:v>1.08E-5</c:v>
                </c:pt>
                <c:pt idx="4657">
                  <c:v>1.08E-5</c:v>
                </c:pt>
                <c:pt idx="4658">
                  <c:v>1.08E-5</c:v>
                </c:pt>
                <c:pt idx="4659">
                  <c:v>1.08E-5</c:v>
                </c:pt>
                <c:pt idx="4660">
                  <c:v>1.079E-5</c:v>
                </c:pt>
                <c:pt idx="4661">
                  <c:v>1.082E-5</c:v>
                </c:pt>
                <c:pt idx="4662">
                  <c:v>1.081E-5</c:v>
                </c:pt>
                <c:pt idx="4663">
                  <c:v>1.082E-5</c:v>
                </c:pt>
                <c:pt idx="4664">
                  <c:v>1.083E-5</c:v>
                </c:pt>
                <c:pt idx="4665">
                  <c:v>1.081E-5</c:v>
                </c:pt>
                <c:pt idx="4666">
                  <c:v>1.081E-5</c:v>
                </c:pt>
                <c:pt idx="4667">
                  <c:v>1.081E-5</c:v>
                </c:pt>
                <c:pt idx="4668">
                  <c:v>1.081E-5</c:v>
                </c:pt>
                <c:pt idx="4669">
                  <c:v>1.081E-5</c:v>
                </c:pt>
                <c:pt idx="4670">
                  <c:v>1.08E-5</c:v>
                </c:pt>
                <c:pt idx="4671">
                  <c:v>1.08E-5</c:v>
                </c:pt>
                <c:pt idx="4672">
                  <c:v>1.081E-5</c:v>
                </c:pt>
                <c:pt idx="4673">
                  <c:v>1.081E-5</c:v>
                </c:pt>
                <c:pt idx="4674">
                  <c:v>1.082E-5</c:v>
                </c:pt>
                <c:pt idx="4675">
                  <c:v>1.081E-5</c:v>
                </c:pt>
                <c:pt idx="4676">
                  <c:v>1.081E-5</c:v>
                </c:pt>
                <c:pt idx="4677">
                  <c:v>1.081E-5</c:v>
                </c:pt>
                <c:pt idx="4678">
                  <c:v>1.082E-5</c:v>
                </c:pt>
                <c:pt idx="4679">
                  <c:v>1.08E-5</c:v>
                </c:pt>
                <c:pt idx="4680">
                  <c:v>1.081E-5</c:v>
                </c:pt>
                <c:pt idx="4681">
                  <c:v>1.081E-5</c:v>
                </c:pt>
                <c:pt idx="4682">
                  <c:v>1.084E-5</c:v>
                </c:pt>
                <c:pt idx="4683">
                  <c:v>1.081E-5</c:v>
                </c:pt>
                <c:pt idx="4684">
                  <c:v>1.083E-5</c:v>
                </c:pt>
                <c:pt idx="4685">
                  <c:v>1.081E-5</c:v>
                </c:pt>
                <c:pt idx="4686">
                  <c:v>1.082E-5</c:v>
                </c:pt>
                <c:pt idx="4687">
                  <c:v>1.082E-5</c:v>
                </c:pt>
                <c:pt idx="4688">
                  <c:v>1.082E-5</c:v>
                </c:pt>
                <c:pt idx="4689">
                  <c:v>1.083E-5</c:v>
                </c:pt>
                <c:pt idx="4690">
                  <c:v>1.081E-5</c:v>
                </c:pt>
                <c:pt idx="4691">
                  <c:v>1.082E-5</c:v>
                </c:pt>
                <c:pt idx="4692">
                  <c:v>1.082E-5</c:v>
                </c:pt>
                <c:pt idx="4693">
                  <c:v>1.082E-5</c:v>
                </c:pt>
                <c:pt idx="4694">
                  <c:v>1.082E-5</c:v>
                </c:pt>
                <c:pt idx="4695">
                  <c:v>1.082E-5</c:v>
                </c:pt>
                <c:pt idx="4696">
                  <c:v>1.083E-5</c:v>
                </c:pt>
                <c:pt idx="4697">
                  <c:v>1.083E-5</c:v>
                </c:pt>
                <c:pt idx="4698">
                  <c:v>1.083E-5</c:v>
                </c:pt>
                <c:pt idx="4699">
                  <c:v>1.084E-5</c:v>
                </c:pt>
                <c:pt idx="4700">
                  <c:v>1.083E-5</c:v>
                </c:pt>
                <c:pt idx="4701">
                  <c:v>1.083E-5</c:v>
                </c:pt>
                <c:pt idx="4702">
                  <c:v>1.082E-5</c:v>
                </c:pt>
                <c:pt idx="4703">
                  <c:v>1.084E-5</c:v>
                </c:pt>
                <c:pt idx="4704">
                  <c:v>1.083E-5</c:v>
                </c:pt>
                <c:pt idx="4705">
                  <c:v>1.082E-5</c:v>
                </c:pt>
                <c:pt idx="4706">
                  <c:v>1.082E-5</c:v>
                </c:pt>
                <c:pt idx="4707">
                  <c:v>1.083E-5</c:v>
                </c:pt>
                <c:pt idx="4708">
                  <c:v>1.081E-5</c:v>
                </c:pt>
                <c:pt idx="4709">
                  <c:v>1.081E-5</c:v>
                </c:pt>
                <c:pt idx="4710">
                  <c:v>1.082E-5</c:v>
                </c:pt>
                <c:pt idx="4711">
                  <c:v>1.082E-5</c:v>
                </c:pt>
                <c:pt idx="4712">
                  <c:v>1.083E-5</c:v>
                </c:pt>
                <c:pt idx="4713">
                  <c:v>1.082E-5</c:v>
                </c:pt>
                <c:pt idx="4714">
                  <c:v>1.081E-5</c:v>
                </c:pt>
                <c:pt idx="4715">
                  <c:v>1.083E-5</c:v>
                </c:pt>
                <c:pt idx="4716">
                  <c:v>1.083E-5</c:v>
                </c:pt>
                <c:pt idx="4717">
                  <c:v>1.081E-5</c:v>
                </c:pt>
                <c:pt idx="4718">
                  <c:v>1.0849999999999999E-5</c:v>
                </c:pt>
                <c:pt idx="4719">
                  <c:v>1.082E-5</c:v>
                </c:pt>
                <c:pt idx="4720">
                  <c:v>1.0849999999999999E-5</c:v>
                </c:pt>
                <c:pt idx="4721">
                  <c:v>1.082E-5</c:v>
                </c:pt>
                <c:pt idx="4722">
                  <c:v>1.083E-5</c:v>
                </c:pt>
                <c:pt idx="4723">
                  <c:v>1.082E-5</c:v>
                </c:pt>
                <c:pt idx="4724">
                  <c:v>1.083E-5</c:v>
                </c:pt>
                <c:pt idx="4725">
                  <c:v>1.081E-5</c:v>
                </c:pt>
                <c:pt idx="4726">
                  <c:v>1.082E-5</c:v>
                </c:pt>
                <c:pt idx="4727">
                  <c:v>1.084E-5</c:v>
                </c:pt>
                <c:pt idx="4728">
                  <c:v>1.081E-5</c:v>
                </c:pt>
                <c:pt idx="4729">
                  <c:v>1.081E-5</c:v>
                </c:pt>
                <c:pt idx="4730">
                  <c:v>1.08E-5</c:v>
                </c:pt>
                <c:pt idx="4731">
                  <c:v>1.08E-5</c:v>
                </c:pt>
                <c:pt idx="4732">
                  <c:v>1.081E-5</c:v>
                </c:pt>
                <c:pt idx="4733">
                  <c:v>1.081E-5</c:v>
                </c:pt>
                <c:pt idx="4734">
                  <c:v>1.08E-5</c:v>
                </c:pt>
                <c:pt idx="4735">
                  <c:v>1.08E-5</c:v>
                </c:pt>
                <c:pt idx="4736">
                  <c:v>1.08E-5</c:v>
                </c:pt>
                <c:pt idx="4737">
                  <c:v>1.081E-5</c:v>
                </c:pt>
                <c:pt idx="4738">
                  <c:v>1.08E-5</c:v>
                </c:pt>
                <c:pt idx="4739">
                  <c:v>1.08E-5</c:v>
                </c:pt>
                <c:pt idx="4740">
                  <c:v>1.081E-5</c:v>
                </c:pt>
                <c:pt idx="4741">
                  <c:v>1.079E-5</c:v>
                </c:pt>
                <c:pt idx="4742">
                  <c:v>1.079E-5</c:v>
                </c:pt>
                <c:pt idx="4743">
                  <c:v>1.081E-5</c:v>
                </c:pt>
                <c:pt idx="4744">
                  <c:v>1.081E-5</c:v>
                </c:pt>
                <c:pt idx="4745">
                  <c:v>1.08E-5</c:v>
                </c:pt>
                <c:pt idx="4746">
                  <c:v>1.083E-5</c:v>
                </c:pt>
                <c:pt idx="4747">
                  <c:v>1.082E-5</c:v>
                </c:pt>
                <c:pt idx="4748">
                  <c:v>1.083E-5</c:v>
                </c:pt>
                <c:pt idx="4749">
                  <c:v>1.083E-5</c:v>
                </c:pt>
                <c:pt idx="4750">
                  <c:v>1.081E-5</c:v>
                </c:pt>
                <c:pt idx="4751">
                  <c:v>1.081E-5</c:v>
                </c:pt>
                <c:pt idx="4752">
                  <c:v>1.082E-5</c:v>
                </c:pt>
                <c:pt idx="4753">
                  <c:v>1.081E-5</c:v>
                </c:pt>
                <c:pt idx="4754">
                  <c:v>1.082E-5</c:v>
                </c:pt>
                <c:pt idx="4755">
                  <c:v>1.083E-5</c:v>
                </c:pt>
                <c:pt idx="4756">
                  <c:v>1.081E-5</c:v>
                </c:pt>
                <c:pt idx="4757">
                  <c:v>1.083E-5</c:v>
                </c:pt>
                <c:pt idx="4758">
                  <c:v>1.082E-5</c:v>
                </c:pt>
                <c:pt idx="4759">
                  <c:v>1.082E-5</c:v>
                </c:pt>
                <c:pt idx="4760">
                  <c:v>1.083E-5</c:v>
                </c:pt>
                <c:pt idx="4761">
                  <c:v>1.083E-5</c:v>
                </c:pt>
                <c:pt idx="4762">
                  <c:v>1.083E-5</c:v>
                </c:pt>
                <c:pt idx="4763">
                  <c:v>1.082E-5</c:v>
                </c:pt>
                <c:pt idx="4764">
                  <c:v>1.084E-5</c:v>
                </c:pt>
                <c:pt idx="4765">
                  <c:v>1.082E-5</c:v>
                </c:pt>
                <c:pt idx="4766">
                  <c:v>1.081E-5</c:v>
                </c:pt>
                <c:pt idx="4767">
                  <c:v>1.082E-5</c:v>
                </c:pt>
                <c:pt idx="4768">
                  <c:v>1.081E-5</c:v>
                </c:pt>
                <c:pt idx="4769">
                  <c:v>1.081E-5</c:v>
                </c:pt>
                <c:pt idx="4770">
                  <c:v>1.081E-5</c:v>
                </c:pt>
                <c:pt idx="4771">
                  <c:v>1.081E-5</c:v>
                </c:pt>
                <c:pt idx="4772">
                  <c:v>1.081E-5</c:v>
                </c:pt>
                <c:pt idx="4773">
                  <c:v>1.08E-5</c:v>
                </c:pt>
                <c:pt idx="4774">
                  <c:v>1.08E-5</c:v>
                </c:pt>
                <c:pt idx="4775">
                  <c:v>1.079E-5</c:v>
                </c:pt>
                <c:pt idx="4776">
                  <c:v>1.081E-5</c:v>
                </c:pt>
                <c:pt idx="4777">
                  <c:v>1.079E-5</c:v>
                </c:pt>
                <c:pt idx="4778">
                  <c:v>1.08E-5</c:v>
                </c:pt>
                <c:pt idx="4779">
                  <c:v>1.08E-5</c:v>
                </c:pt>
                <c:pt idx="4780">
                  <c:v>1.08E-5</c:v>
                </c:pt>
                <c:pt idx="4781">
                  <c:v>1.081E-5</c:v>
                </c:pt>
                <c:pt idx="4782">
                  <c:v>1.08E-5</c:v>
                </c:pt>
                <c:pt idx="4783">
                  <c:v>1.081E-5</c:v>
                </c:pt>
                <c:pt idx="4784">
                  <c:v>1.08E-5</c:v>
                </c:pt>
                <c:pt idx="4785">
                  <c:v>1.079E-5</c:v>
                </c:pt>
                <c:pt idx="4786">
                  <c:v>1.078E-5</c:v>
                </c:pt>
                <c:pt idx="4787">
                  <c:v>1.08E-5</c:v>
                </c:pt>
                <c:pt idx="4788">
                  <c:v>1.08E-5</c:v>
                </c:pt>
                <c:pt idx="4789">
                  <c:v>1.081E-5</c:v>
                </c:pt>
                <c:pt idx="4790">
                  <c:v>1.08E-5</c:v>
                </c:pt>
                <c:pt idx="4791">
                  <c:v>1.081E-5</c:v>
                </c:pt>
                <c:pt idx="4792">
                  <c:v>1.082E-5</c:v>
                </c:pt>
                <c:pt idx="4793">
                  <c:v>1.08E-5</c:v>
                </c:pt>
                <c:pt idx="4794">
                  <c:v>1.08E-5</c:v>
                </c:pt>
                <c:pt idx="4795">
                  <c:v>1.08E-5</c:v>
                </c:pt>
                <c:pt idx="4796">
                  <c:v>1.082E-5</c:v>
                </c:pt>
                <c:pt idx="4797">
                  <c:v>1.081E-5</c:v>
                </c:pt>
                <c:pt idx="4798">
                  <c:v>1.08E-5</c:v>
                </c:pt>
                <c:pt idx="4799">
                  <c:v>1.08E-5</c:v>
                </c:pt>
                <c:pt idx="4800">
                  <c:v>1.081E-5</c:v>
                </c:pt>
                <c:pt idx="4801">
                  <c:v>1.08E-5</c:v>
                </c:pt>
                <c:pt idx="4802">
                  <c:v>1.081E-5</c:v>
                </c:pt>
                <c:pt idx="4803">
                  <c:v>1.081E-5</c:v>
                </c:pt>
                <c:pt idx="4804">
                  <c:v>1.08E-5</c:v>
                </c:pt>
                <c:pt idx="4805">
                  <c:v>1.08E-5</c:v>
                </c:pt>
                <c:pt idx="4806">
                  <c:v>1.081E-5</c:v>
                </c:pt>
                <c:pt idx="4807">
                  <c:v>1.08E-5</c:v>
                </c:pt>
                <c:pt idx="4808">
                  <c:v>1.081E-5</c:v>
                </c:pt>
                <c:pt idx="4809">
                  <c:v>1.081E-5</c:v>
                </c:pt>
                <c:pt idx="4810">
                  <c:v>1.081E-5</c:v>
                </c:pt>
                <c:pt idx="4811">
                  <c:v>1.081E-5</c:v>
                </c:pt>
                <c:pt idx="4812">
                  <c:v>1.081E-5</c:v>
                </c:pt>
                <c:pt idx="4813">
                  <c:v>1.081E-5</c:v>
                </c:pt>
                <c:pt idx="4814">
                  <c:v>1.083E-5</c:v>
                </c:pt>
                <c:pt idx="4815">
                  <c:v>1.08E-5</c:v>
                </c:pt>
                <c:pt idx="4816">
                  <c:v>1.081E-5</c:v>
                </c:pt>
                <c:pt idx="4817">
                  <c:v>1.081E-5</c:v>
                </c:pt>
                <c:pt idx="4818">
                  <c:v>1.08E-5</c:v>
                </c:pt>
                <c:pt idx="4819">
                  <c:v>1.081E-5</c:v>
                </c:pt>
                <c:pt idx="4820">
                  <c:v>1.081E-5</c:v>
                </c:pt>
                <c:pt idx="4821">
                  <c:v>1.082E-5</c:v>
                </c:pt>
                <c:pt idx="4822">
                  <c:v>1.081E-5</c:v>
                </c:pt>
                <c:pt idx="4823">
                  <c:v>1.079E-5</c:v>
                </c:pt>
                <c:pt idx="4824">
                  <c:v>1.08E-5</c:v>
                </c:pt>
                <c:pt idx="4825">
                  <c:v>1.081E-5</c:v>
                </c:pt>
                <c:pt idx="4826">
                  <c:v>1.081E-5</c:v>
                </c:pt>
                <c:pt idx="4827">
                  <c:v>1.08E-5</c:v>
                </c:pt>
                <c:pt idx="4828">
                  <c:v>1.081E-5</c:v>
                </c:pt>
                <c:pt idx="4829">
                  <c:v>1.08E-5</c:v>
                </c:pt>
                <c:pt idx="4830">
                  <c:v>1.08E-5</c:v>
                </c:pt>
                <c:pt idx="4831">
                  <c:v>1.079E-5</c:v>
                </c:pt>
                <c:pt idx="4832">
                  <c:v>1.08E-5</c:v>
                </c:pt>
                <c:pt idx="4833">
                  <c:v>1.08E-5</c:v>
                </c:pt>
                <c:pt idx="4834">
                  <c:v>1.079E-5</c:v>
                </c:pt>
                <c:pt idx="4835">
                  <c:v>1.08E-5</c:v>
                </c:pt>
                <c:pt idx="4836">
                  <c:v>1.079E-5</c:v>
                </c:pt>
                <c:pt idx="4837">
                  <c:v>1.08E-5</c:v>
                </c:pt>
                <c:pt idx="4838">
                  <c:v>1.08E-5</c:v>
                </c:pt>
                <c:pt idx="4839">
                  <c:v>1.079E-5</c:v>
                </c:pt>
                <c:pt idx="4840">
                  <c:v>1.079E-5</c:v>
                </c:pt>
                <c:pt idx="4841">
                  <c:v>1.08E-5</c:v>
                </c:pt>
                <c:pt idx="4842">
                  <c:v>1.079E-5</c:v>
                </c:pt>
                <c:pt idx="4843">
                  <c:v>1.079E-5</c:v>
                </c:pt>
                <c:pt idx="4844">
                  <c:v>1.078E-5</c:v>
                </c:pt>
                <c:pt idx="4845">
                  <c:v>1.08E-5</c:v>
                </c:pt>
                <c:pt idx="4846">
                  <c:v>1.08E-5</c:v>
                </c:pt>
                <c:pt idx="4847">
                  <c:v>1.079E-5</c:v>
                </c:pt>
                <c:pt idx="4848">
                  <c:v>1.08E-5</c:v>
                </c:pt>
                <c:pt idx="4849">
                  <c:v>1.079E-5</c:v>
                </c:pt>
                <c:pt idx="4850">
                  <c:v>1.079E-5</c:v>
                </c:pt>
                <c:pt idx="4851">
                  <c:v>1.08E-5</c:v>
                </c:pt>
                <c:pt idx="4852">
                  <c:v>1.078E-5</c:v>
                </c:pt>
                <c:pt idx="4853">
                  <c:v>1.079E-5</c:v>
                </c:pt>
                <c:pt idx="4854">
                  <c:v>1.079E-5</c:v>
                </c:pt>
                <c:pt idx="4855">
                  <c:v>1.077E-5</c:v>
                </c:pt>
                <c:pt idx="4856">
                  <c:v>1.08E-5</c:v>
                </c:pt>
                <c:pt idx="4857">
                  <c:v>1.079E-5</c:v>
                </c:pt>
                <c:pt idx="4858">
                  <c:v>1.079E-5</c:v>
                </c:pt>
                <c:pt idx="4859">
                  <c:v>1.079E-5</c:v>
                </c:pt>
                <c:pt idx="4860">
                  <c:v>1.078E-5</c:v>
                </c:pt>
                <c:pt idx="4861">
                  <c:v>1.08E-5</c:v>
                </c:pt>
                <c:pt idx="4862">
                  <c:v>1.076E-5</c:v>
                </c:pt>
                <c:pt idx="4863">
                  <c:v>1.078E-5</c:v>
                </c:pt>
                <c:pt idx="4864">
                  <c:v>1.076E-5</c:v>
                </c:pt>
                <c:pt idx="4865">
                  <c:v>1.077E-5</c:v>
                </c:pt>
                <c:pt idx="4866">
                  <c:v>1.079E-5</c:v>
                </c:pt>
                <c:pt idx="4867">
                  <c:v>1.076E-5</c:v>
                </c:pt>
                <c:pt idx="4868">
                  <c:v>1.077E-5</c:v>
                </c:pt>
                <c:pt idx="4869">
                  <c:v>1.077E-5</c:v>
                </c:pt>
                <c:pt idx="4870">
                  <c:v>1.0730000000000001E-5</c:v>
                </c:pt>
                <c:pt idx="4871">
                  <c:v>1.076E-5</c:v>
                </c:pt>
                <c:pt idx="4872">
                  <c:v>1.075E-5</c:v>
                </c:pt>
                <c:pt idx="4873">
                  <c:v>1.075E-5</c:v>
                </c:pt>
                <c:pt idx="4874">
                  <c:v>1.075E-5</c:v>
                </c:pt>
                <c:pt idx="4875">
                  <c:v>1.077E-5</c:v>
                </c:pt>
                <c:pt idx="4876">
                  <c:v>1.077E-5</c:v>
                </c:pt>
                <c:pt idx="4877">
                  <c:v>1.075E-5</c:v>
                </c:pt>
                <c:pt idx="4878">
                  <c:v>1.076E-5</c:v>
                </c:pt>
                <c:pt idx="4879">
                  <c:v>1.076E-5</c:v>
                </c:pt>
                <c:pt idx="4880">
                  <c:v>1.075E-5</c:v>
                </c:pt>
                <c:pt idx="4881">
                  <c:v>1.0740000000000001E-5</c:v>
                </c:pt>
                <c:pt idx="4882">
                  <c:v>1.075E-5</c:v>
                </c:pt>
                <c:pt idx="4883">
                  <c:v>1.076E-5</c:v>
                </c:pt>
                <c:pt idx="4884">
                  <c:v>1.078E-5</c:v>
                </c:pt>
                <c:pt idx="4885">
                  <c:v>1.076E-5</c:v>
                </c:pt>
                <c:pt idx="4886">
                  <c:v>1.078E-5</c:v>
                </c:pt>
                <c:pt idx="4887">
                  <c:v>1.078E-5</c:v>
                </c:pt>
                <c:pt idx="4888">
                  <c:v>1.077E-5</c:v>
                </c:pt>
                <c:pt idx="4889">
                  <c:v>1.079E-5</c:v>
                </c:pt>
                <c:pt idx="4890">
                  <c:v>1.077E-5</c:v>
                </c:pt>
                <c:pt idx="4891">
                  <c:v>1.078E-5</c:v>
                </c:pt>
                <c:pt idx="4892">
                  <c:v>1.078E-5</c:v>
                </c:pt>
                <c:pt idx="4893">
                  <c:v>1.08E-5</c:v>
                </c:pt>
                <c:pt idx="4894">
                  <c:v>1.079E-5</c:v>
                </c:pt>
                <c:pt idx="4895">
                  <c:v>1.079E-5</c:v>
                </c:pt>
                <c:pt idx="4896">
                  <c:v>1.08E-5</c:v>
                </c:pt>
                <c:pt idx="4897">
                  <c:v>1.079E-5</c:v>
                </c:pt>
                <c:pt idx="4898">
                  <c:v>1.08E-5</c:v>
                </c:pt>
                <c:pt idx="4899">
                  <c:v>1.08E-5</c:v>
                </c:pt>
                <c:pt idx="4900">
                  <c:v>1.079E-5</c:v>
                </c:pt>
                <c:pt idx="4901">
                  <c:v>1.08E-5</c:v>
                </c:pt>
                <c:pt idx="4902">
                  <c:v>1.08E-5</c:v>
                </c:pt>
                <c:pt idx="4903">
                  <c:v>1.079E-5</c:v>
                </c:pt>
                <c:pt idx="4904">
                  <c:v>1.08E-5</c:v>
                </c:pt>
                <c:pt idx="4905">
                  <c:v>1.079E-5</c:v>
                </c:pt>
                <c:pt idx="4906">
                  <c:v>1.079E-5</c:v>
                </c:pt>
                <c:pt idx="4907">
                  <c:v>1.079E-5</c:v>
                </c:pt>
                <c:pt idx="4908">
                  <c:v>1.08E-5</c:v>
                </c:pt>
                <c:pt idx="4909">
                  <c:v>1.078E-5</c:v>
                </c:pt>
                <c:pt idx="4910">
                  <c:v>1.078E-5</c:v>
                </c:pt>
                <c:pt idx="4911">
                  <c:v>1.079E-5</c:v>
                </c:pt>
                <c:pt idx="4912">
                  <c:v>1.077E-5</c:v>
                </c:pt>
                <c:pt idx="4913">
                  <c:v>1.076E-5</c:v>
                </c:pt>
                <c:pt idx="4914">
                  <c:v>1.077E-5</c:v>
                </c:pt>
                <c:pt idx="4915">
                  <c:v>1.079E-5</c:v>
                </c:pt>
                <c:pt idx="4916">
                  <c:v>1.078E-5</c:v>
                </c:pt>
                <c:pt idx="4917">
                  <c:v>1.077E-5</c:v>
                </c:pt>
                <c:pt idx="4918">
                  <c:v>1.078E-5</c:v>
                </c:pt>
                <c:pt idx="4919">
                  <c:v>1.078E-5</c:v>
                </c:pt>
                <c:pt idx="4920">
                  <c:v>1.077E-5</c:v>
                </c:pt>
                <c:pt idx="4921">
                  <c:v>1.077E-5</c:v>
                </c:pt>
                <c:pt idx="4922">
                  <c:v>1.076E-5</c:v>
                </c:pt>
                <c:pt idx="4923">
                  <c:v>1.076E-5</c:v>
                </c:pt>
                <c:pt idx="4924">
                  <c:v>1.078E-5</c:v>
                </c:pt>
                <c:pt idx="4925">
                  <c:v>1.077E-5</c:v>
                </c:pt>
                <c:pt idx="4926">
                  <c:v>1.078E-5</c:v>
                </c:pt>
                <c:pt idx="4927">
                  <c:v>1.077E-5</c:v>
                </c:pt>
                <c:pt idx="4928">
                  <c:v>1.076E-5</c:v>
                </c:pt>
                <c:pt idx="4929">
                  <c:v>1.077E-5</c:v>
                </c:pt>
                <c:pt idx="4930">
                  <c:v>1.0740000000000001E-5</c:v>
                </c:pt>
                <c:pt idx="4931">
                  <c:v>1.076E-5</c:v>
                </c:pt>
                <c:pt idx="4932">
                  <c:v>1.0740000000000001E-5</c:v>
                </c:pt>
                <c:pt idx="4933">
                  <c:v>1.075E-5</c:v>
                </c:pt>
                <c:pt idx="4934">
                  <c:v>1.075E-5</c:v>
                </c:pt>
                <c:pt idx="4935">
                  <c:v>1.0730000000000001E-5</c:v>
                </c:pt>
                <c:pt idx="4936">
                  <c:v>1.075E-5</c:v>
                </c:pt>
                <c:pt idx="4937">
                  <c:v>1.075E-5</c:v>
                </c:pt>
                <c:pt idx="4938">
                  <c:v>1.0730000000000001E-5</c:v>
                </c:pt>
                <c:pt idx="4939">
                  <c:v>1.0740000000000001E-5</c:v>
                </c:pt>
                <c:pt idx="4940">
                  <c:v>1.0740000000000001E-5</c:v>
                </c:pt>
                <c:pt idx="4941">
                  <c:v>1.076E-5</c:v>
                </c:pt>
                <c:pt idx="4942">
                  <c:v>1.0740000000000001E-5</c:v>
                </c:pt>
                <c:pt idx="4943">
                  <c:v>1.075E-5</c:v>
                </c:pt>
                <c:pt idx="4944">
                  <c:v>1.0740000000000001E-5</c:v>
                </c:pt>
                <c:pt idx="4945">
                  <c:v>1.0730000000000001E-5</c:v>
                </c:pt>
                <c:pt idx="4946">
                  <c:v>1.0730000000000001E-5</c:v>
                </c:pt>
                <c:pt idx="4947">
                  <c:v>1.0740000000000001E-5</c:v>
                </c:pt>
                <c:pt idx="4948">
                  <c:v>1.0740000000000001E-5</c:v>
                </c:pt>
                <c:pt idx="4949">
                  <c:v>1.0740000000000001E-5</c:v>
                </c:pt>
                <c:pt idx="4950">
                  <c:v>1.075E-5</c:v>
                </c:pt>
                <c:pt idx="4951">
                  <c:v>1.0730000000000001E-5</c:v>
                </c:pt>
                <c:pt idx="4952">
                  <c:v>1.0740000000000001E-5</c:v>
                </c:pt>
                <c:pt idx="4953">
                  <c:v>1.0730000000000001E-5</c:v>
                </c:pt>
                <c:pt idx="4954">
                  <c:v>1.0720000000000001E-5</c:v>
                </c:pt>
                <c:pt idx="4955">
                  <c:v>1.0720000000000001E-5</c:v>
                </c:pt>
                <c:pt idx="4956">
                  <c:v>1.0730000000000001E-5</c:v>
                </c:pt>
                <c:pt idx="4957">
                  <c:v>1.0720000000000001E-5</c:v>
                </c:pt>
                <c:pt idx="4958">
                  <c:v>1.0720000000000001E-5</c:v>
                </c:pt>
                <c:pt idx="4959">
                  <c:v>1.0720000000000001E-5</c:v>
                </c:pt>
                <c:pt idx="4960">
                  <c:v>1.0720000000000001E-5</c:v>
                </c:pt>
                <c:pt idx="4961">
                  <c:v>1.0730000000000001E-5</c:v>
                </c:pt>
                <c:pt idx="4962">
                  <c:v>1.0720000000000001E-5</c:v>
                </c:pt>
                <c:pt idx="4963">
                  <c:v>1.0720000000000001E-5</c:v>
                </c:pt>
                <c:pt idx="4964">
                  <c:v>1.0720000000000001E-5</c:v>
                </c:pt>
                <c:pt idx="4965">
                  <c:v>1.0730000000000001E-5</c:v>
                </c:pt>
                <c:pt idx="4966">
                  <c:v>1.0720000000000001E-5</c:v>
                </c:pt>
                <c:pt idx="4967">
                  <c:v>1.0720000000000001E-5</c:v>
                </c:pt>
                <c:pt idx="4968">
                  <c:v>1.0720000000000001E-5</c:v>
                </c:pt>
                <c:pt idx="4969">
                  <c:v>1.0720000000000001E-5</c:v>
                </c:pt>
                <c:pt idx="4970">
                  <c:v>1.0720000000000001E-5</c:v>
                </c:pt>
                <c:pt idx="4971">
                  <c:v>1.0710000000000001E-5</c:v>
                </c:pt>
                <c:pt idx="4972">
                  <c:v>1.0720000000000001E-5</c:v>
                </c:pt>
                <c:pt idx="4973">
                  <c:v>1.0710000000000001E-5</c:v>
                </c:pt>
                <c:pt idx="4974">
                  <c:v>1.0720000000000001E-5</c:v>
                </c:pt>
                <c:pt idx="4975">
                  <c:v>1.0720000000000001E-5</c:v>
                </c:pt>
                <c:pt idx="4976">
                  <c:v>1.0720000000000001E-5</c:v>
                </c:pt>
                <c:pt idx="4977">
                  <c:v>1.0710000000000001E-5</c:v>
                </c:pt>
                <c:pt idx="4978">
                  <c:v>1.0720000000000001E-5</c:v>
                </c:pt>
                <c:pt idx="4979">
                  <c:v>1.0720000000000001E-5</c:v>
                </c:pt>
                <c:pt idx="4980">
                  <c:v>1.0710000000000001E-5</c:v>
                </c:pt>
                <c:pt idx="4981">
                  <c:v>1.0710000000000001E-5</c:v>
                </c:pt>
                <c:pt idx="4982">
                  <c:v>1.0710000000000001E-5</c:v>
                </c:pt>
                <c:pt idx="4983">
                  <c:v>1.0710000000000001E-5</c:v>
                </c:pt>
                <c:pt idx="4984">
                  <c:v>1.0710000000000001E-5</c:v>
                </c:pt>
                <c:pt idx="4985">
                  <c:v>1.0720000000000001E-5</c:v>
                </c:pt>
                <c:pt idx="4986">
                  <c:v>1.0689999999999999E-5</c:v>
                </c:pt>
                <c:pt idx="4987">
                  <c:v>1.0699999999999999E-5</c:v>
                </c:pt>
                <c:pt idx="4988">
                  <c:v>1.0720000000000001E-5</c:v>
                </c:pt>
                <c:pt idx="4989">
                  <c:v>1.0710000000000001E-5</c:v>
                </c:pt>
                <c:pt idx="4990">
                  <c:v>1.0710000000000001E-5</c:v>
                </c:pt>
                <c:pt idx="4991">
                  <c:v>1.0710000000000001E-5</c:v>
                </c:pt>
                <c:pt idx="4992">
                  <c:v>1.0699999999999999E-5</c:v>
                </c:pt>
                <c:pt idx="4993">
                  <c:v>1.0710000000000001E-5</c:v>
                </c:pt>
                <c:pt idx="4994">
                  <c:v>1.0710000000000001E-5</c:v>
                </c:pt>
                <c:pt idx="4995">
                  <c:v>1.0720000000000001E-5</c:v>
                </c:pt>
                <c:pt idx="4996">
                  <c:v>1.0699999999999999E-5</c:v>
                </c:pt>
                <c:pt idx="4997">
                  <c:v>1.0699999999999999E-5</c:v>
                </c:pt>
                <c:pt idx="4998">
                  <c:v>1.0710000000000001E-5</c:v>
                </c:pt>
                <c:pt idx="4999">
                  <c:v>1.0699999999999999E-5</c:v>
                </c:pt>
                <c:pt idx="5000">
                  <c:v>1.0710000000000001E-5</c:v>
                </c:pt>
                <c:pt idx="5001">
                  <c:v>1.0699999999999999E-5</c:v>
                </c:pt>
                <c:pt idx="5002">
                  <c:v>1.0699999999999999E-5</c:v>
                </c:pt>
                <c:pt idx="5003">
                  <c:v>1.0689999999999999E-5</c:v>
                </c:pt>
                <c:pt idx="5004">
                  <c:v>1.0699999999999999E-5</c:v>
                </c:pt>
                <c:pt idx="5005">
                  <c:v>1.0689999999999999E-5</c:v>
                </c:pt>
                <c:pt idx="5006">
                  <c:v>1.0699999999999999E-5</c:v>
                </c:pt>
                <c:pt idx="5007">
                  <c:v>1.0689999999999999E-5</c:v>
                </c:pt>
                <c:pt idx="5008">
                  <c:v>1.0689999999999999E-5</c:v>
                </c:pt>
                <c:pt idx="5009">
                  <c:v>1.0710000000000001E-5</c:v>
                </c:pt>
                <c:pt idx="5010">
                  <c:v>1.0699999999999999E-5</c:v>
                </c:pt>
                <c:pt idx="5011">
                  <c:v>1.0689999999999999E-5</c:v>
                </c:pt>
                <c:pt idx="5012">
                  <c:v>1.0679999999999999E-5</c:v>
                </c:pt>
                <c:pt idx="5013">
                  <c:v>1.0679999999999999E-5</c:v>
                </c:pt>
                <c:pt idx="5014">
                  <c:v>1.0689999999999999E-5</c:v>
                </c:pt>
                <c:pt idx="5015">
                  <c:v>1.0699999999999999E-5</c:v>
                </c:pt>
                <c:pt idx="5016">
                  <c:v>1.0699999999999999E-5</c:v>
                </c:pt>
                <c:pt idx="5017">
                  <c:v>1.0699999999999999E-5</c:v>
                </c:pt>
                <c:pt idx="5018">
                  <c:v>1.0699999999999999E-5</c:v>
                </c:pt>
                <c:pt idx="5019">
                  <c:v>1.06E-5</c:v>
                </c:pt>
                <c:pt idx="5020">
                  <c:v>1.062E-5</c:v>
                </c:pt>
                <c:pt idx="5021">
                  <c:v>1.063E-5</c:v>
                </c:pt>
                <c:pt idx="5022">
                  <c:v>1.063E-5</c:v>
                </c:pt>
                <c:pt idx="5023">
                  <c:v>1.062E-5</c:v>
                </c:pt>
                <c:pt idx="5024">
                  <c:v>1.063E-5</c:v>
                </c:pt>
                <c:pt idx="5025">
                  <c:v>1.061E-5</c:v>
                </c:pt>
                <c:pt idx="5026">
                  <c:v>1.062E-5</c:v>
                </c:pt>
                <c:pt idx="5027">
                  <c:v>1.061E-5</c:v>
                </c:pt>
                <c:pt idx="5028">
                  <c:v>1.062E-5</c:v>
                </c:pt>
                <c:pt idx="5029">
                  <c:v>1.063E-5</c:v>
                </c:pt>
                <c:pt idx="5030">
                  <c:v>1.061E-5</c:v>
                </c:pt>
                <c:pt idx="5031">
                  <c:v>1.064E-5</c:v>
                </c:pt>
                <c:pt idx="5032">
                  <c:v>1.063E-5</c:v>
                </c:pt>
                <c:pt idx="5033">
                  <c:v>1.063E-5</c:v>
                </c:pt>
                <c:pt idx="5034">
                  <c:v>1.061E-5</c:v>
                </c:pt>
                <c:pt idx="5035">
                  <c:v>1.063E-5</c:v>
                </c:pt>
                <c:pt idx="5036">
                  <c:v>1.062E-5</c:v>
                </c:pt>
                <c:pt idx="5037">
                  <c:v>1.062E-5</c:v>
                </c:pt>
                <c:pt idx="5038">
                  <c:v>1.06E-5</c:v>
                </c:pt>
                <c:pt idx="5039">
                  <c:v>1.06E-5</c:v>
                </c:pt>
                <c:pt idx="5040">
                  <c:v>1.06E-5</c:v>
                </c:pt>
                <c:pt idx="5041">
                  <c:v>1.063E-5</c:v>
                </c:pt>
                <c:pt idx="5042">
                  <c:v>1.061E-5</c:v>
                </c:pt>
                <c:pt idx="5043">
                  <c:v>1.06E-5</c:v>
                </c:pt>
                <c:pt idx="5044">
                  <c:v>1.063E-5</c:v>
                </c:pt>
                <c:pt idx="5045">
                  <c:v>1.061E-5</c:v>
                </c:pt>
                <c:pt idx="5046">
                  <c:v>1.061E-5</c:v>
                </c:pt>
                <c:pt idx="5047">
                  <c:v>1.06E-5</c:v>
                </c:pt>
                <c:pt idx="5048">
                  <c:v>1.061E-5</c:v>
                </c:pt>
                <c:pt idx="5049">
                  <c:v>1.06E-5</c:v>
                </c:pt>
                <c:pt idx="5050">
                  <c:v>1.062E-5</c:v>
                </c:pt>
                <c:pt idx="5051">
                  <c:v>1.061E-5</c:v>
                </c:pt>
                <c:pt idx="5052">
                  <c:v>1.061E-5</c:v>
                </c:pt>
                <c:pt idx="5053">
                  <c:v>1.061E-5</c:v>
                </c:pt>
                <c:pt idx="5054">
                  <c:v>1.061E-5</c:v>
                </c:pt>
                <c:pt idx="5055">
                  <c:v>1.062E-5</c:v>
                </c:pt>
                <c:pt idx="5056">
                  <c:v>1.063E-5</c:v>
                </c:pt>
                <c:pt idx="5057">
                  <c:v>1.064E-5</c:v>
                </c:pt>
                <c:pt idx="5058">
                  <c:v>1.065E-5</c:v>
                </c:pt>
                <c:pt idx="5059">
                  <c:v>1.064E-5</c:v>
                </c:pt>
                <c:pt idx="5060">
                  <c:v>1.064E-5</c:v>
                </c:pt>
                <c:pt idx="5061">
                  <c:v>1.064E-5</c:v>
                </c:pt>
                <c:pt idx="5062">
                  <c:v>1.065E-5</c:v>
                </c:pt>
                <c:pt idx="5063">
                  <c:v>1.066E-5</c:v>
                </c:pt>
                <c:pt idx="5064">
                  <c:v>1.065E-5</c:v>
                </c:pt>
                <c:pt idx="5065">
                  <c:v>1.065E-5</c:v>
                </c:pt>
                <c:pt idx="5066">
                  <c:v>1.066E-5</c:v>
                </c:pt>
                <c:pt idx="5067">
                  <c:v>1.066E-5</c:v>
                </c:pt>
                <c:pt idx="5068">
                  <c:v>1.066E-5</c:v>
                </c:pt>
                <c:pt idx="5069">
                  <c:v>1.066E-5</c:v>
                </c:pt>
                <c:pt idx="5070">
                  <c:v>1.065E-5</c:v>
                </c:pt>
                <c:pt idx="5071">
                  <c:v>1.065E-5</c:v>
                </c:pt>
                <c:pt idx="5072">
                  <c:v>1.064E-5</c:v>
                </c:pt>
                <c:pt idx="5073">
                  <c:v>1.065E-5</c:v>
                </c:pt>
                <c:pt idx="5074">
                  <c:v>1.064E-5</c:v>
                </c:pt>
                <c:pt idx="5075">
                  <c:v>1.064E-5</c:v>
                </c:pt>
                <c:pt idx="5076">
                  <c:v>1.063E-5</c:v>
                </c:pt>
                <c:pt idx="5077">
                  <c:v>1.066E-5</c:v>
                </c:pt>
                <c:pt idx="5078">
                  <c:v>1.065E-5</c:v>
                </c:pt>
                <c:pt idx="5079">
                  <c:v>1.064E-5</c:v>
                </c:pt>
                <c:pt idx="5080">
                  <c:v>1.066E-5</c:v>
                </c:pt>
                <c:pt idx="5081">
                  <c:v>1.064E-5</c:v>
                </c:pt>
                <c:pt idx="5082">
                  <c:v>1.065E-5</c:v>
                </c:pt>
                <c:pt idx="5083">
                  <c:v>1.064E-5</c:v>
                </c:pt>
                <c:pt idx="5084">
                  <c:v>1.065E-5</c:v>
                </c:pt>
                <c:pt idx="5085">
                  <c:v>1.066E-5</c:v>
                </c:pt>
                <c:pt idx="5086">
                  <c:v>1.066E-5</c:v>
                </c:pt>
                <c:pt idx="5087">
                  <c:v>1.0669999999999999E-5</c:v>
                </c:pt>
                <c:pt idx="5088">
                  <c:v>1.066E-5</c:v>
                </c:pt>
                <c:pt idx="5089">
                  <c:v>1.0669999999999999E-5</c:v>
                </c:pt>
                <c:pt idx="5090">
                  <c:v>1.0669999999999999E-5</c:v>
                </c:pt>
                <c:pt idx="5091">
                  <c:v>1.066E-5</c:v>
                </c:pt>
                <c:pt idx="5092">
                  <c:v>1.066E-5</c:v>
                </c:pt>
                <c:pt idx="5093">
                  <c:v>1.066E-5</c:v>
                </c:pt>
                <c:pt idx="5094">
                  <c:v>1.0679999999999999E-5</c:v>
                </c:pt>
                <c:pt idx="5095">
                  <c:v>1.065E-5</c:v>
                </c:pt>
                <c:pt idx="5096">
                  <c:v>1.066E-5</c:v>
                </c:pt>
                <c:pt idx="5097">
                  <c:v>1.066E-5</c:v>
                </c:pt>
                <c:pt idx="5098">
                  <c:v>1.066E-5</c:v>
                </c:pt>
                <c:pt idx="5099">
                  <c:v>1.0679999999999999E-5</c:v>
                </c:pt>
                <c:pt idx="5100">
                  <c:v>1.0679999999999999E-5</c:v>
                </c:pt>
                <c:pt idx="5101">
                  <c:v>1.066E-5</c:v>
                </c:pt>
                <c:pt idx="5102">
                  <c:v>1.066E-5</c:v>
                </c:pt>
                <c:pt idx="5103">
                  <c:v>1.0679999999999999E-5</c:v>
                </c:pt>
                <c:pt idx="5104">
                  <c:v>1.0679999999999999E-5</c:v>
                </c:pt>
                <c:pt idx="5105">
                  <c:v>1.0679999999999999E-5</c:v>
                </c:pt>
                <c:pt idx="5106">
                  <c:v>1.0679999999999999E-5</c:v>
                </c:pt>
                <c:pt idx="5107">
                  <c:v>1.0679999999999999E-5</c:v>
                </c:pt>
                <c:pt idx="5108">
                  <c:v>1.0669999999999999E-5</c:v>
                </c:pt>
                <c:pt idx="5109">
                  <c:v>1.0669999999999999E-5</c:v>
                </c:pt>
                <c:pt idx="5110">
                  <c:v>1.066E-5</c:v>
                </c:pt>
                <c:pt idx="5111">
                  <c:v>1.0679999999999999E-5</c:v>
                </c:pt>
                <c:pt idx="5112">
                  <c:v>1.066E-5</c:v>
                </c:pt>
                <c:pt idx="5113">
                  <c:v>1.0669999999999999E-5</c:v>
                </c:pt>
                <c:pt idx="5114">
                  <c:v>1.065E-5</c:v>
                </c:pt>
                <c:pt idx="5115">
                  <c:v>1.0679999999999999E-5</c:v>
                </c:pt>
                <c:pt idx="5116">
                  <c:v>1.066E-5</c:v>
                </c:pt>
                <c:pt idx="5117">
                  <c:v>1.0679999999999999E-5</c:v>
                </c:pt>
                <c:pt idx="5118">
                  <c:v>1.066E-5</c:v>
                </c:pt>
                <c:pt idx="5119">
                  <c:v>1.066E-5</c:v>
                </c:pt>
                <c:pt idx="5120">
                  <c:v>1.0679999999999999E-5</c:v>
                </c:pt>
                <c:pt idx="5121">
                  <c:v>1.0669999999999999E-5</c:v>
                </c:pt>
                <c:pt idx="5122">
                  <c:v>1.066E-5</c:v>
                </c:pt>
                <c:pt idx="5123">
                  <c:v>1.0679999999999999E-5</c:v>
                </c:pt>
                <c:pt idx="5124">
                  <c:v>1.0669999999999999E-5</c:v>
                </c:pt>
                <c:pt idx="5125">
                  <c:v>1.066E-5</c:v>
                </c:pt>
                <c:pt idx="5126">
                  <c:v>1.0679999999999999E-5</c:v>
                </c:pt>
                <c:pt idx="5127">
                  <c:v>1.0679999999999999E-5</c:v>
                </c:pt>
                <c:pt idx="5128">
                  <c:v>1.0669999999999999E-5</c:v>
                </c:pt>
                <c:pt idx="5129">
                  <c:v>1.0679999999999999E-5</c:v>
                </c:pt>
                <c:pt idx="5130">
                  <c:v>1.0679999999999999E-5</c:v>
                </c:pt>
                <c:pt idx="5131">
                  <c:v>1.0669999999999999E-5</c:v>
                </c:pt>
                <c:pt idx="5132">
                  <c:v>1.0669999999999999E-5</c:v>
                </c:pt>
                <c:pt idx="5133">
                  <c:v>1.0679999999999999E-5</c:v>
                </c:pt>
                <c:pt idx="5134">
                  <c:v>1.0689999999999999E-5</c:v>
                </c:pt>
                <c:pt idx="5135">
                  <c:v>1.0689999999999999E-5</c:v>
                </c:pt>
                <c:pt idx="5136">
                  <c:v>1.0669999999999999E-5</c:v>
                </c:pt>
                <c:pt idx="5137">
                  <c:v>1.0679999999999999E-5</c:v>
                </c:pt>
                <c:pt idx="5138">
                  <c:v>1.0679999999999999E-5</c:v>
                </c:pt>
                <c:pt idx="5139">
                  <c:v>1.0679999999999999E-5</c:v>
                </c:pt>
                <c:pt idx="5140">
                  <c:v>1.0669999999999999E-5</c:v>
                </c:pt>
                <c:pt idx="5141">
                  <c:v>1.0699999999999999E-5</c:v>
                </c:pt>
                <c:pt idx="5142">
                  <c:v>1.0669999999999999E-5</c:v>
                </c:pt>
                <c:pt idx="5143">
                  <c:v>1.0669999999999999E-5</c:v>
                </c:pt>
                <c:pt idx="5144">
                  <c:v>1.0689999999999999E-5</c:v>
                </c:pt>
                <c:pt idx="5145">
                  <c:v>1.0679999999999999E-5</c:v>
                </c:pt>
                <c:pt idx="5146">
                  <c:v>1.0679999999999999E-5</c:v>
                </c:pt>
                <c:pt idx="5147">
                  <c:v>1.0679999999999999E-5</c:v>
                </c:pt>
                <c:pt idx="5148">
                  <c:v>1.0689999999999999E-5</c:v>
                </c:pt>
                <c:pt idx="5149">
                  <c:v>1.0689999999999999E-5</c:v>
                </c:pt>
                <c:pt idx="5150">
                  <c:v>1.0689999999999999E-5</c:v>
                </c:pt>
                <c:pt idx="5151">
                  <c:v>1.0689999999999999E-5</c:v>
                </c:pt>
                <c:pt idx="5152">
                  <c:v>1.0679999999999999E-5</c:v>
                </c:pt>
                <c:pt idx="5153">
                  <c:v>1.0679999999999999E-5</c:v>
                </c:pt>
                <c:pt idx="5154">
                  <c:v>1.0689999999999999E-5</c:v>
                </c:pt>
                <c:pt idx="5155">
                  <c:v>1.0679999999999999E-5</c:v>
                </c:pt>
                <c:pt idx="5156">
                  <c:v>1.0679999999999999E-5</c:v>
                </c:pt>
                <c:pt idx="5157">
                  <c:v>1.0679999999999999E-5</c:v>
                </c:pt>
                <c:pt idx="5158">
                  <c:v>1.0679999999999999E-5</c:v>
                </c:pt>
                <c:pt idx="5159">
                  <c:v>1.0689999999999999E-5</c:v>
                </c:pt>
                <c:pt idx="5160">
                  <c:v>1.0679999999999999E-5</c:v>
                </c:pt>
                <c:pt idx="5161">
                  <c:v>1.0679999999999999E-5</c:v>
                </c:pt>
                <c:pt idx="5162">
                  <c:v>1.0679999999999999E-5</c:v>
                </c:pt>
                <c:pt idx="5163">
                  <c:v>1.0679999999999999E-5</c:v>
                </c:pt>
                <c:pt idx="5164">
                  <c:v>1.0689999999999999E-5</c:v>
                </c:pt>
                <c:pt idx="5165">
                  <c:v>1.0679999999999999E-5</c:v>
                </c:pt>
                <c:pt idx="5166">
                  <c:v>1.0699999999999999E-5</c:v>
                </c:pt>
                <c:pt idx="5167">
                  <c:v>1.0689999999999999E-5</c:v>
                </c:pt>
                <c:pt idx="5168">
                  <c:v>1.0689999999999999E-5</c:v>
                </c:pt>
                <c:pt idx="5169">
                  <c:v>1.0679999999999999E-5</c:v>
                </c:pt>
                <c:pt idx="5170">
                  <c:v>1.0699999999999999E-5</c:v>
                </c:pt>
                <c:pt idx="5171">
                  <c:v>1.0679999999999999E-5</c:v>
                </c:pt>
                <c:pt idx="5172">
                  <c:v>1.0699999999999999E-5</c:v>
                </c:pt>
                <c:pt idx="5173">
                  <c:v>1.0679999999999999E-5</c:v>
                </c:pt>
                <c:pt idx="5174">
                  <c:v>1.0679999999999999E-5</c:v>
                </c:pt>
                <c:pt idx="5175">
                  <c:v>1.0689999999999999E-5</c:v>
                </c:pt>
                <c:pt idx="5176">
                  <c:v>1.0689999999999999E-5</c:v>
                </c:pt>
                <c:pt idx="5177">
                  <c:v>1.0679999999999999E-5</c:v>
                </c:pt>
                <c:pt idx="5178">
                  <c:v>1.0689999999999999E-5</c:v>
                </c:pt>
                <c:pt idx="5179">
                  <c:v>1.0699999999999999E-5</c:v>
                </c:pt>
                <c:pt idx="5180">
                  <c:v>1.0689999999999999E-5</c:v>
                </c:pt>
                <c:pt idx="5181">
                  <c:v>1.0689999999999999E-5</c:v>
                </c:pt>
                <c:pt idx="5182">
                  <c:v>1.0699999999999999E-5</c:v>
                </c:pt>
                <c:pt idx="5183">
                  <c:v>1.0689999999999999E-5</c:v>
                </c:pt>
                <c:pt idx="5184">
                  <c:v>1.0710000000000001E-5</c:v>
                </c:pt>
                <c:pt idx="5185">
                  <c:v>1.0689999999999999E-5</c:v>
                </c:pt>
                <c:pt idx="5186">
                  <c:v>1.0679999999999999E-5</c:v>
                </c:pt>
                <c:pt idx="5187">
                  <c:v>1.0679999999999999E-5</c:v>
                </c:pt>
                <c:pt idx="5188">
                  <c:v>1.0679999999999999E-5</c:v>
                </c:pt>
                <c:pt idx="5189">
                  <c:v>1.0699999999999999E-5</c:v>
                </c:pt>
                <c:pt idx="5190">
                  <c:v>1.0710000000000001E-5</c:v>
                </c:pt>
                <c:pt idx="5191">
                  <c:v>1.0699999999999999E-5</c:v>
                </c:pt>
                <c:pt idx="5192">
                  <c:v>1.0710000000000001E-5</c:v>
                </c:pt>
                <c:pt idx="5193">
                  <c:v>1.0710000000000001E-5</c:v>
                </c:pt>
                <c:pt idx="5194">
                  <c:v>1.0710000000000001E-5</c:v>
                </c:pt>
                <c:pt idx="5195">
                  <c:v>1.0710000000000001E-5</c:v>
                </c:pt>
                <c:pt idx="5196">
                  <c:v>1.0689999999999999E-5</c:v>
                </c:pt>
                <c:pt idx="5197">
                  <c:v>1.0710000000000001E-5</c:v>
                </c:pt>
                <c:pt idx="5198">
                  <c:v>1.0699999999999999E-5</c:v>
                </c:pt>
                <c:pt idx="5199">
                  <c:v>1.0699999999999999E-5</c:v>
                </c:pt>
                <c:pt idx="5200">
                  <c:v>1.0679999999999999E-5</c:v>
                </c:pt>
                <c:pt idx="5201">
                  <c:v>1.0699999999999999E-5</c:v>
                </c:pt>
                <c:pt idx="5202">
                  <c:v>1.0720000000000001E-5</c:v>
                </c:pt>
                <c:pt idx="5203">
                  <c:v>1.0699999999999999E-5</c:v>
                </c:pt>
                <c:pt idx="5204">
                  <c:v>1.0699999999999999E-5</c:v>
                </c:pt>
                <c:pt idx="5205">
                  <c:v>1.0689999999999999E-5</c:v>
                </c:pt>
                <c:pt idx="5206">
                  <c:v>1.0689999999999999E-5</c:v>
                </c:pt>
                <c:pt idx="5207">
                  <c:v>1.0689999999999999E-5</c:v>
                </c:pt>
                <c:pt idx="5208">
                  <c:v>1.0679999999999999E-5</c:v>
                </c:pt>
                <c:pt idx="5209">
                  <c:v>1.0689999999999999E-5</c:v>
                </c:pt>
                <c:pt idx="5210">
                  <c:v>1.0699999999999999E-5</c:v>
                </c:pt>
                <c:pt idx="5211">
                  <c:v>1.0710000000000001E-5</c:v>
                </c:pt>
                <c:pt idx="5212">
                  <c:v>1.0689999999999999E-5</c:v>
                </c:pt>
                <c:pt idx="5213">
                  <c:v>1.0730000000000001E-5</c:v>
                </c:pt>
                <c:pt idx="5214">
                  <c:v>1.0699999999999999E-5</c:v>
                </c:pt>
                <c:pt idx="5215">
                  <c:v>1.0720000000000001E-5</c:v>
                </c:pt>
                <c:pt idx="5216">
                  <c:v>1.0699999999999999E-5</c:v>
                </c:pt>
                <c:pt idx="5217">
                  <c:v>1.0699999999999999E-5</c:v>
                </c:pt>
                <c:pt idx="5218">
                  <c:v>1.0699999999999999E-5</c:v>
                </c:pt>
                <c:pt idx="5219">
                  <c:v>1.0720000000000001E-5</c:v>
                </c:pt>
                <c:pt idx="5220">
                  <c:v>1.0710000000000001E-5</c:v>
                </c:pt>
                <c:pt idx="5221">
                  <c:v>1.0699999999999999E-5</c:v>
                </c:pt>
                <c:pt idx="5222">
                  <c:v>1.0689999999999999E-5</c:v>
                </c:pt>
                <c:pt idx="5223">
                  <c:v>1.0699999999999999E-5</c:v>
                </c:pt>
                <c:pt idx="5224">
                  <c:v>1.0699999999999999E-5</c:v>
                </c:pt>
                <c:pt idx="5225">
                  <c:v>1.0679999999999999E-5</c:v>
                </c:pt>
                <c:pt idx="5226">
                  <c:v>1.0689999999999999E-5</c:v>
                </c:pt>
                <c:pt idx="5227">
                  <c:v>1.0679999999999999E-5</c:v>
                </c:pt>
                <c:pt idx="5228">
                  <c:v>1.0710000000000001E-5</c:v>
                </c:pt>
                <c:pt idx="5229">
                  <c:v>1.0710000000000001E-5</c:v>
                </c:pt>
                <c:pt idx="5230">
                  <c:v>1.0679999999999999E-5</c:v>
                </c:pt>
                <c:pt idx="5231">
                  <c:v>1.0689999999999999E-5</c:v>
                </c:pt>
                <c:pt idx="5232">
                  <c:v>1.0710000000000001E-5</c:v>
                </c:pt>
                <c:pt idx="5233">
                  <c:v>1.0689999999999999E-5</c:v>
                </c:pt>
                <c:pt idx="5234">
                  <c:v>1.0689999999999999E-5</c:v>
                </c:pt>
                <c:pt idx="5235">
                  <c:v>1.0699999999999999E-5</c:v>
                </c:pt>
                <c:pt idx="5236">
                  <c:v>1.0689999999999999E-5</c:v>
                </c:pt>
                <c:pt idx="5237">
                  <c:v>1.0689999999999999E-5</c:v>
                </c:pt>
                <c:pt idx="5238">
                  <c:v>1.0689999999999999E-5</c:v>
                </c:pt>
                <c:pt idx="5239">
                  <c:v>1.0699999999999999E-5</c:v>
                </c:pt>
                <c:pt idx="5240">
                  <c:v>1.0710000000000001E-5</c:v>
                </c:pt>
                <c:pt idx="5241">
                  <c:v>1.0689999999999999E-5</c:v>
                </c:pt>
                <c:pt idx="5242">
                  <c:v>1.0699999999999999E-5</c:v>
                </c:pt>
                <c:pt idx="5243">
                  <c:v>1.0710000000000001E-5</c:v>
                </c:pt>
                <c:pt idx="5244">
                  <c:v>1.0699999999999999E-5</c:v>
                </c:pt>
                <c:pt idx="5245">
                  <c:v>1.0710000000000001E-5</c:v>
                </c:pt>
                <c:pt idx="5246">
                  <c:v>1.0710000000000001E-5</c:v>
                </c:pt>
                <c:pt idx="5247">
                  <c:v>1.0720000000000001E-5</c:v>
                </c:pt>
                <c:pt idx="5248">
                  <c:v>1.0710000000000001E-5</c:v>
                </c:pt>
                <c:pt idx="5249">
                  <c:v>1.0710000000000001E-5</c:v>
                </c:pt>
                <c:pt idx="5250">
                  <c:v>1.0740000000000001E-5</c:v>
                </c:pt>
                <c:pt idx="5251">
                  <c:v>1.0720000000000001E-5</c:v>
                </c:pt>
                <c:pt idx="5252">
                  <c:v>1.0720000000000001E-5</c:v>
                </c:pt>
                <c:pt idx="5253">
                  <c:v>1.0720000000000001E-5</c:v>
                </c:pt>
                <c:pt idx="5254">
                  <c:v>1.0730000000000001E-5</c:v>
                </c:pt>
                <c:pt idx="5255">
                  <c:v>1.0730000000000001E-5</c:v>
                </c:pt>
                <c:pt idx="5256">
                  <c:v>1.0720000000000001E-5</c:v>
                </c:pt>
                <c:pt idx="5257">
                  <c:v>1.0730000000000001E-5</c:v>
                </c:pt>
                <c:pt idx="5258">
                  <c:v>1.0730000000000001E-5</c:v>
                </c:pt>
                <c:pt idx="5259">
                  <c:v>1.0730000000000001E-5</c:v>
                </c:pt>
                <c:pt idx="5260">
                  <c:v>1.0740000000000001E-5</c:v>
                </c:pt>
                <c:pt idx="5261">
                  <c:v>1.0730000000000001E-5</c:v>
                </c:pt>
                <c:pt idx="5262">
                  <c:v>1.0730000000000001E-5</c:v>
                </c:pt>
                <c:pt idx="5263">
                  <c:v>1.0730000000000001E-5</c:v>
                </c:pt>
                <c:pt idx="5264">
                  <c:v>1.0740000000000001E-5</c:v>
                </c:pt>
                <c:pt idx="5265">
                  <c:v>1.0740000000000001E-5</c:v>
                </c:pt>
                <c:pt idx="5266">
                  <c:v>1.0730000000000001E-5</c:v>
                </c:pt>
                <c:pt idx="5267">
                  <c:v>1.0730000000000001E-5</c:v>
                </c:pt>
                <c:pt idx="5268">
                  <c:v>1.075E-5</c:v>
                </c:pt>
                <c:pt idx="5269">
                  <c:v>1.0740000000000001E-5</c:v>
                </c:pt>
                <c:pt idx="5270">
                  <c:v>1.075E-5</c:v>
                </c:pt>
                <c:pt idx="5271">
                  <c:v>1.0730000000000001E-5</c:v>
                </c:pt>
                <c:pt idx="5272">
                  <c:v>1.0730000000000001E-5</c:v>
                </c:pt>
                <c:pt idx="5273">
                  <c:v>1.0740000000000001E-5</c:v>
                </c:pt>
                <c:pt idx="5274">
                  <c:v>1.0740000000000001E-5</c:v>
                </c:pt>
                <c:pt idx="5275">
                  <c:v>1.0730000000000001E-5</c:v>
                </c:pt>
                <c:pt idx="5276">
                  <c:v>1.0740000000000001E-5</c:v>
                </c:pt>
                <c:pt idx="5277">
                  <c:v>1.0730000000000001E-5</c:v>
                </c:pt>
                <c:pt idx="5278">
                  <c:v>1.0740000000000001E-5</c:v>
                </c:pt>
                <c:pt idx="5279">
                  <c:v>1.075E-5</c:v>
                </c:pt>
                <c:pt idx="5280">
                  <c:v>1.075E-5</c:v>
                </c:pt>
                <c:pt idx="5281">
                  <c:v>1.076E-5</c:v>
                </c:pt>
                <c:pt idx="5282">
                  <c:v>1.0740000000000001E-5</c:v>
                </c:pt>
                <c:pt idx="5283">
                  <c:v>1.075E-5</c:v>
                </c:pt>
                <c:pt idx="5284">
                  <c:v>1.0740000000000001E-5</c:v>
                </c:pt>
                <c:pt idx="5285">
                  <c:v>1.075E-5</c:v>
                </c:pt>
                <c:pt idx="5286">
                  <c:v>1.075E-5</c:v>
                </c:pt>
                <c:pt idx="5287">
                  <c:v>1.0740000000000001E-5</c:v>
                </c:pt>
                <c:pt idx="5288">
                  <c:v>1.0740000000000001E-5</c:v>
                </c:pt>
                <c:pt idx="5289">
                  <c:v>1.0740000000000001E-5</c:v>
                </c:pt>
                <c:pt idx="5290">
                  <c:v>1.076E-5</c:v>
                </c:pt>
                <c:pt idx="5291">
                  <c:v>1.0740000000000001E-5</c:v>
                </c:pt>
                <c:pt idx="5292">
                  <c:v>1.075E-5</c:v>
                </c:pt>
                <c:pt idx="5293">
                  <c:v>1.0740000000000001E-5</c:v>
                </c:pt>
                <c:pt idx="5294">
                  <c:v>1.076E-5</c:v>
                </c:pt>
                <c:pt idx="5295">
                  <c:v>1.075E-5</c:v>
                </c:pt>
                <c:pt idx="5296">
                  <c:v>1.075E-5</c:v>
                </c:pt>
                <c:pt idx="5297">
                  <c:v>1.075E-5</c:v>
                </c:pt>
                <c:pt idx="5298">
                  <c:v>1.0740000000000001E-5</c:v>
                </c:pt>
                <c:pt idx="5299">
                  <c:v>1.075E-5</c:v>
                </c:pt>
                <c:pt idx="5300">
                  <c:v>1.075E-5</c:v>
                </c:pt>
                <c:pt idx="5301">
                  <c:v>1.0740000000000001E-5</c:v>
                </c:pt>
                <c:pt idx="5302">
                  <c:v>1.075E-5</c:v>
                </c:pt>
                <c:pt idx="5303">
                  <c:v>1.075E-5</c:v>
                </c:pt>
                <c:pt idx="5304">
                  <c:v>1.075E-5</c:v>
                </c:pt>
                <c:pt idx="5305">
                  <c:v>1.077E-5</c:v>
                </c:pt>
                <c:pt idx="5306">
                  <c:v>1.076E-5</c:v>
                </c:pt>
                <c:pt idx="5307">
                  <c:v>1.0740000000000001E-5</c:v>
                </c:pt>
                <c:pt idx="5308">
                  <c:v>1.077E-5</c:v>
                </c:pt>
                <c:pt idx="5309">
                  <c:v>1.0740000000000001E-5</c:v>
                </c:pt>
                <c:pt idx="5310">
                  <c:v>1.075E-5</c:v>
                </c:pt>
                <c:pt idx="5311">
                  <c:v>1.076E-5</c:v>
                </c:pt>
                <c:pt idx="5312">
                  <c:v>1.0740000000000001E-5</c:v>
                </c:pt>
                <c:pt idx="5313">
                  <c:v>1.075E-5</c:v>
                </c:pt>
                <c:pt idx="5314">
                  <c:v>1.0740000000000001E-5</c:v>
                </c:pt>
                <c:pt idx="5315">
                  <c:v>9.91E-6</c:v>
                </c:pt>
                <c:pt idx="5316">
                  <c:v>9.91E-6</c:v>
                </c:pt>
                <c:pt idx="5317">
                  <c:v>9.9010000000000006E-6</c:v>
                </c:pt>
                <c:pt idx="5318">
                  <c:v>9.91E-6</c:v>
                </c:pt>
                <c:pt idx="5319">
                  <c:v>9.9189999999999994E-6</c:v>
                </c:pt>
                <c:pt idx="5320">
                  <c:v>9.9189999999999994E-6</c:v>
                </c:pt>
                <c:pt idx="5321">
                  <c:v>9.9189999999999994E-6</c:v>
                </c:pt>
                <c:pt idx="5322">
                  <c:v>9.9189999999999994E-6</c:v>
                </c:pt>
                <c:pt idx="5323">
                  <c:v>9.9369999999999999E-6</c:v>
                </c:pt>
                <c:pt idx="5324">
                  <c:v>9.9369999999999999E-6</c:v>
                </c:pt>
                <c:pt idx="5325">
                  <c:v>9.9189999999999994E-6</c:v>
                </c:pt>
                <c:pt idx="5326">
                  <c:v>9.9459999999999993E-6</c:v>
                </c:pt>
                <c:pt idx="5327">
                  <c:v>9.9280000000000005E-6</c:v>
                </c:pt>
                <c:pt idx="5328">
                  <c:v>9.9280000000000005E-6</c:v>
                </c:pt>
                <c:pt idx="5329">
                  <c:v>9.91E-6</c:v>
                </c:pt>
                <c:pt idx="5330">
                  <c:v>9.9010000000000006E-6</c:v>
                </c:pt>
                <c:pt idx="5331">
                  <c:v>9.91E-6</c:v>
                </c:pt>
                <c:pt idx="5332">
                  <c:v>9.91E-6</c:v>
                </c:pt>
                <c:pt idx="5333">
                  <c:v>9.91E-6</c:v>
                </c:pt>
                <c:pt idx="5334">
                  <c:v>9.9010000000000006E-6</c:v>
                </c:pt>
                <c:pt idx="5335">
                  <c:v>9.91E-6</c:v>
                </c:pt>
                <c:pt idx="5336">
                  <c:v>9.9010000000000006E-6</c:v>
                </c:pt>
                <c:pt idx="5337">
                  <c:v>9.91E-6</c:v>
                </c:pt>
                <c:pt idx="5338">
                  <c:v>9.91E-6</c:v>
                </c:pt>
                <c:pt idx="5339">
                  <c:v>9.9010000000000006E-6</c:v>
                </c:pt>
                <c:pt idx="5340">
                  <c:v>9.9010000000000006E-6</c:v>
                </c:pt>
                <c:pt idx="5341">
                  <c:v>9.9010000000000006E-6</c:v>
                </c:pt>
                <c:pt idx="5342">
                  <c:v>9.91E-6</c:v>
                </c:pt>
                <c:pt idx="5343">
                  <c:v>9.91E-6</c:v>
                </c:pt>
                <c:pt idx="5344">
                  <c:v>9.91E-6</c:v>
                </c:pt>
                <c:pt idx="5345">
                  <c:v>9.91E-6</c:v>
                </c:pt>
                <c:pt idx="5346">
                  <c:v>9.91E-6</c:v>
                </c:pt>
                <c:pt idx="5347">
                  <c:v>9.9280000000000005E-6</c:v>
                </c:pt>
                <c:pt idx="5348">
                  <c:v>9.91E-6</c:v>
                </c:pt>
                <c:pt idx="5349">
                  <c:v>9.9010000000000006E-6</c:v>
                </c:pt>
                <c:pt idx="5350">
                  <c:v>9.9189999999999994E-6</c:v>
                </c:pt>
                <c:pt idx="5351">
                  <c:v>9.91E-6</c:v>
                </c:pt>
                <c:pt idx="5352">
                  <c:v>9.91E-6</c:v>
                </c:pt>
                <c:pt idx="5353">
                  <c:v>9.91E-6</c:v>
                </c:pt>
                <c:pt idx="5354">
                  <c:v>9.91E-6</c:v>
                </c:pt>
                <c:pt idx="5355">
                  <c:v>9.9280000000000005E-6</c:v>
                </c:pt>
                <c:pt idx="5356">
                  <c:v>9.9189999999999994E-6</c:v>
                </c:pt>
                <c:pt idx="5357">
                  <c:v>9.9189999999999994E-6</c:v>
                </c:pt>
                <c:pt idx="5358">
                  <c:v>9.91E-6</c:v>
                </c:pt>
                <c:pt idx="5359">
                  <c:v>9.9189999999999994E-6</c:v>
                </c:pt>
                <c:pt idx="5360">
                  <c:v>9.91E-6</c:v>
                </c:pt>
                <c:pt idx="5361">
                  <c:v>9.9010000000000006E-6</c:v>
                </c:pt>
                <c:pt idx="5362">
                  <c:v>9.9280000000000005E-6</c:v>
                </c:pt>
                <c:pt idx="5363">
                  <c:v>9.9639999999999998E-6</c:v>
                </c:pt>
                <c:pt idx="5364">
                  <c:v>9.9729999999999992E-6</c:v>
                </c:pt>
                <c:pt idx="5365">
                  <c:v>9.9820000000000003E-6</c:v>
                </c:pt>
                <c:pt idx="5366">
                  <c:v>9.9820000000000003E-6</c:v>
                </c:pt>
                <c:pt idx="5367">
                  <c:v>1.0000000000000001E-5</c:v>
                </c:pt>
                <c:pt idx="5368">
                  <c:v>1.0000000000000001E-5</c:v>
                </c:pt>
                <c:pt idx="5369">
                  <c:v>1.0000000000000001E-5</c:v>
                </c:pt>
                <c:pt idx="5370">
                  <c:v>9.9909999999999997E-6</c:v>
                </c:pt>
                <c:pt idx="5371">
                  <c:v>9.9820000000000003E-6</c:v>
                </c:pt>
                <c:pt idx="5372">
                  <c:v>9.9820000000000003E-6</c:v>
                </c:pt>
                <c:pt idx="5373">
                  <c:v>9.9729999999999992E-6</c:v>
                </c:pt>
                <c:pt idx="5374">
                  <c:v>9.9639999999999998E-6</c:v>
                </c:pt>
                <c:pt idx="5375">
                  <c:v>9.9729999999999992E-6</c:v>
                </c:pt>
                <c:pt idx="5376">
                  <c:v>9.9729999999999992E-6</c:v>
                </c:pt>
                <c:pt idx="5377">
                  <c:v>9.9639999999999998E-6</c:v>
                </c:pt>
                <c:pt idx="5378">
                  <c:v>9.9729999999999992E-6</c:v>
                </c:pt>
                <c:pt idx="5379">
                  <c:v>9.9729999999999992E-6</c:v>
                </c:pt>
                <c:pt idx="5380">
                  <c:v>9.9459999999999993E-6</c:v>
                </c:pt>
                <c:pt idx="5381">
                  <c:v>9.9550000000000004E-6</c:v>
                </c:pt>
                <c:pt idx="5382">
                  <c:v>9.9369999999999999E-6</c:v>
                </c:pt>
                <c:pt idx="5383">
                  <c:v>9.9369999999999999E-6</c:v>
                </c:pt>
                <c:pt idx="5384">
                  <c:v>9.9550000000000004E-6</c:v>
                </c:pt>
                <c:pt idx="5385">
                  <c:v>9.9280000000000005E-6</c:v>
                </c:pt>
                <c:pt idx="5386">
                  <c:v>9.9189999999999994E-6</c:v>
                </c:pt>
                <c:pt idx="5387">
                  <c:v>9.9189999999999994E-6</c:v>
                </c:pt>
                <c:pt idx="5388">
                  <c:v>9.9369999999999999E-6</c:v>
                </c:pt>
                <c:pt idx="5389">
                  <c:v>9.9189999999999994E-6</c:v>
                </c:pt>
                <c:pt idx="5390">
                  <c:v>9.9189999999999994E-6</c:v>
                </c:pt>
                <c:pt idx="5391">
                  <c:v>9.9189999999999994E-6</c:v>
                </c:pt>
                <c:pt idx="5392">
                  <c:v>9.9189999999999994E-6</c:v>
                </c:pt>
                <c:pt idx="5393">
                  <c:v>9.9280000000000005E-6</c:v>
                </c:pt>
                <c:pt idx="5394">
                  <c:v>9.9189999999999994E-6</c:v>
                </c:pt>
                <c:pt idx="5395">
                  <c:v>9.91E-6</c:v>
                </c:pt>
                <c:pt idx="5396">
                  <c:v>9.9280000000000005E-6</c:v>
                </c:pt>
                <c:pt idx="5397">
                  <c:v>9.9010000000000006E-6</c:v>
                </c:pt>
                <c:pt idx="5398">
                  <c:v>9.91E-6</c:v>
                </c:pt>
                <c:pt idx="5399">
                  <c:v>9.9010000000000006E-6</c:v>
                </c:pt>
                <c:pt idx="5400">
                  <c:v>9.8919999999999995E-6</c:v>
                </c:pt>
                <c:pt idx="5401">
                  <c:v>9.8919999999999995E-6</c:v>
                </c:pt>
                <c:pt idx="5402">
                  <c:v>9.8919999999999995E-6</c:v>
                </c:pt>
                <c:pt idx="5403">
                  <c:v>9.8840000000000006E-6</c:v>
                </c:pt>
                <c:pt idx="5404">
                  <c:v>9.8919999999999995E-6</c:v>
                </c:pt>
                <c:pt idx="5405">
                  <c:v>9.8660000000000001E-6</c:v>
                </c:pt>
                <c:pt idx="5406">
                  <c:v>9.8749999999999995E-6</c:v>
                </c:pt>
                <c:pt idx="5407">
                  <c:v>9.8840000000000006E-6</c:v>
                </c:pt>
                <c:pt idx="5408">
                  <c:v>9.8749999999999995E-6</c:v>
                </c:pt>
                <c:pt idx="5409">
                  <c:v>9.8840000000000006E-6</c:v>
                </c:pt>
                <c:pt idx="5410">
                  <c:v>9.8749999999999995E-6</c:v>
                </c:pt>
                <c:pt idx="5411">
                  <c:v>9.8840000000000006E-6</c:v>
                </c:pt>
                <c:pt idx="5412">
                  <c:v>9.9010000000000006E-6</c:v>
                </c:pt>
                <c:pt idx="5413">
                  <c:v>9.9010000000000006E-6</c:v>
                </c:pt>
                <c:pt idx="5414">
                  <c:v>9.8840000000000006E-6</c:v>
                </c:pt>
                <c:pt idx="5415">
                  <c:v>9.8840000000000006E-6</c:v>
                </c:pt>
                <c:pt idx="5416">
                  <c:v>9.8840000000000006E-6</c:v>
                </c:pt>
                <c:pt idx="5417">
                  <c:v>9.8840000000000006E-6</c:v>
                </c:pt>
                <c:pt idx="5418">
                  <c:v>9.8919999999999995E-6</c:v>
                </c:pt>
                <c:pt idx="5419">
                  <c:v>9.8919999999999995E-6</c:v>
                </c:pt>
                <c:pt idx="5420">
                  <c:v>9.8840000000000006E-6</c:v>
                </c:pt>
                <c:pt idx="5421">
                  <c:v>9.8919999999999995E-6</c:v>
                </c:pt>
                <c:pt idx="5422">
                  <c:v>9.91E-6</c:v>
                </c:pt>
                <c:pt idx="5423">
                  <c:v>9.8919999999999995E-6</c:v>
                </c:pt>
                <c:pt idx="5424">
                  <c:v>9.9010000000000006E-6</c:v>
                </c:pt>
                <c:pt idx="5425">
                  <c:v>9.91E-6</c:v>
                </c:pt>
                <c:pt idx="5426">
                  <c:v>9.8919999999999995E-6</c:v>
                </c:pt>
                <c:pt idx="5427">
                  <c:v>9.9820000000000003E-6</c:v>
                </c:pt>
                <c:pt idx="5428">
                  <c:v>9.9820000000000003E-6</c:v>
                </c:pt>
                <c:pt idx="5429">
                  <c:v>9.9820000000000003E-6</c:v>
                </c:pt>
                <c:pt idx="5430">
                  <c:v>9.9909999999999997E-6</c:v>
                </c:pt>
                <c:pt idx="5431">
                  <c:v>9.9909999999999997E-6</c:v>
                </c:pt>
                <c:pt idx="5432">
                  <c:v>9.9820000000000003E-6</c:v>
                </c:pt>
                <c:pt idx="5433">
                  <c:v>9.9909999999999997E-6</c:v>
                </c:pt>
                <c:pt idx="5434">
                  <c:v>9.9820000000000003E-6</c:v>
                </c:pt>
                <c:pt idx="5435">
                  <c:v>9.9729999999999992E-6</c:v>
                </c:pt>
                <c:pt idx="5436">
                  <c:v>9.9820000000000003E-6</c:v>
                </c:pt>
                <c:pt idx="5437">
                  <c:v>9.9820000000000003E-6</c:v>
                </c:pt>
                <c:pt idx="5438">
                  <c:v>9.9909999999999997E-6</c:v>
                </c:pt>
                <c:pt idx="5439">
                  <c:v>9.9820000000000003E-6</c:v>
                </c:pt>
                <c:pt idx="5440">
                  <c:v>1.0000000000000001E-5</c:v>
                </c:pt>
                <c:pt idx="5441">
                  <c:v>9.9909999999999997E-6</c:v>
                </c:pt>
                <c:pt idx="5442">
                  <c:v>9.9820000000000003E-6</c:v>
                </c:pt>
                <c:pt idx="5443">
                  <c:v>1.0000000000000001E-5</c:v>
                </c:pt>
                <c:pt idx="5444">
                  <c:v>1.0000000000000001E-5</c:v>
                </c:pt>
                <c:pt idx="5445">
                  <c:v>1.0000000000000001E-5</c:v>
                </c:pt>
                <c:pt idx="5446">
                  <c:v>1.0000000000000001E-5</c:v>
                </c:pt>
                <c:pt idx="5447">
                  <c:v>9.9909999999999997E-6</c:v>
                </c:pt>
                <c:pt idx="5448">
                  <c:v>9.9909999999999997E-6</c:v>
                </c:pt>
                <c:pt idx="5449">
                  <c:v>9.9909999999999997E-6</c:v>
                </c:pt>
                <c:pt idx="5450">
                  <c:v>9.9729999999999992E-6</c:v>
                </c:pt>
                <c:pt idx="5451">
                  <c:v>9.9729999999999992E-6</c:v>
                </c:pt>
                <c:pt idx="5452">
                  <c:v>9.9639999999999998E-6</c:v>
                </c:pt>
                <c:pt idx="5453">
                  <c:v>9.9729999999999992E-6</c:v>
                </c:pt>
                <c:pt idx="5454">
                  <c:v>9.9729999999999992E-6</c:v>
                </c:pt>
                <c:pt idx="5455">
                  <c:v>9.9729999999999992E-6</c:v>
                </c:pt>
                <c:pt idx="5456">
                  <c:v>9.9639999999999998E-6</c:v>
                </c:pt>
                <c:pt idx="5457">
                  <c:v>9.9729999999999992E-6</c:v>
                </c:pt>
                <c:pt idx="5458">
                  <c:v>9.9550000000000004E-6</c:v>
                </c:pt>
                <c:pt idx="5459">
                  <c:v>9.9459999999999993E-6</c:v>
                </c:pt>
                <c:pt idx="5460">
                  <c:v>9.9369999999999999E-6</c:v>
                </c:pt>
                <c:pt idx="5461">
                  <c:v>9.9459999999999993E-6</c:v>
                </c:pt>
                <c:pt idx="5462">
                  <c:v>9.9369999999999999E-6</c:v>
                </c:pt>
                <c:pt idx="5463">
                  <c:v>9.9459999999999993E-6</c:v>
                </c:pt>
                <c:pt idx="5464">
                  <c:v>9.9550000000000004E-6</c:v>
                </c:pt>
                <c:pt idx="5465">
                  <c:v>9.9369999999999999E-6</c:v>
                </c:pt>
                <c:pt idx="5466">
                  <c:v>9.9550000000000004E-6</c:v>
                </c:pt>
                <c:pt idx="5467">
                  <c:v>9.9280000000000005E-6</c:v>
                </c:pt>
                <c:pt idx="5468">
                  <c:v>9.9369999999999999E-6</c:v>
                </c:pt>
                <c:pt idx="5469">
                  <c:v>9.9369999999999999E-6</c:v>
                </c:pt>
                <c:pt idx="5470">
                  <c:v>9.9280000000000005E-6</c:v>
                </c:pt>
                <c:pt idx="5471">
                  <c:v>9.8919999999999995E-6</c:v>
                </c:pt>
                <c:pt idx="5472">
                  <c:v>9.8039999999999996E-6</c:v>
                </c:pt>
                <c:pt idx="5473">
                  <c:v>9.8039999999999996E-6</c:v>
                </c:pt>
                <c:pt idx="5474">
                  <c:v>9.8209999999999997E-6</c:v>
                </c:pt>
                <c:pt idx="5475">
                  <c:v>9.8130000000000007E-6</c:v>
                </c:pt>
                <c:pt idx="5476">
                  <c:v>9.8039999999999996E-6</c:v>
                </c:pt>
                <c:pt idx="5477">
                  <c:v>9.8130000000000007E-6</c:v>
                </c:pt>
                <c:pt idx="5478">
                  <c:v>9.8209999999999997E-6</c:v>
                </c:pt>
                <c:pt idx="5479">
                  <c:v>9.8209999999999997E-6</c:v>
                </c:pt>
                <c:pt idx="5480">
                  <c:v>9.8209999999999997E-6</c:v>
                </c:pt>
                <c:pt idx="5481">
                  <c:v>9.8300000000000008E-6</c:v>
                </c:pt>
                <c:pt idx="5482">
                  <c:v>9.8209999999999997E-6</c:v>
                </c:pt>
                <c:pt idx="5483">
                  <c:v>9.8130000000000007E-6</c:v>
                </c:pt>
                <c:pt idx="5484">
                  <c:v>9.8209999999999997E-6</c:v>
                </c:pt>
                <c:pt idx="5485">
                  <c:v>9.8039999999999996E-6</c:v>
                </c:pt>
                <c:pt idx="5486">
                  <c:v>9.8039999999999996E-6</c:v>
                </c:pt>
                <c:pt idx="5487">
                  <c:v>9.8130000000000007E-6</c:v>
                </c:pt>
                <c:pt idx="5488">
                  <c:v>9.8130000000000007E-6</c:v>
                </c:pt>
                <c:pt idx="5489">
                  <c:v>9.8209999999999997E-6</c:v>
                </c:pt>
                <c:pt idx="5490">
                  <c:v>9.8039999999999996E-6</c:v>
                </c:pt>
                <c:pt idx="5491">
                  <c:v>9.8130000000000007E-6</c:v>
                </c:pt>
                <c:pt idx="5492">
                  <c:v>9.8209999999999997E-6</c:v>
                </c:pt>
                <c:pt idx="5493">
                  <c:v>9.8130000000000007E-6</c:v>
                </c:pt>
                <c:pt idx="5494">
                  <c:v>9.8039999999999996E-6</c:v>
                </c:pt>
                <c:pt idx="5495">
                  <c:v>9.8209999999999997E-6</c:v>
                </c:pt>
                <c:pt idx="5496">
                  <c:v>9.8130000000000007E-6</c:v>
                </c:pt>
                <c:pt idx="5497">
                  <c:v>9.8209999999999997E-6</c:v>
                </c:pt>
                <c:pt idx="5498">
                  <c:v>9.8039999999999996E-6</c:v>
                </c:pt>
                <c:pt idx="5499">
                  <c:v>9.8130000000000007E-6</c:v>
                </c:pt>
                <c:pt idx="5500">
                  <c:v>9.8130000000000007E-6</c:v>
                </c:pt>
                <c:pt idx="5501">
                  <c:v>9.8300000000000008E-6</c:v>
                </c:pt>
                <c:pt idx="5502">
                  <c:v>9.8209999999999997E-6</c:v>
                </c:pt>
                <c:pt idx="5503">
                  <c:v>9.8209999999999997E-6</c:v>
                </c:pt>
                <c:pt idx="5504">
                  <c:v>9.8300000000000008E-6</c:v>
                </c:pt>
                <c:pt idx="5505">
                  <c:v>9.8130000000000007E-6</c:v>
                </c:pt>
                <c:pt idx="5506">
                  <c:v>9.8209999999999997E-6</c:v>
                </c:pt>
                <c:pt idx="5507">
                  <c:v>9.8209999999999997E-6</c:v>
                </c:pt>
                <c:pt idx="5508">
                  <c:v>9.8209999999999997E-6</c:v>
                </c:pt>
                <c:pt idx="5509">
                  <c:v>9.8209999999999997E-6</c:v>
                </c:pt>
                <c:pt idx="5510">
                  <c:v>9.8209999999999997E-6</c:v>
                </c:pt>
                <c:pt idx="5511">
                  <c:v>9.8209999999999997E-6</c:v>
                </c:pt>
                <c:pt idx="5512">
                  <c:v>9.8300000000000008E-6</c:v>
                </c:pt>
                <c:pt idx="5513">
                  <c:v>9.8209999999999997E-6</c:v>
                </c:pt>
                <c:pt idx="5514">
                  <c:v>9.8300000000000008E-6</c:v>
                </c:pt>
                <c:pt idx="5515">
                  <c:v>9.8300000000000008E-6</c:v>
                </c:pt>
                <c:pt idx="5516">
                  <c:v>9.8130000000000007E-6</c:v>
                </c:pt>
                <c:pt idx="5517">
                  <c:v>9.8209999999999997E-6</c:v>
                </c:pt>
                <c:pt idx="5518">
                  <c:v>9.8209999999999997E-6</c:v>
                </c:pt>
                <c:pt idx="5519">
                  <c:v>9.8300000000000008E-6</c:v>
                </c:pt>
                <c:pt idx="5520">
                  <c:v>9.8130000000000007E-6</c:v>
                </c:pt>
                <c:pt idx="5521">
                  <c:v>9.8209999999999997E-6</c:v>
                </c:pt>
                <c:pt idx="5522">
                  <c:v>9.8130000000000007E-6</c:v>
                </c:pt>
                <c:pt idx="5523">
                  <c:v>9.8209999999999997E-6</c:v>
                </c:pt>
                <c:pt idx="5524">
                  <c:v>9.8130000000000007E-6</c:v>
                </c:pt>
                <c:pt idx="5525">
                  <c:v>9.8300000000000008E-6</c:v>
                </c:pt>
                <c:pt idx="5526">
                  <c:v>9.8300000000000008E-6</c:v>
                </c:pt>
                <c:pt idx="5527">
                  <c:v>9.8300000000000008E-6</c:v>
                </c:pt>
                <c:pt idx="5528">
                  <c:v>9.8300000000000008E-6</c:v>
                </c:pt>
                <c:pt idx="5529">
                  <c:v>9.8390000000000002E-6</c:v>
                </c:pt>
                <c:pt idx="5530">
                  <c:v>9.8130000000000007E-6</c:v>
                </c:pt>
                <c:pt idx="5531">
                  <c:v>9.8209999999999997E-6</c:v>
                </c:pt>
                <c:pt idx="5532">
                  <c:v>9.8300000000000008E-6</c:v>
                </c:pt>
                <c:pt idx="5533">
                  <c:v>9.8300000000000008E-6</c:v>
                </c:pt>
                <c:pt idx="5534">
                  <c:v>9.8209999999999997E-6</c:v>
                </c:pt>
                <c:pt idx="5535">
                  <c:v>9.8390000000000002E-6</c:v>
                </c:pt>
                <c:pt idx="5536">
                  <c:v>9.8300000000000008E-6</c:v>
                </c:pt>
                <c:pt idx="5537">
                  <c:v>9.8390000000000002E-6</c:v>
                </c:pt>
                <c:pt idx="5538">
                  <c:v>9.8390000000000002E-6</c:v>
                </c:pt>
                <c:pt idx="5539">
                  <c:v>9.8209999999999997E-6</c:v>
                </c:pt>
                <c:pt idx="5540">
                  <c:v>9.8300000000000008E-6</c:v>
                </c:pt>
                <c:pt idx="5541">
                  <c:v>9.8300000000000008E-6</c:v>
                </c:pt>
                <c:pt idx="5542">
                  <c:v>9.8300000000000008E-6</c:v>
                </c:pt>
                <c:pt idx="5543">
                  <c:v>9.8300000000000008E-6</c:v>
                </c:pt>
                <c:pt idx="5544">
                  <c:v>9.8390000000000002E-6</c:v>
                </c:pt>
                <c:pt idx="5545">
                  <c:v>9.8390000000000002E-6</c:v>
                </c:pt>
                <c:pt idx="5546">
                  <c:v>9.8390000000000002E-6</c:v>
                </c:pt>
                <c:pt idx="5547">
                  <c:v>9.8479999999999996E-6</c:v>
                </c:pt>
                <c:pt idx="5548">
                  <c:v>9.8390000000000002E-6</c:v>
                </c:pt>
                <c:pt idx="5549">
                  <c:v>9.8479999999999996E-6</c:v>
                </c:pt>
                <c:pt idx="5550">
                  <c:v>9.8300000000000008E-6</c:v>
                </c:pt>
                <c:pt idx="5551">
                  <c:v>9.8479999999999996E-6</c:v>
                </c:pt>
                <c:pt idx="5552">
                  <c:v>9.8479999999999996E-6</c:v>
                </c:pt>
                <c:pt idx="5553">
                  <c:v>9.8390000000000002E-6</c:v>
                </c:pt>
                <c:pt idx="5554">
                  <c:v>9.8300000000000008E-6</c:v>
                </c:pt>
                <c:pt idx="5555">
                  <c:v>9.8300000000000008E-6</c:v>
                </c:pt>
                <c:pt idx="5556">
                  <c:v>9.8479999999999996E-6</c:v>
                </c:pt>
                <c:pt idx="5557">
                  <c:v>9.8390000000000002E-6</c:v>
                </c:pt>
                <c:pt idx="5558">
                  <c:v>9.8479999999999996E-6</c:v>
                </c:pt>
                <c:pt idx="5559">
                  <c:v>9.8300000000000008E-6</c:v>
                </c:pt>
                <c:pt idx="5560">
                  <c:v>9.8479999999999996E-6</c:v>
                </c:pt>
                <c:pt idx="5561">
                  <c:v>9.8390000000000002E-6</c:v>
                </c:pt>
                <c:pt idx="5562">
                  <c:v>9.8390000000000002E-6</c:v>
                </c:pt>
                <c:pt idx="5563">
                  <c:v>9.8390000000000002E-6</c:v>
                </c:pt>
                <c:pt idx="5564">
                  <c:v>9.8300000000000008E-6</c:v>
                </c:pt>
                <c:pt idx="5565">
                  <c:v>9.8390000000000002E-6</c:v>
                </c:pt>
                <c:pt idx="5566">
                  <c:v>9.8570000000000007E-6</c:v>
                </c:pt>
                <c:pt idx="5567">
                  <c:v>9.8390000000000002E-6</c:v>
                </c:pt>
                <c:pt idx="5568">
                  <c:v>9.8390000000000002E-6</c:v>
                </c:pt>
                <c:pt idx="5569">
                  <c:v>9.8300000000000008E-6</c:v>
                </c:pt>
                <c:pt idx="5570">
                  <c:v>9.8300000000000008E-6</c:v>
                </c:pt>
                <c:pt idx="5571">
                  <c:v>9.8390000000000002E-6</c:v>
                </c:pt>
                <c:pt idx="5572">
                  <c:v>9.8479999999999996E-6</c:v>
                </c:pt>
                <c:pt idx="5573">
                  <c:v>9.8390000000000002E-6</c:v>
                </c:pt>
                <c:pt idx="5574">
                  <c:v>9.8390000000000002E-6</c:v>
                </c:pt>
                <c:pt idx="5575">
                  <c:v>9.8570000000000007E-6</c:v>
                </c:pt>
                <c:pt idx="5576">
                  <c:v>9.8390000000000002E-6</c:v>
                </c:pt>
                <c:pt idx="5577">
                  <c:v>9.8390000000000002E-6</c:v>
                </c:pt>
                <c:pt idx="5578">
                  <c:v>9.8300000000000008E-6</c:v>
                </c:pt>
                <c:pt idx="5579">
                  <c:v>9.8479999999999996E-6</c:v>
                </c:pt>
                <c:pt idx="5580">
                  <c:v>9.8300000000000008E-6</c:v>
                </c:pt>
                <c:pt idx="5581">
                  <c:v>9.8300000000000008E-6</c:v>
                </c:pt>
                <c:pt idx="5582">
                  <c:v>9.8390000000000002E-6</c:v>
                </c:pt>
                <c:pt idx="5583">
                  <c:v>9.8390000000000002E-6</c:v>
                </c:pt>
                <c:pt idx="5584">
                  <c:v>9.8300000000000008E-6</c:v>
                </c:pt>
                <c:pt idx="5585">
                  <c:v>9.8390000000000002E-6</c:v>
                </c:pt>
                <c:pt idx="5586">
                  <c:v>9.8390000000000002E-6</c:v>
                </c:pt>
                <c:pt idx="5587">
                  <c:v>9.8390000000000002E-6</c:v>
                </c:pt>
                <c:pt idx="5588">
                  <c:v>9.8479999999999996E-6</c:v>
                </c:pt>
                <c:pt idx="5589">
                  <c:v>9.8479999999999996E-6</c:v>
                </c:pt>
                <c:pt idx="5590">
                  <c:v>9.8390000000000002E-6</c:v>
                </c:pt>
                <c:pt idx="5591">
                  <c:v>9.8390000000000002E-6</c:v>
                </c:pt>
                <c:pt idx="5592">
                  <c:v>9.8300000000000008E-6</c:v>
                </c:pt>
                <c:pt idx="5593">
                  <c:v>9.8390000000000002E-6</c:v>
                </c:pt>
                <c:pt idx="5594">
                  <c:v>9.8479999999999996E-6</c:v>
                </c:pt>
                <c:pt idx="5595">
                  <c:v>9.8390000000000002E-6</c:v>
                </c:pt>
                <c:pt idx="5596">
                  <c:v>9.8300000000000008E-6</c:v>
                </c:pt>
                <c:pt idx="5597">
                  <c:v>9.8390000000000002E-6</c:v>
                </c:pt>
                <c:pt idx="5598">
                  <c:v>9.8479999999999996E-6</c:v>
                </c:pt>
                <c:pt idx="5599">
                  <c:v>9.8300000000000008E-6</c:v>
                </c:pt>
                <c:pt idx="5600">
                  <c:v>9.8570000000000007E-6</c:v>
                </c:pt>
                <c:pt idx="5601">
                  <c:v>9.8300000000000008E-6</c:v>
                </c:pt>
                <c:pt idx="5602">
                  <c:v>9.8300000000000008E-6</c:v>
                </c:pt>
                <c:pt idx="5603">
                  <c:v>9.8390000000000002E-6</c:v>
                </c:pt>
                <c:pt idx="5604">
                  <c:v>9.8300000000000008E-6</c:v>
                </c:pt>
                <c:pt idx="5605">
                  <c:v>9.8300000000000008E-6</c:v>
                </c:pt>
                <c:pt idx="5606">
                  <c:v>9.8390000000000002E-6</c:v>
                </c:pt>
                <c:pt idx="5607">
                  <c:v>9.8300000000000008E-6</c:v>
                </c:pt>
                <c:pt idx="5608">
                  <c:v>9.8300000000000008E-6</c:v>
                </c:pt>
                <c:pt idx="5609">
                  <c:v>9.8300000000000008E-6</c:v>
                </c:pt>
                <c:pt idx="5610">
                  <c:v>9.8479999999999996E-6</c:v>
                </c:pt>
                <c:pt idx="5611">
                  <c:v>9.8479999999999996E-6</c:v>
                </c:pt>
                <c:pt idx="5612">
                  <c:v>9.8300000000000008E-6</c:v>
                </c:pt>
                <c:pt idx="5613">
                  <c:v>9.8479999999999996E-6</c:v>
                </c:pt>
                <c:pt idx="5614">
                  <c:v>9.8300000000000008E-6</c:v>
                </c:pt>
                <c:pt idx="5615">
                  <c:v>9.8390000000000002E-6</c:v>
                </c:pt>
                <c:pt idx="5616">
                  <c:v>9.8390000000000002E-6</c:v>
                </c:pt>
                <c:pt idx="5617">
                  <c:v>9.8390000000000002E-6</c:v>
                </c:pt>
                <c:pt idx="5618">
                  <c:v>9.8300000000000008E-6</c:v>
                </c:pt>
                <c:pt idx="5619">
                  <c:v>9.8390000000000002E-6</c:v>
                </c:pt>
                <c:pt idx="5620">
                  <c:v>9.8209999999999997E-6</c:v>
                </c:pt>
                <c:pt idx="5621">
                  <c:v>9.8300000000000008E-6</c:v>
                </c:pt>
                <c:pt idx="5622">
                  <c:v>9.8390000000000002E-6</c:v>
                </c:pt>
                <c:pt idx="5623">
                  <c:v>9.8300000000000008E-6</c:v>
                </c:pt>
                <c:pt idx="5624">
                  <c:v>9.8300000000000008E-6</c:v>
                </c:pt>
                <c:pt idx="5625">
                  <c:v>9.8300000000000008E-6</c:v>
                </c:pt>
                <c:pt idx="5626">
                  <c:v>9.8390000000000002E-6</c:v>
                </c:pt>
                <c:pt idx="5627">
                  <c:v>9.8300000000000008E-6</c:v>
                </c:pt>
                <c:pt idx="5628">
                  <c:v>9.8390000000000002E-6</c:v>
                </c:pt>
                <c:pt idx="5629">
                  <c:v>9.8390000000000002E-6</c:v>
                </c:pt>
                <c:pt idx="5630">
                  <c:v>9.8390000000000002E-6</c:v>
                </c:pt>
                <c:pt idx="5631">
                  <c:v>9.8390000000000002E-6</c:v>
                </c:pt>
                <c:pt idx="5632">
                  <c:v>9.8390000000000002E-6</c:v>
                </c:pt>
                <c:pt idx="5633">
                  <c:v>9.8479999999999996E-6</c:v>
                </c:pt>
                <c:pt idx="5634">
                  <c:v>9.8479999999999996E-6</c:v>
                </c:pt>
                <c:pt idx="5635">
                  <c:v>9.8390000000000002E-6</c:v>
                </c:pt>
                <c:pt idx="5636">
                  <c:v>9.8300000000000008E-6</c:v>
                </c:pt>
                <c:pt idx="5637">
                  <c:v>9.8209999999999997E-6</c:v>
                </c:pt>
                <c:pt idx="5638">
                  <c:v>9.8300000000000008E-6</c:v>
                </c:pt>
                <c:pt idx="5639">
                  <c:v>9.8130000000000007E-6</c:v>
                </c:pt>
                <c:pt idx="5640">
                  <c:v>9.8209999999999997E-6</c:v>
                </c:pt>
                <c:pt idx="5641">
                  <c:v>9.8300000000000008E-6</c:v>
                </c:pt>
                <c:pt idx="5642">
                  <c:v>9.8039999999999996E-6</c:v>
                </c:pt>
                <c:pt idx="5643">
                  <c:v>9.8130000000000007E-6</c:v>
                </c:pt>
                <c:pt idx="5644">
                  <c:v>9.7950000000000002E-6</c:v>
                </c:pt>
                <c:pt idx="5645">
                  <c:v>9.8130000000000007E-6</c:v>
                </c:pt>
                <c:pt idx="5646">
                  <c:v>9.7860000000000008E-6</c:v>
                </c:pt>
                <c:pt idx="5647">
                  <c:v>9.7769999999999997E-6</c:v>
                </c:pt>
                <c:pt idx="5648">
                  <c:v>9.8039999999999996E-6</c:v>
                </c:pt>
                <c:pt idx="5649">
                  <c:v>9.7690000000000008E-6</c:v>
                </c:pt>
                <c:pt idx="5650">
                  <c:v>9.7599999999999997E-6</c:v>
                </c:pt>
                <c:pt idx="5651">
                  <c:v>9.7690000000000008E-6</c:v>
                </c:pt>
                <c:pt idx="5652">
                  <c:v>9.7599999999999997E-6</c:v>
                </c:pt>
                <c:pt idx="5653">
                  <c:v>9.7599999999999997E-6</c:v>
                </c:pt>
                <c:pt idx="5654">
                  <c:v>9.7599999999999997E-6</c:v>
                </c:pt>
                <c:pt idx="5655">
                  <c:v>9.7599999999999997E-6</c:v>
                </c:pt>
                <c:pt idx="5656">
                  <c:v>9.7510000000000003E-6</c:v>
                </c:pt>
                <c:pt idx="5657">
                  <c:v>9.7599999999999997E-6</c:v>
                </c:pt>
                <c:pt idx="5658">
                  <c:v>9.7599999999999997E-6</c:v>
                </c:pt>
                <c:pt idx="5659">
                  <c:v>9.7510000000000003E-6</c:v>
                </c:pt>
                <c:pt idx="5660">
                  <c:v>9.7419999999999992E-6</c:v>
                </c:pt>
                <c:pt idx="5661">
                  <c:v>9.7510000000000003E-6</c:v>
                </c:pt>
                <c:pt idx="5662">
                  <c:v>9.7419999999999992E-6</c:v>
                </c:pt>
                <c:pt idx="5663">
                  <c:v>9.7510000000000003E-6</c:v>
                </c:pt>
                <c:pt idx="5664">
                  <c:v>9.7510000000000003E-6</c:v>
                </c:pt>
                <c:pt idx="5665">
                  <c:v>9.7510000000000003E-6</c:v>
                </c:pt>
                <c:pt idx="5666">
                  <c:v>9.7419999999999992E-6</c:v>
                </c:pt>
                <c:pt idx="5667">
                  <c:v>9.7419999999999992E-6</c:v>
                </c:pt>
                <c:pt idx="5668">
                  <c:v>9.7510000000000003E-6</c:v>
                </c:pt>
                <c:pt idx="5669">
                  <c:v>9.7510000000000003E-6</c:v>
                </c:pt>
                <c:pt idx="5670">
                  <c:v>9.7599999999999997E-6</c:v>
                </c:pt>
                <c:pt idx="5671">
                  <c:v>9.7419999999999992E-6</c:v>
                </c:pt>
                <c:pt idx="5672">
                  <c:v>9.7599999999999997E-6</c:v>
                </c:pt>
                <c:pt idx="5673">
                  <c:v>9.7510000000000003E-6</c:v>
                </c:pt>
                <c:pt idx="5674">
                  <c:v>9.7510000000000003E-6</c:v>
                </c:pt>
                <c:pt idx="5675">
                  <c:v>9.7690000000000008E-6</c:v>
                </c:pt>
                <c:pt idx="5676">
                  <c:v>9.7419999999999992E-6</c:v>
                </c:pt>
                <c:pt idx="5677">
                  <c:v>9.7599999999999997E-6</c:v>
                </c:pt>
                <c:pt idx="5678">
                  <c:v>9.7510000000000003E-6</c:v>
                </c:pt>
                <c:pt idx="5679">
                  <c:v>9.7510000000000003E-6</c:v>
                </c:pt>
                <c:pt idx="5680">
                  <c:v>9.7510000000000003E-6</c:v>
                </c:pt>
                <c:pt idx="5681">
                  <c:v>9.7599999999999997E-6</c:v>
                </c:pt>
                <c:pt idx="5682">
                  <c:v>9.7599999999999997E-6</c:v>
                </c:pt>
                <c:pt idx="5683">
                  <c:v>9.7599999999999997E-6</c:v>
                </c:pt>
                <c:pt idx="5684">
                  <c:v>9.7510000000000003E-6</c:v>
                </c:pt>
                <c:pt idx="5685">
                  <c:v>9.7599999999999997E-6</c:v>
                </c:pt>
                <c:pt idx="5686">
                  <c:v>9.7510000000000003E-6</c:v>
                </c:pt>
                <c:pt idx="5687">
                  <c:v>9.7690000000000008E-6</c:v>
                </c:pt>
                <c:pt idx="5688">
                  <c:v>9.7599999999999997E-6</c:v>
                </c:pt>
                <c:pt idx="5689">
                  <c:v>9.7599999999999997E-6</c:v>
                </c:pt>
                <c:pt idx="5690">
                  <c:v>9.7769999999999997E-6</c:v>
                </c:pt>
                <c:pt idx="5691">
                  <c:v>9.7690000000000008E-6</c:v>
                </c:pt>
                <c:pt idx="5692">
                  <c:v>9.7599999999999997E-6</c:v>
                </c:pt>
                <c:pt idx="5693">
                  <c:v>9.7690000000000008E-6</c:v>
                </c:pt>
                <c:pt idx="5694">
                  <c:v>9.7769999999999997E-6</c:v>
                </c:pt>
                <c:pt idx="5695">
                  <c:v>9.7769999999999997E-6</c:v>
                </c:pt>
                <c:pt idx="5696">
                  <c:v>9.7690000000000008E-6</c:v>
                </c:pt>
                <c:pt idx="5697">
                  <c:v>9.7860000000000008E-6</c:v>
                </c:pt>
                <c:pt idx="5698">
                  <c:v>9.7690000000000008E-6</c:v>
                </c:pt>
                <c:pt idx="5699">
                  <c:v>9.7860000000000008E-6</c:v>
                </c:pt>
                <c:pt idx="5700">
                  <c:v>9.7950000000000002E-6</c:v>
                </c:pt>
                <c:pt idx="5701">
                  <c:v>9.8039999999999996E-6</c:v>
                </c:pt>
                <c:pt idx="5702">
                  <c:v>9.7950000000000002E-6</c:v>
                </c:pt>
                <c:pt idx="5703">
                  <c:v>9.8039999999999996E-6</c:v>
                </c:pt>
                <c:pt idx="5704">
                  <c:v>9.8039999999999996E-6</c:v>
                </c:pt>
                <c:pt idx="5705">
                  <c:v>9.7950000000000002E-6</c:v>
                </c:pt>
                <c:pt idx="5706">
                  <c:v>9.8039999999999996E-6</c:v>
                </c:pt>
                <c:pt idx="5707">
                  <c:v>9.8130000000000007E-6</c:v>
                </c:pt>
                <c:pt idx="5708">
                  <c:v>9.7769999999999997E-6</c:v>
                </c:pt>
                <c:pt idx="5709">
                  <c:v>9.7769999999999997E-6</c:v>
                </c:pt>
                <c:pt idx="5710">
                  <c:v>9.7690000000000008E-6</c:v>
                </c:pt>
                <c:pt idx="5711">
                  <c:v>9.7690000000000008E-6</c:v>
                </c:pt>
                <c:pt idx="5712">
                  <c:v>9.8130000000000007E-6</c:v>
                </c:pt>
                <c:pt idx="5713">
                  <c:v>9.8039999999999996E-6</c:v>
                </c:pt>
                <c:pt idx="5714">
                  <c:v>9.8130000000000007E-6</c:v>
                </c:pt>
                <c:pt idx="5715">
                  <c:v>9.8039999999999996E-6</c:v>
                </c:pt>
                <c:pt idx="5716">
                  <c:v>9.7950000000000002E-6</c:v>
                </c:pt>
                <c:pt idx="5717">
                  <c:v>9.7690000000000008E-6</c:v>
                </c:pt>
                <c:pt idx="5718">
                  <c:v>9.7769999999999997E-6</c:v>
                </c:pt>
                <c:pt idx="5719">
                  <c:v>9.7690000000000008E-6</c:v>
                </c:pt>
                <c:pt idx="5720">
                  <c:v>9.7769999999999997E-6</c:v>
                </c:pt>
                <c:pt idx="5721">
                  <c:v>9.7690000000000008E-6</c:v>
                </c:pt>
                <c:pt idx="5722">
                  <c:v>9.7690000000000008E-6</c:v>
                </c:pt>
                <c:pt idx="5723">
                  <c:v>9.7690000000000008E-6</c:v>
                </c:pt>
                <c:pt idx="5724">
                  <c:v>9.7690000000000008E-6</c:v>
                </c:pt>
                <c:pt idx="5725">
                  <c:v>9.7599999999999997E-6</c:v>
                </c:pt>
                <c:pt idx="5726">
                  <c:v>9.7690000000000008E-6</c:v>
                </c:pt>
                <c:pt idx="5727">
                  <c:v>9.7690000000000008E-6</c:v>
                </c:pt>
                <c:pt idx="5728">
                  <c:v>9.7690000000000008E-6</c:v>
                </c:pt>
                <c:pt idx="5729">
                  <c:v>9.7690000000000008E-6</c:v>
                </c:pt>
                <c:pt idx="5730">
                  <c:v>9.7599999999999997E-6</c:v>
                </c:pt>
                <c:pt idx="5731">
                  <c:v>9.7599999999999997E-6</c:v>
                </c:pt>
                <c:pt idx="5732">
                  <c:v>9.7690000000000008E-6</c:v>
                </c:pt>
                <c:pt idx="5733">
                  <c:v>9.7769999999999997E-6</c:v>
                </c:pt>
                <c:pt idx="5734">
                  <c:v>9.7690000000000008E-6</c:v>
                </c:pt>
                <c:pt idx="5735">
                  <c:v>9.7690000000000008E-6</c:v>
                </c:pt>
                <c:pt idx="5736">
                  <c:v>9.7860000000000008E-6</c:v>
                </c:pt>
                <c:pt idx="5737">
                  <c:v>9.8300000000000008E-6</c:v>
                </c:pt>
                <c:pt idx="5738">
                  <c:v>9.8209999999999997E-6</c:v>
                </c:pt>
                <c:pt idx="5739">
                  <c:v>9.8300000000000008E-6</c:v>
                </c:pt>
                <c:pt idx="5740">
                  <c:v>9.8300000000000008E-6</c:v>
                </c:pt>
                <c:pt idx="5741">
                  <c:v>9.8300000000000008E-6</c:v>
                </c:pt>
                <c:pt idx="5742">
                  <c:v>9.8300000000000008E-6</c:v>
                </c:pt>
                <c:pt idx="5743">
                  <c:v>9.8300000000000008E-6</c:v>
                </c:pt>
                <c:pt idx="5744">
                  <c:v>9.8300000000000008E-6</c:v>
                </c:pt>
                <c:pt idx="5745">
                  <c:v>9.8209999999999997E-6</c:v>
                </c:pt>
                <c:pt idx="5746">
                  <c:v>9.8209999999999997E-6</c:v>
                </c:pt>
                <c:pt idx="5747">
                  <c:v>9.8209999999999997E-6</c:v>
                </c:pt>
                <c:pt idx="5748">
                  <c:v>9.8209999999999997E-6</c:v>
                </c:pt>
                <c:pt idx="5749">
                  <c:v>9.8300000000000008E-6</c:v>
                </c:pt>
                <c:pt idx="5750">
                  <c:v>9.8209999999999997E-6</c:v>
                </c:pt>
                <c:pt idx="5751">
                  <c:v>9.8209999999999997E-6</c:v>
                </c:pt>
                <c:pt idx="5752">
                  <c:v>9.8300000000000008E-6</c:v>
                </c:pt>
                <c:pt idx="5753">
                  <c:v>9.8300000000000008E-6</c:v>
                </c:pt>
                <c:pt idx="5754">
                  <c:v>9.8209999999999997E-6</c:v>
                </c:pt>
                <c:pt idx="5755">
                  <c:v>9.8479999999999996E-6</c:v>
                </c:pt>
                <c:pt idx="5756">
                  <c:v>9.8479999999999996E-6</c:v>
                </c:pt>
                <c:pt idx="5757">
                  <c:v>9.8390000000000002E-6</c:v>
                </c:pt>
                <c:pt idx="5758">
                  <c:v>9.8570000000000007E-6</c:v>
                </c:pt>
                <c:pt idx="5759">
                  <c:v>9.8390000000000002E-6</c:v>
                </c:pt>
                <c:pt idx="5760">
                  <c:v>9.7860000000000008E-6</c:v>
                </c:pt>
                <c:pt idx="5761">
                  <c:v>9.7950000000000002E-6</c:v>
                </c:pt>
                <c:pt idx="5762">
                  <c:v>9.8130000000000007E-6</c:v>
                </c:pt>
                <c:pt idx="5763">
                  <c:v>9.7860000000000008E-6</c:v>
                </c:pt>
                <c:pt idx="5764">
                  <c:v>9.7860000000000008E-6</c:v>
                </c:pt>
                <c:pt idx="5765">
                  <c:v>9.7860000000000008E-6</c:v>
                </c:pt>
                <c:pt idx="5766">
                  <c:v>9.7690000000000008E-6</c:v>
                </c:pt>
                <c:pt idx="5767">
                  <c:v>9.7690000000000008E-6</c:v>
                </c:pt>
                <c:pt idx="5768">
                  <c:v>9.7769999999999997E-6</c:v>
                </c:pt>
                <c:pt idx="5769">
                  <c:v>9.7860000000000008E-6</c:v>
                </c:pt>
                <c:pt idx="5770">
                  <c:v>9.7690000000000008E-6</c:v>
                </c:pt>
                <c:pt idx="5771">
                  <c:v>9.7769999999999997E-6</c:v>
                </c:pt>
                <c:pt idx="5772">
                  <c:v>9.7690000000000008E-6</c:v>
                </c:pt>
                <c:pt idx="5773">
                  <c:v>9.7599999999999997E-6</c:v>
                </c:pt>
                <c:pt idx="5774">
                  <c:v>9.7599999999999997E-6</c:v>
                </c:pt>
                <c:pt idx="5775">
                  <c:v>9.7690000000000008E-6</c:v>
                </c:pt>
                <c:pt idx="5776">
                  <c:v>9.7690000000000008E-6</c:v>
                </c:pt>
                <c:pt idx="5777">
                  <c:v>9.7690000000000008E-6</c:v>
                </c:pt>
                <c:pt idx="5778">
                  <c:v>9.7599999999999997E-6</c:v>
                </c:pt>
                <c:pt idx="5779">
                  <c:v>9.7690000000000008E-6</c:v>
                </c:pt>
                <c:pt idx="5780">
                  <c:v>9.7690000000000008E-6</c:v>
                </c:pt>
                <c:pt idx="5781">
                  <c:v>9.7599999999999997E-6</c:v>
                </c:pt>
                <c:pt idx="5782">
                  <c:v>9.7599999999999997E-6</c:v>
                </c:pt>
                <c:pt idx="5783">
                  <c:v>9.7599999999999997E-6</c:v>
                </c:pt>
                <c:pt idx="5784">
                  <c:v>9.7690000000000008E-6</c:v>
                </c:pt>
                <c:pt idx="5785">
                  <c:v>9.7690000000000008E-6</c:v>
                </c:pt>
                <c:pt idx="5786">
                  <c:v>9.7690000000000008E-6</c:v>
                </c:pt>
                <c:pt idx="5787">
                  <c:v>9.7599999999999997E-6</c:v>
                </c:pt>
                <c:pt idx="5788">
                  <c:v>9.7599999999999997E-6</c:v>
                </c:pt>
                <c:pt idx="5789">
                  <c:v>9.7690000000000008E-6</c:v>
                </c:pt>
                <c:pt idx="5790">
                  <c:v>9.7690000000000008E-6</c:v>
                </c:pt>
                <c:pt idx="5791">
                  <c:v>9.7690000000000008E-6</c:v>
                </c:pt>
                <c:pt idx="5792">
                  <c:v>9.7599999999999997E-6</c:v>
                </c:pt>
                <c:pt idx="5793">
                  <c:v>9.7599999999999997E-6</c:v>
                </c:pt>
                <c:pt idx="5794">
                  <c:v>9.7599999999999997E-6</c:v>
                </c:pt>
                <c:pt idx="5795">
                  <c:v>9.7690000000000008E-6</c:v>
                </c:pt>
                <c:pt idx="5796">
                  <c:v>9.7599999999999997E-6</c:v>
                </c:pt>
                <c:pt idx="5797">
                  <c:v>9.7769999999999997E-6</c:v>
                </c:pt>
                <c:pt idx="5798">
                  <c:v>9.7690000000000008E-6</c:v>
                </c:pt>
                <c:pt idx="5799">
                  <c:v>9.7599999999999997E-6</c:v>
                </c:pt>
                <c:pt idx="5800">
                  <c:v>9.7860000000000008E-6</c:v>
                </c:pt>
                <c:pt idx="5801">
                  <c:v>9.7690000000000008E-6</c:v>
                </c:pt>
                <c:pt idx="5802">
                  <c:v>9.7690000000000008E-6</c:v>
                </c:pt>
                <c:pt idx="5803">
                  <c:v>9.7690000000000008E-6</c:v>
                </c:pt>
                <c:pt idx="5804">
                  <c:v>9.7690000000000008E-6</c:v>
                </c:pt>
                <c:pt idx="5805">
                  <c:v>9.7950000000000002E-6</c:v>
                </c:pt>
                <c:pt idx="5806">
                  <c:v>9.8039999999999996E-6</c:v>
                </c:pt>
                <c:pt idx="5807">
                  <c:v>9.7950000000000002E-6</c:v>
                </c:pt>
                <c:pt idx="5808">
                  <c:v>9.8300000000000008E-6</c:v>
                </c:pt>
                <c:pt idx="5809">
                  <c:v>9.8209999999999997E-6</c:v>
                </c:pt>
                <c:pt idx="5810">
                  <c:v>9.8209999999999997E-6</c:v>
                </c:pt>
                <c:pt idx="5811">
                  <c:v>9.8039999999999996E-6</c:v>
                </c:pt>
                <c:pt idx="5812">
                  <c:v>9.8209999999999997E-6</c:v>
                </c:pt>
                <c:pt idx="5813">
                  <c:v>9.8130000000000007E-6</c:v>
                </c:pt>
                <c:pt idx="5814">
                  <c:v>9.8130000000000007E-6</c:v>
                </c:pt>
                <c:pt idx="5815">
                  <c:v>9.8130000000000007E-6</c:v>
                </c:pt>
                <c:pt idx="5816">
                  <c:v>9.7950000000000002E-6</c:v>
                </c:pt>
                <c:pt idx="5817">
                  <c:v>9.8039999999999996E-6</c:v>
                </c:pt>
                <c:pt idx="5818">
                  <c:v>9.8130000000000007E-6</c:v>
                </c:pt>
                <c:pt idx="5819">
                  <c:v>9.8130000000000007E-6</c:v>
                </c:pt>
                <c:pt idx="5820">
                  <c:v>9.8130000000000007E-6</c:v>
                </c:pt>
                <c:pt idx="5821">
                  <c:v>9.8130000000000007E-6</c:v>
                </c:pt>
                <c:pt idx="5822">
                  <c:v>9.8130000000000007E-6</c:v>
                </c:pt>
                <c:pt idx="5823">
                  <c:v>9.8130000000000007E-6</c:v>
                </c:pt>
                <c:pt idx="5824">
                  <c:v>9.7769999999999997E-6</c:v>
                </c:pt>
                <c:pt idx="5825">
                  <c:v>9.7950000000000002E-6</c:v>
                </c:pt>
                <c:pt idx="5826">
                  <c:v>9.7769999999999997E-6</c:v>
                </c:pt>
                <c:pt idx="5827">
                  <c:v>9.7769999999999997E-6</c:v>
                </c:pt>
                <c:pt idx="5828">
                  <c:v>9.7690000000000008E-6</c:v>
                </c:pt>
                <c:pt idx="5829">
                  <c:v>9.7599999999999997E-6</c:v>
                </c:pt>
                <c:pt idx="5830">
                  <c:v>9.7599999999999997E-6</c:v>
                </c:pt>
                <c:pt idx="5831">
                  <c:v>9.7599999999999997E-6</c:v>
                </c:pt>
                <c:pt idx="5832">
                  <c:v>9.7690000000000008E-6</c:v>
                </c:pt>
                <c:pt idx="5833">
                  <c:v>9.7599999999999997E-6</c:v>
                </c:pt>
                <c:pt idx="5834">
                  <c:v>9.7599999999999997E-6</c:v>
                </c:pt>
                <c:pt idx="5835">
                  <c:v>9.7599999999999997E-6</c:v>
                </c:pt>
                <c:pt idx="5836">
                  <c:v>9.7599999999999997E-6</c:v>
                </c:pt>
                <c:pt idx="5837">
                  <c:v>9.7510000000000003E-6</c:v>
                </c:pt>
                <c:pt idx="5838">
                  <c:v>9.7599999999999997E-6</c:v>
                </c:pt>
                <c:pt idx="5839">
                  <c:v>9.7690000000000008E-6</c:v>
                </c:pt>
                <c:pt idx="5840">
                  <c:v>9.7510000000000003E-6</c:v>
                </c:pt>
                <c:pt idx="5841">
                  <c:v>9.7690000000000008E-6</c:v>
                </c:pt>
                <c:pt idx="5842">
                  <c:v>9.7690000000000008E-6</c:v>
                </c:pt>
                <c:pt idx="5843">
                  <c:v>9.7599999999999997E-6</c:v>
                </c:pt>
                <c:pt idx="5844">
                  <c:v>9.7599999999999997E-6</c:v>
                </c:pt>
                <c:pt idx="5845">
                  <c:v>9.7690000000000008E-6</c:v>
                </c:pt>
                <c:pt idx="5846">
                  <c:v>9.7690000000000008E-6</c:v>
                </c:pt>
                <c:pt idx="5847">
                  <c:v>9.7690000000000008E-6</c:v>
                </c:pt>
                <c:pt idx="5848">
                  <c:v>9.7690000000000008E-6</c:v>
                </c:pt>
                <c:pt idx="5849">
                  <c:v>9.7690000000000008E-6</c:v>
                </c:pt>
                <c:pt idx="5850">
                  <c:v>9.7690000000000008E-6</c:v>
                </c:pt>
                <c:pt idx="5851">
                  <c:v>9.7599999999999997E-6</c:v>
                </c:pt>
                <c:pt idx="5852">
                  <c:v>9.7769999999999997E-6</c:v>
                </c:pt>
                <c:pt idx="5853">
                  <c:v>9.7599999999999997E-6</c:v>
                </c:pt>
                <c:pt idx="5854">
                  <c:v>9.7599999999999997E-6</c:v>
                </c:pt>
                <c:pt idx="5855">
                  <c:v>9.7690000000000008E-6</c:v>
                </c:pt>
                <c:pt idx="5856">
                  <c:v>9.7690000000000008E-6</c:v>
                </c:pt>
                <c:pt idx="5857">
                  <c:v>9.7690000000000008E-6</c:v>
                </c:pt>
                <c:pt idx="5858">
                  <c:v>9.7769999999999997E-6</c:v>
                </c:pt>
                <c:pt idx="5859">
                  <c:v>9.7690000000000008E-6</c:v>
                </c:pt>
                <c:pt idx="5860">
                  <c:v>9.7769999999999997E-6</c:v>
                </c:pt>
                <c:pt idx="5861">
                  <c:v>9.7860000000000008E-6</c:v>
                </c:pt>
                <c:pt idx="5862">
                  <c:v>9.7769999999999997E-6</c:v>
                </c:pt>
                <c:pt idx="5863">
                  <c:v>9.7860000000000008E-6</c:v>
                </c:pt>
                <c:pt idx="5864">
                  <c:v>9.7690000000000008E-6</c:v>
                </c:pt>
                <c:pt idx="5865">
                  <c:v>9.8039999999999996E-6</c:v>
                </c:pt>
                <c:pt idx="5866">
                  <c:v>9.7950000000000002E-6</c:v>
                </c:pt>
                <c:pt idx="5867">
                  <c:v>9.7769999999999997E-6</c:v>
                </c:pt>
                <c:pt idx="5868">
                  <c:v>9.8039999999999996E-6</c:v>
                </c:pt>
                <c:pt idx="5869">
                  <c:v>9.7950000000000002E-6</c:v>
                </c:pt>
                <c:pt idx="5870">
                  <c:v>9.7950000000000002E-6</c:v>
                </c:pt>
                <c:pt idx="5871">
                  <c:v>9.7860000000000008E-6</c:v>
                </c:pt>
                <c:pt idx="5872">
                  <c:v>9.8039999999999996E-6</c:v>
                </c:pt>
                <c:pt idx="5873">
                  <c:v>9.8039999999999996E-6</c:v>
                </c:pt>
                <c:pt idx="5874">
                  <c:v>9.8130000000000007E-6</c:v>
                </c:pt>
                <c:pt idx="5875">
                  <c:v>9.8130000000000007E-6</c:v>
                </c:pt>
                <c:pt idx="5876">
                  <c:v>9.8130000000000007E-6</c:v>
                </c:pt>
                <c:pt idx="5877">
                  <c:v>9.8130000000000007E-6</c:v>
                </c:pt>
                <c:pt idx="5878">
                  <c:v>9.8209999999999997E-6</c:v>
                </c:pt>
                <c:pt idx="5879">
                  <c:v>9.7950000000000002E-6</c:v>
                </c:pt>
                <c:pt idx="5880">
                  <c:v>9.8039999999999996E-6</c:v>
                </c:pt>
                <c:pt idx="5881">
                  <c:v>9.8300000000000008E-6</c:v>
                </c:pt>
                <c:pt idx="5882">
                  <c:v>9.8039999999999996E-6</c:v>
                </c:pt>
                <c:pt idx="5883">
                  <c:v>9.7950000000000002E-6</c:v>
                </c:pt>
                <c:pt idx="5884">
                  <c:v>9.8039999999999996E-6</c:v>
                </c:pt>
                <c:pt idx="5885">
                  <c:v>9.8130000000000007E-6</c:v>
                </c:pt>
                <c:pt idx="5886">
                  <c:v>9.8209999999999997E-6</c:v>
                </c:pt>
                <c:pt idx="5887">
                  <c:v>9.8209999999999997E-6</c:v>
                </c:pt>
                <c:pt idx="5888">
                  <c:v>9.8209999999999997E-6</c:v>
                </c:pt>
                <c:pt idx="5889">
                  <c:v>9.8130000000000007E-6</c:v>
                </c:pt>
                <c:pt idx="5890">
                  <c:v>9.8209999999999997E-6</c:v>
                </c:pt>
                <c:pt idx="5891">
                  <c:v>9.8039999999999996E-6</c:v>
                </c:pt>
                <c:pt idx="5892">
                  <c:v>9.8130000000000007E-6</c:v>
                </c:pt>
                <c:pt idx="5893">
                  <c:v>9.8130000000000007E-6</c:v>
                </c:pt>
                <c:pt idx="5894">
                  <c:v>9.8130000000000007E-6</c:v>
                </c:pt>
                <c:pt idx="5895">
                  <c:v>9.8039999999999996E-6</c:v>
                </c:pt>
                <c:pt idx="5896">
                  <c:v>9.7950000000000002E-6</c:v>
                </c:pt>
                <c:pt idx="5897">
                  <c:v>9.8039999999999996E-6</c:v>
                </c:pt>
                <c:pt idx="5898">
                  <c:v>9.7860000000000008E-6</c:v>
                </c:pt>
                <c:pt idx="5899">
                  <c:v>9.7769999999999997E-6</c:v>
                </c:pt>
                <c:pt idx="5900">
                  <c:v>9.7690000000000008E-6</c:v>
                </c:pt>
                <c:pt idx="5901">
                  <c:v>9.7599999999999997E-6</c:v>
                </c:pt>
                <c:pt idx="5902">
                  <c:v>9.7690000000000008E-6</c:v>
                </c:pt>
                <c:pt idx="5903">
                  <c:v>9.7599999999999997E-6</c:v>
                </c:pt>
                <c:pt idx="5904">
                  <c:v>9.7769999999999997E-6</c:v>
                </c:pt>
                <c:pt idx="5905">
                  <c:v>9.7599999999999997E-6</c:v>
                </c:pt>
                <c:pt idx="5906">
                  <c:v>9.7599999999999997E-6</c:v>
                </c:pt>
                <c:pt idx="5907">
                  <c:v>9.7510000000000003E-6</c:v>
                </c:pt>
                <c:pt idx="5908">
                  <c:v>9.7599999999999997E-6</c:v>
                </c:pt>
                <c:pt idx="5909">
                  <c:v>9.7510000000000003E-6</c:v>
                </c:pt>
                <c:pt idx="5910">
                  <c:v>9.7599999999999997E-6</c:v>
                </c:pt>
                <c:pt idx="5911">
                  <c:v>9.7599999999999997E-6</c:v>
                </c:pt>
                <c:pt idx="5912">
                  <c:v>9.7419999999999992E-6</c:v>
                </c:pt>
                <c:pt idx="5913">
                  <c:v>9.7599999999999997E-6</c:v>
                </c:pt>
                <c:pt idx="5914">
                  <c:v>9.7599999999999997E-6</c:v>
                </c:pt>
                <c:pt idx="5915">
                  <c:v>9.7510000000000003E-6</c:v>
                </c:pt>
                <c:pt idx="5916">
                  <c:v>9.7510000000000003E-6</c:v>
                </c:pt>
                <c:pt idx="5917">
                  <c:v>9.7510000000000003E-6</c:v>
                </c:pt>
                <c:pt idx="5918">
                  <c:v>9.7599999999999997E-6</c:v>
                </c:pt>
                <c:pt idx="5919">
                  <c:v>9.7510000000000003E-6</c:v>
                </c:pt>
                <c:pt idx="5920">
                  <c:v>9.7599999999999997E-6</c:v>
                </c:pt>
                <c:pt idx="5921">
                  <c:v>9.7419999999999992E-6</c:v>
                </c:pt>
                <c:pt idx="5922">
                  <c:v>9.7510000000000003E-6</c:v>
                </c:pt>
                <c:pt idx="5923">
                  <c:v>9.7419999999999992E-6</c:v>
                </c:pt>
                <c:pt idx="5924">
                  <c:v>9.7510000000000003E-6</c:v>
                </c:pt>
                <c:pt idx="5925">
                  <c:v>9.7419999999999992E-6</c:v>
                </c:pt>
                <c:pt idx="5926">
                  <c:v>9.7510000000000003E-6</c:v>
                </c:pt>
                <c:pt idx="5927">
                  <c:v>9.7510000000000003E-6</c:v>
                </c:pt>
                <c:pt idx="5928">
                  <c:v>9.7510000000000003E-6</c:v>
                </c:pt>
                <c:pt idx="5929">
                  <c:v>9.7599999999999997E-6</c:v>
                </c:pt>
                <c:pt idx="5930">
                  <c:v>9.7599999999999997E-6</c:v>
                </c:pt>
                <c:pt idx="5931">
                  <c:v>9.7599999999999997E-6</c:v>
                </c:pt>
                <c:pt idx="5932">
                  <c:v>9.7599999999999997E-6</c:v>
                </c:pt>
                <c:pt idx="5933">
                  <c:v>9.7599999999999997E-6</c:v>
                </c:pt>
                <c:pt idx="5934">
                  <c:v>9.7599999999999997E-6</c:v>
                </c:pt>
                <c:pt idx="5935">
                  <c:v>9.7599999999999997E-6</c:v>
                </c:pt>
                <c:pt idx="5936">
                  <c:v>9.7510000000000003E-6</c:v>
                </c:pt>
                <c:pt idx="5937">
                  <c:v>9.7599999999999997E-6</c:v>
                </c:pt>
                <c:pt idx="5938">
                  <c:v>9.7599999999999997E-6</c:v>
                </c:pt>
                <c:pt idx="5939">
                  <c:v>9.7690000000000008E-6</c:v>
                </c:pt>
                <c:pt idx="5940">
                  <c:v>9.7599999999999997E-6</c:v>
                </c:pt>
                <c:pt idx="5941">
                  <c:v>9.7690000000000008E-6</c:v>
                </c:pt>
                <c:pt idx="5942">
                  <c:v>9.7599999999999997E-6</c:v>
                </c:pt>
                <c:pt idx="5943">
                  <c:v>9.7690000000000008E-6</c:v>
                </c:pt>
                <c:pt idx="5944">
                  <c:v>9.7690000000000008E-6</c:v>
                </c:pt>
                <c:pt idx="5945">
                  <c:v>9.7690000000000008E-6</c:v>
                </c:pt>
                <c:pt idx="5946">
                  <c:v>9.7690000000000008E-6</c:v>
                </c:pt>
                <c:pt idx="5947">
                  <c:v>9.7860000000000008E-6</c:v>
                </c:pt>
                <c:pt idx="5948">
                  <c:v>9.7769999999999997E-6</c:v>
                </c:pt>
                <c:pt idx="5949">
                  <c:v>9.7860000000000008E-6</c:v>
                </c:pt>
                <c:pt idx="5950">
                  <c:v>9.7860000000000008E-6</c:v>
                </c:pt>
                <c:pt idx="5951">
                  <c:v>9.7860000000000008E-6</c:v>
                </c:pt>
                <c:pt idx="5952">
                  <c:v>9.7769999999999997E-6</c:v>
                </c:pt>
                <c:pt idx="5953">
                  <c:v>9.7860000000000008E-6</c:v>
                </c:pt>
                <c:pt idx="5954">
                  <c:v>9.8039999999999996E-6</c:v>
                </c:pt>
                <c:pt idx="5955">
                  <c:v>9.7950000000000002E-6</c:v>
                </c:pt>
                <c:pt idx="5956">
                  <c:v>9.7769999999999997E-6</c:v>
                </c:pt>
                <c:pt idx="5957">
                  <c:v>9.7769999999999997E-6</c:v>
                </c:pt>
                <c:pt idx="5958">
                  <c:v>9.7860000000000008E-6</c:v>
                </c:pt>
                <c:pt idx="5959">
                  <c:v>9.7690000000000008E-6</c:v>
                </c:pt>
                <c:pt idx="5960">
                  <c:v>9.7950000000000002E-6</c:v>
                </c:pt>
                <c:pt idx="5961">
                  <c:v>9.7690000000000008E-6</c:v>
                </c:pt>
                <c:pt idx="5962">
                  <c:v>9.7769999999999997E-6</c:v>
                </c:pt>
                <c:pt idx="5963">
                  <c:v>9.7690000000000008E-6</c:v>
                </c:pt>
                <c:pt idx="5964">
                  <c:v>9.7690000000000008E-6</c:v>
                </c:pt>
                <c:pt idx="5965">
                  <c:v>9.7690000000000008E-6</c:v>
                </c:pt>
                <c:pt idx="5966">
                  <c:v>9.7690000000000008E-6</c:v>
                </c:pt>
                <c:pt idx="5967">
                  <c:v>9.7690000000000008E-6</c:v>
                </c:pt>
                <c:pt idx="5968">
                  <c:v>9.7599999999999997E-6</c:v>
                </c:pt>
                <c:pt idx="5969">
                  <c:v>9.7599999999999997E-6</c:v>
                </c:pt>
                <c:pt idx="5970">
                  <c:v>9.7599999999999997E-6</c:v>
                </c:pt>
                <c:pt idx="5971">
                  <c:v>9.7599999999999997E-6</c:v>
                </c:pt>
                <c:pt idx="5972">
                  <c:v>9.7690000000000008E-6</c:v>
                </c:pt>
                <c:pt idx="5973">
                  <c:v>9.7599999999999997E-6</c:v>
                </c:pt>
                <c:pt idx="5974">
                  <c:v>9.7599999999999997E-6</c:v>
                </c:pt>
                <c:pt idx="5975">
                  <c:v>9.7510000000000003E-6</c:v>
                </c:pt>
                <c:pt idx="5976">
                  <c:v>9.7599999999999997E-6</c:v>
                </c:pt>
                <c:pt idx="5977">
                  <c:v>9.7599999999999997E-6</c:v>
                </c:pt>
                <c:pt idx="5978">
                  <c:v>9.7419999999999992E-6</c:v>
                </c:pt>
                <c:pt idx="5979">
                  <c:v>9.7419999999999992E-6</c:v>
                </c:pt>
                <c:pt idx="5980">
                  <c:v>9.7510000000000003E-6</c:v>
                </c:pt>
                <c:pt idx="5981">
                  <c:v>9.7599999999999997E-6</c:v>
                </c:pt>
                <c:pt idx="5982">
                  <c:v>9.7510000000000003E-6</c:v>
                </c:pt>
                <c:pt idx="5983">
                  <c:v>9.7510000000000003E-6</c:v>
                </c:pt>
                <c:pt idx="5984">
                  <c:v>9.7510000000000003E-6</c:v>
                </c:pt>
                <c:pt idx="5985">
                  <c:v>9.7419999999999992E-6</c:v>
                </c:pt>
                <c:pt idx="5986">
                  <c:v>9.7419999999999992E-6</c:v>
                </c:pt>
                <c:pt idx="5987">
                  <c:v>9.7599999999999997E-6</c:v>
                </c:pt>
                <c:pt idx="5988">
                  <c:v>9.7599999999999997E-6</c:v>
                </c:pt>
                <c:pt idx="5989">
                  <c:v>9.7599999999999997E-6</c:v>
                </c:pt>
                <c:pt idx="5990">
                  <c:v>9.7510000000000003E-6</c:v>
                </c:pt>
                <c:pt idx="5991">
                  <c:v>9.7599999999999997E-6</c:v>
                </c:pt>
                <c:pt idx="5992">
                  <c:v>9.7599999999999997E-6</c:v>
                </c:pt>
                <c:pt idx="5993">
                  <c:v>9.7690000000000008E-6</c:v>
                </c:pt>
                <c:pt idx="5994">
                  <c:v>9.7690000000000008E-6</c:v>
                </c:pt>
                <c:pt idx="5995">
                  <c:v>9.7599999999999997E-6</c:v>
                </c:pt>
                <c:pt idx="5996">
                  <c:v>9.7769999999999997E-6</c:v>
                </c:pt>
                <c:pt idx="5997">
                  <c:v>9.7769999999999997E-6</c:v>
                </c:pt>
                <c:pt idx="5998">
                  <c:v>9.7690000000000008E-6</c:v>
                </c:pt>
                <c:pt idx="5999">
                  <c:v>9.7690000000000008E-6</c:v>
                </c:pt>
                <c:pt idx="6000">
                  <c:v>9.7769999999999997E-6</c:v>
                </c:pt>
                <c:pt idx="6001">
                  <c:v>9.7860000000000008E-6</c:v>
                </c:pt>
                <c:pt idx="6002">
                  <c:v>9.7950000000000002E-6</c:v>
                </c:pt>
                <c:pt idx="6003">
                  <c:v>9.7950000000000002E-6</c:v>
                </c:pt>
                <c:pt idx="6004">
                  <c:v>9.7860000000000008E-6</c:v>
                </c:pt>
                <c:pt idx="6005">
                  <c:v>9.8039999999999996E-6</c:v>
                </c:pt>
                <c:pt idx="6006">
                  <c:v>9.8039999999999996E-6</c:v>
                </c:pt>
                <c:pt idx="6007">
                  <c:v>9.8039999999999996E-6</c:v>
                </c:pt>
                <c:pt idx="6008">
                  <c:v>9.7950000000000002E-6</c:v>
                </c:pt>
                <c:pt idx="6009">
                  <c:v>9.8130000000000007E-6</c:v>
                </c:pt>
                <c:pt idx="6010">
                  <c:v>9.7950000000000002E-6</c:v>
                </c:pt>
                <c:pt idx="6011">
                  <c:v>9.8130000000000007E-6</c:v>
                </c:pt>
                <c:pt idx="6012">
                  <c:v>9.8039999999999996E-6</c:v>
                </c:pt>
                <c:pt idx="6013">
                  <c:v>9.8130000000000007E-6</c:v>
                </c:pt>
                <c:pt idx="6014">
                  <c:v>9.8130000000000007E-6</c:v>
                </c:pt>
                <c:pt idx="6015">
                  <c:v>9.8130000000000007E-6</c:v>
                </c:pt>
                <c:pt idx="6016">
                  <c:v>9.8130000000000007E-6</c:v>
                </c:pt>
                <c:pt idx="6017">
                  <c:v>9.8209999999999997E-6</c:v>
                </c:pt>
                <c:pt idx="6018">
                  <c:v>9.8130000000000007E-6</c:v>
                </c:pt>
                <c:pt idx="6019">
                  <c:v>9.8209999999999997E-6</c:v>
                </c:pt>
                <c:pt idx="6020">
                  <c:v>9.8209999999999997E-6</c:v>
                </c:pt>
                <c:pt idx="6021">
                  <c:v>9.8039999999999996E-6</c:v>
                </c:pt>
                <c:pt idx="6022">
                  <c:v>9.8209999999999997E-6</c:v>
                </c:pt>
                <c:pt idx="6023">
                  <c:v>9.8209999999999997E-6</c:v>
                </c:pt>
                <c:pt idx="6024">
                  <c:v>9.8039999999999996E-6</c:v>
                </c:pt>
                <c:pt idx="6025">
                  <c:v>9.8300000000000008E-6</c:v>
                </c:pt>
                <c:pt idx="6026">
                  <c:v>9.8209999999999997E-6</c:v>
                </c:pt>
                <c:pt idx="6027">
                  <c:v>9.8300000000000008E-6</c:v>
                </c:pt>
                <c:pt idx="6028">
                  <c:v>9.8209999999999997E-6</c:v>
                </c:pt>
                <c:pt idx="6029">
                  <c:v>9.8209999999999997E-6</c:v>
                </c:pt>
                <c:pt idx="6030">
                  <c:v>9.8209999999999997E-6</c:v>
                </c:pt>
                <c:pt idx="6031">
                  <c:v>9.8209999999999997E-6</c:v>
                </c:pt>
                <c:pt idx="6032">
                  <c:v>9.8300000000000008E-6</c:v>
                </c:pt>
                <c:pt idx="6033">
                  <c:v>9.8209999999999997E-6</c:v>
                </c:pt>
                <c:pt idx="6034">
                  <c:v>9.8209999999999997E-6</c:v>
                </c:pt>
                <c:pt idx="6035">
                  <c:v>9.8209999999999997E-6</c:v>
                </c:pt>
                <c:pt idx="6036">
                  <c:v>9.8209999999999997E-6</c:v>
                </c:pt>
                <c:pt idx="6037">
                  <c:v>9.8300000000000008E-6</c:v>
                </c:pt>
                <c:pt idx="6038">
                  <c:v>9.8300000000000008E-6</c:v>
                </c:pt>
                <c:pt idx="6039">
                  <c:v>9.8300000000000008E-6</c:v>
                </c:pt>
                <c:pt idx="6040">
                  <c:v>9.8300000000000008E-6</c:v>
                </c:pt>
                <c:pt idx="6041">
                  <c:v>9.8300000000000008E-6</c:v>
                </c:pt>
                <c:pt idx="6042">
                  <c:v>9.8130000000000007E-6</c:v>
                </c:pt>
                <c:pt idx="6043">
                  <c:v>9.8300000000000008E-6</c:v>
                </c:pt>
                <c:pt idx="6044">
                  <c:v>9.8390000000000002E-6</c:v>
                </c:pt>
                <c:pt idx="6045">
                  <c:v>9.8390000000000002E-6</c:v>
                </c:pt>
                <c:pt idx="6046">
                  <c:v>9.8209999999999997E-6</c:v>
                </c:pt>
                <c:pt idx="6047">
                  <c:v>9.8300000000000008E-6</c:v>
                </c:pt>
                <c:pt idx="6048">
                  <c:v>9.8300000000000008E-6</c:v>
                </c:pt>
                <c:pt idx="6049">
                  <c:v>9.8300000000000008E-6</c:v>
                </c:pt>
                <c:pt idx="6050">
                  <c:v>9.8209999999999997E-6</c:v>
                </c:pt>
                <c:pt idx="6051">
                  <c:v>9.8300000000000008E-6</c:v>
                </c:pt>
                <c:pt idx="6052">
                  <c:v>9.8300000000000008E-6</c:v>
                </c:pt>
                <c:pt idx="6053">
                  <c:v>9.8300000000000008E-6</c:v>
                </c:pt>
                <c:pt idx="6054">
                  <c:v>9.8300000000000008E-6</c:v>
                </c:pt>
                <c:pt idx="6055">
                  <c:v>9.8300000000000008E-6</c:v>
                </c:pt>
                <c:pt idx="6056">
                  <c:v>9.8130000000000007E-6</c:v>
                </c:pt>
                <c:pt idx="6057">
                  <c:v>9.8209999999999997E-6</c:v>
                </c:pt>
                <c:pt idx="6058">
                  <c:v>9.8209999999999997E-6</c:v>
                </c:pt>
                <c:pt idx="6059">
                  <c:v>9.8130000000000007E-6</c:v>
                </c:pt>
                <c:pt idx="6060">
                  <c:v>9.8039999999999996E-6</c:v>
                </c:pt>
                <c:pt idx="6061">
                  <c:v>9.8130000000000007E-6</c:v>
                </c:pt>
                <c:pt idx="6062">
                  <c:v>9.8130000000000007E-6</c:v>
                </c:pt>
                <c:pt idx="6063">
                  <c:v>9.8209999999999997E-6</c:v>
                </c:pt>
                <c:pt idx="6064">
                  <c:v>9.8130000000000007E-6</c:v>
                </c:pt>
                <c:pt idx="6065">
                  <c:v>9.7860000000000008E-6</c:v>
                </c:pt>
                <c:pt idx="6066">
                  <c:v>9.8130000000000007E-6</c:v>
                </c:pt>
                <c:pt idx="6067">
                  <c:v>9.8130000000000007E-6</c:v>
                </c:pt>
                <c:pt idx="6068">
                  <c:v>9.8130000000000007E-6</c:v>
                </c:pt>
                <c:pt idx="6069">
                  <c:v>9.7950000000000002E-6</c:v>
                </c:pt>
                <c:pt idx="6070">
                  <c:v>9.7950000000000002E-6</c:v>
                </c:pt>
                <c:pt idx="6071">
                  <c:v>9.7950000000000002E-6</c:v>
                </c:pt>
                <c:pt idx="6072">
                  <c:v>9.7860000000000008E-6</c:v>
                </c:pt>
                <c:pt idx="6073">
                  <c:v>9.7769999999999997E-6</c:v>
                </c:pt>
                <c:pt idx="6074">
                  <c:v>9.7690000000000008E-6</c:v>
                </c:pt>
                <c:pt idx="6075">
                  <c:v>9.7769999999999997E-6</c:v>
                </c:pt>
                <c:pt idx="6076">
                  <c:v>9.7950000000000002E-6</c:v>
                </c:pt>
                <c:pt idx="6077">
                  <c:v>9.7769999999999997E-6</c:v>
                </c:pt>
                <c:pt idx="6078">
                  <c:v>9.7769999999999997E-6</c:v>
                </c:pt>
                <c:pt idx="6079">
                  <c:v>9.7690000000000008E-6</c:v>
                </c:pt>
                <c:pt idx="6080">
                  <c:v>9.7690000000000008E-6</c:v>
                </c:pt>
                <c:pt idx="6081">
                  <c:v>9.7860000000000008E-6</c:v>
                </c:pt>
                <c:pt idx="6082">
                  <c:v>9.7950000000000002E-6</c:v>
                </c:pt>
                <c:pt idx="6083">
                  <c:v>9.7599999999999997E-6</c:v>
                </c:pt>
                <c:pt idx="6084">
                  <c:v>9.7860000000000008E-6</c:v>
                </c:pt>
                <c:pt idx="6085">
                  <c:v>9.7690000000000008E-6</c:v>
                </c:pt>
                <c:pt idx="6086">
                  <c:v>9.7860000000000008E-6</c:v>
                </c:pt>
                <c:pt idx="6087">
                  <c:v>9.7769999999999997E-6</c:v>
                </c:pt>
                <c:pt idx="6088">
                  <c:v>9.7690000000000008E-6</c:v>
                </c:pt>
                <c:pt idx="6089">
                  <c:v>9.7860000000000008E-6</c:v>
                </c:pt>
                <c:pt idx="6090">
                  <c:v>9.7860000000000008E-6</c:v>
                </c:pt>
                <c:pt idx="6091">
                  <c:v>9.7690000000000008E-6</c:v>
                </c:pt>
                <c:pt idx="6092">
                  <c:v>9.7769999999999997E-6</c:v>
                </c:pt>
                <c:pt idx="6093">
                  <c:v>9.7690000000000008E-6</c:v>
                </c:pt>
                <c:pt idx="6094">
                  <c:v>9.7769999999999997E-6</c:v>
                </c:pt>
                <c:pt idx="6095">
                  <c:v>9.7690000000000008E-6</c:v>
                </c:pt>
                <c:pt idx="6096">
                  <c:v>9.7690000000000008E-6</c:v>
                </c:pt>
                <c:pt idx="6097">
                  <c:v>9.7690000000000008E-6</c:v>
                </c:pt>
                <c:pt idx="6098">
                  <c:v>9.7860000000000008E-6</c:v>
                </c:pt>
                <c:pt idx="6099">
                  <c:v>9.7769999999999997E-6</c:v>
                </c:pt>
                <c:pt idx="6100">
                  <c:v>9.7690000000000008E-6</c:v>
                </c:pt>
                <c:pt idx="6101">
                  <c:v>9.7860000000000008E-6</c:v>
                </c:pt>
                <c:pt idx="6102">
                  <c:v>9.7860000000000008E-6</c:v>
                </c:pt>
                <c:pt idx="6103">
                  <c:v>9.7690000000000008E-6</c:v>
                </c:pt>
                <c:pt idx="6104">
                  <c:v>9.7860000000000008E-6</c:v>
                </c:pt>
                <c:pt idx="6105">
                  <c:v>9.7769999999999997E-6</c:v>
                </c:pt>
                <c:pt idx="6106">
                  <c:v>9.7769999999999997E-6</c:v>
                </c:pt>
                <c:pt idx="6107">
                  <c:v>9.7950000000000002E-6</c:v>
                </c:pt>
                <c:pt idx="6108">
                  <c:v>9.7769999999999997E-6</c:v>
                </c:pt>
                <c:pt idx="6109">
                  <c:v>9.7860000000000008E-6</c:v>
                </c:pt>
                <c:pt idx="6110">
                  <c:v>9.7860000000000008E-6</c:v>
                </c:pt>
                <c:pt idx="6111">
                  <c:v>9.7860000000000008E-6</c:v>
                </c:pt>
                <c:pt idx="6112">
                  <c:v>9.8039999999999996E-6</c:v>
                </c:pt>
                <c:pt idx="6113">
                  <c:v>9.7769999999999997E-6</c:v>
                </c:pt>
                <c:pt idx="6114">
                  <c:v>9.7860000000000008E-6</c:v>
                </c:pt>
                <c:pt idx="6115">
                  <c:v>9.7860000000000008E-6</c:v>
                </c:pt>
                <c:pt idx="6116">
                  <c:v>9.7950000000000002E-6</c:v>
                </c:pt>
                <c:pt idx="6117">
                  <c:v>9.7950000000000002E-6</c:v>
                </c:pt>
                <c:pt idx="6118">
                  <c:v>9.7950000000000002E-6</c:v>
                </c:pt>
                <c:pt idx="6119">
                  <c:v>9.8130000000000007E-6</c:v>
                </c:pt>
                <c:pt idx="6120">
                  <c:v>9.7860000000000008E-6</c:v>
                </c:pt>
                <c:pt idx="6121">
                  <c:v>9.7950000000000002E-6</c:v>
                </c:pt>
                <c:pt idx="6122">
                  <c:v>9.7860000000000008E-6</c:v>
                </c:pt>
                <c:pt idx="6123">
                  <c:v>9.7860000000000008E-6</c:v>
                </c:pt>
                <c:pt idx="6124">
                  <c:v>9.7860000000000008E-6</c:v>
                </c:pt>
                <c:pt idx="6125">
                  <c:v>9.7860000000000008E-6</c:v>
                </c:pt>
                <c:pt idx="6126">
                  <c:v>9.7690000000000008E-6</c:v>
                </c:pt>
                <c:pt idx="6127">
                  <c:v>9.7769999999999997E-6</c:v>
                </c:pt>
                <c:pt idx="6128">
                  <c:v>9.7599999999999997E-6</c:v>
                </c:pt>
                <c:pt idx="6129">
                  <c:v>9.7769999999999997E-6</c:v>
                </c:pt>
                <c:pt idx="6130">
                  <c:v>9.7950000000000002E-6</c:v>
                </c:pt>
                <c:pt idx="6131">
                  <c:v>9.7690000000000008E-6</c:v>
                </c:pt>
                <c:pt idx="6132">
                  <c:v>9.5599999999999999E-6</c:v>
                </c:pt>
                <c:pt idx="6133">
                  <c:v>9.5429999999999999E-6</c:v>
                </c:pt>
                <c:pt idx="6134">
                  <c:v>9.5510000000000005E-6</c:v>
                </c:pt>
                <c:pt idx="6135">
                  <c:v>9.5340000000000005E-6</c:v>
                </c:pt>
                <c:pt idx="6136">
                  <c:v>9.5510000000000005E-6</c:v>
                </c:pt>
                <c:pt idx="6137">
                  <c:v>9.5429999999999999E-6</c:v>
                </c:pt>
                <c:pt idx="6138">
                  <c:v>9.5510000000000005E-6</c:v>
                </c:pt>
                <c:pt idx="6139">
                  <c:v>9.5510000000000005E-6</c:v>
                </c:pt>
                <c:pt idx="6140">
                  <c:v>9.5510000000000005E-6</c:v>
                </c:pt>
                <c:pt idx="6141">
                  <c:v>9.5510000000000005E-6</c:v>
                </c:pt>
                <c:pt idx="6142">
                  <c:v>9.5510000000000005E-6</c:v>
                </c:pt>
                <c:pt idx="6143">
                  <c:v>9.5510000000000005E-6</c:v>
                </c:pt>
                <c:pt idx="6144">
                  <c:v>9.5340000000000005E-6</c:v>
                </c:pt>
                <c:pt idx="6145">
                  <c:v>9.5510000000000005E-6</c:v>
                </c:pt>
                <c:pt idx="6146">
                  <c:v>9.5510000000000005E-6</c:v>
                </c:pt>
                <c:pt idx="6147">
                  <c:v>9.5599999999999999E-6</c:v>
                </c:pt>
                <c:pt idx="6148">
                  <c:v>9.5510000000000005E-6</c:v>
                </c:pt>
                <c:pt idx="6149">
                  <c:v>9.5510000000000005E-6</c:v>
                </c:pt>
                <c:pt idx="6150">
                  <c:v>9.5599999999999999E-6</c:v>
                </c:pt>
                <c:pt idx="6151">
                  <c:v>9.5599999999999999E-6</c:v>
                </c:pt>
                <c:pt idx="6152">
                  <c:v>9.5680000000000005E-6</c:v>
                </c:pt>
                <c:pt idx="6153">
                  <c:v>9.5680000000000005E-6</c:v>
                </c:pt>
                <c:pt idx="6154">
                  <c:v>9.577E-6</c:v>
                </c:pt>
                <c:pt idx="6155">
                  <c:v>9.5859999999999994E-6</c:v>
                </c:pt>
                <c:pt idx="6156">
                  <c:v>9.5859999999999994E-6</c:v>
                </c:pt>
                <c:pt idx="6157">
                  <c:v>9.594E-6</c:v>
                </c:pt>
                <c:pt idx="6158">
                  <c:v>9.6199999999999994E-6</c:v>
                </c:pt>
                <c:pt idx="6159">
                  <c:v>9.6199999999999994E-6</c:v>
                </c:pt>
                <c:pt idx="6160">
                  <c:v>9.6120000000000005E-6</c:v>
                </c:pt>
                <c:pt idx="6161">
                  <c:v>9.6120000000000005E-6</c:v>
                </c:pt>
                <c:pt idx="6162">
                  <c:v>9.6199999999999994E-6</c:v>
                </c:pt>
                <c:pt idx="6163">
                  <c:v>9.6029999999999994E-6</c:v>
                </c:pt>
                <c:pt idx="6164">
                  <c:v>9.594E-6</c:v>
                </c:pt>
                <c:pt idx="6165">
                  <c:v>9.5859999999999994E-6</c:v>
                </c:pt>
                <c:pt idx="6166">
                  <c:v>9.6120000000000005E-6</c:v>
                </c:pt>
                <c:pt idx="6167">
                  <c:v>9.6199999999999994E-6</c:v>
                </c:pt>
                <c:pt idx="6168">
                  <c:v>9.6029999999999994E-6</c:v>
                </c:pt>
                <c:pt idx="6169">
                  <c:v>9.6120000000000005E-6</c:v>
                </c:pt>
                <c:pt idx="6170">
                  <c:v>9.6120000000000005E-6</c:v>
                </c:pt>
                <c:pt idx="6171">
                  <c:v>9.6199999999999994E-6</c:v>
                </c:pt>
                <c:pt idx="6172">
                  <c:v>9.6120000000000005E-6</c:v>
                </c:pt>
                <c:pt idx="6173">
                  <c:v>9.6120000000000005E-6</c:v>
                </c:pt>
                <c:pt idx="6174">
                  <c:v>9.6199999999999994E-6</c:v>
                </c:pt>
                <c:pt idx="6175">
                  <c:v>9.6199999999999994E-6</c:v>
                </c:pt>
                <c:pt idx="6176">
                  <c:v>9.6199999999999994E-6</c:v>
                </c:pt>
                <c:pt idx="6177">
                  <c:v>9.6199999999999994E-6</c:v>
                </c:pt>
                <c:pt idx="6178">
                  <c:v>9.6290000000000005E-6</c:v>
                </c:pt>
                <c:pt idx="6179">
                  <c:v>9.6379999999999999E-6</c:v>
                </c:pt>
                <c:pt idx="6180">
                  <c:v>9.6290000000000005E-6</c:v>
                </c:pt>
                <c:pt idx="6181">
                  <c:v>9.6460000000000005E-6</c:v>
                </c:pt>
                <c:pt idx="6182">
                  <c:v>9.6379999999999999E-6</c:v>
                </c:pt>
                <c:pt idx="6183">
                  <c:v>9.6379999999999999E-6</c:v>
                </c:pt>
                <c:pt idx="6184">
                  <c:v>9.6379999999999999E-6</c:v>
                </c:pt>
                <c:pt idx="6185">
                  <c:v>9.6549999999999999E-6</c:v>
                </c:pt>
                <c:pt idx="6186">
                  <c:v>9.6379999999999999E-6</c:v>
                </c:pt>
                <c:pt idx="6187">
                  <c:v>9.6719999999999999E-6</c:v>
                </c:pt>
                <c:pt idx="6188">
                  <c:v>9.6460000000000005E-6</c:v>
                </c:pt>
                <c:pt idx="6189">
                  <c:v>9.6639999999999993E-6</c:v>
                </c:pt>
                <c:pt idx="6190">
                  <c:v>9.6460000000000005E-6</c:v>
                </c:pt>
                <c:pt idx="6191">
                  <c:v>9.6719999999999999E-6</c:v>
                </c:pt>
                <c:pt idx="6192">
                  <c:v>9.6549999999999999E-6</c:v>
                </c:pt>
                <c:pt idx="6193">
                  <c:v>9.6639999999999993E-6</c:v>
                </c:pt>
                <c:pt idx="6194">
                  <c:v>9.6719999999999999E-6</c:v>
                </c:pt>
                <c:pt idx="6195">
                  <c:v>9.6719999999999999E-6</c:v>
                </c:pt>
                <c:pt idx="6196">
                  <c:v>9.6809999999999993E-6</c:v>
                </c:pt>
                <c:pt idx="6197">
                  <c:v>9.6900000000000004E-6</c:v>
                </c:pt>
                <c:pt idx="6198">
                  <c:v>9.6809999999999993E-6</c:v>
                </c:pt>
                <c:pt idx="6199">
                  <c:v>9.6900000000000004E-6</c:v>
                </c:pt>
                <c:pt idx="6200">
                  <c:v>9.6809999999999993E-6</c:v>
                </c:pt>
                <c:pt idx="6201">
                  <c:v>9.6719999999999999E-6</c:v>
                </c:pt>
                <c:pt idx="6202">
                  <c:v>9.6809999999999993E-6</c:v>
                </c:pt>
                <c:pt idx="6203">
                  <c:v>9.6639999999999993E-6</c:v>
                </c:pt>
                <c:pt idx="6204">
                  <c:v>9.6639999999999993E-6</c:v>
                </c:pt>
                <c:pt idx="6205">
                  <c:v>9.6639999999999993E-6</c:v>
                </c:pt>
                <c:pt idx="6206">
                  <c:v>9.6549999999999999E-6</c:v>
                </c:pt>
                <c:pt idx="6207">
                  <c:v>9.6549999999999999E-6</c:v>
                </c:pt>
                <c:pt idx="6208">
                  <c:v>9.6460000000000005E-6</c:v>
                </c:pt>
                <c:pt idx="6209">
                  <c:v>9.6639999999999993E-6</c:v>
                </c:pt>
                <c:pt idx="6210">
                  <c:v>9.6549999999999999E-6</c:v>
                </c:pt>
                <c:pt idx="6211">
                  <c:v>9.6719999999999999E-6</c:v>
                </c:pt>
                <c:pt idx="6212">
                  <c:v>9.6549999999999999E-6</c:v>
                </c:pt>
                <c:pt idx="6213">
                  <c:v>9.6719999999999999E-6</c:v>
                </c:pt>
                <c:pt idx="6214">
                  <c:v>9.6809999999999993E-6</c:v>
                </c:pt>
                <c:pt idx="6215">
                  <c:v>9.6900000000000004E-6</c:v>
                </c:pt>
                <c:pt idx="6216">
                  <c:v>9.6719999999999999E-6</c:v>
                </c:pt>
                <c:pt idx="6217">
                  <c:v>9.6809999999999993E-6</c:v>
                </c:pt>
                <c:pt idx="6218">
                  <c:v>9.6719999999999999E-6</c:v>
                </c:pt>
                <c:pt idx="6219">
                  <c:v>9.6639999999999993E-6</c:v>
                </c:pt>
                <c:pt idx="6220">
                  <c:v>9.6719999999999999E-6</c:v>
                </c:pt>
                <c:pt idx="6221">
                  <c:v>9.6549999999999999E-6</c:v>
                </c:pt>
                <c:pt idx="6222">
                  <c:v>9.6460000000000005E-6</c:v>
                </c:pt>
                <c:pt idx="6223">
                  <c:v>9.6379999999999999E-6</c:v>
                </c:pt>
                <c:pt idx="6224">
                  <c:v>9.6549999999999999E-6</c:v>
                </c:pt>
                <c:pt idx="6225">
                  <c:v>9.6639999999999993E-6</c:v>
                </c:pt>
                <c:pt idx="6226">
                  <c:v>9.6639999999999993E-6</c:v>
                </c:pt>
                <c:pt idx="6227">
                  <c:v>9.6639999999999993E-6</c:v>
                </c:pt>
                <c:pt idx="6228">
                  <c:v>9.6460000000000005E-6</c:v>
                </c:pt>
                <c:pt idx="6229">
                  <c:v>9.6549999999999999E-6</c:v>
                </c:pt>
                <c:pt idx="6230">
                  <c:v>9.6639999999999993E-6</c:v>
                </c:pt>
                <c:pt idx="6231">
                  <c:v>9.6549999999999999E-6</c:v>
                </c:pt>
                <c:pt idx="6232">
                  <c:v>9.6549999999999999E-6</c:v>
                </c:pt>
                <c:pt idx="6233">
                  <c:v>9.6379999999999999E-6</c:v>
                </c:pt>
                <c:pt idx="6234">
                  <c:v>9.6460000000000005E-6</c:v>
                </c:pt>
                <c:pt idx="6235">
                  <c:v>9.6549999999999999E-6</c:v>
                </c:pt>
                <c:pt idx="6236">
                  <c:v>9.6379999999999999E-6</c:v>
                </c:pt>
                <c:pt idx="6237">
                  <c:v>9.6290000000000005E-6</c:v>
                </c:pt>
                <c:pt idx="6238">
                  <c:v>9.6290000000000005E-6</c:v>
                </c:pt>
                <c:pt idx="6239">
                  <c:v>9.6379999999999999E-6</c:v>
                </c:pt>
                <c:pt idx="6240">
                  <c:v>9.6290000000000005E-6</c:v>
                </c:pt>
                <c:pt idx="6241">
                  <c:v>9.6379999999999999E-6</c:v>
                </c:pt>
                <c:pt idx="6242">
                  <c:v>9.6549999999999999E-6</c:v>
                </c:pt>
                <c:pt idx="6243">
                  <c:v>9.6549999999999999E-6</c:v>
                </c:pt>
                <c:pt idx="6244">
                  <c:v>9.6639999999999993E-6</c:v>
                </c:pt>
                <c:pt idx="6245">
                  <c:v>9.6549999999999999E-6</c:v>
                </c:pt>
                <c:pt idx="6246">
                  <c:v>9.6549999999999999E-6</c:v>
                </c:pt>
                <c:pt idx="6247">
                  <c:v>9.6379999999999999E-6</c:v>
                </c:pt>
                <c:pt idx="6248">
                  <c:v>9.6379999999999999E-6</c:v>
                </c:pt>
                <c:pt idx="6249">
                  <c:v>9.6460000000000005E-6</c:v>
                </c:pt>
                <c:pt idx="6250">
                  <c:v>9.6460000000000005E-6</c:v>
                </c:pt>
                <c:pt idx="6251">
                  <c:v>9.6379999999999999E-6</c:v>
                </c:pt>
                <c:pt idx="6252">
                  <c:v>9.6549999999999999E-6</c:v>
                </c:pt>
                <c:pt idx="6253">
                  <c:v>9.6639999999999993E-6</c:v>
                </c:pt>
                <c:pt idx="6254">
                  <c:v>9.6719999999999999E-6</c:v>
                </c:pt>
                <c:pt idx="6255">
                  <c:v>9.6460000000000005E-6</c:v>
                </c:pt>
                <c:pt idx="6256">
                  <c:v>9.6639999999999993E-6</c:v>
                </c:pt>
                <c:pt idx="6257">
                  <c:v>9.6639999999999993E-6</c:v>
                </c:pt>
                <c:pt idx="6258">
                  <c:v>9.6639999999999993E-6</c:v>
                </c:pt>
                <c:pt idx="6259">
                  <c:v>9.6639999999999993E-6</c:v>
                </c:pt>
                <c:pt idx="6260">
                  <c:v>9.6549999999999999E-6</c:v>
                </c:pt>
                <c:pt idx="6261">
                  <c:v>9.6379999999999999E-6</c:v>
                </c:pt>
                <c:pt idx="6262">
                  <c:v>9.6549999999999999E-6</c:v>
                </c:pt>
                <c:pt idx="6263">
                  <c:v>9.6639999999999993E-6</c:v>
                </c:pt>
                <c:pt idx="6264">
                  <c:v>9.6460000000000005E-6</c:v>
                </c:pt>
                <c:pt idx="6265">
                  <c:v>9.6549999999999999E-6</c:v>
                </c:pt>
                <c:pt idx="6266">
                  <c:v>9.6639999999999993E-6</c:v>
                </c:pt>
                <c:pt idx="6267">
                  <c:v>9.6719999999999999E-6</c:v>
                </c:pt>
                <c:pt idx="6268">
                  <c:v>9.6639999999999993E-6</c:v>
                </c:pt>
                <c:pt idx="6269">
                  <c:v>9.6639999999999993E-6</c:v>
                </c:pt>
                <c:pt idx="6270">
                  <c:v>9.6460000000000005E-6</c:v>
                </c:pt>
                <c:pt idx="6271">
                  <c:v>9.6639999999999993E-6</c:v>
                </c:pt>
                <c:pt idx="6272">
                  <c:v>9.6639999999999993E-6</c:v>
                </c:pt>
                <c:pt idx="6273">
                  <c:v>9.6460000000000005E-6</c:v>
                </c:pt>
                <c:pt idx="6274">
                  <c:v>9.6460000000000005E-6</c:v>
                </c:pt>
                <c:pt idx="6275">
                  <c:v>9.6460000000000005E-6</c:v>
                </c:pt>
                <c:pt idx="6276">
                  <c:v>9.6639999999999993E-6</c:v>
                </c:pt>
                <c:pt idx="6277">
                  <c:v>9.6549999999999999E-6</c:v>
                </c:pt>
                <c:pt idx="6278">
                  <c:v>9.6460000000000005E-6</c:v>
                </c:pt>
                <c:pt idx="6279">
                  <c:v>9.6639999999999993E-6</c:v>
                </c:pt>
                <c:pt idx="6280">
                  <c:v>9.6379999999999999E-6</c:v>
                </c:pt>
                <c:pt idx="6281">
                  <c:v>9.6379999999999999E-6</c:v>
                </c:pt>
                <c:pt idx="6282">
                  <c:v>9.6379999999999999E-6</c:v>
                </c:pt>
                <c:pt idx="6283">
                  <c:v>9.6460000000000005E-6</c:v>
                </c:pt>
                <c:pt idx="6284">
                  <c:v>9.6290000000000005E-6</c:v>
                </c:pt>
                <c:pt idx="6285">
                  <c:v>9.6379999999999999E-6</c:v>
                </c:pt>
                <c:pt idx="6286">
                  <c:v>9.6379999999999999E-6</c:v>
                </c:pt>
                <c:pt idx="6287">
                  <c:v>9.6290000000000005E-6</c:v>
                </c:pt>
                <c:pt idx="6288">
                  <c:v>9.482E-6</c:v>
                </c:pt>
                <c:pt idx="6289">
                  <c:v>9.4909999999999994E-6</c:v>
                </c:pt>
                <c:pt idx="6290">
                  <c:v>9.4909999999999994E-6</c:v>
                </c:pt>
                <c:pt idx="6291">
                  <c:v>9.482E-6</c:v>
                </c:pt>
                <c:pt idx="6292">
                  <c:v>9.4909999999999994E-6</c:v>
                </c:pt>
                <c:pt idx="6293">
                  <c:v>9.482E-6</c:v>
                </c:pt>
                <c:pt idx="6294">
                  <c:v>9.482E-6</c:v>
                </c:pt>
                <c:pt idx="6295">
                  <c:v>9.482E-6</c:v>
                </c:pt>
                <c:pt idx="6296">
                  <c:v>9.482E-6</c:v>
                </c:pt>
                <c:pt idx="6297">
                  <c:v>9.4909999999999994E-6</c:v>
                </c:pt>
                <c:pt idx="6298">
                  <c:v>9.482E-6</c:v>
                </c:pt>
                <c:pt idx="6299">
                  <c:v>9.4739999999999994E-6</c:v>
                </c:pt>
                <c:pt idx="6300">
                  <c:v>9.482E-6</c:v>
                </c:pt>
                <c:pt idx="6301">
                  <c:v>9.4739999999999994E-6</c:v>
                </c:pt>
                <c:pt idx="6302">
                  <c:v>9.4739999999999994E-6</c:v>
                </c:pt>
                <c:pt idx="6303">
                  <c:v>9.465E-6</c:v>
                </c:pt>
                <c:pt idx="6304">
                  <c:v>9.4569999999999994E-6</c:v>
                </c:pt>
                <c:pt idx="6305">
                  <c:v>9.465E-6</c:v>
                </c:pt>
                <c:pt idx="6306">
                  <c:v>9.4569999999999994E-6</c:v>
                </c:pt>
                <c:pt idx="6307">
                  <c:v>9.4569999999999994E-6</c:v>
                </c:pt>
                <c:pt idx="6308">
                  <c:v>9.4569999999999994E-6</c:v>
                </c:pt>
                <c:pt idx="6309">
                  <c:v>9.465E-6</c:v>
                </c:pt>
                <c:pt idx="6310">
                  <c:v>9.448E-6</c:v>
                </c:pt>
                <c:pt idx="6311">
                  <c:v>9.4569999999999994E-6</c:v>
                </c:pt>
                <c:pt idx="6312">
                  <c:v>9.448E-6</c:v>
                </c:pt>
                <c:pt idx="6313">
                  <c:v>9.4569999999999994E-6</c:v>
                </c:pt>
                <c:pt idx="6314">
                  <c:v>9.4569999999999994E-6</c:v>
                </c:pt>
                <c:pt idx="6315">
                  <c:v>9.4569999999999994E-6</c:v>
                </c:pt>
                <c:pt idx="6316">
                  <c:v>9.4569999999999994E-6</c:v>
                </c:pt>
                <c:pt idx="6317">
                  <c:v>9.4399999999999994E-6</c:v>
                </c:pt>
                <c:pt idx="6318">
                  <c:v>9.4569999999999994E-6</c:v>
                </c:pt>
                <c:pt idx="6319">
                  <c:v>9.4399999999999994E-6</c:v>
                </c:pt>
                <c:pt idx="6320">
                  <c:v>9.465E-6</c:v>
                </c:pt>
                <c:pt idx="6321">
                  <c:v>9.465E-6</c:v>
                </c:pt>
                <c:pt idx="6322">
                  <c:v>9.4569999999999994E-6</c:v>
                </c:pt>
                <c:pt idx="6323">
                  <c:v>9.465E-6</c:v>
                </c:pt>
                <c:pt idx="6324">
                  <c:v>9.465E-6</c:v>
                </c:pt>
                <c:pt idx="6325">
                  <c:v>9.482E-6</c:v>
                </c:pt>
                <c:pt idx="6326">
                  <c:v>9.465E-6</c:v>
                </c:pt>
                <c:pt idx="6327">
                  <c:v>9.482E-6</c:v>
                </c:pt>
                <c:pt idx="6328">
                  <c:v>9.482E-6</c:v>
                </c:pt>
                <c:pt idx="6329">
                  <c:v>9.4909999999999994E-6</c:v>
                </c:pt>
                <c:pt idx="6330">
                  <c:v>9.482E-6</c:v>
                </c:pt>
                <c:pt idx="6331">
                  <c:v>9.4739999999999994E-6</c:v>
                </c:pt>
                <c:pt idx="6332">
                  <c:v>9.465E-6</c:v>
                </c:pt>
                <c:pt idx="6333">
                  <c:v>9.482E-6</c:v>
                </c:pt>
                <c:pt idx="6334">
                  <c:v>9.4909999999999994E-6</c:v>
                </c:pt>
                <c:pt idx="6335">
                  <c:v>9.482E-6</c:v>
                </c:pt>
                <c:pt idx="6336">
                  <c:v>9.4909999999999994E-6</c:v>
                </c:pt>
                <c:pt idx="6337">
                  <c:v>9.4909999999999994E-6</c:v>
                </c:pt>
                <c:pt idx="6338">
                  <c:v>9.482E-6</c:v>
                </c:pt>
                <c:pt idx="6339">
                  <c:v>9.482E-6</c:v>
                </c:pt>
                <c:pt idx="6340">
                  <c:v>9.482E-6</c:v>
                </c:pt>
                <c:pt idx="6341">
                  <c:v>9.4909999999999994E-6</c:v>
                </c:pt>
                <c:pt idx="6342">
                  <c:v>9.482E-6</c:v>
                </c:pt>
                <c:pt idx="6343">
                  <c:v>9.4909999999999994E-6</c:v>
                </c:pt>
                <c:pt idx="6344">
                  <c:v>9.4909999999999994E-6</c:v>
                </c:pt>
                <c:pt idx="6345">
                  <c:v>9.482E-6</c:v>
                </c:pt>
                <c:pt idx="6346">
                  <c:v>9.5000000000000005E-6</c:v>
                </c:pt>
                <c:pt idx="6347">
                  <c:v>9.482E-6</c:v>
                </c:pt>
                <c:pt idx="6348">
                  <c:v>9.4909999999999994E-6</c:v>
                </c:pt>
                <c:pt idx="6349">
                  <c:v>9.482E-6</c:v>
                </c:pt>
                <c:pt idx="6350">
                  <c:v>9.4909999999999994E-6</c:v>
                </c:pt>
                <c:pt idx="6351">
                  <c:v>9.482E-6</c:v>
                </c:pt>
                <c:pt idx="6352">
                  <c:v>9.4909999999999994E-6</c:v>
                </c:pt>
                <c:pt idx="6353">
                  <c:v>9.4909999999999994E-6</c:v>
                </c:pt>
                <c:pt idx="6354">
                  <c:v>9.482E-6</c:v>
                </c:pt>
                <c:pt idx="6355">
                  <c:v>9.482E-6</c:v>
                </c:pt>
                <c:pt idx="6356">
                  <c:v>9.4909999999999994E-6</c:v>
                </c:pt>
                <c:pt idx="6357">
                  <c:v>9.5079999999999994E-6</c:v>
                </c:pt>
                <c:pt idx="6358">
                  <c:v>9.4909999999999994E-6</c:v>
                </c:pt>
                <c:pt idx="6359">
                  <c:v>9.4909999999999994E-6</c:v>
                </c:pt>
                <c:pt idx="6360">
                  <c:v>9.4909999999999994E-6</c:v>
                </c:pt>
                <c:pt idx="6361">
                  <c:v>9.5000000000000005E-6</c:v>
                </c:pt>
                <c:pt idx="6362">
                  <c:v>9.4909999999999994E-6</c:v>
                </c:pt>
                <c:pt idx="6363">
                  <c:v>9.5079999999999994E-6</c:v>
                </c:pt>
                <c:pt idx="6364">
                  <c:v>9.5000000000000005E-6</c:v>
                </c:pt>
                <c:pt idx="6365">
                  <c:v>9.5170000000000005E-6</c:v>
                </c:pt>
                <c:pt idx="6366">
                  <c:v>9.465E-6</c:v>
                </c:pt>
                <c:pt idx="6367">
                  <c:v>9.4739999999999994E-6</c:v>
                </c:pt>
                <c:pt idx="6368">
                  <c:v>9.465E-6</c:v>
                </c:pt>
                <c:pt idx="6369">
                  <c:v>9.482E-6</c:v>
                </c:pt>
                <c:pt idx="6370">
                  <c:v>9.482E-6</c:v>
                </c:pt>
                <c:pt idx="6371">
                  <c:v>9.4909999999999994E-6</c:v>
                </c:pt>
                <c:pt idx="6372">
                  <c:v>9.4909999999999994E-6</c:v>
                </c:pt>
                <c:pt idx="6373">
                  <c:v>9.4909999999999994E-6</c:v>
                </c:pt>
                <c:pt idx="6374">
                  <c:v>9.5079999999999994E-6</c:v>
                </c:pt>
                <c:pt idx="6375">
                  <c:v>9.5000000000000005E-6</c:v>
                </c:pt>
                <c:pt idx="6376">
                  <c:v>9.4909999999999994E-6</c:v>
                </c:pt>
                <c:pt idx="6377">
                  <c:v>9.4909999999999994E-6</c:v>
                </c:pt>
                <c:pt idx="6378">
                  <c:v>9.4909999999999994E-6</c:v>
                </c:pt>
                <c:pt idx="6379">
                  <c:v>9.5079999999999994E-6</c:v>
                </c:pt>
                <c:pt idx="6380">
                  <c:v>9.5079999999999994E-6</c:v>
                </c:pt>
                <c:pt idx="6381">
                  <c:v>9.5079999999999994E-6</c:v>
                </c:pt>
                <c:pt idx="6382">
                  <c:v>9.5170000000000005E-6</c:v>
                </c:pt>
                <c:pt idx="6383">
                  <c:v>9.5079999999999994E-6</c:v>
                </c:pt>
                <c:pt idx="6384">
                  <c:v>9.5249999999999994E-6</c:v>
                </c:pt>
                <c:pt idx="6385">
                  <c:v>9.5249999999999994E-6</c:v>
                </c:pt>
                <c:pt idx="6386">
                  <c:v>9.5510000000000005E-6</c:v>
                </c:pt>
                <c:pt idx="6387">
                  <c:v>9.5170000000000005E-6</c:v>
                </c:pt>
                <c:pt idx="6388">
                  <c:v>9.5249999999999994E-6</c:v>
                </c:pt>
                <c:pt idx="6389">
                  <c:v>9.5429999999999999E-6</c:v>
                </c:pt>
                <c:pt idx="6390">
                  <c:v>9.5429999999999999E-6</c:v>
                </c:pt>
                <c:pt idx="6391">
                  <c:v>9.5510000000000005E-6</c:v>
                </c:pt>
                <c:pt idx="6392">
                  <c:v>9.5249999999999994E-6</c:v>
                </c:pt>
                <c:pt idx="6393">
                  <c:v>9.5340000000000005E-6</c:v>
                </c:pt>
                <c:pt idx="6394">
                  <c:v>9.5170000000000005E-6</c:v>
                </c:pt>
                <c:pt idx="6395">
                  <c:v>9.5170000000000005E-6</c:v>
                </c:pt>
                <c:pt idx="6396">
                  <c:v>9.5249999999999994E-6</c:v>
                </c:pt>
                <c:pt idx="6397">
                  <c:v>9.5170000000000005E-6</c:v>
                </c:pt>
                <c:pt idx="6398">
                  <c:v>9.5170000000000005E-6</c:v>
                </c:pt>
                <c:pt idx="6399">
                  <c:v>9.5249999999999994E-6</c:v>
                </c:pt>
                <c:pt idx="6400">
                  <c:v>9.5170000000000005E-6</c:v>
                </c:pt>
                <c:pt idx="6401">
                  <c:v>9.5249999999999994E-6</c:v>
                </c:pt>
                <c:pt idx="6402">
                  <c:v>9.5170000000000005E-6</c:v>
                </c:pt>
                <c:pt idx="6403">
                  <c:v>9.5079999999999994E-6</c:v>
                </c:pt>
                <c:pt idx="6404">
                  <c:v>9.5249999999999994E-6</c:v>
                </c:pt>
                <c:pt idx="6405">
                  <c:v>9.5079999999999994E-6</c:v>
                </c:pt>
                <c:pt idx="6406">
                  <c:v>9.5000000000000005E-6</c:v>
                </c:pt>
                <c:pt idx="6407">
                  <c:v>9.5170000000000005E-6</c:v>
                </c:pt>
                <c:pt idx="6408">
                  <c:v>9.4909999999999994E-6</c:v>
                </c:pt>
                <c:pt idx="6409">
                  <c:v>9.5079999999999994E-6</c:v>
                </c:pt>
                <c:pt idx="6410">
                  <c:v>9.5249999999999994E-6</c:v>
                </c:pt>
                <c:pt idx="6411">
                  <c:v>9.5170000000000005E-6</c:v>
                </c:pt>
                <c:pt idx="6412">
                  <c:v>9.5079999999999994E-6</c:v>
                </c:pt>
                <c:pt idx="6413">
                  <c:v>9.5170000000000005E-6</c:v>
                </c:pt>
                <c:pt idx="6414">
                  <c:v>9.5079999999999994E-6</c:v>
                </c:pt>
                <c:pt idx="6415">
                  <c:v>9.5170000000000005E-6</c:v>
                </c:pt>
                <c:pt idx="6416">
                  <c:v>9.5000000000000005E-6</c:v>
                </c:pt>
                <c:pt idx="6417">
                  <c:v>9.482E-6</c:v>
                </c:pt>
                <c:pt idx="6418">
                  <c:v>9.4909999999999994E-6</c:v>
                </c:pt>
                <c:pt idx="6419">
                  <c:v>9.4909999999999994E-6</c:v>
                </c:pt>
                <c:pt idx="6420">
                  <c:v>9.482E-6</c:v>
                </c:pt>
                <c:pt idx="6421">
                  <c:v>9.482E-6</c:v>
                </c:pt>
                <c:pt idx="6422">
                  <c:v>9.4909999999999994E-6</c:v>
                </c:pt>
                <c:pt idx="6423">
                  <c:v>9.5000000000000005E-6</c:v>
                </c:pt>
                <c:pt idx="6424">
                  <c:v>9.482E-6</c:v>
                </c:pt>
                <c:pt idx="6425">
                  <c:v>9.4909999999999994E-6</c:v>
                </c:pt>
                <c:pt idx="6426">
                  <c:v>9.4909999999999994E-6</c:v>
                </c:pt>
                <c:pt idx="6427">
                  <c:v>9.4909999999999994E-6</c:v>
                </c:pt>
                <c:pt idx="6428">
                  <c:v>9.7249999999999992E-6</c:v>
                </c:pt>
                <c:pt idx="6429">
                  <c:v>9.7249999999999992E-6</c:v>
                </c:pt>
                <c:pt idx="6430">
                  <c:v>9.7340000000000003E-6</c:v>
                </c:pt>
                <c:pt idx="6431">
                  <c:v>9.7159999999999998E-6</c:v>
                </c:pt>
                <c:pt idx="6432">
                  <c:v>9.7249999999999992E-6</c:v>
                </c:pt>
                <c:pt idx="6433">
                  <c:v>9.7249999999999992E-6</c:v>
                </c:pt>
                <c:pt idx="6434">
                  <c:v>9.7249999999999992E-6</c:v>
                </c:pt>
                <c:pt idx="6435">
                  <c:v>9.7159999999999998E-6</c:v>
                </c:pt>
                <c:pt idx="6436">
                  <c:v>9.7249999999999992E-6</c:v>
                </c:pt>
                <c:pt idx="6437">
                  <c:v>9.7249999999999992E-6</c:v>
                </c:pt>
                <c:pt idx="6438">
                  <c:v>9.7159999999999998E-6</c:v>
                </c:pt>
                <c:pt idx="6439">
                  <c:v>9.7159999999999998E-6</c:v>
                </c:pt>
                <c:pt idx="6440">
                  <c:v>9.7159999999999998E-6</c:v>
                </c:pt>
                <c:pt idx="6441">
                  <c:v>9.6979999999999993E-6</c:v>
                </c:pt>
                <c:pt idx="6442">
                  <c:v>9.7159999999999998E-6</c:v>
                </c:pt>
                <c:pt idx="6443">
                  <c:v>9.6979999999999993E-6</c:v>
                </c:pt>
                <c:pt idx="6444">
                  <c:v>9.6979999999999993E-6</c:v>
                </c:pt>
                <c:pt idx="6445">
                  <c:v>9.6979999999999993E-6</c:v>
                </c:pt>
                <c:pt idx="6446">
                  <c:v>9.6979999999999993E-6</c:v>
                </c:pt>
                <c:pt idx="6447">
                  <c:v>9.6979999999999993E-6</c:v>
                </c:pt>
                <c:pt idx="6448">
                  <c:v>9.6900000000000004E-6</c:v>
                </c:pt>
                <c:pt idx="6449">
                  <c:v>9.6900000000000004E-6</c:v>
                </c:pt>
                <c:pt idx="6450">
                  <c:v>9.6900000000000004E-6</c:v>
                </c:pt>
                <c:pt idx="6451">
                  <c:v>9.6809999999999993E-6</c:v>
                </c:pt>
                <c:pt idx="6452">
                  <c:v>9.6900000000000004E-6</c:v>
                </c:pt>
                <c:pt idx="6453">
                  <c:v>9.6809999999999993E-6</c:v>
                </c:pt>
                <c:pt idx="6454">
                  <c:v>9.6809999999999993E-6</c:v>
                </c:pt>
                <c:pt idx="6455">
                  <c:v>9.6809999999999993E-6</c:v>
                </c:pt>
                <c:pt idx="6456">
                  <c:v>9.6809999999999993E-6</c:v>
                </c:pt>
                <c:pt idx="6457">
                  <c:v>9.6900000000000004E-6</c:v>
                </c:pt>
                <c:pt idx="6458">
                  <c:v>9.6719999999999999E-6</c:v>
                </c:pt>
                <c:pt idx="6459">
                  <c:v>9.6639999999999993E-6</c:v>
                </c:pt>
                <c:pt idx="6460">
                  <c:v>9.6549999999999999E-6</c:v>
                </c:pt>
                <c:pt idx="6461">
                  <c:v>9.6809999999999993E-6</c:v>
                </c:pt>
                <c:pt idx="6462">
                  <c:v>9.6719999999999999E-6</c:v>
                </c:pt>
                <c:pt idx="6463">
                  <c:v>9.6639999999999993E-6</c:v>
                </c:pt>
                <c:pt idx="6464">
                  <c:v>9.6719999999999999E-6</c:v>
                </c:pt>
                <c:pt idx="6465">
                  <c:v>9.6719999999999999E-6</c:v>
                </c:pt>
                <c:pt idx="6466">
                  <c:v>9.6719999999999999E-6</c:v>
                </c:pt>
                <c:pt idx="6467">
                  <c:v>9.6639999999999993E-6</c:v>
                </c:pt>
                <c:pt idx="6468">
                  <c:v>9.6639999999999993E-6</c:v>
                </c:pt>
                <c:pt idx="6469">
                  <c:v>9.6549999999999999E-6</c:v>
                </c:pt>
                <c:pt idx="6470">
                  <c:v>9.6719999999999999E-6</c:v>
                </c:pt>
                <c:pt idx="6471">
                  <c:v>9.6719999999999999E-6</c:v>
                </c:pt>
                <c:pt idx="6472">
                  <c:v>9.6719999999999999E-6</c:v>
                </c:pt>
                <c:pt idx="6473">
                  <c:v>9.6809999999999993E-6</c:v>
                </c:pt>
                <c:pt idx="6474">
                  <c:v>9.6809999999999993E-6</c:v>
                </c:pt>
                <c:pt idx="6475">
                  <c:v>9.6900000000000004E-6</c:v>
                </c:pt>
                <c:pt idx="6476">
                  <c:v>9.6900000000000004E-6</c:v>
                </c:pt>
                <c:pt idx="6477">
                  <c:v>9.6979999999999993E-6</c:v>
                </c:pt>
                <c:pt idx="6478">
                  <c:v>9.6900000000000004E-6</c:v>
                </c:pt>
                <c:pt idx="6479">
                  <c:v>9.6979999999999993E-6</c:v>
                </c:pt>
                <c:pt idx="6480">
                  <c:v>9.6900000000000004E-6</c:v>
                </c:pt>
                <c:pt idx="6481">
                  <c:v>9.6979999999999993E-6</c:v>
                </c:pt>
                <c:pt idx="6482">
                  <c:v>9.6979999999999993E-6</c:v>
                </c:pt>
                <c:pt idx="6483">
                  <c:v>9.6809999999999993E-6</c:v>
                </c:pt>
                <c:pt idx="6484">
                  <c:v>9.6900000000000004E-6</c:v>
                </c:pt>
                <c:pt idx="6485">
                  <c:v>9.6900000000000004E-6</c:v>
                </c:pt>
                <c:pt idx="6486">
                  <c:v>9.6900000000000004E-6</c:v>
                </c:pt>
                <c:pt idx="6487">
                  <c:v>9.6979999999999993E-6</c:v>
                </c:pt>
                <c:pt idx="6488">
                  <c:v>9.6900000000000004E-6</c:v>
                </c:pt>
                <c:pt idx="6489">
                  <c:v>9.6900000000000004E-6</c:v>
                </c:pt>
                <c:pt idx="6490">
                  <c:v>9.6979999999999993E-6</c:v>
                </c:pt>
                <c:pt idx="6491">
                  <c:v>9.7159999999999998E-6</c:v>
                </c:pt>
                <c:pt idx="6492">
                  <c:v>9.6809999999999993E-6</c:v>
                </c:pt>
                <c:pt idx="6493">
                  <c:v>9.6979999999999993E-6</c:v>
                </c:pt>
                <c:pt idx="6494">
                  <c:v>9.7070000000000004E-6</c:v>
                </c:pt>
                <c:pt idx="6495">
                  <c:v>9.6979999999999993E-6</c:v>
                </c:pt>
                <c:pt idx="6496">
                  <c:v>9.6900000000000004E-6</c:v>
                </c:pt>
                <c:pt idx="6497">
                  <c:v>9.6979999999999993E-6</c:v>
                </c:pt>
                <c:pt idx="6498">
                  <c:v>9.6979999999999993E-6</c:v>
                </c:pt>
                <c:pt idx="6499">
                  <c:v>9.6979999999999993E-6</c:v>
                </c:pt>
                <c:pt idx="6500">
                  <c:v>9.6979999999999993E-6</c:v>
                </c:pt>
                <c:pt idx="6501">
                  <c:v>9.6979999999999993E-6</c:v>
                </c:pt>
                <c:pt idx="6502">
                  <c:v>9.7070000000000004E-6</c:v>
                </c:pt>
                <c:pt idx="6503">
                  <c:v>9.7070000000000004E-6</c:v>
                </c:pt>
                <c:pt idx="6504">
                  <c:v>9.7070000000000004E-6</c:v>
                </c:pt>
                <c:pt idx="6505">
                  <c:v>9.7070000000000004E-6</c:v>
                </c:pt>
                <c:pt idx="6506">
                  <c:v>9.6979999999999993E-6</c:v>
                </c:pt>
                <c:pt idx="6507">
                  <c:v>9.7070000000000004E-6</c:v>
                </c:pt>
                <c:pt idx="6508">
                  <c:v>9.7340000000000003E-6</c:v>
                </c:pt>
                <c:pt idx="6509">
                  <c:v>9.7249999999999992E-6</c:v>
                </c:pt>
                <c:pt idx="6510">
                  <c:v>9.7159999999999998E-6</c:v>
                </c:pt>
                <c:pt idx="6511">
                  <c:v>9.7419999999999992E-6</c:v>
                </c:pt>
                <c:pt idx="6512">
                  <c:v>9.7070000000000004E-6</c:v>
                </c:pt>
                <c:pt idx="6513">
                  <c:v>9.7159999999999998E-6</c:v>
                </c:pt>
                <c:pt idx="6514">
                  <c:v>9.7249999999999992E-6</c:v>
                </c:pt>
                <c:pt idx="6515">
                  <c:v>9.7249999999999992E-6</c:v>
                </c:pt>
                <c:pt idx="6516">
                  <c:v>9.7340000000000003E-6</c:v>
                </c:pt>
                <c:pt idx="6517">
                  <c:v>9.7070000000000004E-6</c:v>
                </c:pt>
                <c:pt idx="6518">
                  <c:v>9.7070000000000004E-6</c:v>
                </c:pt>
                <c:pt idx="6519">
                  <c:v>9.7159999999999998E-6</c:v>
                </c:pt>
                <c:pt idx="6520">
                  <c:v>9.7070000000000004E-6</c:v>
                </c:pt>
                <c:pt idx="6521">
                  <c:v>9.7070000000000004E-6</c:v>
                </c:pt>
                <c:pt idx="6522">
                  <c:v>9.7249999999999992E-6</c:v>
                </c:pt>
                <c:pt idx="6523">
                  <c:v>9.7070000000000004E-6</c:v>
                </c:pt>
                <c:pt idx="6524">
                  <c:v>9.7070000000000004E-6</c:v>
                </c:pt>
                <c:pt idx="6525">
                  <c:v>9.6979999999999993E-6</c:v>
                </c:pt>
                <c:pt idx="6526">
                  <c:v>9.7070000000000004E-6</c:v>
                </c:pt>
                <c:pt idx="6527">
                  <c:v>9.7070000000000004E-6</c:v>
                </c:pt>
                <c:pt idx="6528">
                  <c:v>9.7070000000000004E-6</c:v>
                </c:pt>
                <c:pt idx="6529">
                  <c:v>9.6979999999999993E-6</c:v>
                </c:pt>
                <c:pt idx="6530">
                  <c:v>9.7070000000000004E-6</c:v>
                </c:pt>
                <c:pt idx="6531">
                  <c:v>9.7070000000000004E-6</c:v>
                </c:pt>
                <c:pt idx="6532">
                  <c:v>9.7070000000000004E-6</c:v>
                </c:pt>
                <c:pt idx="6533">
                  <c:v>9.7070000000000004E-6</c:v>
                </c:pt>
                <c:pt idx="6534">
                  <c:v>9.7070000000000004E-6</c:v>
                </c:pt>
                <c:pt idx="6535">
                  <c:v>9.6979999999999993E-6</c:v>
                </c:pt>
                <c:pt idx="6536">
                  <c:v>9.6979999999999993E-6</c:v>
                </c:pt>
                <c:pt idx="6537">
                  <c:v>9.7159999999999998E-6</c:v>
                </c:pt>
                <c:pt idx="6538">
                  <c:v>9.7159999999999998E-6</c:v>
                </c:pt>
                <c:pt idx="6539">
                  <c:v>9.7159999999999998E-6</c:v>
                </c:pt>
                <c:pt idx="6540">
                  <c:v>9.6979999999999993E-6</c:v>
                </c:pt>
                <c:pt idx="6541">
                  <c:v>9.6979999999999993E-6</c:v>
                </c:pt>
                <c:pt idx="6542">
                  <c:v>9.7159999999999998E-6</c:v>
                </c:pt>
                <c:pt idx="6543">
                  <c:v>9.7070000000000004E-6</c:v>
                </c:pt>
                <c:pt idx="6544">
                  <c:v>9.7070000000000004E-6</c:v>
                </c:pt>
                <c:pt idx="6545">
                  <c:v>9.7159999999999998E-6</c:v>
                </c:pt>
                <c:pt idx="6546">
                  <c:v>9.7159999999999998E-6</c:v>
                </c:pt>
                <c:pt idx="6547">
                  <c:v>9.7340000000000003E-6</c:v>
                </c:pt>
                <c:pt idx="6548">
                  <c:v>9.7159999999999998E-6</c:v>
                </c:pt>
                <c:pt idx="6549">
                  <c:v>9.7249999999999992E-6</c:v>
                </c:pt>
                <c:pt idx="6550">
                  <c:v>9.7340000000000003E-6</c:v>
                </c:pt>
                <c:pt idx="6551">
                  <c:v>9.7419999999999992E-6</c:v>
                </c:pt>
                <c:pt idx="6552">
                  <c:v>9.7419999999999992E-6</c:v>
                </c:pt>
                <c:pt idx="6553">
                  <c:v>9.7419999999999992E-6</c:v>
                </c:pt>
                <c:pt idx="6554">
                  <c:v>9.7419999999999992E-6</c:v>
                </c:pt>
                <c:pt idx="6555">
                  <c:v>9.7510000000000003E-6</c:v>
                </c:pt>
                <c:pt idx="6556">
                  <c:v>9.7510000000000003E-6</c:v>
                </c:pt>
                <c:pt idx="6557">
                  <c:v>9.7599999999999997E-6</c:v>
                </c:pt>
                <c:pt idx="6558">
                  <c:v>9.7419999999999992E-6</c:v>
                </c:pt>
                <c:pt idx="6559">
                  <c:v>9.7340000000000003E-6</c:v>
                </c:pt>
                <c:pt idx="6560">
                  <c:v>9.7510000000000003E-6</c:v>
                </c:pt>
                <c:pt idx="6561">
                  <c:v>9.7419999999999992E-6</c:v>
                </c:pt>
                <c:pt idx="6562">
                  <c:v>9.7249999999999992E-6</c:v>
                </c:pt>
                <c:pt idx="6563">
                  <c:v>9.7419999999999992E-6</c:v>
                </c:pt>
                <c:pt idx="6564">
                  <c:v>9.7419999999999992E-6</c:v>
                </c:pt>
                <c:pt idx="6565">
                  <c:v>9.7510000000000003E-6</c:v>
                </c:pt>
                <c:pt idx="6566">
                  <c:v>9.7340000000000003E-6</c:v>
                </c:pt>
                <c:pt idx="6567">
                  <c:v>9.7249999999999992E-6</c:v>
                </c:pt>
                <c:pt idx="6568">
                  <c:v>9.7249999999999992E-6</c:v>
                </c:pt>
                <c:pt idx="6569">
                  <c:v>9.7249999999999992E-6</c:v>
                </c:pt>
                <c:pt idx="6570">
                  <c:v>9.7340000000000003E-6</c:v>
                </c:pt>
                <c:pt idx="6571">
                  <c:v>9.7249999999999992E-6</c:v>
                </c:pt>
                <c:pt idx="6572">
                  <c:v>9.7419999999999992E-6</c:v>
                </c:pt>
                <c:pt idx="6573">
                  <c:v>9.7249999999999992E-6</c:v>
                </c:pt>
                <c:pt idx="6574">
                  <c:v>9.7249999999999992E-6</c:v>
                </c:pt>
                <c:pt idx="6575">
                  <c:v>9.7249999999999992E-6</c:v>
                </c:pt>
                <c:pt idx="6576">
                  <c:v>9.7340000000000003E-6</c:v>
                </c:pt>
                <c:pt idx="6577">
                  <c:v>9.7340000000000003E-6</c:v>
                </c:pt>
                <c:pt idx="6578">
                  <c:v>9.7419999999999992E-6</c:v>
                </c:pt>
                <c:pt idx="6579">
                  <c:v>9.7249999999999992E-6</c:v>
                </c:pt>
                <c:pt idx="6580">
                  <c:v>9.7419999999999992E-6</c:v>
                </c:pt>
                <c:pt idx="6581">
                  <c:v>9.7340000000000003E-6</c:v>
                </c:pt>
                <c:pt idx="6582">
                  <c:v>9.7419999999999992E-6</c:v>
                </c:pt>
                <c:pt idx="6583">
                  <c:v>9.7419999999999992E-6</c:v>
                </c:pt>
                <c:pt idx="6584">
                  <c:v>9.7419999999999992E-6</c:v>
                </c:pt>
                <c:pt idx="6585">
                  <c:v>9.7340000000000003E-6</c:v>
                </c:pt>
                <c:pt idx="6586">
                  <c:v>9.7249999999999992E-6</c:v>
                </c:pt>
                <c:pt idx="6587">
                  <c:v>9.7249999999999992E-6</c:v>
                </c:pt>
                <c:pt idx="6588">
                  <c:v>9.7340000000000003E-6</c:v>
                </c:pt>
                <c:pt idx="6589">
                  <c:v>9.7340000000000003E-6</c:v>
                </c:pt>
                <c:pt idx="6590">
                  <c:v>9.7419999999999992E-6</c:v>
                </c:pt>
                <c:pt idx="6591">
                  <c:v>9.7340000000000003E-6</c:v>
                </c:pt>
                <c:pt idx="6592">
                  <c:v>9.7419999999999992E-6</c:v>
                </c:pt>
                <c:pt idx="6593">
                  <c:v>9.7419999999999992E-6</c:v>
                </c:pt>
                <c:pt idx="6594">
                  <c:v>9.7340000000000003E-6</c:v>
                </c:pt>
                <c:pt idx="6595">
                  <c:v>9.7419999999999992E-6</c:v>
                </c:pt>
                <c:pt idx="6596">
                  <c:v>9.7419999999999992E-6</c:v>
                </c:pt>
                <c:pt idx="6597">
                  <c:v>9.7419999999999992E-6</c:v>
                </c:pt>
                <c:pt idx="6598">
                  <c:v>9.7510000000000003E-6</c:v>
                </c:pt>
                <c:pt idx="6599">
                  <c:v>9.7419999999999992E-6</c:v>
                </c:pt>
                <c:pt idx="6600">
                  <c:v>9.7510000000000003E-6</c:v>
                </c:pt>
                <c:pt idx="6601">
                  <c:v>9.7419999999999992E-6</c:v>
                </c:pt>
                <c:pt idx="6602">
                  <c:v>9.7510000000000003E-6</c:v>
                </c:pt>
                <c:pt idx="6603">
                  <c:v>9.7599999999999997E-6</c:v>
                </c:pt>
                <c:pt idx="6604">
                  <c:v>9.7599999999999997E-6</c:v>
                </c:pt>
                <c:pt idx="6605">
                  <c:v>9.7599999999999997E-6</c:v>
                </c:pt>
                <c:pt idx="6606">
                  <c:v>9.7510000000000003E-6</c:v>
                </c:pt>
                <c:pt idx="6607">
                  <c:v>9.7510000000000003E-6</c:v>
                </c:pt>
                <c:pt idx="6608">
                  <c:v>9.7599999999999997E-6</c:v>
                </c:pt>
                <c:pt idx="6609">
                  <c:v>9.7599999999999997E-6</c:v>
                </c:pt>
                <c:pt idx="6610">
                  <c:v>9.7510000000000003E-6</c:v>
                </c:pt>
                <c:pt idx="6611">
                  <c:v>9.7510000000000003E-6</c:v>
                </c:pt>
                <c:pt idx="6612">
                  <c:v>9.7419999999999992E-6</c:v>
                </c:pt>
                <c:pt idx="6613">
                  <c:v>9.7249999999999992E-6</c:v>
                </c:pt>
                <c:pt idx="6614">
                  <c:v>9.7510000000000003E-6</c:v>
                </c:pt>
                <c:pt idx="6615">
                  <c:v>9.7249999999999992E-6</c:v>
                </c:pt>
                <c:pt idx="6616">
                  <c:v>9.7159999999999998E-6</c:v>
                </c:pt>
                <c:pt idx="6617">
                  <c:v>9.7249999999999992E-6</c:v>
                </c:pt>
                <c:pt idx="6618">
                  <c:v>9.7419999999999992E-6</c:v>
                </c:pt>
                <c:pt idx="6619">
                  <c:v>9.7340000000000003E-6</c:v>
                </c:pt>
                <c:pt idx="6620">
                  <c:v>9.7249999999999992E-6</c:v>
                </c:pt>
                <c:pt idx="6621">
                  <c:v>9.9010000000000006E-6</c:v>
                </c:pt>
                <c:pt idx="6622">
                  <c:v>9.9010000000000006E-6</c:v>
                </c:pt>
                <c:pt idx="6623">
                  <c:v>9.8919999999999995E-6</c:v>
                </c:pt>
                <c:pt idx="6624">
                  <c:v>9.8749999999999995E-6</c:v>
                </c:pt>
                <c:pt idx="6625">
                  <c:v>9.8840000000000006E-6</c:v>
                </c:pt>
                <c:pt idx="6626">
                  <c:v>9.8660000000000001E-6</c:v>
                </c:pt>
                <c:pt idx="6627">
                  <c:v>9.8479999999999996E-6</c:v>
                </c:pt>
                <c:pt idx="6628">
                  <c:v>9.8390000000000002E-6</c:v>
                </c:pt>
                <c:pt idx="6629">
                  <c:v>9.8390000000000002E-6</c:v>
                </c:pt>
                <c:pt idx="6630">
                  <c:v>9.8390000000000002E-6</c:v>
                </c:pt>
                <c:pt idx="6631">
                  <c:v>9.8300000000000008E-6</c:v>
                </c:pt>
                <c:pt idx="6632">
                  <c:v>9.8130000000000007E-6</c:v>
                </c:pt>
                <c:pt idx="6633">
                  <c:v>9.8300000000000008E-6</c:v>
                </c:pt>
                <c:pt idx="6634">
                  <c:v>9.8209999999999997E-6</c:v>
                </c:pt>
                <c:pt idx="6635">
                  <c:v>9.8209999999999997E-6</c:v>
                </c:pt>
                <c:pt idx="6636">
                  <c:v>9.8039999999999996E-6</c:v>
                </c:pt>
                <c:pt idx="6637">
                  <c:v>9.8039999999999996E-6</c:v>
                </c:pt>
                <c:pt idx="6638">
                  <c:v>9.8300000000000008E-6</c:v>
                </c:pt>
                <c:pt idx="6639">
                  <c:v>9.8209999999999997E-6</c:v>
                </c:pt>
                <c:pt idx="6640">
                  <c:v>9.8130000000000007E-6</c:v>
                </c:pt>
                <c:pt idx="6641">
                  <c:v>9.8209999999999997E-6</c:v>
                </c:pt>
                <c:pt idx="6642">
                  <c:v>9.8130000000000007E-6</c:v>
                </c:pt>
                <c:pt idx="6643">
                  <c:v>9.7950000000000002E-6</c:v>
                </c:pt>
                <c:pt idx="6644">
                  <c:v>9.8130000000000007E-6</c:v>
                </c:pt>
                <c:pt idx="6645">
                  <c:v>9.8039999999999996E-6</c:v>
                </c:pt>
                <c:pt idx="6646">
                  <c:v>9.8039999999999996E-6</c:v>
                </c:pt>
                <c:pt idx="6647">
                  <c:v>9.8039999999999996E-6</c:v>
                </c:pt>
                <c:pt idx="6648">
                  <c:v>9.7860000000000008E-6</c:v>
                </c:pt>
                <c:pt idx="6649">
                  <c:v>9.7769999999999997E-6</c:v>
                </c:pt>
                <c:pt idx="6650">
                  <c:v>9.7950000000000002E-6</c:v>
                </c:pt>
                <c:pt idx="6651">
                  <c:v>9.7690000000000008E-6</c:v>
                </c:pt>
                <c:pt idx="6652">
                  <c:v>9.7769999999999997E-6</c:v>
                </c:pt>
                <c:pt idx="6653">
                  <c:v>9.7690000000000008E-6</c:v>
                </c:pt>
                <c:pt idx="6654">
                  <c:v>9.7690000000000008E-6</c:v>
                </c:pt>
                <c:pt idx="6655">
                  <c:v>9.8039999999999996E-6</c:v>
                </c:pt>
                <c:pt idx="6656">
                  <c:v>9.8130000000000007E-6</c:v>
                </c:pt>
                <c:pt idx="6657">
                  <c:v>9.8130000000000007E-6</c:v>
                </c:pt>
                <c:pt idx="6658">
                  <c:v>9.8039999999999996E-6</c:v>
                </c:pt>
                <c:pt idx="6659">
                  <c:v>9.8130000000000007E-6</c:v>
                </c:pt>
                <c:pt idx="6660">
                  <c:v>9.8130000000000007E-6</c:v>
                </c:pt>
                <c:pt idx="6661">
                  <c:v>9.8209999999999997E-6</c:v>
                </c:pt>
                <c:pt idx="6662">
                  <c:v>9.8209999999999997E-6</c:v>
                </c:pt>
                <c:pt idx="6663">
                  <c:v>9.8300000000000008E-6</c:v>
                </c:pt>
                <c:pt idx="6664">
                  <c:v>9.8300000000000008E-6</c:v>
                </c:pt>
                <c:pt idx="6665">
                  <c:v>9.8209999999999997E-6</c:v>
                </c:pt>
                <c:pt idx="6666">
                  <c:v>9.8209999999999997E-6</c:v>
                </c:pt>
                <c:pt idx="6667">
                  <c:v>9.8209999999999997E-6</c:v>
                </c:pt>
                <c:pt idx="6668">
                  <c:v>9.8390000000000002E-6</c:v>
                </c:pt>
                <c:pt idx="6669">
                  <c:v>9.8209999999999997E-6</c:v>
                </c:pt>
                <c:pt idx="6670">
                  <c:v>9.8209999999999997E-6</c:v>
                </c:pt>
                <c:pt idx="6671">
                  <c:v>9.8300000000000008E-6</c:v>
                </c:pt>
                <c:pt idx="6672">
                  <c:v>9.8209999999999997E-6</c:v>
                </c:pt>
                <c:pt idx="6673">
                  <c:v>9.8130000000000007E-6</c:v>
                </c:pt>
                <c:pt idx="6674">
                  <c:v>9.8209999999999997E-6</c:v>
                </c:pt>
                <c:pt idx="6675">
                  <c:v>9.8130000000000007E-6</c:v>
                </c:pt>
                <c:pt idx="6676">
                  <c:v>9.8130000000000007E-6</c:v>
                </c:pt>
                <c:pt idx="6677">
                  <c:v>9.8209999999999997E-6</c:v>
                </c:pt>
                <c:pt idx="6678">
                  <c:v>9.8039999999999996E-6</c:v>
                </c:pt>
                <c:pt idx="6679">
                  <c:v>9.8209999999999997E-6</c:v>
                </c:pt>
                <c:pt idx="6680">
                  <c:v>9.8209999999999997E-6</c:v>
                </c:pt>
                <c:pt idx="6681">
                  <c:v>9.8130000000000007E-6</c:v>
                </c:pt>
                <c:pt idx="6682">
                  <c:v>9.8209999999999997E-6</c:v>
                </c:pt>
                <c:pt idx="6683">
                  <c:v>9.8209999999999997E-6</c:v>
                </c:pt>
                <c:pt idx="6684">
                  <c:v>9.8209999999999997E-6</c:v>
                </c:pt>
                <c:pt idx="6685">
                  <c:v>9.8039999999999996E-6</c:v>
                </c:pt>
                <c:pt idx="6686">
                  <c:v>9.8209999999999997E-6</c:v>
                </c:pt>
                <c:pt idx="6687">
                  <c:v>9.8130000000000007E-6</c:v>
                </c:pt>
                <c:pt idx="6688">
                  <c:v>9.8300000000000008E-6</c:v>
                </c:pt>
                <c:pt idx="6689">
                  <c:v>9.8300000000000008E-6</c:v>
                </c:pt>
                <c:pt idx="6690">
                  <c:v>9.8390000000000002E-6</c:v>
                </c:pt>
                <c:pt idx="6691">
                  <c:v>9.8300000000000008E-6</c:v>
                </c:pt>
                <c:pt idx="6692">
                  <c:v>9.8300000000000008E-6</c:v>
                </c:pt>
                <c:pt idx="6693">
                  <c:v>9.8300000000000008E-6</c:v>
                </c:pt>
                <c:pt idx="6694">
                  <c:v>9.8300000000000008E-6</c:v>
                </c:pt>
                <c:pt idx="6695">
                  <c:v>9.8300000000000008E-6</c:v>
                </c:pt>
                <c:pt idx="6696">
                  <c:v>9.8390000000000002E-6</c:v>
                </c:pt>
                <c:pt idx="6697">
                  <c:v>9.8479999999999996E-6</c:v>
                </c:pt>
                <c:pt idx="6698">
                  <c:v>9.8390000000000002E-6</c:v>
                </c:pt>
                <c:pt idx="6699">
                  <c:v>9.8479999999999996E-6</c:v>
                </c:pt>
                <c:pt idx="6700">
                  <c:v>9.8660000000000001E-6</c:v>
                </c:pt>
                <c:pt idx="6701">
                  <c:v>9.8570000000000007E-6</c:v>
                </c:pt>
                <c:pt idx="6702">
                  <c:v>9.8660000000000001E-6</c:v>
                </c:pt>
                <c:pt idx="6703">
                  <c:v>9.8479999999999996E-6</c:v>
                </c:pt>
                <c:pt idx="6704">
                  <c:v>9.8570000000000007E-6</c:v>
                </c:pt>
                <c:pt idx="6705">
                  <c:v>9.8660000000000001E-6</c:v>
                </c:pt>
                <c:pt idx="6706">
                  <c:v>9.8919999999999995E-6</c:v>
                </c:pt>
                <c:pt idx="6707">
                  <c:v>9.8919999999999995E-6</c:v>
                </c:pt>
                <c:pt idx="6708">
                  <c:v>9.8840000000000006E-6</c:v>
                </c:pt>
                <c:pt idx="6709">
                  <c:v>9.8840000000000006E-6</c:v>
                </c:pt>
                <c:pt idx="6710">
                  <c:v>9.8840000000000006E-6</c:v>
                </c:pt>
                <c:pt idx="6711">
                  <c:v>9.8749999999999995E-6</c:v>
                </c:pt>
                <c:pt idx="6712">
                  <c:v>9.8840000000000006E-6</c:v>
                </c:pt>
                <c:pt idx="6713">
                  <c:v>9.8749999999999995E-6</c:v>
                </c:pt>
                <c:pt idx="6714">
                  <c:v>9.8919999999999995E-6</c:v>
                </c:pt>
                <c:pt idx="6715">
                  <c:v>9.8840000000000006E-6</c:v>
                </c:pt>
                <c:pt idx="6716">
                  <c:v>9.8749999999999995E-6</c:v>
                </c:pt>
                <c:pt idx="6717">
                  <c:v>9.8660000000000001E-6</c:v>
                </c:pt>
                <c:pt idx="6718">
                  <c:v>9.8660000000000001E-6</c:v>
                </c:pt>
                <c:pt idx="6719">
                  <c:v>9.8570000000000007E-6</c:v>
                </c:pt>
                <c:pt idx="6720">
                  <c:v>9.8660000000000001E-6</c:v>
                </c:pt>
                <c:pt idx="6721">
                  <c:v>9.8479999999999996E-6</c:v>
                </c:pt>
                <c:pt idx="6722">
                  <c:v>9.8479999999999996E-6</c:v>
                </c:pt>
                <c:pt idx="6723">
                  <c:v>9.8479999999999996E-6</c:v>
                </c:pt>
                <c:pt idx="6724">
                  <c:v>9.8479999999999996E-6</c:v>
                </c:pt>
                <c:pt idx="6725">
                  <c:v>9.8479999999999996E-6</c:v>
                </c:pt>
                <c:pt idx="6726">
                  <c:v>9.8390000000000002E-6</c:v>
                </c:pt>
                <c:pt idx="6727">
                  <c:v>9.8390000000000002E-6</c:v>
                </c:pt>
                <c:pt idx="6728">
                  <c:v>9.8479999999999996E-6</c:v>
                </c:pt>
                <c:pt idx="6729">
                  <c:v>9.8390000000000002E-6</c:v>
                </c:pt>
                <c:pt idx="6730">
                  <c:v>9.8479999999999996E-6</c:v>
                </c:pt>
                <c:pt idx="6731">
                  <c:v>9.8300000000000008E-6</c:v>
                </c:pt>
                <c:pt idx="6732">
                  <c:v>9.8390000000000002E-6</c:v>
                </c:pt>
                <c:pt idx="6733">
                  <c:v>9.8390000000000002E-6</c:v>
                </c:pt>
                <c:pt idx="6734">
                  <c:v>9.8390000000000002E-6</c:v>
                </c:pt>
                <c:pt idx="6735">
                  <c:v>9.8390000000000002E-6</c:v>
                </c:pt>
                <c:pt idx="6736">
                  <c:v>9.8390000000000002E-6</c:v>
                </c:pt>
                <c:pt idx="6737">
                  <c:v>9.8479999999999996E-6</c:v>
                </c:pt>
                <c:pt idx="6738">
                  <c:v>9.8479999999999996E-6</c:v>
                </c:pt>
                <c:pt idx="6739">
                  <c:v>9.8390000000000002E-6</c:v>
                </c:pt>
                <c:pt idx="6740">
                  <c:v>9.8390000000000002E-6</c:v>
                </c:pt>
                <c:pt idx="6741">
                  <c:v>9.8479999999999996E-6</c:v>
                </c:pt>
                <c:pt idx="6742">
                  <c:v>9.8390000000000002E-6</c:v>
                </c:pt>
                <c:pt idx="6743">
                  <c:v>9.8479999999999996E-6</c:v>
                </c:pt>
                <c:pt idx="6744">
                  <c:v>9.8479999999999996E-6</c:v>
                </c:pt>
                <c:pt idx="6745">
                  <c:v>9.8479999999999996E-6</c:v>
                </c:pt>
                <c:pt idx="6746">
                  <c:v>9.8390000000000002E-6</c:v>
                </c:pt>
                <c:pt idx="6747">
                  <c:v>9.8390000000000002E-6</c:v>
                </c:pt>
                <c:pt idx="6748">
                  <c:v>9.8390000000000002E-6</c:v>
                </c:pt>
                <c:pt idx="6749">
                  <c:v>9.8390000000000002E-6</c:v>
                </c:pt>
                <c:pt idx="6750">
                  <c:v>9.8390000000000002E-6</c:v>
                </c:pt>
                <c:pt idx="6751">
                  <c:v>9.8390000000000002E-6</c:v>
                </c:pt>
                <c:pt idx="6752">
                  <c:v>9.8209999999999997E-6</c:v>
                </c:pt>
                <c:pt idx="6753">
                  <c:v>9.8209999999999997E-6</c:v>
                </c:pt>
                <c:pt idx="6754">
                  <c:v>9.6549999999999999E-6</c:v>
                </c:pt>
                <c:pt idx="6755">
                  <c:v>9.6460000000000005E-6</c:v>
                </c:pt>
                <c:pt idx="6756">
                  <c:v>9.6379999999999999E-6</c:v>
                </c:pt>
                <c:pt idx="6757">
                  <c:v>9.6199999999999994E-6</c:v>
                </c:pt>
                <c:pt idx="6758">
                  <c:v>9.6379999999999999E-6</c:v>
                </c:pt>
                <c:pt idx="6759">
                  <c:v>9.6290000000000005E-6</c:v>
                </c:pt>
                <c:pt idx="6760">
                  <c:v>9.6290000000000005E-6</c:v>
                </c:pt>
                <c:pt idx="6761">
                  <c:v>9.6290000000000005E-6</c:v>
                </c:pt>
                <c:pt idx="6762">
                  <c:v>9.6199999999999994E-6</c:v>
                </c:pt>
                <c:pt idx="6763">
                  <c:v>9.6199999999999994E-6</c:v>
                </c:pt>
                <c:pt idx="6764">
                  <c:v>9.6199999999999994E-6</c:v>
                </c:pt>
                <c:pt idx="6765">
                  <c:v>9.6199999999999994E-6</c:v>
                </c:pt>
                <c:pt idx="6766">
                  <c:v>9.6199999999999994E-6</c:v>
                </c:pt>
                <c:pt idx="6767">
                  <c:v>9.6290000000000005E-6</c:v>
                </c:pt>
                <c:pt idx="6768">
                  <c:v>9.6199999999999994E-6</c:v>
                </c:pt>
                <c:pt idx="6769">
                  <c:v>9.6379999999999999E-6</c:v>
                </c:pt>
                <c:pt idx="6770">
                  <c:v>9.6290000000000005E-6</c:v>
                </c:pt>
                <c:pt idx="6771">
                  <c:v>9.6290000000000005E-6</c:v>
                </c:pt>
                <c:pt idx="6772">
                  <c:v>9.6379999999999999E-6</c:v>
                </c:pt>
                <c:pt idx="6773">
                  <c:v>9.6290000000000005E-6</c:v>
                </c:pt>
                <c:pt idx="6774">
                  <c:v>9.6290000000000005E-6</c:v>
                </c:pt>
                <c:pt idx="6775">
                  <c:v>9.6290000000000005E-6</c:v>
                </c:pt>
                <c:pt idx="6776">
                  <c:v>9.6199999999999994E-6</c:v>
                </c:pt>
                <c:pt idx="6777">
                  <c:v>9.6120000000000005E-6</c:v>
                </c:pt>
                <c:pt idx="6778">
                  <c:v>9.6029999999999994E-6</c:v>
                </c:pt>
                <c:pt idx="6779">
                  <c:v>9.6120000000000005E-6</c:v>
                </c:pt>
                <c:pt idx="6780">
                  <c:v>9.6199999999999994E-6</c:v>
                </c:pt>
                <c:pt idx="6781">
                  <c:v>9.6120000000000005E-6</c:v>
                </c:pt>
                <c:pt idx="6782">
                  <c:v>9.6199999999999994E-6</c:v>
                </c:pt>
                <c:pt idx="6783">
                  <c:v>9.6199999999999994E-6</c:v>
                </c:pt>
                <c:pt idx="6784">
                  <c:v>9.6290000000000005E-6</c:v>
                </c:pt>
                <c:pt idx="6785">
                  <c:v>9.6290000000000005E-6</c:v>
                </c:pt>
                <c:pt idx="6786">
                  <c:v>9.6379999999999999E-6</c:v>
                </c:pt>
                <c:pt idx="6787">
                  <c:v>9.6290000000000005E-6</c:v>
                </c:pt>
                <c:pt idx="6788">
                  <c:v>9.6379999999999999E-6</c:v>
                </c:pt>
                <c:pt idx="6789">
                  <c:v>9.6290000000000005E-6</c:v>
                </c:pt>
                <c:pt idx="6790">
                  <c:v>9.6379999999999999E-6</c:v>
                </c:pt>
                <c:pt idx="6791">
                  <c:v>9.6290000000000005E-6</c:v>
                </c:pt>
                <c:pt idx="6792">
                  <c:v>9.6379999999999999E-6</c:v>
                </c:pt>
                <c:pt idx="6793">
                  <c:v>9.6549999999999999E-6</c:v>
                </c:pt>
                <c:pt idx="6794">
                  <c:v>9.6460000000000005E-6</c:v>
                </c:pt>
                <c:pt idx="6795">
                  <c:v>9.6549999999999999E-6</c:v>
                </c:pt>
                <c:pt idx="6796">
                  <c:v>9.6639999999999993E-6</c:v>
                </c:pt>
                <c:pt idx="6797">
                  <c:v>9.6719999999999999E-6</c:v>
                </c:pt>
                <c:pt idx="6798">
                  <c:v>9.6719999999999999E-6</c:v>
                </c:pt>
                <c:pt idx="6799">
                  <c:v>9.6639999999999993E-6</c:v>
                </c:pt>
                <c:pt idx="6800">
                  <c:v>9.6549999999999999E-6</c:v>
                </c:pt>
                <c:pt idx="6801">
                  <c:v>9.6639999999999993E-6</c:v>
                </c:pt>
                <c:pt idx="6802">
                  <c:v>9.6379999999999999E-6</c:v>
                </c:pt>
                <c:pt idx="6803">
                  <c:v>9.6460000000000005E-6</c:v>
                </c:pt>
                <c:pt idx="6804">
                  <c:v>9.6460000000000005E-6</c:v>
                </c:pt>
                <c:pt idx="6805">
                  <c:v>9.6460000000000005E-6</c:v>
                </c:pt>
                <c:pt idx="6806">
                  <c:v>9.6549999999999999E-6</c:v>
                </c:pt>
                <c:pt idx="6807">
                  <c:v>9.6379999999999999E-6</c:v>
                </c:pt>
                <c:pt idx="6808">
                  <c:v>9.6290000000000005E-6</c:v>
                </c:pt>
                <c:pt idx="6809">
                  <c:v>9.5680000000000005E-6</c:v>
                </c:pt>
                <c:pt idx="6810">
                  <c:v>9.5599999999999999E-6</c:v>
                </c:pt>
                <c:pt idx="6811">
                  <c:v>9.5680000000000005E-6</c:v>
                </c:pt>
                <c:pt idx="6812">
                  <c:v>9.577E-6</c:v>
                </c:pt>
                <c:pt idx="6813">
                  <c:v>9.594E-6</c:v>
                </c:pt>
                <c:pt idx="6814">
                  <c:v>9.594E-6</c:v>
                </c:pt>
                <c:pt idx="6815">
                  <c:v>9.5859999999999994E-6</c:v>
                </c:pt>
                <c:pt idx="6816">
                  <c:v>9.594E-6</c:v>
                </c:pt>
                <c:pt idx="6817">
                  <c:v>9.5859999999999994E-6</c:v>
                </c:pt>
                <c:pt idx="6818">
                  <c:v>9.6029999999999994E-6</c:v>
                </c:pt>
                <c:pt idx="6819">
                  <c:v>9.577E-6</c:v>
                </c:pt>
                <c:pt idx="6820">
                  <c:v>9.5680000000000005E-6</c:v>
                </c:pt>
                <c:pt idx="6821">
                  <c:v>9.5680000000000005E-6</c:v>
                </c:pt>
                <c:pt idx="6822">
                  <c:v>9.5599999999999999E-6</c:v>
                </c:pt>
                <c:pt idx="6823">
                  <c:v>9.5859999999999994E-6</c:v>
                </c:pt>
                <c:pt idx="6824">
                  <c:v>9.5599999999999999E-6</c:v>
                </c:pt>
                <c:pt idx="6825">
                  <c:v>9.5510000000000005E-6</c:v>
                </c:pt>
                <c:pt idx="6826">
                  <c:v>9.5599999999999999E-6</c:v>
                </c:pt>
                <c:pt idx="6827">
                  <c:v>9.5599999999999999E-6</c:v>
                </c:pt>
                <c:pt idx="6828">
                  <c:v>9.5680000000000005E-6</c:v>
                </c:pt>
                <c:pt idx="6829">
                  <c:v>9.577E-6</c:v>
                </c:pt>
                <c:pt idx="6830">
                  <c:v>9.5680000000000005E-6</c:v>
                </c:pt>
                <c:pt idx="6831">
                  <c:v>9.5680000000000005E-6</c:v>
                </c:pt>
                <c:pt idx="6832">
                  <c:v>9.5599999999999999E-6</c:v>
                </c:pt>
                <c:pt idx="6833">
                  <c:v>9.5510000000000005E-6</c:v>
                </c:pt>
                <c:pt idx="6834">
                  <c:v>9.5599999999999999E-6</c:v>
                </c:pt>
                <c:pt idx="6835">
                  <c:v>9.5510000000000005E-6</c:v>
                </c:pt>
                <c:pt idx="6836">
                  <c:v>9.5510000000000005E-6</c:v>
                </c:pt>
                <c:pt idx="6837">
                  <c:v>9.5680000000000005E-6</c:v>
                </c:pt>
                <c:pt idx="6838">
                  <c:v>9.5510000000000005E-6</c:v>
                </c:pt>
                <c:pt idx="6839">
                  <c:v>9.5599999999999999E-6</c:v>
                </c:pt>
                <c:pt idx="6840">
                  <c:v>9.5599999999999999E-6</c:v>
                </c:pt>
                <c:pt idx="6841">
                  <c:v>9.5599999999999999E-6</c:v>
                </c:pt>
                <c:pt idx="6842">
                  <c:v>9.5599999999999999E-6</c:v>
                </c:pt>
                <c:pt idx="6843">
                  <c:v>9.5510000000000005E-6</c:v>
                </c:pt>
                <c:pt idx="6844">
                  <c:v>9.5599999999999999E-6</c:v>
                </c:pt>
                <c:pt idx="6845">
                  <c:v>9.5599999999999999E-6</c:v>
                </c:pt>
                <c:pt idx="6846">
                  <c:v>9.5680000000000005E-6</c:v>
                </c:pt>
                <c:pt idx="6847">
                  <c:v>9.5680000000000005E-6</c:v>
                </c:pt>
                <c:pt idx="6848">
                  <c:v>9.577E-6</c:v>
                </c:pt>
                <c:pt idx="6849">
                  <c:v>9.577E-6</c:v>
                </c:pt>
                <c:pt idx="6850">
                  <c:v>9.5859999999999994E-6</c:v>
                </c:pt>
                <c:pt idx="6851">
                  <c:v>9.577E-6</c:v>
                </c:pt>
                <c:pt idx="6852">
                  <c:v>9.577E-6</c:v>
                </c:pt>
                <c:pt idx="6853">
                  <c:v>9.577E-6</c:v>
                </c:pt>
                <c:pt idx="6854">
                  <c:v>9.5859999999999994E-6</c:v>
                </c:pt>
                <c:pt idx="6855">
                  <c:v>9.5599999999999999E-6</c:v>
                </c:pt>
                <c:pt idx="6856">
                  <c:v>9.577E-6</c:v>
                </c:pt>
                <c:pt idx="6857">
                  <c:v>9.5680000000000005E-6</c:v>
                </c:pt>
                <c:pt idx="6858">
                  <c:v>9.5680000000000005E-6</c:v>
                </c:pt>
                <c:pt idx="6859">
                  <c:v>9.5680000000000005E-6</c:v>
                </c:pt>
                <c:pt idx="6860">
                  <c:v>9.577E-6</c:v>
                </c:pt>
                <c:pt idx="6861">
                  <c:v>9.5680000000000005E-6</c:v>
                </c:pt>
                <c:pt idx="6862">
                  <c:v>9.577E-6</c:v>
                </c:pt>
                <c:pt idx="6863">
                  <c:v>9.5680000000000005E-6</c:v>
                </c:pt>
                <c:pt idx="6864">
                  <c:v>9.5680000000000005E-6</c:v>
                </c:pt>
                <c:pt idx="6865">
                  <c:v>9.5599999999999999E-6</c:v>
                </c:pt>
                <c:pt idx="6866">
                  <c:v>9.5859999999999994E-6</c:v>
                </c:pt>
                <c:pt idx="6867">
                  <c:v>9.5599999999999999E-6</c:v>
                </c:pt>
                <c:pt idx="6868">
                  <c:v>9.5680000000000005E-6</c:v>
                </c:pt>
                <c:pt idx="6869">
                  <c:v>9.577E-6</c:v>
                </c:pt>
                <c:pt idx="6870">
                  <c:v>9.5680000000000005E-6</c:v>
                </c:pt>
                <c:pt idx="6871">
                  <c:v>9.5680000000000005E-6</c:v>
                </c:pt>
                <c:pt idx="6872">
                  <c:v>9.5680000000000005E-6</c:v>
                </c:pt>
                <c:pt idx="6873">
                  <c:v>9.5510000000000005E-6</c:v>
                </c:pt>
                <c:pt idx="6874">
                  <c:v>9.5599999999999999E-6</c:v>
                </c:pt>
                <c:pt idx="6875">
                  <c:v>9.5680000000000005E-6</c:v>
                </c:pt>
                <c:pt idx="6876">
                  <c:v>9.5680000000000005E-6</c:v>
                </c:pt>
                <c:pt idx="6877">
                  <c:v>9.5599999999999999E-6</c:v>
                </c:pt>
                <c:pt idx="6878">
                  <c:v>9.5599999999999999E-6</c:v>
                </c:pt>
                <c:pt idx="6879">
                  <c:v>9.5599999999999999E-6</c:v>
                </c:pt>
                <c:pt idx="6880">
                  <c:v>9.5599999999999999E-6</c:v>
                </c:pt>
                <c:pt idx="6881">
                  <c:v>9.5680000000000005E-6</c:v>
                </c:pt>
                <c:pt idx="6882">
                  <c:v>9.5680000000000005E-6</c:v>
                </c:pt>
                <c:pt idx="6883">
                  <c:v>9.5599999999999999E-6</c:v>
                </c:pt>
                <c:pt idx="6884">
                  <c:v>9.577E-6</c:v>
                </c:pt>
                <c:pt idx="6885">
                  <c:v>9.577E-6</c:v>
                </c:pt>
                <c:pt idx="6886">
                  <c:v>9.5859999999999994E-6</c:v>
                </c:pt>
                <c:pt idx="6887">
                  <c:v>9.577E-6</c:v>
                </c:pt>
                <c:pt idx="6888">
                  <c:v>9.5599999999999999E-6</c:v>
                </c:pt>
                <c:pt idx="6889">
                  <c:v>9.5599999999999999E-6</c:v>
                </c:pt>
                <c:pt idx="6890">
                  <c:v>9.5599999999999999E-6</c:v>
                </c:pt>
                <c:pt idx="6891">
                  <c:v>9.5599999999999999E-6</c:v>
                </c:pt>
                <c:pt idx="6892">
                  <c:v>9.5599999999999999E-6</c:v>
                </c:pt>
                <c:pt idx="6893">
                  <c:v>9.5510000000000005E-6</c:v>
                </c:pt>
                <c:pt idx="6894">
                  <c:v>9.5599999999999999E-6</c:v>
                </c:pt>
                <c:pt idx="6895">
                  <c:v>9.5429999999999999E-6</c:v>
                </c:pt>
                <c:pt idx="6896">
                  <c:v>9.5510000000000005E-6</c:v>
                </c:pt>
                <c:pt idx="6897">
                  <c:v>9.5340000000000005E-6</c:v>
                </c:pt>
                <c:pt idx="6898">
                  <c:v>9.5429999999999999E-6</c:v>
                </c:pt>
                <c:pt idx="6899">
                  <c:v>9.5429999999999999E-6</c:v>
                </c:pt>
                <c:pt idx="6900">
                  <c:v>9.5510000000000005E-6</c:v>
                </c:pt>
                <c:pt idx="6901">
                  <c:v>9.5680000000000005E-6</c:v>
                </c:pt>
                <c:pt idx="6902">
                  <c:v>9.5599999999999999E-6</c:v>
                </c:pt>
                <c:pt idx="6903">
                  <c:v>9.5599999999999999E-6</c:v>
                </c:pt>
                <c:pt idx="6904">
                  <c:v>9.5680000000000005E-6</c:v>
                </c:pt>
                <c:pt idx="6905">
                  <c:v>9.5510000000000005E-6</c:v>
                </c:pt>
                <c:pt idx="6906">
                  <c:v>9.5599999999999999E-6</c:v>
                </c:pt>
                <c:pt idx="6907">
                  <c:v>9.5599999999999999E-6</c:v>
                </c:pt>
                <c:pt idx="6908">
                  <c:v>9.5599999999999999E-6</c:v>
                </c:pt>
                <c:pt idx="6909">
                  <c:v>9.5599999999999999E-6</c:v>
                </c:pt>
                <c:pt idx="6910">
                  <c:v>9.5599999999999999E-6</c:v>
                </c:pt>
                <c:pt idx="6911">
                  <c:v>9.5680000000000005E-6</c:v>
                </c:pt>
                <c:pt idx="6912">
                  <c:v>9.577E-6</c:v>
                </c:pt>
                <c:pt idx="6913">
                  <c:v>9.5599999999999999E-6</c:v>
                </c:pt>
                <c:pt idx="6914">
                  <c:v>9.5680000000000005E-6</c:v>
                </c:pt>
                <c:pt idx="6915">
                  <c:v>9.5680000000000005E-6</c:v>
                </c:pt>
                <c:pt idx="6916">
                  <c:v>9.577E-6</c:v>
                </c:pt>
                <c:pt idx="6917">
                  <c:v>9.577E-6</c:v>
                </c:pt>
                <c:pt idx="6918">
                  <c:v>9.5859999999999994E-6</c:v>
                </c:pt>
                <c:pt idx="6919">
                  <c:v>9.6029999999999994E-6</c:v>
                </c:pt>
                <c:pt idx="6920">
                  <c:v>9.6029999999999994E-6</c:v>
                </c:pt>
                <c:pt idx="6921">
                  <c:v>9.594E-6</c:v>
                </c:pt>
                <c:pt idx="6922">
                  <c:v>9.5859999999999994E-6</c:v>
                </c:pt>
                <c:pt idx="6923">
                  <c:v>9.594E-6</c:v>
                </c:pt>
                <c:pt idx="6924">
                  <c:v>9.594E-6</c:v>
                </c:pt>
                <c:pt idx="6925">
                  <c:v>9.6029999999999994E-6</c:v>
                </c:pt>
                <c:pt idx="6926">
                  <c:v>9.6120000000000005E-6</c:v>
                </c:pt>
                <c:pt idx="6927">
                  <c:v>9.6120000000000005E-6</c:v>
                </c:pt>
                <c:pt idx="6928">
                  <c:v>9.6199999999999994E-6</c:v>
                </c:pt>
                <c:pt idx="6929">
                  <c:v>9.6120000000000005E-6</c:v>
                </c:pt>
                <c:pt idx="6930">
                  <c:v>9.6290000000000005E-6</c:v>
                </c:pt>
                <c:pt idx="6931">
                  <c:v>9.6199999999999994E-6</c:v>
                </c:pt>
                <c:pt idx="6932">
                  <c:v>9.6290000000000005E-6</c:v>
                </c:pt>
                <c:pt idx="6933">
                  <c:v>9.6290000000000005E-6</c:v>
                </c:pt>
                <c:pt idx="6934">
                  <c:v>9.6199999999999994E-6</c:v>
                </c:pt>
                <c:pt idx="6935">
                  <c:v>9.6290000000000005E-6</c:v>
                </c:pt>
                <c:pt idx="6936">
                  <c:v>9.6199999999999994E-6</c:v>
                </c:pt>
                <c:pt idx="6937">
                  <c:v>9.6290000000000005E-6</c:v>
                </c:pt>
                <c:pt idx="6938">
                  <c:v>9.6290000000000005E-6</c:v>
                </c:pt>
                <c:pt idx="6939">
                  <c:v>9.6290000000000005E-6</c:v>
                </c:pt>
                <c:pt idx="6940">
                  <c:v>9.6290000000000005E-6</c:v>
                </c:pt>
                <c:pt idx="6941">
                  <c:v>9.6290000000000005E-6</c:v>
                </c:pt>
                <c:pt idx="6942">
                  <c:v>9.6290000000000005E-6</c:v>
                </c:pt>
                <c:pt idx="6943">
                  <c:v>9.6460000000000005E-6</c:v>
                </c:pt>
                <c:pt idx="6944">
                  <c:v>9.6460000000000005E-6</c:v>
                </c:pt>
                <c:pt idx="6945">
                  <c:v>9.6460000000000005E-6</c:v>
                </c:pt>
                <c:pt idx="6946">
                  <c:v>9.6379999999999999E-6</c:v>
                </c:pt>
                <c:pt idx="6947">
                  <c:v>9.6460000000000005E-6</c:v>
                </c:pt>
                <c:pt idx="6948">
                  <c:v>9.6549999999999999E-6</c:v>
                </c:pt>
                <c:pt idx="6949">
                  <c:v>9.6460000000000005E-6</c:v>
                </c:pt>
                <c:pt idx="6950">
                  <c:v>9.6639999999999993E-6</c:v>
                </c:pt>
                <c:pt idx="6951">
                  <c:v>9.6719999999999999E-6</c:v>
                </c:pt>
                <c:pt idx="6952">
                  <c:v>9.6719999999999999E-6</c:v>
                </c:pt>
                <c:pt idx="6953">
                  <c:v>9.6549999999999999E-6</c:v>
                </c:pt>
                <c:pt idx="6954">
                  <c:v>9.6719999999999999E-6</c:v>
                </c:pt>
                <c:pt idx="6955">
                  <c:v>9.6719999999999999E-6</c:v>
                </c:pt>
                <c:pt idx="6956">
                  <c:v>9.6549999999999999E-6</c:v>
                </c:pt>
                <c:pt idx="6957">
                  <c:v>9.6809999999999993E-6</c:v>
                </c:pt>
                <c:pt idx="6958">
                  <c:v>9.6809999999999993E-6</c:v>
                </c:pt>
                <c:pt idx="6959">
                  <c:v>9.6639999999999993E-6</c:v>
                </c:pt>
                <c:pt idx="6960">
                  <c:v>9.6639999999999993E-6</c:v>
                </c:pt>
                <c:pt idx="6961">
                  <c:v>9.6639999999999993E-6</c:v>
                </c:pt>
                <c:pt idx="6962">
                  <c:v>9.6639999999999993E-6</c:v>
                </c:pt>
                <c:pt idx="6963">
                  <c:v>9.6809999999999993E-6</c:v>
                </c:pt>
                <c:pt idx="6964">
                  <c:v>9.6809999999999993E-6</c:v>
                </c:pt>
                <c:pt idx="6965">
                  <c:v>9.6809999999999993E-6</c:v>
                </c:pt>
                <c:pt idx="6966">
                  <c:v>9.6900000000000004E-6</c:v>
                </c:pt>
                <c:pt idx="6967">
                  <c:v>9.6809999999999993E-6</c:v>
                </c:pt>
                <c:pt idx="6968">
                  <c:v>9.6809999999999993E-6</c:v>
                </c:pt>
                <c:pt idx="6969">
                  <c:v>9.6719999999999999E-6</c:v>
                </c:pt>
                <c:pt idx="6970">
                  <c:v>9.6809999999999993E-6</c:v>
                </c:pt>
                <c:pt idx="6971">
                  <c:v>9.6900000000000004E-6</c:v>
                </c:pt>
                <c:pt idx="6972">
                  <c:v>9.6979999999999993E-6</c:v>
                </c:pt>
                <c:pt idx="6973">
                  <c:v>9.6900000000000004E-6</c:v>
                </c:pt>
                <c:pt idx="6974">
                  <c:v>9.6900000000000004E-6</c:v>
                </c:pt>
                <c:pt idx="6975">
                  <c:v>9.6979999999999993E-6</c:v>
                </c:pt>
                <c:pt idx="6976">
                  <c:v>9.6900000000000004E-6</c:v>
                </c:pt>
                <c:pt idx="6977">
                  <c:v>9.6979999999999993E-6</c:v>
                </c:pt>
                <c:pt idx="6978">
                  <c:v>9.6979999999999993E-6</c:v>
                </c:pt>
                <c:pt idx="6979">
                  <c:v>9.6809999999999993E-6</c:v>
                </c:pt>
                <c:pt idx="6980">
                  <c:v>9.6900000000000004E-6</c:v>
                </c:pt>
                <c:pt idx="6981">
                  <c:v>9.6900000000000004E-6</c:v>
                </c:pt>
                <c:pt idx="6982">
                  <c:v>9.6900000000000004E-6</c:v>
                </c:pt>
                <c:pt idx="6983">
                  <c:v>9.6809999999999993E-6</c:v>
                </c:pt>
                <c:pt idx="6984">
                  <c:v>9.6809999999999993E-6</c:v>
                </c:pt>
                <c:pt idx="6985">
                  <c:v>9.6639999999999993E-6</c:v>
                </c:pt>
                <c:pt idx="6986">
                  <c:v>9.6379999999999999E-6</c:v>
                </c:pt>
                <c:pt idx="6987">
                  <c:v>9.6379999999999999E-6</c:v>
                </c:pt>
                <c:pt idx="6988">
                  <c:v>9.6290000000000005E-6</c:v>
                </c:pt>
                <c:pt idx="6989">
                  <c:v>9.6290000000000005E-6</c:v>
                </c:pt>
                <c:pt idx="6990">
                  <c:v>9.6290000000000005E-6</c:v>
                </c:pt>
                <c:pt idx="6991">
                  <c:v>9.6120000000000005E-6</c:v>
                </c:pt>
                <c:pt idx="6992">
                  <c:v>9.6199999999999994E-6</c:v>
                </c:pt>
                <c:pt idx="6993">
                  <c:v>9.6199999999999994E-6</c:v>
                </c:pt>
                <c:pt idx="6994">
                  <c:v>9.6199999999999994E-6</c:v>
                </c:pt>
                <c:pt idx="6995">
                  <c:v>9.6900000000000004E-6</c:v>
                </c:pt>
                <c:pt idx="6996">
                  <c:v>9.7950000000000002E-6</c:v>
                </c:pt>
                <c:pt idx="6997">
                  <c:v>9.7690000000000008E-6</c:v>
                </c:pt>
                <c:pt idx="6998">
                  <c:v>9.7769999999999997E-6</c:v>
                </c:pt>
                <c:pt idx="6999">
                  <c:v>9.7690000000000008E-6</c:v>
                </c:pt>
                <c:pt idx="7000">
                  <c:v>9.7950000000000002E-6</c:v>
                </c:pt>
                <c:pt idx="7001">
                  <c:v>9.7769999999999997E-6</c:v>
                </c:pt>
                <c:pt idx="7002">
                  <c:v>9.7769999999999997E-6</c:v>
                </c:pt>
                <c:pt idx="7003">
                  <c:v>9.7769999999999997E-6</c:v>
                </c:pt>
                <c:pt idx="7004">
                  <c:v>9.7769999999999997E-6</c:v>
                </c:pt>
                <c:pt idx="7005">
                  <c:v>9.7860000000000008E-6</c:v>
                </c:pt>
                <c:pt idx="7006">
                  <c:v>9.7690000000000008E-6</c:v>
                </c:pt>
                <c:pt idx="7007">
                  <c:v>9.7690000000000008E-6</c:v>
                </c:pt>
                <c:pt idx="7008">
                  <c:v>9.7690000000000008E-6</c:v>
                </c:pt>
                <c:pt idx="7009">
                  <c:v>9.7599999999999997E-6</c:v>
                </c:pt>
                <c:pt idx="7010">
                  <c:v>9.7599999999999997E-6</c:v>
                </c:pt>
                <c:pt idx="7011">
                  <c:v>9.7769999999999997E-6</c:v>
                </c:pt>
                <c:pt idx="7012">
                  <c:v>9.7510000000000003E-6</c:v>
                </c:pt>
                <c:pt idx="7013">
                  <c:v>9.7510000000000003E-6</c:v>
                </c:pt>
                <c:pt idx="7014">
                  <c:v>9.7510000000000003E-6</c:v>
                </c:pt>
                <c:pt idx="7015">
                  <c:v>9.7510000000000003E-6</c:v>
                </c:pt>
                <c:pt idx="7016">
                  <c:v>9.7510000000000003E-6</c:v>
                </c:pt>
                <c:pt idx="7017">
                  <c:v>9.7599999999999997E-6</c:v>
                </c:pt>
                <c:pt idx="7018">
                  <c:v>9.7510000000000003E-6</c:v>
                </c:pt>
                <c:pt idx="7019">
                  <c:v>9.7510000000000003E-6</c:v>
                </c:pt>
                <c:pt idx="7020">
                  <c:v>9.7860000000000008E-6</c:v>
                </c:pt>
                <c:pt idx="7021">
                  <c:v>9.7860000000000008E-6</c:v>
                </c:pt>
                <c:pt idx="7022">
                  <c:v>9.7860000000000008E-6</c:v>
                </c:pt>
                <c:pt idx="7023">
                  <c:v>9.7690000000000008E-6</c:v>
                </c:pt>
                <c:pt idx="7024">
                  <c:v>9.7690000000000008E-6</c:v>
                </c:pt>
                <c:pt idx="7025">
                  <c:v>9.7860000000000008E-6</c:v>
                </c:pt>
                <c:pt idx="7026">
                  <c:v>9.7769999999999997E-6</c:v>
                </c:pt>
                <c:pt idx="7027">
                  <c:v>9.7769999999999997E-6</c:v>
                </c:pt>
                <c:pt idx="7028">
                  <c:v>9.7769999999999997E-6</c:v>
                </c:pt>
                <c:pt idx="7029">
                  <c:v>9.7950000000000002E-6</c:v>
                </c:pt>
                <c:pt idx="7030">
                  <c:v>9.91E-6</c:v>
                </c:pt>
                <c:pt idx="7031">
                  <c:v>9.9280000000000005E-6</c:v>
                </c:pt>
                <c:pt idx="7032">
                  <c:v>9.9280000000000005E-6</c:v>
                </c:pt>
                <c:pt idx="7033">
                  <c:v>9.9280000000000005E-6</c:v>
                </c:pt>
                <c:pt idx="7034">
                  <c:v>9.9280000000000005E-6</c:v>
                </c:pt>
                <c:pt idx="7035">
                  <c:v>9.9459999999999993E-6</c:v>
                </c:pt>
                <c:pt idx="7036">
                  <c:v>9.9550000000000004E-6</c:v>
                </c:pt>
                <c:pt idx="7037">
                  <c:v>9.9459999999999993E-6</c:v>
                </c:pt>
                <c:pt idx="7038">
                  <c:v>9.9550000000000004E-6</c:v>
                </c:pt>
                <c:pt idx="7039">
                  <c:v>9.9459999999999993E-6</c:v>
                </c:pt>
                <c:pt idx="7040">
                  <c:v>9.9550000000000004E-6</c:v>
                </c:pt>
                <c:pt idx="7041">
                  <c:v>9.8570000000000007E-6</c:v>
                </c:pt>
                <c:pt idx="7042">
                  <c:v>9.8660000000000001E-6</c:v>
                </c:pt>
                <c:pt idx="7043">
                  <c:v>9.8660000000000001E-6</c:v>
                </c:pt>
                <c:pt idx="7044">
                  <c:v>9.8390000000000002E-6</c:v>
                </c:pt>
                <c:pt idx="7045">
                  <c:v>9.8570000000000007E-6</c:v>
                </c:pt>
                <c:pt idx="7046">
                  <c:v>9.8479999999999996E-6</c:v>
                </c:pt>
                <c:pt idx="7047">
                  <c:v>9.8300000000000008E-6</c:v>
                </c:pt>
                <c:pt idx="7048">
                  <c:v>9.8570000000000007E-6</c:v>
                </c:pt>
                <c:pt idx="7049">
                  <c:v>9.8300000000000008E-6</c:v>
                </c:pt>
                <c:pt idx="7050">
                  <c:v>9.8390000000000002E-6</c:v>
                </c:pt>
                <c:pt idx="7051">
                  <c:v>9.8390000000000002E-6</c:v>
                </c:pt>
                <c:pt idx="7052">
                  <c:v>9.8390000000000002E-6</c:v>
                </c:pt>
                <c:pt idx="7053">
                  <c:v>9.8390000000000002E-6</c:v>
                </c:pt>
                <c:pt idx="7054">
                  <c:v>9.8300000000000008E-6</c:v>
                </c:pt>
                <c:pt idx="7055">
                  <c:v>9.8479999999999996E-6</c:v>
                </c:pt>
                <c:pt idx="7056">
                  <c:v>9.8390000000000002E-6</c:v>
                </c:pt>
                <c:pt idx="7057">
                  <c:v>9.8479999999999996E-6</c:v>
                </c:pt>
                <c:pt idx="7058">
                  <c:v>9.8479999999999996E-6</c:v>
                </c:pt>
                <c:pt idx="7059">
                  <c:v>9.8570000000000007E-6</c:v>
                </c:pt>
                <c:pt idx="7060">
                  <c:v>9.8660000000000001E-6</c:v>
                </c:pt>
                <c:pt idx="7061">
                  <c:v>9.8570000000000007E-6</c:v>
                </c:pt>
                <c:pt idx="7062">
                  <c:v>9.8570000000000007E-6</c:v>
                </c:pt>
                <c:pt idx="7063">
                  <c:v>9.8660000000000001E-6</c:v>
                </c:pt>
                <c:pt idx="7064">
                  <c:v>9.8570000000000007E-6</c:v>
                </c:pt>
                <c:pt idx="7065">
                  <c:v>9.8570000000000007E-6</c:v>
                </c:pt>
                <c:pt idx="7066">
                  <c:v>9.8660000000000001E-6</c:v>
                </c:pt>
                <c:pt idx="7067">
                  <c:v>9.8570000000000007E-6</c:v>
                </c:pt>
                <c:pt idx="7068">
                  <c:v>9.8479999999999996E-6</c:v>
                </c:pt>
                <c:pt idx="7069">
                  <c:v>9.8479999999999996E-6</c:v>
                </c:pt>
                <c:pt idx="7070">
                  <c:v>9.8660000000000001E-6</c:v>
                </c:pt>
                <c:pt idx="7071">
                  <c:v>9.8479999999999996E-6</c:v>
                </c:pt>
                <c:pt idx="7072">
                  <c:v>9.8570000000000007E-6</c:v>
                </c:pt>
                <c:pt idx="7073">
                  <c:v>9.8570000000000007E-6</c:v>
                </c:pt>
                <c:pt idx="7074">
                  <c:v>9.8570000000000007E-6</c:v>
                </c:pt>
                <c:pt idx="7075">
                  <c:v>9.8479999999999996E-6</c:v>
                </c:pt>
                <c:pt idx="7076">
                  <c:v>9.8570000000000007E-6</c:v>
                </c:pt>
                <c:pt idx="7077">
                  <c:v>9.8749999999999995E-6</c:v>
                </c:pt>
                <c:pt idx="7078">
                  <c:v>9.8570000000000007E-6</c:v>
                </c:pt>
                <c:pt idx="7079">
                  <c:v>9.8749999999999995E-6</c:v>
                </c:pt>
                <c:pt idx="7080">
                  <c:v>9.8660000000000001E-6</c:v>
                </c:pt>
                <c:pt idx="7081">
                  <c:v>9.8660000000000001E-6</c:v>
                </c:pt>
                <c:pt idx="7082">
                  <c:v>9.8840000000000006E-6</c:v>
                </c:pt>
                <c:pt idx="7083">
                  <c:v>9.8749999999999995E-6</c:v>
                </c:pt>
                <c:pt idx="7084">
                  <c:v>9.8749999999999995E-6</c:v>
                </c:pt>
                <c:pt idx="7085">
                  <c:v>9.8749999999999995E-6</c:v>
                </c:pt>
                <c:pt idx="7086">
                  <c:v>9.8749999999999995E-6</c:v>
                </c:pt>
                <c:pt idx="7087">
                  <c:v>9.8749999999999995E-6</c:v>
                </c:pt>
                <c:pt idx="7088">
                  <c:v>9.8919999999999995E-6</c:v>
                </c:pt>
                <c:pt idx="7089">
                  <c:v>9.8749999999999995E-6</c:v>
                </c:pt>
                <c:pt idx="7090">
                  <c:v>9.9010000000000006E-6</c:v>
                </c:pt>
                <c:pt idx="7091">
                  <c:v>9.8840000000000006E-6</c:v>
                </c:pt>
                <c:pt idx="7092">
                  <c:v>9.8840000000000006E-6</c:v>
                </c:pt>
                <c:pt idx="7093">
                  <c:v>9.8919999999999995E-6</c:v>
                </c:pt>
                <c:pt idx="7094">
                  <c:v>9.8919999999999995E-6</c:v>
                </c:pt>
                <c:pt idx="7095">
                  <c:v>9.9010000000000006E-6</c:v>
                </c:pt>
                <c:pt idx="7096">
                  <c:v>9.8840000000000006E-6</c:v>
                </c:pt>
                <c:pt idx="7097">
                  <c:v>9.8840000000000006E-6</c:v>
                </c:pt>
                <c:pt idx="7098">
                  <c:v>9.8840000000000006E-6</c:v>
                </c:pt>
                <c:pt idx="7099">
                  <c:v>9.8919999999999995E-6</c:v>
                </c:pt>
                <c:pt idx="7100">
                  <c:v>9.8919999999999995E-6</c:v>
                </c:pt>
                <c:pt idx="7101">
                  <c:v>9.8300000000000008E-6</c:v>
                </c:pt>
                <c:pt idx="7102">
                  <c:v>9.8300000000000008E-6</c:v>
                </c:pt>
                <c:pt idx="7103">
                  <c:v>9.8300000000000008E-6</c:v>
                </c:pt>
                <c:pt idx="7104">
                  <c:v>9.8209999999999997E-6</c:v>
                </c:pt>
                <c:pt idx="7105">
                  <c:v>9.8039999999999996E-6</c:v>
                </c:pt>
                <c:pt idx="7106">
                  <c:v>9.8130000000000007E-6</c:v>
                </c:pt>
                <c:pt idx="7107">
                  <c:v>9.8039999999999996E-6</c:v>
                </c:pt>
                <c:pt idx="7108">
                  <c:v>9.7860000000000008E-6</c:v>
                </c:pt>
                <c:pt idx="7109">
                  <c:v>9.8130000000000007E-6</c:v>
                </c:pt>
                <c:pt idx="7110">
                  <c:v>9.7950000000000002E-6</c:v>
                </c:pt>
                <c:pt idx="7111">
                  <c:v>9.8130000000000007E-6</c:v>
                </c:pt>
                <c:pt idx="7112">
                  <c:v>9.8039999999999996E-6</c:v>
                </c:pt>
                <c:pt idx="7113">
                  <c:v>9.8130000000000007E-6</c:v>
                </c:pt>
                <c:pt idx="7114">
                  <c:v>9.8039999999999996E-6</c:v>
                </c:pt>
                <c:pt idx="7115">
                  <c:v>9.7950000000000002E-6</c:v>
                </c:pt>
                <c:pt idx="7116">
                  <c:v>9.8130000000000007E-6</c:v>
                </c:pt>
                <c:pt idx="7117">
                  <c:v>9.8130000000000007E-6</c:v>
                </c:pt>
                <c:pt idx="7118">
                  <c:v>9.8130000000000007E-6</c:v>
                </c:pt>
                <c:pt idx="7119">
                  <c:v>9.8209999999999997E-6</c:v>
                </c:pt>
                <c:pt idx="7120">
                  <c:v>9.8209999999999997E-6</c:v>
                </c:pt>
                <c:pt idx="7121">
                  <c:v>9.8130000000000007E-6</c:v>
                </c:pt>
                <c:pt idx="7122">
                  <c:v>9.8130000000000007E-6</c:v>
                </c:pt>
                <c:pt idx="7123">
                  <c:v>9.8130000000000007E-6</c:v>
                </c:pt>
                <c:pt idx="7124">
                  <c:v>9.8039999999999996E-6</c:v>
                </c:pt>
                <c:pt idx="7125">
                  <c:v>9.8130000000000007E-6</c:v>
                </c:pt>
                <c:pt idx="7126">
                  <c:v>9.8039999999999996E-6</c:v>
                </c:pt>
                <c:pt idx="7127">
                  <c:v>9.8130000000000007E-6</c:v>
                </c:pt>
                <c:pt idx="7128">
                  <c:v>9.7950000000000002E-6</c:v>
                </c:pt>
                <c:pt idx="7129">
                  <c:v>9.7950000000000002E-6</c:v>
                </c:pt>
                <c:pt idx="7130">
                  <c:v>9.8130000000000007E-6</c:v>
                </c:pt>
                <c:pt idx="7131">
                  <c:v>9.8039999999999996E-6</c:v>
                </c:pt>
                <c:pt idx="7132">
                  <c:v>9.7950000000000002E-6</c:v>
                </c:pt>
                <c:pt idx="7133">
                  <c:v>9.8039999999999996E-6</c:v>
                </c:pt>
                <c:pt idx="7134">
                  <c:v>9.8039999999999996E-6</c:v>
                </c:pt>
                <c:pt idx="7135">
                  <c:v>9.8039999999999996E-6</c:v>
                </c:pt>
                <c:pt idx="7136">
                  <c:v>9.7860000000000008E-6</c:v>
                </c:pt>
                <c:pt idx="7137">
                  <c:v>9.8039999999999996E-6</c:v>
                </c:pt>
                <c:pt idx="7138">
                  <c:v>9.7950000000000002E-6</c:v>
                </c:pt>
                <c:pt idx="7139">
                  <c:v>9.8039999999999996E-6</c:v>
                </c:pt>
                <c:pt idx="7140">
                  <c:v>9.8130000000000007E-6</c:v>
                </c:pt>
                <c:pt idx="7141">
                  <c:v>9.8130000000000007E-6</c:v>
                </c:pt>
                <c:pt idx="7142">
                  <c:v>9.8130000000000007E-6</c:v>
                </c:pt>
                <c:pt idx="7143">
                  <c:v>9.8209999999999997E-6</c:v>
                </c:pt>
                <c:pt idx="7144">
                  <c:v>9.8039999999999996E-6</c:v>
                </c:pt>
                <c:pt idx="7145">
                  <c:v>9.7950000000000002E-6</c:v>
                </c:pt>
                <c:pt idx="7146">
                  <c:v>9.8039999999999996E-6</c:v>
                </c:pt>
                <c:pt idx="7147">
                  <c:v>9.8039999999999996E-6</c:v>
                </c:pt>
                <c:pt idx="7148">
                  <c:v>9.7950000000000002E-6</c:v>
                </c:pt>
                <c:pt idx="7149">
                  <c:v>9.8039999999999996E-6</c:v>
                </c:pt>
                <c:pt idx="7150">
                  <c:v>9.8130000000000007E-6</c:v>
                </c:pt>
                <c:pt idx="7151">
                  <c:v>9.8130000000000007E-6</c:v>
                </c:pt>
                <c:pt idx="7152">
                  <c:v>9.7950000000000002E-6</c:v>
                </c:pt>
                <c:pt idx="7153">
                  <c:v>9.8130000000000007E-6</c:v>
                </c:pt>
                <c:pt idx="7154">
                  <c:v>9.8209999999999997E-6</c:v>
                </c:pt>
                <c:pt idx="7155">
                  <c:v>9.8130000000000007E-6</c:v>
                </c:pt>
                <c:pt idx="7156">
                  <c:v>9.8209999999999997E-6</c:v>
                </c:pt>
                <c:pt idx="7157">
                  <c:v>9.8209999999999997E-6</c:v>
                </c:pt>
                <c:pt idx="7158">
                  <c:v>9.8209999999999997E-6</c:v>
                </c:pt>
                <c:pt idx="7159">
                  <c:v>9.8209999999999997E-6</c:v>
                </c:pt>
                <c:pt idx="7160">
                  <c:v>9.8130000000000007E-6</c:v>
                </c:pt>
                <c:pt idx="7161">
                  <c:v>9.8300000000000008E-6</c:v>
                </c:pt>
                <c:pt idx="7162">
                  <c:v>9.8300000000000008E-6</c:v>
                </c:pt>
                <c:pt idx="7163">
                  <c:v>9.8209999999999997E-6</c:v>
                </c:pt>
                <c:pt idx="7164">
                  <c:v>9.8300000000000008E-6</c:v>
                </c:pt>
                <c:pt idx="7165">
                  <c:v>9.8209999999999997E-6</c:v>
                </c:pt>
                <c:pt idx="7166">
                  <c:v>9.8300000000000008E-6</c:v>
                </c:pt>
                <c:pt idx="7167">
                  <c:v>9.8209999999999997E-6</c:v>
                </c:pt>
                <c:pt idx="7168">
                  <c:v>9.8300000000000008E-6</c:v>
                </c:pt>
                <c:pt idx="7169">
                  <c:v>9.8130000000000007E-6</c:v>
                </c:pt>
                <c:pt idx="7170">
                  <c:v>9.8300000000000008E-6</c:v>
                </c:pt>
                <c:pt idx="7171">
                  <c:v>9.8300000000000008E-6</c:v>
                </c:pt>
                <c:pt idx="7172">
                  <c:v>9.8209999999999997E-6</c:v>
                </c:pt>
                <c:pt idx="7173">
                  <c:v>9.8390000000000002E-6</c:v>
                </c:pt>
                <c:pt idx="7174">
                  <c:v>9.8300000000000008E-6</c:v>
                </c:pt>
                <c:pt idx="7175">
                  <c:v>9.8209999999999997E-6</c:v>
                </c:pt>
                <c:pt idx="7176">
                  <c:v>9.8209999999999997E-6</c:v>
                </c:pt>
                <c:pt idx="7177">
                  <c:v>9.8479999999999996E-6</c:v>
                </c:pt>
                <c:pt idx="7178">
                  <c:v>9.8390000000000002E-6</c:v>
                </c:pt>
                <c:pt idx="7179">
                  <c:v>9.8300000000000008E-6</c:v>
                </c:pt>
                <c:pt idx="7180">
                  <c:v>9.8300000000000008E-6</c:v>
                </c:pt>
                <c:pt idx="7181">
                  <c:v>9.8300000000000008E-6</c:v>
                </c:pt>
                <c:pt idx="7182">
                  <c:v>9.8300000000000008E-6</c:v>
                </c:pt>
                <c:pt idx="7183">
                  <c:v>9.8390000000000002E-6</c:v>
                </c:pt>
                <c:pt idx="7184">
                  <c:v>9.8209999999999997E-6</c:v>
                </c:pt>
                <c:pt idx="7185">
                  <c:v>9.8390000000000002E-6</c:v>
                </c:pt>
                <c:pt idx="7186">
                  <c:v>9.8300000000000008E-6</c:v>
                </c:pt>
                <c:pt idx="7187">
                  <c:v>9.8300000000000008E-6</c:v>
                </c:pt>
                <c:pt idx="7188">
                  <c:v>9.8390000000000002E-6</c:v>
                </c:pt>
                <c:pt idx="7189">
                  <c:v>9.8209999999999997E-6</c:v>
                </c:pt>
                <c:pt idx="7190">
                  <c:v>9.8209999999999997E-6</c:v>
                </c:pt>
                <c:pt idx="7191">
                  <c:v>9.8300000000000008E-6</c:v>
                </c:pt>
                <c:pt idx="7192">
                  <c:v>9.8300000000000008E-6</c:v>
                </c:pt>
                <c:pt idx="7193">
                  <c:v>9.8390000000000002E-6</c:v>
                </c:pt>
                <c:pt idx="7194">
                  <c:v>9.8390000000000002E-6</c:v>
                </c:pt>
                <c:pt idx="7195">
                  <c:v>9.8300000000000008E-6</c:v>
                </c:pt>
                <c:pt idx="7196">
                  <c:v>9.8300000000000008E-6</c:v>
                </c:pt>
                <c:pt idx="7197">
                  <c:v>9.8300000000000008E-6</c:v>
                </c:pt>
                <c:pt idx="7198">
                  <c:v>9.8390000000000002E-6</c:v>
                </c:pt>
                <c:pt idx="7199">
                  <c:v>9.8300000000000008E-6</c:v>
                </c:pt>
                <c:pt idx="7200">
                  <c:v>9.8209999999999997E-6</c:v>
                </c:pt>
                <c:pt idx="7201">
                  <c:v>9.8209999999999997E-6</c:v>
                </c:pt>
                <c:pt idx="7202">
                  <c:v>9.8300000000000008E-6</c:v>
                </c:pt>
                <c:pt idx="7203">
                  <c:v>9.8300000000000008E-6</c:v>
                </c:pt>
                <c:pt idx="7204">
                  <c:v>9.8209999999999997E-6</c:v>
                </c:pt>
                <c:pt idx="7205">
                  <c:v>9.8300000000000008E-6</c:v>
                </c:pt>
                <c:pt idx="7206">
                  <c:v>9.8209999999999997E-6</c:v>
                </c:pt>
                <c:pt idx="7207">
                  <c:v>9.8209999999999997E-6</c:v>
                </c:pt>
                <c:pt idx="7208">
                  <c:v>9.8209999999999997E-6</c:v>
                </c:pt>
                <c:pt idx="7209">
                  <c:v>9.8300000000000008E-6</c:v>
                </c:pt>
                <c:pt idx="7210">
                  <c:v>9.8209999999999997E-6</c:v>
                </c:pt>
                <c:pt idx="7211">
                  <c:v>9.8130000000000007E-6</c:v>
                </c:pt>
                <c:pt idx="7212">
                  <c:v>9.8209999999999997E-6</c:v>
                </c:pt>
                <c:pt idx="7213">
                  <c:v>9.8300000000000008E-6</c:v>
                </c:pt>
                <c:pt idx="7214">
                  <c:v>9.8300000000000008E-6</c:v>
                </c:pt>
                <c:pt idx="7215">
                  <c:v>9.8209999999999997E-6</c:v>
                </c:pt>
                <c:pt idx="7216">
                  <c:v>9.8209999999999997E-6</c:v>
                </c:pt>
                <c:pt idx="7217">
                  <c:v>9.8300000000000008E-6</c:v>
                </c:pt>
                <c:pt idx="7218">
                  <c:v>9.8390000000000002E-6</c:v>
                </c:pt>
                <c:pt idx="7219">
                  <c:v>9.8209999999999997E-6</c:v>
                </c:pt>
                <c:pt idx="7220">
                  <c:v>9.8300000000000008E-6</c:v>
                </c:pt>
                <c:pt idx="7221">
                  <c:v>9.8209999999999997E-6</c:v>
                </c:pt>
                <c:pt idx="7222">
                  <c:v>9.8209999999999997E-6</c:v>
                </c:pt>
                <c:pt idx="7223">
                  <c:v>9.8300000000000008E-6</c:v>
                </c:pt>
                <c:pt idx="7224">
                  <c:v>9.8209999999999997E-6</c:v>
                </c:pt>
                <c:pt idx="7225">
                  <c:v>9.8209999999999997E-6</c:v>
                </c:pt>
                <c:pt idx="7226">
                  <c:v>9.8300000000000008E-6</c:v>
                </c:pt>
                <c:pt idx="7227">
                  <c:v>9.8209999999999997E-6</c:v>
                </c:pt>
                <c:pt idx="7228">
                  <c:v>9.8300000000000008E-6</c:v>
                </c:pt>
                <c:pt idx="7229">
                  <c:v>9.8209999999999997E-6</c:v>
                </c:pt>
                <c:pt idx="7230">
                  <c:v>9.8300000000000008E-6</c:v>
                </c:pt>
                <c:pt idx="7231">
                  <c:v>9.8300000000000008E-6</c:v>
                </c:pt>
                <c:pt idx="7232">
                  <c:v>9.8130000000000007E-6</c:v>
                </c:pt>
                <c:pt idx="7233">
                  <c:v>9.8209999999999997E-6</c:v>
                </c:pt>
                <c:pt idx="7234">
                  <c:v>9.7950000000000002E-6</c:v>
                </c:pt>
                <c:pt idx="7235">
                  <c:v>9.7769999999999997E-6</c:v>
                </c:pt>
                <c:pt idx="7236">
                  <c:v>9.9010000000000006E-6</c:v>
                </c:pt>
                <c:pt idx="7237">
                  <c:v>9.9010000000000006E-6</c:v>
                </c:pt>
                <c:pt idx="7238">
                  <c:v>9.9010000000000006E-6</c:v>
                </c:pt>
                <c:pt idx="7239">
                  <c:v>9.8919999999999995E-6</c:v>
                </c:pt>
                <c:pt idx="7240">
                  <c:v>9.91E-6</c:v>
                </c:pt>
                <c:pt idx="7241">
                  <c:v>9.9189999999999994E-6</c:v>
                </c:pt>
                <c:pt idx="7242">
                  <c:v>9.9280000000000005E-6</c:v>
                </c:pt>
                <c:pt idx="7243">
                  <c:v>9.9280000000000005E-6</c:v>
                </c:pt>
                <c:pt idx="7244">
                  <c:v>9.9280000000000005E-6</c:v>
                </c:pt>
                <c:pt idx="7245">
                  <c:v>9.9369999999999999E-6</c:v>
                </c:pt>
                <c:pt idx="7246">
                  <c:v>9.9550000000000004E-6</c:v>
                </c:pt>
                <c:pt idx="7247">
                  <c:v>9.9639999999999998E-6</c:v>
                </c:pt>
                <c:pt idx="7248">
                  <c:v>9.9639999999999998E-6</c:v>
                </c:pt>
                <c:pt idx="7249">
                  <c:v>9.9459999999999993E-6</c:v>
                </c:pt>
                <c:pt idx="7250">
                  <c:v>9.9729999999999992E-6</c:v>
                </c:pt>
                <c:pt idx="7251">
                  <c:v>9.9639999999999998E-6</c:v>
                </c:pt>
                <c:pt idx="7252">
                  <c:v>9.9639999999999998E-6</c:v>
                </c:pt>
                <c:pt idx="7253">
                  <c:v>9.9550000000000004E-6</c:v>
                </c:pt>
                <c:pt idx="7254">
                  <c:v>9.9729999999999992E-6</c:v>
                </c:pt>
                <c:pt idx="7255">
                  <c:v>9.9639999999999998E-6</c:v>
                </c:pt>
                <c:pt idx="7256">
                  <c:v>9.9820000000000003E-6</c:v>
                </c:pt>
                <c:pt idx="7257">
                  <c:v>9.9729999999999992E-6</c:v>
                </c:pt>
                <c:pt idx="7258">
                  <c:v>9.9820000000000003E-6</c:v>
                </c:pt>
                <c:pt idx="7259">
                  <c:v>9.9729999999999992E-6</c:v>
                </c:pt>
                <c:pt idx="7260">
                  <c:v>9.9729999999999992E-6</c:v>
                </c:pt>
                <c:pt idx="7261">
                  <c:v>9.9729999999999992E-6</c:v>
                </c:pt>
                <c:pt idx="7262">
                  <c:v>9.9729999999999992E-6</c:v>
                </c:pt>
                <c:pt idx="7263">
                  <c:v>9.9820000000000003E-6</c:v>
                </c:pt>
                <c:pt idx="7264">
                  <c:v>9.9820000000000003E-6</c:v>
                </c:pt>
                <c:pt idx="7265">
                  <c:v>9.9729999999999992E-6</c:v>
                </c:pt>
                <c:pt idx="7266">
                  <c:v>9.9909999999999997E-6</c:v>
                </c:pt>
                <c:pt idx="7267">
                  <c:v>1.0000000000000001E-5</c:v>
                </c:pt>
                <c:pt idx="7268">
                  <c:v>9.9820000000000003E-6</c:v>
                </c:pt>
                <c:pt idx="7269">
                  <c:v>9.9820000000000003E-6</c:v>
                </c:pt>
                <c:pt idx="7270">
                  <c:v>9.9820000000000003E-6</c:v>
                </c:pt>
                <c:pt idx="7271">
                  <c:v>9.9909999999999997E-6</c:v>
                </c:pt>
                <c:pt idx="7272">
                  <c:v>9.9820000000000003E-6</c:v>
                </c:pt>
                <c:pt idx="7273">
                  <c:v>9.9820000000000003E-6</c:v>
                </c:pt>
                <c:pt idx="7274">
                  <c:v>9.9820000000000003E-6</c:v>
                </c:pt>
                <c:pt idx="7275">
                  <c:v>1.0000000000000001E-5</c:v>
                </c:pt>
                <c:pt idx="7276">
                  <c:v>1.0000000000000001E-5</c:v>
                </c:pt>
                <c:pt idx="7277">
                  <c:v>1.0010000000000001E-5</c:v>
                </c:pt>
                <c:pt idx="7278">
                  <c:v>1.0000000000000001E-5</c:v>
                </c:pt>
                <c:pt idx="7279">
                  <c:v>9.9909999999999997E-6</c:v>
                </c:pt>
                <c:pt idx="7280">
                  <c:v>9.9909999999999997E-6</c:v>
                </c:pt>
                <c:pt idx="7281">
                  <c:v>1.0000000000000001E-5</c:v>
                </c:pt>
                <c:pt idx="7282">
                  <c:v>1.0000000000000001E-5</c:v>
                </c:pt>
                <c:pt idx="7283">
                  <c:v>1.0000000000000001E-5</c:v>
                </c:pt>
                <c:pt idx="7284">
                  <c:v>1.0000000000000001E-5</c:v>
                </c:pt>
                <c:pt idx="7285">
                  <c:v>1.0000000000000001E-5</c:v>
                </c:pt>
                <c:pt idx="7286">
                  <c:v>1.0000000000000001E-5</c:v>
                </c:pt>
                <c:pt idx="7287">
                  <c:v>1.0000000000000001E-5</c:v>
                </c:pt>
                <c:pt idx="7288">
                  <c:v>9.9909999999999997E-6</c:v>
                </c:pt>
                <c:pt idx="7289">
                  <c:v>9.9909999999999997E-6</c:v>
                </c:pt>
                <c:pt idx="7290">
                  <c:v>9.9909999999999997E-6</c:v>
                </c:pt>
                <c:pt idx="7291">
                  <c:v>1.0000000000000001E-5</c:v>
                </c:pt>
                <c:pt idx="7292">
                  <c:v>1.0000000000000001E-5</c:v>
                </c:pt>
                <c:pt idx="7293">
                  <c:v>9.9909999999999997E-6</c:v>
                </c:pt>
                <c:pt idx="7294">
                  <c:v>9.9820000000000003E-6</c:v>
                </c:pt>
                <c:pt idx="7295">
                  <c:v>1.0000000000000001E-5</c:v>
                </c:pt>
                <c:pt idx="7296">
                  <c:v>9.9820000000000003E-6</c:v>
                </c:pt>
                <c:pt idx="7297">
                  <c:v>1.0000000000000001E-5</c:v>
                </c:pt>
                <c:pt idx="7298">
                  <c:v>9.9909999999999997E-6</c:v>
                </c:pt>
                <c:pt idx="7299">
                  <c:v>9.9639999999999998E-6</c:v>
                </c:pt>
                <c:pt idx="7300">
                  <c:v>9.9820000000000003E-6</c:v>
                </c:pt>
                <c:pt idx="7301">
                  <c:v>9.9820000000000003E-6</c:v>
                </c:pt>
                <c:pt idx="7302">
                  <c:v>9.9909999999999997E-6</c:v>
                </c:pt>
                <c:pt idx="7303">
                  <c:v>9.9909999999999997E-6</c:v>
                </c:pt>
                <c:pt idx="7304">
                  <c:v>9.9909999999999997E-6</c:v>
                </c:pt>
                <c:pt idx="7305">
                  <c:v>9.9820000000000003E-6</c:v>
                </c:pt>
                <c:pt idx="7306">
                  <c:v>1.0000000000000001E-5</c:v>
                </c:pt>
                <c:pt idx="7307">
                  <c:v>1.0000000000000001E-5</c:v>
                </c:pt>
                <c:pt idx="7308">
                  <c:v>1.0000000000000001E-5</c:v>
                </c:pt>
                <c:pt idx="7309">
                  <c:v>9.9909999999999997E-6</c:v>
                </c:pt>
                <c:pt idx="7310">
                  <c:v>9.9909999999999997E-6</c:v>
                </c:pt>
                <c:pt idx="7311">
                  <c:v>1.0000000000000001E-5</c:v>
                </c:pt>
                <c:pt idx="7312">
                  <c:v>9.9909999999999997E-6</c:v>
                </c:pt>
                <c:pt idx="7313">
                  <c:v>9.9909999999999997E-6</c:v>
                </c:pt>
                <c:pt idx="7314">
                  <c:v>1.0010000000000001E-5</c:v>
                </c:pt>
                <c:pt idx="7315">
                  <c:v>1.0020000000000001E-5</c:v>
                </c:pt>
                <c:pt idx="7316">
                  <c:v>9.9909999999999997E-6</c:v>
                </c:pt>
                <c:pt idx="7317">
                  <c:v>9.9820000000000003E-6</c:v>
                </c:pt>
                <c:pt idx="7318">
                  <c:v>1.0000000000000001E-5</c:v>
                </c:pt>
                <c:pt idx="7319">
                  <c:v>1.0000000000000001E-5</c:v>
                </c:pt>
                <c:pt idx="7320">
                  <c:v>1.0000000000000001E-5</c:v>
                </c:pt>
                <c:pt idx="7321">
                  <c:v>1.0000000000000001E-5</c:v>
                </c:pt>
                <c:pt idx="7322">
                  <c:v>9.9820000000000003E-6</c:v>
                </c:pt>
                <c:pt idx="7323">
                  <c:v>1.0000000000000001E-5</c:v>
                </c:pt>
                <c:pt idx="7324">
                  <c:v>1.0000000000000001E-5</c:v>
                </c:pt>
                <c:pt idx="7325">
                  <c:v>1.0000000000000001E-5</c:v>
                </c:pt>
                <c:pt idx="7326">
                  <c:v>1.0000000000000001E-5</c:v>
                </c:pt>
                <c:pt idx="7327">
                  <c:v>9.9909999999999997E-6</c:v>
                </c:pt>
                <c:pt idx="7328">
                  <c:v>1.0000000000000001E-5</c:v>
                </c:pt>
                <c:pt idx="7329">
                  <c:v>9.9909999999999997E-6</c:v>
                </c:pt>
                <c:pt idx="7330">
                  <c:v>1.0000000000000001E-5</c:v>
                </c:pt>
                <c:pt idx="7331">
                  <c:v>9.9909999999999997E-6</c:v>
                </c:pt>
                <c:pt idx="7332">
                  <c:v>1.0000000000000001E-5</c:v>
                </c:pt>
                <c:pt idx="7333">
                  <c:v>1.0010000000000001E-5</c:v>
                </c:pt>
                <c:pt idx="7334">
                  <c:v>1.0000000000000001E-5</c:v>
                </c:pt>
                <c:pt idx="7335">
                  <c:v>1.0010000000000001E-5</c:v>
                </c:pt>
                <c:pt idx="7336">
                  <c:v>1.0000000000000001E-5</c:v>
                </c:pt>
                <c:pt idx="7337">
                  <c:v>1.0000000000000001E-5</c:v>
                </c:pt>
                <c:pt idx="7338">
                  <c:v>1.0000000000000001E-5</c:v>
                </c:pt>
                <c:pt idx="7339">
                  <c:v>1.0030000000000001E-5</c:v>
                </c:pt>
                <c:pt idx="7340">
                  <c:v>1.0010000000000001E-5</c:v>
                </c:pt>
                <c:pt idx="7341">
                  <c:v>1.0010000000000001E-5</c:v>
                </c:pt>
                <c:pt idx="7342">
                  <c:v>1.0000000000000001E-5</c:v>
                </c:pt>
                <c:pt idx="7343">
                  <c:v>1.0010000000000001E-5</c:v>
                </c:pt>
                <c:pt idx="7344">
                  <c:v>1.0030000000000001E-5</c:v>
                </c:pt>
                <c:pt idx="7345">
                  <c:v>1.0010000000000001E-5</c:v>
                </c:pt>
                <c:pt idx="7346">
                  <c:v>1.0020000000000001E-5</c:v>
                </c:pt>
                <c:pt idx="7347">
                  <c:v>1.0030000000000001E-5</c:v>
                </c:pt>
                <c:pt idx="7348">
                  <c:v>1.0020000000000001E-5</c:v>
                </c:pt>
                <c:pt idx="7349">
                  <c:v>1.0020000000000001E-5</c:v>
                </c:pt>
                <c:pt idx="7350">
                  <c:v>1.0010000000000001E-5</c:v>
                </c:pt>
                <c:pt idx="7351">
                  <c:v>1.0010000000000001E-5</c:v>
                </c:pt>
                <c:pt idx="7352">
                  <c:v>1.0010000000000001E-5</c:v>
                </c:pt>
                <c:pt idx="7353">
                  <c:v>1.0000000000000001E-5</c:v>
                </c:pt>
                <c:pt idx="7354">
                  <c:v>1.0000000000000001E-5</c:v>
                </c:pt>
                <c:pt idx="7355">
                  <c:v>9.9909999999999997E-6</c:v>
                </c:pt>
                <c:pt idx="7356">
                  <c:v>1.0000000000000001E-5</c:v>
                </c:pt>
                <c:pt idx="7357">
                  <c:v>9.9909999999999997E-6</c:v>
                </c:pt>
                <c:pt idx="7358">
                  <c:v>9.9820000000000003E-6</c:v>
                </c:pt>
                <c:pt idx="7359">
                  <c:v>9.9909999999999997E-6</c:v>
                </c:pt>
                <c:pt idx="7360">
                  <c:v>9.9820000000000003E-6</c:v>
                </c:pt>
                <c:pt idx="7361">
                  <c:v>1.0000000000000001E-5</c:v>
                </c:pt>
                <c:pt idx="7362">
                  <c:v>9.9729999999999992E-6</c:v>
                </c:pt>
                <c:pt idx="7363">
                  <c:v>9.9729999999999992E-6</c:v>
                </c:pt>
                <c:pt idx="7364">
                  <c:v>1.0000000000000001E-5</c:v>
                </c:pt>
                <c:pt idx="7365">
                  <c:v>9.9820000000000003E-6</c:v>
                </c:pt>
                <c:pt idx="7366">
                  <c:v>9.9820000000000003E-6</c:v>
                </c:pt>
                <c:pt idx="7367">
                  <c:v>9.9820000000000003E-6</c:v>
                </c:pt>
                <c:pt idx="7368">
                  <c:v>9.9820000000000003E-6</c:v>
                </c:pt>
                <c:pt idx="7369">
                  <c:v>9.9909999999999997E-6</c:v>
                </c:pt>
                <c:pt idx="7370">
                  <c:v>1.0000000000000001E-5</c:v>
                </c:pt>
                <c:pt idx="7371">
                  <c:v>9.9909999999999997E-6</c:v>
                </c:pt>
                <c:pt idx="7372">
                  <c:v>1.0000000000000001E-5</c:v>
                </c:pt>
                <c:pt idx="7373">
                  <c:v>9.9909999999999997E-6</c:v>
                </c:pt>
                <c:pt idx="7374">
                  <c:v>9.9909999999999997E-6</c:v>
                </c:pt>
                <c:pt idx="7375">
                  <c:v>9.9909999999999997E-6</c:v>
                </c:pt>
                <c:pt idx="7376">
                  <c:v>1.0020000000000001E-5</c:v>
                </c:pt>
                <c:pt idx="7377">
                  <c:v>1.0000000000000001E-5</c:v>
                </c:pt>
                <c:pt idx="7378">
                  <c:v>1.0020000000000001E-5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881-4A67-B120-AEF90D333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02532095"/>
        <c:axId val="967568335"/>
      </c:scatterChart>
      <c:valAx>
        <c:axId val="2002532095"/>
        <c:scaling>
          <c:orientation val="minMax"/>
          <c:max val="8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b="1"/>
                  <a:t>Total Jet Time / Hours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[h]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967568335"/>
        <c:crosses val="autoZero"/>
        <c:crossBetween val="midCat"/>
        <c:majorUnit val="1"/>
      </c:valAx>
      <c:valAx>
        <c:axId val="967568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b="1"/>
                  <a:t>Skimmer I Chamber Pressure / mbar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0253209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0.7x9mm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[2]Sheet2!$I$2:$I$5811</c:f>
              <c:numCache>
                <c:formatCode>General</c:formatCode>
                <c:ptCount val="5810"/>
                <c:pt idx="0">
                  <c:v>0</c:v>
                </c:pt>
                <c:pt idx="1">
                  <c:v>7.1759259299142286E-4</c:v>
                </c:pt>
                <c:pt idx="2">
                  <c:v>1.4467592627624981E-3</c:v>
                </c:pt>
                <c:pt idx="3">
                  <c:v>2.1875000020372681E-3</c:v>
                </c:pt>
                <c:pt idx="4">
                  <c:v>2.905092595028691E-3</c:v>
                </c:pt>
                <c:pt idx="5">
                  <c:v>3.6342592647997662E-3</c:v>
                </c:pt>
                <c:pt idx="6">
                  <c:v>4.3634259272948839E-3</c:v>
                </c:pt>
                <c:pt idx="7">
                  <c:v>5.0810185202863067E-3</c:v>
                </c:pt>
                <c:pt idx="8">
                  <c:v>5.810185190057382E-3</c:v>
                </c:pt>
                <c:pt idx="9">
                  <c:v>6.5856481523951516E-3</c:v>
                </c:pt>
                <c:pt idx="10">
                  <c:v>7.3148148148902692E-3</c:v>
                </c:pt>
                <c:pt idx="11">
                  <c:v>8.0439814846613444E-3</c:v>
                </c:pt>
                <c:pt idx="12">
                  <c:v>8.7615740776527673E-3</c:v>
                </c:pt>
                <c:pt idx="13">
                  <c:v>9.4907407401478849E-3</c:v>
                </c:pt>
                <c:pt idx="14">
                  <c:v>1.021990740991896E-2</c:v>
                </c:pt>
                <c:pt idx="15">
                  <c:v>1.099537037225673E-2</c:v>
                </c:pt>
                <c:pt idx="16">
                  <c:v>1.1712962965248153E-2</c:v>
                </c:pt>
                <c:pt idx="17">
                  <c:v>1.2442129635019228E-2</c:v>
                </c:pt>
                <c:pt idx="18">
                  <c:v>1.3171296297514345E-2</c:v>
                </c:pt>
                <c:pt idx="19">
                  <c:v>1.3888888890505768E-2</c:v>
                </c:pt>
                <c:pt idx="20">
                  <c:v>1.4618055560276844E-2</c:v>
                </c:pt>
                <c:pt idx="21">
                  <c:v>1.5393518522614613E-2</c:v>
                </c:pt>
                <c:pt idx="22">
                  <c:v>1.6122685185109731E-2</c:v>
                </c:pt>
                <c:pt idx="23">
                  <c:v>1.6840277778101154E-2</c:v>
                </c:pt>
                <c:pt idx="24">
                  <c:v>1.7569444447872229E-2</c:v>
                </c:pt>
                <c:pt idx="25">
                  <c:v>1.8298611117643304E-2</c:v>
                </c:pt>
                <c:pt idx="26">
                  <c:v>1.9016203703358769E-2</c:v>
                </c:pt>
                <c:pt idx="27">
                  <c:v>1.9791666672972497E-2</c:v>
                </c:pt>
                <c:pt idx="28">
                  <c:v>2.0520833335467614E-2</c:v>
                </c:pt>
                <c:pt idx="29">
                  <c:v>2.1250000005238689E-2</c:v>
                </c:pt>
                <c:pt idx="30">
                  <c:v>2.1967592598230112E-2</c:v>
                </c:pt>
                <c:pt idx="31">
                  <c:v>2.269675926072523E-2</c:v>
                </c:pt>
                <c:pt idx="32">
                  <c:v>2.3425925930496305E-2</c:v>
                </c:pt>
                <c:pt idx="33">
                  <c:v>2.4201388892834075E-2</c:v>
                </c:pt>
                <c:pt idx="34">
                  <c:v>2.4918981485825498E-2</c:v>
                </c:pt>
                <c:pt idx="35">
                  <c:v>2.5648148148320615E-2</c:v>
                </c:pt>
                <c:pt idx="36">
                  <c:v>2.6377314818091691E-2</c:v>
                </c:pt>
                <c:pt idx="37">
                  <c:v>2.7094907411083113E-2</c:v>
                </c:pt>
                <c:pt idx="38">
                  <c:v>2.7824074073578231E-2</c:v>
                </c:pt>
                <c:pt idx="39">
                  <c:v>2.8599537043191958E-2</c:v>
                </c:pt>
                <c:pt idx="40">
                  <c:v>2.9328703705687076E-2</c:v>
                </c:pt>
                <c:pt idx="41">
                  <c:v>3.0046296298678499E-2</c:v>
                </c:pt>
                <c:pt idx="42">
                  <c:v>3.0775462968449574E-2</c:v>
                </c:pt>
                <c:pt idx="43">
                  <c:v>3.1504629630944692E-2</c:v>
                </c:pt>
                <c:pt idx="44">
                  <c:v>3.2222222223936114E-2</c:v>
                </c:pt>
                <c:pt idx="45">
                  <c:v>3.2997685186273884E-2</c:v>
                </c:pt>
                <c:pt idx="46">
                  <c:v>3.3726851856044959E-2</c:v>
                </c:pt>
                <c:pt idx="47">
                  <c:v>3.4444444449036382E-2</c:v>
                </c:pt>
                <c:pt idx="48">
                  <c:v>3.51736111115315E-2</c:v>
                </c:pt>
                <c:pt idx="49">
                  <c:v>3.5902777781302575E-2</c:v>
                </c:pt>
                <c:pt idx="50">
                  <c:v>3.6620370374293998E-2</c:v>
                </c:pt>
                <c:pt idx="51">
                  <c:v>3.7349537036789116E-2</c:v>
                </c:pt>
                <c:pt idx="52">
                  <c:v>3.8078703706560191E-2</c:v>
                </c:pt>
                <c:pt idx="53">
                  <c:v>3.8796296299551614E-2</c:v>
                </c:pt>
                <c:pt idx="54">
                  <c:v>3.9525462969322689E-2</c:v>
                </c:pt>
                <c:pt idx="55">
                  <c:v>4.0254629631817807E-2</c:v>
                </c:pt>
                <c:pt idx="56">
                  <c:v>4.1030092594155576E-2</c:v>
                </c:pt>
                <c:pt idx="57">
                  <c:v>4.1759259263926651E-2</c:v>
                </c:pt>
                <c:pt idx="58">
                  <c:v>4.2476851856918074E-2</c:v>
                </c:pt>
                <c:pt idx="59">
                  <c:v>4.3206018519413192E-2</c:v>
                </c:pt>
                <c:pt idx="60">
                  <c:v>4.3935185189184267E-2</c:v>
                </c:pt>
                <c:pt idx="61">
                  <c:v>4.465277778217569E-2</c:v>
                </c:pt>
                <c:pt idx="62">
                  <c:v>4.542824074451346E-2</c:v>
                </c:pt>
                <c:pt idx="63">
                  <c:v>4.6157407407008577E-2</c:v>
                </c:pt>
                <c:pt idx="64">
                  <c:v>4.6875E-2</c:v>
                </c:pt>
                <c:pt idx="65">
                  <c:v>4.7604166669771075E-2</c:v>
                </c:pt>
                <c:pt idx="66">
                  <c:v>4.833333333954215E-2</c:v>
                </c:pt>
                <c:pt idx="67">
                  <c:v>4.9050925925257616E-2</c:v>
                </c:pt>
                <c:pt idx="68">
                  <c:v>4.9826388894871343E-2</c:v>
                </c:pt>
                <c:pt idx="69">
                  <c:v>5.0555555557366461E-2</c:v>
                </c:pt>
                <c:pt idx="70">
                  <c:v>5.1284722227137536E-2</c:v>
                </c:pt>
                <c:pt idx="71">
                  <c:v>5.2002314820128959E-2</c:v>
                </c:pt>
                <c:pt idx="72">
                  <c:v>5.2731481482624076E-2</c:v>
                </c:pt>
                <c:pt idx="73">
                  <c:v>5.3460648152395152E-2</c:v>
                </c:pt>
                <c:pt idx="74">
                  <c:v>5.4178240745386574E-2</c:v>
                </c:pt>
                <c:pt idx="75">
                  <c:v>5.4907407407881692E-2</c:v>
                </c:pt>
                <c:pt idx="76">
                  <c:v>5.5636574077652767E-2</c:v>
                </c:pt>
                <c:pt idx="77">
                  <c:v>5.635416667064419E-2</c:v>
                </c:pt>
                <c:pt idx="78">
                  <c:v>5.7083333333139308E-2</c:v>
                </c:pt>
                <c:pt idx="79">
                  <c:v>5.7858796302753035E-2</c:v>
                </c:pt>
                <c:pt idx="80">
                  <c:v>5.85763888884685E-2</c:v>
                </c:pt>
                <c:pt idx="81">
                  <c:v>5.9305555558239575E-2</c:v>
                </c:pt>
                <c:pt idx="82">
                  <c:v>6.0034722228010651E-2</c:v>
                </c:pt>
                <c:pt idx="83">
                  <c:v>6.0752314821002074E-2</c:v>
                </c:pt>
                <c:pt idx="84">
                  <c:v>6.1481481483497191E-2</c:v>
                </c:pt>
                <c:pt idx="85">
                  <c:v>6.2256944445834961E-2</c:v>
                </c:pt>
                <c:pt idx="86">
                  <c:v>6.2986111115606036E-2</c:v>
                </c:pt>
                <c:pt idx="87">
                  <c:v>6.3703703708597459E-2</c:v>
                </c:pt>
                <c:pt idx="88">
                  <c:v>6.4432870371092577E-2</c:v>
                </c:pt>
                <c:pt idx="89">
                  <c:v>6.5162037040863652E-2</c:v>
                </c:pt>
                <c:pt idx="90">
                  <c:v>6.5879629633855075E-2</c:v>
                </c:pt>
                <c:pt idx="91">
                  <c:v>6.6608796296350192E-2</c:v>
                </c:pt>
                <c:pt idx="92">
                  <c:v>6.7337962966121268E-2</c:v>
                </c:pt>
                <c:pt idx="93">
                  <c:v>6.805555555911269E-2</c:v>
                </c:pt>
                <c:pt idx="94">
                  <c:v>6.8784722221607808E-2</c:v>
                </c:pt>
                <c:pt idx="95">
                  <c:v>6.9513888891378883E-2</c:v>
                </c:pt>
                <c:pt idx="96">
                  <c:v>7.0289351853716653E-2</c:v>
                </c:pt>
                <c:pt idx="97">
                  <c:v>7.1006944446708076E-2</c:v>
                </c:pt>
                <c:pt idx="98">
                  <c:v>7.1736111116479151E-2</c:v>
                </c:pt>
                <c:pt idx="99">
                  <c:v>7.2465277778974269E-2</c:v>
                </c:pt>
                <c:pt idx="100">
                  <c:v>7.3182870371965691E-2</c:v>
                </c:pt>
                <c:pt idx="101">
                  <c:v>7.3912037041736767E-2</c:v>
                </c:pt>
                <c:pt idx="102">
                  <c:v>7.4687500004074536E-2</c:v>
                </c:pt>
                <c:pt idx="103">
                  <c:v>7.5416666666569654E-2</c:v>
                </c:pt>
                <c:pt idx="104">
                  <c:v>7.6145833336340729E-2</c:v>
                </c:pt>
                <c:pt idx="105">
                  <c:v>7.6863425929332152E-2</c:v>
                </c:pt>
                <c:pt idx="106">
                  <c:v>7.7592592599103227E-2</c:v>
                </c:pt>
                <c:pt idx="107">
                  <c:v>7.8321759261598345E-2</c:v>
                </c:pt>
                <c:pt idx="108">
                  <c:v>7.9097222223936114E-2</c:v>
                </c:pt>
                <c:pt idx="109">
                  <c:v>7.9814814816927537E-2</c:v>
                </c:pt>
                <c:pt idx="110">
                  <c:v>8.0543981486698613E-2</c:v>
                </c:pt>
                <c:pt idx="111">
                  <c:v>8.127314814919373E-2</c:v>
                </c:pt>
                <c:pt idx="112">
                  <c:v>8.1990740742185153E-2</c:v>
                </c:pt>
                <c:pt idx="113">
                  <c:v>8.2719907411956228E-2</c:v>
                </c:pt>
                <c:pt idx="114">
                  <c:v>8.3495370374293998E-2</c:v>
                </c:pt>
                <c:pt idx="115">
                  <c:v>8.4224537036789116E-2</c:v>
                </c:pt>
                <c:pt idx="116">
                  <c:v>8.4953703706560191E-2</c:v>
                </c:pt>
                <c:pt idx="117">
                  <c:v>8.5671296299551614E-2</c:v>
                </c:pt>
                <c:pt idx="118">
                  <c:v>8.6400462969322689E-2</c:v>
                </c:pt>
                <c:pt idx="119">
                  <c:v>8.7118055555038154E-2</c:v>
                </c:pt>
                <c:pt idx="120">
                  <c:v>8.7847222224809229E-2</c:v>
                </c:pt>
                <c:pt idx="121">
                  <c:v>8.8576388894580305E-2</c:v>
                </c:pt>
                <c:pt idx="122">
                  <c:v>8.9305555557075422E-2</c:v>
                </c:pt>
                <c:pt idx="123">
                  <c:v>9.0023148150066845E-2</c:v>
                </c:pt>
                <c:pt idx="124">
                  <c:v>9.075231481983792E-2</c:v>
                </c:pt>
                <c:pt idx="125">
                  <c:v>9.1481481482333038E-2</c:v>
                </c:pt>
                <c:pt idx="126">
                  <c:v>9.2199074075324461E-2</c:v>
                </c:pt>
                <c:pt idx="127">
                  <c:v>9.2928240745095536E-2</c:v>
                </c:pt>
                <c:pt idx="128">
                  <c:v>9.3657407407590654E-2</c:v>
                </c:pt>
                <c:pt idx="129">
                  <c:v>9.4375000000582077E-2</c:v>
                </c:pt>
                <c:pt idx="130">
                  <c:v>9.5150462962919846E-2</c:v>
                </c:pt>
                <c:pt idx="131">
                  <c:v>9.5879629632690921E-2</c:v>
                </c:pt>
                <c:pt idx="132">
                  <c:v>9.6597222225682344E-2</c:v>
                </c:pt>
                <c:pt idx="133">
                  <c:v>9.732638889545342E-2</c:v>
                </c:pt>
                <c:pt idx="134">
                  <c:v>9.8055555557948537E-2</c:v>
                </c:pt>
                <c:pt idx="135">
                  <c:v>9.877314815093996E-2</c:v>
                </c:pt>
                <c:pt idx="136">
                  <c:v>9.954861111327773E-2</c:v>
                </c:pt>
                <c:pt idx="137">
                  <c:v>0.1002777777830488</c:v>
                </c:pt>
                <c:pt idx="138">
                  <c:v>0.10100694444554392</c:v>
                </c:pt>
                <c:pt idx="139">
                  <c:v>0.101736111115315</c:v>
                </c:pt>
                <c:pt idx="140">
                  <c:v>0.10245370370830642</c:v>
                </c:pt>
                <c:pt idx="141">
                  <c:v>0.10318287037080154</c:v>
                </c:pt>
                <c:pt idx="142">
                  <c:v>0.10395833333313931</c:v>
                </c:pt>
                <c:pt idx="143">
                  <c:v>0.10468750000291038</c:v>
                </c:pt>
                <c:pt idx="144">
                  <c:v>0.10540509259590181</c:v>
                </c:pt>
                <c:pt idx="145">
                  <c:v>0.10613425926567288</c:v>
                </c:pt>
                <c:pt idx="146">
                  <c:v>0.106863425928168</c:v>
                </c:pt>
                <c:pt idx="147">
                  <c:v>0.10758101852115942</c:v>
                </c:pt>
                <c:pt idx="148">
                  <c:v>0.10835648148349719</c:v>
                </c:pt>
                <c:pt idx="149">
                  <c:v>0.10908564815326827</c:v>
                </c:pt>
                <c:pt idx="150">
                  <c:v>0.10980324074625969</c:v>
                </c:pt>
                <c:pt idx="151">
                  <c:v>0.11053240740875481</c:v>
                </c:pt>
                <c:pt idx="152">
                  <c:v>0.11126157407852588</c:v>
                </c:pt>
                <c:pt idx="153">
                  <c:v>0.11197916667151731</c:v>
                </c:pt>
                <c:pt idx="154">
                  <c:v>0.11275462963385507</c:v>
                </c:pt>
                <c:pt idx="155">
                  <c:v>0.11348379629635019</c:v>
                </c:pt>
                <c:pt idx="156">
                  <c:v>0.11421296296612127</c:v>
                </c:pt>
                <c:pt idx="157">
                  <c:v>0.11493055555911269</c:v>
                </c:pt>
                <c:pt idx="158">
                  <c:v>0.11565972222160781</c:v>
                </c:pt>
                <c:pt idx="159">
                  <c:v>0.11638888889137888</c:v>
                </c:pt>
                <c:pt idx="160">
                  <c:v>0.11710648148437031</c:v>
                </c:pt>
                <c:pt idx="161">
                  <c:v>0.11783564815414138</c:v>
                </c:pt>
                <c:pt idx="162">
                  <c:v>0.1185648148166365</c:v>
                </c:pt>
                <c:pt idx="163">
                  <c:v>0.11928240740962792</c:v>
                </c:pt>
                <c:pt idx="164">
                  <c:v>0.120011574079399</c:v>
                </c:pt>
                <c:pt idx="165">
                  <c:v>0.12074074074189411</c:v>
                </c:pt>
                <c:pt idx="166">
                  <c:v>0.12145833333488554</c:v>
                </c:pt>
                <c:pt idx="167">
                  <c:v>0.12218750000465661</c:v>
                </c:pt>
                <c:pt idx="168">
                  <c:v>0.12291666666715173</c:v>
                </c:pt>
                <c:pt idx="169">
                  <c:v>0.12363425926014315</c:v>
                </c:pt>
                <c:pt idx="170">
                  <c:v>0.12436342592991423</c:v>
                </c:pt>
                <c:pt idx="171">
                  <c:v>0.12509259259240935</c:v>
                </c:pt>
                <c:pt idx="172">
                  <c:v>0.12581018518540077</c:v>
                </c:pt>
                <c:pt idx="173">
                  <c:v>0.12653935185517184</c:v>
                </c:pt>
                <c:pt idx="174">
                  <c:v>0.12726851852494292</c:v>
                </c:pt>
                <c:pt idx="175">
                  <c:v>0.12798611111065838</c:v>
                </c:pt>
                <c:pt idx="176">
                  <c:v>0.12871527778042946</c:v>
                </c:pt>
                <c:pt idx="177">
                  <c:v>0.12944444445020054</c:v>
                </c:pt>
                <c:pt idx="178">
                  <c:v>0.13016203704319196</c:v>
                </c:pt>
                <c:pt idx="179">
                  <c:v>0.13089120370568708</c:v>
                </c:pt>
                <c:pt idx="180">
                  <c:v>0.13166666666802485</c:v>
                </c:pt>
                <c:pt idx="181">
                  <c:v>0.13239583333779592</c:v>
                </c:pt>
                <c:pt idx="182">
                  <c:v>0.13312500000029104</c:v>
                </c:pt>
                <c:pt idx="183">
                  <c:v>0.13384259259328246</c:v>
                </c:pt>
                <c:pt idx="184">
                  <c:v>0.13457175926305354</c:v>
                </c:pt>
                <c:pt idx="185">
                  <c:v>0.13530092592554865</c:v>
                </c:pt>
                <c:pt idx="186">
                  <c:v>0.13601851851854008</c:v>
                </c:pt>
                <c:pt idx="187">
                  <c:v>0.13674768518831115</c:v>
                </c:pt>
                <c:pt idx="188">
                  <c:v>0.13747685185808223</c:v>
                </c:pt>
                <c:pt idx="189">
                  <c:v>0.13819444444379769</c:v>
                </c:pt>
                <c:pt idx="190">
                  <c:v>0.13892361111356877</c:v>
                </c:pt>
                <c:pt idx="191">
                  <c:v>0.13969907407590654</c:v>
                </c:pt>
                <c:pt idx="192">
                  <c:v>0.14042824074567761</c:v>
                </c:pt>
                <c:pt idx="193">
                  <c:v>0.14114583333866904</c:v>
                </c:pt>
                <c:pt idx="194">
                  <c:v>0.14187500000116415</c:v>
                </c:pt>
                <c:pt idx="195">
                  <c:v>0.14260416667093523</c:v>
                </c:pt>
                <c:pt idx="196">
                  <c:v>0.14332175926392665</c:v>
                </c:pt>
                <c:pt idx="197">
                  <c:v>0.14405092592642177</c:v>
                </c:pt>
                <c:pt idx="198">
                  <c:v>0.14478009259619284</c:v>
                </c:pt>
                <c:pt idx="199">
                  <c:v>0.14549768518918427</c:v>
                </c:pt>
                <c:pt idx="200">
                  <c:v>0.14622685185167938</c:v>
                </c:pt>
                <c:pt idx="201">
                  <c:v>0.14695601852145046</c:v>
                </c:pt>
                <c:pt idx="202">
                  <c:v>0.14771990740700858</c:v>
                </c:pt>
                <c:pt idx="203">
                  <c:v>0.14844907407677965</c:v>
                </c:pt>
                <c:pt idx="204">
                  <c:v>0.14917824074655073</c:v>
                </c:pt>
                <c:pt idx="205">
                  <c:v>0.14989583333954215</c:v>
                </c:pt>
                <c:pt idx="206">
                  <c:v>0.15062500000203727</c:v>
                </c:pt>
                <c:pt idx="207">
                  <c:v>0.15135416667180834</c:v>
                </c:pt>
                <c:pt idx="208">
                  <c:v>0.15212962963414611</c:v>
                </c:pt>
                <c:pt idx="209">
                  <c:v>0.15284722222713754</c:v>
                </c:pt>
                <c:pt idx="210">
                  <c:v>0.15357638888963265</c:v>
                </c:pt>
                <c:pt idx="211">
                  <c:v>0.15430555555940373</c:v>
                </c:pt>
                <c:pt idx="212">
                  <c:v>0.15502314815239515</c:v>
                </c:pt>
                <c:pt idx="213">
                  <c:v>0.15575231481489027</c:v>
                </c:pt>
                <c:pt idx="214">
                  <c:v>0.15646990740788169</c:v>
                </c:pt>
                <c:pt idx="215">
                  <c:v>0.15719907407765277</c:v>
                </c:pt>
                <c:pt idx="216">
                  <c:v>0.15792824074014788</c:v>
                </c:pt>
                <c:pt idx="217">
                  <c:v>0.15864583333313931</c:v>
                </c:pt>
                <c:pt idx="218">
                  <c:v>0.15937500000291038</c:v>
                </c:pt>
                <c:pt idx="219">
                  <c:v>0.16015046296524815</c:v>
                </c:pt>
                <c:pt idx="220">
                  <c:v>0.16087962963501923</c:v>
                </c:pt>
                <c:pt idx="221">
                  <c:v>0.16159722222801065</c:v>
                </c:pt>
                <c:pt idx="222">
                  <c:v>0.16232638889050577</c:v>
                </c:pt>
                <c:pt idx="223">
                  <c:v>0.16305555556027684</c:v>
                </c:pt>
                <c:pt idx="224">
                  <c:v>0.16378472222277196</c:v>
                </c:pt>
                <c:pt idx="225">
                  <c:v>0.16456018518510973</c:v>
                </c:pt>
                <c:pt idx="226">
                  <c:v>0.16527777777810115</c:v>
                </c:pt>
                <c:pt idx="227">
                  <c:v>0.16600694444787223</c:v>
                </c:pt>
                <c:pt idx="228">
                  <c:v>0.1667361111176433</c:v>
                </c:pt>
                <c:pt idx="229">
                  <c:v>0.16745370370335877</c:v>
                </c:pt>
                <c:pt idx="230">
                  <c:v>0.16818287037312984</c:v>
                </c:pt>
                <c:pt idx="231">
                  <c:v>0.16891203704290092</c:v>
                </c:pt>
                <c:pt idx="232">
                  <c:v>0.16962962963589234</c:v>
                </c:pt>
                <c:pt idx="233">
                  <c:v>0.17035879629838746</c:v>
                </c:pt>
                <c:pt idx="234">
                  <c:v>0.17108796296815854</c:v>
                </c:pt>
                <c:pt idx="235">
                  <c:v>0.17180555556114996</c:v>
                </c:pt>
                <c:pt idx="236">
                  <c:v>0.17253472222364508</c:v>
                </c:pt>
                <c:pt idx="237">
                  <c:v>0.17326388889341615</c:v>
                </c:pt>
                <c:pt idx="238">
                  <c:v>0.17398148148640757</c:v>
                </c:pt>
                <c:pt idx="239">
                  <c:v>0.17471064814890269</c:v>
                </c:pt>
                <c:pt idx="240">
                  <c:v>0.17543981481867377</c:v>
                </c:pt>
                <c:pt idx="241">
                  <c:v>0.17621527778101154</c:v>
                </c:pt>
                <c:pt idx="242">
                  <c:v>0.17693287037400296</c:v>
                </c:pt>
                <c:pt idx="243">
                  <c:v>0.17766203703649808</c:v>
                </c:pt>
                <c:pt idx="244">
                  <c:v>0.17839120370626915</c:v>
                </c:pt>
                <c:pt idx="245">
                  <c:v>0.17910879629926058</c:v>
                </c:pt>
                <c:pt idx="246">
                  <c:v>0.17983796296903165</c:v>
                </c:pt>
                <c:pt idx="247">
                  <c:v>0.18061342593136942</c:v>
                </c:pt>
                <c:pt idx="248">
                  <c:v>0.18134259259386454</c:v>
                </c:pt>
                <c:pt idx="249">
                  <c:v>0.18206018518685596</c:v>
                </c:pt>
                <c:pt idx="250">
                  <c:v>0.18278935185662704</c:v>
                </c:pt>
                <c:pt idx="251">
                  <c:v>0.18351851851912215</c:v>
                </c:pt>
                <c:pt idx="252">
                  <c:v>0.18423611111211358</c:v>
                </c:pt>
                <c:pt idx="253">
                  <c:v>0.18501157407445135</c:v>
                </c:pt>
                <c:pt idx="254">
                  <c:v>0.18574074074422242</c:v>
                </c:pt>
                <c:pt idx="255">
                  <c:v>0.1864699074139935</c:v>
                </c:pt>
                <c:pt idx="256">
                  <c:v>0.18718749999970896</c:v>
                </c:pt>
                <c:pt idx="257">
                  <c:v>0.18791666666948004</c:v>
                </c:pt>
                <c:pt idx="258">
                  <c:v>0.18863425926247146</c:v>
                </c:pt>
                <c:pt idx="259">
                  <c:v>0.18940972222480923</c:v>
                </c:pt>
                <c:pt idx="260">
                  <c:v>0.1901388888945803</c:v>
                </c:pt>
                <c:pt idx="261">
                  <c:v>0.19086805555707542</c:v>
                </c:pt>
                <c:pt idx="262">
                  <c:v>0.19158564815006685</c:v>
                </c:pt>
                <c:pt idx="263">
                  <c:v>0.19231481481983792</c:v>
                </c:pt>
                <c:pt idx="264">
                  <c:v>0.19304398148233304</c:v>
                </c:pt>
                <c:pt idx="265">
                  <c:v>0.19381944444467081</c:v>
                </c:pt>
                <c:pt idx="266">
                  <c:v>0.19453703703766223</c:v>
                </c:pt>
                <c:pt idx="267">
                  <c:v>0.19526620370743331</c:v>
                </c:pt>
                <c:pt idx="268">
                  <c:v>0.19599537036992842</c:v>
                </c:pt>
                <c:pt idx="269">
                  <c:v>0.19671296296291985</c:v>
                </c:pt>
                <c:pt idx="270">
                  <c:v>0.19744212963269092</c:v>
                </c:pt>
                <c:pt idx="271">
                  <c:v>0.198171296302462</c:v>
                </c:pt>
                <c:pt idx="272">
                  <c:v>0.19888888889545342</c:v>
                </c:pt>
                <c:pt idx="273">
                  <c:v>0.19961805555794854</c:v>
                </c:pt>
                <c:pt idx="274">
                  <c:v>0.20034722222771961</c:v>
                </c:pt>
                <c:pt idx="275">
                  <c:v>0.20106481482071104</c:v>
                </c:pt>
                <c:pt idx="276">
                  <c:v>0.2018402777830488</c:v>
                </c:pt>
                <c:pt idx="277">
                  <c:v>0.20256944444554392</c:v>
                </c:pt>
                <c:pt idx="278">
                  <c:v>0.203298611115315</c:v>
                </c:pt>
                <c:pt idx="279">
                  <c:v>0.20401620370830642</c:v>
                </c:pt>
                <c:pt idx="280">
                  <c:v>0.20474537037080154</c:v>
                </c:pt>
                <c:pt idx="281">
                  <c:v>0.20547453704057261</c:v>
                </c:pt>
                <c:pt idx="282">
                  <c:v>0.20625000000291038</c:v>
                </c:pt>
                <c:pt idx="283">
                  <c:v>0.20696759259590181</c:v>
                </c:pt>
                <c:pt idx="284">
                  <c:v>0.20769675926567288</c:v>
                </c:pt>
                <c:pt idx="285">
                  <c:v>0.208425925928168</c:v>
                </c:pt>
                <c:pt idx="286">
                  <c:v>0.20914351852115942</c:v>
                </c:pt>
                <c:pt idx="287">
                  <c:v>0.2098726851909305</c:v>
                </c:pt>
                <c:pt idx="288">
                  <c:v>0.21060185185342561</c:v>
                </c:pt>
                <c:pt idx="289">
                  <c:v>0.21131944444641704</c:v>
                </c:pt>
                <c:pt idx="290">
                  <c:v>0.21204861111618811</c:v>
                </c:pt>
                <c:pt idx="291">
                  <c:v>0.21277777777868323</c:v>
                </c:pt>
                <c:pt idx="292">
                  <c:v>0.21349537037167465</c:v>
                </c:pt>
                <c:pt idx="293">
                  <c:v>0.21427083333401242</c:v>
                </c:pt>
                <c:pt idx="294">
                  <c:v>0.2150000000037835</c:v>
                </c:pt>
                <c:pt idx="295">
                  <c:v>0.21571759259677492</c:v>
                </c:pt>
                <c:pt idx="296">
                  <c:v>0.21644675925927004</c:v>
                </c:pt>
                <c:pt idx="297">
                  <c:v>0.21717592592904111</c:v>
                </c:pt>
                <c:pt idx="298">
                  <c:v>0.21790509259881219</c:v>
                </c:pt>
                <c:pt idx="299">
                  <c:v>0.21868055556114996</c:v>
                </c:pt>
                <c:pt idx="300">
                  <c:v>0.21939814815414138</c:v>
                </c:pt>
                <c:pt idx="301">
                  <c:v>0.2201273148166365</c:v>
                </c:pt>
                <c:pt idx="302">
                  <c:v>0.22085648148640757</c:v>
                </c:pt>
                <c:pt idx="303">
                  <c:v>0.221574074079399</c:v>
                </c:pt>
                <c:pt idx="304">
                  <c:v>0.22230324074189411</c:v>
                </c:pt>
                <c:pt idx="305">
                  <c:v>0.22307870370423188</c:v>
                </c:pt>
                <c:pt idx="306">
                  <c:v>0.22380787037400296</c:v>
                </c:pt>
                <c:pt idx="307">
                  <c:v>0.22453703703649808</c:v>
                </c:pt>
                <c:pt idx="308">
                  <c:v>0.2252546296294895</c:v>
                </c:pt>
                <c:pt idx="309">
                  <c:v>0.22598379629926058</c:v>
                </c:pt>
                <c:pt idx="310">
                  <c:v>0.22671296296903165</c:v>
                </c:pt>
                <c:pt idx="311">
                  <c:v>0.22748842593136942</c:v>
                </c:pt>
                <c:pt idx="312">
                  <c:v>0.22820601852436084</c:v>
                </c:pt>
                <c:pt idx="313">
                  <c:v>0.22893518518685596</c:v>
                </c:pt>
                <c:pt idx="314">
                  <c:v>0.22966435185662704</c:v>
                </c:pt>
                <c:pt idx="315">
                  <c:v>0.23039351851912215</c:v>
                </c:pt>
                <c:pt idx="316">
                  <c:v>0.23111111111211358</c:v>
                </c:pt>
                <c:pt idx="317">
                  <c:v>0.23188657407445135</c:v>
                </c:pt>
                <c:pt idx="318">
                  <c:v>0.23261574074422242</c:v>
                </c:pt>
                <c:pt idx="319">
                  <c:v>0.2333449074139935</c:v>
                </c:pt>
                <c:pt idx="320">
                  <c:v>0.23406249999970896</c:v>
                </c:pt>
                <c:pt idx="321">
                  <c:v>0.23479166666948004</c:v>
                </c:pt>
                <c:pt idx="322">
                  <c:v>0.23550925926247146</c:v>
                </c:pt>
                <c:pt idx="323">
                  <c:v>0.23629629630158888</c:v>
                </c:pt>
                <c:pt idx="324">
                  <c:v>0.2370138888945803</c:v>
                </c:pt>
                <c:pt idx="325">
                  <c:v>0.23774305555707542</c:v>
                </c:pt>
                <c:pt idx="326">
                  <c:v>0.2384722222268465</c:v>
                </c:pt>
                <c:pt idx="327">
                  <c:v>0.23918981481983792</c:v>
                </c:pt>
                <c:pt idx="328">
                  <c:v>0.23991898148233304</c:v>
                </c:pt>
                <c:pt idx="329">
                  <c:v>0.24063657407532446</c:v>
                </c:pt>
                <c:pt idx="330">
                  <c:v>0.24136574074509554</c:v>
                </c:pt>
                <c:pt idx="331">
                  <c:v>0.24209490740759065</c:v>
                </c:pt>
                <c:pt idx="332">
                  <c:v>0.24282407407736173</c:v>
                </c:pt>
                <c:pt idx="333">
                  <c:v>0.24354166667035315</c:v>
                </c:pt>
                <c:pt idx="334">
                  <c:v>0.24427083333284827</c:v>
                </c:pt>
                <c:pt idx="335">
                  <c:v>0.24500000000261934</c:v>
                </c:pt>
                <c:pt idx="336">
                  <c:v>0.24571759259561077</c:v>
                </c:pt>
                <c:pt idx="337">
                  <c:v>0.24644675926538184</c:v>
                </c:pt>
                <c:pt idx="338">
                  <c:v>0.24717592592787696</c:v>
                </c:pt>
                <c:pt idx="339">
                  <c:v>0.24795138889021473</c:v>
                </c:pt>
                <c:pt idx="340">
                  <c:v>0.24868055555998581</c:v>
                </c:pt>
                <c:pt idx="341">
                  <c:v>0.24939814815297723</c:v>
                </c:pt>
                <c:pt idx="342">
                  <c:v>0.25012731481547235</c:v>
                </c:pt>
                <c:pt idx="343">
                  <c:v>0.25085648148524342</c:v>
                </c:pt>
                <c:pt idx="344">
                  <c:v>0.25157407407823484</c:v>
                </c:pt>
                <c:pt idx="345">
                  <c:v>0.25230324074072996</c:v>
                </c:pt>
                <c:pt idx="346">
                  <c:v>0.25303240741050104</c:v>
                </c:pt>
                <c:pt idx="347">
                  <c:v>0.25375000000349246</c:v>
                </c:pt>
                <c:pt idx="348">
                  <c:v>0.25447916667326353</c:v>
                </c:pt>
                <c:pt idx="349">
                  <c:v>0.25520833333575865</c:v>
                </c:pt>
                <c:pt idx="350">
                  <c:v>0.25598379629809642</c:v>
                </c:pt>
                <c:pt idx="351">
                  <c:v>0.25670138889108784</c:v>
                </c:pt>
                <c:pt idx="352">
                  <c:v>0.25743055556085892</c:v>
                </c:pt>
                <c:pt idx="353">
                  <c:v>0.25815972222335404</c:v>
                </c:pt>
                <c:pt idx="354">
                  <c:v>0.25887731481634546</c:v>
                </c:pt>
                <c:pt idx="355">
                  <c:v>0.25960648148611654</c:v>
                </c:pt>
                <c:pt idx="356">
                  <c:v>0.26038194444845431</c:v>
                </c:pt>
                <c:pt idx="357">
                  <c:v>0.26111111111094942</c:v>
                </c:pt>
                <c:pt idx="358">
                  <c:v>0.2618402777807205</c:v>
                </c:pt>
                <c:pt idx="359">
                  <c:v>0.26255787037371192</c:v>
                </c:pt>
                <c:pt idx="360">
                  <c:v>0.263287037043483</c:v>
                </c:pt>
                <c:pt idx="361">
                  <c:v>0.26401620370597811</c:v>
                </c:pt>
                <c:pt idx="362">
                  <c:v>0.26479166666831588</c:v>
                </c:pt>
                <c:pt idx="363">
                  <c:v>0.26550925926130731</c:v>
                </c:pt>
                <c:pt idx="364">
                  <c:v>0.26623842593107838</c:v>
                </c:pt>
                <c:pt idx="365">
                  <c:v>0.2669675925935735</c:v>
                </c:pt>
                <c:pt idx="366">
                  <c:v>0.26768518518656492</c:v>
                </c:pt>
                <c:pt idx="367">
                  <c:v>0.268414351856336</c:v>
                </c:pt>
                <c:pt idx="368">
                  <c:v>0.26914351851883112</c:v>
                </c:pt>
                <c:pt idx="369">
                  <c:v>0.26986111111182254</c:v>
                </c:pt>
                <c:pt idx="370">
                  <c:v>0.27059027778159361</c:v>
                </c:pt>
                <c:pt idx="371">
                  <c:v>0.27131944444408873</c:v>
                </c:pt>
                <c:pt idx="372">
                  <c:v>0.27203703703708015</c:v>
                </c:pt>
                <c:pt idx="373">
                  <c:v>0.27276620370685123</c:v>
                </c:pt>
                <c:pt idx="374">
                  <c:v>0.2734953703766223</c:v>
                </c:pt>
                <c:pt idx="375">
                  <c:v>0.27421296296233777</c:v>
                </c:pt>
                <c:pt idx="376">
                  <c:v>0.27494212963210884</c:v>
                </c:pt>
                <c:pt idx="377">
                  <c:v>0.27567129630187992</c:v>
                </c:pt>
                <c:pt idx="378">
                  <c:v>0.27644675926421769</c:v>
                </c:pt>
                <c:pt idx="379">
                  <c:v>0.27716435185720911</c:v>
                </c:pt>
                <c:pt idx="380">
                  <c:v>0.27789351851970423</c:v>
                </c:pt>
                <c:pt idx="381">
                  <c:v>0.27862268518947531</c:v>
                </c:pt>
                <c:pt idx="382">
                  <c:v>0.27934027778246673</c:v>
                </c:pt>
                <c:pt idx="383">
                  <c:v>0.28006944444496185</c:v>
                </c:pt>
                <c:pt idx="384">
                  <c:v>0.28084490740729962</c:v>
                </c:pt>
                <c:pt idx="385">
                  <c:v>0.28157407407707069</c:v>
                </c:pt>
                <c:pt idx="386">
                  <c:v>0.28230324074684177</c:v>
                </c:pt>
                <c:pt idx="387">
                  <c:v>0.28302083333983319</c:v>
                </c:pt>
                <c:pt idx="388">
                  <c:v>0.28375000000232831</c:v>
                </c:pt>
                <c:pt idx="389">
                  <c:v>0.28447916667209938</c:v>
                </c:pt>
                <c:pt idx="390">
                  <c:v>0.28525462963443715</c:v>
                </c:pt>
                <c:pt idx="391">
                  <c:v>0.28597222222742857</c:v>
                </c:pt>
                <c:pt idx="392">
                  <c:v>0.28670138888992369</c:v>
                </c:pt>
                <c:pt idx="393">
                  <c:v>0.28743055555969477</c:v>
                </c:pt>
                <c:pt idx="394">
                  <c:v>0.28814814815268619</c:v>
                </c:pt>
                <c:pt idx="395">
                  <c:v>0.28887731481518131</c:v>
                </c:pt>
                <c:pt idx="396">
                  <c:v>0.28960648148495238</c:v>
                </c:pt>
                <c:pt idx="397">
                  <c:v>0.29032407407794381</c:v>
                </c:pt>
                <c:pt idx="398">
                  <c:v>0.29105324074043892</c:v>
                </c:pt>
                <c:pt idx="399">
                  <c:v>0.29178240741021</c:v>
                </c:pt>
                <c:pt idx="400">
                  <c:v>0.29250000000320142</c:v>
                </c:pt>
                <c:pt idx="401">
                  <c:v>0.29327546296553919</c:v>
                </c:pt>
                <c:pt idx="402">
                  <c:v>0.29400462963531027</c:v>
                </c:pt>
                <c:pt idx="403">
                  <c:v>0.29473379629780538</c:v>
                </c:pt>
                <c:pt idx="404">
                  <c:v>0.29545138889079681</c:v>
                </c:pt>
                <c:pt idx="405">
                  <c:v>0.29618055556056788</c:v>
                </c:pt>
                <c:pt idx="406">
                  <c:v>0.296909722223063</c:v>
                </c:pt>
                <c:pt idx="407">
                  <c:v>0.29768518518540077</c:v>
                </c:pt>
                <c:pt idx="408">
                  <c:v>0.29840277777839219</c:v>
                </c:pt>
                <c:pt idx="409">
                  <c:v>0.29913194444816327</c:v>
                </c:pt>
                <c:pt idx="410">
                  <c:v>0.29986111111065838</c:v>
                </c:pt>
                <c:pt idx="411">
                  <c:v>0.30057870370364981</c:v>
                </c:pt>
                <c:pt idx="412">
                  <c:v>0.30130787037342088</c:v>
                </c:pt>
                <c:pt idx="413">
                  <c:v>0.30203703704319196</c:v>
                </c:pt>
                <c:pt idx="414">
                  <c:v>0.30275462963618338</c:v>
                </c:pt>
                <c:pt idx="415">
                  <c:v>0.3034837962986785</c:v>
                </c:pt>
                <c:pt idx="416">
                  <c:v>0.30421296296844957</c:v>
                </c:pt>
                <c:pt idx="417">
                  <c:v>0.304930555561441</c:v>
                </c:pt>
                <c:pt idx="418">
                  <c:v>0.30570601852377877</c:v>
                </c:pt>
                <c:pt idx="419">
                  <c:v>0.30643518518627388</c:v>
                </c:pt>
                <c:pt idx="420">
                  <c:v>0.30716435185604496</c:v>
                </c:pt>
                <c:pt idx="421">
                  <c:v>0.30788194444903638</c:v>
                </c:pt>
                <c:pt idx="422">
                  <c:v>0.3086111111115315</c:v>
                </c:pt>
                <c:pt idx="423">
                  <c:v>0.30934027778130258</c:v>
                </c:pt>
                <c:pt idx="424">
                  <c:v>0.310057870374294</c:v>
                </c:pt>
                <c:pt idx="425">
                  <c:v>0.31078703703678912</c:v>
                </c:pt>
                <c:pt idx="426">
                  <c:v>0.31150462962978054</c:v>
                </c:pt>
                <c:pt idx="427">
                  <c:v>0.31223379629955161</c:v>
                </c:pt>
                <c:pt idx="428">
                  <c:v>0.31296296296932269</c:v>
                </c:pt>
                <c:pt idx="429">
                  <c:v>0.31368055555503815</c:v>
                </c:pt>
                <c:pt idx="430">
                  <c:v>0.31440972222480923</c:v>
                </c:pt>
                <c:pt idx="431">
                  <c:v>0.3151388888945803</c:v>
                </c:pt>
                <c:pt idx="432">
                  <c:v>0.31585648148757173</c:v>
                </c:pt>
                <c:pt idx="433">
                  <c:v>0.31658564815006685</c:v>
                </c:pt>
                <c:pt idx="434">
                  <c:v>0.31731481481983792</c:v>
                </c:pt>
                <c:pt idx="435">
                  <c:v>0.31804398148233304</c:v>
                </c:pt>
                <c:pt idx="436">
                  <c:v>0.31876157407532446</c:v>
                </c:pt>
                <c:pt idx="437">
                  <c:v>0.31949074074509554</c:v>
                </c:pt>
                <c:pt idx="438">
                  <c:v>0.32021990740759065</c:v>
                </c:pt>
                <c:pt idx="439">
                  <c:v>0.32093750000058208</c:v>
                </c:pt>
                <c:pt idx="440">
                  <c:v>0.32166666667035315</c:v>
                </c:pt>
                <c:pt idx="441">
                  <c:v>0.32239583333284827</c:v>
                </c:pt>
                <c:pt idx="442">
                  <c:v>0.32311342592583969</c:v>
                </c:pt>
                <c:pt idx="443">
                  <c:v>0.32384259259561077</c:v>
                </c:pt>
                <c:pt idx="444">
                  <c:v>0.32461805555794854</c:v>
                </c:pt>
                <c:pt idx="445">
                  <c:v>0.32533564815093996</c:v>
                </c:pt>
                <c:pt idx="446">
                  <c:v>0.32606481482071104</c:v>
                </c:pt>
                <c:pt idx="447">
                  <c:v>0.32679398148320615</c:v>
                </c:pt>
                <c:pt idx="448">
                  <c:v>0.32752314815297723</c:v>
                </c:pt>
                <c:pt idx="449">
                  <c:v>0.32824074074596865</c:v>
                </c:pt>
                <c:pt idx="450">
                  <c:v>0.32896990740846377</c:v>
                </c:pt>
                <c:pt idx="451">
                  <c:v>0.32968750000145519</c:v>
                </c:pt>
                <c:pt idx="452">
                  <c:v>0.33041666667122627</c:v>
                </c:pt>
                <c:pt idx="453">
                  <c:v>0.33114583333372138</c:v>
                </c:pt>
                <c:pt idx="454">
                  <c:v>0.33186342592671281</c:v>
                </c:pt>
                <c:pt idx="455">
                  <c:v>0.33259259259648388</c:v>
                </c:pt>
                <c:pt idx="456">
                  <c:v>0.333321759258979</c:v>
                </c:pt>
                <c:pt idx="457">
                  <c:v>0.33403935185197042</c:v>
                </c:pt>
                <c:pt idx="458">
                  <c:v>0.3347685185217415</c:v>
                </c:pt>
                <c:pt idx="459">
                  <c:v>0.33549768519151257</c:v>
                </c:pt>
                <c:pt idx="460">
                  <c:v>0.33627314815385034</c:v>
                </c:pt>
                <c:pt idx="461">
                  <c:v>0.33699074074684177</c:v>
                </c:pt>
                <c:pt idx="462">
                  <c:v>0.33771990740933688</c:v>
                </c:pt>
                <c:pt idx="463">
                  <c:v>0.33844907407910796</c:v>
                </c:pt>
                <c:pt idx="464">
                  <c:v>0.33916666667209938</c:v>
                </c:pt>
                <c:pt idx="465">
                  <c:v>0.3398958333345945</c:v>
                </c:pt>
                <c:pt idx="466">
                  <c:v>0.34062500000436557</c:v>
                </c:pt>
                <c:pt idx="467">
                  <c:v>0.341342592597357</c:v>
                </c:pt>
                <c:pt idx="468">
                  <c:v>0.34207175925985212</c:v>
                </c:pt>
                <c:pt idx="469">
                  <c:v>0.34280092592962319</c:v>
                </c:pt>
                <c:pt idx="470">
                  <c:v>0.34351851852261461</c:v>
                </c:pt>
                <c:pt idx="471">
                  <c:v>0.34429398148495238</c:v>
                </c:pt>
                <c:pt idx="472">
                  <c:v>0.34502314815472346</c:v>
                </c:pt>
                <c:pt idx="473">
                  <c:v>0.34575231481721858</c:v>
                </c:pt>
                <c:pt idx="474">
                  <c:v>0.34646990741021</c:v>
                </c:pt>
                <c:pt idx="475">
                  <c:v>0.34719907407998107</c:v>
                </c:pt>
                <c:pt idx="476">
                  <c:v>0.34792824074247619</c:v>
                </c:pt>
                <c:pt idx="477">
                  <c:v>0.34870370370481396</c:v>
                </c:pt>
                <c:pt idx="478">
                  <c:v>0.34943287037458504</c:v>
                </c:pt>
                <c:pt idx="479">
                  <c:v>0.35015046296757646</c:v>
                </c:pt>
                <c:pt idx="480">
                  <c:v>0.35087962963007158</c:v>
                </c:pt>
                <c:pt idx="481">
                  <c:v>0.35160879629984265</c:v>
                </c:pt>
                <c:pt idx="482">
                  <c:v>0.35232638889283407</c:v>
                </c:pt>
                <c:pt idx="483">
                  <c:v>0.35305555555532919</c:v>
                </c:pt>
                <c:pt idx="484">
                  <c:v>0.35377314814832062</c:v>
                </c:pt>
                <c:pt idx="485">
                  <c:v>0.35450231481809169</c:v>
                </c:pt>
                <c:pt idx="486">
                  <c:v>0.35523148148786277</c:v>
                </c:pt>
                <c:pt idx="487">
                  <c:v>0.35596064815035788</c:v>
                </c:pt>
                <c:pt idx="488">
                  <c:v>0.35667824074334931</c:v>
                </c:pt>
                <c:pt idx="489">
                  <c:v>0.35740740741312038</c:v>
                </c:pt>
                <c:pt idx="490">
                  <c:v>0.3581365740756155</c:v>
                </c:pt>
                <c:pt idx="491">
                  <c:v>0.35885416666860692</c:v>
                </c:pt>
                <c:pt idx="492">
                  <c:v>0.359583333338378</c:v>
                </c:pt>
                <c:pt idx="493">
                  <c:v>0.36035879630071577</c:v>
                </c:pt>
                <c:pt idx="494">
                  <c:v>0.36107638889370719</c:v>
                </c:pt>
                <c:pt idx="495">
                  <c:v>0.36180555555620231</c:v>
                </c:pt>
                <c:pt idx="496">
                  <c:v>0.36253472222597338</c:v>
                </c:pt>
                <c:pt idx="497">
                  <c:v>0.3632638888884685</c:v>
                </c:pt>
                <c:pt idx="498">
                  <c:v>0.36398148148145992</c:v>
                </c:pt>
                <c:pt idx="499">
                  <c:v>0.364710648151231</c:v>
                </c:pt>
                <c:pt idx="500">
                  <c:v>0.36543981482100207</c:v>
                </c:pt>
                <c:pt idx="501">
                  <c:v>0.3661574074139935</c:v>
                </c:pt>
                <c:pt idx="502">
                  <c:v>0.36688657407648861</c:v>
                </c:pt>
                <c:pt idx="503">
                  <c:v>0.36761574074625969</c:v>
                </c:pt>
                <c:pt idx="504">
                  <c:v>0.36833333333925111</c:v>
                </c:pt>
                <c:pt idx="505">
                  <c:v>0.36906250000174623</c:v>
                </c:pt>
                <c:pt idx="506">
                  <c:v>0.36979166667151731</c:v>
                </c:pt>
                <c:pt idx="507">
                  <c:v>0.37050925926450873</c:v>
                </c:pt>
                <c:pt idx="508">
                  <c:v>0.37123842592700385</c:v>
                </c:pt>
                <c:pt idx="509">
                  <c:v>0.37196759259677492</c:v>
                </c:pt>
                <c:pt idx="510">
                  <c:v>0.37268518518976634</c:v>
                </c:pt>
                <c:pt idx="511">
                  <c:v>0.37341435185226146</c:v>
                </c:pt>
                <c:pt idx="512">
                  <c:v>0.37414351852203254</c:v>
                </c:pt>
                <c:pt idx="513">
                  <c:v>0.37487268518452765</c:v>
                </c:pt>
                <c:pt idx="514">
                  <c:v>0.37559027777751908</c:v>
                </c:pt>
                <c:pt idx="515">
                  <c:v>0.37631944444729015</c:v>
                </c:pt>
                <c:pt idx="516">
                  <c:v>0.37704861111706123</c:v>
                </c:pt>
                <c:pt idx="517">
                  <c:v>0.37776620371005265</c:v>
                </c:pt>
                <c:pt idx="518">
                  <c:v>0.37849537037254777</c:v>
                </c:pt>
                <c:pt idx="519">
                  <c:v>0.37927083333488554</c:v>
                </c:pt>
                <c:pt idx="520">
                  <c:v>0.37998842592787696</c:v>
                </c:pt>
                <c:pt idx="521">
                  <c:v>0.38071759259764804</c:v>
                </c:pt>
                <c:pt idx="522">
                  <c:v>0.38144675926014315</c:v>
                </c:pt>
                <c:pt idx="523">
                  <c:v>0.38216435185313458</c:v>
                </c:pt>
                <c:pt idx="524">
                  <c:v>0.38289351852290565</c:v>
                </c:pt>
                <c:pt idx="525">
                  <c:v>0.38362268518540077</c:v>
                </c:pt>
                <c:pt idx="526">
                  <c:v>0.38434027777839219</c:v>
                </c:pt>
                <c:pt idx="527">
                  <c:v>0.38506944444816327</c:v>
                </c:pt>
                <c:pt idx="528">
                  <c:v>0.38579861111065838</c:v>
                </c:pt>
                <c:pt idx="529">
                  <c:v>0.38651620370364981</c:v>
                </c:pt>
                <c:pt idx="530">
                  <c:v>0.38730324074276723</c:v>
                </c:pt>
                <c:pt idx="531">
                  <c:v>0.38802083333575865</c:v>
                </c:pt>
                <c:pt idx="532">
                  <c:v>0.38875000000552973</c:v>
                </c:pt>
                <c:pt idx="533">
                  <c:v>0.38947916666802485</c:v>
                </c:pt>
                <c:pt idx="534">
                  <c:v>0.39019675926101627</c:v>
                </c:pt>
                <c:pt idx="535">
                  <c:v>0.39092592593078734</c:v>
                </c:pt>
                <c:pt idx="536">
                  <c:v>0.39170138889312511</c:v>
                </c:pt>
                <c:pt idx="537">
                  <c:v>0.39243055555562023</c:v>
                </c:pt>
                <c:pt idx="538">
                  <c:v>0.39314814814861165</c:v>
                </c:pt>
                <c:pt idx="539">
                  <c:v>0.39387731481838273</c:v>
                </c:pt>
                <c:pt idx="540">
                  <c:v>0.39460648148087785</c:v>
                </c:pt>
                <c:pt idx="541">
                  <c:v>0.39532407407386927</c:v>
                </c:pt>
                <c:pt idx="542">
                  <c:v>0.396099537043483</c:v>
                </c:pt>
                <c:pt idx="543">
                  <c:v>0.39682870370597811</c:v>
                </c:pt>
                <c:pt idx="544">
                  <c:v>0.39755787037574919</c:v>
                </c:pt>
                <c:pt idx="545">
                  <c:v>0.39827546296874061</c:v>
                </c:pt>
                <c:pt idx="546">
                  <c:v>0.39900462963123573</c:v>
                </c:pt>
                <c:pt idx="547">
                  <c:v>0.39973379630100681</c:v>
                </c:pt>
                <c:pt idx="548">
                  <c:v>0.40045138889399823</c:v>
                </c:pt>
                <c:pt idx="549">
                  <c:v>0.40118055555649335</c:v>
                </c:pt>
                <c:pt idx="550">
                  <c:v>0.40190972222626442</c:v>
                </c:pt>
                <c:pt idx="551">
                  <c:v>0.40262731481925584</c:v>
                </c:pt>
                <c:pt idx="552">
                  <c:v>0.40335648148175096</c:v>
                </c:pt>
                <c:pt idx="553">
                  <c:v>0.40408564815152204</c:v>
                </c:pt>
                <c:pt idx="554">
                  <c:v>0.40480324074451346</c:v>
                </c:pt>
                <c:pt idx="555">
                  <c:v>0.40553240740700858</c:v>
                </c:pt>
                <c:pt idx="556">
                  <c:v>0.40626157407677965</c:v>
                </c:pt>
                <c:pt idx="557">
                  <c:v>0.40697916666977108</c:v>
                </c:pt>
                <c:pt idx="558">
                  <c:v>0.40770833333954215</c:v>
                </c:pt>
                <c:pt idx="559">
                  <c:v>0.40843750000203727</c:v>
                </c:pt>
                <c:pt idx="560">
                  <c:v>0.40916666667180834</c:v>
                </c:pt>
                <c:pt idx="561">
                  <c:v>0.40988425926479977</c:v>
                </c:pt>
                <c:pt idx="562">
                  <c:v>0.41061342592729488</c:v>
                </c:pt>
                <c:pt idx="563">
                  <c:v>0.41138888888963265</c:v>
                </c:pt>
                <c:pt idx="564">
                  <c:v>0.41211805555940373</c:v>
                </c:pt>
                <c:pt idx="565">
                  <c:v>0.41283564815239515</c:v>
                </c:pt>
                <c:pt idx="566">
                  <c:v>0.41356481481489027</c:v>
                </c:pt>
                <c:pt idx="567">
                  <c:v>0.41429398148466134</c:v>
                </c:pt>
                <c:pt idx="568">
                  <c:v>0.41501157407765277</c:v>
                </c:pt>
                <c:pt idx="569">
                  <c:v>0.41574074074014788</c:v>
                </c:pt>
                <c:pt idx="570">
                  <c:v>0.41646990740991896</c:v>
                </c:pt>
                <c:pt idx="571">
                  <c:v>0.41718750000291038</c:v>
                </c:pt>
                <c:pt idx="572">
                  <c:v>0.41791666667268146</c:v>
                </c:pt>
                <c:pt idx="573">
                  <c:v>0.41864583333517658</c:v>
                </c:pt>
                <c:pt idx="574">
                  <c:v>0.419363425928168</c:v>
                </c:pt>
                <c:pt idx="575">
                  <c:v>0.42009259259793907</c:v>
                </c:pt>
                <c:pt idx="576">
                  <c:v>0.42082175926043419</c:v>
                </c:pt>
                <c:pt idx="577">
                  <c:v>0.42153935185342561</c:v>
                </c:pt>
                <c:pt idx="578">
                  <c:v>0.42226851852319669</c:v>
                </c:pt>
                <c:pt idx="579">
                  <c:v>0.42304398148553446</c:v>
                </c:pt>
                <c:pt idx="580">
                  <c:v>0.42377314814802958</c:v>
                </c:pt>
                <c:pt idx="581">
                  <c:v>0.424490740741021</c:v>
                </c:pt>
                <c:pt idx="582">
                  <c:v>0.42521990741079208</c:v>
                </c:pt>
                <c:pt idx="583">
                  <c:v>0.42594907408056315</c:v>
                </c:pt>
                <c:pt idx="584">
                  <c:v>0.42666666666627862</c:v>
                </c:pt>
                <c:pt idx="585">
                  <c:v>0.42739583333604969</c:v>
                </c:pt>
                <c:pt idx="586">
                  <c:v>0.42812500000582077</c:v>
                </c:pt>
                <c:pt idx="587">
                  <c:v>0.42884259259881219</c:v>
                </c:pt>
                <c:pt idx="588">
                  <c:v>0.42957175926130731</c:v>
                </c:pt>
                <c:pt idx="589">
                  <c:v>0.43030092593107838</c:v>
                </c:pt>
                <c:pt idx="590">
                  <c:v>0.4310185185240698</c:v>
                </c:pt>
                <c:pt idx="591">
                  <c:v>0.43174768518656492</c:v>
                </c:pt>
                <c:pt idx="592">
                  <c:v>0.432476851856336</c:v>
                </c:pt>
                <c:pt idx="593">
                  <c:v>0.43319444444932742</c:v>
                </c:pt>
                <c:pt idx="594">
                  <c:v>0.43392361111182254</c:v>
                </c:pt>
                <c:pt idx="595">
                  <c:v>0.43469907407416031</c:v>
                </c:pt>
                <c:pt idx="596">
                  <c:v>0.43541666666715173</c:v>
                </c:pt>
                <c:pt idx="597">
                  <c:v>0.43614583333692281</c:v>
                </c:pt>
                <c:pt idx="598">
                  <c:v>0.43687499999941792</c:v>
                </c:pt>
                <c:pt idx="599">
                  <c:v>0.437604166669189</c:v>
                </c:pt>
                <c:pt idx="600">
                  <c:v>0.43832175926218042</c:v>
                </c:pt>
                <c:pt idx="601">
                  <c:v>0.4390509259319515</c:v>
                </c:pt>
                <c:pt idx="602">
                  <c:v>0.43976851852494292</c:v>
                </c:pt>
                <c:pt idx="603">
                  <c:v>0.44049768518743804</c:v>
                </c:pt>
                <c:pt idx="604">
                  <c:v>0.44122685185720911</c:v>
                </c:pt>
                <c:pt idx="605">
                  <c:v>0.44194444445020054</c:v>
                </c:pt>
                <c:pt idx="606">
                  <c:v>0.4427199074125383</c:v>
                </c:pt>
                <c:pt idx="607">
                  <c:v>0.44344907407503342</c:v>
                </c:pt>
                <c:pt idx="608">
                  <c:v>0.4441782407448045</c:v>
                </c:pt>
                <c:pt idx="609">
                  <c:v>0.44489583333779592</c:v>
                </c:pt>
                <c:pt idx="610">
                  <c:v>0.44562500000029104</c:v>
                </c:pt>
                <c:pt idx="611">
                  <c:v>0.44635416667006211</c:v>
                </c:pt>
                <c:pt idx="612">
                  <c:v>0.44712962963239988</c:v>
                </c:pt>
                <c:pt idx="613">
                  <c:v>0.44784722222539131</c:v>
                </c:pt>
                <c:pt idx="614">
                  <c:v>0.44857638889516238</c:v>
                </c:pt>
                <c:pt idx="615">
                  <c:v>0.4493055555576575</c:v>
                </c:pt>
                <c:pt idx="616">
                  <c:v>0.45002314815064892</c:v>
                </c:pt>
                <c:pt idx="617">
                  <c:v>0.45075231482042</c:v>
                </c:pt>
                <c:pt idx="618">
                  <c:v>0.45152777778275777</c:v>
                </c:pt>
                <c:pt idx="619">
                  <c:v>0.45224537037574919</c:v>
                </c:pt>
                <c:pt idx="620">
                  <c:v>0.45297453703824431</c:v>
                </c:pt>
                <c:pt idx="621">
                  <c:v>0.45370370370801538</c:v>
                </c:pt>
                <c:pt idx="622">
                  <c:v>0.45442129630100681</c:v>
                </c:pt>
                <c:pt idx="623">
                  <c:v>0.45515046296350192</c:v>
                </c:pt>
                <c:pt idx="624">
                  <c:v>0.455879629633273</c:v>
                </c:pt>
                <c:pt idx="625">
                  <c:v>0.45659722222626442</c:v>
                </c:pt>
                <c:pt idx="626">
                  <c:v>0.45732638888875954</c:v>
                </c:pt>
                <c:pt idx="627">
                  <c:v>0.45805555555853061</c:v>
                </c:pt>
                <c:pt idx="628">
                  <c:v>0.45877314815152204</c:v>
                </c:pt>
                <c:pt idx="629">
                  <c:v>0.45954861111385981</c:v>
                </c:pt>
                <c:pt idx="630">
                  <c:v>0.46027777778363088</c:v>
                </c:pt>
                <c:pt idx="631">
                  <c:v>0.461006944446126</c:v>
                </c:pt>
                <c:pt idx="632">
                  <c:v>0.46172453703911742</c:v>
                </c:pt>
                <c:pt idx="633">
                  <c:v>0.4624537037088885</c:v>
                </c:pt>
                <c:pt idx="634">
                  <c:v>0.46318287037138361</c:v>
                </c:pt>
                <c:pt idx="635">
                  <c:v>0.46395833333372138</c:v>
                </c:pt>
                <c:pt idx="636">
                  <c:v>0.46468750000349246</c:v>
                </c:pt>
                <c:pt idx="637">
                  <c:v>0.46540509259648388</c:v>
                </c:pt>
                <c:pt idx="638">
                  <c:v>0.466134259258979</c:v>
                </c:pt>
                <c:pt idx="639">
                  <c:v>0.46686342592875008</c:v>
                </c:pt>
                <c:pt idx="640">
                  <c:v>0.4675810185217415</c:v>
                </c:pt>
                <c:pt idx="641">
                  <c:v>0.46831018519151257</c:v>
                </c:pt>
                <c:pt idx="642">
                  <c:v>0.46903935185400769</c:v>
                </c:pt>
                <c:pt idx="643">
                  <c:v>0.46975694444699911</c:v>
                </c:pt>
                <c:pt idx="644">
                  <c:v>0.47048611111677019</c:v>
                </c:pt>
                <c:pt idx="645">
                  <c:v>0.47120370370976161</c:v>
                </c:pt>
                <c:pt idx="646">
                  <c:v>0.47193287037225673</c:v>
                </c:pt>
                <c:pt idx="647">
                  <c:v>0.47266203704202781</c:v>
                </c:pt>
                <c:pt idx="648">
                  <c:v>0.47337962963501923</c:v>
                </c:pt>
                <c:pt idx="649">
                  <c:v>0.47410879629751435</c:v>
                </c:pt>
                <c:pt idx="650">
                  <c:v>0.47483796296728542</c:v>
                </c:pt>
                <c:pt idx="651">
                  <c:v>0.47561342592962319</c:v>
                </c:pt>
                <c:pt idx="652">
                  <c:v>0.47633101852261461</c:v>
                </c:pt>
                <c:pt idx="653">
                  <c:v>0.47706018518510973</c:v>
                </c:pt>
                <c:pt idx="654">
                  <c:v>0.47778935185488081</c:v>
                </c:pt>
                <c:pt idx="655">
                  <c:v>0.47850694444787223</c:v>
                </c:pt>
                <c:pt idx="656">
                  <c:v>0.4792361111176433</c:v>
                </c:pt>
                <c:pt idx="657">
                  <c:v>0.48001157407998107</c:v>
                </c:pt>
                <c:pt idx="658">
                  <c:v>0.48074074074247619</c:v>
                </c:pt>
                <c:pt idx="659">
                  <c:v>0.48145833333546761</c:v>
                </c:pt>
                <c:pt idx="660">
                  <c:v>0.48218750000523869</c:v>
                </c:pt>
                <c:pt idx="661">
                  <c:v>0.48291666666773381</c:v>
                </c:pt>
                <c:pt idx="662">
                  <c:v>0.48363425926072523</c:v>
                </c:pt>
                <c:pt idx="663">
                  <c:v>0.48436342593049631</c:v>
                </c:pt>
                <c:pt idx="664">
                  <c:v>0.48509259259299142</c:v>
                </c:pt>
                <c:pt idx="665">
                  <c:v>0.48581018518598285</c:v>
                </c:pt>
                <c:pt idx="666">
                  <c:v>0.48653935185575392</c:v>
                </c:pt>
                <c:pt idx="667">
                  <c:v>0.48726851851824904</c:v>
                </c:pt>
                <c:pt idx="668">
                  <c:v>0.48798611111124046</c:v>
                </c:pt>
                <c:pt idx="669">
                  <c:v>0.48871527778101154</c:v>
                </c:pt>
                <c:pt idx="670">
                  <c:v>0.48944444445078261</c:v>
                </c:pt>
                <c:pt idx="671">
                  <c:v>0.49016203703649808</c:v>
                </c:pt>
                <c:pt idx="672">
                  <c:v>0.49089120370626915</c:v>
                </c:pt>
                <c:pt idx="673">
                  <c:v>0.49166666666860692</c:v>
                </c:pt>
                <c:pt idx="674">
                  <c:v>0.492395833338378</c:v>
                </c:pt>
                <c:pt idx="675">
                  <c:v>0.49311342593136942</c:v>
                </c:pt>
                <c:pt idx="676">
                  <c:v>0.49384259259386454</c:v>
                </c:pt>
                <c:pt idx="677">
                  <c:v>0.49457175926363561</c:v>
                </c:pt>
                <c:pt idx="678">
                  <c:v>0.49528935185662704</c:v>
                </c:pt>
                <c:pt idx="679">
                  <c:v>0.49601851851912215</c:v>
                </c:pt>
                <c:pt idx="680">
                  <c:v>0.49674768518889323</c:v>
                </c:pt>
                <c:pt idx="681">
                  <c:v>0.49746527778188465</c:v>
                </c:pt>
                <c:pt idx="682">
                  <c:v>0.49819444444437977</c:v>
                </c:pt>
                <c:pt idx="683">
                  <c:v>0.49892361111415084</c:v>
                </c:pt>
                <c:pt idx="684">
                  <c:v>0.49968749999970896</c:v>
                </c:pt>
                <c:pt idx="685">
                  <c:v>0.50041666666948004</c:v>
                </c:pt>
                <c:pt idx="686">
                  <c:v>0.50114583333925111</c:v>
                </c:pt>
                <c:pt idx="687">
                  <c:v>0.50186342593224254</c:v>
                </c:pt>
                <c:pt idx="688">
                  <c:v>0.50259259259473765</c:v>
                </c:pt>
                <c:pt idx="689">
                  <c:v>0.50332175926450873</c:v>
                </c:pt>
                <c:pt idx="690">
                  <c:v>0.5040972222268465</c:v>
                </c:pt>
                <c:pt idx="691">
                  <c:v>0.50481481481983792</c:v>
                </c:pt>
                <c:pt idx="692">
                  <c:v>0.50554398148233304</c:v>
                </c:pt>
                <c:pt idx="693">
                  <c:v>0.50627314815210411</c:v>
                </c:pt>
                <c:pt idx="694">
                  <c:v>0.50699074074509554</c:v>
                </c:pt>
                <c:pt idx="695">
                  <c:v>0.50771990740759065</c:v>
                </c:pt>
                <c:pt idx="696">
                  <c:v>0.50849537036992842</c:v>
                </c:pt>
                <c:pt idx="697">
                  <c:v>0.5092245370396995</c:v>
                </c:pt>
                <c:pt idx="698">
                  <c:v>0.50994212963269092</c:v>
                </c:pt>
                <c:pt idx="699">
                  <c:v>0.510671296302462</c:v>
                </c:pt>
                <c:pt idx="700">
                  <c:v>0.51140046296495711</c:v>
                </c:pt>
                <c:pt idx="701">
                  <c:v>0.51211805555794854</c:v>
                </c:pt>
                <c:pt idx="702">
                  <c:v>0.51289351852028631</c:v>
                </c:pt>
                <c:pt idx="703">
                  <c:v>0.51362268519005738</c:v>
                </c:pt>
                <c:pt idx="704">
                  <c:v>0.5143518518525525</c:v>
                </c:pt>
                <c:pt idx="705">
                  <c:v>0.51506944444554392</c:v>
                </c:pt>
                <c:pt idx="706">
                  <c:v>0.515798611115315</c:v>
                </c:pt>
                <c:pt idx="707">
                  <c:v>0.51652777777781012</c:v>
                </c:pt>
                <c:pt idx="708">
                  <c:v>0.51729166667064419</c:v>
                </c:pt>
                <c:pt idx="709">
                  <c:v>0.51802083333313931</c:v>
                </c:pt>
                <c:pt idx="710">
                  <c:v>0.51875000000291038</c:v>
                </c:pt>
                <c:pt idx="711">
                  <c:v>0.51946759259590181</c:v>
                </c:pt>
                <c:pt idx="712">
                  <c:v>0.52019675926567288</c:v>
                </c:pt>
                <c:pt idx="713">
                  <c:v>0.520925925928168</c:v>
                </c:pt>
                <c:pt idx="714">
                  <c:v>0.52168981482100207</c:v>
                </c:pt>
                <c:pt idx="715">
                  <c:v>0.52241898148349719</c:v>
                </c:pt>
                <c:pt idx="716">
                  <c:v>0.52314814815326827</c:v>
                </c:pt>
                <c:pt idx="717">
                  <c:v>0.52386574074625969</c:v>
                </c:pt>
                <c:pt idx="718">
                  <c:v>0.52459490740875481</c:v>
                </c:pt>
                <c:pt idx="719">
                  <c:v>0.52532407407852588</c:v>
                </c:pt>
                <c:pt idx="720">
                  <c:v>0.52609953704086365</c:v>
                </c:pt>
                <c:pt idx="721">
                  <c:v>0.52681712963385507</c:v>
                </c:pt>
                <c:pt idx="722">
                  <c:v>0.52754629629635019</c:v>
                </c:pt>
                <c:pt idx="723">
                  <c:v>0.52827546296612127</c:v>
                </c:pt>
                <c:pt idx="724">
                  <c:v>0.52899305555911269</c:v>
                </c:pt>
                <c:pt idx="725">
                  <c:v>0.52972222222160781</c:v>
                </c:pt>
                <c:pt idx="726">
                  <c:v>0.53049768519122154</c:v>
                </c:pt>
                <c:pt idx="727">
                  <c:v>0.53122685185371665</c:v>
                </c:pt>
                <c:pt idx="728">
                  <c:v>0.53194444444670808</c:v>
                </c:pt>
                <c:pt idx="729">
                  <c:v>0.53267361111647915</c:v>
                </c:pt>
                <c:pt idx="730">
                  <c:v>0.53340277777897427</c:v>
                </c:pt>
                <c:pt idx="731">
                  <c:v>0.53412037037196569</c:v>
                </c:pt>
                <c:pt idx="732">
                  <c:v>0.53489583333430346</c:v>
                </c:pt>
                <c:pt idx="733">
                  <c:v>0.53562500000407454</c:v>
                </c:pt>
                <c:pt idx="734">
                  <c:v>0.53635416666656965</c:v>
                </c:pt>
                <c:pt idx="735">
                  <c:v>0.53707175925956108</c:v>
                </c:pt>
                <c:pt idx="736">
                  <c:v>0.53780092592933215</c:v>
                </c:pt>
                <c:pt idx="737">
                  <c:v>0.53853009259910323</c:v>
                </c:pt>
                <c:pt idx="738">
                  <c:v>0.53924768518481869</c:v>
                </c:pt>
                <c:pt idx="739">
                  <c:v>0.53997685185458977</c:v>
                </c:pt>
                <c:pt idx="740">
                  <c:v>0.54070601852436084</c:v>
                </c:pt>
                <c:pt idx="741">
                  <c:v>0.54142361111735227</c:v>
                </c:pt>
                <c:pt idx="742">
                  <c:v>0.54215277777984738</c:v>
                </c:pt>
                <c:pt idx="743">
                  <c:v>0.54288194444961846</c:v>
                </c:pt>
                <c:pt idx="744">
                  <c:v>0.54359953704260988</c:v>
                </c:pt>
                <c:pt idx="745">
                  <c:v>0.544328703705105</c:v>
                </c:pt>
                <c:pt idx="746">
                  <c:v>0.54505787037487607</c:v>
                </c:pt>
                <c:pt idx="747">
                  <c:v>0.5457754629678675</c:v>
                </c:pt>
                <c:pt idx="748">
                  <c:v>0.54650462963036261</c:v>
                </c:pt>
                <c:pt idx="749">
                  <c:v>0.54723379630013369</c:v>
                </c:pt>
                <c:pt idx="750">
                  <c:v>0.54795138889312511</c:v>
                </c:pt>
                <c:pt idx="751">
                  <c:v>0.54868055555562023</c:v>
                </c:pt>
                <c:pt idx="752">
                  <c:v>0.54940972222539131</c:v>
                </c:pt>
                <c:pt idx="753">
                  <c:v>0.55013888889516238</c:v>
                </c:pt>
                <c:pt idx="754">
                  <c:v>0.55085648148087785</c:v>
                </c:pt>
                <c:pt idx="755">
                  <c:v>0.55158564815064892</c:v>
                </c:pt>
                <c:pt idx="756">
                  <c:v>0.55231481482042</c:v>
                </c:pt>
                <c:pt idx="757">
                  <c:v>0.55304398148291511</c:v>
                </c:pt>
                <c:pt idx="758">
                  <c:v>0.55376157407590654</c:v>
                </c:pt>
                <c:pt idx="759">
                  <c:v>0.55449074074567761</c:v>
                </c:pt>
                <c:pt idx="760">
                  <c:v>0.55521990740817273</c:v>
                </c:pt>
                <c:pt idx="761">
                  <c:v>0.55593750000116415</c:v>
                </c:pt>
                <c:pt idx="762">
                  <c:v>0.55666666667093523</c:v>
                </c:pt>
                <c:pt idx="763">
                  <c:v>0.55739583333343035</c:v>
                </c:pt>
                <c:pt idx="764">
                  <c:v>0.55812500000320142</c:v>
                </c:pt>
                <c:pt idx="765">
                  <c:v>0.55884259259619284</c:v>
                </c:pt>
                <c:pt idx="766">
                  <c:v>0.55957175925868796</c:v>
                </c:pt>
                <c:pt idx="767">
                  <c:v>0.56030092592845904</c:v>
                </c:pt>
                <c:pt idx="768">
                  <c:v>0.56103009259823011</c:v>
                </c:pt>
                <c:pt idx="769">
                  <c:v>0.56174768519122154</c:v>
                </c:pt>
                <c:pt idx="770">
                  <c:v>0.56247685185371665</c:v>
                </c:pt>
                <c:pt idx="771">
                  <c:v>0.56320601852348773</c:v>
                </c:pt>
                <c:pt idx="772">
                  <c:v>0.56393518518598285</c:v>
                </c:pt>
                <c:pt idx="773">
                  <c:v>0.56465277777897427</c:v>
                </c:pt>
                <c:pt idx="774">
                  <c:v>0.56538194444874534</c:v>
                </c:pt>
                <c:pt idx="775">
                  <c:v>0.56611111111124046</c:v>
                </c:pt>
                <c:pt idx="776">
                  <c:v>0.56684027778101154</c:v>
                </c:pt>
                <c:pt idx="777">
                  <c:v>0.56755787037400296</c:v>
                </c:pt>
                <c:pt idx="778">
                  <c:v>0.56828703703649808</c:v>
                </c:pt>
                <c:pt idx="779">
                  <c:v>0.56901620370626915</c:v>
                </c:pt>
                <c:pt idx="780">
                  <c:v>0.56974537037604023</c:v>
                </c:pt>
                <c:pt idx="781">
                  <c:v>0.57046296296903165</c:v>
                </c:pt>
                <c:pt idx="782">
                  <c:v>0.57119212963152677</c:v>
                </c:pt>
                <c:pt idx="783">
                  <c:v>0.57196759259386454</c:v>
                </c:pt>
                <c:pt idx="784">
                  <c:v>0.57269675926363561</c:v>
                </c:pt>
                <c:pt idx="785">
                  <c:v>0.57342592592613073</c:v>
                </c:pt>
                <c:pt idx="786">
                  <c:v>0.57414351851912215</c:v>
                </c:pt>
                <c:pt idx="787">
                  <c:v>0.57487268518889323</c:v>
                </c:pt>
                <c:pt idx="788">
                  <c:v>0.57560185185138835</c:v>
                </c:pt>
                <c:pt idx="789">
                  <c:v>0.57637731482100207</c:v>
                </c:pt>
                <c:pt idx="790">
                  <c:v>0.57710648148349719</c:v>
                </c:pt>
                <c:pt idx="791">
                  <c:v>0.57782407407648861</c:v>
                </c:pt>
                <c:pt idx="792">
                  <c:v>0.57855324074625969</c:v>
                </c:pt>
                <c:pt idx="793">
                  <c:v>0.57928240740875481</c:v>
                </c:pt>
                <c:pt idx="794">
                  <c:v>0.58000000000174623</c:v>
                </c:pt>
                <c:pt idx="795">
                  <c:v>0.580775462964084</c:v>
                </c:pt>
                <c:pt idx="796">
                  <c:v>0.58150462963385507</c:v>
                </c:pt>
                <c:pt idx="797">
                  <c:v>0.5822222222268465</c:v>
                </c:pt>
                <c:pt idx="798">
                  <c:v>0.58295138888934162</c:v>
                </c:pt>
                <c:pt idx="799">
                  <c:v>0.58368055555911269</c:v>
                </c:pt>
                <c:pt idx="800">
                  <c:v>0.58439814815210411</c:v>
                </c:pt>
                <c:pt idx="801">
                  <c:v>0.58512731481459923</c:v>
                </c:pt>
                <c:pt idx="802">
                  <c:v>0.58585648148437031</c:v>
                </c:pt>
                <c:pt idx="803">
                  <c:v>0.58657407407736173</c:v>
                </c:pt>
                <c:pt idx="804">
                  <c:v>0.5873032407471328</c:v>
                </c:pt>
                <c:pt idx="805">
                  <c:v>0.58803240740962792</c:v>
                </c:pt>
                <c:pt idx="806">
                  <c:v>0.58875000000261934</c:v>
                </c:pt>
                <c:pt idx="807">
                  <c:v>0.58947916667239042</c:v>
                </c:pt>
                <c:pt idx="808">
                  <c:v>0.59020833333488554</c:v>
                </c:pt>
                <c:pt idx="809">
                  <c:v>0.59093750000465661</c:v>
                </c:pt>
                <c:pt idx="810">
                  <c:v>0.59165509259764804</c:v>
                </c:pt>
                <c:pt idx="811">
                  <c:v>0.59243055555998581</c:v>
                </c:pt>
                <c:pt idx="812">
                  <c:v>0.59314814815297723</c:v>
                </c:pt>
                <c:pt idx="813">
                  <c:v>0.59387731481547235</c:v>
                </c:pt>
                <c:pt idx="814">
                  <c:v>0.59460648148524342</c:v>
                </c:pt>
                <c:pt idx="815">
                  <c:v>0.59532407407823484</c:v>
                </c:pt>
                <c:pt idx="816">
                  <c:v>0.59605324074072996</c:v>
                </c:pt>
                <c:pt idx="817">
                  <c:v>0.59681712963356404</c:v>
                </c:pt>
                <c:pt idx="818">
                  <c:v>0.59754629629605915</c:v>
                </c:pt>
                <c:pt idx="819">
                  <c:v>0.59827546296583023</c:v>
                </c:pt>
                <c:pt idx="820">
                  <c:v>0.59899305555882165</c:v>
                </c:pt>
                <c:pt idx="821">
                  <c:v>0.59972222222859273</c:v>
                </c:pt>
                <c:pt idx="822">
                  <c:v>0.60045138889108784</c:v>
                </c:pt>
                <c:pt idx="823">
                  <c:v>0.60121527778392192</c:v>
                </c:pt>
                <c:pt idx="824">
                  <c:v>0.60194444444641704</c:v>
                </c:pt>
                <c:pt idx="825">
                  <c:v>0.60267361111618811</c:v>
                </c:pt>
                <c:pt idx="826">
                  <c:v>0.60339120370917954</c:v>
                </c:pt>
                <c:pt idx="827">
                  <c:v>0.60412037037167465</c:v>
                </c:pt>
                <c:pt idx="828">
                  <c:v>0.60484953704144573</c:v>
                </c:pt>
                <c:pt idx="829">
                  <c:v>0.6056250000037835</c:v>
                </c:pt>
                <c:pt idx="830">
                  <c:v>0.60634259259677492</c:v>
                </c:pt>
                <c:pt idx="831">
                  <c:v>0.60707175925927004</c:v>
                </c:pt>
                <c:pt idx="832">
                  <c:v>0.60780092592904111</c:v>
                </c:pt>
                <c:pt idx="833">
                  <c:v>0.60851851852203254</c:v>
                </c:pt>
                <c:pt idx="834">
                  <c:v>0.60924768518452765</c:v>
                </c:pt>
                <c:pt idx="835">
                  <c:v>0.61002314815414138</c:v>
                </c:pt>
                <c:pt idx="836">
                  <c:v>0.6107523148166365</c:v>
                </c:pt>
                <c:pt idx="837">
                  <c:v>0.61146990740962792</c:v>
                </c:pt>
                <c:pt idx="838">
                  <c:v>0.612199074079399</c:v>
                </c:pt>
                <c:pt idx="839">
                  <c:v>0.61292824074189411</c:v>
                </c:pt>
                <c:pt idx="840">
                  <c:v>0.61364583333488554</c:v>
                </c:pt>
                <c:pt idx="841">
                  <c:v>0.61442129629722331</c:v>
                </c:pt>
                <c:pt idx="842">
                  <c:v>0.61515046296699438</c:v>
                </c:pt>
                <c:pt idx="843">
                  <c:v>0.61586805555998581</c:v>
                </c:pt>
                <c:pt idx="844">
                  <c:v>0.61659722222248092</c:v>
                </c:pt>
                <c:pt idx="845">
                  <c:v>0.617326388892252</c:v>
                </c:pt>
                <c:pt idx="846">
                  <c:v>0.61804398148524342</c:v>
                </c:pt>
                <c:pt idx="847">
                  <c:v>0.61881944444758119</c:v>
                </c:pt>
                <c:pt idx="848">
                  <c:v>0.61953703704057261</c:v>
                </c:pt>
                <c:pt idx="849">
                  <c:v>0.62026620370306773</c:v>
                </c:pt>
                <c:pt idx="850">
                  <c:v>0.62099537037283881</c:v>
                </c:pt>
                <c:pt idx="851">
                  <c:v>0.62171296296583023</c:v>
                </c:pt>
                <c:pt idx="852">
                  <c:v>0.6224421296356013</c:v>
                </c:pt>
                <c:pt idx="853">
                  <c:v>0.62321759259793907</c:v>
                </c:pt>
                <c:pt idx="854">
                  <c:v>0.62394675926043419</c:v>
                </c:pt>
                <c:pt idx="855">
                  <c:v>0.62466435185342561</c:v>
                </c:pt>
                <c:pt idx="856">
                  <c:v>0.62539351852319669</c:v>
                </c:pt>
                <c:pt idx="857">
                  <c:v>0.62612268518569181</c:v>
                </c:pt>
                <c:pt idx="858">
                  <c:v>0.62684027777868323</c:v>
                </c:pt>
                <c:pt idx="859">
                  <c:v>0.627615740741021</c:v>
                </c:pt>
                <c:pt idx="860">
                  <c:v>0.62834490741079208</c:v>
                </c:pt>
                <c:pt idx="861">
                  <c:v>0.6290625000037835</c:v>
                </c:pt>
                <c:pt idx="862">
                  <c:v>0.62979166666627862</c:v>
                </c:pt>
                <c:pt idx="863">
                  <c:v>0.63052083333604969</c:v>
                </c:pt>
                <c:pt idx="864">
                  <c:v>0.63123842592904111</c:v>
                </c:pt>
                <c:pt idx="865">
                  <c:v>0.63201388889137888</c:v>
                </c:pt>
                <c:pt idx="866">
                  <c:v>0.63273148148437031</c:v>
                </c:pt>
                <c:pt idx="867">
                  <c:v>0.63346064815414138</c:v>
                </c:pt>
                <c:pt idx="868">
                  <c:v>0.6341782407471328</c:v>
                </c:pt>
                <c:pt idx="869">
                  <c:v>0.63490740740962792</c:v>
                </c:pt>
                <c:pt idx="870">
                  <c:v>0.635636574079399</c:v>
                </c:pt>
                <c:pt idx="871">
                  <c:v>0.63641203704173677</c:v>
                </c:pt>
                <c:pt idx="872">
                  <c:v>0.63712962963472819</c:v>
                </c:pt>
                <c:pt idx="873">
                  <c:v>0.63785879629722331</c:v>
                </c:pt>
                <c:pt idx="874">
                  <c:v>0.63858796296699438</c:v>
                </c:pt>
                <c:pt idx="875">
                  <c:v>0.63930555555998581</c:v>
                </c:pt>
                <c:pt idx="876">
                  <c:v>0.64003472222248092</c:v>
                </c:pt>
                <c:pt idx="877">
                  <c:v>0.640798611115315</c:v>
                </c:pt>
                <c:pt idx="878">
                  <c:v>0.64152777777781012</c:v>
                </c:pt>
                <c:pt idx="879">
                  <c:v>0.64225694444758119</c:v>
                </c:pt>
                <c:pt idx="880">
                  <c:v>0.64297453704057261</c:v>
                </c:pt>
                <c:pt idx="881">
                  <c:v>0.64370370370306773</c:v>
                </c:pt>
                <c:pt idx="882">
                  <c:v>0.64443287037283881</c:v>
                </c:pt>
                <c:pt idx="883">
                  <c:v>0.64519675926567288</c:v>
                </c:pt>
                <c:pt idx="884">
                  <c:v>0.645925925928168</c:v>
                </c:pt>
                <c:pt idx="885">
                  <c:v>0.64665509259793907</c:v>
                </c:pt>
                <c:pt idx="886">
                  <c:v>0.64738425926043419</c:v>
                </c:pt>
                <c:pt idx="887">
                  <c:v>0.64810185185342561</c:v>
                </c:pt>
                <c:pt idx="888">
                  <c:v>0.64883101852319669</c:v>
                </c:pt>
                <c:pt idx="889">
                  <c:v>0.64960648148553446</c:v>
                </c:pt>
                <c:pt idx="890">
                  <c:v>0.65032407407852588</c:v>
                </c:pt>
                <c:pt idx="891">
                  <c:v>0.651053240741021</c:v>
                </c:pt>
                <c:pt idx="892">
                  <c:v>0.65178240741079208</c:v>
                </c:pt>
                <c:pt idx="893">
                  <c:v>0.6525000000037835</c:v>
                </c:pt>
                <c:pt idx="894">
                  <c:v>0.65322916666627862</c:v>
                </c:pt>
                <c:pt idx="895">
                  <c:v>0.65395833333604969</c:v>
                </c:pt>
                <c:pt idx="896">
                  <c:v>0.65467592592904111</c:v>
                </c:pt>
                <c:pt idx="897">
                  <c:v>0.65540509259881219</c:v>
                </c:pt>
                <c:pt idx="898">
                  <c:v>0.65613425926130731</c:v>
                </c:pt>
                <c:pt idx="899">
                  <c:v>0.65685185185429873</c:v>
                </c:pt>
                <c:pt idx="900">
                  <c:v>0.6576273148166365</c:v>
                </c:pt>
                <c:pt idx="901">
                  <c:v>0.65835648148640757</c:v>
                </c:pt>
                <c:pt idx="902">
                  <c:v>0.65908564814890269</c:v>
                </c:pt>
                <c:pt idx="903">
                  <c:v>0.65980324074189411</c:v>
                </c:pt>
                <c:pt idx="904">
                  <c:v>0.66053240741166519</c:v>
                </c:pt>
                <c:pt idx="905">
                  <c:v>0.66125000000465661</c:v>
                </c:pt>
                <c:pt idx="906">
                  <c:v>0.66203703703649808</c:v>
                </c:pt>
                <c:pt idx="907">
                  <c:v>0.6627546296294895</c:v>
                </c:pt>
                <c:pt idx="908">
                  <c:v>0.66348379629926058</c:v>
                </c:pt>
                <c:pt idx="909">
                  <c:v>0.66421296296903165</c:v>
                </c:pt>
                <c:pt idx="910">
                  <c:v>0.66493055556202307</c:v>
                </c:pt>
                <c:pt idx="911">
                  <c:v>0.66565972222451819</c:v>
                </c:pt>
                <c:pt idx="912">
                  <c:v>0.66643518518685596</c:v>
                </c:pt>
                <c:pt idx="913">
                  <c:v>0.66715277777984738</c:v>
                </c:pt>
                <c:pt idx="914">
                  <c:v>0.66788194444961846</c:v>
                </c:pt>
                <c:pt idx="915">
                  <c:v>0.66861111111211358</c:v>
                </c:pt>
                <c:pt idx="916">
                  <c:v>0.669328703705105</c:v>
                </c:pt>
                <c:pt idx="917">
                  <c:v>0.67005787037487607</c:v>
                </c:pt>
                <c:pt idx="918">
                  <c:v>0.67083333333721384</c:v>
                </c:pt>
                <c:pt idx="919">
                  <c:v>0.67156249999970896</c:v>
                </c:pt>
                <c:pt idx="920">
                  <c:v>0.67228009259270038</c:v>
                </c:pt>
                <c:pt idx="921">
                  <c:v>0.67300925926247146</c:v>
                </c:pt>
                <c:pt idx="922">
                  <c:v>0.67373842593224254</c:v>
                </c:pt>
                <c:pt idx="923">
                  <c:v>0.674456018517958</c:v>
                </c:pt>
                <c:pt idx="924">
                  <c:v>0.67523148148757173</c:v>
                </c:pt>
                <c:pt idx="925">
                  <c:v>0.67596064815006685</c:v>
                </c:pt>
                <c:pt idx="926">
                  <c:v>0.67667824074305827</c:v>
                </c:pt>
                <c:pt idx="927">
                  <c:v>0.67740740741282934</c:v>
                </c:pt>
                <c:pt idx="928">
                  <c:v>0.67813657407532446</c:v>
                </c:pt>
                <c:pt idx="929">
                  <c:v>0.67885416666831588</c:v>
                </c:pt>
                <c:pt idx="930">
                  <c:v>0.67958333333808696</c:v>
                </c:pt>
                <c:pt idx="931">
                  <c:v>0.68031250000058208</c:v>
                </c:pt>
                <c:pt idx="932">
                  <c:v>0.6810300925935735</c:v>
                </c:pt>
                <c:pt idx="933">
                  <c:v>0.68175925926334457</c:v>
                </c:pt>
                <c:pt idx="934">
                  <c:v>0.682476851856336</c:v>
                </c:pt>
                <c:pt idx="935">
                  <c:v>0.68320601851883112</c:v>
                </c:pt>
                <c:pt idx="936">
                  <c:v>0.68393518518860219</c:v>
                </c:pt>
                <c:pt idx="937">
                  <c:v>0.68465277778159361</c:v>
                </c:pt>
                <c:pt idx="938">
                  <c:v>0.68538194444408873</c:v>
                </c:pt>
                <c:pt idx="939">
                  <c:v>0.68611111111385981</c:v>
                </c:pt>
                <c:pt idx="940">
                  <c:v>0.68688657407619758</c:v>
                </c:pt>
                <c:pt idx="941">
                  <c:v>0.687604166669189</c:v>
                </c:pt>
                <c:pt idx="942">
                  <c:v>0.68833333333896007</c:v>
                </c:pt>
                <c:pt idx="943">
                  <c:v>0.68906250000145519</c:v>
                </c:pt>
                <c:pt idx="944">
                  <c:v>0.68978009259444661</c:v>
                </c:pt>
                <c:pt idx="945">
                  <c:v>0.69050925926421769</c:v>
                </c:pt>
                <c:pt idx="946">
                  <c:v>0.69123842592671281</c:v>
                </c:pt>
                <c:pt idx="947">
                  <c:v>0.69195601851970423</c:v>
                </c:pt>
                <c:pt idx="948">
                  <c:v>0.69268518518947531</c:v>
                </c:pt>
                <c:pt idx="949">
                  <c:v>0.69340277778246673</c:v>
                </c:pt>
                <c:pt idx="950">
                  <c:v>0.69413194444496185</c:v>
                </c:pt>
                <c:pt idx="951">
                  <c:v>0.69490740740729962</c:v>
                </c:pt>
                <c:pt idx="952">
                  <c:v>0.69563657407707069</c:v>
                </c:pt>
                <c:pt idx="953">
                  <c:v>0.69635416667006211</c:v>
                </c:pt>
                <c:pt idx="954">
                  <c:v>0.69708333333983319</c:v>
                </c:pt>
                <c:pt idx="955">
                  <c:v>0.69781250000232831</c:v>
                </c:pt>
                <c:pt idx="956">
                  <c:v>0.69853009259531973</c:v>
                </c:pt>
                <c:pt idx="957">
                  <c:v>0.6992592592650908</c:v>
                </c:pt>
                <c:pt idx="958">
                  <c:v>0.69998842592758592</c:v>
                </c:pt>
                <c:pt idx="959">
                  <c:v>0.70070601852057735</c:v>
                </c:pt>
                <c:pt idx="960">
                  <c:v>0.70143518519034842</c:v>
                </c:pt>
                <c:pt idx="961">
                  <c:v>0.70216435185284354</c:v>
                </c:pt>
                <c:pt idx="962">
                  <c:v>0.70293981481518131</c:v>
                </c:pt>
                <c:pt idx="963">
                  <c:v>0.70365740740817273</c:v>
                </c:pt>
                <c:pt idx="964">
                  <c:v>0.70438657407794381</c:v>
                </c:pt>
                <c:pt idx="965">
                  <c:v>0.70511574074043892</c:v>
                </c:pt>
                <c:pt idx="966">
                  <c:v>0.70583333333343035</c:v>
                </c:pt>
                <c:pt idx="967">
                  <c:v>0.70656250000320142</c:v>
                </c:pt>
                <c:pt idx="968">
                  <c:v>0.70733796296553919</c:v>
                </c:pt>
                <c:pt idx="969">
                  <c:v>0.70806712963531027</c:v>
                </c:pt>
                <c:pt idx="970">
                  <c:v>0.70878472222830169</c:v>
                </c:pt>
                <c:pt idx="971">
                  <c:v>0.70951388889079681</c:v>
                </c:pt>
                <c:pt idx="972">
                  <c:v>0.71024305556056788</c:v>
                </c:pt>
                <c:pt idx="973">
                  <c:v>0.7109606481535593</c:v>
                </c:pt>
                <c:pt idx="974">
                  <c:v>0.71173611111589707</c:v>
                </c:pt>
                <c:pt idx="975">
                  <c:v>0.71246527777839219</c:v>
                </c:pt>
                <c:pt idx="976">
                  <c:v>0.71319444444816327</c:v>
                </c:pt>
                <c:pt idx="977">
                  <c:v>0.71391203704115469</c:v>
                </c:pt>
                <c:pt idx="978">
                  <c:v>0.71464120370364981</c:v>
                </c:pt>
                <c:pt idx="979">
                  <c:v>0.71537037037342088</c:v>
                </c:pt>
                <c:pt idx="980">
                  <c:v>0.71608796296641231</c:v>
                </c:pt>
                <c:pt idx="981">
                  <c:v>0.71681712963618338</c:v>
                </c:pt>
                <c:pt idx="982">
                  <c:v>0.71753472222189885</c:v>
                </c:pt>
                <c:pt idx="983">
                  <c:v>0.71826388889166992</c:v>
                </c:pt>
                <c:pt idx="984">
                  <c:v>0.718993055561441</c:v>
                </c:pt>
                <c:pt idx="985">
                  <c:v>0.71976851852377877</c:v>
                </c:pt>
                <c:pt idx="986">
                  <c:v>0.72048611111677019</c:v>
                </c:pt>
                <c:pt idx="987">
                  <c:v>0.72121527777926531</c:v>
                </c:pt>
                <c:pt idx="988">
                  <c:v>0.72194444444903638</c:v>
                </c:pt>
                <c:pt idx="989">
                  <c:v>0.72266203704202781</c:v>
                </c:pt>
                <c:pt idx="990">
                  <c:v>0.72339120370452292</c:v>
                </c:pt>
                <c:pt idx="991">
                  <c:v>0.72416666666686069</c:v>
                </c:pt>
                <c:pt idx="992">
                  <c:v>0.72489583333663177</c:v>
                </c:pt>
                <c:pt idx="993">
                  <c:v>0.72561342592962319</c:v>
                </c:pt>
                <c:pt idx="994">
                  <c:v>0.72634259259211831</c:v>
                </c:pt>
                <c:pt idx="995">
                  <c:v>0.72707175926188938</c:v>
                </c:pt>
                <c:pt idx="996">
                  <c:v>0.72778935185488081</c:v>
                </c:pt>
                <c:pt idx="997">
                  <c:v>0.72856481481721858</c:v>
                </c:pt>
                <c:pt idx="998">
                  <c:v>0.72929398148698965</c:v>
                </c:pt>
                <c:pt idx="999">
                  <c:v>0.73001157407998107</c:v>
                </c:pt>
                <c:pt idx="1000">
                  <c:v>0.73074074074247619</c:v>
                </c:pt>
                <c:pt idx="1001">
                  <c:v>0.73146990741224727</c:v>
                </c:pt>
                <c:pt idx="1002">
                  <c:v>0.73218750000523869</c:v>
                </c:pt>
                <c:pt idx="1003">
                  <c:v>0.73296296296757646</c:v>
                </c:pt>
                <c:pt idx="1004">
                  <c:v>0.73369212963007158</c:v>
                </c:pt>
                <c:pt idx="1005">
                  <c:v>0.73442129629984265</c:v>
                </c:pt>
                <c:pt idx="1006">
                  <c:v>0.73513888889283407</c:v>
                </c:pt>
                <c:pt idx="1007">
                  <c:v>0.73586805555532919</c:v>
                </c:pt>
                <c:pt idx="1008">
                  <c:v>0.73658564814832062</c:v>
                </c:pt>
                <c:pt idx="1009">
                  <c:v>0.73731481481809169</c:v>
                </c:pt>
                <c:pt idx="1010">
                  <c:v>0.73804398148786277</c:v>
                </c:pt>
                <c:pt idx="1011">
                  <c:v>0.73876157407357823</c:v>
                </c:pt>
                <c:pt idx="1012">
                  <c:v>0.73949074074334931</c:v>
                </c:pt>
                <c:pt idx="1013">
                  <c:v>0.74021990741312038</c:v>
                </c:pt>
                <c:pt idx="1014">
                  <c:v>0.74099537037545815</c:v>
                </c:pt>
                <c:pt idx="1015">
                  <c:v>0.74171296296844957</c:v>
                </c:pt>
                <c:pt idx="1016">
                  <c:v>0.74244212963094469</c:v>
                </c:pt>
                <c:pt idx="1017">
                  <c:v>0.74317129630071577</c:v>
                </c:pt>
                <c:pt idx="1018">
                  <c:v>0.74388888889370719</c:v>
                </c:pt>
                <c:pt idx="1019">
                  <c:v>0.74461805555620231</c:v>
                </c:pt>
                <c:pt idx="1020">
                  <c:v>0.74539351851854008</c:v>
                </c:pt>
                <c:pt idx="1021">
                  <c:v>0.74612268518831115</c:v>
                </c:pt>
                <c:pt idx="1022">
                  <c:v>0.74684027778130258</c:v>
                </c:pt>
                <c:pt idx="1023">
                  <c:v>0.74756944444379769</c:v>
                </c:pt>
                <c:pt idx="1024">
                  <c:v>0.74829861111356877</c:v>
                </c:pt>
                <c:pt idx="1025">
                  <c:v>0.74901620370656019</c:v>
                </c:pt>
                <c:pt idx="1026">
                  <c:v>0.74979166666889796</c:v>
                </c:pt>
                <c:pt idx="1027">
                  <c:v>0.75052083333866904</c:v>
                </c:pt>
                <c:pt idx="1028">
                  <c:v>0.75123842593166046</c:v>
                </c:pt>
                <c:pt idx="1029">
                  <c:v>0.75196759259415558</c:v>
                </c:pt>
                <c:pt idx="1030">
                  <c:v>0.75269675926392665</c:v>
                </c:pt>
                <c:pt idx="1031">
                  <c:v>0.75341435185691807</c:v>
                </c:pt>
                <c:pt idx="1032">
                  <c:v>0.75414351851941319</c:v>
                </c:pt>
                <c:pt idx="1033">
                  <c:v>0.75487268518918427</c:v>
                </c:pt>
                <c:pt idx="1034">
                  <c:v>0.75559027778217569</c:v>
                </c:pt>
                <c:pt idx="1035">
                  <c:v>0.75631944444467081</c:v>
                </c:pt>
                <c:pt idx="1036">
                  <c:v>0.75704861111444188</c:v>
                </c:pt>
                <c:pt idx="1037">
                  <c:v>0.75782407407677965</c:v>
                </c:pt>
                <c:pt idx="1038">
                  <c:v>0.75854166666977108</c:v>
                </c:pt>
                <c:pt idx="1039">
                  <c:v>0.75927083333954215</c:v>
                </c:pt>
                <c:pt idx="1040">
                  <c:v>0.76000000000203727</c:v>
                </c:pt>
                <c:pt idx="1041">
                  <c:v>0.76071759259502869</c:v>
                </c:pt>
                <c:pt idx="1042">
                  <c:v>0.76144675926479977</c:v>
                </c:pt>
                <c:pt idx="1043">
                  <c:v>0.76222222222713754</c:v>
                </c:pt>
                <c:pt idx="1044">
                  <c:v>0.76295138888963265</c:v>
                </c:pt>
                <c:pt idx="1045">
                  <c:v>0.76366898148262408</c:v>
                </c:pt>
                <c:pt idx="1046">
                  <c:v>0.76439814815239515</c:v>
                </c:pt>
                <c:pt idx="1047">
                  <c:v>0.76512731481489027</c:v>
                </c:pt>
                <c:pt idx="1048">
                  <c:v>0.76584490740788169</c:v>
                </c:pt>
                <c:pt idx="1049">
                  <c:v>0.76662037037021946</c:v>
                </c:pt>
                <c:pt idx="1050">
                  <c:v>0.76734953703999054</c:v>
                </c:pt>
                <c:pt idx="1051">
                  <c:v>0.76807870370976161</c:v>
                </c:pt>
                <c:pt idx="1052">
                  <c:v>0.76879629630275303</c:v>
                </c:pt>
                <c:pt idx="1053">
                  <c:v>0.76952546296524815</c:v>
                </c:pt>
                <c:pt idx="1054">
                  <c:v>0.77025462963501923</c:v>
                </c:pt>
                <c:pt idx="1055">
                  <c:v>0.77097222222801065</c:v>
                </c:pt>
                <c:pt idx="1056">
                  <c:v>0.77170138889050577</c:v>
                </c:pt>
                <c:pt idx="1057">
                  <c:v>0.77241898148349719</c:v>
                </c:pt>
                <c:pt idx="1058">
                  <c:v>0.77314814815326827</c:v>
                </c:pt>
                <c:pt idx="1059">
                  <c:v>0.77387731481576338</c:v>
                </c:pt>
                <c:pt idx="1060">
                  <c:v>0.77465277777810115</c:v>
                </c:pt>
                <c:pt idx="1061">
                  <c:v>0.77538194444787223</c:v>
                </c:pt>
                <c:pt idx="1062">
                  <c:v>0.77609953704086365</c:v>
                </c:pt>
                <c:pt idx="1063">
                  <c:v>0.77682870370335877</c:v>
                </c:pt>
                <c:pt idx="1064">
                  <c:v>0.77754629629635019</c:v>
                </c:pt>
                <c:pt idx="1065">
                  <c:v>0.77827546296612127</c:v>
                </c:pt>
                <c:pt idx="1066">
                  <c:v>0.77905092592845904</c:v>
                </c:pt>
                <c:pt idx="1067">
                  <c:v>0.77978009259823011</c:v>
                </c:pt>
                <c:pt idx="1068">
                  <c:v>0.78049768519122154</c:v>
                </c:pt>
                <c:pt idx="1069">
                  <c:v>0.78122685185371665</c:v>
                </c:pt>
                <c:pt idx="1070">
                  <c:v>0.78195601852348773</c:v>
                </c:pt>
                <c:pt idx="1071">
                  <c:v>0.78267361111647915</c:v>
                </c:pt>
                <c:pt idx="1072">
                  <c:v>0.78344907407881692</c:v>
                </c:pt>
                <c:pt idx="1073">
                  <c:v>0.78417824074131204</c:v>
                </c:pt>
                <c:pt idx="1074">
                  <c:v>0.78490740741108311</c:v>
                </c:pt>
                <c:pt idx="1075">
                  <c:v>0.78562500000407454</c:v>
                </c:pt>
                <c:pt idx="1076">
                  <c:v>0.78635416666656965</c:v>
                </c:pt>
                <c:pt idx="1077">
                  <c:v>0.78708333333634073</c:v>
                </c:pt>
                <c:pt idx="1078">
                  <c:v>0.7878587962986785</c:v>
                </c:pt>
                <c:pt idx="1079">
                  <c:v>0.78858796296844957</c:v>
                </c:pt>
                <c:pt idx="1080">
                  <c:v>0.789305555561441</c:v>
                </c:pt>
                <c:pt idx="1081">
                  <c:v>0.79003472222393611</c:v>
                </c:pt>
                <c:pt idx="1082">
                  <c:v>0.79076388889370719</c:v>
                </c:pt>
                <c:pt idx="1083">
                  <c:v>0.79148148148669861</c:v>
                </c:pt>
                <c:pt idx="1084">
                  <c:v>0.79225694444903638</c:v>
                </c:pt>
                <c:pt idx="1085">
                  <c:v>0.7929861111115315</c:v>
                </c:pt>
                <c:pt idx="1086">
                  <c:v>0.79371527778130258</c:v>
                </c:pt>
                <c:pt idx="1087">
                  <c:v>0.794432870374294</c:v>
                </c:pt>
                <c:pt idx="1088">
                  <c:v>0.79516203703678912</c:v>
                </c:pt>
                <c:pt idx="1089">
                  <c:v>0.79589120370656019</c:v>
                </c:pt>
                <c:pt idx="1090">
                  <c:v>0.79666666666889796</c:v>
                </c:pt>
                <c:pt idx="1091">
                  <c:v>0.79738425926188938</c:v>
                </c:pt>
                <c:pt idx="1092">
                  <c:v>0.79811342593166046</c:v>
                </c:pt>
                <c:pt idx="1093">
                  <c:v>0.79884259259415558</c:v>
                </c:pt>
                <c:pt idx="1094">
                  <c:v>0.799560185187147</c:v>
                </c:pt>
                <c:pt idx="1095">
                  <c:v>0.80028935185691807</c:v>
                </c:pt>
                <c:pt idx="1096">
                  <c:v>0.80101851851941319</c:v>
                </c:pt>
                <c:pt idx="1097">
                  <c:v>0.80173611111240461</c:v>
                </c:pt>
                <c:pt idx="1098">
                  <c:v>0.80246527778217569</c:v>
                </c:pt>
                <c:pt idx="1099">
                  <c:v>0.80319444444467081</c:v>
                </c:pt>
                <c:pt idx="1100">
                  <c:v>0.80391203703766223</c:v>
                </c:pt>
                <c:pt idx="1101">
                  <c:v>0.8046875</c:v>
                </c:pt>
                <c:pt idx="1102">
                  <c:v>0.80541666666977108</c:v>
                </c:pt>
                <c:pt idx="1103">
                  <c:v>0.80614583333954215</c:v>
                </c:pt>
                <c:pt idx="1104">
                  <c:v>0.80686342592525762</c:v>
                </c:pt>
                <c:pt idx="1105">
                  <c:v>0.80759259259502869</c:v>
                </c:pt>
                <c:pt idx="1106">
                  <c:v>0.80832175926479977</c:v>
                </c:pt>
                <c:pt idx="1107">
                  <c:v>0.80903935185779119</c:v>
                </c:pt>
                <c:pt idx="1108">
                  <c:v>0.80976851852028631</c:v>
                </c:pt>
                <c:pt idx="1109">
                  <c:v>0.81049768519005738</c:v>
                </c:pt>
                <c:pt idx="1110">
                  <c:v>0.8112152777830488</c:v>
                </c:pt>
                <c:pt idx="1111">
                  <c:v>0.81194444444554392</c:v>
                </c:pt>
                <c:pt idx="1112">
                  <c:v>0.81271990740788169</c:v>
                </c:pt>
                <c:pt idx="1113">
                  <c:v>0.81343750000087311</c:v>
                </c:pt>
                <c:pt idx="1114">
                  <c:v>0.81416666667064419</c:v>
                </c:pt>
                <c:pt idx="1115">
                  <c:v>0.81489583333313931</c:v>
                </c:pt>
                <c:pt idx="1116">
                  <c:v>0.81561342592613073</c:v>
                </c:pt>
                <c:pt idx="1117">
                  <c:v>0.81634259259590181</c:v>
                </c:pt>
                <c:pt idx="1118">
                  <c:v>0.81707175926567288</c:v>
                </c:pt>
                <c:pt idx="1119">
                  <c:v>0.81778935185138835</c:v>
                </c:pt>
                <c:pt idx="1120">
                  <c:v>0.81851851852115942</c:v>
                </c:pt>
                <c:pt idx="1121">
                  <c:v>0.8192476851909305</c:v>
                </c:pt>
                <c:pt idx="1122">
                  <c:v>0.81996527778392192</c:v>
                </c:pt>
                <c:pt idx="1123">
                  <c:v>0.82074074074625969</c:v>
                </c:pt>
                <c:pt idx="1124">
                  <c:v>0.82146990740875481</c:v>
                </c:pt>
                <c:pt idx="1125">
                  <c:v>0.82219907407852588</c:v>
                </c:pt>
                <c:pt idx="1126">
                  <c:v>0.82291666667151731</c:v>
                </c:pt>
                <c:pt idx="1127">
                  <c:v>0.82364583333401242</c:v>
                </c:pt>
                <c:pt idx="1128">
                  <c:v>0.8243750000037835</c:v>
                </c:pt>
                <c:pt idx="1129">
                  <c:v>0.82509259259677492</c:v>
                </c:pt>
                <c:pt idx="1130">
                  <c:v>0.82582175925927004</c:v>
                </c:pt>
                <c:pt idx="1131">
                  <c:v>0.82655092592904111</c:v>
                </c:pt>
                <c:pt idx="1132">
                  <c:v>0.82726851852203254</c:v>
                </c:pt>
                <c:pt idx="1133">
                  <c:v>0.82799768518452765</c:v>
                </c:pt>
                <c:pt idx="1134">
                  <c:v>0.82877314815414138</c:v>
                </c:pt>
                <c:pt idx="1135">
                  <c:v>0.8295023148166365</c:v>
                </c:pt>
                <c:pt idx="1136">
                  <c:v>0.83021990740962792</c:v>
                </c:pt>
                <c:pt idx="1137">
                  <c:v>0.830949074079399</c:v>
                </c:pt>
                <c:pt idx="1138">
                  <c:v>0.83166666667239042</c:v>
                </c:pt>
                <c:pt idx="1139">
                  <c:v>0.83239583333488554</c:v>
                </c:pt>
                <c:pt idx="1140">
                  <c:v>0.83312500000465661</c:v>
                </c:pt>
                <c:pt idx="1141">
                  <c:v>0.83384259259764804</c:v>
                </c:pt>
                <c:pt idx="1142">
                  <c:v>0.83457175926014315</c:v>
                </c:pt>
                <c:pt idx="1143">
                  <c:v>0.83530092592991423</c:v>
                </c:pt>
                <c:pt idx="1144">
                  <c:v>0.83601851852290565</c:v>
                </c:pt>
                <c:pt idx="1145">
                  <c:v>0.83679398148524342</c:v>
                </c:pt>
                <c:pt idx="1146">
                  <c:v>0.83752314814773854</c:v>
                </c:pt>
                <c:pt idx="1147">
                  <c:v>0.83825231481750961</c:v>
                </c:pt>
                <c:pt idx="1148">
                  <c:v>0.83896990741050104</c:v>
                </c:pt>
                <c:pt idx="1149">
                  <c:v>0.83969907408027211</c:v>
                </c:pt>
                <c:pt idx="1150">
                  <c:v>0.84042824074276723</c:v>
                </c:pt>
                <c:pt idx="1151">
                  <c:v>0.84114583333575865</c:v>
                </c:pt>
                <c:pt idx="1152">
                  <c:v>0.84187500000552973</c:v>
                </c:pt>
                <c:pt idx="1153">
                  <c:v>0.84260416666802485</c:v>
                </c:pt>
                <c:pt idx="1154">
                  <c:v>0.84333333333779592</c:v>
                </c:pt>
                <c:pt idx="1155">
                  <c:v>0.84405092593078734</c:v>
                </c:pt>
                <c:pt idx="1156">
                  <c:v>0.84482638889312511</c:v>
                </c:pt>
                <c:pt idx="1157">
                  <c:v>0.84555555555562023</c:v>
                </c:pt>
                <c:pt idx="1158">
                  <c:v>0.84627314814861165</c:v>
                </c:pt>
                <c:pt idx="1159">
                  <c:v>0.84700231481838273</c:v>
                </c:pt>
                <c:pt idx="1160">
                  <c:v>0.84773148148087785</c:v>
                </c:pt>
                <c:pt idx="1161">
                  <c:v>0.84844907407386927</c:v>
                </c:pt>
                <c:pt idx="1162">
                  <c:v>0.849224537043483</c:v>
                </c:pt>
                <c:pt idx="1163">
                  <c:v>0.84995370370597811</c:v>
                </c:pt>
                <c:pt idx="1164">
                  <c:v>0.85068287037574919</c:v>
                </c:pt>
                <c:pt idx="1165">
                  <c:v>0.85140046296874061</c:v>
                </c:pt>
                <c:pt idx="1166">
                  <c:v>0.85212962963123573</c:v>
                </c:pt>
                <c:pt idx="1167">
                  <c:v>0.85285879630100681</c:v>
                </c:pt>
                <c:pt idx="1168">
                  <c:v>0.85363425926334457</c:v>
                </c:pt>
                <c:pt idx="1169">
                  <c:v>0.854351851856336</c:v>
                </c:pt>
                <c:pt idx="1170">
                  <c:v>0.85508101851883112</c:v>
                </c:pt>
                <c:pt idx="1171">
                  <c:v>0.85581018518860219</c:v>
                </c:pt>
                <c:pt idx="1172">
                  <c:v>0.85652777778159361</c:v>
                </c:pt>
                <c:pt idx="1173">
                  <c:v>0.85725694444408873</c:v>
                </c:pt>
                <c:pt idx="1174">
                  <c:v>0.85803240741370246</c:v>
                </c:pt>
                <c:pt idx="1175">
                  <c:v>0.85876157407619758</c:v>
                </c:pt>
                <c:pt idx="1176">
                  <c:v>0.859479166669189</c:v>
                </c:pt>
                <c:pt idx="1177">
                  <c:v>0.86020833333896007</c:v>
                </c:pt>
                <c:pt idx="1178">
                  <c:v>0.86093750000145519</c:v>
                </c:pt>
                <c:pt idx="1179">
                  <c:v>0.86165509259444661</c:v>
                </c:pt>
                <c:pt idx="1180">
                  <c:v>0.86243055555678438</c:v>
                </c:pt>
                <c:pt idx="1181">
                  <c:v>0.86315972222655546</c:v>
                </c:pt>
                <c:pt idx="1182">
                  <c:v>0.86387731481954688</c:v>
                </c:pt>
                <c:pt idx="1183">
                  <c:v>0.864606481482042</c:v>
                </c:pt>
                <c:pt idx="1184">
                  <c:v>0.86533564815181307</c:v>
                </c:pt>
                <c:pt idx="1185">
                  <c:v>0.8660532407448045</c:v>
                </c:pt>
                <c:pt idx="1186">
                  <c:v>0.86678240740729962</c:v>
                </c:pt>
                <c:pt idx="1187">
                  <c:v>0.86751157407707069</c:v>
                </c:pt>
                <c:pt idx="1188">
                  <c:v>0.86822916667006211</c:v>
                </c:pt>
                <c:pt idx="1189">
                  <c:v>0.86895833333983319</c:v>
                </c:pt>
                <c:pt idx="1190">
                  <c:v>0.86968750000232831</c:v>
                </c:pt>
                <c:pt idx="1191">
                  <c:v>0.87045138889516238</c:v>
                </c:pt>
                <c:pt idx="1192">
                  <c:v>0.8711805555576575</c:v>
                </c:pt>
                <c:pt idx="1193">
                  <c:v>0.87190972222742857</c:v>
                </c:pt>
                <c:pt idx="1194">
                  <c:v>0.87262731482042</c:v>
                </c:pt>
                <c:pt idx="1195">
                  <c:v>0.87335648148291511</c:v>
                </c:pt>
                <c:pt idx="1196">
                  <c:v>0.87408564815268619</c:v>
                </c:pt>
                <c:pt idx="1197">
                  <c:v>0.87486111111502396</c:v>
                </c:pt>
                <c:pt idx="1198">
                  <c:v>0.87557870370801538</c:v>
                </c:pt>
                <c:pt idx="1199">
                  <c:v>0.8763078703705105</c:v>
                </c:pt>
                <c:pt idx="1200">
                  <c:v>0.87703703704028158</c:v>
                </c:pt>
                <c:pt idx="1201">
                  <c:v>0.877754629633273</c:v>
                </c:pt>
                <c:pt idx="1202">
                  <c:v>0.87848379629576812</c:v>
                </c:pt>
                <c:pt idx="1203">
                  <c:v>0.87925925926538184</c:v>
                </c:pt>
                <c:pt idx="1204">
                  <c:v>0.87998842592787696</c:v>
                </c:pt>
                <c:pt idx="1205">
                  <c:v>0.88070601852086838</c:v>
                </c:pt>
                <c:pt idx="1206">
                  <c:v>0.88143518519063946</c:v>
                </c:pt>
                <c:pt idx="1207">
                  <c:v>0.88215277778363088</c:v>
                </c:pt>
                <c:pt idx="1208">
                  <c:v>0.882881944446126</c:v>
                </c:pt>
                <c:pt idx="1209">
                  <c:v>0.88361111111589707</c:v>
                </c:pt>
                <c:pt idx="1210">
                  <c:v>0.8843287037088885</c:v>
                </c:pt>
                <c:pt idx="1211">
                  <c:v>0.88505787037138361</c:v>
                </c:pt>
                <c:pt idx="1212">
                  <c:v>0.88578703704115469</c:v>
                </c:pt>
                <c:pt idx="1213">
                  <c:v>0.88650462963414611</c:v>
                </c:pt>
                <c:pt idx="1214">
                  <c:v>0.88728009259648388</c:v>
                </c:pt>
                <c:pt idx="1215">
                  <c:v>0.888009259258979</c:v>
                </c:pt>
                <c:pt idx="1216">
                  <c:v>0.88873842592875008</c:v>
                </c:pt>
                <c:pt idx="1217">
                  <c:v>0.8894560185217415</c:v>
                </c:pt>
                <c:pt idx="1218">
                  <c:v>0.89018518519151257</c:v>
                </c:pt>
                <c:pt idx="1219">
                  <c:v>0.89091435185400769</c:v>
                </c:pt>
                <c:pt idx="1220">
                  <c:v>0.89168981481634546</c:v>
                </c:pt>
                <c:pt idx="1221">
                  <c:v>0.89240740740933688</c:v>
                </c:pt>
                <c:pt idx="1222">
                  <c:v>0.89313657407910796</c:v>
                </c:pt>
                <c:pt idx="1223">
                  <c:v>0.89386574074160308</c:v>
                </c:pt>
                <c:pt idx="1224">
                  <c:v>0.8945833333345945</c:v>
                </c:pt>
                <c:pt idx="1225">
                  <c:v>0.89531250000436557</c:v>
                </c:pt>
                <c:pt idx="1226">
                  <c:v>0.89604166666686069</c:v>
                </c:pt>
                <c:pt idx="1227">
                  <c:v>0.89675925925985212</c:v>
                </c:pt>
                <c:pt idx="1228">
                  <c:v>0.89748842592962319</c:v>
                </c:pt>
                <c:pt idx="1229">
                  <c:v>0.89821759259211831</c:v>
                </c:pt>
                <c:pt idx="1230">
                  <c:v>0.89893518518510973</c:v>
                </c:pt>
                <c:pt idx="1231">
                  <c:v>0.89971064815472346</c:v>
                </c:pt>
                <c:pt idx="1232">
                  <c:v>0.90043981481721858</c:v>
                </c:pt>
                <c:pt idx="1233">
                  <c:v>0.90116898148698965</c:v>
                </c:pt>
                <c:pt idx="1234">
                  <c:v>0.90188657407998107</c:v>
                </c:pt>
                <c:pt idx="1235">
                  <c:v>0.90261574074247619</c:v>
                </c:pt>
                <c:pt idx="1236">
                  <c:v>0.90334490741224727</c:v>
                </c:pt>
                <c:pt idx="1237">
                  <c:v>0.90410879629780538</c:v>
                </c:pt>
                <c:pt idx="1238">
                  <c:v>0.90483796296757646</c:v>
                </c:pt>
                <c:pt idx="1239">
                  <c:v>0.90556712963007158</c:v>
                </c:pt>
                <c:pt idx="1240">
                  <c:v>0.906284722223063</c:v>
                </c:pt>
                <c:pt idx="1241">
                  <c:v>0.90701388889283407</c:v>
                </c:pt>
                <c:pt idx="1242">
                  <c:v>0.90774305555532919</c:v>
                </c:pt>
                <c:pt idx="1243">
                  <c:v>0.90846064814832062</c:v>
                </c:pt>
                <c:pt idx="1244">
                  <c:v>0.90918981481809169</c:v>
                </c:pt>
                <c:pt idx="1245">
                  <c:v>0.90991898148786277</c:v>
                </c:pt>
                <c:pt idx="1246">
                  <c:v>0.91064814815035788</c:v>
                </c:pt>
                <c:pt idx="1247">
                  <c:v>0.91136574074334931</c:v>
                </c:pt>
                <c:pt idx="1248">
                  <c:v>0.91209490741312038</c:v>
                </c:pt>
                <c:pt idx="1249">
                  <c:v>0.9128125000061118</c:v>
                </c:pt>
                <c:pt idx="1250">
                  <c:v>0.91354166666860692</c:v>
                </c:pt>
                <c:pt idx="1251">
                  <c:v>0.914270833338378</c:v>
                </c:pt>
                <c:pt idx="1252">
                  <c:v>0.91498842593136942</c:v>
                </c:pt>
                <c:pt idx="1253">
                  <c:v>0.91576388889370719</c:v>
                </c:pt>
                <c:pt idx="1254">
                  <c:v>0.91649305555620231</c:v>
                </c:pt>
                <c:pt idx="1255">
                  <c:v>0.91722222222597338</c:v>
                </c:pt>
                <c:pt idx="1256">
                  <c:v>0.91793981481896481</c:v>
                </c:pt>
                <c:pt idx="1257">
                  <c:v>0.91866898148145992</c:v>
                </c:pt>
                <c:pt idx="1258">
                  <c:v>0.919398148151231</c:v>
                </c:pt>
                <c:pt idx="1259">
                  <c:v>0.92017361111356877</c:v>
                </c:pt>
                <c:pt idx="1260">
                  <c:v>0.92089120370656019</c:v>
                </c:pt>
                <c:pt idx="1261">
                  <c:v>0.92162037037633127</c:v>
                </c:pt>
                <c:pt idx="1262">
                  <c:v>0.92234953703882638</c:v>
                </c:pt>
                <c:pt idx="1263">
                  <c:v>0.92306712963181781</c:v>
                </c:pt>
                <c:pt idx="1264">
                  <c:v>0.92379629630158888</c:v>
                </c:pt>
                <c:pt idx="1265">
                  <c:v>0.92457175926392665</c:v>
                </c:pt>
                <c:pt idx="1266">
                  <c:v>0.92530092592642177</c:v>
                </c:pt>
                <c:pt idx="1267">
                  <c:v>0.92603009259619284</c:v>
                </c:pt>
                <c:pt idx="1268">
                  <c:v>0.92674768518918427</c:v>
                </c:pt>
                <c:pt idx="1269">
                  <c:v>0.92747685185167938</c:v>
                </c:pt>
                <c:pt idx="1270">
                  <c:v>0.92820601852145046</c:v>
                </c:pt>
                <c:pt idx="1271">
                  <c:v>0.92896990740700858</c:v>
                </c:pt>
                <c:pt idx="1272">
                  <c:v>0.92969907407677965</c:v>
                </c:pt>
                <c:pt idx="1273">
                  <c:v>0.93042824074655073</c:v>
                </c:pt>
                <c:pt idx="1274">
                  <c:v>0.93114583333954215</c:v>
                </c:pt>
                <c:pt idx="1275">
                  <c:v>0.93187500000203727</c:v>
                </c:pt>
                <c:pt idx="1276">
                  <c:v>0.93260416667180834</c:v>
                </c:pt>
                <c:pt idx="1277">
                  <c:v>0.93337962963414611</c:v>
                </c:pt>
                <c:pt idx="1278">
                  <c:v>0.93410879629664123</c:v>
                </c:pt>
                <c:pt idx="1279">
                  <c:v>0.93482638888963265</c:v>
                </c:pt>
                <c:pt idx="1280">
                  <c:v>0.93555555555940373</c:v>
                </c:pt>
                <c:pt idx="1281">
                  <c:v>0.93628472222189885</c:v>
                </c:pt>
                <c:pt idx="1282">
                  <c:v>0.93700231481489027</c:v>
                </c:pt>
                <c:pt idx="1283">
                  <c:v>0.93777777777722804</c:v>
                </c:pt>
                <c:pt idx="1284">
                  <c:v>0.93850694444699911</c:v>
                </c:pt>
                <c:pt idx="1285">
                  <c:v>0.93922453703999054</c:v>
                </c:pt>
                <c:pt idx="1286">
                  <c:v>0.93995370370976161</c:v>
                </c:pt>
                <c:pt idx="1287">
                  <c:v>0.94068287037225673</c:v>
                </c:pt>
                <c:pt idx="1288">
                  <c:v>0.94140046296524815</c:v>
                </c:pt>
                <c:pt idx="1289">
                  <c:v>0.94212962963501923</c:v>
                </c:pt>
                <c:pt idx="1290">
                  <c:v>0.94285879629751435</c:v>
                </c:pt>
                <c:pt idx="1291">
                  <c:v>0.94357638889050577</c:v>
                </c:pt>
                <c:pt idx="1292">
                  <c:v>0.94430555556027684</c:v>
                </c:pt>
                <c:pt idx="1293">
                  <c:v>0.94503472222277196</c:v>
                </c:pt>
                <c:pt idx="1294">
                  <c:v>0.94581018518510973</c:v>
                </c:pt>
                <c:pt idx="1295">
                  <c:v>0.94652777777810115</c:v>
                </c:pt>
                <c:pt idx="1296">
                  <c:v>0.94725694444787223</c:v>
                </c:pt>
                <c:pt idx="1297">
                  <c:v>0.9479861111176433</c:v>
                </c:pt>
                <c:pt idx="1298">
                  <c:v>0.94870370370335877</c:v>
                </c:pt>
                <c:pt idx="1299">
                  <c:v>0.94943287037312984</c:v>
                </c:pt>
                <c:pt idx="1300">
                  <c:v>0.95015046296612127</c:v>
                </c:pt>
                <c:pt idx="1301">
                  <c:v>0.95087962963589234</c:v>
                </c:pt>
                <c:pt idx="1302">
                  <c:v>0.95160879629838746</c:v>
                </c:pt>
                <c:pt idx="1303">
                  <c:v>0.95233796296815854</c:v>
                </c:pt>
                <c:pt idx="1304">
                  <c:v>0.95305555556114996</c:v>
                </c:pt>
                <c:pt idx="1305">
                  <c:v>0.95383101852348773</c:v>
                </c:pt>
                <c:pt idx="1306">
                  <c:v>0.95456018518598285</c:v>
                </c:pt>
                <c:pt idx="1307">
                  <c:v>0.95528935185575392</c:v>
                </c:pt>
                <c:pt idx="1308">
                  <c:v>0.95600694444874534</c:v>
                </c:pt>
                <c:pt idx="1309">
                  <c:v>0.95673611111124046</c:v>
                </c:pt>
                <c:pt idx="1310">
                  <c:v>0.95746527778101154</c:v>
                </c:pt>
                <c:pt idx="1311">
                  <c:v>0.95824074074334931</c:v>
                </c:pt>
                <c:pt idx="1312">
                  <c:v>0.95895833333634073</c:v>
                </c:pt>
                <c:pt idx="1313">
                  <c:v>0.9596875000061118</c:v>
                </c:pt>
                <c:pt idx="1314">
                  <c:v>0.96041666666860692</c:v>
                </c:pt>
                <c:pt idx="1315">
                  <c:v>0.96113425926159834</c:v>
                </c:pt>
                <c:pt idx="1316">
                  <c:v>0.96186342593136942</c:v>
                </c:pt>
                <c:pt idx="1317">
                  <c:v>0.96263888889370719</c:v>
                </c:pt>
                <c:pt idx="1318">
                  <c:v>0.96336805555620231</c:v>
                </c:pt>
                <c:pt idx="1319">
                  <c:v>0.96409722222597338</c:v>
                </c:pt>
                <c:pt idx="1320">
                  <c:v>0.96481481481896481</c:v>
                </c:pt>
                <c:pt idx="1321">
                  <c:v>0.96554398148145992</c:v>
                </c:pt>
                <c:pt idx="1322">
                  <c:v>0.96626157407445135</c:v>
                </c:pt>
                <c:pt idx="1323">
                  <c:v>0.96704861111356877</c:v>
                </c:pt>
                <c:pt idx="1324">
                  <c:v>0.96776620370656019</c:v>
                </c:pt>
                <c:pt idx="1325">
                  <c:v>0.96849537037633127</c:v>
                </c:pt>
                <c:pt idx="1326">
                  <c:v>0.96922453703882638</c:v>
                </c:pt>
                <c:pt idx="1327">
                  <c:v>0.96994212963181781</c:v>
                </c:pt>
                <c:pt idx="1328">
                  <c:v>0.97067129630158888</c:v>
                </c:pt>
                <c:pt idx="1329">
                  <c:v>0.97144675926392665</c:v>
                </c:pt>
                <c:pt idx="1330">
                  <c:v>0.97217592592642177</c:v>
                </c:pt>
                <c:pt idx="1331">
                  <c:v>0.97289351851941319</c:v>
                </c:pt>
                <c:pt idx="1332">
                  <c:v>0.97362268518918427</c:v>
                </c:pt>
                <c:pt idx="1333">
                  <c:v>0.97435185185167938</c:v>
                </c:pt>
                <c:pt idx="1334">
                  <c:v>0.97506944444467081</c:v>
                </c:pt>
                <c:pt idx="1335">
                  <c:v>0.97584490740700858</c:v>
                </c:pt>
                <c:pt idx="1336">
                  <c:v>0.97657407407677965</c:v>
                </c:pt>
                <c:pt idx="1337">
                  <c:v>0.97730324074655073</c:v>
                </c:pt>
                <c:pt idx="1338">
                  <c:v>0.97802083333954215</c:v>
                </c:pt>
                <c:pt idx="1339">
                  <c:v>0.97875000000203727</c:v>
                </c:pt>
                <c:pt idx="1340">
                  <c:v>0.97947916667180834</c:v>
                </c:pt>
                <c:pt idx="1341">
                  <c:v>0.98025462963414611</c:v>
                </c:pt>
                <c:pt idx="1342">
                  <c:v>0.98097222222713754</c:v>
                </c:pt>
                <c:pt idx="1343">
                  <c:v>0.98170138888963265</c:v>
                </c:pt>
                <c:pt idx="1344">
                  <c:v>0.98243055555940373</c:v>
                </c:pt>
                <c:pt idx="1345">
                  <c:v>0.98314814815239515</c:v>
                </c:pt>
                <c:pt idx="1346">
                  <c:v>0.98387731481489027</c:v>
                </c:pt>
                <c:pt idx="1347">
                  <c:v>0.98465277777722804</c:v>
                </c:pt>
                <c:pt idx="1348">
                  <c:v>0.98537037037021946</c:v>
                </c:pt>
                <c:pt idx="1349">
                  <c:v>0.98609953703999054</c:v>
                </c:pt>
                <c:pt idx="1350">
                  <c:v>0.98682870370976161</c:v>
                </c:pt>
                <c:pt idx="1351">
                  <c:v>0.98754629630275303</c:v>
                </c:pt>
                <c:pt idx="1352">
                  <c:v>0.98827546296524815</c:v>
                </c:pt>
                <c:pt idx="1353">
                  <c:v>0.98905092592758592</c:v>
                </c:pt>
                <c:pt idx="1354">
                  <c:v>0.989780092597357</c:v>
                </c:pt>
                <c:pt idx="1355">
                  <c:v>0.99050925925985212</c:v>
                </c:pt>
                <c:pt idx="1356">
                  <c:v>0.99122685185284354</c:v>
                </c:pt>
                <c:pt idx="1357">
                  <c:v>0.99195601852261461</c:v>
                </c:pt>
                <c:pt idx="1358">
                  <c:v>0.99267361111560604</c:v>
                </c:pt>
                <c:pt idx="1359">
                  <c:v>0.99344907407794381</c:v>
                </c:pt>
                <c:pt idx="1360">
                  <c:v>0.99417824074043892</c:v>
                </c:pt>
                <c:pt idx="1361">
                  <c:v>0.99490740741021</c:v>
                </c:pt>
                <c:pt idx="1362">
                  <c:v>0.99562500000320142</c:v>
                </c:pt>
                <c:pt idx="1363">
                  <c:v>0.9963541666729725</c:v>
                </c:pt>
                <c:pt idx="1364">
                  <c:v>0.99708333333546761</c:v>
                </c:pt>
                <c:pt idx="1365">
                  <c:v>0.99785879629780538</c:v>
                </c:pt>
                <c:pt idx="1366">
                  <c:v>0.99857638889079681</c:v>
                </c:pt>
                <c:pt idx="1367">
                  <c:v>0.99930555556056788</c:v>
                </c:pt>
                <c:pt idx="1368">
                  <c:v>1.000034722223063</c:v>
                </c:pt>
                <c:pt idx="1369">
                  <c:v>1.0007523148160544</c:v>
                </c:pt>
                <c:pt idx="1370">
                  <c:v>1.0014814814858255</c:v>
                </c:pt>
                <c:pt idx="1371">
                  <c:v>1.0022569444481633</c:v>
                </c:pt>
                <c:pt idx="1372">
                  <c:v>1.0029745370411547</c:v>
                </c:pt>
                <c:pt idx="1373">
                  <c:v>1.0037037037036498</c:v>
                </c:pt>
                <c:pt idx="1374">
                  <c:v>1.0044328703734209</c:v>
                </c:pt>
                <c:pt idx="1375">
                  <c:v>1.0051504629664123</c:v>
                </c:pt>
                <c:pt idx="1376">
                  <c:v>1.0058796296361834</c:v>
                </c:pt>
                <c:pt idx="1377">
                  <c:v>1.0066550925985212</c:v>
                </c:pt>
                <c:pt idx="1378">
                  <c:v>1.0073842592610163</c:v>
                </c:pt>
                <c:pt idx="1379">
                  <c:v>1.0081134259307873</c:v>
                </c:pt>
                <c:pt idx="1380">
                  <c:v>1.0088310185237788</c:v>
                </c:pt>
                <c:pt idx="1381">
                  <c:v>1.0095601851862739</c:v>
                </c:pt>
                <c:pt idx="1382">
                  <c:v>1.010289351856045</c:v>
                </c:pt>
                <c:pt idx="1383">
                  <c:v>1.0110648148183827</c:v>
                </c:pt>
                <c:pt idx="1384">
                  <c:v>1.0117824074113742</c:v>
                </c:pt>
                <c:pt idx="1385">
                  <c:v>1.0125115740738693</c:v>
                </c:pt>
                <c:pt idx="1386">
                  <c:v>1.0132407407436403</c:v>
                </c:pt>
                <c:pt idx="1387">
                  <c:v>1.0139583333366318</c:v>
                </c:pt>
                <c:pt idx="1388">
                  <c:v>1.0146875000064028</c:v>
                </c:pt>
                <c:pt idx="1389">
                  <c:v>1.0154629629687406</c:v>
                </c:pt>
                <c:pt idx="1390">
                  <c:v>1.016180555561732</c:v>
                </c:pt>
                <c:pt idx="1391">
                  <c:v>1.0169097222242272</c:v>
                </c:pt>
                <c:pt idx="1392">
                  <c:v>1.0176388888939982</c:v>
                </c:pt>
                <c:pt idx="1393">
                  <c:v>1.0183564814869897</c:v>
                </c:pt>
                <c:pt idx="1394">
                  <c:v>1.0190856481494848</c:v>
                </c:pt>
                <c:pt idx="1395">
                  <c:v>1.0198032407424762</c:v>
                </c:pt>
                <c:pt idx="1396">
                  <c:v>1.0205324074122473</c:v>
                </c:pt>
                <c:pt idx="1397">
                  <c:v>1.0212615740747424</c:v>
                </c:pt>
                <c:pt idx="1398">
                  <c:v>1.0219907407445135</c:v>
                </c:pt>
                <c:pt idx="1399">
                  <c:v>1.0227083333375049</c:v>
                </c:pt>
                <c:pt idx="1400">
                  <c:v>1.0234837962998427</c:v>
                </c:pt>
                <c:pt idx="1401">
                  <c:v>1.0242129629623378</c:v>
                </c:pt>
                <c:pt idx="1402">
                  <c:v>1.0249421296321088</c:v>
                </c:pt>
                <c:pt idx="1403">
                  <c:v>1.0256597222251003</c:v>
                </c:pt>
                <c:pt idx="1404">
                  <c:v>1.0263888888948713</c:v>
                </c:pt>
                <c:pt idx="1405">
                  <c:v>1.0271064814878628</c:v>
                </c:pt>
                <c:pt idx="1406">
                  <c:v>1.0278819444502005</c:v>
                </c:pt>
                <c:pt idx="1407">
                  <c:v>1.0286111111126957</c:v>
                </c:pt>
                <c:pt idx="1408">
                  <c:v>1.0293287037056871</c:v>
                </c:pt>
                <c:pt idx="1409">
                  <c:v>1.0300578703754582</c:v>
                </c:pt>
                <c:pt idx="1410">
                  <c:v>1.0307870370379533</c:v>
                </c:pt>
                <c:pt idx="1411">
                  <c:v>1.0315046296309447</c:v>
                </c:pt>
                <c:pt idx="1412">
                  <c:v>1.0322800925932825</c:v>
                </c:pt>
                <c:pt idx="1413">
                  <c:v>1.0330092592630535</c:v>
                </c:pt>
                <c:pt idx="1414">
                  <c:v>1.0337384259255487</c:v>
                </c:pt>
                <c:pt idx="1415">
                  <c:v>1.0344560185185401</c:v>
                </c:pt>
                <c:pt idx="1416">
                  <c:v>1.0351851851883112</c:v>
                </c:pt>
                <c:pt idx="1417">
                  <c:v>1.0359143518580822</c:v>
                </c:pt>
                <c:pt idx="1418">
                  <c:v>1.03668981482042</c:v>
                </c:pt>
                <c:pt idx="1419">
                  <c:v>1.0374189814829151</c:v>
                </c:pt>
                <c:pt idx="1420">
                  <c:v>1.0381365740759065</c:v>
                </c:pt>
                <c:pt idx="1421">
                  <c:v>1.0388657407456776</c:v>
                </c:pt>
                <c:pt idx="1422">
                  <c:v>1.0395949074081727</c:v>
                </c:pt>
                <c:pt idx="1423">
                  <c:v>1.0403125000011642</c:v>
                </c:pt>
                <c:pt idx="1424">
                  <c:v>1.0410416666709352</c:v>
                </c:pt>
                <c:pt idx="1425">
                  <c:v>1.0417592592639267</c:v>
                </c:pt>
                <c:pt idx="1426">
                  <c:v>1.0424884259264218</c:v>
                </c:pt>
                <c:pt idx="1427">
                  <c:v>1.0432175925961928</c:v>
                </c:pt>
                <c:pt idx="1428">
                  <c:v>1.0439351851891843</c:v>
                </c:pt>
                <c:pt idx="1429">
                  <c:v>1.0446643518516794</c:v>
                </c:pt>
                <c:pt idx="1430">
                  <c:v>1.0453935185214505</c:v>
                </c:pt>
                <c:pt idx="1431">
                  <c:v>1.0461111111144419</c:v>
                </c:pt>
                <c:pt idx="1432">
                  <c:v>1.046840277784213</c:v>
                </c:pt>
                <c:pt idx="1433">
                  <c:v>1.0475694444467081</c:v>
                </c:pt>
                <c:pt idx="1434">
                  <c:v>1.0483449074090458</c:v>
                </c:pt>
                <c:pt idx="1435">
                  <c:v>1.0490625000020373</c:v>
                </c:pt>
                <c:pt idx="1436">
                  <c:v>1.0497916666718083</c:v>
                </c:pt>
                <c:pt idx="1437">
                  <c:v>1.0505208333343035</c:v>
                </c:pt>
                <c:pt idx="1438">
                  <c:v>1.0512384259272949</c:v>
                </c:pt>
                <c:pt idx="1439">
                  <c:v>1.051967592597066</c:v>
                </c:pt>
                <c:pt idx="1440">
                  <c:v>1.0526967592595611</c:v>
                </c:pt>
                <c:pt idx="1441">
                  <c:v>1.0534143518525525</c:v>
                </c:pt>
                <c:pt idx="1442">
                  <c:v>1.0541435185223236</c:v>
                </c:pt>
                <c:pt idx="1443">
                  <c:v>1.0548726851848187</c:v>
                </c:pt>
                <c:pt idx="1444">
                  <c:v>1.0555902777778101</c:v>
                </c:pt>
                <c:pt idx="1445">
                  <c:v>1.0563773148169275</c:v>
                </c:pt>
                <c:pt idx="1446">
                  <c:v>1.057094907409919</c:v>
                </c:pt>
                <c:pt idx="1447">
                  <c:v>1.05782407407969</c:v>
                </c:pt>
                <c:pt idx="1448">
                  <c:v>1.0585532407421852</c:v>
                </c:pt>
                <c:pt idx="1449">
                  <c:v>1.0592708333351766</c:v>
                </c:pt>
                <c:pt idx="1450">
                  <c:v>1.0600000000049477</c:v>
                </c:pt>
                <c:pt idx="1451">
                  <c:v>1.0607754629672854</c:v>
                </c:pt>
                <c:pt idx="1452">
                  <c:v>1.0615046296297805</c:v>
                </c:pt>
                <c:pt idx="1453">
                  <c:v>1.062222222222772</c:v>
                </c:pt>
                <c:pt idx="1454">
                  <c:v>1.062951388892543</c:v>
                </c:pt>
                <c:pt idx="1455">
                  <c:v>1.0636805555550382</c:v>
                </c:pt>
                <c:pt idx="1456">
                  <c:v>1.0643981481480296</c:v>
                </c:pt>
                <c:pt idx="1457">
                  <c:v>1.0651736111176433</c:v>
                </c:pt>
                <c:pt idx="1458">
                  <c:v>1.0659027777801384</c:v>
                </c:pt>
                <c:pt idx="1459">
                  <c:v>1.0666319444499095</c:v>
                </c:pt>
                <c:pt idx="1460">
                  <c:v>1.0673495370429009</c:v>
                </c:pt>
                <c:pt idx="1461">
                  <c:v>1.068078703705396</c:v>
                </c:pt>
                <c:pt idx="1462">
                  <c:v>1.0687962962983875</c:v>
                </c:pt>
                <c:pt idx="1463">
                  <c:v>1.0695717592607252</c:v>
                </c:pt>
                <c:pt idx="1464">
                  <c:v>1.0703009259304963</c:v>
                </c:pt>
                <c:pt idx="1465">
                  <c:v>1.0710185185234877</c:v>
                </c:pt>
                <c:pt idx="1466">
                  <c:v>1.0717476851859828</c:v>
                </c:pt>
                <c:pt idx="1467">
                  <c:v>1.0724768518557539</c:v>
                </c:pt>
                <c:pt idx="1468">
                  <c:v>1.073206018518249</c:v>
                </c:pt>
                <c:pt idx="1469">
                  <c:v>1.0739699074110831</c:v>
                </c:pt>
                <c:pt idx="1470">
                  <c:v>1.0746990740735782</c:v>
                </c:pt>
                <c:pt idx="1471">
                  <c:v>1.0754282407433493</c:v>
                </c:pt>
                <c:pt idx="1472">
                  <c:v>1.0761458333363407</c:v>
                </c:pt>
                <c:pt idx="1473">
                  <c:v>1.0768750000061118</c:v>
                </c:pt>
                <c:pt idx="1474">
                  <c:v>1.0776041666686069</c:v>
                </c:pt>
                <c:pt idx="1475">
                  <c:v>1.0783796296309447</c:v>
                </c:pt>
                <c:pt idx="1476">
                  <c:v>1.0790972222239361</c:v>
                </c:pt>
                <c:pt idx="1477">
                  <c:v>1.0798263888937072</c:v>
                </c:pt>
                <c:pt idx="1478">
                  <c:v>1.0805555555562023</c:v>
                </c:pt>
                <c:pt idx="1479">
                  <c:v>1.0812731481491937</c:v>
                </c:pt>
                <c:pt idx="1480">
                  <c:v>1.0820023148189648</c:v>
                </c:pt>
                <c:pt idx="1481">
                  <c:v>1.0827777777813026</c:v>
                </c:pt>
                <c:pt idx="1482">
                  <c:v>1.0835069444437977</c:v>
                </c:pt>
                <c:pt idx="1483">
                  <c:v>1.0842245370367891</c:v>
                </c:pt>
                <c:pt idx="1484">
                  <c:v>1.0849537037065602</c:v>
                </c:pt>
                <c:pt idx="1485">
                  <c:v>1.0856712962995516</c:v>
                </c:pt>
                <c:pt idx="1486">
                  <c:v>1.0864004629693227</c:v>
                </c:pt>
                <c:pt idx="1487">
                  <c:v>1.0871296296318178</c:v>
                </c:pt>
                <c:pt idx="1488">
                  <c:v>1.0878472222248092</c:v>
                </c:pt>
                <c:pt idx="1489">
                  <c:v>1.0885763888945803</c:v>
                </c:pt>
                <c:pt idx="1490">
                  <c:v>1.0893055555570754</c:v>
                </c:pt>
                <c:pt idx="1491">
                  <c:v>1.0900231481500668</c:v>
                </c:pt>
                <c:pt idx="1492">
                  <c:v>1.0907986111124046</c:v>
                </c:pt>
                <c:pt idx="1493">
                  <c:v>1.0915277777821757</c:v>
                </c:pt>
                <c:pt idx="1494">
                  <c:v>1.0922453703751671</c:v>
                </c:pt>
                <c:pt idx="1495">
                  <c:v>1.0929745370376622</c:v>
                </c:pt>
                <c:pt idx="1496">
                  <c:v>1.0937037037074333</c:v>
                </c:pt>
                <c:pt idx="1497">
                  <c:v>1.0944212963004247</c:v>
                </c:pt>
                <c:pt idx="1498">
                  <c:v>1.0952083333395422</c:v>
                </c:pt>
                <c:pt idx="1499">
                  <c:v>1.0959259259252576</c:v>
                </c:pt>
                <c:pt idx="1500">
                  <c:v>1.0966550925950287</c:v>
                </c:pt>
                <c:pt idx="1501">
                  <c:v>1.0973726851880201</c:v>
                </c:pt>
                <c:pt idx="1502">
                  <c:v>1.0981018518577912</c:v>
                </c:pt>
                <c:pt idx="1503">
                  <c:v>1.0988310185202863</c:v>
                </c:pt>
                <c:pt idx="1504">
                  <c:v>1.0996064814826241</c:v>
                </c:pt>
                <c:pt idx="1505">
                  <c:v>1.1003240740756155</c:v>
                </c:pt>
                <c:pt idx="1506">
                  <c:v>1.1010532407453866</c:v>
                </c:pt>
                <c:pt idx="1507">
                  <c:v>1.1017824074078817</c:v>
                </c:pt>
                <c:pt idx="1508">
                  <c:v>1.1025000000008731</c:v>
                </c:pt>
                <c:pt idx="1509">
                  <c:v>1.1032291666706442</c:v>
                </c:pt>
                <c:pt idx="1510">
                  <c:v>1.1039583333331393</c:v>
                </c:pt>
                <c:pt idx="1511">
                  <c:v>1.1046759259261307</c:v>
                </c:pt>
                <c:pt idx="1512">
                  <c:v>1.1054050925959018</c:v>
                </c:pt>
                <c:pt idx="1513">
                  <c:v>1.1061342592656729</c:v>
                </c:pt>
                <c:pt idx="1514">
                  <c:v>1.1068518518513883</c:v>
                </c:pt>
                <c:pt idx="1515">
                  <c:v>1.1076273148210021</c:v>
                </c:pt>
                <c:pt idx="1516">
                  <c:v>1.1083564814834972</c:v>
                </c:pt>
                <c:pt idx="1517">
                  <c:v>1.1090856481532683</c:v>
                </c:pt>
                <c:pt idx="1518">
                  <c:v>1.1098032407462597</c:v>
                </c:pt>
                <c:pt idx="1519">
                  <c:v>1.1105324074087548</c:v>
                </c:pt>
                <c:pt idx="1520">
                  <c:v>1.1112615740785259</c:v>
                </c:pt>
                <c:pt idx="1521">
                  <c:v>1.1119791666715173</c:v>
                </c:pt>
                <c:pt idx="1522">
                  <c:v>1.1127083333340124</c:v>
                </c:pt>
                <c:pt idx="1523">
                  <c:v>1.1134259259270038</c:v>
                </c:pt>
                <c:pt idx="1524">
                  <c:v>1.1141550925967749</c:v>
                </c:pt>
                <c:pt idx="1525">
                  <c:v>1.11488425925927</c:v>
                </c:pt>
                <c:pt idx="1526">
                  <c:v>1.1156597222216078</c:v>
                </c:pt>
                <c:pt idx="1527">
                  <c:v>1.1163773148145992</c:v>
                </c:pt>
                <c:pt idx="1528">
                  <c:v>1.1171064814843703</c:v>
                </c:pt>
                <c:pt idx="1529">
                  <c:v>1.1178356481541414</c:v>
                </c:pt>
                <c:pt idx="1530">
                  <c:v>1.1185532407471328</c:v>
                </c:pt>
                <c:pt idx="1531">
                  <c:v>1.1192824074096279</c:v>
                </c:pt>
                <c:pt idx="1532">
                  <c:v>1.1200578703719657</c:v>
                </c:pt>
                <c:pt idx="1533">
                  <c:v>1.1207870370417368</c:v>
                </c:pt>
                <c:pt idx="1534">
                  <c:v>1.1215046296347282</c:v>
                </c:pt>
                <c:pt idx="1535">
                  <c:v>1.1222337962972233</c:v>
                </c:pt>
                <c:pt idx="1536">
                  <c:v>1.1229629629669944</c:v>
                </c:pt>
                <c:pt idx="1537">
                  <c:v>1.1236805555599858</c:v>
                </c:pt>
                <c:pt idx="1538">
                  <c:v>1.1244560185223236</c:v>
                </c:pt>
                <c:pt idx="1539">
                  <c:v>1.1251851851848187</c:v>
                </c:pt>
                <c:pt idx="1540">
                  <c:v>1.1259027777778101</c:v>
                </c:pt>
                <c:pt idx="1541">
                  <c:v>1.1266319444475812</c:v>
                </c:pt>
                <c:pt idx="1542">
                  <c:v>1.1273611111173523</c:v>
                </c:pt>
                <c:pt idx="1543">
                  <c:v>1.1280787037030677</c:v>
                </c:pt>
                <c:pt idx="1544">
                  <c:v>1.1288541666726815</c:v>
                </c:pt>
                <c:pt idx="1545">
                  <c:v>1.1295833333351766</c:v>
                </c:pt>
                <c:pt idx="1546">
                  <c:v>1.1303125000049477</c:v>
                </c:pt>
                <c:pt idx="1547">
                  <c:v>1.1310300925979391</c:v>
                </c:pt>
                <c:pt idx="1548">
                  <c:v>1.1317592592604342</c:v>
                </c:pt>
                <c:pt idx="1549">
                  <c:v>1.1324884259302053</c:v>
                </c:pt>
                <c:pt idx="1550">
                  <c:v>1.1332060185231967</c:v>
                </c:pt>
                <c:pt idx="1551">
                  <c:v>1.1339351851856918</c:v>
                </c:pt>
                <c:pt idx="1552">
                  <c:v>1.1346643518554629</c:v>
                </c:pt>
                <c:pt idx="1553">
                  <c:v>1.1353819444484543</c:v>
                </c:pt>
                <c:pt idx="1554">
                  <c:v>1.1361111111109494</c:v>
                </c:pt>
                <c:pt idx="1555">
                  <c:v>1.1368865740805632</c:v>
                </c:pt>
                <c:pt idx="1556">
                  <c:v>1.1376157407430583</c:v>
                </c:pt>
                <c:pt idx="1557">
                  <c:v>1.1383333333360497</c:v>
                </c:pt>
                <c:pt idx="1558">
                  <c:v>1.1390625000058208</c:v>
                </c:pt>
                <c:pt idx="1559">
                  <c:v>1.1397916666683159</c:v>
                </c:pt>
                <c:pt idx="1560">
                  <c:v>1.1405092592613073</c:v>
                </c:pt>
                <c:pt idx="1561">
                  <c:v>1.1412847222236451</c:v>
                </c:pt>
                <c:pt idx="1562">
                  <c:v>1.1420138888934162</c:v>
                </c:pt>
                <c:pt idx="1563">
                  <c:v>1.1427430555559113</c:v>
                </c:pt>
                <c:pt idx="1564">
                  <c:v>1.1434606481489027</c:v>
                </c:pt>
                <c:pt idx="1565">
                  <c:v>1.1441898148186738</c:v>
                </c:pt>
                <c:pt idx="1566">
                  <c:v>1.1449074074116652</c:v>
                </c:pt>
                <c:pt idx="1567">
                  <c:v>1.1456944444507826</c:v>
                </c:pt>
                <c:pt idx="1568">
                  <c:v>1.1464120370364981</c:v>
                </c:pt>
                <c:pt idx="1569">
                  <c:v>1.1471412037062692</c:v>
                </c:pt>
                <c:pt idx="1570">
                  <c:v>1.1478703703760402</c:v>
                </c:pt>
                <c:pt idx="1571">
                  <c:v>1.1485879629690317</c:v>
                </c:pt>
                <c:pt idx="1572">
                  <c:v>1.1493171296315268</c:v>
                </c:pt>
                <c:pt idx="1573">
                  <c:v>1.1500925925938645</c:v>
                </c:pt>
                <c:pt idx="1574">
                  <c:v>1.150810185186856</c:v>
                </c:pt>
                <c:pt idx="1575">
                  <c:v>1.151539351856627</c:v>
                </c:pt>
                <c:pt idx="1576">
                  <c:v>1.1522685185191222</c:v>
                </c:pt>
                <c:pt idx="1577">
                  <c:v>1.1529861111121136</c:v>
                </c:pt>
                <c:pt idx="1578">
                  <c:v>1.1537152777818847</c:v>
                </c:pt>
                <c:pt idx="1579">
                  <c:v>1.1544444444443798</c:v>
                </c:pt>
                <c:pt idx="1580">
                  <c:v>1.1551620370373712</c:v>
                </c:pt>
                <c:pt idx="1581">
                  <c:v>1.1558912037071423</c:v>
                </c:pt>
                <c:pt idx="1582">
                  <c:v>1.1566087963001337</c:v>
                </c:pt>
                <c:pt idx="1583">
                  <c:v>1.1573379629626288</c:v>
                </c:pt>
                <c:pt idx="1584">
                  <c:v>1.1581134259322425</c:v>
                </c:pt>
                <c:pt idx="1585">
                  <c:v>1.1588425925947377</c:v>
                </c:pt>
                <c:pt idx="1586">
                  <c:v>1.1595717592645087</c:v>
                </c:pt>
                <c:pt idx="1587">
                  <c:v>1.1602893518575002</c:v>
                </c:pt>
                <c:pt idx="1588">
                  <c:v>1.1610185185199953</c:v>
                </c:pt>
                <c:pt idx="1589">
                  <c:v>1.1617476851897663</c:v>
                </c:pt>
                <c:pt idx="1590">
                  <c:v>1.1624652777827578</c:v>
                </c:pt>
                <c:pt idx="1591">
                  <c:v>1.1631944444452529</c:v>
                </c:pt>
                <c:pt idx="1592">
                  <c:v>1.163923611115024</c:v>
                </c:pt>
                <c:pt idx="1593">
                  <c:v>1.1646412037080154</c:v>
                </c:pt>
                <c:pt idx="1594">
                  <c:v>1.1653703703705105</c:v>
                </c:pt>
                <c:pt idx="1595">
                  <c:v>1.1661458333328483</c:v>
                </c:pt>
                <c:pt idx="1596">
                  <c:v>1.1668634259258397</c:v>
                </c:pt>
                <c:pt idx="1597">
                  <c:v>1.1675925925956108</c:v>
                </c:pt>
                <c:pt idx="1598">
                  <c:v>1.1683217592653818</c:v>
                </c:pt>
                <c:pt idx="1599">
                  <c:v>1.1690393518583733</c:v>
                </c:pt>
                <c:pt idx="1600">
                  <c:v>1.1697685185208684</c:v>
                </c:pt>
                <c:pt idx="1601">
                  <c:v>1.1705439814832062</c:v>
                </c:pt>
                <c:pt idx="1602">
                  <c:v>1.1712731481529772</c:v>
                </c:pt>
                <c:pt idx="1603">
                  <c:v>1.1719907407459687</c:v>
                </c:pt>
                <c:pt idx="1604">
                  <c:v>1.1727199074084638</c:v>
                </c:pt>
                <c:pt idx="1605">
                  <c:v>1.1734490740782348</c:v>
                </c:pt>
                <c:pt idx="1606">
                  <c:v>1.1741666666712263</c:v>
                </c:pt>
                <c:pt idx="1607">
                  <c:v>1.174942129633564</c:v>
                </c:pt>
                <c:pt idx="1608">
                  <c:v>1.1756712962960592</c:v>
                </c:pt>
                <c:pt idx="1609">
                  <c:v>1.1764004629658302</c:v>
                </c:pt>
                <c:pt idx="1610">
                  <c:v>1.1771180555588217</c:v>
                </c:pt>
                <c:pt idx="1611">
                  <c:v>1.1778472222285927</c:v>
                </c:pt>
                <c:pt idx="1612">
                  <c:v>1.1785763888910878</c:v>
                </c:pt>
                <c:pt idx="1613">
                  <c:v>1.1792939814840793</c:v>
                </c:pt>
                <c:pt idx="1614">
                  <c:v>1.1800231481538503</c:v>
                </c:pt>
                <c:pt idx="1615">
                  <c:v>1.1807523148163455</c:v>
                </c:pt>
                <c:pt idx="1616">
                  <c:v>1.1814699074093369</c:v>
                </c:pt>
                <c:pt idx="1617">
                  <c:v>1.182199074079108</c:v>
                </c:pt>
                <c:pt idx="1618">
                  <c:v>1.1829745370414457</c:v>
                </c:pt>
                <c:pt idx="1619">
                  <c:v>1.1836921296344372</c:v>
                </c:pt>
                <c:pt idx="1620">
                  <c:v>1.1844212962969323</c:v>
                </c:pt>
                <c:pt idx="1621">
                  <c:v>1.1851504629667033</c:v>
                </c:pt>
                <c:pt idx="1622">
                  <c:v>1.1858680555596948</c:v>
                </c:pt>
                <c:pt idx="1623">
                  <c:v>1.1865972222221899</c:v>
                </c:pt>
                <c:pt idx="1624">
                  <c:v>1.1873726851845277</c:v>
                </c:pt>
                <c:pt idx="1625">
                  <c:v>1.1881018518542987</c:v>
                </c:pt>
                <c:pt idx="1626">
                  <c:v>1.1888194444472902</c:v>
                </c:pt>
                <c:pt idx="1627">
                  <c:v>1.1895486111170612</c:v>
                </c:pt>
                <c:pt idx="1628">
                  <c:v>1.1902777777795563</c:v>
                </c:pt>
                <c:pt idx="1629">
                  <c:v>1.1909953703725478</c:v>
                </c:pt>
                <c:pt idx="1630">
                  <c:v>1.1917245370423188</c:v>
                </c:pt>
                <c:pt idx="1631">
                  <c:v>1.1924421296353103</c:v>
                </c:pt>
                <c:pt idx="1632">
                  <c:v>1.1931712962978054</c:v>
                </c:pt>
                <c:pt idx="1633">
                  <c:v>1.1939004629675765</c:v>
                </c:pt>
                <c:pt idx="1634">
                  <c:v>1.1946180555605679</c:v>
                </c:pt>
                <c:pt idx="1635">
                  <c:v>1.1954050925924093</c:v>
                </c:pt>
                <c:pt idx="1636">
                  <c:v>1.1961226851854008</c:v>
                </c:pt>
                <c:pt idx="1637">
                  <c:v>1.1968518518551718</c:v>
                </c:pt>
                <c:pt idx="1638">
                  <c:v>1.1975694444481633</c:v>
                </c:pt>
                <c:pt idx="1639">
                  <c:v>1.1982986111106584</c:v>
                </c:pt>
                <c:pt idx="1640">
                  <c:v>1.1990277777804295</c:v>
                </c:pt>
                <c:pt idx="1641">
                  <c:v>1.1998032407427672</c:v>
                </c:pt>
                <c:pt idx="1642">
                  <c:v>1.2005208333357587</c:v>
                </c:pt>
                <c:pt idx="1643">
                  <c:v>1.2012500000055297</c:v>
                </c:pt>
                <c:pt idx="1644">
                  <c:v>1.2019791666680248</c:v>
                </c:pt>
                <c:pt idx="1645">
                  <c:v>1.2026967592610163</c:v>
                </c:pt>
                <c:pt idx="1646">
                  <c:v>1.2034259259307873</c:v>
                </c:pt>
                <c:pt idx="1647">
                  <c:v>1.2041550925932825</c:v>
                </c:pt>
                <c:pt idx="1648">
                  <c:v>1.2048726851862739</c:v>
                </c:pt>
                <c:pt idx="1649">
                  <c:v>1.205601851856045</c:v>
                </c:pt>
                <c:pt idx="1650">
                  <c:v>1.2063310185185401</c:v>
                </c:pt>
                <c:pt idx="1651">
                  <c:v>1.2070486111115315</c:v>
                </c:pt>
                <c:pt idx="1652">
                  <c:v>1.2078240740738693</c:v>
                </c:pt>
                <c:pt idx="1653">
                  <c:v>1.2085532407436403</c:v>
                </c:pt>
                <c:pt idx="1654">
                  <c:v>1.2092824074134114</c:v>
                </c:pt>
                <c:pt idx="1655">
                  <c:v>1.2100000000064028</c:v>
                </c:pt>
                <c:pt idx="1656">
                  <c:v>1.210729166668898</c:v>
                </c:pt>
                <c:pt idx="1657">
                  <c:v>1.211458333338669</c:v>
                </c:pt>
                <c:pt idx="1658">
                  <c:v>1.2122337963010068</c:v>
                </c:pt>
                <c:pt idx="1659">
                  <c:v>1.2129513888939982</c:v>
                </c:pt>
                <c:pt idx="1660">
                  <c:v>1.2136805555564933</c:v>
                </c:pt>
                <c:pt idx="1661">
                  <c:v>1.2144097222262644</c:v>
                </c:pt>
                <c:pt idx="1662">
                  <c:v>1.2151273148192558</c:v>
                </c:pt>
                <c:pt idx="1663">
                  <c:v>1.215856481481751</c:v>
                </c:pt>
                <c:pt idx="1664">
                  <c:v>1.2166319444440887</c:v>
                </c:pt>
                <c:pt idx="1665">
                  <c:v>1.2173611111138598</c:v>
                </c:pt>
                <c:pt idx="1666">
                  <c:v>1.2180902777836309</c:v>
                </c:pt>
                <c:pt idx="1667">
                  <c:v>1.2188078703766223</c:v>
                </c:pt>
                <c:pt idx="1668">
                  <c:v>1.2195370370391174</c:v>
                </c:pt>
                <c:pt idx="1669">
                  <c:v>1.2202662037088885</c:v>
                </c:pt>
                <c:pt idx="1670">
                  <c:v>1.2210416666712263</c:v>
                </c:pt>
                <c:pt idx="1671">
                  <c:v>1.2217592592642177</c:v>
                </c:pt>
                <c:pt idx="1672">
                  <c:v>1.2224884259267128</c:v>
                </c:pt>
                <c:pt idx="1673">
                  <c:v>1.2232175925964839</c:v>
                </c:pt>
                <c:pt idx="1674">
                  <c:v>1.2239351851894753</c:v>
                </c:pt>
                <c:pt idx="1675">
                  <c:v>1.2246643518519704</c:v>
                </c:pt>
                <c:pt idx="1676">
                  <c:v>1.2254398148143082</c:v>
                </c:pt>
                <c:pt idx="1677">
                  <c:v>1.2261689814840793</c:v>
                </c:pt>
                <c:pt idx="1678">
                  <c:v>1.2268865740770707</c:v>
                </c:pt>
                <c:pt idx="1679">
                  <c:v>1.2276157407468418</c:v>
                </c:pt>
                <c:pt idx="1680">
                  <c:v>1.2283449074093369</c:v>
                </c:pt>
                <c:pt idx="1681">
                  <c:v>1.2290625000023283</c:v>
                </c:pt>
                <c:pt idx="1682">
                  <c:v>1.2297916666720994</c:v>
                </c:pt>
                <c:pt idx="1683">
                  <c:v>1.2305208333345945</c:v>
                </c:pt>
                <c:pt idx="1684">
                  <c:v>1.2312384259275859</c:v>
                </c:pt>
                <c:pt idx="1685">
                  <c:v>1.231967592597357</c:v>
                </c:pt>
                <c:pt idx="1686">
                  <c:v>1.2326851851903484</c:v>
                </c:pt>
                <c:pt idx="1687">
                  <c:v>1.2334722222221899</c:v>
                </c:pt>
                <c:pt idx="1688">
                  <c:v>1.2341898148151813</c:v>
                </c:pt>
                <c:pt idx="1689">
                  <c:v>1.2349189814849524</c:v>
                </c:pt>
                <c:pt idx="1690">
                  <c:v>1.2356481481547235</c:v>
                </c:pt>
                <c:pt idx="1691">
                  <c:v>1.2363657407404389</c:v>
                </c:pt>
                <c:pt idx="1692">
                  <c:v>1.23709490741021</c:v>
                </c:pt>
                <c:pt idx="1693">
                  <c:v>1.2378703703725478</c:v>
                </c:pt>
                <c:pt idx="1694">
                  <c:v>1.2385995370423188</c:v>
                </c:pt>
                <c:pt idx="1695">
                  <c:v>1.2393171296353103</c:v>
                </c:pt>
                <c:pt idx="1696">
                  <c:v>1.2400462962978054</c:v>
                </c:pt>
                <c:pt idx="1697">
                  <c:v>1.2407754629675765</c:v>
                </c:pt>
                <c:pt idx="1698">
                  <c:v>1.2414930555605679</c:v>
                </c:pt>
                <c:pt idx="1699">
                  <c:v>1.242222222223063</c:v>
                </c:pt>
                <c:pt idx="1700">
                  <c:v>1.2429398148160544</c:v>
                </c:pt>
                <c:pt idx="1701">
                  <c:v>1.2436689814858255</c:v>
                </c:pt>
                <c:pt idx="1702">
                  <c:v>1.2443981481483206</c:v>
                </c:pt>
                <c:pt idx="1703">
                  <c:v>1.245115740741312</c:v>
                </c:pt>
                <c:pt idx="1704">
                  <c:v>1.2458449074110831</c:v>
                </c:pt>
                <c:pt idx="1705">
                  <c:v>1.2465740740735782</c:v>
                </c:pt>
                <c:pt idx="1706">
                  <c:v>1.2472916666665697</c:v>
                </c:pt>
                <c:pt idx="1707">
                  <c:v>1.2480208333363407</c:v>
                </c:pt>
                <c:pt idx="1708">
                  <c:v>1.2487500000061118</c:v>
                </c:pt>
                <c:pt idx="1709">
                  <c:v>1.2494675925991032</c:v>
                </c:pt>
                <c:pt idx="1710">
                  <c:v>1.2501967592615983</c:v>
                </c:pt>
                <c:pt idx="1711">
                  <c:v>1.2509259259313694</c:v>
                </c:pt>
                <c:pt idx="1712">
                  <c:v>1.2516435185243608</c:v>
                </c:pt>
                <c:pt idx="1713">
                  <c:v>1.252372685186856</c:v>
                </c:pt>
                <c:pt idx="1714">
                  <c:v>1.253101851856627</c:v>
                </c:pt>
                <c:pt idx="1715">
                  <c:v>1.2538194444496185</c:v>
                </c:pt>
                <c:pt idx="1716">
                  <c:v>1.2545486111121136</c:v>
                </c:pt>
                <c:pt idx="1717">
                  <c:v>1.2552777777818847</c:v>
                </c:pt>
                <c:pt idx="1718">
                  <c:v>1.2559953703748761</c:v>
                </c:pt>
                <c:pt idx="1719">
                  <c:v>1.2567708333372138</c:v>
                </c:pt>
                <c:pt idx="1720">
                  <c:v>1.257499999999709</c:v>
                </c:pt>
                <c:pt idx="1721">
                  <c:v>1.25822916666948</c:v>
                </c:pt>
                <c:pt idx="1722">
                  <c:v>1.2589467592624715</c:v>
                </c:pt>
                <c:pt idx="1723">
                  <c:v>1.2596759259322425</c:v>
                </c:pt>
                <c:pt idx="1724">
                  <c:v>1.2604050925947377</c:v>
                </c:pt>
                <c:pt idx="1725">
                  <c:v>1.2611805555570754</c:v>
                </c:pt>
                <c:pt idx="1726">
                  <c:v>1.2618981481500668</c:v>
                </c:pt>
                <c:pt idx="1727">
                  <c:v>1.2626273148198379</c:v>
                </c:pt>
                <c:pt idx="1728">
                  <c:v>1.263356481482333</c:v>
                </c:pt>
                <c:pt idx="1729">
                  <c:v>1.2640740740753245</c:v>
                </c:pt>
                <c:pt idx="1730">
                  <c:v>1.2648032407450955</c:v>
                </c:pt>
                <c:pt idx="1731">
                  <c:v>1.2655787037074333</c:v>
                </c:pt>
                <c:pt idx="1732">
                  <c:v>1.2663078703699284</c:v>
                </c:pt>
                <c:pt idx="1733">
                  <c:v>1.2670254629629198</c:v>
                </c:pt>
                <c:pt idx="1734">
                  <c:v>1.2677546296326909</c:v>
                </c:pt>
                <c:pt idx="1735">
                  <c:v>1.268483796302462</c:v>
                </c:pt>
                <c:pt idx="1736">
                  <c:v>1.2692013888954534</c:v>
                </c:pt>
                <c:pt idx="1737">
                  <c:v>1.2699768518577912</c:v>
                </c:pt>
                <c:pt idx="1738">
                  <c:v>1.2707060185202863</c:v>
                </c:pt>
                <c:pt idx="1739">
                  <c:v>1.2714351851900574</c:v>
                </c:pt>
                <c:pt idx="1740">
                  <c:v>1.2721527777830488</c:v>
                </c:pt>
                <c:pt idx="1741">
                  <c:v>1.2728819444455439</c:v>
                </c:pt>
                <c:pt idx="1742">
                  <c:v>1.273611111115315</c:v>
                </c:pt>
                <c:pt idx="1743">
                  <c:v>1.2743865740776528</c:v>
                </c:pt>
                <c:pt idx="1744">
                  <c:v>1.2751041666706442</c:v>
                </c:pt>
                <c:pt idx="1745">
                  <c:v>1.2758333333331393</c:v>
                </c:pt>
                <c:pt idx="1746">
                  <c:v>1.2765625000029104</c:v>
                </c:pt>
                <c:pt idx="1747">
                  <c:v>1.2772800925959018</c:v>
                </c:pt>
                <c:pt idx="1748">
                  <c:v>1.2780092592656729</c:v>
                </c:pt>
                <c:pt idx="1749">
                  <c:v>1.278738425928168</c:v>
                </c:pt>
                <c:pt idx="1750">
                  <c:v>1.2794560185211594</c:v>
                </c:pt>
                <c:pt idx="1751">
                  <c:v>1.2801851851909305</c:v>
                </c:pt>
                <c:pt idx="1752">
                  <c:v>1.2809143518534256</c:v>
                </c:pt>
                <c:pt idx="1753">
                  <c:v>1.281631944446417</c:v>
                </c:pt>
                <c:pt idx="1754">
                  <c:v>1.2824074074087548</c:v>
                </c:pt>
                <c:pt idx="1755">
                  <c:v>1.2831365740785259</c:v>
                </c:pt>
                <c:pt idx="1756">
                  <c:v>1.283865740741021</c:v>
                </c:pt>
                <c:pt idx="1757">
                  <c:v>1.2845833333340124</c:v>
                </c:pt>
                <c:pt idx="1758">
                  <c:v>1.2853125000037835</c:v>
                </c:pt>
                <c:pt idx="1759">
                  <c:v>1.2860416666662786</c:v>
                </c:pt>
                <c:pt idx="1760">
                  <c:v>1.28675925925927</c:v>
                </c:pt>
                <c:pt idx="1761">
                  <c:v>1.2874884259290411</c:v>
                </c:pt>
                <c:pt idx="1762">
                  <c:v>1.2882175925988122</c:v>
                </c:pt>
                <c:pt idx="1763">
                  <c:v>1.2889351851845277</c:v>
                </c:pt>
                <c:pt idx="1764">
                  <c:v>1.2896643518542987</c:v>
                </c:pt>
                <c:pt idx="1765">
                  <c:v>1.2903819444472902</c:v>
                </c:pt>
                <c:pt idx="1766">
                  <c:v>1.2911111111170612</c:v>
                </c:pt>
                <c:pt idx="1767">
                  <c:v>1.2918402777795563</c:v>
                </c:pt>
                <c:pt idx="1768">
                  <c:v>1.2925694444493274</c:v>
                </c:pt>
                <c:pt idx="1769">
                  <c:v>1.2932870370423188</c:v>
                </c:pt>
                <c:pt idx="1770">
                  <c:v>1.294016203704814</c:v>
                </c:pt>
                <c:pt idx="1771">
                  <c:v>1.294745370374585</c:v>
                </c:pt>
                <c:pt idx="1772">
                  <c:v>1.2954629629675765</c:v>
                </c:pt>
                <c:pt idx="1773">
                  <c:v>1.2961921296300716</c:v>
                </c:pt>
                <c:pt idx="1774">
                  <c:v>1.2969212962998427</c:v>
                </c:pt>
                <c:pt idx="1775">
                  <c:v>1.2976967592621804</c:v>
                </c:pt>
                <c:pt idx="1776">
                  <c:v>1.2984143518551718</c:v>
                </c:pt>
                <c:pt idx="1777">
                  <c:v>1.2991435185249429</c:v>
                </c:pt>
                <c:pt idx="1778">
                  <c:v>1.2998611111106584</c:v>
                </c:pt>
                <c:pt idx="1779">
                  <c:v>1.3005902777804295</c:v>
                </c:pt>
                <c:pt idx="1780">
                  <c:v>1.3013194444502005</c:v>
                </c:pt>
                <c:pt idx="1781">
                  <c:v>1.3020949074125383</c:v>
                </c:pt>
                <c:pt idx="1782">
                  <c:v>1.3028125000055297</c:v>
                </c:pt>
                <c:pt idx="1783">
                  <c:v>1.3035416666680248</c:v>
                </c:pt>
                <c:pt idx="1784">
                  <c:v>1.3042708333377959</c:v>
                </c:pt>
                <c:pt idx="1785">
                  <c:v>1.305000000000291</c:v>
                </c:pt>
                <c:pt idx="1786">
                  <c:v>1.3057175925932825</c:v>
                </c:pt>
                <c:pt idx="1787">
                  <c:v>1.3064930555556202</c:v>
                </c:pt>
                <c:pt idx="1788">
                  <c:v>1.3072222222253913</c:v>
                </c:pt>
                <c:pt idx="1789">
                  <c:v>1.3079513888951624</c:v>
                </c:pt>
                <c:pt idx="1790">
                  <c:v>1.3086689814808778</c:v>
                </c:pt>
                <c:pt idx="1791">
                  <c:v>1.3093981481506489</c:v>
                </c:pt>
                <c:pt idx="1792">
                  <c:v>1.31012731482042</c:v>
                </c:pt>
                <c:pt idx="1793">
                  <c:v>1.3109027777827578</c:v>
                </c:pt>
                <c:pt idx="1794">
                  <c:v>1.3116319444452529</c:v>
                </c:pt>
                <c:pt idx="1795">
                  <c:v>1.3123495370382443</c:v>
                </c:pt>
                <c:pt idx="1796">
                  <c:v>1.3130787037080154</c:v>
                </c:pt>
                <c:pt idx="1797">
                  <c:v>1.3137962963010068</c:v>
                </c:pt>
                <c:pt idx="1798">
                  <c:v>1.3145254629635019</c:v>
                </c:pt>
                <c:pt idx="1799">
                  <c:v>1.3153009259258397</c:v>
                </c:pt>
                <c:pt idx="1800">
                  <c:v>1.3160300925956108</c:v>
                </c:pt>
                <c:pt idx="1801">
                  <c:v>1.3167592592653818</c:v>
                </c:pt>
                <c:pt idx="1802">
                  <c:v>1.3174768518583733</c:v>
                </c:pt>
                <c:pt idx="1803">
                  <c:v>1.3182060185208684</c:v>
                </c:pt>
                <c:pt idx="1804">
                  <c:v>1.3189351851906395</c:v>
                </c:pt>
                <c:pt idx="1805">
                  <c:v>1.3197106481529772</c:v>
                </c:pt>
                <c:pt idx="1806">
                  <c:v>1.3204282407459687</c:v>
                </c:pt>
                <c:pt idx="1807">
                  <c:v>1.3211574074084638</c:v>
                </c:pt>
                <c:pt idx="1808">
                  <c:v>1.3218865740782348</c:v>
                </c:pt>
                <c:pt idx="1809">
                  <c:v>1.3226041666712263</c:v>
                </c:pt>
                <c:pt idx="1810">
                  <c:v>1.3233333333337214</c:v>
                </c:pt>
                <c:pt idx="1811">
                  <c:v>1.3241087962960592</c:v>
                </c:pt>
                <c:pt idx="1812">
                  <c:v>1.3248379629658302</c:v>
                </c:pt>
                <c:pt idx="1813">
                  <c:v>1.3255555555588217</c:v>
                </c:pt>
                <c:pt idx="1814">
                  <c:v>1.3262847222285927</c:v>
                </c:pt>
                <c:pt idx="1815">
                  <c:v>1.3270138888910878</c:v>
                </c:pt>
                <c:pt idx="1816">
                  <c:v>1.3277314814840793</c:v>
                </c:pt>
                <c:pt idx="1817">
                  <c:v>1.3285185185231967</c:v>
                </c:pt>
                <c:pt idx="1818">
                  <c:v>1.3292476851856918</c:v>
                </c:pt>
                <c:pt idx="1819">
                  <c:v>1.3299652777786832</c:v>
                </c:pt>
                <c:pt idx="1820">
                  <c:v>1.3306944444484543</c:v>
                </c:pt>
                <c:pt idx="1821">
                  <c:v>1.3314236111109494</c:v>
                </c:pt>
                <c:pt idx="1822">
                  <c:v>1.3321412037039408</c:v>
                </c:pt>
                <c:pt idx="1823">
                  <c:v>1.3328703703737119</c:v>
                </c:pt>
                <c:pt idx="1824">
                  <c:v>1.333599537043483</c:v>
                </c:pt>
                <c:pt idx="1825">
                  <c:v>1.3343171296291985</c:v>
                </c:pt>
                <c:pt idx="1826">
                  <c:v>1.3350462962989695</c:v>
                </c:pt>
                <c:pt idx="1827">
                  <c:v>1.3357754629687406</c:v>
                </c:pt>
                <c:pt idx="1828">
                  <c:v>1.336493055561732</c:v>
                </c:pt>
                <c:pt idx="1829">
                  <c:v>1.3372222222242272</c:v>
                </c:pt>
                <c:pt idx="1830">
                  <c:v>1.3379513888939982</c:v>
                </c:pt>
                <c:pt idx="1831">
                  <c:v>1.3386689814869897</c:v>
                </c:pt>
                <c:pt idx="1832">
                  <c:v>1.3393981481494848</c:v>
                </c:pt>
                <c:pt idx="1833">
                  <c:v>1.3401736111118225</c:v>
                </c:pt>
                <c:pt idx="1834">
                  <c:v>1.3409027777815936</c:v>
                </c:pt>
                <c:pt idx="1835">
                  <c:v>1.341620370374585</c:v>
                </c:pt>
                <c:pt idx="1836">
                  <c:v>1.3423495370370802</c:v>
                </c:pt>
                <c:pt idx="1837">
                  <c:v>1.3430671296300716</c:v>
                </c:pt>
                <c:pt idx="1838">
                  <c:v>1.3437962962998427</c:v>
                </c:pt>
                <c:pt idx="1839">
                  <c:v>1.3445717592621804</c:v>
                </c:pt>
                <c:pt idx="1840">
                  <c:v>1.3453009259319515</c:v>
                </c:pt>
                <c:pt idx="1841">
                  <c:v>1.3460185185249429</c:v>
                </c:pt>
                <c:pt idx="1842">
                  <c:v>1.346747685187438</c:v>
                </c:pt>
                <c:pt idx="1843">
                  <c:v>1.3474768518572091</c:v>
                </c:pt>
                <c:pt idx="1844">
                  <c:v>1.3481944444502005</c:v>
                </c:pt>
                <c:pt idx="1845">
                  <c:v>1.348981481482042</c:v>
                </c:pt>
                <c:pt idx="1846">
                  <c:v>1.3496990740750334</c:v>
                </c:pt>
                <c:pt idx="1847">
                  <c:v>1.3504282407448045</c:v>
                </c:pt>
                <c:pt idx="1848">
                  <c:v>1.3511574074072996</c:v>
                </c:pt>
                <c:pt idx="1849">
                  <c:v>1.351875000000291</c:v>
                </c:pt>
                <c:pt idx="1850">
                  <c:v>1.3526041666700621</c:v>
                </c:pt>
                <c:pt idx="1851">
                  <c:v>1.3533796296323999</c:v>
                </c:pt>
                <c:pt idx="1852">
                  <c:v>1.3540972222253913</c:v>
                </c:pt>
                <c:pt idx="1853">
                  <c:v>1.3548263888951624</c:v>
                </c:pt>
                <c:pt idx="1854">
                  <c:v>1.3555555555576575</c:v>
                </c:pt>
                <c:pt idx="1855">
                  <c:v>1.3562731481506489</c:v>
                </c:pt>
                <c:pt idx="1856">
                  <c:v>1.35700231482042</c:v>
                </c:pt>
                <c:pt idx="1857">
                  <c:v>1.3577777777827578</c:v>
                </c:pt>
                <c:pt idx="1858">
                  <c:v>1.3585069444452529</c:v>
                </c:pt>
                <c:pt idx="1859">
                  <c:v>1.359236111115024</c:v>
                </c:pt>
                <c:pt idx="1860">
                  <c:v>1.3599537037080154</c:v>
                </c:pt>
                <c:pt idx="1861">
                  <c:v>1.3606828703705105</c:v>
                </c:pt>
                <c:pt idx="1862">
                  <c:v>1.3614120370402816</c:v>
                </c:pt>
                <c:pt idx="1863">
                  <c:v>1.3621875000026193</c:v>
                </c:pt>
                <c:pt idx="1864">
                  <c:v>1.3629166666723904</c:v>
                </c:pt>
                <c:pt idx="1865">
                  <c:v>1.3636342592653818</c:v>
                </c:pt>
                <c:pt idx="1866">
                  <c:v>1.364363425927877</c:v>
                </c:pt>
                <c:pt idx="1867">
                  <c:v>1.365092592597648</c:v>
                </c:pt>
                <c:pt idx="1868">
                  <c:v>1.3658101851906395</c:v>
                </c:pt>
                <c:pt idx="1869">
                  <c:v>1.3665393518531346</c:v>
                </c:pt>
                <c:pt idx="1870">
                  <c:v>1.3672685185229057</c:v>
                </c:pt>
                <c:pt idx="1871">
                  <c:v>1.3679861111158971</c:v>
                </c:pt>
                <c:pt idx="1872">
                  <c:v>1.3687152777783922</c:v>
                </c:pt>
                <c:pt idx="1873">
                  <c:v>1.3694444444481633</c:v>
                </c:pt>
                <c:pt idx="1874">
                  <c:v>1.3702083333337214</c:v>
                </c:pt>
                <c:pt idx="1875">
                  <c:v>1.3709375000034925</c:v>
                </c:pt>
                <c:pt idx="1876">
                  <c:v>1.3716666666732635</c:v>
                </c:pt>
                <c:pt idx="1877">
                  <c:v>1.372384259258979</c:v>
                </c:pt>
                <c:pt idx="1878">
                  <c:v>1.3731134259287501</c:v>
                </c:pt>
                <c:pt idx="1879">
                  <c:v>1.3738425925985212</c:v>
                </c:pt>
                <c:pt idx="1880">
                  <c:v>1.3745601851915126</c:v>
                </c:pt>
                <c:pt idx="1881">
                  <c:v>1.3752893518540077</c:v>
                </c:pt>
                <c:pt idx="1882">
                  <c:v>1.3760185185237788</c:v>
                </c:pt>
                <c:pt idx="1883">
                  <c:v>1.3767361111167702</c:v>
                </c:pt>
                <c:pt idx="1884">
                  <c:v>1.3774652777792653</c:v>
                </c:pt>
                <c:pt idx="1885">
                  <c:v>1.3782407407416031</c:v>
                </c:pt>
                <c:pt idx="1886">
                  <c:v>1.3789699074113742</c:v>
                </c:pt>
                <c:pt idx="1887">
                  <c:v>1.3796875000043656</c:v>
                </c:pt>
                <c:pt idx="1888">
                  <c:v>1.3804166666668607</c:v>
                </c:pt>
                <c:pt idx="1889">
                  <c:v>1.3811458333366318</c:v>
                </c:pt>
                <c:pt idx="1890">
                  <c:v>1.3818634259296232</c:v>
                </c:pt>
                <c:pt idx="1891">
                  <c:v>1.3826504629687406</c:v>
                </c:pt>
                <c:pt idx="1892">
                  <c:v>1.383368055561732</c:v>
                </c:pt>
                <c:pt idx="1893">
                  <c:v>1.3840972222242272</c:v>
                </c:pt>
                <c:pt idx="1894">
                  <c:v>1.3848263888939982</c:v>
                </c:pt>
                <c:pt idx="1895">
                  <c:v>1.3855439814869897</c:v>
                </c:pt>
                <c:pt idx="1896">
                  <c:v>1.3862731481494848</c:v>
                </c:pt>
                <c:pt idx="1897">
                  <c:v>1.3870486111118225</c:v>
                </c:pt>
                <c:pt idx="1898">
                  <c:v>1.387766203704814</c:v>
                </c:pt>
                <c:pt idx="1899">
                  <c:v>1.388495370374585</c:v>
                </c:pt>
                <c:pt idx="1900">
                  <c:v>1.3892129629675765</c:v>
                </c:pt>
                <c:pt idx="1901">
                  <c:v>1.3899421296300716</c:v>
                </c:pt>
                <c:pt idx="1902">
                  <c:v>1.3906712962998427</c:v>
                </c:pt>
                <c:pt idx="1903">
                  <c:v>1.3913888888928341</c:v>
                </c:pt>
                <c:pt idx="1904">
                  <c:v>1.3921180555553292</c:v>
                </c:pt>
                <c:pt idx="1905">
                  <c:v>1.3928472222251003</c:v>
                </c:pt>
                <c:pt idx="1906">
                  <c:v>1.3935648148180917</c:v>
                </c:pt>
                <c:pt idx="1907">
                  <c:v>1.3942939814878628</c:v>
                </c:pt>
                <c:pt idx="1908">
                  <c:v>1.3950231481503579</c:v>
                </c:pt>
                <c:pt idx="1909">
                  <c:v>1.395752314820129</c:v>
                </c:pt>
                <c:pt idx="1910">
                  <c:v>1.3964699074131204</c:v>
                </c:pt>
                <c:pt idx="1911">
                  <c:v>1.3971990740756155</c:v>
                </c:pt>
                <c:pt idx="1912">
                  <c:v>1.3979282407453866</c:v>
                </c:pt>
                <c:pt idx="1913">
                  <c:v>1.3987037037077243</c:v>
                </c:pt>
                <c:pt idx="1914">
                  <c:v>1.3994212963007158</c:v>
                </c:pt>
                <c:pt idx="1915">
                  <c:v>1.4001504629632109</c:v>
                </c:pt>
                <c:pt idx="1916">
                  <c:v>1.400879629632982</c:v>
                </c:pt>
                <c:pt idx="1917">
                  <c:v>1.4015972222259734</c:v>
                </c:pt>
                <c:pt idx="1918">
                  <c:v>1.4023263888884685</c:v>
                </c:pt>
                <c:pt idx="1919">
                  <c:v>1.4031018518580822</c:v>
                </c:pt>
                <c:pt idx="1920">
                  <c:v>1.4038310185205773</c:v>
                </c:pt>
                <c:pt idx="1921">
                  <c:v>1.4045486111135688</c:v>
                </c:pt>
                <c:pt idx="1922">
                  <c:v>1.4052777777833398</c:v>
                </c:pt>
                <c:pt idx="1923">
                  <c:v>1.406006944445835</c:v>
                </c:pt>
                <c:pt idx="1924">
                  <c:v>1.4067245370388264</c:v>
                </c:pt>
                <c:pt idx="1925">
                  <c:v>1.4075000000011642</c:v>
                </c:pt>
                <c:pt idx="1926">
                  <c:v>1.4082291666709352</c:v>
                </c:pt>
                <c:pt idx="1927">
                  <c:v>1.4089583333334303</c:v>
                </c:pt>
                <c:pt idx="1928">
                  <c:v>1.4096875000032014</c:v>
                </c:pt>
                <c:pt idx="1929">
                  <c:v>1.4104050925961928</c:v>
                </c:pt>
                <c:pt idx="1930">
                  <c:v>1.411134259258688</c:v>
                </c:pt>
                <c:pt idx="1931">
                  <c:v>1.4118518518516794</c:v>
                </c:pt>
                <c:pt idx="1932">
                  <c:v>1.4125810185214505</c:v>
                </c:pt>
                <c:pt idx="1933">
                  <c:v>1.4133101851912215</c:v>
                </c:pt>
                <c:pt idx="1934">
                  <c:v>1.414027777784213</c:v>
                </c:pt>
                <c:pt idx="1935">
                  <c:v>1.4147569444467081</c:v>
                </c:pt>
                <c:pt idx="1936">
                  <c:v>1.4155324074090458</c:v>
                </c:pt>
                <c:pt idx="1937">
                  <c:v>1.4162615740788169</c:v>
                </c:pt>
                <c:pt idx="1938">
                  <c:v>1.4169791666718083</c:v>
                </c:pt>
                <c:pt idx="1939">
                  <c:v>1.4177083333343035</c:v>
                </c:pt>
                <c:pt idx="1940">
                  <c:v>1.4184375000040745</c:v>
                </c:pt>
                <c:pt idx="1941">
                  <c:v>1.419155092597066</c:v>
                </c:pt>
                <c:pt idx="1942">
                  <c:v>1.4198842592595611</c:v>
                </c:pt>
                <c:pt idx="1943">
                  <c:v>1.4206134259293322</c:v>
                </c:pt>
                <c:pt idx="1944">
                  <c:v>1.4213310185223236</c:v>
                </c:pt>
                <c:pt idx="1945">
                  <c:v>1.4220601851848187</c:v>
                </c:pt>
                <c:pt idx="1946">
                  <c:v>1.4227893518545898</c:v>
                </c:pt>
                <c:pt idx="1947">
                  <c:v>1.4235648148169275</c:v>
                </c:pt>
                <c:pt idx="1948">
                  <c:v>1.424282407409919</c:v>
                </c:pt>
                <c:pt idx="1949">
                  <c:v>1.42501157407969</c:v>
                </c:pt>
                <c:pt idx="1950">
                  <c:v>1.4257407407421852</c:v>
                </c:pt>
                <c:pt idx="1951">
                  <c:v>1.4264583333351766</c:v>
                </c:pt>
                <c:pt idx="1952">
                  <c:v>1.4271875000049477</c:v>
                </c:pt>
                <c:pt idx="1953">
                  <c:v>1.4279166666674428</c:v>
                </c:pt>
                <c:pt idx="1954">
                  <c:v>1.4286342592604342</c:v>
                </c:pt>
                <c:pt idx="1955">
                  <c:v>1.4293634259302053</c:v>
                </c:pt>
                <c:pt idx="1956">
                  <c:v>1.4300925925927004</c:v>
                </c:pt>
                <c:pt idx="1957">
                  <c:v>1.4308101851856918</c:v>
                </c:pt>
                <c:pt idx="1958">
                  <c:v>1.4315856481480296</c:v>
                </c:pt>
                <c:pt idx="1959">
                  <c:v>1.4323148148178007</c:v>
                </c:pt>
                <c:pt idx="1960">
                  <c:v>1.4330439814875717</c:v>
                </c:pt>
                <c:pt idx="1961">
                  <c:v>1.4337615740805632</c:v>
                </c:pt>
                <c:pt idx="1962">
                  <c:v>1.4344907407430583</c:v>
                </c:pt>
                <c:pt idx="1963">
                  <c:v>1.4352199074128293</c:v>
                </c:pt>
                <c:pt idx="1964">
                  <c:v>1.4359953703751671</c:v>
                </c:pt>
                <c:pt idx="1965">
                  <c:v>1.4367245370376622</c:v>
                </c:pt>
                <c:pt idx="1966">
                  <c:v>1.4374421296306537</c:v>
                </c:pt>
                <c:pt idx="1967">
                  <c:v>1.4381712963004247</c:v>
                </c:pt>
                <c:pt idx="1968">
                  <c:v>1.4388888888934162</c:v>
                </c:pt>
                <c:pt idx="1969">
                  <c:v>1.4396180555559113</c:v>
                </c:pt>
                <c:pt idx="1970">
                  <c:v>1.440393518518249</c:v>
                </c:pt>
                <c:pt idx="1971">
                  <c:v>1.4411226851880201</c:v>
                </c:pt>
                <c:pt idx="1972">
                  <c:v>1.4418402777810115</c:v>
                </c:pt>
                <c:pt idx="1973">
                  <c:v>1.4425694444507826</c:v>
                </c:pt>
                <c:pt idx="1974">
                  <c:v>1.4432986111132777</c:v>
                </c:pt>
                <c:pt idx="1975">
                  <c:v>1.4440162037062692</c:v>
                </c:pt>
                <c:pt idx="1976">
                  <c:v>1.4447916666686069</c:v>
                </c:pt>
                <c:pt idx="1977">
                  <c:v>1.445520833338378</c:v>
                </c:pt>
                <c:pt idx="1978">
                  <c:v>1.4462500000008731</c:v>
                </c:pt>
                <c:pt idx="1979">
                  <c:v>1.4469675925938645</c:v>
                </c:pt>
                <c:pt idx="1980">
                  <c:v>1.4476967592636356</c:v>
                </c:pt>
                <c:pt idx="1981">
                  <c:v>1.4484259259261307</c:v>
                </c:pt>
                <c:pt idx="1982">
                  <c:v>1.4491435185191222</c:v>
                </c:pt>
                <c:pt idx="1983">
                  <c:v>1.4498726851888932</c:v>
                </c:pt>
                <c:pt idx="1984">
                  <c:v>1.4506018518513883</c:v>
                </c:pt>
                <c:pt idx="1985">
                  <c:v>1.4513194444443798</c:v>
                </c:pt>
                <c:pt idx="1986">
                  <c:v>1.4520486111141508</c:v>
                </c:pt>
                <c:pt idx="1987">
                  <c:v>1.4527777777839219</c:v>
                </c:pt>
                <c:pt idx="1988">
                  <c:v>1.4534953703769133</c:v>
                </c:pt>
                <c:pt idx="1989">
                  <c:v>1.4542245370394085</c:v>
                </c:pt>
                <c:pt idx="1990">
                  <c:v>1.4549537037091795</c:v>
                </c:pt>
                <c:pt idx="1991">
                  <c:v>1.455671296302171</c:v>
                </c:pt>
                <c:pt idx="1992">
                  <c:v>1.4564467592645087</c:v>
                </c:pt>
                <c:pt idx="1993">
                  <c:v>1.4571759259270038</c:v>
                </c:pt>
                <c:pt idx="1994">
                  <c:v>1.4579050925967749</c:v>
                </c:pt>
                <c:pt idx="1995">
                  <c:v>1.4586226851897663</c:v>
                </c:pt>
                <c:pt idx="1996">
                  <c:v>1.4593518518522615</c:v>
                </c:pt>
                <c:pt idx="1997">
                  <c:v>1.4600810185220325</c:v>
                </c:pt>
                <c:pt idx="1998">
                  <c:v>1.4608564814843703</c:v>
                </c:pt>
                <c:pt idx="1999">
                  <c:v>1.4615856481541414</c:v>
                </c:pt>
                <c:pt idx="2000">
                  <c:v>1.4623032407471328</c:v>
                </c:pt>
                <c:pt idx="2001">
                  <c:v>1.4630324074096279</c:v>
                </c:pt>
                <c:pt idx="2002">
                  <c:v>1.463761574079399</c:v>
                </c:pt>
                <c:pt idx="2003">
                  <c:v>1.4644791666723904</c:v>
                </c:pt>
                <c:pt idx="2004">
                  <c:v>1.4652083333348855</c:v>
                </c:pt>
                <c:pt idx="2005">
                  <c:v>1.4659375000046566</c:v>
                </c:pt>
                <c:pt idx="2006">
                  <c:v>1.466655092597648</c:v>
                </c:pt>
                <c:pt idx="2007">
                  <c:v>1.4673842592601432</c:v>
                </c:pt>
                <c:pt idx="2008">
                  <c:v>1.4681134259299142</c:v>
                </c:pt>
                <c:pt idx="2009">
                  <c:v>1.4688310185229057</c:v>
                </c:pt>
                <c:pt idx="2010">
                  <c:v>1.4695601851854008</c:v>
                </c:pt>
                <c:pt idx="2011">
                  <c:v>1.4702893518551718</c:v>
                </c:pt>
                <c:pt idx="2012">
                  <c:v>1.4710069444481633</c:v>
                </c:pt>
                <c:pt idx="2013">
                  <c:v>1.4717361111106584</c:v>
                </c:pt>
                <c:pt idx="2014">
                  <c:v>1.4724652777804295</c:v>
                </c:pt>
                <c:pt idx="2015">
                  <c:v>1.4731828703734209</c:v>
                </c:pt>
                <c:pt idx="2016">
                  <c:v>1.473912037043192</c:v>
                </c:pt>
                <c:pt idx="2017">
                  <c:v>1.4746412037056871</c:v>
                </c:pt>
                <c:pt idx="2018">
                  <c:v>1.4753587962986785</c:v>
                </c:pt>
                <c:pt idx="2019">
                  <c:v>1.4760879629684496</c:v>
                </c:pt>
                <c:pt idx="2020">
                  <c:v>1.4768171296309447</c:v>
                </c:pt>
                <c:pt idx="2021">
                  <c:v>1.4775347222239361</c:v>
                </c:pt>
                <c:pt idx="2022">
                  <c:v>1.4782638888937072</c:v>
                </c:pt>
                <c:pt idx="2023">
                  <c:v>1.4789930555562023</c:v>
                </c:pt>
                <c:pt idx="2024">
                  <c:v>1.4797106481491937</c:v>
                </c:pt>
                <c:pt idx="2025">
                  <c:v>1.4804398148189648</c:v>
                </c:pt>
                <c:pt idx="2026">
                  <c:v>1.4811689814814599</c:v>
                </c:pt>
                <c:pt idx="2027">
                  <c:v>1.4818865740744513</c:v>
                </c:pt>
                <c:pt idx="2028">
                  <c:v>1.4826157407442224</c:v>
                </c:pt>
                <c:pt idx="2029">
                  <c:v>1.4833912037065602</c:v>
                </c:pt>
                <c:pt idx="2030">
                  <c:v>1.4841203703763313</c:v>
                </c:pt>
                <c:pt idx="2031">
                  <c:v>1.4848379629693227</c:v>
                </c:pt>
                <c:pt idx="2032">
                  <c:v>1.4855671296318178</c:v>
                </c:pt>
                <c:pt idx="2033">
                  <c:v>1.4862962963015889</c:v>
                </c:pt>
                <c:pt idx="2034">
                  <c:v>1.4870138888945803</c:v>
                </c:pt>
                <c:pt idx="2035">
                  <c:v>1.4877893518569181</c:v>
                </c:pt>
                <c:pt idx="2036">
                  <c:v>1.4885185185194132</c:v>
                </c:pt>
                <c:pt idx="2037">
                  <c:v>1.4892361111124046</c:v>
                </c:pt>
                <c:pt idx="2038">
                  <c:v>1.4899652777821757</c:v>
                </c:pt>
                <c:pt idx="2039">
                  <c:v>1.4906944444446708</c:v>
                </c:pt>
                <c:pt idx="2040">
                  <c:v>1.4914120370376622</c:v>
                </c:pt>
                <c:pt idx="2041">
                  <c:v>1.4921990740767797</c:v>
                </c:pt>
                <c:pt idx="2042">
                  <c:v>1.4929166666697711</c:v>
                </c:pt>
                <c:pt idx="2043">
                  <c:v>1.4936458333395422</c:v>
                </c:pt>
                <c:pt idx="2044">
                  <c:v>1.4943634259252576</c:v>
                </c:pt>
                <c:pt idx="2045">
                  <c:v>1.4950925925950287</c:v>
                </c:pt>
                <c:pt idx="2046">
                  <c:v>1.4958217592647998</c:v>
                </c:pt>
                <c:pt idx="2047">
                  <c:v>1.4965972222271375</c:v>
                </c:pt>
                <c:pt idx="2048">
                  <c:v>1.4973263888896327</c:v>
                </c:pt>
                <c:pt idx="2049">
                  <c:v>1.4980439814826241</c:v>
                </c:pt>
                <c:pt idx="2050">
                  <c:v>1.4987731481523952</c:v>
                </c:pt>
                <c:pt idx="2051">
                  <c:v>1.4995023148148903</c:v>
                </c:pt>
                <c:pt idx="2052">
                  <c:v>1.5002199074078817</c:v>
                </c:pt>
                <c:pt idx="2053">
                  <c:v>1.5009490740776528</c:v>
                </c:pt>
                <c:pt idx="2054">
                  <c:v>1.5016782407401479</c:v>
                </c:pt>
                <c:pt idx="2055">
                  <c:v>1.5023958333331393</c:v>
                </c:pt>
                <c:pt idx="2056">
                  <c:v>1.5031250000029104</c:v>
                </c:pt>
                <c:pt idx="2057">
                  <c:v>1.5038541666726815</c:v>
                </c:pt>
                <c:pt idx="2058">
                  <c:v>1.5046296296350192</c:v>
                </c:pt>
                <c:pt idx="2059">
                  <c:v>1.5053472222280107</c:v>
                </c:pt>
                <c:pt idx="2060">
                  <c:v>1.5060763888905058</c:v>
                </c:pt>
                <c:pt idx="2061">
                  <c:v>1.5068055555602768</c:v>
                </c:pt>
                <c:pt idx="2062">
                  <c:v>1.5075231481532683</c:v>
                </c:pt>
                <c:pt idx="2063">
                  <c:v>1.5082523148157634</c:v>
                </c:pt>
                <c:pt idx="2064">
                  <c:v>1.5089814814855345</c:v>
                </c:pt>
                <c:pt idx="2065">
                  <c:v>1.5096990740785259</c:v>
                </c:pt>
                <c:pt idx="2066">
                  <c:v>1.510428240741021</c:v>
                </c:pt>
                <c:pt idx="2067">
                  <c:v>1.5111458333340124</c:v>
                </c:pt>
                <c:pt idx="2068">
                  <c:v>1.5118750000037835</c:v>
                </c:pt>
                <c:pt idx="2069">
                  <c:v>1.5126504629661213</c:v>
                </c:pt>
                <c:pt idx="2070">
                  <c:v>1.5133796296358923</c:v>
                </c:pt>
                <c:pt idx="2071">
                  <c:v>1.5141087962983875</c:v>
                </c:pt>
                <c:pt idx="2072">
                  <c:v>1.5148263888913789</c:v>
                </c:pt>
                <c:pt idx="2073">
                  <c:v>1.51555555556115</c:v>
                </c:pt>
                <c:pt idx="2074">
                  <c:v>1.5162847222236451</c:v>
                </c:pt>
                <c:pt idx="2075">
                  <c:v>1.5170601851859828</c:v>
                </c:pt>
                <c:pt idx="2076">
                  <c:v>1.5177777777789743</c:v>
                </c:pt>
                <c:pt idx="2077">
                  <c:v>1.5185069444487453</c:v>
                </c:pt>
                <c:pt idx="2078">
                  <c:v>1.5192361111112405</c:v>
                </c:pt>
                <c:pt idx="2079">
                  <c:v>1.5199652777810115</c:v>
                </c:pt>
                <c:pt idx="2080">
                  <c:v>1.520682870374003</c:v>
                </c:pt>
                <c:pt idx="2081">
                  <c:v>1.5214583333363407</c:v>
                </c:pt>
                <c:pt idx="2082">
                  <c:v>1.5221875000061118</c:v>
                </c:pt>
                <c:pt idx="2083">
                  <c:v>1.5229050925991032</c:v>
                </c:pt>
                <c:pt idx="2084">
                  <c:v>1.5236342592615983</c:v>
                </c:pt>
                <c:pt idx="2085">
                  <c:v>1.5243634259313694</c:v>
                </c:pt>
                <c:pt idx="2086">
                  <c:v>1.5250810185243608</c:v>
                </c:pt>
                <c:pt idx="2087">
                  <c:v>1.5258564814866986</c:v>
                </c:pt>
                <c:pt idx="2088">
                  <c:v>1.5265856481491937</c:v>
                </c:pt>
                <c:pt idx="2089">
                  <c:v>1.5273148148189648</c:v>
                </c:pt>
                <c:pt idx="2090">
                  <c:v>1.5280324074119562</c:v>
                </c:pt>
                <c:pt idx="2091">
                  <c:v>1.5287615740744513</c:v>
                </c:pt>
                <c:pt idx="2092">
                  <c:v>1.5294907407442224</c:v>
                </c:pt>
                <c:pt idx="2093">
                  <c:v>1.5302662037065602</c:v>
                </c:pt>
                <c:pt idx="2094">
                  <c:v>1.5309837962995516</c:v>
                </c:pt>
                <c:pt idx="2095">
                  <c:v>1.5317129629693227</c:v>
                </c:pt>
                <c:pt idx="2096">
                  <c:v>1.5324421296318178</c:v>
                </c:pt>
                <c:pt idx="2097">
                  <c:v>1.5331597222248092</c:v>
                </c:pt>
                <c:pt idx="2098">
                  <c:v>1.5338888888945803</c:v>
                </c:pt>
                <c:pt idx="2099">
                  <c:v>1.5346643518569181</c:v>
                </c:pt>
                <c:pt idx="2100">
                  <c:v>1.5353819444499095</c:v>
                </c:pt>
                <c:pt idx="2101">
                  <c:v>1.5361111111124046</c:v>
                </c:pt>
                <c:pt idx="2102">
                  <c:v>1.5368402777821757</c:v>
                </c:pt>
                <c:pt idx="2103">
                  <c:v>1.5375578703751671</c:v>
                </c:pt>
                <c:pt idx="2104">
                  <c:v>1.5382870370376622</c:v>
                </c:pt>
                <c:pt idx="2105">
                  <c:v>1.5390625</c:v>
                </c:pt>
                <c:pt idx="2106">
                  <c:v>1.5397916666697711</c:v>
                </c:pt>
                <c:pt idx="2107">
                  <c:v>1.5405092592627625</c:v>
                </c:pt>
                <c:pt idx="2108">
                  <c:v>1.5412384259252576</c:v>
                </c:pt>
                <c:pt idx="2109">
                  <c:v>1.541956018518249</c:v>
                </c:pt>
                <c:pt idx="2110">
                  <c:v>1.5426851851880201</c:v>
                </c:pt>
                <c:pt idx="2111">
                  <c:v>1.5434606481503579</c:v>
                </c:pt>
                <c:pt idx="2112">
                  <c:v>1.544189814820129</c:v>
                </c:pt>
                <c:pt idx="2113">
                  <c:v>1.5449074074131204</c:v>
                </c:pt>
                <c:pt idx="2114">
                  <c:v>1.5456365740756155</c:v>
                </c:pt>
                <c:pt idx="2115">
                  <c:v>1.5463657407453866</c:v>
                </c:pt>
                <c:pt idx="2116">
                  <c:v>1.547083333338378</c:v>
                </c:pt>
                <c:pt idx="2117">
                  <c:v>1.5478587963007158</c:v>
                </c:pt>
                <c:pt idx="2118">
                  <c:v>1.5485879629632109</c:v>
                </c:pt>
                <c:pt idx="2119">
                  <c:v>1.549317129632982</c:v>
                </c:pt>
                <c:pt idx="2120">
                  <c:v>1.5500347222259734</c:v>
                </c:pt>
                <c:pt idx="2121">
                  <c:v>1.5507638888884685</c:v>
                </c:pt>
                <c:pt idx="2122">
                  <c:v>1.5514930555582396</c:v>
                </c:pt>
                <c:pt idx="2123">
                  <c:v>1.5522222222280107</c:v>
                </c:pt>
                <c:pt idx="2124">
                  <c:v>1.5529398148210021</c:v>
                </c:pt>
                <c:pt idx="2125">
                  <c:v>1.5536689814834972</c:v>
                </c:pt>
                <c:pt idx="2126">
                  <c:v>1.5543981481532683</c:v>
                </c:pt>
                <c:pt idx="2127">
                  <c:v>1.5551157407462597</c:v>
                </c:pt>
                <c:pt idx="2128">
                  <c:v>1.5558449074087548</c:v>
                </c:pt>
                <c:pt idx="2129">
                  <c:v>1.5565740740785259</c:v>
                </c:pt>
                <c:pt idx="2130">
                  <c:v>1.5572916666715173</c:v>
                </c:pt>
                <c:pt idx="2131">
                  <c:v>1.5580208333340124</c:v>
                </c:pt>
                <c:pt idx="2132">
                  <c:v>1.5587500000037835</c:v>
                </c:pt>
                <c:pt idx="2133">
                  <c:v>1.5595254629661213</c:v>
                </c:pt>
                <c:pt idx="2134">
                  <c:v>1.5602546296358923</c:v>
                </c:pt>
                <c:pt idx="2135">
                  <c:v>1.5609722222216078</c:v>
                </c:pt>
                <c:pt idx="2136">
                  <c:v>1.5617013888913789</c:v>
                </c:pt>
                <c:pt idx="2137">
                  <c:v>1.56243055556115</c:v>
                </c:pt>
                <c:pt idx="2138">
                  <c:v>1.5631481481541414</c:v>
                </c:pt>
                <c:pt idx="2139">
                  <c:v>1.5638773148166365</c:v>
                </c:pt>
                <c:pt idx="2140">
                  <c:v>1.5646064814864076</c:v>
                </c:pt>
                <c:pt idx="2141">
                  <c:v>1.5653356481489027</c:v>
                </c:pt>
                <c:pt idx="2142">
                  <c:v>1.5660532407418941</c:v>
                </c:pt>
                <c:pt idx="2143">
                  <c:v>1.5667824074116652</c:v>
                </c:pt>
                <c:pt idx="2144">
                  <c:v>1.5675115740741603</c:v>
                </c:pt>
                <c:pt idx="2145">
                  <c:v>1.5682291666671517</c:v>
                </c:pt>
                <c:pt idx="2146">
                  <c:v>1.5689583333369228</c:v>
                </c:pt>
                <c:pt idx="2147">
                  <c:v>1.5696874999994179</c:v>
                </c:pt>
                <c:pt idx="2148">
                  <c:v>1.5704050925924093</c:v>
                </c:pt>
                <c:pt idx="2149">
                  <c:v>1.5711805555620231</c:v>
                </c:pt>
                <c:pt idx="2150">
                  <c:v>1.5719097222245182</c:v>
                </c:pt>
                <c:pt idx="2151">
                  <c:v>1.5726388888942893</c:v>
                </c:pt>
                <c:pt idx="2152">
                  <c:v>1.5733564814872807</c:v>
                </c:pt>
                <c:pt idx="2153">
                  <c:v>1.5740856481497758</c:v>
                </c:pt>
                <c:pt idx="2154">
                  <c:v>1.5748148148195469</c:v>
                </c:pt>
                <c:pt idx="2155">
                  <c:v>1.5755902777818847</c:v>
                </c:pt>
                <c:pt idx="2156">
                  <c:v>1.5763078703748761</c:v>
                </c:pt>
                <c:pt idx="2157">
                  <c:v>1.5770370370373712</c:v>
                </c:pt>
                <c:pt idx="2158">
                  <c:v>1.5777662037071423</c:v>
                </c:pt>
                <c:pt idx="2159">
                  <c:v>1.5784837963001337</c:v>
                </c:pt>
                <c:pt idx="2160">
                  <c:v>1.5792129629626288</c:v>
                </c:pt>
                <c:pt idx="2161">
                  <c:v>1.5799768518554629</c:v>
                </c:pt>
                <c:pt idx="2162">
                  <c:v>1.580706018517958</c:v>
                </c:pt>
                <c:pt idx="2163">
                  <c:v>1.5814236111109494</c:v>
                </c:pt>
                <c:pt idx="2164">
                  <c:v>1.5821527777807205</c:v>
                </c:pt>
                <c:pt idx="2165">
                  <c:v>1.5828703703737119</c:v>
                </c:pt>
                <c:pt idx="2166">
                  <c:v>1.583599537043483</c:v>
                </c:pt>
                <c:pt idx="2167">
                  <c:v>1.5843750000058208</c:v>
                </c:pt>
                <c:pt idx="2168">
                  <c:v>1.5850925925988122</c:v>
                </c:pt>
                <c:pt idx="2169">
                  <c:v>1.5858217592613073</c:v>
                </c:pt>
                <c:pt idx="2170">
                  <c:v>1.5865509259310784</c:v>
                </c:pt>
                <c:pt idx="2171">
                  <c:v>1.5872685185240698</c:v>
                </c:pt>
                <c:pt idx="2172">
                  <c:v>1.5879976851865649</c:v>
                </c:pt>
                <c:pt idx="2173">
                  <c:v>1.588761574079399</c:v>
                </c:pt>
                <c:pt idx="2174">
                  <c:v>1.5894907407418941</c:v>
                </c:pt>
                <c:pt idx="2175">
                  <c:v>1.5902199074116652</c:v>
                </c:pt>
                <c:pt idx="2176">
                  <c:v>1.5909375000046566</c:v>
                </c:pt>
                <c:pt idx="2177">
                  <c:v>1.5916666666671517</c:v>
                </c:pt>
                <c:pt idx="2178">
                  <c:v>1.5923958333369228</c:v>
                </c:pt>
                <c:pt idx="2179">
                  <c:v>1.5931597222224809</c:v>
                </c:pt>
                <c:pt idx="2180">
                  <c:v>1.593888888892252</c:v>
                </c:pt>
                <c:pt idx="2181">
                  <c:v>1.5946180555620231</c:v>
                </c:pt>
                <c:pt idx="2182">
                  <c:v>1.5953356481477385</c:v>
                </c:pt>
                <c:pt idx="2183">
                  <c:v>1.5960648148175096</c:v>
                </c:pt>
                <c:pt idx="2184">
                  <c:v>1.596782407410501</c:v>
                </c:pt>
                <c:pt idx="2185">
                  <c:v>1.5975578703728388</c:v>
                </c:pt>
                <c:pt idx="2186">
                  <c:v>1.5982754629658302</c:v>
                </c:pt>
                <c:pt idx="2187">
                  <c:v>1.5990046296356013</c:v>
                </c:pt>
                <c:pt idx="2188">
                  <c:v>1.5997337962980964</c:v>
                </c:pt>
                <c:pt idx="2189">
                  <c:v>1.6004513888910878</c:v>
                </c:pt>
                <c:pt idx="2190">
                  <c:v>1.6011805555608589</c:v>
                </c:pt>
                <c:pt idx="2191">
                  <c:v>1.601944444446417</c:v>
                </c:pt>
                <c:pt idx="2192">
                  <c:v>1.6026736111161881</c:v>
                </c:pt>
                <c:pt idx="2193">
                  <c:v>1.6033912037091795</c:v>
                </c:pt>
                <c:pt idx="2194">
                  <c:v>1.6041203703716747</c:v>
                </c:pt>
                <c:pt idx="2195">
                  <c:v>1.6048495370414457</c:v>
                </c:pt>
                <c:pt idx="2196">
                  <c:v>1.6055671296344372</c:v>
                </c:pt>
                <c:pt idx="2197">
                  <c:v>1.6063425925967749</c:v>
                </c:pt>
                <c:pt idx="2198">
                  <c:v>1.60707175925927</c:v>
                </c:pt>
                <c:pt idx="2199">
                  <c:v>1.6077893518522615</c:v>
                </c:pt>
                <c:pt idx="2200">
                  <c:v>1.6085185185220325</c:v>
                </c:pt>
                <c:pt idx="2201">
                  <c:v>1.6092476851845277</c:v>
                </c:pt>
                <c:pt idx="2202">
                  <c:v>1.6099652777775191</c:v>
                </c:pt>
                <c:pt idx="2203">
                  <c:v>1.6107407407471328</c:v>
                </c:pt>
                <c:pt idx="2204">
                  <c:v>1.6114699074096279</c:v>
                </c:pt>
                <c:pt idx="2205">
                  <c:v>1.612199074079399</c:v>
                </c:pt>
                <c:pt idx="2206">
                  <c:v>1.6129166666723904</c:v>
                </c:pt>
                <c:pt idx="2207">
                  <c:v>1.6136458333348855</c:v>
                </c:pt>
                <c:pt idx="2208">
                  <c:v>1.6143750000046566</c:v>
                </c:pt>
                <c:pt idx="2209">
                  <c:v>1.6151388888902147</c:v>
                </c:pt>
                <c:pt idx="2210">
                  <c:v>1.6158680555599858</c:v>
                </c:pt>
                <c:pt idx="2211">
                  <c:v>1.6165856481529772</c:v>
                </c:pt>
                <c:pt idx="2212">
                  <c:v>1.6173148148154723</c:v>
                </c:pt>
                <c:pt idx="2213">
                  <c:v>1.6180439814852434</c:v>
                </c:pt>
                <c:pt idx="2214">
                  <c:v>1.6187615740782348</c:v>
                </c:pt>
                <c:pt idx="2215">
                  <c:v>1.619525462963793</c:v>
                </c:pt>
                <c:pt idx="2216">
                  <c:v>1.620254629633564</c:v>
                </c:pt>
                <c:pt idx="2217">
                  <c:v>1.6209722222265555</c:v>
                </c:pt>
                <c:pt idx="2218">
                  <c:v>1.6217013888890506</c:v>
                </c:pt>
                <c:pt idx="2219">
                  <c:v>1.6224305555588217</c:v>
                </c:pt>
                <c:pt idx="2220">
                  <c:v>1.6231481481518131</c:v>
                </c:pt>
                <c:pt idx="2221">
                  <c:v>1.6239236111141508</c:v>
                </c:pt>
                <c:pt idx="2222">
                  <c:v>1.6246527777839219</c:v>
                </c:pt>
                <c:pt idx="2223">
                  <c:v>1.6253703703769133</c:v>
                </c:pt>
                <c:pt idx="2224">
                  <c:v>1.6260995370394085</c:v>
                </c:pt>
                <c:pt idx="2225">
                  <c:v>1.6268287037091795</c:v>
                </c:pt>
                <c:pt idx="2226">
                  <c:v>1.627546296302171</c:v>
                </c:pt>
                <c:pt idx="2227">
                  <c:v>1.6283217592645087</c:v>
                </c:pt>
                <c:pt idx="2228">
                  <c:v>1.6290509259270038</c:v>
                </c:pt>
                <c:pt idx="2229">
                  <c:v>1.6297685185199953</c:v>
                </c:pt>
                <c:pt idx="2230">
                  <c:v>1.6304976851897663</c:v>
                </c:pt>
                <c:pt idx="2231">
                  <c:v>1.6312268518522615</c:v>
                </c:pt>
                <c:pt idx="2232">
                  <c:v>1.6319444444452529</c:v>
                </c:pt>
                <c:pt idx="2233">
                  <c:v>1.6327199074075907</c:v>
                </c:pt>
                <c:pt idx="2234">
                  <c:v>1.6334490740773617</c:v>
                </c:pt>
                <c:pt idx="2235">
                  <c:v>1.6341666666703532</c:v>
                </c:pt>
                <c:pt idx="2236">
                  <c:v>1.6348958333328483</c:v>
                </c:pt>
                <c:pt idx="2237">
                  <c:v>1.6356250000026193</c:v>
                </c:pt>
                <c:pt idx="2238">
                  <c:v>1.6363425925956108</c:v>
                </c:pt>
                <c:pt idx="2239">
                  <c:v>1.6371064814811689</c:v>
                </c:pt>
                <c:pt idx="2240">
                  <c:v>1.63783564815094</c:v>
                </c:pt>
                <c:pt idx="2241">
                  <c:v>1.638564814820711</c:v>
                </c:pt>
                <c:pt idx="2242">
                  <c:v>1.6392824074137025</c:v>
                </c:pt>
                <c:pt idx="2243">
                  <c:v>1.6400115740761976</c:v>
                </c:pt>
                <c:pt idx="2244">
                  <c:v>1.640729166669189</c:v>
                </c:pt>
                <c:pt idx="2245">
                  <c:v>1.6415046296315268</c:v>
                </c:pt>
                <c:pt idx="2246">
                  <c:v>1.6422337963012978</c:v>
                </c:pt>
                <c:pt idx="2247">
                  <c:v>1.6429513888942893</c:v>
                </c:pt>
                <c:pt idx="2248">
                  <c:v>1.6436805555567844</c:v>
                </c:pt>
                <c:pt idx="2249">
                  <c:v>1.6443981481497758</c:v>
                </c:pt>
                <c:pt idx="2250">
                  <c:v>1.6451273148195469</c:v>
                </c:pt>
                <c:pt idx="2251">
                  <c:v>1.6459027777818847</c:v>
                </c:pt>
                <c:pt idx="2252">
                  <c:v>1.6466203703748761</c:v>
                </c:pt>
                <c:pt idx="2253">
                  <c:v>1.6473495370373712</c:v>
                </c:pt>
                <c:pt idx="2254">
                  <c:v>1.6480671296303626</c:v>
                </c:pt>
                <c:pt idx="2255">
                  <c:v>1.6487962963001337</c:v>
                </c:pt>
                <c:pt idx="2256">
                  <c:v>1.6495254629626288</c:v>
                </c:pt>
                <c:pt idx="2257">
                  <c:v>1.6502893518554629</c:v>
                </c:pt>
                <c:pt idx="2258">
                  <c:v>1.651018518517958</c:v>
                </c:pt>
                <c:pt idx="2259">
                  <c:v>1.6517476851877291</c:v>
                </c:pt>
                <c:pt idx="2260">
                  <c:v>1.6524652777807205</c:v>
                </c:pt>
                <c:pt idx="2261">
                  <c:v>1.6531944444504916</c:v>
                </c:pt>
                <c:pt idx="2262">
                  <c:v>1.6539236111129867</c:v>
                </c:pt>
                <c:pt idx="2263">
                  <c:v>1.6546875000058208</c:v>
                </c:pt>
                <c:pt idx="2264">
                  <c:v>1.6554166666683159</c:v>
                </c:pt>
                <c:pt idx="2265">
                  <c:v>1.656145833338087</c:v>
                </c:pt>
                <c:pt idx="2266">
                  <c:v>1.6568634259310784</c:v>
                </c:pt>
                <c:pt idx="2267">
                  <c:v>1.6575925925935735</c:v>
                </c:pt>
                <c:pt idx="2268">
                  <c:v>1.6583217592633446</c:v>
                </c:pt>
                <c:pt idx="2269">
                  <c:v>1.6590972222256823</c:v>
                </c:pt>
                <c:pt idx="2270">
                  <c:v>1.6598148148186738</c:v>
                </c:pt>
                <c:pt idx="2271">
                  <c:v>1.6605439814811689</c:v>
                </c:pt>
                <c:pt idx="2272">
                  <c:v>1.66127314815094</c:v>
                </c:pt>
                <c:pt idx="2273">
                  <c:v>1.6619907407439314</c:v>
                </c:pt>
                <c:pt idx="2274">
                  <c:v>1.6627199074137025</c:v>
                </c:pt>
                <c:pt idx="2275">
                  <c:v>1.6634490740761976</c:v>
                </c:pt>
                <c:pt idx="2276">
                  <c:v>1.664166666669189</c:v>
                </c:pt>
                <c:pt idx="2277">
                  <c:v>1.6648958333389601</c:v>
                </c:pt>
                <c:pt idx="2278">
                  <c:v>1.6656250000014552</c:v>
                </c:pt>
                <c:pt idx="2279">
                  <c:v>1.6663425925944466</c:v>
                </c:pt>
                <c:pt idx="2280">
                  <c:v>1.6670717592642177</c:v>
                </c:pt>
                <c:pt idx="2281">
                  <c:v>1.6678009259267128</c:v>
                </c:pt>
                <c:pt idx="2282">
                  <c:v>1.6685300925964839</c:v>
                </c:pt>
                <c:pt idx="2283">
                  <c:v>1.6692476851894753</c:v>
                </c:pt>
                <c:pt idx="2284">
                  <c:v>1.6699768518519704</c:v>
                </c:pt>
                <c:pt idx="2285">
                  <c:v>1.6707060185217415</c:v>
                </c:pt>
                <c:pt idx="2286">
                  <c:v>1.6714236111147329</c:v>
                </c:pt>
                <c:pt idx="2287">
                  <c:v>1.672152777777228</c:v>
                </c:pt>
                <c:pt idx="2288">
                  <c:v>1.6728819444469991</c:v>
                </c:pt>
                <c:pt idx="2289">
                  <c:v>1.6735995370399905</c:v>
                </c:pt>
                <c:pt idx="2290">
                  <c:v>1.6743287037097616</c:v>
                </c:pt>
                <c:pt idx="2291">
                  <c:v>1.6750578703722567</c:v>
                </c:pt>
                <c:pt idx="2292">
                  <c:v>1.6757754629652482</c:v>
                </c:pt>
                <c:pt idx="2293">
                  <c:v>1.6765046296350192</c:v>
                </c:pt>
                <c:pt idx="2294">
                  <c:v>1.6772337962975143</c:v>
                </c:pt>
                <c:pt idx="2295">
                  <c:v>1.6779513888905058</c:v>
                </c:pt>
                <c:pt idx="2296">
                  <c:v>1.6786805555602768</c:v>
                </c:pt>
                <c:pt idx="2297">
                  <c:v>1.679409722222772</c:v>
                </c:pt>
                <c:pt idx="2298">
                  <c:v>1.680138888892543</c:v>
                </c:pt>
                <c:pt idx="2299">
                  <c:v>1.6808564814855345</c:v>
                </c:pt>
                <c:pt idx="2300">
                  <c:v>1.6815856481480296</c:v>
                </c:pt>
                <c:pt idx="2301">
                  <c:v>1.6823148148178007</c:v>
                </c:pt>
                <c:pt idx="2302">
                  <c:v>1.6830324074107921</c:v>
                </c:pt>
                <c:pt idx="2303">
                  <c:v>1.6837615740805632</c:v>
                </c:pt>
                <c:pt idx="2304">
                  <c:v>1.6844907407430583</c:v>
                </c:pt>
                <c:pt idx="2305">
                  <c:v>1.6852083333360497</c:v>
                </c:pt>
                <c:pt idx="2306">
                  <c:v>1.6859375000058208</c:v>
                </c:pt>
                <c:pt idx="2307">
                  <c:v>1.6866666666683159</c:v>
                </c:pt>
                <c:pt idx="2308">
                  <c:v>1.6873842592613073</c:v>
                </c:pt>
                <c:pt idx="2309">
                  <c:v>1.6881134259310784</c:v>
                </c:pt>
                <c:pt idx="2310">
                  <c:v>1.6888888888934162</c:v>
                </c:pt>
                <c:pt idx="2311">
                  <c:v>1.6896064814864076</c:v>
                </c:pt>
                <c:pt idx="2312">
                  <c:v>1.6903356481489027</c:v>
                </c:pt>
                <c:pt idx="2313">
                  <c:v>1.6910648148186738</c:v>
                </c:pt>
                <c:pt idx="2314">
                  <c:v>1.6917824074116652</c:v>
                </c:pt>
                <c:pt idx="2315">
                  <c:v>1.6925115740741603</c:v>
                </c:pt>
                <c:pt idx="2316">
                  <c:v>1.6932870370364981</c:v>
                </c:pt>
                <c:pt idx="2317">
                  <c:v>1.6940162037062692</c:v>
                </c:pt>
                <c:pt idx="2318">
                  <c:v>1.6947337962992606</c:v>
                </c:pt>
                <c:pt idx="2319">
                  <c:v>1.6954629629690317</c:v>
                </c:pt>
                <c:pt idx="2320">
                  <c:v>1.6961921296315268</c:v>
                </c:pt>
                <c:pt idx="2321">
                  <c:v>1.6969097222245182</c:v>
                </c:pt>
                <c:pt idx="2322">
                  <c:v>1.697685185186856</c:v>
                </c:pt>
                <c:pt idx="2323">
                  <c:v>1.698414351856627</c:v>
                </c:pt>
                <c:pt idx="2324">
                  <c:v>1.6991435185191222</c:v>
                </c:pt>
                <c:pt idx="2325">
                  <c:v>1.6998611111121136</c:v>
                </c:pt>
                <c:pt idx="2326">
                  <c:v>1.7005902777818847</c:v>
                </c:pt>
                <c:pt idx="2327">
                  <c:v>1.7013194444443798</c:v>
                </c:pt>
                <c:pt idx="2328">
                  <c:v>1.7020370370373712</c:v>
                </c:pt>
                <c:pt idx="2329">
                  <c:v>1.7027662037071423</c:v>
                </c:pt>
                <c:pt idx="2330">
                  <c:v>1.7034953703769133</c:v>
                </c:pt>
                <c:pt idx="2331">
                  <c:v>1.7042129629626288</c:v>
                </c:pt>
                <c:pt idx="2332">
                  <c:v>1.7049421296323999</c:v>
                </c:pt>
                <c:pt idx="2333">
                  <c:v>1.705671296302171</c:v>
                </c:pt>
                <c:pt idx="2334">
                  <c:v>1.7063888888951624</c:v>
                </c:pt>
                <c:pt idx="2335">
                  <c:v>1.7071180555576575</c:v>
                </c:pt>
                <c:pt idx="2336">
                  <c:v>1.7078472222274286</c:v>
                </c:pt>
                <c:pt idx="2337">
                  <c:v>1.70856481482042</c:v>
                </c:pt>
                <c:pt idx="2338">
                  <c:v>1.7092939814829151</c:v>
                </c:pt>
                <c:pt idx="2339">
                  <c:v>1.7100231481526862</c:v>
                </c:pt>
                <c:pt idx="2340">
                  <c:v>1.7107407407456776</c:v>
                </c:pt>
                <c:pt idx="2341">
                  <c:v>1.7114699074081727</c:v>
                </c:pt>
                <c:pt idx="2342">
                  <c:v>1.7121990740779438</c:v>
                </c:pt>
                <c:pt idx="2343">
                  <c:v>1.7129166666709352</c:v>
                </c:pt>
                <c:pt idx="2344">
                  <c:v>1.7136458333334303</c:v>
                </c:pt>
                <c:pt idx="2345">
                  <c:v>1.7143750000032014</c:v>
                </c:pt>
                <c:pt idx="2346">
                  <c:v>1.7150925925961928</c:v>
                </c:pt>
                <c:pt idx="2347">
                  <c:v>1.715821759258688</c:v>
                </c:pt>
                <c:pt idx="2348">
                  <c:v>1.716550925928459</c:v>
                </c:pt>
                <c:pt idx="2349">
                  <c:v>1.7172685185214505</c:v>
                </c:pt>
                <c:pt idx="2350">
                  <c:v>1.7179976851912215</c:v>
                </c:pt>
                <c:pt idx="2351">
                  <c:v>1.7187268518537167</c:v>
                </c:pt>
                <c:pt idx="2352">
                  <c:v>1.7194444444467081</c:v>
                </c:pt>
                <c:pt idx="2353">
                  <c:v>1.7202199074090458</c:v>
                </c:pt>
                <c:pt idx="2354">
                  <c:v>1.7209490740788169</c:v>
                </c:pt>
                <c:pt idx="2355">
                  <c:v>1.721678240741312</c:v>
                </c:pt>
                <c:pt idx="2356">
                  <c:v>1.7223958333343035</c:v>
                </c:pt>
                <c:pt idx="2357">
                  <c:v>1.7231250000040745</c:v>
                </c:pt>
                <c:pt idx="2358">
                  <c:v>1.7238541666665697</c:v>
                </c:pt>
                <c:pt idx="2359">
                  <c:v>1.7245717592595611</c:v>
                </c:pt>
                <c:pt idx="2360">
                  <c:v>1.7253009259293322</c:v>
                </c:pt>
                <c:pt idx="2361">
                  <c:v>1.7260300925991032</c:v>
                </c:pt>
                <c:pt idx="2362">
                  <c:v>1.7267476851848187</c:v>
                </c:pt>
                <c:pt idx="2363">
                  <c:v>1.7274768518545898</c:v>
                </c:pt>
                <c:pt idx="2364">
                  <c:v>1.7282060185243608</c:v>
                </c:pt>
                <c:pt idx="2365">
                  <c:v>1.7289236111173523</c:v>
                </c:pt>
                <c:pt idx="2366">
                  <c:v>1.7296527777798474</c:v>
                </c:pt>
                <c:pt idx="2367">
                  <c:v>1.7303819444496185</c:v>
                </c:pt>
                <c:pt idx="2368">
                  <c:v>1.7310995370426099</c:v>
                </c:pt>
                <c:pt idx="2369">
                  <c:v>1.731828703705105</c:v>
                </c:pt>
                <c:pt idx="2370">
                  <c:v>1.7325578703748761</c:v>
                </c:pt>
                <c:pt idx="2371">
                  <c:v>1.7332754629678675</c:v>
                </c:pt>
                <c:pt idx="2372">
                  <c:v>1.7340046296303626</c:v>
                </c:pt>
                <c:pt idx="2373">
                  <c:v>1.7347337963001337</c:v>
                </c:pt>
                <c:pt idx="2374">
                  <c:v>1.7354513888931251</c:v>
                </c:pt>
                <c:pt idx="2375">
                  <c:v>1.7361805555556202</c:v>
                </c:pt>
                <c:pt idx="2376">
                  <c:v>1.7369097222253913</c:v>
                </c:pt>
                <c:pt idx="2377">
                  <c:v>1.7376273148183827</c:v>
                </c:pt>
                <c:pt idx="2378">
                  <c:v>1.7383564814808778</c:v>
                </c:pt>
                <c:pt idx="2379">
                  <c:v>1.7391319444504916</c:v>
                </c:pt>
                <c:pt idx="2380">
                  <c:v>1.739849537043483</c:v>
                </c:pt>
                <c:pt idx="2381">
                  <c:v>1.7405787037059781</c:v>
                </c:pt>
                <c:pt idx="2382">
                  <c:v>1.7413078703757492</c:v>
                </c:pt>
                <c:pt idx="2383">
                  <c:v>1.7420254629687406</c:v>
                </c:pt>
                <c:pt idx="2384">
                  <c:v>1.7427546296312357</c:v>
                </c:pt>
                <c:pt idx="2385">
                  <c:v>1.7434837963010068</c:v>
                </c:pt>
                <c:pt idx="2386">
                  <c:v>1.7442013888939982</c:v>
                </c:pt>
                <c:pt idx="2387">
                  <c:v>1.7449305555564933</c:v>
                </c:pt>
                <c:pt idx="2388">
                  <c:v>1.7456597222262644</c:v>
                </c:pt>
                <c:pt idx="2389">
                  <c:v>1.7463773148192558</c:v>
                </c:pt>
                <c:pt idx="2390">
                  <c:v>1.747106481481751</c:v>
                </c:pt>
                <c:pt idx="2391">
                  <c:v>1.747835648151522</c:v>
                </c:pt>
                <c:pt idx="2392">
                  <c:v>1.7485532407445135</c:v>
                </c:pt>
                <c:pt idx="2393">
                  <c:v>1.7492824074070086</c:v>
                </c:pt>
                <c:pt idx="2394">
                  <c:v>1.7500115740767797</c:v>
                </c:pt>
                <c:pt idx="2395">
                  <c:v>1.7507870370391174</c:v>
                </c:pt>
                <c:pt idx="2396">
                  <c:v>1.7515162037088885</c:v>
                </c:pt>
                <c:pt idx="2397">
                  <c:v>1.7522337963018799</c:v>
                </c:pt>
                <c:pt idx="2398">
                  <c:v>1.752962962964375</c:v>
                </c:pt>
                <c:pt idx="2399">
                  <c:v>1.7536921296341461</c:v>
                </c:pt>
                <c:pt idx="2400">
                  <c:v>1.7544097222271375</c:v>
                </c:pt>
                <c:pt idx="2401">
                  <c:v>1.7551388888896327</c:v>
                </c:pt>
                <c:pt idx="2402">
                  <c:v>1.7558680555594037</c:v>
                </c:pt>
                <c:pt idx="2403">
                  <c:v>1.7565856481523952</c:v>
                </c:pt>
                <c:pt idx="2404">
                  <c:v>1.7573148148148903</c:v>
                </c:pt>
                <c:pt idx="2405">
                  <c:v>1.7580324074078817</c:v>
                </c:pt>
                <c:pt idx="2406">
                  <c:v>1.7587615740776528</c:v>
                </c:pt>
                <c:pt idx="2407">
                  <c:v>1.7594907407401479</c:v>
                </c:pt>
                <c:pt idx="2408">
                  <c:v>1.760219907409919</c:v>
                </c:pt>
                <c:pt idx="2409">
                  <c:v>1.7609375000029104</c:v>
                </c:pt>
                <c:pt idx="2410">
                  <c:v>1.7616666666726815</c:v>
                </c:pt>
                <c:pt idx="2411">
                  <c:v>1.7624421296350192</c:v>
                </c:pt>
                <c:pt idx="2412">
                  <c:v>1.7631712962975143</c:v>
                </c:pt>
                <c:pt idx="2413">
                  <c:v>1.7638888888905058</c:v>
                </c:pt>
                <c:pt idx="2414">
                  <c:v>1.7646180555602768</c:v>
                </c:pt>
                <c:pt idx="2415">
                  <c:v>1.765347222222772</c:v>
                </c:pt>
                <c:pt idx="2416">
                  <c:v>1.7660648148157634</c:v>
                </c:pt>
                <c:pt idx="2417">
                  <c:v>1.7668518518548808</c:v>
                </c:pt>
                <c:pt idx="2418">
                  <c:v>1.7675694444478722</c:v>
                </c:pt>
                <c:pt idx="2419">
                  <c:v>1.7682986111176433</c:v>
                </c:pt>
                <c:pt idx="2420">
                  <c:v>1.7690277777801384</c:v>
                </c:pt>
                <c:pt idx="2421">
                  <c:v>1.7697453703731298</c:v>
                </c:pt>
                <c:pt idx="2422">
                  <c:v>1.7704745370429009</c:v>
                </c:pt>
                <c:pt idx="2423">
                  <c:v>1.771203703705396</c:v>
                </c:pt>
                <c:pt idx="2424">
                  <c:v>1.7719212962983875</c:v>
                </c:pt>
                <c:pt idx="2425">
                  <c:v>1.7726504629681585</c:v>
                </c:pt>
                <c:pt idx="2426">
                  <c:v>1.7733796296306537</c:v>
                </c:pt>
                <c:pt idx="2427">
                  <c:v>1.7740972222236451</c:v>
                </c:pt>
                <c:pt idx="2428">
                  <c:v>1.7748726851859828</c:v>
                </c:pt>
                <c:pt idx="2429">
                  <c:v>1.7756018518557539</c:v>
                </c:pt>
                <c:pt idx="2430">
                  <c:v>1.776331018518249</c:v>
                </c:pt>
                <c:pt idx="2431">
                  <c:v>1.7770486111112405</c:v>
                </c:pt>
                <c:pt idx="2432">
                  <c:v>1.7777777777810115</c:v>
                </c:pt>
                <c:pt idx="2433">
                  <c:v>1.7785069444507826</c:v>
                </c:pt>
                <c:pt idx="2434">
                  <c:v>1.7792824074131204</c:v>
                </c:pt>
                <c:pt idx="2435">
                  <c:v>1.7800000000061118</c:v>
                </c:pt>
                <c:pt idx="2436">
                  <c:v>1.7807291666686069</c:v>
                </c:pt>
                <c:pt idx="2437">
                  <c:v>1.781458333338378</c:v>
                </c:pt>
                <c:pt idx="2438">
                  <c:v>1.7821759259313694</c:v>
                </c:pt>
                <c:pt idx="2439">
                  <c:v>1.7829050925938645</c:v>
                </c:pt>
                <c:pt idx="2440">
                  <c:v>1.7836805555562023</c:v>
                </c:pt>
                <c:pt idx="2441">
                  <c:v>1.7844097222259734</c:v>
                </c:pt>
                <c:pt idx="2442">
                  <c:v>1.7851273148189648</c:v>
                </c:pt>
                <c:pt idx="2443">
                  <c:v>1.7858564814814599</c:v>
                </c:pt>
                <c:pt idx="2444">
                  <c:v>1.786585648151231</c:v>
                </c:pt>
                <c:pt idx="2445">
                  <c:v>1.7873148148210021</c:v>
                </c:pt>
                <c:pt idx="2446">
                  <c:v>1.7880787037065602</c:v>
                </c:pt>
                <c:pt idx="2447">
                  <c:v>1.7888078703763313</c:v>
                </c:pt>
                <c:pt idx="2448">
                  <c:v>1.7895370370388264</c:v>
                </c:pt>
                <c:pt idx="2449">
                  <c:v>1.7902546296318178</c:v>
                </c:pt>
                <c:pt idx="2450">
                  <c:v>1.7909837963015889</c:v>
                </c:pt>
                <c:pt idx="2451">
                  <c:v>1.791712962964084</c:v>
                </c:pt>
                <c:pt idx="2452">
                  <c:v>1.7924884259264218</c:v>
                </c:pt>
                <c:pt idx="2453">
                  <c:v>1.7932175925961928</c:v>
                </c:pt>
                <c:pt idx="2454">
                  <c:v>1.7939351851891843</c:v>
                </c:pt>
                <c:pt idx="2455">
                  <c:v>1.7946643518516794</c:v>
                </c:pt>
                <c:pt idx="2456">
                  <c:v>1.7953935185214505</c:v>
                </c:pt>
                <c:pt idx="2457">
                  <c:v>1.7961111111144419</c:v>
                </c:pt>
                <c:pt idx="2458">
                  <c:v>1.7968865740767797</c:v>
                </c:pt>
                <c:pt idx="2459">
                  <c:v>1.7976157407465507</c:v>
                </c:pt>
                <c:pt idx="2460">
                  <c:v>1.7983449074090458</c:v>
                </c:pt>
                <c:pt idx="2461">
                  <c:v>1.7990625000020373</c:v>
                </c:pt>
                <c:pt idx="2462">
                  <c:v>1.7997916666718083</c:v>
                </c:pt>
                <c:pt idx="2463">
                  <c:v>1.8005208333343035</c:v>
                </c:pt>
                <c:pt idx="2464">
                  <c:v>1.8012962962966412</c:v>
                </c:pt>
                <c:pt idx="2465">
                  <c:v>1.8020138888896327</c:v>
                </c:pt>
                <c:pt idx="2466">
                  <c:v>1.8027430555594037</c:v>
                </c:pt>
                <c:pt idx="2467">
                  <c:v>1.8034722222218988</c:v>
                </c:pt>
                <c:pt idx="2468">
                  <c:v>1.8041898148148903</c:v>
                </c:pt>
                <c:pt idx="2469">
                  <c:v>1.8049189814846613</c:v>
                </c:pt>
                <c:pt idx="2470">
                  <c:v>1.8056481481544324</c:v>
                </c:pt>
                <c:pt idx="2471">
                  <c:v>1.8063657407401479</c:v>
                </c:pt>
                <c:pt idx="2472">
                  <c:v>1.807094907409919</c:v>
                </c:pt>
                <c:pt idx="2473">
                  <c:v>1.80782407407969</c:v>
                </c:pt>
                <c:pt idx="2474">
                  <c:v>1.8085416666726815</c:v>
                </c:pt>
                <c:pt idx="2475">
                  <c:v>1.8092708333351766</c:v>
                </c:pt>
                <c:pt idx="2476">
                  <c:v>1.8100000000049477</c:v>
                </c:pt>
                <c:pt idx="2477">
                  <c:v>1.8107175925979391</c:v>
                </c:pt>
                <c:pt idx="2478">
                  <c:v>1.8114467592604342</c:v>
                </c:pt>
                <c:pt idx="2479">
                  <c:v>1.8121759259302053</c:v>
                </c:pt>
                <c:pt idx="2480">
                  <c:v>1.8128935185231967</c:v>
                </c:pt>
                <c:pt idx="2481">
                  <c:v>1.8136226851856918</c:v>
                </c:pt>
                <c:pt idx="2482">
                  <c:v>1.8143518518554629</c:v>
                </c:pt>
                <c:pt idx="2483">
                  <c:v>1.8150694444484543</c:v>
                </c:pt>
                <c:pt idx="2484">
                  <c:v>1.8157986111109494</c:v>
                </c:pt>
                <c:pt idx="2485">
                  <c:v>1.8165277777807205</c:v>
                </c:pt>
                <c:pt idx="2486">
                  <c:v>1.8172453703737119</c:v>
                </c:pt>
                <c:pt idx="2487">
                  <c:v>1.817974537043483</c:v>
                </c:pt>
                <c:pt idx="2488">
                  <c:v>1.8187037037059781</c:v>
                </c:pt>
                <c:pt idx="2489">
                  <c:v>1.8194212962989695</c:v>
                </c:pt>
                <c:pt idx="2490">
                  <c:v>1.8201967592613073</c:v>
                </c:pt>
                <c:pt idx="2491">
                  <c:v>1.8209259259310784</c:v>
                </c:pt>
                <c:pt idx="2492">
                  <c:v>1.8216435185240698</c:v>
                </c:pt>
                <c:pt idx="2493">
                  <c:v>1.8223726851865649</c:v>
                </c:pt>
                <c:pt idx="2494">
                  <c:v>1.823101851856336</c:v>
                </c:pt>
                <c:pt idx="2495">
                  <c:v>1.8238194444493274</c:v>
                </c:pt>
                <c:pt idx="2496">
                  <c:v>1.8245949074116652</c:v>
                </c:pt>
                <c:pt idx="2497">
                  <c:v>1.8253240740741603</c:v>
                </c:pt>
                <c:pt idx="2498">
                  <c:v>1.8260532407439314</c:v>
                </c:pt>
                <c:pt idx="2499">
                  <c:v>1.8267708333369228</c:v>
                </c:pt>
                <c:pt idx="2500">
                  <c:v>1.8274999999994179</c:v>
                </c:pt>
                <c:pt idx="2501">
                  <c:v>1.828229166669189</c:v>
                </c:pt>
                <c:pt idx="2502">
                  <c:v>1.8290046296315268</c:v>
                </c:pt>
                <c:pt idx="2503">
                  <c:v>1.8297222222245182</c:v>
                </c:pt>
                <c:pt idx="2504">
                  <c:v>1.8304513888942893</c:v>
                </c:pt>
                <c:pt idx="2505">
                  <c:v>1.8311805555567844</c:v>
                </c:pt>
                <c:pt idx="2506">
                  <c:v>1.8318981481497758</c:v>
                </c:pt>
                <c:pt idx="2507">
                  <c:v>1.8326273148195469</c:v>
                </c:pt>
                <c:pt idx="2508">
                  <c:v>1.833356481482042</c:v>
                </c:pt>
                <c:pt idx="2509">
                  <c:v>1.8340856481518131</c:v>
                </c:pt>
                <c:pt idx="2510">
                  <c:v>1.8348032407448045</c:v>
                </c:pt>
                <c:pt idx="2511">
                  <c:v>1.8355324074072996</c:v>
                </c:pt>
                <c:pt idx="2512">
                  <c:v>1.8362615740770707</c:v>
                </c:pt>
                <c:pt idx="2513">
                  <c:v>1.8370254629626288</c:v>
                </c:pt>
                <c:pt idx="2514">
                  <c:v>1.8377546296323999</c:v>
                </c:pt>
                <c:pt idx="2515">
                  <c:v>1.838483796302171</c:v>
                </c:pt>
                <c:pt idx="2516">
                  <c:v>1.8392013888951624</c:v>
                </c:pt>
                <c:pt idx="2517">
                  <c:v>1.8399305555576575</c:v>
                </c:pt>
                <c:pt idx="2518">
                  <c:v>1.8406597222274286</c:v>
                </c:pt>
                <c:pt idx="2519">
                  <c:v>1.8414236111129867</c:v>
                </c:pt>
                <c:pt idx="2520">
                  <c:v>1.8421527777827578</c:v>
                </c:pt>
                <c:pt idx="2521">
                  <c:v>1.8428819444452529</c:v>
                </c:pt>
                <c:pt idx="2522">
                  <c:v>1.8435995370382443</c:v>
                </c:pt>
                <c:pt idx="2523">
                  <c:v>1.8443287037080154</c:v>
                </c:pt>
                <c:pt idx="2524">
                  <c:v>1.8450578703705105</c:v>
                </c:pt>
                <c:pt idx="2525">
                  <c:v>1.8458333333328483</c:v>
                </c:pt>
                <c:pt idx="2526">
                  <c:v>1.8465509259258397</c:v>
                </c:pt>
                <c:pt idx="2527">
                  <c:v>1.8472800925956108</c:v>
                </c:pt>
                <c:pt idx="2528">
                  <c:v>1.8480092592653818</c:v>
                </c:pt>
                <c:pt idx="2529">
                  <c:v>1.8487268518583733</c:v>
                </c:pt>
                <c:pt idx="2530">
                  <c:v>1.8494560185208684</c:v>
                </c:pt>
                <c:pt idx="2531">
                  <c:v>1.8502314814832062</c:v>
                </c:pt>
                <c:pt idx="2532">
                  <c:v>1.8509606481529772</c:v>
                </c:pt>
                <c:pt idx="2533">
                  <c:v>1.8516782407459687</c:v>
                </c:pt>
                <c:pt idx="2534">
                  <c:v>1.8524074074084638</c:v>
                </c:pt>
                <c:pt idx="2535">
                  <c:v>1.8531365740782348</c:v>
                </c:pt>
                <c:pt idx="2536">
                  <c:v>1.8538541666712263</c:v>
                </c:pt>
                <c:pt idx="2537">
                  <c:v>1.8545833333337214</c:v>
                </c:pt>
                <c:pt idx="2538">
                  <c:v>1.8553125000034925</c:v>
                </c:pt>
                <c:pt idx="2539">
                  <c:v>1.8560300925964839</c:v>
                </c:pt>
                <c:pt idx="2540">
                  <c:v>1.856759259258979</c:v>
                </c:pt>
                <c:pt idx="2541">
                  <c:v>1.8574884259287501</c:v>
                </c:pt>
                <c:pt idx="2542">
                  <c:v>1.8582060185217415</c:v>
                </c:pt>
                <c:pt idx="2543">
                  <c:v>1.8589351851915126</c:v>
                </c:pt>
                <c:pt idx="2544">
                  <c:v>1.8596643518540077</c:v>
                </c:pt>
                <c:pt idx="2545">
                  <c:v>1.8603819444469991</c:v>
                </c:pt>
                <c:pt idx="2546">
                  <c:v>1.8611111111167702</c:v>
                </c:pt>
                <c:pt idx="2547">
                  <c:v>1.861886574079108</c:v>
                </c:pt>
                <c:pt idx="2548">
                  <c:v>1.8626157407416031</c:v>
                </c:pt>
                <c:pt idx="2549">
                  <c:v>1.8633333333345945</c:v>
                </c:pt>
                <c:pt idx="2550">
                  <c:v>1.8640625000043656</c:v>
                </c:pt>
                <c:pt idx="2551">
                  <c:v>1.8647916666668607</c:v>
                </c:pt>
                <c:pt idx="2552">
                  <c:v>1.8655208333366318</c:v>
                </c:pt>
                <c:pt idx="2553">
                  <c:v>1.8662847222221899</c:v>
                </c:pt>
                <c:pt idx="2554">
                  <c:v>1.867013888891961</c:v>
                </c:pt>
                <c:pt idx="2555">
                  <c:v>1.867743055561732</c:v>
                </c:pt>
                <c:pt idx="2556">
                  <c:v>1.8684722222242272</c:v>
                </c:pt>
                <c:pt idx="2557">
                  <c:v>1.8691898148172186</c:v>
                </c:pt>
                <c:pt idx="2558">
                  <c:v>1.8699189814869897</c:v>
                </c:pt>
                <c:pt idx="2559">
                  <c:v>1.8706944444493274</c:v>
                </c:pt>
                <c:pt idx="2560">
                  <c:v>1.8714236111118225</c:v>
                </c:pt>
                <c:pt idx="2561">
                  <c:v>1.872141203704814</c:v>
                </c:pt>
                <c:pt idx="2562">
                  <c:v>1.872870370374585</c:v>
                </c:pt>
                <c:pt idx="2563">
                  <c:v>1.8735995370370802</c:v>
                </c:pt>
                <c:pt idx="2564">
                  <c:v>1.8743171296300716</c:v>
                </c:pt>
                <c:pt idx="2565">
                  <c:v>1.8750462962998427</c:v>
                </c:pt>
                <c:pt idx="2566">
                  <c:v>1.8757754629623378</c:v>
                </c:pt>
                <c:pt idx="2567">
                  <c:v>1.8764930555553292</c:v>
                </c:pt>
                <c:pt idx="2568">
                  <c:v>1.8772222222251003</c:v>
                </c:pt>
                <c:pt idx="2569">
                  <c:v>1.8779513888948713</c:v>
                </c:pt>
                <c:pt idx="2570">
                  <c:v>1.8787268518572091</c:v>
                </c:pt>
                <c:pt idx="2571">
                  <c:v>1.8794444444502005</c:v>
                </c:pt>
                <c:pt idx="2572">
                  <c:v>1.8801736111126957</c:v>
                </c:pt>
                <c:pt idx="2573">
                  <c:v>1.8809027777824667</c:v>
                </c:pt>
                <c:pt idx="2574">
                  <c:v>1.8816319444449618</c:v>
                </c:pt>
                <c:pt idx="2575">
                  <c:v>1.8823495370379533</c:v>
                </c:pt>
                <c:pt idx="2576">
                  <c:v>1.883125000000291</c:v>
                </c:pt>
                <c:pt idx="2577">
                  <c:v>1.8838541666700621</c:v>
                </c:pt>
                <c:pt idx="2578">
                  <c:v>1.8845717592630535</c:v>
                </c:pt>
                <c:pt idx="2579">
                  <c:v>1.8853009259255487</c:v>
                </c:pt>
                <c:pt idx="2580">
                  <c:v>1.8860300925953197</c:v>
                </c:pt>
                <c:pt idx="2581">
                  <c:v>1.8867592592650908</c:v>
                </c:pt>
                <c:pt idx="2582">
                  <c:v>1.8875231481506489</c:v>
                </c:pt>
                <c:pt idx="2583">
                  <c:v>1.88825231482042</c:v>
                </c:pt>
                <c:pt idx="2584">
                  <c:v>1.8889814814829151</c:v>
                </c:pt>
                <c:pt idx="2585">
                  <c:v>1.8896990740759065</c:v>
                </c:pt>
                <c:pt idx="2586">
                  <c:v>1.8904282407456776</c:v>
                </c:pt>
                <c:pt idx="2587">
                  <c:v>1.8911574074081727</c:v>
                </c:pt>
                <c:pt idx="2588">
                  <c:v>1.8918750000011642</c:v>
                </c:pt>
                <c:pt idx="2589">
                  <c:v>1.8926041666709352</c:v>
                </c:pt>
                <c:pt idx="2590">
                  <c:v>1.8933333333334303</c:v>
                </c:pt>
                <c:pt idx="2591">
                  <c:v>1.8940509259264218</c:v>
                </c:pt>
                <c:pt idx="2592">
                  <c:v>1.8947800925961928</c:v>
                </c:pt>
                <c:pt idx="2593">
                  <c:v>1.8955555555585306</c:v>
                </c:pt>
                <c:pt idx="2594">
                  <c:v>1.8962847222283017</c:v>
                </c:pt>
                <c:pt idx="2595">
                  <c:v>1.8970023148212931</c:v>
                </c:pt>
                <c:pt idx="2596">
                  <c:v>1.8977314814837882</c:v>
                </c:pt>
                <c:pt idx="2597">
                  <c:v>1.8984606481535593</c:v>
                </c:pt>
                <c:pt idx="2598">
                  <c:v>1.8991782407465507</c:v>
                </c:pt>
                <c:pt idx="2599">
                  <c:v>1.8999537037088885</c:v>
                </c:pt>
                <c:pt idx="2600">
                  <c:v>1.9006828703713836</c:v>
                </c:pt>
                <c:pt idx="2601">
                  <c:v>1.9014120370411547</c:v>
                </c:pt>
                <c:pt idx="2602">
                  <c:v>1.9021296296341461</c:v>
                </c:pt>
                <c:pt idx="2603">
                  <c:v>1.9028587962966412</c:v>
                </c:pt>
                <c:pt idx="2604">
                  <c:v>1.9035879629664123</c:v>
                </c:pt>
                <c:pt idx="2605">
                  <c:v>1.9043055555594037</c:v>
                </c:pt>
                <c:pt idx="2606">
                  <c:v>1.9050347222218988</c:v>
                </c:pt>
                <c:pt idx="2607">
                  <c:v>1.9057638888916699</c:v>
                </c:pt>
                <c:pt idx="2608">
                  <c:v>1.9064814814846613</c:v>
                </c:pt>
                <c:pt idx="2609">
                  <c:v>1.9072106481544324</c:v>
                </c:pt>
                <c:pt idx="2610">
                  <c:v>1.9079398148169275</c:v>
                </c:pt>
                <c:pt idx="2611">
                  <c:v>1.908657407409919</c:v>
                </c:pt>
                <c:pt idx="2612">
                  <c:v>1.90938657407969</c:v>
                </c:pt>
                <c:pt idx="2613">
                  <c:v>1.9101157407421852</c:v>
                </c:pt>
                <c:pt idx="2614">
                  <c:v>1.9108333333351766</c:v>
                </c:pt>
                <c:pt idx="2615">
                  <c:v>1.9116087962975143</c:v>
                </c:pt>
                <c:pt idx="2616">
                  <c:v>1.9123379629672854</c:v>
                </c:pt>
                <c:pt idx="2617">
                  <c:v>1.9130555555602768</c:v>
                </c:pt>
                <c:pt idx="2618">
                  <c:v>1.913784722222772</c:v>
                </c:pt>
                <c:pt idx="2619">
                  <c:v>1.914513888892543</c:v>
                </c:pt>
                <c:pt idx="2620">
                  <c:v>1.9152314814855345</c:v>
                </c:pt>
                <c:pt idx="2621">
                  <c:v>1.9159606481480296</c:v>
                </c:pt>
                <c:pt idx="2622">
                  <c:v>1.9166898148178007</c:v>
                </c:pt>
                <c:pt idx="2623">
                  <c:v>1.9174074074107921</c:v>
                </c:pt>
                <c:pt idx="2624">
                  <c:v>1.9181365740805632</c:v>
                </c:pt>
                <c:pt idx="2625">
                  <c:v>1.9188657407430583</c:v>
                </c:pt>
                <c:pt idx="2626">
                  <c:v>1.919641203705396</c:v>
                </c:pt>
                <c:pt idx="2627">
                  <c:v>1.9203587962983875</c:v>
                </c:pt>
                <c:pt idx="2628">
                  <c:v>1.9210879629681585</c:v>
                </c:pt>
                <c:pt idx="2629">
                  <c:v>1.9218171296306537</c:v>
                </c:pt>
                <c:pt idx="2630">
                  <c:v>1.9225347222236451</c:v>
                </c:pt>
                <c:pt idx="2631">
                  <c:v>1.9232638888934162</c:v>
                </c:pt>
                <c:pt idx="2632">
                  <c:v>1.9240393518557539</c:v>
                </c:pt>
                <c:pt idx="2633">
                  <c:v>1.924768518518249</c:v>
                </c:pt>
                <c:pt idx="2634">
                  <c:v>1.9254861111112405</c:v>
                </c:pt>
                <c:pt idx="2635">
                  <c:v>1.9262152777810115</c:v>
                </c:pt>
                <c:pt idx="2636">
                  <c:v>1.9269444444507826</c:v>
                </c:pt>
                <c:pt idx="2637">
                  <c:v>1.9276620370364981</c:v>
                </c:pt>
                <c:pt idx="2638">
                  <c:v>1.9283912037062692</c:v>
                </c:pt>
                <c:pt idx="2639">
                  <c:v>1.9291203703760402</c:v>
                </c:pt>
                <c:pt idx="2640">
                  <c:v>1.9298379629690317</c:v>
                </c:pt>
                <c:pt idx="2641">
                  <c:v>1.9305671296315268</c:v>
                </c:pt>
                <c:pt idx="2642">
                  <c:v>1.9312962963012978</c:v>
                </c:pt>
                <c:pt idx="2643">
                  <c:v>1.9320717592636356</c:v>
                </c:pt>
                <c:pt idx="2644">
                  <c:v>1.932789351856627</c:v>
                </c:pt>
                <c:pt idx="2645">
                  <c:v>1.9335185185191222</c:v>
                </c:pt>
                <c:pt idx="2646">
                  <c:v>1.9342476851888932</c:v>
                </c:pt>
                <c:pt idx="2647">
                  <c:v>1.9349652777818847</c:v>
                </c:pt>
                <c:pt idx="2648">
                  <c:v>1.9356944444443798</c:v>
                </c:pt>
                <c:pt idx="2649">
                  <c:v>1.9364699074139935</c:v>
                </c:pt>
                <c:pt idx="2650">
                  <c:v>1.9371990740764886</c:v>
                </c:pt>
                <c:pt idx="2651">
                  <c:v>1.93791666666948</c:v>
                </c:pt>
                <c:pt idx="2652">
                  <c:v>1.9386458333392511</c:v>
                </c:pt>
                <c:pt idx="2653">
                  <c:v>1.9393750000017462</c:v>
                </c:pt>
                <c:pt idx="2654">
                  <c:v>1.9400925925947377</c:v>
                </c:pt>
                <c:pt idx="2655">
                  <c:v>1.9408680555570754</c:v>
                </c:pt>
                <c:pt idx="2656">
                  <c:v>1.9415972222268465</c:v>
                </c:pt>
                <c:pt idx="2657">
                  <c:v>1.9423148148198379</c:v>
                </c:pt>
                <c:pt idx="2658">
                  <c:v>1.943043981482333</c:v>
                </c:pt>
                <c:pt idx="2659">
                  <c:v>1.9437731481521041</c:v>
                </c:pt>
                <c:pt idx="2660">
                  <c:v>1.9444907407450955</c:v>
                </c:pt>
                <c:pt idx="2661">
                  <c:v>1.9452662037074333</c:v>
                </c:pt>
                <c:pt idx="2662">
                  <c:v>1.9459953703699284</c:v>
                </c:pt>
                <c:pt idx="2663">
                  <c:v>1.9467245370396995</c:v>
                </c:pt>
                <c:pt idx="2664">
                  <c:v>1.9474421296326909</c:v>
                </c:pt>
                <c:pt idx="2665">
                  <c:v>1.948171296302462</c:v>
                </c:pt>
                <c:pt idx="2666">
                  <c:v>1.9489004629649571</c:v>
                </c:pt>
                <c:pt idx="2667">
                  <c:v>1.9496180555579485</c:v>
                </c:pt>
                <c:pt idx="2668">
                  <c:v>1.9503472222277196</c:v>
                </c:pt>
                <c:pt idx="2669">
                  <c:v>1.951064814820711</c:v>
                </c:pt>
                <c:pt idx="2670">
                  <c:v>1.9517939814832062</c:v>
                </c:pt>
                <c:pt idx="2671">
                  <c:v>1.9525231481529772</c:v>
                </c:pt>
                <c:pt idx="2672">
                  <c:v>1.953298611115315</c:v>
                </c:pt>
                <c:pt idx="2673">
                  <c:v>1.9540162037083064</c:v>
                </c:pt>
                <c:pt idx="2674">
                  <c:v>1.9547453703708015</c:v>
                </c:pt>
                <c:pt idx="2675">
                  <c:v>1.9554745370405726</c:v>
                </c:pt>
                <c:pt idx="2676">
                  <c:v>1.956192129633564</c:v>
                </c:pt>
                <c:pt idx="2677">
                  <c:v>1.9569212962960592</c:v>
                </c:pt>
                <c:pt idx="2678">
                  <c:v>1.9576967592656729</c:v>
                </c:pt>
                <c:pt idx="2679">
                  <c:v>1.958425925928168</c:v>
                </c:pt>
                <c:pt idx="2680">
                  <c:v>1.9591435185211594</c:v>
                </c:pt>
                <c:pt idx="2681">
                  <c:v>1.9598726851909305</c:v>
                </c:pt>
                <c:pt idx="2682">
                  <c:v>1.9606018518534256</c:v>
                </c:pt>
                <c:pt idx="2683">
                  <c:v>1.961319444446417</c:v>
                </c:pt>
                <c:pt idx="2684">
                  <c:v>1.9620486111161881</c:v>
                </c:pt>
                <c:pt idx="2685">
                  <c:v>1.9627777777786832</c:v>
                </c:pt>
                <c:pt idx="2686">
                  <c:v>1.9634953703716747</c:v>
                </c:pt>
                <c:pt idx="2687">
                  <c:v>1.9642245370414457</c:v>
                </c:pt>
                <c:pt idx="2688">
                  <c:v>1.9649537037039408</c:v>
                </c:pt>
                <c:pt idx="2689">
                  <c:v>1.9657291666662786</c:v>
                </c:pt>
                <c:pt idx="2690">
                  <c:v>1.96644675925927</c:v>
                </c:pt>
                <c:pt idx="2691">
                  <c:v>1.9671759259290411</c:v>
                </c:pt>
                <c:pt idx="2692">
                  <c:v>1.9679050925988122</c:v>
                </c:pt>
                <c:pt idx="2693">
                  <c:v>1.9686226851845277</c:v>
                </c:pt>
                <c:pt idx="2694">
                  <c:v>1.9693518518542987</c:v>
                </c:pt>
                <c:pt idx="2695">
                  <c:v>1.9700694444472902</c:v>
                </c:pt>
                <c:pt idx="2696">
                  <c:v>1.9707986111170612</c:v>
                </c:pt>
                <c:pt idx="2697">
                  <c:v>1.9715277777795563</c:v>
                </c:pt>
                <c:pt idx="2698">
                  <c:v>1.9722453703725478</c:v>
                </c:pt>
                <c:pt idx="2699">
                  <c:v>1.9729745370423188</c:v>
                </c:pt>
                <c:pt idx="2700">
                  <c:v>1.9737500000046566</c:v>
                </c:pt>
                <c:pt idx="2701">
                  <c:v>1.9744791666671517</c:v>
                </c:pt>
                <c:pt idx="2702">
                  <c:v>1.9751967592601432</c:v>
                </c:pt>
                <c:pt idx="2703">
                  <c:v>1.9759259259299142</c:v>
                </c:pt>
                <c:pt idx="2704">
                  <c:v>1.9766550925924093</c:v>
                </c:pt>
                <c:pt idx="2705">
                  <c:v>1.9773726851854008</c:v>
                </c:pt>
                <c:pt idx="2706">
                  <c:v>1.9781481481477385</c:v>
                </c:pt>
                <c:pt idx="2707">
                  <c:v>1.9788773148175096</c:v>
                </c:pt>
                <c:pt idx="2708">
                  <c:v>1.9796064814872807</c:v>
                </c:pt>
                <c:pt idx="2709">
                  <c:v>1.9803240740802721</c:v>
                </c:pt>
                <c:pt idx="2710">
                  <c:v>1.9810532407427672</c:v>
                </c:pt>
                <c:pt idx="2711">
                  <c:v>1.9817824074125383</c:v>
                </c:pt>
                <c:pt idx="2712">
                  <c:v>1.9825462962980964</c:v>
                </c:pt>
                <c:pt idx="2713">
                  <c:v>1.9832754629678675</c:v>
                </c:pt>
                <c:pt idx="2714">
                  <c:v>1.9840046296303626</c:v>
                </c:pt>
                <c:pt idx="2715">
                  <c:v>1.984722222223354</c:v>
                </c:pt>
                <c:pt idx="2716">
                  <c:v>1.9854513888931251</c:v>
                </c:pt>
                <c:pt idx="2717">
                  <c:v>1.9861805555556202</c:v>
                </c:pt>
                <c:pt idx="2718">
                  <c:v>1.986956018517958</c:v>
                </c:pt>
                <c:pt idx="2719">
                  <c:v>1.9876736111109494</c:v>
                </c:pt>
                <c:pt idx="2720">
                  <c:v>1.9884027777807205</c:v>
                </c:pt>
                <c:pt idx="2721">
                  <c:v>1.9891319444504916</c:v>
                </c:pt>
                <c:pt idx="2722">
                  <c:v>1.989849537043483</c:v>
                </c:pt>
                <c:pt idx="2723">
                  <c:v>1.9905787037059781</c:v>
                </c:pt>
                <c:pt idx="2724">
                  <c:v>1.9913541666683159</c:v>
                </c:pt>
                <c:pt idx="2725">
                  <c:v>1.9920717592613073</c:v>
                </c:pt>
                <c:pt idx="2726">
                  <c:v>1.9928009259310784</c:v>
                </c:pt>
                <c:pt idx="2727">
                  <c:v>1.9935300925935735</c:v>
                </c:pt>
                <c:pt idx="2728">
                  <c:v>1.9942476851865649</c:v>
                </c:pt>
                <c:pt idx="2729">
                  <c:v>1.994976851856336</c:v>
                </c:pt>
                <c:pt idx="2730">
                  <c:v>1.9957060185188311</c:v>
                </c:pt>
                <c:pt idx="2731">
                  <c:v>1.9964236111118225</c:v>
                </c:pt>
                <c:pt idx="2732">
                  <c:v>1.9971527777815936</c:v>
                </c:pt>
                <c:pt idx="2733">
                  <c:v>1.9978819444440887</c:v>
                </c:pt>
                <c:pt idx="2734">
                  <c:v>1.9985995370370802</c:v>
                </c:pt>
                <c:pt idx="2735">
                  <c:v>1.9993749999994179</c:v>
                </c:pt>
                <c:pt idx="2736">
                  <c:v>2.000104166669189</c:v>
                </c:pt>
                <c:pt idx="2737">
                  <c:v>2.0008333333389601</c:v>
                </c:pt>
                <c:pt idx="2738">
                  <c:v>2.0015509259319515</c:v>
                </c:pt>
                <c:pt idx="2739">
                  <c:v>2.0022800925944466</c:v>
                </c:pt>
                <c:pt idx="2740">
                  <c:v>2.0030092592642177</c:v>
                </c:pt>
                <c:pt idx="2741">
                  <c:v>2.0037847222265555</c:v>
                </c:pt>
                <c:pt idx="2742">
                  <c:v>2.0045023148195469</c:v>
                </c:pt>
                <c:pt idx="2743">
                  <c:v>2.005231481482042</c:v>
                </c:pt>
                <c:pt idx="2744">
                  <c:v>2.0059490740750334</c:v>
                </c:pt>
                <c:pt idx="2745">
                  <c:v>2.0066782407448045</c:v>
                </c:pt>
                <c:pt idx="2746">
                  <c:v>2.0074074074072996</c:v>
                </c:pt>
                <c:pt idx="2747">
                  <c:v>2.008125000000291</c:v>
                </c:pt>
                <c:pt idx="2748">
                  <c:v>2.0088541666700621</c:v>
                </c:pt>
                <c:pt idx="2749">
                  <c:v>2.0095833333398332</c:v>
                </c:pt>
                <c:pt idx="2750">
                  <c:v>2.0103009259255487</c:v>
                </c:pt>
                <c:pt idx="2751">
                  <c:v>2.0110300925953197</c:v>
                </c:pt>
                <c:pt idx="2752">
                  <c:v>2.0117592592650908</c:v>
                </c:pt>
                <c:pt idx="2753">
                  <c:v>2.0124768518580822</c:v>
                </c:pt>
                <c:pt idx="2754">
                  <c:v>2.0132060185205773</c:v>
                </c:pt>
                <c:pt idx="2755">
                  <c:v>2.0139351851903484</c:v>
                </c:pt>
                <c:pt idx="2756">
                  <c:v>2.0146527777833398</c:v>
                </c:pt>
                <c:pt idx="2757">
                  <c:v>2.0154282407456776</c:v>
                </c:pt>
                <c:pt idx="2758">
                  <c:v>2.0161574074081727</c:v>
                </c:pt>
                <c:pt idx="2759">
                  <c:v>2.0168865740779438</c:v>
                </c:pt>
                <c:pt idx="2760">
                  <c:v>2.0176041666709352</c:v>
                </c:pt>
                <c:pt idx="2761">
                  <c:v>2.0183333333334303</c:v>
                </c:pt>
                <c:pt idx="2762">
                  <c:v>2.0190625000032014</c:v>
                </c:pt>
                <c:pt idx="2763">
                  <c:v>2.0198379629655392</c:v>
                </c:pt>
                <c:pt idx="2764">
                  <c:v>2.0205555555585306</c:v>
                </c:pt>
                <c:pt idx="2765">
                  <c:v>2.0212847222283017</c:v>
                </c:pt>
                <c:pt idx="2766">
                  <c:v>2.0220138888907968</c:v>
                </c:pt>
                <c:pt idx="2767">
                  <c:v>2.0227314814837882</c:v>
                </c:pt>
                <c:pt idx="2768">
                  <c:v>2.0234606481535593</c:v>
                </c:pt>
                <c:pt idx="2769">
                  <c:v>2.0242361111158971</c:v>
                </c:pt>
                <c:pt idx="2770">
                  <c:v>2.0249652777783922</c:v>
                </c:pt>
                <c:pt idx="2771">
                  <c:v>2.0256828703713836</c:v>
                </c:pt>
                <c:pt idx="2772">
                  <c:v>2.0264120370411547</c:v>
                </c:pt>
                <c:pt idx="2773">
                  <c:v>2.0271412037036498</c:v>
                </c:pt>
                <c:pt idx="2774">
                  <c:v>2.0278587962966412</c:v>
                </c:pt>
                <c:pt idx="2775">
                  <c:v>2.028634259258979</c:v>
                </c:pt>
                <c:pt idx="2776">
                  <c:v>2.0293634259287501</c:v>
                </c:pt>
                <c:pt idx="2777">
                  <c:v>2.0300810185217415</c:v>
                </c:pt>
                <c:pt idx="2778">
                  <c:v>2.0308101851915126</c:v>
                </c:pt>
                <c:pt idx="2779">
                  <c:v>2.0315393518540077</c:v>
                </c:pt>
                <c:pt idx="2780">
                  <c:v>2.0322569444469991</c:v>
                </c:pt>
                <c:pt idx="2781">
                  <c:v>2.0330324074093369</c:v>
                </c:pt>
                <c:pt idx="2782">
                  <c:v>2.033761574079108</c:v>
                </c:pt>
                <c:pt idx="2783">
                  <c:v>2.0344791666720994</c:v>
                </c:pt>
                <c:pt idx="2784">
                  <c:v>2.0352083333345945</c:v>
                </c:pt>
                <c:pt idx="2785">
                  <c:v>2.0359375000043656</c:v>
                </c:pt>
                <c:pt idx="2786">
                  <c:v>2.036655092597357</c:v>
                </c:pt>
                <c:pt idx="2787">
                  <c:v>2.0373842592598521</c:v>
                </c:pt>
                <c:pt idx="2788">
                  <c:v>2.0381134259296232</c:v>
                </c:pt>
                <c:pt idx="2789">
                  <c:v>2.0388310185226146</c:v>
                </c:pt>
                <c:pt idx="2790">
                  <c:v>2.0395601851851097</c:v>
                </c:pt>
                <c:pt idx="2791">
                  <c:v>2.0402893518548808</c:v>
                </c:pt>
                <c:pt idx="2792">
                  <c:v>2.0410069444478722</c:v>
                </c:pt>
                <c:pt idx="2793">
                  <c:v>2.0417361111176433</c:v>
                </c:pt>
                <c:pt idx="2794">
                  <c:v>2.0424652777801384</c:v>
                </c:pt>
                <c:pt idx="2795">
                  <c:v>2.0431828703731298</c:v>
                </c:pt>
                <c:pt idx="2796">
                  <c:v>2.0439120370429009</c:v>
                </c:pt>
                <c:pt idx="2797">
                  <c:v>2.0446875000052387</c:v>
                </c:pt>
                <c:pt idx="2798">
                  <c:v>2.0454166666677338</c:v>
                </c:pt>
                <c:pt idx="2799">
                  <c:v>2.0461458333375049</c:v>
                </c:pt>
                <c:pt idx="2800">
                  <c:v>2.0468634259304963</c:v>
                </c:pt>
                <c:pt idx="2801">
                  <c:v>2.0475925925929914</c:v>
                </c:pt>
                <c:pt idx="2802">
                  <c:v>2.0483101851859828</c:v>
                </c:pt>
                <c:pt idx="2803">
                  <c:v>2.0490393518557539</c:v>
                </c:pt>
                <c:pt idx="2804">
                  <c:v>2.049768518518249</c:v>
                </c:pt>
                <c:pt idx="2805">
                  <c:v>2.0504861111112405</c:v>
                </c:pt>
                <c:pt idx="2806">
                  <c:v>2.0512152777810115</c:v>
                </c:pt>
                <c:pt idx="2807">
                  <c:v>2.0519444444507826</c:v>
                </c:pt>
                <c:pt idx="2808">
                  <c:v>2.0527199074131204</c:v>
                </c:pt>
                <c:pt idx="2809">
                  <c:v>2.0534375000061118</c:v>
                </c:pt>
                <c:pt idx="2810">
                  <c:v>2.0541666666686069</c:v>
                </c:pt>
                <c:pt idx="2811">
                  <c:v>2.054895833338378</c:v>
                </c:pt>
                <c:pt idx="2812">
                  <c:v>2.0556134259313694</c:v>
                </c:pt>
                <c:pt idx="2813">
                  <c:v>2.0563425925938645</c:v>
                </c:pt>
                <c:pt idx="2814">
                  <c:v>2.0570717592636356</c:v>
                </c:pt>
                <c:pt idx="2815">
                  <c:v>2.057789351856627</c:v>
                </c:pt>
                <c:pt idx="2816">
                  <c:v>2.0585185185191222</c:v>
                </c:pt>
                <c:pt idx="2817">
                  <c:v>2.0592476851888932</c:v>
                </c:pt>
                <c:pt idx="2818">
                  <c:v>2.0599652777818847</c:v>
                </c:pt>
                <c:pt idx="2819">
                  <c:v>2.0606944444443798</c:v>
                </c:pt>
                <c:pt idx="2820">
                  <c:v>2.0614120370373712</c:v>
                </c:pt>
                <c:pt idx="2821">
                  <c:v>2.0621412037071423</c:v>
                </c:pt>
                <c:pt idx="2822">
                  <c:v>2.0628703703769133</c:v>
                </c:pt>
                <c:pt idx="2823">
                  <c:v>2.0635879629626288</c:v>
                </c:pt>
                <c:pt idx="2824">
                  <c:v>2.0643750000017462</c:v>
                </c:pt>
                <c:pt idx="2825">
                  <c:v>2.0650925925947377</c:v>
                </c:pt>
                <c:pt idx="2826">
                  <c:v>2.0658217592645087</c:v>
                </c:pt>
                <c:pt idx="2827">
                  <c:v>2.0665393518575002</c:v>
                </c:pt>
                <c:pt idx="2828">
                  <c:v>2.0672685185199953</c:v>
                </c:pt>
                <c:pt idx="2829">
                  <c:v>2.0679976851897663</c:v>
                </c:pt>
                <c:pt idx="2830">
                  <c:v>2.0687731481521041</c:v>
                </c:pt>
                <c:pt idx="2831">
                  <c:v>2.0694907407450955</c:v>
                </c:pt>
                <c:pt idx="2832">
                  <c:v>2.0702199074075907</c:v>
                </c:pt>
                <c:pt idx="2833">
                  <c:v>2.0709490740773617</c:v>
                </c:pt>
                <c:pt idx="2834">
                  <c:v>2.0716666666703532</c:v>
                </c:pt>
                <c:pt idx="2835">
                  <c:v>2.0723958333328483</c:v>
                </c:pt>
                <c:pt idx="2836">
                  <c:v>2.073171296302462</c:v>
                </c:pt>
                <c:pt idx="2837">
                  <c:v>2.0739004629649571</c:v>
                </c:pt>
                <c:pt idx="2838">
                  <c:v>2.0746180555579485</c:v>
                </c:pt>
                <c:pt idx="2839">
                  <c:v>2.0753472222277196</c:v>
                </c:pt>
                <c:pt idx="2840">
                  <c:v>2.0760763888902147</c:v>
                </c:pt>
                <c:pt idx="2841">
                  <c:v>2.0767939814832062</c:v>
                </c:pt>
                <c:pt idx="2842">
                  <c:v>2.0775231481529772</c:v>
                </c:pt>
                <c:pt idx="2843">
                  <c:v>2.0782523148154723</c:v>
                </c:pt>
                <c:pt idx="2844">
                  <c:v>2.0789699074084638</c:v>
                </c:pt>
                <c:pt idx="2845">
                  <c:v>2.0796990740782348</c:v>
                </c:pt>
                <c:pt idx="2846">
                  <c:v>2.08042824074073</c:v>
                </c:pt>
                <c:pt idx="2847">
                  <c:v>2.0812037037030677</c:v>
                </c:pt>
                <c:pt idx="2848">
                  <c:v>2.0819212962960592</c:v>
                </c:pt>
                <c:pt idx="2849">
                  <c:v>2.0826504629658302</c:v>
                </c:pt>
                <c:pt idx="2850">
                  <c:v>2.0833796296356013</c:v>
                </c:pt>
                <c:pt idx="2851">
                  <c:v>2.0840972222285927</c:v>
                </c:pt>
                <c:pt idx="2852">
                  <c:v>2.0848263888910878</c:v>
                </c:pt>
                <c:pt idx="2853">
                  <c:v>2.0855555555608589</c:v>
                </c:pt>
                <c:pt idx="2854">
                  <c:v>2.0862731481538503</c:v>
                </c:pt>
                <c:pt idx="2855">
                  <c:v>2.0870023148163455</c:v>
                </c:pt>
                <c:pt idx="2856">
                  <c:v>2.0877314814861165</c:v>
                </c:pt>
                <c:pt idx="2857">
                  <c:v>2.088449074079108</c:v>
                </c:pt>
                <c:pt idx="2858">
                  <c:v>2.0891782407416031</c:v>
                </c:pt>
                <c:pt idx="2859">
                  <c:v>2.0899074074113742</c:v>
                </c:pt>
                <c:pt idx="2860">
                  <c:v>2.0906250000043656</c:v>
                </c:pt>
                <c:pt idx="2861">
                  <c:v>2.0913541666668607</c:v>
                </c:pt>
                <c:pt idx="2862">
                  <c:v>2.0920833333366318</c:v>
                </c:pt>
                <c:pt idx="2863">
                  <c:v>2.0928009259296232</c:v>
                </c:pt>
                <c:pt idx="2864">
                  <c:v>2.0935300925921183</c:v>
                </c:pt>
                <c:pt idx="2865">
                  <c:v>2.0942592592618894</c:v>
                </c:pt>
                <c:pt idx="2866">
                  <c:v>2.0949768518548808</c:v>
                </c:pt>
                <c:pt idx="2867">
                  <c:v>2.0957060185246519</c:v>
                </c:pt>
                <c:pt idx="2868">
                  <c:v>2.096435185187147</c:v>
                </c:pt>
                <c:pt idx="2869">
                  <c:v>2.0971527777801384</c:v>
                </c:pt>
                <c:pt idx="2870">
                  <c:v>2.0978819444499095</c:v>
                </c:pt>
                <c:pt idx="2871">
                  <c:v>2.0985995370429009</c:v>
                </c:pt>
                <c:pt idx="2872">
                  <c:v>2.099328703705396</c:v>
                </c:pt>
                <c:pt idx="2873">
                  <c:v>2.1000578703751671</c:v>
                </c:pt>
                <c:pt idx="2874">
                  <c:v>2.1007754629681585</c:v>
                </c:pt>
                <c:pt idx="2875">
                  <c:v>2.1015046296306537</c:v>
                </c:pt>
                <c:pt idx="2876">
                  <c:v>2.1022337963004247</c:v>
                </c:pt>
                <c:pt idx="2877">
                  <c:v>2.1029513888934162</c:v>
                </c:pt>
                <c:pt idx="2878">
                  <c:v>2.1036805555559113</c:v>
                </c:pt>
                <c:pt idx="2879">
                  <c:v>2.1044097222256823</c:v>
                </c:pt>
                <c:pt idx="2880">
                  <c:v>2.1051273148186738</c:v>
                </c:pt>
                <c:pt idx="2881">
                  <c:v>2.1058564814811689</c:v>
                </c:pt>
                <c:pt idx="2882">
                  <c:v>2.10658564815094</c:v>
                </c:pt>
                <c:pt idx="2883">
                  <c:v>2.1073032407439314</c:v>
                </c:pt>
                <c:pt idx="2884">
                  <c:v>2.1080324074137025</c:v>
                </c:pt>
                <c:pt idx="2885">
                  <c:v>2.1087615740761976</c:v>
                </c:pt>
                <c:pt idx="2886">
                  <c:v>2.109479166669189</c:v>
                </c:pt>
                <c:pt idx="2887">
                  <c:v>2.1102083333389601</c:v>
                </c:pt>
                <c:pt idx="2888">
                  <c:v>2.1109375000014552</c:v>
                </c:pt>
                <c:pt idx="2889">
                  <c:v>2.1116666666712263</c:v>
                </c:pt>
                <c:pt idx="2890">
                  <c:v>2.1123842592642177</c:v>
                </c:pt>
                <c:pt idx="2891">
                  <c:v>2.1131134259267128</c:v>
                </c:pt>
                <c:pt idx="2892">
                  <c:v>2.1138425925964839</c:v>
                </c:pt>
                <c:pt idx="2893">
                  <c:v>2.1146180555588217</c:v>
                </c:pt>
                <c:pt idx="2894">
                  <c:v>2.1153356481518131</c:v>
                </c:pt>
                <c:pt idx="2895">
                  <c:v>2.1160648148143082</c:v>
                </c:pt>
                <c:pt idx="2896">
                  <c:v>2.1167939814840793</c:v>
                </c:pt>
                <c:pt idx="2897">
                  <c:v>2.1175115740770707</c:v>
                </c:pt>
                <c:pt idx="2898">
                  <c:v>2.1182407407468418</c:v>
                </c:pt>
                <c:pt idx="2899">
                  <c:v>2.1189699074093369</c:v>
                </c:pt>
                <c:pt idx="2900">
                  <c:v>2.1196875000023283</c:v>
                </c:pt>
                <c:pt idx="2901">
                  <c:v>2.1204166666720994</c:v>
                </c:pt>
                <c:pt idx="2902">
                  <c:v>2.1211458333345945</c:v>
                </c:pt>
                <c:pt idx="2903">
                  <c:v>2.1218634259275859</c:v>
                </c:pt>
                <c:pt idx="2904">
                  <c:v>2.122592592597357</c:v>
                </c:pt>
                <c:pt idx="2905">
                  <c:v>2.1233217592598521</c:v>
                </c:pt>
                <c:pt idx="2906">
                  <c:v>2.1240393518528435</c:v>
                </c:pt>
                <c:pt idx="2907">
                  <c:v>2.1247685185226146</c:v>
                </c:pt>
                <c:pt idx="2908">
                  <c:v>2.1254976851851097</c:v>
                </c:pt>
                <c:pt idx="2909">
                  <c:v>2.1262152777781012</c:v>
                </c:pt>
                <c:pt idx="2910">
                  <c:v>2.1269444444478722</c:v>
                </c:pt>
                <c:pt idx="2911">
                  <c:v>2.1276736111176433</c:v>
                </c:pt>
                <c:pt idx="2912">
                  <c:v>2.1283912037033588</c:v>
                </c:pt>
                <c:pt idx="2913">
                  <c:v>2.1291203703731298</c:v>
                </c:pt>
                <c:pt idx="2914">
                  <c:v>2.1298958333354676</c:v>
                </c:pt>
                <c:pt idx="2915">
                  <c:v>2.1306250000052387</c:v>
                </c:pt>
                <c:pt idx="2916">
                  <c:v>2.1313541666677338</c:v>
                </c:pt>
                <c:pt idx="2917">
                  <c:v>2.1320717592607252</c:v>
                </c:pt>
                <c:pt idx="2918">
                  <c:v>2.1328009259304963</c:v>
                </c:pt>
                <c:pt idx="2919">
                  <c:v>2.1335300925929914</c:v>
                </c:pt>
                <c:pt idx="2920">
                  <c:v>2.1342476851859828</c:v>
                </c:pt>
                <c:pt idx="2921">
                  <c:v>2.1349768518557539</c:v>
                </c:pt>
                <c:pt idx="2922">
                  <c:v>2.135706018518249</c:v>
                </c:pt>
                <c:pt idx="2923">
                  <c:v>2.1364236111112405</c:v>
                </c:pt>
                <c:pt idx="2924">
                  <c:v>2.1371527777810115</c:v>
                </c:pt>
                <c:pt idx="2925">
                  <c:v>2.1379282407433493</c:v>
                </c:pt>
                <c:pt idx="2926">
                  <c:v>2.1386574074131204</c:v>
                </c:pt>
                <c:pt idx="2927">
                  <c:v>2.1393750000061118</c:v>
                </c:pt>
                <c:pt idx="2928">
                  <c:v>2.1401041666686069</c:v>
                </c:pt>
                <c:pt idx="2929">
                  <c:v>2.140833333338378</c:v>
                </c:pt>
                <c:pt idx="2930">
                  <c:v>2.1415509259313694</c:v>
                </c:pt>
                <c:pt idx="2931">
                  <c:v>2.1422800925938645</c:v>
                </c:pt>
                <c:pt idx="2932">
                  <c:v>2.1430092592636356</c:v>
                </c:pt>
                <c:pt idx="2933">
                  <c:v>2.143726851856627</c:v>
                </c:pt>
                <c:pt idx="2934">
                  <c:v>2.1444560185191222</c:v>
                </c:pt>
                <c:pt idx="2935">
                  <c:v>2.1451851851888932</c:v>
                </c:pt>
                <c:pt idx="2936">
                  <c:v>2.145960648151231</c:v>
                </c:pt>
                <c:pt idx="2937">
                  <c:v>2.1466898148210021</c:v>
                </c:pt>
                <c:pt idx="2938">
                  <c:v>2.1474074074139935</c:v>
                </c:pt>
                <c:pt idx="2939">
                  <c:v>2.1481365740764886</c:v>
                </c:pt>
                <c:pt idx="2940">
                  <c:v>2.1488657407462597</c:v>
                </c:pt>
                <c:pt idx="2941">
                  <c:v>2.1495833333392511</c:v>
                </c:pt>
                <c:pt idx="2942">
                  <c:v>2.1503587963015889</c:v>
                </c:pt>
                <c:pt idx="2943">
                  <c:v>2.151087962964084</c:v>
                </c:pt>
                <c:pt idx="2944">
                  <c:v>2.1518171296338551</c:v>
                </c:pt>
                <c:pt idx="2945">
                  <c:v>2.1525347222268465</c:v>
                </c:pt>
                <c:pt idx="2946">
                  <c:v>2.1532638888893416</c:v>
                </c:pt>
                <c:pt idx="2947">
                  <c:v>2.1539930555591127</c:v>
                </c:pt>
                <c:pt idx="2948">
                  <c:v>2.1547106481521041</c:v>
                </c:pt>
                <c:pt idx="2949">
                  <c:v>2.1554398148145992</c:v>
                </c:pt>
                <c:pt idx="2950">
                  <c:v>2.1561689814843703</c:v>
                </c:pt>
                <c:pt idx="2951">
                  <c:v>2.1568865740773617</c:v>
                </c:pt>
                <c:pt idx="2952">
                  <c:v>2.1576157407471328</c:v>
                </c:pt>
                <c:pt idx="2953">
                  <c:v>2.1583449074096279</c:v>
                </c:pt>
                <c:pt idx="2954">
                  <c:v>2.1590625000026193</c:v>
                </c:pt>
                <c:pt idx="2955">
                  <c:v>2.1597916666723904</c:v>
                </c:pt>
                <c:pt idx="2956">
                  <c:v>2.1605208333348855</c:v>
                </c:pt>
                <c:pt idx="2957">
                  <c:v>2.161238425927877</c:v>
                </c:pt>
                <c:pt idx="2958">
                  <c:v>2.161967592597648</c:v>
                </c:pt>
                <c:pt idx="2959">
                  <c:v>2.1626967592601432</c:v>
                </c:pt>
                <c:pt idx="2960">
                  <c:v>2.1634143518531346</c:v>
                </c:pt>
                <c:pt idx="2961">
                  <c:v>2.1641435185229057</c:v>
                </c:pt>
                <c:pt idx="2962">
                  <c:v>2.1648726851854008</c:v>
                </c:pt>
                <c:pt idx="2963">
                  <c:v>2.1656481481477385</c:v>
                </c:pt>
                <c:pt idx="2964">
                  <c:v>2.1663773148175096</c:v>
                </c:pt>
                <c:pt idx="2965">
                  <c:v>2.167094907410501</c:v>
                </c:pt>
                <c:pt idx="2966">
                  <c:v>2.1678240740802721</c:v>
                </c:pt>
                <c:pt idx="2967">
                  <c:v>2.1685532407427672</c:v>
                </c:pt>
                <c:pt idx="2968">
                  <c:v>2.1692708333357587</c:v>
                </c:pt>
                <c:pt idx="2969">
                  <c:v>2.1700000000055297</c:v>
                </c:pt>
                <c:pt idx="2970">
                  <c:v>2.1707291666680248</c:v>
                </c:pt>
                <c:pt idx="2971">
                  <c:v>2.1714467592610163</c:v>
                </c:pt>
                <c:pt idx="2972">
                  <c:v>2.1721759259307873</c:v>
                </c:pt>
                <c:pt idx="2973">
                  <c:v>2.1729050925932825</c:v>
                </c:pt>
                <c:pt idx="2974">
                  <c:v>2.1736226851862739</c:v>
                </c:pt>
                <c:pt idx="2975">
                  <c:v>2.174351851856045</c:v>
                </c:pt>
                <c:pt idx="2976">
                  <c:v>2.1750694444490364</c:v>
                </c:pt>
                <c:pt idx="2977">
                  <c:v>2.1757986111115315</c:v>
                </c:pt>
                <c:pt idx="2978">
                  <c:v>2.1765277777813026</c:v>
                </c:pt>
                <c:pt idx="2979">
                  <c:v>2.1772569444437977</c:v>
                </c:pt>
                <c:pt idx="2980">
                  <c:v>2.1779745370367891</c:v>
                </c:pt>
                <c:pt idx="2981">
                  <c:v>2.1787037037065602</c:v>
                </c:pt>
                <c:pt idx="2982">
                  <c:v>2.1794328703763313</c:v>
                </c:pt>
                <c:pt idx="2983">
                  <c:v>2.1801504629693227</c:v>
                </c:pt>
                <c:pt idx="2984">
                  <c:v>2.1808796296318178</c:v>
                </c:pt>
                <c:pt idx="2985">
                  <c:v>2.1816087963015889</c:v>
                </c:pt>
                <c:pt idx="2986">
                  <c:v>2.1823263888945803</c:v>
                </c:pt>
                <c:pt idx="2987">
                  <c:v>2.1830555555570754</c:v>
                </c:pt>
                <c:pt idx="2988">
                  <c:v>2.1837847222268465</c:v>
                </c:pt>
                <c:pt idx="2989">
                  <c:v>2.1845023148198379</c:v>
                </c:pt>
                <c:pt idx="2990">
                  <c:v>2.185231481482333</c:v>
                </c:pt>
                <c:pt idx="2991">
                  <c:v>2.1859606481521041</c:v>
                </c:pt>
                <c:pt idx="2992">
                  <c:v>2.1866898148145992</c:v>
                </c:pt>
                <c:pt idx="2993">
                  <c:v>2.1874074074075907</c:v>
                </c:pt>
                <c:pt idx="2994">
                  <c:v>2.1881365740773617</c:v>
                </c:pt>
                <c:pt idx="2995">
                  <c:v>2.1888657407471328</c:v>
                </c:pt>
                <c:pt idx="2996">
                  <c:v>2.1895833333328483</c:v>
                </c:pt>
                <c:pt idx="2997">
                  <c:v>2.1903125000026193</c:v>
                </c:pt>
                <c:pt idx="2998">
                  <c:v>2.1910416666723904</c:v>
                </c:pt>
                <c:pt idx="2999">
                  <c:v>2.1917592592653818</c:v>
                </c:pt>
                <c:pt idx="3000">
                  <c:v>2.192488425927877</c:v>
                </c:pt>
                <c:pt idx="3001">
                  <c:v>2.1932060185208684</c:v>
                </c:pt>
                <c:pt idx="3002">
                  <c:v>2.1939351851906395</c:v>
                </c:pt>
                <c:pt idx="3003">
                  <c:v>2.1946643518531346</c:v>
                </c:pt>
                <c:pt idx="3004">
                  <c:v>2.1954398148154723</c:v>
                </c:pt>
                <c:pt idx="3005">
                  <c:v>2.1961689814852434</c:v>
                </c:pt>
                <c:pt idx="3006">
                  <c:v>2.1968865740782348</c:v>
                </c:pt>
                <c:pt idx="3007">
                  <c:v>2.19761574074073</c:v>
                </c:pt>
                <c:pt idx="3008">
                  <c:v>2.198344907410501</c:v>
                </c:pt>
                <c:pt idx="3009">
                  <c:v>2.1990625000034925</c:v>
                </c:pt>
                <c:pt idx="3010">
                  <c:v>2.1997916666732635</c:v>
                </c:pt>
                <c:pt idx="3011">
                  <c:v>2.200509259258979</c:v>
                </c:pt>
                <c:pt idx="3012">
                  <c:v>2.2012384259287501</c:v>
                </c:pt>
                <c:pt idx="3013">
                  <c:v>2.2019675925985212</c:v>
                </c:pt>
                <c:pt idx="3014">
                  <c:v>2.2026967592610163</c:v>
                </c:pt>
                <c:pt idx="3015">
                  <c:v>2.203472222223354</c:v>
                </c:pt>
                <c:pt idx="3016">
                  <c:v>2.2041898148163455</c:v>
                </c:pt>
                <c:pt idx="3017">
                  <c:v>2.2049189814861165</c:v>
                </c:pt>
                <c:pt idx="3018">
                  <c:v>2.2056481481486117</c:v>
                </c:pt>
                <c:pt idx="3019">
                  <c:v>2.2063657407416031</c:v>
                </c:pt>
                <c:pt idx="3020">
                  <c:v>2.2070949074113742</c:v>
                </c:pt>
                <c:pt idx="3021">
                  <c:v>2.2078240740738693</c:v>
                </c:pt>
                <c:pt idx="3022">
                  <c:v>2.2085416666668607</c:v>
                </c:pt>
                <c:pt idx="3023">
                  <c:v>2.2092708333366318</c:v>
                </c:pt>
                <c:pt idx="3024">
                  <c:v>2.2100000000064028</c:v>
                </c:pt>
                <c:pt idx="3025">
                  <c:v>2.2107175925921183</c:v>
                </c:pt>
                <c:pt idx="3026">
                  <c:v>2.2114467592618894</c:v>
                </c:pt>
                <c:pt idx="3027">
                  <c:v>2.2121759259316605</c:v>
                </c:pt>
                <c:pt idx="3028">
                  <c:v>2.2128935185246519</c:v>
                </c:pt>
                <c:pt idx="3029">
                  <c:v>2.213622685187147</c:v>
                </c:pt>
                <c:pt idx="3030">
                  <c:v>2.2143518518569181</c:v>
                </c:pt>
                <c:pt idx="3031">
                  <c:v>2.2150810185194132</c:v>
                </c:pt>
                <c:pt idx="3032">
                  <c:v>2.2157986111124046</c:v>
                </c:pt>
                <c:pt idx="3033">
                  <c:v>2.2165277777821757</c:v>
                </c:pt>
                <c:pt idx="3034">
                  <c:v>2.2172453703751671</c:v>
                </c:pt>
                <c:pt idx="3035">
                  <c:v>2.2179745370376622</c:v>
                </c:pt>
                <c:pt idx="3036">
                  <c:v>2.21875</c:v>
                </c:pt>
                <c:pt idx="3037">
                  <c:v>2.2194675925929914</c:v>
                </c:pt>
                <c:pt idx="3038">
                  <c:v>2.2201967592627625</c:v>
                </c:pt>
                <c:pt idx="3039">
                  <c:v>2.2209259259252576</c:v>
                </c:pt>
                <c:pt idx="3040">
                  <c:v>2.221643518518249</c:v>
                </c:pt>
                <c:pt idx="3041">
                  <c:v>2.2223726851880201</c:v>
                </c:pt>
                <c:pt idx="3042">
                  <c:v>2.2231018518577912</c:v>
                </c:pt>
                <c:pt idx="3043">
                  <c:v>2.2238310185202863</c:v>
                </c:pt>
                <c:pt idx="3044">
                  <c:v>2.2245486111132777</c:v>
                </c:pt>
                <c:pt idx="3045">
                  <c:v>2.2252893518525525</c:v>
                </c:pt>
                <c:pt idx="3046">
                  <c:v>2.2260300925991032</c:v>
                </c:pt>
                <c:pt idx="3047">
                  <c:v>2.2267592592615983</c:v>
                </c:pt>
                <c:pt idx="3048">
                  <c:v>2.2274768518545898</c:v>
                </c:pt>
                <c:pt idx="3049">
                  <c:v>2.2282060185243608</c:v>
                </c:pt>
                <c:pt idx="3050">
                  <c:v>2.228935185186856</c:v>
                </c:pt>
                <c:pt idx="3051">
                  <c:v>2.2296527777798474</c:v>
                </c:pt>
                <c:pt idx="3052">
                  <c:v>2.2303819444496185</c:v>
                </c:pt>
                <c:pt idx="3053">
                  <c:v>2.2311111111121136</c:v>
                </c:pt>
                <c:pt idx="3054">
                  <c:v>2.231828703705105</c:v>
                </c:pt>
                <c:pt idx="3055">
                  <c:v>2.2325578703748761</c:v>
                </c:pt>
                <c:pt idx="3056">
                  <c:v>2.2332870370373712</c:v>
                </c:pt>
                <c:pt idx="3057">
                  <c:v>2.2340046296303626</c:v>
                </c:pt>
                <c:pt idx="3058">
                  <c:v>2.2347337963001337</c:v>
                </c:pt>
                <c:pt idx="3059">
                  <c:v>2.2354629629626288</c:v>
                </c:pt>
                <c:pt idx="3060">
                  <c:v>2.2361805555556202</c:v>
                </c:pt>
                <c:pt idx="3061">
                  <c:v>2.2369097222253913</c:v>
                </c:pt>
                <c:pt idx="3062">
                  <c:v>2.2376388888951624</c:v>
                </c:pt>
                <c:pt idx="3063">
                  <c:v>2.2383564814808778</c:v>
                </c:pt>
                <c:pt idx="3064">
                  <c:v>2.2390856481506489</c:v>
                </c:pt>
                <c:pt idx="3065">
                  <c:v>2.23981481482042</c:v>
                </c:pt>
                <c:pt idx="3066">
                  <c:v>2.2405439814829151</c:v>
                </c:pt>
                <c:pt idx="3067">
                  <c:v>2.2412615740759065</c:v>
                </c:pt>
                <c:pt idx="3068">
                  <c:v>2.2419907407456776</c:v>
                </c:pt>
                <c:pt idx="3069">
                  <c:v>2.2427199074081727</c:v>
                </c:pt>
                <c:pt idx="3070">
                  <c:v>2.2434375000011642</c:v>
                </c:pt>
                <c:pt idx="3071">
                  <c:v>2.2441666666709352</c:v>
                </c:pt>
                <c:pt idx="3072">
                  <c:v>2.2448958333334303</c:v>
                </c:pt>
                <c:pt idx="3073">
                  <c:v>2.2456134259264218</c:v>
                </c:pt>
                <c:pt idx="3074">
                  <c:v>2.2463425925961928</c:v>
                </c:pt>
                <c:pt idx="3075">
                  <c:v>2.247071759258688</c:v>
                </c:pt>
                <c:pt idx="3076">
                  <c:v>2.2477893518516794</c:v>
                </c:pt>
                <c:pt idx="3077">
                  <c:v>2.2485185185214505</c:v>
                </c:pt>
                <c:pt idx="3078">
                  <c:v>2.2492476851912215</c:v>
                </c:pt>
                <c:pt idx="3079">
                  <c:v>2.249965277784213</c:v>
                </c:pt>
                <c:pt idx="3080">
                  <c:v>2.2506944444467081</c:v>
                </c:pt>
                <c:pt idx="3081">
                  <c:v>2.2514236111164792</c:v>
                </c:pt>
                <c:pt idx="3082">
                  <c:v>2.2521412037094706</c:v>
                </c:pt>
                <c:pt idx="3083">
                  <c:v>2.2528703703719657</c:v>
                </c:pt>
                <c:pt idx="3084">
                  <c:v>2.2535879629649571</c:v>
                </c:pt>
                <c:pt idx="3085">
                  <c:v>2.2543171296347282</c:v>
                </c:pt>
                <c:pt idx="3086">
                  <c:v>2.2550462962972233</c:v>
                </c:pt>
                <c:pt idx="3087">
                  <c:v>2.2557754629669944</c:v>
                </c:pt>
                <c:pt idx="3088">
                  <c:v>2.2564930555599858</c:v>
                </c:pt>
                <c:pt idx="3089">
                  <c:v>2.2572222222224809</c:v>
                </c:pt>
                <c:pt idx="3090">
                  <c:v>2.257951388892252</c:v>
                </c:pt>
                <c:pt idx="3091">
                  <c:v>2.2586689814852434</c:v>
                </c:pt>
                <c:pt idx="3092">
                  <c:v>2.2593981481477385</c:v>
                </c:pt>
                <c:pt idx="3093">
                  <c:v>2.2601273148175096</c:v>
                </c:pt>
                <c:pt idx="3094">
                  <c:v>2.260844907410501</c:v>
                </c:pt>
                <c:pt idx="3095">
                  <c:v>2.2615740740802721</c:v>
                </c:pt>
                <c:pt idx="3096">
                  <c:v>2.2623032407427672</c:v>
                </c:pt>
                <c:pt idx="3097">
                  <c:v>2.263078703705105</c:v>
                </c:pt>
                <c:pt idx="3098">
                  <c:v>2.2637962962980964</c:v>
                </c:pt>
                <c:pt idx="3099">
                  <c:v>2.2645254629678675</c:v>
                </c:pt>
                <c:pt idx="3100">
                  <c:v>2.2652546296303626</c:v>
                </c:pt>
                <c:pt idx="3101">
                  <c:v>2.265972222223354</c:v>
                </c:pt>
                <c:pt idx="3102">
                  <c:v>2.2667013888931251</c:v>
                </c:pt>
                <c:pt idx="3103">
                  <c:v>2.2674305555556202</c:v>
                </c:pt>
                <c:pt idx="3104">
                  <c:v>2.2681481481486117</c:v>
                </c:pt>
                <c:pt idx="3105">
                  <c:v>2.2688773148183827</c:v>
                </c:pt>
                <c:pt idx="3106">
                  <c:v>2.2696064814808778</c:v>
                </c:pt>
                <c:pt idx="3107">
                  <c:v>2.2703240740738693</c:v>
                </c:pt>
                <c:pt idx="3108">
                  <c:v>2.2710532407436403</c:v>
                </c:pt>
                <c:pt idx="3109">
                  <c:v>2.2717824074134114</c:v>
                </c:pt>
                <c:pt idx="3110">
                  <c:v>2.2725000000064028</c:v>
                </c:pt>
                <c:pt idx="3111">
                  <c:v>2.273229166668898</c:v>
                </c:pt>
                <c:pt idx="3112">
                  <c:v>2.273958333338669</c:v>
                </c:pt>
                <c:pt idx="3113">
                  <c:v>2.2746759259316605</c:v>
                </c:pt>
                <c:pt idx="3114">
                  <c:v>2.2754050925941556</c:v>
                </c:pt>
                <c:pt idx="3115">
                  <c:v>2.2761342592639267</c:v>
                </c:pt>
                <c:pt idx="3116">
                  <c:v>2.2768634259264218</c:v>
                </c:pt>
                <c:pt idx="3117">
                  <c:v>2.2775810185194132</c:v>
                </c:pt>
                <c:pt idx="3118">
                  <c:v>2.2783101851891843</c:v>
                </c:pt>
                <c:pt idx="3119">
                  <c:v>2.2790277777821757</c:v>
                </c:pt>
                <c:pt idx="3120">
                  <c:v>2.2797569444446708</c:v>
                </c:pt>
                <c:pt idx="3121">
                  <c:v>2.2804861111144419</c:v>
                </c:pt>
                <c:pt idx="3122">
                  <c:v>2.2812037037074333</c:v>
                </c:pt>
                <c:pt idx="3123">
                  <c:v>2.2819328703699284</c:v>
                </c:pt>
                <c:pt idx="3124">
                  <c:v>2.2826620370396995</c:v>
                </c:pt>
                <c:pt idx="3125">
                  <c:v>2.2833912037094706</c:v>
                </c:pt>
                <c:pt idx="3126">
                  <c:v>2.284108796302462</c:v>
                </c:pt>
                <c:pt idx="3127">
                  <c:v>2.2848379629649571</c:v>
                </c:pt>
                <c:pt idx="3128">
                  <c:v>2.2855671296347282</c:v>
                </c:pt>
                <c:pt idx="3129">
                  <c:v>2.2862847222277196</c:v>
                </c:pt>
                <c:pt idx="3130">
                  <c:v>2.2870138888902147</c:v>
                </c:pt>
                <c:pt idx="3131">
                  <c:v>2.2877430555599858</c:v>
                </c:pt>
                <c:pt idx="3132">
                  <c:v>2.2884606481529772</c:v>
                </c:pt>
                <c:pt idx="3133">
                  <c:v>2.2891898148154723</c:v>
                </c:pt>
                <c:pt idx="3134">
                  <c:v>2.2899189814852434</c:v>
                </c:pt>
                <c:pt idx="3135">
                  <c:v>2.2906365740782348</c:v>
                </c:pt>
                <c:pt idx="3136">
                  <c:v>2.29136574074073</c:v>
                </c:pt>
                <c:pt idx="3137">
                  <c:v>2.292094907410501</c:v>
                </c:pt>
                <c:pt idx="3138">
                  <c:v>2.2928703703728388</c:v>
                </c:pt>
                <c:pt idx="3139">
                  <c:v>2.2935879629658302</c:v>
                </c:pt>
                <c:pt idx="3140">
                  <c:v>2.2943171296356013</c:v>
                </c:pt>
                <c:pt idx="3141">
                  <c:v>2.2950462962980964</c:v>
                </c:pt>
                <c:pt idx="3142">
                  <c:v>2.2957638888910878</c:v>
                </c:pt>
                <c:pt idx="3143">
                  <c:v>2.2964930555608589</c:v>
                </c:pt>
                <c:pt idx="3144">
                  <c:v>2.297222222223354</c:v>
                </c:pt>
                <c:pt idx="3145">
                  <c:v>2.2979398148163455</c:v>
                </c:pt>
                <c:pt idx="3146">
                  <c:v>2.2986689814861165</c:v>
                </c:pt>
                <c:pt idx="3147">
                  <c:v>2.2993981481486117</c:v>
                </c:pt>
                <c:pt idx="3148">
                  <c:v>2.3001157407416031</c:v>
                </c:pt>
                <c:pt idx="3149">
                  <c:v>2.3009027777807205</c:v>
                </c:pt>
                <c:pt idx="3150">
                  <c:v>2.3016203703737119</c:v>
                </c:pt>
                <c:pt idx="3151">
                  <c:v>2.302349537043483</c:v>
                </c:pt>
                <c:pt idx="3152">
                  <c:v>2.3030787037059781</c:v>
                </c:pt>
                <c:pt idx="3153">
                  <c:v>2.3037962962989695</c:v>
                </c:pt>
                <c:pt idx="3154">
                  <c:v>2.3045254629687406</c:v>
                </c:pt>
                <c:pt idx="3155">
                  <c:v>2.305243055561732</c:v>
                </c:pt>
                <c:pt idx="3156">
                  <c:v>2.3059722222242272</c:v>
                </c:pt>
                <c:pt idx="3157">
                  <c:v>2.3067013888939982</c:v>
                </c:pt>
                <c:pt idx="3158">
                  <c:v>2.3074189814869897</c:v>
                </c:pt>
                <c:pt idx="3159">
                  <c:v>2.3081481481494848</c:v>
                </c:pt>
                <c:pt idx="3160">
                  <c:v>2.3088773148192558</c:v>
                </c:pt>
                <c:pt idx="3161">
                  <c:v>2.3095949074122473</c:v>
                </c:pt>
                <c:pt idx="3162">
                  <c:v>2.3103240740747424</c:v>
                </c:pt>
                <c:pt idx="3163">
                  <c:v>2.3110532407445135</c:v>
                </c:pt>
                <c:pt idx="3164">
                  <c:v>2.3117708333375049</c:v>
                </c:pt>
                <c:pt idx="3165">
                  <c:v>2.3125578703766223</c:v>
                </c:pt>
                <c:pt idx="3166">
                  <c:v>2.3132754629623378</c:v>
                </c:pt>
                <c:pt idx="3167">
                  <c:v>2.3140046296321088</c:v>
                </c:pt>
                <c:pt idx="3168">
                  <c:v>2.3147337963018799</c:v>
                </c:pt>
                <c:pt idx="3169">
                  <c:v>2.3154513888948713</c:v>
                </c:pt>
                <c:pt idx="3170">
                  <c:v>2.3161805555573665</c:v>
                </c:pt>
                <c:pt idx="3171">
                  <c:v>2.3169560185197042</c:v>
                </c:pt>
                <c:pt idx="3172">
                  <c:v>2.3176851851894753</c:v>
                </c:pt>
                <c:pt idx="3173">
                  <c:v>2.3184027777824667</c:v>
                </c:pt>
                <c:pt idx="3174">
                  <c:v>2.3191319444449618</c:v>
                </c:pt>
                <c:pt idx="3175">
                  <c:v>2.3198611111147329</c:v>
                </c:pt>
                <c:pt idx="3176">
                  <c:v>2.320590277777228</c:v>
                </c:pt>
                <c:pt idx="3177">
                  <c:v>2.3213078703702195</c:v>
                </c:pt>
                <c:pt idx="3178">
                  <c:v>2.3220370370399905</c:v>
                </c:pt>
                <c:pt idx="3179">
                  <c:v>2.322754629632982</c:v>
                </c:pt>
                <c:pt idx="3180">
                  <c:v>2.323483796302753</c:v>
                </c:pt>
                <c:pt idx="3181">
                  <c:v>2.3242129629652482</c:v>
                </c:pt>
                <c:pt idx="3182">
                  <c:v>2.3249305555582396</c:v>
                </c:pt>
                <c:pt idx="3183">
                  <c:v>2.3256597222280107</c:v>
                </c:pt>
                <c:pt idx="3184">
                  <c:v>2.3263888888905058</c:v>
                </c:pt>
                <c:pt idx="3185">
                  <c:v>2.3271064814834972</c:v>
                </c:pt>
                <c:pt idx="3186">
                  <c:v>2.3278356481532683</c:v>
                </c:pt>
                <c:pt idx="3187">
                  <c:v>2.3285648148157634</c:v>
                </c:pt>
                <c:pt idx="3188">
                  <c:v>2.3292824074087548</c:v>
                </c:pt>
                <c:pt idx="3189">
                  <c:v>2.3300115740785259</c:v>
                </c:pt>
                <c:pt idx="3190">
                  <c:v>2.330740740741021</c:v>
                </c:pt>
                <c:pt idx="3191">
                  <c:v>2.3314583333340124</c:v>
                </c:pt>
                <c:pt idx="3192">
                  <c:v>2.3321875000037835</c:v>
                </c:pt>
                <c:pt idx="3193">
                  <c:v>2.3329166666662786</c:v>
                </c:pt>
                <c:pt idx="3194">
                  <c:v>2.33363425925927</c:v>
                </c:pt>
                <c:pt idx="3195">
                  <c:v>2.3343634259290411</c:v>
                </c:pt>
                <c:pt idx="3196">
                  <c:v>2.3350925925988122</c:v>
                </c:pt>
                <c:pt idx="3197">
                  <c:v>2.33586805556115</c:v>
                </c:pt>
                <c:pt idx="3198">
                  <c:v>2.3365856481541414</c:v>
                </c:pt>
                <c:pt idx="3199">
                  <c:v>2.3373148148166365</c:v>
                </c:pt>
                <c:pt idx="3200">
                  <c:v>2.3380439814864076</c:v>
                </c:pt>
                <c:pt idx="3201">
                  <c:v>2.338761574079399</c:v>
                </c:pt>
                <c:pt idx="3202">
                  <c:v>2.3394907407418941</c:v>
                </c:pt>
                <c:pt idx="3203">
                  <c:v>2.3402199074116652</c:v>
                </c:pt>
                <c:pt idx="3204">
                  <c:v>2.3409375000046566</c:v>
                </c:pt>
                <c:pt idx="3205">
                  <c:v>2.3416666666671517</c:v>
                </c:pt>
                <c:pt idx="3206">
                  <c:v>2.3423958333369228</c:v>
                </c:pt>
                <c:pt idx="3207">
                  <c:v>2.3431134259299142</c:v>
                </c:pt>
                <c:pt idx="3208">
                  <c:v>2.3438425925924093</c:v>
                </c:pt>
                <c:pt idx="3209">
                  <c:v>2.3445717592621804</c:v>
                </c:pt>
                <c:pt idx="3210">
                  <c:v>2.3452893518551718</c:v>
                </c:pt>
                <c:pt idx="3211">
                  <c:v>2.3460185185249429</c:v>
                </c:pt>
                <c:pt idx="3212">
                  <c:v>2.346747685187438</c:v>
                </c:pt>
                <c:pt idx="3213">
                  <c:v>2.3474652777804295</c:v>
                </c:pt>
                <c:pt idx="3214">
                  <c:v>2.3481944444502005</c:v>
                </c:pt>
                <c:pt idx="3215">
                  <c:v>2.3489236111126957</c:v>
                </c:pt>
                <c:pt idx="3216">
                  <c:v>2.3496412037056871</c:v>
                </c:pt>
                <c:pt idx="3217">
                  <c:v>2.3503703703754582</c:v>
                </c:pt>
                <c:pt idx="3218">
                  <c:v>2.3510995370379533</c:v>
                </c:pt>
                <c:pt idx="3219">
                  <c:v>2.3518171296309447</c:v>
                </c:pt>
                <c:pt idx="3220">
                  <c:v>2.3525462963007158</c:v>
                </c:pt>
                <c:pt idx="3221">
                  <c:v>2.3532754629632109</c:v>
                </c:pt>
                <c:pt idx="3222">
                  <c:v>2.3539930555562023</c:v>
                </c:pt>
                <c:pt idx="3223">
                  <c:v>2.3547222222259734</c:v>
                </c:pt>
                <c:pt idx="3224">
                  <c:v>2.3554513888884685</c:v>
                </c:pt>
                <c:pt idx="3225">
                  <c:v>2.3561689814814599</c:v>
                </c:pt>
                <c:pt idx="3226">
                  <c:v>2.356898148151231</c:v>
                </c:pt>
                <c:pt idx="3227">
                  <c:v>2.3576273148210021</c:v>
                </c:pt>
                <c:pt idx="3228">
                  <c:v>2.3583449074139935</c:v>
                </c:pt>
                <c:pt idx="3229">
                  <c:v>2.3590740740764886</c:v>
                </c:pt>
                <c:pt idx="3230">
                  <c:v>2.35979166666948</c:v>
                </c:pt>
                <c:pt idx="3231">
                  <c:v>2.3605208333392511</c:v>
                </c:pt>
                <c:pt idx="3232">
                  <c:v>2.3612500000017462</c:v>
                </c:pt>
                <c:pt idx="3233">
                  <c:v>2.3619675925947377</c:v>
                </c:pt>
                <c:pt idx="3234">
                  <c:v>2.3626967592645087</c:v>
                </c:pt>
                <c:pt idx="3235">
                  <c:v>2.3634259259270038</c:v>
                </c:pt>
                <c:pt idx="3236">
                  <c:v>2.3641435185199953</c:v>
                </c:pt>
                <c:pt idx="3237">
                  <c:v>2.3648726851897663</c:v>
                </c:pt>
                <c:pt idx="3238">
                  <c:v>2.3656018518522615</c:v>
                </c:pt>
                <c:pt idx="3239">
                  <c:v>2.3663194444452529</c:v>
                </c:pt>
                <c:pt idx="3240">
                  <c:v>2.367048611115024</c:v>
                </c:pt>
                <c:pt idx="3241">
                  <c:v>2.3677777777775191</c:v>
                </c:pt>
                <c:pt idx="3242">
                  <c:v>2.3684953703705105</c:v>
                </c:pt>
                <c:pt idx="3243">
                  <c:v>2.3692245370402816</c:v>
                </c:pt>
                <c:pt idx="3244">
                  <c:v>2.3699537037100527</c:v>
                </c:pt>
                <c:pt idx="3245">
                  <c:v>2.3706712962957681</c:v>
                </c:pt>
                <c:pt idx="3246">
                  <c:v>2.3714004629655392</c:v>
                </c:pt>
                <c:pt idx="3247">
                  <c:v>2.3721296296353103</c:v>
                </c:pt>
                <c:pt idx="3248">
                  <c:v>2.3728472222283017</c:v>
                </c:pt>
                <c:pt idx="3249">
                  <c:v>2.3735763888907968</c:v>
                </c:pt>
                <c:pt idx="3250">
                  <c:v>2.3743055555605679</c:v>
                </c:pt>
                <c:pt idx="3251">
                  <c:v>2.3750231481535593</c:v>
                </c:pt>
                <c:pt idx="3252">
                  <c:v>2.3757523148160544</c:v>
                </c:pt>
                <c:pt idx="3253">
                  <c:v>2.3764814814858255</c:v>
                </c:pt>
                <c:pt idx="3254">
                  <c:v>2.3771990740788169</c:v>
                </c:pt>
                <c:pt idx="3255">
                  <c:v>2.377928240741312</c:v>
                </c:pt>
                <c:pt idx="3256">
                  <c:v>2.3786574074110831</c:v>
                </c:pt>
                <c:pt idx="3257">
                  <c:v>2.3793750000040745</c:v>
                </c:pt>
                <c:pt idx="3258">
                  <c:v>2.380162037043192</c:v>
                </c:pt>
                <c:pt idx="3259">
                  <c:v>2.3808912037056871</c:v>
                </c:pt>
                <c:pt idx="3260">
                  <c:v>2.3816203703754582</c:v>
                </c:pt>
                <c:pt idx="3261">
                  <c:v>2.3823379629684496</c:v>
                </c:pt>
                <c:pt idx="3262">
                  <c:v>2.3830671296309447</c:v>
                </c:pt>
                <c:pt idx="3263">
                  <c:v>2.3837847222239361</c:v>
                </c:pt>
                <c:pt idx="3264">
                  <c:v>2.3845138888937072</c:v>
                </c:pt>
                <c:pt idx="3265">
                  <c:v>2.3852430555562023</c:v>
                </c:pt>
                <c:pt idx="3266">
                  <c:v>2.3859606481491937</c:v>
                </c:pt>
                <c:pt idx="3267">
                  <c:v>2.3866898148189648</c:v>
                </c:pt>
                <c:pt idx="3268">
                  <c:v>2.3874189814814599</c:v>
                </c:pt>
                <c:pt idx="3269">
                  <c:v>2.3881944444437977</c:v>
                </c:pt>
                <c:pt idx="3270">
                  <c:v>2.3889236111135688</c:v>
                </c:pt>
                <c:pt idx="3271">
                  <c:v>2.3896412037065602</c:v>
                </c:pt>
                <c:pt idx="3272">
                  <c:v>2.3903703703763313</c:v>
                </c:pt>
                <c:pt idx="3273">
                  <c:v>2.3910995370388264</c:v>
                </c:pt>
                <c:pt idx="3274">
                  <c:v>2.3918171296318178</c:v>
                </c:pt>
                <c:pt idx="3275">
                  <c:v>2.3925462963015889</c:v>
                </c:pt>
                <c:pt idx="3276">
                  <c:v>2.393275462964084</c:v>
                </c:pt>
                <c:pt idx="3277">
                  <c:v>2.3939930555570754</c:v>
                </c:pt>
                <c:pt idx="3278">
                  <c:v>2.3947222222268465</c:v>
                </c:pt>
                <c:pt idx="3279">
                  <c:v>2.3954513888893416</c:v>
                </c:pt>
                <c:pt idx="3280">
                  <c:v>2.396168981482333</c:v>
                </c:pt>
                <c:pt idx="3281">
                  <c:v>2.3968981481521041</c:v>
                </c:pt>
                <c:pt idx="3282">
                  <c:v>2.3976273148145992</c:v>
                </c:pt>
                <c:pt idx="3283">
                  <c:v>2.3983449074075907</c:v>
                </c:pt>
                <c:pt idx="3284">
                  <c:v>2.3990740740773617</c:v>
                </c:pt>
                <c:pt idx="3285">
                  <c:v>2.3998032407471328</c:v>
                </c:pt>
                <c:pt idx="3286">
                  <c:v>2.4005208333328483</c:v>
                </c:pt>
                <c:pt idx="3287">
                  <c:v>2.4012500000026193</c:v>
                </c:pt>
                <c:pt idx="3288">
                  <c:v>2.4019791666723904</c:v>
                </c:pt>
                <c:pt idx="3289">
                  <c:v>2.4026967592653818</c:v>
                </c:pt>
                <c:pt idx="3290">
                  <c:v>2.4034722222277196</c:v>
                </c:pt>
                <c:pt idx="3291">
                  <c:v>2.4042013888902147</c:v>
                </c:pt>
                <c:pt idx="3292">
                  <c:v>2.4049305555599858</c:v>
                </c:pt>
                <c:pt idx="3293">
                  <c:v>2.4056481481529772</c:v>
                </c:pt>
                <c:pt idx="3294">
                  <c:v>2.4063773148154723</c:v>
                </c:pt>
                <c:pt idx="3295">
                  <c:v>2.4071064814852434</c:v>
                </c:pt>
                <c:pt idx="3296">
                  <c:v>2.4078240740782348</c:v>
                </c:pt>
                <c:pt idx="3297">
                  <c:v>2.40855324074073</c:v>
                </c:pt>
                <c:pt idx="3298">
                  <c:v>2.409282407410501</c:v>
                </c:pt>
                <c:pt idx="3299">
                  <c:v>2.4100000000034925</c:v>
                </c:pt>
                <c:pt idx="3300">
                  <c:v>2.4107291666732635</c:v>
                </c:pt>
                <c:pt idx="3301">
                  <c:v>2.4114583333357587</c:v>
                </c:pt>
                <c:pt idx="3302">
                  <c:v>2.4121759259287501</c:v>
                </c:pt>
                <c:pt idx="3303">
                  <c:v>2.4129050925985212</c:v>
                </c:pt>
                <c:pt idx="3304">
                  <c:v>2.4136342592610163</c:v>
                </c:pt>
                <c:pt idx="3305">
                  <c:v>2.4143518518540077</c:v>
                </c:pt>
                <c:pt idx="3306">
                  <c:v>2.4150810185237788</c:v>
                </c:pt>
                <c:pt idx="3307">
                  <c:v>2.4158101851862739</c:v>
                </c:pt>
                <c:pt idx="3308">
                  <c:v>2.4165277777792653</c:v>
                </c:pt>
                <c:pt idx="3309">
                  <c:v>2.4172569444490364</c:v>
                </c:pt>
                <c:pt idx="3310">
                  <c:v>2.4179861111115315</c:v>
                </c:pt>
                <c:pt idx="3311">
                  <c:v>2.4187037037045229</c:v>
                </c:pt>
                <c:pt idx="3312">
                  <c:v>2.419432870374294</c:v>
                </c:pt>
                <c:pt idx="3313">
                  <c:v>2.4201620370367891</c:v>
                </c:pt>
                <c:pt idx="3314">
                  <c:v>2.4208796296297805</c:v>
                </c:pt>
                <c:pt idx="3315">
                  <c:v>2.4216087962995516</c:v>
                </c:pt>
                <c:pt idx="3316">
                  <c:v>2.4223379629693227</c:v>
                </c:pt>
                <c:pt idx="3317">
                  <c:v>2.4230555555550382</c:v>
                </c:pt>
                <c:pt idx="3318">
                  <c:v>2.4237847222248092</c:v>
                </c:pt>
                <c:pt idx="3319">
                  <c:v>2.4245138888945803</c:v>
                </c:pt>
                <c:pt idx="3320">
                  <c:v>2.4252314814875717</c:v>
                </c:pt>
                <c:pt idx="3321">
                  <c:v>2.4259606481500668</c:v>
                </c:pt>
                <c:pt idx="3322">
                  <c:v>2.4266898148198379</c:v>
                </c:pt>
                <c:pt idx="3323">
                  <c:v>2.4274074074128293</c:v>
                </c:pt>
                <c:pt idx="3324">
                  <c:v>2.4281365740753245</c:v>
                </c:pt>
                <c:pt idx="3325">
                  <c:v>2.4288657407450955</c:v>
                </c:pt>
                <c:pt idx="3326">
                  <c:v>2.429583333338087</c:v>
                </c:pt>
                <c:pt idx="3327">
                  <c:v>2.4303125000005821</c:v>
                </c:pt>
                <c:pt idx="3328">
                  <c:v>2.4310416666703532</c:v>
                </c:pt>
                <c:pt idx="3329">
                  <c:v>2.4317592592633446</c:v>
                </c:pt>
                <c:pt idx="3330">
                  <c:v>2.4324884259258397</c:v>
                </c:pt>
                <c:pt idx="3331">
                  <c:v>2.4332638888954534</c:v>
                </c:pt>
                <c:pt idx="3332">
                  <c:v>2.4339930555579485</c:v>
                </c:pt>
                <c:pt idx="3333">
                  <c:v>2.4347222222277196</c:v>
                </c:pt>
                <c:pt idx="3334">
                  <c:v>2.435439814820711</c:v>
                </c:pt>
                <c:pt idx="3335">
                  <c:v>2.4361689814832062</c:v>
                </c:pt>
                <c:pt idx="3336">
                  <c:v>2.4368981481529772</c:v>
                </c:pt>
                <c:pt idx="3337">
                  <c:v>2.437673611115315</c:v>
                </c:pt>
                <c:pt idx="3338">
                  <c:v>2.4384027777778101</c:v>
                </c:pt>
                <c:pt idx="3339">
                  <c:v>2.4391203703708015</c:v>
                </c:pt>
                <c:pt idx="3340">
                  <c:v>2.4398495370405726</c:v>
                </c:pt>
                <c:pt idx="3341">
                  <c:v>2.4405787037030677</c:v>
                </c:pt>
                <c:pt idx="3342">
                  <c:v>2.4412962962960592</c:v>
                </c:pt>
                <c:pt idx="3343">
                  <c:v>2.4420717592656729</c:v>
                </c:pt>
                <c:pt idx="3344">
                  <c:v>2.442800925928168</c:v>
                </c:pt>
                <c:pt idx="3345">
                  <c:v>2.4435300925979391</c:v>
                </c:pt>
                <c:pt idx="3346">
                  <c:v>2.4442476851909305</c:v>
                </c:pt>
                <c:pt idx="3347">
                  <c:v>2.4449768518534256</c:v>
                </c:pt>
                <c:pt idx="3348">
                  <c:v>2.4457060185231967</c:v>
                </c:pt>
                <c:pt idx="3349">
                  <c:v>2.4464236111161881</c:v>
                </c:pt>
                <c:pt idx="3350">
                  <c:v>2.4471527777786832</c:v>
                </c:pt>
                <c:pt idx="3351">
                  <c:v>2.4478819444484543</c:v>
                </c:pt>
                <c:pt idx="3352">
                  <c:v>2.4485995370414457</c:v>
                </c:pt>
                <c:pt idx="3353">
                  <c:v>2.4493287037039408</c:v>
                </c:pt>
                <c:pt idx="3354">
                  <c:v>2.4500578703737119</c:v>
                </c:pt>
                <c:pt idx="3355">
                  <c:v>2.4507754629667033</c:v>
                </c:pt>
                <c:pt idx="3356">
                  <c:v>2.4515046296291985</c:v>
                </c:pt>
                <c:pt idx="3357">
                  <c:v>2.4522337962989695</c:v>
                </c:pt>
                <c:pt idx="3358">
                  <c:v>2.452951388891961</c:v>
                </c:pt>
                <c:pt idx="3359">
                  <c:v>2.453680555561732</c:v>
                </c:pt>
                <c:pt idx="3360">
                  <c:v>2.4544097222242272</c:v>
                </c:pt>
                <c:pt idx="3361">
                  <c:v>2.4551388888939982</c:v>
                </c:pt>
                <c:pt idx="3362">
                  <c:v>2.4558564814869897</c:v>
                </c:pt>
                <c:pt idx="3363">
                  <c:v>2.4565856481494848</c:v>
                </c:pt>
                <c:pt idx="3364">
                  <c:v>2.4573611111118225</c:v>
                </c:pt>
                <c:pt idx="3365">
                  <c:v>2.4580902777815936</c:v>
                </c:pt>
                <c:pt idx="3366">
                  <c:v>2.458807870374585</c:v>
                </c:pt>
                <c:pt idx="3367">
                  <c:v>2.4595370370370802</c:v>
                </c:pt>
                <c:pt idx="3368">
                  <c:v>2.4602662037068512</c:v>
                </c:pt>
                <c:pt idx="3369">
                  <c:v>2.4609837962998427</c:v>
                </c:pt>
                <c:pt idx="3370">
                  <c:v>2.4617129629623378</c:v>
                </c:pt>
                <c:pt idx="3371">
                  <c:v>2.4624421296321088</c:v>
                </c:pt>
                <c:pt idx="3372">
                  <c:v>2.4631597222251003</c:v>
                </c:pt>
                <c:pt idx="3373">
                  <c:v>2.4638888888948713</c:v>
                </c:pt>
                <c:pt idx="3374">
                  <c:v>2.4646180555573665</c:v>
                </c:pt>
                <c:pt idx="3375">
                  <c:v>2.4653356481503579</c:v>
                </c:pt>
                <c:pt idx="3376">
                  <c:v>2.466064814820129</c:v>
                </c:pt>
                <c:pt idx="3377">
                  <c:v>2.4667939814826241</c:v>
                </c:pt>
                <c:pt idx="3378">
                  <c:v>2.4675115740756155</c:v>
                </c:pt>
                <c:pt idx="3379">
                  <c:v>2.4682407407453866</c:v>
                </c:pt>
                <c:pt idx="3380">
                  <c:v>2.4689699074078817</c:v>
                </c:pt>
                <c:pt idx="3381">
                  <c:v>2.4696875000008731</c:v>
                </c:pt>
                <c:pt idx="3382">
                  <c:v>2.4704166666706442</c:v>
                </c:pt>
                <c:pt idx="3383">
                  <c:v>2.4711458333331393</c:v>
                </c:pt>
                <c:pt idx="3384">
                  <c:v>2.4718634259261307</c:v>
                </c:pt>
                <c:pt idx="3385">
                  <c:v>2.4725925925959018</c:v>
                </c:pt>
                <c:pt idx="3386">
                  <c:v>2.4733217592656729</c:v>
                </c:pt>
                <c:pt idx="3387">
                  <c:v>2.4740393518513883</c:v>
                </c:pt>
                <c:pt idx="3388">
                  <c:v>2.4747685185211594</c:v>
                </c:pt>
                <c:pt idx="3389">
                  <c:v>2.4754976851909305</c:v>
                </c:pt>
                <c:pt idx="3390">
                  <c:v>2.4762268518534256</c:v>
                </c:pt>
                <c:pt idx="3391">
                  <c:v>2.476944444446417</c:v>
                </c:pt>
                <c:pt idx="3392">
                  <c:v>2.4776736111161881</c:v>
                </c:pt>
                <c:pt idx="3393">
                  <c:v>2.4784027777786832</c:v>
                </c:pt>
                <c:pt idx="3394">
                  <c:v>2.4791203703716747</c:v>
                </c:pt>
                <c:pt idx="3395">
                  <c:v>2.4798495370414457</c:v>
                </c:pt>
                <c:pt idx="3396">
                  <c:v>2.4805787037039408</c:v>
                </c:pt>
                <c:pt idx="3397">
                  <c:v>2.4812962962969323</c:v>
                </c:pt>
                <c:pt idx="3398">
                  <c:v>2.4820254629667033</c:v>
                </c:pt>
                <c:pt idx="3399">
                  <c:v>2.4827546296291985</c:v>
                </c:pt>
                <c:pt idx="3400">
                  <c:v>2.4834722222221899</c:v>
                </c:pt>
                <c:pt idx="3401">
                  <c:v>2.484201388891961</c:v>
                </c:pt>
                <c:pt idx="3402">
                  <c:v>2.484930555561732</c:v>
                </c:pt>
                <c:pt idx="3403">
                  <c:v>2.4856481481547235</c:v>
                </c:pt>
                <c:pt idx="3404">
                  <c:v>2.4863773148172186</c:v>
                </c:pt>
                <c:pt idx="3405">
                  <c:v>2.4871064814869897</c:v>
                </c:pt>
                <c:pt idx="3406">
                  <c:v>2.4878240740799811</c:v>
                </c:pt>
                <c:pt idx="3407">
                  <c:v>2.4885532407424762</c:v>
                </c:pt>
                <c:pt idx="3408">
                  <c:v>2.4892708333354676</c:v>
                </c:pt>
                <c:pt idx="3409">
                  <c:v>2.4900000000052387</c:v>
                </c:pt>
                <c:pt idx="3410">
                  <c:v>2.4907291666677338</c:v>
                </c:pt>
                <c:pt idx="3411">
                  <c:v>2.4914583333375049</c:v>
                </c:pt>
                <c:pt idx="3412">
                  <c:v>2.4921759259304963</c:v>
                </c:pt>
                <c:pt idx="3413">
                  <c:v>2.4929050925929914</c:v>
                </c:pt>
                <c:pt idx="3414">
                  <c:v>2.4936342592627625</c:v>
                </c:pt>
                <c:pt idx="3415">
                  <c:v>2.4943518518557539</c:v>
                </c:pt>
                <c:pt idx="3416">
                  <c:v>2.495081018518249</c:v>
                </c:pt>
                <c:pt idx="3417">
                  <c:v>2.4958101851880201</c:v>
                </c:pt>
                <c:pt idx="3418">
                  <c:v>2.4965277777810115</c:v>
                </c:pt>
                <c:pt idx="3419">
                  <c:v>2.4972569444507826</c:v>
                </c:pt>
                <c:pt idx="3420">
                  <c:v>2.4979861111132777</c:v>
                </c:pt>
                <c:pt idx="3421">
                  <c:v>2.4987037037062692</c:v>
                </c:pt>
                <c:pt idx="3422">
                  <c:v>2.4994328703760402</c:v>
                </c:pt>
                <c:pt idx="3423">
                  <c:v>2.5001620370385353</c:v>
                </c:pt>
                <c:pt idx="3424">
                  <c:v>2.5008796296315268</c:v>
                </c:pt>
                <c:pt idx="3425">
                  <c:v>2.5016550925938645</c:v>
                </c:pt>
                <c:pt idx="3426">
                  <c:v>2.5023842592636356</c:v>
                </c:pt>
                <c:pt idx="3427">
                  <c:v>2.5031134259261307</c:v>
                </c:pt>
                <c:pt idx="3428">
                  <c:v>2.5038310185191222</c:v>
                </c:pt>
                <c:pt idx="3429">
                  <c:v>2.5045601851888932</c:v>
                </c:pt>
                <c:pt idx="3430">
                  <c:v>2.5052893518513883</c:v>
                </c:pt>
                <c:pt idx="3431">
                  <c:v>2.5060648148210021</c:v>
                </c:pt>
                <c:pt idx="3432">
                  <c:v>2.5067824074139935</c:v>
                </c:pt>
                <c:pt idx="3433">
                  <c:v>2.5075115740764886</c:v>
                </c:pt>
                <c:pt idx="3434">
                  <c:v>2.5082407407462597</c:v>
                </c:pt>
                <c:pt idx="3435">
                  <c:v>2.5089583333392511</c:v>
                </c:pt>
                <c:pt idx="3436">
                  <c:v>2.5096875000017462</c:v>
                </c:pt>
                <c:pt idx="3437">
                  <c:v>2.510462962964084</c:v>
                </c:pt>
                <c:pt idx="3438">
                  <c:v>2.5111805555570754</c:v>
                </c:pt>
                <c:pt idx="3439">
                  <c:v>2.5119097222268465</c:v>
                </c:pt>
                <c:pt idx="3440">
                  <c:v>2.5126388888893416</c:v>
                </c:pt>
                <c:pt idx="3441">
                  <c:v>2.513356481482333</c:v>
                </c:pt>
                <c:pt idx="3442">
                  <c:v>2.5140856481521041</c:v>
                </c:pt>
                <c:pt idx="3443">
                  <c:v>2.5148611111144419</c:v>
                </c:pt>
                <c:pt idx="3444">
                  <c:v>2.5155787037074333</c:v>
                </c:pt>
                <c:pt idx="3445">
                  <c:v>2.5163078703699284</c:v>
                </c:pt>
                <c:pt idx="3446">
                  <c:v>2.5170370370396995</c:v>
                </c:pt>
                <c:pt idx="3447">
                  <c:v>2.5177546296326909</c:v>
                </c:pt>
                <c:pt idx="3448">
                  <c:v>2.518483796302462</c:v>
                </c:pt>
                <c:pt idx="3449">
                  <c:v>2.5192592592647998</c:v>
                </c:pt>
                <c:pt idx="3450">
                  <c:v>2.5199884259272949</c:v>
                </c:pt>
                <c:pt idx="3451">
                  <c:v>2.520717592597066</c:v>
                </c:pt>
                <c:pt idx="3452">
                  <c:v>2.5214351851900574</c:v>
                </c:pt>
                <c:pt idx="3453">
                  <c:v>2.5221643518525525</c:v>
                </c:pt>
                <c:pt idx="3454">
                  <c:v>2.5228935185223236</c:v>
                </c:pt>
                <c:pt idx="3455">
                  <c:v>2.523611111115315</c:v>
                </c:pt>
                <c:pt idx="3456">
                  <c:v>2.5243402777778101</c:v>
                </c:pt>
                <c:pt idx="3457">
                  <c:v>2.5250694444475812</c:v>
                </c:pt>
                <c:pt idx="3458">
                  <c:v>2.5257870370405726</c:v>
                </c:pt>
                <c:pt idx="3459">
                  <c:v>2.5265162037030677</c:v>
                </c:pt>
                <c:pt idx="3460">
                  <c:v>2.5272337962960592</c:v>
                </c:pt>
                <c:pt idx="3461">
                  <c:v>2.5279629629658302</c:v>
                </c:pt>
                <c:pt idx="3462">
                  <c:v>2.5286921296356013</c:v>
                </c:pt>
                <c:pt idx="3463">
                  <c:v>2.5294097222285927</c:v>
                </c:pt>
                <c:pt idx="3464">
                  <c:v>2.5301388888910878</c:v>
                </c:pt>
                <c:pt idx="3465">
                  <c:v>2.5309143518534256</c:v>
                </c:pt>
                <c:pt idx="3466">
                  <c:v>2.5316435185231967</c:v>
                </c:pt>
                <c:pt idx="3467">
                  <c:v>2.5323726851856918</c:v>
                </c:pt>
                <c:pt idx="3468">
                  <c:v>2.5330902777786832</c:v>
                </c:pt>
                <c:pt idx="3469">
                  <c:v>2.5338194444484543</c:v>
                </c:pt>
                <c:pt idx="3470">
                  <c:v>2.5345486111109494</c:v>
                </c:pt>
                <c:pt idx="3471">
                  <c:v>2.5352662037039408</c:v>
                </c:pt>
                <c:pt idx="3472">
                  <c:v>2.5359953703737119</c:v>
                </c:pt>
                <c:pt idx="3473">
                  <c:v>2.536724537043483</c:v>
                </c:pt>
                <c:pt idx="3474">
                  <c:v>2.5374421296291985</c:v>
                </c:pt>
                <c:pt idx="3475">
                  <c:v>2.5381712962989695</c:v>
                </c:pt>
                <c:pt idx="3476">
                  <c:v>2.5389467592613073</c:v>
                </c:pt>
                <c:pt idx="3477">
                  <c:v>2.5396759259310784</c:v>
                </c:pt>
                <c:pt idx="3478">
                  <c:v>2.5403935185240698</c:v>
                </c:pt>
                <c:pt idx="3479">
                  <c:v>2.5411226851865649</c:v>
                </c:pt>
                <c:pt idx="3480">
                  <c:v>2.541851851856336</c:v>
                </c:pt>
                <c:pt idx="3481">
                  <c:v>2.5425694444493274</c:v>
                </c:pt>
                <c:pt idx="3482">
                  <c:v>2.5433564814811689</c:v>
                </c:pt>
                <c:pt idx="3483">
                  <c:v>2.5440740740741603</c:v>
                </c:pt>
                <c:pt idx="3484">
                  <c:v>2.5448032407439314</c:v>
                </c:pt>
                <c:pt idx="3485">
                  <c:v>2.5455324074137025</c:v>
                </c:pt>
                <c:pt idx="3486">
                  <c:v>2.5462499999994179</c:v>
                </c:pt>
                <c:pt idx="3487">
                  <c:v>2.546979166669189</c:v>
                </c:pt>
                <c:pt idx="3488">
                  <c:v>2.5477546296315268</c:v>
                </c:pt>
                <c:pt idx="3489">
                  <c:v>2.5484837963012978</c:v>
                </c:pt>
                <c:pt idx="3490">
                  <c:v>2.549212962963793</c:v>
                </c:pt>
                <c:pt idx="3491">
                  <c:v>2.5499305555567844</c:v>
                </c:pt>
                <c:pt idx="3492">
                  <c:v>2.5506597222265555</c:v>
                </c:pt>
                <c:pt idx="3493">
                  <c:v>2.5513888888890506</c:v>
                </c:pt>
                <c:pt idx="3494">
                  <c:v>2.5521643518513883</c:v>
                </c:pt>
                <c:pt idx="3495">
                  <c:v>2.5528819444443798</c:v>
                </c:pt>
                <c:pt idx="3496">
                  <c:v>2.5536111111141508</c:v>
                </c:pt>
                <c:pt idx="3497">
                  <c:v>2.5543402777839219</c:v>
                </c:pt>
                <c:pt idx="3498">
                  <c:v>2.555069444446417</c:v>
                </c:pt>
                <c:pt idx="3499">
                  <c:v>2.5557870370394085</c:v>
                </c:pt>
                <c:pt idx="3500">
                  <c:v>2.5565162037091795</c:v>
                </c:pt>
                <c:pt idx="3501">
                  <c:v>2.5572453703716747</c:v>
                </c:pt>
                <c:pt idx="3502">
                  <c:v>2.5579629629646661</c:v>
                </c:pt>
                <c:pt idx="3503">
                  <c:v>2.5586921296344372</c:v>
                </c:pt>
                <c:pt idx="3504">
                  <c:v>2.5594212962969323</c:v>
                </c:pt>
                <c:pt idx="3505">
                  <c:v>2.5601504629667033</c:v>
                </c:pt>
                <c:pt idx="3506">
                  <c:v>2.5608680555596948</c:v>
                </c:pt>
                <c:pt idx="3507">
                  <c:v>2.5615972222221899</c:v>
                </c:pt>
                <c:pt idx="3508">
                  <c:v>2.562326388891961</c:v>
                </c:pt>
                <c:pt idx="3509">
                  <c:v>2.563055555561732</c:v>
                </c:pt>
                <c:pt idx="3510">
                  <c:v>2.5637731481547235</c:v>
                </c:pt>
                <c:pt idx="3511">
                  <c:v>2.5645023148172186</c:v>
                </c:pt>
                <c:pt idx="3512">
                  <c:v>2.5652314814869897</c:v>
                </c:pt>
                <c:pt idx="3513">
                  <c:v>2.5659606481494848</c:v>
                </c:pt>
                <c:pt idx="3514">
                  <c:v>2.5666782407424762</c:v>
                </c:pt>
                <c:pt idx="3515">
                  <c:v>2.5674074074122473</c:v>
                </c:pt>
                <c:pt idx="3516">
                  <c:v>2.5681365740747424</c:v>
                </c:pt>
                <c:pt idx="3517">
                  <c:v>2.5688657407445135</c:v>
                </c:pt>
                <c:pt idx="3518">
                  <c:v>2.5695833333375049</c:v>
                </c:pt>
                <c:pt idx="3519">
                  <c:v>2.5703125</c:v>
                </c:pt>
                <c:pt idx="3520">
                  <c:v>2.5710879629623378</c:v>
                </c:pt>
                <c:pt idx="3521">
                  <c:v>2.5718171296321088</c:v>
                </c:pt>
                <c:pt idx="3522">
                  <c:v>2.5725347222251003</c:v>
                </c:pt>
                <c:pt idx="3523">
                  <c:v>2.5732638888948713</c:v>
                </c:pt>
                <c:pt idx="3524">
                  <c:v>2.5739930555573665</c:v>
                </c:pt>
                <c:pt idx="3525">
                  <c:v>2.5747222222271375</c:v>
                </c:pt>
                <c:pt idx="3526">
                  <c:v>2.5754976851894753</c:v>
                </c:pt>
                <c:pt idx="3527">
                  <c:v>2.5762152777824667</c:v>
                </c:pt>
                <c:pt idx="3528">
                  <c:v>2.5769444444449618</c:v>
                </c:pt>
                <c:pt idx="3529">
                  <c:v>2.5776736111147329</c:v>
                </c:pt>
                <c:pt idx="3530">
                  <c:v>2.5783912037077243</c:v>
                </c:pt>
                <c:pt idx="3531">
                  <c:v>2.5791203703702195</c:v>
                </c:pt>
                <c:pt idx="3532">
                  <c:v>2.5798958333398332</c:v>
                </c:pt>
                <c:pt idx="3533">
                  <c:v>2.5806134259255487</c:v>
                </c:pt>
                <c:pt idx="3534">
                  <c:v>2.5813425925953197</c:v>
                </c:pt>
                <c:pt idx="3535">
                  <c:v>2.5820717592650908</c:v>
                </c:pt>
                <c:pt idx="3536">
                  <c:v>2.5827893518580822</c:v>
                </c:pt>
                <c:pt idx="3537">
                  <c:v>2.5835185185205773</c:v>
                </c:pt>
                <c:pt idx="3538">
                  <c:v>2.5842939814829151</c:v>
                </c:pt>
                <c:pt idx="3539">
                  <c:v>2.5850115740759065</c:v>
                </c:pt>
                <c:pt idx="3540">
                  <c:v>2.5857407407456776</c:v>
                </c:pt>
                <c:pt idx="3541">
                  <c:v>2.5864699074081727</c:v>
                </c:pt>
                <c:pt idx="3542">
                  <c:v>2.5871875000011642</c:v>
                </c:pt>
                <c:pt idx="3543">
                  <c:v>2.5879166666709352</c:v>
                </c:pt>
                <c:pt idx="3544">
                  <c:v>2.588692129633273</c:v>
                </c:pt>
                <c:pt idx="3545">
                  <c:v>2.5894212962957681</c:v>
                </c:pt>
                <c:pt idx="3546">
                  <c:v>2.5901388888887595</c:v>
                </c:pt>
                <c:pt idx="3547">
                  <c:v>2.5908680555585306</c:v>
                </c:pt>
                <c:pt idx="3548">
                  <c:v>2.5915972222283017</c:v>
                </c:pt>
                <c:pt idx="3549">
                  <c:v>2.5923148148212931</c:v>
                </c:pt>
                <c:pt idx="3550">
                  <c:v>2.5930902777836309</c:v>
                </c:pt>
                <c:pt idx="3551">
                  <c:v>2.5938078703766223</c:v>
                </c:pt>
                <c:pt idx="3552">
                  <c:v>2.5945370370391174</c:v>
                </c:pt>
                <c:pt idx="3553">
                  <c:v>2.5952662037088885</c:v>
                </c:pt>
                <c:pt idx="3554">
                  <c:v>2.5959837963018799</c:v>
                </c:pt>
                <c:pt idx="3555">
                  <c:v>2.596712962964375</c:v>
                </c:pt>
                <c:pt idx="3556">
                  <c:v>2.5974768518572091</c:v>
                </c:pt>
                <c:pt idx="3557">
                  <c:v>2.5982060185197042</c:v>
                </c:pt>
                <c:pt idx="3558">
                  <c:v>2.5989236111126957</c:v>
                </c:pt>
                <c:pt idx="3559">
                  <c:v>2.5996527777824667</c:v>
                </c:pt>
                <c:pt idx="3560">
                  <c:v>2.6003819444449618</c:v>
                </c:pt>
                <c:pt idx="3561">
                  <c:v>2.6010995370379533</c:v>
                </c:pt>
                <c:pt idx="3562">
                  <c:v>2.601875000000291</c:v>
                </c:pt>
                <c:pt idx="3563">
                  <c:v>2.6025925925932825</c:v>
                </c:pt>
                <c:pt idx="3564">
                  <c:v>2.6033217592630535</c:v>
                </c:pt>
                <c:pt idx="3565">
                  <c:v>2.6040509259255487</c:v>
                </c:pt>
                <c:pt idx="3566">
                  <c:v>2.6047685185185401</c:v>
                </c:pt>
                <c:pt idx="3567">
                  <c:v>2.6054976851883112</c:v>
                </c:pt>
                <c:pt idx="3568">
                  <c:v>2.6062615740738693</c:v>
                </c:pt>
                <c:pt idx="3569">
                  <c:v>2.6069907407436403</c:v>
                </c:pt>
                <c:pt idx="3570">
                  <c:v>2.6077083333366318</c:v>
                </c:pt>
                <c:pt idx="3571">
                  <c:v>2.6084375000064028</c:v>
                </c:pt>
                <c:pt idx="3572">
                  <c:v>2.609166666668898</c:v>
                </c:pt>
                <c:pt idx="3573">
                  <c:v>2.6098842592618894</c:v>
                </c:pt>
                <c:pt idx="3574">
                  <c:v>2.6106597222242272</c:v>
                </c:pt>
                <c:pt idx="3575">
                  <c:v>2.6113888888939982</c:v>
                </c:pt>
                <c:pt idx="3576">
                  <c:v>2.6121064814869897</c:v>
                </c:pt>
                <c:pt idx="3577">
                  <c:v>2.6128356481494848</c:v>
                </c:pt>
                <c:pt idx="3578">
                  <c:v>2.6135648148192558</c:v>
                </c:pt>
                <c:pt idx="3579">
                  <c:v>2.6142824074122473</c:v>
                </c:pt>
                <c:pt idx="3580">
                  <c:v>2.615057870374585</c:v>
                </c:pt>
                <c:pt idx="3581">
                  <c:v>2.6157754629675765</c:v>
                </c:pt>
                <c:pt idx="3582">
                  <c:v>2.6165046296300716</c:v>
                </c:pt>
                <c:pt idx="3583">
                  <c:v>2.6172337962998427</c:v>
                </c:pt>
                <c:pt idx="3584">
                  <c:v>2.6179513888928341</c:v>
                </c:pt>
                <c:pt idx="3585">
                  <c:v>2.6186805555553292</c:v>
                </c:pt>
                <c:pt idx="3586">
                  <c:v>2.6194444444481633</c:v>
                </c:pt>
                <c:pt idx="3587">
                  <c:v>2.6201736111106584</c:v>
                </c:pt>
                <c:pt idx="3588">
                  <c:v>2.6209027777804295</c:v>
                </c:pt>
                <c:pt idx="3589">
                  <c:v>2.6216203703734209</c:v>
                </c:pt>
                <c:pt idx="3590">
                  <c:v>2.622349537043192</c:v>
                </c:pt>
                <c:pt idx="3591">
                  <c:v>2.6230787037056871</c:v>
                </c:pt>
                <c:pt idx="3592">
                  <c:v>2.6238541666680248</c:v>
                </c:pt>
                <c:pt idx="3593">
                  <c:v>2.6245717592610163</c:v>
                </c:pt>
                <c:pt idx="3594">
                  <c:v>2.6253009259307873</c:v>
                </c:pt>
                <c:pt idx="3595">
                  <c:v>2.6260300925932825</c:v>
                </c:pt>
                <c:pt idx="3596">
                  <c:v>2.6267476851862739</c:v>
                </c:pt>
                <c:pt idx="3597">
                  <c:v>2.627476851856045</c:v>
                </c:pt>
                <c:pt idx="3598">
                  <c:v>2.6282523148183827</c:v>
                </c:pt>
                <c:pt idx="3599">
                  <c:v>2.6289699074113742</c:v>
                </c:pt>
                <c:pt idx="3600">
                  <c:v>2.6296990740738693</c:v>
                </c:pt>
                <c:pt idx="3601">
                  <c:v>2.6304282407436403</c:v>
                </c:pt>
                <c:pt idx="3602">
                  <c:v>2.6311458333366318</c:v>
                </c:pt>
                <c:pt idx="3603">
                  <c:v>2.6318750000064028</c:v>
                </c:pt>
                <c:pt idx="3604">
                  <c:v>2.6326504629687406</c:v>
                </c:pt>
                <c:pt idx="3605">
                  <c:v>2.633368055561732</c:v>
                </c:pt>
                <c:pt idx="3606">
                  <c:v>2.6340972222242272</c:v>
                </c:pt>
                <c:pt idx="3607">
                  <c:v>2.6348148148172186</c:v>
                </c:pt>
                <c:pt idx="3608">
                  <c:v>2.6355439814869897</c:v>
                </c:pt>
                <c:pt idx="3609">
                  <c:v>2.6362731481494848</c:v>
                </c:pt>
                <c:pt idx="3610">
                  <c:v>2.6370370370423188</c:v>
                </c:pt>
                <c:pt idx="3611">
                  <c:v>2.637766203704814</c:v>
                </c:pt>
                <c:pt idx="3612">
                  <c:v>2.638495370374585</c:v>
                </c:pt>
                <c:pt idx="3613">
                  <c:v>2.6392129629675765</c:v>
                </c:pt>
                <c:pt idx="3614">
                  <c:v>2.6399421296300716</c:v>
                </c:pt>
                <c:pt idx="3615">
                  <c:v>2.6406712962998427</c:v>
                </c:pt>
                <c:pt idx="3616">
                  <c:v>2.6414351851854008</c:v>
                </c:pt>
                <c:pt idx="3617">
                  <c:v>2.6421643518551718</c:v>
                </c:pt>
                <c:pt idx="3618">
                  <c:v>2.6428935185249429</c:v>
                </c:pt>
                <c:pt idx="3619">
                  <c:v>2.643622685187438</c:v>
                </c:pt>
                <c:pt idx="3620">
                  <c:v>2.6443402777804295</c:v>
                </c:pt>
                <c:pt idx="3621">
                  <c:v>2.6450694444502005</c:v>
                </c:pt>
                <c:pt idx="3622">
                  <c:v>2.6458449074125383</c:v>
                </c:pt>
                <c:pt idx="3623">
                  <c:v>2.6465625000055297</c:v>
                </c:pt>
                <c:pt idx="3624">
                  <c:v>2.6472916666680248</c:v>
                </c:pt>
                <c:pt idx="3625">
                  <c:v>2.6480208333377959</c:v>
                </c:pt>
                <c:pt idx="3626">
                  <c:v>2.6487384259307873</c:v>
                </c:pt>
                <c:pt idx="3627">
                  <c:v>2.6494675925932825</c:v>
                </c:pt>
                <c:pt idx="3628">
                  <c:v>2.6502430555556202</c:v>
                </c:pt>
                <c:pt idx="3629">
                  <c:v>2.6509722222253913</c:v>
                </c:pt>
                <c:pt idx="3630">
                  <c:v>2.6517013888951624</c:v>
                </c:pt>
                <c:pt idx="3631">
                  <c:v>2.6524189814808778</c:v>
                </c:pt>
                <c:pt idx="3632">
                  <c:v>2.6531481481506489</c:v>
                </c:pt>
                <c:pt idx="3633">
                  <c:v>2.65387731482042</c:v>
                </c:pt>
                <c:pt idx="3634">
                  <c:v>2.6546527777827578</c:v>
                </c:pt>
                <c:pt idx="3635">
                  <c:v>2.6553703703757492</c:v>
                </c:pt>
                <c:pt idx="3636">
                  <c:v>2.6560995370382443</c:v>
                </c:pt>
                <c:pt idx="3637">
                  <c:v>2.6568287037080154</c:v>
                </c:pt>
                <c:pt idx="3638">
                  <c:v>2.6575462963010068</c:v>
                </c:pt>
                <c:pt idx="3639">
                  <c:v>2.6582754629635019</c:v>
                </c:pt>
                <c:pt idx="3640">
                  <c:v>2.659004629633273</c:v>
                </c:pt>
                <c:pt idx="3641">
                  <c:v>2.6597222222262644</c:v>
                </c:pt>
                <c:pt idx="3642">
                  <c:v>2.6604513888887595</c:v>
                </c:pt>
                <c:pt idx="3643">
                  <c:v>2.6611805555585306</c:v>
                </c:pt>
                <c:pt idx="3644">
                  <c:v>2.6619097222283017</c:v>
                </c:pt>
                <c:pt idx="3645">
                  <c:v>2.6626273148212931</c:v>
                </c:pt>
                <c:pt idx="3646">
                  <c:v>2.6633564814837882</c:v>
                </c:pt>
                <c:pt idx="3647">
                  <c:v>2.6640856481535593</c:v>
                </c:pt>
                <c:pt idx="3648">
                  <c:v>2.6648032407465507</c:v>
                </c:pt>
                <c:pt idx="3649">
                  <c:v>2.6655324074090458</c:v>
                </c:pt>
                <c:pt idx="3650">
                  <c:v>2.6662615740788169</c:v>
                </c:pt>
                <c:pt idx="3651">
                  <c:v>2.6669791666718083</c:v>
                </c:pt>
                <c:pt idx="3652">
                  <c:v>2.6677083333343035</c:v>
                </c:pt>
                <c:pt idx="3653">
                  <c:v>2.6684375000040745</c:v>
                </c:pt>
                <c:pt idx="3654">
                  <c:v>2.669155092597066</c:v>
                </c:pt>
                <c:pt idx="3655">
                  <c:v>2.6698842592595611</c:v>
                </c:pt>
                <c:pt idx="3656">
                  <c:v>2.6706134259293322</c:v>
                </c:pt>
                <c:pt idx="3657">
                  <c:v>2.6713310185223236</c:v>
                </c:pt>
                <c:pt idx="3658">
                  <c:v>2.6720601851848187</c:v>
                </c:pt>
                <c:pt idx="3659">
                  <c:v>2.6727893518545898</c:v>
                </c:pt>
                <c:pt idx="3660">
                  <c:v>2.6735069444475812</c:v>
                </c:pt>
                <c:pt idx="3661">
                  <c:v>2.6742361111173523</c:v>
                </c:pt>
                <c:pt idx="3662">
                  <c:v>2.6749652777798474</c:v>
                </c:pt>
                <c:pt idx="3663">
                  <c:v>2.6756828703728388</c:v>
                </c:pt>
                <c:pt idx="3664">
                  <c:v>2.6764120370426099</c:v>
                </c:pt>
                <c:pt idx="3665">
                  <c:v>2.677141203705105</c:v>
                </c:pt>
                <c:pt idx="3666">
                  <c:v>2.6778587962980964</c:v>
                </c:pt>
                <c:pt idx="3667">
                  <c:v>2.6785879629678675</c:v>
                </c:pt>
                <c:pt idx="3668">
                  <c:v>2.6793171296303626</c:v>
                </c:pt>
                <c:pt idx="3669">
                  <c:v>2.680034722223354</c:v>
                </c:pt>
                <c:pt idx="3670">
                  <c:v>2.6807638888931251</c:v>
                </c:pt>
                <c:pt idx="3671">
                  <c:v>2.6814930555556202</c:v>
                </c:pt>
                <c:pt idx="3672">
                  <c:v>2.6822106481486117</c:v>
                </c:pt>
                <c:pt idx="3673">
                  <c:v>2.6829398148183827</c:v>
                </c:pt>
                <c:pt idx="3674">
                  <c:v>2.6836689814808778</c:v>
                </c:pt>
                <c:pt idx="3675">
                  <c:v>2.6844444444504916</c:v>
                </c:pt>
                <c:pt idx="3676">
                  <c:v>2.685162037043483</c:v>
                </c:pt>
                <c:pt idx="3677">
                  <c:v>2.6858912037059781</c:v>
                </c:pt>
                <c:pt idx="3678">
                  <c:v>2.6866203703757492</c:v>
                </c:pt>
                <c:pt idx="3679">
                  <c:v>2.6873379629687406</c:v>
                </c:pt>
                <c:pt idx="3680">
                  <c:v>2.6880671296312357</c:v>
                </c:pt>
                <c:pt idx="3681">
                  <c:v>2.6888310185240698</c:v>
                </c:pt>
                <c:pt idx="3682">
                  <c:v>2.6895601851865649</c:v>
                </c:pt>
                <c:pt idx="3683">
                  <c:v>2.6902777777795563</c:v>
                </c:pt>
                <c:pt idx="3684">
                  <c:v>2.6910069444493274</c:v>
                </c:pt>
                <c:pt idx="3685">
                  <c:v>2.6917245370423188</c:v>
                </c:pt>
                <c:pt idx="3686">
                  <c:v>2.692453703704814</c:v>
                </c:pt>
                <c:pt idx="3687">
                  <c:v>2.693182870374585</c:v>
                </c:pt>
                <c:pt idx="3688">
                  <c:v>2.6939004629675765</c:v>
                </c:pt>
                <c:pt idx="3689">
                  <c:v>2.6946296296300716</c:v>
                </c:pt>
                <c:pt idx="3690">
                  <c:v>2.6953587962998427</c:v>
                </c:pt>
                <c:pt idx="3691">
                  <c:v>2.6960763888928341</c:v>
                </c:pt>
                <c:pt idx="3692">
                  <c:v>2.6968518518551718</c:v>
                </c:pt>
                <c:pt idx="3693">
                  <c:v>2.6975810185249429</c:v>
                </c:pt>
                <c:pt idx="3694">
                  <c:v>2.698310185187438</c:v>
                </c:pt>
                <c:pt idx="3695">
                  <c:v>2.6990277777804295</c:v>
                </c:pt>
                <c:pt idx="3696">
                  <c:v>2.6997569444502005</c:v>
                </c:pt>
                <c:pt idx="3697">
                  <c:v>2.7004861111126957</c:v>
                </c:pt>
                <c:pt idx="3698">
                  <c:v>2.7012615740750334</c:v>
                </c:pt>
                <c:pt idx="3699">
                  <c:v>2.7019907407448045</c:v>
                </c:pt>
                <c:pt idx="3700">
                  <c:v>2.7027083333377959</c:v>
                </c:pt>
                <c:pt idx="3701">
                  <c:v>2.703437500000291</c:v>
                </c:pt>
                <c:pt idx="3702">
                  <c:v>2.7041666666700621</c:v>
                </c:pt>
                <c:pt idx="3703">
                  <c:v>2.7048842592630535</c:v>
                </c:pt>
                <c:pt idx="3704">
                  <c:v>2.7056134259255487</c:v>
                </c:pt>
                <c:pt idx="3705">
                  <c:v>2.7063425925953197</c:v>
                </c:pt>
                <c:pt idx="3706">
                  <c:v>2.7070601851883112</c:v>
                </c:pt>
                <c:pt idx="3707">
                  <c:v>2.7077893518580822</c:v>
                </c:pt>
                <c:pt idx="3708">
                  <c:v>2.7085185185205773</c:v>
                </c:pt>
                <c:pt idx="3709">
                  <c:v>2.7092361111135688</c:v>
                </c:pt>
                <c:pt idx="3710">
                  <c:v>2.7099652777833398</c:v>
                </c:pt>
                <c:pt idx="3711">
                  <c:v>2.7106828703763313</c:v>
                </c:pt>
                <c:pt idx="3712">
                  <c:v>2.7114120370388264</c:v>
                </c:pt>
                <c:pt idx="3713">
                  <c:v>2.7121412037085975</c:v>
                </c:pt>
                <c:pt idx="3714">
                  <c:v>2.7128587963015889</c:v>
                </c:pt>
                <c:pt idx="3715">
                  <c:v>2.713587962964084</c:v>
                </c:pt>
                <c:pt idx="3716">
                  <c:v>2.7143171296338551</c:v>
                </c:pt>
                <c:pt idx="3717">
                  <c:v>2.7150347222268465</c:v>
                </c:pt>
                <c:pt idx="3718">
                  <c:v>2.7157638888893416</c:v>
                </c:pt>
                <c:pt idx="3719">
                  <c:v>2.7165393518516794</c:v>
                </c:pt>
                <c:pt idx="3720">
                  <c:v>2.7172685185214505</c:v>
                </c:pt>
                <c:pt idx="3721">
                  <c:v>2.7179861111144419</c:v>
                </c:pt>
                <c:pt idx="3722">
                  <c:v>2.718715277784213</c:v>
                </c:pt>
                <c:pt idx="3723">
                  <c:v>2.7194444444467081</c:v>
                </c:pt>
                <c:pt idx="3724">
                  <c:v>2.7201620370396995</c:v>
                </c:pt>
                <c:pt idx="3725">
                  <c:v>2.7208912037094706</c:v>
                </c:pt>
                <c:pt idx="3726">
                  <c:v>2.7216203703719657</c:v>
                </c:pt>
                <c:pt idx="3727">
                  <c:v>2.7223379629649571</c:v>
                </c:pt>
                <c:pt idx="3728">
                  <c:v>2.7230671296347282</c:v>
                </c:pt>
                <c:pt idx="3729">
                  <c:v>2.7237962962972233</c:v>
                </c:pt>
                <c:pt idx="3730">
                  <c:v>2.7245138888902147</c:v>
                </c:pt>
                <c:pt idx="3731">
                  <c:v>2.7252430555599858</c:v>
                </c:pt>
                <c:pt idx="3732">
                  <c:v>2.7259606481529772</c:v>
                </c:pt>
                <c:pt idx="3733">
                  <c:v>2.7266898148154723</c:v>
                </c:pt>
                <c:pt idx="3734">
                  <c:v>2.7274189814852434</c:v>
                </c:pt>
                <c:pt idx="3735">
                  <c:v>2.7281944444475812</c:v>
                </c:pt>
                <c:pt idx="3736">
                  <c:v>2.7289120370405726</c:v>
                </c:pt>
                <c:pt idx="3737">
                  <c:v>2.7296412037030677</c:v>
                </c:pt>
                <c:pt idx="3738">
                  <c:v>2.7303703703728388</c:v>
                </c:pt>
                <c:pt idx="3739">
                  <c:v>2.7310879629658302</c:v>
                </c:pt>
                <c:pt idx="3740">
                  <c:v>2.7318171296356013</c:v>
                </c:pt>
                <c:pt idx="3741">
                  <c:v>2.7325462962980964</c:v>
                </c:pt>
                <c:pt idx="3742">
                  <c:v>2.7332638888910878</c:v>
                </c:pt>
                <c:pt idx="3743">
                  <c:v>2.7339930555608589</c:v>
                </c:pt>
                <c:pt idx="3744">
                  <c:v>2.734722222223354</c:v>
                </c:pt>
                <c:pt idx="3745">
                  <c:v>2.7354398148163455</c:v>
                </c:pt>
                <c:pt idx="3746">
                  <c:v>2.7361689814861165</c:v>
                </c:pt>
                <c:pt idx="3747">
                  <c:v>2.736886574079108</c:v>
                </c:pt>
                <c:pt idx="3748">
                  <c:v>2.7376157407416031</c:v>
                </c:pt>
                <c:pt idx="3749">
                  <c:v>2.7383449074113742</c:v>
                </c:pt>
                <c:pt idx="3750">
                  <c:v>2.7390625000043656</c:v>
                </c:pt>
                <c:pt idx="3751">
                  <c:v>2.7398379629667033</c:v>
                </c:pt>
                <c:pt idx="3752">
                  <c:v>2.7405671296291985</c:v>
                </c:pt>
                <c:pt idx="3753">
                  <c:v>2.7412962962989695</c:v>
                </c:pt>
                <c:pt idx="3754">
                  <c:v>2.7420254629687406</c:v>
                </c:pt>
                <c:pt idx="3755">
                  <c:v>2.742743055561732</c:v>
                </c:pt>
                <c:pt idx="3756">
                  <c:v>2.7434722222242272</c:v>
                </c:pt>
                <c:pt idx="3757">
                  <c:v>2.7441898148172186</c:v>
                </c:pt>
                <c:pt idx="3758">
                  <c:v>2.7449189814869897</c:v>
                </c:pt>
                <c:pt idx="3759">
                  <c:v>2.7456481481494848</c:v>
                </c:pt>
                <c:pt idx="3760">
                  <c:v>2.7463657407424762</c:v>
                </c:pt>
                <c:pt idx="3761">
                  <c:v>2.7470949074122473</c:v>
                </c:pt>
                <c:pt idx="3762">
                  <c:v>2.7478240740747424</c:v>
                </c:pt>
                <c:pt idx="3763">
                  <c:v>2.7485416666677338</c:v>
                </c:pt>
                <c:pt idx="3764">
                  <c:v>2.7492708333375049</c:v>
                </c:pt>
                <c:pt idx="3765">
                  <c:v>2.75</c:v>
                </c:pt>
                <c:pt idx="3766">
                  <c:v>2.7507175925929914</c:v>
                </c:pt>
                <c:pt idx="3767">
                  <c:v>2.7514467592627625</c:v>
                </c:pt>
                <c:pt idx="3768">
                  <c:v>2.7521759259252576</c:v>
                </c:pt>
                <c:pt idx="3769">
                  <c:v>2.752893518518249</c:v>
                </c:pt>
                <c:pt idx="3770">
                  <c:v>2.7536226851880201</c:v>
                </c:pt>
                <c:pt idx="3771">
                  <c:v>2.7543518518577912</c:v>
                </c:pt>
                <c:pt idx="3772">
                  <c:v>2.7550694444507826</c:v>
                </c:pt>
                <c:pt idx="3773">
                  <c:v>2.7557986111132777</c:v>
                </c:pt>
                <c:pt idx="3774">
                  <c:v>2.7565277777830488</c:v>
                </c:pt>
                <c:pt idx="3775">
                  <c:v>2.7572453703760402</c:v>
                </c:pt>
                <c:pt idx="3776">
                  <c:v>2.7579745370385353</c:v>
                </c:pt>
                <c:pt idx="3777">
                  <c:v>2.7587037037083064</c:v>
                </c:pt>
                <c:pt idx="3778">
                  <c:v>2.7594212963012978</c:v>
                </c:pt>
                <c:pt idx="3779">
                  <c:v>2.760150462963793</c:v>
                </c:pt>
                <c:pt idx="3780">
                  <c:v>2.7608680555567844</c:v>
                </c:pt>
                <c:pt idx="3781">
                  <c:v>2.7615972222265555</c:v>
                </c:pt>
                <c:pt idx="3782">
                  <c:v>2.7623263888890506</c:v>
                </c:pt>
                <c:pt idx="3783">
                  <c:v>2.7630555555588217</c:v>
                </c:pt>
                <c:pt idx="3784">
                  <c:v>2.7637731481518131</c:v>
                </c:pt>
                <c:pt idx="3785">
                  <c:v>2.7645023148143082</c:v>
                </c:pt>
                <c:pt idx="3786">
                  <c:v>2.7652199074072996</c:v>
                </c:pt>
                <c:pt idx="3787">
                  <c:v>2.766006944446417</c:v>
                </c:pt>
                <c:pt idx="3788">
                  <c:v>2.7667245370394085</c:v>
                </c:pt>
                <c:pt idx="3789">
                  <c:v>2.7674537037091795</c:v>
                </c:pt>
                <c:pt idx="3790">
                  <c:v>2.7681828703716747</c:v>
                </c:pt>
                <c:pt idx="3791">
                  <c:v>2.7689004629646661</c:v>
                </c:pt>
                <c:pt idx="3792">
                  <c:v>2.7696296296344372</c:v>
                </c:pt>
                <c:pt idx="3793">
                  <c:v>2.7703472222274286</c:v>
                </c:pt>
                <c:pt idx="3794">
                  <c:v>2.7710763888899237</c:v>
                </c:pt>
                <c:pt idx="3795">
                  <c:v>2.7718055555596948</c:v>
                </c:pt>
                <c:pt idx="3796">
                  <c:v>2.7725231481526862</c:v>
                </c:pt>
                <c:pt idx="3797">
                  <c:v>2.7732523148151813</c:v>
                </c:pt>
                <c:pt idx="3798">
                  <c:v>2.7739814814849524</c:v>
                </c:pt>
                <c:pt idx="3799">
                  <c:v>2.7746990740779438</c:v>
                </c:pt>
                <c:pt idx="3800">
                  <c:v>2.7754282407404389</c:v>
                </c:pt>
                <c:pt idx="3801">
                  <c:v>2.77615740741021</c:v>
                </c:pt>
                <c:pt idx="3802">
                  <c:v>2.7768750000032014</c:v>
                </c:pt>
                <c:pt idx="3803">
                  <c:v>2.7776504629655392</c:v>
                </c:pt>
                <c:pt idx="3804">
                  <c:v>2.7783796296353103</c:v>
                </c:pt>
                <c:pt idx="3805">
                  <c:v>2.7790972222283017</c:v>
                </c:pt>
                <c:pt idx="3806">
                  <c:v>2.7798263888907968</c:v>
                </c:pt>
                <c:pt idx="3807">
                  <c:v>2.7805555555605679</c:v>
                </c:pt>
                <c:pt idx="3808">
                  <c:v>2.7812731481535593</c:v>
                </c:pt>
                <c:pt idx="3809">
                  <c:v>2.7820486111158971</c:v>
                </c:pt>
                <c:pt idx="3810">
                  <c:v>2.7827777777783922</c:v>
                </c:pt>
                <c:pt idx="3811">
                  <c:v>2.7835069444481633</c:v>
                </c:pt>
                <c:pt idx="3812">
                  <c:v>2.7842245370411547</c:v>
                </c:pt>
                <c:pt idx="3813">
                  <c:v>2.7849537037036498</c:v>
                </c:pt>
                <c:pt idx="3814">
                  <c:v>2.7856828703734209</c:v>
                </c:pt>
                <c:pt idx="3815">
                  <c:v>2.7864583333357587</c:v>
                </c:pt>
                <c:pt idx="3816">
                  <c:v>2.7871759259287501</c:v>
                </c:pt>
                <c:pt idx="3817">
                  <c:v>2.7879050925985212</c:v>
                </c:pt>
                <c:pt idx="3818">
                  <c:v>2.7886226851915126</c:v>
                </c:pt>
                <c:pt idx="3819">
                  <c:v>2.7893518518540077</c:v>
                </c:pt>
                <c:pt idx="3820">
                  <c:v>2.7900810185237788</c:v>
                </c:pt>
                <c:pt idx="3821">
                  <c:v>2.7908564814861165</c:v>
                </c:pt>
                <c:pt idx="3822">
                  <c:v>2.7915856481486117</c:v>
                </c:pt>
                <c:pt idx="3823">
                  <c:v>2.7923032407416031</c:v>
                </c:pt>
                <c:pt idx="3824">
                  <c:v>2.7930324074113742</c:v>
                </c:pt>
                <c:pt idx="3825">
                  <c:v>2.7937615740738693</c:v>
                </c:pt>
                <c:pt idx="3826">
                  <c:v>2.7944791666668607</c:v>
                </c:pt>
                <c:pt idx="3827">
                  <c:v>2.7952083333366318</c:v>
                </c:pt>
                <c:pt idx="3828">
                  <c:v>2.7959375000064028</c:v>
                </c:pt>
                <c:pt idx="3829">
                  <c:v>2.7966550925921183</c:v>
                </c:pt>
                <c:pt idx="3830">
                  <c:v>2.7973842592618894</c:v>
                </c:pt>
                <c:pt idx="3831">
                  <c:v>2.7981134259316605</c:v>
                </c:pt>
                <c:pt idx="3832">
                  <c:v>2.7988888888939982</c:v>
                </c:pt>
                <c:pt idx="3833">
                  <c:v>2.7996064814869897</c:v>
                </c:pt>
                <c:pt idx="3834">
                  <c:v>2.8003356481494848</c:v>
                </c:pt>
                <c:pt idx="3835">
                  <c:v>2.8010648148192558</c:v>
                </c:pt>
                <c:pt idx="3836">
                  <c:v>2.8017824074122473</c:v>
                </c:pt>
                <c:pt idx="3837">
                  <c:v>2.8025115740747424</c:v>
                </c:pt>
                <c:pt idx="3838">
                  <c:v>2.8032291666677338</c:v>
                </c:pt>
                <c:pt idx="3839">
                  <c:v>2.8039583333375049</c:v>
                </c:pt>
                <c:pt idx="3840">
                  <c:v>2.8046875</c:v>
                </c:pt>
                <c:pt idx="3841">
                  <c:v>2.8054050925929914</c:v>
                </c:pt>
                <c:pt idx="3842">
                  <c:v>2.8061342592627625</c:v>
                </c:pt>
                <c:pt idx="3843">
                  <c:v>2.8068634259252576</c:v>
                </c:pt>
                <c:pt idx="3844">
                  <c:v>2.807581018518249</c:v>
                </c:pt>
                <c:pt idx="3845">
                  <c:v>2.8083101851880201</c:v>
                </c:pt>
                <c:pt idx="3846">
                  <c:v>2.8090393518577912</c:v>
                </c:pt>
                <c:pt idx="3847">
                  <c:v>2.8097569444507826</c:v>
                </c:pt>
                <c:pt idx="3848">
                  <c:v>2.8104861111132777</c:v>
                </c:pt>
                <c:pt idx="3849">
                  <c:v>2.8112152777830488</c:v>
                </c:pt>
                <c:pt idx="3850">
                  <c:v>2.8119328703760402</c:v>
                </c:pt>
                <c:pt idx="3851">
                  <c:v>2.8126620370385353</c:v>
                </c:pt>
                <c:pt idx="3852">
                  <c:v>2.8133912037083064</c:v>
                </c:pt>
                <c:pt idx="3853">
                  <c:v>2.8141666666706442</c:v>
                </c:pt>
                <c:pt idx="3854">
                  <c:v>2.8148842592636356</c:v>
                </c:pt>
                <c:pt idx="3855">
                  <c:v>2.8156134259261307</c:v>
                </c:pt>
                <c:pt idx="3856">
                  <c:v>2.8163425925959018</c:v>
                </c:pt>
                <c:pt idx="3857">
                  <c:v>2.8170601851888932</c:v>
                </c:pt>
                <c:pt idx="3858">
                  <c:v>2.8177893518513883</c:v>
                </c:pt>
                <c:pt idx="3859">
                  <c:v>2.8185648148210021</c:v>
                </c:pt>
                <c:pt idx="3860">
                  <c:v>2.8192939814834972</c:v>
                </c:pt>
                <c:pt idx="3861">
                  <c:v>2.8200115740764886</c:v>
                </c:pt>
                <c:pt idx="3862">
                  <c:v>2.8207407407462597</c:v>
                </c:pt>
                <c:pt idx="3863">
                  <c:v>2.8214699074087548</c:v>
                </c:pt>
                <c:pt idx="3864">
                  <c:v>2.8221875000017462</c:v>
                </c:pt>
                <c:pt idx="3865">
                  <c:v>2.8229166666715173</c:v>
                </c:pt>
                <c:pt idx="3866">
                  <c:v>2.8236458333340124</c:v>
                </c:pt>
                <c:pt idx="3867">
                  <c:v>2.8243634259270038</c:v>
                </c:pt>
                <c:pt idx="3868">
                  <c:v>2.8250925925967749</c:v>
                </c:pt>
                <c:pt idx="3869">
                  <c:v>2.8258101851897663</c:v>
                </c:pt>
                <c:pt idx="3870">
                  <c:v>2.8265972222216078</c:v>
                </c:pt>
                <c:pt idx="3871">
                  <c:v>2.8273148148145992</c:v>
                </c:pt>
                <c:pt idx="3872">
                  <c:v>2.8280439814843703</c:v>
                </c:pt>
                <c:pt idx="3873">
                  <c:v>2.8287731481541414</c:v>
                </c:pt>
                <c:pt idx="3874">
                  <c:v>2.8294907407471328</c:v>
                </c:pt>
                <c:pt idx="3875">
                  <c:v>2.8302199074096279</c:v>
                </c:pt>
                <c:pt idx="3876">
                  <c:v>2.8309953703719657</c:v>
                </c:pt>
                <c:pt idx="3877">
                  <c:v>2.8317245370417368</c:v>
                </c:pt>
                <c:pt idx="3878">
                  <c:v>2.8324421296347282</c:v>
                </c:pt>
                <c:pt idx="3879">
                  <c:v>2.8331712962972233</c:v>
                </c:pt>
                <c:pt idx="3880">
                  <c:v>2.8339004629669944</c:v>
                </c:pt>
                <c:pt idx="3881">
                  <c:v>2.8346180555599858</c:v>
                </c:pt>
                <c:pt idx="3882">
                  <c:v>2.8354050925991032</c:v>
                </c:pt>
                <c:pt idx="3883">
                  <c:v>2.8361226851848187</c:v>
                </c:pt>
                <c:pt idx="3884">
                  <c:v>2.8368518518545898</c:v>
                </c:pt>
                <c:pt idx="3885">
                  <c:v>2.8375810185243608</c:v>
                </c:pt>
                <c:pt idx="3886">
                  <c:v>2.8382986111173523</c:v>
                </c:pt>
                <c:pt idx="3887">
                  <c:v>2.8390277777798474</c:v>
                </c:pt>
                <c:pt idx="3888">
                  <c:v>2.8397453703728388</c:v>
                </c:pt>
                <c:pt idx="3889">
                  <c:v>2.8404745370426099</c:v>
                </c:pt>
                <c:pt idx="3890">
                  <c:v>2.841203703705105</c:v>
                </c:pt>
                <c:pt idx="3891">
                  <c:v>2.8419212962980964</c:v>
                </c:pt>
                <c:pt idx="3892">
                  <c:v>2.8426504629678675</c:v>
                </c:pt>
                <c:pt idx="3893">
                  <c:v>2.8433796296303626</c:v>
                </c:pt>
                <c:pt idx="3894">
                  <c:v>2.844097222223354</c:v>
                </c:pt>
                <c:pt idx="3895">
                  <c:v>2.8448263888931251</c:v>
                </c:pt>
                <c:pt idx="3896">
                  <c:v>2.8455555555556202</c:v>
                </c:pt>
                <c:pt idx="3897">
                  <c:v>2.8462731481486117</c:v>
                </c:pt>
                <c:pt idx="3898">
                  <c:v>2.8470023148183827</c:v>
                </c:pt>
                <c:pt idx="3899">
                  <c:v>2.8477314814808778</c:v>
                </c:pt>
                <c:pt idx="3900">
                  <c:v>2.8484490740738693</c:v>
                </c:pt>
                <c:pt idx="3901">
                  <c:v>2.8491782407436403</c:v>
                </c:pt>
                <c:pt idx="3902">
                  <c:v>2.8499074074134114</c:v>
                </c:pt>
                <c:pt idx="3903">
                  <c:v>2.8506250000064028</c:v>
                </c:pt>
                <c:pt idx="3904">
                  <c:v>2.851354166668898</c:v>
                </c:pt>
                <c:pt idx="3905">
                  <c:v>2.852083333338669</c:v>
                </c:pt>
                <c:pt idx="3906">
                  <c:v>2.8528009259316605</c:v>
                </c:pt>
                <c:pt idx="3907">
                  <c:v>2.8535300925941556</c:v>
                </c:pt>
                <c:pt idx="3908">
                  <c:v>2.8542592592639267</c:v>
                </c:pt>
                <c:pt idx="3909">
                  <c:v>2.8549768518569181</c:v>
                </c:pt>
                <c:pt idx="3910">
                  <c:v>2.8557060185194132</c:v>
                </c:pt>
                <c:pt idx="3911">
                  <c:v>2.8564351851891843</c:v>
                </c:pt>
                <c:pt idx="3912">
                  <c:v>2.8571527777821757</c:v>
                </c:pt>
                <c:pt idx="3913">
                  <c:v>2.8579282407445135</c:v>
                </c:pt>
                <c:pt idx="3914">
                  <c:v>2.8586574074070086</c:v>
                </c:pt>
                <c:pt idx="3915">
                  <c:v>2.8593865740767797</c:v>
                </c:pt>
                <c:pt idx="3916">
                  <c:v>2.8601041666697711</c:v>
                </c:pt>
                <c:pt idx="3917">
                  <c:v>2.8608333333395422</c:v>
                </c:pt>
                <c:pt idx="3918">
                  <c:v>2.8615625000020373</c:v>
                </c:pt>
                <c:pt idx="3919">
                  <c:v>2.862337962964375</c:v>
                </c:pt>
                <c:pt idx="3920">
                  <c:v>2.8630555555573665</c:v>
                </c:pt>
                <c:pt idx="3921">
                  <c:v>2.8637847222271375</c:v>
                </c:pt>
                <c:pt idx="3922">
                  <c:v>2.8645138888896327</c:v>
                </c:pt>
                <c:pt idx="3923">
                  <c:v>2.8652430555594037</c:v>
                </c:pt>
                <c:pt idx="3924">
                  <c:v>2.8659722222218988</c:v>
                </c:pt>
                <c:pt idx="3925">
                  <c:v>2.8667476851915126</c:v>
                </c:pt>
                <c:pt idx="3926">
                  <c:v>2.867465277777228</c:v>
                </c:pt>
                <c:pt idx="3927">
                  <c:v>2.8681944444469991</c:v>
                </c:pt>
                <c:pt idx="3928">
                  <c:v>2.8689236111167702</c:v>
                </c:pt>
                <c:pt idx="3929">
                  <c:v>2.8696412037097616</c:v>
                </c:pt>
                <c:pt idx="3930">
                  <c:v>2.8703703703722567</c:v>
                </c:pt>
                <c:pt idx="3931">
                  <c:v>2.8710995370420278</c:v>
                </c:pt>
                <c:pt idx="3932">
                  <c:v>2.8718171296350192</c:v>
                </c:pt>
                <c:pt idx="3933">
                  <c:v>2.8725462962975143</c:v>
                </c:pt>
                <c:pt idx="3934">
                  <c:v>2.8732754629672854</c:v>
                </c:pt>
                <c:pt idx="3935">
                  <c:v>2.8739930555602768</c:v>
                </c:pt>
                <c:pt idx="3936">
                  <c:v>2.874722222222772</c:v>
                </c:pt>
                <c:pt idx="3937">
                  <c:v>2.875451388892543</c:v>
                </c:pt>
                <c:pt idx="3938">
                  <c:v>2.8761689814855345</c:v>
                </c:pt>
                <c:pt idx="3939">
                  <c:v>2.8768981481480296</c:v>
                </c:pt>
                <c:pt idx="3940">
                  <c:v>2.8776273148178007</c:v>
                </c:pt>
                <c:pt idx="3941">
                  <c:v>2.8783449074107921</c:v>
                </c:pt>
                <c:pt idx="3942">
                  <c:v>2.8790740740805632</c:v>
                </c:pt>
                <c:pt idx="3943">
                  <c:v>2.8798032407430583</c:v>
                </c:pt>
                <c:pt idx="3944">
                  <c:v>2.8805208333360497</c:v>
                </c:pt>
                <c:pt idx="3945">
                  <c:v>2.8812500000058208</c:v>
                </c:pt>
                <c:pt idx="3946">
                  <c:v>2.8819791666683159</c:v>
                </c:pt>
                <c:pt idx="3947">
                  <c:v>2.8826967592613073</c:v>
                </c:pt>
                <c:pt idx="3948">
                  <c:v>2.8834259259310784</c:v>
                </c:pt>
                <c:pt idx="3949">
                  <c:v>2.8841435185240698</c:v>
                </c:pt>
                <c:pt idx="3950">
                  <c:v>2.8848726851865649</c:v>
                </c:pt>
                <c:pt idx="3951">
                  <c:v>2.885601851856336</c:v>
                </c:pt>
                <c:pt idx="3952">
                  <c:v>2.8863194444493274</c:v>
                </c:pt>
                <c:pt idx="3953">
                  <c:v>2.8870486111118225</c:v>
                </c:pt>
                <c:pt idx="3954">
                  <c:v>2.8877777777815936</c:v>
                </c:pt>
                <c:pt idx="3955">
                  <c:v>2.888495370374585</c:v>
                </c:pt>
                <c:pt idx="3956">
                  <c:v>2.8892245370370802</c:v>
                </c:pt>
                <c:pt idx="3957">
                  <c:v>2.8899537037068512</c:v>
                </c:pt>
                <c:pt idx="3958">
                  <c:v>2.8906712962998427</c:v>
                </c:pt>
                <c:pt idx="3959">
                  <c:v>2.8914004629623378</c:v>
                </c:pt>
                <c:pt idx="3960">
                  <c:v>2.8921296296321088</c:v>
                </c:pt>
                <c:pt idx="3961">
                  <c:v>2.8929050925944466</c:v>
                </c:pt>
                <c:pt idx="3962">
                  <c:v>2.893622685187438</c:v>
                </c:pt>
                <c:pt idx="3963">
                  <c:v>2.8943518518572091</c:v>
                </c:pt>
                <c:pt idx="3964">
                  <c:v>2.8950810185197042</c:v>
                </c:pt>
                <c:pt idx="3965">
                  <c:v>2.8957986111126957</c:v>
                </c:pt>
                <c:pt idx="3966">
                  <c:v>2.8965277777824667</c:v>
                </c:pt>
                <c:pt idx="3967">
                  <c:v>2.8972569444449618</c:v>
                </c:pt>
                <c:pt idx="3968">
                  <c:v>2.8979745370379533</c:v>
                </c:pt>
                <c:pt idx="3969">
                  <c:v>2.8987037037077243</c:v>
                </c:pt>
                <c:pt idx="3970">
                  <c:v>2.8994328703702195</c:v>
                </c:pt>
                <c:pt idx="3971">
                  <c:v>2.9001504629632109</c:v>
                </c:pt>
                <c:pt idx="3972">
                  <c:v>2.900879629632982</c:v>
                </c:pt>
                <c:pt idx="3973">
                  <c:v>2.901608796302753</c:v>
                </c:pt>
                <c:pt idx="3974">
                  <c:v>2.9023263888884685</c:v>
                </c:pt>
                <c:pt idx="3975">
                  <c:v>2.9030555555582396</c:v>
                </c:pt>
                <c:pt idx="3976">
                  <c:v>2.9037847222280107</c:v>
                </c:pt>
                <c:pt idx="3977">
                  <c:v>2.9045023148210021</c:v>
                </c:pt>
                <c:pt idx="3978">
                  <c:v>2.9052314814834972</c:v>
                </c:pt>
                <c:pt idx="3979">
                  <c:v>2.9059606481532683</c:v>
                </c:pt>
                <c:pt idx="3980">
                  <c:v>2.9066782407462597</c:v>
                </c:pt>
                <c:pt idx="3981">
                  <c:v>2.9074074074087548</c:v>
                </c:pt>
                <c:pt idx="3982">
                  <c:v>2.9081365740785259</c:v>
                </c:pt>
                <c:pt idx="3983">
                  <c:v>2.9088541666715173</c:v>
                </c:pt>
                <c:pt idx="3984">
                  <c:v>2.9095833333340124</c:v>
                </c:pt>
                <c:pt idx="3985">
                  <c:v>2.9103125000037835</c:v>
                </c:pt>
                <c:pt idx="3986">
                  <c:v>2.9110300925967749</c:v>
                </c:pt>
                <c:pt idx="3987">
                  <c:v>2.91175925925927</c:v>
                </c:pt>
                <c:pt idx="3988">
                  <c:v>2.9124884259290411</c:v>
                </c:pt>
                <c:pt idx="3989">
                  <c:v>2.9132060185220325</c:v>
                </c:pt>
                <c:pt idx="3990">
                  <c:v>2.9139351851845277</c:v>
                </c:pt>
                <c:pt idx="3991">
                  <c:v>2.9146643518542987</c:v>
                </c:pt>
                <c:pt idx="3992">
                  <c:v>2.9154398148166365</c:v>
                </c:pt>
                <c:pt idx="3993">
                  <c:v>2.9161574074096279</c:v>
                </c:pt>
                <c:pt idx="3994">
                  <c:v>2.916886574079399</c:v>
                </c:pt>
                <c:pt idx="3995">
                  <c:v>2.9176157407418941</c:v>
                </c:pt>
                <c:pt idx="3996">
                  <c:v>2.9183333333348855</c:v>
                </c:pt>
                <c:pt idx="3997">
                  <c:v>2.9190625000046566</c:v>
                </c:pt>
                <c:pt idx="3998">
                  <c:v>2.9197916666671517</c:v>
                </c:pt>
                <c:pt idx="3999">
                  <c:v>2.9205092592601432</c:v>
                </c:pt>
                <c:pt idx="4000">
                  <c:v>2.9212384259299142</c:v>
                </c:pt>
                <c:pt idx="4001">
                  <c:v>2.9219675925924093</c:v>
                </c:pt>
                <c:pt idx="4002">
                  <c:v>2.9226851851854008</c:v>
                </c:pt>
                <c:pt idx="4003">
                  <c:v>2.9234143518551718</c:v>
                </c:pt>
                <c:pt idx="4004">
                  <c:v>2.9241435185249429</c:v>
                </c:pt>
                <c:pt idx="4005">
                  <c:v>2.9248611111106584</c:v>
                </c:pt>
                <c:pt idx="4006">
                  <c:v>2.9255902777804295</c:v>
                </c:pt>
                <c:pt idx="4007">
                  <c:v>2.9263194444502005</c:v>
                </c:pt>
                <c:pt idx="4008">
                  <c:v>2.927037037043192</c:v>
                </c:pt>
                <c:pt idx="4009">
                  <c:v>2.9277662037056871</c:v>
                </c:pt>
                <c:pt idx="4010">
                  <c:v>2.9284953703754582</c:v>
                </c:pt>
                <c:pt idx="4011">
                  <c:v>2.9292245370379533</c:v>
                </c:pt>
                <c:pt idx="4012">
                  <c:v>2.9299421296309447</c:v>
                </c:pt>
                <c:pt idx="4013">
                  <c:v>2.9306712963007158</c:v>
                </c:pt>
                <c:pt idx="4014">
                  <c:v>2.9314004629632109</c:v>
                </c:pt>
                <c:pt idx="4015">
                  <c:v>2.9321180555562023</c:v>
                </c:pt>
                <c:pt idx="4016">
                  <c:v>2.9328472222259734</c:v>
                </c:pt>
                <c:pt idx="4017">
                  <c:v>2.9335763888884685</c:v>
                </c:pt>
                <c:pt idx="4018">
                  <c:v>2.9342939814814599</c:v>
                </c:pt>
                <c:pt idx="4019">
                  <c:v>2.935023148151231</c:v>
                </c:pt>
                <c:pt idx="4020">
                  <c:v>2.9357407407442224</c:v>
                </c:pt>
                <c:pt idx="4021">
                  <c:v>2.9364699074139935</c:v>
                </c:pt>
                <c:pt idx="4022">
                  <c:v>2.9371990740764886</c:v>
                </c:pt>
                <c:pt idx="4023">
                  <c:v>2.9379745370388264</c:v>
                </c:pt>
                <c:pt idx="4024">
                  <c:v>2.9386921296318178</c:v>
                </c:pt>
                <c:pt idx="4025">
                  <c:v>2.9394212963015889</c:v>
                </c:pt>
                <c:pt idx="4026">
                  <c:v>2.940150462964084</c:v>
                </c:pt>
                <c:pt idx="4027">
                  <c:v>2.9408680555570754</c:v>
                </c:pt>
                <c:pt idx="4028">
                  <c:v>2.9415972222268465</c:v>
                </c:pt>
                <c:pt idx="4029">
                  <c:v>2.9423263888893416</c:v>
                </c:pt>
                <c:pt idx="4030">
                  <c:v>2.943043981482333</c:v>
                </c:pt>
                <c:pt idx="4031">
                  <c:v>2.9437731481521041</c:v>
                </c:pt>
                <c:pt idx="4032">
                  <c:v>2.9445023148145992</c:v>
                </c:pt>
                <c:pt idx="4033">
                  <c:v>2.9452199074075907</c:v>
                </c:pt>
                <c:pt idx="4034">
                  <c:v>2.9459490740773617</c:v>
                </c:pt>
                <c:pt idx="4035">
                  <c:v>2.9466782407471328</c:v>
                </c:pt>
                <c:pt idx="4036">
                  <c:v>2.9474074074096279</c:v>
                </c:pt>
                <c:pt idx="4037">
                  <c:v>2.9481250000026193</c:v>
                </c:pt>
                <c:pt idx="4038">
                  <c:v>2.9488541666723904</c:v>
                </c:pt>
                <c:pt idx="4039">
                  <c:v>2.9495833333348855</c:v>
                </c:pt>
                <c:pt idx="4040">
                  <c:v>2.9503125000046566</c:v>
                </c:pt>
                <c:pt idx="4041">
                  <c:v>2.951030092597648</c:v>
                </c:pt>
                <c:pt idx="4042">
                  <c:v>2.9517592592601432</c:v>
                </c:pt>
                <c:pt idx="4043">
                  <c:v>2.9524768518531346</c:v>
                </c:pt>
                <c:pt idx="4044">
                  <c:v>2.9532060185229057</c:v>
                </c:pt>
                <c:pt idx="4045">
                  <c:v>2.9539351851854008</c:v>
                </c:pt>
                <c:pt idx="4046">
                  <c:v>2.9546527777783922</c:v>
                </c:pt>
                <c:pt idx="4047">
                  <c:v>2.9553819444481633</c:v>
                </c:pt>
                <c:pt idx="4048">
                  <c:v>2.9561111111106584</c:v>
                </c:pt>
                <c:pt idx="4049">
                  <c:v>2.9568865740802721</c:v>
                </c:pt>
                <c:pt idx="4050">
                  <c:v>2.9576041666732635</c:v>
                </c:pt>
                <c:pt idx="4051">
                  <c:v>2.9583333333357587</c:v>
                </c:pt>
                <c:pt idx="4052">
                  <c:v>2.9590625000055297</c:v>
                </c:pt>
                <c:pt idx="4053">
                  <c:v>2.9597800925985212</c:v>
                </c:pt>
                <c:pt idx="4054">
                  <c:v>2.9605092592610163</c:v>
                </c:pt>
                <c:pt idx="4055">
                  <c:v>2.961284722223354</c:v>
                </c:pt>
                <c:pt idx="4056">
                  <c:v>2.9620138888931251</c:v>
                </c:pt>
                <c:pt idx="4057">
                  <c:v>2.9627314814861165</c:v>
                </c:pt>
                <c:pt idx="4058">
                  <c:v>2.9634606481486117</c:v>
                </c:pt>
                <c:pt idx="4059">
                  <c:v>2.9641898148183827</c:v>
                </c:pt>
                <c:pt idx="4060">
                  <c:v>2.9649074074113742</c:v>
                </c:pt>
                <c:pt idx="4061">
                  <c:v>2.9656944444504916</c:v>
                </c:pt>
                <c:pt idx="4062">
                  <c:v>2.966412037043483</c:v>
                </c:pt>
                <c:pt idx="4063">
                  <c:v>2.9671412037059781</c:v>
                </c:pt>
                <c:pt idx="4064">
                  <c:v>2.9678703703757492</c:v>
                </c:pt>
                <c:pt idx="4065">
                  <c:v>2.9685879629687406</c:v>
                </c:pt>
                <c:pt idx="4066">
                  <c:v>2.9693171296312357</c:v>
                </c:pt>
                <c:pt idx="4067">
                  <c:v>2.9700462963010068</c:v>
                </c:pt>
                <c:pt idx="4068">
                  <c:v>2.9707638888939982</c:v>
                </c:pt>
                <c:pt idx="4069">
                  <c:v>2.9714930555564933</c:v>
                </c:pt>
                <c:pt idx="4070">
                  <c:v>2.9722222222262644</c:v>
                </c:pt>
                <c:pt idx="4071">
                  <c:v>2.9729398148192558</c:v>
                </c:pt>
                <c:pt idx="4072">
                  <c:v>2.9737152777815936</c:v>
                </c:pt>
                <c:pt idx="4073">
                  <c:v>2.9744444444440887</c:v>
                </c:pt>
                <c:pt idx="4074">
                  <c:v>2.9751736111138598</c:v>
                </c:pt>
                <c:pt idx="4075">
                  <c:v>2.9758912037068512</c:v>
                </c:pt>
                <c:pt idx="4076">
                  <c:v>2.9766203703766223</c:v>
                </c:pt>
                <c:pt idx="4077">
                  <c:v>2.9773495370391174</c:v>
                </c:pt>
                <c:pt idx="4078">
                  <c:v>2.9780671296321088</c:v>
                </c:pt>
                <c:pt idx="4079">
                  <c:v>2.9787962963018799</c:v>
                </c:pt>
                <c:pt idx="4080">
                  <c:v>2.979525462964375</c:v>
                </c:pt>
                <c:pt idx="4081">
                  <c:v>2.9802430555573665</c:v>
                </c:pt>
                <c:pt idx="4082">
                  <c:v>2.9809722222271375</c:v>
                </c:pt>
                <c:pt idx="4083">
                  <c:v>2.9817013888896327</c:v>
                </c:pt>
                <c:pt idx="4084">
                  <c:v>2.9824189814826241</c:v>
                </c:pt>
                <c:pt idx="4085">
                  <c:v>2.9831481481523952</c:v>
                </c:pt>
                <c:pt idx="4086">
                  <c:v>2.9838773148148903</c:v>
                </c:pt>
                <c:pt idx="4087">
                  <c:v>2.9845949074078817</c:v>
                </c:pt>
                <c:pt idx="4088">
                  <c:v>2.9853819444469991</c:v>
                </c:pt>
                <c:pt idx="4089">
                  <c:v>2.9860995370399905</c:v>
                </c:pt>
                <c:pt idx="4090">
                  <c:v>2.9868287037097616</c:v>
                </c:pt>
                <c:pt idx="4091">
                  <c:v>2.9875578703722567</c:v>
                </c:pt>
                <c:pt idx="4092">
                  <c:v>2.9882754629652482</c:v>
                </c:pt>
                <c:pt idx="4093">
                  <c:v>2.9890046296350192</c:v>
                </c:pt>
                <c:pt idx="4094">
                  <c:v>2.989780092597357</c:v>
                </c:pt>
                <c:pt idx="4095">
                  <c:v>2.9905092592598521</c:v>
                </c:pt>
                <c:pt idx="4096">
                  <c:v>2.9912384259296232</c:v>
                </c:pt>
                <c:pt idx="4097">
                  <c:v>2.9919560185226146</c:v>
                </c:pt>
                <c:pt idx="4098">
                  <c:v>2.9926851851851097</c:v>
                </c:pt>
                <c:pt idx="4099">
                  <c:v>2.9934143518548808</c:v>
                </c:pt>
                <c:pt idx="4100">
                  <c:v>2.9941319444478722</c:v>
                </c:pt>
                <c:pt idx="4101">
                  <c:v>2.9948611111176433</c:v>
                </c:pt>
                <c:pt idx="4102">
                  <c:v>2.9955902777801384</c:v>
                </c:pt>
                <c:pt idx="4103">
                  <c:v>2.9963078703731298</c:v>
                </c:pt>
                <c:pt idx="4104">
                  <c:v>2.9970370370429009</c:v>
                </c:pt>
                <c:pt idx="4105">
                  <c:v>2.9978125000052387</c:v>
                </c:pt>
                <c:pt idx="4106">
                  <c:v>2.9985416666677338</c:v>
                </c:pt>
                <c:pt idx="4107">
                  <c:v>2.9992592592607252</c:v>
                </c:pt>
                <c:pt idx="4108">
                  <c:v>2.9999884259304963</c:v>
                </c:pt>
                <c:pt idx="4109">
                  <c:v>3.0007175925929914</c:v>
                </c:pt>
                <c:pt idx="4110">
                  <c:v>3.0014351851859828</c:v>
                </c:pt>
                <c:pt idx="4111">
                  <c:v>3.0021643518557539</c:v>
                </c:pt>
                <c:pt idx="4112">
                  <c:v>3.002893518518249</c:v>
                </c:pt>
                <c:pt idx="4113">
                  <c:v>3.0036226851880201</c:v>
                </c:pt>
                <c:pt idx="4114">
                  <c:v>3.0043402777810115</c:v>
                </c:pt>
                <c:pt idx="4115">
                  <c:v>3.0050694444507826</c:v>
                </c:pt>
                <c:pt idx="4116">
                  <c:v>3.0058449074131204</c:v>
                </c:pt>
                <c:pt idx="4117">
                  <c:v>3.0065740740756155</c:v>
                </c:pt>
                <c:pt idx="4118">
                  <c:v>3.0072916666686069</c:v>
                </c:pt>
                <c:pt idx="4119">
                  <c:v>3.008020833338378</c:v>
                </c:pt>
                <c:pt idx="4120">
                  <c:v>3.0087500000008731</c:v>
                </c:pt>
                <c:pt idx="4121">
                  <c:v>3.0094675925938645</c:v>
                </c:pt>
                <c:pt idx="4122">
                  <c:v>3.0101967592636356</c:v>
                </c:pt>
                <c:pt idx="4123">
                  <c:v>3.010914351856627</c:v>
                </c:pt>
                <c:pt idx="4124">
                  <c:v>3.0116435185191222</c:v>
                </c:pt>
                <c:pt idx="4125">
                  <c:v>3.0123726851888932</c:v>
                </c:pt>
                <c:pt idx="4126">
                  <c:v>3.0131018518513883</c:v>
                </c:pt>
                <c:pt idx="4127">
                  <c:v>3.0138773148210021</c:v>
                </c:pt>
                <c:pt idx="4128">
                  <c:v>3.0146064814834972</c:v>
                </c:pt>
                <c:pt idx="4129">
                  <c:v>3.0153240740764886</c:v>
                </c:pt>
                <c:pt idx="4130">
                  <c:v>3.0160532407462597</c:v>
                </c:pt>
                <c:pt idx="4131">
                  <c:v>3.0167824074087548</c:v>
                </c:pt>
                <c:pt idx="4132">
                  <c:v>3.0175000000017462</c:v>
                </c:pt>
                <c:pt idx="4133">
                  <c:v>3.0182291666715173</c:v>
                </c:pt>
                <c:pt idx="4134">
                  <c:v>3.0189583333340124</c:v>
                </c:pt>
                <c:pt idx="4135">
                  <c:v>3.0196759259270038</c:v>
                </c:pt>
                <c:pt idx="4136">
                  <c:v>3.0204050925967749</c:v>
                </c:pt>
                <c:pt idx="4137">
                  <c:v>3.02113425925927</c:v>
                </c:pt>
                <c:pt idx="4138">
                  <c:v>3.0218518518522615</c:v>
                </c:pt>
                <c:pt idx="4139">
                  <c:v>3.0225810185220325</c:v>
                </c:pt>
                <c:pt idx="4140">
                  <c:v>3.0233101851845277</c:v>
                </c:pt>
                <c:pt idx="4141">
                  <c:v>3.0240277777775191</c:v>
                </c:pt>
                <c:pt idx="4142">
                  <c:v>3.0247569444472902</c:v>
                </c:pt>
                <c:pt idx="4143">
                  <c:v>3.0254861111170612</c:v>
                </c:pt>
                <c:pt idx="4144">
                  <c:v>3.0262037037100527</c:v>
                </c:pt>
                <c:pt idx="4145">
                  <c:v>3.0269328703725478</c:v>
                </c:pt>
                <c:pt idx="4146">
                  <c:v>3.0276620370423188</c:v>
                </c:pt>
                <c:pt idx="4147">
                  <c:v>3.0283796296353103</c:v>
                </c:pt>
                <c:pt idx="4148">
                  <c:v>3.0291087962978054</c:v>
                </c:pt>
                <c:pt idx="4149">
                  <c:v>3.0298263888907968</c:v>
                </c:pt>
                <c:pt idx="4150">
                  <c:v>3.0305555555605679</c:v>
                </c:pt>
                <c:pt idx="4151">
                  <c:v>3.031284722223063</c:v>
                </c:pt>
                <c:pt idx="4152">
                  <c:v>3.0320023148160544</c:v>
                </c:pt>
                <c:pt idx="4153">
                  <c:v>3.0327314814858255</c:v>
                </c:pt>
                <c:pt idx="4154">
                  <c:v>3.0334606481483206</c:v>
                </c:pt>
                <c:pt idx="4155">
                  <c:v>3.034178240741312</c:v>
                </c:pt>
                <c:pt idx="4156">
                  <c:v>3.0349074074110831</c:v>
                </c:pt>
                <c:pt idx="4157">
                  <c:v>3.0356365740735782</c:v>
                </c:pt>
                <c:pt idx="4158">
                  <c:v>3.036412037043192</c:v>
                </c:pt>
                <c:pt idx="4159">
                  <c:v>3.0371296296361834</c:v>
                </c:pt>
                <c:pt idx="4160">
                  <c:v>3.0378587962986785</c:v>
                </c:pt>
                <c:pt idx="4161">
                  <c:v>3.0385879629684496</c:v>
                </c:pt>
                <c:pt idx="4162">
                  <c:v>3.0393171296309447</c:v>
                </c:pt>
                <c:pt idx="4163">
                  <c:v>3.0400347222239361</c:v>
                </c:pt>
                <c:pt idx="4164">
                  <c:v>3.0407638888937072</c:v>
                </c:pt>
                <c:pt idx="4165">
                  <c:v>3.0414814814866986</c:v>
                </c:pt>
                <c:pt idx="4166">
                  <c:v>3.0422106481491937</c:v>
                </c:pt>
                <c:pt idx="4167">
                  <c:v>3.0429398148189648</c:v>
                </c:pt>
                <c:pt idx="4168">
                  <c:v>3.0436574074119562</c:v>
                </c:pt>
                <c:pt idx="4169">
                  <c:v>3.044432870374294</c:v>
                </c:pt>
                <c:pt idx="4170">
                  <c:v>3.0451620370367891</c:v>
                </c:pt>
                <c:pt idx="4171">
                  <c:v>3.0458912037065602</c:v>
                </c:pt>
                <c:pt idx="4172">
                  <c:v>3.0466087962995516</c:v>
                </c:pt>
                <c:pt idx="4173">
                  <c:v>3.0473379629693227</c:v>
                </c:pt>
                <c:pt idx="4174">
                  <c:v>3.0480671296318178</c:v>
                </c:pt>
                <c:pt idx="4175">
                  <c:v>3.0488425925941556</c:v>
                </c:pt>
                <c:pt idx="4176">
                  <c:v>3.049560185187147</c:v>
                </c:pt>
                <c:pt idx="4177">
                  <c:v>3.0502893518569181</c:v>
                </c:pt>
                <c:pt idx="4178">
                  <c:v>3.0510185185194132</c:v>
                </c:pt>
                <c:pt idx="4179">
                  <c:v>3.0517361111124046</c:v>
                </c:pt>
                <c:pt idx="4180">
                  <c:v>3.0524652777821757</c:v>
                </c:pt>
                <c:pt idx="4181">
                  <c:v>3.0532407407445135</c:v>
                </c:pt>
                <c:pt idx="4182">
                  <c:v>3.0539699074070086</c:v>
                </c:pt>
                <c:pt idx="4183">
                  <c:v>3.0546875</c:v>
                </c:pt>
                <c:pt idx="4184">
                  <c:v>3.0554166666697711</c:v>
                </c:pt>
                <c:pt idx="4185">
                  <c:v>3.0561458333395422</c:v>
                </c:pt>
                <c:pt idx="4186">
                  <c:v>3.0568634259252576</c:v>
                </c:pt>
                <c:pt idx="4187">
                  <c:v>3.0575925925950287</c:v>
                </c:pt>
                <c:pt idx="4188">
                  <c:v>3.0583217592647998</c:v>
                </c:pt>
                <c:pt idx="4189">
                  <c:v>3.0590509259272949</c:v>
                </c:pt>
                <c:pt idx="4190">
                  <c:v>3.0597685185202863</c:v>
                </c:pt>
                <c:pt idx="4191">
                  <c:v>3.0604976851900574</c:v>
                </c:pt>
                <c:pt idx="4192">
                  <c:v>3.0612268518525525</c:v>
                </c:pt>
                <c:pt idx="4193">
                  <c:v>3.0619444444455439</c:v>
                </c:pt>
                <c:pt idx="4194">
                  <c:v>3.062673611115315</c:v>
                </c:pt>
                <c:pt idx="4195">
                  <c:v>3.0633912037083064</c:v>
                </c:pt>
                <c:pt idx="4196">
                  <c:v>3.0641203703708015</c:v>
                </c:pt>
                <c:pt idx="4197">
                  <c:v>3.0648495370405726</c:v>
                </c:pt>
                <c:pt idx="4198">
                  <c:v>3.065567129633564</c:v>
                </c:pt>
                <c:pt idx="4199">
                  <c:v>3.0662962962960592</c:v>
                </c:pt>
                <c:pt idx="4200">
                  <c:v>3.0670254629658302</c:v>
                </c:pt>
                <c:pt idx="4201">
                  <c:v>3.0677430555588217</c:v>
                </c:pt>
                <c:pt idx="4202">
                  <c:v>3.0685300925979391</c:v>
                </c:pt>
                <c:pt idx="4203">
                  <c:v>3.0692476851909305</c:v>
                </c:pt>
                <c:pt idx="4204">
                  <c:v>3.0699768518534256</c:v>
                </c:pt>
                <c:pt idx="4205">
                  <c:v>3.0707060185231967</c:v>
                </c:pt>
                <c:pt idx="4206">
                  <c:v>3.0714351851856918</c:v>
                </c:pt>
                <c:pt idx="4207">
                  <c:v>3.0721527777786832</c:v>
                </c:pt>
                <c:pt idx="4208">
                  <c:v>3.0728819444484543</c:v>
                </c:pt>
                <c:pt idx="4209">
                  <c:v>3.0736111111109494</c:v>
                </c:pt>
                <c:pt idx="4210">
                  <c:v>3.0743287037039408</c:v>
                </c:pt>
                <c:pt idx="4211">
                  <c:v>3.0750578703737119</c:v>
                </c:pt>
                <c:pt idx="4212">
                  <c:v>3.075787037043483</c:v>
                </c:pt>
                <c:pt idx="4213">
                  <c:v>3.0765625000058208</c:v>
                </c:pt>
                <c:pt idx="4214">
                  <c:v>3.0772800925988122</c:v>
                </c:pt>
                <c:pt idx="4215">
                  <c:v>3.0780092592613073</c:v>
                </c:pt>
                <c:pt idx="4216">
                  <c:v>3.0787384259310784</c:v>
                </c:pt>
                <c:pt idx="4217">
                  <c:v>3.0794560185240698</c:v>
                </c:pt>
                <c:pt idx="4218">
                  <c:v>3.0801851851865649</c:v>
                </c:pt>
                <c:pt idx="4219">
                  <c:v>3.080914351856336</c:v>
                </c:pt>
                <c:pt idx="4220">
                  <c:v>3.0816319444493274</c:v>
                </c:pt>
                <c:pt idx="4221">
                  <c:v>3.0823611111118225</c:v>
                </c:pt>
                <c:pt idx="4222">
                  <c:v>3.0830902777815936</c:v>
                </c:pt>
                <c:pt idx="4223">
                  <c:v>3.083807870374585</c:v>
                </c:pt>
                <c:pt idx="4224">
                  <c:v>3.0845370370370802</c:v>
                </c:pt>
                <c:pt idx="4225">
                  <c:v>3.0852662037068512</c:v>
                </c:pt>
                <c:pt idx="4226">
                  <c:v>3.0859837962998427</c:v>
                </c:pt>
                <c:pt idx="4227">
                  <c:v>3.0867129629623378</c:v>
                </c:pt>
                <c:pt idx="4228">
                  <c:v>3.0874421296321088</c:v>
                </c:pt>
                <c:pt idx="4229">
                  <c:v>3.0882175925944466</c:v>
                </c:pt>
                <c:pt idx="4230">
                  <c:v>3.088935185187438</c:v>
                </c:pt>
                <c:pt idx="4231">
                  <c:v>3.0896643518572091</c:v>
                </c:pt>
                <c:pt idx="4232">
                  <c:v>3.0903935185197042</c:v>
                </c:pt>
                <c:pt idx="4233">
                  <c:v>3.0911111111126957</c:v>
                </c:pt>
                <c:pt idx="4234">
                  <c:v>3.0918402777824667</c:v>
                </c:pt>
                <c:pt idx="4235">
                  <c:v>3.0926157407448045</c:v>
                </c:pt>
                <c:pt idx="4236">
                  <c:v>3.0933449074072996</c:v>
                </c:pt>
                <c:pt idx="4237">
                  <c:v>3.094062500000291</c:v>
                </c:pt>
                <c:pt idx="4238">
                  <c:v>3.0947916666700621</c:v>
                </c:pt>
                <c:pt idx="4239">
                  <c:v>3.0955208333398332</c:v>
                </c:pt>
                <c:pt idx="4240">
                  <c:v>3.0962384259255487</c:v>
                </c:pt>
                <c:pt idx="4241">
                  <c:v>3.0969675925953197</c:v>
                </c:pt>
                <c:pt idx="4242">
                  <c:v>3.0976967592650908</c:v>
                </c:pt>
                <c:pt idx="4243">
                  <c:v>3.0984143518580822</c:v>
                </c:pt>
                <c:pt idx="4244">
                  <c:v>3.0991435185205773</c:v>
                </c:pt>
                <c:pt idx="4245">
                  <c:v>3.0998726851903484</c:v>
                </c:pt>
                <c:pt idx="4246">
                  <c:v>3.1006481481526862</c:v>
                </c:pt>
                <c:pt idx="4247">
                  <c:v>3.1013657407456776</c:v>
                </c:pt>
                <c:pt idx="4248">
                  <c:v>3.1020949074081727</c:v>
                </c:pt>
                <c:pt idx="4249">
                  <c:v>3.1028240740779438</c:v>
                </c:pt>
                <c:pt idx="4250">
                  <c:v>3.1035416666709352</c:v>
                </c:pt>
                <c:pt idx="4251">
                  <c:v>3.1042708333334303</c:v>
                </c:pt>
                <c:pt idx="4252">
                  <c:v>3.1050000000032014</c:v>
                </c:pt>
                <c:pt idx="4253">
                  <c:v>3.1057175925961928</c:v>
                </c:pt>
                <c:pt idx="4254">
                  <c:v>3.106446759258688</c:v>
                </c:pt>
                <c:pt idx="4255">
                  <c:v>3.107175925928459</c:v>
                </c:pt>
                <c:pt idx="4256">
                  <c:v>3.1078935185214505</c:v>
                </c:pt>
                <c:pt idx="4257">
                  <c:v>3.1086226851912215</c:v>
                </c:pt>
                <c:pt idx="4258">
                  <c:v>3.1093518518537167</c:v>
                </c:pt>
                <c:pt idx="4259">
                  <c:v>3.1100694444467081</c:v>
                </c:pt>
                <c:pt idx="4260">
                  <c:v>3.1107986111164792</c:v>
                </c:pt>
                <c:pt idx="4261">
                  <c:v>3.1115277777789743</c:v>
                </c:pt>
                <c:pt idx="4262">
                  <c:v>3.1122453703719657</c:v>
                </c:pt>
                <c:pt idx="4263">
                  <c:v>3.1129745370417368</c:v>
                </c:pt>
                <c:pt idx="4264">
                  <c:v>3.1137037037042319</c:v>
                </c:pt>
                <c:pt idx="4265">
                  <c:v>3.1144212962972233</c:v>
                </c:pt>
                <c:pt idx="4266">
                  <c:v>3.1151504629669944</c:v>
                </c:pt>
                <c:pt idx="4267">
                  <c:v>3.1158796296294895</c:v>
                </c:pt>
                <c:pt idx="4268">
                  <c:v>3.1165972222224809</c:v>
                </c:pt>
                <c:pt idx="4269">
                  <c:v>3.117326388892252</c:v>
                </c:pt>
                <c:pt idx="4270">
                  <c:v>3.1180555555620231</c:v>
                </c:pt>
                <c:pt idx="4271">
                  <c:v>3.1187731481477385</c:v>
                </c:pt>
                <c:pt idx="4272">
                  <c:v>3.1195023148175096</c:v>
                </c:pt>
                <c:pt idx="4273">
                  <c:v>3.1202314814872807</c:v>
                </c:pt>
                <c:pt idx="4274">
                  <c:v>3.1209490740802721</c:v>
                </c:pt>
                <c:pt idx="4275">
                  <c:v>3.1216782407427672</c:v>
                </c:pt>
                <c:pt idx="4276">
                  <c:v>3.1224074074125383</c:v>
                </c:pt>
                <c:pt idx="4277">
                  <c:v>3.1231712962980964</c:v>
                </c:pt>
                <c:pt idx="4278">
                  <c:v>3.1239004629678675</c:v>
                </c:pt>
                <c:pt idx="4279">
                  <c:v>3.1246296296303626</c:v>
                </c:pt>
                <c:pt idx="4280">
                  <c:v>3.125347222223354</c:v>
                </c:pt>
                <c:pt idx="4281">
                  <c:v>3.1260763888931251</c:v>
                </c:pt>
                <c:pt idx="4282">
                  <c:v>3.1268055555556202</c:v>
                </c:pt>
                <c:pt idx="4283">
                  <c:v>3.1275231481486117</c:v>
                </c:pt>
                <c:pt idx="4284">
                  <c:v>3.1282523148183827</c:v>
                </c:pt>
                <c:pt idx="4285">
                  <c:v>3.1289814814808778</c:v>
                </c:pt>
                <c:pt idx="4286">
                  <c:v>3.1296990740738693</c:v>
                </c:pt>
                <c:pt idx="4287">
                  <c:v>3.1304282407436403</c:v>
                </c:pt>
                <c:pt idx="4288">
                  <c:v>3.1312037037059781</c:v>
                </c:pt>
                <c:pt idx="4289">
                  <c:v>3.1319328703757492</c:v>
                </c:pt>
                <c:pt idx="4290">
                  <c:v>3.1326504629687406</c:v>
                </c:pt>
                <c:pt idx="4291">
                  <c:v>3.1333796296312357</c:v>
                </c:pt>
                <c:pt idx="4292">
                  <c:v>3.1341087963010068</c:v>
                </c:pt>
                <c:pt idx="4293">
                  <c:v>3.1348263888939982</c:v>
                </c:pt>
                <c:pt idx="4294">
                  <c:v>3.1356134259258397</c:v>
                </c:pt>
                <c:pt idx="4295">
                  <c:v>3.1363310185188311</c:v>
                </c:pt>
                <c:pt idx="4296">
                  <c:v>3.1370601851886022</c:v>
                </c:pt>
                <c:pt idx="4297">
                  <c:v>3.1377777777815936</c:v>
                </c:pt>
                <c:pt idx="4298">
                  <c:v>3.1385069444440887</c:v>
                </c:pt>
                <c:pt idx="4299">
                  <c:v>3.1392361111138598</c:v>
                </c:pt>
                <c:pt idx="4300">
                  <c:v>3.1399537037068512</c:v>
                </c:pt>
                <c:pt idx="4301">
                  <c:v>3.1406828703766223</c:v>
                </c:pt>
                <c:pt idx="4302">
                  <c:v>3.1414120370391174</c:v>
                </c:pt>
                <c:pt idx="4303">
                  <c:v>3.1421296296321088</c:v>
                </c:pt>
                <c:pt idx="4304">
                  <c:v>3.1428587963018799</c:v>
                </c:pt>
                <c:pt idx="4305">
                  <c:v>3.143587962964375</c:v>
                </c:pt>
                <c:pt idx="4306">
                  <c:v>3.1443055555573665</c:v>
                </c:pt>
                <c:pt idx="4307">
                  <c:v>3.1450347222271375</c:v>
                </c:pt>
                <c:pt idx="4308">
                  <c:v>3.1457638888896327</c:v>
                </c:pt>
                <c:pt idx="4309">
                  <c:v>3.1464814814826241</c:v>
                </c:pt>
                <c:pt idx="4310">
                  <c:v>3.1472106481523952</c:v>
                </c:pt>
                <c:pt idx="4311">
                  <c:v>3.1479398148148903</c:v>
                </c:pt>
                <c:pt idx="4312">
                  <c:v>3.1486574074078817</c:v>
                </c:pt>
                <c:pt idx="4313">
                  <c:v>3.1493865740776528</c:v>
                </c:pt>
                <c:pt idx="4314">
                  <c:v>3.1501157407401479</c:v>
                </c:pt>
                <c:pt idx="4315">
                  <c:v>3.150879629632982</c:v>
                </c:pt>
                <c:pt idx="4316">
                  <c:v>3.151608796302753</c:v>
                </c:pt>
                <c:pt idx="4317">
                  <c:v>3.1523379629652482</c:v>
                </c:pt>
                <c:pt idx="4318">
                  <c:v>3.1530555555582396</c:v>
                </c:pt>
                <c:pt idx="4319">
                  <c:v>3.1537847222280107</c:v>
                </c:pt>
                <c:pt idx="4320">
                  <c:v>3.1545138888905058</c:v>
                </c:pt>
                <c:pt idx="4321">
                  <c:v>3.1552314814834972</c:v>
                </c:pt>
                <c:pt idx="4322">
                  <c:v>3.1559606481532683</c:v>
                </c:pt>
                <c:pt idx="4323">
                  <c:v>3.1566898148157634</c:v>
                </c:pt>
                <c:pt idx="4324">
                  <c:v>3.1574074074087548</c:v>
                </c:pt>
                <c:pt idx="4325">
                  <c:v>3.1581365740785259</c:v>
                </c:pt>
                <c:pt idx="4326">
                  <c:v>3.1589120370408637</c:v>
                </c:pt>
                <c:pt idx="4327">
                  <c:v>3.1596412037033588</c:v>
                </c:pt>
                <c:pt idx="4328">
                  <c:v>3.1603587962963502</c:v>
                </c:pt>
                <c:pt idx="4329">
                  <c:v>3.1610879629661213</c:v>
                </c:pt>
                <c:pt idx="4330">
                  <c:v>3.1618171296358923</c:v>
                </c:pt>
                <c:pt idx="4331">
                  <c:v>3.1625347222216078</c:v>
                </c:pt>
                <c:pt idx="4332">
                  <c:v>3.1632638888913789</c:v>
                </c:pt>
                <c:pt idx="4333">
                  <c:v>3.1639814814843703</c:v>
                </c:pt>
                <c:pt idx="4334">
                  <c:v>3.1647106481541414</c:v>
                </c:pt>
                <c:pt idx="4335">
                  <c:v>3.1654398148166365</c:v>
                </c:pt>
                <c:pt idx="4336">
                  <c:v>3.1661689814864076</c:v>
                </c:pt>
                <c:pt idx="4337">
                  <c:v>3.166886574079399</c:v>
                </c:pt>
                <c:pt idx="4338">
                  <c:v>3.1676157407418941</c:v>
                </c:pt>
                <c:pt idx="4339">
                  <c:v>3.1683333333348855</c:v>
                </c:pt>
                <c:pt idx="4340">
                  <c:v>3.1690625000046566</c:v>
                </c:pt>
                <c:pt idx="4341">
                  <c:v>3.1697916666671517</c:v>
                </c:pt>
                <c:pt idx="4342">
                  <c:v>3.1705092592601432</c:v>
                </c:pt>
                <c:pt idx="4343">
                  <c:v>3.1712384259299142</c:v>
                </c:pt>
                <c:pt idx="4344">
                  <c:v>3.1719675925924093</c:v>
                </c:pt>
                <c:pt idx="4345">
                  <c:v>3.1726851851854008</c:v>
                </c:pt>
                <c:pt idx="4346">
                  <c:v>3.1734143518551718</c:v>
                </c:pt>
                <c:pt idx="4347">
                  <c:v>3.1741435185249429</c:v>
                </c:pt>
                <c:pt idx="4348">
                  <c:v>3.1748611111106584</c:v>
                </c:pt>
                <c:pt idx="4349">
                  <c:v>3.1755902777804295</c:v>
                </c:pt>
                <c:pt idx="4350">
                  <c:v>3.1763194444502005</c:v>
                </c:pt>
                <c:pt idx="4351">
                  <c:v>3.177037037043192</c:v>
                </c:pt>
                <c:pt idx="4352">
                  <c:v>3.1778240740750334</c:v>
                </c:pt>
                <c:pt idx="4353">
                  <c:v>3.1785416666680248</c:v>
                </c:pt>
                <c:pt idx="4354">
                  <c:v>3.1792708333377959</c:v>
                </c:pt>
                <c:pt idx="4355">
                  <c:v>3.180000000000291</c:v>
                </c:pt>
                <c:pt idx="4356">
                  <c:v>3.1807175925932825</c:v>
                </c:pt>
                <c:pt idx="4357">
                  <c:v>3.1814467592630535</c:v>
                </c:pt>
                <c:pt idx="4358">
                  <c:v>3.1821759259255487</c:v>
                </c:pt>
                <c:pt idx="4359">
                  <c:v>3.1828935185185401</c:v>
                </c:pt>
                <c:pt idx="4360">
                  <c:v>3.1836226851883112</c:v>
                </c:pt>
                <c:pt idx="4361">
                  <c:v>3.1843518518580822</c:v>
                </c:pt>
                <c:pt idx="4362">
                  <c:v>3.1850694444437977</c:v>
                </c:pt>
                <c:pt idx="4363">
                  <c:v>3.1858449074134114</c:v>
                </c:pt>
                <c:pt idx="4364">
                  <c:v>3.1865740740759065</c:v>
                </c:pt>
                <c:pt idx="4365">
                  <c:v>3.1873032407456776</c:v>
                </c:pt>
                <c:pt idx="4366">
                  <c:v>3.188020833338669</c:v>
                </c:pt>
                <c:pt idx="4367">
                  <c:v>3.1887500000011642</c:v>
                </c:pt>
                <c:pt idx="4368">
                  <c:v>3.1894791666709352</c:v>
                </c:pt>
                <c:pt idx="4369">
                  <c:v>3.1901967592639267</c:v>
                </c:pt>
                <c:pt idx="4370">
                  <c:v>3.1909259259264218</c:v>
                </c:pt>
                <c:pt idx="4371">
                  <c:v>3.1916550925961928</c:v>
                </c:pt>
                <c:pt idx="4372">
                  <c:v>3.1923726851891843</c:v>
                </c:pt>
                <c:pt idx="4373">
                  <c:v>3.1931018518516794</c:v>
                </c:pt>
                <c:pt idx="4374">
                  <c:v>3.1938773148212931</c:v>
                </c:pt>
                <c:pt idx="4375">
                  <c:v>3.1946064814837882</c:v>
                </c:pt>
                <c:pt idx="4376">
                  <c:v>3.1953240740767797</c:v>
                </c:pt>
                <c:pt idx="4377">
                  <c:v>3.1960532407465507</c:v>
                </c:pt>
                <c:pt idx="4378">
                  <c:v>3.1967824074090458</c:v>
                </c:pt>
                <c:pt idx="4379">
                  <c:v>3.1975000000020373</c:v>
                </c:pt>
                <c:pt idx="4380">
                  <c:v>3.1982291666718083</c:v>
                </c:pt>
                <c:pt idx="4381">
                  <c:v>3.1989583333343035</c:v>
                </c:pt>
                <c:pt idx="4382">
                  <c:v>3.1996759259272949</c:v>
                </c:pt>
                <c:pt idx="4383">
                  <c:v>3.200405092597066</c:v>
                </c:pt>
                <c:pt idx="4384">
                  <c:v>3.2011342592595611</c:v>
                </c:pt>
                <c:pt idx="4385">
                  <c:v>3.2018518518525525</c:v>
                </c:pt>
                <c:pt idx="4386">
                  <c:v>3.2025810185223236</c:v>
                </c:pt>
                <c:pt idx="4387">
                  <c:v>3.2033101851848187</c:v>
                </c:pt>
                <c:pt idx="4388">
                  <c:v>3.2040393518545898</c:v>
                </c:pt>
                <c:pt idx="4389">
                  <c:v>3.2047569444475812</c:v>
                </c:pt>
                <c:pt idx="4390">
                  <c:v>3.2054861111173523</c:v>
                </c:pt>
                <c:pt idx="4391">
                  <c:v>3.2062152777798474</c:v>
                </c:pt>
                <c:pt idx="4392">
                  <c:v>3.2069328703728388</c:v>
                </c:pt>
                <c:pt idx="4393">
                  <c:v>3.2076620370426099</c:v>
                </c:pt>
                <c:pt idx="4394">
                  <c:v>3.2083796296356013</c:v>
                </c:pt>
                <c:pt idx="4395">
                  <c:v>3.2091087962980964</c:v>
                </c:pt>
                <c:pt idx="4396">
                  <c:v>3.2098379629678675</c:v>
                </c:pt>
                <c:pt idx="4397">
                  <c:v>3.2105555555608589</c:v>
                </c:pt>
                <c:pt idx="4398">
                  <c:v>3.211284722223354</c:v>
                </c:pt>
                <c:pt idx="4399">
                  <c:v>3.2120138888931251</c:v>
                </c:pt>
                <c:pt idx="4400">
                  <c:v>3.2127314814861165</c:v>
                </c:pt>
                <c:pt idx="4401">
                  <c:v>3.2134606481486117</c:v>
                </c:pt>
                <c:pt idx="4402">
                  <c:v>3.2141898148183827</c:v>
                </c:pt>
                <c:pt idx="4403">
                  <c:v>3.2149074074113742</c:v>
                </c:pt>
                <c:pt idx="4404">
                  <c:v>3.2156365740738693</c:v>
                </c:pt>
                <c:pt idx="4405">
                  <c:v>3.2163657407436403</c:v>
                </c:pt>
                <c:pt idx="4406">
                  <c:v>3.2170833333366318</c:v>
                </c:pt>
                <c:pt idx="4407">
                  <c:v>3.2178125000064028</c:v>
                </c:pt>
                <c:pt idx="4408">
                  <c:v>3.218541666668898</c:v>
                </c:pt>
                <c:pt idx="4409">
                  <c:v>3.2192592592618894</c:v>
                </c:pt>
                <c:pt idx="4410">
                  <c:v>3.2200462963010068</c:v>
                </c:pt>
                <c:pt idx="4411">
                  <c:v>3.2207638888939982</c:v>
                </c:pt>
                <c:pt idx="4412">
                  <c:v>3.2214930555564933</c:v>
                </c:pt>
                <c:pt idx="4413">
                  <c:v>3.2222222222262644</c:v>
                </c:pt>
                <c:pt idx="4414">
                  <c:v>3.2229398148192558</c:v>
                </c:pt>
                <c:pt idx="4415">
                  <c:v>3.223668981481751</c:v>
                </c:pt>
                <c:pt idx="4416">
                  <c:v>3.224398148151522</c:v>
                </c:pt>
                <c:pt idx="4417">
                  <c:v>3.2251157407445135</c:v>
                </c:pt>
                <c:pt idx="4418">
                  <c:v>3.2258449074070086</c:v>
                </c:pt>
                <c:pt idx="4419">
                  <c:v>3.2265740740767797</c:v>
                </c:pt>
                <c:pt idx="4420">
                  <c:v>3.2272916666697711</c:v>
                </c:pt>
                <c:pt idx="4421">
                  <c:v>3.2280208333395422</c:v>
                </c:pt>
                <c:pt idx="4422">
                  <c:v>3.2287500000020373</c:v>
                </c:pt>
                <c:pt idx="4423">
                  <c:v>3.2294675925950287</c:v>
                </c:pt>
                <c:pt idx="4424">
                  <c:v>3.2301967592647998</c:v>
                </c:pt>
                <c:pt idx="4425">
                  <c:v>3.2309259259272949</c:v>
                </c:pt>
                <c:pt idx="4426">
                  <c:v>3.2316435185202863</c:v>
                </c:pt>
                <c:pt idx="4427">
                  <c:v>3.2323726851900574</c:v>
                </c:pt>
                <c:pt idx="4428">
                  <c:v>3.2331018518525525</c:v>
                </c:pt>
                <c:pt idx="4429">
                  <c:v>3.2338194444455439</c:v>
                </c:pt>
                <c:pt idx="4430">
                  <c:v>3.234548611115315</c:v>
                </c:pt>
                <c:pt idx="4431">
                  <c:v>3.2353240740776528</c:v>
                </c:pt>
                <c:pt idx="4432">
                  <c:v>3.2360532407401479</c:v>
                </c:pt>
                <c:pt idx="4433">
                  <c:v>3.236782407409919</c:v>
                </c:pt>
                <c:pt idx="4434">
                  <c:v>3.2375000000029104</c:v>
                </c:pt>
                <c:pt idx="4435">
                  <c:v>3.2382291666726815</c:v>
                </c:pt>
                <c:pt idx="4436">
                  <c:v>3.2389583333351766</c:v>
                </c:pt>
                <c:pt idx="4437">
                  <c:v>3.2397337962975143</c:v>
                </c:pt>
                <c:pt idx="4438">
                  <c:v>3.2404513888905058</c:v>
                </c:pt>
                <c:pt idx="4439">
                  <c:v>3.2411805555602768</c:v>
                </c:pt>
                <c:pt idx="4440">
                  <c:v>3.241909722222772</c:v>
                </c:pt>
                <c:pt idx="4441">
                  <c:v>3.242638888892543</c:v>
                </c:pt>
                <c:pt idx="4442">
                  <c:v>3.2433564814855345</c:v>
                </c:pt>
                <c:pt idx="4443">
                  <c:v>3.2440856481480296</c:v>
                </c:pt>
                <c:pt idx="4444">
                  <c:v>3.244803240741021</c:v>
                </c:pt>
                <c:pt idx="4445">
                  <c:v>3.2455324074107921</c:v>
                </c:pt>
                <c:pt idx="4446">
                  <c:v>3.2462615740805632</c:v>
                </c:pt>
                <c:pt idx="4447">
                  <c:v>3.2469907407430583</c:v>
                </c:pt>
                <c:pt idx="4448">
                  <c:v>3.2477083333360497</c:v>
                </c:pt>
                <c:pt idx="4449">
                  <c:v>3.2484375000058208</c:v>
                </c:pt>
                <c:pt idx="4450">
                  <c:v>3.2491550925988122</c:v>
                </c:pt>
                <c:pt idx="4451">
                  <c:v>3.2498842592613073</c:v>
                </c:pt>
                <c:pt idx="4452">
                  <c:v>3.2506134259310784</c:v>
                </c:pt>
                <c:pt idx="4453">
                  <c:v>3.2513425925935735</c:v>
                </c:pt>
                <c:pt idx="4454">
                  <c:v>3.2520601851865649</c:v>
                </c:pt>
                <c:pt idx="4455">
                  <c:v>3.252789351856336</c:v>
                </c:pt>
                <c:pt idx="4456">
                  <c:v>3.2535069444493274</c:v>
                </c:pt>
                <c:pt idx="4457">
                  <c:v>3.2542361111118225</c:v>
                </c:pt>
                <c:pt idx="4458">
                  <c:v>3.2549652777815936</c:v>
                </c:pt>
                <c:pt idx="4459">
                  <c:v>3.255682870374585</c:v>
                </c:pt>
                <c:pt idx="4460">
                  <c:v>3.2564120370370802</c:v>
                </c:pt>
                <c:pt idx="4461">
                  <c:v>3.2571412037068512</c:v>
                </c:pt>
                <c:pt idx="4462">
                  <c:v>3.2578587962998427</c:v>
                </c:pt>
                <c:pt idx="4463">
                  <c:v>3.2585879629623378</c:v>
                </c:pt>
                <c:pt idx="4464">
                  <c:v>3.2593171296321088</c:v>
                </c:pt>
                <c:pt idx="4465">
                  <c:v>3.2600347222251003</c:v>
                </c:pt>
                <c:pt idx="4466">
                  <c:v>3.2607638888948713</c:v>
                </c:pt>
                <c:pt idx="4467">
                  <c:v>3.2614930555573665</c:v>
                </c:pt>
                <c:pt idx="4468">
                  <c:v>3.2622222222271375</c:v>
                </c:pt>
                <c:pt idx="4469">
                  <c:v>3.262939814820129</c:v>
                </c:pt>
                <c:pt idx="4470">
                  <c:v>3.2636689814826241</c:v>
                </c:pt>
                <c:pt idx="4471">
                  <c:v>3.2643865740756155</c:v>
                </c:pt>
                <c:pt idx="4472">
                  <c:v>3.2651157407453866</c:v>
                </c:pt>
                <c:pt idx="4473">
                  <c:v>3.2658449074078817</c:v>
                </c:pt>
                <c:pt idx="4474">
                  <c:v>3.2665625000008731</c:v>
                </c:pt>
                <c:pt idx="4475">
                  <c:v>3.2672916666706442</c:v>
                </c:pt>
                <c:pt idx="4476">
                  <c:v>3.2680208333331393</c:v>
                </c:pt>
                <c:pt idx="4477">
                  <c:v>3.2687384259261307</c:v>
                </c:pt>
                <c:pt idx="4478">
                  <c:v>3.2694675925959018</c:v>
                </c:pt>
                <c:pt idx="4479">
                  <c:v>3.2701967592656729</c:v>
                </c:pt>
                <c:pt idx="4480">
                  <c:v>3.2709143518513883</c:v>
                </c:pt>
                <c:pt idx="4481">
                  <c:v>3.2716435185211594</c:v>
                </c:pt>
                <c:pt idx="4482">
                  <c:v>3.2723726851909305</c:v>
                </c:pt>
                <c:pt idx="4483">
                  <c:v>3.2731481481532683</c:v>
                </c:pt>
                <c:pt idx="4484">
                  <c:v>3.2738657407462597</c:v>
                </c:pt>
                <c:pt idx="4485">
                  <c:v>3.2745949074087548</c:v>
                </c:pt>
                <c:pt idx="4486">
                  <c:v>3.2753240740785259</c:v>
                </c:pt>
                <c:pt idx="4487">
                  <c:v>3.2760416666715173</c:v>
                </c:pt>
                <c:pt idx="4488">
                  <c:v>3.2767708333340124</c:v>
                </c:pt>
                <c:pt idx="4489">
                  <c:v>3.2775462962963502</c:v>
                </c:pt>
                <c:pt idx="4490">
                  <c:v>3.2782754629661213</c:v>
                </c:pt>
                <c:pt idx="4491">
                  <c:v>3.2789930555591127</c:v>
                </c:pt>
                <c:pt idx="4492">
                  <c:v>3.2797222222216078</c:v>
                </c:pt>
                <c:pt idx="4493">
                  <c:v>3.2804513888913789</c:v>
                </c:pt>
                <c:pt idx="4494">
                  <c:v>3.2811689814843703</c:v>
                </c:pt>
                <c:pt idx="4495">
                  <c:v>3.2819560185234877</c:v>
                </c:pt>
                <c:pt idx="4496">
                  <c:v>3.2826736111164792</c:v>
                </c:pt>
                <c:pt idx="4497">
                  <c:v>3.2834027777789743</c:v>
                </c:pt>
                <c:pt idx="4498">
                  <c:v>3.2841319444487453</c:v>
                </c:pt>
                <c:pt idx="4499">
                  <c:v>3.2848495370417368</c:v>
                </c:pt>
                <c:pt idx="4500">
                  <c:v>3.2855787037042319</c:v>
                </c:pt>
                <c:pt idx="4501">
                  <c:v>3.286307870374003</c:v>
                </c:pt>
                <c:pt idx="4502">
                  <c:v>3.2870254629669944</c:v>
                </c:pt>
                <c:pt idx="4503">
                  <c:v>3.2877546296294895</c:v>
                </c:pt>
                <c:pt idx="4504">
                  <c:v>3.2884837962992606</c:v>
                </c:pt>
                <c:pt idx="4505">
                  <c:v>3.289201388892252</c:v>
                </c:pt>
                <c:pt idx="4506">
                  <c:v>3.2899305555620231</c:v>
                </c:pt>
                <c:pt idx="4507">
                  <c:v>3.2906597222245182</c:v>
                </c:pt>
                <c:pt idx="4508">
                  <c:v>3.2913773148175096</c:v>
                </c:pt>
                <c:pt idx="4509">
                  <c:v>3.2921064814872807</c:v>
                </c:pt>
                <c:pt idx="4510">
                  <c:v>3.2928356481497758</c:v>
                </c:pt>
                <c:pt idx="4511">
                  <c:v>3.2936111111121136</c:v>
                </c:pt>
                <c:pt idx="4512">
                  <c:v>3.294328703705105</c:v>
                </c:pt>
                <c:pt idx="4513">
                  <c:v>3.2950578703748761</c:v>
                </c:pt>
                <c:pt idx="4514">
                  <c:v>3.2957870370373712</c:v>
                </c:pt>
                <c:pt idx="4515">
                  <c:v>3.2965046296303626</c:v>
                </c:pt>
                <c:pt idx="4516">
                  <c:v>3.2972337963001337</c:v>
                </c:pt>
                <c:pt idx="4517">
                  <c:v>3.2979513888931251</c:v>
                </c:pt>
                <c:pt idx="4518">
                  <c:v>3.2986805555556202</c:v>
                </c:pt>
                <c:pt idx="4519">
                  <c:v>3.2994097222253913</c:v>
                </c:pt>
                <c:pt idx="4520">
                  <c:v>3.3001388888951624</c:v>
                </c:pt>
                <c:pt idx="4521">
                  <c:v>3.3008564814808778</c:v>
                </c:pt>
                <c:pt idx="4522">
                  <c:v>3.3016319444504916</c:v>
                </c:pt>
                <c:pt idx="4523">
                  <c:v>3.3023611111129867</c:v>
                </c:pt>
                <c:pt idx="4524">
                  <c:v>3.3030902777827578</c:v>
                </c:pt>
                <c:pt idx="4525">
                  <c:v>3.3038078703757492</c:v>
                </c:pt>
                <c:pt idx="4526">
                  <c:v>3.3045370370382443</c:v>
                </c:pt>
                <c:pt idx="4527">
                  <c:v>3.3052662037080154</c:v>
                </c:pt>
                <c:pt idx="4528">
                  <c:v>3.3060416666703532</c:v>
                </c:pt>
                <c:pt idx="4529">
                  <c:v>3.3067592592633446</c:v>
                </c:pt>
                <c:pt idx="4530">
                  <c:v>3.3074884259258397</c:v>
                </c:pt>
                <c:pt idx="4531">
                  <c:v>3.3082175925956108</c:v>
                </c:pt>
                <c:pt idx="4532">
                  <c:v>3.3089351851886022</c:v>
                </c:pt>
                <c:pt idx="4533">
                  <c:v>3.3096643518583733</c:v>
                </c:pt>
                <c:pt idx="4534">
                  <c:v>3.3103935185208684</c:v>
                </c:pt>
                <c:pt idx="4535">
                  <c:v>3.3111111111138598</c:v>
                </c:pt>
                <c:pt idx="4536">
                  <c:v>3.3118402777836309</c:v>
                </c:pt>
                <c:pt idx="4537">
                  <c:v>3.312569444446126</c:v>
                </c:pt>
                <c:pt idx="4538">
                  <c:v>3.3132870370391174</c:v>
                </c:pt>
                <c:pt idx="4539">
                  <c:v>3.3140162037088885</c:v>
                </c:pt>
                <c:pt idx="4540">
                  <c:v>3.3147453703713836</c:v>
                </c:pt>
                <c:pt idx="4541">
                  <c:v>3.315462962964375</c:v>
                </c:pt>
                <c:pt idx="4542">
                  <c:v>3.3161921296341461</c:v>
                </c:pt>
                <c:pt idx="4543">
                  <c:v>3.3169212962966412</c:v>
                </c:pt>
                <c:pt idx="4544">
                  <c:v>3.317696759258979</c:v>
                </c:pt>
                <c:pt idx="4545">
                  <c:v>3.3184143518519704</c:v>
                </c:pt>
                <c:pt idx="4546">
                  <c:v>3.3191435185217415</c:v>
                </c:pt>
                <c:pt idx="4547">
                  <c:v>3.3198726851915126</c:v>
                </c:pt>
                <c:pt idx="4548">
                  <c:v>3.320590277777228</c:v>
                </c:pt>
                <c:pt idx="4549">
                  <c:v>3.3213194444469991</c:v>
                </c:pt>
                <c:pt idx="4550">
                  <c:v>3.3220949074093369</c:v>
                </c:pt>
                <c:pt idx="4551">
                  <c:v>3.322824074079108</c:v>
                </c:pt>
                <c:pt idx="4552">
                  <c:v>3.3235416666720994</c:v>
                </c:pt>
                <c:pt idx="4553">
                  <c:v>3.3242708333345945</c:v>
                </c:pt>
                <c:pt idx="4554">
                  <c:v>3.3250000000043656</c:v>
                </c:pt>
                <c:pt idx="4555">
                  <c:v>3.325717592597357</c:v>
                </c:pt>
                <c:pt idx="4556">
                  <c:v>3.3264467592598521</c:v>
                </c:pt>
                <c:pt idx="4557">
                  <c:v>3.3271759259296232</c:v>
                </c:pt>
                <c:pt idx="4558">
                  <c:v>3.3278935185226146</c:v>
                </c:pt>
                <c:pt idx="4559">
                  <c:v>3.3286226851851097</c:v>
                </c:pt>
                <c:pt idx="4560">
                  <c:v>3.3293518518548808</c:v>
                </c:pt>
                <c:pt idx="4561">
                  <c:v>3.3300694444478722</c:v>
                </c:pt>
                <c:pt idx="4562">
                  <c:v>3.3307986111176433</c:v>
                </c:pt>
                <c:pt idx="4563">
                  <c:v>3.3315277777801384</c:v>
                </c:pt>
                <c:pt idx="4564">
                  <c:v>3.3322453703731298</c:v>
                </c:pt>
                <c:pt idx="4565">
                  <c:v>3.3329745370429009</c:v>
                </c:pt>
                <c:pt idx="4566">
                  <c:v>3.333703703705396</c:v>
                </c:pt>
                <c:pt idx="4567">
                  <c:v>3.3344328703751671</c:v>
                </c:pt>
                <c:pt idx="4568">
                  <c:v>3.3351504629681585</c:v>
                </c:pt>
                <c:pt idx="4569">
                  <c:v>3.3358796296306537</c:v>
                </c:pt>
                <c:pt idx="4570">
                  <c:v>3.3366087963004247</c:v>
                </c:pt>
                <c:pt idx="4571">
                  <c:v>3.3373263888934162</c:v>
                </c:pt>
                <c:pt idx="4572">
                  <c:v>3.3380555555559113</c:v>
                </c:pt>
                <c:pt idx="4573">
                  <c:v>3.3387847222256823</c:v>
                </c:pt>
                <c:pt idx="4574">
                  <c:v>3.3395023148186738</c:v>
                </c:pt>
                <c:pt idx="4575">
                  <c:v>3.3402314814811689</c:v>
                </c:pt>
                <c:pt idx="4576">
                  <c:v>3.3409490740741603</c:v>
                </c:pt>
                <c:pt idx="4577">
                  <c:v>3.3416782407439314</c:v>
                </c:pt>
                <c:pt idx="4578">
                  <c:v>3.3424074074137025</c:v>
                </c:pt>
                <c:pt idx="4579">
                  <c:v>3.3431365740761976</c:v>
                </c:pt>
                <c:pt idx="4580">
                  <c:v>3.343854166669189</c:v>
                </c:pt>
                <c:pt idx="4581">
                  <c:v>3.3445833333389601</c:v>
                </c:pt>
                <c:pt idx="4582">
                  <c:v>3.3453125000014552</c:v>
                </c:pt>
                <c:pt idx="4583">
                  <c:v>3.3460300925944466</c:v>
                </c:pt>
                <c:pt idx="4584">
                  <c:v>3.3467592592642177</c:v>
                </c:pt>
                <c:pt idx="4585">
                  <c:v>3.3474884259267128</c:v>
                </c:pt>
                <c:pt idx="4586">
                  <c:v>3.3482060185197042</c:v>
                </c:pt>
                <c:pt idx="4587">
                  <c:v>3.3489351851894753</c:v>
                </c:pt>
                <c:pt idx="4588">
                  <c:v>3.3496527777824667</c:v>
                </c:pt>
                <c:pt idx="4589">
                  <c:v>3.3503819444449618</c:v>
                </c:pt>
                <c:pt idx="4590">
                  <c:v>3.3511111111147329</c:v>
                </c:pt>
                <c:pt idx="4591">
                  <c:v>3.3518287037077243</c:v>
                </c:pt>
                <c:pt idx="4592">
                  <c:v>3.3525578703702195</c:v>
                </c:pt>
                <c:pt idx="4593">
                  <c:v>3.3532870370399905</c:v>
                </c:pt>
                <c:pt idx="4594">
                  <c:v>3.354004629632982</c:v>
                </c:pt>
                <c:pt idx="4595">
                  <c:v>3.354733796302753</c:v>
                </c:pt>
                <c:pt idx="4596">
                  <c:v>3.3555092592650908</c:v>
                </c:pt>
                <c:pt idx="4597">
                  <c:v>3.3562384259275859</c:v>
                </c:pt>
                <c:pt idx="4598">
                  <c:v>3.356967592597357</c:v>
                </c:pt>
                <c:pt idx="4599">
                  <c:v>3.3576851851903484</c:v>
                </c:pt>
                <c:pt idx="4600">
                  <c:v>3.3584143518528435</c:v>
                </c:pt>
                <c:pt idx="4601">
                  <c:v>3.3591435185226146</c:v>
                </c:pt>
                <c:pt idx="4602">
                  <c:v>3.3598726851851097</c:v>
                </c:pt>
                <c:pt idx="4603">
                  <c:v>3.3606018518548808</c:v>
                </c:pt>
                <c:pt idx="4604">
                  <c:v>3.3613194444478722</c:v>
                </c:pt>
                <c:pt idx="4605">
                  <c:v>3.3620486111176433</c:v>
                </c:pt>
                <c:pt idx="4606">
                  <c:v>3.3627777777801384</c:v>
                </c:pt>
                <c:pt idx="4607">
                  <c:v>3.3634953703731298</c:v>
                </c:pt>
                <c:pt idx="4608">
                  <c:v>3.3642245370429009</c:v>
                </c:pt>
                <c:pt idx="4609">
                  <c:v>3.364953703705396</c:v>
                </c:pt>
                <c:pt idx="4610">
                  <c:v>3.3656712962983875</c:v>
                </c:pt>
                <c:pt idx="4611">
                  <c:v>3.3664004629681585</c:v>
                </c:pt>
                <c:pt idx="4612">
                  <c:v>3.3671296296306537</c:v>
                </c:pt>
                <c:pt idx="4613">
                  <c:v>3.3678472222236451</c:v>
                </c:pt>
                <c:pt idx="4614">
                  <c:v>3.3685763888934162</c:v>
                </c:pt>
                <c:pt idx="4615">
                  <c:v>3.3693055555559113</c:v>
                </c:pt>
                <c:pt idx="4616">
                  <c:v>3.3700231481489027</c:v>
                </c:pt>
                <c:pt idx="4617">
                  <c:v>3.3707523148186738</c:v>
                </c:pt>
                <c:pt idx="4618">
                  <c:v>3.3714814814811689</c:v>
                </c:pt>
                <c:pt idx="4619">
                  <c:v>3.3721990740741603</c:v>
                </c:pt>
                <c:pt idx="4620">
                  <c:v>3.3729282407439314</c:v>
                </c:pt>
                <c:pt idx="4621">
                  <c:v>3.3736574074137025</c:v>
                </c:pt>
                <c:pt idx="4622">
                  <c:v>3.3744328703760402</c:v>
                </c:pt>
                <c:pt idx="4623">
                  <c:v>3.3751620370385353</c:v>
                </c:pt>
                <c:pt idx="4624">
                  <c:v>3.3758796296315268</c:v>
                </c:pt>
                <c:pt idx="4625">
                  <c:v>3.3766087963012978</c:v>
                </c:pt>
                <c:pt idx="4626">
                  <c:v>3.377337962963793</c:v>
                </c:pt>
                <c:pt idx="4627">
                  <c:v>3.378067129633564</c:v>
                </c:pt>
                <c:pt idx="4628">
                  <c:v>3.3787847222265555</c:v>
                </c:pt>
                <c:pt idx="4629">
                  <c:v>3.3795138888890506</c:v>
                </c:pt>
                <c:pt idx="4630">
                  <c:v>3.3802430555588217</c:v>
                </c:pt>
                <c:pt idx="4631">
                  <c:v>3.3809606481518131</c:v>
                </c:pt>
                <c:pt idx="4632">
                  <c:v>3.3816898148143082</c:v>
                </c:pt>
                <c:pt idx="4633">
                  <c:v>3.3824074074072996</c:v>
                </c:pt>
                <c:pt idx="4634">
                  <c:v>3.3831365740770707</c:v>
                </c:pt>
                <c:pt idx="4635">
                  <c:v>3.3838657407468418</c:v>
                </c:pt>
                <c:pt idx="4636">
                  <c:v>3.3845949074093369</c:v>
                </c:pt>
                <c:pt idx="4637">
                  <c:v>3.3853125000023283</c:v>
                </c:pt>
                <c:pt idx="4638">
                  <c:v>3.3860879629646661</c:v>
                </c:pt>
                <c:pt idx="4639">
                  <c:v>3.3868171296344372</c:v>
                </c:pt>
                <c:pt idx="4640">
                  <c:v>3.3875462962969323</c:v>
                </c:pt>
                <c:pt idx="4641">
                  <c:v>3.3882638888899237</c:v>
                </c:pt>
                <c:pt idx="4642">
                  <c:v>3.3889930555596948</c:v>
                </c:pt>
                <c:pt idx="4643">
                  <c:v>3.3897222222221899</c:v>
                </c:pt>
                <c:pt idx="4644">
                  <c:v>3.3904976851845277</c:v>
                </c:pt>
                <c:pt idx="4645">
                  <c:v>3.3912268518542987</c:v>
                </c:pt>
                <c:pt idx="4646">
                  <c:v>3.3919560185240698</c:v>
                </c:pt>
                <c:pt idx="4647">
                  <c:v>3.3926736111170612</c:v>
                </c:pt>
                <c:pt idx="4648">
                  <c:v>3.3934027777795563</c:v>
                </c:pt>
                <c:pt idx="4649">
                  <c:v>3.3941203703725478</c:v>
                </c:pt>
                <c:pt idx="4650">
                  <c:v>3.3948495370423188</c:v>
                </c:pt>
                <c:pt idx="4651">
                  <c:v>3.395578703704814</c:v>
                </c:pt>
                <c:pt idx="4652">
                  <c:v>3.396307870374585</c:v>
                </c:pt>
                <c:pt idx="4653">
                  <c:v>3.3970254629675765</c:v>
                </c:pt>
                <c:pt idx="4654">
                  <c:v>3.3977546296300716</c:v>
                </c:pt>
                <c:pt idx="4655">
                  <c:v>3.3984837962998427</c:v>
                </c:pt>
                <c:pt idx="4656">
                  <c:v>3.3992013888928341</c:v>
                </c:pt>
                <c:pt idx="4657">
                  <c:v>3.3999305555553292</c:v>
                </c:pt>
                <c:pt idx="4658">
                  <c:v>3.4006481481483206</c:v>
                </c:pt>
                <c:pt idx="4659">
                  <c:v>3.4013773148180917</c:v>
                </c:pt>
                <c:pt idx="4660">
                  <c:v>3.4021527777804295</c:v>
                </c:pt>
                <c:pt idx="4661">
                  <c:v>3.4028819444502005</c:v>
                </c:pt>
                <c:pt idx="4662">
                  <c:v>3.4036111111126957</c:v>
                </c:pt>
                <c:pt idx="4663">
                  <c:v>3.4043287037056871</c:v>
                </c:pt>
                <c:pt idx="4664">
                  <c:v>3.4050578703754582</c:v>
                </c:pt>
                <c:pt idx="4665">
                  <c:v>3.4057870370379533</c:v>
                </c:pt>
                <c:pt idx="4666">
                  <c:v>3.4065046296309447</c:v>
                </c:pt>
                <c:pt idx="4667">
                  <c:v>3.4072337963007158</c:v>
                </c:pt>
                <c:pt idx="4668">
                  <c:v>3.4079629629632109</c:v>
                </c:pt>
                <c:pt idx="4669">
                  <c:v>3.4086805555562023</c:v>
                </c:pt>
                <c:pt idx="4670">
                  <c:v>3.4094097222259734</c:v>
                </c:pt>
                <c:pt idx="4671">
                  <c:v>3.4101388888884685</c:v>
                </c:pt>
                <c:pt idx="4672">
                  <c:v>3.4108564814814599</c:v>
                </c:pt>
                <c:pt idx="4673">
                  <c:v>3.411585648151231</c:v>
                </c:pt>
                <c:pt idx="4674">
                  <c:v>3.4123148148210021</c:v>
                </c:pt>
                <c:pt idx="4675">
                  <c:v>3.4130439814834972</c:v>
                </c:pt>
                <c:pt idx="4676">
                  <c:v>3.413819444445835</c:v>
                </c:pt>
                <c:pt idx="4677">
                  <c:v>3.4145370370388264</c:v>
                </c:pt>
                <c:pt idx="4678">
                  <c:v>3.4152662037085975</c:v>
                </c:pt>
                <c:pt idx="4679">
                  <c:v>3.4159953703710926</c:v>
                </c:pt>
                <c:pt idx="4680">
                  <c:v>3.416712962964084</c:v>
                </c:pt>
                <c:pt idx="4681">
                  <c:v>3.4174421296338551</c:v>
                </c:pt>
                <c:pt idx="4682">
                  <c:v>3.4181712962963502</c:v>
                </c:pt>
                <c:pt idx="4683">
                  <c:v>3.4188888888893416</c:v>
                </c:pt>
                <c:pt idx="4684">
                  <c:v>3.4196180555591127</c:v>
                </c:pt>
                <c:pt idx="4685">
                  <c:v>3.4203472222216078</c:v>
                </c:pt>
                <c:pt idx="4686">
                  <c:v>3.4210648148145992</c:v>
                </c:pt>
                <c:pt idx="4687">
                  <c:v>3.421840277784213</c:v>
                </c:pt>
                <c:pt idx="4688">
                  <c:v>3.4225694444467081</c:v>
                </c:pt>
                <c:pt idx="4689">
                  <c:v>3.4232986111164792</c:v>
                </c:pt>
                <c:pt idx="4690">
                  <c:v>3.4240162037094706</c:v>
                </c:pt>
                <c:pt idx="4691">
                  <c:v>3.4247453703719657</c:v>
                </c:pt>
                <c:pt idx="4692">
                  <c:v>3.4254745370417368</c:v>
                </c:pt>
                <c:pt idx="4693">
                  <c:v>3.4262500000040745</c:v>
                </c:pt>
                <c:pt idx="4694">
                  <c:v>3.4269791666665697</c:v>
                </c:pt>
                <c:pt idx="4695">
                  <c:v>3.4276967592595611</c:v>
                </c:pt>
                <c:pt idx="4696">
                  <c:v>3.4284259259293322</c:v>
                </c:pt>
                <c:pt idx="4697">
                  <c:v>3.4291550925991032</c:v>
                </c:pt>
                <c:pt idx="4698">
                  <c:v>3.4298726851848187</c:v>
                </c:pt>
                <c:pt idx="4699">
                  <c:v>3.4306481481544324</c:v>
                </c:pt>
                <c:pt idx="4700">
                  <c:v>3.4313773148169275</c:v>
                </c:pt>
                <c:pt idx="4701">
                  <c:v>3.4321064814866986</c:v>
                </c:pt>
                <c:pt idx="4702">
                  <c:v>3.43282407407969</c:v>
                </c:pt>
                <c:pt idx="4703">
                  <c:v>3.4335532407421852</c:v>
                </c:pt>
                <c:pt idx="4704">
                  <c:v>3.4342824074119562</c:v>
                </c:pt>
                <c:pt idx="4705">
                  <c:v>3.4350000000049477</c:v>
                </c:pt>
                <c:pt idx="4706">
                  <c:v>3.4357291666674428</c:v>
                </c:pt>
                <c:pt idx="4707">
                  <c:v>3.4364583333372138</c:v>
                </c:pt>
                <c:pt idx="4708">
                  <c:v>3.4371759259302053</c:v>
                </c:pt>
                <c:pt idx="4709">
                  <c:v>3.4379050925927004</c:v>
                </c:pt>
                <c:pt idx="4710">
                  <c:v>3.4386342592624715</c:v>
                </c:pt>
                <c:pt idx="4711">
                  <c:v>3.4393518518554629</c:v>
                </c:pt>
                <c:pt idx="4712">
                  <c:v>3.440081018517958</c:v>
                </c:pt>
                <c:pt idx="4713">
                  <c:v>3.4408101851877291</c:v>
                </c:pt>
                <c:pt idx="4714">
                  <c:v>3.4415277777807205</c:v>
                </c:pt>
                <c:pt idx="4715">
                  <c:v>3.4423032407430583</c:v>
                </c:pt>
                <c:pt idx="4716">
                  <c:v>3.4430324074128293</c:v>
                </c:pt>
                <c:pt idx="4717">
                  <c:v>3.4437615740753245</c:v>
                </c:pt>
                <c:pt idx="4718">
                  <c:v>3.4444791666683159</c:v>
                </c:pt>
                <c:pt idx="4719">
                  <c:v>3.445208333338087</c:v>
                </c:pt>
                <c:pt idx="4720">
                  <c:v>3.4459375000005821</c:v>
                </c:pt>
                <c:pt idx="4721">
                  <c:v>3.4466550925935735</c:v>
                </c:pt>
                <c:pt idx="4722">
                  <c:v>3.4473842592633446</c:v>
                </c:pt>
                <c:pt idx="4723">
                  <c:v>3.4481134259258397</c:v>
                </c:pt>
                <c:pt idx="4724">
                  <c:v>3.4488310185188311</c:v>
                </c:pt>
                <c:pt idx="4725">
                  <c:v>3.4495601851886022</c:v>
                </c:pt>
                <c:pt idx="4726">
                  <c:v>3.4502893518583733</c:v>
                </c:pt>
                <c:pt idx="4727">
                  <c:v>3.4510069444440887</c:v>
                </c:pt>
                <c:pt idx="4728">
                  <c:v>3.4517361111138598</c:v>
                </c:pt>
                <c:pt idx="4729">
                  <c:v>3.4524652777836309</c:v>
                </c:pt>
                <c:pt idx="4730">
                  <c:v>3.453194444446126</c:v>
                </c:pt>
                <c:pt idx="4731">
                  <c:v>3.4539120370391174</c:v>
                </c:pt>
                <c:pt idx="4732">
                  <c:v>3.4546412037088885</c:v>
                </c:pt>
                <c:pt idx="4733">
                  <c:v>3.4553703703713836</c:v>
                </c:pt>
                <c:pt idx="4734">
                  <c:v>3.456087962964375</c:v>
                </c:pt>
                <c:pt idx="4735">
                  <c:v>3.4568171296341461</c:v>
                </c:pt>
                <c:pt idx="4736">
                  <c:v>3.4575462962966412</c:v>
                </c:pt>
                <c:pt idx="4737">
                  <c:v>3.4582638888896327</c:v>
                </c:pt>
                <c:pt idx="4738">
                  <c:v>3.4589930555594037</c:v>
                </c:pt>
                <c:pt idx="4739">
                  <c:v>3.4597222222218988</c:v>
                </c:pt>
                <c:pt idx="4740">
                  <c:v>3.4604398148148903</c:v>
                </c:pt>
                <c:pt idx="4741">
                  <c:v>3.4611689814846613</c:v>
                </c:pt>
                <c:pt idx="4742">
                  <c:v>3.4618981481544324</c:v>
                </c:pt>
                <c:pt idx="4743">
                  <c:v>3.4626157407401479</c:v>
                </c:pt>
                <c:pt idx="4744">
                  <c:v>3.463344907409919</c:v>
                </c:pt>
                <c:pt idx="4745">
                  <c:v>3.46407407407969</c:v>
                </c:pt>
                <c:pt idx="4746">
                  <c:v>3.4647916666726815</c:v>
                </c:pt>
                <c:pt idx="4747">
                  <c:v>3.4655208333351766</c:v>
                </c:pt>
                <c:pt idx="4748">
                  <c:v>3.4662500000049477</c:v>
                </c:pt>
                <c:pt idx="4749">
                  <c:v>3.4669675925979391</c:v>
                </c:pt>
                <c:pt idx="4750">
                  <c:v>3.4676967592604342</c:v>
                </c:pt>
                <c:pt idx="4751">
                  <c:v>3.4684259259302053</c:v>
                </c:pt>
                <c:pt idx="4752">
                  <c:v>3.4691435185231967</c:v>
                </c:pt>
                <c:pt idx="4753">
                  <c:v>3.4698726851856918</c:v>
                </c:pt>
                <c:pt idx="4754">
                  <c:v>3.4706018518554629</c:v>
                </c:pt>
                <c:pt idx="4755">
                  <c:v>3.4713194444484543</c:v>
                </c:pt>
                <c:pt idx="4756">
                  <c:v>3.4720486111109494</c:v>
                </c:pt>
                <c:pt idx="4757">
                  <c:v>3.4727777777807205</c:v>
                </c:pt>
                <c:pt idx="4758">
                  <c:v>3.4734953703737119</c:v>
                </c:pt>
                <c:pt idx="4759">
                  <c:v>3.474224537043483</c:v>
                </c:pt>
                <c:pt idx="4760">
                  <c:v>3.4749537037059781</c:v>
                </c:pt>
                <c:pt idx="4761">
                  <c:v>3.4757291666683159</c:v>
                </c:pt>
                <c:pt idx="4762">
                  <c:v>3.476458333338087</c:v>
                </c:pt>
                <c:pt idx="4763">
                  <c:v>3.4771759259310784</c:v>
                </c:pt>
                <c:pt idx="4764">
                  <c:v>3.4779050925935735</c:v>
                </c:pt>
                <c:pt idx="4765">
                  <c:v>3.4786342592633446</c:v>
                </c:pt>
                <c:pt idx="4766">
                  <c:v>3.479351851856336</c:v>
                </c:pt>
                <c:pt idx="4767">
                  <c:v>3.4800810185188311</c:v>
                </c:pt>
                <c:pt idx="4768">
                  <c:v>3.4808101851886022</c:v>
                </c:pt>
                <c:pt idx="4769">
                  <c:v>3.4815277777815936</c:v>
                </c:pt>
                <c:pt idx="4770">
                  <c:v>3.4822569444440887</c:v>
                </c:pt>
                <c:pt idx="4771">
                  <c:v>3.4829861111138598</c:v>
                </c:pt>
                <c:pt idx="4772">
                  <c:v>3.4837615740761976</c:v>
                </c:pt>
                <c:pt idx="4773">
                  <c:v>3.4844907407459687</c:v>
                </c:pt>
                <c:pt idx="4774">
                  <c:v>3.4852083333389601</c:v>
                </c:pt>
                <c:pt idx="4775">
                  <c:v>3.4859375000014552</c:v>
                </c:pt>
                <c:pt idx="4776">
                  <c:v>3.4866666666712263</c:v>
                </c:pt>
                <c:pt idx="4777">
                  <c:v>3.4873842592642177</c:v>
                </c:pt>
                <c:pt idx="4778">
                  <c:v>3.4881134259267128</c:v>
                </c:pt>
                <c:pt idx="4779">
                  <c:v>3.4888425925964839</c:v>
                </c:pt>
                <c:pt idx="4780">
                  <c:v>3.4895601851894753</c:v>
                </c:pt>
                <c:pt idx="4781">
                  <c:v>3.4902893518519704</c:v>
                </c:pt>
                <c:pt idx="4782">
                  <c:v>3.4910185185217415</c:v>
                </c:pt>
                <c:pt idx="4783">
                  <c:v>3.4917361111147329</c:v>
                </c:pt>
                <c:pt idx="4784">
                  <c:v>3.492465277777228</c:v>
                </c:pt>
                <c:pt idx="4785">
                  <c:v>3.4931944444469991</c:v>
                </c:pt>
                <c:pt idx="4786">
                  <c:v>3.4939236111167702</c:v>
                </c:pt>
                <c:pt idx="4787">
                  <c:v>3.4946412037097616</c:v>
                </c:pt>
                <c:pt idx="4788">
                  <c:v>3.4953703703722567</c:v>
                </c:pt>
                <c:pt idx="4789">
                  <c:v>3.4960995370420278</c:v>
                </c:pt>
                <c:pt idx="4790">
                  <c:v>3.4968171296350192</c:v>
                </c:pt>
                <c:pt idx="4791">
                  <c:v>3.4975462962975143</c:v>
                </c:pt>
                <c:pt idx="4792">
                  <c:v>3.4982638888905058</c:v>
                </c:pt>
                <c:pt idx="4793">
                  <c:v>3.4989930555602768</c:v>
                </c:pt>
                <c:pt idx="4794">
                  <c:v>3.499722222222772</c:v>
                </c:pt>
                <c:pt idx="4795">
                  <c:v>3.5004398148157634</c:v>
                </c:pt>
                <c:pt idx="4796">
                  <c:v>3.5011689814855345</c:v>
                </c:pt>
                <c:pt idx="4797">
                  <c:v>3.5018981481480296</c:v>
                </c:pt>
                <c:pt idx="4798">
                  <c:v>3.502615740741021</c:v>
                </c:pt>
                <c:pt idx="4799">
                  <c:v>3.5033449074107921</c:v>
                </c:pt>
                <c:pt idx="4800">
                  <c:v>3.5040740740805632</c:v>
                </c:pt>
                <c:pt idx="4801">
                  <c:v>3.5047916666662786</c:v>
                </c:pt>
                <c:pt idx="4802">
                  <c:v>3.5055208333360497</c:v>
                </c:pt>
                <c:pt idx="4803">
                  <c:v>3.5062500000058208</c:v>
                </c:pt>
                <c:pt idx="4804">
                  <c:v>3.5069675925988122</c:v>
                </c:pt>
                <c:pt idx="4805">
                  <c:v>3.5076967592613073</c:v>
                </c:pt>
                <c:pt idx="4806">
                  <c:v>3.5084259259310784</c:v>
                </c:pt>
                <c:pt idx="4807">
                  <c:v>3.5091435185240698</c:v>
                </c:pt>
                <c:pt idx="4808">
                  <c:v>3.5099305555559113</c:v>
                </c:pt>
                <c:pt idx="4809">
                  <c:v>3.5106481481489027</c:v>
                </c:pt>
                <c:pt idx="4810">
                  <c:v>3.5113773148186738</c:v>
                </c:pt>
                <c:pt idx="4811">
                  <c:v>3.5121064814811689</c:v>
                </c:pt>
                <c:pt idx="4812">
                  <c:v>3.5128240740741603</c:v>
                </c:pt>
                <c:pt idx="4813">
                  <c:v>3.5135532407439314</c:v>
                </c:pt>
                <c:pt idx="4814">
                  <c:v>3.5142708333369228</c:v>
                </c:pt>
                <c:pt idx="4815">
                  <c:v>3.5149999999994179</c:v>
                </c:pt>
                <c:pt idx="4816">
                  <c:v>3.515729166669189</c:v>
                </c:pt>
                <c:pt idx="4817">
                  <c:v>3.5164467592621804</c:v>
                </c:pt>
                <c:pt idx="4818">
                  <c:v>3.5171759259319515</c:v>
                </c:pt>
                <c:pt idx="4819">
                  <c:v>3.5179050925944466</c:v>
                </c:pt>
                <c:pt idx="4820">
                  <c:v>3.5186342592642177</c:v>
                </c:pt>
                <c:pt idx="4821">
                  <c:v>3.5193518518572091</c:v>
                </c:pt>
                <c:pt idx="4822">
                  <c:v>3.5200810185197042</c:v>
                </c:pt>
                <c:pt idx="4823">
                  <c:v>3.5208101851894753</c:v>
                </c:pt>
                <c:pt idx="4824">
                  <c:v>3.5215277777824667</c:v>
                </c:pt>
                <c:pt idx="4825">
                  <c:v>3.5222569444449618</c:v>
                </c:pt>
                <c:pt idx="4826">
                  <c:v>3.5229861111147329</c:v>
                </c:pt>
                <c:pt idx="4827">
                  <c:v>3.5237037037077243</c:v>
                </c:pt>
                <c:pt idx="4828">
                  <c:v>3.5244328703702195</c:v>
                </c:pt>
                <c:pt idx="4829">
                  <c:v>3.5252083333398332</c:v>
                </c:pt>
                <c:pt idx="4830">
                  <c:v>3.5259259259255487</c:v>
                </c:pt>
                <c:pt idx="4831">
                  <c:v>3.5266550925953197</c:v>
                </c:pt>
                <c:pt idx="4832">
                  <c:v>3.5273842592650908</c:v>
                </c:pt>
                <c:pt idx="4833">
                  <c:v>3.5281018518580822</c:v>
                </c:pt>
                <c:pt idx="4834">
                  <c:v>3.5288310185205773</c:v>
                </c:pt>
                <c:pt idx="4835">
                  <c:v>3.5296064814829151</c:v>
                </c:pt>
                <c:pt idx="4836">
                  <c:v>3.5303356481526862</c:v>
                </c:pt>
                <c:pt idx="4837">
                  <c:v>3.5310648148151813</c:v>
                </c:pt>
                <c:pt idx="4838">
                  <c:v>3.5317824074081727</c:v>
                </c:pt>
                <c:pt idx="4839">
                  <c:v>3.5325115740779438</c:v>
                </c:pt>
                <c:pt idx="4840">
                  <c:v>3.5332407407404389</c:v>
                </c:pt>
                <c:pt idx="4841">
                  <c:v>3.5339583333334303</c:v>
                </c:pt>
                <c:pt idx="4842">
                  <c:v>3.5346875000032014</c:v>
                </c:pt>
                <c:pt idx="4843">
                  <c:v>3.5354166666729725</c:v>
                </c:pt>
                <c:pt idx="4844">
                  <c:v>3.536134259258688</c:v>
                </c:pt>
                <c:pt idx="4845">
                  <c:v>3.536863425928459</c:v>
                </c:pt>
                <c:pt idx="4846">
                  <c:v>3.5376388888907968</c:v>
                </c:pt>
                <c:pt idx="4847">
                  <c:v>3.5383680555605679</c:v>
                </c:pt>
                <c:pt idx="4848">
                  <c:v>3.5390856481535593</c:v>
                </c:pt>
                <c:pt idx="4849">
                  <c:v>3.5398148148160544</c:v>
                </c:pt>
                <c:pt idx="4850">
                  <c:v>3.5405439814858255</c:v>
                </c:pt>
                <c:pt idx="4851">
                  <c:v>3.5412615740788169</c:v>
                </c:pt>
                <c:pt idx="4852">
                  <c:v>3.541990740741312</c:v>
                </c:pt>
                <c:pt idx="4853">
                  <c:v>3.5427199074110831</c:v>
                </c:pt>
                <c:pt idx="4854">
                  <c:v>3.5434375000040745</c:v>
                </c:pt>
                <c:pt idx="4855">
                  <c:v>3.5441666666665697</c:v>
                </c:pt>
                <c:pt idx="4856">
                  <c:v>3.5448958333363407</c:v>
                </c:pt>
                <c:pt idx="4857">
                  <c:v>3.5456134259293322</c:v>
                </c:pt>
                <c:pt idx="4858">
                  <c:v>3.5463425925991032</c:v>
                </c:pt>
                <c:pt idx="4859">
                  <c:v>3.5470717592615983</c:v>
                </c:pt>
                <c:pt idx="4860">
                  <c:v>3.5477893518545898</c:v>
                </c:pt>
                <c:pt idx="4861">
                  <c:v>3.5485185185243608</c:v>
                </c:pt>
                <c:pt idx="4862">
                  <c:v>3.549247685186856</c:v>
                </c:pt>
                <c:pt idx="4863">
                  <c:v>3.549976851856627</c:v>
                </c:pt>
                <c:pt idx="4864">
                  <c:v>3.5506944444496185</c:v>
                </c:pt>
                <c:pt idx="4865">
                  <c:v>3.5514236111121136</c:v>
                </c:pt>
                <c:pt idx="4866">
                  <c:v>3.5521527777818847</c:v>
                </c:pt>
                <c:pt idx="4867">
                  <c:v>3.5528703703748761</c:v>
                </c:pt>
                <c:pt idx="4868">
                  <c:v>3.5535995370373712</c:v>
                </c:pt>
                <c:pt idx="4869">
                  <c:v>3.5543287037071423</c:v>
                </c:pt>
                <c:pt idx="4870">
                  <c:v>3.5550462963001337</c:v>
                </c:pt>
                <c:pt idx="4871">
                  <c:v>3.5557754629626288</c:v>
                </c:pt>
                <c:pt idx="4872">
                  <c:v>3.5565046296323999</c:v>
                </c:pt>
                <c:pt idx="4873">
                  <c:v>3.557233796302171</c:v>
                </c:pt>
                <c:pt idx="4874">
                  <c:v>3.5579513888951624</c:v>
                </c:pt>
                <c:pt idx="4875">
                  <c:v>3.5586805555576575</c:v>
                </c:pt>
                <c:pt idx="4876">
                  <c:v>3.5594097222274286</c:v>
                </c:pt>
                <c:pt idx="4877">
                  <c:v>3.56012731482042</c:v>
                </c:pt>
                <c:pt idx="4878">
                  <c:v>3.5608564814829151</c:v>
                </c:pt>
                <c:pt idx="4879">
                  <c:v>3.5615856481526862</c:v>
                </c:pt>
                <c:pt idx="4880">
                  <c:v>3.5623148148151813</c:v>
                </c:pt>
                <c:pt idx="4881">
                  <c:v>3.5630324074081727</c:v>
                </c:pt>
                <c:pt idx="4882">
                  <c:v>3.5637615740779438</c:v>
                </c:pt>
                <c:pt idx="4883">
                  <c:v>3.5644907407404389</c:v>
                </c:pt>
                <c:pt idx="4884">
                  <c:v>3.5652083333334303</c:v>
                </c:pt>
                <c:pt idx="4885">
                  <c:v>3.5659375000032014</c:v>
                </c:pt>
                <c:pt idx="4886">
                  <c:v>3.5666666666729725</c:v>
                </c:pt>
                <c:pt idx="4887">
                  <c:v>3.5673958333354676</c:v>
                </c:pt>
                <c:pt idx="4888">
                  <c:v>3.568113425928459</c:v>
                </c:pt>
                <c:pt idx="4889">
                  <c:v>3.5688425925982301</c:v>
                </c:pt>
                <c:pt idx="4890">
                  <c:v>3.5695717592607252</c:v>
                </c:pt>
                <c:pt idx="4891">
                  <c:v>3.5702893518537167</c:v>
                </c:pt>
                <c:pt idx="4892">
                  <c:v>3.5710185185234877</c:v>
                </c:pt>
                <c:pt idx="4893">
                  <c:v>3.5717476851859828</c:v>
                </c:pt>
                <c:pt idx="4894">
                  <c:v>3.5724652777789743</c:v>
                </c:pt>
                <c:pt idx="4895">
                  <c:v>3.5731944444487453</c:v>
                </c:pt>
                <c:pt idx="4896">
                  <c:v>3.5739236111112405</c:v>
                </c:pt>
                <c:pt idx="4897">
                  <c:v>3.5746527777810115</c:v>
                </c:pt>
                <c:pt idx="4898">
                  <c:v>3.575370370374003</c:v>
                </c:pt>
                <c:pt idx="4899">
                  <c:v>3.5760995370364981</c:v>
                </c:pt>
                <c:pt idx="4900">
                  <c:v>3.5768287037062692</c:v>
                </c:pt>
                <c:pt idx="4901">
                  <c:v>3.5775462962992606</c:v>
                </c:pt>
                <c:pt idx="4902">
                  <c:v>3.5783217592615983</c:v>
                </c:pt>
                <c:pt idx="4903">
                  <c:v>3.5790509259313694</c:v>
                </c:pt>
                <c:pt idx="4904">
                  <c:v>3.5797685185243608</c:v>
                </c:pt>
                <c:pt idx="4905">
                  <c:v>3.580497685186856</c:v>
                </c:pt>
                <c:pt idx="4906">
                  <c:v>3.581226851856627</c:v>
                </c:pt>
                <c:pt idx="4907">
                  <c:v>3.5819444444496185</c:v>
                </c:pt>
                <c:pt idx="4908">
                  <c:v>3.5827199074119562</c:v>
                </c:pt>
                <c:pt idx="4909">
                  <c:v>3.5834490740744513</c:v>
                </c:pt>
                <c:pt idx="4910">
                  <c:v>3.5841666666674428</c:v>
                </c:pt>
                <c:pt idx="4911">
                  <c:v>3.5848958333372138</c:v>
                </c:pt>
                <c:pt idx="4912">
                  <c:v>3.5856134259302053</c:v>
                </c:pt>
                <c:pt idx="4913">
                  <c:v>3.5863425925927004</c:v>
                </c:pt>
                <c:pt idx="4914">
                  <c:v>3.5871180555550382</c:v>
                </c:pt>
                <c:pt idx="4915">
                  <c:v>3.5878356481480296</c:v>
                </c:pt>
                <c:pt idx="4916">
                  <c:v>3.5885648148178007</c:v>
                </c:pt>
                <c:pt idx="4917">
                  <c:v>3.5892939814875717</c:v>
                </c:pt>
                <c:pt idx="4918">
                  <c:v>3.5900115740805632</c:v>
                </c:pt>
                <c:pt idx="4919">
                  <c:v>3.5907407407430583</c:v>
                </c:pt>
                <c:pt idx="4920">
                  <c:v>3.591516203705396</c:v>
                </c:pt>
                <c:pt idx="4921">
                  <c:v>3.5922453703751671</c:v>
                </c:pt>
                <c:pt idx="4922">
                  <c:v>3.5929629629681585</c:v>
                </c:pt>
                <c:pt idx="4923">
                  <c:v>3.5936921296306537</c:v>
                </c:pt>
                <c:pt idx="4924">
                  <c:v>3.5944212963004247</c:v>
                </c:pt>
                <c:pt idx="4925">
                  <c:v>3.5951388888934162</c:v>
                </c:pt>
                <c:pt idx="4926">
                  <c:v>3.5958680555559113</c:v>
                </c:pt>
                <c:pt idx="4927">
                  <c:v>3.5965972222256823</c:v>
                </c:pt>
                <c:pt idx="4928">
                  <c:v>3.5973148148186738</c:v>
                </c:pt>
                <c:pt idx="4929">
                  <c:v>3.5980439814811689</c:v>
                </c:pt>
                <c:pt idx="4930">
                  <c:v>3.5987615740741603</c:v>
                </c:pt>
                <c:pt idx="4931">
                  <c:v>3.5995486111132777</c:v>
                </c:pt>
                <c:pt idx="4932">
                  <c:v>3.6002662037062692</c:v>
                </c:pt>
                <c:pt idx="4933">
                  <c:v>3.6009953703760402</c:v>
                </c:pt>
                <c:pt idx="4934">
                  <c:v>3.6017245370385353</c:v>
                </c:pt>
                <c:pt idx="4935">
                  <c:v>3.6024421296315268</c:v>
                </c:pt>
                <c:pt idx="4936">
                  <c:v>3.6031712963012978</c:v>
                </c:pt>
                <c:pt idx="4937">
                  <c:v>3.6039467592636356</c:v>
                </c:pt>
                <c:pt idx="4938">
                  <c:v>3.604664351856627</c:v>
                </c:pt>
                <c:pt idx="4939">
                  <c:v>3.6053935185191222</c:v>
                </c:pt>
                <c:pt idx="4940">
                  <c:v>3.6061111111121136</c:v>
                </c:pt>
                <c:pt idx="4941">
                  <c:v>3.6068402777818847</c:v>
                </c:pt>
                <c:pt idx="4942">
                  <c:v>3.6075694444443798</c:v>
                </c:pt>
                <c:pt idx="4943">
                  <c:v>3.6083449074139935</c:v>
                </c:pt>
                <c:pt idx="4944">
                  <c:v>3.609062499999709</c:v>
                </c:pt>
                <c:pt idx="4945">
                  <c:v>3.60979166666948</c:v>
                </c:pt>
                <c:pt idx="4946">
                  <c:v>3.6105092592624715</c:v>
                </c:pt>
                <c:pt idx="4947">
                  <c:v>3.6112384259322425</c:v>
                </c:pt>
                <c:pt idx="4948">
                  <c:v>3.6119675925947377</c:v>
                </c:pt>
                <c:pt idx="4949">
                  <c:v>3.6127314814875717</c:v>
                </c:pt>
                <c:pt idx="4950">
                  <c:v>3.6134606481500668</c:v>
                </c:pt>
                <c:pt idx="4951">
                  <c:v>3.6141898148198379</c:v>
                </c:pt>
                <c:pt idx="4952">
                  <c:v>3.6149074074128293</c:v>
                </c:pt>
                <c:pt idx="4953">
                  <c:v>3.6156365740753245</c:v>
                </c:pt>
                <c:pt idx="4954">
                  <c:v>3.6163657407450955</c:v>
                </c:pt>
                <c:pt idx="4955">
                  <c:v>3.6171296296306537</c:v>
                </c:pt>
                <c:pt idx="4956">
                  <c:v>3.6178587963004247</c:v>
                </c:pt>
                <c:pt idx="4957">
                  <c:v>3.6185879629629198</c:v>
                </c:pt>
                <c:pt idx="4958">
                  <c:v>3.6193055555559113</c:v>
                </c:pt>
                <c:pt idx="4959">
                  <c:v>3.6200347222256823</c:v>
                </c:pt>
                <c:pt idx="4960">
                  <c:v>3.6207638888954534</c:v>
                </c:pt>
                <c:pt idx="4961">
                  <c:v>3.6215277777810115</c:v>
                </c:pt>
                <c:pt idx="4962">
                  <c:v>3.6222569444507826</c:v>
                </c:pt>
                <c:pt idx="4963">
                  <c:v>3.6229861111132777</c:v>
                </c:pt>
                <c:pt idx="4964">
                  <c:v>3.6237152777830488</c:v>
                </c:pt>
                <c:pt idx="4965">
                  <c:v>3.6244328703760402</c:v>
                </c:pt>
                <c:pt idx="4966">
                  <c:v>3.6251620370385353</c:v>
                </c:pt>
                <c:pt idx="4967">
                  <c:v>3.6259375000008731</c:v>
                </c:pt>
                <c:pt idx="4968">
                  <c:v>3.6266550925938645</c:v>
                </c:pt>
                <c:pt idx="4969">
                  <c:v>3.6273842592636356</c:v>
                </c:pt>
                <c:pt idx="4970">
                  <c:v>3.6281134259261307</c:v>
                </c:pt>
                <c:pt idx="4971">
                  <c:v>3.6288310185191222</c:v>
                </c:pt>
                <c:pt idx="4972">
                  <c:v>3.6295601851888932</c:v>
                </c:pt>
                <c:pt idx="4973">
                  <c:v>3.630335648151231</c:v>
                </c:pt>
                <c:pt idx="4974">
                  <c:v>3.6310648148210021</c:v>
                </c:pt>
                <c:pt idx="4975">
                  <c:v>3.6317824074139935</c:v>
                </c:pt>
                <c:pt idx="4976">
                  <c:v>3.6325115740764886</c:v>
                </c:pt>
                <c:pt idx="4977">
                  <c:v>3.6332407407462597</c:v>
                </c:pt>
                <c:pt idx="4978">
                  <c:v>3.6339583333392511</c:v>
                </c:pt>
                <c:pt idx="4979">
                  <c:v>3.6347337963015889</c:v>
                </c:pt>
                <c:pt idx="4980">
                  <c:v>3.635462962964084</c:v>
                </c:pt>
                <c:pt idx="4981">
                  <c:v>3.6361805555570754</c:v>
                </c:pt>
                <c:pt idx="4982">
                  <c:v>3.6369097222268465</c:v>
                </c:pt>
                <c:pt idx="4983">
                  <c:v>3.6376388888893416</c:v>
                </c:pt>
                <c:pt idx="4984">
                  <c:v>3.638356481482333</c:v>
                </c:pt>
                <c:pt idx="4985">
                  <c:v>3.6391435185214505</c:v>
                </c:pt>
                <c:pt idx="4986">
                  <c:v>3.6398611111144419</c:v>
                </c:pt>
                <c:pt idx="4987">
                  <c:v>3.640590277784213</c:v>
                </c:pt>
                <c:pt idx="4988">
                  <c:v>3.6413194444467081</c:v>
                </c:pt>
                <c:pt idx="4989">
                  <c:v>3.6420370370396995</c:v>
                </c:pt>
                <c:pt idx="4990">
                  <c:v>3.6427662037094706</c:v>
                </c:pt>
                <c:pt idx="4991">
                  <c:v>3.6435416666718083</c:v>
                </c:pt>
                <c:pt idx="4992">
                  <c:v>3.6442708333343035</c:v>
                </c:pt>
                <c:pt idx="4993">
                  <c:v>3.6449884259272949</c:v>
                </c:pt>
                <c:pt idx="4994">
                  <c:v>3.645717592597066</c:v>
                </c:pt>
                <c:pt idx="4995">
                  <c:v>3.6464351851900574</c:v>
                </c:pt>
                <c:pt idx="4996">
                  <c:v>3.6471643518525525</c:v>
                </c:pt>
                <c:pt idx="4997">
                  <c:v>3.6479398148148903</c:v>
                </c:pt>
                <c:pt idx="4998">
                  <c:v>3.6486574074078817</c:v>
                </c:pt>
                <c:pt idx="4999">
                  <c:v>3.6493865740776528</c:v>
                </c:pt>
                <c:pt idx="5000">
                  <c:v>3.6501157407401479</c:v>
                </c:pt>
                <c:pt idx="5001">
                  <c:v>3.650844907409919</c:v>
                </c:pt>
                <c:pt idx="5002">
                  <c:v>3.6515625000029104</c:v>
                </c:pt>
                <c:pt idx="5003">
                  <c:v>3.6523379629652482</c:v>
                </c:pt>
                <c:pt idx="5004">
                  <c:v>3.6530671296350192</c:v>
                </c:pt>
                <c:pt idx="5005">
                  <c:v>3.6537847222280107</c:v>
                </c:pt>
                <c:pt idx="5006">
                  <c:v>3.6545138888905058</c:v>
                </c:pt>
                <c:pt idx="5007">
                  <c:v>3.6552430555602768</c:v>
                </c:pt>
                <c:pt idx="5008">
                  <c:v>3.6559606481532683</c:v>
                </c:pt>
                <c:pt idx="5009">
                  <c:v>3.656736111115606</c:v>
                </c:pt>
                <c:pt idx="5010">
                  <c:v>3.6574652777781012</c:v>
                </c:pt>
                <c:pt idx="5011">
                  <c:v>3.6581828703710926</c:v>
                </c:pt>
                <c:pt idx="5012">
                  <c:v>3.6589120370408637</c:v>
                </c:pt>
                <c:pt idx="5013">
                  <c:v>3.6596412037033588</c:v>
                </c:pt>
                <c:pt idx="5014">
                  <c:v>3.6603587962963502</c:v>
                </c:pt>
                <c:pt idx="5015">
                  <c:v>3.6610879629661213</c:v>
                </c:pt>
                <c:pt idx="5016">
                  <c:v>3.6618171296358923</c:v>
                </c:pt>
                <c:pt idx="5017">
                  <c:v>3.6625347222216078</c:v>
                </c:pt>
                <c:pt idx="5018">
                  <c:v>3.6632638888913789</c:v>
                </c:pt>
                <c:pt idx="5019">
                  <c:v>3.66399305556115</c:v>
                </c:pt>
                <c:pt idx="5020">
                  <c:v>3.6647106481541414</c:v>
                </c:pt>
                <c:pt idx="5021">
                  <c:v>3.6654398148166365</c:v>
                </c:pt>
                <c:pt idx="5022">
                  <c:v>3.6661689814864076</c:v>
                </c:pt>
                <c:pt idx="5023">
                  <c:v>3.666886574079399</c:v>
                </c:pt>
                <c:pt idx="5024">
                  <c:v>3.6676157407418941</c:v>
                </c:pt>
                <c:pt idx="5025">
                  <c:v>3.6683449074116652</c:v>
                </c:pt>
                <c:pt idx="5026">
                  <c:v>3.6690625000046566</c:v>
                </c:pt>
                <c:pt idx="5027">
                  <c:v>3.6697916666671517</c:v>
                </c:pt>
                <c:pt idx="5028">
                  <c:v>3.6705208333369228</c:v>
                </c:pt>
                <c:pt idx="5029">
                  <c:v>3.6712499999994179</c:v>
                </c:pt>
                <c:pt idx="5030">
                  <c:v>3.6719675925924093</c:v>
                </c:pt>
                <c:pt idx="5031">
                  <c:v>3.6726967592621804</c:v>
                </c:pt>
                <c:pt idx="5032">
                  <c:v>3.6734259259319515</c:v>
                </c:pt>
                <c:pt idx="5033">
                  <c:v>3.6741435185249429</c:v>
                </c:pt>
                <c:pt idx="5034">
                  <c:v>3.674872685187438</c:v>
                </c:pt>
                <c:pt idx="5035">
                  <c:v>3.6756018518572091</c:v>
                </c:pt>
                <c:pt idx="5036">
                  <c:v>3.6763194444502005</c:v>
                </c:pt>
                <c:pt idx="5037">
                  <c:v>3.6770486111126957</c:v>
                </c:pt>
                <c:pt idx="5038">
                  <c:v>3.6777777777824667</c:v>
                </c:pt>
                <c:pt idx="5039">
                  <c:v>3.6784953703754582</c:v>
                </c:pt>
                <c:pt idx="5040">
                  <c:v>3.6792245370379533</c:v>
                </c:pt>
                <c:pt idx="5041">
                  <c:v>3.6799537037077243</c:v>
                </c:pt>
                <c:pt idx="5042">
                  <c:v>3.6806828703702195</c:v>
                </c:pt>
                <c:pt idx="5043">
                  <c:v>3.6814004629632109</c:v>
                </c:pt>
                <c:pt idx="5044">
                  <c:v>3.682129629632982</c:v>
                </c:pt>
                <c:pt idx="5045">
                  <c:v>3.682858796302753</c:v>
                </c:pt>
                <c:pt idx="5046">
                  <c:v>3.6835879629652482</c:v>
                </c:pt>
                <c:pt idx="5047">
                  <c:v>3.6843171296350192</c:v>
                </c:pt>
                <c:pt idx="5048">
                  <c:v>3.6850347222280107</c:v>
                </c:pt>
                <c:pt idx="5049">
                  <c:v>3.6857638888905058</c:v>
                </c:pt>
                <c:pt idx="5050">
                  <c:v>3.6864930555602768</c:v>
                </c:pt>
                <c:pt idx="5051">
                  <c:v>3.687222222222772</c:v>
                </c:pt>
                <c:pt idx="5052">
                  <c:v>3.6879398148157634</c:v>
                </c:pt>
                <c:pt idx="5053">
                  <c:v>3.6886689814855345</c:v>
                </c:pt>
                <c:pt idx="5054">
                  <c:v>3.6893981481480296</c:v>
                </c:pt>
                <c:pt idx="5055">
                  <c:v>3.6901736111176433</c:v>
                </c:pt>
                <c:pt idx="5056">
                  <c:v>3.6908912037033588</c:v>
                </c:pt>
                <c:pt idx="5057">
                  <c:v>3.6916203703731298</c:v>
                </c:pt>
                <c:pt idx="5058">
                  <c:v>3.6923495370429009</c:v>
                </c:pt>
                <c:pt idx="5059">
                  <c:v>3.6930671296358923</c:v>
                </c:pt>
                <c:pt idx="5060">
                  <c:v>3.6937962962983875</c:v>
                </c:pt>
                <c:pt idx="5061">
                  <c:v>3.6945717592607252</c:v>
                </c:pt>
                <c:pt idx="5062">
                  <c:v>3.6953009259304963</c:v>
                </c:pt>
                <c:pt idx="5063">
                  <c:v>3.6960185185234877</c:v>
                </c:pt>
                <c:pt idx="5064">
                  <c:v>3.6967476851859828</c:v>
                </c:pt>
                <c:pt idx="5065">
                  <c:v>3.6974768518557539</c:v>
                </c:pt>
                <c:pt idx="5066">
                  <c:v>3.6981944444487453</c:v>
                </c:pt>
                <c:pt idx="5067">
                  <c:v>3.6989236111112405</c:v>
                </c:pt>
                <c:pt idx="5068">
                  <c:v>3.6996527777810115</c:v>
                </c:pt>
                <c:pt idx="5069">
                  <c:v>3.700370370374003</c:v>
                </c:pt>
                <c:pt idx="5070">
                  <c:v>3.7010995370364981</c:v>
                </c:pt>
                <c:pt idx="5071">
                  <c:v>3.7018287037062692</c:v>
                </c:pt>
                <c:pt idx="5072">
                  <c:v>3.7026041666686069</c:v>
                </c:pt>
                <c:pt idx="5073">
                  <c:v>3.703333333338378</c:v>
                </c:pt>
                <c:pt idx="5074">
                  <c:v>3.7040509259313694</c:v>
                </c:pt>
                <c:pt idx="5075">
                  <c:v>3.7047800925938645</c:v>
                </c:pt>
                <c:pt idx="5076">
                  <c:v>3.7055092592636356</c:v>
                </c:pt>
                <c:pt idx="5077">
                  <c:v>3.706226851856627</c:v>
                </c:pt>
                <c:pt idx="5078">
                  <c:v>3.7069560185191222</c:v>
                </c:pt>
                <c:pt idx="5079">
                  <c:v>3.7076851851888932</c:v>
                </c:pt>
                <c:pt idx="5080">
                  <c:v>3.7084027777818847</c:v>
                </c:pt>
                <c:pt idx="5081">
                  <c:v>3.7091319444443798</c:v>
                </c:pt>
                <c:pt idx="5082">
                  <c:v>3.7098611111141508</c:v>
                </c:pt>
                <c:pt idx="5083">
                  <c:v>3.7105787037071423</c:v>
                </c:pt>
                <c:pt idx="5084">
                  <c:v>3.7113078703769133</c:v>
                </c:pt>
                <c:pt idx="5085">
                  <c:v>3.7120370370394085</c:v>
                </c:pt>
                <c:pt idx="5086">
                  <c:v>3.7127546296323999</c:v>
                </c:pt>
                <c:pt idx="5087">
                  <c:v>3.713483796302171</c:v>
                </c:pt>
                <c:pt idx="5088">
                  <c:v>3.7142129629646661</c:v>
                </c:pt>
                <c:pt idx="5089">
                  <c:v>3.7149305555576575</c:v>
                </c:pt>
                <c:pt idx="5090">
                  <c:v>3.7156597222274286</c:v>
                </c:pt>
                <c:pt idx="5091">
                  <c:v>3.7163888888899237</c:v>
                </c:pt>
                <c:pt idx="5092">
                  <c:v>3.7171064814829151</c:v>
                </c:pt>
                <c:pt idx="5093">
                  <c:v>3.7178356481526862</c:v>
                </c:pt>
                <c:pt idx="5094">
                  <c:v>3.7185648148151813</c:v>
                </c:pt>
                <c:pt idx="5095">
                  <c:v>3.7192824074081727</c:v>
                </c:pt>
                <c:pt idx="5096">
                  <c:v>3.7200115740779438</c:v>
                </c:pt>
                <c:pt idx="5097">
                  <c:v>3.7207291666709352</c:v>
                </c:pt>
                <c:pt idx="5098">
                  <c:v>3.7214583333334303</c:v>
                </c:pt>
                <c:pt idx="5099">
                  <c:v>3.7221875000032014</c:v>
                </c:pt>
                <c:pt idx="5100">
                  <c:v>3.7229050925961928</c:v>
                </c:pt>
                <c:pt idx="5101">
                  <c:v>3.723634259258688</c:v>
                </c:pt>
                <c:pt idx="5102">
                  <c:v>3.724363425928459</c:v>
                </c:pt>
                <c:pt idx="5103">
                  <c:v>3.7251388888907968</c:v>
                </c:pt>
                <c:pt idx="5104">
                  <c:v>3.7258680555605679</c:v>
                </c:pt>
                <c:pt idx="5105">
                  <c:v>3.7265856481535593</c:v>
                </c:pt>
                <c:pt idx="5106">
                  <c:v>3.7273148148160544</c:v>
                </c:pt>
                <c:pt idx="5107">
                  <c:v>3.7280439814858255</c:v>
                </c:pt>
                <c:pt idx="5108">
                  <c:v>3.7287615740788169</c:v>
                </c:pt>
                <c:pt idx="5109">
                  <c:v>3.729490740741312</c:v>
                </c:pt>
                <c:pt idx="5110">
                  <c:v>3.7302199074110831</c:v>
                </c:pt>
                <c:pt idx="5111">
                  <c:v>3.7309375000040745</c:v>
                </c:pt>
                <c:pt idx="5112">
                  <c:v>3.7316666666665697</c:v>
                </c:pt>
                <c:pt idx="5113">
                  <c:v>3.7323958333363407</c:v>
                </c:pt>
                <c:pt idx="5114">
                  <c:v>3.7331712962986785</c:v>
                </c:pt>
                <c:pt idx="5115">
                  <c:v>3.7338888888916699</c:v>
                </c:pt>
                <c:pt idx="5116">
                  <c:v>3.734618055561441</c:v>
                </c:pt>
                <c:pt idx="5117">
                  <c:v>3.7353472222239361</c:v>
                </c:pt>
                <c:pt idx="5118">
                  <c:v>3.7360648148169275</c:v>
                </c:pt>
                <c:pt idx="5119">
                  <c:v>3.7367939814866986</c:v>
                </c:pt>
                <c:pt idx="5120">
                  <c:v>3.7375231481491937</c:v>
                </c:pt>
                <c:pt idx="5121">
                  <c:v>3.7382407407421852</c:v>
                </c:pt>
                <c:pt idx="5122">
                  <c:v>3.7389699074119562</c:v>
                </c:pt>
                <c:pt idx="5123">
                  <c:v>3.7396990740744513</c:v>
                </c:pt>
                <c:pt idx="5124">
                  <c:v>3.7404166666674428</c:v>
                </c:pt>
                <c:pt idx="5125">
                  <c:v>3.7411458333372138</c:v>
                </c:pt>
                <c:pt idx="5126">
                  <c:v>3.741874999999709</c:v>
                </c:pt>
                <c:pt idx="5127">
                  <c:v>3.7425925925927004</c:v>
                </c:pt>
                <c:pt idx="5128">
                  <c:v>3.7433217592624715</c:v>
                </c:pt>
                <c:pt idx="5129">
                  <c:v>3.7440509259322425</c:v>
                </c:pt>
                <c:pt idx="5130">
                  <c:v>3.7448263888945803</c:v>
                </c:pt>
                <c:pt idx="5131">
                  <c:v>3.7455439814875717</c:v>
                </c:pt>
                <c:pt idx="5132">
                  <c:v>3.7462731481500668</c:v>
                </c:pt>
                <c:pt idx="5133">
                  <c:v>3.7470023148198379</c:v>
                </c:pt>
                <c:pt idx="5134">
                  <c:v>3.7477199074128293</c:v>
                </c:pt>
                <c:pt idx="5135">
                  <c:v>3.7484490740753245</c:v>
                </c:pt>
                <c:pt idx="5136">
                  <c:v>3.7491782407450955</c:v>
                </c:pt>
                <c:pt idx="5137">
                  <c:v>3.749895833338087</c:v>
                </c:pt>
                <c:pt idx="5138">
                  <c:v>3.7506250000005821</c:v>
                </c:pt>
                <c:pt idx="5139">
                  <c:v>3.7513541666703532</c:v>
                </c:pt>
                <c:pt idx="5140">
                  <c:v>3.7520717592633446</c:v>
                </c:pt>
                <c:pt idx="5141">
                  <c:v>3.7528009259258397</c:v>
                </c:pt>
                <c:pt idx="5142">
                  <c:v>3.7535300925956108</c:v>
                </c:pt>
                <c:pt idx="5143">
                  <c:v>3.7542476851886022</c:v>
                </c:pt>
                <c:pt idx="5144">
                  <c:v>3.7549768518583733</c:v>
                </c:pt>
                <c:pt idx="5145">
                  <c:v>3.7557060185208684</c:v>
                </c:pt>
                <c:pt idx="5146">
                  <c:v>3.7564236111138598</c:v>
                </c:pt>
                <c:pt idx="5147">
                  <c:v>3.7571527777836309</c:v>
                </c:pt>
                <c:pt idx="5148">
                  <c:v>3.757881944446126</c:v>
                </c:pt>
                <c:pt idx="5149">
                  <c:v>3.7585995370391174</c:v>
                </c:pt>
                <c:pt idx="5150">
                  <c:v>3.7593287037088885</c:v>
                </c:pt>
                <c:pt idx="5151">
                  <c:v>3.7600578703713836</c:v>
                </c:pt>
                <c:pt idx="5152">
                  <c:v>3.760775462964375</c:v>
                </c:pt>
                <c:pt idx="5153">
                  <c:v>3.7615046296341461</c:v>
                </c:pt>
                <c:pt idx="5154">
                  <c:v>3.7622337962966412</c:v>
                </c:pt>
                <c:pt idx="5155">
                  <c:v>3.7629513888896327</c:v>
                </c:pt>
                <c:pt idx="5156">
                  <c:v>3.7636805555594037</c:v>
                </c:pt>
                <c:pt idx="5157">
                  <c:v>3.7644097222218988</c:v>
                </c:pt>
                <c:pt idx="5158">
                  <c:v>3.7651273148148903</c:v>
                </c:pt>
                <c:pt idx="5159">
                  <c:v>3.7658564814846613</c:v>
                </c:pt>
                <c:pt idx="5160">
                  <c:v>3.7665740740776528</c:v>
                </c:pt>
                <c:pt idx="5161">
                  <c:v>3.7673032407401479</c:v>
                </c:pt>
                <c:pt idx="5162">
                  <c:v>3.768032407409919</c:v>
                </c:pt>
                <c:pt idx="5163">
                  <c:v>3.76876157407969</c:v>
                </c:pt>
                <c:pt idx="5164">
                  <c:v>3.7694791666726815</c:v>
                </c:pt>
                <c:pt idx="5165">
                  <c:v>3.7702083333351766</c:v>
                </c:pt>
                <c:pt idx="5166">
                  <c:v>3.770925925928168</c:v>
                </c:pt>
                <c:pt idx="5167">
                  <c:v>3.7716550925979391</c:v>
                </c:pt>
                <c:pt idx="5168">
                  <c:v>3.7723842592604342</c:v>
                </c:pt>
                <c:pt idx="5169">
                  <c:v>3.7731018518534256</c:v>
                </c:pt>
                <c:pt idx="5170">
                  <c:v>3.7738310185231967</c:v>
                </c:pt>
                <c:pt idx="5171">
                  <c:v>3.7745601851856918</c:v>
                </c:pt>
                <c:pt idx="5172">
                  <c:v>3.7752777777786832</c:v>
                </c:pt>
                <c:pt idx="5173">
                  <c:v>3.7760069444484543</c:v>
                </c:pt>
                <c:pt idx="5174">
                  <c:v>3.7767361111109494</c:v>
                </c:pt>
                <c:pt idx="5175">
                  <c:v>3.7774537037039408</c:v>
                </c:pt>
                <c:pt idx="5176">
                  <c:v>3.7781828703737119</c:v>
                </c:pt>
                <c:pt idx="5177">
                  <c:v>3.778912037043483</c:v>
                </c:pt>
                <c:pt idx="5178">
                  <c:v>3.7796412037059781</c:v>
                </c:pt>
                <c:pt idx="5179">
                  <c:v>3.7803587962989695</c:v>
                </c:pt>
                <c:pt idx="5180">
                  <c:v>3.7810879629687406</c:v>
                </c:pt>
                <c:pt idx="5181">
                  <c:v>3.7818634259310784</c:v>
                </c:pt>
                <c:pt idx="5182">
                  <c:v>3.7825925925935735</c:v>
                </c:pt>
                <c:pt idx="5183">
                  <c:v>3.7833101851865649</c:v>
                </c:pt>
                <c:pt idx="5184">
                  <c:v>3.784039351856336</c:v>
                </c:pt>
                <c:pt idx="5185">
                  <c:v>3.7847685185188311</c:v>
                </c:pt>
                <c:pt idx="5186">
                  <c:v>3.7854861111118225</c:v>
                </c:pt>
                <c:pt idx="5187">
                  <c:v>3.7862615740741603</c:v>
                </c:pt>
                <c:pt idx="5188">
                  <c:v>3.7869907407439314</c:v>
                </c:pt>
                <c:pt idx="5189">
                  <c:v>3.7877199074137025</c:v>
                </c:pt>
                <c:pt idx="5190">
                  <c:v>3.7884374999994179</c:v>
                </c:pt>
                <c:pt idx="5191">
                  <c:v>3.789166666669189</c:v>
                </c:pt>
                <c:pt idx="5192">
                  <c:v>3.7898958333389601</c:v>
                </c:pt>
                <c:pt idx="5193">
                  <c:v>3.7906134259319515</c:v>
                </c:pt>
                <c:pt idx="5194">
                  <c:v>3.7913425925944466</c:v>
                </c:pt>
                <c:pt idx="5195">
                  <c:v>3.7920717592642177</c:v>
                </c:pt>
                <c:pt idx="5196">
                  <c:v>3.7927893518572091</c:v>
                </c:pt>
                <c:pt idx="5197">
                  <c:v>3.7935185185197042</c:v>
                </c:pt>
                <c:pt idx="5198">
                  <c:v>3.7942476851894753</c:v>
                </c:pt>
                <c:pt idx="5199">
                  <c:v>3.7949652777824667</c:v>
                </c:pt>
                <c:pt idx="5200">
                  <c:v>3.7956944444449618</c:v>
                </c:pt>
                <c:pt idx="5201">
                  <c:v>3.7964236111147329</c:v>
                </c:pt>
                <c:pt idx="5202">
                  <c:v>3.7971412037077243</c:v>
                </c:pt>
                <c:pt idx="5203">
                  <c:v>3.7979166666700621</c:v>
                </c:pt>
                <c:pt idx="5204">
                  <c:v>3.7986458333398332</c:v>
                </c:pt>
                <c:pt idx="5205">
                  <c:v>3.7993750000023283</c:v>
                </c:pt>
                <c:pt idx="5206">
                  <c:v>3.8001041666720994</c:v>
                </c:pt>
                <c:pt idx="5207">
                  <c:v>3.8008217592650908</c:v>
                </c:pt>
                <c:pt idx="5208">
                  <c:v>3.8015509259275859</c:v>
                </c:pt>
                <c:pt idx="5209">
                  <c:v>3.802280092597357</c:v>
                </c:pt>
                <c:pt idx="5210">
                  <c:v>3.8029976851903484</c:v>
                </c:pt>
                <c:pt idx="5211">
                  <c:v>3.8037268518528435</c:v>
                </c:pt>
                <c:pt idx="5212">
                  <c:v>3.8044560185226146</c:v>
                </c:pt>
                <c:pt idx="5213">
                  <c:v>3.805173611115606</c:v>
                </c:pt>
                <c:pt idx="5214">
                  <c:v>3.8059490740779438</c:v>
                </c:pt>
                <c:pt idx="5215">
                  <c:v>3.8066782407404389</c:v>
                </c:pt>
                <c:pt idx="5216">
                  <c:v>3.80740740741021</c:v>
                </c:pt>
                <c:pt idx="5217">
                  <c:v>3.8081250000032014</c:v>
                </c:pt>
                <c:pt idx="5218">
                  <c:v>3.8088541666729725</c:v>
                </c:pt>
                <c:pt idx="5219">
                  <c:v>3.8095833333354676</c:v>
                </c:pt>
                <c:pt idx="5220">
                  <c:v>3.8103587962978054</c:v>
                </c:pt>
                <c:pt idx="5221">
                  <c:v>3.8110879629675765</c:v>
                </c:pt>
                <c:pt idx="5222">
                  <c:v>3.8118055555605679</c:v>
                </c:pt>
                <c:pt idx="5223">
                  <c:v>3.812534722223063</c:v>
                </c:pt>
                <c:pt idx="5224">
                  <c:v>3.8132638888928341</c:v>
                </c:pt>
                <c:pt idx="5225">
                  <c:v>3.8139814814858255</c:v>
                </c:pt>
                <c:pt idx="5226">
                  <c:v>3.8147106481483206</c:v>
                </c:pt>
                <c:pt idx="5227">
                  <c:v>3.8154398148180917</c:v>
                </c:pt>
                <c:pt idx="5228">
                  <c:v>3.8161574074110831</c:v>
                </c:pt>
                <c:pt idx="5229">
                  <c:v>3.8168865740735782</c:v>
                </c:pt>
                <c:pt idx="5230">
                  <c:v>3.8176157407433493</c:v>
                </c:pt>
                <c:pt idx="5231">
                  <c:v>3.8183912037056871</c:v>
                </c:pt>
                <c:pt idx="5232">
                  <c:v>3.8191087962986785</c:v>
                </c:pt>
                <c:pt idx="5233">
                  <c:v>3.8198379629684496</c:v>
                </c:pt>
                <c:pt idx="5234">
                  <c:v>3.8205671296309447</c:v>
                </c:pt>
                <c:pt idx="5235">
                  <c:v>3.8212847222239361</c:v>
                </c:pt>
                <c:pt idx="5236">
                  <c:v>3.8220138888937072</c:v>
                </c:pt>
                <c:pt idx="5237">
                  <c:v>3.8227430555562023</c:v>
                </c:pt>
                <c:pt idx="5238">
                  <c:v>3.8234606481491937</c:v>
                </c:pt>
                <c:pt idx="5239">
                  <c:v>3.8241898148189648</c:v>
                </c:pt>
                <c:pt idx="5240">
                  <c:v>3.8249189814814599</c:v>
                </c:pt>
                <c:pt idx="5241">
                  <c:v>3.8256365740744513</c:v>
                </c:pt>
                <c:pt idx="5242">
                  <c:v>3.8263657407442224</c:v>
                </c:pt>
                <c:pt idx="5243">
                  <c:v>3.8270949074139935</c:v>
                </c:pt>
                <c:pt idx="5244">
                  <c:v>3.827812499999709</c:v>
                </c:pt>
                <c:pt idx="5245">
                  <c:v>3.82854166666948</c:v>
                </c:pt>
                <c:pt idx="5246">
                  <c:v>3.8292708333392511</c:v>
                </c:pt>
                <c:pt idx="5247">
                  <c:v>3.8299884259322425</c:v>
                </c:pt>
                <c:pt idx="5248">
                  <c:v>3.8307175925947377</c:v>
                </c:pt>
                <c:pt idx="5249">
                  <c:v>3.8314467592645087</c:v>
                </c:pt>
                <c:pt idx="5250">
                  <c:v>3.8321643518575002</c:v>
                </c:pt>
                <c:pt idx="5251">
                  <c:v>3.8328935185199953</c:v>
                </c:pt>
                <c:pt idx="5252">
                  <c:v>3.8336226851897663</c:v>
                </c:pt>
                <c:pt idx="5253">
                  <c:v>3.8343402777827578</c:v>
                </c:pt>
                <c:pt idx="5254">
                  <c:v>3.8350694444452529</c:v>
                </c:pt>
                <c:pt idx="5255">
                  <c:v>3.8357870370382443</c:v>
                </c:pt>
                <c:pt idx="5256">
                  <c:v>3.8365162037080154</c:v>
                </c:pt>
                <c:pt idx="5257">
                  <c:v>3.8372453703705105</c:v>
                </c:pt>
                <c:pt idx="5258">
                  <c:v>3.8379745370402816</c:v>
                </c:pt>
                <c:pt idx="5259">
                  <c:v>3.838692129633273</c:v>
                </c:pt>
                <c:pt idx="5260">
                  <c:v>3.8394212962957681</c:v>
                </c:pt>
                <c:pt idx="5261">
                  <c:v>3.8401504629655392</c:v>
                </c:pt>
                <c:pt idx="5262">
                  <c:v>3.8408680555585306</c:v>
                </c:pt>
                <c:pt idx="5263">
                  <c:v>3.8415972222283017</c:v>
                </c:pt>
                <c:pt idx="5264">
                  <c:v>3.8423263888907968</c:v>
                </c:pt>
                <c:pt idx="5265">
                  <c:v>3.8430439814837882</c:v>
                </c:pt>
                <c:pt idx="5266">
                  <c:v>3.8437731481535593</c:v>
                </c:pt>
                <c:pt idx="5267">
                  <c:v>3.8445023148160544</c:v>
                </c:pt>
                <c:pt idx="5268">
                  <c:v>3.8452199074090458</c:v>
                </c:pt>
                <c:pt idx="5269">
                  <c:v>3.8459490740788169</c:v>
                </c:pt>
                <c:pt idx="5270">
                  <c:v>3.846678240741312</c:v>
                </c:pt>
                <c:pt idx="5271">
                  <c:v>3.8473958333343035</c:v>
                </c:pt>
                <c:pt idx="5272">
                  <c:v>3.8481250000040745</c:v>
                </c:pt>
                <c:pt idx="5273">
                  <c:v>3.848842592597066</c:v>
                </c:pt>
                <c:pt idx="5274">
                  <c:v>3.8495717592595611</c:v>
                </c:pt>
                <c:pt idx="5275">
                  <c:v>3.8503009259293322</c:v>
                </c:pt>
                <c:pt idx="5276">
                  <c:v>3.8510185185223236</c:v>
                </c:pt>
                <c:pt idx="5277">
                  <c:v>3.8517476851848187</c:v>
                </c:pt>
                <c:pt idx="5278">
                  <c:v>3.8524768518545898</c:v>
                </c:pt>
                <c:pt idx="5279">
                  <c:v>3.8532060185243608</c:v>
                </c:pt>
                <c:pt idx="5280">
                  <c:v>3.8539236111173523</c:v>
                </c:pt>
                <c:pt idx="5281">
                  <c:v>3.8546527777798474</c:v>
                </c:pt>
                <c:pt idx="5282">
                  <c:v>3.8553819444496185</c:v>
                </c:pt>
                <c:pt idx="5283">
                  <c:v>3.8560995370426099</c:v>
                </c:pt>
                <c:pt idx="5284">
                  <c:v>3.856828703705105</c:v>
                </c:pt>
                <c:pt idx="5285">
                  <c:v>3.8575578703748761</c:v>
                </c:pt>
                <c:pt idx="5286">
                  <c:v>3.8582754629678675</c:v>
                </c:pt>
                <c:pt idx="5287">
                  <c:v>3.8590046296303626</c:v>
                </c:pt>
                <c:pt idx="5288">
                  <c:v>3.8597337963001337</c:v>
                </c:pt>
                <c:pt idx="5289">
                  <c:v>3.8604513888931251</c:v>
                </c:pt>
                <c:pt idx="5290">
                  <c:v>3.8611805555556202</c:v>
                </c:pt>
                <c:pt idx="5291">
                  <c:v>3.8618981481486117</c:v>
                </c:pt>
                <c:pt idx="5292">
                  <c:v>3.8626273148183827</c:v>
                </c:pt>
                <c:pt idx="5293">
                  <c:v>3.8633564814808778</c:v>
                </c:pt>
                <c:pt idx="5294">
                  <c:v>3.8640856481506489</c:v>
                </c:pt>
                <c:pt idx="5295">
                  <c:v>3.8648032407436403</c:v>
                </c:pt>
                <c:pt idx="5296">
                  <c:v>3.8655324074134114</c:v>
                </c:pt>
                <c:pt idx="5297">
                  <c:v>3.8663078703757492</c:v>
                </c:pt>
                <c:pt idx="5298">
                  <c:v>3.8670370370382443</c:v>
                </c:pt>
                <c:pt idx="5299">
                  <c:v>3.8677546296312357</c:v>
                </c:pt>
                <c:pt idx="5300">
                  <c:v>3.8684837963010068</c:v>
                </c:pt>
                <c:pt idx="5301">
                  <c:v>3.8692129629635019</c:v>
                </c:pt>
                <c:pt idx="5302">
                  <c:v>3.8699305555564933</c:v>
                </c:pt>
                <c:pt idx="5303">
                  <c:v>3.8706597222262644</c:v>
                </c:pt>
                <c:pt idx="5304">
                  <c:v>3.8713888888887595</c:v>
                </c:pt>
                <c:pt idx="5305">
                  <c:v>3.872106481481751</c:v>
                </c:pt>
                <c:pt idx="5306">
                  <c:v>3.872835648151522</c:v>
                </c:pt>
                <c:pt idx="5307">
                  <c:v>3.8735532407445135</c:v>
                </c:pt>
                <c:pt idx="5308">
                  <c:v>3.8743402777836309</c:v>
                </c:pt>
                <c:pt idx="5309">
                  <c:v>3.8750578703766223</c:v>
                </c:pt>
                <c:pt idx="5310">
                  <c:v>3.8757870370391174</c:v>
                </c:pt>
                <c:pt idx="5311">
                  <c:v>3.8765162037088885</c:v>
                </c:pt>
                <c:pt idx="5312">
                  <c:v>3.8772337963018799</c:v>
                </c:pt>
                <c:pt idx="5313">
                  <c:v>3.877962962964375</c:v>
                </c:pt>
                <c:pt idx="5314">
                  <c:v>3.8786921296341461</c:v>
                </c:pt>
                <c:pt idx="5315">
                  <c:v>3.8794097222271375</c:v>
                </c:pt>
                <c:pt idx="5316">
                  <c:v>3.8801388888896327</c:v>
                </c:pt>
                <c:pt idx="5317">
                  <c:v>3.8808680555594037</c:v>
                </c:pt>
                <c:pt idx="5318">
                  <c:v>3.8815856481523952</c:v>
                </c:pt>
                <c:pt idx="5319">
                  <c:v>3.8823611111147329</c:v>
                </c:pt>
                <c:pt idx="5320">
                  <c:v>3.883090277777228</c:v>
                </c:pt>
                <c:pt idx="5321">
                  <c:v>3.8838194444469991</c:v>
                </c:pt>
                <c:pt idx="5322">
                  <c:v>3.8845370370399905</c:v>
                </c:pt>
                <c:pt idx="5323">
                  <c:v>3.8852662037097616</c:v>
                </c:pt>
                <c:pt idx="5324">
                  <c:v>3.8859953703722567</c:v>
                </c:pt>
                <c:pt idx="5325">
                  <c:v>3.8867129629652482</c:v>
                </c:pt>
                <c:pt idx="5326">
                  <c:v>3.8874421296350192</c:v>
                </c:pt>
                <c:pt idx="5327">
                  <c:v>3.8881712962975143</c:v>
                </c:pt>
                <c:pt idx="5328">
                  <c:v>3.8889004629672854</c:v>
                </c:pt>
                <c:pt idx="5329">
                  <c:v>3.8896180555602768</c:v>
                </c:pt>
                <c:pt idx="5330">
                  <c:v>3.890347222222772</c:v>
                </c:pt>
                <c:pt idx="5331">
                  <c:v>3.891076388892543</c:v>
                </c:pt>
                <c:pt idx="5332">
                  <c:v>3.8917939814855345</c:v>
                </c:pt>
                <c:pt idx="5333">
                  <c:v>3.8925231481480296</c:v>
                </c:pt>
                <c:pt idx="5334">
                  <c:v>3.8932523148178007</c:v>
                </c:pt>
                <c:pt idx="5335">
                  <c:v>3.8939699074107921</c:v>
                </c:pt>
                <c:pt idx="5336">
                  <c:v>3.8946990740805632</c:v>
                </c:pt>
                <c:pt idx="5337">
                  <c:v>3.8954282407430583</c:v>
                </c:pt>
                <c:pt idx="5338">
                  <c:v>3.8961458333360497</c:v>
                </c:pt>
                <c:pt idx="5339">
                  <c:v>3.8968750000058208</c:v>
                </c:pt>
                <c:pt idx="5340">
                  <c:v>3.8976504629681585</c:v>
                </c:pt>
                <c:pt idx="5341">
                  <c:v>3.8983796296306537</c:v>
                </c:pt>
                <c:pt idx="5342">
                  <c:v>3.8990972222236451</c:v>
                </c:pt>
                <c:pt idx="5343">
                  <c:v>3.8998263888934162</c:v>
                </c:pt>
                <c:pt idx="5344">
                  <c:v>3.9005555555559113</c:v>
                </c:pt>
                <c:pt idx="5345">
                  <c:v>3.9012847222256823</c:v>
                </c:pt>
                <c:pt idx="5346">
                  <c:v>3.9020601851880201</c:v>
                </c:pt>
                <c:pt idx="5347">
                  <c:v>3.9027777777810115</c:v>
                </c:pt>
                <c:pt idx="5348">
                  <c:v>3.9035069444507826</c:v>
                </c:pt>
                <c:pt idx="5349">
                  <c:v>3.9042361111132777</c:v>
                </c:pt>
                <c:pt idx="5350">
                  <c:v>3.9049537037062692</c:v>
                </c:pt>
                <c:pt idx="5351">
                  <c:v>3.9056828703760402</c:v>
                </c:pt>
                <c:pt idx="5352">
                  <c:v>3.9064120370385353</c:v>
                </c:pt>
                <c:pt idx="5353">
                  <c:v>3.9071296296315268</c:v>
                </c:pt>
                <c:pt idx="5354">
                  <c:v>3.9078587963012978</c:v>
                </c:pt>
                <c:pt idx="5355">
                  <c:v>3.908587962963793</c:v>
                </c:pt>
                <c:pt idx="5356">
                  <c:v>3.9093055555567844</c:v>
                </c:pt>
                <c:pt idx="5357">
                  <c:v>3.9100347222265555</c:v>
                </c:pt>
                <c:pt idx="5358">
                  <c:v>3.9107523148195469</c:v>
                </c:pt>
                <c:pt idx="5359">
                  <c:v>3.911481481482042</c:v>
                </c:pt>
                <c:pt idx="5360">
                  <c:v>3.9122106481518131</c:v>
                </c:pt>
                <c:pt idx="5361">
                  <c:v>3.9129282407448045</c:v>
                </c:pt>
                <c:pt idx="5362">
                  <c:v>3.9136574074072996</c:v>
                </c:pt>
                <c:pt idx="5363">
                  <c:v>3.9143865740770707</c:v>
                </c:pt>
                <c:pt idx="5364">
                  <c:v>3.9151157407468418</c:v>
                </c:pt>
                <c:pt idx="5365">
                  <c:v>3.9158333333398332</c:v>
                </c:pt>
                <c:pt idx="5366">
                  <c:v>3.9165625000023283</c:v>
                </c:pt>
                <c:pt idx="5367">
                  <c:v>3.9172916666720994</c:v>
                </c:pt>
                <c:pt idx="5368">
                  <c:v>3.9180092592650908</c:v>
                </c:pt>
                <c:pt idx="5369">
                  <c:v>3.9187384259275859</c:v>
                </c:pt>
                <c:pt idx="5370">
                  <c:v>3.919467592597357</c:v>
                </c:pt>
                <c:pt idx="5371">
                  <c:v>3.9201851851903484</c:v>
                </c:pt>
                <c:pt idx="5372">
                  <c:v>3.9209143518528435</c:v>
                </c:pt>
                <c:pt idx="5373">
                  <c:v>3.9216435185226146</c:v>
                </c:pt>
                <c:pt idx="5374">
                  <c:v>3.922361111115606</c:v>
                </c:pt>
                <c:pt idx="5375">
                  <c:v>3.9230902777781012</c:v>
                </c:pt>
                <c:pt idx="5376">
                  <c:v>3.9238194444478722</c:v>
                </c:pt>
                <c:pt idx="5377">
                  <c:v>3.9245370370408637</c:v>
                </c:pt>
                <c:pt idx="5378">
                  <c:v>3.9252662037033588</c:v>
                </c:pt>
                <c:pt idx="5379">
                  <c:v>3.9259953703731298</c:v>
                </c:pt>
                <c:pt idx="5380">
                  <c:v>3.9267129629661213</c:v>
                </c:pt>
                <c:pt idx="5381">
                  <c:v>3.9274421296358923</c:v>
                </c:pt>
                <c:pt idx="5382">
                  <c:v>3.9281712962983875</c:v>
                </c:pt>
                <c:pt idx="5383">
                  <c:v>3.9288888888913789</c:v>
                </c:pt>
                <c:pt idx="5384">
                  <c:v>3.92961805556115</c:v>
                </c:pt>
                <c:pt idx="5385">
                  <c:v>3.9303472222236451</c:v>
                </c:pt>
                <c:pt idx="5386">
                  <c:v>3.9310648148166365</c:v>
                </c:pt>
                <c:pt idx="5387">
                  <c:v>3.9318402777789743</c:v>
                </c:pt>
                <c:pt idx="5388">
                  <c:v>3.9325694444487453</c:v>
                </c:pt>
                <c:pt idx="5389">
                  <c:v>3.9332986111112405</c:v>
                </c:pt>
                <c:pt idx="5390">
                  <c:v>3.9340277777810115</c:v>
                </c:pt>
                <c:pt idx="5391">
                  <c:v>3.934745370374003</c:v>
                </c:pt>
                <c:pt idx="5392">
                  <c:v>3.9354745370364981</c:v>
                </c:pt>
                <c:pt idx="5393">
                  <c:v>3.9362500000061118</c:v>
                </c:pt>
                <c:pt idx="5394">
                  <c:v>3.9369791666686069</c:v>
                </c:pt>
                <c:pt idx="5395">
                  <c:v>3.9376967592615983</c:v>
                </c:pt>
                <c:pt idx="5396">
                  <c:v>3.9384259259313694</c:v>
                </c:pt>
                <c:pt idx="5397">
                  <c:v>3.9391550925938645</c:v>
                </c:pt>
                <c:pt idx="5398">
                  <c:v>3.939872685186856</c:v>
                </c:pt>
                <c:pt idx="5399">
                  <c:v>3.940601851856627</c:v>
                </c:pt>
                <c:pt idx="5400">
                  <c:v>3.9413310185191222</c:v>
                </c:pt>
                <c:pt idx="5401">
                  <c:v>3.9420486111121136</c:v>
                </c:pt>
                <c:pt idx="5402">
                  <c:v>3.9427777777818847</c:v>
                </c:pt>
                <c:pt idx="5403">
                  <c:v>3.9435069444443798</c:v>
                </c:pt>
                <c:pt idx="5404">
                  <c:v>3.9442824074139935</c:v>
                </c:pt>
                <c:pt idx="5405">
                  <c:v>3.944999999999709</c:v>
                </c:pt>
                <c:pt idx="5406">
                  <c:v>3.94572916666948</c:v>
                </c:pt>
                <c:pt idx="5407">
                  <c:v>3.9464583333392511</c:v>
                </c:pt>
                <c:pt idx="5408">
                  <c:v>3.9471759259322425</c:v>
                </c:pt>
                <c:pt idx="5409">
                  <c:v>3.9479050925947377</c:v>
                </c:pt>
                <c:pt idx="5410">
                  <c:v>3.9486805555570754</c:v>
                </c:pt>
                <c:pt idx="5411">
                  <c:v>3.9494097222268465</c:v>
                </c:pt>
                <c:pt idx="5412">
                  <c:v>3.9501388888893416</c:v>
                </c:pt>
                <c:pt idx="5413">
                  <c:v>3.950856481482333</c:v>
                </c:pt>
                <c:pt idx="5414">
                  <c:v>3.9515856481521041</c:v>
                </c:pt>
                <c:pt idx="5415">
                  <c:v>3.9523032407450955</c:v>
                </c:pt>
                <c:pt idx="5416">
                  <c:v>3.9530324074075907</c:v>
                </c:pt>
                <c:pt idx="5417">
                  <c:v>3.9537615740773617</c:v>
                </c:pt>
                <c:pt idx="5418">
                  <c:v>3.9544791666703532</c:v>
                </c:pt>
                <c:pt idx="5419">
                  <c:v>3.9552083333328483</c:v>
                </c:pt>
                <c:pt idx="5420">
                  <c:v>3.9559375000026193</c:v>
                </c:pt>
                <c:pt idx="5421">
                  <c:v>3.9566550925956108</c:v>
                </c:pt>
                <c:pt idx="5422">
                  <c:v>3.9573842592653818</c:v>
                </c:pt>
                <c:pt idx="5423">
                  <c:v>3.958113425927877</c:v>
                </c:pt>
                <c:pt idx="5424">
                  <c:v>3.9588310185208684</c:v>
                </c:pt>
                <c:pt idx="5425">
                  <c:v>3.9595601851906395</c:v>
                </c:pt>
                <c:pt idx="5426">
                  <c:v>3.9602893518531346</c:v>
                </c:pt>
                <c:pt idx="5427">
                  <c:v>3.961006944446126</c:v>
                </c:pt>
                <c:pt idx="5428">
                  <c:v>3.9617361111158971</c:v>
                </c:pt>
                <c:pt idx="5429">
                  <c:v>3.9624652777783922</c:v>
                </c:pt>
                <c:pt idx="5430">
                  <c:v>3.9631828703713836</c:v>
                </c:pt>
                <c:pt idx="5431">
                  <c:v>3.9639120370411547</c:v>
                </c:pt>
                <c:pt idx="5432">
                  <c:v>3.9646412037036498</c:v>
                </c:pt>
                <c:pt idx="5433">
                  <c:v>3.9653587962966412</c:v>
                </c:pt>
                <c:pt idx="5434">
                  <c:v>3.9660879629664123</c:v>
                </c:pt>
                <c:pt idx="5435">
                  <c:v>3.9668171296361834</c:v>
                </c:pt>
                <c:pt idx="5436">
                  <c:v>3.9675347222218988</c:v>
                </c:pt>
                <c:pt idx="5437">
                  <c:v>3.9682638888916699</c:v>
                </c:pt>
                <c:pt idx="5438">
                  <c:v>3.968993055561441</c:v>
                </c:pt>
                <c:pt idx="5439">
                  <c:v>3.9697106481544324</c:v>
                </c:pt>
                <c:pt idx="5440">
                  <c:v>3.9704398148169275</c:v>
                </c:pt>
                <c:pt idx="5441">
                  <c:v>3.9712152777792653</c:v>
                </c:pt>
                <c:pt idx="5442">
                  <c:v>3.9719444444490364</c:v>
                </c:pt>
                <c:pt idx="5443">
                  <c:v>3.9726736111115315</c:v>
                </c:pt>
                <c:pt idx="5444">
                  <c:v>3.9733912037045229</c:v>
                </c:pt>
                <c:pt idx="5445">
                  <c:v>3.974120370374294</c:v>
                </c:pt>
                <c:pt idx="5446">
                  <c:v>3.9748495370367891</c:v>
                </c:pt>
                <c:pt idx="5447">
                  <c:v>3.9755671296297805</c:v>
                </c:pt>
                <c:pt idx="5448">
                  <c:v>3.9762962962995516</c:v>
                </c:pt>
                <c:pt idx="5449">
                  <c:v>3.9770254629693227</c:v>
                </c:pt>
                <c:pt idx="5450">
                  <c:v>3.9777430555550382</c:v>
                </c:pt>
                <c:pt idx="5451">
                  <c:v>3.9784722222248092</c:v>
                </c:pt>
                <c:pt idx="5452">
                  <c:v>3.9792013888945803</c:v>
                </c:pt>
                <c:pt idx="5453">
                  <c:v>3.9799189814875717</c:v>
                </c:pt>
                <c:pt idx="5454">
                  <c:v>3.9806481481500668</c:v>
                </c:pt>
                <c:pt idx="5455">
                  <c:v>3.9813773148198379</c:v>
                </c:pt>
                <c:pt idx="5456">
                  <c:v>3.9820949074128293</c:v>
                </c:pt>
                <c:pt idx="5457">
                  <c:v>3.9828240740753245</c:v>
                </c:pt>
                <c:pt idx="5458">
                  <c:v>3.9835532407450955</c:v>
                </c:pt>
                <c:pt idx="5459">
                  <c:v>3.984270833338087</c:v>
                </c:pt>
                <c:pt idx="5460">
                  <c:v>3.9850000000005821</c:v>
                </c:pt>
                <c:pt idx="5461">
                  <c:v>3.9857291666703532</c:v>
                </c:pt>
                <c:pt idx="5462">
                  <c:v>3.9864467592633446</c:v>
                </c:pt>
                <c:pt idx="5463">
                  <c:v>3.9871759259258397</c:v>
                </c:pt>
                <c:pt idx="5464">
                  <c:v>3.9879050925956108</c:v>
                </c:pt>
                <c:pt idx="5465">
                  <c:v>3.9886226851886022</c:v>
                </c:pt>
                <c:pt idx="5466">
                  <c:v>3.9893518518583733</c:v>
                </c:pt>
                <c:pt idx="5467">
                  <c:v>3.9900694444440887</c:v>
                </c:pt>
                <c:pt idx="5468">
                  <c:v>3.9907986111138598</c:v>
                </c:pt>
                <c:pt idx="5469">
                  <c:v>3.9915277777836309</c:v>
                </c:pt>
                <c:pt idx="5470">
                  <c:v>3.992256944446126</c:v>
                </c:pt>
                <c:pt idx="5471">
                  <c:v>3.9929745370391174</c:v>
                </c:pt>
                <c:pt idx="5472">
                  <c:v>3.9937037037088885</c:v>
                </c:pt>
                <c:pt idx="5473">
                  <c:v>3.9944328703713836</c:v>
                </c:pt>
                <c:pt idx="5474">
                  <c:v>3.995150462964375</c:v>
                </c:pt>
                <c:pt idx="5475">
                  <c:v>3.9958796296341461</c:v>
                </c:pt>
                <c:pt idx="5476">
                  <c:v>3.9966087962966412</c:v>
                </c:pt>
                <c:pt idx="5477">
                  <c:v>3.9973263888896327</c:v>
                </c:pt>
                <c:pt idx="5478">
                  <c:v>3.9980555555594037</c:v>
                </c:pt>
                <c:pt idx="5479">
                  <c:v>3.9987731481523952</c:v>
                </c:pt>
                <c:pt idx="5480">
                  <c:v>3.9995023148148903</c:v>
                </c:pt>
                <c:pt idx="5481">
                  <c:v>4.0002314814846613</c:v>
                </c:pt>
                <c:pt idx="5482">
                  <c:v>4.0009490740776528</c:v>
                </c:pt>
                <c:pt idx="5483">
                  <c:v>4.0016782407401479</c:v>
                </c:pt>
                <c:pt idx="5484">
                  <c:v>4.002407407409919</c:v>
                </c:pt>
                <c:pt idx="5485">
                  <c:v>4.0031250000029104</c:v>
                </c:pt>
                <c:pt idx="5486">
                  <c:v>4.0038541666726815</c:v>
                </c:pt>
                <c:pt idx="5487">
                  <c:v>4.0046296296350192</c:v>
                </c:pt>
                <c:pt idx="5488">
                  <c:v>4.0053587962975143</c:v>
                </c:pt>
                <c:pt idx="5489">
                  <c:v>4.0060763888905058</c:v>
                </c:pt>
                <c:pt idx="5490">
                  <c:v>4.0068055555602768</c:v>
                </c:pt>
                <c:pt idx="5491">
                  <c:v>4.007534722222772</c:v>
                </c:pt>
                <c:pt idx="5492">
                  <c:v>4.0082523148157634</c:v>
                </c:pt>
                <c:pt idx="5493">
                  <c:v>4.0090277777781012</c:v>
                </c:pt>
                <c:pt idx="5494">
                  <c:v>4.0097569444478722</c:v>
                </c:pt>
                <c:pt idx="5495">
                  <c:v>4.0104861111176433</c:v>
                </c:pt>
                <c:pt idx="5496">
                  <c:v>4.0112037037033588</c:v>
                </c:pt>
                <c:pt idx="5497">
                  <c:v>4.0119328703731298</c:v>
                </c:pt>
                <c:pt idx="5498">
                  <c:v>4.0126504629661213</c:v>
                </c:pt>
                <c:pt idx="5499">
                  <c:v>4.0133796296358923</c:v>
                </c:pt>
                <c:pt idx="5500">
                  <c:v>4.0141087962983875</c:v>
                </c:pt>
                <c:pt idx="5501">
                  <c:v>4.0148263888913789</c:v>
                </c:pt>
                <c:pt idx="5502">
                  <c:v>4.01555555556115</c:v>
                </c:pt>
                <c:pt idx="5503">
                  <c:v>4.0162847222236451</c:v>
                </c:pt>
                <c:pt idx="5504">
                  <c:v>4.0170023148166365</c:v>
                </c:pt>
                <c:pt idx="5505">
                  <c:v>4.0177314814864076</c:v>
                </c:pt>
                <c:pt idx="5506">
                  <c:v>4.0184606481489027</c:v>
                </c:pt>
                <c:pt idx="5507">
                  <c:v>4.0191782407418941</c:v>
                </c:pt>
                <c:pt idx="5508">
                  <c:v>4.0199074074116652</c:v>
                </c:pt>
                <c:pt idx="5509">
                  <c:v>4.020682870374003</c:v>
                </c:pt>
                <c:pt idx="5510">
                  <c:v>4.0214120370364981</c:v>
                </c:pt>
                <c:pt idx="5511">
                  <c:v>4.0221296296294895</c:v>
                </c:pt>
                <c:pt idx="5512">
                  <c:v>4.0228587962992606</c:v>
                </c:pt>
                <c:pt idx="5513">
                  <c:v>4.0235879629690317</c:v>
                </c:pt>
                <c:pt idx="5514">
                  <c:v>4.0243055555620231</c:v>
                </c:pt>
                <c:pt idx="5515">
                  <c:v>4.0250925925938645</c:v>
                </c:pt>
                <c:pt idx="5516">
                  <c:v>4.025810185186856</c:v>
                </c:pt>
                <c:pt idx="5517">
                  <c:v>4.026539351856627</c:v>
                </c:pt>
                <c:pt idx="5518">
                  <c:v>4.0272685185191222</c:v>
                </c:pt>
                <c:pt idx="5519">
                  <c:v>4.0279861111121136</c:v>
                </c:pt>
                <c:pt idx="5520">
                  <c:v>4.0287152777818847</c:v>
                </c:pt>
                <c:pt idx="5521">
                  <c:v>4.0294328703748761</c:v>
                </c:pt>
                <c:pt idx="5522">
                  <c:v>4.0301620370373712</c:v>
                </c:pt>
                <c:pt idx="5523">
                  <c:v>4.0308912037071423</c:v>
                </c:pt>
                <c:pt idx="5524">
                  <c:v>4.0316087963001337</c:v>
                </c:pt>
                <c:pt idx="5525">
                  <c:v>4.0323379629626288</c:v>
                </c:pt>
                <c:pt idx="5526">
                  <c:v>4.0330671296323999</c:v>
                </c:pt>
                <c:pt idx="5527">
                  <c:v>4.0337847222253913</c:v>
                </c:pt>
                <c:pt idx="5528">
                  <c:v>4.0345138888951624</c:v>
                </c:pt>
                <c:pt idx="5529">
                  <c:v>4.0352430555576575</c:v>
                </c:pt>
                <c:pt idx="5530">
                  <c:v>4.0359606481506489</c:v>
                </c:pt>
                <c:pt idx="5531">
                  <c:v>4.03668981482042</c:v>
                </c:pt>
                <c:pt idx="5532">
                  <c:v>4.0374189814829151</c:v>
                </c:pt>
                <c:pt idx="5533">
                  <c:v>4.0381365740759065</c:v>
                </c:pt>
                <c:pt idx="5534">
                  <c:v>4.0388657407456776</c:v>
                </c:pt>
                <c:pt idx="5535">
                  <c:v>4.0395949074081727</c:v>
                </c:pt>
                <c:pt idx="5536">
                  <c:v>4.0403125000011642</c:v>
                </c:pt>
                <c:pt idx="5537">
                  <c:v>4.0410416666709352</c:v>
                </c:pt>
                <c:pt idx="5538">
                  <c:v>4.0417708333334303</c:v>
                </c:pt>
                <c:pt idx="5539">
                  <c:v>4.0424884259264218</c:v>
                </c:pt>
                <c:pt idx="5540">
                  <c:v>4.0432175925961928</c:v>
                </c:pt>
                <c:pt idx="5541">
                  <c:v>4.043946759258688</c:v>
                </c:pt>
                <c:pt idx="5542">
                  <c:v>4.044675925928459</c:v>
                </c:pt>
                <c:pt idx="5543">
                  <c:v>4.0453935185214505</c:v>
                </c:pt>
                <c:pt idx="5544">
                  <c:v>4.0461226851912215</c:v>
                </c:pt>
                <c:pt idx="5545">
                  <c:v>4.0468518518537167</c:v>
                </c:pt>
                <c:pt idx="5546">
                  <c:v>4.0475694444467081</c:v>
                </c:pt>
                <c:pt idx="5547">
                  <c:v>4.0482986111164792</c:v>
                </c:pt>
                <c:pt idx="5548">
                  <c:v>4.0490277777789743</c:v>
                </c:pt>
                <c:pt idx="5549">
                  <c:v>4.0497453703719657</c:v>
                </c:pt>
                <c:pt idx="5550">
                  <c:v>4.0504745370417368</c:v>
                </c:pt>
                <c:pt idx="5551">
                  <c:v>4.0512037037042319</c:v>
                </c:pt>
                <c:pt idx="5552">
                  <c:v>4.0519212962972233</c:v>
                </c:pt>
                <c:pt idx="5553">
                  <c:v>4.0526504629669944</c:v>
                </c:pt>
                <c:pt idx="5554">
                  <c:v>4.0533796296294895</c:v>
                </c:pt>
                <c:pt idx="5555">
                  <c:v>4.0540972222224809</c:v>
                </c:pt>
                <c:pt idx="5556">
                  <c:v>4.0548842592615983</c:v>
                </c:pt>
                <c:pt idx="5557">
                  <c:v>4.0556018518545898</c:v>
                </c:pt>
                <c:pt idx="5558">
                  <c:v>4.0563310185243608</c:v>
                </c:pt>
                <c:pt idx="5559">
                  <c:v>4.057060185186856</c:v>
                </c:pt>
                <c:pt idx="5560">
                  <c:v>4.0577777777798474</c:v>
                </c:pt>
                <c:pt idx="5561">
                  <c:v>4.0585069444496185</c:v>
                </c:pt>
                <c:pt idx="5562">
                  <c:v>4.0592361111121136</c:v>
                </c:pt>
                <c:pt idx="5563">
                  <c:v>4.059953703705105</c:v>
                </c:pt>
                <c:pt idx="5564">
                  <c:v>4.0606828703748761</c:v>
                </c:pt>
                <c:pt idx="5565">
                  <c:v>4.0614120370373712</c:v>
                </c:pt>
                <c:pt idx="5566">
                  <c:v>4.0621296296303626</c:v>
                </c:pt>
                <c:pt idx="5567">
                  <c:v>4.0628587963001337</c:v>
                </c:pt>
                <c:pt idx="5568">
                  <c:v>4.0635879629626288</c:v>
                </c:pt>
                <c:pt idx="5569">
                  <c:v>4.0643055555556202</c:v>
                </c:pt>
                <c:pt idx="5570">
                  <c:v>4.0650347222253913</c:v>
                </c:pt>
                <c:pt idx="5571">
                  <c:v>4.0657638888951624</c:v>
                </c:pt>
                <c:pt idx="5572">
                  <c:v>4.0664814814808778</c:v>
                </c:pt>
                <c:pt idx="5573">
                  <c:v>4.0672106481506489</c:v>
                </c:pt>
                <c:pt idx="5574">
                  <c:v>4.06793981482042</c:v>
                </c:pt>
                <c:pt idx="5575">
                  <c:v>4.0686574074134114</c:v>
                </c:pt>
                <c:pt idx="5576">
                  <c:v>4.0693865740759065</c:v>
                </c:pt>
                <c:pt idx="5577">
                  <c:v>4.0701620370382443</c:v>
                </c:pt>
                <c:pt idx="5578">
                  <c:v>4.0708912037080154</c:v>
                </c:pt>
                <c:pt idx="5579">
                  <c:v>4.0716203703705105</c:v>
                </c:pt>
                <c:pt idx="5580">
                  <c:v>4.0723379629635019</c:v>
                </c:pt>
                <c:pt idx="5581">
                  <c:v>4.073067129633273</c:v>
                </c:pt>
                <c:pt idx="5582">
                  <c:v>4.0737962962957681</c:v>
                </c:pt>
                <c:pt idx="5583">
                  <c:v>4.0745138888887595</c:v>
                </c:pt>
                <c:pt idx="5584">
                  <c:v>4.0752430555585306</c:v>
                </c:pt>
                <c:pt idx="5585">
                  <c:v>4.075960648151522</c:v>
                </c:pt>
                <c:pt idx="5586">
                  <c:v>4.0766898148212931</c:v>
                </c:pt>
                <c:pt idx="5587">
                  <c:v>4.0774189814837882</c:v>
                </c:pt>
                <c:pt idx="5588">
                  <c:v>4.0781481481535593</c:v>
                </c:pt>
                <c:pt idx="5589">
                  <c:v>4.0788657407465507</c:v>
                </c:pt>
                <c:pt idx="5590">
                  <c:v>4.0795949074090458</c:v>
                </c:pt>
                <c:pt idx="5591">
                  <c:v>4.0803240740788169</c:v>
                </c:pt>
                <c:pt idx="5592">
                  <c:v>4.0810416666718083</c:v>
                </c:pt>
                <c:pt idx="5593">
                  <c:v>4.0817708333343035</c:v>
                </c:pt>
                <c:pt idx="5594">
                  <c:v>4.0825000000040745</c:v>
                </c:pt>
                <c:pt idx="5595">
                  <c:v>4.083217592597066</c:v>
                </c:pt>
                <c:pt idx="5596">
                  <c:v>4.0839467592595611</c:v>
                </c:pt>
                <c:pt idx="5597">
                  <c:v>4.0846759259293322</c:v>
                </c:pt>
                <c:pt idx="5598">
                  <c:v>4.0854050925991032</c:v>
                </c:pt>
                <c:pt idx="5599">
                  <c:v>4.0861226851848187</c:v>
                </c:pt>
                <c:pt idx="5600">
                  <c:v>4.0868518518545898</c:v>
                </c:pt>
                <c:pt idx="5601">
                  <c:v>4.0875810185243608</c:v>
                </c:pt>
                <c:pt idx="5602">
                  <c:v>4.0882986111173523</c:v>
                </c:pt>
                <c:pt idx="5603">
                  <c:v>4.0890856481491937</c:v>
                </c:pt>
                <c:pt idx="5604">
                  <c:v>4.0898032407421852</c:v>
                </c:pt>
                <c:pt idx="5605">
                  <c:v>4.0905324074119562</c:v>
                </c:pt>
                <c:pt idx="5606">
                  <c:v>4.0912615740744513</c:v>
                </c:pt>
                <c:pt idx="5607">
                  <c:v>4.0919791666674428</c:v>
                </c:pt>
                <c:pt idx="5608">
                  <c:v>4.0927083333372138</c:v>
                </c:pt>
                <c:pt idx="5609">
                  <c:v>4.0934259259302053</c:v>
                </c:pt>
                <c:pt idx="5610">
                  <c:v>4.0941550925927004</c:v>
                </c:pt>
                <c:pt idx="5611">
                  <c:v>4.0948842592624715</c:v>
                </c:pt>
                <c:pt idx="5612">
                  <c:v>4.0956134259322425</c:v>
                </c:pt>
                <c:pt idx="5613">
                  <c:v>4.096331018517958</c:v>
                </c:pt>
                <c:pt idx="5614">
                  <c:v>4.0970601851877291</c:v>
                </c:pt>
                <c:pt idx="5615">
                  <c:v>4.0977893518575002</c:v>
                </c:pt>
                <c:pt idx="5616">
                  <c:v>4.0985069444504916</c:v>
                </c:pt>
                <c:pt idx="5617">
                  <c:v>4.0992361111129867</c:v>
                </c:pt>
                <c:pt idx="5618">
                  <c:v>4.0999537037059781</c:v>
                </c:pt>
                <c:pt idx="5619">
                  <c:v>4.1007407407450955</c:v>
                </c:pt>
                <c:pt idx="5620">
                  <c:v>4.101458333338087</c:v>
                </c:pt>
                <c:pt idx="5621">
                  <c:v>4.1021875000005821</c:v>
                </c:pt>
                <c:pt idx="5622">
                  <c:v>4.1029166666703532</c:v>
                </c:pt>
                <c:pt idx="5623">
                  <c:v>4.1036342592633446</c:v>
                </c:pt>
                <c:pt idx="5624">
                  <c:v>4.1043634259258397</c:v>
                </c:pt>
                <c:pt idx="5625">
                  <c:v>4.1051388888954534</c:v>
                </c:pt>
                <c:pt idx="5626">
                  <c:v>4.1058680555579485</c:v>
                </c:pt>
                <c:pt idx="5627">
                  <c:v>4.10658564815094</c:v>
                </c:pt>
                <c:pt idx="5628">
                  <c:v>4.107314814820711</c:v>
                </c:pt>
                <c:pt idx="5629">
                  <c:v>4.1080439814832062</c:v>
                </c:pt>
                <c:pt idx="5630">
                  <c:v>4.1087615740761976</c:v>
                </c:pt>
                <c:pt idx="5631">
                  <c:v>4.1094907407459687</c:v>
                </c:pt>
                <c:pt idx="5632">
                  <c:v>4.1102199074084638</c:v>
                </c:pt>
                <c:pt idx="5633">
                  <c:v>4.1109375000014552</c:v>
                </c:pt>
                <c:pt idx="5634">
                  <c:v>4.1116666666712263</c:v>
                </c:pt>
                <c:pt idx="5635">
                  <c:v>4.1123958333337214</c:v>
                </c:pt>
                <c:pt idx="5636">
                  <c:v>4.1131712962960592</c:v>
                </c:pt>
                <c:pt idx="5637">
                  <c:v>4.1138888888890506</c:v>
                </c:pt>
                <c:pt idx="5638">
                  <c:v>4.1146180555588217</c:v>
                </c:pt>
                <c:pt idx="5639">
                  <c:v>4.1153472222285927</c:v>
                </c:pt>
                <c:pt idx="5640">
                  <c:v>4.1160648148143082</c:v>
                </c:pt>
                <c:pt idx="5641">
                  <c:v>4.1167939814840793</c:v>
                </c:pt>
                <c:pt idx="5642">
                  <c:v>4.1175231481538503</c:v>
                </c:pt>
                <c:pt idx="5643">
                  <c:v>4.1182407407468418</c:v>
                </c:pt>
                <c:pt idx="5644">
                  <c:v>4.1189699074093369</c:v>
                </c:pt>
                <c:pt idx="5645">
                  <c:v>4.119699074079108</c:v>
                </c:pt>
                <c:pt idx="5646">
                  <c:v>4.1204166666720994</c:v>
                </c:pt>
                <c:pt idx="5647">
                  <c:v>4.1211458333345945</c:v>
                </c:pt>
                <c:pt idx="5648">
                  <c:v>4.1218750000043656</c:v>
                </c:pt>
                <c:pt idx="5649">
                  <c:v>4.122592592597357</c:v>
                </c:pt>
                <c:pt idx="5650">
                  <c:v>4.1233217592598521</c:v>
                </c:pt>
                <c:pt idx="5651">
                  <c:v>4.1240509259296232</c:v>
                </c:pt>
                <c:pt idx="5652">
                  <c:v>4.1247685185226146</c:v>
                </c:pt>
                <c:pt idx="5653">
                  <c:v>4.1254976851851097</c:v>
                </c:pt>
                <c:pt idx="5654">
                  <c:v>4.1262152777781012</c:v>
                </c:pt>
                <c:pt idx="5655">
                  <c:v>4.1269444444478722</c:v>
                </c:pt>
                <c:pt idx="5656">
                  <c:v>4.1276736111176433</c:v>
                </c:pt>
                <c:pt idx="5657">
                  <c:v>4.1283912037033588</c:v>
                </c:pt>
                <c:pt idx="5658">
                  <c:v>4.1291203703731298</c:v>
                </c:pt>
                <c:pt idx="5659">
                  <c:v>4.1298495370429009</c:v>
                </c:pt>
                <c:pt idx="5660">
                  <c:v>4.1305671296358923</c:v>
                </c:pt>
                <c:pt idx="5661">
                  <c:v>4.1312962962983875</c:v>
                </c:pt>
                <c:pt idx="5662">
                  <c:v>4.1320717592607252</c:v>
                </c:pt>
                <c:pt idx="5663">
                  <c:v>4.1328009259304963</c:v>
                </c:pt>
                <c:pt idx="5664">
                  <c:v>4.1335300925929914</c:v>
                </c:pt>
                <c:pt idx="5665">
                  <c:v>4.1342476851859828</c:v>
                </c:pt>
                <c:pt idx="5666">
                  <c:v>4.1349768518557539</c:v>
                </c:pt>
                <c:pt idx="5667">
                  <c:v>4.1356944444487453</c:v>
                </c:pt>
                <c:pt idx="5668">
                  <c:v>4.1364236111112405</c:v>
                </c:pt>
                <c:pt idx="5669">
                  <c:v>4.1371527777810115</c:v>
                </c:pt>
                <c:pt idx="5670">
                  <c:v>4.1378819444507826</c:v>
                </c:pt>
                <c:pt idx="5671">
                  <c:v>4.1385995370364981</c:v>
                </c:pt>
                <c:pt idx="5672">
                  <c:v>4.1393287037062692</c:v>
                </c:pt>
                <c:pt idx="5673">
                  <c:v>4.1400462962992606</c:v>
                </c:pt>
                <c:pt idx="5674">
                  <c:v>4.1407754629690317</c:v>
                </c:pt>
                <c:pt idx="5675">
                  <c:v>4.1415046296315268</c:v>
                </c:pt>
                <c:pt idx="5676">
                  <c:v>4.1422222222245182</c:v>
                </c:pt>
                <c:pt idx="5677">
                  <c:v>4.1429513888942893</c:v>
                </c:pt>
                <c:pt idx="5678">
                  <c:v>4.143726851856627</c:v>
                </c:pt>
                <c:pt idx="5679">
                  <c:v>4.1444560185191222</c:v>
                </c:pt>
                <c:pt idx="5680">
                  <c:v>4.1451736111121136</c:v>
                </c:pt>
                <c:pt idx="5681">
                  <c:v>4.1459027777818847</c:v>
                </c:pt>
                <c:pt idx="5682">
                  <c:v>4.1466319444443798</c:v>
                </c:pt>
                <c:pt idx="5683">
                  <c:v>4.1473495370373712</c:v>
                </c:pt>
                <c:pt idx="5684">
                  <c:v>4.1480787037071423</c:v>
                </c:pt>
                <c:pt idx="5685">
                  <c:v>4.1488078703769133</c:v>
                </c:pt>
                <c:pt idx="5686">
                  <c:v>4.1495370370394085</c:v>
                </c:pt>
                <c:pt idx="5687">
                  <c:v>4.1502546296323999</c:v>
                </c:pt>
                <c:pt idx="5688">
                  <c:v>4.150983796302171</c:v>
                </c:pt>
                <c:pt idx="5689">
                  <c:v>4.1517013888951624</c:v>
                </c:pt>
                <c:pt idx="5690">
                  <c:v>4.1524305555576575</c:v>
                </c:pt>
                <c:pt idx="5691">
                  <c:v>4.1531597222274286</c:v>
                </c:pt>
                <c:pt idx="5692">
                  <c:v>4.1538888888899237</c:v>
                </c:pt>
                <c:pt idx="5693">
                  <c:v>4.1546064814829151</c:v>
                </c:pt>
                <c:pt idx="5694">
                  <c:v>4.1553356481526862</c:v>
                </c:pt>
                <c:pt idx="5695">
                  <c:v>4.1560648148151813</c:v>
                </c:pt>
                <c:pt idx="5696">
                  <c:v>4.1567824074081727</c:v>
                </c:pt>
                <c:pt idx="5697">
                  <c:v>4.1575115740779438</c:v>
                </c:pt>
                <c:pt idx="5698">
                  <c:v>4.1582407407404389</c:v>
                </c:pt>
                <c:pt idx="5699">
                  <c:v>4.1589583333334303</c:v>
                </c:pt>
                <c:pt idx="5700">
                  <c:v>4.1596875000032014</c:v>
                </c:pt>
                <c:pt idx="5701">
                  <c:v>4.1604166666729725</c:v>
                </c:pt>
                <c:pt idx="5702">
                  <c:v>4.161134259258688</c:v>
                </c:pt>
                <c:pt idx="5703">
                  <c:v>4.161863425928459</c:v>
                </c:pt>
                <c:pt idx="5704">
                  <c:v>4.1625925925982301</c:v>
                </c:pt>
                <c:pt idx="5705">
                  <c:v>4.1633101851912215</c:v>
                </c:pt>
                <c:pt idx="5706">
                  <c:v>4.1640393518537167</c:v>
                </c:pt>
                <c:pt idx="5707">
                  <c:v>4.1647685185234877</c:v>
                </c:pt>
                <c:pt idx="5708">
                  <c:v>4.1654861111164792</c:v>
                </c:pt>
                <c:pt idx="5709">
                  <c:v>4.1662152777789743</c:v>
                </c:pt>
                <c:pt idx="5710">
                  <c:v>4.1669444444487453</c:v>
                </c:pt>
                <c:pt idx="5711">
                  <c:v>4.1676620370417368</c:v>
                </c:pt>
                <c:pt idx="5712">
                  <c:v>4.1683912037042319</c:v>
                </c:pt>
                <c:pt idx="5713">
                  <c:v>4.169120370374003</c:v>
                </c:pt>
                <c:pt idx="5714">
                  <c:v>4.1698379629669944</c:v>
                </c:pt>
                <c:pt idx="5715">
                  <c:v>4.1705671296294895</c:v>
                </c:pt>
                <c:pt idx="5716">
                  <c:v>4.1712847222224809</c:v>
                </c:pt>
                <c:pt idx="5717">
                  <c:v>4.172013888892252</c:v>
                </c:pt>
                <c:pt idx="5718">
                  <c:v>4.1727430555620231</c:v>
                </c:pt>
                <c:pt idx="5719">
                  <c:v>4.1735185185243608</c:v>
                </c:pt>
                <c:pt idx="5720">
                  <c:v>4.174247685186856</c:v>
                </c:pt>
                <c:pt idx="5721">
                  <c:v>4.1749652777798474</c:v>
                </c:pt>
                <c:pt idx="5722">
                  <c:v>4.1756944444496185</c:v>
                </c:pt>
                <c:pt idx="5723">
                  <c:v>4.1764236111121136</c:v>
                </c:pt>
                <c:pt idx="5724">
                  <c:v>4.177141203705105</c:v>
                </c:pt>
                <c:pt idx="5725">
                  <c:v>4.1778703703748761</c:v>
                </c:pt>
                <c:pt idx="5726">
                  <c:v>4.1785995370373712</c:v>
                </c:pt>
                <c:pt idx="5727">
                  <c:v>4.1793171296303626</c:v>
                </c:pt>
                <c:pt idx="5728">
                  <c:v>4.1800462963001337</c:v>
                </c:pt>
                <c:pt idx="5729">
                  <c:v>4.1807754629626288</c:v>
                </c:pt>
                <c:pt idx="5730">
                  <c:v>4.1815509259322425</c:v>
                </c:pt>
                <c:pt idx="5731">
                  <c:v>4.182268518517958</c:v>
                </c:pt>
                <c:pt idx="5732">
                  <c:v>4.1829976851877291</c:v>
                </c:pt>
                <c:pt idx="5733">
                  <c:v>4.1837268518575002</c:v>
                </c:pt>
                <c:pt idx="5734">
                  <c:v>4.1844444444504916</c:v>
                </c:pt>
                <c:pt idx="5735">
                  <c:v>4.1851736111129867</c:v>
                </c:pt>
                <c:pt idx="5736">
                  <c:v>4.1859027777827578</c:v>
                </c:pt>
                <c:pt idx="5737">
                  <c:v>4.1866203703757492</c:v>
                </c:pt>
                <c:pt idx="5738">
                  <c:v>4.1873495370382443</c:v>
                </c:pt>
                <c:pt idx="5739">
                  <c:v>4.1880787037080154</c:v>
                </c:pt>
                <c:pt idx="5740">
                  <c:v>4.1887962963010068</c:v>
                </c:pt>
                <c:pt idx="5741">
                  <c:v>4.1895254629635019</c:v>
                </c:pt>
                <c:pt idx="5742">
                  <c:v>4.190254629633273</c:v>
                </c:pt>
                <c:pt idx="5743">
                  <c:v>4.1909722222262644</c:v>
                </c:pt>
                <c:pt idx="5744">
                  <c:v>4.1917013888887595</c:v>
                </c:pt>
                <c:pt idx="5745">
                  <c:v>4.192418981481751</c:v>
                </c:pt>
                <c:pt idx="5746">
                  <c:v>4.193148148151522</c:v>
                </c:pt>
                <c:pt idx="5747">
                  <c:v>4.1938773148212931</c:v>
                </c:pt>
                <c:pt idx="5748">
                  <c:v>4.1945949074070086</c:v>
                </c:pt>
                <c:pt idx="5749">
                  <c:v>4.1953240740767797</c:v>
                </c:pt>
                <c:pt idx="5750">
                  <c:v>4.1960416666697711</c:v>
                </c:pt>
                <c:pt idx="5751">
                  <c:v>4.1968171296321088</c:v>
                </c:pt>
                <c:pt idx="5752">
                  <c:v>4.1975462963018799</c:v>
                </c:pt>
                <c:pt idx="5753">
                  <c:v>4.198275462964375</c:v>
                </c:pt>
                <c:pt idx="5754">
                  <c:v>4.1989930555573665</c:v>
                </c:pt>
                <c:pt idx="5755">
                  <c:v>4.1997222222271375</c:v>
                </c:pt>
                <c:pt idx="5756">
                  <c:v>4.2004513888896327</c:v>
                </c:pt>
                <c:pt idx="5757">
                  <c:v>4.2012268518519704</c:v>
                </c:pt>
                <c:pt idx="5758">
                  <c:v>4.2019444444449618</c:v>
                </c:pt>
                <c:pt idx="5759">
                  <c:v>4.2026736111147329</c:v>
                </c:pt>
                <c:pt idx="5760">
                  <c:v>4.2033912037077243</c:v>
                </c:pt>
                <c:pt idx="5761">
                  <c:v>4.2041203703702195</c:v>
                </c:pt>
                <c:pt idx="5762">
                  <c:v>4.2048495370399905</c:v>
                </c:pt>
                <c:pt idx="5763">
                  <c:v>4.2056250000023283</c:v>
                </c:pt>
                <c:pt idx="5764">
                  <c:v>4.2063425925953197</c:v>
                </c:pt>
                <c:pt idx="5765">
                  <c:v>4.2070717592650908</c:v>
                </c:pt>
                <c:pt idx="5766">
                  <c:v>4.2078009259275859</c:v>
                </c:pt>
                <c:pt idx="5767">
                  <c:v>4.2085185185205773</c:v>
                </c:pt>
                <c:pt idx="5768">
                  <c:v>4.2092476851903484</c:v>
                </c:pt>
                <c:pt idx="5769">
                  <c:v>4.2100231481526862</c:v>
                </c:pt>
                <c:pt idx="5770">
                  <c:v>4.2107407407456776</c:v>
                </c:pt>
                <c:pt idx="5771">
                  <c:v>4.2114699074081727</c:v>
                </c:pt>
                <c:pt idx="5772">
                  <c:v>4.2121875000011642</c:v>
                </c:pt>
                <c:pt idx="5773">
                  <c:v>4.2129166666709352</c:v>
                </c:pt>
                <c:pt idx="5774">
                  <c:v>4.2136458333334303</c:v>
                </c:pt>
                <c:pt idx="5775">
                  <c:v>4.2144212962957681</c:v>
                </c:pt>
                <c:pt idx="5776">
                  <c:v>4.2151388888887595</c:v>
                </c:pt>
                <c:pt idx="5777">
                  <c:v>4.2158680555585306</c:v>
                </c:pt>
                <c:pt idx="5778">
                  <c:v>4.2165972222283017</c:v>
                </c:pt>
                <c:pt idx="5779">
                  <c:v>4.2173148148212931</c:v>
                </c:pt>
                <c:pt idx="5780">
                  <c:v>4.2180439814837882</c:v>
                </c:pt>
                <c:pt idx="5781">
                  <c:v>4.218819444446126</c:v>
                </c:pt>
                <c:pt idx="5782">
                  <c:v>4.2195486111158971</c:v>
                </c:pt>
                <c:pt idx="5783">
                  <c:v>4.2202662037088885</c:v>
                </c:pt>
                <c:pt idx="5784">
                  <c:v>4.2209953703713836</c:v>
                </c:pt>
                <c:pt idx="5785">
                  <c:v>4.2217245370411547</c:v>
                </c:pt>
                <c:pt idx="5786">
                  <c:v>4.2224421296341461</c:v>
                </c:pt>
                <c:pt idx="5787">
                  <c:v>4.2232175925964839</c:v>
                </c:pt>
                <c:pt idx="5788">
                  <c:v>4.223946759258979</c:v>
                </c:pt>
                <c:pt idx="5789">
                  <c:v>4.2246643518519704</c:v>
                </c:pt>
                <c:pt idx="5790">
                  <c:v>4.2253935185217415</c:v>
                </c:pt>
                <c:pt idx="5791">
                  <c:v>4.2261226851915126</c:v>
                </c:pt>
                <c:pt idx="5792">
                  <c:v>4.226840277777228</c:v>
                </c:pt>
                <c:pt idx="5793">
                  <c:v>4.2276157407468418</c:v>
                </c:pt>
                <c:pt idx="5794">
                  <c:v>4.2283449074093369</c:v>
                </c:pt>
                <c:pt idx="5795">
                  <c:v>4.2290625000023283</c:v>
                </c:pt>
                <c:pt idx="5796">
                  <c:v>4.2297916666720994</c:v>
                </c:pt>
                <c:pt idx="5797">
                  <c:v>4.2305208333345945</c:v>
                </c:pt>
                <c:pt idx="5798">
                  <c:v>4.2312384259275859</c:v>
                </c:pt>
                <c:pt idx="5799">
                  <c:v>4.2320138888899237</c:v>
                </c:pt>
                <c:pt idx="5800">
                  <c:v>4.2327430555596948</c:v>
                </c:pt>
                <c:pt idx="5801">
                  <c:v>4.2334722222221899</c:v>
                </c:pt>
                <c:pt idx="5802">
                  <c:v>4.2341898148151813</c:v>
                </c:pt>
                <c:pt idx="5803">
                  <c:v>4.2349189814849524</c:v>
                </c:pt>
                <c:pt idx="5804">
                  <c:v>4.2356365740779438</c:v>
                </c:pt>
                <c:pt idx="5805">
                  <c:v>4.2364120370402816</c:v>
                </c:pt>
                <c:pt idx="5806">
                  <c:v>4.2371412037100527</c:v>
                </c:pt>
                <c:pt idx="5807">
                  <c:v>4.2378587962957681</c:v>
                </c:pt>
                <c:pt idx="5808">
                  <c:v>4.2385879629655392</c:v>
                </c:pt>
                <c:pt idx="5809">
                  <c:v>4.239328703704814</c:v>
                </c:pt>
              </c:numCache>
            </c:numRef>
          </c:xVal>
          <c:yVal>
            <c:numRef>
              <c:f>[2]Sheet2!$C:$C</c:f>
              <c:numCache>
                <c:formatCode>General</c:formatCode>
                <c:ptCount val="1048576"/>
                <c:pt idx="0">
                  <c:v>0</c:v>
                </c:pt>
                <c:pt idx="1">
                  <c:v>4.9959999999999997E-9</c:v>
                </c:pt>
                <c:pt idx="2">
                  <c:v>4.9959999999999997E-9</c:v>
                </c:pt>
                <c:pt idx="3">
                  <c:v>4.9959999999999997E-9</c:v>
                </c:pt>
                <c:pt idx="4">
                  <c:v>4.9959999999999997E-9</c:v>
                </c:pt>
                <c:pt idx="5">
                  <c:v>4.9959999999999997E-9</c:v>
                </c:pt>
                <c:pt idx="6">
                  <c:v>5.2100000000000002E-3</c:v>
                </c:pt>
                <c:pt idx="7">
                  <c:v>5.2040000000000003E-3</c:v>
                </c:pt>
                <c:pt idx="8">
                  <c:v>5.2350000000000001E-3</c:v>
                </c:pt>
                <c:pt idx="9">
                  <c:v>5.2420000000000001E-3</c:v>
                </c:pt>
                <c:pt idx="10">
                  <c:v>5.2350000000000001E-3</c:v>
                </c:pt>
                <c:pt idx="11">
                  <c:v>5.2480000000000001E-3</c:v>
                </c:pt>
                <c:pt idx="12">
                  <c:v>5.2610000000000001E-3</c:v>
                </c:pt>
                <c:pt idx="13">
                  <c:v>5.2480000000000001E-3</c:v>
                </c:pt>
                <c:pt idx="14">
                  <c:v>5.2040000000000003E-3</c:v>
                </c:pt>
                <c:pt idx="15">
                  <c:v>5.2350000000000001E-3</c:v>
                </c:pt>
                <c:pt idx="16">
                  <c:v>5.2100000000000002E-3</c:v>
                </c:pt>
                <c:pt idx="17">
                  <c:v>5.1920000000000004E-3</c:v>
                </c:pt>
                <c:pt idx="18">
                  <c:v>5.1980000000000004E-3</c:v>
                </c:pt>
                <c:pt idx="19">
                  <c:v>5.1980000000000004E-3</c:v>
                </c:pt>
                <c:pt idx="20">
                  <c:v>5.1980000000000004E-3</c:v>
                </c:pt>
                <c:pt idx="21">
                  <c:v>5.1980000000000004E-3</c:v>
                </c:pt>
                <c:pt idx="22">
                  <c:v>5.1539999999999997E-3</c:v>
                </c:pt>
                <c:pt idx="23">
                  <c:v>5.1609999999999998E-3</c:v>
                </c:pt>
                <c:pt idx="24">
                  <c:v>5.1609999999999998E-3</c:v>
                </c:pt>
                <c:pt idx="25">
                  <c:v>5.1539999999999997E-3</c:v>
                </c:pt>
                <c:pt idx="26">
                  <c:v>5.1669999999999997E-3</c:v>
                </c:pt>
                <c:pt idx="27">
                  <c:v>5.1479999999999998E-3</c:v>
                </c:pt>
                <c:pt idx="28">
                  <c:v>5.1479999999999998E-3</c:v>
                </c:pt>
                <c:pt idx="29">
                  <c:v>5.1359999999999999E-3</c:v>
                </c:pt>
                <c:pt idx="30">
                  <c:v>5.117E-3</c:v>
                </c:pt>
                <c:pt idx="31">
                  <c:v>5.1050000000000002E-3</c:v>
                </c:pt>
                <c:pt idx="32">
                  <c:v>5.1479999999999998E-3</c:v>
                </c:pt>
                <c:pt idx="33">
                  <c:v>5.13E-3</c:v>
                </c:pt>
                <c:pt idx="34">
                  <c:v>5.13E-3</c:v>
                </c:pt>
                <c:pt idx="35">
                  <c:v>5.1050000000000002E-3</c:v>
                </c:pt>
                <c:pt idx="36">
                  <c:v>5.13E-3</c:v>
                </c:pt>
                <c:pt idx="37">
                  <c:v>5.117E-3</c:v>
                </c:pt>
                <c:pt idx="38">
                  <c:v>5.0930000000000003E-3</c:v>
                </c:pt>
                <c:pt idx="39">
                  <c:v>5.1050000000000002E-3</c:v>
                </c:pt>
                <c:pt idx="40">
                  <c:v>5.1110000000000001E-3</c:v>
                </c:pt>
                <c:pt idx="41">
                  <c:v>5.117E-3</c:v>
                </c:pt>
                <c:pt idx="42">
                  <c:v>5.0990000000000002E-3</c:v>
                </c:pt>
                <c:pt idx="43">
                  <c:v>5.1050000000000002E-3</c:v>
                </c:pt>
                <c:pt idx="44">
                  <c:v>5.0990000000000002E-3</c:v>
                </c:pt>
                <c:pt idx="45">
                  <c:v>5.0870000000000004E-3</c:v>
                </c:pt>
                <c:pt idx="46">
                  <c:v>5.0930000000000003E-3</c:v>
                </c:pt>
                <c:pt idx="47">
                  <c:v>5.0809999999999996E-3</c:v>
                </c:pt>
                <c:pt idx="48">
                  <c:v>5.0679999999999996E-3</c:v>
                </c:pt>
                <c:pt idx="49">
                  <c:v>5.0559999999999997E-3</c:v>
                </c:pt>
                <c:pt idx="50">
                  <c:v>5.0679999999999996E-3</c:v>
                </c:pt>
                <c:pt idx="51">
                  <c:v>5.0619999999999997E-3</c:v>
                </c:pt>
                <c:pt idx="52">
                  <c:v>5.0870000000000004E-3</c:v>
                </c:pt>
                <c:pt idx="53">
                  <c:v>5.0749999999999997E-3</c:v>
                </c:pt>
                <c:pt idx="54">
                  <c:v>5.0559999999999997E-3</c:v>
                </c:pt>
                <c:pt idx="55">
                  <c:v>5.0679999999999996E-3</c:v>
                </c:pt>
                <c:pt idx="56">
                  <c:v>5.0809999999999996E-3</c:v>
                </c:pt>
                <c:pt idx="57">
                  <c:v>5.0559999999999997E-3</c:v>
                </c:pt>
                <c:pt idx="58">
                  <c:v>5.0559999999999997E-3</c:v>
                </c:pt>
                <c:pt idx="59">
                  <c:v>5.0809999999999996E-3</c:v>
                </c:pt>
                <c:pt idx="60">
                  <c:v>5.0619999999999997E-3</c:v>
                </c:pt>
                <c:pt idx="61">
                  <c:v>5.0439999999999999E-3</c:v>
                </c:pt>
                <c:pt idx="62">
                  <c:v>5.0619999999999997E-3</c:v>
                </c:pt>
                <c:pt idx="63">
                  <c:v>5.0499999999999998E-3</c:v>
                </c:pt>
                <c:pt idx="64">
                  <c:v>5.0619999999999997E-3</c:v>
                </c:pt>
                <c:pt idx="65">
                  <c:v>5.0439999999999999E-3</c:v>
                </c:pt>
                <c:pt idx="66">
                  <c:v>5.0499999999999998E-3</c:v>
                </c:pt>
                <c:pt idx="67">
                  <c:v>5.0439999999999999E-3</c:v>
                </c:pt>
                <c:pt idx="68">
                  <c:v>5.0499999999999998E-3</c:v>
                </c:pt>
                <c:pt idx="69">
                  <c:v>5.0439999999999999E-3</c:v>
                </c:pt>
                <c:pt idx="70">
                  <c:v>5.0499999999999998E-3</c:v>
                </c:pt>
                <c:pt idx="71">
                  <c:v>5.0499999999999998E-3</c:v>
                </c:pt>
                <c:pt idx="72">
                  <c:v>5.0499999999999998E-3</c:v>
                </c:pt>
                <c:pt idx="73">
                  <c:v>5.0439999999999999E-3</c:v>
                </c:pt>
                <c:pt idx="74">
                  <c:v>5.032E-3</c:v>
                </c:pt>
                <c:pt idx="75">
                  <c:v>5.0260000000000001E-3</c:v>
                </c:pt>
                <c:pt idx="76">
                  <c:v>5.0260000000000001E-3</c:v>
                </c:pt>
                <c:pt idx="77">
                  <c:v>5.0439999999999999E-3</c:v>
                </c:pt>
                <c:pt idx="78">
                  <c:v>5.0379999999999999E-3</c:v>
                </c:pt>
                <c:pt idx="79">
                  <c:v>5.0439999999999999E-3</c:v>
                </c:pt>
                <c:pt idx="80">
                  <c:v>5.0200000000000002E-3</c:v>
                </c:pt>
                <c:pt idx="81">
                  <c:v>5.0200000000000002E-3</c:v>
                </c:pt>
                <c:pt idx="82">
                  <c:v>5.0439999999999999E-3</c:v>
                </c:pt>
                <c:pt idx="83">
                  <c:v>5.0559999999999997E-3</c:v>
                </c:pt>
                <c:pt idx="84">
                  <c:v>5.0499999999999998E-3</c:v>
                </c:pt>
                <c:pt idx="85">
                  <c:v>5.0559999999999997E-3</c:v>
                </c:pt>
                <c:pt idx="86">
                  <c:v>5.0499999999999998E-3</c:v>
                </c:pt>
                <c:pt idx="87">
                  <c:v>5.0379999999999999E-3</c:v>
                </c:pt>
                <c:pt idx="88">
                  <c:v>5.0439999999999999E-3</c:v>
                </c:pt>
                <c:pt idx="89">
                  <c:v>5.0439999999999999E-3</c:v>
                </c:pt>
                <c:pt idx="90">
                  <c:v>5.0499999999999998E-3</c:v>
                </c:pt>
                <c:pt idx="91">
                  <c:v>5.0379999999999999E-3</c:v>
                </c:pt>
                <c:pt idx="92">
                  <c:v>5.0379999999999999E-3</c:v>
                </c:pt>
                <c:pt idx="93">
                  <c:v>5.032E-3</c:v>
                </c:pt>
                <c:pt idx="94">
                  <c:v>5.0379999999999999E-3</c:v>
                </c:pt>
                <c:pt idx="95">
                  <c:v>5.032E-3</c:v>
                </c:pt>
                <c:pt idx="96">
                  <c:v>5.0200000000000002E-3</c:v>
                </c:pt>
                <c:pt idx="97">
                  <c:v>5.032E-3</c:v>
                </c:pt>
                <c:pt idx="98">
                  <c:v>5.0379999999999999E-3</c:v>
                </c:pt>
                <c:pt idx="99">
                  <c:v>5.0379999999999999E-3</c:v>
                </c:pt>
                <c:pt idx="100">
                  <c:v>5.032E-3</c:v>
                </c:pt>
                <c:pt idx="101">
                  <c:v>5.032E-3</c:v>
                </c:pt>
                <c:pt idx="102">
                  <c:v>5.0200000000000002E-3</c:v>
                </c:pt>
                <c:pt idx="103">
                  <c:v>5.032E-3</c:v>
                </c:pt>
                <c:pt idx="104">
                  <c:v>5.0379999999999999E-3</c:v>
                </c:pt>
                <c:pt idx="105">
                  <c:v>5.0439999999999999E-3</c:v>
                </c:pt>
                <c:pt idx="106">
                  <c:v>5.0439999999999999E-3</c:v>
                </c:pt>
                <c:pt idx="107">
                  <c:v>5.032E-3</c:v>
                </c:pt>
                <c:pt idx="108">
                  <c:v>5.0379999999999999E-3</c:v>
                </c:pt>
                <c:pt idx="109">
                  <c:v>5.032E-3</c:v>
                </c:pt>
                <c:pt idx="110">
                  <c:v>5.0260000000000001E-3</c:v>
                </c:pt>
                <c:pt idx="111">
                  <c:v>5.0379999999999999E-3</c:v>
                </c:pt>
                <c:pt idx="112">
                  <c:v>5.032E-3</c:v>
                </c:pt>
                <c:pt idx="113">
                  <c:v>5.0200000000000002E-3</c:v>
                </c:pt>
                <c:pt idx="114">
                  <c:v>5.0379999999999999E-3</c:v>
                </c:pt>
                <c:pt idx="115">
                  <c:v>5.0499999999999998E-3</c:v>
                </c:pt>
                <c:pt idx="116">
                  <c:v>5.0200000000000002E-3</c:v>
                </c:pt>
                <c:pt idx="117">
                  <c:v>5.0200000000000002E-3</c:v>
                </c:pt>
                <c:pt idx="118">
                  <c:v>5.0439999999999999E-3</c:v>
                </c:pt>
                <c:pt idx="119">
                  <c:v>5.032E-3</c:v>
                </c:pt>
                <c:pt idx="120">
                  <c:v>5.0080000000000003E-3</c:v>
                </c:pt>
                <c:pt idx="121">
                  <c:v>5.0260000000000001E-3</c:v>
                </c:pt>
                <c:pt idx="122">
                  <c:v>5.032E-3</c:v>
                </c:pt>
                <c:pt idx="123">
                  <c:v>5.0200000000000002E-3</c:v>
                </c:pt>
                <c:pt idx="124">
                  <c:v>5.032E-3</c:v>
                </c:pt>
                <c:pt idx="125">
                  <c:v>5.0200000000000002E-3</c:v>
                </c:pt>
                <c:pt idx="126">
                  <c:v>5.0260000000000001E-3</c:v>
                </c:pt>
                <c:pt idx="127">
                  <c:v>5.0379999999999999E-3</c:v>
                </c:pt>
                <c:pt idx="128">
                  <c:v>5.0260000000000001E-3</c:v>
                </c:pt>
                <c:pt idx="129">
                  <c:v>5.0379999999999999E-3</c:v>
                </c:pt>
                <c:pt idx="130">
                  <c:v>5.0439999999999999E-3</c:v>
                </c:pt>
                <c:pt idx="131">
                  <c:v>5.032E-3</c:v>
                </c:pt>
                <c:pt idx="132">
                  <c:v>5.0140000000000002E-3</c:v>
                </c:pt>
                <c:pt idx="133">
                  <c:v>5.0200000000000002E-3</c:v>
                </c:pt>
                <c:pt idx="134">
                  <c:v>5.0260000000000001E-3</c:v>
                </c:pt>
                <c:pt idx="135">
                  <c:v>5.0379999999999999E-3</c:v>
                </c:pt>
                <c:pt idx="136">
                  <c:v>5.0140000000000002E-3</c:v>
                </c:pt>
                <c:pt idx="137">
                  <c:v>5.0379999999999999E-3</c:v>
                </c:pt>
                <c:pt idx="138">
                  <c:v>5.0439999999999999E-3</c:v>
                </c:pt>
                <c:pt idx="139">
                  <c:v>5.0080000000000003E-3</c:v>
                </c:pt>
                <c:pt idx="140">
                  <c:v>5.0260000000000001E-3</c:v>
                </c:pt>
                <c:pt idx="141">
                  <c:v>5.0439999999999999E-3</c:v>
                </c:pt>
                <c:pt idx="142">
                  <c:v>5.0379999999999999E-3</c:v>
                </c:pt>
                <c:pt idx="143">
                  <c:v>5.032E-3</c:v>
                </c:pt>
                <c:pt idx="144">
                  <c:v>5.0439999999999999E-3</c:v>
                </c:pt>
                <c:pt idx="145">
                  <c:v>5.032E-3</c:v>
                </c:pt>
                <c:pt idx="146">
                  <c:v>5.0439999999999999E-3</c:v>
                </c:pt>
                <c:pt idx="147">
                  <c:v>5.0200000000000002E-3</c:v>
                </c:pt>
                <c:pt idx="148">
                  <c:v>5.0200000000000002E-3</c:v>
                </c:pt>
                <c:pt idx="149">
                  <c:v>5.0260000000000001E-3</c:v>
                </c:pt>
                <c:pt idx="150">
                  <c:v>5.0200000000000002E-3</c:v>
                </c:pt>
                <c:pt idx="151">
                  <c:v>5.0200000000000002E-3</c:v>
                </c:pt>
                <c:pt idx="152">
                  <c:v>5.0080000000000003E-3</c:v>
                </c:pt>
                <c:pt idx="153">
                  <c:v>5.0200000000000002E-3</c:v>
                </c:pt>
                <c:pt idx="154">
                  <c:v>5.0140000000000002E-3</c:v>
                </c:pt>
                <c:pt idx="155">
                  <c:v>5.032E-3</c:v>
                </c:pt>
                <c:pt idx="156">
                  <c:v>5.0200000000000002E-3</c:v>
                </c:pt>
                <c:pt idx="157">
                  <c:v>5.032E-3</c:v>
                </c:pt>
                <c:pt idx="158">
                  <c:v>5.0260000000000001E-3</c:v>
                </c:pt>
                <c:pt idx="159">
                  <c:v>5.0260000000000001E-3</c:v>
                </c:pt>
                <c:pt idx="160">
                  <c:v>5.0200000000000002E-3</c:v>
                </c:pt>
                <c:pt idx="161">
                  <c:v>5.0379999999999999E-3</c:v>
                </c:pt>
                <c:pt idx="162">
                  <c:v>5.0260000000000001E-3</c:v>
                </c:pt>
                <c:pt idx="163">
                  <c:v>5.0080000000000003E-3</c:v>
                </c:pt>
                <c:pt idx="164">
                  <c:v>5.0200000000000002E-3</c:v>
                </c:pt>
                <c:pt idx="165">
                  <c:v>5.0200000000000002E-3</c:v>
                </c:pt>
                <c:pt idx="166">
                  <c:v>5.0260000000000001E-3</c:v>
                </c:pt>
                <c:pt idx="167">
                  <c:v>5.0260000000000001E-3</c:v>
                </c:pt>
                <c:pt idx="168">
                  <c:v>5.032E-3</c:v>
                </c:pt>
                <c:pt idx="169">
                  <c:v>5.0140000000000002E-3</c:v>
                </c:pt>
                <c:pt idx="170">
                  <c:v>5.0200000000000002E-3</c:v>
                </c:pt>
                <c:pt idx="171">
                  <c:v>5.0200000000000002E-3</c:v>
                </c:pt>
                <c:pt idx="172">
                  <c:v>5.0200000000000002E-3</c:v>
                </c:pt>
                <c:pt idx="173">
                  <c:v>5.0140000000000002E-3</c:v>
                </c:pt>
                <c:pt idx="174">
                  <c:v>5.0200000000000002E-3</c:v>
                </c:pt>
                <c:pt idx="175">
                  <c:v>5.0200000000000002E-3</c:v>
                </c:pt>
                <c:pt idx="176">
                  <c:v>5.0140000000000002E-3</c:v>
                </c:pt>
                <c:pt idx="177">
                  <c:v>5.0140000000000002E-3</c:v>
                </c:pt>
                <c:pt idx="178">
                  <c:v>5.0140000000000002E-3</c:v>
                </c:pt>
                <c:pt idx="179">
                  <c:v>5.0080000000000003E-3</c:v>
                </c:pt>
                <c:pt idx="180">
                  <c:v>5.0140000000000002E-3</c:v>
                </c:pt>
                <c:pt idx="181">
                  <c:v>5.0200000000000002E-3</c:v>
                </c:pt>
                <c:pt idx="182">
                  <c:v>5.0140000000000002E-3</c:v>
                </c:pt>
                <c:pt idx="183">
                  <c:v>5.0200000000000002E-3</c:v>
                </c:pt>
                <c:pt idx="184">
                  <c:v>5.0140000000000002E-3</c:v>
                </c:pt>
                <c:pt idx="185">
                  <c:v>5.0260000000000001E-3</c:v>
                </c:pt>
                <c:pt idx="186">
                  <c:v>5.0140000000000002E-3</c:v>
                </c:pt>
                <c:pt idx="187">
                  <c:v>5.0140000000000002E-3</c:v>
                </c:pt>
                <c:pt idx="188">
                  <c:v>5.0080000000000003E-3</c:v>
                </c:pt>
                <c:pt idx="189">
                  <c:v>5.0379999999999999E-3</c:v>
                </c:pt>
                <c:pt idx="190">
                  <c:v>5.0200000000000002E-3</c:v>
                </c:pt>
                <c:pt idx="191">
                  <c:v>5.0140000000000002E-3</c:v>
                </c:pt>
                <c:pt idx="192">
                  <c:v>5.0140000000000002E-3</c:v>
                </c:pt>
                <c:pt idx="193">
                  <c:v>5.0260000000000001E-3</c:v>
                </c:pt>
                <c:pt idx="194">
                  <c:v>5.0260000000000001E-3</c:v>
                </c:pt>
                <c:pt idx="195">
                  <c:v>5.0260000000000001E-3</c:v>
                </c:pt>
                <c:pt idx="196">
                  <c:v>5.0140000000000002E-3</c:v>
                </c:pt>
                <c:pt idx="197">
                  <c:v>5.0080000000000003E-3</c:v>
                </c:pt>
                <c:pt idx="198">
                  <c:v>5.0260000000000001E-3</c:v>
                </c:pt>
                <c:pt idx="199">
                  <c:v>5.0140000000000002E-3</c:v>
                </c:pt>
                <c:pt idx="200">
                  <c:v>5.0080000000000003E-3</c:v>
                </c:pt>
                <c:pt idx="201">
                  <c:v>5.0140000000000002E-3</c:v>
                </c:pt>
                <c:pt idx="202">
                  <c:v>5.0140000000000002E-3</c:v>
                </c:pt>
                <c:pt idx="203">
                  <c:v>5.0140000000000002E-3</c:v>
                </c:pt>
                <c:pt idx="204">
                  <c:v>5.0140000000000002E-3</c:v>
                </c:pt>
                <c:pt idx="205">
                  <c:v>5.0140000000000002E-3</c:v>
                </c:pt>
                <c:pt idx="206">
                  <c:v>5.0080000000000003E-3</c:v>
                </c:pt>
                <c:pt idx="207">
                  <c:v>5.0080000000000003E-3</c:v>
                </c:pt>
                <c:pt idx="208">
                  <c:v>5.0140000000000002E-3</c:v>
                </c:pt>
                <c:pt idx="209">
                  <c:v>5.0140000000000002E-3</c:v>
                </c:pt>
                <c:pt idx="210">
                  <c:v>5.0140000000000002E-3</c:v>
                </c:pt>
                <c:pt idx="211">
                  <c:v>5.0140000000000002E-3</c:v>
                </c:pt>
                <c:pt idx="212">
                  <c:v>5.0260000000000001E-3</c:v>
                </c:pt>
                <c:pt idx="213">
                  <c:v>5.0140000000000002E-3</c:v>
                </c:pt>
                <c:pt idx="214">
                  <c:v>5.0260000000000001E-3</c:v>
                </c:pt>
                <c:pt idx="215">
                  <c:v>5.0140000000000002E-3</c:v>
                </c:pt>
                <c:pt idx="216">
                  <c:v>5.0200000000000002E-3</c:v>
                </c:pt>
                <c:pt idx="217">
                  <c:v>5.0080000000000003E-3</c:v>
                </c:pt>
                <c:pt idx="218">
                  <c:v>5.0140000000000002E-3</c:v>
                </c:pt>
                <c:pt idx="219">
                  <c:v>5.0260000000000001E-3</c:v>
                </c:pt>
                <c:pt idx="220">
                  <c:v>5.0140000000000002E-3</c:v>
                </c:pt>
                <c:pt idx="221">
                  <c:v>5.0260000000000001E-3</c:v>
                </c:pt>
                <c:pt idx="222">
                  <c:v>5.0140000000000002E-3</c:v>
                </c:pt>
                <c:pt idx="223">
                  <c:v>5.0200000000000002E-3</c:v>
                </c:pt>
                <c:pt idx="224">
                  <c:v>5.0080000000000003E-3</c:v>
                </c:pt>
                <c:pt idx="225">
                  <c:v>5.0140000000000002E-3</c:v>
                </c:pt>
                <c:pt idx="226">
                  <c:v>5.0080000000000003E-3</c:v>
                </c:pt>
                <c:pt idx="227">
                  <c:v>5.0140000000000002E-3</c:v>
                </c:pt>
                <c:pt idx="228">
                  <c:v>5.0140000000000002E-3</c:v>
                </c:pt>
                <c:pt idx="229">
                  <c:v>5.0080000000000003E-3</c:v>
                </c:pt>
                <c:pt idx="230">
                  <c:v>4.9959999999999996E-3</c:v>
                </c:pt>
                <c:pt idx="231">
                  <c:v>5.0080000000000003E-3</c:v>
                </c:pt>
                <c:pt idx="232">
                  <c:v>5.0020000000000004E-3</c:v>
                </c:pt>
                <c:pt idx="233">
                  <c:v>5.0080000000000003E-3</c:v>
                </c:pt>
                <c:pt idx="234">
                  <c:v>5.0140000000000002E-3</c:v>
                </c:pt>
                <c:pt idx="235">
                  <c:v>5.0080000000000003E-3</c:v>
                </c:pt>
                <c:pt idx="236">
                  <c:v>5.0080000000000003E-3</c:v>
                </c:pt>
                <c:pt idx="237">
                  <c:v>5.0020000000000004E-3</c:v>
                </c:pt>
                <c:pt idx="238">
                  <c:v>5.0140000000000002E-3</c:v>
                </c:pt>
                <c:pt idx="239">
                  <c:v>5.0080000000000003E-3</c:v>
                </c:pt>
                <c:pt idx="240">
                  <c:v>5.0080000000000003E-3</c:v>
                </c:pt>
                <c:pt idx="241">
                  <c:v>5.0020000000000004E-3</c:v>
                </c:pt>
                <c:pt idx="242">
                  <c:v>5.0140000000000002E-3</c:v>
                </c:pt>
                <c:pt idx="243">
                  <c:v>5.0080000000000003E-3</c:v>
                </c:pt>
                <c:pt idx="244">
                  <c:v>5.0200000000000002E-3</c:v>
                </c:pt>
                <c:pt idx="245">
                  <c:v>5.0200000000000002E-3</c:v>
                </c:pt>
                <c:pt idx="246">
                  <c:v>5.0020000000000004E-3</c:v>
                </c:pt>
                <c:pt idx="247">
                  <c:v>5.0140000000000002E-3</c:v>
                </c:pt>
                <c:pt idx="248">
                  <c:v>5.0080000000000003E-3</c:v>
                </c:pt>
                <c:pt idx="249">
                  <c:v>5.0020000000000004E-3</c:v>
                </c:pt>
                <c:pt idx="250">
                  <c:v>5.0140000000000002E-3</c:v>
                </c:pt>
                <c:pt idx="251">
                  <c:v>4.9959999999999996E-3</c:v>
                </c:pt>
                <c:pt idx="252">
                  <c:v>5.0080000000000003E-3</c:v>
                </c:pt>
                <c:pt idx="253">
                  <c:v>5.0080000000000003E-3</c:v>
                </c:pt>
                <c:pt idx="254">
                  <c:v>5.0020000000000004E-3</c:v>
                </c:pt>
                <c:pt idx="255">
                  <c:v>5.0080000000000003E-3</c:v>
                </c:pt>
                <c:pt idx="256">
                  <c:v>4.9899999999999996E-3</c:v>
                </c:pt>
                <c:pt idx="257">
                  <c:v>4.9959999999999996E-3</c:v>
                </c:pt>
                <c:pt idx="258">
                  <c:v>4.9959999999999996E-3</c:v>
                </c:pt>
                <c:pt idx="259">
                  <c:v>4.9959999999999996E-3</c:v>
                </c:pt>
                <c:pt idx="260">
                  <c:v>4.9959999999999996E-3</c:v>
                </c:pt>
                <c:pt idx="261">
                  <c:v>4.9899999999999996E-3</c:v>
                </c:pt>
                <c:pt idx="262">
                  <c:v>4.9899999999999996E-3</c:v>
                </c:pt>
                <c:pt idx="263">
                  <c:v>4.9899999999999996E-3</c:v>
                </c:pt>
                <c:pt idx="264">
                  <c:v>4.9899999999999996E-3</c:v>
                </c:pt>
                <c:pt idx="265">
                  <c:v>5.0020000000000004E-3</c:v>
                </c:pt>
                <c:pt idx="266">
                  <c:v>4.9779999999999998E-3</c:v>
                </c:pt>
                <c:pt idx="267">
                  <c:v>4.9899999999999996E-3</c:v>
                </c:pt>
                <c:pt idx="268">
                  <c:v>4.9899999999999996E-3</c:v>
                </c:pt>
                <c:pt idx="269">
                  <c:v>4.9899999999999996E-3</c:v>
                </c:pt>
                <c:pt idx="270">
                  <c:v>4.9899999999999996E-3</c:v>
                </c:pt>
                <c:pt idx="271">
                  <c:v>4.9899999999999996E-3</c:v>
                </c:pt>
                <c:pt idx="272">
                  <c:v>4.9959999999999996E-3</c:v>
                </c:pt>
                <c:pt idx="273">
                  <c:v>4.9959999999999996E-3</c:v>
                </c:pt>
                <c:pt idx="274">
                  <c:v>4.9779999999999998E-3</c:v>
                </c:pt>
                <c:pt idx="275">
                  <c:v>4.9899999999999996E-3</c:v>
                </c:pt>
                <c:pt idx="276">
                  <c:v>4.9839999999999997E-3</c:v>
                </c:pt>
                <c:pt idx="277">
                  <c:v>4.9839999999999997E-3</c:v>
                </c:pt>
                <c:pt idx="278">
                  <c:v>4.9899999999999996E-3</c:v>
                </c:pt>
                <c:pt idx="279">
                  <c:v>4.9899999999999996E-3</c:v>
                </c:pt>
                <c:pt idx="280">
                  <c:v>4.9899999999999996E-3</c:v>
                </c:pt>
                <c:pt idx="281">
                  <c:v>4.9779999999999998E-3</c:v>
                </c:pt>
                <c:pt idx="282">
                  <c:v>4.9959999999999996E-3</c:v>
                </c:pt>
                <c:pt idx="283">
                  <c:v>4.9899999999999996E-3</c:v>
                </c:pt>
                <c:pt idx="284">
                  <c:v>4.9959999999999996E-3</c:v>
                </c:pt>
                <c:pt idx="285">
                  <c:v>4.9779999999999998E-3</c:v>
                </c:pt>
                <c:pt idx="286">
                  <c:v>4.9899999999999996E-3</c:v>
                </c:pt>
                <c:pt idx="287">
                  <c:v>4.9899999999999996E-3</c:v>
                </c:pt>
                <c:pt idx="288">
                  <c:v>4.9959999999999996E-3</c:v>
                </c:pt>
                <c:pt idx="289">
                  <c:v>4.9899999999999996E-3</c:v>
                </c:pt>
                <c:pt idx="290">
                  <c:v>4.9899999999999996E-3</c:v>
                </c:pt>
                <c:pt idx="291">
                  <c:v>4.9959999999999996E-3</c:v>
                </c:pt>
                <c:pt idx="292">
                  <c:v>4.9779999999999998E-3</c:v>
                </c:pt>
                <c:pt idx="293">
                  <c:v>4.9839999999999997E-3</c:v>
                </c:pt>
                <c:pt idx="294">
                  <c:v>4.9959999999999996E-3</c:v>
                </c:pt>
                <c:pt idx="295">
                  <c:v>4.9899999999999996E-3</c:v>
                </c:pt>
                <c:pt idx="296">
                  <c:v>4.9779999999999998E-3</c:v>
                </c:pt>
                <c:pt idx="297">
                  <c:v>4.9779999999999998E-3</c:v>
                </c:pt>
                <c:pt idx="298">
                  <c:v>4.9899999999999996E-3</c:v>
                </c:pt>
                <c:pt idx="299">
                  <c:v>4.9899999999999996E-3</c:v>
                </c:pt>
                <c:pt idx="300">
                  <c:v>4.9839999999999997E-3</c:v>
                </c:pt>
                <c:pt idx="301">
                  <c:v>4.9959999999999996E-3</c:v>
                </c:pt>
                <c:pt idx="302">
                  <c:v>4.9839999999999997E-3</c:v>
                </c:pt>
                <c:pt idx="303">
                  <c:v>4.9959999999999996E-3</c:v>
                </c:pt>
                <c:pt idx="304">
                  <c:v>5.0020000000000004E-3</c:v>
                </c:pt>
                <c:pt idx="305">
                  <c:v>4.9839999999999997E-3</c:v>
                </c:pt>
                <c:pt idx="306">
                  <c:v>4.9899999999999996E-3</c:v>
                </c:pt>
                <c:pt idx="307">
                  <c:v>4.9899999999999996E-3</c:v>
                </c:pt>
                <c:pt idx="308">
                  <c:v>4.9839999999999997E-3</c:v>
                </c:pt>
                <c:pt idx="309">
                  <c:v>4.9899999999999996E-3</c:v>
                </c:pt>
                <c:pt idx="310">
                  <c:v>4.9839999999999997E-3</c:v>
                </c:pt>
                <c:pt idx="311">
                  <c:v>4.9779999999999998E-3</c:v>
                </c:pt>
                <c:pt idx="312">
                  <c:v>4.9719999999999999E-3</c:v>
                </c:pt>
                <c:pt idx="313">
                  <c:v>4.9839999999999997E-3</c:v>
                </c:pt>
                <c:pt idx="314">
                  <c:v>4.9899999999999996E-3</c:v>
                </c:pt>
                <c:pt idx="315">
                  <c:v>5.0020000000000004E-3</c:v>
                </c:pt>
                <c:pt idx="316">
                  <c:v>4.9899999999999996E-3</c:v>
                </c:pt>
                <c:pt idx="317">
                  <c:v>4.9719999999999999E-3</c:v>
                </c:pt>
                <c:pt idx="318">
                  <c:v>4.9899999999999996E-3</c:v>
                </c:pt>
                <c:pt idx="319">
                  <c:v>4.9899999999999996E-3</c:v>
                </c:pt>
                <c:pt idx="320">
                  <c:v>4.9959999999999996E-3</c:v>
                </c:pt>
                <c:pt idx="321">
                  <c:v>4.9719999999999999E-3</c:v>
                </c:pt>
                <c:pt idx="322">
                  <c:v>4.9899999999999996E-3</c:v>
                </c:pt>
                <c:pt idx="323">
                  <c:v>4.9719999999999999E-3</c:v>
                </c:pt>
                <c:pt idx="324">
                  <c:v>4.9899999999999996E-3</c:v>
                </c:pt>
                <c:pt idx="325">
                  <c:v>4.9779999999999998E-3</c:v>
                </c:pt>
                <c:pt idx="326">
                  <c:v>4.9779999999999998E-3</c:v>
                </c:pt>
                <c:pt idx="327">
                  <c:v>4.9899999999999996E-3</c:v>
                </c:pt>
                <c:pt idx="328">
                  <c:v>4.9899999999999996E-3</c:v>
                </c:pt>
                <c:pt idx="329">
                  <c:v>4.9779999999999998E-3</c:v>
                </c:pt>
                <c:pt idx="330">
                  <c:v>4.9839999999999997E-3</c:v>
                </c:pt>
                <c:pt idx="331">
                  <c:v>4.9899999999999996E-3</c:v>
                </c:pt>
                <c:pt idx="332">
                  <c:v>4.9839999999999997E-3</c:v>
                </c:pt>
                <c:pt idx="333">
                  <c:v>4.9779999999999998E-3</c:v>
                </c:pt>
                <c:pt idx="334">
                  <c:v>4.9839999999999997E-3</c:v>
                </c:pt>
                <c:pt idx="335">
                  <c:v>4.9719999999999999E-3</c:v>
                </c:pt>
                <c:pt idx="336">
                  <c:v>4.9779999999999998E-3</c:v>
                </c:pt>
                <c:pt idx="337">
                  <c:v>4.9839999999999997E-3</c:v>
                </c:pt>
                <c:pt idx="338">
                  <c:v>4.9839999999999997E-3</c:v>
                </c:pt>
                <c:pt idx="339">
                  <c:v>4.9779999999999998E-3</c:v>
                </c:pt>
                <c:pt idx="340">
                  <c:v>4.9659999999999999E-3</c:v>
                </c:pt>
                <c:pt idx="341">
                  <c:v>4.9719999999999999E-3</c:v>
                </c:pt>
                <c:pt idx="342">
                  <c:v>4.9779999999999998E-3</c:v>
                </c:pt>
                <c:pt idx="343">
                  <c:v>4.9839999999999997E-3</c:v>
                </c:pt>
                <c:pt idx="344">
                  <c:v>4.9839999999999997E-3</c:v>
                </c:pt>
                <c:pt idx="345">
                  <c:v>4.9839999999999997E-3</c:v>
                </c:pt>
                <c:pt idx="346">
                  <c:v>4.9779999999999998E-3</c:v>
                </c:pt>
                <c:pt idx="347">
                  <c:v>4.9899999999999996E-3</c:v>
                </c:pt>
                <c:pt idx="348">
                  <c:v>4.9779999999999998E-3</c:v>
                </c:pt>
                <c:pt idx="349">
                  <c:v>4.9779999999999998E-3</c:v>
                </c:pt>
                <c:pt idx="350">
                  <c:v>4.9779999999999998E-3</c:v>
                </c:pt>
                <c:pt idx="351">
                  <c:v>4.9659999999999999E-3</c:v>
                </c:pt>
                <c:pt idx="352">
                  <c:v>4.9659999999999999E-3</c:v>
                </c:pt>
                <c:pt idx="353">
                  <c:v>4.9659999999999999E-3</c:v>
                </c:pt>
                <c:pt idx="354">
                  <c:v>4.9659999999999999E-3</c:v>
                </c:pt>
                <c:pt idx="355">
                  <c:v>4.9719999999999999E-3</c:v>
                </c:pt>
                <c:pt idx="356">
                  <c:v>4.96E-3</c:v>
                </c:pt>
                <c:pt idx="357">
                  <c:v>4.9659999999999999E-3</c:v>
                </c:pt>
                <c:pt idx="358">
                  <c:v>4.9779999999999998E-3</c:v>
                </c:pt>
                <c:pt idx="359">
                  <c:v>4.9719999999999999E-3</c:v>
                </c:pt>
                <c:pt idx="360">
                  <c:v>4.9779999999999998E-3</c:v>
                </c:pt>
                <c:pt idx="361">
                  <c:v>4.9779999999999998E-3</c:v>
                </c:pt>
                <c:pt idx="362">
                  <c:v>4.9659999999999999E-3</c:v>
                </c:pt>
                <c:pt idx="363">
                  <c:v>4.96E-3</c:v>
                </c:pt>
                <c:pt idx="364">
                  <c:v>4.9719999999999999E-3</c:v>
                </c:pt>
                <c:pt idx="365">
                  <c:v>4.9779999999999998E-3</c:v>
                </c:pt>
                <c:pt idx="366">
                  <c:v>4.9719999999999999E-3</c:v>
                </c:pt>
                <c:pt idx="367">
                  <c:v>4.9779999999999998E-3</c:v>
                </c:pt>
                <c:pt idx="368">
                  <c:v>4.9719999999999999E-3</c:v>
                </c:pt>
                <c:pt idx="369">
                  <c:v>4.9659999999999999E-3</c:v>
                </c:pt>
                <c:pt idx="370">
                  <c:v>4.9659999999999999E-3</c:v>
                </c:pt>
                <c:pt idx="371">
                  <c:v>4.96E-3</c:v>
                </c:pt>
                <c:pt idx="372">
                  <c:v>4.9659999999999999E-3</c:v>
                </c:pt>
                <c:pt idx="373">
                  <c:v>4.9779999999999998E-3</c:v>
                </c:pt>
                <c:pt idx="374">
                  <c:v>4.9719999999999999E-3</c:v>
                </c:pt>
                <c:pt idx="375">
                  <c:v>4.9779999999999998E-3</c:v>
                </c:pt>
                <c:pt idx="376">
                  <c:v>4.9659999999999999E-3</c:v>
                </c:pt>
                <c:pt idx="377">
                  <c:v>4.96E-3</c:v>
                </c:pt>
                <c:pt idx="378">
                  <c:v>4.96E-3</c:v>
                </c:pt>
                <c:pt idx="379">
                  <c:v>4.96E-3</c:v>
                </c:pt>
                <c:pt idx="380">
                  <c:v>4.9719999999999999E-3</c:v>
                </c:pt>
                <c:pt idx="381">
                  <c:v>4.96E-3</c:v>
                </c:pt>
                <c:pt idx="382">
                  <c:v>4.9659999999999999E-3</c:v>
                </c:pt>
                <c:pt idx="383">
                  <c:v>4.9540000000000001E-3</c:v>
                </c:pt>
                <c:pt idx="384">
                  <c:v>4.9659999999999999E-3</c:v>
                </c:pt>
                <c:pt idx="385">
                  <c:v>4.96E-3</c:v>
                </c:pt>
                <c:pt idx="386">
                  <c:v>4.9659999999999999E-3</c:v>
                </c:pt>
                <c:pt idx="387">
                  <c:v>4.9839999999999997E-3</c:v>
                </c:pt>
                <c:pt idx="388">
                  <c:v>4.9659999999999999E-3</c:v>
                </c:pt>
                <c:pt idx="389">
                  <c:v>4.96E-3</c:v>
                </c:pt>
                <c:pt idx="390">
                  <c:v>4.9659999999999999E-3</c:v>
                </c:pt>
                <c:pt idx="391">
                  <c:v>4.9719999999999999E-3</c:v>
                </c:pt>
                <c:pt idx="392">
                  <c:v>4.9659999999999999E-3</c:v>
                </c:pt>
                <c:pt idx="393">
                  <c:v>4.9659999999999999E-3</c:v>
                </c:pt>
                <c:pt idx="394">
                  <c:v>4.96E-3</c:v>
                </c:pt>
                <c:pt idx="395">
                  <c:v>4.96E-3</c:v>
                </c:pt>
                <c:pt idx="396">
                  <c:v>4.9540000000000001E-3</c:v>
                </c:pt>
                <c:pt idx="397">
                  <c:v>4.9540000000000001E-3</c:v>
                </c:pt>
                <c:pt idx="398">
                  <c:v>4.96E-3</c:v>
                </c:pt>
                <c:pt idx="399">
                  <c:v>4.9779999999999998E-3</c:v>
                </c:pt>
                <c:pt idx="400">
                  <c:v>4.9659999999999999E-3</c:v>
                </c:pt>
                <c:pt idx="401">
                  <c:v>4.96E-3</c:v>
                </c:pt>
                <c:pt idx="402">
                  <c:v>4.96E-3</c:v>
                </c:pt>
                <c:pt idx="403">
                  <c:v>4.9719999999999999E-3</c:v>
                </c:pt>
                <c:pt idx="404">
                  <c:v>4.9839999999999997E-3</c:v>
                </c:pt>
                <c:pt idx="405">
                  <c:v>4.96E-3</c:v>
                </c:pt>
                <c:pt idx="406">
                  <c:v>4.9659999999999999E-3</c:v>
                </c:pt>
                <c:pt idx="407">
                  <c:v>4.9839999999999997E-3</c:v>
                </c:pt>
                <c:pt idx="408">
                  <c:v>4.96E-3</c:v>
                </c:pt>
                <c:pt idx="409">
                  <c:v>4.9540000000000001E-3</c:v>
                </c:pt>
                <c:pt idx="410">
                  <c:v>4.9540000000000001E-3</c:v>
                </c:pt>
                <c:pt idx="411">
                  <c:v>4.9540000000000001E-3</c:v>
                </c:pt>
                <c:pt idx="412">
                  <c:v>4.96E-3</c:v>
                </c:pt>
                <c:pt idx="413">
                  <c:v>4.9659999999999999E-3</c:v>
                </c:pt>
                <c:pt idx="414">
                  <c:v>4.9659999999999999E-3</c:v>
                </c:pt>
                <c:pt idx="415">
                  <c:v>4.96E-3</c:v>
                </c:pt>
                <c:pt idx="416">
                  <c:v>4.96E-3</c:v>
                </c:pt>
                <c:pt idx="417">
                  <c:v>4.96E-3</c:v>
                </c:pt>
                <c:pt idx="418">
                  <c:v>4.96E-3</c:v>
                </c:pt>
                <c:pt idx="419">
                  <c:v>4.9480000000000001E-3</c:v>
                </c:pt>
                <c:pt idx="420">
                  <c:v>4.96E-3</c:v>
                </c:pt>
                <c:pt idx="421">
                  <c:v>4.96E-3</c:v>
                </c:pt>
                <c:pt idx="422">
                  <c:v>4.96E-3</c:v>
                </c:pt>
                <c:pt idx="423">
                  <c:v>4.9360000000000003E-3</c:v>
                </c:pt>
                <c:pt idx="424">
                  <c:v>4.9420000000000002E-3</c:v>
                </c:pt>
                <c:pt idx="425">
                  <c:v>4.9360000000000003E-3</c:v>
                </c:pt>
                <c:pt idx="426">
                  <c:v>4.9360000000000003E-3</c:v>
                </c:pt>
                <c:pt idx="427">
                  <c:v>4.9360000000000003E-3</c:v>
                </c:pt>
                <c:pt idx="428">
                  <c:v>4.9360000000000003E-3</c:v>
                </c:pt>
                <c:pt idx="429">
                  <c:v>4.9480000000000001E-3</c:v>
                </c:pt>
                <c:pt idx="430">
                  <c:v>4.9360000000000003E-3</c:v>
                </c:pt>
                <c:pt idx="431">
                  <c:v>4.9360000000000003E-3</c:v>
                </c:pt>
                <c:pt idx="432">
                  <c:v>4.9360000000000003E-3</c:v>
                </c:pt>
                <c:pt idx="433">
                  <c:v>4.9309999999999996E-3</c:v>
                </c:pt>
                <c:pt idx="434">
                  <c:v>4.9309999999999996E-3</c:v>
                </c:pt>
                <c:pt idx="435">
                  <c:v>4.9309999999999996E-3</c:v>
                </c:pt>
                <c:pt idx="436">
                  <c:v>4.9309999999999996E-3</c:v>
                </c:pt>
                <c:pt idx="437">
                  <c:v>4.9420000000000002E-3</c:v>
                </c:pt>
                <c:pt idx="438">
                  <c:v>4.9420000000000002E-3</c:v>
                </c:pt>
                <c:pt idx="439">
                  <c:v>4.9360000000000003E-3</c:v>
                </c:pt>
                <c:pt idx="440">
                  <c:v>4.9420000000000002E-3</c:v>
                </c:pt>
                <c:pt idx="441">
                  <c:v>4.9240000000000004E-3</c:v>
                </c:pt>
                <c:pt idx="442">
                  <c:v>4.9420000000000002E-3</c:v>
                </c:pt>
                <c:pt idx="443">
                  <c:v>4.9360000000000003E-3</c:v>
                </c:pt>
                <c:pt idx="444">
                  <c:v>4.9240000000000004E-3</c:v>
                </c:pt>
                <c:pt idx="445">
                  <c:v>4.9360000000000003E-3</c:v>
                </c:pt>
                <c:pt idx="446">
                  <c:v>4.9360000000000003E-3</c:v>
                </c:pt>
                <c:pt idx="447">
                  <c:v>4.9540000000000001E-3</c:v>
                </c:pt>
                <c:pt idx="448">
                  <c:v>4.9360000000000003E-3</c:v>
                </c:pt>
                <c:pt idx="449">
                  <c:v>4.9240000000000004E-3</c:v>
                </c:pt>
                <c:pt idx="450">
                  <c:v>4.9480000000000001E-3</c:v>
                </c:pt>
                <c:pt idx="451">
                  <c:v>4.9480000000000001E-3</c:v>
                </c:pt>
                <c:pt idx="452">
                  <c:v>4.9540000000000001E-3</c:v>
                </c:pt>
                <c:pt idx="453">
                  <c:v>4.9360000000000003E-3</c:v>
                </c:pt>
                <c:pt idx="454">
                  <c:v>4.9480000000000001E-3</c:v>
                </c:pt>
                <c:pt idx="455">
                  <c:v>4.9360000000000003E-3</c:v>
                </c:pt>
                <c:pt idx="456">
                  <c:v>4.9480000000000001E-3</c:v>
                </c:pt>
                <c:pt idx="457">
                  <c:v>4.9189999999999998E-3</c:v>
                </c:pt>
                <c:pt idx="458">
                  <c:v>4.9420000000000002E-3</c:v>
                </c:pt>
                <c:pt idx="459">
                  <c:v>4.9360000000000003E-3</c:v>
                </c:pt>
                <c:pt idx="460">
                  <c:v>4.9420000000000002E-3</c:v>
                </c:pt>
                <c:pt idx="461">
                  <c:v>4.9480000000000001E-3</c:v>
                </c:pt>
                <c:pt idx="462">
                  <c:v>4.9309999999999996E-3</c:v>
                </c:pt>
                <c:pt idx="463">
                  <c:v>4.9420000000000002E-3</c:v>
                </c:pt>
                <c:pt idx="464">
                  <c:v>4.9420000000000002E-3</c:v>
                </c:pt>
                <c:pt idx="465">
                  <c:v>4.9420000000000002E-3</c:v>
                </c:pt>
                <c:pt idx="466">
                  <c:v>4.9309999999999996E-3</c:v>
                </c:pt>
                <c:pt idx="467">
                  <c:v>4.9309999999999996E-3</c:v>
                </c:pt>
                <c:pt idx="468">
                  <c:v>4.9240000000000004E-3</c:v>
                </c:pt>
                <c:pt idx="469">
                  <c:v>4.9480000000000001E-3</c:v>
                </c:pt>
                <c:pt idx="470">
                  <c:v>4.9309999999999996E-3</c:v>
                </c:pt>
                <c:pt idx="471">
                  <c:v>4.9420000000000002E-3</c:v>
                </c:pt>
                <c:pt idx="472">
                  <c:v>4.9420000000000002E-3</c:v>
                </c:pt>
                <c:pt idx="473">
                  <c:v>4.9360000000000003E-3</c:v>
                </c:pt>
                <c:pt idx="474">
                  <c:v>4.9360000000000003E-3</c:v>
                </c:pt>
                <c:pt idx="475">
                  <c:v>4.9189999999999998E-3</c:v>
                </c:pt>
                <c:pt idx="476">
                  <c:v>4.9420000000000002E-3</c:v>
                </c:pt>
                <c:pt idx="477">
                  <c:v>4.9240000000000004E-3</c:v>
                </c:pt>
                <c:pt idx="478">
                  <c:v>4.9360000000000003E-3</c:v>
                </c:pt>
                <c:pt idx="479">
                  <c:v>4.9189999999999998E-3</c:v>
                </c:pt>
                <c:pt idx="480">
                  <c:v>4.9420000000000002E-3</c:v>
                </c:pt>
                <c:pt idx="481">
                  <c:v>4.9240000000000004E-3</c:v>
                </c:pt>
                <c:pt idx="482">
                  <c:v>4.9360000000000003E-3</c:v>
                </c:pt>
                <c:pt idx="483">
                  <c:v>4.9420000000000002E-3</c:v>
                </c:pt>
                <c:pt idx="484">
                  <c:v>4.9360000000000003E-3</c:v>
                </c:pt>
                <c:pt idx="485">
                  <c:v>4.9309999999999996E-3</c:v>
                </c:pt>
                <c:pt idx="486">
                  <c:v>4.9360000000000003E-3</c:v>
                </c:pt>
                <c:pt idx="487">
                  <c:v>4.9189999999999998E-3</c:v>
                </c:pt>
                <c:pt idx="488">
                  <c:v>4.9360000000000003E-3</c:v>
                </c:pt>
                <c:pt idx="489">
                  <c:v>4.9309999999999996E-3</c:v>
                </c:pt>
                <c:pt idx="490">
                  <c:v>4.9360000000000003E-3</c:v>
                </c:pt>
                <c:pt idx="491">
                  <c:v>4.9240000000000004E-3</c:v>
                </c:pt>
                <c:pt idx="492">
                  <c:v>4.9360000000000003E-3</c:v>
                </c:pt>
                <c:pt idx="493">
                  <c:v>4.9240000000000004E-3</c:v>
                </c:pt>
                <c:pt idx="494">
                  <c:v>4.9360000000000003E-3</c:v>
                </c:pt>
                <c:pt idx="495">
                  <c:v>4.9360000000000003E-3</c:v>
                </c:pt>
                <c:pt idx="496">
                  <c:v>4.9480000000000001E-3</c:v>
                </c:pt>
                <c:pt idx="497">
                  <c:v>4.9360000000000003E-3</c:v>
                </c:pt>
                <c:pt idx="498">
                  <c:v>4.9309999999999996E-3</c:v>
                </c:pt>
                <c:pt idx="499">
                  <c:v>4.9309999999999996E-3</c:v>
                </c:pt>
                <c:pt idx="500">
                  <c:v>4.9360000000000003E-3</c:v>
                </c:pt>
                <c:pt idx="501">
                  <c:v>4.9360000000000003E-3</c:v>
                </c:pt>
                <c:pt idx="502">
                  <c:v>4.9240000000000004E-3</c:v>
                </c:pt>
                <c:pt idx="503">
                  <c:v>4.9240000000000004E-3</c:v>
                </c:pt>
                <c:pt idx="504">
                  <c:v>4.9309999999999996E-3</c:v>
                </c:pt>
                <c:pt idx="505">
                  <c:v>4.9360000000000003E-3</c:v>
                </c:pt>
                <c:pt idx="506">
                  <c:v>4.9420000000000002E-3</c:v>
                </c:pt>
                <c:pt idx="507">
                  <c:v>4.9309999999999996E-3</c:v>
                </c:pt>
                <c:pt idx="508">
                  <c:v>4.9420000000000002E-3</c:v>
                </c:pt>
                <c:pt idx="509">
                  <c:v>4.9309999999999996E-3</c:v>
                </c:pt>
                <c:pt idx="510">
                  <c:v>4.9189999999999998E-3</c:v>
                </c:pt>
                <c:pt idx="511">
                  <c:v>4.9420000000000002E-3</c:v>
                </c:pt>
                <c:pt idx="512">
                  <c:v>4.9240000000000004E-3</c:v>
                </c:pt>
                <c:pt idx="513">
                  <c:v>4.9189999999999998E-3</c:v>
                </c:pt>
                <c:pt idx="514">
                  <c:v>4.9360000000000003E-3</c:v>
                </c:pt>
                <c:pt idx="515">
                  <c:v>4.9360000000000003E-3</c:v>
                </c:pt>
                <c:pt idx="516">
                  <c:v>4.9240000000000004E-3</c:v>
                </c:pt>
                <c:pt idx="517">
                  <c:v>4.9360000000000003E-3</c:v>
                </c:pt>
                <c:pt idx="518">
                  <c:v>4.9360000000000003E-3</c:v>
                </c:pt>
                <c:pt idx="519">
                  <c:v>4.9189999999999998E-3</c:v>
                </c:pt>
                <c:pt idx="520">
                  <c:v>4.9360000000000003E-3</c:v>
                </c:pt>
                <c:pt idx="521">
                  <c:v>4.9240000000000004E-3</c:v>
                </c:pt>
                <c:pt idx="522">
                  <c:v>4.9240000000000004E-3</c:v>
                </c:pt>
                <c:pt idx="523">
                  <c:v>4.9189999999999998E-3</c:v>
                </c:pt>
                <c:pt idx="524">
                  <c:v>4.9309999999999996E-3</c:v>
                </c:pt>
                <c:pt idx="525">
                  <c:v>4.9420000000000002E-3</c:v>
                </c:pt>
                <c:pt idx="526">
                  <c:v>4.9480000000000001E-3</c:v>
                </c:pt>
                <c:pt idx="527">
                  <c:v>4.9360000000000003E-3</c:v>
                </c:pt>
                <c:pt idx="528">
                  <c:v>4.9240000000000004E-3</c:v>
                </c:pt>
                <c:pt idx="529">
                  <c:v>4.9240000000000004E-3</c:v>
                </c:pt>
                <c:pt idx="530">
                  <c:v>4.9240000000000004E-3</c:v>
                </c:pt>
                <c:pt idx="531">
                  <c:v>4.9360000000000003E-3</c:v>
                </c:pt>
                <c:pt idx="532">
                  <c:v>4.9309999999999996E-3</c:v>
                </c:pt>
                <c:pt idx="533">
                  <c:v>4.9360000000000003E-3</c:v>
                </c:pt>
                <c:pt idx="534">
                  <c:v>4.9360000000000003E-3</c:v>
                </c:pt>
                <c:pt idx="535">
                  <c:v>4.9309999999999996E-3</c:v>
                </c:pt>
                <c:pt idx="536">
                  <c:v>4.9240000000000004E-3</c:v>
                </c:pt>
                <c:pt idx="537">
                  <c:v>4.9309999999999996E-3</c:v>
                </c:pt>
                <c:pt idx="538">
                  <c:v>4.9309999999999996E-3</c:v>
                </c:pt>
                <c:pt idx="539">
                  <c:v>4.9189999999999998E-3</c:v>
                </c:pt>
                <c:pt idx="540">
                  <c:v>4.9309999999999996E-3</c:v>
                </c:pt>
                <c:pt idx="541">
                  <c:v>4.9420000000000002E-3</c:v>
                </c:pt>
                <c:pt idx="542">
                  <c:v>4.9360000000000003E-3</c:v>
                </c:pt>
                <c:pt idx="543">
                  <c:v>4.9309999999999996E-3</c:v>
                </c:pt>
                <c:pt idx="544">
                  <c:v>4.9309999999999996E-3</c:v>
                </c:pt>
                <c:pt idx="545">
                  <c:v>4.9360000000000003E-3</c:v>
                </c:pt>
                <c:pt idx="546">
                  <c:v>4.9189999999999998E-3</c:v>
                </c:pt>
                <c:pt idx="547">
                  <c:v>4.9240000000000004E-3</c:v>
                </c:pt>
                <c:pt idx="548">
                  <c:v>4.9240000000000004E-3</c:v>
                </c:pt>
                <c:pt idx="549">
                  <c:v>4.9309999999999996E-3</c:v>
                </c:pt>
                <c:pt idx="550">
                  <c:v>4.9129999999999998E-3</c:v>
                </c:pt>
                <c:pt idx="551">
                  <c:v>4.9420000000000002E-3</c:v>
                </c:pt>
                <c:pt idx="552">
                  <c:v>4.9309999999999996E-3</c:v>
                </c:pt>
                <c:pt idx="553">
                  <c:v>4.9240000000000004E-3</c:v>
                </c:pt>
                <c:pt idx="554">
                  <c:v>4.9240000000000004E-3</c:v>
                </c:pt>
                <c:pt idx="555">
                  <c:v>4.9129999999999998E-3</c:v>
                </c:pt>
                <c:pt idx="556">
                  <c:v>4.9189999999999998E-3</c:v>
                </c:pt>
                <c:pt idx="557">
                  <c:v>4.9240000000000004E-3</c:v>
                </c:pt>
                <c:pt idx="558">
                  <c:v>4.9240000000000004E-3</c:v>
                </c:pt>
                <c:pt idx="559">
                  <c:v>4.9240000000000004E-3</c:v>
                </c:pt>
                <c:pt idx="560">
                  <c:v>4.9129999999999998E-3</c:v>
                </c:pt>
                <c:pt idx="561">
                  <c:v>4.9240000000000004E-3</c:v>
                </c:pt>
                <c:pt idx="562">
                  <c:v>4.9360000000000003E-3</c:v>
                </c:pt>
                <c:pt idx="563">
                  <c:v>4.9309999999999996E-3</c:v>
                </c:pt>
                <c:pt idx="564">
                  <c:v>4.9240000000000004E-3</c:v>
                </c:pt>
                <c:pt idx="565">
                  <c:v>4.9189999999999998E-3</c:v>
                </c:pt>
                <c:pt idx="566">
                  <c:v>4.9240000000000004E-3</c:v>
                </c:pt>
                <c:pt idx="567">
                  <c:v>4.9189999999999998E-3</c:v>
                </c:pt>
                <c:pt idx="568">
                  <c:v>4.9189999999999998E-3</c:v>
                </c:pt>
                <c:pt idx="569">
                  <c:v>4.9309999999999996E-3</c:v>
                </c:pt>
                <c:pt idx="570">
                  <c:v>4.9360000000000003E-3</c:v>
                </c:pt>
                <c:pt idx="571">
                  <c:v>4.9189999999999998E-3</c:v>
                </c:pt>
                <c:pt idx="572">
                  <c:v>4.9309999999999996E-3</c:v>
                </c:pt>
                <c:pt idx="573">
                  <c:v>4.9240000000000004E-3</c:v>
                </c:pt>
                <c:pt idx="574">
                  <c:v>4.9189999999999998E-3</c:v>
                </c:pt>
                <c:pt idx="575">
                  <c:v>4.9240000000000004E-3</c:v>
                </c:pt>
                <c:pt idx="576">
                  <c:v>4.9360000000000003E-3</c:v>
                </c:pt>
                <c:pt idx="577">
                  <c:v>4.9360000000000003E-3</c:v>
                </c:pt>
                <c:pt idx="578">
                  <c:v>4.9240000000000004E-3</c:v>
                </c:pt>
                <c:pt idx="579">
                  <c:v>4.9360000000000003E-3</c:v>
                </c:pt>
                <c:pt idx="580">
                  <c:v>4.9240000000000004E-3</c:v>
                </c:pt>
                <c:pt idx="581">
                  <c:v>4.9360000000000003E-3</c:v>
                </c:pt>
                <c:pt idx="582">
                  <c:v>4.9360000000000003E-3</c:v>
                </c:pt>
                <c:pt idx="583">
                  <c:v>4.9309999999999996E-3</c:v>
                </c:pt>
                <c:pt idx="584">
                  <c:v>4.9360000000000003E-3</c:v>
                </c:pt>
                <c:pt idx="585">
                  <c:v>4.9240000000000004E-3</c:v>
                </c:pt>
                <c:pt idx="586">
                  <c:v>4.9240000000000004E-3</c:v>
                </c:pt>
                <c:pt idx="587">
                  <c:v>4.9189999999999998E-3</c:v>
                </c:pt>
                <c:pt idx="588">
                  <c:v>4.9129999999999998E-3</c:v>
                </c:pt>
                <c:pt idx="589">
                  <c:v>4.9069999999999999E-3</c:v>
                </c:pt>
                <c:pt idx="590">
                  <c:v>4.9129999999999998E-3</c:v>
                </c:pt>
                <c:pt idx="591">
                  <c:v>4.9129999999999998E-3</c:v>
                </c:pt>
                <c:pt idx="592">
                  <c:v>4.9069999999999999E-3</c:v>
                </c:pt>
                <c:pt idx="593">
                  <c:v>4.9069999999999999E-3</c:v>
                </c:pt>
                <c:pt idx="594">
                  <c:v>4.9069999999999999E-3</c:v>
                </c:pt>
                <c:pt idx="595">
                  <c:v>4.9129999999999998E-3</c:v>
                </c:pt>
                <c:pt idx="596">
                  <c:v>4.9129999999999998E-3</c:v>
                </c:pt>
                <c:pt idx="597">
                  <c:v>4.9309999999999996E-3</c:v>
                </c:pt>
                <c:pt idx="598">
                  <c:v>4.901E-3</c:v>
                </c:pt>
                <c:pt idx="599">
                  <c:v>4.9189999999999998E-3</c:v>
                </c:pt>
                <c:pt idx="600">
                  <c:v>4.895E-3</c:v>
                </c:pt>
                <c:pt idx="601">
                  <c:v>4.9129999999999998E-3</c:v>
                </c:pt>
                <c:pt idx="602">
                  <c:v>4.9129999999999998E-3</c:v>
                </c:pt>
                <c:pt idx="603">
                  <c:v>4.9189999999999998E-3</c:v>
                </c:pt>
                <c:pt idx="604">
                  <c:v>4.9189999999999998E-3</c:v>
                </c:pt>
                <c:pt idx="605">
                  <c:v>4.9069999999999999E-3</c:v>
                </c:pt>
                <c:pt idx="606">
                  <c:v>4.9240000000000004E-3</c:v>
                </c:pt>
                <c:pt idx="607">
                  <c:v>4.9069999999999999E-3</c:v>
                </c:pt>
                <c:pt idx="608">
                  <c:v>4.9069999999999999E-3</c:v>
                </c:pt>
                <c:pt idx="609">
                  <c:v>4.901E-3</c:v>
                </c:pt>
                <c:pt idx="610">
                  <c:v>4.901E-3</c:v>
                </c:pt>
                <c:pt idx="611">
                  <c:v>4.901E-3</c:v>
                </c:pt>
                <c:pt idx="612">
                  <c:v>4.901E-3</c:v>
                </c:pt>
                <c:pt idx="613">
                  <c:v>4.901E-3</c:v>
                </c:pt>
                <c:pt idx="614">
                  <c:v>4.9069999999999999E-3</c:v>
                </c:pt>
                <c:pt idx="615">
                  <c:v>4.901E-3</c:v>
                </c:pt>
                <c:pt idx="616">
                  <c:v>4.9129999999999998E-3</c:v>
                </c:pt>
                <c:pt idx="617">
                  <c:v>4.901E-3</c:v>
                </c:pt>
                <c:pt idx="618">
                  <c:v>4.9129999999999998E-3</c:v>
                </c:pt>
                <c:pt idx="619">
                  <c:v>4.901E-3</c:v>
                </c:pt>
                <c:pt idx="620">
                  <c:v>4.9129999999999998E-3</c:v>
                </c:pt>
                <c:pt idx="621">
                  <c:v>4.7450000000000001E-3</c:v>
                </c:pt>
                <c:pt idx="622">
                  <c:v>4.7330000000000002E-3</c:v>
                </c:pt>
                <c:pt idx="623">
                  <c:v>4.6990000000000001E-3</c:v>
                </c:pt>
                <c:pt idx="624">
                  <c:v>4.7159999999999997E-3</c:v>
                </c:pt>
                <c:pt idx="625">
                  <c:v>4.6880000000000003E-3</c:v>
                </c:pt>
                <c:pt idx="626">
                  <c:v>4.705E-3</c:v>
                </c:pt>
                <c:pt idx="627">
                  <c:v>4.6930000000000001E-3</c:v>
                </c:pt>
                <c:pt idx="628">
                  <c:v>4.6990000000000001E-3</c:v>
                </c:pt>
                <c:pt idx="629">
                  <c:v>4.6990000000000001E-3</c:v>
                </c:pt>
                <c:pt idx="630">
                  <c:v>4.6930000000000001E-3</c:v>
                </c:pt>
                <c:pt idx="631">
                  <c:v>4.6990000000000001E-3</c:v>
                </c:pt>
                <c:pt idx="632">
                  <c:v>4.6930000000000001E-3</c:v>
                </c:pt>
                <c:pt idx="633">
                  <c:v>4.6880000000000003E-3</c:v>
                </c:pt>
                <c:pt idx="634">
                  <c:v>4.705E-3</c:v>
                </c:pt>
                <c:pt idx="635">
                  <c:v>4.7099999999999998E-3</c:v>
                </c:pt>
                <c:pt idx="636">
                  <c:v>4.7099999999999998E-3</c:v>
                </c:pt>
                <c:pt idx="637">
                  <c:v>4.705E-3</c:v>
                </c:pt>
                <c:pt idx="638">
                  <c:v>4.6880000000000003E-3</c:v>
                </c:pt>
                <c:pt idx="639">
                  <c:v>4.7099999999999998E-3</c:v>
                </c:pt>
                <c:pt idx="640">
                  <c:v>4.7099999999999998E-3</c:v>
                </c:pt>
                <c:pt idx="641">
                  <c:v>4.6930000000000001E-3</c:v>
                </c:pt>
                <c:pt idx="642">
                  <c:v>4.7219999999999996E-3</c:v>
                </c:pt>
                <c:pt idx="643">
                  <c:v>4.6990000000000001E-3</c:v>
                </c:pt>
                <c:pt idx="644">
                  <c:v>4.705E-3</c:v>
                </c:pt>
                <c:pt idx="645">
                  <c:v>4.6820000000000004E-3</c:v>
                </c:pt>
                <c:pt idx="646">
                  <c:v>4.705E-3</c:v>
                </c:pt>
                <c:pt idx="647">
                  <c:v>4.7159999999999997E-3</c:v>
                </c:pt>
                <c:pt idx="648">
                  <c:v>4.6930000000000001E-3</c:v>
                </c:pt>
                <c:pt idx="649">
                  <c:v>4.705E-3</c:v>
                </c:pt>
                <c:pt idx="650">
                  <c:v>4.6990000000000001E-3</c:v>
                </c:pt>
                <c:pt idx="651">
                  <c:v>4.6930000000000001E-3</c:v>
                </c:pt>
                <c:pt idx="652">
                  <c:v>4.705E-3</c:v>
                </c:pt>
                <c:pt idx="653">
                  <c:v>4.6990000000000001E-3</c:v>
                </c:pt>
                <c:pt idx="654">
                  <c:v>4.705E-3</c:v>
                </c:pt>
                <c:pt idx="655">
                  <c:v>4.705E-3</c:v>
                </c:pt>
                <c:pt idx="656">
                  <c:v>4.7159999999999997E-3</c:v>
                </c:pt>
                <c:pt idx="657">
                  <c:v>4.7099999999999998E-3</c:v>
                </c:pt>
                <c:pt idx="658">
                  <c:v>4.705E-3</c:v>
                </c:pt>
                <c:pt idx="659">
                  <c:v>4.6990000000000001E-3</c:v>
                </c:pt>
                <c:pt idx="660">
                  <c:v>4.6990000000000001E-3</c:v>
                </c:pt>
                <c:pt idx="661">
                  <c:v>4.705E-3</c:v>
                </c:pt>
                <c:pt idx="662">
                  <c:v>4.705E-3</c:v>
                </c:pt>
                <c:pt idx="663">
                  <c:v>4.7099999999999998E-3</c:v>
                </c:pt>
                <c:pt idx="664">
                  <c:v>4.7099999999999998E-3</c:v>
                </c:pt>
                <c:pt idx="665">
                  <c:v>4.7099999999999998E-3</c:v>
                </c:pt>
                <c:pt idx="666">
                  <c:v>4.7159999999999997E-3</c:v>
                </c:pt>
                <c:pt idx="667">
                  <c:v>4.7159999999999997E-3</c:v>
                </c:pt>
                <c:pt idx="668">
                  <c:v>4.7159999999999997E-3</c:v>
                </c:pt>
                <c:pt idx="669">
                  <c:v>4.7219999999999996E-3</c:v>
                </c:pt>
                <c:pt idx="670">
                  <c:v>4.705E-3</c:v>
                </c:pt>
                <c:pt idx="671">
                  <c:v>4.7099999999999998E-3</c:v>
                </c:pt>
                <c:pt idx="672">
                  <c:v>4.7159999999999997E-3</c:v>
                </c:pt>
                <c:pt idx="673">
                  <c:v>4.7099999999999998E-3</c:v>
                </c:pt>
                <c:pt idx="674">
                  <c:v>4.7099999999999998E-3</c:v>
                </c:pt>
                <c:pt idx="675">
                  <c:v>4.705E-3</c:v>
                </c:pt>
                <c:pt idx="676">
                  <c:v>4.705E-3</c:v>
                </c:pt>
                <c:pt idx="677">
                  <c:v>4.705E-3</c:v>
                </c:pt>
                <c:pt idx="678">
                  <c:v>4.7159999999999997E-3</c:v>
                </c:pt>
                <c:pt idx="679">
                  <c:v>4.705E-3</c:v>
                </c:pt>
                <c:pt idx="680">
                  <c:v>4.705E-3</c:v>
                </c:pt>
                <c:pt idx="681">
                  <c:v>4.705E-3</c:v>
                </c:pt>
                <c:pt idx="682">
                  <c:v>4.7159999999999997E-3</c:v>
                </c:pt>
                <c:pt idx="683">
                  <c:v>4.7099999999999998E-3</c:v>
                </c:pt>
                <c:pt idx="684">
                  <c:v>4.7099999999999998E-3</c:v>
                </c:pt>
                <c:pt idx="685">
                  <c:v>4.7219999999999996E-3</c:v>
                </c:pt>
                <c:pt idx="686">
                  <c:v>4.705E-3</c:v>
                </c:pt>
                <c:pt idx="687">
                  <c:v>4.6990000000000001E-3</c:v>
                </c:pt>
                <c:pt idx="688">
                  <c:v>4.6990000000000001E-3</c:v>
                </c:pt>
                <c:pt idx="689">
                  <c:v>4.7159999999999997E-3</c:v>
                </c:pt>
                <c:pt idx="690">
                  <c:v>4.705E-3</c:v>
                </c:pt>
                <c:pt idx="691">
                  <c:v>4.7159999999999997E-3</c:v>
                </c:pt>
                <c:pt idx="692">
                  <c:v>4.7099999999999998E-3</c:v>
                </c:pt>
                <c:pt idx="693">
                  <c:v>4.6930000000000001E-3</c:v>
                </c:pt>
                <c:pt idx="694">
                  <c:v>4.7099999999999998E-3</c:v>
                </c:pt>
                <c:pt idx="695">
                  <c:v>4.6880000000000003E-3</c:v>
                </c:pt>
                <c:pt idx="696">
                  <c:v>4.7099999999999998E-3</c:v>
                </c:pt>
                <c:pt idx="697">
                  <c:v>4.6880000000000003E-3</c:v>
                </c:pt>
                <c:pt idx="698">
                  <c:v>4.7099999999999998E-3</c:v>
                </c:pt>
                <c:pt idx="699">
                  <c:v>4.6990000000000001E-3</c:v>
                </c:pt>
                <c:pt idx="700">
                  <c:v>4.6990000000000001E-3</c:v>
                </c:pt>
                <c:pt idx="701">
                  <c:v>4.6930000000000001E-3</c:v>
                </c:pt>
                <c:pt idx="702">
                  <c:v>4.7219999999999996E-3</c:v>
                </c:pt>
                <c:pt idx="703">
                  <c:v>4.7099999999999998E-3</c:v>
                </c:pt>
                <c:pt idx="704">
                  <c:v>4.6990000000000001E-3</c:v>
                </c:pt>
                <c:pt idx="705">
                  <c:v>4.6990000000000001E-3</c:v>
                </c:pt>
                <c:pt idx="706">
                  <c:v>4.7159999999999997E-3</c:v>
                </c:pt>
                <c:pt idx="707">
                  <c:v>4.7099999999999998E-3</c:v>
                </c:pt>
                <c:pt idx="708">
                  <c:v>4.705E-3</c:v>
                </c:pt>
                <c:pt idx="709">
                  <c:v>4.6990000000000001E-3</c:v>
                </c:pt>
                <c:pt idx="710">
                  <c:v>4.6990000000000001E-3</c:v>
                </c:pt>
                <c:pt idx="711">
                  <c:v>4.6990000000000001E-3</c:v>
                </c:pt>
                <c:pt idx="712">
                  <c:v>4.705E-3</c:v>
                </c:pt>
                <c:pt idx="713">
                  <c:v>4.6930000000000001E-3</c:v>
                </c:pt>
                <c:pt idx="714">
                  <c:v>4.7159999999999997E-3</c:v>
                </c:pt>
                <c:pt idx="715">
                  <c:v>4.7099999999999998E-3</c:v>
                </c:pt>
                <c:pt idx="716">
                  <c:v>4.7159999999999997E-3</c:v>
                </c:pt>
                <c:pt idx="717">
                  <c:v>4.7099999999999998E-3</c:v>
                </c:pt>
                <c:pt idx="718">
                  <c:v>4.7099999999999998E-3</c:v>
                </c:pt>
                <c:pt idx="719">
                  <c:v>4.7159999999999997E-3</c:v>
                </c:pt>
                <c:pt idx="720">
                  <c:v>4.7099999999999998E-3</c:v>
                </c:pt>
                <c:pt idx="721">
                  <c:v>4.705E-3</c:v>
                </c:pt>
                <c:pt idx="722">
                  <c:v>4.705E-3</c:v>
                </c:pt>
                <c:pt idx="723">
                  <c:v>4.6930000000000001E-3</c:v>
                </c:pt>
                <c:pt idx="724">
                  <c:v>4.6990000000000001E-3</c:v>
                </c:pt>
                <c:pt idx="725">
                  <c:v>4.6769999999999997E-3</c:v>
                </c:pt>
                <c:pt idx="726">
                  <c:v>4.6769999999999997E-3</c:v>
                </c:pt>
                <c:pt idx="727">
                  <c:v>4.6709999999999998E-3</c:v>
                </c:pt>
                <c:pt idx="728">
                  <c:v>4.6649999999999999E-3</c:v>
                </c:pt>
                <c:pt idx="729">
                  <c:v>4.6430000000000004E-3</c:v>
                </c:pt>
                <c:pt idx="730">
                  <c:v>4.6540000000000002E-3</c:v>
                </c:pt>
                <c:pt idx="731">
                  <c:v>4.6430000000000004E-3</c:v>
                </c:pt>
                <c:pt idx="732">
                  <c:v>4.6769999999999997E-3</c:v>
                </c:pt>
                <c:pt idx="733">
                  <c:v>4.6600000000000001E-3</c:v>
                </c:pt>
                <c:pt idx="734">
                  <c:v>4.6709999999999998E-3</c:v>
                </c:pt>
                <c:pt idx="735">
                  <c:v>4.6649999999999999E-3</c:v>
                </c:pt>
                <c:pt idx="736">
                  <c:v>4.6709999999999998E-3</c:v>
                </c:pt>
                <c:pt idx="737">
                  <c:v>4.6600000000000001E-3</c:v>
                </c:pt>
                <c:pt idx="738">
                  <c:v>4.6600000000000001E-3</c:v>
                </c:pt>
                <c:pt idx="739">
                  <c:v>4.6540000000000002E-3</c:v>
                </c:pt>
                <c:pt idx="740">
                  <c:v>4.6490000000000004E-3</c:v>
                </c:pt>
                <c:pt idx="741">
                  <c:v>4.6649999999999999E-3</c:v>
                </c:pt>
                <c:pt idx="742">
                  <c:v>4.6649999999999999E-3</c:v>
                </c:pt>
                <c:pt idx="743">
                  <c:v>4.6709999999999998E-3</c:v>
                </c:pt>
                <c:pt idx="744">
                  <c:v>4.6649999999999999E-3</c:v>
                </c:pt>
                <c:pt idx="745">
                  <c:v>4.6600000000000001E-3</c:v>
                </c:pt>
                <c:pt idx="746">
                  <c:v>4.6540000000000002E-3</c:v>
                </c:pt>
                <c:pt idx="747">
                  <c:v>4.6709999999999998E-3</c:v>
                </c:pt>
                <c:pt idx="748">
                  <c:v>4.6769999999999997E-3</c:v>
                </c:pt>
                <c:pt idx="749">
                  <c:v>4.6769999999999997E-3</c:v>
                </c:pt>
                <c:pt idx="750">
                  <c:v>4.6649999999999999E-3</c:v>
                </c:pt>
                <c:pt idx="751">
                  <c:v>4.6540000000000002E-3</c:v>
                </c:pt>
                <c:pt idx="752">
                  <c:v>4.6600000000000001E-3</c:v>
                </c:pt>
                <c:pt idx="753">
                  <c:v>4.6600000000000001E-3</c:v>
                </c:pt>
                <c:pt idx="754">
                  <c:v>4.6600000000000001E-3</c:v>
                </c:pt>
                <c:pt idx="755">
                  <c:v>4.6490000000000004E-3</c:v>
                </c:pt>
                <c:pt idx="756">
                  <c:v>4.6649999999999999E-3</c:v>
                </c:pt>
                <c:pt idx="757">
                  <c:v>4.6649999999999999E-3</c:v>
                </c:pt>
                <c:pt idx="758">
                  <c:v>4.6430000000000004E-3</c:v>
                </c:pt>
                <c:pt idx="759">
                  <c:v>4.6540000000000002E-3</c:v>
                </c:pt>
                <c:pt idx="760">
                  <c:v>4.6649999999999999E-3</c:v>
                </c:pt>
                <c:pt idx="761">
                  <c:v>4.6600000000000001E-3</c:v>
                </c:pt>
                <c:pt idx="762">
                  <c:v>4.6649999999999999E-3</c:v>
                </c:pt>
                <c:pt idx="763">
                  <c:v>4.5110000000000003E-3</c:v>
                </c:pt>
                <c:pt idx="764">
                  <c:v>4.4679999999999997E-3</c:v>
                </c:pt>
                <c:pt idx="765">
                  <c:v>4.4790000000000003E-3</c:v>
                </c:pt>
                <c:pt idx="766">
                  <c:v>4.4790000000000003E-3</c:v>
                </c:pt>
                <c:pt idx="767">
                  <c:v>4.4679999999999997E-3</c:v>
                </c:pt>
                <c:pt idx="768">
                  <c:v>4.4900000000000001E-3</c:v>
                </c:pt>
                <c:pt idx="769">
                  <c:v>4.4949999999999999E-3</c:v>
                </c:pt>
                <c:pt idx="770">
                  <c:v>4.4900000000000001E-3</c:v>
                </c:pt>
                <c:pt idx="771">
                  <c:v>4.4790000000000003E-3</c:v>
                </c:pt>
                <c:pt idx="772">
                  <c:v>4.4900000000000001E-3</c:v>
                </c:pt>
                <c:pt idx="773">
                  <c:v>4.4949999999999999E-3</c:v>
                </c:pt>
                <c:pt idx="774">
                  <c:v>4.4949999999999999E-3</c:v>
                </c:pt>
                <c:pt idx="775">
                  <c:v>4.4840000000000001E-3</c:v>
                </c:pt>
                <c:pt idx="776">
                  <c:v>4.4840000000000001E-3</c:v>
                </c:pt>
                <c:pt idx="777">
                  <c:v>4.4949999999999999E-3</c:v>
                </c:pt>
                <c:pt idx="778">
                  <c:v>4.4949999999999999E-3</c:v>
                </c:pt>
                <c:pt idx="779">
                  <c:v>4.4900000000000001E-3</c:v>
                </c:pt>
                <c:pt idx="780">
                  <c:v>4.5059999999999996E-3</c:v>
                </c:pt>
                <c:pt idx="781">
                  <c:v>4.4949999999999999E-3</c:v>
                </c:pt>
                <c:pt idx="782">
                  <c:v>4.4949999999999999E-3</c:v>
                </c:pt>
                <c:pt idx="783">
                  <c:v>4.4999999999999997E-3</c:v>
                </c:pt>
                <c:pt idx="784">
                  <c:v>4.4949999999999999E-3</c:v>
                </c:pt>
                <c:pt idx="785">
                  <c:v>4.5110000000000003E-3</c:v>
                </c:pt>
                <c:pt idx="786">
                  <c:v>4.5059999999999996E-3</c:v>
                </c:pt>
                <c:pt idx="787">
                  <c:v>4.5170000000000002E-3</c:v>
                </c:pt>
                <c:pt idx="788">
                  <c:v>4.4999999999999997E-3</c:v>
                </c:pt>
                <c:pt idx="789">
                  <c:v>4.4999999999999997E-3</c:v>
                </c:pt>
                <c:pt idx="790">
                  <c:v>4.4999999999999997E-3</c:v>
                </c:pt>
                <c:pt idx="791">
                  <c:v>4.5059999999999996E-3</c:v>
                </c:pt>
                <c:pt idx="792">
                  <c:v>4.4999999999999997E-3</c:v>
                </c:pt>
                <c:pt idx="793">
                  <c:v>4.4999999999999997E-3</c:v>
                </c:pt>
                <c:pt idx="794">
                  <c:v>4.4949999999999999E-3</c:v>
                </c:pt>
                <c:pt idx="795">
                  <c:v>4.5059999999999996E-3</c:v>
                </c:pt>
                <c:pt idx="796">
                  <c:v>4.4949999999999999E-3</c:v>
                </c:pt>
                <c:pt idx="797">
                  <c:v>4.4999999999999997E-3</c:v>
                </c:pt>
                <c:pt idx="798">
                  <c:v>4.4999999999999997E-3</c:v>
                </c:pt>
                <c:pt idx="799">
                  <c:v>4.5059999999999996E-3</c:v>
                </c:pt>
                <c:pt idx="800">
                  <c:v>4.4999999999999997E-3</c:v>
                </c:pt>
                <c:pt idx="801">
                  <c:v>4.4999999999999997E-3</c:v>
                </c:pt>
                <c:pt idx="802">
                  <c:v>4.4949999999999999E-3</c:v>
                </c:pt>
                <c:pt idx="803">
                  <c:v>4.4900000000000001E-3</c:v>
                </c:pt>
                <c:pt idx="804">
                  <c:v>4.4900000000000001E-3</c:v>
                </c:pt>
                <c:pt idx="805">
                  <c:v>4.4949999999999999E-3</c:v>
                </c:pt>
                <c:pt idx="806">
                  <c:v>4.5059999999999996E-3</c:v>
                </c:pt>
                <c:pt idx="807">
                  <c:v>4.4949999999999999E-3</c:v>
                </c:pt>
                <c:pt idx="808">
                  <c:v>4.4949999999999999E-3</c:v>
                </c:pt>
                <c:pt idx="809">
                  <c:v>4.4999999999999997E-3</c:v>
                </c:pt>
                <c:pt idx="810">
                  <c:v>4.4900000000000001E-3</c:v>
                </c:pt>
                <c:pt idx="811">
                  <c:v>4.4949999999999999E-3</c:v>
                </c:pt>
                <c:pt idx="812">
                  <c:v>4.4840000000000001E-3</c:v>
                </c:pt>
                <c:pt idx="813">
                  <c:v>4.4900000000000001E-3</c:v>
                </c:pt>
                <c:pt idx="814">
                  <c:v>4.5059999999999996E-3</c:v>
                </c:pt>
                <c:pt idx="815">
                  <c:v>4.4949999999999999E-3</c:v>
                </c:pt>
                <c:pt idx="816">
                  <c:v>4.4900000000000001E-3</c:v>
                </c:pt>
                <c:pt idx="817">
                  <c:v>4.4999999999999997E-3</c:v>
                </c:pt>
                <c:pt idx="818">
                  <c:v>4.4949999999999999E-3</c:v>
                </c:pt>
                <c:pt idx="819">
                  <c:v>4.4900000000000001E-3</c:v>
                </c:pt>
                <c:pt idx="820">
                  <c:v>4.4999999999999997E-3</c:v>
                </c:pt>
                <c:pt idx="821">
                  <c:v>4.4999999999999997E-3</c:v>
                </c:pt>
                <c:pt idx="822">
                  <c:v>4.4999999999999997E-3</c:v>
                </c:pt>
                <c:pt idx="823">
                  <c:v>4.4949999999999999E-3</c:v>
                </c:pt>
                <c:pt idx="824">
                  <c:v>4.4200000000000003E-3</c:v>
                </c:pt>
                <c:pt idx="825">
                  <c:v>4.4089999999999997E-3</c:v>
                </c:pt>
                <c:pt idx="826">
                  <c:v>4.4149999999999997E-3</c:v>
                </c:pt>
                <c:pt idx="827">
                  <c:v>4.4149999999999997E-3</c:v>
                </c:pt>
                <c:pt idx="828">
                  <c:v>4.4089999999999997E-3</c:v>
                </c:pt>
                <c:pt idx="829">
                  <c:v>4.3990000000000001E-3</c:v>
                </c:pt>
                <c:pt idx="830">
                  <c:v>4.4149999999999997E-3</c:v>
                </c:pt>
                <c:pt idx="831">
                  <c:v>4.4039999999999999E-3</c:v>
                </c:pt>
                <c:pt idx="832">
                  <c:v>4.4149999999999997E-3</c:v>
                </c:pt>
                <c:pt idx="833">
                  <c:v>4.4149999999999997E-3</c:v>
                </c:pt>
                <c:pt idx="834">
                  <c:v>4.4089999999999997E-3</c:v>
                </c:pt>
                <c:pt idx="835">
                  <c:v>4.4089999999999997E-3</c:v>
                </c:pt>
                <c:pt idx="836">
                  <c:v>4.4200000000000003E-3</c:v>
                </c:pt>
                <c:pt idx="837">
                  <c:v>4.3779999999999999E-3</c:v>
                </c:pt>
                <c:pt idx="838">
                  <c:v>4.3730000000000002E-3</c:v>
                </c:pt>
                <c:pt idx="839">
                  <c:v>4.3829999999999997E-3</c:v>
                </c:pt>
                <c:pt idx="840">
                  <c:v>4.3730000000000002E-3</c:v>
                </c:pt>
                <c:pt idx="841">
                  <c:v>4.3829999999999997E-3</c:v>
                </c:pt>
                <c:pt idx="842">
                  <c:v>4.3779999999999999E-3</c:v>
                </c:pt>
                <c:pt idx="843">
                  <c:v>4.0590000000000001E-3</c:v>
                </c:pt>
                <c:pt idx="844">
                  <c:v>4.0540000000000003E-3</c:v>
                </c:pt>
                <c:pt idx="845">
                  <c:v>4.0489999999999996E-3</c:v>
                </c:pt>
                <c:pt idx="846">
                  <c:v>4.0540000000000003E-3</c:v>
                </c:pt>
                <c:pt idx="847">
                  <c:v>4.0489999999999996E-3</c:v>
                </c:pt>
                <c:pt idx="848">
                  <c:v>4.0540000000000003E-3</c:v>
                </c:pt>
                <c:pt idx="849">
                  <c:v>4.0590000000000001E-3</c:v>
                </c:pt>
                <c:pt idx="850">
                  <c:v>4.0639999999999999E-3</c:v>
                </c:pt>
                <c:pt idx="851">
                  <c:v>4.0540000000000003E-3</c:v>
                </c:pt>
                <c:pt idx="852">
                  <c:v>4.0540000000000003E-3</c:v>
                </c:pt>
                <c:pt idx="853">
                  <c:v>4.0540000000000003E-3</c:v>
                </c:pt>
                <c:pt idx="854">
                  <c:v>4.0540000000000003E-3</c:v>
                </c:pt>
                <c:pt idx="855">
                  <c:v>4.0540000000000003E-3</c:v>
                </c:pt>
                <c:pt idx="856">
                  <c:v>4.0489999999999996E-3</c:v>
                </c:pt>
                <c:pt idx="857">
                  <c:v>4.0489999999999996E-3</c:v>
                </c:pt>
                <c:pt idx="858">
                  <c:v>4.0489999999999996E-3</c:v>
                </c:pt>
                <c:pt idx="859">
                  <c:v>4.0639999999999999E-3</c:v>
                </c:pt>
                <c:pt idx="860">
                  <c:v>4.0439999999999999E-3</c:v>
                </c:pt>
                <c:pt idx="861">
                  <c:v>4.0489999999999996E-3</c:v>
                </c:pt>
                <c:pt idx="862">
                  <c:v>4.0489999999999996E-3</c:v>
                </c:pt>
                <c:pt idx="863">
                  <c:v>4.0590000000000001E-3</c:v>
                </c:pt>
                <c:pt idx="864">
                  <c:v>4.0489999999999996E-3</c:v>
                </c:pt>
                <c:pt idx="865">
                  <c:v>4.0590000000000001E-3</c:v>
                </c:pt>
                <c:pt idx="866">
                  <c:v>4.0639999999999999E-3</c:v>
                </c:pt>
                <c:pt idx="867">
                  <c:v>4.0489999999999996E-3</c:v>
                </c:pt>
                <c:pt idx="868">
                  <c:v>4.0439999999999999E-3</c:v>
                </c:pt>
                <c:pt idx="869">
                  <c:v>4.0489999999999996E-3</c:v>
                </c:pt>
                <c:pt idx="870">
                  <c:v>4.0489999999999996E-3</c:v>
                </c:pt>
                <c:pt idx="871">
                  <c:v>4.0489999999999996E-3</c:v>
                </c:pt>
                <c:pt idx="872">
                  <c:v>4.0489999999999996E-3</c:v>
                </c:pt>
                <c:pt idx="873">
                  <c:v>4.0489999999999996E-3</c:v>
                </c:pt>
                <c:pt idx="874">
                  <c:v>4.0489999999999996E-3</c:v>
                </c:pt>
                <c:pt idx="875">
                  <c:v>4.0489999999999996E-3</c:v>
                </c:pt>
                <c:pt idx="876">
                  <c:v>4.0489999999999996E-3</c:v>
                </c:pt>
                <c:pt idx="877">
                  <c:v>4.0439999999999999E-3</c:v>
                </c:pt>
                <c:pt idx="878">
                  <c:v>4.0540000000000003E-3</c:v>
                </c:pt>
                <c:pt idx="879">
                  <c:v>4.0540000000000003E-3</c:v>
                </c:pt>
                <c:pt idx="880">
                  <c:v>4.0200000000000001E-3</c:v>
                </c:pt>
                <c:pt idx="881">
                  <c:v>4.0350000000000004E-3</c:v>
                </c:pt>
                <c:pt idx="882">
                  <c:v>4.0350000000000004E-3</c:v>
                </c:pt>
                <c:pt idx="883">
                  <c:v>4.0350000000000004E-3</c:v>
                </c:pt>
                <c:pt idx="884">
                  <c:v>4.0439999999999999E-3</c:v>
                </c:pt>
                <c:pt idx="885">
                  <c:v>4.0400000000000002E-3</c:v>
                </c:pt>
                <c:pt idx="886">
                  <c:v>4.0400000000000002E-3</c:v>
                </c:pt>
                <c:pt idx="887">
                  <c:v>4.0299999999999997E-3</c:v>
                </c:pt>
                <c:pt idx="888">
                  <c:v>4.0400000000000002E-3</c:v>
                </c:pt>
                <c:pt idx="889">
                  <c:v>4.0489999999999996E-3</c:v>
                </c:pt>
                <c:pt idx="890">
                  <c:v>4.0489999999999996E-3</c:v>
                </c:pt>
                <c:pt idx="891">
                  <c:v>4.0489999999999996E-3</c:v>
                </c:pt>
                <c:pt idx="892">
                  <c:v>4.0590000000000001E-3</c:v>
                </c:pt>
                <c:pt idx="893">
                  <c:v>4.0489999999999996E-3</c:v>
                </c:pt>
                <c:pt idx="894">
                  <c:v>4.0540000000000003E-3</c:v>
                </c:pt>
                <c:pt idx="895">
                  <c:v>4.0489999999999996E-3</c:v>
                </c:pt>
                <c:pt idx="896">
                  <c:v>4.0439999999999999E-3</c:v>
                </c:pt>
                <c:pt idx="897">
                  <c:v>4.0489999999999996E-3</c:v>
                </c:pt>
                <c:pt idx="898">
                  <c:v>4.0439999999999999E-3</c:v>
                </c:pt>
                <c:pt idx="899">
                  <c:v>4.0489999999999996E-3</c:v>
                </c:pt>
                <c:pt idx="900">
                  <c:v>4.0489999999999996E-3</c:v>
                </c:pt>
                <c:pt idx="901">
                  <c:v>4.0639999999999999E-3</c:v>
                </c:pt>
                <c:pt idx="902">
                  <c:v>4.0540000000000003E-3</c:v>
                </c:pt>
                <c:pt idx="903">
                  <c:v>4.0099999999999997E-3</c:v>
                </c:pt>
                <c:pt idx="904">
                  <c:v>4.0099999999999997E-3</c:v>
                </c:pt>
                <c:pt idx="905">
                  <c:v>4.0150000000000003E-3</c:v>
                </c:pt>
                <c:pt idx="906">
                  <c:v>4.0150000000000003E-3</c:v>
                </c:pt>
                <c:pt idx="907">
                  <c:v>4.0099999999999997E-3</c:v>
                </c:pt>
                <c:pt idx="908">
                  <c:v>4.0150000000000003E-3</c:v>
                </c:pt>
                <c:pt idx="909">
                  <c:v>4.006E-3</c:v>
                </c:pt>
                <c:pt idx="910">
                  <c:v>3.967E-3</c:v>
                </c:pt>
                <c:pt idx="911">
                  <c:v>3.9769999999999996E-3</c:v>
                </c:pt>
                <c:pt idx="912">
                  <c:v>3.986E-3</c:v>
                </c:pt>
                <c:pt idx="913">
                  <c:v>3.9820000000000003E-3</c:v>
                </c:pt>
                <c:pt idx="914">
                  <c:v>3.986E-3</c:v>
                </c:pt>
                <c:pt idx="915">
                  <c:v>3.9769999999999996E-3</c:v>
                </c:pt>
                <c:pt idx="916">
                  <c:v>3.9820000000000003E-3</c:v>
                </c:pt>
                <c:pt idx="917">
                  <c:v>3.9820000000000003E-3</c:v>
                </c:pt>
                <c:pt idx="918">
                  <c:v>3.986E-3</c:v>
                </c:pt>
                <c:pt idx="919">
                  <c:v>3.9769999999999996E-3</c:v>
                </c:pt>
                <c:pt idx="920">
                  <c:v>3.9719999999999998E-3</c:v>
                </c:pt>
                <c:pt idx="921">
                  <c:v>3.967E-3</c:v>
                </c:pt>
                <c:pt idx="922">
                  <c:v>3.9490000000000003E-3</c:v>
                </c:pt>
                <c:pt idx="923">
                  <c:v>3.9579999999999997E-3</c:v>
                </c:pt>
                <c:pt idx="924">
                  <c:v>3.967E-3</c:v>
                </c:pt>
                <c:pt idx="925">
                  <c:v>3.9439999999999996E-3</c:v>
                </c:pt>
                <c:pt idx="926">
                  <c:v>3.9579999999999997E-3</c:v>
                </c:pt>
                <c:pt idx="927">
                  <c:v>3.9579999999999997E-3</c:v>
                </c:pt>
                <c:pt idx="928">
                  <c:v>3.9579999999999997E-3</c:v>
                </c:pt>
                <c:pt idx="929">
                  <c:v>3.967E-3</c:v>
                </c:pt>
                <c:pt idx="930">
                  <c:v>3.9719999999999998E-3</c:v>
                </c:pt>
                <c:pt idx="931">
                  <c:v>3.9719999999999998E-3</c:v>
                </c:pt>
                <c:pt idx="932">
                  <c:v>3.9579999999999997E-3</c:v>
                </c:pt>
                <c:pt idx="933">
                  <c:v>3.9719999999999998E-3</c:v>
                </c:pt>
                <c:pt idx="934">
                  <c:v>3.9630000000000004E-3</c:v>
                </c:pt>
                <c:pt idx="935">
                  <c:v>3.9630000000000004E-3</c:v>
                </c:pt>
                <c:pt idx="936">
                  <c:v>3.9719999999999998E-3</c:v>
                </c:pt>
                <c:pt idx="937">
                  <c:v>3.967E-3</c:v>
                </c:pt>
                <c:pt idx="938">
                  <c:v>3.9719999999999998E-3</c:v>
                </c:pt>
                <c:pt idx="939">
                  <c:v>3.9719999999999998E-3</c:v>
                </c:pt>
                <c:pt idx="940">
                  <c:v>3.9719999999999998E-3</c:v>
                </c:pt>
                <c:pt idx="941">
                  <c:v>3.9719999999999998E-3</c:v>
                </c:pt>
                <c:pt idx="942">
                  <c:v>3.9719999999999998E-3</c:v>
                </c:pt>
                <c:pt idx="943">
                  <c:v>3.9769999999999996E-3</c:v>
                </c:pt>
                <c:pt idx="944">
                  <c:v>3.9719999999999998E-3</c:v>
                </c:pt>
                <c:pt idx="945">
                  <c:v>3.9249999999999997E-3</c:v>
                </c:pt>
                <c:pt idx="946">
                  <c:v>3.9300000000000003E-3</c:v>
                </c:pt>
                <c:pt idx="947">
                  <c:v>3.9249999999999997E-3</c:v>
                </c:pt>
                <c:pt idx="948">
                  <c:v>3.9199999999999999E-3</c:v>
                </c:pt>
                <c:pt idx="949">
                  <c:v>3.9439999999999996E-3</c:v>
                </c:pt>
                <c:pt idx="950">
                  <c:v>3.9300000000000003E-3</c:v>
                </c:pt>
                <c:pt idx="951">
                  <c:v>3.9199999999999999E-3</c:v>
                </c:pt>
                <c:pt idx="952">
                  <c:v>3.9300000000000003E-3</c:v>
                </c:pt>
                <c:pt idx="953">
                  <c:v>3.9300000000000003E-3</c:v>
                </c:pt>
                <c:pt idx="954">
                  <c:v>3.9300000000000003E-3</c:v>
                </c:pt>
                <c:pt idx="955">
                  <c:v>3.9300000000000003E-3</c:v>
                </c:pt>
                <c:pt idx="956">
                  <c:v>3.934E-3</c:v>
                </c:pt>
                <c:pt idx="957">
                  <c:v>3.9389999999999998E-3</c:v>
                </c:pt>
                <c:pt idx="958">
                  <c:v>3.9490000000000003E-3</c:v>
                </c:pt>
                <c:pt idx="959">
                  <c:v>3.9389999999999998E-3</c:v>
                </c:pt>
                <c:pt idx="960">
                  <c:v>3.934E-3</c:v>
                </c:pt>
                <c:pt idx="961">
                  <c:v>3.9490000000000003E-3</c:v>
                </c:pt>
                <c:pt idx="962">
                  <c:v>3.9490000000000003E-3</c:v>
                </c:pt>
                <c:pt idx="963">
                  <c:v>3.934E-3</c:v>
                </c:pt>
                <c:pt idx="964">
                  <c:v>3.934E-3</c:v>
                </c:pt>
                <c:pt idx="965">
                  <c:v>3.934E-3</c:v>
                </c:pt>
                <c:pt idx="966">
                  <c:v>3.8920000000000001E-3</c:v>
                </c:pt>
                <c:pt idx="967">
                  <c:v>3.8920000000000001E-3</c:v>
                </c:pt>
                <c:pt idx="968">
                  <c:v>3.823E-3</c:v>
                </c:pt>
                <c:pt idx="969">
                  <c:v>3.7590000000000002E-3</c:v>
                </c:pt>
                <c:pt idx="970">
                  <c:v>3.7859999999999999E-3</c:v>
                </c:pt>
                <c:pt idx="971">
                  <c:v>3.7859999999999999E-3</c:v>
                </c:pt>
                <c:pt idx="972">
                  <c:v>3.7950000000000002E-3</c:v>
                </c:pt>
                <c:pt idx="973">
                  <c:v>3.7989999999999999E-3</c:v>
                </c:pt>
                <c:pt idx="974">
                  <c:v>3.7989999999999999E-3</c:v>
                </c:pt>
                <c:pt idx="975">
                  <c:v>3.7989999999999999E-3</c:v>
                </c:pt>
                <c:pt idx="976">
                  <c:v>3.8089999999999999E-3</c:v>
                </c:pt>
                <c:pt idx="977">
                  <c:v>3.7989999999999999E-3</c:v>
                </c:pt>
                <c:pt idx="978">
                  <c:v>3.7989999999999999E-3</c:v>
                </c:pt>
                <c:pt idx="979">
                  <c:v>3.7950000000000002E-3</c:v>
                </c:pt>
                <c:pt idx="980">
                  <c:v>3.7950000000000002E-3</c:v>
                </c:pt>
                <c:pt idx="981">
                  <c:v>3.8040000000000001E-3</c:v>
                </c:pt>
                <c:pt idx="982">
                  <c:v>3.8089999999999999E-3</c:v>
                </c:pt>
                <c:pt idx="983">
                  <c:v>3.7989999999999999E-3</c:v>
                </c:pt>
                <c:pt idx="984">
                  <c:v>3.813E-3</c:v>
                </c:pt>
                <c:pt idx="985">
                  <c:v>3.8089999999999999E-3</c:v>
                </c:pt>
                <c:pt idx="986">
                  <c:v>3.813E-3</c:v>
                </c:pt>
                <c:pt idx="987">
                  <c:v>3.7989999999999999E-3</c:v>
                </c:pt>
                <c:pt idx="988">
                  <c:v>3.8040000000000001E-3</c:v>
                </c:pt>
                <c:pt idx="989">
                  <c:v>3.8180000000000002E-3</c:v>
                </c:pt>
                <c:pt idx="990">
                  <c:v>3.8040000000000001E-3</c:v>
                </c:pt>
                <c:pt idx="991">
                  <c:v>3.813E-3</c:v>
                </c:pt>
                <c:pt idx="992">
                  <c:v>3.7950000000000002E-3</c:v>
                </c:pt>
                <c:pt idx="993">
                  <c:v>3.813E-3</c:v>
                </c:pt>
                <c:pt idx="994">
                  <c:v>3.8089999999999999E-3</c:v>
                </c:pt>
                <c:pt idx="995">
                  <c:v>3.8180000000000002E-3</c:v>
                </c:pt>
                <c:pt idx="996">
                  <c:v>3.8180000000000002E-3</c:v>
                </c:pt>
                <c:pt idx="997">
                  <c:v>3.813E-3</c:v>
                </c:pt>
                <c:pt idx="998">
                  <c:v>3.813E-3</c:v>
                </c:pt>
                <c:pt idx="999">
                  <c:v>3.8180000000000002E-3</c:v>
                </c:pt>
                <c:pt idx="1000">
                  <c:v>3.8040000000000001E-3</c:v>
                </c:pt>
                <c:pt idx="1001">
                  <c:v>3.8040000000000001E-3</c:v>
                </c:pt>
                <c:pt idx="1002">
                  <c:v>3.8089999999999999E-3</c:v>
                </c:pt>
                <c:pt idx="1003">
                  <c:v>3.7950000000000002E-3</c:v>
                </c:pt>
                <c:pt idx="1004">
                  <c:v>3.823E-3</c:v>
                </c:pt>
                <c:pt idx="1005">
                  <c:v>3.823E-3</c:v>
                </c:pt>
                <c:pt idx="1006">
                  <c:v>3.813E-3</c:v>
                </c:pt>
                <c:pt idx="1007">
                  <c:v>3.813E-3</c:v>
                </c:pt>
                <c:pt idx="1008">
                  <c:v>3.813E-3</c:v>
                </c:pt>
                <c:pt idx="1009">
                  <c:v>3.8180000000000002E-3</c:v>
                </c:pt>
                <c:pt idx="1010">
                  <c:v>3.8180000000000002E-3</c:v>
                </c:pt>
                <c:pt idx="1011">
                  <c:v>3.8270000000000001E-3</c:v>
                </c:pt>
                <c:pt idx="1012">
                  <c:v>3.8180000000000002E-3</c:v>
                </c:pt>
                <c:pt idx="1013">
                  <c:v>3.823E-3</c:v>
                </c:pt>
                <c:pt idx="1014">
                  <c:v>3.8180000000000002E-3</c:v>
                </c:pt>
                <c:pt idx="1015">
                  <c:v>3.823E-3</c:v>
                </c:pt>
                <c:pt idx="1016">
                  <c:v>3.846E-3</c:v>
                </c:pt>
                <c:pt idx="1017">
                  <c:v>3.8270000000000001E-3</c:v>
                </c:pt>
                <c:pt idx="1018">
                  <c:v>3.8500000000000001E-3</c:v>
                </c:pt>
                <c:pt idx="1019">
                  <c:v>3.859E-3</c:v>
                </c:pt>
                <c:pt idx="1020">
                  <c:v>3.8549999999999999E-3</c:v>
                </c:pt>
                <c:pt idx="1021">
                  <c:v>3.8549999999999999E-3</c:v>
                </c:pt>
                <c:pt idx="1022">
                  <c:v>3.846E-3</c:v>
                </c:pt>
                <c:pt idx="1023">
                  <c:v>3.8500000000000001E-3</c:v>
                </c:pt>
                <c:pt idx="1024">
                  <c:v>3.8549999999999999E-3</c:v>
                </c:pt>
                <c:pt idx="1025">
                  <c:v>3.8500000000000001E-3</c:v>
                </c:pt>
                <c:pt idx="1026">
                  <c:v>3.859E-3</c:v>
                </c:pt>
                <c:pt idx="1027">
                  <c:v>3.8549999999999999E-3</c:v>
                </c:pt>
                <c:pt idx="1028">
                  <c:v>3.8639999999999998E-3</c:v>
                </c:pt>
                <c:pt idx="1029">
                  <c:v>3.836E-3</c:v>
                </c:pt>
                <c:pt idx="1030">
                  <c:v>3.846E-3</c:v>
                </c:pt>
                <c:pt idx="1031">
                  <c:v>3.8409999999999998E-3</c:v>
                </c:pt>
                <c:pt idx="1032">
                  <c:v>3.869E-3</c:v>
                </c:pt>
                <c:pt idx="1033">
                  <c:v>3.8639999999999998E-3</c:v>
                </c:pt>
                <c:pt idx="1034">
                  <c:v>3.859E-3</c:v>
                </c:pt>
                <c:pt idx="1035">
                  <c:v>3.8409999999999998E-3</c:v>
                </c:pt>
                <c:pt idx="1036">
                  <c:v>3.8639999999999998E-3</c:v>
                </c:pt>
                <c:pt idx="1037">
                  <c:v>3.859E-3</c:v>
                </c:pt>
                <c:pt idx="1038">
                  <c:v>3.869E-3</c:v>
                </c:pt>
                <c:pt idx="1039">
                  <c:v>3.8639999999999998E-3</c:v>
                </c:pt>
                <c:pt idx="1040">
                  <c:v>3.8639999999999998E-3</c:v>
                </c:pt>
                <c:pt idx="1041">
                  <c:v>3.8639999999999998E-3</c:v>
                </c:pt>
                <c:pt idx="1042">
                  <c:v>3.8639999999999998E-3</c:v>
                </c:pt>
                <c:pt idx="1043">
                  <c:v>3.8639999999999998E-3</c:v>
                </c:pt>
                <c:pt idx="1044">
                  <c:v>3.8639999999999998E-3</c:v>
                </c:pt>
                <c:pt idx="1045">
                  <c:v>3.8639999999999998E-3</c:v>
                </c:pt>
                <c:pt idx="1046">
                  <c:v>3.859E-3</c:v>
                </c:pt>
                <c:pt idx="1047">
                  <c:v>3.8639999999999998E-3</c:v>
                </c:pt>
                <c:pt idx="1048">
                  <c:v>3.8639999999999998E-3</c:v>
                </c:pt>
                <c:pt idx="1049">
                  <c:v>3.8639999999999998E-3</c:v>
                </c:pt>
                <c:pt idx="1050">
                  <c:v>3.8639999999999998E-3</c:v>
                </c:pt>
                <c:pt idx="1051">
                  <c:v>3.869E-3</c:v>
                </c:pt>
                <c:pt idx="1052">
                  <c:v>3.8779999999999999E-3</c:v>
                </c:pt>
                <c:pt idx="1053">
                  <c:v>3.869E-3</c:v>
                </c:pt>
                <c:pt idx="1054">
                  <c:v>3.869E-3</c:v>
                </c:pt>
                <c:pt idx="1055">
                  <c:v>3.8730000000000001E-3</c:v>
                </c:pt>
                <c:pt idx="1056">
                  <c:v>3.8730000000000001E-3</c:v>
                </c:pt>
                <c:pt idx="1057">
                  <c:v>3.8639999999999998E-3</c:v>
                </c:pt>
                <c:pt idx="1058">
                  <c:v>3.869E-3</c:v>
                </c:pt>
                <c:pt idx="1059">
                  <c:v>3.8549999999999999E-3</c:v>
                </c:pt>
                <c:pt idx="1060">
                  <c:v>3.859E-3</c:v>
                </c:pt>
                <c:pt idx="1061">
                  <c:v>3.8639999999999998E-3</c:v>
                </c:pt>
                <c:pt idx="1062">
                  <c:v>3.79E-3</c:v>
                </c:pt>
                <c:pt idx="1063">
                  <c:v>3.79E-3</c:v>
                </c:pt>
                <c:pt idx="1064">
                  <c:v>3.8040000000000001E-3</c:v>
                </c:pt>
                <c:pt idx="1065">
                  <c:v>3.7989999999999999E-3</c:v>
                </c:pt>
                <c:pt idx="1066">
                  <c:v>3.8180000000000002E-3</c:v>
                </c:pt>
                <c:pt idx="1067">
                  <c:v>3.8180000000000002E-3</c:v>
                </c:pt>
                <c:pt idx="1068">
                  <c:v>3.8180000000000002E-3</c:v>
                </c:pt>
                <c:pt idx="1069">
                  <c:v>3.8180000000000002E-3</c:v>
                </c:pt>
                <c:pt idx="1070">
                  <c:v>3.823E-3</c:v>
                </c:pt>
                <c:pt idx="1071">
                  <c:v>3.8180000000000002E-3</c:v>
                </c:pt>
                <c:pt idx="1072">
                  <c:v>3.7720000000000002E-3</c:v>
                </c:pt>
                <c:pt idx="1073">
                  <c:v>3.754E-3</c:v>
                </c:pt>
                <c:pt idx="1074">
                  <c:v>3.7590000000000002E-3</c:v>
                </c:pt>
                <c:pt idx="1075">
                  <c:v>3.7810000000000001E-3</c:v>
                </c:pt>
                <c:pt idx="1076">
                  <c:v>3.777E-3</c:v>
                </c:pt>
                <c:pt idx="1077">
                  <c:v>3.7810000000000001E-3</c:v>
                </c:pt>
                <c:pt idx="1078">
                  <c:v>3.777E-3</c:v>
                </c:pt>
                <c:pt idx="1079">
                  <c:v>3.7680000000000001E-3</c:v>
                </c:pt>
                <c:pt idx="1080">
                  <c:v>3.7139999999999999E-3</c:v>
                </c:pt>
                <c:pt idx="1081">
                  <c:v>3.7139999999999999E-3</c:v>
                </c:pt>
                <c:pt idx="1082">
                  <c:v>3.7230000000000002E-3</c:v>
                </c:pt>
                <c:pt idx="1083">
                  <c:v>3.718E-3</c:v>
                </c:pt>
                <c:pt idx="1084">
                  <c:v>3.7139999999999999E-3</c:v>
                </c:pt>
                <c:pt idx="1085">
                  <c:v>3.7139999999999999E-3</c:v>
                </c:pt>
                <c:pt idx="1086">
                  <c:v>3.705E-3</c:v>
                </c:pt>
                <c:pt idx="1087">
                  <c:v>3.7000000000000002E-3</c:v>
                </c:pt>
                <c:pt idx="1088">
                  <c:v>3.7090000000000001E-3</c:v>
                </c:pt>
                <c:pt idx="1089">
                  <c:v>3.7000000000000002E-3</c:v>
                </c:pt>
                <c:pt idx="1090">
                  <c:v>3.7090000000000001E-3</c:v>
                </c:pt>
                <c:pt idx="1091">
                  <c:v>3.6870000000000002E-3</c:v>
                </c:pt>
                <c:pt idx="1092">
                  <c:v>3.7139999999999999E-3</c:v>
                </c:pt>
                <c:pt idx="1093">
                  <c:v>3.7139999999999999E-3</c:v>
                </c:pt>
                <c:pt idx="1094">
                  <c:v>3.7000000000000002E-3</c:v>
                </c:pt>
                <c:pt idx="1095">
                  <c:v>3.6960000000000001E-3</c:v>
                </c:pt>
                <c:pt idx="1096">
                  <c:v>3.6960000000000001E-3</c:v>
                </c:pt>
                <c:pt idx="1097">
                  <c:v>3.705E-3</c:v>
                </c:pt>
                <c:pt idx="1098">
                  <c:v>3.6870000000000002E-3</c:v>
                </c:pt>
                <c:pt idx="1099">
                  <c:v>3.7000000000000002E-3</c:v>
                </c:pt>
                <c:pt idx="1100">
                  <c:v>3.6909999999999998E-3</c:v>
                </c:pt>
                <c:pt idx="1101">
                  <c:v>3.7000000000000002E-3</c:v>
                </c:pt>
                <c:pt idx="1102">
                  <c:v>3.705E-3</c:v>
                </c:pt>
                <c:pt idx="1103">
                  <c:v>3.7000000000000002E-3</c:v>
                </c:pt>
                <c:pt idx="1104">
                  <c:v>3.7000000000000002E-3</c:v>
                </c:pt>
                <c:pt idx="1105">
                  <c:v>3.7090000000000001E-3</c:v>
                </c:pt>
                <c:pt idx="1106">
                  <c:v>3.7139999999999999E-3</c:v>
                </c:pt>
                <c:pt idx="1107">
                  <c:v>3.7090000000000001E-3</c:v>
                </c:pt>
                <c:pt idx="1108">
                  <c:v>3.7139999999999999E-3</c:v>
                </c:pt>
                <c:pt idx="1109">
                  <c:v>3.7000000000000002E-3</c:v>
                </c:pt>
                <c:pt idx="1110">
                  <c:v>3.7139999999999999E-3</c:v>
                </c:pt>
                <c:pt idx="1111">
                  <c:v>3.7090000000000001E-3</c:v>
                </c:pt>
                <c:pt idx="1112">
                  <c:v>3.7090000000000001E-3</c:v>
                </c:pt>
                <c:pt idx="1113">
                  <c:v>3.7139999999999999E-3</c:v>
                </c:pt>
                <c:pt idx="1114">
                  <c:v>3.7090000000000001E-3</c:v>
                </c:pt>
                <c:pt idx="1115">
                  <c:v>3.7000000000000002E-3</c:v>
                </c:pt>
                <c:pt idx="1116">
                  <c:v>3.7000000000000002E-3</c:v>
                </c:pt>
                <c:pt idx="1117">
                  <c:v>3.6870000000000002E-3</c:v>
                </c:pt>
                <c:pt idx="1118">
                  <c:v>3.705E-3</c:v>
                </c:pt>
                <c:pt idx="1119">
                  <c:v>3.7090000000000001E-3</c:v>
                </c:pt>
                <c:pt idx="1120">
                  <c:v>3.7090000000000001E-3</c:v>
                </c:pt>
                <c:pt idx="1121">
                  <c:v>3.7090000000000001E-3</c:v>
                </c:pt>
                <c:pt idx="1122">
                  <c:v>3.705E-3</c:v>
                </c:pt>
                <c:pt idx="1123">
                  <c:v>3.705E-3</c:v>
                </c:pt>
                <c:pt idx="1124">
                  <c:v>3.705E-3</c:v>
                </c:pt>
                <c:pt idx="1125">
                  <c:v>3.7000000000000002E-3</c:v>
                </c:pt>
                <c:pt idx="1126">
                  <c:v>3.6960000000000001E-3</c:v>
                </c:pt>
                <c:pt idx="1127">
                  <c:v>3.6960000000000001E-3</c:v>
                </c:pt>
                <c:pt idx="1128">
                  <c:v>3.705E-3</c:v>
                </c:pt>
                <c:pt idx="1129">
                  <c:v>3.7090000000000001E-3</c:v>
                </c:pt>
                <c:pt idx="1130">
                  <c:v>3.6870000000000002E-3</c:v>
                </c:pt>
                <c:pt idx="1131">
                  <c:v>3.705E-3</c:v>
                </c:pt>
                <c:pt idx="1132">
                  <c:v>3.7090000000000001E-3</c:v>
                </c:pt>
                <c:pt idx="1133">
                  <c:v>3.7139999999999999E-3</c:v>
                </c:pt>
                <c:pt idx="1134">
                  <c:v>3.7000000000000002E-3</c:v>
                </c:pt>
                <c:pt idx="1135">
                  <c:v>3.6960000000000001E-3</c:v>
                </c:pt>
                <c:pt idx="1136">
                  <c:v>3.7000000000000002E-3</c:v>
                </c:pt>
                <c:pt idx="1137">
                  <c:v>3.6870000000000002E-3</c:v>
                </c:pt>
                <c:pt idx="1138">
                  <c:v>3.6830000000000001E-3</c:v>
                </c:pt>
                <c:pt idx="1139">
                  <c:v>3.6960000000000001E-3</c:v>
                </c:pt>
                <c:pt idx="1140">
                  <c:v>3.578E-3</c:v>
                </c:pt>
                <c:pt idx="1141">
                  <c:v>3.5739999999999999E-3</c:v>
                </c:pt>
                <c:pt idx="1142">
                  <c:v>3.5739999999999999E-3</c:v>
                </c:pt>
                <c:pt idx="1143">
                  <c:v>3.5739999999999999E-3</c:v>
                </c:pt>
                <c:pt idx="1144">
                  <c:v>3.565E-3</c:v>
                </c:pt>
                <c:pt idx="1145">
                  <c:v>3.5699999999999998E-3</c:v>
                </c:pt>
                <c:pt idx="1146">
                  <c:v>3.5739999999999999E-3</c:v>
                </c:pt>
                <c:pt idx="1147">
                  <c:v>3.5739999999999999E-3</c:v>
                </c:pt>
                <c:pt idx="1148">
                  <c:v>3.5739999999999999E-3</c:v>
                </c:pt>
                <c:pt idx="1149">
                  <c:v>3.5739999999999999E-3</c:v>
                </c:pt>
                <c:pt idx="1150">
                  <c:v>3.5699999999999998E-3</c:v>
                </c:pt>
                <c:pt idx="1151">
                  <c:v>3.5699999999999998E-3</c:v>
                </c:pt>
                <c:pt idx="1152">
                  <c:v>3.5739999999999999E-3</c:v>
                </c:pt>
                <c:pt idx="1153">
                  <c:v>3.565E-3</c:v>
                </c:pt>
                <c:pt idx="1154">
                  <c:v>3.5699999999999998E-3</c:v>
                </c:pt>
                <c:pt idx="1155">
                  <c:v>3.5699999999999998E-3</c:v>
                </c:pt>
                <c:pt idx="1156">
                  <c:v>3.565E-3</c:v>
                </c:pt>
                <c:pt idx="1157">
                  <c:v>3.5950000000000001E-3</c:v>
                </c:pt>
                <c:pt idx="1158">
                  <c:v>3.578E-3</c:v>
                </c:pt>
                <c:pt idx="1159">
                  <c:v>3.5739999999999999E-3</c:v>
                </c:pt>
                <c:pt idx="1160">
                  <c:v>3.5739999999999999E-3</c:v>
                </c:pt>
                <c:pt idx="1161">
                  <c:v>3.578E-3</c:v>
                </c:pt>
                <c:pt idx="1162">
                  <c:v>3.5739999999999999E-3</c:v>
                </c:pt>
                <c:pt idx="1163">
                  <c:v>3.578E-3</c:v>
                </c:pt>
                <c:pt idx="1164">
                  <c:v>3.5739999999999999E-3</c:v>
                </c:pt>
                <c:pt idx="1165">
                  <c:v>3.5739999999999999E-3</c:v>
                </c:pt>
                <c:pt idx="1166">
                  <c:v>3.578E-3</c:v>
                </c:pt>
                <c:pt idx="1167">
                  <c:v>3.5609999999999999E-3</c:v>
                </c:pt>
                <c:pt idx="1168">
                  <c:v>3.5739999999999999E-3</c:v>
                </c:pt>
                <c:pt idx="1169">
                  <c:v>3.565E-3</c:v>
                </c:pt>
                <c:pt idx="1170">
                  <c:v>3.5869999999999999E-3</c:v>
                </c:pt>
                <c:pt idx="1171">
                  <c:v>3.5270000000000002E-3</c:v>
                </c:pt>
                <c:pt idx="1172">
                  <c:v>3.519E-3</c:v>
                </c:pt>
                <c:pt idx="1173">
                  <c:v>3.5140000000000002E-3</c:v>
                </c:pt>
                <c:pt idx="1174">
                  <c:v>3.5100000000000001E-3</c:v>
                </c:pt>
                <c:pt idx="1175">
                  <c:v>3.5100000000000001E-3</c:v>
                </c:pt>
                <c:pt idx="1176">
                  <c:v>3.506E-3</c:v>
                </c:pt>
                <c:pt idx="1177">
                  <c:v>3.5270000000000002E-3</c:v>
                </c:pt>
                <c:pt idx="1178">
                  <c:v>3.5140000000000002E-3</c:v>
                </c:pt>
                <c:pt idx="1179">
                  <c:v>3.5140000000000002E-3</c:v>
                </c:pt>
                <c:pt idx="1180">
                  <c:v>3.5309999999999999E-3</c:v>
                </c:pt>
                <c:pt idx="1181">
                  <c:v>3.5230000000000001E-3</c:v>
                </c:pt>
                <c:pt idx="1182">
                  <c:v>3.5230000000000001E-3</c:v>
                </c:pt>
                <c:pt idx="1183">
                  <c:v>3.5309999999999999E-3</c:v>
                </c:pt>
                <c:pt idx="1184">
                  <c:v>3.5230000000000001E-3</c:v>
                </c:pt>
                <c:pt idx="1185">
                  <c:v>3.5270000000000002E-3</c:v>
                </c:pt>
                <c:pt idx="1186">
                  <c:v>3.5140000000000002E-3</c:v>
                </c:pt>
                <c:pt idx="1187">
                  <c:v>3.519E-3</c:v>
                </c:pt>
                <c:pt idx="1188">
                  <c:v>3.5230000000000001E-3</c:v>
                </c:pt>
                <c:pt idx="1189">
                  <c:v>3.5100000000000001E-3</c:v>
                </c:pt>
                <c:pt idx="1190">
                  <c:v>3.5230000000000001E-3</c:v>
                </c:pt>
                <c:pt idx="1191">
                  <c:v>3.5360000000000001E-3</c:v>
                </c:pt>
                <c:pt idx="1192">
                  <c:v>3.5360000000000001E-3</c:v>
                </c:pt>
                <c:pt idx="1193">
                  <c:v>3.5360000000000001E-3</c:v>
                </c:pt>
                <c:pt idx="1194">
                  <c:v>3.5270000000000002E-3</c:v>
                </c:pt>
                <c:pt idx="1195">
                  <c:v>3.5230000000000001E-3</c:v>
                </c:pt>
                <c:pt idx="1196">
                  <c:v>3.5360000000000001E-3</c:v>
                </c:pt>
                <c:pt idx="1197">
                  <c:v>3.5309999999999999E-3</c:v>
                </c:pt>
                <c:pt idx="1198">
                  <c:v>3.5270000000000002E-3</c:v>
                </c:pt>
                <c:pt idx="1199">
                  <c:v>3.5309999999999999E-3</c:v>
                </c:pt>
                <c:pt idx="1200">
                  <c:v>3.5400000000000002E-3</c:v>
                </c:pt>
                <c:pt idx="1201">
                  <c:v>3.5479999999999999E-3</c:v>
                </c:pt>
                <c:pt idx="1202">
                  <c:v>3.5400000000000002E-3</c:v>
                </c:pt>
                <c:pt idx="1203">
                  <c:v>3.5400000000000002E-3</c:v>
                </c:pt>
                <c:pt idx="1204">
                  <c:v>3.5439999999999998E-3</c:v>
                </c:pt>
                <c:pt idx="1205">
                  <c:v>3.5439999999999998E-3</c:v>
                </c:pt>
                <c:pt idx="1206">
                  <c:v>3.493E-3</c:v>
                </c:pt>
                <c:pt idx="1207">
                  <c:v>3.506E-3</c:v>
                </c:pt>
                <c:pt idx="1208">
                  <c:v>3.5010000000000002E-3</c:v>
                </c:pt>
                <c:pt idx="1209">
                  <c:v>3.5140000000000002E-3</c:v>
                </c:pt>
                <c:pt idx="1210">
                  <c:v>3.5309999999999999E-3</c:v>
                </c:pt>
                <c:pt idx="1211">
                  <c:v>3.5439999999999998E-3</c:v>
                </c:pt>
                <c:pt idx="1212">
                  <c:v>3.5400000000000002E-3</c:v>
                </c:pt>
                <c:pt idx="1213">
                  <c:v>3.5530000000000002E-3</c:v>
                </c:pt>
                <c:pt idx="1214">
                  <c:v>3.5400000000000002E-3</c:v>
                </c:pt>
                <c:pt idx="1215">
                  <c:v>3.5439999999999998E-3</c:v>
                </c:pt>
                <c:pt idx="1216">
                  <c:v>3.5230000000000001E-3</c:v>
                </c:pt>
                <c:pt idx="1217">
                  <c:v>3.5309999999999999E-3</c:v>
                </c:pt>
                <c:pt idx="1218">
                  <c:v>3.5400000000000002E-3</c:v>
                </c:pt>
                <c:pt idx="1219">
                  <c:v>3.2469999999999999E-3</c:v>
                </c:pt>
                <c:pt idx="1220">
                  <c:v>3.2550000000000001E-3</c:v>
                </c:pt>
                <c:pt idx="1221">
                  <c:v>3.274E-3</c:v>
                </c:pt>
                <c:pt idx="1222">
                  <c:v>3.251E-3</c:v>
                </c:pt>
                <c:pt idx="1223">
                  <c:v>3.2550000000000001E-3</c:v>
                </c:pt>
                <c:pt idx="1224">
                  <c:v>3.274E-3</c:v>
                </c:pt>
                <c:pt idx="1225">
                  <c:v>3.2780000000000001E-3</c:v>
                </c:pt>
                <c:pt idx="1226">
                  <c:v>3.274E-3</c:v>
                </c:pt>
                <c:pt idx="1227">
                  <c:v>3.2659999999999998E-3</c:v>
                </c:pt>
                <c:pt idx="1228">
                  <c:v>3.274E-3</c:v>
                </c:pt>
                <c:pt idx="1229">
                  <c:v>3.251E-3</c:v>
                </c:pt>
                <c:pt idx="1230">
                  <c:v>3.251E-3</c:v>
                </c:pt>
                <c:pt idx="1231">
                  <c:v>3.2469999999999999E-3</c:v>
                </c:pt>
                <c:pt idx="1232">
                  <c:v>3.2429999999999998E-3</c:v>
                </c:pt>
                <c:pt idx="1233">
                  <c:v>3.251E-3</c:v>
                </c:pt>
                <c:pt idx="1234">
                  <c:v>3.2550000000000001E-3</c:v>
                </c:pt>
                <c:pt idx="1235">
                  <c:v>3.251E-3</c:v>
                </c:pt>
                <c:pt idx="1236">
                  <c:v>3.2550000000000001E-3</c:v>
                </c:pt>
                <c:pt idx="1237">
                  <c:v>3.2469999999999999E-3</c:v>
                </c:pt>
                <c:pt idx="1238">
                  <c:v>3.2469999999999999E-3</c:v>
                </c:pt>
                <c:pt idx="1239">
                  <c:v>3.2429999999999998E-3</c:v>
                </c:pt>
                <c:pt idx="1240">
                  <c:v>3.2429999999999998E-3</c:v>
                </c:pt>
                <c:pt idx="1241">
                  <c:v>3.235E-3</c:v>
                </c:pt>
                <c:pt idx="1242">
                  <c:v>3.2390000000000001E-3</c:v>
                </c:pt>
                <c:pt idx="1243">
                  <c:v>3.2269999999999998E-3</c:v>
                </c:pt>
                <c:pt idx="1244">
                  <c:v>3.235E-3</c:v>
                </c:pt>
                <c:pt idx="1245">
                  <c:v>3.2390000000000001E-3</c:v>
                </c:pt>
                <c:pt idx="1246">
                  <c:v>3.251E-3</c:v>
                </c:pt>
                <c:pt idx="1247">
                  <c:v>3.251E-3</c:v>
                </c:pt>
                <c:pt idx="1248">
                  <c:v>3.2309999999999999E-3</c:v>
                </c:pt>
                <c:pt idx="1249">
                  <c:v>3.2390000000000001E-3</c:v>
                </c:pt>
                <c:pt idx="1250">
                  <c:v>3.2309999999999999E-3</c:v>
                </c:pt>
                <c:pt idx="1251">
                  <c:v>3.2429999999999998E-3</c:v>
                </c:pt>
                <c:pt idx="1252">
                  <c:v>3.2469999999999999E-3</c:v>
                </c:pt>
                <c:pt idx="1253">
                  <c:v>3.235E-3</c:v>
                </c:pt>
                <c:pt idx="1254">
                  <c:v>3.2309999999999999E-3</c:v>
                </c:pt>
                <c:pt idx="1255">
                  <c:v>3.235E-3</c:v>
                </c:pt>
                <c:pt idx="1256">
                  <c:v>3.2469999999999999E-3</c:v>
                </c:pt>
                <c:pt idx="1257">
                  <c:v>3.2429999999999998E-3</c:v>
                </c:pt>
                <c:pt idx="1258">
                  <c:v>3.2469999999999999E-3</c:v>
                </c:pt>
                <c:pt idx="1259">
                  <c:v>3.251E-3</c:v>
                </c:pt>
                <c:pt idx="1260">
                  <c:v>3.2309999999999999E-3</c:v>
                </c:pt>
                <c:pt idx="1261">
                  <c:v>3.2429999999999998E-3</c:v>
                </c:pt>
                <c:pt idx="1262">
                  <c:v>3.2550000000000001E-3</c:v>
                </c:pt>
                <c:pt idx="1263">
                  <c:v>3.2469999999999999E-3</c:v>
                </c:pt>
                <c:pt idx="1264">
                  <c:v>3.2429999999999998E-3</c:v>
                </c:pt>
                <c:pt idx="1265">
                  <c:v>3.2469999999999999E-3</c:v>
                </c:pt>
                <c:pt idx="1266">
                  <c:v>3.2079999999999999E-3</c:v>
                </c:pt>
                <c:pt idx="1267">
                  <c:v>3.2000000000000002E-3</c:v>
                </c:pt>
                <c:pt idx="1268">
                  <c:v>3.1960000000000001E-3</c:v>
                </c:pt>
                <c:pt idx="1269">
                  <c:v>3.2269999999999998E-3</c:v>
                </c:pt>
                <c:pt idx="1270">
                  <c:v>3.2160000000000001E-3</c:v>
                </c:pt>
                <c:pt idx="1271">
                  <c:v>3.2200000000000002E-3</c:v>
                </c:pt>
                <c:pt idx="1272">
                  <c:v>3.2079999999999999E-3</c:v>
                </c:pt>
                <c:pt idx="1273">
                  <c:v>3.2309999999999999E-3</c:v>
                </c:pt>
                <c:pt idx="1274">
                  <c:v>3.2230000000000002E-3</c:v>
                </c:pt>
                <c:pt idx="1275">
                  <c:v>3.2309999999999999E-3</c:v>
                </c:pt>
                <c:pt idx="1276">
                  <c:v>3.2230000000000002E-3</c:v>
                </c:pt>
                <c:pt idx="1277">
                  <c:v>3.212E-3</c:v>
                </c:pt>
                <c:pt idx="1278">
                  <c:v>3.212E-3</c:v>
                </c:pt>
                <c:pt idx="1279">
                  <c:v>3.1470000000000001E-3</c:v>
                </c:pt>
                <c:pt idx="1280">
                  <c:v>3.1510000000000002E-3</c:v>
                </c:pt>
                <c:pt idx="1281">
                  <c:v>3.1510000000000002E-3</c:v>
                </c:pt>
                <c:pt idx="1282">
                  <c:v>3.1280000000000001E-3</c:v>
                </c:pt>
                <c:pt idx="1283">
                  <c:v>3.1359999999999999E-3</c:v>
                </c:pt>
                <c:pt idx="1284">
                  <c:v>3.143E-3</c:v>
                </c:pt>
                <c:pt idx="1285">
                  <c:v>3.1359999999999999E-3</c:v>
                </c:pt>
                <c:pt idx="1286">
                  <c:v>3.143E-3</c:v>
                </c:pt>
                <c:pt idx="1287">
                  <c:v>3.143E-3</c:v>
                </c:pt>
                <c:pt idx="1288">
                  <c:v>3.1549999999999998E-3</c:v>
                </c:pt>
                <c:pt idx="1289">
                  <c:v>3.143E-3</c:v>
                </c:pt>
                <c:pt idx="1290">
                  <c:v>3.1280000000000001E-3</c:v>
                </c:pt>
                <c:pt idx="1291">
                  <c:v>3.1129999999999999E-3</c:v>
                </c:pt>
                <c:pt idx="1292">
                  <c:v>3.0829999999999998E-3</c:v>
                </c:pt>
                <c:pt idx="1293">
                  <c:v>3.0799999999999998E-3</c:v>
                </c:pt>
                <c:pt idx="1294">
                  <c:v>3.0869999999999999E-3</c:v>
                </c:pt>
                <c:pt idx="1295">
                  <c:v>3.0720000000000001E-3</c:v>
                </c:pt>
                <c:pt idx="1296">
                  <c:v>3.0869999999999999E-3</c:v>
                </c:pt>
                <c:pt idx="1297">
                  <c:v>3.0690000000000001E-3</c:v>
                </c:pt>
                <c:pt idx="1298">
                  <c:v>3.0799999999999998E-3</c:v>
                </c:pt>
                <c:pt idx="1299">
                  <c:v>3.0799999999999998E-3</c:v>
                </c:pt>
                <c:pt idx="1300">
                  <c:v>3.0869999999999999E-3</c:v>
                </c:pt>
                <c:pt idx="1301">
                  <c:v>3.0829999999999998E-3</c:v>
                </c:pt>
                <c:pt idx="1302">
                  <c:v>3.0980000000000001E-3</c:v>
                </c:pt>
                <c:pt idx="1303">
                  <c:v>3.1020000000000002E-3</c:v>
                </c:pt>
                <c:pt idx="1304">
                  <c:v>3.0869999999999999E-3</c:v>
                </c:pt>
                <c:pt idx="1305">
                  <c:v>3.0829999999999998E-3</c:v>
                </c:pt>
                <c:pt idx="1306">
                  <c:v>3.094E-3</c:v>
                </c:pt>
                <c:pt idx="1307">
                  <c:v>3.0980000000000001E-3</c:v>
                </c:pt>
                <c:pt idx="1308">
                  <c:v>3.1020000000000002E-3</c:v>
                </c:pt>
                <c:pt idx="1309">
                  <c:v>3.0980000000000001E-3</c:v>
                </c:pt>
                <c:pt idx="1310">
                  <c:v>3.0899999999999999E-3</c:v>
                </c:pt>
                <c:pt idx="1311">
                  <c:v>3.0829999999999998E-3</c:v>
                </c:pt>
                <c:pt idx="1312">
                  <c:v>3.0869999999999999E-3</c:v>
                </c:pt>
                <c:pt idx="1313">
                  <c:v>3.0869999999999999E-3</c:v>
                </c:pt>
                <c:pt idx="1314">
                  <c:v>3.094E-3</c:v>
                </c:pt>
                <c:pt idx="1315">
                  <c:v>3.0899999999999999E-3</c:v>
                </c:pt>
                <c:pt idx="1316">
                  <c:v>3.0980000000000001E-3</c:v>
                </c:pt>
                <c:pt idx="1317">
                  <c:v>3.0980000000000001E-3</c:v>
                </c:pt>
                <c:pt idx="1318">
                  <c:v>3.1020000000000002E-3</c:v>
                </c:pt>
                <c:pt idx="1319">
                  <c:v>3.1020000000000002E-3</c:v>
                </c:pt>
                <c:pt idx="1320">
                  <c:v>3.0980000000000001E-3</c:v>
                </c:pt>
                <c:pt idx="1321">
                  <c:v>3.094E-3</c:v>
                </c:pt>
                <c:pt idx="1322">
                  <c:v>3.0980000000000001E-3</c:v>
                </c:pt>
                <c:pt idx="1323">
                  <c:v>3.1020000000000002E-3</c:v>
                </c:pt>
                <c:pt idx="1324">
                  <c:v>3.0980000000000001E-3</c:v>
                </c:pt>
                <c:pt idx="1325">
                  <c:v>3.1020000000000002E-3</c:v>
                </c:pt>
                <c:pt idx="1326">
                  <c:v>3.1020000000000002E-3</c:v>
                </c:pt>
                <c:pt idx="1327">
                  <c:v>3.0980000000000001E-3</c:v>
                </c:pt>
                <c:pt idx="1328">
                  <c:v>3.0980000000000001E-3</c:v>
                </c:pt>
                <c:pt idx="1329">
                  <c:v>3.0980000000000001E-3</c:v>
                </c:pt>
                <c:pt idx="1330">
                  <c:v>3.1020000000000002E-3</c:v>
                </c:pt>
                <c:pt idx="1331">
                  <c:v>3.1129999999999999E-3</c:v>
                </c:pt>
                <c:pt idx="1332">
                  <c:v>3.143E-3</c:v>
                </c:pt>
                <c:pt idx="1333">
                  <c:v>3.1359999999999999E-3</c:v>
                </c:pt>
                <c:pt idx="1334">
                  <c:v>3.1319999999999998E-3</c:v>
                </c:pt>
                <c:pt idx="1335">
                  <c:v>3.1280000000000001E-3</c:v>
                </c:pt>
                <c:pt idx="1336">
                  <c:v>3.143E-3</c:v>
                </c:pt>
                <c:pt idx="1337">
                  <c:v>3.1389999999999999E-3</c:v>
                </c:pt>
                <c:pt idx="1338">
                  <c:v>3.1319999999999998E-3</c:v>
                </c:pt>
                <c:pt idx="1339">
                  <c:v>3.1389999999999999E-3</c:v>
                </c:pt>
                <c:pt idx="1340">
                  <c:v>3.124E-3</c:v>
                </c:pt>
                <c:pt idx="1341">
                  <c:v>3.1389999999999999E-3</c:v>
                </c:pt>
                <c:pt idx="1342">
                  <c:v>3.143E-3</c:v>
                </c:pt>
                <c:pt idx="1343">
                  <c:v>3.1280000000000001E-3</c:v>
                </c:pt>
                <c:pt idx="1344">
                  <c:v>3.1280000000000001E-3</c:v>
                </c:pt>
                <c:pt idx="1345">
                  <c:v>3.1280000000000001E-3</c:v>
                </c:pt>
                <c:pt idx="1346">
                  <c:v>3.1319999999999998E-3</c:v>
                </c:pt>
                <c:pt idx="1347">
                  <c:v>3.1280000000000001E-3</c:v>
                </c:pt>
                <c:pt idx="1348">
                  <c:v>3.0690000000000001E-3</c:v>
                </c:pt>
                <c:pt idx="1349">
                  <c:v>3.065E-3</c:v>
                </c:pt>
                <c:pt idx="1350">
                  <c:v>3.065E-3</c:v>
                </c:pt>
                <c:pt idx="1351">
                  <c:v>3.0690000000000001E-3</c:v>
                </c:pt>
                <c:pt idx="1352">
                  <c:v>3.0690000000000001E-3</c:v>
                </c:pt>
                <c:pt idx="1353">
                  <c:v>3.0869999999999999E-3</c:v>
                </c:pt>
                <c:pt idx="1354">
                  <c:v>3.065E-3</c:v>
                </c:pt>
                <c:pt idx="1355">
                  <c:v>3.0690000000000001E-3</c:v>
                </c:pt>
                <c:pt idx="1356">
                  <c:v>3.0720000000000001E-3</c:v>
                </c:pt>
                <c:pt idx="1357">
                  <c:v>3.094E-3</c:v>
                </c:pt>
                <c:pt idx="1358">
                  <c:v>3.0899999999999999E-3</c:v>
                </c:pt>
                <c:pt idx="1359">
                  <c:v>3.0869999999999999E-3</c:v>
                </c:pt>
                <c:pt idx="1360">
                  <c:v>3.0899999999999999E-3</c:v>
                </c:pt>
                <c:pt idx="1361">
                  <c:v>3.0899999999999999E-3</c:v>
                </c:pt>
                <c:pt idx="1362">
                  <c:v>3.094E-3</c:v>
                </c:pt>
                <c:pt idx="1363">
                  <c:v>3.094E-3</c:v>
                </c:pt>
                <c:pt idx="1364">
                  <c:v>3.0899999999999999E-3</c:v>
                </c:pt>
                <c:pt idx="1365">
                  <c:v>3.1050000000000001E-3</c:v>
                </c:pt>
                <c:pt idx="1366">
                  <c:v>3.0980000000000001E-3</c:v>
                </c:pt>
                <c:pt idx="1367">
                  <c:v>3.1050000000000001E-3</c:v>
                </c:pt>
                <c:pt idx="1368">
                  <c:v>3.1020000000000002E-3</c:v>
                </c:pt>
                <c:pt idx="1369">
                  <c:v>3.0899999999999999E-3</c:v>
                </c:pt>
                <c:pt idx="1370">
                  <c:v>3.094E-3</c:v>
                </c:pt>
                <c:pt idx="1371">
                  <c:v>3.1089999999999998E-3</c:v>
                </c:pt>
                <c:pt idx="1372">
                  <c:v>3.1050000000000001E-3</c:v>
                </c:pt>
                <c:pt idx="1373">
                  <c:v>3.1050000000000001E-3</c:v>
                </c:pt>
                <c:pt idx="1374">
                  <c:v>3.1050000000000001E-3</c:v>
                </c:pt>
                <c:pt idx="1375">
                  <c:v>3.1050000000000001E-3</c:v>
                </c:pt>
                <c:pt idx="1376">
                  <c:v>3.0869999999999999E-3</c:v>
                </c:pt>
                <c:pt idx="1377">
                  <c:v>3.094E-3</c:v>
                </c:pt>
                <c:pt idx="1378">
                  <c:v>3.0980000000000001E-3</c:v>
                </c:pt>
                <c:pt idx="1379">
                  <c:v>3.0899999999999999E-3</c:v>
                </c:pt>
                <c:pt idx="1380">
                  <c:v>3.0609999999999999E-3</c:v>
                </c:pt>
                <c:pt idx="1381">
                  <c:v>3.0690000000000001E-3</c:v>
                </c:pt>
                <c:pt idx="1382">
                  <c:v>3.0980000000000001E-3</c:v>
                </c:pt>
                <c:pt idx="1383">
                  <c:v>3.0980000000000001E-3</c:v>
                </c:pt>
                <c:pt idx="1384">
                  <c:v>3.1089999999999998E-3</c:v>
                </c:pt>
                <c:pt idx="1385">
                  <c:v>3.0980000000000001E-3</c:v>
                </c:pt>
                <c:pt idx="1386">
                  <c:v>3.1050000000000001E-3</c:v>
                </c:pt>
                <c:pt idx="1387">
                  <c:v>3.1050000000000001E-3</c:v>
                </c:pt>
                <c:pt idx="1388">
                  <c:v>3.1020000000000002E-3</c:v>
                </c:pt>
                <c:pt idx="1389">
                  <c:v>3.1129999999999999E-3</c:v>
                </c:pt>
                <c:pt idx="1390">
                  <c:v>3.1050000000000001E-3</c:v>
                </c:pt>
                <c:pt idx="1391">
                  <c:v>3.1089999999999998E-3</c:v>
                </c:pt>
                <c:pt idx="1392">
                  <c:v>3.094E-3</c:v>
                </c:pt>
                <c:pt idx="1393">
                  <c:v>3.1050000000000001E-3</c:v>
                </c:pt>
                <c:pt idx="1394">
                  <c:v>3.1129999999999999E-3</c:v>
                </c:pt>
                <c:pt idx="1395">
                  <c:v>3.1020000000000002E-3</c:v>
                </c:pt>
                <c:pt idx="1396">
                  <c:v>3.251E-3</c:v>
                </c:pt>
                <c:pt idx="1397">
                  <c:v>3.2620000000000001E-3</c:v>
                </c:pt>
                <c:pt idx="1398">
                  <c:v>3.251E-3</c:v>
                </c:pt>
                <c:pt idx="1399">
                  <c:v>3.258E-3</c:v>
                </c:pt>
                <c:pt idx="1400">
                  <c:v>3.2550000000000001E-3</c:v>
                </c:pt>
                <c:pt idx="1401">
                  <c:v>3.2620000000000001E-3</c:v>
                </c:pt>
                <c:pt idx="1402">
                  <c:v>3.2620000000000001E-3</c:v>
                </c:pt>
                <c:pt idx="1403">
                  <c:v>3.251E-3</c:v>
                </c:pt>
                <c:pt idx="1404">
                  <c:v>3.2550000000000001E-3</c:v>
                </c:pt>
                <c:pt idx="1405">
                  <c:v>3.2659999999999998E-3</c:v>
                </c:pt>
                <c:pt idx="1406">
                  <c:v>3.2550000000000001E-3</c:v>
                </c:pt>
                <c:pt idx="1407">
                  <c:v>3.2469999999999999E-3</c:v>
                </c:pt>
                <c:pt idx="1408">
                  <c:v>3.212E-3</c:v>
                </c:pt>
                <c:pt idx="1409">
                  <c:v>3.2079999999999999E-3</c:v>
                </c:pt>
                <c:pt idx="1410">
                  <c:v>3.1960000000000001E-3</c:v>
                </c:pt>
                <c:pt idx="1411">
                  <c:v>3.2000000000000002E-3</c:v>
                </c:pt>
                <c:pt idx="1412">
                  <c:v>3.192E-3</c:v>
                </c:pt>
                <c:pt idx="1413">
                  <c:v>3.1849999999999999E-3</c:v>
                </c:pt>
                <c:pt idx="1414">
                  <c:v>2.9880000000000002E-3</c:v>
                </c:pt>
                <c:pt idx="1415">
                  <c:v>3.0100000000000001E-3</c:v>
                </c:pt>
                <c:pt idx="1416">
                  <c:v>3.0209999999999998E-3</c:v>
                </c:pt>
                <c:pt idx="1417">
                  <c:v>3.0279999999999999E-3</c:v>
                </c:pt>
                <c:pt idx="1418">
                  <c:v>3.0249999999999999E-3</c:v>
                </c:pt>
                <c:pt idx="1419">
                  <c:v>3.0279999999999999E-3</c:v>
                </c:pt>
                <c:pt idx="1420">
                  <c:v>3.1020000000000002E-3</c:v>
                </c:pt>
                <c:pt idx="1421">
                  <c:v>3.1050000000000001E-3</c:v>
                </c:pt>
                <c:pt idx="1422">
                  <c:v>3.1050000000000001E-3</c:v>
                </c:pt>
                <c:pt idx="1423">
                  <c:v>3.124E-3</c:v>
                </c:pt>
                <c:pt idx="1424">
                  <c:v>3.117E-3</c:v>
                </c:pt>
                <c:pt idx="1425">
                  <c:v>3.1129999999999999E-3</c:v>
                </c:pt>
                <c:pt idx="1426">
                  <c:v>3.1280000000000001E-3</c:v>
                </c:pt>
                <c:pt idx="1427">
                  <c:v>3.117E-3</c:v>
                </c:pt>
                <c:pt idx="1428">
                  <c:v>3.1319999999999998E-3</c:v>
                </c:pt>
                <c:pt idx="1429">
                  <c:v>3.1280000000000001E-3</c:v>
                </c:pt>
                <c:pt idx="1430">
                  <c:v>3.1960000000000001E-3</c:v>
                </c:pt>
                <c:pt idx="1431">
                  <c:v>3.192E-3</c:v>
                </c:pt>
                <c:pt idx="1432">
                  <c:v>3.2039999999999998E-3</c:v>
                </c:pt>
                <c:pt idx="1433">
                  <c:v>3.189E-3</c:v>
                </c:pt>
                <c:pt idx="1434">
                  <c:v>3.192E-3</c:v>
                </c:pt>
                <c:pt idx="1435">
                  <c:v>3.1849999999999999E-3</c:v>
                </c:pt>
                <c:pt idx="1436">
                  <c:v>3.1770000000000001E-3</c:v>
                </c:pt>
                <c:pt idx="1437">
                  <c:v>3.192E-3</c:v>
                </c:pt>
                <c:pt idx="1438">
                  <c:v>3.1809999999999998E-3</c:v>
                </c:pt>
                <c:pt idx="1439">
                  <c:v>3.1809999999999998E-3</c:v>
                </c:pt>
                <c:pt idx="1440">
                  <c:v>3.189E-3</c:v>
                </c:pt>
                <c:pt idx="1441">
                  <c:v>3.1809999999999998E-3</c:v>
                </c:pt>
                <c:pt idx="1442">
                  <c:v>3.1849999999999999E-3</c:v>
                </c:pt>
                <c:pt idx="1443">
                  <c:v>3.1770000000000001E-3</c:v>
                </c:pt>
                <c:pt idx="1444">
                  <c:v>3.1770000000000001E-3</c:v>
                </c:pt>
                <c:pt idx="1445">
                  <c:v>3.1770000000000001E-3</c:v>
                </c:pt>
                <c:pt idx="1446">
                  <c:v>3.2000000000000002E-3</c:v>
                </c:pt>
                <c:pt idx="1447">
                  <c:v>3.1770000000000001E-3</c:v>
                </c:pt>
                <c:pt idx="1448">
                  <c:v>3.1770000000000001E-3</c:v>
                </c:pt>
                <c:pt idx="1449">
                  <c:v>3.1700000000000001E-3</c:v>
                </c:pt>
                <c:pt idx="1450">
                  <c:v>3.1809999999999998E-3</c:v>
                </c:pt>
                <c:pt idx="1451">
                  <c:v>3.1849999999999999E-3</c:v>
                </c:pt>
                <c:pt idx="1452">
                  <c:v>3.1849999999999999E-3</c:v>
                </c:pt>
                <c:pt idx="1453">
                  <c:v>3.1770000000000001E-3</c:v>
                </c:pt>
                <c:pt idx="1454">
                  <c:v>3.1809999999999998E-3</c:v>
                </c:pt>
                <c:pt idx="1455">
                  <c:v>3.1700000000000001E-3</c:v>
                </c:pt>
                <c:pt idx="1456">
                  <c:v>3.1700000000000001E-3</c:v>
                </c:pt>
                <c:pt idx="1457">
                  <c:v>3.1809999999999998E-3</c:v>
                </c:pt>
                <c:pt idx="1458">
                  <c:v>3.166E-3</c:v>
                </c:pt>
                <c:pt idx="1459">
                  <c:v>3.166E-3</c:v>
                </c:pt>
                <c:pt idx="1460">
                  <c:v>3.1740000000000002E-3</c:v>
                </c:pt>
                <c:pt idx="1461">
                  <c:v>3.1740000000000002E-3</c:v>
                </c:pt>
                <c:pt idx="1462">
                  <c:v>3.1700000000000001E-3</c:v>
                </c:pt>
                <c:pt idx="1463">
                  <c:v>3.1809999999999998E-3</c:v>
                </c:pt>
                <c:pt idx="1464">
                  <c:v>3.1809999999999998E-3</c:v>
                </c:pt>
                <c:pt idx="1465">
                  <c:v>2.9489999999999998E-3</c:v>
                </c:pt>
                <c:pt idx="1466">
                  <c:v>2.9849999999999998E-3</c:v>
                </c:pt>
                <c:pt idx="1467">
                  <c:v>2.9810000000000001E-3</c:v>
                </c:pt>
                <c:pt idx="1468">
                  <c:v>2.9810000000000001E-3</c:v>
                </c:pt>
                <c:pt idx="1469">
                  <c:v>3.0100000000000001E-3</c:v>
                </c:pt>
                <c:pt idx="1470">
                  <c:v>2.9989999999999999E-3</c:v>
                </c:pt>
                <c:pt idx="1471">
                  <c:v>3.0170000000000002E-3</c:v>
                </c:pt>
                <c:pt idx="1472">
                  <c:v>3.0140000000000002E-3</c:v>
                </c:pt>
                <c:pt idx="1473">
                  <c:v>3.0209999999999998E-3</c:v>
                </c:pt>
                <c:pt idx="1474">
                  <c:v>3.0209999999999998E-3</c:v>
                </c:pt>
                <c:pt idx="1475">
                  <c:v>3.032E-3</c:v>
                </c:pt>
                <c:pt idx="1476">
                  <c:v>3.032E-3</c:v>
                </c:pt>
                <c:pt idx="1477">
                  <c:v>3.0360000000000001E-3</c:v>
                </c:pt>
                <c:pt idx="1478">
                  <c:v>3.0209999999999998E-3</c:v>
                </c:pt>
                <c:pt idx="1479">
                  <c:v>3.032E-3</c:v>
                </c:pt>
                <c:pt idx="1480">
                  <c:v>3.032E-3</c:v>
                </c:pt>
                <c:pt idx="1481">
                  <c:v>3.039E-3</c:v>
                </c:pt>
                <c:pt idx="1482">
                  <c:v>3.0360000000000001E-3</c:v>
                </c:pt>
                <c:pt idx="1483">
                  <c:v>3.0360000000000001E-3</c:v>
                </c:pt>
                <c:pt idx="1484">
                  <c:v>3.0360000000000001E-3</c:v>
                </c:pt>
                <c:pt idx="1485">
                  <c:v>3.0430000000000001E-3</c:v>
                </c:pt>
                <c:pt idx="1486">
                  <c:v>3.0500000000000002E-3</c:v>
                </c:pt>
                <c:pt idx="1487">
                  <c:v>3.0469999999999998E-3</c:v>
                </c:pt>
                <c:pt idx="1488">
                  <c:v>3.0539999999999999E-3</c:v>
                </c:pt>
                <c:pt idx="1489">
                  <c:v>3.058E-3</c:v>
                </c:pt>
                <c:pt idx="1490">
                  <c:v>3.039E-3</c:v>
                </c:pt>
                <c:pt idx="1491">
                  <c:v>3.0469999999999998E-3</c:v>
                </c:pt>
                <c:pt idx="1492">
                  <c:v>3.0539999999999999E-3</c:v>
                </c:pt>
                <c:pt idx="1493">
                  <c:v>3.039E-3</c:v>
                </c:pt>
                <c:pt idx="1494">
                  <c:v>3.0469999999999998E-3</c:v>
                </c:pt>
                <c:pt idx="1495">
                  <c:v>3.0469999999999998E-3</c:v>
                </c:pt>
                <c:pt idx="1496">
                  <c:v>3.0720000000000001E-3</c:v>
                </c:pt>
                <c:pt idx="1497">
                  <c:v>3.0760000000000002E-3</c:v>
                </c:pt>
                <c:pt idx="1498">
                  <c:v>3.0760000000000002E-3</c:v>
                </c:pt>
                <c:pt idx="1499">
                  <c:v>3.0690000000000001E-3</c:v>
                </c:pt>
                <c:pt idx="1500">
                  <c:v>3.0760000000000002E-3</c:v>
                </c:pt>
                <c:pt idx="1501">
                  <c:v>3.0899999999999999E-3</c:v>
                </c:pt>
                <c:pt idx="1502">
                  <c:v>3.0829999999999998E-3</c:v>
                </c:pt>
                <c:pt idx="1503">
                  <c:v>3.0869999999999999E-3</c:v>
                </c:pt>
                <c:pt idx="1504">
                  <c:v>3.0799999999999998E-3</c:v>
                </c:pt>
                <c:pt idx="1505">
                  <c:v>3.0829999999999998E-3</c:v>
                </c:pt>
                <c:pt idx="1506">
                  <c:v>3.0829999999999998E-3</c:v>
                </c:pt>
                <c:pt idx="1507">
                  <c:v>3.0720000000000001E-3</c:v>
                </c:pt>
                <c:pt idx="1508">
                  <c:v>3.0829999999999998E-3</c:v>
                </c:pt>
                <c:pt idx="1509">
                  <c:v>3.0829999999999998E-3</c:v>
                </c:pt>
                <c:pt idx="1510">
                  <c:v>3.0760000000000002E-3</c:v>
                </c:pt>
                <c:pt idx="1511">
                  <c:v>3.0829999999999998E-3</c:v>
                </c:pt>
                <c:pt idx="1512">
                  <c:v>3.0760000000000002E-3</c:v>
                </c:pt>
                <c:pt idx="1513">
                  <c:v>3.0829999999999998E-3</c:v>
                </c:pt>
                <c:pt idx="1514">
                  <c:v>3.0869999999999999E-3</c:v>
                </c:pt>
                <c:pt idx="1515">
                  <c:v>3.094E-3</c:v>
                </c:pt>
                <c:pt idx="1516">
                  <c:v>3.1020000000000002E-3</c:v>
                </c:pt>
                <c:pt idx="1517">
                  <c:v>3.0869999999999999E-3</c:v>
                </c:pt>
                <c:pt idx="1518">
                  <c:v>3.094E-3</c:v>
                </c:pt>
                <c:pt idx="1519">
                  <c:v>3.0869999999999999E-3</c:v>
                </c:pt>
                <c:pt idx="1520">
                  <c:v>3.0829999999999998E-3</c:v>
                </c:pt>
                <c:pt idx="1521">
                  <c:v>3.0980000000000001E-3</c:v>
                </c:pt>
                <c:pt idx="1522">
                  <c:v>3.0980000000000001E-3</c:v>
                </c:pt>
                <c:pt idx="1523">
                  <c:v>3.1020000000000002E-3</c:v>
                </c:pt>
                <c:pt idx="1524">
                  <c:v>3.1020000000000002E-3</c:v>
                </c:pt>
                <c:pt idx="1525">
                  <c:v>3.0899999999999999E-3</c:v>
                </c:pt>
                <c:pt idx="1526">
                  <c:v>3.1020000000000002E-3</c:v>
                </c:pt>
                <c:pt idx="1527">
                  <c:v>3.094E-3</c:v>
                </c:pt>
                <c:pt idx="1528">
                  <c:v>3.094E-3</c:v>
                </c:pt>
                <c:pt idx="1529">
                  <c:v>3.1020000000000002E-3</c:v>
                </c:pt>
                <c:pt idx="1530">
                  <c:v>3.0899999999999999E-3</c:v>
                </c:pt>
                <c:pt idx="1531">
                  <c:v>3.1050000000000001E-3</c:v>
                </c:pt>
                <c:pt idx="1532">
                  <c:v>3.094E-3</c:v>
                </c:pt>
                <c:pt idx="1533">
                  <c:v>3.1050000000000001E-3</c:v>
                </c:pt>
                <c:pt idx="1534">
                  <c:v>3.0980000000000001E-3</c:v>
                </c:pt>
                <c:pt idx="1535">
                  <c:v>3.0980000000000001E-3</c:v>
                </c:pt>
                <c:pt idx="1536">
                  <c:v>3.117E-3</c:v>
                </c:pt>
                <c:pt idx="1537">
                  <c:v>3.1050000000000001E-3</c:v>
                </c:pt>
                <c:pt idx="1538">
                  <c:v>3.1020000000000002E-3</c:v>
                </c:pt>
                <c:pt idx="1539">
                  <c:v>3.1129999999999999E-3</c:v>
                </c:pt>
                <c:pt idx="1540">
                  <c:v>3.117E-3</c:v>
                </c:pt>
                <c:pt idx="1541">
                  <c:v>3.094E-3</c:v>
                </c:pt>
                <c:pt idx="1542">
                  <c:v>3.1020000000000002E-3</c:v>
                </c:pt>
                <c:pt idx="1543">
                  <c:v>3.117E-3</c:v>
                </c:pt>
                <c:pt idx="1544">
                  <c:v>3.1089999999999998E-3</c:v>
                </c:pt>
                <c:pt idx="1545">
                  <c:v>3.124E-3</c:v>
                </c:pt>
                <c:pt idx="1546">
                  <c:v>3.1050000000000001E-3</c:v>
                </c:pt>
                <c:pt idx="1547">
                  <c:v>3.1020000000000002E-3</c:v>
                </c:pt>
                <c:pt idx="1548">
                  <c:v>3.1129999999999999E-3</c:v>
                </c:pt>
                <c:pt idx="1549">
                  <c:v>3.1199999999999999E-3</c:v>
                </c:pt>
                <c:pt idx="1550">
                  <c:v>3.1129999999999999E-3</c:v>
                </c:pt>
                <c:pt idx="1551">
                  <c:v>3.117E-3</c:v>
                </c:pt>
                <c:pt idx="1552">
                  <c:v>3.1129999999999999E-3</c:v>
                </c:pt>
                <c:pt idx="1553">
                  <c:v>3.117E-3</c:v>
                </c:pt>
                <c:pt idx="1554">
                  <c:v>3.1020000000000002E-3</c:v>
                </c:pt>
                <c:pt idx="1555">
                  <c:v>3.117E-3</c:v>
                </c:pt>
                <c:pt idx="1556">
                  <c:v>3.1089999999999998E-3</c:v>
                </c:pt>
                <c:pt idx="1557">
                  <c:v>3.1199999999999999E-3</c:v>
                </c:pt>
                <c:pt idx="1558">
                  <c:v>3.1280000000000001E-3</c:v>
                </c:pt>
                <c:pt idx="1559">
                  <c:v>3.124E-3</c:v>
                </c:pt>
                <c:pt idx="1560">
                  <c:v>3.1280000000000001E-3</c:v>
                </c:pt>
                <c:pt idx="1561">
                  <c:v>3.1389999999999999E-3</c:v>
                </c:pt>
                <c:pt idx="1562">
                  <c:v>3.1280000000000001E-3</c:v>
                </c:pt>
                <c:pt idx="1563">
                  <c:v>3.124E-3</c:v>
                </c:pt>
                <c:pt idx="1564">
                  <c:v>3.1319999999999998E-3</c:v>
                </c:pt>
                <c:pt idx="1565">
                  <c:v>3.1359999999999999E-3</c:v>
                </c:pt>
                <c:pt idx="1566">
                  <c:v>3.1319999999999998E-3</c:v>
                </c:pt>
                <c:pt idx="1567">
                  <c:v>3.1280000000000001E-3</c:v>
                </c:pt>
                <c:pt idx="1568">
                  <c:v>3.1319999999999998E-3</c:v>
                </c:pt>
                <c:pt idx="1569">
                  <c:v>3.117E-3</c:v>
                </c:pt>
                <c:pt idx="1570">
                  <c:v>3.1359999999999999E-3</c:v>
                </c:pt>
                <c:pt idx="1571">
                  <c:v>3.1359999999999999E-3</c:v>
                </c:pt>
                <c:pt idx="1572">
                  <c:v>3.124E-3</c:v>
                </c:pt>
                <c:pt idx="1573">
                  <c:v>3.1280000000000001E-3</c:v>
                </c:pt>
                <c:pt idx="1574">
                  <c:v>3.1470000000000001E-3</c:v>
                </c:pt>
                <c:pt idx="1575">
                  <c:v>3.1470000000000001E-3</c:v>
                </c:pt>
                <c:pt idx="1576">
                  <c:v>3.1359999999999999E-3</c:v>
                </c:pt>
                <c:pt idx="1577">
                  <c:v>3.1359999999999999E-3</c:v>
                </c:pt>
                <c:pt idx="1578">
                  <c:v>3.1319999999999998E-3</c:v>
                </c:pt>
                <c:pt idx="1579">
                  <c:v>3.1549999999999998E-3</c:v>
                </c:pt>
                <c:pt idx="1580">
                  <c:v>3.1470000000000001E-3</c:v>
                </c:pt>
                <c:pt idx="1581">
                  <c:v>3.143E-3</c:v>
                </c:pt>
                <c:pt idx="1582">
                  <c:v>3.1319999999999998E-3</c:v>
                </c:pt>
                <c:pt idx="1583">
                  <c:v>3.1510000000000002E-3</c:v>
                </c:pt>
                <c:pt idx="1584">
                  <c:v>3.124E-3</c:v>
                </c:pt>
                <c:pt idx="1585">
                  <c:v>3.1359999999999999E-3</c:v>
                </c:pt>
                <c:pt idx="1586">
                  <c:v>3.1470000000000001E-3</c:v>
                </c:pt>
                <c:pt idx="1587">
                  <c:v>3.1580000000000002E-3</c:v>
                </c:pt>
                <c:pt idx="1588">
                  <c:v>3.1619999999999999E-3</c:v>
                </c:pt>
                <c:pt idx="1589">
                  <c:v>3.166E-3</c:v>
                </c:pt>
                <c:pt idx="1590">
                  <c:v>3.1740000000000002E-3</c:v>
                </c:pt>
                <c:pt idx="1591">
                  <c:v>3.1580000000000002E-3</c:v>
                </c:pt>
                <c:pt idx="1592">
                  <c:v>3.1770000000000001E-3</c:v>
                </c:pt>
                <c:pt idx="1593">
                  <c:v>3.189E-3</c:v>
                </c:pt>
                <c:pt idx="1594">
                  <c:v>3.2039999999999998E-3</c:v>
                </c:pt>
                <c:pt idx="1595">
                  <c:v>3.1849999999999999E-3</c:v>
                </c:pt>
                <c:pt idx="1596">
                  <c:v>3.1960000000000001E-3</c:v>
                </c:pt>
                <c:pt idx="1597">
                  <c:v>3.192E-3</c:v>
                </c:pt>
                <c:pt idx="1598">
                  <c:v>3.189E-3</c:v>
                </c:pt>
                <c:pt idx="1599">
                  <c:v>3.2230000000000002E-3</c:v>
                </c:pt>
                <c:pt idx="1600">
                  <c:v>3.2309999999999999E-3</c:v>
                </c:pt>
                <c:pt idx="1601">
                  <c:v>3.2230000000000002E-3</c:v>
                </c:pt>
                <c:pt idx="1602">
                  <c:v>3.2079999999999999E-3</c:v>
                </c:pt>
                <c:pt idx="1603">
                  <c:v>3.2309999999999999E-3</c:v>
                </c:pt>
                <c:pt idx="1604">
                  <c:v>3.2160000000000001E-3</c:v>
                </c:pt>
                <c:pt idx="1605">
                  <c:v>3.235E-3</c:v>
                </c:pt>
                <c:pt idx="1606">
                  <c:v>3.235E-3</c:v>
                </c:pt>
                <c:pt idx="1607">
                  <c:v>3.2390000000000001E-3</c:v>
                </c:pt>
                <c:pt idx="1608">
                  <c:v>3.2200000000000002E-3</c:v>
                </c:pt>
                <c:pt idx="1609">
                  <c:v>3.2269999999999998E-3</c:v>
                </c:pt>
                <c:pt idx="1610">
                  <c:v>3.2429999999999998E-3</c:v>
                </c:pt>
                <c:pt idx="1611">
                  <c:v>3.2309999999999999E-3</c:v>
                </c:pt>
                <c:pt idx="1612">
                  <c:v>3.2699999999999999E-3</c:v>
                </c:pt>
                <c:pt idx="1613">
                  <c:v>3.2390000000000001E-3</c:v>
                </c:pt>
                <c:pt idx="1614">
                  <c:v>3.251E-3</c:v>
                </c:pt>
                <c:pt idx="1615">
                  <c:v>3.2469999999999999E-3</c:v>
                </c:pt>
                <c:pt idx="1616">
                  <c:v>3.2699999999999999E-3</c:v>
                </c:pt>
                <c:pt idx="1617">
                  <c:v>3.2550000000000001E-3</c:v>
                </c:pt>
                <c:pt idx="1618">
                  <c:v>3.251E-3</c:v>
                </c:pt>
                <c:pt idx="1619">
                  <c:v>3.2550000000000001E-3</c:v>
                </c:pt>
                <c:pt idx="1620">
                  <c:v>3.258E-3</c:v>
                </c:pt>
                <c:pt idx="1621">
                  <c:v>3.2620000000000001E-3</c:v>
                </c:pt>
                <c:pt idx="1622">
                  <c:v>3.2469999999999999E-3</c:v>
                </c:pt>
                <c:pt idx="1623">
                  <c:v>3.2659999999999998E-3</c:v>
                </c:pt>
                <c:pt idx="1624">
                  <c:v>3.2550000000000001E-3</c:v>
                </c:pt>
                <c:pt idx="1625">
                  <c:v>3.2780000000000001E-3</c:v>
                </c:pt>
                <c:pt idx="1626">
                  <c:v>3.2820000000000002E-3</c:v>
                </c:pt>
                <c:pt idx="1627">
                  <c:v>3.3089999999999999E-3</c:v>
                </c:pt>
                <c:pt idx="1628">
                  <c:v>3.2780000000000001E-3</c:v>
                </c:pt>
                <c:pt idx="1629">
                  <c:v>3.2820000000000002E-3</c:v>
                </c:pt>
                <c:pt idx="1630">
                  <c:v>3.2820000000000002E-3</c:v>
                </c:pt>
                <c:pt idx="1631">
                  <c:v>3.3089999999999999E-3</c:v>
                </c:pt>
                <c:pt idx="1632">
                  <c:v>3.2620000000000001E-3</c:v>
                </c:pt>
                <c:pt idx="1633">
                  <c:v>3.258E-3</c:v>
                </c:pt>
                <c:pt idx="1634">
                  <c:v>3.251E-3</c:v>
                </c:pt>
                <c:pt idx="1635">
                  <c:v>3.2469999999999999E-3</c:v>
                </c:pt>
                <c:pt idx="1636">
                  <c:v>3.2469999999999999E-3</c:v>
                </c:pt>
                <c:pt idx="1637">
                  <c:v>3.251E-3</c:v>
                </c:pt>
                <c:pt idx="1638">
                  <c:v>3.2429999999999998E-3</c:v>
                </c:pt>
                <c:pt idx="1639">
                  <c:v>3.2469999999999999E-3</c:v>
                </c:pt>
                <c:pt idx="1640">
                  <c:v>3.258E-3</c:v>
                </c:pt>
                <c:pt idx="1641">
                  <c:v>3.2620000000000001E-3</c:v>
                </c:pt>
                <c:pt idx="1642">
                  <c:v>3.274E-3</c:v>
                </c:pt>
                <c:pt idx="1643">
                  <c:v>3.2820000000000002E-3</c:v>
                </c:pt>
                <c:pt idx="1644">
                  <c:v>3.29E-3</c:v>
                </c:pt>
                <c:pt idx="1645">
                  <c:v>3.258E-3</c:v>
                </c:pt>
                <c:pt idx="1646">
                  <c:v>3.2550000000000001E-3</c:v>
                </c:pt>
                <c:pt idx="1647">
                  <c:v>3.2550000000000001E-3</c:v>
                </c:pt>
                <c:pt idx="1648">
                  <c:v>3.3010000000000001E-3</c:v>
                </c:pt>
                <c:pt idx="1649">
                  <c:v>3.258E-3</c:v>
                </c:pt>
                <c:pt idx="1650">
                  <c:v>3.2859999999999999E-3</c:v>
                </c:pt>
                <c:pt idx="1651">
                  <c:v>3.2620000000000001E-3</c:v>
                </c:pt>
                <c:pt idx="1652">
                  <c:v>3.2699999999999999E-3</c:v>
                </c:pt>
                <c:pt idx="1653">
                  <c:v>3.274E-3</c:v>
                </c:pt>
                <c:pt idx="1654">
                  <c:v>3.2699999999999999E-3</c:v>
                </c:pt>
                <c:pt idx="1655">
                  <c:v>3.258E-3</c:v>
                </c:pt>
                <c:pt idx="1656">
                  <c:v>3.2659999999999998E-3</c:v>
                </c:pt>
                <c:pt idx="1657">
                  <c:v>3.2940000000000001E-3</c:v>
                </c:pt>
                <c:pt idx="1658">
                  <c:v>3.2659999999999998E-3</c:v>
                </c:pt>
                <c:pt idx="1659">
                  <c:v>3.2699999999999999E-3</c:v>
                </c:pt>
                <c:pt idx="1660">
                  <c:v>3.274E-3</c:v>
                </c:pt>
                <c:pt idx="1661">
                  <c:v>3.2620000000000001E-3</c:v>
                </c:pt>
                <c:pt idx="1662">
                  <c:v>3.2859999999999999E-3</c:v>
                </c:pt>
                <c:pt idx="1663">
                  <c:v>3.3010000000000001E-3</c:v>
                </c:pt>
                <c:pt idx="1664">
                  <c:v>3.2820000000000002E-3</c:v>
                </c:pt>
                <c:pt idx="1665">
                  <c:v>3.2820000000000002E-3</c:v>
                </c:pt>
                <c:pt idx="1666">
                  <c:v>3.2940000000000001E-3</c:v>
                </c:pt>
                <c:pt idx="1667">
                  <c:v>3.29E-3</c:v>
                </c:pt>
                <c:pt idx="1668">
                  <c:v>3.2820000000000002E-3</c:v>
                </c:pt>
                <c:pt idx="1669">
                  <c:v>3.2820000000000002E-3</c:v>
                </c:pt>
                <c:pt idx="1670">
                  <c:v>3.274E-3</c:v>
                </c:pt>
                <c:pt idx="1671">
                  <c:v>3.2659999999999998E-3</c:v>
                </c:pt>
                <c:pt idx="1672">
                  <c:v>3.274E-3</c:v>
                </c:pt>
                <c:pt idx="1673">
                  <c:v>3.274E-3</c:v>
                </c:pt>
                <c:pt idx="1674">
                  <c:v>3.2659999999999998E-3</c:v>
                </c:pt>
                <c:pt idx="1675">
                  <c:v>3.274E-3</c:v>
                </c:pt>
                <c:pt idx="1676">
                  <c:v>3.274E-3</c:v>
                </c:pt>
                <c:pt idx="1677">
                  <c:v>3.258E-3</c:v>
                </c:pt>
                <c:pt idx="1678">
                  <c:v>3.2699999999999999E-3</c:v>
                </c:pt>
                <c:pt idx="1679">
                  <c:v>3.2780000000000001E-3</c:v>
                </c:pt>
                <c:pt idx="1680">
                  <c:v>3.2820000000000002E-3</c:v>
                </c:pt>
                <c:pt idx="1681">
                  <c:v>3.29E-3</c:v>
                </c:pt>
                <c:pt idx="1682">
                  <c:v>3.2820000000000002E-3</c:v>
                </c:pt>
                <c:pt idx="1683">
                  <c:v>3.3010000000000001E-3</c:v>
                </c:pt>
                <c:pt idx="1684">
                  <c:v>3.2820000000000002E-3</c:v>
                </c:pt>
                <c:pt idx="1685">
                  <c:v>3.29E-3</c:v>
                </c:pt>
                <c:pt idx="1686">
                  <c:v>3.2859999999999999E-3</c:v>
                </c:pt>
                <c:pt idx="1687">
                  <c:v>3.2859999999999999E-3</c:v>
                </c:pt>
                <c:pt idx="1688">
                  <c:v>3.2780000000000001E-3</c:v>
                </c:pt>
                <c:pt idx="1689">
                  <c:v>3.2940000000000001E-3</c:v>
                </c:pt>
                <c:pt idx="1690">
                  <c:v>3.3050000000000002E-3</c:v>
                </c:pt>
                <c:pt idx="1691">
                  <c:v>3.3050000000000002E-3</c:v>
                </c:pt>
                <c:pt idx="1692">
                  <c:v>3.3010000000000001E-3</c:v>
                </c:pt>
                <c:pt idx="1693">
                  <c:v>3.313E-3</c:v>
                </c:pt>
                <c:pt idx="1694">
                  <c:v>3.3050000000000002E-3</c:v>
                </c:pt>
                <c:pt idx="1695">
                  <c:v>3.3050000000000002E-3</c:v>
                </c:pt>
                <c:pt idx="1696">
                  <c:v>3.3050000000000002E-3</c:v>
                </c:pt>
                <c:pt idx="1697">
                  <c:v>3.2940000000000001E-3</c:v>
                </c:pt>
                <c:pt idx="1698">
                  <c:v>3.3050000000000002E-3</c:v>
                </c:pt>
                <c:pt idx="1699">
                  <c:v>3.297E-3</c:v>
                </c:pt>
                <c:pt idx="1700">
                  <c:v>3.297E-3</c:v>
                </c:pt>
                <c:pt idx="1701">
                  <c:v>3.3170000000000001E-3</c:v>
                </c:pt>
                <c:pt idx="1702">
                  <c:v>3.2469999999999999E-3</c:v>
                </c:pt>
                <c:pt idx="1703">
                  <c:v>3.251E-3</c:v>
                </c:pt>
                <c:pt idx="1704">
                  <c:v>3.2699999999999999E-3</c:v>
                </c:pt>
                <c:pt idx="1705">
                  <c:v>3.2659999999999998E-3</c:v>
                </c:pt>
                <c:pt idx="1706">
                  <c:v>3.2550000000000001E-3</c:v>
                </c:pt>
                <c:pt idx="1707">
                  <c:v>3.2620000000000001E-3</c:v>
                </c:pt>
                <c:pt idx="1708">
                  <c:v>3.2620000000000001E-3</c:v>
                </c:pt>
                <c:pt idx="1709">
                  <c:v>3.2780000000000001E-3</c:v>
                </c:pt>
                <c:pt idx="1710">
                  <c:v>3.2780000000000001E-3</c:v>
                </c:pt>
                <c:pt idx="1711">
                  <c:v>3.2859999999999999E-3</c:v>
                </c:pt>
                <c:pt idx="1712">
                  <c:v>3.2820000000000002E-3</c:v>
                </c:pt>
                <c:pt idx="1713">
                  <c:v>3.2620000000000001E-3</c:v>
                </c:pt>
                <c:pt idx="1714">
                  <c:v>3.2780000000000001E-3</c:v>
                </c:pt>
                <c:pt idx="1715">
                  <c:v>3.2390000000000001E-3</c:v>
                </c:pt>
                <c:pt idx="1716">
                  <c:v>3.2469999999999999E-3</c:v>
                </c:pt>
                <c:pt idx="1717">
                  <c:v>3.251E-3</c:v>
                </c:pt>
                <c:pt idx="1718">
                  <c:v>3.2469999999999999E-3</c:v>
                </c:pt>
                <c:pt idx="1719">
                  <c:v>3.2429999999999998E-3</c:v>
                </c:pt>
                <c:pt idx="1720">
                  <c:v>3.2550000000000001E-3</c:v>
                </c:pt>
                <c:pt idx="1721">
                  <c:v>3.251E-3</c:v>
                </c:pt>
                <c:pt idx="1722">
                  <c:v>3.2429999999999998E-3</c:v>
                </c:pt>
                <c:pt idx="1723">
                  <c:v>3.2659999999999998E-3</c:v>
                </c:pt>
                <c:pt idx="1724">
                  <c:v>3.274E-3</c:v>
                </c:pt>
                <c:pt idx="1725">
                  <c:v>3.2699999999999999E-3</c:v>
                </c:pt>
                <c:pt idx="1726">
                  <c:v>3.274E-3</c:v>
                </c:pt>
                <c:pt idx="1727">
                  <c:v>3.274E-3</c:v>
                </c:pt>
                <c:pt idx="1728">
                  <c:v>3.274E-3</c:v>
                </c:pt>
                <c:pt idx="1729">
                  <c:v>3.2659999999999998E-3</c:v>
                </c:pt>
                <c:pt idx="1730">
                  <c:v>3.2780000000000001E-3</c:v>
                </c:pt>
                <c:pt idx="1731">
                  <c:v>3.2699999999999999E-3</c:v>
                </c:pt>
                <c:pt idx="1732">
                  <c:v>3.2550000000000001E-3</c:v>
                </c:pt>
                <c:pt idx="1733">
                  <c:v>3.258E-3</c:v>
                </c:pt>
                <c:pt idx="1734">
                  <c:v>3.2780000000000001E-3</c:v>
                </c:pt>
                <c:pt idx="1735">
                  <c:v>3.2699999999999999E-3</c:v>
                </c:pt>
                <c:pt idx="1736">
                  <c:v>3.2859999999999999E-3</c:v>
                </c:pt>
                <c:pt idx="1737">
                  <c:v>3.274E-3</c:v>
                </c:pt>
                <c:pt idx="1738">
                  <c:v>3.2659999999999998E-3</c:v>
                </c:pt>
                <c:pt idx="1739">
                  <c:v>3.2780000000000001E-3</c:v>
                </c:pt>
                <c:pt idx="1740">
                  <c:v>3.2659999999999998E-3</c:v>
                </c:pt>
                <c:pt idx="1741">
                  <c:v>3.258E-3</c:v>
                </c:pt>
                <c:pt idx="1742">
                  <c:v>3.2699999999999999E-3</c:v>
                </c:pt>
                <c:pt idx="1743">
                  <c:v>3.258E-3</c:v>
                </c:pt>
                <c:pt idx="1744">
                  <c:v>3.274E-3</c:v>
                </c:pt>
                <c:pt idx="1745">
                  <c:v>3.2699999999999999E-3</c:v>
                </c:pt>
                <c:pt idx="1746">
                  <c:v>3.274E-3</c:v>
                </c:pt>
                <c:pt idx="1747">
                  <c:v>3.274E-3</c:v>
                </c:pt>
                <c:pt idx="1748">
                  <c:v>3.274E-3</c:v>
                </c:pt>
                <c:pt idx="1749">
                  <c:v>3.2699999999999999E-3</c:v>
                </c:pt>
                <c:pt idx="1750">
                  <c:v>3.2550000000000001E-3</c:v>
                </c:pt>
                <c:pt idx="1751">
                  <c:v>3.2659999999999998E-3</c:v>
                </c:pt>
                <c:pt idx="1752">
                  <c:v>3.258E-3</c:v>
                </c:pt>
                <c:pt idx="1753">
                  <c:v>3.2699999999999999E-3</c:v>
                </c:pt>
                <c:pt idx="1754">
                  <c:v>3.274E-3</c:v>
                </c:pt>
                <c:pt idx="1755">
                  <c:v>3.2820000000000002E-3</c:v>
                </c:pt>
                <c:pt idx="1756">
                  <c:v>3.2550000000000001E-3</c:v>
                </c:pt>
                <c:pt idx="1757">
                  <c:v>3.2620000000000001E-3</c:v>
                </c:pt>
                <c:pt idx="1758">
                  <c:v>3.2550000000000001E-3</c:v>
                </c:pt>
                <c:pt idx="1759">
                  <c:v>3.2550000000000001E-3</c:v>
                </c:pt>
                <c:pt idx="1760">
                  <c:v>3.2550000000000001E-3</c:v>
                </c:pt>
                <c:pt idx="1761">
                  <c:v>3.2469999999999999E-3</c:v>
                </c:pt>
                <c:pt idx="1762">
                  <c:v>3.2469999999999999E-3</c:v>
                </c:pt>
                <c:pt idx="1763">
                  <c:v>3.2429999999999998E-3</c:v>
                </c:pt>
                <c:pt idx="1764">
                  <c:v>3.2550000000000001E-3</c:v>
                </c:pt>
                <c:pt idx="1765">
                  <c:v>3.2659999999999998E-3</c:v>
                </c:pt>
                <c:pt idx="1766">
                  <c:v>3.2659999999999998E-3</c:v>
                </c:pt>
                <c:pt idx="1767">
                  <c:v>3.2390000000000001E-3</c:v>
                </c:pt>
                <c:pt idx="1768">
                  <c:v>3.2659999999999998E-3</c:v>
                </c:pt>
                <c:pt idx="1769">
                  <c:v>3.2469999999999999E-3</c:v>
                </c:pt>
                <c:pt idx="1770">
                  <c:v>3.2429999999999998E-3</c:v>
                </c:pt>
                <c:pt idx="1771">
                  <c:v>3.2620000000000001E-3</c:v>
                </c:pt>
                <c:pt idx="1772">
                  <c:v>3.2620000000000001E-3</c:v>
                </c:pt>
                <c:pt idx="1773">
                  <c:v>3.2620000000000001E-3</c:v>
                </c:pt>
                <c:pt idx="1774">
                  <c:v>3.251E-3</c:v>
                </c:pt>
                <c:pt idx="1775">
                  <c:v>3.2469999999999999E-3</c:v>
                </c:pt>
                <c:pt idx="1776">
                  <c:v>3.258E-3</c:v>
                </c:pt>
                <c:pt idx="1777">
                  <c:v>3.2550000000000001E-3</c:v>
                </c:pt>
                <c:pt idx="1778">
                  <c:v>3.274E-3</c:v>
                </c:pt>
                <c:pt idx="1779">
                  <c:v>3.274E-3</c:v>
                </c:pt>
                <c:pt idx="1780">
                  <c:v>3.2780000000000001E-3</c:v>
                </c:pt>
                <c:pt idx="1781">
                  <c:v>3.274E-3</c:v>
                </c:pt>
                <c:pt idx="1782">
                  <c:v>3.2620000000000001E-3</c:v>
                </c:pt>
                <c:pt idx="1783">
                  <c:v>3.2469999999999999E-3</c:v>
                </c:pt>
                <c:pt idx="1784">
                  <c:v>3.2659999999999998E-3</c:v>
                </c:pt>
                <c:pt idx="1785">
                  <c:v>3.251E-3</c:v>
                </c:pt>
                <c:pt idx="1786">
                  <c:v>3.2699999999999999E-3</c:v>
                </c:pt>
                <c:pt idx="1787">
                  <c:v>3.2469999999999999E-3</c:v>
                </c:pt>
                <c:pt idx="1788">
                  <c:v>3.274E-3</c:v>
                </c:pt>
                <c:pt idx="1789">
                  <c:v>3.2469999999999999E-3</c:v>
                </c:pt>
                <c:pt idx="1790">
                  <c:v>3.2390000000000001E-3</c:v>
                </c:pt>
                <c:pt idx="1791">
                  <c:v>3.251E-3</c:v>
                </c:pt>
                <c:pt idx="1792">
                  <c:v>3.2659999999999998E-3</c:v>
                </c:pt>
                <c:pt idx="1793">
                  <c:v>3.2550000000000001E-3</c:v>
                </c:pt>
                <c:pt idx="1794">
                  <c:v>3.2390000000000001E-3</c:v>
                </c:pt>
                <c:pt idx="1795">
                  <c:v>3.235E-3</c:v>
                </c:pt>
                <c:pt idx="1796">
                  <c:v>3.2230000000000002E-3</c:v>
                </c:pt>
                <c:pt idx="1797">
                  <c:v>3.2309999999999999E-3</c:v>
                </c:pt>
                <c:pt idx="1798">
                  <c:v>3.2429999999999998E-3</c:v>
                </c:pt>
                <c:pt idx="1799">
                  <c:v>3.251E-3</c:v>
                </c:pt>
                <c:pt idx="1800">
                  <c:v>3.2269999999999998E-3</c:v>
                </c:pt>
                <c:pt idx="1801">
                  <c:v>3.235E-3</c:v>
                </c:pt>
                <c:pt idx="1802">
                  <c:v>3.2469999999999999E-3</c:v>
                </c:pt>
                <c:pt idx="1803">
                  <c:v>3.235E-3</c:v>
                </c:pt>
                <c:pt idx="1804">
                  <c:v>3.2309999999999999E-3</c:v>
                </c:pt>
                <c:pt idx="1805">
                  <c:v>3.235E-3</c:v>
                </c:pt>
                <c:pt idx="1806">
                  <c:v>3.251E-3</c:v>
                </c:pt>
                <c:pt idx="1807">
                  <c:v>3.251E-3</c:v>
                </c:pt>
                <c:pt idx="1808">
                  <c:v>3.2269999999999998E-3</c:v>
                </c:pt>
                <c:pt idx="1809">
                  <c:v>3.2269999999999998E-3</c:v>
                </c:pt>
                <c:pt idx="1810">
                  <c:v>3.2550000000000001E-3</c:v>
                </c:pt>
                <c:pt idx="1811">
                  <c:v>3.2309999999999999E-3</c:v>
                </c:pt>
                <c:pt idx="1812">
                  <c:v>3.2429999999999998E-3</c:v>
                </c:pt>
                <c:pt idx="1813">
                  <c:v>3.2390000000000001E-3</c:v>
                </c:pt>
                <c:pt idx="1814">
                  <c:v>3.2309999999999999E-3</c:v>
                </c:pt>
                <c:pt idx="1815">
                  <c:v>3.2309999999999999E-3</c:v>
                </c:pt>
                <c:pt idx="1816">
                  <c:v>3.2309999999999999E-3</c:v>
                </c:pt>
                <c:pt idx="1817">
                  <c:v>3.2429999999999998E-3</c:v>
                </c:pt>
                <c:pt idx="1818">
                  <c:v>3.2269999999999998E-3</c:v>
                </c:pt>
                <c:pt idx="1819">
                  <c:v>3.2309999999999999E-3</c:v>
                </c:pt>
                <c:pt idx="1820">
                  <c:v>3.235E-3</c:v>
                </c:pt>
                <c:pt idx="1821">
                  <c:v>3.2269999999999998E-3</c:v>
                </c:pt>
                <c:pt idx="1822">
                  <c:v>3.2230000000000002E-3</c:v>
                </c:pt>
                <c:pt idx="1823">
                  <c:v>3.235E-3</c:v>
                </c:pt>
                <c:pt idx="1824">
                  <c:v>3.2269999999999998E-3</c:v>
                </c:pt>
                <c:pt idx="1825">
                  <c:v>3.2230000000000002E-3</c:v>
                </c:pt>
                <c:pt idx="1826">
                  <c:v>3.2429999999999998E-3</c:v>
                </c:pt>
                <c:pt idx="1827">
                  <c:v>3.2200000000000002E-3</c:v>
                </c:pt>
                <c:pt idx="1828">
                  <c:v>3.2309999999999999E-3</c:v>
                </c:pt>
                <c:pt idx="1829">
                  <c:v>3.2230000000000002E-3</c:v>
                </c:pt>
                <c:pt idx="1830">
                  <c:v>3.2309999999999999E-3</c:v>
                </c:pt>
                <c:pt idx="1831">
                  <c:v>3.235E-3</c:v>
                </c:pt>
                <c:pt idx="1832">
                  <c:v>3.235E-3</c:v>
                </c:pt>
                <c:pt idx="1833">
                  <c:v>3.2200000000000002E-3</c:v>
                </c:pt>
                <c:pt idx="1834">
                  <c:v>3.2160000000000001E-3</c:v>
                </c:pt>
                <c:pt idx="1835">
                  <c:v>3.2309999999999999E-3</c:v>
                </c:pt>
                <c:pt idx="1836">
                  <c:v>3.2429999999999998E-3</c:v>
                </c:pt>
                <c:pt idx="1837">
                  <c:v>3.235E-3</c:v>
                </c:pt>
                <c:pt idx="1838">
                  <c:v>3.2160000000000001E-3</c:v>
                </c:pt>
                <c:pt idx="1839">
                  <c:v>3.2200000000000002E-3</c:v>
                </c:pt>
                <c:pt idx="1840">
                  <c:v>3.2200000000000002E-3</c:v>
                </c:pt>
                <c:pt idx="1841">
                  <c:v>3.212E-3</c:v>
                </c:pt>
                <c:pt idx="1842">
                  <c:v>3.2200000000000002E-3</c:v>
                </c:pt>
                <c:pt idx="1843">
                  <c:v>3.2160000000000001E-3</c:v>
                </c:pt>
                <c:pt idx="1844">
                  <c:v>3.2309999999999999E-3</c:v>
                </c:pt>
                <c:pt idx="1845">
                  <c:v>3.2390000000000001E-3</c:v>
                </c:pt>
                <c:pt idx="1846">
                  <c:v>3.212E-3</c:v>
                </c:pt>
                <c:pt idx="1847">
                  <c:v>3.2200000000000002E-3</c:v>
                </c:pt>
                <c:pt idx="1848">
                  <c:v>3.2160000000000001E-3</c:v>
                </c:pt>
                <c:pt idx="1849">
                  <c:v>3.2269999999999998E-3</c:v>
                </c:pt>
                <c:pt idx="1850">
                  <c:v>3.2429999999999998E-3</c:v>
                </c:pt>
                <c:pt idx="1851">
                  <c:v>3.2390000000000001E-3</c:v>
                </c:pt>
                <c:pt idx="1852">
                  <c:v>3.2269999999999998E-3</c:v>
                </c:pt>
                <c:pt idx="1853">
                  <c:v>3.2469999999999999E-3</c:v>
                </c:pt>
                <c:pt idx="1854">
                  <c:v>3.2309999999999999E-3</c:v>
                </c:pt>
                <c:pt idx="1855">
                  <c:v>3.2269999999999998E-3</c:v>
                </c:pt>
                <c:pt idx="1856">
                  <c:v>3.2230000000000002E-3</c:v>
                </c:pt>
                <c:pt idx="1857">
                  <c:v>3.2390000000000001E-3</c:v>
                </c:pt>
                <c:pt idx="1858">
                  <c:v>3.2429999999999998E-3</c:v>
                </c:pt>
                <c:pt idx="1859">
                  <c:v>3.2390000000000001E-3</c:v>
                </c:pt>
                <c:pt idx="1860">
                  <c:v>3.251E-3</c:v>
                </c:pt>
                <c:pt idx="1861">
                  <c:v>3.2469999999999999E-3</c:v>
                </c:pt>
                <c:pt idx="1862">
                  <c:v>3.2429999999999998E-3</c:v>
                </c:pt>
                <c:pt idx="1863">
                  <c:v>3.2469999999999999E-3</c:v>
                </c:pt>
                <c:pt idx="1864">
                  <c:v>3.2309999999999999E-3</c:v>
                </c:pt>
                <c:pt idx="1865">
                  <c:v>3.2200000000000002E-3</c:v>
                </c:pt>
                <c:pt idx="1866">
                  <c:v>3.2230000000000002E-3</c:v>
                </c:pt>
                <c:pt idx="1867">
                  <c:v>3.2160000000000001E-3</c:v>
                </c:pt>
                <c:pt idx="1868">
                  <c:v>3.2230000000000002E-3</c:v>
                </c:pt>
                <c:pt idx="1869">
                  <c:v>3.2079999999999999E-3</c:v>
                </c:pt>
                <c:pt idx="1870">
                  <c:v>3.2039999999999998E-3</c:v>
                </c:pt>
                <c:pt idx="1871">
                  <c:v>3.2079999999999999E-3</c:v>
                </c:pt>
                <c:pt idx="1872">
                  <c:v>3.2309999999999999E-3</c:v>
                </c:pt>
                <c:pt idx="1873">
                  <c:v>3.212E-3</c:v>
                </c:pt>
                <c:pt idx="1874">
                  <c:v>3.2309999999999999E-3</c:v>
                </c:pt>
                <c:pt idx="1875">
                  <c:v>3.2309999999999999E-3</c:v>
                </c:pt>
                <c:pt idx="1876">
                  <c:v>3.2309999999999999E-3</c:v>
                </c:pt>
                <c:pt idx="1877">
                  <c:v>3.2230000000000002E-3</c:v>
                </c:pt>
                <c:pt idx="1878">
                  <c:v>3.2160000000000001E-3</c:v>
                </c:pt>
                <c:pt idx="1879">
                  <c:v>3.2230000000000002E-3</c:v>
                </c:pt>
                <c:pt idx="1880">
                  <c:v>3.2230000000000002E-3</c:v>
                </c:pt>
                <c:pt idx="1881">
                  <c:v>3.2230000000000002E-3</c:v>
                </c:pt>
                <c:pt idx="1882">
                  <c:v>3.2160000000000001E-3</c:v>
                </c:pt>
                <c:pt idx="1883">
                  <c:v>3.2079999999999999E-3</c:v>
                </c:pt>
                <c:pt idx="1884">
                  <c:v>3.212E-3</c:v>
                </c:pt>
                <c:pt idx="1885">
                  <c:v>3.212E-3</c:v>
                </c:pt>
                <c:pt idx="1886">
                  <c:v>3.212E-3</c:v>
                </c:pt>
                <c:pt idx="1887">
                  <c:v>3.212E-3</c:v>
                </c:pt>
                <c:pt idx="1888">
                  <c:v>3.2230000000000002E-3</c:v>
                </c:pt>
                <c:pt idx="1889">
                  <c:v>3.2160000000000001E-3</c:v>
                </c:pt>
                <c:pt idx="1890">
                  <c:v>3.212E-3</c:v>
                </c:pt>
                <c:pt idx="1891">
                  <c:v>3.2160000000000001E-3</c:v>
                </c:pt>
                <c:pt idx="1892">
                  <c:v>3.212E-3</c:v>
                </c:pt>
                <c:pt idx="1893">
                  <c:v>3.2079999999999999E-3</c:v>
                </c:pt>
                <c:pt idx="1894">
                  <c:v>3.212E-3</c:v>
                </c:pt>
                <c:pt idx="1895">
                  <c:v>3.212E-3</c:v>
                </c:pt>
                <c:pt idx="1896">
                  <c:v>3.2160000000000001E-3</c:v>
                </c:pt>
                <c:pt idx="1897">
                  <c:v>3.2390000000000001E-3</c:v>
                </c:pt>
                <c:pt idx="1898">
                  <c:v>3.2000000000000002E-3</c:v>
                </c:pt>
                <c:pt idx="1899">
                  <c:v>3.212E-3</c:v>
                </c:pt>
                <c:pt idx="1900">
                  <c:v>3.2079999999999999E-3</c:v>
                </c:pt>
                <c:pt idx="1901">
                  <c:v>3.212E-3</c:v>
                </c:pt>
                <c:pt idx="1902">
                  <c:v>3.2039999999999998E-3</c:v>
                </c:pt>
                <c:pt idx="1903">
                  <c:v>3.212E-3</c:v>
                </c:pt>
                <c:pt idx="1904">
                  <c:v>3.2160000000000001E-3</c:v>
                </c:pt>
                <c:pt idx="1905">
                  <c:v>3.2160000000000001E-3</c:v>
                </c:pt>
                <c:pt idx="1906">
                  <c:v>3.2200000000000002E-3</c:v>
                </c:pt>
                <c:pt idx="1907">
                  <c:v>3.2160000000000001E-3</c:v>
                </c:pt>
                <c:pt idx="1908">
                  <c:v>3.192E-3</c:v>
                </c:pt>
                <c:pt idx="1909">
                  <c:v>3.212E-3</c:v>
                </c:pt>
                <c:pt idx="1910">
                  <c:v>3.2200000000000002E-3</c:v>
                </c:pt>
                <c:pt idx="1911">
                  <c:v>3.2079999999999999E-3</c:v>
                </c:pt>
                <c:pt idx="1912">
                  <c:v>3.212E-3</c:v>
                </c:pt>
                <c:pt idx="1913">
                  <c:v>3.2200000000000002E-3</c:v>
                </c:pt>
                <c:pt idx="1914">
                  <c:v>3.2200000000000002E-3</c:v>
                </c:pt>
                <c:pt idx="1915">
                  <c:v>3.2309999999999999E-3</c:v>
                </c:pt>
                <c:pt idx="1916">
                  <c:v>3.2269999999999998E-3</c:v>
                </c:pt>
                <c:pt idx="1917">
                  <c:v>3.2200000000000002E-3</c:v>
                </c:pt>
                <c:pt idx="1918">
                  <c:v>3.2160000000000001E-3</c:v>
                </c:pt>
                <c:pt idx="1919">
                  <c:v>3.212E-3</c:v>
                </c:pt>
                <c:pt idx="1920">
                  <c:v>3.2079999999999999E-3</c:v>
                </c:pt>
                <c:pt idx="1921">
                  <c:v>3.2160000000000001E-3</c:v>
                </c:pt>
                <c:pt idx="1922">
                  <c:v>3.2160000000000001E-3</c:v>
                </c:pt>
                <c:pt idx="1923">
                  <c:v>3.2039999999999998E-3</c:v>
                </c:pt>
                <c:pt idx="1924">
                  <c:v>3.212E-3</c:v>
                </c:pt>
                <c:pt idx="1925">
                  <c:v>3.212E-3</c:v>
                </c:pt>
                <c:pt idx="1926">
                  <c:v>3.2160000000000001E-3</c:v>
                </c:pt>
                <c:pt idx="1927">
                  <c:v>3.2200000000000002E-3</c:v>
                </c:pt>
                <c:pt idx="1928">
                  <c:v>3.2200000000000002E-3</c:v>
                </c:pt>
                <c:pt idx="1929">
                  <c:v>3.212E-3</c:v>
                </c:pt>
                <c:pt idx="1930">
                  <c:v>3.2160000000000001E-3</c:v>
                </c:pt>
                <c:pt idx="1931">
                  <c:v>3.2200000000000002E-3</c:v>
                </c:pt>
                <c:pt idx="1932">
                  <c:v>3.2230000000000002E-3</c:v>
                </c:pt>
                <c:pt idx="1933">
                  <c:v>3.1619999999999999E-3</c:v>
                </c:pt>
                <c:pt idx="1934">
                  <c:v>3.1580000000000002E-3</c:v>
                </c:pt>
                <c:pt idx="1935">
                  <c:v>3.1549999999999998E-3</c:v>
                </c:pt>
                <c:pt idx="1936">
                  <c:v>3.1619999999999999E-3</c:v>
                </c:pt>
                <c:pt idx="1937">
                  <c:v>3.166E-3</c:v>
                </c:pt>
                <c:pt idx="1938">
                  <c:v>3.1549999999999998E-3</c:v>
                </c:pt>
                <c:pt idx="1939">
                  <c:v>3.1510000000000002E-3</c:v>
                </c:pt>
                <c:pt idx="1940">
                  <c:v>3.143E-3</c:v>
                </c:pt>
                <c:pt idx="1941">
                  <c:v>3.1470000000000001E-3</c:v>
                </c:pt>
                <c:pt idx="1942">
                  <c:v>3.1470000000000001E-3</c:v>
                </c:pt>
                <c:pt idx="1943">
                  <c:v>3.124E-3</c:v>
                </c:pt>
                <c:pt idx="1944">
                  <c:v>3.124E-3</c:v>
                </c:pt>
                <c:pt idx="1945">
                  <c:v>3.124E-3</c:v>
                </c:pt>
                <c:pt idx="1946">
                  <c:v>3.117E-3</c:v>
                </c:pt>
                <c:pt idx="1947">
                  <c:v>3.1280000000000001E-3</c:v>
                </c:pt>
                <c:pt idx="1948">
                  <c:v>3.1319999999999998E-3</c:v>
                </c:pt>
                <c:pt idx="1949">
                  <c:v>3.1510000000000002E-3</c:v>
                </c:pt>
                <c:pt idx="1950">
                  <c:v>3.1580000000000002E-3</c:v>
                </c:pt>
                <c:pt idx="1951">
                  <c:v>3.1549999999999998E-3</c:v>
                </c:pt>
                <c:pt idx="1952">
                  <c:v>3.1549999999999998E-3</c:v>
                </c:pt>
                <c:pt idx="1953">
                  <c:v>3.143E-3</c:v>
                </c:pt>
                <c:pt idx="1954">
                  <c:v>3.1580000000000002E-3</c:v>
                </c:pt>
                <c:pt idx="1955">
                  <c:v>3.1549999999999998E-3</c:v>
                </c:pt>
                <c:pt idx="1956">
                  <c:v>3.1510000000000002E-3</c:v>
                </c:pt>
                <c:pt idx="1957">
                  <c:v>3.1549999999999998E-3</c:v>
                </c:pt>
                <c:pt idx="1958">
                  <c:v>3.1549999999999998E-3</c:v>
                </c:pt>
                <c:pt idx="1959">
                  <c:v>3.1549999999999998E-3</c:v>
                </c:pt>
                <c:pt idx="1960">
                  <c:v>3.1389999999999999E-3</c:v>
                </c:pt>
                <c:pt idx="1961">
                  <c:v>3.143E-3</c:v>
                </c:pt>
                <c:pt idx="1962">
                  <c:v>3.143E-3</c:v>
                </c:pt>
                <c:pt idx="1963">
                  <c:v>3.1619999999999999E-3</c:v>
                </c:pt>
                <c:pt idx="1964">
                  <c:v>3.1470000000000001E-3</c:v>
                </c:pt>
                <c:pt idx="1965">
                  <c:v>3.0980000000000001E-3</c:v>
                </c:pt>
                <c:pt idx="1966">
                  <c:v>3.0980000000000001E-3</c:v>
                </c:pt>
                <c:pt idx="1967">
                  <c:v>3.1020000000000002E-3</c:v>
                </c:pt>
                <c:pt idx="1968">
                  <c:v>3.1129999999999999E-3</c:v>
                </c:pt>
                <c:pt idx="1969">
                  <c:v>3.1050000000000001E-3</c:v>
                </c:pt>
                <c:pt idx="1970">
                  <c:v>3.0980000000000001E-3</c:v>
                </c:pt>
                <c:pt idx="1971">
                  <c:v>3.1089999999999998E-3</c:v>
                </c:pt>
                <c:pt idx="1972">
                  <c:v>3.1020000000000002E-3</c:v>
                </c:pt>
                <c:pt idx="1973">
                  <c:v>3.094E-3</c:v>
                </c:pt>
                <c:pt idx="1974">
                  <c:v>3.1129999999999999E-3</c:v>
                </c:pt>
                <c:pt idx="1975">
                  <c:v>3.1020000000000002E-3</c:v>
                </c:pt>
                <c:pt idx="1976">
                  <c:v>3.1129999999999999E-3</c:v>
                </c:pt>
                <c:pt idx="1977">
                  <c:v>3.1020000000000002E-3</c:v>
                </c:pt>
                <c:pt idx="1978">
                  <c:v>3.1129999999999999E-3</c:v>
                </c:pt>
                <c:pt idx="1979">
                  <c:v>3.0980000000000001E-3</c:v>
                </c:pt>
                <c:pt idx="1980">
                  <c:v>3.117E-3</c:v>
                </c:pt>
                <c:pt idx="1981">
                  <c:v>3.1129999999999999E-3</c:v>
                </c:pt>
                <c:pt idx="1982">
                  <c:v>3.1020000000000002E-3</c:v>
                </c:pt>
                <c:pt idx="1983">
                  <c:v>3.1129999999999999E-3</c:v>
                </c:pt>
                <c:pt idx="1984">
                  <c:v>3.1050000000000001E-3</c:v>
                </c:pt>
                <c:pt idx="1985">
                  <c:v>3.1020000000000002E-3</c:v>
                </c:pt>
                <c:pt idx="1986">
                  <c:v>3.1050000000000001E-3</c:v>
                </c:pt>
                <c:pt idx="1987">
                  <c:v>3.1089999999999998E-3</c:v>
                </c:pt>
                <c:pt idx="1988">
                  <c:v>3.1020000000000002E-3</c:v>
                </c:pt>
                <c:pt idx="1989">
                  <c:v>3.1020000000000002E-3</c:v>
                </c:pt>
                <c:pt idx="1990">
                  <c:v>3.1129999999999999E-3</c:v>
                </c:pt>
                <c:pt idx="1991">
                  <c:v>3.0899999999999999E-3</c:v>
                </c:pt>
                <c:pt idx="1992">
                  <c:v>3.1050000000000001E-3</c:v>
                </c:pt>
                <c:pt idx="1993">
                  <c:v>3.1020000000000002E-3</c:v>
                </c:pt>
                <c:pt idx="1994">
                  <c:v>3.117E-3</c:v>
                </c:pt>
                <c:pt idx="1995">
                  <c:v>3.1050000000000001E-3</c:v>
                </c:pt>
                <c:pt idx="1996">
                  <c:v>3.117E-3</c:v>
                </c:pt>
                <c:pt idx="1997">
                  <c:v>3.1199999999999999E-3</c:v>
                </c:pt>
                <c:pt idx="1998">
                  <c:v>3.0980000000000001E-3</c:v>
                </c:pt>
                <c:pt idx="1999">
                  <c:v>3.1089999999999998E-3</c:v>
                </c:pt>
                <c:pt idx="2000">
                  <c:v>3.117E-3</c:v>
                </c:pt>
                <c:pt idx="2001">
                  <c:v>3.1089999999999998E-3</c:v>
                </c:pt>
                <c:pt idx="2002">
                  <c:v>3.1020000000000002E-3</c:v>
                </c:pt>
                <c:pt idx="2003">
                  <c:v>3.0980000000000001E-3</c:v>
                </c:pt>
                <c:pt idx="2004">
                  <c:v>3.1020000000000002E-3</c:v>
                </c:pt>
                <c:pt idx="2005">
                  <c:v>3.1129999999999999E-3</c:v>
                </c:pt>
                <c:pt idx="2006">
                  <c:v>3.1050000000000001E-3</c:v>
                </c:pt>
                <c:pt idx="2007">
                  <c:v>3.1020000000000002E-3</c:v>
                </c:pt>
                <c:pt idx="2008">
                  <c:v>3.065E-3</c:v>
                </c:pt>
                <c:pt idx="2009">
                  <c:v>3.0760000000000002E-3</c:v>
                </c:pt>
                <c:pt idx="2010">
                  <c:v>3.0720000000000001E-3</c:v>
                </c:pt>
                <c:pt idx="2011">
                  <c:v>3.0799999999999998E-3</c:v>
                </c:pt>
                <c:pt idx="2012">
                  <c:v>3.0799999999999998E-3</c:v>
                </c:pt>
                <c:pt idx="2013">
                  <c:v>3.0760000000000002E-3</c:v>
                </c:pt>
                <c:pt idx="2014">
                  <c:v>3.0869999999999999E-3</c:v>
                </c:pt>
                <c:pt idx="2015">
                  <c:v>3.0899999999999999E-3</c:v>
                </c:pt>
                <c:pt idx="2016">
                  <c:v>3.094E-3</c:v>
                </c:pt>
                <c:pt idx="2017">
                  <c:v>3.0720000000000001E-3</c:v>
                </c:pt>
                <c:pt idx="2018">
                  <c:v>3.094E-3</c:v>
                </c:pt>
                <c:pt idx="2019">
                  <c:v>3.0899999999999999E-3</c:v>
                </c:pt>
                <c:pt idx="2020">
                  <c:v>3.0899999999999999E-3</c:v>
                </c:pt>
                <c:pt idx="2021">
                  <c:v>3.0980000000000001E-3</c:v>
                </c:pt>
                <c:pt idx="2022">
                  <c:v>3.1020000000000002E-3</c:v>
                </c:pt>
                <c:pt idx="2023">
                  <c:v>3.1020000000000002E-3</c:v>
                </c:pt>
                <c:pt idx="2024">
                  <c:v>3.0899999999999999E-3</c:v>
                </c:pt>
                <c:pt idx="2025">
                  <c:v>3.1050000000000001E-3</c:v>
                </c:pt>
                <c:pt idx="2026">
                  <c:v>3.0899999999999999E-3</c:v>
                </c:pt>
                <c:pt idx="2027">
                  <c:v>3.0980000000000001E-3</c:v>
                </c:pt>
                <c:pt idx="2028">
                  <c:v>3.0980000000000001E-3</c:v>
                </c:pt>
                <c:pt idx="2029">
                  <c:v>3.1020000000000002E-3</c:v>
                </c:pt>
                <c:pt idx="2030">
                  <c:v>3.094E-3</c:v>
                </c:pt>
                <c:pt idx="2031">
                  <c:v>3.0980000000000001E-3</c:v>
                </c:pt>
                <c:pt idx="2032">
                  <c:v>3.094E-3</c:v>
                </c:pt>
                <c:pt idx="2033">
                  <c:v>3.0980000000000001E-3</c:v>
                </c:pt>
                <c:pt idx="2034">
                  <c:v>3.1050000000000001E-3</c:v>
                </c:pt>
                <c:pt idx="2035">
                  <c:v>3.1020000000000002E-3</c:v>
                </c:pt>
                <c:pt idx="2036">
                  <c:v>3.094E-3</c:v>
                </c:pt>
                <c:pt idx="2037">
                  <c:v>3.1020000000000002E-3</c:v>
                </c:pt>
                <c:pt idx="2038">
                  <c:v>3.0899999999999999E-3</c:v>
                </c:pt>
                <c:pt idx="2039">
                  <c:v>3.1089999999999998E-3</c:v>
                </c:pt>
                <c:pt idx="2040">
                  <c:v>3.1199999999999999E-3</c:v>
                </c:pt>
                <c:pt idx="2041">
                  <c:v>3.1020000000000002E-3</c:v>
                </c:pt>
                <c:pt idx="2042">
                  <c:v>3.0980000000000001E-3</c:v>
                </c:pt>
                <c:pt idx="2043">
                  <c:v>3.094E-3</c:v>
                </c:pt>
                <c:pt idx="2044">
                  <c:v>3.1089999999999998E-3</c:v>
                </c:pt>
                <c:pt idx="2045">
                  <c:v>3.1020000000000002E-3</c:v>
                </c:pt>
                <c:pt idx="2046">
                  <c:v>3.1020000000000002E-3</c:v>
                </c:pt>
                <c:pt idx="2047">
                  <c:v>3.0899999999999999E-3</c:v>
                </c:pt>
                <c:pt idx="2048">
                  <c:v>3.1020000000000002E-3</c:v>
                </c:pt>
                <c:pt idx="2049">
                  <c:v>3.0899999999999999E-3</c:v>
                </c:pt>
                <c:pt idx="2050">
                  <c:v>3.0869999999999999E-3</c:v>
                </c:pt>
                <c:pt idx="2051">
                  <c:v>3.094E-3</c:v>
                </c:pt>
                <c:pt idx="2052">
                  <c:v>3.0899999999999999E-3</c:v>
                </c:pt>
                <c:pt idx="2053">
                  <c:v>3.0899999999999999E-3</c:v>
                </c:pt>
                <c:pt idx="2054">
                  <c:v>3.0869999999999999E-3</c:v>
                </c:pt>
                <c:pt idx="2055">
                  <c:v>2.9849999999999998E-3</c:v>
                </c:pt>
                <c:pt idx="2056">
                  <c:v>3.2160000000000001E-3</c:v>
                </c:pt>
                <c:pt idx="2057">
                  <c:v>3.189E-3</c:v>
                </c:pt>
                <c:pt idx="2058">
                  <c:v>3.192E-3</c:v>
                </c:pt>
                <c:pt idx="2059">
                  <c:v>3.212E-3</c:v>
                </c:pt>
                <c:pt idx="2060">
                  <c:v>3.1960000000000001E-3</c:v>
                </c:pt>
                <c:pt idx="2061">
                  <c:v>3.1960000000000001E-3</c:v>
                </c:pt>
                <c:pt idx="2062">
                  <c:v>3.1960000000000001E-3</c:v>
                </c:pt>
                <c:pt idx="2063">
                  <c:v>3.1960000000000001E-3</c:v>
                </c:pt>
                <c:pt idx="2064">
                  <c:v>3.2000000000000002E-3</c:v>
                </c:pt>
                <c:pt idx="2065">
                  <c:v>3.189E-3</c:v>
                </c:pt>
                <c:pt idx="2066">
                  <c:v>3.2000000000000002E-3</c:v>
                </c:pt>
                <c:pt idx="2067">
                  <c:v>3.189E-3</c:v>
                </c:pt>
                <c:pt idx="2068">
                  <c:v>3.192E-3</c:v>
                </c:pt>
                <c:pt idx="2069">
                  <c:v>3.1770000000000001E-3</c:v>
                </c:pt>
                <c:pt idx="2070">
                  <c:v>3.192E-3</c:v>
                </c:pt>
                <c:pt idx="2071">
                  <c:v>3.192E-3</c:v>
                </c:pt>
                <c:pt idx="2072">
                  <c:v>3.1960000000000001E-3</c:v>
                </c:pt>
                <c:pt idx="2073">
                  <c:v>3.192E-3</c:v>
                </c:pt>
                <c:pt idx="2074">
                  <c:v>3.1960000000000001E-3</c:v>
                </c:pt>
                <c:pt idx="2075">
                  <c:v>3.2000000000000002E-3</c:v>
                </c:pt>
                <c:pt idx="2076">
                  <c:v>3.2079999999999999E-3</c:v>
                </c:pt>
                <c:pt idx="2077">
                  <c:v>3.2039999999999998E-3</c:v>
                </c:pt>
                <c:pt idx="2078">
                  <c:v>3.2000000000000002E-3</c:v>
                </c:pt>
                <c:pt idx="2079">
                  <c:v>3.1199999999999999E-3</c:v>
                </c:pt>
                <c:pt idx="2080">
                  <c:v>3.1199999999999999E-3</c:v>
                </c:pt>
                <c:pt idx="2081">
                  <c:v>3.1319999999999998E-3</c:v>
                </c:pt>
                <c:pt idx="2082">
                  <c:v>3.1319999999999998E-3</c:v>
                </c:pt>
                <c:pt idx="2083">
                  <c:v>3.1510000000000002E-3</c:v>
                </c:pt>
                <c:pt idx="2084">
                  <c:v>3.1510000000000002E-3</c:v>
                </c:pt>
                <c:pt idx="2085">
                  <c:v>3.1580000000000002E-3</c:v>
                </c:pt>
                <c:pt idx="2086">
                  <c:v>3.1549999999999998E-3</c:v>
                </c:pt>
                <c:pt idx="2087">
                  <c:v>3.1510000000000002E-3</c:v>
                </c:pt>
                <c:pt idx="2088">
                  <c:v>3.1549999999999998E-3</c:v>
                </c:pt>
                <c:pt idx="2089">
                  <c:v>3.1580000000000002E-3</c:v>
                </c:pt>
                <c:pt idx="2090">
                  <c:v>3.0209999999999998E-3</c:v>
                </c:pt>
                <c:pt idx="2091">
                  <c:v>3.003E-3</c:v>
                </c:pt>
                <c:pt idx="2092">
                  <c:v>3.0100000000000001E-3</c:v>
                </c:pt>
                <c:pt idx="2093">
                  <c:v>3.0170000000000002E-3</c:v>
                </c:pt>
                <c:pt idx="2094">
                  <c:v>3.0170000000000002E-3</c:v>
                </c:pt>
                <c:pt idx="2095">
                  <c:v>3.0209999999999998E-3</c:v>
                </c:pt>
                <c:pt idx="2096">
                  <c:v>3.032E-3</c:v>
                </c:pt>
                <c:pt idx="2097">
                  <c:v>3.0140000000000002E-3</c:v>
                </c:pt>
                <c:pt idx="2098">
                  <c:v>3.032E-3</c:v>
                </c:pt>
                <c:pt idx="2099">
                  <c:v>3.039E-3</c:v>
                </c:pt>
                <c:pt idx="2100">
                  <c:v>3.032E-3</c:v>
                </c:pt>
                <c:pt idx="2101">
                  <c:v>3.032E-3</c:v>
                </c:pt>
                <c:pt idx="2102">
                  <c:v>3.0360000000000001E-3</c:v>
                </c:pt>
                <c:pt idx="2103">
                  <c:v>3.0430000000000001E-3</c:v>
                </c:pt>
                <c:pt idx="2104">
                  <c:v>3.0469999999999998E-3</c:v>
                </c:pt>
                <c:pt idx="2105">
                  <c:v>3.0539999999999999E-3</c:v>
                </c:pt>
                <c:pt idx="2106">
                  <c:v>3.0500000000000002E-3</c:v>
                </c:pt>
                <c:pt idx="2107">
                  <c:v>3.0539999999999999E-3</c:v>
                </c:pt>
                <c:pt idx="2108">
                  <c:v>3.0500000000000002E-3</c:v>
                </c:pt>
                <c:pt idx="2109">
                  <c:v>3.0430000000000001E-3</c:v>
                </c:pt>
                <c:pt idx="2110">
                  <c:v>3.0500000000000002E-3</c:v>
                </c:pt>
                <c:pt idx="2111">
                  <c:v>3.0609999999999999E-3</c:v>
                </c:pt>
                <c:pt idx="2112">
                  <c:v>3.0609999999999999E-3</c:v>
                </c:pt>
                <c:pt idx="2113">
                  <c:v>3.0539999999999999E-3</c:v>
                </c:pt>
                <c:pt idx="2114">
                  <c:v>3.0609999999999999E-3</c:v>
                </c:pt>
                <c:pt idx="2115">
                  <c:v>3.065E-3</c:v>
                </c:pt>
                <c:pt idx="2116">
                  <c:v>3.065E-3</c:v>
                </c:pt>
                <c:pt idx="2117">
                  <c:v>3.065E-3</c:v>
                </c:pt>
                <c:pt idx="2118">
                  <c:v>3.065E-3</c:v>
                </c:pt>
                <c:pt idx="2119">
                  <c:v>3.058E-3</c:v>
                </c:pt>
                <c:pt idx="2120">
                  <c:v>3.065E-3</c:v>
                </c:pt>
                <c:pt idx="2121">
                  <c:v>3.065E-3</c:v>
                </c:pt>
                <c:pt idx="2122">
                  <c:v>3.065E-3</c:v>
                </c:pt>
                <c:pt idx="2123">
                  <c:v>3.065E-3</c:v>
                </c:pt>
                <c:pt idx="2124">
                  <c:v>3.058E-3</c:v>
                </c:pt>
                <c:pt idx="2125">
                  <c:v>3.065E-3</c:v>
                </c:pt>
                <c:pt idx="2126">
                  <c:v>3.0609999999999999E-3</c:v>
                </c:pt>
                <c:pt idx="2127">
                  <c:v>3.058E-3</c:v>
                </c:pt>
                <c:pt idx="2128">
                  <c:v>3.0690000000000001E-3</c:v>
                </c:pt>
                <c:pt idx="2129">
                  <c:v>3.0609999999999999E-3</c:v>
                </c:pt>
                <c:pt idx="2130">
                  <c:v>3.065E-3</c:v>
                </c:pt>
                <c:pt idx="2131">
                  <c:v>3.0690000000000001E-3</c:v>
                </c:pt>
                <c:pt idx="2132">
                  <c:v>3.065E-3</c:v>
                </c:pt>
                <c:pt idx="2133">
                  <c:v>3.065E-3</c:v>
                </c:pt>
                <c:pt idx="2134">
                  <c:v>3.058E-3</c:v>
                </c:pt>
                <c:pt idx="2135">
                  <c:v>3.0690000000000001E-3</c:v>
                </c:pt>
                <c:pt idx="2136">
                  <c:v>3.065E-3</c:v>
                </c:pt>
                <c:pt idx="2137">
                  <c:v>3.065E-3</c:v>
                </c:pt>
                <c:pt idx="2138">
                  <c:v>3.0609999999999999E-3</c:v>
                </c:pt>
                <c:pt idx="2139">
                  <c:v>3.065E-3</c:v>
                </c:pt>
                <c:pt idx="2140">
                  <c:v>3.058E-3</c:v>
                </c:pt>
                <c:pt idx="2141">
                  <c:v>3.0690000000000001E-3</c:v>
                </c:pt>
                <c:pt idx="2142">
                  <c:v>3.0720000000000001E-3</c:v>
                </c:pt>
                <c:pt idx="2143">
                  <c:v>3.0690000000000001E-3</c:v>
                </c:pt>
                <c:pt idx="2144">
                  <c:v>3.065E-3</c:v>
                </c:pt>
                <c:pt idx="2145">
                  <c:v>3.065E-3</c:v>
                </c:pt>
                <c:pt idx="2146">
                  <c:v>3.065E-3</c:v>
                </c:pt>
                <c:pt idx="2147">
                  <c:v>3.0690000000000001E-3</c:v>
                </c:pt>
                <c:pt idx="2148">
                  <c:v>3.0690000000000001E-3</c:v>
                </c:pt>
                <c:pt idx="2149">
                  <c:v>3.065E-3</c:v>
                </c:pt>
                <c:pt idx="2150">
                  <c:v>3.0609999999999999E-3</c:v>
                </c:pt>
                <c:pt idx="2151">
                  <c:v>3.065E-3</c:v>
                </c:pt>
                <c:pt idx="2152">
                  <c:v>3.065E-3</c:v>
                </c:pt>
                <c:pt idx="2153">
                  <c:v>3.0500000000000002E-3</c:v>
                </c:pt>
                <c:pt idx="2154">
                  <c:v>3.0609999999999999E-3</c:v>
                </c:pt>
                <c:pt idx="2155">
                  <c:v>3.065E-3</c:v>
                </c:pt>
                <c:pt idx="2156">
                  <c:v>3.0799999999999998E-3</c:v>
                </c:pt>
                <c:pt idx="2157">
                  <c:v>3.0690000000000001E-3</c:v>
                </c:pt>
                <c:pt idx="2158">
                  <c:v>3.058E-3</c:v>
                </c:pt>
                <c:pt idx="2159">
                  <c:v>3.0500000000000002E-3</c:v>
                </c:pt>
                <c:pt idx="2160">
                  <c:v>3.065E-3</c:v>
                </c:pt>
                <c:pt idx="2161">
                  <c:v>3.039E-3</c:v>
                </c:pt>
                <c:pt idx="2162">
                  <c:v>3.0609999999999999E-3</c:v>
                </c:pt>
                <c:pt idx="2163">
                  <c:v>3.065E-3</c:v>
                </c:pt>
                <c:pt idx="2164">
                  <c:v>3.065E-3</c:v>
                </c:pt>
                <c:pt idx="2165">
                  <c:v>3.0609999999999999E-3</c:v>
                </c:pt>
                <c:pt idx="2166">
                  <c:v>3.0609999999999999E-3</c:v>
                </c:pt>
                <c:pt idx="2167">
                  <c:v>3.058E-3</c:v>
                </c:pt>
                <c:pt idx="2168">
                  <c:v>3.065E-3</c:v>
                </c:pt>
                <c:pt idx="2169">
                  <c:v>3.058E-3</c:v>
                </c:pt>
                <c:pt idx="2170">
                  <c:v>3.058E-3</c:v>
                </c:pt>
                <c:pt idx="2171">
                  <c:v>3.065E-3</c:v>
                </c:pt>
                <c:pt idx="2172">
                  <c:v>3.0609999999999999E-3</c:v>
                </c:pt>
                <c:pt idx="2173">
                  <c:v>3.0500000000000002E-3</c:v>
                </c:pt>
                <c:pt idx="2174">
                  <c:v>3.0500000000000002E-3</c:v>
                </c:pt>
                <c:pt idx="2175">
                  <c:v>3.0760000000000002E-3</c:v>
                </c:pt>
                <c:pt idx="2176">
                  <c:v>3.058E-3</c:v>
                </c:pt>
                <c:pt idx="2177">
                  <c:v>3.065E-3</c:v>
                </c:pt>
                <c:pt idx="2178">
                  <c:v>3.0609999999999999E-3</c:v>
                </c:pt>
                <c:pt idx="2179">
                  <c:v>3.058E-3</c:v>
                </c:pt>
                <c:pt idx="2180">
                  <c:v>3.0609999999999999E-3</c:v>
                </c:pt>
                <c:pt idx="2181">
                  <c:v>3.058E-3</c:v>
                </c:pt>
                <c:pt idx="2182">
                  <c:v>3.0609999999999999E-3</c:v>
                </c:pt>
                <c:pt idx="2183">
                  <c:v>3.065E-3</c:v>
                </c:pt>
                <c:pt idx="2184">
                  <c:v>3.0360000000000001E-3</c:v>
                </c:pt>
                <c:pt idx="2185">
                  <c:v>3.0500000000000002E-3</c:v>
                </c:pt>
                <c:pt idx="2186">
                  <c:v>3.039E-3</c:v>
                </c:pt>
                <c:pt idx="2187">
                  <c:v>3.058E-3</c:v>
                </c:pt>
                <c:pt idx="2188">
                  <c:v>3.058E-3</c:v>
                </c:pt>
                <c:pt idx="2189">
                  <c:v>3.0430000000000001E-3</c:v>
                </c:pt>
                <c:pt idx="2190">
                  <c:v>3.0539999999999999E-3</c:v>
                </c:pt>
                <c:pt idx="2191">
                  <c:v>3.0500000000000002E-3</c:v>
                </c:pt>
                <c:pt idx="2192">
                  <c:v>3.0469999999999998E-3</c:v>
                </c:pt>
                <c:pt idx="2193">
                  <c:v>3.0539999999999999E-3</c:v>
                </c:pt>
                <c:pt idx="2194">
                  <c:v>3.058E-3</c:v>
                </c:pt>
                <c:pt idx="2195">
                  <c:v>3.0609999999999999E-3</c:v>
                </c:pt>
                <c:pt idx="2196">
                  <c:v>3.058E-3</c:v>
                </c:pt>
                <c:pt idx="2197">
                  <c:v>3.0609999999999999E-3</c:v>
                </c:pt>
                <c:pt idx="2198">
                  <c:v>3.0500000000000002E-3</c:v>
                </c:pt>
                <c:pt idx="2199">
                  <c:v>3.0539999999999999E-3</c:v>
                </c:pt>
                <c:pt idx="2200">
                  <c:v>3.058E-3</c:v>
                </c:pt>
                <c:pt idx="2201">
                  <c:v>3.0609999999999999E-3</c:v>
                </c:pt>
                <c:pt idx="2202">
                  <c:v>3.065E-3</c:v>
                </c:pt>
                <c:pt idx="2203">
                  <c:v>3.0690000000000001E-3</c:v>
                </c:pt>
                <c:pt idx="2204">
                  <c:v>3.0690000000000001E-3</c:v>
                </c:pt>
                <c:pt idx="2205">
                  <c:v>3.065E-3</c:v>
                </c:pt>
                <c:pt idx="2206">
                  <c:v>3.065E-3</c:v>
                </c:pt>
                <c:pt idx="2207">
                  <c:v>3.0609999999999999E-3</c:v>
                </c:pt>
                <c:pt idx="2208">
                  <c:v>3.065E-3</c:v>
                </c:pt>
                <c:pt idx="2209">
                  <c:v>3.0760000000000002E-3</c:v>
                </c:pt>
                <c:pt idx="2210">
                  <c:v>3.0720000000000001E-3</c:v>
                </c:pt>
                <c:pt idx="2211">
                  <c:v>3.0760000000000002E-3</c:v>
                </c:pt>
                <c:pt idx="2212">
                  <c:v>3.0690000000000001E-3</c:v>
                </c:pt>
                <c:pt idx="2213">
                  <c:v>3.0690000000000001E-3</c:v>
                </c:pt>
                <c:pt idx="2214">
                  <c:v>3.0720000000000001E-3</c:v>
                </c:pt>
                <c:pt idx="2215">
                  <c:v>3.0690000000000001E-3</c:v>
                </c:pt>
                <c:pt idx="2216">
                  <c:v>3.0720000000000001E-3</c:v>
                </c:pt>
                <c:pt idx="2217">
                  <c:v>3.065E-3</c:v>
                </c:pt>
                <c:pt idx="2218">
                  <c:v>3.065E-3</c:v>
                </c:pt>
                <c:pt idx="2219">
                  <c:v>3.0609999999999999E-3</c:v>
                </c:pt>
                <c:pt idx="2220">
                  <c:v>3.065E-3</c:v>
                </c:pt>
                <c:pt idx="2221">
                  <c:v>3.0500000000000002E-3</c:v>
                </c:pt>
                <c:pt idx="2222">
                  <c:v>3.065E-3</c:v>
                </c:pt>
                <c:pt idx="2223">
                  <c:v>3.0609999999999999E-3</c:v>
                </c:pt>
                <c:pt idx="2224">
                  <c:v>3.0609999999999999E-3</c:v>
                </c:pt>
                <c:pt idx="2225">
                  <c:v>3.0690000000000001E-3</c:v>
                </c:pt>
                <c:pt idx="2226">
                  <c:v>3.065E-3</c:v>
                </c:pt>
                <c:pt idx="2227">
                  <c:v>3.0720000000000001E-3</c:v>
                </c:pt>
                <c:pt idx="2228">
                  <c:v>3.065E-3</c:v>
                </c:pt>
                <c:pt idx="2229">
                  <c:v>3.0609999999999999E-3</c:v>
                </c:pt>
                <c:pt idx="2230">
                  <c:v>3.0690000000000001E-3</c:v>
                </c:pt>
                <c:pt idx="2231">
                  <c:v>3.065E-3</c:v>
                </c:pt>
                <c:pt idx="2232">
                  <c:v>3.065E-3</c:v>
                </c:pt>
                <c:pt idx="2233">
                  <c:v>3.0720000000000001E-3</c:v>
                </c:pt>
                <c:pt idx="2234">
                  <c:v>3.0760000000000002E-3</c:v>
                </c:pt>
                <c:pt idx="2235">
                  <c:v>3.0720000000000001E-3</c:v>
                </c:pt>
                <c:pt idx="2236">
                  <c:v>3.065E-3</c:v>
                </c:pt>
                <c:pt idx="2237">
                  <c:v>3.065E-3</c:v>
                </c:pt>
                <c:pt idx="2238">
                  <c:v>3.0760000000000002E-3</c:v>
                </c:pt>
                <c:pt idx="2239">
                  <c:v>3.0609999999999999E-3</c:v>
                </c:pt>
                <c:pt idx="2240">
                  <c:v>3.0760000000000002E-3</c:v>
                </c:pt>
                <c:pt idx="2241">
                  <c:v>3.0720000000000001E-3</c:v>
                </c:pt>
                <c:pt idx="2242">
                  <c:v>3.0799999999999998E-3</c:v>
                </c:pt>
                <c:pt idx="2243">
                  <c:v>3.0720000000000001E-3</c:v>
                </c:pt>
                <c:pt idx="2244">
                  <c:v>3.0799999999999998E-3</c:v>
                </c:pt>
                <c:pt idx="2245">
                  <c:v>3.0690000000000001E-3</c:v>
                </c:pt>
                <c:pt idx="2246">
                  <c:v>3.0720000000000001E-3</c:v>
                </c:pt>
                <c:pt idx="2247">
                  <c:v>3.0690000000000001E-3</c:v>
                </c:pt>
                <c:pt idx="2248">
                  <c:v>3.0690000000000001E-3</c:v>
                </c:pt>
                <c:pt idx="2249">
                  <c:v>3.065E-3</c:v>
                </c:pt>
                <c:pt idx="2250">
                  <c:v>3.0720000000000001E-3</c:v>
                </c:pt>
                <c:pt idx="2251">
                  <c:v>3.0760000000000002E-3</c:v>
                </c:pt>
                <c:pt idx="2252">
                  <c:v>3.0760000000000002E-3</c:v>
                </c:pt>
                <c:pt idx="2253">
                  <c:v>3.0720000000000001E-3</c:v>
                </c:pt>
                <c:pt idx="2254">
                  <c:v>3.0609999999999999E-3</c:v>
                </c:pt>
                <c:pt idx="2255">
                  <c:v>3.0690000000000001E-3</c:v>
                </c:pt>
                <c:pt idx="2256">
                  <c:v>3.0690000000000001E-3</c:v>
                </c:pt>
                <c:pt idx="2257">
                  <c:v>3.0720000000000001E-3</c:v>
                </c:pt>
                <c:pt idx="2258">
                  <c:v>3.065E-3</c:v>
                </c:pt>
                <c:pt idx="2259">
                  <c:v>3.065E-3</c:v>
                </c:pt>
                <c:pt idx="2260">
                  <c:v>3.0720000000000001E-3</c:v>
                </c:pt>
                <c:pt idx="2261">
                  <c:v>3.065E-3</c:v>
                </c:pt>
                <c:pt idx="2262">
                  <c:v>3.0720000000000001E-3</c:v>
                </c:pt>
                <c:pt idx="2263">
                  <c:v>3.0469999999999998E-3</c:v>
                </c:pt>
                <c:pt idx="2264">
                  <c:v>3.065E-3</c:v>
                </c:pt>
                <c:pt idx="2265">
                  <c:v>3.0609999999999999E-3</c:v>
                </c:pt>
                <c:pt idx="2266">
                  <c:v>3.0720000000000001E-3</c:v>
                </c:pt>
                <c:pt idx="2267">
                  <c:v>3.058E-3</c:v>
                </c:pt>
                <c:pt idx="2268">
                  <c:v>3.0609999999999999E-3</c:v>
                </c:pt>
                <c:pt idx="2269">
                  <c:v>3.058E-3</c:v>
                </c:pt>
                <c:pt idx="2270">
                  <c:v>3.0799999999999998E-3</c:v>
                </c:pt>
                <c:pt idx="2271">
                  <c:v>3.0690000000000001E-3</c:v>
                </c:pt>
                <c:pt idx="2272">
                  <c:v>3.0690000000000001E-3</c:v>
                </c:pt>
                <c:pt idx="2273">
                  <c:v>3.0760000000000002E-3</c:v>
                </c:pt>
                <c:pt idx="2274">
                  <c:v>3.0720000000000001E-3</c:v>
                </c:pt>
                <c:pt idx="2275">
                  <c:v>3.0609999999999999E-3</c:v>
                </c:pt>
                <c:pt idx="2276">
                  <c:v>3.0469999999999998E-3</c:v>
                </c:pt>
                <c:pt idx="2277">
                  <c:v>3.0469999999999998E-3</c:v>
                </c:pt>
                <c:pt idx="2278">
                  <c:v>3.0430000000000001E-3</c:v>
                </c:pt>
                <c:pt idx="2279">
                  <c:v>3.0279999999999999E-3</c:v>
                </c:pt>
                <c:pt idx="2280">
                  <c:v>3.0430000000000001E-3</c:v>
                </c:pt>
                <c:pt idx="2281">
                  <c:v>3.0690000000000001E-3</c:v>
                </c:pt>
                <c:pt idx="2282">
                  <c:v>3.0690000000000001E-3</c:v>
                </c:pt>
                <c:pt idx="2283">
                  <c:v>3.065E-3</c:v>
                </c:pt>
                <c:pt idx="2284">
                  <c:v>3.0609999999999999E-3</c:v>
                </c:pt>
                <c:pt idx="2285">
                  <c:v>3.0720000000000001E-3</c:v>
                </c:pt>
                <c:pt idx="2286">
                  <c:v>3.0720000000000001E-3</c:v>
                </c:pt>
                <c:pt idx="2287">
                  <c:v>3.0690000000000001E-3</c:v>
                </c:pt>
                <c:pt idx="2288">
                  <c:v>3.0609999999999999E-3</c:v>
                </c:pt>
                <c:pt idx="2289">
                  <c:v>3.0829999999999998E-3</c:v>
                </c:pt>
                <c:pt idx="2290">
                  <c:v>2.9849999999999998E-3</c:v>
                </c:pt>
                <c:pt idx="2291">
                  <c:v>3.0100000000000001E-3</c:v>
                </c:pt>
                <c:pt idx="2292">
                  <c:v>3.003E-3</c:v>
                </c:pt>
                <c:pt idx="2293">
                  <c:v>3.0140000000000002E-3</c:v>
                </c:pt>
                <c:pt idx="2294">
                  <c:v>3.0170000000000002E-3</c:v>
                </c:pt>
                <c:pt idx="2295">
                  <c:v>3.0140000000000002E-3</c:v>
                </c:pt>
                <c:pt idx="2296">
                  <c:v>2.967E-3</c:v>
                </c:pt>
                <c:pt idx="2297">
                  <c:v>2.967E-3</c:v>
                </c:pt>
                <c:pt idx="2298">
                  <c:v>2.9640000000000001E-3</c:v>
                </c:pt>
                <c:pt idx="2299">
                  <c:v>2.9710000000000001E-3</c:v>
                </c:pt>
                <c:pt idx="2300">
                  <c:v>2.9740000000000001E-3</c:v>
                </c:pt>
                <c:pt idx="2301">
                  <c:v>2.9740000000000001E-3</c:v>
                </c:pt>
                <c:pt idx="2302">
                  <c:v>2.9849999999999998E-3</c:v>
                </c:pt>
                <c:pt idx="2303">
                  <c:v>2.9780000000000002E-3</c:v>
                </c:pt>
                <c:pt idx="2304">
                  <c:v>2.9740000000000001E-3</c:v>
                </c:pt>
                <c:pt idx="2305">
                  <c:v>2.9780000000000002E-3</c:v>
                </c:pt>
                <c:pt idx="2306">
                  <c:v>2.9780000000000002E-3</c:v>
                </c:pt>
                <c:pt idx="2307">
                  <c:v>2.996E-3</c:v>
                </c:pt>
                <c:pt idx="2308">
                  <c:v>2.9919999999999999E-3</c:v>
                </c:pt>
                <c:pt idx="2309">
                  <c:v>3.003E-3</c:v>
                </c:pt>
                <c:pt idx="2310">
                  <c:v>2.9849999999999998E-3</c:v>
                </c:pt>
                <c:pt idx="2311">
                  <c:v>2.9989999999999999E-3</c:v>
                </c:pt>
                <c:pt idx="2312">
                  <c:v>2.9989999999999999E-3</c:v>
                </c:pt>
                <c:pt idx="2313">
                  <c:v>2.996E-3</c:v>
                </c:pt>
                <c:pt idx="2314">
                  <c:v>2.9989999999999999E-3</c:v>
                </c:pt>
                <c:pt idx="2315">
                  <c:v>3.0760000000000002E-3</c:v>
                </c:pt>
                <c:pt idx="2316">
                  <c:v>3.0720000000000001E-3</c:v>
                </c:pt>
                <c:pt idx="2317">
                  <c:v>3.0720000000000001E-3</c:v>
                </c:pt>
                <c:pt idx="2318">
                  <c:v>3.065E-3</c:v>
                </c:pt>
                <c:pt idx="2319">
                  <c:v>3.0760000000000002E-3</c:v>
                </c:pt>
                <c:pt idx="2320">
                  <c:v>2.9710000000000001E-3</c:v>
                </c:pt>
                <c:pt idx="2321">
                  <c:v>2.9640000000000001E-3</c:v>
                </c:pt>
                <c:pt idx="2322">
                  <c:v>2.9740000000000001E-3</c:v>
                </c:pt>
                <c:pt idx="2323">
                  <c:v>2.9710000000000001E-3</c:v>
                </c:pt>
                <c:pt idx="2324">
                  <c:v>2.9780000000000002E-3</c:v>
                </c:pt>
                <c:pt idx="2325">
                  <c:v>2.9810000000000001E-3</c:v>
                </c:pt>
                <c:pt idx="2326">
                  <c:v>2.9740000000000001E-3</c:v>
                </c:pt>
                <c:pt idx="2327">
                  <c:v>2.9810000000000001E-3</c:v>
                </c:pt>
                <c:pt idx="2328">
                  <c:v>2.9780000000000002E-3</c:v>
                </c:pt>
                <c:pt idx="2329">
                  <c:v>2.9780000000000002E-3</c:v>
                </c:pt>
                <c:pt idx="2330">
                  <c:v>2.9780000000000002E-3</c:v>
                </c:pt>
                <c:pt idx="2331">
                  <c:v>2.967E-3</c:v>
                </c:pt>
                <c:pt idx="2332">
                  <c:v>2.9740000000000001E-3</c:v>
                </c:pt>
                <c:pt idx="2333">
                  <c:v>2.9880000000000002E-3</c:v>
                </c:pt>
                <c:pt idx="2334">
                  <c:v>2.96E-3</c:v>
                </c:pt>
                <c:pt idx="2335">
                  <c:v>2.96E-3</c:v>
                </c:pt>
                <c:pt idx="2336">
                  <c:v>2.9529999999999999E-3</c:v>
                </c:pt>
                <c:pt idx="2337">
                  <c:v>2.96E-3</c:v>
                </c:pt>
                <c:pt idx="2338">
                  <c:v>2.9740000000000001E-3</c:v>
                </c:pt>
                <c:pt idx="2339">
                  <c:v>2.9740000000000001E-3</c:v>
                </c:pt>
                <c:pt idx="2340">
                  <c:v>2.9780000000000002E-3</c:v>
                </c:pt>
                <c:pt idx="2341">
                  <c:v>2.96E-3</c:v>
                </c:pt>
                <c:pt idx="2342">
                  <c:v>2.957E-3</c:v>
                </c:pt>
                <c:pt idx="2343">
                  <c:v>2.9740000000000001E-3</c:v>
                </c:pt>
                <c:pt idx="2344">
                  <c:v>2.9640000000000001E-3</c:v>
                </c:pt>
                <c:pt idx="2345">
                  <c:v>2.9640000000000001E-3</c:v>
                </c:pt>
                <c:pt idx="2346">
                  <c:v>2.9710000000000001E-3</c:v>
                </c:pt>
                <c:pt idx="2347">
                  <c:v>2.9710000000000001E-3</c:v>
                </c:pt>
                <c:pt idx="2348">
                  <c:v>2.9740000000000001E-3</c:v>
                </c:pt>
                <c:pt idx="2349">
                  <c:v>2.9810000000000001E-3</c:v>
                </c:pt>
                <c:pt idx="2350">
                  <c:v>2.9740000000000001E-3</c:v>
                </c:pt>
                <c:pt idx="2351">
                  <c:v>2.9810000000000001E-3</c:v>
                </c:pt>
                <c:pt idx="2352">
                  <c:v>2.9780000000000002E-3</c:v>
                </c:pt>
                <c:pt idx="2353">
                  <c:v>2.9740000000000001E-3</c:v>
                </c:pt>
                <c:pt idx="2354">
                  <c:v>2.9710000000000001E-3</c:v>
                </c:pt>
                <c:pt idx="2355">
                  <c:v>2.9780000000000002E-3</c:v>
                </c:pt>
                <c:pt idx="2356">
                  <c:v>2.9780000000000002E-3</c:v>
                </c:pt>
                <c:pt idx="2357">
                  <c:v>2.9810000000000001E-3</c:v>
                </c:pt>
                <c:pt idx="2358">
                  <c:v>2.8519999999999999E-3</c:v>
                </c:pt>
                <c:pt idx="2359">
                  <c:v>2.859E-3</c:v>
                </c:pt>
                <c:pt idx="2360">
                  <c:v>2.869E-3</c:v>
                </c:pt>
                <c:pt idx="2361">
                  <c:v>2.869E-3</c:v>
                </c:pt>
                <c:pt idx="2362">
                  <c:v>2.8660000000000001E-3</c:v>
                </c:pt>
                <c:pt idx="2363">
                  <c:v>2.8760000000000001E-3</c:v>
                </c:pt>
                <c:pt idx="2364">
                  <c:v>2.8760000000000001E-3</c:v>
                </c:pt>
                <c:pt idx="2365">
                  <c:v>2.8730000000000001E-3</c:v>
                </c:pt>
                <c:pt idx="2366">
                  <c:v>2.879E-3</c:v>
                </c:pt>
                <c:pt idx="2367">
                  <c:v>2.8830000000000001E-3</c:v>
                </c:pt>
                <c:pt idx="2368">
                  <c:v>2.8760000000000001E-3</c:v>
                </c:pt>
                <c:pt idx="2369">
                  <c:v>2.8930000000000002E-3</c:v>
                </c:pt>
                <c:pt idx="2370">
                  <c:v>2.8900000000000002E-3</c:v>
                </c:pt>
                <c:pt idx="2371">
                  <c:v>2.8960000000000001E-3</c:v>
                </c:pt>
                <c:pt idx="2372">
                  <c:v>2.8930000000000002E-3</c:v>
                </c:pt>
                <c:pt idx="2373">
                  <c:v>2.8999999999999998E-3</c:v>
                </c:pt>
                <c:pt idx="2374">
                  <c:v>2.8999999999999998E-3</c:v>
                </c:pt>
                <c:pt idx="2375">
                  <c:v>2.8900000000000002E-3</c:v>
                </c:pt>
                <c:pt idx="2376">
                  <c:v>2.9030000000000002E-3</c:v>
                </c:pt>
                <c:pt idx="2377">
                  <c:v>2.8760000000000001E-3</c:v>
                </c:pt>
                <c:pt idx="2378">
                  <c:v>2.8930000000000002E-3</c:v>
                </c:pt>
                <c:pt idx="2379">
                  <c:v>2.8760000000000001E-3</c:v>
                </c:pt>
                <c:pt idx="2380">
                  <c:v>2.869E-3</c:v>
                </c:pt>
                <c:pt idx="2381">
                  <c:v>2.879E-3</c:v>
                </c:pt>
                <c:pt idx="2382">
                  <c:v>2.8730000000000001E-3</c:v>
                </c:pt>
                <c:pt idx="2383">
                  <c:v>2.8760000000000001E-3</c:v>
                </c:pt>
                <c:pt idx="2384">
                  <c:v>2.8449999999999999E-3</c:v>
                </c:pt>
                <c:pt idx="2385">
                  <c:v>2.8379999999999998E-3</c:v>
                </c:pt>
                <c:pt idx="2386">
                  <c:v>2.8279999999999998E-3</c:v>
                </c:pt>
                <c:pt idx="2387">
                  <c:v>2.8419999999999999E-3</c:v>
                </c:pt>
                <c:pt idx="2388">
                  <c:v>2.8319999999999999E-3</c:v>
                </c:pt>
                <c:pt idx="2389">
                  <c:v>2.8419999999999999E-3</c:v>
                </c:pt>
                <c:pt idx="2390">
                  <c:v>2.849E-3</c:v>
                </c:pt>
                <c:pt idx="2391">
                  <c:v>2.8419999999999999E-3</c:v>
                </c:pt>
                <c:pt idx="2392">
                  <c:v>2.8379999999999998E-3</c:v>
                </c:pt>
                <c:pt idx="2393">
                  <c:v>2.8419999999999999E-3</c:v>
                </c:pt>
                <c:pt idx="2394">
                  <c:v>2.849E-3</c:v>
                </c:pt>
                <c:pt idx="2395">
                  <c:v>2.8519999999999999E-3</c:v>
                </c:pt>
                <c:pt idx="2396">
                  <c:v>2.849E-3</c:v>
                </c:pt>
                <c:pt idx="2397">
                  <c:v>2.8449999999999999E-3</c:v>
                </c:pt>
                <c:pt idx="2398">
                  <c:v>2.849E-3</c:v>
                </c:pt>
                <c:pt idx="2399">
                  <c:v>2.8379999999999998E-3</c:v>
                </c:pt>
                <c:pt idx="2400">
                  <c:v>2.8519999999999999E-3</c:v>
                </c:pt>
                <c:pt idx="2401">
                  <c:v>2.8930000000000002E-3</c:v>
                </c:pt>
                <c:pt idx="2402">
                  <c:v>2.8900000000000002E-3</c:v>
                </c:pt>
                <c:pt idx="2403">
                  <c:v>2.8860000000000001E-3</c:v>
                </c:pt>
                <c:pt idx="2404">
                  <c:v>2.8960000000000001E-3</c:v>
                </c:pt>
                <c:pt idx="2405">
                  <c:v>2.8999999999999998E-3</c:v>
                </c:pt>
                <c:pt idx="2406">
                  <c:v>2.8960000000000001E-3</c:v>
                </c:pt>
                <c:pt idx="2407">
                  <c:v>2.8999999999999998E-3</c:v>
                </c:pt>
                <c:pt idx="2408">
                  <c:v>2.8930000000000002E-3</c:v>
                </c:pt>
                <c:pt idx="2409">
                  <c:v>2.9069999999999999E-3</c:v>
                </c:pt>
                <c:pt idx="2410">
                  <c:v>2.8960000000000001E-3</c:v>
                </c:pt>
                <c:pt idx="2411">
                  <c:v>2.9139999999999999E-3</c:v>
                </c:pt>
                <c:pt idx="2412">
                  <c:v>2.9030000000000002E-3</c:v>
                </c:pt>
                <c:pt idx="2413">
                  <c:v>2.9069999999999999E-3</c:v>
                </c:pt>
                <c:pt idx="2414">
                  <c:v>2.9030000000000002E-3</c:v>
                </c:pt>
                <c:pt idx="2415">
                  <c:v>2.9030000000000002E-3</c:v>
                </c:pt>
                <c:pt idx="2416">
                  <c:v>2.8999999999999998E-3</c:v>
                </c:pt>
                <c:pt idx="2417">
                  <c:v>2.8960000000000001E-3</c:v>
                </c:pt>
                <c:pt idx="2418">
                  <c:v>2.911E-3</c:v>
                </c:pt>
                <c:pt idx="2419">
                  <c:v>2.9069999999999999E-3</c:v>
                </c:pt>
                <c:pt idx="2420">
                  <c:v>2.8999999999999998E-3</c:v>
                </c:pt>
                <c:pt idx="2421">
                  <c:v>2.8999999999999998E-3</c:v>
                </c:pt>
                <c:pt idx="2422">
                  <c:v>2.8930000000000002E-3</c:v>
                </c:pt>
                <c:pt idx="2423">
                  <c:v>2.8930000000000002E-3</c:v>
                </c:pt>
                <c:pt idx="2424">
                  <c:v>2.8760000000000001E-3</c:v>
                </c:pt>
                <c:pt idx="2425">
                  <c:v>2.8960000000000001E-3</c:v>
                </c:pt>
                <c:pt idx="2426">
                  <c:v>2.8900000000000002E-3</c:v>
                </c:pt>
                <c:pt idx="2427">
                  <c:v>2.8930000000000002E-3</c:v>
                </c:pt>
                <c:pt idx="2428">
                  <c:v>2.8999999999999998E-3</c:v>
                </c:pt>
                <c:pt idx="2429">
                  <c:v>2.8900000000000002E-3</c:v>
                </c:pt>
                <c:pt idx="2430">
                  <c:v>2.8930000000000002E-3</c:v>
                </c:pt>
                <c:pt idx="2431">
                  <c:v>2.8960000000000001E-3</c:v>
                </c:pt>
                <c:pt idx="2432">
                  <c:v>2.8960000000000001E-3</c:v>
                </c:pt>
                <c:pt idx="2433">
                  <c:v>2.8900000000000002E-3</c:v>
                </c:pt>
                <c:pt idx="2434">
                  <c:v>2.8860000000000001E-3</c:v>
                </c:pt>
                <c:pt idx="2435">
                  <c:v>2.8930000000000002E-3</c:v>
                </c:pt>
                <c:pt idx="2436">
                  <c:v>2.8830000000000001E-3</c:v>
                </c:pt>
                <c:pt idx="2437">
                  <c:v>2.8860000000000001E-3</c:v>
                </c:pt>
                <c:pt idx="2438">
                  <c:v>2.8960000000000001E-3</c:v>
                </c:pt>
                <c:pt idx="2439">
                  <c:v>2.8999999999999998E-3</c:v>
                </c:pt>
                <c:pt idx="2440">
                  <c:v>2.8900000000000002E-3</c:v>
                </c:pt>
                <c:pt idx="2441">
                  <c:v>2.8999999999999998E-3</c:v>
                </c:pt>
                <c:pt idx="2442">
                  <c:v>2.8960000000000001E-3</c:v>
                </c:pt>
                <c:pt idx="2443">
                  <c:v>2.8999999999999998E-3</c:v>
                </c:pt>
                <c:pt idx="2444">
                  <c:v>2.8999999999999998E-3</c:v>
                </c:pt>
                <c:pt idx="2445">
                  <c:v>2.8999999999999998E-3</c:v>
                </c:pt>
                <c:pt idx="2446">
                  <c:v>2.9030000000000002E-3</c:v>
                </c:pt>
                <c:pt idx="2447">
                  <c:v>2.9030000000000002E-3</c:v>
                </c:pt>
                <c:pt idx="2448">
                  <c:v>2.8930000000000002E-3</c:v>
                </c:pt>
                <c:pt idx="2449">
                  <c:v>2.8960000000000001E-3</c:v>
                </c:pt>
                <c:pt idx="2450">
                  <c:v>2.8900000000000002E-3</c:v>
                </c:pt>
                <c:pt idx="2451">
                  <c:v>2.8900000000000002E-3</c:v>
                </c:pt>
                <c:pt idx="2452">
                  <c:v>2.8960000000000001E-3</c:v>
                </c:pt>
                <c:pt idx="2453">
                  <c:v>2.8830000000000001E-3</c:v>
                </c:pt>
                <c:pt idx="2454">
                  <c:v>2.8930000000000002E-3</c:v>
                </c:pt>
                <c:pt idx="2455">
                  <c:v>2.8900000000000002E-3</c:v>
                </c:pt>
                <c:pt idx="2456">
                  <c:v>2.8860000000000001E-3</c:v>
                </c:pt>
                <c:pt idx="2457">
                  <c:v>2.8860000000000001E-3</c:v>
                </c:pt>
                <c:pt idx="2458">
                  <c:v>2.8860000000000001E-3</c:v>
                </c:pt>
                <c:pt idx="2459">
                  <c:v>2.8860000000000001E-3</c:v>
                </c:pt>
                <c:pt idx="2460">
                  <c:v>2.8860000000000001E-3</c:v>
                </c:pt>
                <c:pt idx="2461">
                  <c:v>2.8900000000000002E-3</c:v>
                </c:pt>
                <c:pt idx="2462">
                  <c:v>2.8900000000000002E-3</c:v>
                </c:pt>
                <c:pt idx="2463">
                  <c:v>2.8930000000000002E-3</c:v>
                </c:pt>
                <c:pt idx="2464">
                  <c:v>2.8860000000000001E-3</c:v>
                </c:pt>
                <c:pt idx="2465">
                  <c:v>2.8860000000000001E-3</c:v>
                </c:pt>
                <c:pt idx="2466">
                  <c:v>2.8930000000000002E-3</c:v>
                </c:pt>
                <c:pt idx="2467">
                  <c:v>2.8860000000000001E-3</c:v>
                </c:pt>
                <c:pt idx="2468">
                  <c:v>2.8930000000000002E-3</c:v>
                </c:pt>
                <c:pt idx="2469">
                  <c:v>2.8860000000000001E-3</c:v>
                </c:pt>
                <c:pt idx="2470">
                  <c:v>2.8999999999999998E-3</c:v>
                </c:pt>
                <c:pt idx="2471">
                  <c:v>2.8900000000000002E-3</c:v>
                </c:pt>
                <c:pt idx="2472">
                  <c:v>2.8930000000000002E-3</c:v>
                </c:pt>
                <c:pt idx="2473">
                  <c:v>2.8900000000000002E-3</c:v>
                </c:pt>
                <c:pt idx="2474">
                  <c:v>2.879E-3</c:v>
                </c:pt>
                <c:pt idx="2475">
                  <c:v>2.8830000000000001E-3</c:v>
                </c:pt>
                <c:pt idx="2476">
                  <c:v>2.8960000000000001E-3</c:v>
                </c:pt>
                <c:pt idx="2477">
                  <c:v>2.8860000000000001E-3</c:v>
                </c:pt>
                <c:pt idx="2478">
                  <c:v>2.8930000000000002E-3</c:v>
                </c:pt>
                <c:pt idx="2479">
                  <c:v>2.8930000000000002E-3</c:v>
                </c:pt>
                <c:pt idx="2480">
                  <c:v>2.8930000000000002E-3</c:v>
                </c:pt>
                <c:pt idx="2481">
                  <c:v>2.8960000000000001E-3</c:v>
                </c:pt>
                <c:pt idx="2482">
                  <c:v>2.8999999999999998E-3</c:v>
                </c:pt>
                <c:pt idx="2483">
                  <c:v>2.8960000000000001E-3</c:v>
                </c:pt>
                <c:pt idx="2484">
                  <c:v>2.879E-3</c:v>
                </c:pt>
                <c:pt idx="2485">
                  <c:v>2.8930000000000002E-3</c:v>
                </c:pt>
                <c:pt idx="2486">
                  <c:v>2.8960000000000001E-3</c:v>
                </c:pt>
                <c:pt idx="2487">
                  <c:v>2.9030000000000002E-3</c:v>
                </c:pt>
                <c:pt idx="2488">
                  <c:v>2.8999999999999998E-3</c:v>
                </c:pt>
                <c:pt idx="2489">
                  <c:v>2.8930000000000002E-3</c:v>
                </c:pt>
                <c:pt idx="2490">
                  <c:v>2.8960000000000001E-3</c:v>
                </c:pt>
                <c:pt idx="2491">
                  <c:v>2.9069999999999999E-3</c:v>
                </c:pt>
                <c:pt idx="2492">
                  <c:v>2.9030000000000002E-3</c:v>
                </c:pt>
                <c:pt idx="2493">
                  <c:v>2.9030000000000002E-3</c:v>
                </c:pt>
                <c:pt idx="2494">
                  <c:v>2.911E-3</c:v>
                </c:pt>
                <c:pt idx="2495">
                  <c:v>2.9069999999999999E-3</c:v>
                </c:pt>
                <c:pt idx="2496">
                  <c:v>2.9069999999999999E-3</c:v>
                </c:pt>
                <c:pt idx="2497">
                  <c:v>2.9030000000000002E-3</c:v>
                </c:pt>
                <c:pt idx="2498">
                  <c:v>2.8999999999999998E-3</c:v>
                </c:pt>
                <c:pt idx="2499">
                  <c:v>2.918E-3</c:v>
                </c:pt>
                <c:pt idx="2500">
                  <c:v>2.9250000000000001E-3</c:v>
                </c:pt>
                <c:pt idx="2501">
                  <c:v>2.9139999999999999E-3</c:v>
                </c:pt>
                <c:pt idx="2502">
                  <c:v>2.921E-3</c:v>
                </c:pt>
                <c:pt idx="2503">
                  <c:v>2.918E-3</c:v>
                </c:pt>
                <c:pt idx="2504">
                  <c:v>2.9069999999999999E-3</c:v>
                </c:pt>
                <c:pt idx="2505">
                  <c:v>2.911E-3</c:v>
                </c:pt>
                <c:pt idx="2506">
                  <c:v>2.918E-3</c:v>
                </c:pt>
                <c:pt idx="2507">
                  <c:v>2.9139999999999999E-3</c:v>
                </c:pt>
                <c:pt idx="2508">
                  <c:v>2.9139999999999999E-3</c:v>
                </c:pt>
                <c:pt idx="2509">
                  <c:v>2.918E-3</c:v>
                </c:pt>
                <c:pt idx="2510">
                  <c:v>2.9139999999999999E-3</c:v>
                </c:pt>
                <c:pt idx="2511">
                  <c:v>2.9030000000000002E-3</c:v>
                </c:pt>
                <c:pt idx="2512">
                  <c:v>2.9139999999999999E-3</c:v>
                </c:pt>
                <c:pt idx="2513">
                  <c:v>2.911E-3</c:v>
                </c:pt>
                <c:pt idx="2514">
                  <c:v>2.9069999999999999E-3</c:v>
                </c:pt>
                <c:pt idx="2515">
                  <c:v>2.9069999999999999E-3</c:v>
                </c:pt>
                <c:pt idx="2516">
                  <c:v>2.8999999999999998E-3</c:v>
                </c:pt>
                <c:pt idx="2517">
                  <c:v>2.9069999999999999E-3</c:v>
                </c:pt>
                <c:pt idx="2518">
                  <c:v>2.8999999999999998E-3</c:v>
                </c:pt>
                <c:pt idx="2519">
                  <c:v>2.9030000000000002E-3</c:v>
                </c:pt>
                <c:pt idx="2520">
                  <c:v>2.911E-3</c:v>
                </c:pt>
                <c:pt idx="2521">
                  <c:v>2.8999999999999998E-3</c:v>
                </c:pt>
                <c:pt idx="2522">
                  <c:v>2.9030000000000002E-3</c:v>
                </c:pt>
                <c:pt idx="2523">
                  <c:v>2.9139999999999999E-3</c:v>
                </c:pt>
                <c:pt idx="2524">
                  <c:v>2.9069999999999999E-3</c:v>
                </c:pt>
                <c:pt idx="2525">
                  <c:v>2.9139999999999999E-3</c:v>
                </c:pt>
                <c:pt idx="2526">
                  <c:v>2.911E-3</c:v>
                </c:pt>
                <c:pt idx="2527">
                  <c:v>2.8999999999999998E-3</c:v>
                </c:pt>
                <c:pt idx="2528">
                  <c:v>2.911E-3</c:v>
                </c:pt>
                <c:pt idx="2529">
                  <c:v>2.8999999999999998E-3</c:v>
                </c:pt>
                <c:pt idx="2530">
                  <c:v>2.9030000000000002E-3</c:v>
                </c:pt>
                <c:pt idx="2531">
                  <c:v>2.9069999999999999E-3</c:v>
                </c:pt>
                <c:pt idx="2532">
                  <c:v>2.9030000000000002E-3</c:v>
                </c:pt>
                <c:pt idx="2533">
                  <c:v>2.911E-3</c:v>
                </c:pt>
                <c:pt idx="2534">
                  <c:v>2.8960000000000001E-3</c:v>
                </c:pt>
                <c:pt idx="2535">
                  <c:v>2.8999999999999998E-3</c:v>
                </c:pt>
                <c:pt idx="2536">
                  <c:v>2.9069999999999999E-3</c:v>
                </c:pt>
                <c:pt idx="2537">
                  <c:v>2.9069999999999999E-3</c:v>
                </c:pt>
                <c:pt idx="2538">
                  <c:v>2.8999999999999998E-3</c:v>
                </c:pt>
                <c:pt idx="2539">
                  <c:v>2.9030000000000002E-3</c:v>
                </c:pt>
                <c:pt idx="2540">
                  <c:v>2.9069999999999999E-3</c:v>
                </c:pt>
                <c:pt idx="2541">
                  <c:v>2.9069999999999999E-3</c:v>
                </c:pt>
                <c:pt idx="2542">
                  <c:v>2.8960000000000001E-3</c:v>
                </c:pt>
                <c:pt idx="2543">
                  <c:v>2.8960000000000001E-3</c:v>
                </c:pt>
                <c:pt idx="2544">
                  <c:v>2.911E-3</c:v>
                </c:pt>
                <c:pt idx="2545">
                  <c:v>2.8999999999999998E-3</c:v>
                </c:pt>
                <c:pt idx="2546">
                  <c:v>2.9030000000000002E-3</c:v>
                </c:pt>
                <c:pt idx="2547">
                  <c:v>2.9030000000000002E-3</c:v>
                </c:pt>
                <c:pt idx="2548">
                  <c:v>2.8960000000000001E-3</c:v>
                </c:pt>
                <c:pt idx="2549">
                  <c:v>2.9139999999999999E-3</c:v>
                </c:pt>
                <c:pt idx="2550">
                  <c:v>2.8999999999999998E-3</c:v>
                </c:pt>
                <c:pt idx="2551">
                  <c:v>2.8960000000000001E-3</c:v>
                </c:pt>
                <c:pt idx="2552">
                  <c:v>2.8999999999999998E-3</c:v>
                </c:pt>
                <c:pt idx="2553">
                  <c:v>2.8960000000000001E-3</c:v>
                </c:pt>
                <c:pt idx="2554">
                  <c:v>2.8960000000000001E-3</c:v>
                </c:pt>
                <c:pt idx="2555">
                  <c:v>2.9030000000000002E-3</c:v>
                </c:pt>
                <c:pt idx="2556">
                  <c:v>2.764E-3</c:v>
                </c:pt>
                <c:pt idx="2557">
                  <c:v>2.8040000000000001E-3</c:v>
                </c:pt>
                <c:pt idx="2558">
                  <c:v>2.8180000000000002E-3</c:v>
                </c:pt>
                <c:pt idx="2559">
                  <c:v>2.8140000000000001E-3</c:v>
                </c:pt>
                <c:pt idx="2560">
                  <c:v>2.8249999999999998E-3</c:v>
                </c:pt>
                <c:pt idx="2561">
                  <c:v>2.8180000000000002E-3</c:v>
                </c:pt>
                <c:pt idx="2562">
                  <c:v>2.8379999999999998E-3</c:v>
                </c:pt>
                <c:pt idx="2563">
                  <c:v>2.8319999999999999E-3</c:v>
                </c:pt>
                <c:pt idx="2564">
                  <c:v>2.8419999999999999E-3</c:v>
                </c:pt>
                <c:pt idx="2565">
                  <c:v>2.8279999999999998E-3</c:v>
                </c:pt>
                <c:pt idx="2566">
                  <c:v>2.8419999999999999E-3</c:v>
                </c:pt>
                <c:pt idx="2567">
                  <c:v>2.8319999999999999E-3</c:v>
                </c:pt>
                <c:pt idx="2568">
                  <c:v>2.8449999999999999E-3</c:v>
                </c:pt>
                <c:pt idx="2569">
                  <c:v>2.8419999999999999E-3</c:v>
                </c:pt>
                <c:pt idx="2570">
                  <c:v>2.849E-3</c:v>
                </c:pt>
                <c:pt idx="2571">
                  <c:v>2.859E-3</c:v>
                </c:pt>
                <c:pt idx="2572">
                  <c:v>2.849E-3</c:v>
                </c:pt>
                <c:pt idx="2573">
                  <c:v>2.8449999999999999E-3</c:v>
                </c:pt>
                <c:pt idx="2574">
                  <c:v>3.065E-3</c:v>
                </c:pt>
                <c:pt idx="2575">
                  <c:v>3.0980000000000001E-3</c:v>
                </c:pt>
                <c:pt idx="2576">
                  <c:v>3.094E-3</c:v>
                </c:pt>
                <c:pt idx="2577">
                  <c:v>3.0980000000000001E-3</c:v>
                </c:pt>
                <c:pt idx="2578">
                  <c:v>3.094E-3</c:v>
                </c:pt>
                <c:pt idx="2579">
                  <c:v>2.8760000000000001E-3</c:v>
                </c:pt>
                <c:pt idx="2580">
                  <c:v>2.8730000000000001E-3</c:v>
                </c:pt>
                <c:pt idx="2581">
                  <c:v>2.8660000000000001E-3</c:v>
                </c:pt>
                <c:pt idx="2582">
                  <c:v>2.8730000000000001E-3</c:v>
                </c:pt>
                <c:pt idx="2583">
                  <c:v>2.8760000000000001E-3</c:v>
                </c:pt>
                <c:pt idx="2584">
                  <c:v>2.879E-3</c:v>
                </c:pt>
                <c:pt idx="2585">
                  <c:v>2.869E-3</c:v>
                </c:pt>
                <c:pt idx="2586">
                  <c:v>2.8830000000000001E-3</c:v>
                </c:pt>
                <c:pt idx="2587">
                  <c:v>2.8830000000000001E-3</c:v>
                </c:pt>
                <c:pt idx="2588">
                  <c:v>2.879E-3</c:v>
                </c:pt>
                <c:pt idx="2589">
                  <c:v>2.8860000000000001E-3</c:v>
                </c:pt>
                <c:pt idx="2590">
                  <c:v>2.8760000000000001E-3</c:v>
                </c:pt>
                <c:pt idx="2591">
                  <c:v>2.8860000000000001E-3</c:v>
                </c:pt>
                <c:pt idx="2592">
                  <c:v>2.8760000000000001E-3</c:v>
                </c:pt>
                <c:pt idx="2593">
                  <c:v>2.8760000000000001E-3</c:v>
                </c:pt>
                <c:pt idx="2594">
                  <c:v>2.869E-3</c:v>
                </c:pt>
                <c:pt idx="2595">
                  <c:v>2.862E-3</c:v>
                </c:pt>
                <c:pt idx="2596">
                  <c:v>2.9390000000000002E-3</c:v>
                </c:pt>
                <c:pt idx="2597">
                  <c:v>2.918E-3</c:v>
                </c:pt>
                <c:pt idx="2598">
                  <c:v>2.928E-3</c:v>
                </c:pt>
                <c:pt idx="2599">
                  <c:v>2.921E-3</c:v>
                </c:pt>
                <c:pt idx="2600">
                  <c:v>2.921E-3</c:v>
                </c:pt>
                <c:pt idx="2601">
                  <c:v>2.921E-3</c:v>
                </c:pt>
                <c:pt idx="2602">
                  <c:v>2.9250000000000001E-3</c:v>
                </c:pt>
                <c:pt idx="2603">
                  <c:v>2.921E-3</c:v>
                </c:pt>
                <c:pt idx="2604">
                  <c:v>2.8930000000000002E-3</c:v>
                </c:pt>
                <c:pt idx="2605">
                  <c:v>2.8999999999999998E-3</c:v>
                </c:pt>
                <c:pt idx="2606">
                  <c:v>2.8900000000000002E-3</c:v>
                </c:pt>
                <c:pt idx="2607">
                  <c:v>2.8860000000000001E-3</c:v>
                </c:pt>
                <c:pt idx="2608">
                  <c:v>2.8999999999999998E-3</c:v>
                </c:pt>
                <c:pt idx="2609">
                  <c:v>2.8900000000000002E-3</c:v>
                </c:pt>
                <c:pt idx="2610">
                  <c:v>2.8960000000000001E-3</c:v>
                </c:pt>
                <c:pt idx="2611">
                  <c:v>2.9030000000000002E-3</c:v>
                </c:pt>
                <c:pt idx="2612">
                  <c:v>2.8930000000000002E-3</c:v>
                </c:pt>
                <c:pt idx="2613">
                  <c:v>2.9069999999999999E-3</c:v>
                </c:pt>
                <c:pt idx="2614">
                  <c:v>2.8930000000000002E-3</c:v>
                </c:pt>
                <c:pt idx="2615">
                  <c:v>2.9139999999999999E-3</c:v>
                </c:pt>
                <c:pt idx="2616">
                  <c:v>2.9139999999999999E-3</c:v>
                </c:pt>
                <c:pt idx="2617">
                  <c:v>2.9069999999999999E-3</c:v>
                </c:pt>
                <c:pt idx="2618">
                  <c:v>2.8010000000000001E-3</c:v>
                </c:pt>
                <c:pt idx="2619">
                  <c:v>2.8379999999999998E-3</c:v>
                </c:pt>
                <c:pt idx="2620">
                  <c:v>2.862E-3</c:v>
                </c:pt>
                <c:pt idx="2621">
                  <c:v>2.8730000000000001E-3</c:v>
                </c:pt>
                <c:pt idx="2622">
                  <c:v>2.879E-3</c:v>
                </c:pt>
                <c:pt idx="2623">
                  <c:v>2.8860000000000001E-3</c:v>
                </c:pt>
                <c:pt idx="2624">
                  <c:v>2.96E-3</c:v>
                </c:pt>
                <c:pt idx="2625">
                  <c:v>2.9489999999999998E-3</c:v>
                </c:pt>
                <c:pt idx="2626">
                  <c:v>2.96E-3</c:v>
                </c:pt>
                <c:pt idx="2627">
                  <c:v>2.9780000000000002E-3</c:v>
                </c:pt>
                <c:pt idx="2628">
                  <c:v>2.9810000000000001E-3</c:v>
                </c:pt>
                <c:pt idx="2629">
                  <c:v>2.9849999999999998E-3</c:v>
                </c:pt>
                <c:pt idx="2630">
                  <c:v>2.9919999999999999E-3</c:v>
                </c:pt>
                <c:pt idx="2631">
                  <c:v>2.9880000000000002E-3</c:v>
                </c:pt>
                <c:pt idx="2632">
                  <c:v>2.996E-3</c:v>
                </c:pt>
                <c:pt idx="2633">
                  <c:v>3.003E-3</c:v>
                </c:pt>
                <c:pt idx="2634">
                  <c:v>3.0100000000000001E-3</c:v>
                </c:pt>
                <c:pt idx="2635">
                  <c:v>2.9989999999999999E-3</c:v>
                </c:pt>
                <c:pt idx="2636">
                  <c:v>2.9989999999999999E-3</c:v>
                </c:pt>
                <c:pt idx="2637">
                  <c:v>3.006E-3</c:v>
                </c:pt>
                <c:pt idx="2638">
                  <c:v>3.006E-3</c:v>
                </c:pt>
                <c:pt idx="2639">
                  <c:v>3.003E-3</c:v>
                </c:pt>
                <c:pt idx="2640">
                  <c:v>3.0209999999999998E-3</c:v>
                </c:pt>
                <c:pt idx="2641">
                  <c:v>2.9989999999999999E-3</c:v>
                </c:pt>
                <c:pt idx="2642">
                  <c:v>3.006E-3</c:v>
                </c:pt>
                <c:pt idx="2643">
                  <c:v>3.006E-3</c:v>
                </c:pt>
                <c:pt idx="2644">
                  <c:v>3.0100000000000001E-3</c:v>
                </c:pt>
                <c:pt idx="2645">
                  <c:v>3.0170000000000002E-3</c:v>
                </c:pt>
                <c:pt idx="2646">
                  <c:v>3.0170000000000002E-3</c:v>
                </c:pt>
                <c:pt idx="2647">
                  <c:v>3.0360000000000001E-3</c:v>
                </c:pt>
                <c:pt idx="2648">
                  <c:v>3.0170000000000002E-3</c:v>
                </c:pt>
                <c:pt idx="2649">
                  <c:v>3.0170000000000002E-3</c:v>
                </c:pt>
                <c:pt idx="2650">
                  <c:v>3.0249999999999999E-3</c:v>
                </c:pt>
                <c:pt idx="2651">
                  <c:v>3.032E-3</c:v>
                </c:pt>
                <c:pt idx="2652">
                  <c:v>3.032E-3</c:v>
                </c:pt>
                <c:pt idx="2653">
                  <c:v>3.0360000000000001E-3</c:v>
                </c:pt>
                <c:pt idx="2654">
                  <c:v>3.039E-3</c:v>
                </c:pt>
                <c:pt idx="2655">
                  <c:v>3.039E-3</c:v>
                </c:pt>
                <c:pt idx="2656">
                  <c:v>3.0360000000000001E-3</c:v>
                </c:pt>
                <c:pt idx="2657">
                  <c:v>3.0360000000000001E-3</c:v>
                </c:pt>
                <c:pt idx="2658">
                  <c:v>3.0279999999999999E-3</c:v>
                </c:pt>
                <c:pt idx="2659">
                  <c:v>3.0279999999999999E-3</c:v>
                </c:pt>
                <c:pt idx="2660">
                  <c:v>3.0209999999999998E-3</c:v>
                </c:pt>
                <c:pt idx="2661">
                  <c:v>3.039E-3</c:v>
                </c:pt>
                <c:pt idx="2662">
                  <c:v>3.039E-3</c:v>
                </c:pt>
                <c:pt idx="2663">
                  <c:v>3.039E-3</c:v>
                </c:pt>
                <c:pt idx="2664">
                  <c:v>3.039E-3</c:v>
                </c:pt>
                <c:pt idx="2665">
                  <c:v>3.0360000000000001E-3</c:v>
                </c:pt>
                <c:pt idx="2666">
                  <c:v>3.0279999999999999E-3</c:v>
                </c:pt>
                <c:pt idx="2667">
                  <c:v>3.0249999999999999E-3</c:v>
                </c:pt>
                <c:pt idx="2668">
                  <c:v>3.0279999999999999E-3</c:v>
                </c:pt>
                <c:pt idx="2669">
                  <c:v>3.039E-3</c:v>
                </c:pt>
                <c:pt idx="2670">
                  <c:v>3.0209999999999998E-3</c:v>
                </c:pt>
                <c:pt idx="2671">
                  <c:v>3.0360000000000001E-3</c:v>
                </c:pt>
                <c:pt idx="2672">
                  <c:v>3.0279999999999999E-3</c:v>
                </c:pt>
                <c:pt idx="2673">
                  <c:v>3.0360000000000001E-3</c:v>
                </c:pt>
                <c:pt idx="2674">
                  <c:v>3.039E-3</c:v>
                </c:pt>
                <c:pt idx="2675">
                  <c:v>3.0430000000000001E-3</c:v>
                </c:pt>
                <c:pt idx="2676">
                  <c:v>3.0360000000000001E-3</c:v>
                </c:pt>
                <c:pt idx="2677">
                  <c:v>3.039E-3</c:v>
                </c:pt>
                <c:pt idx="2678">
                  <c:v>3.039E-3</c:v>
                </c:pt>
                <c:pt idx="2679">
                  <c:v>3.0469999999999998E-3</c:v>
                </c:pt>
                <c:pt idx="2680">
                  <c:v>3.058E-3</c:v>
                </c:pt>
                <c:pt idx="2681">
                  <c:v>3.0360000000000001E-3</c:v>
                </c:pt>
                <c:pt idx="2682">
                  <c:v>3.039E-3</c:v>
                </c:pt>
                <c:pt idx="2683">
                  <c:v>3.0469999999999998E-3</c:v>
                </c:pt>
                <c:pt idx="2684">
                  <c:v>3.0469999999999998E-3</c:v>
                </c:pt>
                <c:pt idx="2685">
                  <c:v>3.0469999999999998E-3</c:v>
                </c:pt>
                <c:pt idx="2686">
                  <c:v>3.0500000000000002E-3</c:v>
                </c:pt>
                <c:pt idx="2687">
                  <c:v>2.911E-3</c:v>
                </c:pt>
                <c:pt idx="2688">
                  <c:v>2.8960000000000001E-3</c:v>
                </c:pt>
                <c:pt idx="2689">
                  <c:v>2.8999999999999998E-3</c:v>
                </c:pt>
                <c:pt idx="2690">
                  <c:v>2.8930000000000002E-3</c:v>
                </c:pt>
                <c:pt idx="2691">
                  <c:v>2.8900000000000002E-3</c:v>
                </c:pt>
                <c:pt idx="2692">
                  <c:v>2.8960000000000001E-3</c:v>
                </c:pt>
                <c:pt idx="2693">
                  <c:v>2.879E-3</c:v>
                </c:pt>
                <c:pt idx="2694">
                  <c:v>2.8830000000000001E-3</c:v>
                </c:pt>
                <c:pt idx="2695">
                  <c:v>2.8900000000000002E-3</c:v>
                </c:pt>
                <c:pt idx="2696">
                  <c:v>2.8830000000000001E-3</c:v>
                </c:pt>
                <c:pt idx="2697">
                  <c:v>2.8930000000000002E-3</c:v>
                </c:pt>
                <c:pt idx="2698">
                  <c:v>2.8830000000000001E-3</c:v>
                </c:pt>
                <c:pt idx="2699">
                  <c:v>2.8900000000000002E-3</c:v>
                </c:pt>
                <c:pt idx="2700">
                  <c:v>2.8860000000000001E-3</c:v>
                </c:pt>
                <c:pt idx="2701">
                  <c:v>2.8900000000000002E-3</c:v>
                </c:pt>
                <c:pt idx="2702">
                  <c:v>2.8900000000000002E-3</c:v>
                </c:pt>
                <c:pt idx="2703">
                  <c:v>2.8960000000000001E-3</c:v>
                </c:pt>
                <c:pt idx="2704">
                  <c:v>2.8999999999999998E-3</c:v>
                </c:pt>
                <c:pt idx="2705">
                  <c:v>2.8999999999999998E-3</c:v>
                </c:pt>
                <c:pt idx="2706">
                  <c:v>2.8960000000000001E-3</c:v>
                </c:pt>
                <c:pt idx="2707">
                  <c:v>2.911E-3</c:v>
                </c:pt>
                <c:pt idx="2708">
                  <c:v>2.8930000000000002E-3</c:v>
                </c:pt>
                <c:pt idx="2709">
                  <c:v>2.9069999999999999E-3</c:v>
                </c:pt>
                <c:pt idx="2710">
                  <c:v>2.96E-3</c:v>
                </c:pt>
                <c:pt idx="2711">
                  <c:v>2.96E-3</c:v>
                </c:pt>
                <c:pt idx="2712">
                  <c:v>2.967E-3</c:v>
                </c:pt>
                <c:pt idx="2713">
                  <c:v>2.967E-3</c:v>
                </c:pt>
                <c:pt idx="2714">
                  <c:v>2.9740000000000001E-3</c:v>
                </c:pt>
                <c:pt idx="2715">
                  <c:v>2.9139999999999999E-3</c:v>
                </c:pt>
                <c:pt idx="2716">
                  <c:v>2.918E-3</c:v>
                </c:pt>
                <c:pt idx="2717">
                  <c:v>2.9139999999999999E-3</c:v>
                </c:pt>
                <c:pt idx="2718">
                  <c:v>2.918E-3</c:v>
                </c:pt>
                <c:pt idx="2719">
                  <c:v>2.9250000000000001E-3</c:v>
                </c:pt>
                <c:pt idx="2720">
                  <c:v>2.9250000000000001E-3</c:v>
                </c:pt>
                <c:pt idx="2721">
                  <c:v>2.921E-3</c:v>
                </c:pt>
                <c:pt idx="2722">
                  <c:v>2.921E-3</c:v>
                </c:pt>
                <c:pt idx="2723">
                  <c:v>2.921E-3</c:v>
                </c:pt>
                <c:pt idx="2724">
                  <c:v>2.9139999999999999E-3</c:v>
                </c:pt>
                <c:pt idx="2725">
                  <c:v>2.9250000000000001E-3</c:v>
                </c:pt>
                <c:pt idx="2726">
                  <c:v>2.928E-3</c:v>
                </c:pt>
                <c:pt idx="2727">
                  <c:v>2.9250000000000001E-3</c:v>
                </c:pt>
                <c:pt idx="2728">
                  <c:v>2.928E-3</c:v>
                </c:pt>
                <c:pt idx="2729">
                  <c:v>2.921E-3</c:v>
                </c:pt>
                <c:pt idx="2730">
                  <c:v>2.921E-3</c:v>
                </c:pt>
                <c:pt idx="2731">
                  <c:v>2.918E-3</c:v>
                </c:pt>
                <c:pt idx="2732">
                  <c:v>2.9069999999999999E-3</c:v>
                </c:pt>
                <c:pt idx="2733">
                  <c:v>2.918E-3</c:v>
                </c:pt>
                <c:pt idx="2734">
                  <c:v>2.918E-3</c:v>
                </c:pt>
                <c:pt idx="2735">
                  <c:v>2.9030000000000002E-3</c:v>
                </c:pt>
                <c:pt idx="2736">
                  <c:v>2.918E-3</c:v>
                </c:pt>
                <c:pt idx="2737">
                  <c:v>2.918E-3</c:v>
                </c:pt>
                <c:pt idx="2738">
                  <c:v>2.911E-3</c:v>
                </c:pt>
                <c:pt idx="2739">
                  <c:v>2.918E-3</c:v>
                </c:pt>
                <c:pt idx="2740">
                  <c:v>2.918E-3</c:v>
                </c:pt>
                <c:pt idx="2741">
                  <c:v>2.9139999999999999E-3</c:v>
                </c:pt>
                <c:pt idx="2742">
                  <c:v>2.911E-3</c:v>
                </c:pt>
                <c:pt idx="2743">
                  <c:v>2.918E-3</c:v>
                </c:pt>
                <c:pt idx="2744">
                  <c:v>2.911E-3</c:v>
                </c:pt>
                <c:pt idx="2745">
                  <c:v>2.9139999999999999E-3</c:v>
                </c:pt>
                <c:pt idx="2746">
                  <c:v>2.8999999999999998E-3</c:v>
                </c:pt>
                <c:pt idx="2747">
                  <c:v>2.9139999999999999E-3</c:v>
                </c:pt>
                <c:pt idx="2748">
                  <c:v>2.911E-3</c:v>
                </c:pt>
                <c:pt idx="2749">
                  <c:v>2.9139999999999999E-3</c:v>
                </c:pt>
                <c:pt idx="2750">
                  <c:v>2.9139999999999999E-3</c:v>
                </c:pt>
                <c:pt idx="2751">
                  <c:v>2.918E-3</c:v>
                </c:pt>
                <c:pt idx="2752">
                  <c:v>2.921E-3</c:v>
                </c:pt>
                <c:pt idx="2753">
                  <c:v>2.918E-3</c:v>
                </c:pt>
                <c:pt idx="2754">
                  <c:v>2.9139999999999999E-3</c:v>
                </c:pt>
                <c:pt idx="2755">
                  <c:v>2.9139999999999999E-3</c:v>
                </c:pt>
                <c:pt idx="2756">
                  <c:v>2.9139999999999999E-3</c:v>
                </c:pt>
                <c:pt idx="2757">
                  <c:v>2.911E-3</c:v>
                </c:pt>
                <c:pt idx="2758">
                  <c:v>2.9069999999999999E-3</c:v>
                </c:pt>
                <c:pt idx="2759">
                  <c:v>2.9139999999999999E-3</c:v>
                </c:pt>
                <c:pt idx="2760">
                  <c:v>2.921E-3</c:v>
                </c:pt>
                <c:pt idx="2761">
                  <c:v>2.9069999999999999E-3</c:v>
                </c:pt>
                <c:pt idx="2762">
                  <c:v>2.911E-3</c:v>
                </c:pt>
                <c:pt idx="2763">
                  <c:v>2.918E-3</c:v>
                </c:pt>
                <c:pt idx="2764">
                  <c:v>2.911E-3</c:v>
                </c:pt>
                <c:pt idx="2765">
                  <c:v>2.9139999999999999E-3</c:v>
                </c:pt>
                <c:pt idx="2766">
                  <c:v>2.928E-3</c:v>
                </c:pt>
                <c:pt idx="2767">
                  <c:v>2.9250000000000001E-3</c:v>
                </c:pt>
                <c:pt idx="2768">
                  <c:v>2.9139999999999999E-3</c:v>
                </c:pt>
                <c:pt idx="2769">
                  <c:v>2.9139999999999999E-3</c:v>
                </c:pt>
                <c:pt idx="2770">
                  <c:v>2.9069999999999999E-3</c:v>
                </c:pt>
                <c:pt idx="2771">
                  <c:v>2.921E-3</c:v>
                </c:pt>
                <c:pt idx="2772">
                  <c:v>2.921E-3</c:v>
                </c:pt>
                <c:pt idx="2773">
                  <c:v>2.663E-3</c:v>
                </c:pt>
                <c:pt idx="2774">
                  <c:v>2.6819999999999999E-3</c:v>
                </c:pt>
                <c:pt idx="2775">
                  <c:v>2.6919999999999999E-3</c:v>
                </c:pt>
                <c:pt idx="2776">
                  <c:v>2.7309999999999999E-3</c:v>
                </c:pt>
                <c:pt idx="2777">
                  <c:v>2.7179999999999999E-3</c:v>
                </c:pt>
                <c:pt idx="2778">
                  <c:v>2.7309999999999999E-3</c:v>
                </c:pt>
                <c:pt idx="2779">
                  <c:v>2.7539999999999999E-3</c:v>
                </c:pt>
                <c:pt idx="2780">
                  <c:v>2.761E-3</c:v>
                </c:pt>
                <c:pt idx="2781">
                  <c:v>2.758E-3</c:v>
                </c:pt>
                <c:pt idx="2782">
                  <c:v>2.751E-3</c:v>
                </c:pt>
                <c:pt idx="2783">
                  <c:v>2.774E-3</c:v>
                </c:pt>
                <c:pt idx="2784">
                  <c:v>2.7910000000000001E-3</c:v>
                </c:pt>
                <c:pt idx="2785">
                  <c:v>2.774E-3</c:v>
                </c:pt>
                <c:pt idx="2786">
                  <c:v>2.771E-3</c:v>
                </c:pt>
                <c:pt idx="2787">
                  <c:v>2.7539999999999999E-3</c:v>
                </c:pt>
                <c:pt idx="2788">
                  <c:v>2.8010000000000001E-3</c:v>
                </c:pt>
                <c:pt idx="2789">
                  <c:v>2.797E-3</c:v>
                </c:pt>
                <c:pt idx="2790">
                  <c:v>2.8080000000000002E-3</c:v>
                </c:pt>
                <c:pt idx="2791">
                  <c:v>2.784E-3</c:v>
                </c:pt>
                <c:pt idx="2792">
                  <c:v>2.8080000000000002E-3</c:v>
                </c:pt>
                <c:pt idx="2793">
                  <c:v>2.797E-3</c:v>
                </c:pt>
                <c:pt idx="2794">
                  <c:v>2.8010000000000001E-3</c:v>
                </c:pt>
                <c:pt idx="2795">
                  <c:v>2.797E-3</c:v>
                </c:pt>
                <c:pt idx="2796">
                  <c:v>2.7910000000000001E-3</c:v>
                </c:pt>
                <c:pt idx="2797">
                  <c:v>2.8010000000000001E-3</c:v>
                </c:pt>
                <c:pt idx="2798">
                  <c:v>2.784E-3</c:v>
                </c:pt>
                <c:pt idx="2799">
                  <c:v>2.8080000000000002E-3</c:v>
                </c:pt>
                <c:pt idx="2800">
                  <c:v>2.8010000000000001E-3</c:v>
                </c:pt>
                <c:pt idx="2801">
                  <c:v>2.8180000000000002E-3</c:v>
                </c:pt>
                <c:pt idx="2802">
                  <c:v>2.794E-3</c:v>
                </c:pt>
                <c:pt idx="2803">
                  <c:v>2.797E-3</c:v>
                </c:pt>
                <c:pt idx="2804">
                  <c:v>2.8010000000000001E-3</c:v>
                </c:pt>
                <c:pt idx="2805">
                  <c:v>2.8010000000000001E-3</c:v>
                </c:pt>
                <c:pt idx="2806">
                  <c:v>2.794E-3</c:v>
                </c:pt>
                <c:pt idx="2807">
                  <c:v>2.8010000000000001E-3</c:v>
                </c:pt>
                <c:pt idx="2808">
                  <c:v>2.8040000000000001E-3</c:v>
                </c:pt>
                <c:pt idx="2809">
                  <c:v>2.8040000000000001E-3</c:v>
                </c:pt>
                <c:pt idx="2810">
                  <c:v>2.797E-3</c:v>
                </c:pt>
                <c:pt idx="2811">
                  <c:v>2.7910000000000001E-3</c:v>
                </c:pt>
                <c:pt idx="2812">
                  <c:v>2.7810000000000001E-3</c:v>
                </c:pt>
                <c:pt idx="2813">
                  <c:v>2.8010000000000001E-3</c:v>
                </c:pt>
                <c:pt idx="2814">
                  <c:v>2.797E-3</c:v>
                </c:pt>
                <c:pt idx="2815">
                  <c:v>2.8110000000000001E-3</c:v>
                </c:pt>
                <c:pt idx="2816">
                  <c:v>2.8140000000000001E-3</c:v>
                </c:pt>
                <c:pt idx="2817">
                  <c:v>2.8110000000000001E-3</c:v>
                </c:pt>
                <c:pt idx="2818">
                  <c:v>2.8080000000000002E-3</c:v>
                </c:pt>
                <c:pt idx="2819">
                  <c:v>2.8110000000000001E-3</c:v>
                </c:pt>
                <c:pt idx="2820">
                  <c:v>2.8040000000000001E-3</c:v>
                </c:pt>
                <c:pt idx="2821">
                  <c:v>2.8040000000000001E-3</c:v>
                </c:pt>
                <c:pt idx="2822">
                  <c:v>2.8110000000000001E-3</c:v>
                </c:pt>
                <c:pt idx="2823">
                  <c:v>2.8180000000000002E-3</c:v>
                </c:pt>
                <c:pt idx="2824">
                  <c:v>2.8140000000000001E-3</c:v>
                </c:pt>
                <c:pt idx="2825">
                  <c:v>2.8110000000000001E-3</c:v>
                </c:pt>
                <c:pt idx="2826">
                  <c:v>2.8110000000000001E-3</c:v>
                </c:pt>
                <c:pt idx="2827">
                  <c:v>2.8210000000000002E-3</c:v>
                </c:pt>
                <c:pt idx="2828">
                  <c:v>2.8110000000000001E-3</c:v>
                </c:pt>
                <c:pt idx="2829">
                  <c:v>2.8249999999999998E-3</c:v>
                </c:pt>
                <c:pt idx="2830">
                  <c:v>2.8140000000000001E-3</c:v>
                </c:pt>
                <c:pt idx="2831">
                  <c:v>2.8180000000000002E-3</c:v>
                </c:pt>
                <c:pt idx="2832">
                  <c:v>2.8140000000000001E-3</c:v>
                </c:pt>
                <c:pt idx="2833">
                  <c:v>2.8210000000000002E-3</c:v>
                </c:pt>
                <c:pt idx="2834">
                  <c:v>2.8140000000000001E-3</c:v>
                </c:pt>
                <c:pt idx="2835">
                  <c:v>2.8349999999999998E-3</c:v>
                </c:pt>
                <c:pt idx="2836">
                  <c:v>2.8349999999999998E-3</c:v>
                </c:pt>
                <c:pt idx="2837">
                  <c:v>2.8349999999999998E-3</c:v>
                </c:pt>
                <c:pt idx="2838">
                  <c:v>2.8549999999999999E-3</c:v>
                </c:pt>
                <c:pt idx="2839">
                  <c:v>2.862E-3</c:v>
                </c:pt>
                <c:pt idx="2840">
                  <c:v>2.859E-3</c:v>
                </c:pt>
                <c:pt idx="2841">
                  <c:v>2.859E-3</c:v>
                </c:pt>
                <c:pt idx="2842">
                  <c:v>2.869E-3</c:v>
                </c:pt>
                <c:pt idx="2843">
                  <c:v>2.8730000000000001E-3</c:v>
                </c:pt>
                <c:pt idx="2844">
                  <c:v>2.8660000000000001E-3</c:v>
                </c:pt>
                <c:pt idx="2845">
                  <c:v>2.862E-3</c:v>
                </c:pt>
                <c:pt idx="2846">
                  <c:v>2.8660000000000001E-3</c:v>
                </c:pt>
                <c:pt idx="2847">
                  <c:v>2.862E-3</c:v>
                </c:pt>
                <c:pt idx="2848">
                  <c:v>2.8660000000000001E-3</c:v>
                </c:pt>
                <c:pt idx="2849">
                  <c:v>2.8660000000000001E-3</c:v>
                </c:pt>
                <c:pt idx="2850">
                  <c:v>2.8660000000000001E-3</c:v>
                </c:pt>
                <c:pt idx="2851">
                  <c:v>2.869E-3</c:v>
                </c:pt>
                <c:pt idx="2852">
                  <c:v>2.849E-3</c:v>
                </c:pt>
                <c:pt idx="2853">
                  <c:v>2.8379999999999998E-3</c:v>
                </c:pt>
                <c:pt idx="2854">
                  <c:v>2.8319999999999999E-3</c:v>
                </c:pt>
                <c:pt idx="2855">
                  <c:v>2.8379999999999998E-3</c:v>
                </c:pt>
                <c:pt idx="2856">
                  <c:v>2.8180000000000002E-3</c:v>
                </c:pt>
                <c:pt idx="2857">
                  <c:v>2.8140000000000001E-3</c:v>
                </c:pt>
                <c:pt idx="2858">
                  <c:v>2.8319999999999999E-3</c:v>
                </c:pt>
                <c:pt idx="2859">
                  <c:v>2.8249999999999998E-3</c:v>
                </c:pt>
                <c:pt idx="2860">
                  <c:v>2.8249999999999998E-3</c:v>
                </c:pt>
                <c:pt idx="2861">
                  <c:v>2.8279999999999998E-3</c:v>
                </c:pt>
                <c:pt idx="2862">
                  <c:v>2.8349999999999998E-3</c:v>
                </c:pt>
                <c:pt idx="2863">
                  <c:v>2.8140000000000001E-3</c:v>
                </c:pt>
                <c:pt idx="2864">
                  <c:v>2.8249999999999998E-3</c:v>
                </c:pt>
                <c:pt idx="2865">
                  <c:v>2.8140000000000001E-3</c:v>
                </c:pt>
                <c:pt idx="2866">
                  <c:v>2.8419999999999999E-3</c:v>
                </c:pt>
                <c:pt idx="2867">
                  <c:v>2.8319999999999999E-3</c:v>
                </c:pt>
                <c:pt idx="2868">
                  <c:v>2.8319999999999999E-3</c:v>
                </c:pt>
                <c:pt idx="2869">
                  <c:v>2.8419999999999999E-3</c:v>
                </c:pt>
                <c:pt idx="2870">
                  <c:v>2.8349999999999998E-3</c:v>
                </c:pt>
                <c:pt idx="2871">
                  <c:v>2.8349999999999998E-3</c:v>
                </c:pt>
                <c:pt idx="2872">
                  <c:v>2.8349999999999998E-3</c:v>
                </c:pt>
                <c:pt idx="2873">
                  <c:v>2.8419999999999999E-3</c:v>
                </c:pt>
                <c:pt idx="2874">
                  <c:v>2.8279999999999998E-3</c:v>
                </c:pt>
                <c:pt idx="2875">
                  <c:v>2.8319999999999999E-3</c:v>
                </c:pt>
                <c:pt idx="2876">
                  <c:v>2.8379999999999998E-3</c:v>
                </c:pt>
                <c:pt idx="2877">
                  <c:v>2.8349999999999998E-3</c:v>
                </c:pt>
                <c:pt idx="2878">
                  <c:v>2.8379999999999998E-3</c:v>
                </c:pt>
                <c:pt idx="2879">
                  <c:v>2.8419999999999999E-3</c:v>
                </c:pt>
                <c:pt idx="2880">
                  <c:v>2.8349999999999998E-3</c:v>
                </c:pt>
                <c:pt idx="2881">
                  <c:v>2.8419999999999999E-3</c:v>
                </c:pt>
                <c:pt idx="2882">
                  <c:v>2.8319999999999999E-3</c:v>
                </c:pt>
                <c:pt idx="2883">
                  <c:v>2.8319999999999999E-3</c:v>
                </c:pt>
                <c:pt idx="2884">
                  <c:v>2.8349999999999998E-3</c:v>
                </c:pt>
                <c:pt idx="2885">
                  <c:v>2.8349999999999998E-3</c:v>
                </c:pt>
                <c:pt idx="2886">
                  <c:v>2.8419999999999999E-3</c:v>
                </c:pt>
                <c:pt idx="2887">
                  <c:v>2.8349999999999998E-3</c:v>
                </c:pt>
                <c:pt idx="2888">
                  <c:v>2.8419999999999999E-3</c:v>
                </c:pt>
                <c:pt idx="2889">
                  <c:v>2.8419999999999999E-3</c:v>
                </c:pt>
                <c:pt idx="2890">
                  <c:v>2.8379999999999998E-3</c:v>
                </c:pt>
                <c:pt idx="2891">
                  <c:v>2.8419999999999999E-3</c:v>
                </c:pt>
                <c:pt idx="2892">
                  <c:v>2.8379999999999998E-3</c:v>
                </c:pt>
                <c:pt idx="2893">
                  <c:v>2.8449999999999999E-3</c:v>
                </c:pt>
                <c:pt idx="2894">
                  <c:v>2.8449999999999999E-3</c:v>
                </c:pt>
                <c:pt idx="2895">
                  <c:v>2.8449999999999999E-3</c:v>
                </c:pt>
                <c:pt idx="2896">
                  <c:v>2.8449999999999999E-3</c:v>
                </c:pt>
                <c:pt idx="2897">
                  <c:v>2.8249999999999998E-3</c:v>
                </c:pt>
                <c:pt idx="2898">
                  <c:v>2.8549999999999999E-3</c:v>
                </c:pt>
                <c:pt idx="2899">
                  <c:v>2.8660000000000001E-3</c:v>
                </c:pt>
                <c:pt idx="2900">
                  <c:v>2.8549999999999999E-3</c:v>
                </c:pt>
                <c:pt idx="2901">
                  <c:v>2.8660000000000001E-3</c:v>
                </c:pt>
                <c:pt idx="2902">
                  <c:v>2.8660000000000001E-3</c:v>
                </c:pt>
                <c:pt idx="2903">
                  <c:v>2.9350000000000001E-3</c:v>
                </c:pt>
                <c:pt idx="2904">
                  <c:v>2.9390000000000002E-3</c:v>
                </c:pt>
                <c:pt idx="2905">
                  <c:v>2.9489999999999998E-3</c:v>
                </c:pt>
                <c:pt idx="2906">
                  <c:v>2.9420000000000002E-3</c:v>
                </c:pt>
                <c:pt idx="2907">
                  <c:v>2.9459999999999998E-3</c:v>
                </c:pt>
                <c:pt idx="2908">
                  <c:v>2.9529999999999999E-3</c:v>
                </c:pt>
                <c:pt idx="2909">
                  <c:v>2.9459999999999998E-3</c:v>
                </c:pt>
                <c:pt idx="2910">
                  <c:v>2.9459999999999998E-3</c:v>
                </c:pt>
                <c:pt idx="2911">
                  <c:v>2.9489999999999998E-3</c:v>
                </c:pt>
                <c:pt idx="2912">
                  <c:v>2.9529999999999999E-3</c:v>
                </c:pt>
                <c:pt idx="2913">
                  <c:v>2.9640000000000001E-3</c:v>
                </c:pt>
                <c:pt idx="2914">
                  <c:v>2.9529999999999999E-3</c:v>
                </c:pt>
                <c:pt idx="2915">
                  <c:v>2.9640000000000001E-3</c:v>
                </c:pt>
                <c:pt idx="2916">
                  <c:v>2.9390000000000002E-3</c:v>
                </c:pt>
                <c:pt idx="2917">
                  <c:v>2.9489999999999998E-3</c:v>
                </c:pt>
                <c:pt idx="2918">
                  <c:v>2.9489999999999998E-3</c:v>
                </c:pt>
                <c:pt idx="2919">
                  <c:v>2.9489999999999998E-3</c:v>
                </c:pt>
                <c:pt idx="2920">
                  <c:v>2.957E-3</c:v>
                </c:pt>
                <c:pt idx="2921">
                  <c:v>2.9459999999999998E-3</c:v>
                </c:pt>
                <c:pt idx="2922">
                  <c:v>2.957E-3</c:v>
                </c:pt>
                <c:pt idx="2923">
                  <c:v>2.9489999999999998E-3</c:v>
                </c:pt>
                <c:pt idx="2924">
                  <c:v>2.9489999999999998E-3</c:v>
                </c:pt>
                <c:pt idx="2925">
                  <c:v>2.9529999999999999E-3</c:v>
                </c:pt>
                <c:pt idx="2926">
                  <c:v>2.9529999999999999E-3</c:v>
                </c:pt>
                <c:pt idx="2927">
                  <c:v>2.9489999999999998E-3</c:v>
                </c:pt>
                <c:pt idx="2928">
                  <c:v>2.957E-3</c:v>
                </c:pt>
                <c:pt idx="2929">
                  <c:v>2.9529999999999999E-3</c:v>
                </c:pt>
                <c:pt idx="2930">
                  <c:v>2.957E-3</c:v>
                </c:pt>
                <c:pt idx="2931">
                  <c:v>2.957E-3</c:v>
                </c:pt>
                <c:pt idx="2932">
                  <c:v>2.9489999999999998E-3</c:v>
                </c:pt>
                <c:pt idx="2933">
                  <c:v>2.967E-3</c:v>
                </c:pt>
                <c:pt idx="2934">
                  <c:v>2.9529999999999999E-3</c:v>
                </c:pt>
                <c:pt idx="2935">
                  <c:v>2.9489999999999998E-3</c:v>
                </c:pt>
                <c:pt idx="2936">
                  <c:v>2.967E-3</c:v>
                </c:pt>
                <c:pt idx="2937">
                  <c:v>2.9529999999999999E-3</c:v>
                </c:pt>
                <c:pt idx="2938">
                  <c:v>2.967E-3</c:v>
                </c:pt>
                <c:pt idx="2939">
                  <c:v>2.967E-3</c:v>
                </c:pt>
                <c:pt idx="2940">
                  <c:v>2.9529999999999999E-3</c:v>
                </c:pt>
                <c:pt idx="2941">
                  <c:v>2.96E-3</c:v>
                </c:pt>
                <c:pt idx="2942">
                  <c:v>2.967E-3</c:v>
                </c:pt>
                <c:pt idx="2943">
                  <c:v>2.9740000000000001E-3</c:v>
                </c:pt>
                <c:pt idx="2944">
                  <c:v>2.967E-3</c:v>
                </c:pt>
                <c:pt idx="2945">
                  <c:v>2.9710000000000001E-3</c:v>
                </c:pt>
                <c:pt idx="2946">
                  <c:v>2.9740000000000001E-3</c:v>
                </c:pt>
                <c:pt idx="2947">
                  <c:v>2.9710000000000001E-3</c:v>
                </c:pt>
                <c:pt idx="2948">
                  <c:v>2.9780000000000002E-3</c:v>
                </c:pt>
                <c:pt idx="2949">
                  <c:v>2.9740000000000001E-3</c:v>
                </c:pt>
                <c:pt idx="2950">
                  <c:v>2.9810000000000001E-3</c:v>
                </c:pt>
                <c:pt idx="2951">
                  <c:v>2.9810000000000001E-3</c:v>
                </c:pt>
                <c:pt idx="2952">
                  <c:v>2.9740000000000001E-3</c:v>
                </c:pt>
                <c:pt idx="2953">
                  <c:v>2.9780000000000002E-3</c:v>
                </c:pt>
                <c:pt idx="2954">
                  <c:v>2.9780000000000002E-3</c:v>
                </c:pt>
                <c:pt idx="2955">
                  <c:v>2.9710000000000001E-3</c:v>
                </c:pt>
                <c:pt idx="2956">
                  <c:v>2.869E-3</c:v>
                </c:pt>
                <c:pt idx="2957">
                  <c:v>2.8830000000000001E-3</c:v>
                </c:pt>
                <c:pt idx="2958">
                  <c:v>2.8830000000000001E-3</c:v>
                </c:pt>
                <c:pt idx="2959">
                  <c:v>2.8830000000000001E-3</c:v>
                </c:pt>
                <c:pt idx="2960">
                  <c:v>2.9989999999999999E-3</c:v>
                </c:pt>
                <c:pt idx="2961">
                  <c:v>2.9740000000000001E-3</c:v>
                </c:pt>
                <c:pt idx="2962">
                  <c:v>2.957E-3</c:v>
                </c:pt>
                <c:pt idx="2963">
                  <c:v>2.9710000000000001E-3</c:v>
                </c:pt>
                <c:pt idx="2964">
                  <c:v>2.957E-3</c:v>
                </c:pt>
                <c:pt idx="2965">
                  <c:v>2.9529999999999999E-3</c:v>
                </c:pt>
                <c:pt idx="2966">
                  <c:v>2.96E-3</c:v>
                </c:pt>
                <c:pt idx="2967">
                  <c:v>2.9489999999999998E-3</c:v>
                </c:pt>
                <c:pt idx="2968">
                  <c:v>2.957E-3</c:v>
                </c:pt>
                <c:pt idx="2969">
                  <c:v>2.957E-3</c:v>
                </c:pt>
                <c:pt idx="2970">
                  <c:v>2.9489999999999998E-3</c:v>
                </c:pt>
                <c:pt idx="2971">
                  <c:v>2.9489999999999998E-3</c:v>
                </c:pt>
                <c:pt idx="2972">
                  <c:v>2.9459999999999998E-3</c:v>
                </c:pt>
                <c:pt idx="2973">
                  <c:v>2.9420000000000002E-3</c:v>
                </c:pt>
                <c:pt idx="2974">
                  <c:v>2.9489999999999998E-3</c:v>
                </c:pt>
                <c:pt idx="2975">
                  <c:v>2.9489999999999998E-3</c:v>
                </c:pt>
                <c:pt idx="2976">
                  <c:v>2.9529999999999999E-3</c:v>
                </c:pt>
                <c:pt idx="2977">
                  <c:v>2.96E-3</c:v>
                </c:pt>
                <c:pt idx="2978">
                  <c:v>2.918E-3</c:v>
                </c:pt>
                <c:pt idx="2979">
                  <c:v>2.9320000000000001E-3</c:v>
                </c:pt>
                <c:pt idx="2980">
                  <c:v>2.928E-3</c:v>
                </c:pt>
                <c:pt idx="2981">
                  <c:v>2.9529999999999999E-3</c:v>
                </c:pt>
                <c:pt idx="2982">
                  <c:v>2.9459999999999998E-3</c:v>
                </c:pt>
                <c:pt idx="2983">
                  <c:v>2.9529999999999999E-3</c:v>
                </c:pt>
                <c:pt idx="2984">
                  <c:v>2.9529999999999999E-3</c:v>
                </c:pt>
                <c:pt idx="2985">
                  <c:v>2.9529999999999999E-3</c:v>
                </c:pt>
                <c:pt idx="2986">
                  <c:v>2.967E-3</c:v>
                </c:pt>
                <c:pt idx="2987">
                  <c:v>2.9640000000000001E-3</c:v>
                </c:pt>
                <c:pt idx="2988">
                  <c:v>2.911E-3</c:v>
                </c:pt>
                <c:pt idx="2989">
                  <c:v>2.9069999999999999E-3</c:v>
                </c:pt>
                <c:pt idx="2990">
                  <c:v>2.9030000000000002E-3</c:v>
                </c:pt>
                <c:pt idx="2991">
                  <c:v>2.9069999999999999E-3</c:v>
                </c:pt>
                <c:pt idx="2992">
                  <c:v>2.9030000000000002E-3</c:v>
                </c:pt>
                <c:pt idx="2993">
                  <c:v>2.9139999999999999E-3</c:v>
                </c:pt>
                <c:pt idx="2994">
                  <c:v>2.9069999999999999E-3</c:v>
                </c:pt>
                <c:pt idx="2995">
                  <c:v>2.9069999999999999E-3</c:v>
                </c:pt>
                <c:pt idx="2996">
                  <c:v>2.911E-3</c:v>
                </c:pt>
                <c:pt idx="2997">
                  <c:v>2.921E-3</c:v>
                </c:pt>
                <c:pt idx="2998">
                  <c:v>2.921E-3</c:v>
                </c:pt>
                <c:pt idx="2999">
                  <c:v>2.9069999999999999E-3</c:v>
                </c:pt>
                <c:pt idx="3000">
                  <c:v>2.9069999999999999E-3</c:v>
                </c:pt>
                <c:pt idx="3001">
                  <c:v>2.921E-3</c:v>
                </c:pt>
                <c:pt idx="3002">
                  <c:v>2.911E-3</c:v>
                </c:pt>
                <c:pt idx="3003">
                  <c:v>2.921E-3</c:v>
                </c:pt>
                <c:pt idx="3004">
                  <c:v>2.918E-3</c:v>
                </c:pt>
                <c:pt idx="3005">
                  <c:v>2.921E-3</c:v>
                </c:pt>
                <c:pt idx="3006">
                  <c:v>2.9069999999999999E-3</c:v>
                </c:pt>
                <c:pt idx="3007">
                  <c:v>2.9139999999999999E-3</c:v>
                </c:pt>
                <c:pt idx="3008">
                  <c:v>2.921E-3</c:v>
                </c:pt>
                <c:pt idx="3009">
                  <c:v>2.9139999999999999E-3</c:v>
                </c:pt>
                <c:pt idx="3010">
                  <c:v>2.9139999999999999E-3</c:v>
                </c:pt>
                <c:pt idx="3011">
                  <c:v>2.911E-3</c:v>
                </c:pt>
                <c:pt idx="3012">
                  <c:v>2.8999999999999998E-3</c:v>
                </c:pt>
                <c:pt idx="3013">
                  <c:v>2.9069999999999999E-3</c:v>
                </c:pt>
                <c:pt idx="3014">
                  <c:v>2.8960000000000001E-3</c:v>
                </c:pt>
                <c:pt idx="3015">
                  <c:v>2.921E-3</c:v>
                </c:pt>
                <c:pt idx="3016">
                  <c:v>2.9069999999999999E-3</c:v>
                </c:pt>
                <c:pt idx="3017">
                  <c:v>2.918E-3</c:v>
                </c:pt>
                <c:pt idx="3018">
                  <c:v>2.918E-3</c:v>
                </c:pt>
                <c:pt idx="3019">
                  <c:v>2.9069999999999999E-3</c:v>
                </c:pt>
                <c:pt idx="3020">
                  <c:v>2.911E-3</c:v>
                </c:pt>
                <c:pt idx="3021">
                  <c:v>2.9849999999999998E-3</c:v>
                </c:pt>
                <c:pt idx="3022">
                  <c:v>2.9780000000000002E-3</c:v>
                </c:pt>
                <c:pt idx="3023">
                  <c:v>2.9810000000000001E-3</c:v>
                </c:pt>
                <c:pt idx="3024">
                  <c:v>2.9740000000000001E-3</c:v>
                </c:pt>
                <c:pt idx="3025">
                  <c:v>2.9780000000000002E-3</c:v>
                </c:pt>
                <c:pt idx="3026">
                  <c:v>2.9849999999999998E-3</c:v>
                </c:pt>
                <c:pt idx="3027">
                  <c:v>2.9740000000000001E-3</c:v>
                </c:pt>
                <c:pt idx="3028">
                  <c:v>2.9710000000000001E-3</c:v>
                </c:pt>
                <c:pt idx="3029">
                  <c:v>2.9710000000000001E-3</c:v>
                </c:pt>
                <c:pt idx="3030">
                  <c:v>2.9780000000000002E-3</c:v>
                </c:pt>
                <c:pt idx="3031">
                  <c:v>2.967E-3</c:v>
                </c:pt>
                <c:pt idx="3032">
                  <c:v>2.9780000000000002E-3</c:v>
                </c:pt>
                <c:pt idx="3033">
                  <c:v>2.9810000000000001E-3</c:v>
                </c:pt>
                <c:pt idx="3034">
                  <c:v>2.9780000000000002E-3</c:v>
                </c:pt>
                <c:pt idx="3035">
                  <c:v>2.9710000000000001E-3</c:v>
                </c:pt>
                <c:pt idx="3036">
                  <c:v>2.9780000000000002E-3</c:v>
                </c:pt>
                <c:pt idx="3037">
                  <c:v>2.9919999999999999E-3</c:v>
                </c:pt>
                <c:pt idx="3038">
                  <c:v>3.006E-3</c:v>
                </c:pt>
                <c:pt idx="3039">
                  <c:v>2.9919999999999999E-3</c:v>
                </c:pt>
                <c:pt idx="3040">
                  <c:v>2.996E-3</c:v>
                </c:pt>
                <c:pt idx="3041">
                  <c:v>2.9989999999999999E-3</c:v>
                </c:pt>
                <c:pt idx="3042">
                  <c:v>2.996E-3</c:v>
                </c:pt>
                <c:pt idx="3043">
                  <c:v>3.003E-3</c:v>
                </c:pt>
                <c:pt idx="3044">
                  <c:v>3.003E-3</c:v>
                </c:pt>
                <c:pt idx="3045">
                  <c:v>2.996E-3</c:v>
                </c:pt>
                <c:pt idx="3046">
                  <c:v>2.9989999999999999E-3</c:v>
                </c:pt>
                <c:pt idx="3047">
                  <c:v>2.9880000000000002E-3</c:v>
                </c:pt>
                <c:pt idx="3048">
                  <c:v>2.9989999999999999E-3</c:v>
                </c:pt>
                <c:pt idx="3049">
                  <c:v>2.996E-3</c:v>
                </c:pt>
                <c:pt idx="3050">
                  <c:v>2.9880000000000002E-3</c:v>
                </c:pt>
                <c:pt idx="3051">
                  <c:v>2.9880000000000002E-3</c:v>
                </c:pt>
                <c:pt idx="3052">
                  <c:v>2.9880000000000002E-3</c:v>
                </c:pt>
                <c:pt idx="3053">
                  <c:v>2.9919999999999999E-3</c:v>
                </c:pt>
                <c:pt idx="3054">
                  <c:v>2.9880000000000002E-3</c:v>
                </c:pt>
                <c:pt idx="3055">
                  <c:v>2.996E-3</c:v>
                </c:pt>
                <c:pt idx="3056">
                  <c:v>2.996E-3</c:v>
                </c:pt>
                <c:pt idx="3057">
                  <c:v>2.9880000000000002E-3</c:v>
                </c:pt>
                <c:pt idx="3058">
                  <c:v>2.9989999999999999E-3</c:v>
                </c:pt>
                <c:pt idx="3059">
                  <c:v>2.996E-3</c:v>
                </c:pt>
                <c:pt idx="3060">
                  <c:v>2.9989999999999999E-3</c:v>
                </c:pt>
                <c:pt idx="3061">
                  <c:v>2.996E-3</c:v>
                </c:pt>
                <c:pt idx="3062">
                  <c:v>3.006E-3</c:v>
                </c:pt>
                <c:pt idx="3063">
                  <c:v>2.9810000000000001E-3</c:v>
                </c:pt>
                <c:pt idx="3064">
                  <c:v>2.9919999999999999E-3</c:v>
                </c:pt>
                <c:pt idx="3065">
                  <c:v>3.006E-3</c:v>
                </c:pt>
                <c:pt idx="3066">
                  <c:v>2.9919999999999999E-3</c:v>
                </c:pt>
                <c:pt idx="3067">
                  <c:v>2.9989999999999999E-3</c:v>
                </c:pt>
                <c:pt idx="3068">
                  <c:v>3.003E-3</c:v>
                </c:pt>
                <c:pt idx="3069">
                  <c:v>3.003E-3</c:v>
                </c:pt>
                <c:pt idx="3070">
                  <c:v>2.996E-3</c:v>
                </c:pt>
                <c:pt idx="3071">
                  <c:v>2.996E-3</c:v>
                </c:pt>
                <c:pt idx="3072">
                  <c:v>2.9989999999999999E-3</c:v>
                </c:pt>
                <c:pt idx="3073">
                  <c:v>2.9989999999999999E-3</c:v>
                </c:pt>
                <c:pt idx="3074">
                  <c:v>3.0100000000000001E-3</c:v>
                </c:pt>
                <c:pt idx="3075">
                  <c:v>3.006E-3</c:v>
                </c:pt>
                <c:pt idx="3076">
                  <c:v>3.003E-3</c:v>
                </c:pt>
                <c:pt idx="3077">
                  <c:v>2.8760000000000001E-3</c:v>
                </c:pt>
                <c:pt idx="3078">
                  <c:v>2.8900000000000002E-3</c:v>
                </c:pt>
                <c:pt idx="3079">
                  <c:v>2.8860000000000001E-3</c:v>
                </c:pt>
                <c:pt idx="3080">
                  <c:v>2.8960000000000001E-3</c:v>
                </c:pt>
                <c:pt idx="3081">
                  <c:v>2.8999999999999998E-3</c:v>
                </c:pt>
                <c:pt idx="3082">
                  <c:v>2.9030000000000002E-3</c:v>
                </c:pt>
                <c:pt idx="3083">
                  <c:v>2.911E-3</c:v>
                </c:pt>
                <c:pt idx="3084">
                  <c:v>2.8960000000000001E-3</c:v>
                </c:pt>
                <c:pt idx="3085">
                  <c:v>2.9069999999999999E-3</c:v>
                </c:pt>
                <c:pt idx="3086">
                  <c:v>2.918E-3</c:v>
                </c:pt>
                <c:pt idx="3087">
                  <c:v>2.9139999999999999E-3</c:v>
                </c:pt>
                <c:pt idx="3088">
                  <c:v>2.911E-3</c:v>
                </c:pt>
                <c:pt idx="3089">
                  <c:v>2.921E-3</c:v>
                </c:pt>
                <c:pt idx="3090">
                  <c:v>2.9250000000000001E-3</c:v>
                </c:pt>
                <c:pt idx="3091">
                  <c:v>2.918E-3</c:v>
                </c:pt>
                <c:pt idx="3092">
                  <c:v>2.9139999999999999E-3</c:v>
                </c:pt>
                <c:pt idx="3093">
                  <c:v>2.9030000000000002E-3</c:v>
                </c:pt>
                <c:pt idx="3094">
                  <c:v>2.9139999999999999E-3</c:v>
                </c:pt>
                <c:pt idx="3095">
                  <c:v>2.9030000000000002E-3</c:v>
                </c:pt>
                <c:pt idx="3096">
                  <c:v>2.9069999999999999E-3</c:v>
                </c:pt>
                <c:pt idx="3097">
                  <c:v>2.918E-3</c:v>
                </c:pt>
                <c:pt idx="3098">
                  <c:v>2.9139999999999999E-3</c:v>
                </c:pt>
                <c:pt idx="3099">
                  <c:v>2.9139999999999999E-3</c:v>
                </c:pt>
                <c:pt idx="3100">
                  <c:v>2.8999999999999998E-3</c:v>
                </c:pt>
                <c:pt idx="3101">
                  <c:v>2.9250000000000001E-3</c:v>
                </c:pt>
                <c:pt idx="3102">
                  <c:v>2.9069999999999999E-3</c:v>
                </c:pt>
                <c:pt idx="3103">
                  <c:v>2.911E-3</c:v>
                </c:pt>
                <c:pt idx="3104">
                  <c:v>2.8900000000000002E-3</c:v>
                </c:pt>
                <c:pt idx="3105">
                  <c:v>2.8999999999999998E-3</c:v>
                </c:pt>
                <c:pt idx="3106">
                  <c:v>2.921E-3</c:v>
                </c:pt>
                <c:pt idx="3107">
                  <c:v>2.8930000000000002E-3</c:v>
                </c:pt>
                <c:pt idx="3108">
                  <c:v>2.8900000000000002E-3</c:v>
                </c:pt>
                <c:pt idx="3109">
                  <c:v>2.8930000000000002E-3</c:v>
                </c:pt>
                <c:pt idx="3110">
                  <c:v>2.8900000000000002E-3</c:v>
                </c:pt>
                <c:pt idx="3111">
                  <c:v>2.8860000000000001E-3</c:v>
                </c:pt>
                <c:pt idx="3112">
                  <c:v>2.8999999999999998E-3</c:v>
                </c:pt>
                <c:pt idx="3113">
                  <c:v>2.8960000000000001E-3</c:v>
                </c:pt>
                <c:pt idx="3114">
                  <c:v>2.9030000000000002E-3</c:v>
                </c:pt>
                <c:pt idx="3115">
                  <c:v>2.9030000000000002E-3</c:v>
                </c:pt>
                <c:pt idx="3116">
                  <c:v>2.8930000000000002E-3</c:v>
                </c:pt>
                <c:pt idx="3117">
                  <c:v>2.9069999999999999E-3</c:v>
                </c:pt>
                <c:pt idx="3118">
                  <c:v>2.9030000000000002E-3</c:v>
                </c:pt>
                <c:pt idx="3119">
                  <c:v>2.8960000000000001E-3</c:v>
                </c:pt>
                <c:pt idx="3120">
                  <c:v>2.8999999999999998E-3</c:v>
                </c:pt>
                <c:pt idx="3121">
                  <c:v>2.9030000000000002E-3</c:v>
                </c:pt>
                <c:pt idx="3122">
                  <c:v>2.9030000000000002E-3</c:v>
                </c:pt>
                <c:pt idx="3123">
                  <c:v>2.9030000000000002E-3</c:v>
                </c:pt>
                <c:pt idx="3124">
                  <c:v>2.9069999999999999E-3</c:v>
                </c:pt>
                <c:pt idx="3125">
                  <c:v>2.8999999999999998E-3</c:v>
                </c:pt>
                <c:pt idx="3126">
                  <c:v>2.911E-3</c:v>
                </c:pt>
                <c:pt idx="3127">
                  <c:v>2.8999999999999998E-3</c:v>
                </c:pt>
                <c:pt idx="3128">
                  <c:v>2.911E-3</c:v>
                </c:pt>
                <c:pt idx="3129">
                  <c:v>2.911E-3</c:v>
                </c:pt>
                <c:pt idx="3130">
                  <c:v>2.911E-3</c:v>
                </c:pt>
                <c:pt idx="3131">
                  <c:v>2.9069999999999999E-3</c:v>
                </c:pt>
                <c:pt idx="3132">
                  <c:v>2.9030000000000002E-3</c:v>
                </c:pt>
                <c:pt idx="3133">
                  <c:v>2.9030000000000002E-3</c:v>
                </c:pt>
                <c:pt idx="3134">
                  <c:v>2.8999999999999998E-3</c:v>
                </c:pt>
                <c:pt idx="3135">
                  <c:v>2.9139999999999999E-3</c:v>
                </c:pt>
                <c:pt idx="3136">
                  <c:v>2.8999999999999998E-3</c:v>
                </c:pt>
                <c:pt idx="3137">
                  <c:v>2.9069999999999999E-3</c:v>
                </c:pt>
                <c:pt idx="3138">
                  <c:v>2.957E-3</c:v>
                </c:pt>
                <c:pt idx="3139">
                  <c:v>2.9529999999999999E-3</c:v>
                </c:pt>
                <c:pt idx="3140">
                  <c:v>2.9529999999999999E-3</c:v>
                </c:pt>
                <c:pt idx="3141">
                  <c:v>2.9529999999999999E-3</c:v>
                </c:pt>
                <c:pt idx="3142">
                  <c:v>2.9529999999999999E-3</c:v>
                </c:pt>
                <c:pt idx="3143">
                  <c:v>2.9459999999999998E-3</c:v>
                </c:pt>
                <c:pt idx="3144">
                  <c:v>2.957E-3</c:v>
                </c:pt>
                <c:pt idx="3145">
                  <c:v>2.9529999999999999E-3</c:v>
                </c:pt>
                <c:pt idx="3146">
                  <c:v>2.9489999999999998E-3</c:v>
                </c:pt>
                <c:pt idx="3147">
                  <c:v>2.9459999999999998E-3</c:v>
                </c:pt>
                <c:pt idx="3148">
                  <c:v>2.9489999999999998E-3</c:v>
                </c:pt>
                <c:pt idx="3149">
                  <c:v>2.9459999999999998E-3</c:v>
                </c:pt>
                <c:pt idx="3150">
                  <c:v>2.9459999999999998E-3</c:v>
                </c:pt>
                <c:pt idx="3151">
                  <c:v>2.9459999999999998E-3</c:v>
                </c:pt>
                <c:pt idx="3152">
                  <c:v>2.9420000000000002E-3</c:v>
                </c:pt>
                <c:pt idx="3153">
                  <c:v>2.9390000000000002E-3</c:v>
                </c:pt>
                <c:pt idx="3154">
                  <c:v>2.9350000000000001E-3</c:v>
                </c:pt>
                <c:pt idx="3155">
                  <c:v>2.9350000000000001E-3</c:v>
                </c:pt>
                <c:pt idx="3156">
                  <c:v>2.9350000000000001E-3</c:v>
                </c:pt>
                <c:pt idx="3157">
                  <c:v>2.9420000000000002E-3</c:v>
                </c:pt>
                <c:pt idx="3158">
                  <c:v>2.928E-3</c:v>
                </c:pt>
                <c:pt idx="3159">
                  <c:v>2.9320000000000001E-3</c:v>
                </c:pt>
                <c:pt idx="3160">
                  <c:v>2.9350000000000001E-3</c:v>
                </c:pt>
                <c:pt idx="3161">
                  <c:v>2.9390000000000002E-3</c:v>
                </c:pt>
                <c:pt idx="3162">
                  <c:v>2.9320000000000001E-3</c:v>
                </c:pt>
                <c:pt idx="3163">
                  <c:v>2.9459999999999998E-3</c:v>
                </c:pt>
                <c:pt idx="3164">
                  <c:v>2.9459999999999998E-3</c:v>
                </c:pt>
                <c:pt idx="3165">
                  <c:v>2.9420000000000002E-3</c:v>
                </c:pt>
                <c:pt idx="3166">
                  <c:v>2.9390000000000002E-3</c:v>
                </c:pt>
                <c:pt idx="3167">
                  <c:v>2.9459999999999998E-3</c:v>
                </c:pt>
                <c:pt idx="3168">
                  <c:v>2.9459999999999998E-3</c:v>
                </c:pt>
                <c:pt idx="3169">
                  <c:v>2.9459999999999998E-3</c:v>
                </c:pt>
                <c:pt idx="3170">
                  <c:v>2.9459999999999998E-3</c:v>
                </c:pt>
                <c:pt idx="3171">
                  <c:v>2.9420000000000002E-3</c:v>
                </c:pt>
                <c:pt idx="3172">
                  <c:v>2.9390000000000002E-3</c:v>
                </c:pt>
                <c:pt idx="3173">
                  <c:v>2.9320000000000001E-3</c:v>
                </c:pt>
                <c:pt idx="3174">
                  <c:v>2.9420000000000002E-3</c:v>
                </c:pt>
                <c:pt idx="3175">
                  <c:v>2.9420000000000002E-3</c:v>
                </c:pt>
                <c:pt idx="3176">
                  <c:v>2.9459999999999998E-3</c:v>
                </c:pt>
                <c:pt idx="3177">
                  <c:v>2.9320000000000001E-3</c:v>
                </c:pt>
                <c:pt idx="3178">
                  <c:v>2.928E-3</c:v>
                </c:pt>
                <c:pt idx="3179">
                  <c:v>2.9459999999999998E-3</c:v>
                </c:pt>
                <c:pt idx="3180">
                  <c:v>2.9420000000000002E-3</c:v>
                </c:pt>
                <c:pt idx="3181">
                  <c:v>2.9350000000000001E-3</c:v>
                </c:pt>
                <c:pt idx="3182">
                  <c:v>2.9390000000000002E-3</c:v>
                </c:pt>
                <c:pt idx="3183">
                  <c:v>2.9420000000000002E-3</c:v>
                </c:pt>
                <c:pt idx="3184">
                  <c:v>2.9320000000000001E-3</c:v>
                </c:pt>
                <c:pt idx="3185">
                  <c:v>2.9459999999999998E-3</c:v>
                </c:pt>
                <c:pt idx="3186">
                  <c:v>2.9420000000000002E-3</c:v>
                </c:pt>
                <c:pt idx="3187">
                  <c:v>2.9420000000000002E-3</c:v>
                </c:pt>
                <c:pt idx="3188">
                  <c:v>2.9390000000000002E-3</c:v>
                </c:pt>
                <c:pt idx="3189">
                  <c:v>2.9459999999999998E-3</c:v>
                </c:pt>
                <c:pt idx="3190">
                  <c:v>2.9390000000000002E-3</c:v>
                </c:pt>
                <c:pt idx="3191">
                  <c:v>2.9350000000000001E-3</c:v>
                </c:pt>
                <c:pt idx="3192">
                  <c:v>2.9390000000000002E-3</c:v>
                </c:pt>
                <c:pt idx="3193">
                  <c:v>2.9420000000000002E-3</c:v>
                </c:pt>
                <c:pt idx="3194">
                  <c:v>2.9320000000000001E-3</c:v>
                </c:pt>
                <c:pt idx="3195">
                  <c:v>2.9350000000000001E-3</c:v>
                </c:pt>
                <c:pt idx="3196">
                  <c:v>2.9320000000000001E-3</c:v>
                </c:pt>
                <c:pt idx="3197">
                  <c:v>2.928E-3</c:v>
                </c:pt>
                <c:pt idx="3198">
                  <c:v>2.9459999999999998E-3</c:v>
                </c:pt>
                <c:pt idx="3199">
                  <c:v>2.9350000000000001E-3</c:v>
                </c:pt>
                <c:pt idx="3200">
                  <c:v>2.928E-3</c:v>
                </c:pt>
                <c:pt idx="3201">
                  <c:v>2.9420000000000002E-3</c:v>
                </c:pt>
                <c:pt idx="3202">
                  <c:v>2.9320000000000001E-3</c:v>
                </c:pt>
                <c:pt idx="3203">
                  <c:v>2.9420000000000002E-3</c:v>
                </c:pt>
                <c:pt idx="3204">
                  <c:v>2.9489999999999998E-3</c:v>
                </c:pt>
                <c:pt idx="3205">
                  <c:v>2.928E-3</c:v>
                </c:pt>
                <c:pt idx="3206">
                  <c:v>2.9390000000000002E-3</c:v>
                </c:pt>
                <c:pt idx="3207">
                  <c:v>2.9320000000000001E-3</c:v>
                </c:pt>
                <c:pt idx="3208">
                  <c:v>2.9250000000000001E-3</c:v>
                </c:pt>
                <c:pt idx="3209">
                  <c:v>2.9320000000000001E-3</c:v>
                </c:pt>
                <c:pt idx="3210">
                  <c:v>2.928E-3</c:v>
                </c:pt>
                <c:pt idx="3211">
                  <c:v>2.9390000000000002E-3</c:v>
                </c:pt>
                <c:pt idx="3212">
                  <c:v>2.9320000000000001E-3</c:v>
                </c:pt>
                <c:pt idx="3213">
                  <c:v>2.9320000000000001E-3</c:v>
                </c:pt>
                <c:pt idx="3214">
                  <c:v>2.9250000000000001E-3</c:v>
                </c:pt>
                <c:pt idx="3215">
                  <c:v>2.9250000000000001E-3</c:v>
                </c:pt>
                <c:pt idx="3216">
                  <c:v>2.9250000000000001E-3</c:v>
                </c:pt>
                <c:pt idx="3217">
                  <c:v>2.9420000000000002E-3</c:v>
                </c:pt>
                <c:pt idx="3218">
                  <c:v>2.9390000000000002E-3</c:v>
                </c:pt>
                <c:pt idx="3219">
                  <c:v>2.9320000000000001E-3</c:v>
                </c:pt>
                <c:pt idx="3220">
                  <c:v>2.921E-3</c:v>
                </c:pt>
                <c:pt idx="3221">
                  <c:v>2.9139999999999999E-3</c:v>
                </c:pt>
                <c:pt idx="3222">
                  <c:v>2.921E-3</c:v>
                </c:pt>
                <c:pt idx="3223">
                  <c:v>2.911E-3</c:v>
                </c:pt>
                <c:pt idx="3224">
                  <c:v>2.921E-3</c:v>
                </c:pt>
                <c:pt idx="3225">
                  <c:v>2.918E-3</c:v>
                </c:pt>
                <c:pt idx="3226">
                  <c:v>2.918E-3</c:v>
                </c:pt>
                <c:pt idx="3227">
                  <c:v>2.9250000000000001E-3</c:v>
                </c:pt>
                <c:pt idx="3228">
                  <c:v>2.921E-3</c:v>
                </c:pt>
                <c:pt idx="3229">
                  <c:v>2.921E-3</c:v>
                </c:pt>
                <c:pt idx="3230">
                  <c:v>2.918E-3</c:v>
                </c:pt>
                <c:pt idx="3231">
                  <c:v>2.9250000000000001E-3</c:v>
                </c:pt>
                <c:pt idx="3232">
                  <c:v>2.921E-3</c:v>
                </c:pt>
                <c:pt idx="3233">
                  <c:v>2.921E-3</c:v>
                </c:pt>
                <c:pt idx="3234">
                  <c:v>2.921E-3</c:v>
                </c:pt>
                <c:pt idx="3235">
                  <c:v>2.918E-3</c:v>
                </c:pt>
                <c:pt idx="3236">
                  <c:v>2.9139999999999999E-3</c:v>
                </c:pt>
                <c:pt idx="3237">
                  <c:v>2.8999999999999998E-3</c:v>
                </c:pt>
                <c:pt idx="3238">
                  <c:v>2.921E-3</c:v>
                </c:pt>
                <c:pt idx="3239">
                  <c:v>2.918E-3</c:v>
                </c:pt>
                <c:pt idx="3240">
                  <c:v>2.9139999999999999E-3</c:v>
                </c:pt>
                <c:pt idx="3241">
                  <c:v>2.9139999999999999E-3</c:v>
                </c:pt>
                <c:pt idx="3242">
                  <c:v>2.9139999999999999E-3</c:v>
                </c:pt>
                <c:pt idx="3243">
                  <c:v>2.9139999999999999E-3</c:v>
                </c:pt>
                <c:pt idx="3244">
                  <c:v>2.9139999999999999E-3</c:v>
                </c:pt>
                <c:pt idx="3245">
                  <c:v>2.9069999999999999E-3</c:v>
                </c:pt>
                <c:pt idx="3246">
                  <c:v>2.9030000000000002E-3</c:v>
                </c:pt>
                <c:pt idx="3247">
                  <c:v>2.9069999999999999E-3</c:v>
                </c:pt>
                <c:pt idx="3248">
                  <c:v>2.9069999999999999E-3</c:v>
                </c:pt>
                <c:pt idx="3249">
                  <c:v>2.9030000000000002E-3</c:v>
                </c:pt>
                <c:pt idx="3250">
                  <c:v>2.9030000000000002E-3</c:v>
                </c:pt>
                <c:pt idx="3251">
                  <c:v>2.9030000000000002E-3</c:v>
                </c:pt>
                <c:pt idx="3252">
                  <c:v>2.911E-3</c:v>
                </c:pt>
                <c:pt idx="3253">
                  <c:v>2.9139999999999999E-3</c:v>
                </c:pt>
                <c:pt idx="3254">
                  <c:v>2.911E-3</c:v>
                </c:pt>
                <c:pt idx="3255">
                  <c:v>2.9030000000000002E-3</c:v>
                </c:pt>
                <c:pt idx="3256">
                  <c:v>2.911E-3</c:v>
                </c:pt>
                <c:pt idx="3257">
                  <c:v>2.9139999999999999E-3</c:v>
                </c:pt>
                <c:pt idx="3258">
                  <c:v>2.911E-3</c:v>
                </c:pt>
                <c:pt idx="3259">
                  <c:v>2.8960000000000001E-3</c:v>
                </c:pt>
                <c:pt idx="3260">
                  <c:v>2.8930000000000002E-3</c:v>
                </c:pt>
                <c:pt idx="3261">
                  <c:v>2.9250000000000001E-3</c:v>
                </c:pt>
                <c:pt idx="3262">
                  <c:v>2.918E-3</c:v>
                </c:pt>
                <c:pt idx="3263">
                  <c:v>2.9139999999999999E-3</c:v>
                </c:pt>
                <c:pt idx="3264">
                  <c:v>2.918E-3</c:v>
                </c:pt>
                <c:pt idx="3265">
                  <c:v>2.921E-3</c:v>
                </c:pt>
                <c:pt idx="3266">
                  <c:v>2.9250000000000001E-3</c:v>
                </c:pt>
                <c:pt idx="3267">
                  <c:v>2.918E-3</c:v>
                </c:pt>
                <c:pt idx="3268">
                  <c:v>2.918E-3</c:v>
                </c:pt>
                <c:pt idx="3269">
                  <c:v>2.9250000000000001E-3</c:v>
                </c:pt>
                <c:pt idx="3270">
                  <c:v>2.921E-3</c:v>
                </c:pt>
                <c:pt idx="3271">
                  <c:v>2.918E-3</c:v>
                </c:pt>
                <c:pt idx="3272">
                  <c:v>2.918E-3</c:v>
                </c:pt>
                <c:pt idx="3273">
                  <c:v>2.918E-3</c:v>
                </c:pt>
                <c:pt idx="3274">
                  <c:v>2.9139999999999999E-3</c:v>
                </c:pt>
                <c:pt idx="3275">
                  <c:v>2.918E-3</c:v>
                </c:pt>
                <c:pt idx="3276">
                  <c:v>2.9139999999999999E-3</c:v>
                </c:pt>
                <c:pt idx="3277">
                  <c:v>2.911E-3</c:v>
                </c:pt>
                <c:pt idx="3278">
                  <c:v>2.7309999999999999E-3</c:v>
                </c:pt>
                <c:pt idx="3279">
                  <c:v>2.7309999999999999E-3</c:v>
                </c:pt>
                <c:pt idx="3280">
                  <c:v>2.735E-3</c:v>
                </c:pt>
                <c:pt idx="3281">
                  <c:v>2.7309999999999999E-3</c:v>
                </c:pt>
                <c:pt idx="3282">
                  <c:v>2.725E-3</c:v>
                </c:pt>
                <c:pt idx="3283">
                  <c:v>2.764E-3</c:v>
                </c:pt>
                <c:pt idx="3284">
                  <c:v>2.771E-3</c:v>
                </c:pt>
                <c:pt idx="3285">
                  <c:v>2.761E-3</c:v>
                </c:pt>
                <c:pt idx="3286">
                  <c:v>2.771E-3</c:v>
                </c:pt>
                <c:pt idx="3287">
                  <c:v>2.7680000000000001E-3</c:v>
                </c:pt>
                <c:pt idx="3288">
                  <c:v>2.774E-3</c:v>
                </c:pt>
                <c:pt idx="3289">
                  <c:v>2.7780000000000001E-3</c:v>
                </c:pt>
                <c:pt idx="3290">
                  <c:v>2.774E-3</c:v>
                </c:pt>
                <c:pt idx="3291">
                  <c:v>2.738E-3</c:v>
                </c:pt>
                <c:pt idx="3292">
                  <c:v>2.7409999999999999E-3</c:v>
                </c:pt>
                <c:pt idx="3293">
                  <c:v>2.751E-3</c:v>
                </c:pt>
                <c:pt idx="3294">
                  <c:v>2.751E-3</c:v>
                </c:pt>
                <c:pt idx="3295">
                  <c:v>2.758E-3</c:v>
                </c:pt>
                <c:pt idx="3296">
                  <c:v>2.748E-3</c:v>
                </c:pt>
                <c:pt idx="3297">
                  <c:v>2.7539999999999999E-3</c:v>
                </c:pt>
                <c:pt idx="3298">
                  <c:v>2.7680000000000001E-3</c:v>
                </c:pt>
                <c:pt idx="3299">
                  <c:v>2.748E-3</c:v>
                </c:pt>
                <c:pt idx="3300">
                  <c:v>2.761E-3</c:v>
                </c:pt>
                <c:pt idx="3301">
                  <c:v>2.738E-3</c:v>
                </c:pt>
                <c:pt idx="3302">
                  <c:v>2.735E-3</c:v>
                </c:pt>
                <c:pt idx="3303">
                  <c:v>2.758E-3</c:v>
                </c:pt>
                <c:pt idx="3304">
                  <c:v>2.761E-3</c:v>
                </c:pt>
                <c:pt idx="3305">
                  <c:v>2.7539999999999999E-3</c:v>
                </c:pt>
                <c:pt idx="3306">
                  <c:v>2.761E-3</c:v>
                </c:pt>
                <c:pt idx="3307">
                  <c:v>2.758E-3</c:v>
                </c:pt>
                <c:pt idx="3308">
                  <c:v>2.748E-3</c:v>
                </c:pt>
                <c:pt idx="3309">
                  <c:v>2.764E-3</c:v>
                </c:pt>
                <c:pt idx="3310">
                  <c:v>2.751E-3</c:v>
                </c:pt>
                <c:pt idx="3311">
                  <c:v>2.7539999999999999E-3</c:v>
                </c:pt>
                <c:pt idx="3312">
                  <c:v>2.676E-3</c:v>
                </c:pt>
                <c:pt idx="3313">
                  <c:v>2.676E-3</c:v>
                </c:pt>
                <c:pt idx="3314">
                  <c:v>2.6949999999999999E-3</c:v>
                </c:pt>
                <c:pt idx="3315">
                  <c:v>2.686E-3</c:v>
                </c:pt>
                <c:pt idx="3316">
                  <c:v>2.6979999999999999E-3</c:v>
                </c:pt>
                <c:pt idx="3317">
                  <c:v>2.6979999999999999E-3</c:v>
                </c:pt>
                <c:pt idx="3318">
                  <c:v>2.6979999999999999E-3</c:v>
                </c:pt>
                <c:pt idx="3319">
                  <c:v>2.6979999999999999E-3</c:v>
                </c:pt>
                <c:pt idx="3320">
                  <c:v>2.702E-3</c:v>
                </c:pt>
                <c:pt idx="3321">
                  <c:v>2.7049999999999999E-3</c:v>
                </c:pt>
                <c:pt idx="3322">
                  <c:v>2.702E-3</c:v>
                </c:pt>
                <c:pt idx="3323">
                  <c:v>2.7049999999999999E-3</c:v>
                </c:pt>
                <c:pt idx="3324">
                  <c:v>2.702E-3</c:v>
                </c:pt>
                <c:pt idx="3325">
                  <c:v>2.7109999999999999E-3</c:v>
                </c:pt>
                <c:pt idx="3326">
                  <c:v>2.7079999999999999E-3</c:v>
                </c:pt>
                <c:pt idx="3327">
                  <c:v>2.702E-3</c:v>
                </c:pt>
                <c:pt idx="3328">
                  <c:v>2.7109999999999999E-3</c:v>
                </c:pt>
                <c:pt idx="3329">
                  <c:v>2.7079999999999999E-3</c:v>
                </c:pt>
                <c:pt idx="3330">
                  <c:v>2.7109999999999999E-3</c:v>
                </c:pt>
                <c:pt idx="3331">
                  <c:v>2.7079999999999999E-3</c:v>
                </c:pt>
                <c:pt idx="3332">
                  <c:v>2.6979999999999999E-3</c:v>
                </c:pt>
                <c:pt idx="3333">
                  <c:v>2.7109999999999999E-3</c:v>
                </c:pt>
                <c:pt idx="3334">
                  <c:v>2.725E-3</c:v>
                </c:pt>
                <c:pt idx="3335">
                  <c:v>2.735E-3</c:v>
                </c:pt>
                <c:pt idx="3336">
                  <c:v>2.7309999999999999E-3</c:v>
                </c:pt>
                <c:pt idx="3337">
                  <c:v>2.735E-3</c:v>
                </c:pt>
                <c:pt idx="3338">
                  <c:v>2.735E-3</c:v>
                </c:pt>
                <c:pt idx="3339">
                  <c:v>2.728E-3</c:v>
                </c:pt>
                <c:pt idx="3340">
                  <c:v>2.735E-3</c:v>
                </c:pt>
                <c:pt idx="3341">
                  <c:v>2.7309999999999999E-3</c:v>
                </c:pt>
                <c:pt idx="3342">
                  <c:v>2.738E-3</c:v>
                </c:pt>
                <c:pt idx="3343">
                  <c:v>2.735E-3</c:v>
                </c:pt>
                <c:pt idx="3344">
                  <c:v>2.735E-3</c:v>
                </c:pt>
                <c:pt idx="3345">
                  <c:v>2.735E-3</c:v>
                </c:pt>
                <c:pt idx="3346">
                  <c:v>2.7309999999999999E-3</c:v>
                </c:pt>
                <c:pt idx="3347">
                  <c:v>2.738E-3</c:v>
                </c:pt>
                <c:pt idx="3348">
                  <c:v>2.7409999999999999E-3</c:v>
                </c:pt>
                <c:pt idx="3349">
                  <c:v>2.738E-3</c:v>
                </c:pt>
                <c:pt idx="3350">
                  <c:v>2.7409999999999999E-3</c:v>
                </c:pt>
                <c:pt idx="3351">
                  <c:v>2.728E-3</c:v>
                </c:pt>
                <c:pt idx="3352">
                  <c:v>2.8279999999999998E-3</c:v>
                </c:pt>
                <c:pt idx="3353">
                  <c:v>2.862E-3</c:v>
                </c:pt>
                <c:pt idx="3354">
                  <c:v>2.8449999999999999E-3</c:v>
                </c:pt>
                <c:pt idx="3355">
                  <c:v>2.849E-3</c:v>
                </c:pt>
                <c:pt idx="3356">
                  <c:v>2.8419999999999999E-3</c:v>
                </c:pt>
                <c:pt idx="3357">
                  <c:v>2.8549999999999999E-3</c:v>
                </c:pt>
                <c:pt idx="3358">
                  <c:v>2.859E-3</c:v>
                </c:pt>
                <c:pt idx="3359">
                  <c:v>2.8449999999999999E-3</c:v>
                </c:pt>
                <c:pt idx="3360">
                  <c:v>2.849E-3</c:v>
                </c:pt>
                <c:pt idx="3361">
                  <c:v>2.8449999999999999E-3</c:v>
                </c:pt>
                <c:pt idx="3362">
                  <c:v>2.8449999999999999E-3</c:v>
                </c:pt>
                <c:pt idx="3363">
                  <c:v>2.8419999999999999E-3</c:v>
                </c:pt>
                <c:pt idx="3364">
                  <c:v>2.8519999999999999E-3</c:v>
                </c:pt>
                <c:pt idx="3365">
                  <c:v>2.859E-3</c:v>
                </c:pt>
                <c:pt idx="3366">
                  <c:v>2.862E-3</c:v>
                </c:pt>
                <c:pt idx="3367">
                  <c:v>2.859E-3</c:v>
                </c:pt>
                <c:pt idx="3368">
                  <c:v>2.862E-3</c:v>
                </c:pt>
                <c:pt idx="3369">
                  <c:v>2.859E-3</c:v>
                </c:pt>
                <c:pt idx="3370">
                  <c:v>2.862E-3</c:v>
                </c:pt>
                <c:pt idx="3371">
                  <c:v>2.8379999999999998E-3</c:v>
                </c:pt>
                <c:pt idx="3372">
                  <c:v>2.849E-3</c:v>
                </c:pt>
                <c:pt idx="3373">
                  <c:v>2.8519999999999999E-3</c:v>
                </c:pt>
                <c:pt idx="3374">
                  <c:v>2.849E-3</c:v>
                </c:pt>
                <c:pt idx="3375">
                  <c:v>2.849E-3</c:v>
                </c:pt>
                <c:pt idx="3376">
                  <c:v>2.8449999999999999E-3</c:v>
                </c:pt>
                <c:pt idx="3377">
                  <c:v>2.859E-3</c:v>
                </c:pt>
                <c:pt idx="3378">
                  <c:v>2.849E-3</c:v>
                </c:pt>
                <c:pt idx="3379">
                  <c:v>2.859E-3</c:v>
                </c:pt>
                <c:pt idx="3380">
                  <c:v>2.859E-3</c:v>
                </c:pt>
                <c:pt idx="3381">
                  <c:v>2.862E-3</c:v>
                </c:pt>
                <c:pt idx="3382">
                  <c:v>2.859E-3</c:v>
                </c:pt>
                <c:pt idx="3383">
                  <c:v>2.8519999999999999E-3</c:v>
                </c:pt>
                <c:pt idx="3384">
                  <c:v>2.849E-3</c:v>
                </c:pt>
                <c:pt idx="3385">
                  <c:v>2.8449999999999999E-3</c:v>
                </c:pt>
                <c:pt idx="3386">
                  <c:v>2.8519999999999999E-3</c:v>
                </c:pt>
                <c:pt idx="3387">
                  <c:v>2.8519999999999999E-3</c:v>
                </c:pt>
                <c:pt idx="3388">
                  <c:v>2.8549999999999999E-3</c:v>
                </c:pt>
                <c:pt idx="3389">
                  <c:v>2.8999999999999998E-3</c:v>
                </c:pt>
                <c:pt idx="3390">
                  <c:v>2.8999999999999998E-3</c:v>
                </c:pt>
                <c:pt idx="3391">
                  <c:v>2.8999999999999998E-3</c:v>
                </c:pt>
                <c:pt idx="3392">
                  <c:v>2.911E-3</c:v>
                </c:pt>
                <c:pt idx="3393">
                  <c:v>2.9069999999999999E-3</c:v>
                </c:pt>
                <c:pt idx="3394">
                  <c:v>2.9139999999999999E-3</c:v>
                </c:pt>
                <c:pt idx="3395">
                  <c:v>2.9030000000000002E-3</c:v>
                </c:pt>
                <c:pt idx="3396">
                  <c:v>2.8999999999999998E-3</c:v>
                </c:pt>
                <c:pt idx="3397">
                  <c:v>2.9030000000000002E-3</c:v>
                </c:pt>
                <c:pt idx="3398">
                  <c:v>2.9030000000000002E-3</c:v>
                </c:pt>
                <c:pt idx="3399">
                  <c:v>2.911E-3</c:v>
                </c:pt>
                <c:pt idx="3400">
                  <c:v>2.9069999999999999E-3</c:v>
                </c:pt>
                <c:pt idx="3401">
                  <c:v>2.9069999999999999E-3</c:v>
                </c:pt>
                <c:pt idx="3402">
                  <c:v>2.911E-3</c:v>
                </c:pt>
                <c:pt idx="3403">
                  <c:v>2.9139999999999999E-3</c:v>
                </c:pt>
                <c:pt idx="3404">
                  <c:v>2.9069999999999999E-3</c:v>
                </c:pt>
                <c:pt idx="3405">
                  <c:v>2.9740000000000001E-3</c:v>
                </c:pt>
                <c:pt idx="3406">
                  <c:v>2.9710000000000001E-3</c:v>
                </c:pt>
                <c:pt idx="3407">
                  <c:v>2.96E-3</c:v>
                </c:pt>
                <c:pt idx="3408">
                  <c:v>2.9740000000000001E-3</c:v>
                </c:pt>
                <c:pt idx="3409">
                  <c:v>2.9529999999999999E-3</c:v>
                </c:pt>
                <c:pt idx="3410">
                  <c:v>2.96E-3</c:v>
                </c:pt>
                <c:pt idx="3411">
                  <c:v>2.9640000000000001E-3</c:v>
                </c:pt>
                <c:pt idx="3412">
                  <c:v>2.967E-3</c:v>
                </c:pt>
                <c:pt idx="3413">
                  <c:v>2.96E-3</c:v>
                </c:pt>
                <c:pt idx="3414">
                  <c:v>2.967E-3</c:v>
                </c:pt>
                <c:pt idx="3415">
                  <c:v>2.9710000000000001E-3</c:v>
                </c:pt>
                <c:pt idx="3416">
                  <c:v>2.957E-3</c:v>
                </c:pt>
                <c:pt idx="3417">
                  <c:v>2.957E-3</c:v>
                </c:pt>
                <c:pt idx="3418">
                  <c:v>2.9640000000000001E-3</c:v>
                </c:pt>
                <c:pt idx="3419">
                  <c:v>2.9420000000000002E-3</c:v>
                </c:pt>
                <c:pt idx="3420">
                  <c:v>2.9459999999999998E-3</c:v>
                </c:pt>
                <c:pt idx="3421">
                  <c:v>2.9250000000000001E-3</c:v>
                </c:pt>
                <c:pt idx="3422">
                  <c:v>2.9489999999999998E-3</c:v>
                </c:pt>
                <c:pt idx="3423">
                  <c:v>2.9420000000000002E-3</c:v>
                </c:pt>
                <c:pt idx="3424">
                  <c:v>2.9489999999999998E-3</c:v>
                </c:pt>
                <c:pt idx="3425">
                  <c:v>2.918E-3</c:v>
                </c:pt>
                <c:pt idx="3426">
                  <c:v>2.957E-3</c:v>
                </c:pt>
                <c:pt idx="3427">
                  <c:v>2.9489999999999998E-3</c:v>
                </c:pt>
                <c:pt idx="3428">
                  <c:v>2.9529999999999999E-3</c:v>
                </c:pt>
                <c:pt idx="3429">
                  <c:v>2.9529999999999999E-3</c:v>
                </c:pt>
                <c:pt idx="3430">
                  <c:v>2.9459999999999998E-3</c:v>
                </c:pt>
                <c:pt idx="3431">
                  <c:v>2.9420000000000002E-3</c:v>
                </c:pt>
                <c:pt idx="3432">
                  <c:v>2.9529999999999999E-3</c:v>
                </c:pt>
                <c:pt idx="3433">
                  <c:v>2.9529999999999999E-3</c:v>
                </c:pt>
                <c:pt idx="3434">
                  <c:v>2.9459999999999998E-3</c:v>
                </c:pt>
                <c:pt idx="3435">
                  <c:v>2.9640000000000001E-3</c:v>
                </c:pt>
                <c:pt idx="3436">
                  <c:v>2.957E-3</c:v>
                </c:pt>
                <c:pt idx="3437">
                  <c:v>2.96E-3</c:v>
                </c:pt>
                <c:pt idx="3438">
                  <c:v>2.967E-3</c:v>
                </c:pt>
                <c:pt idx="3439">
                  <c:v>2.9529999999999999E-3</c:v>
                </c:pt>
                <c:pt idx="3440">
                  <c:v>2.96E-3</c:v>
                </c:pt>
                <c:pt idx="3441">
                  <c:v>2.9640000000000001E-3</c:v>
                </c:pt>
                <c:pt idx="3442">
                  <c:v>2.967E-3</c:v>
                </c:pt>
                <c:pt idx="3443">
                  <c:v>2.9740000000000001E-3</c:v>
                </c:pt>
                <c:pt idx="3444">
                  <c:v>2.96E-3</c:v>
                </c:pt>
                <c:pt idx="3445">
                  <c:v>2.957E-3</c:v>
                </c:pt>
                <c:pt idx="3446">
                  <c:v>2.9710000000000001E-3</c:v>
                </c:pt>
                <c:pt idx="3447">
                  <c:v>2.9710000000000001E-3</c:v>
                </c:pt>
                <c:pt idx="3448">
                  <c:v>2.9740000000000001E-3</c:v>
                </c:pt>
                <c:pt idx="3449">
                  <c:v>2.9710000000000001E-3</c:v>
                </c:pt>
                <c:pt idx="3450">
                  <c:v>2.967E-3</c:v>
                </c:pt>
                <c:pt idx="3451">
                  <c:v>2.9780000000000002E-3</c:v>
                </c:pt>
                <c:pt idx="3452">
                  <c:v>2.9420000000000002E-3</c:v>
                </c:pt>
                <c:pt idx="3453">
                  <c:v>2.9390000000000002E-3</c:v>
                </c:pt>
                <c:pt idx="3454">
                  <c:v>2.9390000000000002E-3</c:v>
                </c:pt>
                <c:pt idx="3455">
                  <c:v>2.9640000000000001E-3</c:v>
                </c:pt>
                <c:pt idx="3456">
                  <c:v>2.9489999999999998E-3</c:v>
                </c:pt>
                <c:pt idx="3457">
                  <c:v>2.9529999999999999E-3</c:v>
                </c:pt>
                <c:pt idx="3458">
                  <c:v>2.957E-3</c:v>
                </c:pt>
                <c:pt idx="3459">
                  <c:v>2.967E-3</c:v>
                </c:pt>
                <c:pt idx="3460">
                  <c:v>2.96E-3</c:v>
                </c:pt>
                <c:pt idx="3461">
                  <c:v>2.957E-3</c:v>
                </c:pt>
                <c:pt idx="3462">
                  <c:v>2.9780000000000002E-3</c:v>
                </c:pt>
                <c:pt idx="3463">
                  <c:v>2.9710000000000001E-3</c:v>
                </c:pt>
                <c:pt idx="3464">
                  <c:v>3.0100000000000001E-3</c:v>
                </c:pt>
                <c:pt idx="3465">
                  <c:v>3.0140000000000002E-3</c:v>
                </c:pt>
                <c:pt idx="3466">
                  <c:v>3.006E-3</c:v>
                </c:pt>
                <c:pt idx="3467">
                  <c:v>3.0100000000000001E-3</c:v>
                </c:pt>
                <c:pt idx="3468">
                  <c:v>2.967E-3</c:v>
                </c:pt>
                <c:pt idx="3469">
                  <c:v>2.9710000000000001E-3</c:v>
                </c:pt>
                <c:pt idx="3470">
                  <c:v>2.9640000000000001E-3</c:v>
                </c:pt>
                <c:pt idx="3471">
                  <c:v>2.9710000000000001E-3</c:v>
                </c:pt>
                <c:pt idx="3472">
                  <c:v>2.9780000000000002E-3</c:v>
                </c:pt>
                <c:pt idx="3473">
                  <c:v>2.9710000000000001E-3</c:v>
                </c:pt>
                <c:pt idx="3474">
                  <c:v>2.967E-3</c:v>
                </c:pt>
                <c:pt idx="3475">
                  <c:v>2.967E-3</c:v>
                </c:pt>
                <c:pt idx="3476">
                  <c:v>2.9740000000000001E-3</c:v>
                </c:pt>
                <c:pt idx="3477">
                  <c:v>2.967E-3</c:v>
                </c:pt>
                <c:pt idx="3478">
                  <c:v>2.9710000000000001E-3</c:v>
                </c:pt>
                <c:pt idx="3479">
                  <c:v>2.957E-3</c:v>
                </c:pt>
                <c:pt idx="3480">
                  <c:v>2.9740000000000001E-3</c:v>
                </c:pt>
                <c:pt idx="3481">
                  <c:v>2.9740000000000001E-3</c:v>
                </c:pt>
                <c:pt idx="3482">
                  <c:v>2.9780000000000002E-3</c:v>
                </c:pt>
                <c:pt idx="3483">
                  <c:v>2.967E-3</c:v>
                </c:pt>
                <c:pt idx="3484">
                  <c:v>2.9710000000000001E-3</c:v>
                </c:pt>
                <c:pt idx="3485">
                  <c:v>2.9710000000000001E-3</c:v>
                </c:pt>
                <c:pt idx="3486">
                  <c:v>2.9710000000000001E-3</c:v>
                </c:pt>
                <c:pt idx="3487">
                  <c:v>2.9740000000000001E-3</c:v>
                </c:pt>
                <c:pt idx="3488">
                  <c:v>2.9640000000000001E-3</c:v>
                </c:pt>
                <c:pt idx="3489">
                  <c:v>2.9740000000000001E-3</c:v>
                </c:pt>
                <c:pt idx="3490">
                  <c:v>2.9780000000000002E-3</c:v>
                </c:pt>
                <c:pt idx="3491">
                  <c:v>2.9740000000000001E-3</c:v>
                </c:pt>
                <c:pt idx="3492">
                  <c:v>2.9710000000000001E-3</c:v>
                </c:pt>
                <c:pt idx="3493">
                  <c:v>2.9780000000000002E-3</c:v>
                </c:pt>
                <c:pt idx="3494">
                  <c:v>2.9849999999999998E-3</c:v>
                </c:pt>
                <c:pt idx="3495">
                  <c:v>2.9849999999999998E-3</c:v>
                </c:pt>
                <c:pt idx="3496">
                  <c:v>2.9780000000000002E-3</c:v>
                </c:pt>
                <c:pt idx="3497">
                  <c:v>2.9810000000000001E-3</c:v>
                </c:pt>
                <c:pt idx="3498">
                  <c:v>2.9780000000000002E-3</c:v>
                </c:pt>
                <c:pt idx="3499">
                  <c:v>2.9780000000000002E-3</c:v>
                </c:pt>
                <c:pt idx="3500">
                  <c:v>2.967E-3</c:v>
                </c:pt>
                <c:pt idx="3501">
                  <c:v>2.9710000000000001E-3</c:v>
                </c:pt>
                <c:pt idx="3502">
                  <c:v>2.9640000000000001E-3</c:v>
                </c:pt>
                <c:pt idx="3503">
                  <c:v>2.967E-3</c:v>
                </c:pt>
                <c:pt idx="3504">
                  <c:v>2.9780000000000002E-3</c:v>
                </c:pt>
                <c:pt idx="3505">
                  <c:v>2.9740000000000001E-3</c:v>
                </c:pt>
                <c:pt idx="3506">
                  <c:v>2.9710000000000001E-3</c:v>
                </c:pt>
                <c:pt idx="3507">
                  <c:v>2.9640000000000001E-3</c:v>
                </c:pt>
                <c:pt idx="3508">
                  <c:v>2.9740000000000001E-3</c:v>
                </c:pt>
                <c:pt idx="3509">
                  <c:v>2.9740000000000001E-3</c:v>
                </c:pt>
                <c:pt idx="3510">
                  <c:v>2.9740000000000001E-3</c:v>
                </c:pt>
                <c:pt idx="3511">
                  <c:v>2.9640000000000001E-3</c:v>
                </c:pt>
                <c:pt idx="3512">
                  <c:v>2.9780000000000002E-3</c:v>
                </c:pt>
                <c:pt idx="3513">
                  <c:v>2.9740000000000001E-3</c:v>
                </c:pt>
                <c:pt idx="3514">
                  <c:v>2.9740000000000001E-3</c:v>
                </c:pt>
                <c:pt idx="3515">
                  <c:v>2.967E-3</c:v>
                </c:pt>
                <c:pt idx="3516">
                  <c:v>2.967E-3</c:v>
                </c:pt>
                <c:pt idx="3517">
                  <c:v>2.96E-3</c:v>
                </c:pt>
                <c:pt idx="3518">
                  <c:v>2.967E-3</c:v>
                </c:pt>
                <c:pt idx="3519">
                  <c:v>2.9640000000000001E-3</c:v>
                </c:pt>
                <c:pt idx="3520">
                  <c:v>2.9640000000000001E-3</c:v>
                </c:pt>
                <c:pt idx="3521">
                  <c:v>2.9459999999999998E-3</c:v>
                </c:pt>
                <c:pt idx="3522">
                  <c:v>2.9459999999999998E-3</c:v>
                </c:pt>
                <c:pt idx="3523">
                  <c:v>2.96E-3</c:v>
                </c:pt>
                <c:pt idx="3524">
                  <c:v>2.96E-3</c:v>
                </c:pt>
                <c:pt idx="3525">
                  <c:v>2.9459999999999998E-3</c:v>
                </c:pt>
                <c:pt idx="3526">
                  <c:v>2.9350000000000001E-3</c:v>
                </c:pt>
                <c:pt idx="3527">
                  <c:v>2.9529999999999999E-3</c:v>
                </c:pt>
                <c:pt idx="3528">
                  <c:v>2.9780000000000002E-3</c:v>
                </c:pt>
                <c:pt idx="3529">
                  <c:v>2.9710000000000001E-3</c:v>
                </c:pt>
                <c:pt idx="3530">
                  <c:v>2.9780000000000002E-3</c:v>
                </c:pt>
                <c:pt idx="3531">
                  <c:v>2.9710000000000001E-3</c:v>
                </c:pt>
                <c:pt idx="3532">
                  <c:v>2.9740000000000001E-3</c:v>
                </c:pt>
                <c:pt idx="3533">
                  <c:v>2.9740000000000001E-3</c:v>
                </c:pt>
                <c:pt idx="3534">
                  <c:v>2.9710000000000001E-3</c:v>
                </c:pt>
                <c:pt idx="3535">
                  <c:v>2.9780000000000002E-3</c:v>
                </c:pt>
                <c:pt idx="3536">
                  <c:v>2.9710000000000001E-3</c:v>
                </c:pt>
                <c:pt idx="3537">
                  <c:v>2.967E-3</c:v>
                </c:pt>
                <c:pt idx="3538">
                  <c:v>2.96E-3</c:v>
                </c:pt>
                <c:pt idx="3539">
                  <c:v>2.96E-3</c:v>
                </c:pt>
                <c:pt idx="3540">
                  <c:v>2.957E-3</c:v>
                </c:pt>
                <c:pt idx="3541">
                  <c:v>2.9640000000000001E-3</c:v>
                </c:pt>
                <c:pt idx="3542">
                  <c:v>2.9740000000000001E-3</c:v>
                </c:pt>
                <c:pt idx="3543">
                  <c:v>2.96E-3</c:v>
                </c:pt>
                <c:pt idx="3544">
                  <c:v>2.9640000000000001E-3</c:v>
                </c:pt>
                <c:pt idx="3545">
                  <c:v>2.8999999999999998E-3</c:v>
                </c:pt>
                <c:pt idx="3546">
                  <c:v>2.9139999999999999E-3</c:v>
                </c:pt>
                <c:pt idx="3547">
                  <c:v>2.9030000000000002E-3</c:v>
                </c:pt>
                <c:pt idx="3548">
                  <c:v>2.9139999999999999E-3</c:v>
                </c:pt>
                <c:pt idx="3549">
                  <c:v>2.8999999999999998E-3</c:v>
                </c:pt>
                <c:pt idx="3550">
                  <c:v>2.9030000000000002E-3</c:v>
                </c:pt>
                <c:pt idx="3551">
                  <c:v>2.9030000000000002E-3</c:v>
                </c:pt>
                <c:pt idx="3552">
                  <c:v>2.9069999999999999E-3</c:v>
                </c:pt>
                <c:pt idx="3553">
                  <c:v>2.9030000000000002E-3</c:v>
                </c:pt>
                <c:pt idx="3554">
                  <c:v>2.8960000000000001E-3</c:v>
                </c:pt>
                <c:pt idx="3555">
                  <c:v>2.8930000000000002E-3</c:v>
                </c:pt>
                <c:pt idx="3556">
                  <c:v>2.8960000000000001E-3</c:v>
                </c:pt>
                <c:pt idx="3557">
                  <c:v>2.8900000000000002E-3</c:v>
                </c:pt>
                <c:pt idx="3558">
                  <c:v>2.8960000000000001E-3</c:v>
                </c:pt>
                <c:pt idx="3559">
                  <c:v>2.8930000000000002E-3</c:v>
                </c:pt>
                <c:pt idx="3560">
                  <c:v>2.8900000000000002E-3</c:v>
                </c:pt>
                <c:pt idx="3561">
                  <c:v>2.859E-3</c:v>
                </c:pt>
                <c:pt idx="3562">
                  <c:v>2.8660000000000001E-3</c:v>
                </c:pt>
                <c:pt idx="3563">
                  <c:v>2.8730000000000001E-3</c:v>
                </c:pt>
                <c:pt idx="3564">
                  <c:v>2.8549999999999999E-3</c:v>
                </c:pt>
                <c:pt idx="3565">
                  <c:v>2.8660000000000001E-3</c:v>
                </c:pt>
                <c:pt idx="3566">
                  <c:v>2.859E-3</c:v>
                </c:pt>
                <c:pt idx="3567">
                  <c:v>2.849E-3</c:v>
                </c:pt>
                <c:pt idx="3568">
                  <c:v>2.8519999999999999E-3</c:v>
                </c:pt>
                <c:pt idx="3569">
                  <c:v>2.8449999999999999E-3</c:v>
                </c:pt>
                <c:pt idx="3570">
                  <c:v>2.862E-3</c:v>
                </c:pt>
                <c:pt idx="3571">
                  <c:v>2.862E-3</c:v>
                </c:pt>
                <c:pt idx="3572">
                  <c:v>2.849E-3</c:v>
                </c:pt>
                <c:pt idx="3573">
                  <c:v>2.8660000000000001E-3</c:v>
                </c:pt>
                <c:pt idx="3574">
                  <c:v>2.859E-3</c:v>
                </c:pt>
                <c:pt idx="3575">
                  <c:v>2.8660000000000001E-3</c:v>
                </c:pt>
                <c:pt idx="3576">
                  <c:v>2.862E-3</c:v>
                </c:pt>
                <c:pt idx="3577">
                  <c:v>2.859E-3</c:v>
                </c:pt>
                <c:pt idx="3578">
                  <c:v>2.8419999999999999E-3</c:v>
                </c:pt>
                <c:pt idx="3579">
                  <c:v>2.8660000000000001E-3</c:v>
                </c:pt>
                <c:pt idx="3580">
                  <c:v>2.862E-3</c:v>
                </c:pt>
                <c:pt idx="3581">
                  <c:v>2.679E-3</c:v>
                </c:pt>
                <c:pt idx="3582">
                  <c:v>2.6919999999999999E-3</c:v>
                </c:pt>
                <c:pt idx="3583">
                  <c:v>2.735E-3</c:v>
                </c:pt>
                <c:pt idx="3584">
                  <c:v>2.735E-3</c:v>
                </c:pt>
                <c:pt idx="3585">
                  <c:v>2.751E-3</c:v>
                </c:pt>
                <c:pt idx="3586">
                  <c:v>2.738E-3</c:v>
                </c:pt>
                <c:pt idx="3587">
                  <c:v>2.7539999999999999E-3</c:v>
                </c:pt>
                <c:pt idx="3588">
                  <c:v>2.748E-3</c:v>
                </c:pt>
                <c:pt idx="3589">
                  <c:v>2.758E-3</c:v>
                </c:pt>
                <c:pt idx="3590">
                  <c:v>2.7409999999999999E-3</c:v>
                </c:pt>
                <c:pt idx="3591">
                  <c:v>2.748E-3</c:v>
                </c:pt>
                <c:pt idx="3592">
                  <c:v>2.7439999999999999E-3</c:v>
                </c:pt>
                <c:pt idx="3593">
                  <c:v>2.761E-3</c:v>
                </c:pt>
                <c:pt idx="3594">
                  <c:v>2.761E-3</c:v>
                </c:pt>
                <c:pt idx="3595">
                  <c:v>2.7680000000000001E-3</c:v>
                </c:pt>
                <c:pt idx="3596">
                  <c:v>2.761E-3</c:v>
                </c:pt>
                <c:pt idx="3597">
                  <c:v>2.761E-3</c:v>
                </c:pt>
                <c:pt idx="3598">
                  <c:v>2.758E-3</c:v>
                </c:pt>
                <c:pt idx="3599">
                  <c:v>2.761E-3</c:v>
                </c:pt>
                <c:pt idx="3600">
                  <c:v>2.751E-3</c:v>
                </c:pt>
                <c:pt idx="3601">
                  <c:v>2.758E-3</c:v>
                </c:pt>
                <c:pt idx="3602">
                  <c:v>2.761E-3</c:v>
                </c:pt>
                <c:pt idx="3603">
                  <c:v>2.761E-3</c:v>
                </c:pt>
                <c:pt idx="3604">
                  <c:v>2.758E-3</c:v>
                </c:pt>
                <c:pt idx="3605">
                  <c:v>2.764E-3</c:v>
                </c:pt>
                <c:pt idx="3606">
                  <c:v>2.764E-3</c:v>
                </c:pt>
                <c:pt idx="3607">
                  <c:v>2.761E-3</c:v>
                </c:pt>
                <c:pt idx="3608">
                  <c:v>2.758E-3</c:v>
                </c:pt>
                <c:pt idx="3609">
                  <c:v>2.7680000000000001E-3</c:v>
                </c:pt>
                <c:pt idx="3610">
                  <c:v>2.761E-3</c:v>
                </c:pt>
                <c:pt idx="3611">
                  <c:v>2.7539999999999999E-3</c:v>
                </c:pt>
                <c:pt idx="3612">
                  <c:v>2.764E-3</c:v>
                </c:pt>
                <c:pt idx="3613">
                  <c:v>2.748E-3</c:v>
                </c:pt>
                <c:pt idx="3614">
                  <c:v>2.758E-3</c:v>
                </c:pt>
                <c:pt idx="3615">
                  <c:v>2.7680000000000001E-3</c:v>
                </c:pt>
                <c:pt idx="3616">
                  <c:v>2.7409999999999999E-3</c:v>
                </c:pt>
                <c:pt idx="3617">
                  <c:v>2.7309999999999999E-3</c:v>
                </c:pt>
                <c:pt idx="3618">
                  <c:v>2.7539999999999999E-3</c:v>
                </c:pt>
                <c:pt idx="3619">
                  <c:v>2.7539999999999999E-3</c:v>
                </c:pt>
                <c:pt idx="3620">
                  <c:v>2.7539999999999999E-3</c:v>
                </c:pt>
                <c:pt idx="3621">
                  <c:v>2.761E-3</c:v>
                </c:pt>
                <c:pt idx="3622">
                  <c:v>2.761E-3</c:v>
                </c:pt>
                <c:pt idx="3623">
                  <c:v>2.7539999999999999E-3</c:v>
                </c:pt>
                <c:pt idx="3624">
                  <c:v>2.761E-3</c:v>
                </c:pt>
                <c:pt idx="3625">
                  <c:v>2.761E-3</c:v>
                </c:pt>
                <c:pt idx="3626">
                  <c:v>2.7539999999999999E-3</c:v>
                </c:pt>
                <c:pt idx="3627">
                  <c:v>2.771E-3</c:v>
                </c:pt>
                <c:pt idx="3628">
                  <c:v>2.764E-3</c:v>
                </c:pt>
                <c:pt idx="3629">
                  <c:v>2.7680000000000001E-3</c:v>
                </c:pt>
                <c:pt idx="3630">
                  <c:v>2.764E-3</c:v>
                </c:pt>
                <c:pt idx="3631">
                  <c:v>2.774E-3</c:v>
                </c:pt>
                <c:pt idx="3632">
                  <c:v>2.771E-3</c:v>
                </c:pt>
                <c:pt idx="3633">
                  <c:v>2.761E-3</c:v>
                </c:pt>
                <c:pt idx="3634">
                  <c:v>2.7680000000000001E-3</c:v>
                </c:pt>
                <c:pt idx="3635">
                  <c:v>2.774E-3</c:v>
                </c:pt>
                <c:pt idx="3636">
                  <c:v>2.771E-3</c:v>
                </c:pt>
                <c:pt idx="3637">
                  <c:v>2.7680000000000001E-3</c:v>
                </c:pt>
                <c:pt idx="3638">
                  <c:v>2.771E-3</c:v>
                </c:pt>
                <c:pt idx="3639">
                  <c:v>2.774E-3</c:v>
                </c:pt>
                <c:pt idx="3640">
                  <c:v>2.774E-3</c:v>
                </c:pt>
                <c:pt idx="3641">
                  <c:v>2.761E-3</c:v>
                </c:pt>
                <c:pt idx="3642">
                  <c:v>2.7680000000000001E-3</c:v>
                </c:pt>
                <c:pt idx="3643">
                  <c:v>2.758E-3</c:v>
                </c:pt>
                <c:pt idx="3644">
                  <c:v>2.761E-3</c:v>
                </c:pt>
                <c:pt idx="3645">
                  <c:v>2.764E-3</c:v>
                </c:pt>
                <c:pt idx="3646">
                  <c:v>2.761E-3</c:v>
                </c:pt>
                <c:pt idx="3647">
                  <c:v>2.758E-3</c:v>
                </c:pt>
                <c:pt idx="3648">
                  <c:v>2.758E-3</c:v>
                </c:pt>
                <c:pt idx="3649">
                  <c:v>2.751E-3</c:v>
                </c:pt>
                <c:pt idx="3650">
                  <c:v>2.771E-3</c:v>
                </c:pt>
                <c:pt idx="3651">
                  <c:v>2.758E-3</c:v>
                </c:pt>
                <c:pt idx="3652">
                  <c:v>2.758E-3</c:v>
                </c:pt>
                <c:pt idx="3653">
                  <c:v>2.761E-3</c:v>
                </c:pt>
                <c:pt idx="3654">
                  <c:v>2.758E-3</c:v>
                </c:pt>
                <c:pt idx="3655">
                  <c:v>2.758E-3</c:v>
                </c:pt>
                <c:pt idx="3656">
                  <c:v>2.758E-3</c:v>
                </c:pt>
                <c:pt idx="3657">
                  <c:v>2.758E-3</c:v>
                </c:pt>
                <c:pt idx="3658">
                  <c:v>2.761E-3</c:v>
                </c:pt>
                <c:pt idx="3659">
                  <c:v>2.7439999999999999E-3</c:v>
                </c:pt>
                <c:pt idx="3660">
                  <c:v>2.758E-3</c:v>
                </c:pt>
                <c:pt idx="3661">
                  <c:v>2.751E-3</c:v>
                </c:pt>
                <c:pt idx="3662">
                  <c:v>2.751E-3</c:v>
                </c:pt>
                <c:pt idx="3663">
                  <c:v>2.738E-3</c:v>
                </c:pt>
                <c:pt idx="3664">
                  <c:v>2.6510000000000001E-3</c:v>
                </c:pt>
                <c:pt idx="3665">
                  <c:v>2.6570000000000001E-3</c:v>
                </c:pt>
                <c:pt idx="3666">
                  <c:v>2.6510000000000001E-3</c:v>
                </c:pt>
                <c:pt idx="3667">
                  <c:v>2.6570000000000001E-3</c:v>
                </c:pt>
                <c:pt idx="3668">
                  <c:v>2.6380000000000002E-3</c:v>
                </c:pt>
                <c:pt idx="3669">
                  <c:v>2.6540000000000001E-3</c:v>
                </c:pt>
                <c:pt idx="3670">
                  <c:v>2.663E-3</c:v>
                </c:pt>
                <c:pt idx="3671">
                  <c:v>2.6540000000000001E-3</c:v>
                </c:pt>
                <c:pt idx="3672">
                  <c:v>2.6510000000000001E-3</c:v>
                </c:pt>
                <c:pt idx="3673">
                  <c:v>2.6159999999999998E-3</c:v>
                </c:pt>
                <c:pt idx="3674">
                  <c:v>2.6029999999999998E-3</c:v>
                </c:pt>
                <c:pt idx="3675">
                  <c:v>2.6189999999999998E-3</c:v>
                </c:pt>
                <c:pt idx="3676">
                  <c:v>2.6250000000000002E-3</c:v>
                </c:pt>
                <c:pt idx="3677">
                  <c:v>2.6090000000000002E-3</c:v>
                </c:pt>
                <c:pt idx="3678">
                  <c:v>2.6350000000000002E-3</c:v>
                </c:pt>
                <c:pt idx="3679">
                  <c:v>2.6350000000000002E-3</c:v>
                </c:pt>
                <c:pt idx="3680">
                  <c:v>2.6310000000000001E-3</c:v>
                </c:pt>
                <c:pt idx="3681">
                  <c:v>2.6310000000000001E-3</c:v>
                </c:pt>
                <c:pt idx="3682">
                  <c:v>2.6280000000000001E-3</c:v>
                </c:pt>
                <c:pt idx="3683">
                  <c:v>2.6310000000000001E-3</c:v>
                </c:pt>
                <c:pt idx="3684">
                  <c:v>2.6280000000000001E-3</c:v>
                </c:pt>
                <c:pt idx="3685">
                  <c:v>2.6159999999999998E-3</c:v>
                </c:pt>
                <c:pt idx="3686">
                  <c:v>2.6220000000000002E-3</c:v>
                </c:pt>
                <c:pt idx="3687">
                  <c:v>2.6250000000000002E-3</c:v>
                </c:pt>
                <c:pt idx="3688">
                  <c:v>2.6250000000000002E-3</c:v>
                </c:pt>
                <c:pt idx="3689">
                  <c:v>2.6350000000000002E-3</c:v>
                </c:pt>
                <c:pt idx="3690">
                  <c:v>2.647E-3</c:v>
                </c:pt>
                <c:pt idx="3691">
                  <c:v>2.6310000000000001E-3</c:v>
                </c:pt>
                <c:pt idx="3692">
                  <c:v>2.6380000000000002E-3</c:v>
                </c:pt>
                <c:pt idx="3693">
                  <c:v>2.6310000000000001E-3</c:v>
                </c:pt>
                <c:pt idx="3694">
                  <c:v>2.6220000000000002E-3</c:v>
                </c:pt>
                <c:pt idx="3695">
                  <c:v>2.6380000000000002E-3</c:v>
                </c:pt>
                <c:pt idx="3696">
                  <c:v>2.6310000000000001E-3</c:v>
                </c:pt>
                <c:pt idx="3697">
                  <c:v>2.6350000000000002E-3</c:v>
                </c:pt>
                <c:pt idx="3698">
                  <c:v>2.6410000000000001E-3</c:v>
                </c:pt>
                <c:pt idx="3699">
                  <c:v>2.6310000000000001E-3</c:v>
                </c:pt>
                <c:pt idx="3700">
                  <c:v>2.6310000000000001E-3</c:v>
                </c:pt>
                <c:pt idx="3701">
                  <c:v>2.6280000000000001E-3</c:v>
                </c:pt>
                <c:pt idx="3702">
                  <c:v>2.6380000000000002E-3</c:v>
                </c:pt>
                <c:pt idx="3703">
                  <c:v>2.6380000000000002E-3</c:v>
                </c:pt>
                <c:pt idx="3704">
                  <c:v>2.6350000000000002E-3</c:v>
                </c:pt>
                <c:pt idx="3705">
                  <c:v>2.6280000000000001E-3</c:v>
                </c:pt>
                <c:pt idx="3706">
                  <c:v>2.6310000000000001E-3</c:v>
                </c:pt>
                <c:pt idx="3707">
                  <c:v>2.6440000000000001E-3</c:v>
                </c:pt>
                <c:pt idx="3708">
                  <c:v>2.6410000000000001E-3</c:v>
                </c:pt>
                <c:pt idx="3709">
                  <c:v>2.647E-3</c:v>
                </c:pt>
                <c:pt idx="3710">
                  <c:v>2.6440000000000001E-3</c:v>
                </c:pt>
                <c:pt idx="3711">
                  <c:v>2.4870000000000001E-3</c:v>
                </c:pt>
                <c:pt idx="3712">
                  <c:v>2.4840000000000001E-3</c:v>
                </c:pt>
                <c:pt idx="3713">
                  <c:v>2.496E-3</c:v>
                </c:pt>
                <c:pt idx="3714">
                  <c:v>2.4989999999999999E-3</c:v>
                </c:pt>
                <c:pt idx="3715">
                  <c:v>2.493E-3</c:v>
                </c:pt>
                <c:pt idx="3716">
                  <c:v>2.5019999999999999E-3</c:v>
                </c:pt>
                <c:pt idx="3717">
                  <c:v>2.4989999999999999E-3</c:v>
                </c:pt>
                <c:pt idx="3718">
                  <c:v>2.5170000000000001E-3</c:v>
                </c:pt>
                <c:pt idx="3719">
                  <c:v>2.5110000000000002E-3</c:v>
                </c:pt>
                <c:pt idx="3720">
                  <c:v>2.5170000000000001E-3</c:v>
                </c:pt>
                <c:pt idx="3721">
                  <c:v>2.5230000000000001E-3</c:v>
                </c:pt>
                <c:pt idx="3722">
                  <c:v>2.5200000000000001E-3</c:v>
                </c:pt>
                <c:pt idx="3723">
                  <c:v>2.5230000000000001E-3</c:v>
                </c:pt>
                <c:pt idx="3724">
                  <c:v>2.5079999999999998E-3</c:v>
                </c:pt>
                <c:pt idx="3725">
                  <c:v>2.5170000000000001E-3</c:v>
                </c:pt>
                <c:pt idx="3726">
                  <c:v>2.5170000000000001E-3</c:v>
                </c:pt>
                <c:pt idx="3727">
                  <c:v>2.5230000000000001E-3</c:v>
                </c:pt>
                <c:pt idx="3728">
                  <c:v>2.5230000000000001E-3</c:v>
                </c:pt>
                <c:pt idx="3729">
                  <c:v>2.4840000000000001E-3</c:v>
                </c:pt>
                <c:pt idx="3730">
                  <c:v>2.49E-3</c:v>
                </c:pt>
                <c:pt idx="3731">
                  <c:v>2.4989999999999999E-3</c:v>
                </c:pt>
                <c:pt idx="3732">
                  <c:v>2.496E-3</c:v>
                </c:pt>
                <c:pt idx="3733">
                  <c:v>2.4840000000000001E-3</c:v>
                </c:pt>
                <c:pt idx="3734">
                  <c:v>2.493E-3</c:v>
                </c:pt>
                <c:pt idx="3735">
                  <c:v>2.3029999999999999E-3</c:v>
                </c:pt>
                <c:pt idx="3736">
                  <c:v>2.3059999999999999E-3</c:v>
                </c:pt>
                <c:pt idx="3737">
                  <c:v>2.297E-3</c:v>
                </c:pt>
                <c:pt idx="3738">
                  <c:v>2.3140000000000001E-3</c:v>
                </c:pt>
                <c:pt idx="3739">
                  <c:v>2.317E-3</c:v>
                </c:pt>
                <c:pt idx="3740">
                  <c:v>2.32E-3</c:v>
                </c:pt>
                <c:pt idx="3741">
                  <c:v>2.317E-3</c:v>
                </c:pt>
                <c:pt idx="3742">
                  <c:v>2.317E-3</c:v>
                </c:pt>
                <c:pt idx="3743">
                  <c:v>2.317E-3</c:v>
                </c:pt>
                <c:pt idx="3744">
                  <c:v>2.317E-3</c:v>
                </c:pt>
                <c:pt idx="3745">
                  <c:v>2.3280000000000002E-3</c:v>
                </c:pt>
                <c:pt idx="3746">
                  <c:v>2.323E-3</c:v>
                </c:pt>
                <c:pt idx="3747">
                  <c:v>2.323E-3</c:v>
                </c:pt>
                <c:pt idx="3748">
                  <c:v>2.3249999999999998E-3</c:v>
                </c:pt>
                <c:pt idx="3749">
                  <c:v>2.3280000000000002E-3</c:v>
                </c:pt>
                <c:pt idx="3750">
                  <c:v>2.317E-3</c:v>
                </c:pt>
                <c:pt idx="3751">
                  <c:v>2.323E-3</c:v>
                </c:pt>
                <c:pt idx="3752">
                  <c:v>2.3249999999999998E-3</c:v>
                </c:pt>
                <c:pt idx="3753">
                  <c:v>2.323E-3</c:v>
                </c:pt>
                <c:pt idx="3754">
                  <c:v>2.317E-3</c:v>
                </c:pt>
                <c:pt idx="3755">
                  <c:v>2.323E-3</c:v>
                </c:pt>
                <c:pt idx="3756">
                  <c:v>2.3249999999999998E-3</c:v>
                </c:pt>
                <c:pt idx="3757">
                  <c:v>2.32E-3</c:v>
                </c:pt>
                <c:pt idx="3758">
                  <c:v>2.32E-3</c:v>
                </c:pt>
                <c:pt idx="3759">
                  <c:v>2.323E-3</c:v>
                </c:pt>
                <c:pt idx="3760">
                  <c:v>2.317E-3</c:v>
                </c:pt>
                <c:pt idx="3761">
                  <c:v>2.3249999999999998E-3</c:v>
                </c:pt>
                <c:pt idx="3762">
                  <c:v>2.323E-3</c:v>
                </c:pt>
                <c:pt idx="3763">
                  <c:v>2.32E-3</c:v>
                </c:pt>
                <c:pt idx="3764">
                  <c:v>2.317E-3</c:v>
                </c:pt>
                <c:pt idx="3765">
                  <c:v>2.32E-3</c:v>
                </c:pt>
                <c:pt idx="3766">
                  <c:v>2.3249999999999998E-3</c:v>
                </c:pt>
                <c:pt idx="3767">
                  <c:v>2.32E-3</c:v>
                </c:pt>
                <c:pt idx="3768">
                  <c:v>2.32E-3</c:v>
                </c:pt>
                <c:pt idx="3769">
                  <c:v>2.3140000000000001E-3</c:v>
                </c:pt>
                <c:pt idx="3770">
                  <c:v>2.32E-3</c:v>
                </c:pt>
                <c:pt idx="3771">
                  <c:v>2.32E-3</c:v>
                </c:pt>
                <c:pt idx="3772">
                  <c:v>2.3249999999999998E-3</c:v>
                </c:pt>
                <c:pt idx="3773">
                  <c:v>2.3280000000000002E-3</c:v>
                </c:pt>
                <c:pt idx="3774">
                  <c:v>2.3140000000000001E-3</c:v>
                </c:pt>
                <c:pt idx="3775">
                  <c:v>2.3110000000000001E-3</c:v>
                </c:pt>
                <c:pt idx="3776">
                  <c:v>2.3110000000000001E-3</c:v>
                </c:pt>
                <c:pt idx="3777">
                  <c:v>2.32E-3</c:v>
                </c:pt>
                <c:pt idx="3778">
                  <c:v>2.32E-3</c:v>
                </c:pt>
                <c:pt idx="3779">
                  <c:v>2.3310000000000002E-3</c:v>
                </c:pt>
                <c:pt idx="3780">
                  <c:v>2.3110000000000001E-3</c:v>
                </c:pt>
                <c:pt idx="3781">
                  <c:v>2.3280000000000002E-3</c:v>
                </c:pt>
                <c:pt idx="3782">
                  <c:v>2.3340000000000001E-3</c:v>
                </c:pt>
                <c:pt idx="3783">
                  <c:v>2.323E-3</c:v>
                </c:pt>
                <c:pt idx="3784">
                  <c:v>2.323E-3</c:v>
                </c:pt>
                <c:pt idx="3785">
                  <c:v>2.3509999999999998E-3</c:v>
                </c:pt>
                <c:pt idx="3786">
                  <c:v>2.3540000000000002E-3</c:v>
                </c:pt>
                <c:pt idx="3787">
                  <c:v>2.3479999999999998E-3</c:v>
                </c:pt>
                <c:pt idx="3788">
                  <c:v>2.3479999999999998E-3</c:v>
                </c:pt>
                <c:pt idx="3789">
                  <c:v>2.3310000000000002E-3</c:v>
                </c:pt>
                <c:pt idx="3790">
                  <c:v>2.3540000000000002E-3</c:v>
                </c:pt>
                <c:pt idx="3791">
                  <c:v>2.3419999999999999E-3</c:v>
                </c:pt>
                <c:pt idx="3792">
                  <c:v>2.3449999999999999E-3</c:v>
                </c:pt>
                <c:pt idx="3793">
                  <c:v>2.3679999999999999E-3</c:v>
                </c:pt>
                <c:pt idx="3794">
                  <c:v>2.359E-3</c:v>
                </c:pt>
                <c:pt idx="3795">
                  <c:v>2.3509999999999998E-3</c:v>
                </c:pt>
                <c:pt idx="3796">
                  <c:v>2.359E-3</c:v>
                </c:pt>
                <c:pt idx="3797">
                  <c:v>2.3449999999999999E-3</c:v>
                </c:pt>
                <c:pt idx="3798">
                  <c:v>2.3509999999999998E-3</c:v>
                </c:pt>
                <c:pt idx="3799">
                  <c:v>2.3649999999999999E-3</c:v>
                </c:pt>
                <c:pt idx="3800">
                  <c:v>2.3649999999999999E-3</c:v>
                </c:pt>
                <c:pt idx="3801">
                  <c:v>2.3400000000000001E-3</c:v>
                </c:pt>
                <c:pt idx="3802">
                  <c:v>2.359E-3</c:v>
                </c:pt>
                <c:pt idx="3803">
                  <c:v>2.323E-3</c:v>
                </c:pt>
                <c:pt idx="3804">
                  <c:v>2.362E-3</c:v>
                </c:pt>
                <c:pt idx="3805">
                  <c:v>2.3709999999999998E-3</c:v>
                </c:pt>
                <c:pt idx="3806">
                  <c:v>2.3540000000000002E-3</c:v>
                </c:pt>
                <c:pt idx="3807">
                  <c:v>2.362E-3</c:v>
                </c:pt>
                <c:pt idx="3808">
                  <c:v>2.362E-3</c:v>
                </c:pt>
                <c:pt idx="3809">
                  <c:v>2.3370000000000001E-3</c:v>
                </c:pt>
                <c:pt idx="3810">
                  <c:v>2.3370000000000001E-3</c:v>
                </c:pt>
                <c:pt idx="3811">
                  <c:v>2.3570000000000002E-3</c:v>
                </c:pt>
                <c:pt idx="3812">
                  <c:v>2.32E-3</c:v>
                </c:pt>
                <c:pt idx="3813">
                  <c:v>2.3540000000000002E-3</c:v>
                </c:pt>
                <c:pt idx="3814">
                  <c:v>2.359E-3</c:v>
                </c:pt>
                <c:pt idx="3815">
                  <c:v>2.3760000000000001E-3</c:v>
                </c:pt>
                <c:pt idx="3816">
                  <c:v>2.3570000000000002E-3</c:v>
                </c:pt>
                <c:pt idx="3817">
                  <c:v>2.3479999999999998E-3</c:v>
                </c:pt>
                <c:pt idx="3818">
                  <c:v>2.362E-3</c:v>
                </c:pt>
                <c:pt idx="3819">
                  <c:v>2.3649999999999999E-3</c:v>
                </c:pt>
                <c:pt idx="3820">
                  <c:v>2.3540000000000002E-3</c:v>
                </c:pt>
                <c:pt idx="3821">
                  <c:v>2.362E-3</c:v>
                </c:pt>
                <c:pt idx="3822">
                  <c:v>2.359E-3</c:v>
                </c:pt>
                <c:pt idx="3823">
                  <c:v>2.359E-3</c:v>
                </c:pt>
                <c:pt idx="3824">
                  <c:v>2.3679999999999999E-3</c:v>
                </c:pt>
                <c:pt idx="3825">
                  <c:v>2.434E-3</c:v>
                </c:pt>
                <c:pt idx="3826">
                  <c:v>2.4459999999999998E-3</c:v>
                </c:pt>
                <c:pt idx="3827">
                  <c:v>2.4399999999999999E-3</c:v>
                </c:pt>
                <c:pt idx="3828">
                  <c:v>2.4550000000000002E-3</c:v>
                </c:pt>
                <c:pt idx="3829">
                  <c:v>2.4489999999999998E-3</c:v>
                </c:pt>
                <c:pt idx="3830">
                  <c:v>2.4369999999999999E-3</c:v>
                </c:pt>
                <c:pt idx="3831">
                  <c:v>2.4399999999999999E-3</c:v>
                </c:pt>
                <c:pt idx="3832">
                  <c:v>2.4580000000000001E-3</c:v>
                </c:pt>
                <c:pt idx="3833">
                  <c:v>2.4520000000000002E-3</c:v>
                </c:pt>
                <c:pt idx="3834">
                  <c:v>2.4580000000000001E-3</c:v>
                </c:pt>
                <c:pt idx="3835">
                  <c:v>2.4580000000000001E-3</c:v>
                </c:pt>
                <c:pt idx="3836">
                  <c:v>2.4610000000000001E-3</c:v>
                </c:pt>
                <c:pt idx="3837">
                  <c:v>2.4610000000000001E-3</c:v>
                </c:pt>
                <c:pt idx="3838">
                  <c:v>2.4610000000000001E-3</c:v>
                </c:pt>
                <c:pt idx="3839">
                  <c:v>2.4550000000000002E-3</c:v>
                </c:pt>
                <c:pt idx="3840">
                  <c:v>2.4719999999999998E-3</c:v>
                </c:pt>
                <c:pt idx="3841">
                  <c:v>2.4750000000000002E-3</c:v>
                </c:pt>
                <c:pt idx="3842">
                  <c:v>2.4780000000000002E-3</c:v>
                </c:pt>
                <c:pt idx="3843">
                  <c:v>2.4780000000000002E-3</c:v>
                </c:pt>
                <c:pt idx="3844">
                  <c:v>2.4719999999999998E-3</c:v>
                </c:pt>
                <c:pt idx="3845">
                  <c:v>2.4750000000000002E-3</c:v>
                </c:pt>
                <c:pt idx="3846">
                  <c:v>2.4780000000000002E-3</c:v>
                </c:pt>
                <c:pt idx="3847">
                  <c:v>2.4719999999999998E-3</c:v>
                </c:pt>
                <c:pt idx="3848">
                  <c:v>2.4610000000000001E-3</c:v>
                </c:pt>
                <c:pt idx="3849">
                  <c:v>2.4780000000000002E-3</c:v>
                </c:pt>
                <c:pt idx="3850">
                  <c:v>2.4840000000000001E-3</c:v>
                </c:pt>
                <c:pt idx="3851">
                  <c:v>2.4810000000000001E-3</c:v>
                </c:pt>
                <c:pt idx="3852">
                  <c:v>2.4750000000000002E-3</c:v>
                </c:pt>
                <c:pt idx="3853">
                  <c:v>2.4780000000000002E-3</c:v>
                </c:pt>
                <c:pt idx="3854">
                  <c:v>2.6029999999999998E-3</c:v>
                </c:pt>
                <c:pt idx="3855">
                  <c:v>2.5999999999999999E-3</c:v>
                </c:pt>
                <c:pt idx="3856">
                  <c:v>2.5969999999999999E-3</c:v>
                </c:pt>
                <c:pt idx="3857">
                  <c:v>2.578E-3</c:v>
                </c:pt>
                <c:pt idx="3858">
                  <c:v>2.591E-3</c:v>
                </c:pt>
                <c:pt idx="3859">
                  <c:v>2.5969999999999999E-3</c:v>
                </c:pt>
                <c:pt idx="3860">
                  <c:v>2.5999999999999999E-3</c:v>
                </c:pt>
                <c:pt idx="3861">
                  <c:v>2.5999999999999999E-3</c:v>
                </c:pt>
                <c:pt idx="3862">
                  <c:v>2.5869999999999999E-3</c:v>
                </c:pt>
                <c:pt idx="3863">
                  <c:v>2.5969999999999999E-3</c:v>
                </c:pt>
                <c:pt idx="3864">
                  <c:v>2.6029999999999998E-3</c:v>
                </c:pt>
                <c:pt idx="3865">
                  <c:v>2.5969999999999999E-3</c:v>
                </c:pt>
                <c:pt idx="3866">
                  <c:v>2.6029999999999998E-3</c:v>
                </c:pt>
                <c:pt idx="3867">
                  <c:v>2.5969999999999999E-3</c:v>
                </c:pt>
                <c:pt idx="3868">
                  <c:v>2.575E-3</c:v>
                </c:pt>
                <c:pt idx="3869">
                  <c:v>2.591E-3</c:v>
                </c:pt>
                <c:pt idx="3870">
                  <c:v>2.581E-3</c:v>
                </c:pt>
                <c:pt idx="3871">
                  <c:v>2.5869999999999999E-3</c:v>
                </c:pt>
                <c:pt idx="3872">
                  <c:v>2.581E-3</c:v>
                </c:pt>
                <c:pt idx="3873">
                  <c:v>2.581E-3</c:v>
                </c:pt>
                <c:pt idx="3874">
                  <c:v>2.5839999999999999E-3</c:v>
                </c:pt>
                <c:pt idx="3875">
                  <c:v>2.591E-3</c:v>
                </c:pt>
                <c:pt idx="3876">
                  <c:v>2.581E-3</c:v>
                </c:pt>
                <c:pt idx="3877">
                  <c:v>2.591E-3</c:v>
                </c:pt>
                <c:pt idx="3878">
                  <c:v>2.5839999999999999E-3</c:v>
                </c:pt>
                <c:pt idx="3879">
                  <c:v>2.581E-3</c:v>
                </c:pt>
                <c:pt idx="3880">
                  <c:v>2.591E-3</c:v>
                </c:pt>
                <c:pt idx="3881">
                  <c:v>2.5839999999999999E-3</c:v>
                </c:pt>
                <c:pt idx="3882">
                  <c:v>2.5839999999999999E-3</c:v>
                </c:pt>
                <c:pt idx="3883">
                  <c:v>2.594E-3</c:v>
                </c:pt>
                <c:pt idx="3884">
                  <c:v>2.5869999999999999E-3</c:v>
                </c:pt>
                <c:pt idx="3885">
                  <c:v>2.591E-3</c:v>
                </c:pt>
                <c:pt idx="3886">
                  <c:v>2.5720000000000001E-3</c:v>
                </c:pt>
                <c:pt idx="3887">
                  <c:v>2.575E-3</c:v>
                </c:pt>
                <c:pt idx="3888">
                  <c:v>2.578E-3</c:v>
                </c:pt>
                <c:pt idx="3889">
                  <c:v>2.5839999999999999E-3</c:v>
                </c:pt>
                <c:pt idx="3890">
                  <c:v>2.578E-3</c:v>
                </c:pt>
                <c:pt idx="3891">
                  <c:v>2.575E-3</c:v>
                </c:pt>
                <c:pt idx="3892">
                  <c:v>2.581E-3</c:v>
                </c:pt>
                <c:pt idx="3893">
                  <c:v>2.5869999999999999E-3</c:v>
                </c:pt>
                <c:pt idx="3894">
                  <c:v>2.578E-3</c:v>
                </c:pt>
                <c:pt idx="3895">
                  <c:v>2.5999999999999999E-3</c:v>
                </c:pt>
                <c:pt idx="3896">
                  <c:v>2.594E-3</c:v>
                </c:pt>
                <c:pt idx="3897">
                  <c:v>2.5839999999999999E-3</c:v>
                </c:pt>
                <c:pt idx="3898">
                  <c:v>2.5690000000000001E-3</c:v>
                </c:pt>
                <c:pt idx="3899">
                  <c:v>2.591E-3</c:v>
                </c:pt>
                <c:pt idx="3900">
                  <c:v>2.5839999999999999E-3</c:v>
                </c:pt>
                <c:pt idx="3901">
                  <c:v>2.5839999999999999E-3</c:v>
                </c:pt>
                <c:pt idx="3902">
                  <c:v>2.575E-3</c:v>
                </c:pt>
                <c:pt idx="3903">
                  <c:v>2.575E-3</c:v>
                </c:pt>
                <c:pt idx="3904">
                  <c:v>2.581E-3</c:v>
                </c:pt>
                <c:pt idx="3905">
                  <c:v>2.578E-3</c:v>
                </c:pt>
                <c:pt idx="3906">
                  <c:v>2.591E-3</c:v>
                </c:pt>
                <c:pt idx="3907">
                  <c:v>2.5969999999999999E-3</c:v>
                </c:pt>
                <c:pt idx="3908">
                  <c:v>2.578E-3</c:v>
                </c:pt>
                <c:pt idx="3909">
                  <c:v>2.591E-3</c:v>
                </c:pt>
                <c:pt idx="3910">
                  <c:v>2.578E-3</c:v>
                </c:pt>
                <c:pt idx="3911">
                  <c:v>2.581E-3</c:v>
                </c:pt>
                <c:pt idx="3912">
                  <c:v>2.5600000000000002E-3</c:v>
                </c:pt>
                <c:pt idx="3913">
                  <c:v>2.5690000000000001E-3</c:v>
                </c:pt>
                <c:pt idx="3914">
                  <c:v>2.5600000000000002E-3</c:v>
                </c:pt>
                <c:pt idx="3915">
                  <c:v>2.5869999999999999E-3</c:v>
                </c:pt>
                <c:pt idx="3916">
                  <c:v>2.578E-3</c:v>
                </c:pt>
                <c:pt idx="3917">
                  <c:v>2.5690000000000001E-3</c:v>
                </c:pt>
                <c:pt idx="3918">
                  <c:v>2.5690000000000001E-3</c:v>
                </c:pt>
                <c:pt idx="3919">
                  <c:v>2.5690000000000001E-3</c:v>
                </c:pt>
                <c:pt idx="3920">
                  <c:v>2.5869999999999999E-3</c:v>
                </c:pt>
                <c:pt idx="3921">
                  <c:v>2.594E-3</c:v>
                </c:pt>
                <c:pt idx="3922">
                  <c:v>2.5630000000000002E-3</c:v>
                </c:pt>
                <c:pt idx="3923">
                  <c:v>2.5539999999999998E-3</c:v>
                </c:pt>
                <c:pt idx="3924">
                  <c:v>2.5479999999999999E-3</c:v>
                </c:pt>
                <c:pt idx="3925">
                  <c:v>2.5509999999999999E-3</c:v>
                </c:pt>
                <c:pt idx="3926">
                  <c:v>2.5720000000000001E-3</c:v>
                </c:pt>
                <c:pt idx="3927">
                  <c:v>2.581E-3</c:v>
                </c:pt>
                <c:pt idx="3928">
                  <c:v>2.581E-3</c:v>
                </c:pt>
                <c:pt idx="3929">
                  <c:v>2.581E-3</c:v>
                </c:pt>
                <c:pt idx="3930">
                  <c:v>2.5720000000000001E-3</c:v>
                </c:pt>
                <c:pt idx="3931">
                  <c:v>2.578E-3</c:v>
                </c:pt>
                <c:pt idx="3932">
                  <c:v>2.5869999999999999E-3</c:v>
                </c:pt>
                <c:pt idx="3933">
                  <c:v>2.575E-3</c:v>
                </c:pt>
                <c:pt idx="3934">
                  <c:v>2.581E-3</c:v>
                </c:pt>
                <c:pt idx="3935">
                  <c:v>2.581E-3</c:v>
                </c:pt>
                <c:pt idx="3936">
                  <c:v>2.5869999999999999E-3</c:v>
                </c:pt>
                <c:pt idx="3937">
                  <c:v>2.594E-3</c:v>
                </c:pt>
                <c:pt idx="3938">
                  <c:v>2.591E-3</c:v>
                </c:pt>
                <c:pt idx="3939">
                  <c:v>2.594E-3</c:v>
                </c:pt>
                <c:pt idx="3940">
                  <c:v>2.5999999999999999E-3</c:v>
                </c:pt>
                <c:pt idx="3941">
                  <c:v>2.6029999999999998E-3</c:v>
                </c:pt>
                <c:pt idx="3942">
                  <c:v>2.6029999999999998E-3</c:v>
                </c:pt>
                <c:pt idx="3943">
                  <c:v>2.6220000000000002E-3</c:v>
                </c:pt>
                <c:pt idx="3944">
                  <c:v>2.6159999999999998E-3</c:v>
                </c:pt>
                <c:pt idx="3945">
                  <c:v>2.6120000000000002E-3</c:v>
                </c:pt>
                <c:pt idx="3946">
                  <c:v>2.6029999999999998E-3</c:v>
                </c:pt>
                <c:pt idx="3947">
                  <c:v>2.5999999999999999E-3</c:v>
                </c:pt>
                <c:pt idx="3948">
                  <c:v>2.6059999999999998E-3</c:v>
                </c:pt>
                <c:pt idx="3949">
                  <c:v>2.5999999999999999E-3</c:v>
                </c:pt>
                <c:pt idx="3950">
                  <c:v>2.6090000000000002E-3</c:v>
                </c:pt>
                <c:pt idx="3951">
                  <c:v>2.5969999999999999E-3</c:v>
                </c:pt>
                <c:pt idx="3952">
                  <c:v>2.5999999999999999E-3</c:v>
                </c:pt>
                <c:pt idx="3953">
                  <c:v>2.6120000000000002E-3</c:v>
                </c:pt>
                <c:pt idx="3954">
                  <c:v>2.6029999999999998E-3</c:v>
                </c:pt>
                <c:pt idx="3955">
                  <c:v>2.6120000000000002E-3</c:v>
                </c:pt>
                <c:pt idx="3956">
                  <c:v>2.6090000000000002E-3</c:v>
                </c:pt>
                <c:pt idx="3957">
                  <c:v>2.6120000000000002E-3</c:v>
                </c:pt>
                <c:pt idx="3958">
                  <c:v>2.6120000000000002E-3</c:v>
                </c:pt>
                <c:pt idx="3959">
                  <c:v>2.6159999999999998E-3</c:v>
                </c:pt>
                <c:pt idx="3960">
                  <c:v>2.6189999999999998E-3</c:v>
                </c:pt>
                <c:pt idx="3961">
                  <c:v>2.6059999999999998E-3</c:v>
                </c:pt>
                <c:pt idx="3962">
                  <c:v>2.6189999999999998E-3</c:v>
                </c:pt>
                <c:pt idx="3963">
                  <c:v>2.6220000000000002E-3</c:v>
                </c:pt>
                <c:pt idx="3964">
                  <c:v>2.6220000000000002E-3</c:v>
                </c:pt>
                <c:pt idx="3965">
                  <c:v>2.6189999999999998E-3</c:v>
                </c:pt>
                <c:pt idx="3966">
                  <c:v>2.6250000000000002E-3</c:v>
                </c:pt>
                <c:pt idx="3967">
                  <c:v>2.6250000000000002E-3</c:v>
                </c:pt>
                <c:pt idx="3968">
                  <c:v>2.6220000000000002E-3</c:v>
                </c:pt>
                <c:pt idx="3969">
                  <c:v>2.6189999999999998E-3</c:v>
                </c:pt>
                <c:pt idx="3970">
                  <c:v>2.6250000000000002E-3</c:v>
                </c:pt>
                <c:pt idx="3971">
                  <c:v>2.6159999999999998E-3</c:v>
                </c:pt>
                <c:pt idx="3972">
                  <c:v>2.6189999999999998E-3</c:v>
                </c:pt>
                <c:pt idx="3973">
                  <c:v>2.6220000000000002E-3</c:v>
                </c:pt>
                <c:pt idx="3974">
                  <c:v>2.6250000000000002E-3</c:v>
                </c:pt>
                <c:pt idx="3975">
                  <c:v>2.6189999999999998E-3</c:v>
                </c:pt>
                <c:pt idx="3976">
                  <c:v>2.6250000000000002E-3</c:v>
                </c:pt>
                <c:pt idx="3977">
                  <c:v>2.6250000000000002E-3</c:v>
                </c:pt>
                <c:pt idx="3978">
                  <c:v>2.6310000000000001E-3</c:v>
                </c:pt>
                <c:pt idx="3979">
                  <c:v>2.6090000000000002E-3</c:v>
                </c:pt>
                <c:pt idx="3980">
                  <c:v>2.6189999999999998E-3</c:v>
                </c:pt>
                <c:pt idx="3981">
                  <c:v>2.6159999999999998E-3</c:v>
                </c:pt>
                <c:pt idx="3982">
                  <c:v>2.6189999999999998E-3</c:v>
                </c:pt>
                <c:pt idx="3983">
                  <c:v>2.6250000000000002E-3</c:v>
                </c:pt>
                <c:pt idx="3984">
                  <c:v>2.6250000000000002E-3</c:v>
                </c:pt>
                <c:pt idx="3985">
                  <c:v>2.6120000000000002E-3</c:v>
                </c:pt>
                <c:pt idx="3986">
                  <c:v>2.679E-3</c:v>
                </c:pt>
                <c:pt idx="3987">
                  <c:v>2.679E-3</c:v>
                </c:pt>
                <c:pt idx="3988">
                  <c:v>2.6700000000000001E-3</c:v>
                </c:pt>
                <c:pt idx="3989">
                  <c:v>2.676E-3</c:v>
                </c:pt>
                <c:pt idx="3990">
                  <c:v>2.689E-3</c:v>
                </c:pt>
                <c:pt idx="3991">
                  <c:v>2.673E-3</c:v>
                </c:pt>
                <c:pt idx="3992">
                  <c:v>2.686E-3</c:v>
                </c:pt>
                <c:pt idx="3993">
                  <c:v>2.6819999999999999E-3</c:v>
                </c:pt>
                <c:pt idx="3994">
                  <c:v>2.679E-3</c:v>
                </c:pt>
                <c:pt idx="3995">
                  <c:v>2.6819999999999999E-3</c:v>
                </c:pt>
                <c:pt idx="3996">
                  <c:v>2.6979999999999999E-3</c:v>
                </c:pt>
                <c:pt idx="3997">
                  <c:v>2.6979999999999999E-3</c:v>
                </c:pt>
                <c:pt idx="3998">
                  <c:v>2.689E-3</c:v>
                </c:pt>
                <c:pt idx="3999">
                  <c:v>2.6949999999999999E-3</c:v>
                </c:pt>
                <c:pt idx="4000">
                  <c:v>2.686E-3</c:v>
                </c:pt>
                <c:pt idx="4001">
                  <c:v>2.6979999999999999E-3</c:v>
                </c:pt>
                <c:pt idx="4002">
                  <c:v>2.7079999999999999E-3</c:v>
                </c:pt>
                <c:pt idx="4003">
                  <c:v>2.702E-3</c:v>
                </c:pt>
                <c:pt idx="4004">
                  <c:v>2.6949999999999999E-3</c:v>
                </c:pt>
                <c:pt idx="4005">
                  <c:v>2.6979999999999999E-3</c:v>
                </c:pt>
                <c:pt idx="4006">
                  <c:v>2.6919999999999999E-3</c:v>
                </c:pt>
                <c:pt idx="4007">
                  <c:v>2.702E-3</c:v>
                </c:pt>
                <c:pt idx="4008">
                  <c:v>2.6819999999999999E-3</c:v>
                </c:pt>
                <c:pt idx="4009">
                  <c:v>2.702E-3</c:v>
                </c:pt>
                <c:pt idx="4010">
                  <c:v>2.676E-3</c:v>
                </c:pt>
                <c:pt idx="4011">
                  <c:v>2.686E-3</c:v>
                </c:pt>
                <c:pt idx="4012">
                  <c:v>2.6819999999999999E-3</c:v>
                </c:pt>
                <c:pt idx="4013">
                  <c:v>2.6949999999999999E-3</c:v>
                </c:pt>
                <c:pt idx="4014">
                  <c:v>2.6919999999999999E-3</c:v>
                </c:pt>
                <c:pt idx="4015">
                  <c:v>2.679E-3</c:v>
                </c:pt>
                <c:pt idx="4016">
                  <c:v>2.679E-3</c:v>
                </c:pt>
                <c:pt idx="4017">
                  <c:v>2.689E-3</c:v>
                </c:pt>
                <c:pt idx="4018">
                  <c:v>2.6919999999999999E-3</c:v>
                </c:pt>
                <c:pt idx="4019">
                  <c:v>2.6919999999999999E-3</c:v>
                </c:pt>
                <c:pt idx="4020">
                  <c:v>2.676E-3</c:v>
                </c:pt>
                <c:pt idx="4021">
                  <c:v>2.6949999999999999E-3</c:v>
                </c:pt>
                <c:pt idx="4022">
                  <c:v>2.6919999999999999E-3</c:v>
                </c:pt>
                <c:pt idx="4023">
                  <c:v>2.6979999999999999E-3</c:v>
                </c:pt>
                <c:pt idx="4024">
                  <c:v>2.6979999999999999E-3</c:v>
                </c:pt>
                <c:pt idx="4025">
                  <c:v>2.6949999999999999E-3</c:v>
                </c:pt>
                <c:pt idx="4026">
                  <c:v>2.6919999999999999E-3</c:v>
                </c:pt>
                <c:pt idx="4027">
                  <c:v>2.6949999999999999E-3</c:v>
                </c:pt>
                <c:pt idx="4028">
                  <c:v>2.676E-3</c:v>
                </c:pt>
                <c:pt idx="4029">
                  <c:v>2.686E-3</c:v>
                </c:pt>
                <c:pt idx="4030">
                  <c:v>2.702E-3</c:v>
                </c:pt>
                <c:pt idx="4031">
                  <c:v>2.6919999999999999E-3</c:v>
                </c:pt>
                <c:pt idx="4032">
                  <c:v>2.689E-3</c:v>
                </c:pt>
                <c:pt idx="4033">
                  <c:v>2.6979999999999999E-3</c:v>
                </c:pt>
                <c:pt idx="4034">
                  <c:v>2.6979999999999999E-3</c:v>
                </c:pt>
                <c:pt idx="4035">
                  <c:v>2.663E-3</c:v>
                </c:pt>
                <c:pt idx="4036">
                  <c:v>2.6440000000000001E-3</c:v>
                </c:pt>
                <c:pt idx="4037">
                  <c:v>2.666E-3</c:v>
                </c:pt>
                <c:pt idx="4038">
                  <c:v>2.6700000000000001E-3</c:v>
                </c:pt>
                <c:pt idx="4039">
                  <c:v>2.666E-3</c:v>
                </c:pt>
                <c:pt idx="4040">
                  <c:v>2.6380000000000002E-3</c:v>
                </c:pt>
                <c:pt idx="4041">
                  <c:v>2.6310000000000001E-3</c:v>
                </c:pt>
                <c:pt idx="4042">
                  <c:v>2.6440000000000001E-3</c:v>
                </c:pt>
                <c:pt idx="4043">
                  <c:v>2.6250000000000002E-3</c:v>
                </c:pt>
                <c:pt idx="4044">
                  <c:v>2.6410000000000001E-3</c:v>
                </c:pt>
                <c:pt idx="4045">
                  <c:v>2.6220000000000002E-3</c:v>
                </c:pt>
                <c:pt idx="4046">
                  <c:v>2.6310000000000001E-3</c:v>
                </c:pt>
                <c:pt idx="4047">
                  <c:v>2.542E-3</c:v>
                </c:pt>
                <c:pt idx="4048">
                  <c:v>2.532E-3</c:v>
                </c:pt>
                <c:pt idx="4049">
                  <c:v>2.5349999999999999E-3</c:v>
                </c:pt>
                <c:pt idx="4050">
                  <c:v>2.532E-3</c:v>
                </c:pt>
                <c:pt idx="4051">
                  <c:v>2.5140000000000002E-3</c:v>
                </c:pt>
                <c:pt idx="4052">
                  <c:v>2.545E-3</c:v>
                </c:pt>
                <c:pt idx="4053">
                  <c:v>2.5569999999999998E-3</c:v>
                </c:pt>
                <c:pt idx="4054">
                  <c:v>2.542E-3</c:v>
                </c:pt>
                <c:pt idx="4055">
                  <c:v>2.5509999999999999E-3</c:v>
                </c:pt>
                <c:pt idx="4056">
                  <c:v>2.5539999999999998E-3</c:v>
                </c:pt>
                <c:pt idx="4057">
                  <c:v>2.5539999999999998E-3</c:v>
                </c:pt>
                <c:pt idx="4058">
                  <c:v>2.5479999999999999E-3</c:v>
                </c:pt>
                <c:pt idx="4059">
                  <c:v>2.5479999999999999E-3</c:v>
                </c:pt>
                <c:pt idx="4060">
                  <c:v>2.5509999999999999E-3</c:v>
                </c:pt>
                <c:pt idx="4061">
                  <c:v>2.5539999999999998E-3</c:v>
                </c:pt>
                <c:pt idx="4062">
                  <c:v>2.5569999999999998E-3</c:v>
                </c:pt>
                <c:pt idx="4063">
                  <c:v>2.5600000000000002E-3</c:v>
                </c:pt>
                <c:pt idx="4064">
                  <c:v>2.5379999999999999E-3</c:v>
                </c:pt>
                <c:pt idx="4065">
                  <c:v>2.5569999999999998E-3</c:v>
                </c:pt>
                <c:pt idx="4066">
                  <c:v>2.5479999999999999E-3</c:v>
                </c:pt>
                <c:pt idx="4067">
                  <c:v>2.5569999999999998E-3</c:v>
                </c:pt>
                <c:pt idx="4068">
                  <c:v>2.5600000000000002E-3</c:v>
                </c:pt>
                <c:pt idx="4069">
                  <c:v>2.5539999999999998E-3</c:v>
                </c:pt>
                <c:pt idx="4070">
                  <c:v>2.5569999999999998E-3</c:v>
                </c:pt>
                <c:pt idx="4071">
                  <c:v>2.5660000000000001E-3</c:v>
                </c:pt>
                <c:pt idx="4072">
                  <c:v>2.5569999999999998E-3</c:v>
                </c:pt>
                <c:pt idx="4073">
                  <c:v>2.5630000000000002E-3</c:v>
                </c:pt>
                <c:pt idx="4074">
                  <c:v>2.5630000000000002E-3</c:v>
                </c:pt>
                <c:pt idx="4075">
                  <c:v>2.5630000000000002E-3</c:v>
                </c:pt>
                <c:pt idx="4076">
                  <c:v>2.5660000000000001E-3</c:v>
                </c:pt>
                <c:pt idx="4077">
                  <c:v>2.5600000000000002E-3</c:v>
                </c:pt>
                <c:pt idx="4078">
                  <c:v>2.5720000000000001E-3</c:v>
                </c:pt>
                <c:pt idx="4079">
                  <c:v>2.5630000000000002E-3</c:v>
                </c:pt>
                <c:pt idx="4080">
                  <c:v>2.5720000000000001E-3</c:v>
                </c:pt>
                <c:pt idx="4081">
                  <c:v>2.5630000000000002E-3</c:v>
                </c:pt>
                <c:pt idx="4082">
                  <c:v>2.5600000000000002E-3</c:v>
                </c:pt>
                <c:pt idx="4083">
                  <c:v>2.5569999999999998E-3</c:v>
                </c:pt>
                <c:pt idx="4084">
                  <c:v>2.5720000000000001E-3</c:v>
                </c:pt>
                <c:pt idx="4085">
                  <c:v>2.5660000000000001E-3</c:v>
                </c:pt>
                <c:pt idx="4086">
                  <c:v>2.5539999999999998E-3</c:v>
                </c:pt>
                <c:pt idx="4087">
                  <c:v>2.5660000000000001E-3</c:v>
                </c:pt>
                <c:pt idx="4088">
                  <c:v>2.5720000000000001E-3</c:v>
                </c:pt>
                <c:pt idx="4089">
                  <c:v>2.5630000000000002E-3</c:v>
                </c:pt>
                <c:pt idx="4090">
                  <c:v>2.5630000000000002E-3</c:v>
                </c:pt>
                <c:pt idx="4091">
                  <c:v>2.5569999999999998E-3</c:v>
                </c:pt>
                <c:pt idx="4092">
                  <c:v>2.5600000000000002E-3</c:v>
                </c:pt>
                <c:pt idx="4093">
                  <c:v>2.5660000000000001E-3</c:v>
                </c:pt>
                <c:pt idx="4094">
                  <c:v>2.5600000000000002E-3</c:v>
                </c:pt>
                <c:pt idx="4095">
                  <c:v>2.5660000000000001E-3</c:v>
                </c:pt>
                <c:pt idx="4096">
                  <c:v>2.5690000000000001E-3</c:v>
                </c:pt>
                <c:pt idx="4097">
                  <c:v>2.5690000000000001E-3</c:v>
                </c:pt>
                <c:pt idx="4098">
                  <c:v>2.5720000000000001E-3</c:v>
                </c:pt>
                <c:pt idx="4099">
                  <c:v>2.5660000000000001E-3</c:v>
                </c:pt>
                <c:pt idx="4100">
                  <c:v>2.5660000000000001E-3</c:v>
                </c:pt>
                <c:pt idx="4101">
                  <c:v>2.6220000000000002E-3</c:v>
                </c:pt>
                <c:pt idx="4102">
                  <c:v>2.5969999999999999E-3</c:v>
                </c:pt>
                <c:pt idx="4103">
                  <c:v>2.5999999999999999E-3</c:v>
                </c:pt>
                <c:pt idx="4104">
                  <c:v>2.6029999999999998E-3</c:v>
                </c:pt>
                <c:pt idx="4105">
                  <c:v>2.5999999999999999E-3</c:v>
                </c:pt>
                <c:pt idx="4106">
                  <c:v>2.6059999999999998E-3</c:v>
                </c:pt>
                <c:pt idx="4107">
                  <c:v>2.6120000000000002E-3</c:v>
                </c:pt>
                <c:pt idx="4108">
                  <c:v>2.6220000000000002E-3</c:v>
                </c:pt>
                <c:pt idx="4109">
                  <c:v>2.5999999999999999E-3</c:v>
                </c:pt>
                <c:pt idx="4110">
                  <c:v>2.6120000000000002E-3</c:v>
                </c:pt>
                <c:pt idx="4111">
                  <c:v>2.6059999999999998E-3</c:v>
                </c:pt>
                <c:pt idx="4112">
                  <c:v>2.594E-3</c:v>
                </c:pt>
                <c:pt idx="4113">
                  <c:v>2.6120000000000002E-3</c:v>
                </c:pt>
                <c:pt idx="4114">
                  <c:v>2.6090000000000002E-3</c:v>
                </c:pt>
                <c:pt idx="4115">
                  <c:v>2.6280000000000001E-3</c:v>
                </c:pt>
                <c:pt idx="4116">
                  <c:v>2.6120000000000002E-3</c:v>
                </c:pt>
                <c:pt idx="4117">
                  <c:v>2.6220000000000002E-3</c:v>
                </c:pt>
                <c:pt idx="4118">
                  <c:v>2.6159999999999998E-3</c:v>
                </c:pt>
                <c:pt idx="4119">
                  <c:v>2.6310000000000001E-3</c:v>
                </c:pt>
                <c:pt idx="4120">
                  <c:v>2.6350000000000002E-3</c:v>
                </c:pt>
                <c:pt idx="4121">
                  <c:v>2.6250000000000002E-3</c:v>
                </c:pt>
                <c:pt idx="4122">
                  <c:v>2.6310000000000001E-3</c:v>
                </c:pt>
                <c:pt idx="4123">
                  <c:v>2.6250000000000002E-3</c:v>
                </c:pt>
                <c:pt idx="4124">
                  <c:v>2.6280000000000001E-3</c:v>
                </c:pt>
                <c:pt idx="4125">
                  <c:v>2.6310000000000001E-3</c:v>
                </c:pt>
                <c:pt idx="4126">
                  <c:v>2.6250000000000002E-3</c:v>
                </c:pt>
                <c:pt idx="4127">
                  <c:v>2.6280000000000001E-3</c:v>
                </c:pt>
                <c:pt idx="4128">
                  <c:v>2.6310000000000001E-3</c:v>
                </c:pt>
                <c:pt idx="4129">
                  <c:v>2.6410000000000001E-3</c:v>
                </c:pt>
                <c:pt idx="4130">
                  <c:v>2.6310000000000001E-3</c:v>
                </c:pt>
                <c:pt idx="4131">
                  <c:v>2.6410000000000001E-3</c:v>
                </c:pt>
                <c:pt idx="4132">
                  <c:v>2.6280000000000001E-3</c:v>
                </c:pt>
                <c:pt idx="4133">
                  <c:v>2.6380000000000002E-3</c:v>
                </c:pt>
                <c:pt idx="4134">
                  <c:v>2.6350000000000002E-3</c:v>
                </c:pt>
                <c:pt idx="4135">
                  <c:v>2.6310000000000001E-3</c:v>
                </c:pt>
                <c:pt idx="4136">
                  <c:v>2.6280000000000001E-3</c:v>
                </c:pt>
                <c:pt idx="4137">
                  <c:v>2.6220000000000002E-3</c:v>
                </c:pt>
                <c:pt idx="4138">
                  <c:v>2.6819999999999999E-3</c:v>
                </c:pt>
                <c:pt idx="4139">
                  <c:v>2.686E-3</c:v>
                </c:pt>
                <c:pt idx="4140">
                  <c:v>2.66E-3</c:v>
                </c:pt>
                <c:pt idx="4141">
                  <c:v>2.673E-3</c:v>
                </c:pt>
                <c:pt idx="4142">
                  <c:v>2.679E-3</c:v>
                </c:pt>
                <c:pt idx="4143">
                  <c:v>2.689E-3</c:v>
                </c:pt>
                <c:pt idx="4144">
                  <c:v>2.6949999999999999E-3</c:v>
                </c:pt>
                <c:pt idx="4145">
                  <c:v>2.686E-3</c:v>
                </c:pt>
                <c:pt idx="4146">
                  <c:v>2.6979999999999999E-3</c:v>
                </c:pt>
                <c:pt idx="4147">
                  <c:v>2.686E-3</c:v>
                </c:pt>
                <c:pt idx="4148">
                  <c:v>2.6919999999999999E-3</c:v>
                </c:pt>
                <c:pt idx="4149">
                  <c:v>2.679E-3</c:v>
                </c:pt>
                <c:pt idx="4150">
                  <c:v>2.6919999999999999E-3</c:v>
                </c:pt>
                <c:pt idx="4151">
                  <c:v>2.673E-3</c:v>
                </c:pt>
                <c:pt idx="4152">
                  <c:v>2.673E-3</c:v>
                </c:pt>
                <c:pt idx="4153">
                  <c:v>2.676E-3</c:v>
                </c:pt>
                <c:pt idx="4154">
                  <c:v>2.6919999999999999E-3</c:v>
                </c:pt>
                <c:pt idx="4155">
                  <c:v>2.676E-3</c:v>
                </c:pt>
                <c:pt idx="4156">
                  <c:v>2.686E-3</c:v>
                </c:pt>
                <c:pt idx="4157">
                  <c:v>2.686E-3</c:v>
                </c:pt>
                <c:pt idx="4158">
                  <c:v>2.6979999999999999E-3</c:v>
                </c:pt>
                <c:pt idx="4159">
                  <c:v>2.6979999999999999E-3</c:v>
                </c:pt>
                <c:pt idx="4160">
                  <c:v>2.702E-3</c:v>
                </c:pt>
                <c:pt idx="4161">
                  <c:v>2.689E-3</c:v>
                </c:pt>
                <c:pt idx="4162">
                  <c:v>2.6949999999999999E-3</c:v>
                </c:pt>
                <c:pt idx="4163">
                  <c:v>2.6949999999999999E-3</c:v>
                </c:pt>
                <c:pt idx="4164">
                  <c:v>2.702E-3</c:v>
                </c:pt>
                <c:pt idx="4165">
                  <c:v>2.6949999999999999E-3</c:v>
                </c:pt>
                <c:pt idx="4166">
                  <c:v>2.7049999999999999E-3</c:v>
                </c:pt>
                <c:pt idx="4167">
                  <c:v>2.7049999999999999E-3</c:v>
                </c:pt>
                <c:pt idx="4168">
                  <c:v>2.6979999999999999E-3</c:v>
                </c:pt>
                <c:pt idx="4169">
                  <c:v>2.7049999999999999E-3</c:v>
                </c:pt>
                <c:pt idx="4170">
                  <c:v>2.7109999999999999E-3</c:v>
                </c:pt>
                <c:pt idx="4171">
                  <c:v>2.7049999999999999E-3</c:v>
                </c:pt>
                <c:pt idx="4172">
                  <c:v>2.7049999999999999E-3</c:v>
                </c:pt>
                <c:pt idx="4173">
                  <c:v>2.702E-3</c:v>
                </c:pt>
                <c:pt idx="4174">
                  <c:v>2.7179999999999999E-3</c:v>
                </c:pt>
                <c:pt idx="4175">
                  <c:v>2.7109999999999999E-3</c:v>
                </c:pt>
                <c:pt idx="4176">
                  <c:v>2.715E-3</c:v>
                </c:pt>
                <c:pt idx="4177">
                  <c:v>2.715E-3</c:v>
                </c:pt>
                <c:pt idx="4178">
                  <c:v>2.7179999999999999E-3</c:v>
                </c:pt>
                <c:pt idx="4179">
                  <c:v>2.8900000000000002E-3</c:v>
                </c:pt>
                <c:pt idx="4180">
                  <c:v>2.8900000000000002E-3</c:v>
                </c:pt>
                <c:pt idx="4181">
                  <c:v>2.8960000000000001E-3</c:v>
                </c:pt>
                <c:pt idx="4182">
                  <c:v>2.8960000000000001E-3</c:v>
                </c:pt>
                <c:pt idx="4183">
                  <c:v>2.8930000000000002E-3</c:v>
                </c:pt>
                <c:pt idx="4184">
                  <c:v>2.8999999999999998E-3</c:v>
                </c:pt>
                <c:pt idx="4185">
                  <c:v>2.879E-3</c:v>
                </c:pt>
                <c:pt idx="4186">
                  <c:v>2.8860000000000001E-3</c:v>
                </c:pt>
                <c:pt idx="4187">
                  <c:v>2.8930000000000002E-3</c:v>
                </c:pt>
                <c:pt idx="4188">
                  <c:v>2.8900000000000002E-3</c:v>
                </c:pt>
                <c:pt idx="4189">
                  <c:v>2.8860000000000001E-3</c:v>
                </c:pt>
                <c:pt idx="4190">
                  <c:v>2.8900000000000002E-3</c:v>
                </c:pt>
                <c:pt idx="4191">
                  <c:v>2.8830000000000001E-3</c:v>
                </c:pt>
                <c:pt idx="4192">
                  <c:v>2.8930000000000002E-3</c:v>
                </c:pt>
                <c:pt idx="4193">
                  <c:v>2.8930000000000002E-3</c:v>
                </c:pt>
                <c:pt idx="4194">
                  <c:v>2.8930000000000002E-3</c:v>
                </c:pt>
                <c:pt idx="4195">
                  <c:v>2.8960000000000001E-3</c:v>
                </c:pt>
                <c:pt idx="4196">
                  <c:v>2.8860000000000001E-3</c:v>
                </c:pt>
                <c:pt idx="4197">
                  <c:v>2.8999999999999998E-3</c:v>
                </c:pt>
                <c:pt idx="4198">
                  <c:v>2.8930000000000002E-3</c:v>
                </c:pt>
                <c:pt idx="4199">
                  <c:v>2.8960000000000001E-3</c:v>
                </c:pt>
                <c:pt idx="4200">
                  <c:v>2.8930000000000002E-3</c:v>
                </c:pt>
                <c:pt idx="4201">
                  <c:v>2.8930000000000002E-3</c:v>
                </c:pt>
                <c:pt idx="4202">
                  <c:v>2.8900000000000002E-3</c:v>
                </c:pt>
                <c:pt idx="4203">
                  <c:v>2.8960000000000001E-3</c:v>
                </c:pt>
                <c:pt idx="4204">
                  <c:v>2.8930000000000002E-3</c:v>
                </c:pt>
                <c:pt idx="4205">
                  <c:v>2.8999999999999998E-3</c:v>
                </c:pt>
                <c:pt idx="4206">
                  <c:v>2.8900000000000002E-3</c:v>
                </c:pt>
                <c:pt idx="4207">
                  <c:v>2.8900000000000002E-3</c:v>
                </c:pt>
                <c:pt idx="4208">
                  <c:v>2.8830000000000001E-3</c:v>
                </c:pt>
                <c:pt idx="4209">
                  <c:v>2.8930000000000002E-3</c:v>
                </c:pt>
                <c:pt idx="4210">
                  <c:v>2.8960000000000001E-3</c:v>
                </c:pt>
                <c:pt idx="4211">
                  <c:v>2.8830000000000001E-3</c:v>
                </c:pt>
                <c:pt idx="4212">
                  <c:v>2.8900000000000002E-3</c:v>
                </c:pt>
                <c:pt idx="4213">
                  <c:v>2.879E-3</c:v>
                </c:pt>
                <c:pt idx="4214">
                  <c:v>2.869E-3</c:v>
                </c:pt>
                <c:pt idx="4215">
                  <c:v>2.8860000000000001E-3</c:v>
                </c:pt>
                <c:pt idx="4216">
                  <c:v>2.8960000000000001E-3</c:v>
                </c:pt>
                <c:pt idx="4217">
                  <c:v>2.8860000000000001E-3</c:v>
                </c:pt>
                <c:pt idx="4218">
                  <c:v>2.879E-3</c:v>
                </c:pt>
                <c:pt idx="4219">
                  <c:v>2.8960000000000001E-3</c:v>
                </c:pt>
                <c:pt idx="4220">
                  <c:v>2.8930000000000002E-3</c:v>
                </c:pt>
                <c:pt idx="4221">
                  <c:v>2.8960000000000001E-3</c:v>
                </c:pt>
                <c:pt idx="4222">
                  <c:v>2.879E-3</c:v>
                </c:pt>
                <c:pt idx="4223">
                  <c:v>2.8660000000000001E-3</c:v>
                </c:pt>
                <c:pt idx="4224">
                  <c:v>2.8830000000000001E-3</c:v>
                </c:pt>
                <c:pt idx="4225">
                  <c:v>2.8860000000000001E-3</c:v>
                </c:pt>
                <c:pt idx="4226">
                  <c:v>2.8999999999999998E-3</c:v>
                </c:pt>
                <c:pt idx="4227">
                  <c:v>2.8900000000000002E-3</c:v>
                </c:pt>
                <c:pt idx="4228">
                  <c:v>2.8900000000000002E-3</c:v>
                </c:pt>
                <c:pt idx="4229">
                  <c:v>2.8900000000000002E-3</c:v>
                </c:pt>
                <c:pt idx="4230">
                  <c:v>2.8760000000000001E-3</c:v>
                </c:pt>
                <c:pt idx="4231">
                  <c:v>2.8930000000000002E-3</c:v>
                </c:pt>
                <c:pt idx="4232">
                  <c:v>2.8860000000000001E-3</c:v>
                </c:pt>
                <c:pt idx="4233">
                  <c:v>2.879E-3</c:v>
                </c:pt>
                <c:pt idx="4234">
                  <c:v>2.8900000000000002E-3</c:v>
                </c:pt>
                <c:pt idx="4235">
                  <c:v>2.771E-3</c:v>
                </c:pt>
                <c:pt idx="4236">
                  <c:v>2.797E-3</c:v>
                </c:pt>
                <c:pt idx="4237">
                  <c:v>2.771E-3</c:v>
                </c:pt>
                <c:pt idx="4238">
                  <c:v>2.797E-3</c:v>
                </c:pt>
                <c:pt idx="4239">
                  <c:v>2.8080000000000002E-3</c:v>
                </c:pt>
                <c:pt idx="4240">
                  <c:v>2.7880000000000001E-3</c:v>
                </c:pt>
                <c:pt idx="4241">
                  <c:v>2.784E-3</c:v>
                </c:pt>
                <c:pt idx="4242">
                  <c:v>2.797E-3</c:v>
                </c:pt>
                <c:pt idx="4243">
                  <c:v>2.7880000000000001E-3</c:v>
                </c:pt>
                <c:pt idx="4244">
                  <c:v>2.784E-3</c:v>
                </c:pt>
                <c:pt idx="4245">
                  <c:v>2.7910000000000001E-3</c:v>
                </c:pt>
                <c:pt idx="4246">
                  <c:v>2.7880000000000001E-3</c:v>
                </c:pt>
                <c:pt idx="4247">
                  <c:v>2.7810000000000001E-3</c:v>
                </c:pt>
                <c:pt idx="4248">
                  <c:v>2.8040000000000001E-3</c:v>
                </c:pt>
                <c:pt idx="4249">
                  <c:v>2.784E-3</c:v>
                </c:pt>
                <c:pt idx="4250">
                  <c:v>2.797E-3</c:v>
                </c:pt>
                <c:pt idx="4251">
                  <c:v>2.7880000000000001E-3</c:v>
                </c:pt>
                <c:pt idx="4252">
                  <c:v>2.7880000000000001E-3</c:v>
                </c:pt>
                <c:pt idx="4253">
                  <c:v>2.7810000000000001E-3</c:v>
                </c:pt>
                <c:pt idx="4254">
                  <c:v>2.774E-3</c:v>
                </c:pt>
                <c:pt idx="4255">
                  <c:v>2.7880000000000001E-3</c:v>
                </c:pt>
                <c:pt idx="4256">
                  <c:v>2.7880000000000001E-3</c:v>
                </c:pt>
                <c:pt idx="4257">
                  <c:v>2.7910000000000001E-3</c:v>
                </c:pt>
                <c:pt idx="4258">
                  <c:v>2.784E-3</c:v>
                </c:pt>
                <c:pt idx="4259">
                  <c:v>2.7910000000000001E-3</c:v>
                </c:pt>
                <c:pt idx="4260">
                  <c:v>2.764E-3</c:v>
                </c:pt>
                <c:pt idx="4261">
                  <c:v>2.686E-3</c:v>
                </c:pt>
                <c:pt idx="4262">
                  <c:v>2.6510000000000001E-3</c:v>
                </c:pt>
                <c:pt idx="4263">
                  <c:v>2.7079999999999999E-3</c:v>
                </c:pt>
                <c:pt idx="4264">
                  <c:v>2.6949999999999999E-3</c:v>
                </c:pt>
                <c:pt idx="4265">
                  <c:v>2.702E-3</c:v>
                </c:pt>
                <c:pt idx="4266">
                  <c:v>2.715E-3</c:v>
                </c:pt>
                <c:pt idx="4267">
                  <c:v>2.702E-3</c:v>
                </c:pt>
                <c:pt idx="4268">
                  <c:v>2.7079999999999999E-3</c:v>
                </c:pt>
                <c:pt idx="4269">
                  <c:v>2.7049999999999999E-3</c:v>
                </c:pt>
                <c:pt idx="4270">
                  <c:v>2.7109999999999999E-3</c:v>
                </c:pt>
                <c:pt idx="4271">
                  <c:v>2.7179999999999999E-3</c:v>
                </c:pt>
                <c:pt idx="4272">
                  <c:v>2.6919999999999999E-3</c:v>
                </c:pt>
                <c:pt idx="4273">
                  <c:v>2.7179999999999999E-3</c:v>
                </c:pt>
                <c:pt idx="4274">
                  <c:v>2.7079999999999999E-3</c:v>
                </c:pt>
                <c:pt idx="4275">
                  <c:v>2.6979999999999999E-3</c:v>
                </c:pt>
                <c:pt idx="4276">
                  <c:v>2.7079999999999999E-3</c:v>
                </c:pt>
                <c:pt idx="4277">
                  <c:v>2.6919999999999999E-3</c:v>
                </c:pt>
                <c:pt idx="4278">
                  <c:v>2.715E-3</c:v>
                </c:pt>
                <c:pt idx="4279">
                  <c:v>2.6979999999999999E-3</c:v>
                </c:pt>
                <c:pt idx="4280">
                  <c:v>2.702E-3</c:v>
                </c:pt>
                <c:pt idx="4281">
                  <c:v>2.6979999999999999E-3</c:v>
                </c:pt>
                <c:pt idx="4282">
                  <c:v>2.689E-3</c:v>
                </c:pt>
                <c:pt idx="4283">
                  <c:v>2.6919999999999999E-3</c:v>
                </c:pt>
                <c:pt idx="4284">
                  <c:v>2.7049999999999999E-3</c:v>
                </c:pt>
                <c:pt idx="4285">
                  <c:v>2.6949999999999999E-3</c:v>
                </c:pt>
                <c:pt idx="4286">
                  <c:v>2.7049999999999999E-3</c:v>
                </c:pt>
                <c:pt idx="4287">
                  <c:v>2.7079999999999999E-3</c:v>
                </c:pt>
                <c:pt idx="4288">
                  <c:v>2.6979999999999999E-3</c:v>
                </c:pt>
                <c:pt idx="4289">
                  <c:v>2.7109999999999999E-3</c:v>
                </c:pt>
                <c:pt idx="4290">
                  <c:v>2.6949999999999999E-3</c:v>
                </c:pt>
                <c:pt idx="4291">
                  <c:v>2.6979999999999999E-3</c:v>
                </c:pt>
                <c:pt idx="4292">
                  <c:v>2.689E-3</c:v>
                </c:pt>
                <c:pt idx="4293">
                  <c:v>2.7079999999999999E-3</c:v>
                </c:pt>
                <c:pt idx="4294">
                  <c:v>2.7049999999999999E-3</c:v>
                </c:pt>
                <c:pt idx="4295">
                  <c:v>2.7079999999999999E-3</c:v>
                </c:pt>
                <c:pt idx="4296">
                  <c:v>2.702E-3</c:v>
                </c:pt>
                <c:pt idx="4297">
                  <c:v>2.7049999999999999E-3</c:v>
                </c:pt>
                <c:pt idx="4298">
                  <c:v>2.7049999999999999E-3</c:v>
                </c:pt>
                <c:pt idx="4299">
                  <c:v>2.7079999999999999E-3</c:v>
                </c:pt>
                <c:pt idx="4300">
                  <c:v>2.6979999999999999E-3</c:v>
                </c:pt>
                <c:pt idx="4301">
                  <c:v>2.7079999999999999E-3</c:v>
                </c:pt>
                <c:pt idx="4302">
                  <c:v>2.7109999999999999E-3</c:v>
                </c:pt>
                <c:pt idx="4303">
                  <c:v>2.702E-3</c:v>
                </c:pt>
                <c:pt idx="4304">
                  <c:v>2.6919999999999999E-3</c:v>
                </c:pt>
                <c:pt idx="4305">
                  <c:v>2.7049999999999999E-3</c:v>
                </c:pt>
                <c:pt idx="4306">
                  <c:v>2.7079999999999999E-3</c:v>
                </c:pt>
                <c:pt idx="4307">
                  <c:v>2.7109999999999999E-3</c:v>
                </c:pt>
                <c:pt idx="4308">
                  <c:v>2.7109999999999999E-3</c:v>
                </c:pt>
                <c:pt idx="4309">
                  <c:v>2.7109999999999999E-3</c:v>
                </c:pt>
                <c:pt idx="4310">
                  <c:v>2.7049999999999999E-3</c:v>
                </c:pt>
                <c:pt idx="4311">
                  <c:v>2.7109999999999999E-3</c:v>
                </c:pt>
                <c:pt idx="4312">
                  <c:v>2.7049999999999999E-3</c:v>
                </c:pt>
                <c:pt idx="4313">
                  <c:v>2.7079999999999999E-3</c:v>
                </c:pt>
                <c:pt idx="4314">
                  <c:v>2.7049999999999999E-3</c:v>
                </c:pt>
                <c:pt idx="4315">
                  <c:v>2.7079999999999999E-3</c:v>
                </c:pt>
                <c:pt idx="4316">
                  <c:v>2.7179999999999999E-3</c:v>
                </c:pt>
                <c:pt idx="4317">
                  <c:v>2.7079999999999999E-3</c:v>
                </c:pt>
                <c:pt idx="4318">
                  <c:v>2.7049999999999999E-3</c:v>
                </c:pt>
                <c:pt idx="4319">
                  <c:v>2.6949999999999999E-3</c:v>
                </c:pt>
                <c:pt idx="4320">
                  <c:v>2.702E-3</c:v>
                </c:pt>
                <c:pt idx="4321">
                  <c:v>2.6949999999999999E-3</c:v>
                </c:pt>
                <c:pt idx="4322">
                  <c:v>2.7079999999999999E-3</c:v>
                </c:pt>
                <c:pt idx="4323">
                  <c:v>2.702E-3</c:v>
                </c:pt>
                <c:pt idx="4324">
                  <c:v>2.702E-3</c:v>
                </c:pt>
                <c:pt idx="4325">
                  <c:v>2.7109999999999999E-3</c:v>
                </c:pt>
                <c:pt idx="4326">
                  <c:v>2.7049999999999999E-3</c:v>
                </c:pt>
                <c:pt idx="4327">
                  <c:v>2.7079999999999999E-3</c:v>
                </c:pt>
                <c:pt idx="4328">
                  <c:v>2.6819999999999999E-3</c:v>
                </c:pt>
                <c:pt idx="4329">
                  <c:v>2.7049999999999999E-3</c:v>
                </c:pt>
                <c:pt idx="4330">
                  <c:v>2.702E-3</c:v>
                </c:pt>
                <c:pt idx="4331">
                  <c:v>2.6979999999999999E-3</c:v>
                </c:pt>
                <c:pt idx="4332">
                  <c:v>2.702E-3</c:v>
                </c:pt>
                <c:pt idx="4333">
                  <c:v>2.7049999999999999E-3</c:v>
                </c:pt>
                <c:pt idx="4334">
                  <c:v>2.702E-3</c:v>
                </c:pt>
                <c:pt idx="4335">
                  <c:v>2.7049999999999999E-3</c:v>
                </c:pt>
                <c:pt idx="4336">
                  <c:v>2.702E-3</c:v>
                </c:pt>
                <c:pt idx="4337">
                  <c:v>2.702E-3</c:v>
                </c:pt>
                <c:pt idx="4338">
                  <c:v>2.702E-3</c:v>
                </c:pt>
                <c:pt idx="4339">
                  <c:v>2.7079999999999999E-3</c:v>
                </c:pt>
                <c:pt idx="4340">
                  <c:v>2.7049999999999999E-3</c:v>
                </c:pt>
                <c:pt idx="4341">
                  <c:v>2.6979999999999999E-3</c:v>
                </c:pt>
                <c:pt idx="4342">
                  <c:v>2.6979999999999999E-3</c:v>
                </c:pt>
                <c:pt idx="4343">
                  <c:v>2.6949999999999999E-3</c:v>
                </c:pt>
                <c:pt idx="4344">
                  <c:v>2.715E-3</c:v>
                </c:pt>
                <c:pt idx="4345">
                  <c:v>2.7049999999999999E-3</c:v>
                </c:pt>
                <c:pt idx="4346">
                  <c:v>2.702E-3</c:v>
                </c:pt>
                <c:pt idx="4347">
                  <c:v>2.7049999999999999E-3</c:v>
                </c:pt>
                <c:pt idx="4348">
                  <c:v>2.6949999999999999E-3</c:v>
                </c:pt>
                <c:pt idx="4349">
                  <c:v>2.702E-3</c:v>
                </c:pt>
                <c:pt idx="4350">
                  <c:v>2.702E-3</c:v>
                </c:pt>
                <c:pt idx="4351">
                  <c:v>2.7049999999999999E-3</c:v>
                </c:pt>
                <c:pt idx="4352">
                  <c:v>2.6919999999999999E-3</c:v>
                </c:pt>
                <c:pt idx="4353">
                  <c:v>2.702E-3</c:v>
                </c:pt>
                <c:pt idx="4354">
                  <c:v>2.7049999999999999E-3</c:v>
                </c:pt>
                <c:pt idx="4355">
                  <c:v>2.7049999999999999E-3</c:v>
                </c:pt>
                <c:pt idx="4356">
                  <c:v>2.689E-3</c:v>
                </c:pt>
                <c:pt idx="4357">
                  <c:v>2.7049999999999999E-3</c:v>
                </c:pt>
                <c:pt idx="4358">
                  <c:v>2.686E-3</c:v>
                </c:pt>
                <c:pt idx="4359">
                  <c:v>2.7049999999999999E-3</c:v>
                </c:pt>
                <c:pt idx="4360">
                  <c:v>2.7049999999999999E-3</c:v>
                </c:pt>
                <c:pt idx="4361">
                  <c:v>2.6979999999999999E-3</c:v>
                </c:pt>
                <c:pt idx="4362">
                  <c:v>2.702E-3</c:v>
                </c:pt>
                <c:pt idx="4363">
                  <c:v>2.702E-3</c:v>
                </c:pt>
                <c:pt idx="4364">
                  <c:v>2.6919999999999999E-3</c:v>
                </c:pt>
                <c:pt idx="4365">
                  <c:v>2.702E-3</c:v>
                </c:pt>
                <c:pt idx="4366">
                  <c:v>2.6919999999999999E-3</c:v>
                </c:pt>
                <c:pt idx="4367">
                  <c:v>2.689E-3</c:v>
                </c:pt>
                <c:pt idx="4368">
                  <c:v>2.6979999999999999E-3</c:v>
                </c:pt>
                <c:pt idx="4369">
                  <c:v>2.702E-3</c:v>
                </c:pt>
                <c:pt idx="4370">
                  <c:v>2.689E-3</c:v>
                </c:pt>
                <c:pt idx="4371">
                  <c:v>2.702E-3</c:v>
                </c:pt>
                <c:pt idx="4372">
                  <c:v>2.6979999999999999E-3</c:v>
                </c:pt>
                <c:pt idx="4373">
                  <c:v>2.7079999999999999E-3</c:v>
                </c:pt>
                <c:pt idx="4374">
                  <c:v>2.6979999999999999E-3</c:v>
                </c:pt>
                <c:pt idx="4375">
                  <c:v>2.7049999999999999E-3</c:v>
                </c:pt>
                <c:pt idx="4376">
                  <c:v>2.6919999999999999E-3</c:v>
                </c:pt>
                <c:pt idx="4377">
                  <c:v>2.7079999999999999E-3</c:v>
                </c:pt>
                <c:pt idx="4378">
                  <c:v>2.702E-3</c:v>
                </c:pt>
                <c:pt idx="4379">
                  <c:v>2.702E-3</c:v>
                </c:pt>
                <c:pt idx="4380">
                  <c:v>2.689E-3</c:v>
                </c:pt>
                <c:pt idx="4381">
                  <c:v>2.7049999999999999E-3</c:v>
                </c:pt>
                <c:pt idx="4382">
                  <c:v>2.702E-3</c:v>
                </c:pt>
                <c:pt idx="4383">
                  <c:v>2.6979999999999999E-3</c:v>
                </c:pt>
                <c:pt idx="4384">
                  <c:v>2.7049999999999999E-3</c:v>
                </c:pt>
                <c:pt idx="4385">
                  <c:v>2.6949999999999999E-3</c:v>
                </c:pt>
                <c:pt idx="4386">
                  <c:v>2.6949999999999999E-3</c:v>
                </c:pt>
                <c:pt idx="4387">
                  <c:v>2.702E-3</c:v>
                </c:pt>
                <c:pt idx="4388">
                  <c:v>2.7049999999999999E-3</c:v>
                </c:pt>
                <c:pt idx="4389">
                  <c:v>2.7209999999999999E-3</c:v>
                </c:pt>
                <c:pt idx="4390">
                  <c:v>2.7309999999999999E-3</c:v>
                </c:pt>
                <c:pt idx="4391">
                  <c:v>2.7309999999999999E-3</c:v>
                </c:pt>
                <c:pt idx="4392">
                  <c:v>2.7309999999999999E-3</c:v>
                </c:pt>
                <c:pt idx="4393">
                  <c:v>2.7309999999999999E-3</c:v>
                </c:pt>
                <c:pt idx="4394">
                  <c:v>2.728E-3</c:v>
                </c:pt>
                <c:pt idx="4395">
                  <c:v>2.7079999999999999E-3</c:v>
                </c:pt>
                <c:pt idx="4396">
                  <c:v>2.7309999999999999E-3</c:v>
                </c:pt>
                <c:pt idx="4397">
                  <c:v>2.6090000000000002E-3</c:v>
                </c:pt>
                <c:pt idx="4398">
                  <c:v>2.6059999999999998E-3</c:v>
                </c:pt>
                <c:pt idx="4399">
                  <c:v>2.6029999999999998E-3</c:v>
                </c:pt>
                <c:pt idx="4400">
                  <c:v>2.6120000000000002E-3</c:v>
                </c:pt>
                <c:pt idx="4401">
                  <c:v>2.6220000000000002E-3</c:v>
                </c:pt>
                <c:pt idx="4402">
                  <c:v>2.6059999999999998E-3</c:v>
                </c:pt>
                <c:pt idx="4403">
                  <c:v>2.6029999999999998E-3</c:v>
                </c:pt>
                <c:pt idx="4404">
                  <c:v>2.5999999999999999E-3</c:v>
                </c:pt>
                <c:pt idx="4405">
                  <c:v>2.6189999999999998E-3</c:v>
                </c:pt>
                <c:pt idx="4406">
                  <c:v>2.6120000000000002E-3</c:v>
                </c:pt>
                <c:pt idx="4407">
                  <c:v>2.6029999999999998E-3</c:v>
                </c:pt>
                <c:pt idx="4408">
                  <c:v>2.5999999999999999E-3</c:v>
                </c:pt>
                <c:pt idx="4409">
                  <c:v>2.6029999999999998E-3</c:v>
                </c:pt>
                <c:pt idx="4410">
                  <c:v>2.594E-3</c:v>
                </c:pt>
                <c:pt idx="4411">
                  <c:v>2.591E-3</c:v>
                </c:pt>
                <c:pt idx="4412">
                  <c:v>2.5839999999999999E-3</c:v>
                </c:pt>
                <c:pt idx="4413">
                  <c:v>2.5869999999999999E-3</c:v>
                </c:pt>
                <c:pt idx="4414">
                  <c:v>2.594E-3</c:v>
                </c:pt>
                <c:pt idx="4415">
                  <c:v>2.5969999999999999E-3</c:v>
                </c:pt>
                <c:pt idx="4416">
                  <c:v>2.594E-3</c:v>
                </c:pt>
                <c:pt idx="4417">
                  <c:v>2.5969999999999999E-3</c:v>
                </c:pt>
                <c:pt idx="4418">
                  <c:v>2.5869999999999999E-3</c:v>
                </c:pt>
                <c:pt idx="4419">
                  <c:v>2.6059999999999998E-3</c:v>
                </c:pt>
                <c:pt idx="4420">
                  <c:v>2.5969999999999999E-3</c:v>
                </c:pt>
                <c:pt idx="4421">
                  <c:v>2.5999999999999999E-3</c:v>
                </c:pt>
                <c:pt idx="4422">
                  <c:v>2.5999999999999999E-3</c:v>
                </c:pt>
                <c:pt idx="4423">
                  <c:v>2.5999999999999999E-3</c:v>
                </c:pt>
                <c:pt idx="4424">
                  <c:v>2.6059999999999998E-3</c:v>
                </c:pt>
                <c:pt idx="4425">
                  <c:v>2.6120000000000002E-3</c:v>
                </c:pt>
                <c:pt idx="4426">
                  <c:v>2.6029999999999998E-3</c:v>
                </c:pt>
                <c:pt idx="4427">
                  <c:v>2.6090000000000002E-3</c:v>
                </c:pt>
                <c:pt idx="4428">
                  <c:v>2.6059999999999998E-3</c:v>
                </c:pt>
                <c:pt idx="4429">
                  <c:v>2.6189999999999998E-3</c:v>
                </c:pt>
                <c:pt idx="4430">
                  <c:v>2.5999999999999999E-3</c:v>
                </c:pt>
                <c:pt idx="4431">
                  <c:v>2.6090000000000002E-3</c:v>
                </c:pt>
                <c:pt idx="4432">
                  <c:v>2.6029999999999998E-3</c:v>
                </c:pt>
                <c:pt idx="4433">
                  <c:v>2.7049999999999999E-3</c:v>
                </c:pt>
                <c:pt idx="4434">
                  <c:v>2.7049999999999999E-3</c:v>
                </c:pt>
                <c:pt idx="4435">
                  <c:v>2.7049999999999999E-3</c:v>
                </c:pt>
                <c:pt idx="4436">
                  <c:v>2.7049999999999999E-3</c:v>
                </c:pt>
                <c:pt idx="4437">
                  <c:v>2.6979999999999999E-3</c:v>
                </c:pt>
                <c:pt idx="4438">
                  <c:v>2.7079999999999999E-3</c:v>
                </c:pt>
                <c:pt idx="4439">
                  <c:v>2.702E-3</c:v>
                </c:pt>
                <c:pt idx="4440">
                  <c:v>2.686E-3</c:v>
                </c:pt>
                <c:pt idx="4441">
                  <c:v>2.686E-3</c:v>
                </c:pt>
                <c:pt idx="4442">
                  <c:v>2.6819999999999999E-3</c:v>
                </c:pt>
                <c:pt idx="4443">
                  <c:v>2.689E-3</c:v>
                </c:pt>
                <c:pt idx="4444">
                  <c:v>2.686E-3</c:v>
                </c:pt>
                <c:pt idx="4445">
                  <c:v>2.6819999999999999E-3</c:v>
                </c:pt>
                <c:pt idx="4446">
                  <c:v>2.686E-3</c:v>
                </c:pt>
                <c:pt idx="4447">
                  <c:v>2.689E-3</c:v>
                </c:pt>
                <c:pt idx="4448">
                  <c:v>2.6919999999999999E-3</c:v>
                </c:pt>
                <c:pt idx="4449">
                  <c:v>2.689E-3</c:v>
                </c:pt>
                <c:pt idx="4450">
                  <c:v>2.6949999999999999E-3</c:v>
                </c:pt>
                <c:pt idx="4451">
                  <c:v>2.689E-3</c:v>
                </c:pt>
                <c:pt idx="4452">
                  <c:v>2.686E-3</c:v>
                </c:pt>
                <c:pt idx="4453">
                  <c:v>2.6949999999999999E-3</c:v>
                </c:pt>
                <c:pt idx="4454">
                  <c:v>2.6919999999999999E-3</c:v>
                </c:pt>
                <c:pt idx="4455">
                  <c:v>2.6919999999999999E-3</c:v>
                </c:pt>
                <c:pt idx="4456">
                  <c:v>2.6979999999999999E-3</c:v>
                </c:pt>
                <c:pt idx="4457">
                  <c:v>2.6919999999999999E-3</c:v>
                </c:pt>
                <c:pt idx="4458">
                  <c:v>2.689E-3</c:v>
                </c:pt>
                <c:pt idx="4459">
                  <c:v>2.6949999999999999E-3</c:v>
                </c:pt>
                <c:pt idx="4460">
                  <c:v>2.6979999999999999E-3</c:v>
                </c:pt>
                <c:pt idx="4461">
                  <c:v>2.6059999999999998E-3</c:v>
                </c:pt>
                <c:pt idx="4462">
                  <c:v>2.6220000000000002E-3</c:v>
                </c:pt>
                <c:pt idx="4463">
                  <c:v>2.6120000000000002E-3</c:v>
                </c:pt>
                <c:pt idx="4464">
                  <c:v>2.6120000000000002E-3</c:v>
                </c:pt>
                <c:pt idx="4465">
                  <c:v>2.6090000000000002E-3</c:v>
                </c:pt>
                <c:pt idx="4466">
                  <c:v>2.6120000000000002E-3</c:v>
                </c:pt>
                <c:pt idx="4467">
                  <c:v>2.6189999999999998E-3</c:v>
                </c:pt>
                <c:pt idx="4468">
                  <c:v>2.6280000000000001E-3</c:v>
                </c:pt>
                <c:pt idx="4469">
                  <c:v>2.6220000000000002E-3</c:v>
                </c:pt>
                <c:pt idx="4470">
                  <c:v>2.6090000000000002E-3</c:v>
                </c:pt>
                <c:pt idx="4471">
                  <c:v>2.6280000000000001E-3</c:v>
                </c:pt>
                <c:pt idx="4472">
                  <c:v>2.6280000000000001E-3</c:v>
                </c:pt>
                <c:pt idx="4473">
                  <c:v>2.6250000000000002E-3</c:v>
                </c:pt>
                <c:pt idx="4474">
                  <c:v>2.6220000000000002E-3</c:v>
                </c:pt>
                <c:pt idx="4475">
                  <c:v>2.6159999999999998E-3</c:v>
                </c:pt>
                <c:pt idx="4476">
                  <c:v>2.6250000000000002E-3</c:v>
                </c:pt>
                <c:pt idx="4477">
                  <c:v>2.6220000000000002E-3</c:v>
                </c:pt>
                <c:pt idx="4478">
                  <c:v>2.6220000000000002E-3</c:v>
                </c:pt>
                <c:pt idx="4479">
                  <c:v>2.6310000000000001E-3</c:v>
                </c:pt>
                <c:pt idx="4480">
                  <c:v>2.6280000000000001E-3</c:v>
                </c:pt>
                <c:pt idx="4481">
                  <c:v>2.6310000000000001E-3</c:v>
                </c:pt>
                <c:pt idx="4482">
                  <c:v>2.6350000000000002E-3</c:v>
                </c:pt>
                <c:pt idx="4483">
                  <c:v>2.6310000000000001E-3</c:v>
                </c:pt>
                <c:pt idx="4484">
                  <c:v>2.6220000000000002E-3</c:v>
                </c:pt>
                <c:pt idx="4485">
                  <c:v>2.6310000000000001E-3</c:v>
                </c:pt>
                <c:pt idx="4486">
                  <c:v>2.6310000000000001E-3</c:v>
                </c:pt>
                <c:pt idx="4487">
                  <c:v>2.6310000000000001E-3</c:v>
                </c:pt>
                <c:pt idx="4488">
                  <c:v>2.6280000000000001E-3</c:v>
                </c:pt>
                <c:pt idx="4489">
                  <c:v>2.6280000000000001E-3</c:v>
                </c:pt>
                <c:pt idx="4490">
                  <c:v>2.6280000000000001E-3</c:v>
                </c:pt>
                <c:pt idx="4491">
                  <c:v>2.6280000000000001E-3</c:v>
                </c:pt>
                <c:pt idx="4492">
                  <c:v>2.6310000000000001E-3</c:v>
                </c:pt>
                <c:pt idx="4493">
                  <c:v>2.6120000000000002E-3</c:v>
                </c:pt>
                <c:pt idx="4494">
                  <c:v>2.6310000000000001E-3</c:v>
                </c:pt>
                <c:pt idx="4495">
                  <c:v>2.6410000000000001E-3</c:v>
                </c:pt>
                <c:pt idx="4496">
                  <c:v>2.6380000000000002E-3</c:v>
                </c:pt>
                <c:pt idx="4497">
                  <c:v>2.6410000000000001E-3</c:v>
                </c:pt>
                <c:pt idx="4498">
                  <c:v>2.6310000000000001E-3</c:v>
                </c:pt>
                <c:pt idx="4499">
                  <c:v>2.6380000000000002E-3</c:v>
                </c:pt>
                <c:pt idx="4500">
                  <c:v>2.6280000000000001E-3</c:v>
                </c:pt>
                <c:pt idx="4501">
                  <c:v>2.6410000000000001E-3</c:v>
                </c:pt>
                <c:pt idx="4502">
                  <c:v>2.6350000000000002E-3</c:v>
                </c:pt>
                <c:pt idx="4503">
                  <c:v>2.6310000000000001E-3</c:v>
                </c:pt>
                <c:pt idx="4504">
                  <c:v>2.6280000000000001E-3</c:v>
                </c:pt>
                <c:pt idx="4505">
                  <c:v>2.647E-3</c:v>
                </c:pt>
                <c:pt idx="4506">
                  <c:v>2.6380000000000002E-3</c:v>
                </c:pt>
                <c:pt idx="4507">
                  <c:v>2.6380000000000002E-3</c:v>
                </c:pt>
                <c:pt idx="4508">
                  <c:v>2.6280000000000001E-3</c:v>
                </c:pt>
                <c:pt idx="4509">
                  <c:v>2.6310000000000001E-3</c:v>
                </c:pt>
                <c:pt idx="4510">
                  <c:v>2.6250000000000002E-3</c:v>
                </c:pt>
                <c:pt idx="4511">
                  <c:v>2.5569999999999998E-3</c:v>
                </c:pt>
                <c:pt idx="4512">
                  <c:v>2.5569999999999998E-3</c:v>
                </c:pt>
                <c:pt idx="4513">
                  <c:v>2.5660000000000001E-3</c:v>
                </c:pt>
                <c:pt idx="4514">
                  <c:v>2.575E-3</c:v>
                </c:pt>
                <c:pt idx="4515">
                  <c:v>2.5690000000000001E-3</c:v>
                </c:pt>
                <c:pt idx="4516">
                  <c:v>2.5660000000000001E-3</c:v>
                </c:pt>
                <c:pt idx="4517">
                  <c:v>2.575E-3</c:v>
                </c:pt>
                <c:pt idx="4518">
                  <c:v>2.5690000000000001E-3</c:v>
                </c:pt>
                <c:pt idx="4519">
                  <c:v>2.5690000000000001E-3</c:v>
                </c:pt>
                <c:pt idx="4520">
                  <c:v>2.493E-3</c:v>
                </c:pt>
                <c:pt idx="4521">
                  <c:v>2.49E-3</c:v>
                </c:pt>
                <c:pt idx="4522">
                  <c:v>2.4689999999999998E-3</c:v>
                </c:pt>
                <c:pt idx="4523">
                  <c:v>2.4780000000000002E-3</c:v>
                </c:pt>
                <c:pt idx="4524">
                  <c:v>2.49E-3</c:v>
                </c:pt>
                <c:pt idx="4525">
                  <c:v>2.4810000000000001E-3</c:v>
                </c:pt>
                <c:pt idx="4526">
                  <c:v>2.4750000000000002E-3</c:v>
                </c:pt>
                <c:pt idx="4527">
                  <c:v>2.49E-3</c:v>
                </c:pt>
                <c:pt idx="4528">
                  <c:v>2.493E-3</c:v>
                </c:pt>
                <c:pt idx="4529">
                  <c:v>2.493E-3</c:v>
                </c:pt>
                <c:pt idx="4530">
                  <c:v>2.4610000000000001E-3</c:v>
                </c:pt>
                <c:pt idx="4531">
                  <c:v>2.428E-3</c:v>
                </c:pt>
                <c:pt idx="4532">
                  <c:v>2.4399999999999999E-3</c:v>
                </c:pt>
                <c:pt idx="4533">
                  <c:v>2.434E-3</c:v>
                </c:pt>
                <c:pt idx="4534">
                  <c:v>2.4369999999999999E-3</c:v>
                </c:pt>
                <c:pt idx="4535">
                  <c:v>2.431E-3</c:v>
                </c:pt>
                <c:pt idx="4536">
                  <c:v>2.4429999999999999E-3</c:v>
                </c:pt>
                <c:pt idx="4537">
                  <c:v>2.4629999999999999E-3</c:v>
                </c:pt>
                <c:pt idx="4538">
                  <c:v>2.4550000000000002E-3</c:v>
                </c:pt>
                <c:pt idx="4539">
                  <c:v>2.4659999999999999E-3</c:v>
                </c:pt>
                <c:pt idx="4540">
                  <c:v>2.4160000000000002E-3</c:v>
                </c:pt>
                <c:pt idx="4541">
                  <c:v>2.4109999999999999E-3</c:v>
                </c:pt>
                <c:pt idx="4542">
                  <c:v>2.4459999999999998E-3</c:v>
                </c:pt>
                <c:pt idx="4543">
                  <c:v>2.4429999999999999E-3</c:v>
                </c:pt>
                <c:pt idx="4544">
                  <c:v>2.4489999999999998E-3</c:v>
                </c:pt>
                <c:pt idx="4545">
                  <c:v>2.4520000000000002E-3</c:v>
                </c:pt>
                <c:pt idx="4546">
                  <c:v>2.4399999999999999E-3</c:v>
                </c:pt>
                <c:pt idx="4547">
                  <c:v>2.4489999999999998E-3</c:v>
                </c:pt>
                <c:pt idx="4548">
                  <c:v>2.4459999999999998E-3</c:v>
                </c:pt>
                <c:pt idx="4549">
                  <c:v>2.4369999999999999E-3</c:v>
                </c:pt>
                <c:pt idx="4550">
                  <c:v>2.4550000000000002E-3</c:v>
                </c:pt>
                <c:pt idx="4551">
                  <c:v>2.4429999999999999E-3</c:v>
                </c:pt>
                <c:pt idx="4552">
                  <c:v>2.4659999999999999E-3</c:v>
                </c:pt>
                <c:pt idx="4553">
                  <c:v>2.4719999999999998E-3</c:v>
                </c:pt>
                <c:pt idx="4554">
                  <c:v>2.4689999999999998E-3</c:v>
                </c:pt>
                <c:pt idx="4555">
                  <c:v>2.4689999999999998E-3</c:v>
                </c:pt>
                <c:pt idx="4556">
                  <c:v>2.4659999999999999E-3</c:v>
                </c:pt>
                <c:pt idx="4557">
                  <c:v>2.4659999999999999E-3</c:v>
                </c:pt>
                <c:pt idx="4558">
                  <c:v>2.4580000000000001E-3</c:v>
                </c:pt>
                <c:pt idx="4559">
                  <c:v>2.4689999999999998E-3</c:v>
                </c:pt>
                <c:pt idx="4560">
                  <c:v>2.4520000000000002E-3</c:v>
                </c:pt>
                <c:pt idx="4561">
                  <c:v>2.4810000000000001E-3</c:v>
                </c:pt>
                <c:pt idx="4562">
                  <c:v>2.4810000000000001E-3</c:v>
                </c:pt>
                <c:pt idx="4563">
                  <c:v>2.4810000000000001E-3</c:v>
                </c:pt>
                <c:pt idx="4564">
                  <c:v>2.4659999999999999E-3</c:v>
                </c:pt>
                <c:pt idx="4565">
                  <c:v>2.4810000000000001E-3</c:v>
                </c:pt>
                <c:pt idx="4566">
                  <c:v>2.4719999999999998E-3</c:v>
                </c:pt>
                <c:pt idx="4567">
                  <c:v>2.4689999999999998E-3</c:v>
                </c:pt>
                <c:pt idx="4568">
                  <c:v>2.4750000000000002E-3</c:v>
                </c:pt>
                <c:pt idx="4569">
                  <c:v>2.4719999999999998E-3</c:v>
                </c:pt>
                <c:pt idx="4570">
                  <c:v>2.4719999999999998E-3</c:v>
                </c:pt>
                <c:pt idx="4571">
                  <c:v>2.4580000000000001E-3</c:v>
                </c:pt>
                <c:pt idx="4572">
                  <c:v>2.4750000000000002E-3</c:v>
                </c:pt>
                <c:pt idx="4573">
                  <c:v>2.4610000000000001E-3</c:v>
                </c:pt>
                <c:pt idx="4574">
                  <c:v>2.4550000000000002E-3</c:v>
                </c:pt>
                <c:pt idx="4575">
                  <c:v>2.4719999999999998E-3</c:v>
                </c:pt>
                <c:pt idx="4576">
                  <c:v>2.4750000000000002E-3</c:v>
                </c:pt>
                <c:pt idx="4577">
                  <c:v>2.4750000000000002E-3</c:v>
                </c:pt>
                <c:pt idx="4578">
                  <c:v>2.4610000000000001E-3</c:v>
                </c:pt>
                <c:pt idx="4579">
                  <c:v>2.4580000000000001E-3</c:v>
                </c:pt>
                <c:pt idx="4580">
                  <c:v>2.4659999999999999E-3</c:v>
                </c:pt>
                <c:pt idx="4581">
                  <c:v>2.4629999999999999E-3</c:v>
                </c:pt>
                <c:pt idx="4582">
                  <c:v>2.4840000000000001E-3</c:v>
                </c:pt>
                <c:pt idx="4583">
                  <c:v>2.4629999999999999E-3</c:v>
                </c:pt>
                <c:pt idx="4584">
                  <c:v>2.4689999999999998E-3</c:v>
                </c:pt>
                <c:pt idx="4585">
                  <c:v>2.4659999999999999E-3</c:v>
                </c:pt>
                <c:pt idx="4586">
                  <c:v>2.4750000000000002E-3</c:v>
                </c:pt>
                <c:pt idx="4587">
                  <c:v>2.4659999999999999E-3</c:v>
                </c:pt>
                <c:pt idx="4588">
                  <c:v>2.4550000000000002E-3</c:v>
                </c:pt>
                <c:pt idx="4589">
                  <c:v>2.4580000000000001E-3</c:v>
                </c:pt>
                <c:pt idx="4590">
                  <c:v>2.4659999999999999E-3</c:v>
                </c:pt>
                <c:pt idx="4591">
                  <c:v>2.4580000000000001E-3</c:v>
                </c:pt>
                <c:pt idx="4592">
                  <c:v>2.4719999999999998E-3</c:v>
                </c:pt>
                <c:pt idx="4593">
                  <c:v>2.4719999999999998E-3</c:v>
                </c:pt>
                <c:pt idx="4594">
                  <c:v>2.4659999999999999E-3</c:v>
                </c:pt>
                <c:pt idx="4595">
                  <c:v>2.4689999999999998E-3</c:v>
                </c:pt>
                <c:pt idx="4596">
                  <c:v>2.4689999999999998E-3</c:v>
                </c:pt>
                <c:pt idx="4597">
                  <c:v>2.4750000000000002E-3</c:v>
                </c:pt>
                <c:pt idx="4598">
                  <c:v>2.4610000000000001E-3</c:v>
                </c:pt>
                <c:pt idx="4599">
                  <c:v>2.4580000000000001E-3</c:v>
                </c:pt>
                <c:pt idx="4600">
                  <c:v>2.4659999999999999E-3</c:v>
                </c:pt>
                <c:pt idx="4601">
                  <c:v>2.4520000000000002E-3</c:v>
                </c:pt>
                <c:pt idx="4602">
                  <c:v>2.4659999999999999E-3</c:v>
                </c:pt>
                <c:pt idx="4603">
                  <c:v>2.4780000000000002E-3</c:v>
                </c:pt>
                <c:pt idx="4604">
                  <c:v>2.4780000000000002E-3</c:v>
                </c:pt>
                <c:pt idx="4605">
                  <c:v>2.4870000000000001E-3</c:v>
                </c:pt>
                <c:pt idx="4606">
                  <c:v>2.4810000000000001E-3</c:v>
                </c:pt>
                <c:pt idx="4607">
                  <c:v>2.4750000000000002E-3</c:v>
                </c:pt>
                <c:pt idx="4608">
                  <c:v>2.4580000000000001E-3</c:v>
                </c:pt>
                <c:pt idx="4609">
                  <c:v>2.4580000000000001E-3</c:v>
                </c:pt>
                <c:pt idx="4610">
                  <c:v>2.4580000000000001E-3</c:v>
                </c:pt>
                <c:pt idx="4611">
                  <c:v>2.4870000000000001E-3</c:v>
                </c:pt>
                <c:pt idx="4612">
                  <c:v>2.4719999999999998E-3</c:v>
                </c:pt>
                <c:pt idx="4613">
                  <c:v>2.4610000000000001E-3</c:v>
                </c:pt>
                <c:pt idx="4614">
                  <c:v>2.4459999999999998E-3</c:v>
                </c:pt>
                <c:pt idx="4615">
                  <c:v>2.4610000000000001E-3</c:v>
                </c:pt>
                <c:pt idx="4616">
                  <c:v>2.4610000000000001E-3</c:v>
                </c:pt>
                <c:pt idx="4617">
                  <c:v>2.4520000000000002E-3</c:v>
                </c:pt>
                <c:pt idx="4618">
                  <c:v>2.4629999999999999E-3</c:v>
                </c:pt>
                <c:pt idx="4619">
                  <c:v>2.4659999999999999E-3</c:v>
                </c:pt>
                <c:pt idx="4620">
                  <c:v>2.4659999999999999E-3</c:v>
                </c:pt>
                <c:pt idx="4621">
                  <c:v>2.4459999999999998E-3</c:v>
                </c:pt>
                <c:pt idx="4622">
                  <c:v>2.4550000000000002E-3</c:v>
                </c:pt>
                <c:pt idx="4623">
                  <c:v>2.4489999999999998E-3</c:v>
                </c:pt>
                <c:pt idx="4624">
                  <c:v>2.4580000000000001E-3</c:v>
                </c:pt>
                <c:pt idx="4625">
                  <c:v>2.4459999999999998E-3</c:v>
                </c:pt>
                <c:pt idx="4626">
                  <c:v>2.4580000000000001E-3</c:v>
                </c:pt>
                <c:pt idx="4627">
                  <c:v>2.4190000000000001E-3</c:v>
                </c:pt>
                <c:pt idx="4628">
                  <c:v>2.4220000000000001E-3</c:v>
                </c:pt>
                <c:pt idx="4629">
                  <c:v>2.428E-3</c:v>
                </c:pt>
                <c:pt idx="4630">
                  <c:v>2.434E-3</c:v>
                </c:pt>
                <c:pt idx="4631">
                  <c:v>2.428E-3</c:v>
                </c:pt>
                <c:pt idx="4632">
                  <c:v>2.431E-3</c:v>
                </c:pt>
                <c:pt idx="4633">
                  <c:v>2.4399999999999999E-3</c:v>
                </c:pt>
                <c:pt idx="4634">
                  <c:v>2.434E-3</c:v>
                </c:pt>
                <c:pt idx="4635">
                  <c:v>2.4369999999999999E-3</c:v>
                </c:pt>
                <c:pt idx="4636">
                  <c:v>2.4550000000000002E-3</c:v>
                </c:pt>
                <c:pt idx="4637">
                  <c:v>2.4459999999999998E-3</c:v>
                </c:pt>
                <c:pt idx="4638">
                  <c:v>2.4520000000000002E-3</c:v>
                </c:pt>
                <c:pt idx="4639">
                  <c:v>2.4190000000000001E-3</c:v>
                </c:pt>
                <c:pt idx="4640">
                  <c:v>2.431E-3</c:v>
                </c:pt>
                <c:pt idx="4641">
                  <c:v>2.4489999999999998E-3</c:v>
                </c:pt>
                <c:pt idx="4642">
                  <c:v>2.4459999999999998E-3</c:v>
                </c:pt>
                <c:pt idx="4643">
                  <c:v>2.4190000000000001E-3</c:v>
                </c:pt>
                <c:pt idx="4644">
                  <c:v>2.4489999999999998E-3</c:v>
                </c:pt>
                <c:pt idx="4645">
                  <c:v>2.4399999999999999E-3</c:v>
                </c:pt>
                <c:pt idx="4646">
                  <c:v>2.434E-3</c:v>
                </c:pt>
                <c:pt idx="4647">
                  <c:v>2.4489999999999998E-3</c:v>
                </c:pt>
                <c:pt idx="4648">
                  <c:v>2.431E-3</c:v>
                </c:pt>
                <c:pt idx="4649">
                  <c:v>2.431E-3</c:v>
                </c:pt>
                <c:pt idx="4650">
                  <c:v>2.4489999999999998E-3</c:v>
                </c:pt>
                <c:pt idx="4651">
                  <c:v>2.4629999999999999E-3</c:v>
                </c:pt>
                <c:pt idx="4652">
                  <c:v>2.428E-3</c:v>
                </c:pt>
                <c:pt idx="4653">
                  <c:v>2.434E-3</c:v>
                </c:pt>
                <c:pt idx="4654">
                  <c:v>2.4550000000000002E-3</c:v>
                </c:pt>
                <c:pt idx="4655">
                  <c:v>2.4550000000000002E-3</c:v>
                </c:pt>
                <c:pt idx="4656">
                  <c:v>2.4429999999999999E-3</c:v>
                </c:pt>
                <c:pt idx="4657">
                  <c:v>2.4520000000000002E-3</c:v>
                </c:pt>
                <c:pt idx="4658">
                  <c:v>2.4550000000000002E-3</c:v>
                </c:pt>
                <c:pt idx="4659">
                  <c:v>2.431E-3</c:v>
                </c:pt>
                <c:pt idx="4660">
                  <c:v>2.4629999999999999E-3</c:v>
                </c:pt>
                <c:pt idx="4661">
                  <c:v>2.4580000000000001E-3</c:v>
                </c:pt>
                <c:pt idx="4662">
                  <c:v>2.4520000000000002E-3</c:v>
                </c:pt>
                <c:pt idx="4663">
                  <c:v>2.4369999999999999E-3</c:v>
                </c:pt>
                <c:pt idx="4664">
                  <c:v>2.4369999999999999E-3</c:v>
                </c:pt>
                <c:pt idx="4665">
                  <c:v>2.4429999999999999E-3</c:v>
                </c:pt>
                <c:pt idx="4666">
                  <c:v>2.434E-3</c:v>
                </c:pt>
                <c:pt idx="4667">
                  <c:v>2.4610000000000001E-3</c:v>
                </c:pt>
                <c:pt idx="4668">
                  <c:v>2.4429999999999999E-3</c:v>
                </c:pt>
                <c:pt idx="4669">
                  <c:v>2.4550000000000002E-3</c:v>
                </c:pt>
                <c:pt idx="4670">
                  <c:v>2.4550000000000002E-3</c:v>
                </c:pt>
                <c:pt idx="4671">
                  <c:v>2.4369999999999999E-3</c:v>
                </c:pt>
                <c:pt idx="4672">
                  <c:v>2.4429999999999999E-3</c:v>
                </c:pt>
                <c:pt idx="4673">
                  <c:v>2.4629999999999999E-3</c:v>
                </c:pt>
                <c:pt idx="4674">
                  <c:v>2.4369999999999999E-3</c:v>
                </c:pt>
                <c:pt idx="4675">
                  <c:v>2.4429999999999999E-3</c:v>
                </c:pt>
                <c:pt idx="4676">
                  <c:v>2.6120000000000002E-3</c:v>
                </c:pt>
                <c:pt idx="4677">
                  <c:v>2.647E-3</c:v>
                </c:pt>
                <c:pt idx="4678">
                  <c:v>2.6310000000000001E-3</c:v>
                </c:pt>
                <c:pt idx="4679">
                  <c:v>2.66E-3</c:v>
                </c:pt>
                <c:pt idx="4680">
                  <c:v>2.647E-3</c:v>
                </c:pt>
                <c:pt idx="4681">
                  <c:v>2.676E-3</c:v>
                </c:pt>
                <c:pt idx="4682">
                  <c:v>2.6819999999999999E-3</c:v>
                </c:pt>
                <c:pt idx="4683">
                  <c:v>2.679E-3</c:v>
                </c:pt>
                <c:pt idx="4684">
                  <c:v>2.673E-3</c:v>
                </c:pt>
                <c:pt idx="4685">
                  <c:v>2.666E-3</c:v>
                </c:pt>
                <c:pt idx="4686">
                  <c:v>2.6570000000000001E-3</c:v>
                </c:pt>
                <c:pt idx="4687">
                  <c:v>2.6700000000000001E-3</c:v>
                </c:pt>
                <c:pt idx="4688">
                  <c:v>2.6700000000000001E-3</c:v>
                </c:pt>
                <c:pt idx="4689">
                  <c:v>2.676E-3</c:v>
                </c:pt>
                <c:pt idx="4690">
                  <c:v>2.6410000000000001E-3</c:v>
                </c:pt>
                <c:pt idx="4691">
                  <c:v>2.6570000000000001E-3</c:v>
                </c:pt>
                <c:pt idx="4692">
                  <c:v>2.6540000000000001E-3</c:v>
                </c:pt>
                <c:pt idx="4693">
                  <c:v>2.6510000000000001E-3</c:v>
                </c:pt>
                <c:pt idx="4694">
                  <c:v>2.6310000000000001E-3</c:v>
                </c:pt>
                <c:pt idx="4695">
                  <c:v>2.6570000000000001E-3</c:v>
                </c:pt>
                <c:pt idx="4696">
                  <c:v>2.666E-3</c:v>
                </c:pt>
                <c:pt idx="4697">
                  <c:v>2.66E-3</c:v>
                </c:pt>
                <c:pt idx="4698">
                  <c:v>2.676E-3</c:v>
                </c:pt>
                <c:pt idx="4699">
                  <c:v>2.6540000000000001E-3</c:v>
                </c:pt>
                <c:pt idx="4700">
                  <c:v>2.666E-3</c:v>
                </c:pt>
                <c:pt idx="4701">
                  <c:v>2.66E-3</c:v>
                </c:pt>
                <c:pt idx="4702">
                  <c:v>2.6700000000000001E-3</c:v>
                </c:pt>
                <c:pt idx="4703">
                  <c:v>2.6540000000000001E-3</c:v>
                </c:pt>
                <c:pt idx="4704">
                  <c:v>2.6570000000000001E-3</c:v>
                </c:pt>
                <c:pt idx="4705">
                  <c:v>2.6510000000000001E-3</c:v>
                </c:pt>
                <c:pt idx="4706">
                  <c:v>2.6510000000000001E-3</c:v>
                </c:pt>
                <c:pt idx="4707">
                  <c:v>2.6350000000000002E-3</c:v>
                </c:pt>
                <c:pt idx="4708">
                  <c:v>2.6510000000000001E-3</c:v>
                </c:pt>
                <c:pt idx="4709">
                  <c:v>2.6570000000000001E-3</c:v>
                </c:pt>
                <c:pt idx="4710">
                  <c:v>2.6570000000000001E-3</c:v>
                </c:pt>
                <c:pt idx="4711">
                  <c:v>2.673E-3</c:v>
                </c:pt>
                <c:pt idx="4712">
                  <c:v>2.6380000000000002E-3</c:v>
                </c:pt>
                <c:pt idx="4713">
                  <c:v>2.6540000000000001E-3</c:v>
                </c:pt>
                <c:pt idx="4714">
                  <c:v>2.676E-3</c:v>
                </c:pt>
                <c:pt idx="4715">
                  <c:v>2.663E-3</c:v>
                </c:pt>
                <c:pt idx="4716">
                  <c:v>2.676E-3</c:v>
                </c:pt>
                <c:pt idx="4717">
                  <c:v>2.6700000000000001E-3</c:v>
                </c:pt>
                <c:pt idx="4718">
                  <c:v>2.676E-3</c:v>
                </c:pt>
                <c:pt idx="4719">
                  <c:v>2.676E-3</c:v>
                </c:pt>
                <c:pt idx="4720">
                  <c:v>2.673E-3</c:v>
                </c:pt>
                <c:pt idx="4721">
                  <c:v>2.666E-3</c:v>
                </c:pt>
                <c:pt idx="4722">
                  <c:v>2.6570000000000001E-3</c:v>
                </c:pt>
                <c:pt idx="4723">
                  <c:v>2.6410000000000001E-3</c:v>
                </c:pt>
                <c:pt idx="4724">
                  <c:v>2.6700000000000001E-3</c:v>
                </c:pt>
                <c:pt idx="4725">
                  <c:v>2.673E-3</c:v>
                </c:pt>
                <c:pt idx="4726">
                  <c:v>2.666E-3</c:v>
                </c:pt>
                <c:pt idx="4727">
                  <c:v>2.676E-3</c:v>
                </c:pt>
                <c:pt idx="4728">
                  <c:v>2.673E-3</c:v>
                </c:pt>
                <c:pt idx="4729">
                  <c:v>2.663E-3</c:v>
                </c:pt>
                <c:pt idx="4730">
                  <c:v>2.673E-3</c:v>
                </c:pt>
                <c:pt idx="4731">
                  <c:v>2.666E-3</c:v>
                </c:pt>
                <c:pt idx="4732">
                  <c:v>2.673E-3</c:v>
                </c:pt>
                <c:pt idx="4733">
                  <c:v>2.6570000000000001E-3</c:v>
                </c:pt>
                <c:pt idx="4734">
                  <c:v>2.6380000000000002E-3</c:v>
                </c:pt>
                <c:pt idx="4735">
                  <c:v>2.663E-3</c:v>
                </c:pt>
                <c:pt idx="4736">
                  <c:v>2.647E-3</c:v>
                </c:pt>
                <c:pt idx="4737">
                  <c:v>2.6250000000000002E-3</c:v>
                </c:pt>
                <c:pt idx="4738">
                  <c:v>2.6410000000000001E-3</c:v>
                </c:pt>
                <c:pt idx="4739">
                  <c:v>2.6380000000000002E-3</c:v>
                </c:pt>
                <c:pt idx="4740">
                  <c:v>2.6120000000000002E-3</c:v>
                </c:pt>
                <c:pt idx="4741">
                  <c:v>2.5999999999999999E-3</c:v>
                </c:pt>
                <c:pt idx="4742">
                  <c:v>2.6120000000000002E-3</c:v>
                </c:pt>
                <c:pt idx="4743">
                  <c:v>2.6250000000000002E-3</c:v>
                </c:pt>
                <c:pt idx="4744">
                  <c:v>2.5509999999999999E-3</c:v>
                </c:pt>
                <c:pt idx="4745">
                  <c:v>2.575E-3</c:v>
                </c:pt>
                <c:pt idx="4746">
                  <c:v>2.575E-3</c:v>
                </c:pt>
                <c:pt idx="4747">
                  <c:v>2.575E-3</c:v>
                </c:pt>
                <c:pt idx="4748">
                  <c:v>2.5839999999999999E-3</c:v>
                </c:pt>
                <c:pt idx="4749">
                  <c:v>2.5869999999999999E-3</c:v>
                </c:pt>
                <c:pt idx="4750">
                  <c:v>2.5690000000000001E-3</c:v>
                </c:pt>
                <c:pt idx="4751">
                  <c:v>2.5720000000000001E-3</c:v>
                </c:pt>
                <c:pt idx="4752">
                  <c:v>2.5869999999999999E-3</c:v>
                </c:pt>
                <c:pt idx="4753">
                  <c:v>2.581E-3</c:v>
                </c:pt>
                <c:pt idx="4754">
                  <c:v>2.5869999999999999E-3</c:v>
                </c:pt>
                <c:pt idx="4755">
                  <c:v>2.5969999999999999E-3</c:v>
                </c:pt>
                <c:pt idx="4756">
                  <c:v>2.5999999999999999E-3</c:v>
                </c:pt>
                <c:pt idx="4757">
                  <c:v>2.5839999999999999E-3</c:v>
                </c:pt>
                <c:pt idx="4758">
                  <c:v>2.5690000000000001E-3</c:v>
                </c:pt>
                <c:pt idx="4759">
                  <c:v>2.581E-3</c:v>
                </c:pt>
                <c:pt idx="4760">
                  <c:v>2.5869999999999999E-3</c:v>
                </c:pt>
                <c:pt idx="4761">
                  <c:v>2.591E-3</c:v>
                </c:pt>
                <c:pt idx="4762">
                  <c:v>2.591E-3</c:v>
                </c:pt>
                <c:pt idx="4763">
                  <c:v>2.5969999999999999E-3</c:v>
                </c:pt>
                <c:pt idx="4764">
                  <c:v>2.591E-3</c:v>
                </c:pt>
                <c:pt idx="4765">
                  <c:v>2.5969999999999999E-3</c:v>
                </c:pt>
                <c:pt idx="4766">
                  <c:v>2.578E-3</c:v>
                </c:pt>
                <c:pt idx="4767">
                  <c:v>2.5869999999999999E-3</c:v>
                </c:pt>
                <c:pt idx="4768">
                  <c:v>2.5839999999999999E-3</c:v>
                </c:pt>
                <c:pt idx="4769">
                  <c:v>2.578E-3</c:v>
                </c:pt>
                <c:pt idx="4770">
                  <c:v>2.5720000000000001E-3</c:v>
                </c:pt>
                <c:pt idx="4771">
                  <c:v>2.591E-3</c:v>
                </c:pt>
                <c:pt idx="4772">
                  <c:v>2.578E-3</c:v>
                </c:pt>
                <c:pt idx="4773">
                  <c:v>2.581E-3</c:v>
                </c:pt>
                <c:pt idx="4774">
                  <c:v>2.5690000000000001E-3</c:v>
                </c:pt>
                <c:pt idx="4775">
                  <c:v>2.5690000000000001E-3</c:v>
                </c:pt>
                <c:pt idx="4776">
                  <c:v>2.578E-3</c:v>
                </c:pt>
                <c:pt idx="4777">
                  <c:v>2.5839999999999999E-3</c:v>
                </c:pt>
                <c:pt idx="4778">
                  <c:v>2.5869999999999999E-3</c:v>
                </c:pt>
                <c:pt idx="4779">
                  <c:v>2.5839999999999999E-3</c:v>
                </c:pt>
                <c:pt idx="4780">
                  <c:v>2.5839999999999999E-3</c:v>
                </c:pt>
                <c:pt idx="4781">
                  <c:v>2.575E-3</c:v>
                </c:pt>
                <c:pt idx="4782">
                  <c:v>2.7309999999999999E-3</c:v>
                </c:pt>
                <c:pt idx="4783">
                  <c:v>2.735E-3</c:v>
                </c:pt>
                <c:pt idx="4784">
                  <c:v>2.748E-3</c:v>
                </c:pt>
                <c:pt idx="4785">
                  <c:v>2.7539999999999999E-3</c:v>
                </c:pt>
                <c:pt idx="4786">
                  <c:v>2.7439999999999999E-3</c:v>
                </c:pt>
                <c:pt idx="4787">
                  <c:v>2.7539999999999999E-3</c:v>
                </c:pt>
                <c:pt idx="4788">
                  <c:v>2.751E-3</c:v>
                </c:pt>
                <c:pt idx="4789">
                  <c:v>2.735E-3</c:v>
                </c:pt>
                <c:pt idx="4790">
                  <c:v>2.761E-3</c:v>
                </c:pt>
                <c:pt idx="4791">
                  <c:v>2.748E-3</c:v>
                </c:pt>
                <c:pt idx="4792">
                  <c:v>2.7409999999999999E-3</c:v>
                </c:pt>
                <c:pt idx="4793">
                  <c:v>2.7439999999999999E-3</c:v>
                </c:pt>
                <c:pt idx="4794">
                  <c:v>2.761E-3</c:v>
                </c:pt>
                <c:pt idx="4795">
                  <c:v>2.761E-3</c:v>
                </c:pt>
                <c:pt idx="4796">
                  <c:v>2.7539999999999999E-3</c:v>
                </c:pt>
                <c:pt idx="4797">
                  <c:v>2.7409999999999999E-3</c:v>
                </c:pt>
                <c:pt idx="4798">
                  <c:v>2.764E-3</c:v>
                </c:pt>
                <c:pt idx="4799">
                  <c:v>2.764E-3</c:v>
                </c:pt>
                <c:pt idx="4800">
                  <c:v>2.761E-3</c:v>
                </c:pt>
                <c:pt idx="4801">
                  <c:v>2.7680000000000001E-3</c:v>
                </c:pt>
                <c:pt idx="4802">
                  <c:v>2.7539999999999999E-3</c:v>
                </c:pt>
                <c:pt idx="4803">
                  <c:v>2.735E-3</c:v>
                </c:pt>
                <c:pt idx="4804">
                  <c:v>2.4659999999999999E-3</c:v>
                </c:pt>
                <c:pt idx="4805">
                  <c:v>2.4550000000000002E-3</c:v>
                </c:pt>
                <c:pt idx="4806">
                  <c:v>2.4870000000000001E-3</c:v>
                </c:pt>
                <c:pt idx="4807">
                  <c:v>2.4689999999999998E-3</c:v>
                </c:pt>
                <c:pt idx="4808">
                  <c:v>2.4780000000000002E-3</c:v>
                </c:pt>
                <c:pt idx="4809">
                  <c:v>2.5569999999999998E-3</c:v>
                </c:pt>
                <c:pt idx="4810">
                  <c:v>2.5539999999999998E-3</c:v>
                </c:pt>
                <c:pt idx="4811">
                  <c:v>2.5479999999999999E-3</c:v>
                </c:pt>
                <c:pt idx="4812">
                  <c:v>2.5569999999999998E-3</c:v>
                </c:pt>
                <c:pt idx="4813">
                  <c:v>2.5630000000000002E-3</c:v>
                </c:pt>
                <c:pt idx="4814">
                  <c:v>2.5660000000000001E-3</c:v>
                </c:pt>
                <c:pt idx="4815">
                  <c:v>2.5600000000000002E-3</c:v>
                </c:pt>
                <c:pt idx="4816">
                  <c:v>2.5539999999999998E-3</c:v>
                </c:pt>
                <c:pt idx="4817">
                  <c:v>2.5630000000000002E-3</c:v>
                </c:pt>
                <c:pt idx="4818">
                  <c:v>2.5720000000000001E-3</c:v>
                </c:pt>
                <c:pt idx="4819">
                  <c:v>2.5720000000000001E-3</c:v>
                </c:pt>
                <c:pt idx="4820">
                  <c:v>2.575E-3</c:v>
                </c:pt>
                <c:pt idx="4821">
                  <c:v>2.5720000000000001E-3</c:v>
                </c:pt>
                <c:pt idx="4822">
                  <c:v>2.578E-3</c:v>
                </c:pt>
                <c:pt idx="4823">
                  <c:v>2.5630000000000002E-3</c:v>
                </c:pt>
                <c:pt idx="4824">
                  <c:v>2.771E-3</c:v>
                </c:pt>
                <c:pt idx="4825">
                  <c:v>2.7780000000000001E-3</c:v>
                </c:pt>
                <c:pt idx="4826">
                  <c:v>2.774E-3</c:v>
                </c:pt>
                <c:pt idx="4827">
                  <c:v>2.7680000000000001E-3</c:v>
                </c:pt>
                <c:pt idx="4828">
                  <c:v>2.774E-3</c:v>
                </c:pt>
                <c:pt idx="4829">
                  <c:v>2.774E-3</c:v>
                </c:pt>
                <c:pt idx="4830">
                  <c:v>2.784E-3</c:v>
                </c:pt>
                <c:pt idx="4831">
                  <c:v>2.774E-3</c:v>
                </c:pt>
                <c:pt idx="4832">
                  <c:v>2.784E-3</c:v>
                </c:pt>
                <c:pt idx="4833">
                  <c:v>2.7880000000000001E-3</c:v>
                </c:pt>
                <c:pt idx="4834">
                  <c:v>2.7910000000000001E-3</c:v>
                </c:pt>
                <c:pt idx="4835">
                  <c:v>2.7780000000000001E-3</c:v>
                </c:pt>
                <c:pt idx="4836">
                  <c:v>2.7880000000000001E-3</c:v>
                </c:pt>
                <c:pt idx="4837">
                  <c:v>2.794E-3</c:v>
                </c:pt>
                <c:pt idx="4838">
                  <c:v>2.7910000000000001E-3</c:v>
                </c:pt>
                <c:pt idx="4839">
                  <c:v>2.784E-3</c:v>
                </c:pt>
                <c:pt idx="4840">
                  <c:v>2.7880000000000001E-3</c:v>
                </c:pt>
                <c:pt idx="4841">
                  <c:v>2.784E-3</c:v>
                </c:pt>
                <c:pt idx="4842">
                  <c:v>2.794E-3</c:v>
                </c:pt>
                <c:pt idx="4843">
                  <c:v>2.7810000000000001E-3</c:v>
                </c:pt>
                <c:pt idx="4844">
                  <c:v>2.7880000000000001E-3</c:v>
                </c:pt>
                <c:pt idx="4845">
                  <c:v>2.784E-3</c:v>
                </c:pt>
                <c:pt idx="4846">
                  <c:v>2.784E-3</c:v>
                </c:pt>
                <c:pt idx="4847">
                  <c:v>2.7780000000000001E-3</c:v>
                </c:pt>
                <c:pt idx="4848">
                  <c:v>2.784E-3</c:v>
                </c:pt>
                <c:pt idx="4849">
                  <c:v>2.7910000000000001E-3</c:v>
                </c:pt>
                <c:pt idx="4850">
                  <c:v>2.784E-3</c:v>
                </c:pt>
                <c:pt idx="4851">
                  <c:v>2.794E-3</c:v>
                </c:pt>
                <c:pt idx="4852">
                  <c:v>2.784E-3</c:v>
                </c:pt>
                <c:pt idx="4853">
                  <c:v>2.784E-3</c:v>
                </c:pt>
                <c:pt idx="4854">
                  <c:v>2.7880000000000001E-3</c:v>
                </c:pt>
                <c:pt idx="4855">
                  <c:v>2.8010000000000001E-3</c:v>
                </c:pt>
                <c:pt idx="4856">
                  <c:v>2.7910000000000001E-3</c:v>
                </c:pt>
                <c:pt idx="4857">
                  <c:v>2.7910000000000001E-3</c:v>
                </c:pt>
                <c:pt idx="4858">
                  <c:v>2.7910000000000001E-3</c:v>
                </c:pt>
                <c:pt idx="4859">
                  <c:v>2.794E-3</c:v>
                </c:pt>
                <c:pt idx="4860">
                  <c:v>2.7880000000000001E-3</c:v>
                </c:pt>
                <c:pt idx="4861">
                  <c:v>2.7910000000000001E-3</c:v>
                </c:pt>
                <c:pt idx="4862">
                  <c:v>2.7880000000000001E-3</c:v>
                </c:pt>
                <c:pt idx="4863">
                  <c:v>2.784E-3</c:v>
                </c:pt>
                <c:pt idx="4864">
                  <c:v>2.7880000000000001E-3</c:v>
                </c:pt>
                <c:pt idx="4865">
                  <c:v>2.7810000000000001E-3</c:v>
                </c:pt>
                <c:pt idx="4866">
                  <c:v>2.784E-3</c:v>
                </c:pt>
                <c:pt idx="4867">
                  <c:v>2.7780000000000001E-3</c:v>
                </c:pt>
                <c:pt idx="4868">
                  <c:v>2.764E-3</c:v>
                </c:pt>
                <c:pt idx="4869">
                  <c:v>2.774E-3</c:v>
                </c:pt>
                <c:pt idx="4870">
                  <c:v>2.774E-3</c:v>
                </c:pt>
                <c:pt idx="4871">
                  <c:v>2.771E-3</c:v>
                </c:pt>
                <c:pt idx="4872">
                  <c:v>2.771E-3</c:v>
                </c:pt>
                <c:pt idx="4873">
                  <c:v>2.784E-3</c:v>
                </c:pt>
                <c:pt idx="4874">
                  <c:v>2.7880000000000001E-3</c:v>
                </c:pt>
                <c:pt idx="4875">
                  <c:v>2.784E-3</c:v>
                </c:pt>
                <c:pt idx="4876">
                  <c:v>2.7079999999999999E-3</c:v>
                </c:pt>
                <c:pt idx="4877">
                  <c:v>2.7049999999999999E-3</c:v>
                </c:pt>
                <c:pt idx="4878">
                  <c:v>2.7049999999999999E-3</c:v>
                </c:pt>
                <c:pt idx="4879">
                  <c:v>2.7179999999999999E-3</c:v>
                </c:pt>
                <c:pt idx="4880">
                  <c:v>2.702E-3</c:v>
                </c:pt>
                <c:pt idx="4881">
                  <c:v>2.7109999999999999E-3</c:v>
                </c:pt>
                <c:pt idx="4882">
                  <c:v>2.715E-3</c:v>
                </c:pt>
                <c:pt idx="4883">
                  <c:v>2.7079999999999999E-3</c:v>
                </c:pt>
                <c:pt idx="4884">
                  <c:v>2.7209999999999999E-3</c:v>
                </c:pt>
                <c:pt idx="4885">
                  <c:v>2.7049999999999999E-3</c:v>
                </c:pt>
                <c:pt idx="4886">
                  <c:v>2.728E-3</c:v>
                </c:pt>
                <c:pt idx="4887">
                  <c:v>2.7209999999999999E-3</c:v>
                </c:pt>
                <c:pt idx="4888">
                  <c:v>2.728E-3</c:v>
                </c:pt>
                <c:pt idx="4889">
                  <c:v>2.735E-3</c:v>
                </c:pt>
                <c:pt idx="4890">
                  <c:v>2.715E-3</c:v>
                </c:pt>
                <c:pt idx="4891">
                  <c:v>2.715E-3</c:v>
                </c:pt>
                <c:pt idx="4892">
                  <c:v>2.7109999999999999E-3</c:v>
                </c:pt>
                <c:pt idx="4893">
                  <c:v>2.7179999999999999E-3</c:v>
                </c:pt>
                <c:pt idx="4894">
                  <c:v>2.6979999999999999E-3</c:v>
                </c:pt>
                <c:pt idx="4895">
                  <c:v>2.7049999999999999E-3</c:v>
                </c:pt>
                <c:pt idx="4896">
                  <c:v>2.7209999999999999E-3</c:v>
                </c:pt>
                <c:pt idx="4897">
                  <c:v>2.7179999999999999E-3</c:v>
                </c:pt>
                <c:pt idx="4898">
                  <c:v>2.7109999999999999E-3</c:v>
                </c:pt>
                <c:pt idx="4899">
                  <c:v>2.7109999999999999E-3</c:v>
                </c:pt>
                <c:pt idx="4900">
                  <c:v>2.7109999999999999E-3</c:v>
                </c:pt>
                <c:pt idx="4901">
                  <c:v>2.7209999999999999E-3</c:v>
                </c:pt>
                <c:pt idx="4902">
                  <c:v>2.735E-3</c:v>
                </c:pt>
                <c:pt idx="4903">
                  <c:v>2.7209999999999999E-3</c:v>
                </c:pt>
                <c:pt idx="4904">
                  <c:v>2.7179999999999999E-3</c:v>
                </c:pt>
                <c:pt idx="4905">
                  <c:v>2.725E-3</c:v>
                </c:pt>
                <c:pt idx="4906">
                  <c:v>2.7109999999999999E-3</c:v>
                </c:pt>
                <c:pt idx="4907">
                  <c:v>2.725E-3</c:v>
                </c:pt>
                <c:pt idx="4908">
                  <c:v>2.735E-3</c:v>
                </c:pt>
                <c:pt idx="4909">
                  <c:v>2.7109999999999999E-3</c:v>
                </c:pt>
                <c:pt idx="4910">
                  <c:v>2.7309999999999999E-3</c:v>
                </c:pt>
                <c:pt idx="4911">
                  <c:v>2.738E-3</c:v>
                </c:pt>
                <c:pt idx="4912">
                  <c:v>2.738E-3</c:v>
                </c:pt>
                <c:pt idx="4913">
                  <c:v>2.735E-3</c:v>
                </c:pt>
                <c:pt idx="4914">
                  <c:v>2.728E-3</c:v>
                </c:pt>
                <c:pt idx="4915">
                  <c:v>2.735E-3</c:v>
                </c:pt>
                <c:pt idx="4916">
                  <c:v>2.8379999999999998E-3</c:v>
                </c:pt>
                <c:pt idx="4917">
                  <c:v>2.8379999999999998E-3</c:v>
                </c:pt>
                <c:pt idx="4918">
                  <c:v>2.8449999999999999E-3</c:v>
                </c:pt>
                <c:pt idx="4919">
                  <c:v>2.849E-3</c:v>
                </c:pt>
                <c:pt idx="4920">
                  <c:v>2.849E-3</c:v>
                </c:pt>
                <c:pt idx="4921">
                  <c:v>2.8660000000000001E-3</c:v>
                </c:pt>
                <c:pt idx="4922">
                  <c:v>2.862E-3</c:v>
                </c:pt>
                <c:pt idx="4923">
                  <c:v>2.869E-3</c:v>
                </c:pt>
                <c:pt idx="4924">
                  <c:v>2.8660000000000001E-3</c:v>
                </c:pt>
                <c:pt idx="4925">
                  <c:v>2.869E-3</c:v>
                </c:pt>
                <c:pt idx="4926">
                  <c:v>2.869E-3</c:v>
                </c:pt>
                <c:pt idx="4927">
                  <c:v>2.8660000000000001E-3</c:v>
                </c:pt>
                <c:pt idx="4928">
                  <c:v>2.862E-3</c:v>
                </c:pt>
                <c:pt idx="4929">
                  <c:v>2.8900000000000002E-3</c:v>
                </c:pt>
                <c:pt idx="4930">
                  <c:v>2.879E-3</c:v>
                </c:pt>
                <c:pt idx="4931">
                  <c:v>2.8900000000000002E-3</c:v>
                </c:pt>
                <c:pt idx="4932">
                  <c:v>2.8830000000000001E-3</c:v>
                </c:pt>
                <c:pt idx="4933">
                  <c:v>2.8830000000000001E-3</c:v>
                </c:pt>
                <c:pt idx="4934">
                  <c:v>2.879E-3</c:v>
                </c:pt>
                <c:pt idx="4935">
                  <c:v>2.8760000000000001E-3</c:v>
                </c:pt>
                <c:pt idx="4936">
                  <c:v>2.8760000000000001E-3</c:v>
                </c:pt>
                <c:pt idx="4937">
                  <c:v>2.8860000000000001E-3</c:v>
                </c:pt>
                <c:pt idx="4938">
                  <c:v>2.8830000000000001E-3</c:v>
                </c:pt>
                <c:pt idx="4939">
                  <c:v>2.8930000000000002E-3</c:v>
                </c:pt>
                <c:pt idx="4940">
                  <c:v>2.8999999999999998E-3</c:v>
                </c:pt>
                <c:pt idx="4941">
                  <c:v>2.8930000000000002E-3</c:v>
                </c:pt>
                <c:pt idx="4942">
                  <c:v>2.8999999999999998E-3</c:v>
                </c:pt>
                <c:pt idx="4943">
                  <c:v>2.8960000000000001E-3</c:v>
                </c:pt>
                <c:pt idx="4944">
                  <c:v>2.8930000000000002E-3</c:v>
                </c:pt>
                <c:pt idx="4945">
                  <c:v>2.8960000000000001E-3</c:v>
                </c:pt>
                <c:pt idx="4946">
                  <c:v>2.9069999999999999E-3</c:v>
                </c:pt>
                <c:pt idx="4947">
                  <c:v>2.9069999999999999E-3</c:v>
                </c:pt>
                <c:pt idx="4948">
                  <c:v>2.8999999999999998E-3</c:v>
                </c:pt>
                <c:pt idx="4949">
                  <c:v>2.8999999999999998E-3</c:v>
                </c:pt>
                <c:pt idx="4950">
                  <c:v>2.8960000000000001E-3</c:v>
                </c:pt>
                <c:pt idx="4951">
                  <c:v>2.8930000000000002E-3</c:v>
                </c:pt>
                <c:pt idx="4952">
                  <c:v>2.8999999999999998E-3</c:v>
                </c:pt>
                <c:pt idx="4953">
                  <c:v>2.8999999999999998E-3</c:v>
                </c:pt>
                <c:pt idx="4954">
                  <c:v>2.9030000000000002E-3</c:v>
                </c:pt>
                <c:pt idx="4955">
                  <c:v>2.9139999999999999E-3</c:v>
                </c:pt>
                <c:pt idx="4956">
                  <c:v>2.911E-3</c:v>
                </c:pt>
                <c:pt idx="4957">
                  <c:v>2.9030000000000002E-3</c:v>
                </c:pt>
                <c:pt idx="4958">
                  <c:v>2.918E-3</c:v>
                </c:pt>
                <c:pt idx="4959">
                  <c:v>2.9989999999999999E-3</c:v>
                </c:pt>
                <c:pt idx="4960">
                  <c:v>3.0100000000000001E-3</c:v>
                </c:pt>
                <c:pt idx="4961">
                  <c:v>3.006E-3</c:v>
                </c:pt>
                <c:pt idx="4962">
                  <c:v>3.0170000000000002E-3</c:v>
                </c:pt>
                <c:pt idx="4963">
                  <c:v>3.0249999999999999E-3</c:v>
                </c:pt>
                <c:pt idx="4964">
                  <c:v>3.0140000000000002E-3</c:v>
                </c:pt>
                <c:pt idx="4965">
                  <c:v>3.032E-3</c:v>
                </c:pt>
                <c:pt idx="4966">
                  <c:v>3.032E-3</c:v>
                </c:pt>
                <c:pt idx="4967">
                  <c:v>3.0360000000000001E-3</c:v>
                </c:pt>
                <c:pt idx="4968">
                  <c:v>3.0279999999999999E-3</c:v>
                </c:pt>
                <c:pt idx="4969">
                  <c:v>3.032E-3</c:v>
                </c:pt>
                <c:pt idx="4970">
                  <c:v>3.0469999999999998E-3</c:v>
                </c:pt>
                <c:pt idx="4971">
                  <c:v>3.0539999999999999E-3</c:v>
                </c:pt>
                <c:pt idx="4972">
                  <c:v>3.0539999999999999E-3</c:v>
                </c:pt>
                <c:pt idx="4973">
                  <c:v>3.0500000000000002E-3</c:v>
                </c:pt>
                <c:pt idx="4974">
                  <c:v>3.0500000000000002E-3</c:v>
                </c:pt>
                <c:pt idx="4975">
                  <c:v>3.0469999999999998E-3</c:v>
                </c:pt>
                <c:pt idx="4976">
                  <c:v>3.0500000000000002E-3</c:v>
                </c:pt>
                <c:pt idx="4977">
                  <c:v>3.0430000000000001E-3</c:v>
                </c:pt>
                <c:pt idx="4978">
                  <c:v>3.0469999999999998E-3</c:v>
                </c:pt>
                <c:pt idx="4979">
                  <c:v>3.0430000000000001E-3</c:v>
                </c:pt>
                <c:pt idx="4980">
                  <c:v>3.058E-3</c:v>
                </c:pt>
                <c:pt idx="4981">
                  <c:v>3.0539999999999999E-3</c:v>
                </c:pt>
                <c:pt idx="4982">
                  <c:v>3.0539999999999999E-3</c:v>
                </c:pt>
                <c:pt idx="4983">
                  <c:v>3.0430000000000001E-3</c:v>
                </c:pt>
                <c:pt idx="4984">
                  <c:v>3.0539999999999999E-3</c:v>
                </c:pt>
                <c:pt idx="4985">
                  <c:v>3.058E-3</c:v>
                </c:pt>
                <c:pt idx="4986">
                  <c:v>3.0469999999999998E-3</c:v>
                </c:pt>
                <c:pt idx="4987">
                  <c:v>3.0539999999999999E-3</c:v>
                </c:pt>
                <c:pt idx="4988">
                  <c:v>3.0500000000000002E-3</c:v>
                </c:pt>
                <c:pt idx="4989">
                  <c:v>3.0690000000000001E-3</c:v>
                </c:pt>
                <c:pt idx="4990">
                  <c:v>3.065E-3</c:v>
                </c:pt>
                <c:pt idx="4991">
                  <c:v>3.0690000000000001E-3</c:v>
                </c:pt>
                <c:pt idx="4992">
                  <c:v>3.0609999999999999E-3</c:v>
                </c:pt>
                <c:pt idx="4993">
                  <c:v>3.0690000000000001E-3</c:v>
                </c:pt>
                <c:pt idx="4994">
                  <c:v>3.0869999999999999E-3</c:v>
                </c:pt>
                <c:pt idx="4995">
                  <c:v>3.0829999999999998E-3</c:v>
                </c:pt>
                <c:pt idx="4996">
                  <c:v>3.0829999999999998E-3</c:v>
                </c:pt>
                <c:pt idx="4997">
                  <c:v>3.0899999999999999E-3</c:v>
                </c:pt>
                <c:pt idx="4998">
                  <c:v>3.0799999999999998E-3</c:v>
                </c:pt>
                <c:pt idx="4999">
                  <c:v>3.0899999999999999E-3</c:v>
                </c:pt>
                <c:pt idx="5000">
                  <c:v>3.0869999999999999E-3</c:v>
                </c:pt>
                <c:pt idx="5001">
                  <c:v>3.0760000000000002E-3</c:v>
                </c:pt>
                <c:pt idx="5002">
                  <c:v>3.065E-3</c:v>
                </c:pt>
                <c:pt idx="5003">
                  <c:v>3.094E-3</c:v>
                </c:pt>
                <c:pt idx="5004">
                  <c:v>3.0690000000000001E-3</c:v>
                </c:pt>
                <c:pt idx="5005">
                  <c:v>3.0980000000000001E-3</c:v>
                </c:pt>
                <c:pt idx="5006">
                  <c:v>3.0869999999999999E-3</c:v>
                </c:pt>
                <c:pt idx="5007">
                  <c:v>3.0829999999999998E-3</c:v>
                </c:pt>
                <c:pt idx="5008">
                  <c:v>3.0829999999999998E-3</c:v>
                </c:pt>
                <c:pt idx="5009">
                  <c:v>3.0980000000000001E-3</c:v>
                </c:pt>
                <c:pt idx="5010">
                  <c:v>3.094E-3</c:v>
                </c:pt>
                <c:pt idx="5011">
                  <c:v>3.0829999999999998E-3</c:v>
                </c:pt>
                <c:pt idx="5012">
                  <c:v>3.1020000000000002E-3</c:v>
                </c:pt>
                <c:pt idx="5013">
                  <c:v>3.0899999999999999E-3</c:v>
                </c:pt>
                <c:pt idx="5014">
                  <c:v>3.094E-3</c:v>
                </c:pt>
                <c:pt idx="5015">
                  <c:v>3.0899999999999999E-3</c:v>
                </c:pt>
                <c:pt idx="5016">
                  <c:v>3.0869999999999999E-3</c:v>
                </c:pt>
                <c:pt idx="5017">
                  <c:v>3.0869999999999999E-3</c:v>
                </c:pt>
                <c:pt idx="5018">
                  <c:v>3.0869999999999999E-3</c:v>
                </c:pt>
                <c:pt idx="5019">
                  <c:v>3.094E-3</c:v>
                </c:pt>
                <c:pt idx="5020">
                  <c:v>3.0829999999999998E-3</c:v>
                </c:pt>
                <c:pt idx="5021">
                  <c:v>3.0869999999999999E-3</c:v>
                </c:pt>
                <c:pt idx="5022">
                  <c:v>3.0899999999999999E-3</c:v>
                </c:pt>
                <c:pt idx="5023">
                  <c:v>3.0899999999999999E-3</c:v>
                </c:pt>
                <c:pt idx="5024">
                  <c:v>3.0980000000000001E-3</c:v>
                </c:pt>
                <c:pt idx="5025">
                  <c:v>3.1020000000000002E-3</c:v>
                </c:pt>
                <c:pt idx="5026">
                  <c:v>3.1020000000000002E-3</c:v>
                </c:pt>
                <c:pt idx="5027">
                  <c:v>3.1020000000000002E-3</c:v>
                </c:pt>
                <c:pt idx="5028">
                  <c:v>3.094E-3</c:v>
                </c:pt>
                <c:pt idx="5029">
                  <c:v>3.1020000000000002E-3</c:v>
                </c:pt>
                <c:pt idx="5030">
                  <c:v>3.1089999999999998E-3</c:v>
                </c:pt>
                <c:pt idx="5031">
                  <c:v>3.1020000000000002E-3</c:v>
                </c:pt>
                <c:pt idx="5032">
                  <c:v>3.094E-3</c:v>
                </c:pt>
                <c:pt idx="5033">
                  <c:v>3.1050000000000001E-3</c:v>
                </c:pt>
                <c:pt idx="5034">
                  <c:v>3.1020000000000002E-3</c:v>
                </c:pt>
                <c:pt idx="5035">
                  <c:v>3.0980000000000001E-3</c:v>
                </c:pt>
                <c:pt idx="5036">
                  <c:v>3.1129999999999999E-3</c:v>
                </c:pt>
                <c:pt idx="5037">
                  <c:v>3.1050000000000001E-3</c:v>
                </c:pt>
                <c:pt idx="5038">
                  <c:v>3.1020000000000002E-3</c:v>
                </c:pt>
                <c:pt idx="5039">
                  <c:v>3.094E-3</c:v>
                </c:pt>
                <c:pt idx="5040">
                  <c:v>3.0980000000000001E-3</c:v>
                </c:pt>
                <c:pt idx="5041">
                  <c:v>3.1020000000000002E-3</c:v>
                </c:pt>
                <c:pt idx="5042">
                  <c:v>3.094E-3</c:v>
                </c:pt>
                <c:pt idx="5043">
                  <c:v>3.094E-3</c:v>
                </c:pt>
                <c:pt idx="5044">
                  <c:v>3.094E-3</c:v>
                </c:pt>
                <c:pt idx="5045">
                  <c:v>3.0980000000000001E-3</c:v>
                </c:pt>
                <c:pt idx="5046">
                  <c:v>3.094E-3</c:v>
                </c:pt>
                <c:pt idx="5047">
                  <c:v>3.1050000000000001E-3</c:v>
                </c:pt>
                <c:pt idx="5048">
                  <c:v>3.094E-3</c:v>
                </c:pt>
                <c:pt idx="5049">
                  <c:v>3.1020000000000002E-3</c:v>
                </c:pt>
                <c:pt idx="5050">
                  <c:v>3.094E-3</c:v>
                </c:pt>
                <c:pt idx="5051">
                  <c:v>3.065E-3</c:v>
                </c:pt>
                <c:pt idx="5052">
                  <c:v>3.065E-3</c:v>
                </c:pt>
                <c:pt idx="5053">
                  <c:v>3.065E-3</c:v>
                </c:pt>
                <c:pt idx="5054">
                  <c:v>3.0799999999999998E-3</c:v>
                </c:pt>
                <c:pt idx="5055">
                  <c:v>3.0720000000000001E-3</c:v>
                </c:pt>
                <c:pt idx="5056">
                  <c:v>3.0869999999999999E-3</c:v>
                </c:pt>
                <c:pt idx="5057">
                  <c:v>3.0760000000000002E-3</c:v>
                </c:pt>
                <c:pt idx="5058">
                  <c:v>3.0799999999999998E-3</c:v>
                </c:pt>
                <c:pt idx="5059">
                  <c:v>3.0690000000000001E-3</c:v>
                </c:pt>
                <c:pt idx="5060">
                  <c:v>3.0869999999999999E-3</c:v>
                </c:pt>
                <c:pt idx="5061">
                  <c:v>3.0869999999999999E-3</c:v>
                </c:pt>
                <c:pt idx="5062">
                  <c:v>3.0760000000000002E-3</c:v>
                </c:pt>
                <c:pt idx="5063">
                  <c:v>3.0760000000000002E-3</c:v>
                </c:pt>
                <c:pt idx="5064">
                  <c:v>3.0869999999999999E-3</c:v>
                </c:pt>
                <c:pt idx="5065">
                  <c:v>3.0760000000000002E-3</c:v>
                </c:pt>
                <c:pt idx="5066">
                  <c:v>3.0799999999999998E-3</c:v>
                </c:pt>
                <c:pt idx="5067">
                  <c:v>3.0829999999999998E-3</c:v>
                </c:pt>
                <c:pt idx="5068">
                  <c:v>3.0760000000000002E-3</c:v>
                </c:pt>
                <c:pt idx="5069">
                  <c:v>3.0799999999999998E-3</c:v>
                </c:pt>
                <c:pt idx="5070">
                  <c:v>3.0799999999999998E-3</c:v>
                </c:pt>
                <c:pt idx="5071">
                  <c:v>3.0799999999999998E-3</c:v>
                </c:pt>
                <c:pt idx="5072">
                  <c:v>3.0829999999999998E-3</c:v>
                </c:pt>
                <c:pt idx="5073">
                  <c:v>3.0829999999999998E-3</c:v>
                </c:pt>
                <c:pt idx="5074">
                  <c:v>3.0760000000000002E-3</c:v>
                </c:pt>
                <c:pt idx="5075">
                  <c:v>3.0609999999999999E-3</c:v>
                </c:pt>
                <c:pt idx="5076">
                  <c:v>3.0799999999999998E-3</c:v>
                </c:pt>
                <c:pt idx="5077">
                  <c:v>3.0690000000000001E-3</c:v>
                </c:pt>
                <c:pt idx="5078">
                  <c:v>3.0829999999999998E-3</c:v>
                </c:pt>
                <c:pt idx="5079">
                  <c:v>3.0869999999999999E-3</c:v>
                </c:pt>
                <c:pt idx="5080">
                  <c:v>3.0720000000000001E-3</c:v>
                </c:pt>
                <c:pt idx="5081">
                  <c:v>3.065E-3</c:v>
                </c:pt>
                <c:pt idx="5082">
                  <c:v>3.065E-3</c:v>
                </c:pt>
                <c:pt idx="5083">
                  <c:v>3.0690000000000001E-3</c:v>
                </c:pt>
                <c:pt idx="5084">
                  <c:v>3.0829999999999998E-3</c:v>
                </c:pt>
                <c:pt idx="5085">
                  <c:v>3.0720000000000001E-3</c:v>
                </c:pt>
                <c:pt idx="5086">
                  <c:v>3.0760000000000002E-3</c:v>
                </c:pt>
                <c:pt idx="5087">
                  <c:v>3.0799999999999998E-3</c:v>
                </c:pt>
                <c:pt idx="5088">
                  <c:v>3.0760000000000002E-3</c:v>
                </c:pt>
                <c:pt idx="5089">
                  <c:v>3.0869999999999999E-3</c:v>
                </c:pt>
                <c:pt idx="5090">
                  <c:v>3.0720000000000001E-3</c:v>
                </c:pt>
                <c:pt idx="5091">
                  <c:v>3.0720000000000001E-3</c:v>
                </c:pt>
                <c:pt idx="5092">
                  <c:v>3.0799999999999998E-3</c:v>
                </c:pt>
                <c:pt idx="5093">
                  <c:v>3.0799999999999998E-3</c:v>
                </c:pt>
                <c:pt idx="5094">
                  <c:v>3.0829999999999998E-3</c:v>
                </c:pt>
                <c:pt idx="5095">
                  <c:v>3.0829999999999998E-3</c:v>
                </c:pt>
                <c:pt idx="5096">
                  <c:v>3.0799999999999998E-3</c:v>
                </c:pt>
                <c:pt idx="5097">
                  <c:v>3.0799999999999998E-3</c:v>
                </c:pt>
                <c:pt idx="5098">
                  <c:v>3.0829999999999998E-3</c:v>
                </c:pt>
                <c:pt idx="5099">
                  <c:v>3.065E-3</c:v>
                </c:pt>
                <c:pt idx="5100">
                  <c:v>3.094E-3</c:v>
                </c:pt>
                <c:pt idx="5101">
                  <c:v>3.0869999999999999E-3</c:v>
                </c:pt>
                <c:pt idx="5102">
                  <c:v>3.0899999999999999E-3</c:v>
                </c:pt>
                <c:pt idx="5103">
                  <c:v>3.065E-3</c:v>
                </c:pt>
                <c:pt idx="5104">
                  <c:v>3.0760000000000002E-3</c:v>
                </c:pt>
                <c:pt idx="5105">
                  <c:v>3.0690000000000001E-3</c:v>
                </c:pt>
                <c:pt idx="5106">
                  <c:v>3.0760000000000002E-3</c:v>
                </c:pt>
                <c:pt idx="5107">
                  <c:v>3.065E-3</c:v>
                </c:pt>
                <c:pt idx="5108">
                  <c:v>3.0690000000000001E-3</c:v>
                </c:pt>
                <c:pt idx="5109">
                  <c:v>3.0760000000000002E-3</c:v>
                </c:pt>
                <c:pt idx="5110">
                  <c:v>3.065E-3</c:v>
                </c:pt>
                <c:pt idx="5111">
                  <c:v>3.039E-3</c:v>
                </c:pt>
                <c:pt idx="5112">
                  <c:v>3.0609999999999999E-3</c:v>
                </c:pt>
                <c:pt idx="5113">
                  <c:v>3.065E-3</c:v>
                </c:pt>
                <c:pt idx="5114">
                  <c:v>3.0690000000000001E-3</c:v>
                </c:pt>
                <c:pt idx="5115">
                  <c:v>3.0500000000000002E-3</c:v>
                </c:pt>
                <c:pt idx="5116">
                  <c:v>3.0469999999999998E-3</c:v>
                </c:pt>
                <c:pt idx="5117">
                  <c:v>3.0690000000000001E-3</c:v>
                </c:pt>
                <c:pt idx="5118">
                  <c:v>3.0690000000000001E-3</c:v>
                </c:pt>
                <c:pt idx="5119">
                  <c:v>3.065E-3</c:v>
                </c:pt>
                <c:pt idx="5120">
                  <c:v>3.0609999999999999E-3</c:v>
                </c:pt>
                <c:pt idx="5121">
                  <c:v>3.0539999999999999E-3</c:v>
                </c:pt>
                <c:pt idx="5122">
                  <c:v>3.0690000000000001E-3</c:v>
                </c:pt>
                <c:pt idx="5123">
                  <c:v>3.065E-3</c:v>
                </c:pt>
                <c:pt idx="5124">
                  <c:v>3.065E-3</c:v>
                </c:pt>
                <c:pt idx="5125">
                  <c:v>3.065E-3</c:v>
                </c:pt>
                <c:pt idx="5126">
                  <c:v>3.0609999999999999E-3</c:v>
                </c:pt>
                <c:pt idx="5127">
                  <c:v>3.0690000000000001E-3</c:v>
                </c:pt>
                <c:pt idx="5128">
                  <c:v>3.0609999999999999E-3</c:v>
                </c:pt>
                <c:pt idx="5129">
                  <c:v>3.0720000000000001E-3</c:v>
                </c:pt>
                <c:pt idx="5130">
                  <c:v>3.0500000000000002E-3</c:v>
                </c:pt>
                <c:pt idx="5131">
                  <c:v>3.0690000000000001E-3</c:v>
                </c:pt>
                <c:pt idx="5132">
                  <c:v>3.0690000000000001E-3</c:v>
                </c:pt>
                <c:pt idx="5133">
                  <c:v>3.0609999999999999E-3</c:v>
                </c:pt>
                <c:pt idx="5134">
                  <c:v>3.0609999999999999E-3</c:v>
                </c:pt>
                <c:pt idx="5135">
                  <c:v>3.0609999999999999E-3</c:v>
                </c:pt>
                <c:pt idx="5136">
                  <c:v>3.065E-3</c:v>
                </c:pt>
                <c:pt idx="5137">
                  <c:v>3.0539999999999999E-3</c:v>
                </c:pt>
                <c:pt idx="5138">
                  <c:v>3.058E-3</c:v>
                </c:pt>
                <c:pt idx="5139">
                  <c:v>3.0539999999999999E-3</c:v>
                </c:pt>
                <c:pt idx="5140">
                  <c:v>3.058E-3</c:v>
                </c:pt>
                <c:pt idx="5141">
                  <c:v>3.0690000000000001E-3</c:v>
                </c:pt>
                <c:pt idx="5142">
                  <c:v>3.0720000000000001E-3</c:v>
                </c:pt>
                <c:pt idx="5143">
                  <c:v>3.0609999999999999E-3</c:v>
                </c:pt>
                <c:pt idx="5144">
                  <c:v>3.0609999999999999E-3</c:v>
                </c:pt>
                <c:pt idx="5145">
                  <c:v>3.065E-3</c:v>
                </c:pt>
                <c:pt idx="5146">
                  <c:v>3.0539999999999999E-3</c:v>
                </c:pt>
                <c:pt idx="5147">
                  <c:v>3.0720000000000001E-3</c:v>
                </c:pt>
                <c:pt idx="5148">
                  <c:v>3.058E-3</c:v>
                </c:pt>
                <c:pt idx="5149">
                  <c:v>3.0609999999999999E-3</c:v>
                </c:pt>
                <c:pt idx="5150">
                  <c:v>3.0609999999999999E-3</c:v>
                </c:pt>
                <c:pt idx="5151">
                  <c:v>3.0609999999999999E-3</c:v>
                </c:pt>
                <c:pt idx="5152">
                  <c:v>3.0609999999999999E-3</c:v>
                </c:pt>
                <c:pt idx="5153">
                  <c:v>3.0609999999999999E-3</c:v>
                </c:pt>
                <c:pt idx="5154">
                  <c:v>3.065E-3</c:v>
                </c:pt>
                <c:pt idx="5155">
                  <c:v>3.058E-3</c:v>
                </c:pt>
                <c:pt idx="5156">
                  <c:v>3.065E-3</c:v>
                </c:pt>
                <c:pt idx="5157">
                  <c:v>3.0720000000000001E-3</c:v>
                </c:pt>
                <c:pt idx="5158">
                  <c:v>3.0690000000000001E-3</c:v>
                </c:pt>
                <c:pt idx="5159">
                  <c:v>3.0609999999999999E-3</c:v>
                </c:pt>
                <c:pt idx="5160">
                  <c:v>3.0609999999999999E-3</c:v>
                </c:pt>
                <c:pt idx="5161">
                  <c:v>3.1280000000000001E-3</c:v>
                </c:pt>
                <c:pt idx="5162">
                  <c:v>3.1129999999999999E-3</c:v>
                </c:pt>
                <c:pt idx="5163">
                  <c:v>3.1359999999999999E-3</c:v>
                </c:pt>
                <c:pt idx="5164">
                  <c:v>3.124E-3</c:v>
                </c:pt>
                <c:pt idx="5165">
                  <c:v>3.1199999999999999E-3</c:v>
                </c:pt>
                <c:pt idx="5166">
                  <c:v>3.124E-3</c:v>
                </c:pt>
                <c:pt idx="5167">
                  <c:v>3.1319999999999998E-3</c:v>
                </c:pt>
                <c:pt idx="5168">
                  <c:v>3.124E-3</c:v>
                </c:pt>
                <c:pt idx="5169">
                  <c:v>3.1389999999999999E-3</c:v>
                </c:pt>
                <c:pt idx="5170">
                  <c:v>3.124E-3</c:v>
                </c:pt>
                <c:pt idx="5171">
                  <c:v>3.124E-3</c:v>
                </c:pt>
                <c:pt idx="5172">
                  <c:v>3.1199999999999999E-3</c:v>
                </c:pt>
                <c:pt idx="5173">
                  <c:v>3.1359999999999999E-3</c:v>
                </c:pt>
                <c:pt idx="5174">
                  <c:v>3.124E-3</c:v>
                </c:pt>
                <c:pt idx="5175">
                  <c:v>3.1129999999999999E-3</c:v>
                </c:pt>
                <c:pt idx="5176">
                  <c:v>3.0980000000000001E-3</c:v>
                </c:pt>
                <c:pt idx="5177">
                  <c:v>3.124E-3</c:v>
                </c:pt>
                <c:pt idx="5178">
                  <c:v>3.1199999999999999E-3</c:v>
                </c:pt>
                <c:pt idx="5179">
                  <c:v>3.117E-3</c:v>
                </c:pt>
                <c:pt idx="5180">
                  <c:v>3.1199999999999999E-3</c:v>
                </c:pt>
                <c:pt idx="5181">
                  <c:v>3.1089999999999998E-3</c:v>
                </c:pt>
                <c:pt idx="5182">
                  <c:v>3.1050000000000001E-3</c:v>
                </c:pt>
                <c:pt idx="5183">
                  <c:v>3.1199999999999999E-3</c:v>
                </c:pt>
                <c:pt idx="5184">
                  <c:v>3.124E-3</c:v>
                </c:pt>
                <c:pt idx="5185">
                  <c:v>3.117E-3</c:v>
                </c:pt>
                <c:pt idx="5186">
                  <c:v>3.1199999999999999E-3</c:v>
                </c:pt>
                <c:pt idx="5187">
                  <c:v>3.1199999999999999E-3</c:v>
                </c:pt>
                <c:pt idx="5188">
                  <c:v>3.1199999999999999E-3</c:v>
                </c:pt>
                <c:pt idx="5189">
                  <c:v>3.117E-3</c:v>
                </c:pt>
                <c:pt idx="5190">
                  <c:v>3.124E-3</c:v>
                </c:pt>
                <c:pt idx="5191">
                  <c:v>3.124E-3</c:v>
                </c:pt>
                <c:pt idx="5192">
                  <c:v>3.1280000000000001E-3</c:v>
                </c:pt>
                <c:pt idx="5193">
                  <c:v>3.124E-3</c:v>
                </c:pt>
                <c:pt idx="5194">
                  <c:v>3.1319999999999998E-3</c:v>
                </c:pt>
                <c:pt idx="5195">
                  <c:v>3.1199999999999999E-3</c:v>
                </c:pt>
                <c:pt idx="5196">
                  <c:v>3.117E-3</c:v>
                </c:pt>
                <c:pt idx="5197">
                  <c:v>3.1199999999999999E-3</c:v>
                </c:pt>
                <c:pt idx="5198">
                  <c:v>3.124E-3</c:v>
                </c:pt>
                <c:pt idx="5199">
                  <c:v>3.124E-3</c:v>
                </c:pt>
                <c:pt idx="5200">
                  <c:v>3.1199999999999999E-3</c:v>
                </c:pt>
                <c:pt idx="5201">
                  <c:v>3.1280000000000001E-3</c:v>
                </c:pt>
                <c:pt idx="5202">
                  <c:v>3.117E-3</c:v>
                </c:pt>
                <c:pt idx="5203">
                  <c:v>3.1089999999999998E-3</c:v>
                </c:pt>
                <c:pt idx="5204">
                  <c:v>3.124E-3</c:v>
                </c:pt>
                <c:pt idx="5205">
                  <c:v>3.1129999999999999E-3</c:v>
                </c:pt>
                <c:pt idx="5206">
                  <c:v>3.1129999999999999E-3</c:v>
                </c:pt>
                <c:pt idx="5207">
                  <c:v>3.1129999999999999E-3</c:v>
                </c:pt>
                <c:pt idx="5208">
                  <c:v>3.0980000000000001E-3</c:v>
                </c:pt>
                <c:pt idx="5209">
                  <c:v>3.1129999999999999E-3</c:v>
                </c:pt>
                <c:pt idx="5210">
                  <c:v>3.1020000000000002E-3</c:v>
                </c:pt>
                <c:pt idx="5211">
                  <c:v>3.1020000000000002E-3</c:v>
                </c:pt>
                <c:pt idx="5212">
                  <c:v>3.1129999999999999E-3</c:v>
                </c:pt>
                <c:pt idx="5213">
                  <c:v>3.0980000000000001E-3</c:v>
                </c:pt>
                <c:pt idx="5214">
                  <c:v>3.1020000000000002E-3</c:v>
                </c:pt>
                <c:pt idx="5215">
                  <c:v>3.1020000000000002E-3</c:v>
                </c:pt>
                <c:pt idx="5216">
                  <c:v>3.1050000000000001E-3</c:v>
                </c:pt>
                <c:pt idx="5217">
                  <c:v>3.1050000000000001E-3</c:v>
                </c:pt>
                <c:pt idx="5218">
                  <c:v>3.1050000000000001E-3</c:v>
                </c:pt>
                <c:pt idx="5219">
                  <c:v>3.0980000000000001E-3</c:v>
                </c:pt>
                <c:pt idx="5220">
                  <c:v>3.1020000000000002E-3</c:v>
                </c:pt>
                <c:pt idx="5221">
                  <c:v>3.117E-3</c:v>
                </c:pt>
                <c:pt idx="5222">
                  <c:v>3.1089999999999998E-3</c:v>
                </c:pt>
                <c:pt idx="5223">
                  <c:v>3.1199999999999999E-3</c:v>
                </c:pt>
                <c:pt idx="5224">
                  <c:v>3.1199999999999999E-3</c:v>
                </c:pt>
                <c:pt idx="5225">
                  <c:v>3.117E-3</c:v>
                </c:pt>
                <c:pt idx="5226">
                  <c:v>3.1280000000000001E-3</c:v>
                </c:pt>
                <c:pt idx="5227">
                  <c:v>3.1089999999999998E-3</c:v>
                </c:pt>
                <c:pt idx="5228">
                  <c:v>3.124E-3</c:v>
                </c:pt>
                <c:pt idx="5229">
                  <c:v>3.1199999999999999E-3</c:v>
                </c:pt>
                <c:pt idx="5230">
                  <c:v>3.1359999999999999E-3</c:v>
                </c:pt>
                <c:pt idx="5231">
                  <c:v>3.1280000000000001E-3</c:v>
                </c:pt>
                <c:pt idx="5232">
                  <c:v>3.1129999999999999E-3</c:v>
                </c:pt>
                <c:pt idx="5233">
                  <c:v>3.124E-3</c:v>
                </c:pt>
                <c:pt idx="5234">
                  <c:v>3.117E-3</c:v>
                </c:pt>
                <c:pt idx="5235">
                  <c:v>3.1129999999999999E-3</c:v>
                </c:pt>
                <c:pt idx="5236">
                  <c:v>3.1129999999999999E-3</c:v>
                </c:pt>
                <c:pt idx="5237">
                  <c:v>3.0899999999999999E-3</c:v>
                </c:pt>
                <c:pt idx="5238">
                  <c:v>3.124E-3</c:v>
                </c:pt>
                <c:pt idx="5239">
                  <c:v>3.1199999999999999E-3</c:v>
                </c:pt>
                <c:pt idx="5240">
                  <c:v>3.1050000000000001E-3</c:v>
                </c:pt>
                <c:pt idx="5241">
                  <c:v>3.1089999999999998E-3</c:v>
                </c:pt>
                <c:pt idx="5242">
                  <c:v>3.1020000000000002E-3</c:v>
                </c:pt>
                <c:pt idx="5243">
                  <c:v>3.117E-3</c:v>
                </c:pt>
                <c:pt idx="5244">
                  <c:v>3.1129999999999999E-3</c:v>
                </c:pt>
                <c:pt idx="5245">
                  <c:v>3.124E-3</c:v>
                </c:pt>
                <c:pt idx="5246">
                  <c:v>3.1089999999999998E-3</c:v>
                </c:pt>
                <c:pt idx="5247">
                  <c:v>3.1280000000000001E-3</c:v>
                </c:pt>
                <c:pt idx="5248">
                  <c:v>3.124E-3</c:v>
                </c:pt>
                <c:pt idx="5249">
                  <c:v>3.1199999999999999E-3</c:v>
                </c:pt>
                <c:pt idx="5250">
                  <c:v>3.1199999999999999E-3</c:v>
                </c:pt>
                <c:pt idx="5251">
                  <c:v>3.1199999999999999E-3</c:v>
                </c:pt>
                <c:pt idx="5252">
                  <c:v>3.124E-3</c:v>
                </c:pt>
                <c:pt idx="5253">
                  <c:v>2.9459999999999998E-3</c:v>
                </c:pt>
                <c:pt idx="5254">
                  <c:v>2.9529999999999999E-3</c:v>
                </c:pt>
                <c:pt idx="5255">
                  <c:v>2.9350000000000001E-3</c:v>
                </c:pt>
                <c:pt idx="5256">
                  <c:v>2.9459999999999998E-3</c:v>
                </c:pt>
                <c:pt idx="5257">
                  <c:v>2.9529999999999999E-3</c:v>
                </c:pt>
                <c:pt idx="5258">
                  <c:v>2.957E-3</c:v>
                </c:pt>
                <c:pt idx="5259">
                  <c:v>2.9529999999999999E-3</c:v>
                </c:pt>
                <c:pt idx="5260">
                  <c:v>2.9640000000000001E-3</c:v>
                </c:pt>
                <c:pt idx="5261">
                  <c:v>2.967E-3</c:v>
                </c:pt>
                <c:pt idx="5262">
                  <c:v>2.957E-3</c:v>
                </c:pt>
                <c:pt idx="5263">
                  <c:v>2.9529999999999999E-3</c:v>
                </c:pt>
                <c:pt idx="5264">
                  <c:v>2.9459999999999998E-3</c:v>
                </c:pt>
                <c:pt idx="5265">
                  <c:v>2.9459999999999998E-3</c:v>
                </c:pt>
                <c:pt idx="5266">
                  <c:v>2.9489999999999998E-3</c:v>
                </c:pt>
                <c:pt idx="5267">
                  <c:v>2.9489999999999998E-3</c:v>
                </c:pt>
                <c:pt idx="5268">
                  <c:v>2.9420000000000002E-3</c:v>
                </c:pt>
                <c:pt idx="5269">
                  <c:v>2.9420000000000002E-3</c:v>
                </c:pt>
                <c:pt idx="5270">
                  <c:v>2.9420000000000002E-3</c:v>
                </c:pt>
                <c:pt idx="5271">
                  <c:v>2.9420000000000002E-3</c:v>
                </c:pt>
                <c:pt idx="5272">
                  <c:v>2.9489999999999998E-3</c:v>
                </c:pt>
                <c:pt idx="5273">
                  <c:v>2.9459999999999998E-3</c:v>
                </c:pt>
                <c:pt idx="5274">
                  <c:v>2.9420000000000002E-3</c:v>
                </c:pt>
                <c:pt idx="5275">
                  <c:v>2.9350000000000001E-3</c:v>
                </c:pt>
                <c:pt idx="5276">
                  <c:v>2.9390000000000002E-3</c:v>
                </c:pt>
                <c:pt idx="5277">
                  <c:v>2.9489999999999998E-3</c:v>
                </c:pt>
                <c:pt idx="5278">
                  <c:v>2.9390000000000002E-3</c:v>
                </c:pt>
                <c:pt idx="5279">
                  <c:v>2.9390000000000002E-3</c:v>
                </c:pt>
                <c:pt idx="5280">
                  <c:v>2.9489999999999998E-3</c:v>
                </c:pt>
                <c:pt idx="5281">
                  <c:v>2.9459999999999998E-3</c:v>
                </c:pt>
                <c:pt idx="5282">
                  <c:v>2.9489999999999998E-3</c:v>
                </c:pt>
                <c:pt idx="5283">
                  <c:v>2.9420000000000002E-3</c:v>
                </c:pt>
                <c:pt idx="5284">
                  <c:v>2.9459999999999998E-3</c:v>
                </c:pt>
                <c:pt idx="5285">
                  <c:v>2.9459999999999998E-3</c:v>
                </c:pt>
                <c:pt idx="5286">
                  <c:v>2.9459999999999998E-3</c:v>
                </c:pt>
                <c:pt idx="5287">
                  <c:v>2.9390000000000002E-3</c:v>
                </c:pt>
                <c:pt idx="5288">
                  <c:v>2.9459999999999998E-3</c:v>
                </c:pt>
                <c:pt idx="5289">
                  <c:v>2.9320000000000001E-3</c:v>
                </c:pt>
                <c:pt idx="5290">
                  <c:v>2.9250000000000001E-3</c:v>
                </c:pt>
                <c:pt idx="5291">
                  <c:v>2.911E-3</c:v>
                </c:pt>
                <c:pt idx="5292">
                  <c:v>2.911E-3</c:v>
                </c:pt>
                <c:pt idx="5293">
                  <c:v>2.921E-3</c:v>
                </c:pt>
                <c:pt idx="5294">
                  <c:v>2.918E-3</c:v>
                </c:pt>
                <c:pt idx="5295">
                  <c:v>2.921E-3</c:v>
                </c:pt>
                <c:pt idx="5296">
                  <c:v>2.921E-3</c:v>
                </c:pt>
                <c:pt idx="5297">
                  <c:v>2.9250000000000001E-3</c:v>
                </c:pt>
                <c:pt idx="5298">
                  <c:v>2.9250000000000001E-3</c:v>
                </c:pt>
                <c:pt idx="5299">
                  <c:v>2.9320000000000001E-3</c:v>
                </c:pt>
                <c:pt idx="5300">
                  <c:v>2.921E-3</c:v>
                </c:pt>
                <c:pt idx="5301">
                  <c:v>2.9350000000000001E-3</c:v>
                </c:pt>
                <c:pt idx="5302">
                  <c:v>2.9390000000000002E-3</c:v>
                </c:pt>
                <c:pt idx="5303">
                  <c:v>2.9350000000000001E-3</c:v>
                </c:pt>
                <c:pt idx="5304">
                  <c:v>2.9320000000000001E-3</c:v>
                </c:pt>
                <c:pt idx="5305">
                  <c:v>2.9459999999999998E-3</c:v>
                </c:pt>
                <c:pt idx="5306">
                  <c:v>2.9250000000000001E-3</c:v>
                </c:pt>
                <c:pt idx="5307">
                  <c:v>2.9320000000000001E-3</c:v>
                </c:pt>
                <c:pt idx="5308">
                  <c:v>2.928E-3</c:v>
                </c:pt>
                <c:pt idx="5309">
                  <c:v>2.928E-3</c:v>
                </c:pt>
                <c:pt idx="5310">
                  <c:v>2.9250000000000001E-3</c:v>
                </c:pt>
                <c:pt idx="5311">
                  <c:v>2.9250000000000001E-3</c:v>
                </c:pt>
                <c:pt idx="5312">
                  <c:v>2.918E-3</c:v>
                </c:pt>
                <c:pt idx="5313">
                  <c:v>2.921E-3</c:v>
                </c:pt>
                <c:pt idx="5314">
                  <c:v>2.928E-3</c:v>
                </c:pt>
                <c:pt idx="5315">
                  <c:v>2.9139999999999999E-3</c:v>
                </c:pt>
                <c:pt idx="5316">
                  <c:v>2.921E-3</c:v>
                </c:pt>
                <c:pt idx="5317">
                  <c:v>2.921E-3</c:v>
                </c:pt>
                <c:pt idx="5318">
                  <c:v>2.911E-3</c:v>
                </c:pt>
                <c:pt idx="5319">
                  <c:v>2.921E-3</c:v>
                </c:pt>
                <c:pt idx="5320">
                  <c:v>2.918E-3</c:v>
                </c:pt>
                <c:pt idx="5321">
                  <c:v>2.911E-3</c:v>
                </c:pt>
                <c:pt idx="5322">
                  <c:v>2.921E-3</c:v>
                </c:pt>
                <c:pt idx="5323">
                  <c:v>2.921E-3</c:v>
                </c:pt>
                <c:pt idx="5324">
                  <c:v>2.921E-3</c:v>
                </c:pt>
                <c:pt idx="5325">
                  <c:v>2.921E-3</c:v>
                </c:pt>
                <c:pt idx="5326">
                  <c:v>2.911E-3</c:v>
                </c:pt>
                <c:pt idx="5327">
                  <c:v>2.921E-3</c:v>
                </c:pt>
                <c:pt idx="5328">
                  <c:v>2.921E-3</c:v>
                </c:pt>
                <c:pt idx="5329">
                  <c:v>2.9139999999999999E-3</c:v>
                </c:pt>
                <c:pt idx="5330">
                  <c:v>2.9320000000000001E-3</c:v>
                </c:pt>
                <c:pt idx="5331">
                  <c:v>2.9139999999999999E-3</c:v>
                </c:pt>
                <c:pt idx="5332">
                  <c:v>2.9250000000000001E-3</c:v>
                </c:pt>
                <c:pt idx="5333">
                  <c:v>2.911E-3</c:v>
                </c:pt>
                <c:pt idx="5334">
                  <c:v>2.9030000000000002E-3</c:v>
                </c:pt>
                <c:pt idx="5335">
                  <c:v>2.921E-3</c:v>
                </c:pt>
                <c:pt idx="5336">
                  <c:v>2.921E-3</c:v>
                </c:pt>
                <c:pt idx="5337">
                  <c:v>2.9030000000000002E-3</c:v>
                </c:pt>
                <c:pt idx="5338">
                  <c:v>2.921E-3</c:v>
                </c:pt>
                <c:pt idx="5339">
                  <c:v>2.918E-3</c:v>
                </c:pt>
                <c:pt idx="5340">
                  <c:v>2.9250000000000001E-3</c:v>
                </c:pt>
                <c:pt idx="5341">
                  <c:v>2.918E-3</c:v>
                </c:pt>
                <c:pt idx="5342">
                  <c:v>2.9030000000000002E-3</c:v>
                </c:pt>
                <c:pt idx="5343">
                  <c:v>2.911E-3</c:v>
                </c:pt>
                <c:pt idx="5344">
                  <c:v>2.921E-3</c:v>
                </c:pt>
                <c:pt idx="5345">
                  <c:v>2.918E-3</c:v>
                </c:pt>
                <c:pt idx="5346">
                  <c:v>2.918E-3</c:v>
                </c:pt>
                <c:pt idx="5347">
                  <c:v>2.9250000000000001E-3</c:v>
                </c:pt>
                <c:pt idx="5348">
                  <c:v>2.9139999999999999E-3</c:v>
                </c:pt>
                <c:pt idx="5349">
                  <c:v>2.9139999999999999E-3</c:v>
                </c:pt>
                <c:pt idx="5350">
                  <c:v>2.928E-3</c:v>
                </c:pt>
                <c:pt idx="5351">
                  <c:v>2.928E-3</c:v>
                </c:pt>
                <c:pt idx="5352">
                  <c:v>2.9250000000000001E-3</c:v>
                </c:pt>
                <c:pt idx="5353">
                  <c:v>2.921E-3</c:v>
                </c:pt>
                <c:pt idx="5354">
                  <c:v>2.9139999999999999E-3</c:v>
                </c:pt>
                <c:pt idx="5355">
                  <c:v>2.918E-3</c:v>
                </c:pt>
                <c:pt idx="5356">
                  <c:v>2.911E-3</c:v>
                </c:pt>
                <c:pt idx="5357">
                  <c:v>2.9069999999999999E-3</c:v>
                </c:pt>
                <c:pt idx="5358">
                  <c:v>2.9069999999999999E-3</c:v>
                </c:pt>
                <c:pt idx="5359">
                  <c:v>2.918E-3</c:v>
                </c:pt>
                <c:pt idx="5360">
                  <c:v>2.921E-3</c:v>
                </c:pt>
                <c:pt idx="5361">
                  <c:v>2.918E-3</c:v>
                </c:pt>
                <c:pt idx="5362">
                  <c:v>2.9030000000000002E-3</c:v>
                </c:pt>
                <c:pt idx="5363">
                  <c:v>2.911E-3</c:v>
                </c:pt>
                <c:pt idx="5364">
                  <c:v>2.9069999999999999E-3</c:v>
                </c:pt>
                <c:pt idx="5365">
                  <c:v>2.918E-3</c:v>
                </c:pt>
                <c:pt idx="5366">
                  <c:v>2.9069999999999999E-3</c:v>
                </c:pt>
                <c:pt idx="5367">
                  <c:v>2.9069999999999999E-3</c:v>
                </c:pt>
                <c:pt idx="5368">
                  <c:v>2.918E-3</c:v>
                </c:pt>
                <c:pt idx="5369">
                  <c:v>2.9139999999999999E-3</c:v>
                </c:pt>
                <c:pt idx="5370">
                  <c:v>2.9069999999999999E-3</c:v>
                </c:pt>
                <c:pt idx="5371">
                  <c:v>2.8960000000000001E-3</c:v>
                </c:pt>
                <c:pt idx="5372">
                  <c:v>2.8349999999999998E-3</c:v>
                </c:pt>
                <c:pt idx="5373">
                  <c:v>2.8319999999999999E-3</c:v>
                </c:pt>
                <c:pt idx="5374">
                  <c:v>2.8349999999999998E-3</c:v>
                </c:pt>
                <c:pt idx="5375">
                  <c:v>2.8379999999999998E-3</c:v>
                </c:pt>
                <c:pt idx="5376">
                  <c:v>2.8379999999999998E-3</c:v>
                </c:pt>
                <c:pt idx="5377">
                  <c:v>2.8279999999999998E-3</c:v>
                </c:pt>
                <c:pt idx="5378">
                  <c:v>2.8279999999999998E-3</c:v>
                </c:pt>
                <c:pt idx="5379">
                  <c:v>2.8379999999999998E-3</c:v>
                </c:pt>
                <c:pt idx="5380">
                  <c:v>2.8379999999999998E-3</c:v>
                </c:pt>
                <c:pt idx="5381">
                  <c:v>2.8449999999999999E-3</c:v>
                </c:pt>
                <c:pt idx="5382">
                  <c:v>2.8319999999999999E-3</c:v>
                </c:pt>
                <c:pt idx="5383">
                  <c:v>2.8249999999999998E-3</c:v>
                </c:pt>
                <c:pt idx="5384">
                  <c:v>2.8379999999999998E-3</c:v>
                </c:pt>
                <c:pt idx="5385">
                  <c:v>2.8419999999999999E-3</c:v>
                </c:pt>
                <c:pt idx="5386">
                  <c:v>2.8419999999999999E-3</c:v>
                </c:pt>
                <c:pt idx="5387">
                  <c:v>2.8180000000000002E-3</c:v>
                </c:pt>
                <c:pt idx="5388">
                  <c:v>2.8110000000000001E-3</c:v>
                </c:pt>
                <c:pt idx="5389">
                  <c:v>2.8110000000000001E-3</c:v>
                </c:pt>
                <c:pt idx="5390">
                  <c:v>2.8040000000000001E-3</c:v>
                </c:pt>
                <c:pt idx="5391">
                  <c:v>2.8210000000000002E-3</c:v>
                </c:pt>
                <c:pt idx="5392">
                  <c:v>2.8180000000000002E-3</c:v>
                </c:pt>
                <c:pt idx="5393">
                  <c:v>2.8249999999999998E-3</c:v>
                </c:pt>
                <c:pt idx="5394">
                  <c:v>2.8249999999999998E-3</c:v>
                </c:pt>
                <c:pt idx="5395">
                  <c:v>2.8279999999999998E-3</c:v>
                </c:pt>
                <c:pt idx="5396">
                  <c:v>2.8180000000000002E-3</c:v>
                </c:pt>
                <c:pt idx="5397">
                  <c:v>2.8279999999999998E-3</c:v>
                </c:pt>
                <c:pt idx="5398">
                  <c:v>2.8279999999999998E-3</c:v>
                </c:pt>
                <c:pt idx="5399">
                  <c:v>2.8140000000000001E-3</c:v>
                </c:pt>
                <c:pt idx="5400">
                  <c:v>2.8180000000000002E-3</c:v>
                </c:pt>
                <c:pt idx="5401">
                  <c:v>2.8319999999999999E-3</c:v>
                </c:pt>
                <c:pt idx="5402">
                  <c:v>2.8319999999999999E-3</c:v>
                </c:pt>
                <c:pt idx="5403">
                  <c:v>2.8249999999999998E-3</c:v>
                </c:pt>
                <c:pt idx="5404">
                  <c:v>2.8210000000000002E-3</c:v>
                </c:pt>
                <c:pt idx="5405">
                  <c:v>2.8140000000000001E-3</c:v>
                </c:pt>
                <c:pt idx="5406">
                  <c:v>2.8279999999999998E-3</c:v>
                </c:pt>
                <c:pt idx="5407">
                  <c:v>2.8319999999999999E-3</c:v>
                </c:pt>
                <c:pt idx="5408">
                  <c:v>2.8140000000000001E-3</c:v>
                </c:pt>
                <c:pt idx="5409">
                  <c:v>2.8319999999999999E-3</c:v>
                </c:pt>
                <c:pt idx="5410">
                  <c:v>2.8419999999999999E-3</c:v>
                </c:pt>
                <c:pt idx="5411">
                  <c:v>2.8349999999999998E-3</c:v>
                </c:pt>
                <c:pt idx="5412">
                  <c:v>2.8319999999999999E-3</c:v>
                </c:pt>
                <c:pt idx="5413">
                  <c:v>2.8379999999999998E-3</c:v>
                </c:pt>
                <c:pt idx="5414">
                  <c:v>2.8349999999999998E-3</c:v>
                </c:pt>
                <c:pt idx="5415">
                  <c:v>2.8379999999999998E-3</c:v>
                </c:pt>
                <c:pt idx="5416">
                  <c:v>2.8319999999999999E-3</c:v>
                </c:pt>
                <c:pt idx="5417">
                  <c:v>2.8319999999999999E-3</c:v>
                </c:pt>
                <c:pt idx="5418">
                  <c:v>2.8319999999999999E-3</c:v>
                </c:pt>
                <c:pt idx="5419">
                  <c:v>2.8379999999999998E-3</c:v>
                </c:pt>
                <c:pt idx="5420">
                  <c:v>2.8349999999999998E-3</c:v>
                </c:pt>
                <c:pt idx="5421">
                  <c:v>2.8379999999999998E-3</c:v>
                </c:pt>
                <c:pt idx="5422">
                  <c:v>2.8349999999999998E-3</c:v>
                </c:pt>
                <c:pt idx="5423">
                  <c:v>2.8379999999999998E-3</c:v>
                </c:pt>
                <c:pt idx="5424">
                  <c:v>2.8349999999999998E-3</c:v>
                </c:pt>
                <c:pt idx="5425">
                  <c:v>2.8279999999999998E-3</c:v>
                </c:pt>
                <c:pt idx="5426">
                  <c:v>2.8379999999999998E-3</c:v>
                </c:pt>
                <c:pt idx="5427">
                  <c:v>2.8419999999999999E-3</c:v>
                </c:pt>
                <c:pt idx="5428">
                  <c:v>2.8379999999999998E-3</c:v>
                </c:pt>
                <c:pt idx="5429">
                  <c:v>2.8349999999999998E-3</c:v>
                </c:pt>
                <c:pt idx="5430">
                  <c:v>2.8449999999999999E-3</c:v>
                </c:pt>
                <c:pt idx="5431">
                  <c:v>2.8319999999999999E-3</c:v>
                </c:pt>
                <c:pt idx="5432">
                  <c:v>2.8349999999999998E-3</c:v>
                </c:pt>
                <c:pt idx="5433">
                  <c:v>2.8379999999999998E-3</c:v>
                </c:pt>
                <c:pt idx="5434">
                  <c:v>2.8349999999999998E-3</c:v>
                </c:pt>
                <c:pt idx="5435">
                  <c:v>2.8379999999999998E-3</c:v>
                </c:pt>
                <c:pt idx="5436">
                  <c:v>2.8419999999999999E-3</c:v>
                </c:pt>
                <c:pt idx="5437">
                  <c:v>2.8419999999999999E-3</c:v>
                </c:pt>
                <c:pt idx="5438">
                  <c:v>2.8379999999999998E-3</c:v>
                </c:pt>
                <c:pt idx="5439">
                  <c:v>2.8419999999999999E-3</c:v>
                </c:pt>
                <c:pt idx="5440">
                  <c:v>2.8449999999999999E-3</c:v>
                </c:pt>
                <c:pt idx="5441">
                  <c:v>2.8379999999999998E-3</c:v>
                </c:pt>
                <c:pt idx="5442">
                  <c:v>2.8419999999999999E-3</c:v>
                </c:pt>
                <c:pt idx="5443">
                  <c:v>2.8519999999999999E-3</c:v>
                </c:pt>
                <c:pt idx="5444">
                  <c:v>2.862E-3</c:v>
                </c:pt>
                <c:pt idx="5445">
                  <c:v>2.859E-3</c:v>
                </c:pt>
                <c:pt idx="5446">
                  <c:v>2.8349999999999998E-3</c:v>
                </c:pt>
                <c:pt idx="5447">
                  <c:v>2.849E-3</c:v>
                </c:pt>
                <c:pt idx="5448">
                  <c:v>2.849E-3</c:v>
                </c:pt>
                <c:pt idx="5449">
                  <c:v>2.849E-3</c:v>
                </c:pt>
                <c:pt idx="5450">
                  <c:v>2.859E-3</c:v>
                </c:pt>
                <c:pt idx="5451">
                  <c:v>2.859E-3</c:v>
                </c:pt>
                <c:pt idx="5452">
                  <c:v>2.859E-3</c:v>
                </c:pt>
                <c:pt idx="5453">
                  <c:v>2.859E-3</c:v>
                </c:pt>
                <c:pt idx="5454">
                  <c:v>2.8519999999999999E-3</c:v>
                </c:pt>
                <c:pt idx="5455">
                  <c:v>2.859E-3</c:v>
                </c:pt>
                <c:pt idx="5456">
                  <c:v>2.849E-3</c:v>
                </c:pt>
                <c:pt idx="5457">
                  <c:v>2.8080000000000002E-3</c:v>
                </c:pt>
                <c:pt idx="5458">
                  <c:v>2.7910000000000001E-3</c:v>
                </c:pt>
                <c:pt idx="5459">
                  <c:v>2.797E-3</c:v>
                </c:pt>
                <c:pt idx="5460">
                  <c:v>2.7910000000000001E-3</c:v>
                </c:pt>
                <c:pt idx="5461">
                  <c:v>2.784E-3</c:v>
                </c:pt>
                <c:pt idx="5462">
                  <c:v>2.8010000000000001E-3</c:v>
                </c:pt>
                <c:pt idx="5463">
                  <c:v>2.794E-3</c:v>
                </c:pt>
                <c:pt idx="5464">
                  <c:v>2.7910000000000001E-3</c:v>
                </c:pt>
                <c:pt idx="5465">
                  <c:v>2.7910000000000001E-3</c:v>
                </c:pt>
                <c:pt idx="5466">
                  <c:v>2.7910000000000001E-3</c:v>
                </c:pt>
                <c:pt idx="5467">
                  <c:v>2.7910000000000001E-3</c:v>
                </c:pt>
                <c:pt idx="5468">
                  <c:v>2.8080000000000002E-3</c:v>
                </c:pt>
                <c:pt idx="5469">
                  <c:v>2.7880000000000001E-3</c:v>
                </c:pt>
                <c:pt idx="5470">
                  <c:v>2.8080000000000002E-3</c:v>
                </c:pt>
                <c:pt idx="5471">
                  <c:v>2.8010000000000001E-3</c:v>
                </c:pt>
                <c:pt idx="5472">
                  <c:v>2.8040000000000001E-3</c:v>
                </c:pt>
                <c:pt idx="5473">
                  <c:v>2.8010000000000001E-3</c:v>
                </c:pt>
                <c:pt idx="5474">
                  <c:v>2.8010000000000001E-3</c:v>
                </c:pt>
                <c:pt idx="5475">
                  <c:v>2.797E-3</c:v>
                </c:pt>
                <c:pt idx="5476">
                  <c:v>2.7880000000000001E-3</c:v>
                </c:pt>
                <c:pt idx="5477">
                  <c:v>2.7910000000000001E-3</c:v>
                </c:pt>
                <c:pt idx="5478">
                  <c:v>2.784E-3</c:v>
                </c:pt>
                <c:pt idx="5479">
                  <c:v>2.794E-3</c:v>
                </c:pt>
                <c:pt idx="5480">
                  <c:v>2.8040000000000001E-3</c:v>
                </c:pt>
                <c:pt idx="5481">
                  <c:v>2.7910000000000001E-3</c:v>
                </c:pt>
                <c:pt idx="5482">
                  <c:v>2.8040000000000001E-3</c:v>
                </c:pt>
                <c:pt idx="5483">
                  <c:v>2.794E-3</c:v>
                </c:pt>
                <c:pt idx="5484">
                  <c:v>2.7910000000000001E-3</c:v>
                </c:pt>
                <c:pt idx="5485">
                  <c:v>2.794E-3</c:v>
                </c:pt>
                <c:pt idx="5486">
                  <c:v>2.797E-3</c:v>
                </c:pt>
                <c:pt idx="5487">
                  <c:v>2.8080000000000002E-3</c:v>
                </c:pt>
                <c:pt idx="5488">
                  <c:v>2.8080000000000002E-3</c:v>
                </c:pt>
                <c:pt idx="5489">
                  <c:v>2.8080000000000002E-3</c:v>
                </c:pt>
                <c:pt idx="5490">
                  <c:v>2.794E-3</c:v>
                </c:pt>
                <c:pt idx="5491">
                  <c:v>2.8040000000000001E-3</c:v>
                </c:pt>
                <c:pt idx="5492">
                  <c:v>2.797E-3</c:v>
                </c:pt>
                <c:pt idx="5493">
                  <c:v>2.8080000000000002E-3</c:v>
                </c:pt>
                <c:pt idx="5494">
                  <c:v>2.797E-3</c:v>
                </c:pt>
                <c:pt idx="5495">
                  <c:v>2.8010000000000001E-3</c:v>
                </c:pt>
                <c:pt idx="5496">
                  <c:v>2.7880000000000001E-3</c:v>
                </c:pt>
                <c:pt idx="5497">
                  <c:v>2.8180000000000002E-3</c:v>
                </c:pt>
                <c:pt idx="5498">
                  <c:v>2.8080000000000002E-3</c:v>
                </c:pt>
                <c:pt idx="5499">
                  <c:v>2.8080000000000002E-3</c:v>
                </c:pt>
                <c:pt idx="5500">
                  <c:v>2.8110000000000001E-3</c:v>
                </c:pt>
                <c:pt idx="5501">
                  <c:v>2.8080000000000002E-3</c:v>
                </c:pt>
                <c:pt idx="5502">
                  <c:v>2.8010000000000001E-3</c:v>
                </c:pt>
                <c:pt idx="5503">
                  <c:v>2.8110000000000001E-3</c:v>
                </c:pt>
                <c:pt idx="5504">
                  <c:v>2.8040000000000001E-3</c:v>
                </c:pt>
                <c:pt idx="5505">
                  <c:v>2.8010000000000001E-3</c:v>
                </c:pt>
                <c:pt idx="5506">
                  <c:v>2.8110000000000001E-3</c:v>
                </c:pt>
                <c:pt idx="5507">
                  <c:v>2.797E-3</c:v>
                </c:pt>
                <c:pt idx="5508">
                  <c:v>2.797E-3</c:v>
                </c:pt>
                <c:pt idx="5509">
                  <c:v>2.7910000000000001E-3</c:v>
                </c:pt>
                <c:pt idx="5510">
                  <c:v>2.8140000000000001E-3</c:v>
                </c:pt>
                <c:pt idx="5511">
                  <c:v>2.8180000000000002E-3</c:v>
                </c:pt>
                <c:pt idx="5512">
                  <c:v>2.8110000000000001E-3</c:v>
                </c:pt>
                <c:pt idx="5513">
                  <c:v>2.8040000000000001E-3</c:v>
                </c:pt>
                <c:pt idx="5514">
                  <c:v>2.8210000000000002E-3</c:v>
                </c:pt>
                <c:pt idx="5515">
                  <c:v>2.8140000000000001E-3</c:v>
                </c:pt>
                <c:pt idx="5516">
                  <c:v>2.8140000000000001E-3</c:v>
                </c:pt>
                <c:pt idx="5517">
                  <c:v>2.8140000000000001E-3</c:v>
                </c:pt>
                <c:pt idx="5518">
                  <c:v>2.8080000000000002E-3</c:v>
                </c:pt>
                <c:pt idx="5519">
                  <c:v>2.8140000000000001E-3</c:v>
                </c:pt>
                <c:pt idx="5520">
                  <c:v>2.8080000000000002E-3</c:v>
                </c:pt>
                <c:pt idx="5521">
                  <c:v>2.8249999999999998E-3</c:v>
                </c:pt>
                <c:pt idx="5522">
                  <c:v>2.8140000000000001E-3</c:v>
                </c:pt>
                <c:pt idx="5523">
                  <c:v>2.8140000000000001E-3</c:v>
                </c:pt>
                <c:pt idx="5524">
                  <c:v>2.8180000000000002E-3</c:v>
                </c:pt>
                <c:pt idx="5525">
                  <c:v>2.8180000000000002E-3</c:v>
                </c:pt>
                <c:pt idx="5526">
                  <c:v>2.8140000000000001E-3</c:v>
                </c:pt>
                <c:pt idx="5527">
                  <c:v>2.797E-3</c:v>
                </c:pt>
                <c:pt idx="5528">
                  <c:v>2.8180000000000002E-3</c:v>
                </c:pt>
                <c:pt idx="5529">
                  <c:v>2.8110000000000001E-3</c:v>
                </c:pt>
                <c:pt idx="5530">
                  <c:v>2.8249999999999998E-3</c:v>
                </c:pt>
                <c:pt idx="5531">
                  <c:v>2.8080000000000002E-3</c:v>
                </c:pt>
                <c:pt idx="5532">
                  <c:v>2.8110000000000001E-3</c:v>
                </c:pt>
                <c:pt idx="5533">
                  <c:v>2.8110000000000001E-3</c:v>
                </c:pt>
                <c:pt idx="5534">
                  <c:v>2.8080000000000002E-3</c:v>
                </c:pt>
                <c:pt idx="5535">
                  <c:v>2.8140000000000001E-3</c:v>
                </c:pt>
                <c:pt idx="5536">
                  <c:v>2.8010000000000001E-3</c:v>
                </c:pt>
                <c:pt idx="5537">
                  <c:v>2.8110000000000001E-3</c:v>
                </c:pt>
                <c:pt idx="5538">
                  <c:v>2.8110000000000001E-3</c:v>
                </c:pt>
                <c:pt idx="5539">
                  <c:v>2.8110000000000001E-3</c:v>
                </c:pt>
                <c:pt idx="5540">
                  <c:v>2.8249999999999998E-3</c:v>
                </c:pt>
                <c:pt idx="5541">
                  <c:v>2.8140000000000001E-3</c:v>
                </c:pt>
                <c:pt idx="5542">
                  <c:v>2.8180000000000002E-3</c:v>
                </c:pt>
                <c:pt idx="5543">
                  <c:v>2.8010000000000001E-3</c:v>
                </c:pt>
                <c:pt idx="5544">
                  <c:v>2.8180000000000002E-3</c:v>
                </c:pt>
                <c:pt idx="5545">
                  <c:v>2.879E-3</c:v>
                </c:pt>
                <c:pt idx="5546">
                  <c:v>2.869E-3</c:v>
                </c:pt>
                <c:pt idx="5547">
                  <c:v>2.8660000000000001E-3</c:v>
                </c:pt>
                <c:pt idx="5548">
                  <c:v>2.869E-3</c:v>
                </c:pt>
                <c:pt idx="5549">
                  <c:v>2.8660000000000001E-3</c:v>
                </c:pt>
                <c:pt idx="5550">
                  <c:v>2.862E-3</c:v>
                </c:pt>
                <c:pt idx="5551">
                  <c:v>2.8110000000000001E-3</c:v>
                </c:pt>
                <c:pt idx="5552">
                  <c:v>2.8010000000000001E-3</c:v>
                </c:pt>
                <c:pt idx="5553">
                  <c:v>2.8080000000000002E-3</c:v>
                </c:pt>
                <c:pt idx="5554">
                  <c:v>2.8040000000000001E-3</c:v>
                </c:pt>
                <c:pt idx="5555">
                  <c:v>2.8110000000000001E-3</c:v>
                </c:pt>
                <c:pt idx="5556">
                  <c:v>2.8010000000000001E-3</c:v>
                </c:pt>
                <c:pt idx="5557">
                  <c:v>2.8010000000000001E-3</c:v>
                </c:pt>
                <c:pt idx="5558">
                  <c:v>2.8080000000000002E-3</c:v>
                </c:pt>
                <c:pt idx="5559">
                  <c:v>2.8080000000000002E-3</c:v>
                </c:pt>
                <c:pt idx="5560">
                  <c:v>2.8110000000000001E-3</c:v>
                </c:pt>
                <c:pt idx="5561">
                  <c:v>2.8080000000000002E-3</c:v>
                </c:pt>
                <c:pt idx="5562">
                  <c:v>2.8080000000000002E-3</c:v>
                </c:pt>
                <c:pt idx="5563">
                  <c:v>2.8080000000000002E-3</c:v>
                </c:pt>
                <c:pt idx="5564">
                  <c:v>2.8140000000000001E-3</c:v>
                </c:pt>
                <c:pt idx="5565">
                  <c:v>2.8080000000000002E-3</c:v>
                </c:pt>
                <c:pt idx="5566">
                  <c:v>2.8080000000000002E-3</c:v>
                </c:pt>
                <c:pt idx="5567">
                  <c:v>2.8110000000000001E-3</c:v>
                </c:pt>
                <c:pt idx="5568">
                  <c:v>2.8110000000000001E-3</c:v>
                </c:pt>
                <c:pt idx="5569">
                  <c:v>2.8180000000000002E-3</c:v>
                </c:pt>
                <c:pt idx="5570">
                  <c:v>2.8180000000000002E-3</c:v>
                </c:pt>
                <c:pt idx="5571">
                  <c:v>2.8110000000000001E-3</c:v>
                </c:pt>
                <c:pt idx="5572">
                  <c:v>2.8110000000000001E-3</c:v>
                </c:pt>
                <c:pt idx="5573">
                  <c:v>2.8140000000000001E-3</c:v>
                </c:pt>
                <c:pt idx="5574">
                  <c:v>2.8080000000000002E-3</c:v>
                </c:pt>
                <c:pt idx="5575">
                  <c:v>2.8180000000000002E-3</c:v>
                </c:pt>
                <c:pt idx="5576">
                  <c:v>2.8180000000000002E-3</c:v>
                </c:pt>
                <c:pt idx="5577">
                  <c:v>2.8110000000000001E-3</c:v>
                </c:pt>
                <c:pt idx="5578">
                  <c:v>2.8140000000000001E-3</c:v>
                </c:pt>
                <c:pt idx="5579">
                  <c:v>2.8210000000000002E-3</c:v>
                </c:pt>
                <c:pt idx="5580">
                  <c:v>2.8140000000000001E-3</c:v>
                </c:pt>
                <c:pt idx="5581">
                  <c:v>2.8180000000000002E-3</c:v>
                </c:pt>
                <c:pt idx="5582">
                  <c:v>2.8140000000000001E-3</c:v>
                </c:pt>
                <c:pt idx="5583">
                  <c:v>2.8110000000000001E-3</c:v>
                </c:pt>
                <c:pt idx="5584">
                  <c:v>2.8249999999999998E-3</c:v>
                </c:pt>
                <c:pt idx="5585">
                  <c:v>2.8180000000000002E-3</c:v>
                </c:pt>
                <c:pt idx="5586">
                  <c:v>2.8140000000000001E-3</c:v>
                </c:pt>
                <c:pt idx="5587">
                  <c:v>2.8110000000000001E-3</c:v>
                </c:pt>
                <c:pt idx="5588">
                  <c:v>2.728E-3</c:v>
                </c:pt>
                <c:pt idx="5589">
                  <c:v>2.7109999999999999E-3</c:v>
                </c:pt>
                <c:pt idx="5590">
                  <c:v>2.7309999999999999E-3</c:v>
                </c:pt>
                <c:pt idx="5591">
                  <c:v>2.725E-3</c:v>
                </c:pt>
                <c:pt idx="5592">
                  <c:v>2.738E-3</c:v>
                </c:pt>
                <c:pt idx="5593">
                  <c:v>2.7409999999999999E-3</c:v>
                </c:pt>
                <c:pt idx="5594">
                  <c:v>2.7439999999999999E-3</c:v>
                </c:pt>
                <c:pt idx="5595">
                  <c:v>2.7409999999999999E-3</c:v>
                </c:pt>
                <c:pt idx="5596">
                  <c:v>2.735E-3</c:v>
                </c:pt>
                <c:pt idx="5597">
                  <c:v>2.7309999999999999E-3</c:v>
                </c:pt>
                <c:pt idx="5598">
                  <c:v>2.7409999999999999E-3</c:v>
                </c:pt>
                <c:pt idx="5599">
                  <c:v>2.735E-3</c:v>
                </c:pt>
                <c:pt idx="5600">
                  <c:v>2.7439999999999999E-3</c:v>
                </c:pt>
                <c:pt idx="5601">
                  <c:v>2.738E-3</c:v>
                </c:pt>
                <c:pt idx="5602">
                  <c:v>2.735E-3</c:v>
                </c:pt>
                <c:pt idx="5603">
                  <c:v>2.751E-3</c:v>
                </c:pt>
                <c:pt idx="5604">
                  <c:v>2.751E-3</c:v>
                </c:pt>
                <c:pt idx="5605">
                  <c:v>2.7539999999999999E-3</c:v>
                </c:pt>
                <c:pt idx="5606">
                  <c:v>2.7439999999999999E-3</c:v>
                </c:pt>
                <c:pt idx="5607">
                  <c:v>2.758E-3</c:v>
                </c:pt>
                <c:pt idx="5608">
                  <c:v>2.751E-3</c:v>
                </c:pt>
                <c:pt idx="5609">
                  <c:v>2.758E-3</c:v>
                </c:pt>
                <c:pt idx="5610">
                  <c:v>2.7539999999999999E-3</c:v>
                </c:pt>
                <c:pt idx="5611">
                  <c:v>2.751E-3</c:v>
                </c:pt>
                <c:pt idx="5612">
                  <c:v>2.751E-3</c:v>
                </c:pt>
                <c:pt idx="5613">
                  <c:v>2.751E-3</c:v>
                </c:pt>
                <c:pt idx="5614">
                  <c:v>2.751E-3</c:v>
                </c:pt>
                <c:pt idx="5615">
                  <c:v>2.7439999999999999E-3</c:v>
                </c:pt>
                <c:pt idx="5616">
                  <c:v>2.7439999999999999E-3</c:v>
                </c:pt>
                <c:pt idx="5617">
                  <c:v>2.7539999999999999E-3</c:v>
                </c:pt>
                <c:pt idx="5618">
                  <c:v>2.758E-3</c:v>
                </c:pt>
                <c:pt idx="5619">
                  <c:v>2.758E-3</c:v>
                </c:pt>
                <c:pt idx="5620">
                  <c:v>2.758E-3</c:v>
                </c:pt>
                <c:pt idx="5621">
                  <c:v>2.7539999999999999E-3</c:v>
                </c:pt>
                <c:pt idx="5622">
                  <c:v>2.6979999999999999E-3</c:v>
                </c:pt>
                <c:pt idx="5623">
                  <c:v>2.6979999999999999E-3</c:v>
                </c:pt>
                <c:pt idx="5624">
                  <c:v>2.6949999999999999E-3</c:v>
                </c:pt>
                <c:pt idx="5625">
                  <c:v>2.702E-3</c:v>
                </c:pt>
                <c:pt idx="5626">
                  <c:v>2.689E-3</c:v>
                </c:pt>
                <c:pt idx="5627">
                  <c:v>2.6949999999999999E-3</c:v>
                </c:pt>
                <c:pt idx="5628">
                  <c:v>2.7049999999999999E-3</c:v>
                </c:pt>
                <c:pt idx="5629">
                  <c:v>2.7049999999999999E-3</c:v>
                </c:pt>
                <c:pt idx="5630">
                  <c:v>2.7049999999999999E-3</c:v>
                </c:pt>
                <c:pt idx="5631">
                  <c:v>2.7049999999999999E-3</c:v>
                </c:pt>
                <c:pt idx="5632">
                  <c:v>2.702E-3</c:v>
                </c:pt>
                <c:pt idx="5633">
                  <c:v>2.6949999999999999E-3</c:v>
                </c:pt>
                <c:pt idx="5634">
                  <c:v>2.702E-3</c:v>
                </c:pt>
                <c:pt idx="5635">
                  <c:v>2.7079999999999999E-3</c:v>
                </c:pt>
                <c:pt idx="5636">
                  <c:v>2.702E-3</c:v>
                </c:pt>
                <c:pt idx="5637">
                  <c:v>2.7079999999999999E-3</c:v>
                </c:pt>
                <c:pt idx="5638">
                  <c:v>2.7109999999999999E-3</c:v>
                </c:pt>
                <c:pt idx="5639">
                  <c:v>2.7079999999999999E-3</c:v>
                </c:pt>
                <c:pt idx="5640">
                  <c:v>2.7179999999999999E-3</c:v>
                </c:pt>
                <c:pt idx="5641">
                  <c:v>2.7049999999999999E-3</c:v>
                </c:pt>
                <c:pt idx="5642">
                  <c:v>2.7079999999999999E-3</c:v>
                </c:pt>
                <c:pt idx="5643">
                  <c:v>2.7109999999999999E-3</c:v>
                </c:pt>
                <c:pt idx="5644">
                  <c:v>2.7049999999999999E-3</c:v>
                </c:pt>
                <c:pt idx="5645">
                  <c:v>2.7049999999999999E-3</c:v>
                </c:pt>
                <c:pt idx="5646">
                  <c:v>2.7079999999999999E-3</c:v>
                </c:pt>
                <c:pt idx="5647">
                  <c:v>2.7109999999999999E-3</c:v>
                </c:pt>
                <c:pt idx="5648">
                  <c:v>2.715E-3</c:v>
                </c:pt>
                <c:pt idx="5649">
                  <c:v>2.7049999999999999E-3</c:v>
                </c:pt>
                <c:pt idx="5650">
                  <c:v>2.7179999999999999E-3</c:v>
                </c:pt>
                <c:pt idx="5651">
                  <c:v>2.715E-3</c:v>
                </c:pt>
                <c:pt idx="5652">
                  <c:v>2.4870000000000001E-3</c:v>
                </c:pt>
                <c:pt idx="5653">
                  <c:v>1.702E-3</c:v>
                </c:pt>
                <c:pt idx="5654">
                  <c:v>1.178E-3</c:v>
                </c:pt>
                <c:pt idx="5655">
                  <c:v>2.9209999999999998E-7</c:v>
                </c:pt>
                <c:pt idx="5656">
                  <c:v>1.143E-7</c:v>
                </c:pt>
                <c:pt idx="5657">
                  <c:v>7.3889999999999995E-8</c:v>
                </c:pt>
                <c:pt idx="5658">
                  <c:v>6.8670000000000005E-8</c:v>
                </c:pt>
                <c:pt idx="5659">
                  <c:v>6.5449999999999994E-8</c:v>
                </c:pt>
                <c:pt idx="5660">
                  <c:v>6.0899999999999996E-8</c:v>
                </c:pt>
                <c:pt idx="5661">
                  <c:v>1.12E-7</c:v>
                </c:pt>
                <c:pt idx="5662">
                  <c:v>1.085E-7</c:v>
                </c:pt>
                <c:pt idx="5663">
                  <c:v>1.057E-7</c:v>
                </c:pt>
                <c:pt idx="5664">
                  <c:v>1.037E-7</c:v>
                </c:pt>
                <c:pt idx="5665">
                  <c:v>1.025E-7</c:v>
                </c:pt>
                <c:pt idx="5666">
                  <c:v>1.007E-7</c:v>
                </c:pt>
                <c:pt idx="5667">
                  <c:v>6.0539999999999998E-8</c:v>
                </c:pt>
                <c:pt idx="5668">
                  <c:v>1.002E-7</c:v>
                </c:pt>
                <c:pt idx="5669">
                  <c:v>9.7390000000000001E-8</c:v>
                </c:pt>
                <c:pt idx="5670">
                  <c:v>9.6229999999999995E-8</c:v>
                </c:pt>
                <c:pt idx="5671">
                  <c:v>9.5080000000000002E-8</c:v>
                </c:pt>
                <c:pt idx="5672">
                  <c:v>7.2310000000000004E-8</c:v>
                </c:pt>
                <c:pt idx="5673">
                  <c:v>7.1789999999999996E-8</c:v>
                </c:pt>
                <c:pt idx="5674">
                  <c:v>7.1540000000000004E-8</c:v>
                </c:pt>
                <c:pt idx="5675">
                  <c:v>7.128E-8</c:v>
                </c:pt>
                <c:pt idx="5676">
                  <c:v>7.1449999999999995E-8</c:v>
                </c:pt>
                <c:pt idx="5677">
                  <c:v>7.1190000000000004E-8</c:v>
                </c:pt>
                <c:pt idx="5678">
                  <c:v>7.1019999999999997E-8</c:v>
                </c:pt>
                <c:pt idx="5679">
                  <c:v>7.1620000000000002E-8</c:v>
                </c:pt>
                <c:pt idx="5680">
                  <c:v>4.9959999999999997E-9</c:v>
                </c:pt>
                <c:pt idx="5681">
                  <c:v>9.2939999999999997E-8</c:v>
                </c:pt>
                <c:pt idx="5682">
                  <c:v>9.2270000000000005E-8</c:v>
                </c:pt>
                <c:pt idx="5683">
                  <c:v>9.2049999999999994E-8</c:v>
                </c:pt>
                <c:pt idx="5684">
                  <c:v>9.139E-8</c:v>
                </c:pt>
                <c:pt idx="5685">
                  <c:v>9.1500000000000005E-8</c:v>
                </c:pt>
                <c:pt idx="5686">
                  <c:v>8.8580000000000003E-8</c:v>
                </c:pt>
                <c:pt idx="5687">
                  <c:v>8.5440000000000003E-8</c:v>
                </c:pt>
                <c:pt idx="5688">
                  <c:v>8.2220000000000004E-8</c:v>
                </c:pt>
                <c:pt idx="5689">
                  <c:v>4.9959999999999997E-9</c:v>
                </c:pt>
                <c:pt idx="5690">
                  <c:v>7.8269999999999999E-8</c:v>
                </c:pt>
                <c:pt idx="5691">
                  <c:v>4.9959999999999997E-9</c:v>
                </c:pt>
                <c:pt idx="5692">
                  <c:v>4.9959999999999997E-9</c:v>
                </c:pt>
                <c:pt idx="5693">
                  <c:v>4.9959999999999997E-9</c:v>
                </c:pt>
                <c:pt idx="5694">
                  <c:v>4.9959999999999997E-9</c:v>
                </c:pt>
                <c:pt idx="5695">
                  <c:v>4.9959999999999997E-9</c:v>
                </c:pt>
                <c:pt idx="5696">
                  <c:v>3.4429999999999998E-8</c:v>
                </c:pt>
                <c:pt idx="5697">
                  <c:v>3.3050000000000001E-8</c:v>
                </c:pt>
                <c:pt idx="5698">
                  <c:v>3.1809999999999998E-8</c:v>
                </c:pt>
                <c:pt idx="5699">
                  <c:v>3.0540000000000001E-8</c:v>
                </c:pt>
                <c:pt idx="5700">
                  <c:v>2.9110000000000001E-8</c:v>
                </c:pt>
                <c:pt idx="5701">
                  <c:v>2.7710000000000001E-8</c:v>
                </c:pt>
                <c:pt idx="5702">
                  <c:v>2.6440000000000001E-8</c:v>
                </c:pt>
                <c:pt idx="5703">
                  <c:v>2.545E-8</c:v>
                </c:pt>
                <c:pt idx="5704">
                  <c:v>2.4459999999999999E-8</c:v>
                </c:pt>
                <c:pt idx="5705">
                  <c:v>2.3479999999999999E-8</c:v>
                </c:pt>
                <c:pt idx="5706">
                  <c:v>2.257E-8</c:v>
                </c:pt>
                <c:pt idx="5707">
                  <c:v>2.182E-8</c:v>
                </c:pt>
                <c:pt idx="5708">
                  <c:v>2.0999999999999999E-8</c:v>
                </c:pt>
                <c:pt idx="5709">
                  <c:v>2.0310000000000001E-8</c:v>
                </c:pt>
                <c:pt idx="5710">
                  <c:v>1.9470000000000002E-8</c:v>
                </c:pt>
                <c:pt idx="5711">
                  <c:v>1.885E-8</c:v>
                </c:pt>
                <c:pt idx="5712">
                  <c:v>1.8250000000000001E-8</c:v>
                </c:pt>
                <c:pt idx="5713">
                  <c:v>1.7710000000000001E-8</c:v>
                </c:pt>
                <c:pt idx="5714">
                  <c:v>1.7199999999999999E-8</c:v>
                </c:pt>
                <c:pt idx="5715">
                  <c:v>1.6840000000000001E-8</c:v>
                </c:pt>
                <c:pt idx="5716">
                  <c:v>1.6499999999999999E-8</c:v>
                </c:pt>
                <c:pt idx="5717">
                  <c:v>1.6079999999999999E-8</c:v>
                </c:pt>
                <c:pt idx="5718">
                  <c:v>1.5889999999999999E-8</c:v>
                </c:pt>
                <c:pt idx="5719">
                  <c:v>1.5559999999999998E-8</c:v>
                </c:pt>
                <c:pt idx="5720">
                  <c:v>1.5320000000000001E-8</c:v>
                </c:pt>
                <c:pt idx="5721">
                  <c:v>1.5069999999999999E-8</c:v>
                </c:pt>
                <c:pt idx="5722">
                  <c:v>1.4950000000000002E-8</c:v>
                </c:pt>
                <c:pt idx="5723">
                  <c:v>1.4999999999999999E-8</c:v>
                </c:pt>
                <c:pt idx="5724">
                  <c:v>2.9490000000000001E-8</c:v>
                </c:pt>
                <c:pt idx="5725">
                  <c:v>2.8859999999999998E-8</c:v>
                </c:pt>
                <c:pt idx="5726">
                  <c:v>2.7809999999999999E-8</c:v>
                </c:pt>
                <c:pt idx="5727">
                  <c:v>2.702E-8</c:v>
                </c:pt>
                <c:pt idx="5728">
                  <c:v>2.6219999999999999E-8</c:v>
                </c:pt>
                <c:pt idx="5729">
                  <c:v>2.5629999999999999E-8</c:v>
                </c:pt>
                <c:pt idx="5730">
                  <c:v>2.4990000000000001E-8</c:v>
                </c:pt>
                <c:pt idx="5731">
                  <c:v>2.4310000000000001E-8</c:v>
                </c:pt>
                <c:pt idx="5732">
                  <c:v>2.3590000000000001E-8</c:v>
                </c:pt>
                <c:pt idx="5733">
                  <c:v>2.2889999999999999E-8</c:v>
                </c:pt>
                <c:pt idx="5734">
                  <c:v>2.2239999999999999E-8</c:v>
                </c:pt>
                <c:pt idx="5735">
                  <c:v>2.1670000000000001E-8</c:v>
                </c:pt>
                <c:pt idx="5736">
                  <c:v>2.1019999999999999E-8</c:v>
                </c:pt>
                <c:pt idx="5737">
                  <c:v>2.0400000000000001E-8</c:v>
                </c:pt>
                <c:pt idx="5738">
                  <c:v>1.9820000000000001E-8</c:v>
                </c:pt>
                <c:pt idx="5739">
                  <c:v>1.9140000000000001E-8</c:v>
                </c:pt>
                <c:pt idx="5740">
                  <c:v>1.8629999999999999E-8</c:v>
                </c:pt>
                <c:pt idx="5741">
                  <c:v>1.8089999999999999E-8</c:v>
                </c:pt>
                <c:pt idx="5742">
                  <c:v>1.7649999999999999E-8</c:v>
                </c:pt>
                <c:pt idx="5743">
                  <c:v>1.7229999999999999E-8</c:v>
                </c:pt>
                <c:pt idx="5744">
                  <c:v>1.6800000000000002E-8</c:v>
                </c:pt>
                <c:pt idx="5745">
                  <c:v>1.644E-8</c:v>
                </c:pt>
                <c:pt idx="5746">
                  <c:v>1.6079999999999999E-8</c:v>
                </c:pt>
                <c:pt idx="5747">
                  <c:v>1.585E-8</c:v>
                </c:pt>
                <c:pt idx="5748">
                  <c:v>1.548E-8</c:v>
                </c:pt>
                <c:pt idx="5749">
                  <c:v>1.52E-8</c:v>
                </c:pt>
                <c:pt idx="5750">
                  <c:v>1.488E-8</c:v>
                </c:pt>
                <c:pt idx="5751">
                  <c:v>1.46E-8</c:v>
                </c:pt>
                <c:pt idx="5752">
                  <c:v>1.427E-8</c:v>
                </c:pt>
                <c:pt idx="5753">
                  <c:v>1.3960000000000001E-8</c:v>
                </c:pt>
                <c:pt idx="5754">
                  <c:v>1.3750000000000001E-8</c:v>
                </c:pt>
                <c:pt idx="5755">
                  <c:v>1.3540000000000001E-8</c:v>
                </c:pt>
                <c:pt idx="5756">
                  <c:v>1.325E-8</c:v>
                </c:pt>
                <c:pt idx="5757">
                  <c:v>1.3000000000000001E-8</c:v>
                </c:pt>
                <c:pt idx="5758">
                  <c:v>1.2779999999999999E-8</c:v>
                </c:pt>
                <c:pt idx="5759">
                  <c:v>1.255E-8</c:v>
                </c:pt>
                <c:pt idx="5760">
                  <c:v>1.236E-8</c:v>
                </c:pt>
                <c:pt idx="5761">
                  <c:v>1.212E-8</c:v>
                </c:pt>
                <c:pt idx="5762">
                  <c:v>1.194E-8</c:v>
                </c:pt>
                <c:pt idx="5763">
                  <c:v>1.179E-8</c:v>
                </c:pt>
                <c:pt idx="5764">
                  <c:v>1.1609999999999999E-8</c:v>
                </c:pt>
                <c:pt idx="5765">
                  <c:v>1.143E-8</c:v>
                </c:pt>
                <c:pt idx="5766">
                  <c:v>1.1220000000000001E-8</c:v>
                </c:pt>
                <c:pt idx="5767">
                  <c:v>1.1069999999999999E-8</c:v>
                </c:pt>
                <c:pt idx="5768">
                  <c:v>1.09E-8</c:v>
                </c:pt>
                <c:pt idx="5769">
                  <c:v>1.0740000000000001E-8</c:v>
                </c:pt>
                <c:pt idx="5770">
                  <c:v>1.054E-8</c:v>
                </c:pt>
                <c:pt idx="5771">
                  <c:v>1.037E-8</c:v>
                </c:pt>
                <c:pt idx="5772">
                  <c:v>1.021E-8</c:v>
                </c:pt>
                <c:pt idx="5773">
                  <c:v>1.008E-8</c:v>
                </c:pt>
                <c:pt idx="5774">
                  <c:v>9.9520000000000004E-9</c:v>
                </c:pt>
                <c:pt idx="5775">
                  <c:v>9.8449999999999998E-9</c:v>
                </c:pt>
                <c:pt idx="5776">
                  <c:v>9.692E-9</c:v>
                </c:pt>
                <c:pt idx="5777">
                  <c:v>9.5879999999999996E-9</c:v>
                </c:pt>
                <c:pt idx="5778">
                  <c:v>9.4850000000000002E-9</c:v>
                </c:pt>
                <c:pt idx="5779">
                  <c:v>9.3830000000000004E-9</c:v>
                </c:pt>
                <c:pt idx="5780">
                  <c:v>9.2940000000000004E-9</c:v>
                </c:pt>
                <c:pt idx="5781">
                  <c:v>9.2050000000000004E-9</c:v>
                </c:pt>
                <c:pt idx="5782">
                  <c:v>9.1060000000000006E-9</c:v>
                </c:pt>
                <c:pt idx="5783">
                  <c:v>9.0289999999999993E-9</c:v>
                </c:pt>
                <c:pt idx="5784">
                  <c:v>8.9429999999999994E-9</c:v>
                </c:pt>
                <c:pt idx="5785">
                  <c:v>8.8580000000000006E-9</c:v>
                </c:pt>
                <c:pt idx="5786">
                  <c:v>8.7730000000000002E-9</c:v>
                </c:pt>
                <c:pt idx="5787">
                  <c:v>8.6889999999999993E-9</c:v>
                </c:pt>
                <c:pt idx="5788">
                  <c:v>8.6059999999999994E-9</c:v>
                </c:pt>
                <c:pt idx="5789">
                  <c:v>8.5240000000000008E-9</c:v>
                </c:pt>
                <c:pt idx="5790">
                  <c:v>8.4420000000000004E-9</c:v>
                </c:pt>
                <c:pt idx="5791">
                  <c:v>8.3519999999999993E-9</c:v>
                </c:pt>
                <c:pt idx="5792">
                  <c:v>8.2819999999999993E-9</c:v>
                </c:pt>
                <c:pt idx="5793">
                  <c:v>8.2019999999999996E-9</c:v>
                </c:pt>
                <c:pt idx="5794">
                  <c:v>8.1240000000000005E-9</c:v>
                </c:pt>
                <c:pt idx="5795">
                  <c:v>8.0659999999999992E-9</c:v>
                </c:pt>
                <c:pt idx="5796">
                  <c:v>7.9889999999999996E-9</c:v>
                </c:pt>
                <c:pt idx="5797">
                  <c:v>7.931E-9</c:v>
                </c:pt>
                <c:pt idx="5798">
                  <c:v>7.8459999999999996E-9</c:v>
                </c:pt>
                <c:pt idx="5799">
                  <c:v>4.9959999999999997E-9</c:v>
                </c:pt>
                <c:pt idx="5800">
                  <c:v>4.9959999999999997E-9</c:v>
                </c:pt>
                <c:pt idx="5801">
                  <c:v>4.9959999999999997E-9</c:v>
                </c:pt>
                <c:pt idx="5802">
                  <c:v>4.9959999999999997E-9</c:v>
                </c:pt>
                <c:pt idx="5803">
                  <c:v>4.9959999999999997E-9</c:v>
                </c:pt>
                <c:pt idx="5804">
                  <c:v>4.9959999999999997E-9</c:v>
                </c:pt>
                <c:pt idx="5805">
                  <c:v>4.9959999999999997E-9</c:v>
                </c:pt>
                <c:pt idx="5806">
                  <c:v>4.9959999999999997E-9</c:v>
                </c:pt>
                <c:pt idx="5807">
                  <c:v>4.9959999999999997E-9</c:v>
                </c:pt>
                <c:pt idx="5808">
                  <c:v>4.9959999999999997E-9</c:v>
                </c:pt>
                <c:pt idx="5809">
                  <c:v>4.9959999999999997E-9</c:v>
                </c:pt>
                <c:pt idx="5810">
                  <c:v>4.9959999999999997E-9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F19-487D-B183-6129EDBD8B3C}"/>
            </c:ext>
          </c:extLst>
        </c:ser>
        <c:ser>
          <c:idx val="1"/>
          <c:order val="1"/>
          <c:tx>
            <c:v>0.3x9mm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Sheet2!$H$2:$H$7380</c:f>
              <c:numCache>
                <c:formatCode>[h]:mm</c:formatCode>
                <c:ptCount val="7379"/>
                <c:pt idx="0">
                  <c:v>0</c:v>
                </c:pt>
                <c:pt idx="1">
                  <c:v>7.2916669159894809E-4</c:v>
                </c:pt>
                <c:pt idx="2">
                  <c:v>1.4583333613700233E-3</c:v>
                </c:pt>
                <c:pt idx="3">
                  <c:v>2.1759259543614462E-3</c:v>
                </c:pt>
                <c:pt idx="4">
                  <c:v>2.9166666936362162E-3</c:v>
                </c:pt>
                <c:pt idx="5">
                  <c:v>3.6458333561313339E-3</c:v>
                </c:pt>
                <c:pt idx="6">
                  <c:v>4.3634259491227567E-3</c:v>
                </c:pt>
                <c:pt idx="7">
                  <c:v>5.092592618893832E-3</c:v>
                </c:pt>
                <c:pt idx="8">
                  <c:v>5.8217592813889496E-3</c:v>
                </c:pt>
                <c:pt idx="9">
                  <c:v>6.5393518743803725E-3</c:v>
                </c:pt>
                <c:pt idx="10">
                  <c:v>7.2685185441514477E-3</c:v>
                </c:pt>
                <c:pt idx="11">
                  <c:v>7.997685213922523E-3</c:v>
                </c:pt>
                <c:pt idx="12">
                  <c:v>8.7152777996379882E-3</c:v>
                </c:pt>
                <c:pt idx="13">
                  <c:v>9.4444444694090635E-3</c:v>
                </c:pt>
                <c:pt idx="14">
                  <c:v>1.0173611139180139E-2</c:v>
                </c:pt>
                <c:pt idx="15">
                  <c:v>1.0902777801675256E-2</c:v>
                </c:pt>
                <c:pt idx="16">
                  <c:v>1.1620370394666679E-2</c:v>
                </c:pt>
                <c:pt idx="17">
                  <c:v>1.2349537064437754E-2</c:v>
                </c:pt>
                <c:pt idx="18">
                  <c:v>1.3078703726932872E-2</c:v>
                </c:pt>
                <c:pt idx="19">
                  <c:v>1.3796296319924295E-2</c:v>
                </c:pt>
                <c:pt idx="20">
                  <c:v>1.452546298969537E-2</c:v>
                </c:pt>
                <c:pt idx="21">
                  <c:v>1.5254629652190488E-2</c:v>
                </c:pt>
                <c:pt idx="22">
                  <c:v>1.5972222245181911E-2</c:v>
                </c:pt>
                <c:pt idx="23">
                  <c:v>1.6701388914952986E-2</c:v>
                </c:pt>
                <c:pt idx="24">
                  <c:v>1.7430555577448104E-2</c:v>
                </c:pt>
                <c:pt idx="25">
                  <c:v>1.8148148170439526E-2</c:v>
                </c:pt>
                <c:pt idx="26">
                  <c:v>1.8877314840210602E-2</c:v>
                </c:pt>
                <c:pt idx="27">
                  <c:v>1.9606481509981677E-2</c:v>
                </c:pt>
                <c:pt idx="28">
                  <c:v>2.0324074095697142E-2</c:v>
                </c:pt>
                <c:pt idx="29">
                  <c:v>2.106481484224787E-2</c:v>
                </c:pt>
                <c:pt idx="30">
                  <c:v>2.1840277804585639E-2</c:v>
                </c:pt>
                <c:pt idx="31">
                  <c:v>2.2557870397577062E-2</c:v>
                </c:pt>
                <c:pt idx="32">
                  <c:v>2.328703706007218E-2</c:v>
                </c:pt>
                <c:pt idx="33">
                  <c:v>2.4016203729843255E-2</c:v>
                </c:pt>
                <c:pt idx="34">
                  <c:v>2.4733796322834678E-2</c:v>
                </c:pt>
                <c:pt idx="35">
                  <c:v>2.5462962985329796E-2</c:v>
                </c:pt>
                <c:pt idx="36">
                  <c:v>2.6192129655100871E-2</c:v>
                </c:pt>
                <c:pt idx="37">
                  <c:v>2.6909722248092294E-2</c:v>
                </c:pt>
                <c:pt idx="38">
                  <c:v>2.7638888910587411E-2</c:v>
                </c:pt>
                <c:pt idx="39">
                  <c:v>2.8368055580358487E-2</c:v>
                </c:pt>
                <c:pt idx="40">
                  <c:v>2.9085648173349909E-2</c:v>
                </c:pt>
                <c:pt idx="41">
                  <c:v>2.9814814843120985E-2</c:v>
                </c:pt>
                <c:pt idx="42">
                  <c:v>3.0543981505616102E-2</c:v>
                </c:pt>
                <c:pt idx="43">
                  <c:v>3.1261574098607525E-2</c:v>
                </c:pt>
                <c:pt idx="44">
                  <c:v>3.19907407683786E-2</c:v>
                </c:pt>
                <c:pt idx="45">
                  <c:v>3.2719907430873718E-2</c:v>
                </c:pt>
                <c:pt idx="46">
                  <c:v>3.3437500023865141E-2</c:v>
                </c:pt>
                <c:pt idx="47">
                  <c:v>3.4166666693636216E-2</c:v>
                </c:pt>
                <c:pt idx="48">
                  <c:v>3.4884259286627639E-2</c:v>
                </c:pt>
                <c:pt idx="49">
                  <c:v>3.5613425949122757E-2</c:v>
                </c:pt>
                <c:pt idx="50">
                  <c:v>3.6342592618893832E-2</c:v>
                </c:pt>
                <c:pt idx="51">
                  <c:v>3.7060185211885255E-2</c:v>
                </c:pt>
                <c:pt idx="52">
                  <c:v>3.7789351874380372E-2</c:v>
                </c:pt>
                <c:pt idx="53">
                  <c:v>3.8518518544151448E-2</c:v>
                </c:pt>
                <c:pt idx="54">
                  <c:v>3.9236111137142871E-2</c:v>
                </c:pt>
                <c:pt idx="55">
                  <c:v>3.9965277799637988E-2</c:v>
                </c:pt>
                <c:pt idx="56">
                  <c:v>4.0694444469409063E-2</c:v>
                </c:pt>
                <c:pt idx="57">
                  <c:v>4.1423611139180139E-2</c:v>
                </c:pt>
                <c:pt idx="58">
                  <c:v>4.2141203732171562E-2</c:v>
                </c:pt>
                <c:pt idx="59">
                  <c:v>4.2870370394666679E-2</c:v>
                </c:pt>
                <c:pt idx="60">
                  <c:v>4.3599537064437754E-2</c:v>
                </c:pt>
                <c:pt idx="61">
                  <c:v>4.4317129657429177E-2</c:v>
                </c:pt>
                <c:pt idx="62">
                  <c:v>4.5046296319924295E-2</c:v>
                </c:pt>
                <c:pt idx="63">
                  <c:v>4.577546298969537E-2</c:v>
                </c:pt>
                <c:pt idx="64">
                  <c:v>4.6493055582686793E-2</c:v>
                </c:pt>
                <c:pt idx="65">
                  <c:v>4.7222222245181911E-2</c:v>
                </c:pt>
                <c:pt idx="66">
                  <c:v>4.7951388914952986E-2</c:v>
                </c:pt>
                <c:pt idx="67">
                  <c:v>4.8668981507944409E-2</c:v>
                </c:pt>
                <c:pt idx="68">
                  <c:v>4.9398148170439526E-2</c:v>
                </c:pt>
                <c:pt idx="69">
                  <c:v>5.0127314840210602E-2</c:v>
                </c:pt>
                <c:pt idx="70">
                  <c:v>5.0844907433202025E-2</c:v>
                </c:pt>
                <c:pt idx="71">
                  <c:v>5.1574074095697142E-2</c:v>
                </c:pt>
                <c:pt idx="72">
                  <c:v>5.2303240765468217E-2</c:v>
                </c:pt>
                <c:pt idx="73">
                  <c:v>5.302083335845964E-2</c:v>
                </c:pt>
                <c:pt idx="74">
                  <c:v>5.3750000028230716E-2</c:v>
                </c:pt>
                <c:pt idx="75">
                  <c:v>5.4479166690725833E-2</c:v>
                </c:pt>
                <c:pt idx="76">
                  <c:v>5.5208333360496908E-2</c:v>
                </c:pt>
                <c:pt idx="77">
                  <c:v>5.5925925953488331E-2</c:v>
                </c:pt>
                <c:pt idx="78">
                  <c:v>5.6655092615983449E-2</c:v>
                </c:pt>
                <c:pt idx="79">
                  <c:v>5.7384259285754524E-2</c:v>
                </c:pt>
                <c:pt idx="80">
                  <c:v>5.8101851878745947E-2</c:v>
                </c:pt>
                <c:pt idx="81">
                  <c:v>5.8877314841083717E-2</c:v>
                </c:pt>
                <c:pt idx="82">
                  <c:v>5.9606481503578834E-2</c:v>
                </c:pt>
                <c:pt idx="83">
                  <c:v>6.0335648173349909E-2</c:v>
                </c:pt>
                <c:pt idx="84">
                  <c:v>6.1053240766341332E-2</c:v>
                </c:pt>
                <c:pt idx="85">
                  <c:v>6.1782407436112408E-2</c:v>
                </c:pt>
                <c:pt idx="86">
                  <c:v>6.2511574098607525E-2</c:v>
                </c:pt>
                <c:pt idx="87">
                  <c:v>6.3229166691598948E-2</c:v>
                </c:pt>
                <c:pt idx="88">
                  <c:v>6.3958333361370023E-2</c:v>
                </c:pt>
                <c:pt idx="89">
                  <c:v>6.4687500023865141E-2</c:v>
                </c:pt>
                <c:pt idx="90">
                  <c:v>6.5405092616856564E-2</c:v>
                </c:pt>
                <c:pt idx="91">
                  <c:v>6.6134259286627639E-2</c:v>
                </c:pt>
                <c:pt idx="92">
                  <c:v>6.6863425949122757E-2</c:v>
                </c:pt>
                <c:pt idx="93">
                  <c:v>6.758101854211418E-2</c:v>
                </c:pt>
                <c:pt idx="94">
                  <c:v>6.8310185211885255E-2</c:v>
                </c:pt>
                <c:pt idx="95">
                  <c:v>6.9039351874380372E-2</c:v>
                </c:pt>
                <c:pt idx="96">
                  <c:v>6.9756944467371795E-2</c:v>
                </c:pt>
                <c:pt idx="97">
                  <c:v>7.0486111137142871E-2</c:v>
                </c:pt>
                <c:pt idx="98">
                  <c:v>7.1203703730134293E-2</c:v>
                </c:pt>
                <c:pt idx="99">
                  <c:v>7.1932870392629411E-2</c:v>
                </c:pt>
                <c:pt idx="100">
                  <c:v>7.2662037062400486E-2</c:v>
                </c:pt>
                <c:pt idx="101">
                  <c:v>7.3379629655391909E-2</c:v>
                </c:pt>
                <c:pt idx="102">
                  <c:v>7.4108796317887027E-2</c:v>
                </c:pt>
                <c:pt idx="103">
                  <c:v>7.4837962987658102E-2</c:v>
                </c:pt>
                <c:pt idx="104">
                  <c:v>7.5555555580649525E-2</c:v>
                </c:pt>
                <c:pt idx="105">
                  <c:v>7.62847222504206E-2</c:v>
                </c:pt>
                <c:pt idx="106">
                  <c:v>7.7013888912915718E-2</c:v>
                </c:pt>
                <c:pt idx="107">
                  <c:v>7.7731481505907141E-2</c:v>
                </c:pt>
                <c:pt idx="108">
                  <c:v>7.8460648175678216E-2</c:v>
                </c:pt>
                <c:pt idx="109">
                  <c:v>7.9189814838173334E-2</c:v>
                </c:pt>
                <c:pt idx="110">
                  <c:v>7.9907407431164756E-2</c:v>
                </c:pt>
                <c:pt idx="111">
                  <c:v>8.0636574100935832E-2</c:v>
                </c:pt>
                <c:pt idx="112">
                  <c:v>8.1412037063273601E-2</c:v>
                </c:pt>
                <c:pt idx="113">
                  <c:v>8.2141203725768719E-2</c:v>
                </c:pt>
                <c:pt idx="114">
                  <c:v>8.2870370395539794E-2</c:v>
                </c:pt>
                <c:pt idx="115">
                  <c:v>8.3599537065310869E-2</c:v>
                </c:pt>
                <c:pt idx="116">
                  <c:v>8.4317129658302292E-2</c:v>
                </c:pt>
                <c:pt idx="117">
                  <c:v>8.504629632079741E-2</c:v>
                </c:pt>
                <c:pt idx="118">
                  <c:v>8.5763888913788833E-2</c:v>
                </c:pt>
                <c:pt idx="119">
                  <c:v>8.6493055583559908E-2</c:v>
                </c:pt>
                <c:pt idx="120">
                  <c:v>8.7222222246055026E-2</c:v>
                </c:pt>
                <c:pt idx="121">
                  <c:v>8.7939814839046448E-2</c:v>
                </c:pt>
                <c:pt idx="122">
                  <c:v>8.8668981508817524E-2</c:v>
                </c:pt>
                <c:pt idx="123">
                  <c:v>8.9398148171312641E-2</c:v>
                </c:pt>
                <c:pt idx="124">
                  <c:v>9.0127314841083717E-2</c:v>
                </c:pt>
                <c:pt idx="125">
                  <c:v>9.0844907434075139E-2</c:v>
                </c:pt>
                <c:pt idx="126">
                  <c:v>9.1574074096570257E-2</c:v>
                </c:pt>
                <c:pt idx="127">
                  <c:v>9.229166668956168E-2</c:v>
                </c:pt>
                <c:pt idx="128">
                  <c:v>9.3020833359332755E-2</c:v>
                </c:pt>
                <c:pt idx="129">
                  <c:v>9.3750000021827873E-2</c:v>
                </c:pt>
                <c:pt idx="130">
                  <c:v>9.4479166691598948E-2</c:v>
                </c:pt>
                <c:pt idx="131">
                  <c:v>9.5196759284590371E-2</c:v>
                </c:pt>
                <c:pt idx="132">
                  <c:v>9.5925925954361446E-2</c:v>
                </c:pt>
                <c:pt idx="133">
                  <c:v>9.6655092616856564E-2</c:v>
                </c:pt>
                <c:pt idx="134">
                  <c:v>9.7372685209847987E-2</c:v>
                </c:pt>
                <c:pt idx="135">
                  <c:v>9.8101851879619062E-2</c:v>
                </c:pt>
                <c:pt idx="136">
                  <c:v>9.883101854211418E-2</c:v>
                </c:pt>
                <c:pt idx="137">
                  <c:v>9.9548611135105602E-2</c:v>
                </c:pt>
                <c:pt idx="138">
                  <c:v>0.10027777780487668</c:v>
                </c:pt>
                <c:pt idx="139">
                  <c:v>0.1010069444673718</c:v>
                </c:pt>
                <c:pt idx="140">
                  <c:v>0.10173611113714287</c:v>
                </c:pt>
                <c:pt idx="141">
                  <c:v>0.10245370373013429</c:v>
                </c:pt>
                <c:pt idx="142">
                  <c:v>0.10318287039262941</c:v>
                </c:pt>
                <c:pt idx="143">
                  <c:v>0.10391203706240049</c:v>
                </c:pt>
                <c:pt idx="144">
                  <c:v>0.10462962965539191</c:v>
                </c:pt>
                <c:pt idx="145">
                  <c:v>0.10535879631788703</c:v>
                </c:pt>
                <c:pt idx="146">
                  <c:v>0.1060879629876581</c:v>
                </c:pt>
                <c:pt idx="147">
                  <c:v>0.10680555558064952</c:v>
                </c:pt>
                <c:pt idx="148">
                  <c:v>0.1075347222504206</c:v>
                </c:pt>
                <c:pt idx="149">
                  <c:v>0.10825231484341202</c:v>
                </c:pt>
                <c:pt idx="150">
                  <c:v>0.10898148150590714</c:v>
                </c:pt>
                <c:pt idx="151">
                  <c:v>0.10971064817567822</c:v>
                </c:pt>
                <c:pt idx="152">
                  <c:v>0.11043981483817333</c:v>
                </c:pt>
                <c:pt idx="153">
                  <c:v>0.11115740743116476</c:v>
                </c:pt>
                <c:pt idx="154">
                  <c:v>0.11188657410093583</c:v>
                </c:pt>
                <c:pt idx="155">
                  <c:v>0.11261574076343095</c:v>
                </c:pt>
                <c:pt idx="156">
                  <c:v>0.11334490743320202</c:v>
                </c:pt>
                <c:pt idx="157">
                  <c:v>0.11406250002619345</c:v>
                </c:pt>
                <c:pt idx="158">
                  <c:v>0.11483796298853122</c:v>
                </c:pt>
                <c:pt idx="159">
                  <c:v>0.11556712965830229</c:v>
                </c:pt>
                <c:pt idx="160">
                  <c:v>0.11629629632079741</c:v>
                </c:pt>
                <c:pt idx="161">
                  <c:v>0.11702546299056849</c:v>
                </c:pt>
                <c:pt idx="162">
                  <c:v>0.11774305558355991</c:v>
                </c:pt>
                <c:pt idx="163">
                  <c:v>0.11847222224605503</c:v>
                </c:pt>
                <c:pt idx="164">
                  <c:v>0.1192013889158261</c:v>
                </c:pt>
                <c:pt idx="165">
                  <c:v>0.11991898150881752</c:v>
                </c:pt>
                <c:pt idx="166">
                  <c:v>0.12064814817131264</c:v>
                </c:pt>
                <c:pt idx="167">
                  <c:v>0.12137731484108372</c:v>
                </c:pt>
                <c:pt idx="168">
                  <c:v>0.12209490743407514</c:v>
                </c:pt>
                <c:pt idx="169">
                  <c:v>0.12282407409657026</c:v>
                </c:pt>
                <c:pt idx="170">
                  <c:v>0.12355324076634133</c:v>
                </c:pt>
                <c:pt idx="171">
                  <c:v>0.12428240743611241</c:v>
                </c:pt>
                <c:pt idx="172">
                  <c:v>0.12500000002182787</c:v>
                </c:pt>
                <c:pt idx="173">
                  <c:v>0.12572916669159895</c:v>
                </c:pt>
                <c:pt idx="174">
                  <c:v>0.12645833336137002</c:v>
                </c:pt>
                <c:pt idx="175">
                  <c:v>0.12717592595436145</c:v>
                </c:pt>
                <c:pt idx="176">
                  <c:v>0.12790509261685656</c:v>
                </c:pt>
                <c:pt idx="177">
                  <c:v>0.12863425928662764</c:v>
                </c:pt>
                <c:pt idx="178">
                  <c:v>0.12936342594912276</c:v>
                </c:pt>
                <c:pt idx="179">
                  <c:v>0.13008101854211418</c:v>
                </c:pt>
                <c:pt idx="180">
                  <c:v>0.13081018521188525</c:v>
                </c:pt>
                <c:pt idx="181">
                  <c:v>0.13153935187438037</c:v>
                </c:pt>
                <c:pt idx="182">
                  <c:v>0.1322569444673718</c:v>
                </c:pt>
                <c:pt idx="183">
                  <c:v>0.13298611113714287</c:v>
                </c:pt>
                <c:pt idx="184">
                  <c:v>0.13376157409948064</c:v>
                </c:pt>
                <c:pt idx="185">
                  <c:v>0.13449074076925172</c:v>
                </c:pt>
                <c:pt idx="186">
                  <c:v>0.13520833335496718</c:v>
                </c:pt>
                <c:pt idx="187">
                  <c:v>0.13593750002473826</c:v>
                </c:pt>
                <c:pt idx="188">
                  <c:v>0.13666666669450933</c:v>
                </c:pt>
                <c:pt idx="189">
                  <c:v>0.13738425928750075</c:v>
                </c:pt>
                <c:pt idx="190">
                  <c:v>0.13811342594999587</c:v>
                </c:pt>
                <c:pt idx="191">
                  <c:v>0.13884259261976695</c:v>
                </c:pt>
                <c:pt idx="192">
                  <c:v>0.13957175928226206</c:v>
                </c:pt>
                <c:pt idx="193">
                  <c:v>0.14028935187525349</c:v>
                </c:pt>
                <c:pt idx="194">
                  <c:v>0.14101851854502456</c:v>
                </c:pt>
                <c:pt idx="195">
                  <c:v>0.14179398150736233</c:v>
                </c:pt>
                <c:pt idx="196">
                  <c:v>0.14252314816985745</c:v>
                </c:pt>
                <c:pt idx="197">
                  <c:v>0.14324074076284887</c:v>
                </c:pt>
                <c:pt idx="198">
                  <c:v>0.14396990743261995</c:v>
                </c:pt>
                <c:pt idx="199">
                  <c:v>0.14469907410239102</c:v>
                </c:pt>
                <c:pt idx="200">
                  <c:v>0.14541666669538245</c:v>
                </c:pt>
                <c:pt idx="201">
                  <c:v>0.14619212965772022</c:v>
                </c:pt>
                <c:pt idx="202">
                  <c:v>0.14692129632021533</c:v>
                </c:pt>
                <c:pt idx="203">
                  <c:v>0.14765046298998641</c:v>
                </c:pt>
                <c:pt idx="204">
                  <c:v>0.14836805558297783</c:v>
                </c:pt>
                <c:pt idx="205">
                  <c:v>0.14909722224547295</c:v>
                </c:pt>
                <c:pt idx="206">
                  <c:v>0.14982638891524402</c:v>
                </c:pt>
                <c:pt idx="207">
                  <c:v>0.15054398150823545</c:v>
                </c:pt>
                <c:pt idx="208">
                  <c:v>0.15127314817073056</c:v>
                </c:pt>
                <c:pt idx="209">
                  <c:v>0.15200231484050164</c:v>
                </c:pt>
                <c:pt idx="210">
                  <c:v>0.15271990743349306</c:v>
                </c:pt>
                <c:pt idx="211">
                  <c:v>0.15344907409598818</c:v>
                </c:pt>
                <c:pt idx="212">
                  <c:v>0.15422453706560191</c:v>
                </c:pt>
                <c:pt idx="213">
                  <c:v>0.15495370372809703</c:v>
                </c:pt>
                <c:pt idx="214">
                  <c:v>0.1556828703978681</c:v>
                </c:pt>
                <c:pt idx="215">
                  <c:v>0.15640046299085952</c:v>
                </c:pt>
                <c:pt idx="216">
                  <c:v>0.15712962965335464</c:v>
                </c:pt>
                <c:pt idx="217">
                  <c:v>0.15785879632312572</c:v>
                </c:pt>
                <c:pt idx="218">
                  <c:v>0.15857638891611714</c:v>
                </c:pt>
                <c:pt idx="219">
                  <c:v>0.15930555557861226</c:v>
                </c:pt>
                <c:pt idx="220">
                  <c:v>0.16003472224838333</c:v>
                </c:pt>
                <c:pt idx="221">
                  <c:v>0.16075231484137475</c:v>
                </c:pt>
                <c:pt idx="222">
                  <c:v>0.16148148150386987</c:v>
                </c:pt>
                <c:pt idx="223">
                  <c:v>0.16221064817364095</c:v>
                </c:pt>
                <c:pt idx="224">
                  <c:v>0.16292824076663237</c:v>
                </c:pt>
                <c:pt idx="225">
                  <c:v>0.16365740742912749</c:v>
                </c:pt>
                <c:pt idx="226">
                  <c:v>0.16438657409889856</c:v>
                </c:pt>
                <c:pt idx="227">
                  <c:v>0.16510416669188999</c:v>
                </c:pt>
                <c:pt idx="228">
                  <c:v>0.16583333336166106</c:v>
                </c:pt>
                <c:pt idx="229">
                  <c:v>0.16656250002415618</c:v>
                </c:pt>
                <c:pt idx="230">
                  <c:v>0.1672800926171476</c:v>
                </c:pt>
                <c:pt idx="231">
                  <c:v>0.16800925928691868</c:v>
                </c:pt>
                <c:pt idx="232">
                  <c:v>0.1687384259494138</c:v>
                </c:pt>
                <c:pt idx="233">
                  <c:v>0.16945601854240522</c:v>
                </c:pt>
                <c:pt idx="234">
                  <c:v>0.17018518521217629</c:v>
                </c:pt>
                <c:pt idx="235">
                  <c:v>0.17091435187467141</c:v>
                </c:pt>
                <c:pt idx="236">
                  <c:v>0.17163194446766283</c:v>
                </c:pt>
                <c:pt idx="237">
                  <c:v>0.17236111113743391</c:v>
                </c:pt>
                <c:pt idx="238">
                  <c:v>0.17313657409977168</c:v>
                </c:pt>
                <c:pt idx="239">
                  <c:v>0.1738657407622668</c:v>
                </c:pt>
                <c:pt idx="240">
                  <c:v>0.17458333335525822</c:v>
                </c:pt>
                <c:pt idx="241">
                  <c:v>0.17531250002502929</c:v>
                </c:pt>
                <c:pt idx="242">
                  <c:v>0.17604166669480037</c:v>
                </c:pt>
                <c:pt idx="243">
                  <c:v>0.17675925928779179</c:v>
                </c:pt>
                <c:pt idx="244">
                  <c:v>0.17748842595028691</c:v>
                </c:pt>
                <c:pt idx="245">
                  <c:v>0.17821759262005799</c:v>
                </c:pt>
                <c:pt idx="246">
                  <c:v>0.17893518521304941</c:v>
                </c:pt>
                <c:pt idx="247">
                  <c:v>0.17966435187554453</c:v>
                </c:pt>
                <c:pt idx="248">
                  <c:v>0.1803935185453156</c:v>
                </c:pt>
                <c:pt idx="249">
                  <c:v>0.18111111113830702</c:v>
                </c:pt>
                <c:pt idx="250">
                  <c:v>0.18184027780080214</c:v>
                </c:pt>
                <c:pt idx="251">
                  <c:v>0.18256944447057322</c:v>
                </c:pt>
                <c:pt idx="252">
                  <c:v>0.18328703706356464</c:v>
                </c:pt>
                <c:pt idx="253">
                  <c:v>0.18401620372605976</c:v>
                </c:pt>
                <c:pt idx="254">
                  <c:v>0.18479166668839753</c:v>
                </c:pt>
                <c:pt idx="255">
                  <c:v>0.1855208333581686</c:v>
                </c:pt>
                <c:pt idx="256">
                  <c:v>0.18623842595116002</c:v>
                </c:pt>
                <c:pt idx="257">
                  <c:v>0.1869675926209311</c:v>
                </c:pt>
                <c:pt idx="258">
                  <c:v>0.18769675928342622</c:v>
                </c:pt>
                <c:pt idx="259">
                  <c:v>0.18841435187641764</c:v>
                </c:pt>
                <c:pt idx="260">
                  <c:v>0.18914351854618872</c:v>
                </c:pt>
                <c:pt idx="261">
                  <c:v>0.18987268520868383</c:v>
                </c:pt>
                <c:pt idx="262">
                  <c:v>0.19059027780167526</c:v>
                </c:pt>
                <c:pt idx="263">
                  <c:v>0.19131944447144633</c:v>
                </c:pt>
                <c:pt idx="264">
                  <c:v>0.19204861113394145</c:v>
                </c:pt>
                <c:pt idx="265">
                  <c:v>0.19282407409627922</c:v>
                </c:pt>
                <c:pt idx="266">
                  <c:v>0.19354166668927064</c:v>
                </c:pt>
                <c:pt idx="267">
                  <c:v>0.19427083335904172</c:v>
                </c:pt>
                <c:pt idx="268">
                  <c:v>0.19500000002153683</c:v>
                </c:pt>
                <c:pt idx="269">
                  <c:v>0.19571759261452826</c:v>
                </c:pt>
                <c:pt idx="270">
                  <c:v>0.19644675928429933</c:v>
                </c:pt>
                <c:pt idx="271">
                  <c:v>0.19717592595407041</c:v>
                </c:pt>
                <c:pt idx="272">
                  <c:v>0.19789351854706183</c:v>
                </c:pt>
                <c:pt idx="273">
                  <c:v>0.19862268520955695</c:v>
                </c:pt>
                <c:pt idx="274">
                  <c:v>0.19935185187932802</c:v>
                </c:pt>
                <c:pt idx="275">
                  <c:v>0.20006944447231945</c:v>
                </c:pt>
                <c:pt idx="276">
                  <c:v>0.20079861113481456</c:v>
                </c:pt>
                <c:pt idx="277">
                  <c:v>0.20152777780458564</c:v>
                </c:pt>
                <c:pt idx="278">
                  <c:v>0.20224537039757706</c:v>
                </c:pt>
                <c:pt idx="279">
                  <c:v>0.20297453706007218</c:v>
                </c:pt>
                <c:pt idx="280">
                  <c:v>0.20370370372984326</c:v>
                </c:pt>
                <c:pt idx="281">
                  <c:v>0.20447916669218102</c:v>
                </c:pt>
                <c:pt idx="282">
                  <c:v>0.20519675928517245</c:v>
                </c:pt>
                <c:pt idx="283">
                  <c:v>0.20592592594766757</c:v>
                </c:pt>
                <c:pt idx="284">
                  <c:v>0.20665509261743864</c:v>
                </c:pt>
                <c:pt idx="285">
                  <c:v>0.20737268521043006</c:v>
                </c:pt>
                <c:pt idx="286">
                  <c:v>0.20810185188020114</c:v>
                </c:pt>
                <c:pt idx="287">
                  <c:v>0.20881944447319256</c:v>
                </c:pt>
                <c:pt idx="288">
                  <c:v>0.20954861113568768</c:v>
                </c:pt>
                <c:pt idx="289">
                  <c:v>0.21027777780545875</c:v>
                </c:pt>
                <c:pt idx="290">
                  <c:v>0.21099537039845018</c:v>
                </c:pt>
                <c:pt idx="291">
                  <c:v>0.21172453706094529</c:v>
                </c:pt>
                <c:pt idx="292">
                  <c:v>0.21245370373071637</c:v>
                </c:pt>
                <c:pt idx="293">
                  <c:v>0.21317129632370779</c:v>
                </c:pt>
                <c:pt idx="294">
                  <c:v>0.21390046298620291</c:v>
                </c:pt>
                <c:pt idx="295">
                  <c:v>0.21462962965597399</c:v>
                </c:pt>
                <c:pt idx="296">
                  <c:v>0.21534722224896541</c:v>
                </c:pt>
                <c:pt idx="297">
                  <c:v>0.21607638891146053</c:v>
                </c:pt>
                <c:pt idx="298">
                  <c:v>0.2168055555812316</c:v>
                </c:pt>
                <c:pt idx="299">
                  <c:v>0.21752314817422302</c:v>
                </c:pt>
                <c:pt idx="300">
                  <c:v>0.21825231483671814</c:v>
                </c:pt>
                <c:pt idx="301">
                  <c:v>0.21898148150648922</c:v>
                </c:pt>
                <c:pt idx="302">
                  <c:v>0.21969907409948064</c:v>
                </c:pt>
                <c:pt idx="303">
                  <c:v>0.22042824076925172</c:v>
                </c:pt>
                <c:pt idx="304">
                  <c:v>0.22115740743174683</c:v>
                </c:pt>
                <c:pt idx="305">
                  <c:v>0.22187500002473826</c:v>
                </c:pt>
                <c:pt idx="306">
                  <c:v>0.22260416669450933</c:v>
                </c:pt>
                <c:pt idx="307">
                  <c:v>0.2233796296568471</c:v>
                </c:pt>
                <c:pt idx="308">
                  <c:v>0.22410879631934222</c:v>
                </c:pt>
                <c:pt idx="309">
                  <c:v>0.22482638891233364</c:v>
                </c:pt>
                <c:pt idx="310">
                  <c:v>0.22555555558210472</c:v>
                </c:pt>
                <c:pt idx="311">
                  <c:v>0.22628472224459983</c:v>
                </c:pt>
                <c:pt idx="312">
                  <c:v>0.22701388891437091</c:v>
                </c:pt>
                <c:pt idx="313">
                  <c:v>0.22778935187670868</c:v>
                </c:pt>
                <c:pt idx="314">
                  <c:v>0.2285069444697001</c:v>
                </c:pt>
                <c:pt idx="315">
                  <c:v>0.22923611113947118</c:v>
                </c:pt>
                <c:pt idx="316">
                  <c:v>0.22996527780196629</c:v>
                </c:pt>
                <c:pt idx="317">
                  <c:v>0.23068287039495772</c:v>
                </c:pt>
                <c:pt idx="318">
                  <c:v>0.23141203706472879</c:v>
                </c:pt>
                <c:pt idx="319">
                  <c:v>0.23214120372722391</c:v>
                </c:pt>
                <c:pt idx="320">
                  <c:v>0.23285879632021533</c:v>
                </c:pt>
                <c:pt idx="321">
                  <c:v>0.23358796298998641</c:v>
                </c:pt>
                <c:pt idx="322">
                  <c:v>0.23431712965248153</c:v>
                </c:pt>
                <c:pt idx="323">
                  <c:v>0.23503472224547295</c:v>
                </c:pt>
                <c:pt idx="324">
                  <c:v>0.23576388891524402</c:v>
                </c:pt>
                <c:pt idx="325">
                  <c:v>0.23649305557773914</c:v>
                </c:pt>
                <c:pt idx="326">
                  <c:v>0.23721064817073056</c:v>
                </c:pt>
                <c:pt idx="327">
                  <c:v>0.23793981484050164</c:v>
                </c:pt>
                <c:pt idx="328">
                  <c:v>0.23866898150299676</c:v>
                </c:pt>
                <c:pt idx="329">
                  <c:v>0.23939814817276783</c:v>
                </c:pt>
                <c:pt idx="330">
                  <c:v>0.24011574076575926</c:v>
                </c:pt>
                <c:pt idx="331">
                  <c:v>0.24084490743553033</c:v>
                </c:pt>
                <c:pt idx="332">
                  <c:v>0.24157407409802545</c:v>
                </c:pt>
                <c:pt idx="333">
                  <c:v>0.24229166669101687</c:v>
                </c:pt>
                <c:pt idx="334">
                  <c:v>0.24302083336078795</c:v>
                </c:pt>
                <c:pt idx="335">
                  <c:v>0.24375000002328306</c:v>
                </c:pt>
                <c:pt idx="336">
                  <c:v>0.24446759261627449</c:v>
                </c:pt>
                <c:pt idx="337">
                  <c:v>0.24519675928604556</c:v>
                </c:pt>
                <c:pt idx="338">
                  <c:v>0.24592592594854068</c:v>
                </c:pt>
                <c:pt idx="339">
                  <c:v>0.2466435185415321</c:v>
                </c:pt>
                <c:pt idx="340">
                  <c:v>0.24737268521130318</c:v>
                </c:pt>
                <c:pt idx="341">
                  <c:v>0.2481018518737983</c:v>
                </c:pt>
                <c:pt idx="342">
                  <c:v>0.24881944446678972</c:v>
                </c:pt>
                <c:pt idx="343">
                  <c:v>0.24954861113656079</c:v>
                </c:pt>
                <c:pt idx="344">
                  <c:v>0.25032407409889856</c:v>
                </c:pt>
                <c:pt idx="345">
                  <c:v>0.25105324076866964</c:v>
                </c:pt>
                <c:pt idx="346">
                  <c:v>0.25178240743116476</c:v>
                </c:pt>
                <c:pt idx="347">
                  <c:v>0.25250000002415618</c:v>
                </c:pt>
                <c:pt idx="348">
                  <c:v>0.25322916669392725</c:v>
                </c:pt>
                <c:pt idx="349">
                  <c:v>0.25395833335642237</c:v>
                </c:pt>
                <c:pt idx="350">
                  <c:v>0.2546759259494138</c:v>
                </c:pt>
                <c:pt idx="351">
                  <c:v>0.25540509261918487</c:v>
                </c:pt>
                <c:pt idx="352">
                  <c:v>0.25613425928167999</c:v>
                </c:pt>
                <c:pt idx="353">
                  <c:v>0.25686342595145106</c:v>
                </c:pt>
                <c:pt idx="354">
                  <c:v>0.25758101854444249</c:v>
                </c:pt>
                <c:pt idx="355">
                  <c:v>0.2583101852069376</c:v>
                </c:pt>
                <c:pt idx="356">
                  <c:v>0.25903935187670868</c:v>
                </c:pt>
                <c:pt idx="357">
                  <c:v>0.2597569444697001</c:v>
                </c:pt>
                <c:pt idx="358">
                  <c:v>0.26048611113947118</c:v>
                </c:pt>
                <c:pt idx="359">
                  <c:v>0.26121527780196629</c:v>
                </c:pt>
                <c:pt idx="360">
                  <c:v>0.26193287039495772</c:v>
                </c:pt>
                <c:pt idx="361">
                  <c:v>0.26266203706472879</c:v>
                </c:pt>
                <c:pt idx="362">
                  <c:v>0.26339120372722391</c:v>
                </c:pt>
                <c:pt idx="363">
                  <c:v>0.26410879632021533</c:v>
                </c:pt>
                <c:pt idx="364">
                  <c:v>0.26483796298998641</c:v>
                </c:pt>
                <c:pt idx="365">
                  <c:v>0.26556712965248153</c:v>
                </c:pt>
                <c:pt idx="366">
                  <c:v>0.26628472224547295</c:v>
                </c:pt>
                <c:pt idx="367">
                  <c:v>0.26701388891524402</c:v>
                </c:pt>
                <c:pt idx="368">
                  <c:v>0.26774305557773914</c:v>
                </c:pt>
                <c:pt idx="369">
                  <c:v>0.26846064817073056</c:v>
                </c:pt>
                <c:pt idx="370">
                  <c:v>0.26918981484050164</c:v>
                </c:pt>
                <c:pt idx="371">
                  <c:v>0.26991898150299676</c:v>
                </c:pt>
                <c:pt idx="372">
                  <c:v>0.27063657409598818</c:v>
                </c:pt>
                <c:pt idx="373">
                  <c:v>0.27136574076575926</c:v>
                </c:pt>
                <c:pt idx="374">
                  <c:v>0.27209490743553033</c:v>
                </c:pt>
                <c:pt idx="375">
                  <c:v>0.2728703703978681</c:v>
                </c:pt>
                <c:pt idx="376">
                  <c:v>0.27358796299085952</c:v>
                </c:pt>
                <c:pt idx="377">
                  <c:v>0.27431712965335464</c:v>
                </c:pt>
                <c:pt idx="378">
                  <c:v>0.27504629632312572</c:v>
                </c:pt>
                <c:pt idx="379">
                  <c:v>0.27576388891611714</c:v>
                </c:pt>
                <c:pt idx="380">
                  <c:v>0.27649305557861226</c:v>
                </c:pt>
                <c:pt idx="381">
                  <c:v>0.27721064817160368</c:v>
                </c:pt>
                <c:pt idx="382">
                  <c:v>0.27793981484137475</c:v>
                </c:pt>
                <c:pt idx="383">
                  <c:v>0.27866898150386987</c:v>
                </c:pt>
                <c:pt idx="384">
                  <c:v>0.27939814817364095</c:v>
                </c:pt>
                <c:pt idx="385">
                  <c:v>0.28016203705919906</c:v>
                </c:pt>
                <c:pt idx="386">
                  <c:v>0.28089120372897014</c:v>
                </c:pt>
                <c:pt idx="387">
                  <c:v>0.28160879632196156</c:v>
                </c:pt>
                <c:pt idx="388">
                  <c:v>0.28233796298445668</c:v>
                </c:pt>
                <c:pt idx="389">
                  <c:v>0.28306712965422776</c:v>
                </c:pt>
                <c:pt idx="390">
                  <c:v>0.28379629632399883</c:v>
                </c:pt>
                <c:pt idx="391">
                  <c:v>0.28452546298649395</c:v>
                </c:pt>
                <c:pt idx="392">
                  <c:v>0.28524305557948537</c:v>
                </c:pt>
                <c:pt idx="393">
                  <c:v>0.28597222224925645</c:v>
                </c:pt>
                <c:pt idx="394">
                  <c:v>0.28670138891175156</c:v>
                </c:pt>
                <c:pt idx="395">
                  <c:v>0.28741898150474299</c:v>
                </c:pt>
                <c:pt idx="396">
                  <c:v>0.28814814817451406</c:v>
                </c:pt>
                <c:pt idx="397">
                  <c:v>0.28887731483700918</c:v>
                </c:pt>
                <c:pt idx="398">
                  <c:v>0.28960648150678026</c:v>
                </c:pt>
                <c:pt idx="399">
                  <c:v>0.29033564817655133</c:v>
                </c:pt>
                <c:pt idx="400">
                  <c:v>0.2910763889158261</c:v>
                </c:pt>
                <c:pt idx="401">
                  <c:v>0.29179398150881752</c:v>
                </c:pt>
                <c:pt idx="402">
                  <c:v>0.29252314817131264</c:v>
                </c:pt>
                <c:pt idx="403">
                  <c:v>0.29325231484108372</c:v>
                </c:pt>
                <c:pt idx="404">
                  <c:v>0.29396990743407514</c:v>
                </c:pt>
                <c:pt idx="405">
                  <c:v>0.29471064817334991</c:v>
                </c:pt>
                <c:pt idx="406">
                  <c:v>0.29542824076634133</c:v>
                </c:pt>
                <c:pt idx="407">
                  <c:v>0.29615740743611241</c:v>
                </c:pt>
                <c:pt idx="408">
                  <c:v>0.29688657409860753</c:v>
                </c:pt>
                <c:pt idx="409">
                  <c:v>0.29760416669159895</c:v>
                </c:pt>
                <c:pt idx="410">
                  <c:v>0.29834490743087372</c:v>
                </c:pt>
                <c:pt idx="411">
                  <c:v>0.29906250002386514</c:v>
                </c:pt>
                <c:pt idx="412">
                  <c:v>0.29979166669363622</c:v>
                </c:pt>
                <c:pt idx="413">
                  <c:v>0.30052083335613133</c:v>
                </c:pt>
                <c:pt idx="414">
                  <c:v>0.30123842594912276</c:v>
                </c:pt>
                <c:pt idx="415">
                  <c:v>0.30196759261889383</c:v>
                </c:pt>
                <c:pt idx="416">
                  <c:v>0.30269675928138895</c:v>
                </c:pt>
                <c:pt idx="417">
                  <c:v>0.30341435187438037</c:v>
                </c:pt>
                <c:pt idx="418">
                  <c:v>0.30414351854415145</c:v>
                </c:pt>
                <c:pt idx="419">
                  <c:v>0.30487268521392252</c:v>
                </c:pt>
                <c:pt idx="420">
                  <c:v>0.30559027779963799</c:v>
                </c:pt>
                <c:pt idx="421">
                  <c:v>0.30631944446940906</c:v>
                </c:pt>
                <c:pt idx="422">
                  <c:v>0.30704861113918014</c:v>
                </c:pt>
                <c:pt idx="423">
                  <c:v>0.30776620373217156</c:v>
                </c:pt>
                <c:pt idx="424">
                  <c:v>0.30849537039466668</c:v>
                </c:pt>
                <c:pt idx="425">
                  <c:v>0.30922453706443775</c:v>
                </c:pt>
                <c:pt idx="426">
                  <c:v>0.30994212965742918</c:v>
                </c:pt>
                <c:pt idx="427">
                  <c:v>0.31067129631992429</c:v>
                </c:pt>
                <c:pt idx="428">
                  <c:v>0.31140046298969537</c:v>
                </c:pt>
                <c:pt idx="429">
                  <c:v>0.31211805558268679</c:v>
                </c:pt>
                <c:pt idx="430">
                  <c:v>0.31284722224518191</c:v>
                </c:pt>
                <c:pt idx="431">
                  <c:v>0.31357638891495299</c:v>
                </c:pt>
                <c:pt idx="432">
                  <c:v>0.31429398150794441</c:v>
                </c:pt>
                <c:pt idx="433">
                  <c:v>0.31502314817043953</c:v>
                </c:pt>
                <c:pt idx="434">
                  <c:v>0.3157523148402106</c:v>
                </c:pt>
                <c:pt idx="435">
                  <c:v>0.31648148150998168</c:v>
                </c:pt>
                <c:pt idx="436">
                  <c:v>0.31719907409569714</c:v>
                </c:pt>
                <c:pt idx="437">
                  <c:v>0.31792824076546822</c:v>
                </c:pt>
                <c:pt idx="438">
                  <c:v>0.31865740743523929</c:v>
                </c:pt>
                <c:pt idx="439">
                  <c:v>0.31937500002823072</c:v>
                </c:pt>
                <c:pt idx="440">
                  <c:v>0.32010416669072583</c:v>
                </c:pt>
                <c:pt idx="441">
                  <c:v>0.32083333336049691</c:v>
                </c:pt>
                <c:pt idx="442">
                  <c:v>0.32155092595348833</c:v>
                </c:pt>
                <c:pt idx="443">
                  <c:v>0.32228009261598345</c:v>
                </c:pt>
                <c:pt idx="444">
                  <c:v>0.32300925928575452</c:v>
                </c:pt>
                <c:pt idx="445">
                  <c:v>0.32372685187874595</c:v>
                </c:pt>
                <c:pt idx="446">
                  <c:v>0.32445601854124106</c:v>
                </c:pt>
                <c:pt idx="447">
                  <c:v>0.32518518521101214</c:v>
                </c:pt>
                <c:pt idx="448">
                  <c:v>0.32590277780400356</c:v>
                </c:pt>
                <c:pt idx="449">
                  <c:v>0.32663194446649868</c:v>
                </c:pt>
                <c:pt idx="450">
                  <c:v>0.32736111113626976</c:v>
                </c:pt>
                <c:pt idx="451">
                  <c:v>0.32807870372926118</c:v>
                </c:pt>
                <c:pt idx="452">
                  <c:v>0.32880787039903225</c:v>
                </c:pt>
                <c:pt idx="453">
                  <c:v>0.32953703706152737</c:v>
                </c:pt>
                <c:pt idx="454">
                  <c:v>0.33025462965451879</c:v>
                </c:pt>
                <c:pt idx="455">
                  <c:v>0.33098379632428987</c:v>
                </c:pt>
                <c:pt idx="456">
                  <c:v>0.33171296298678499</c:v>
                </c:pt>
                <c:pt idx="457">
                  <c:v>0.33244212965655606</c:v>
                </c:pt>
                <c:pt idx="458">
                  <c:v>0.33315972224954749</c:v>
                </c:pt>
                <c:pt idx="459">
                  <c:v>0.3338888889120426</c:v>
                </c:pt>
                <c:pt idx="460">
                  <c:v>0.33461805558181368</c:v>
                </c:pt>
                <c:pt idx="461">
                  <c:v>0.3353356481748051</c:v>
                </c:pt>
                <c:pt idx="462">
                  <c:v>0.33606481483730022</c:v>
                </c:pt>
                <c:pt idx="463">
                  <c:v>0.33679398150707129</c:v>
                </c:pt>
                <c:pt idx="464">
                  <c:v>0.33751157410006272</c:v>
                </c:pt>
                <c:pt idx="465">
                  <c:v>0.33824074076255783</c:v>
                </c:pt>
                <c:pt idx="466">
                  <c:v>0.33896990743232891</c:v>
                </c:pt>
                <c:pt idx="467">
                  <c:v>0.33968750002532033</c:v>
                </c:pt>
                <c:pt idx="468">
                  <c:v>0.34041666669509141</c:v>
                </c:pt>
                <c:pt idx="469">
                  <c:v>0.34114583335758653</c:v>
                </c:pt>
                <c:pt idx="470">
                  <c:v>0.34186342595057795</c:v>
                </c:pt>
                <c:pt idx="471">
                  <c:v>0.34263888891291572</c:v>
                </c:pt>
                <c:pt idx="472">
                  <c:v>0.34336805558268679</c:v>
                </c:pt>
                <c:pt idx="473">
                  <c:v>0.34409722224518191</c:v>
                </c:pt>
                <c:pt idx="474">
                  <c:v>0.34481481483817333</c:v>
                </c:pt>
                <c:pt idx="475">
                  <c:v>0.34554398150794441</c:v>
                </c:pt>
                <c:pt idx="476">
                  <c:v>0.34627314817043953</c:v>
                </c:pt>
                <c:pt idx="477">
                  <c:v>0.3470023148402106</c:v>
                </c:pt>
                <c:pt idx="478">
                  <c:v>0.34771990743320202</c:v>
                </c:pt>
                <c:pt idx="479">
                  <c:v>0.34844907409569714</c:v>
                </c:pt>
                <c:pt idx="480">
                  <c:v>0.34917824076546822</c:v>
                </c:pt>
                <c:pt idx="481">
                  <c:v>0.34989583335845964</c:v>
                </c:pt>
                <c:pt idx="482">
                  <c:v>0.35062500002823072</c:v>
                </c:pt>
                <c:pt idx="483">
                  <c:v>0.35135416669072583</c:v>
                </c:pt>
                <c:pt idx="484">
                  <c:v>0.35207175928371726</c:v>
                </c:pt>
                <c:pt idx="485">
                  <c:v>0.35280092595348833</c:v>
                </c:pt>
                <c:pt idx="486">
                  <c:v>0.35353009261598345</c:v>
                </c:pt>
                <c:pt idx="487">
                  <c:v>0.35424768520897487</c:v>
                </c:pt>
                <c:pt idx="488">
                  <c:v>0.35497685187874595</c:v>
                </c:pt>
                <c:pt idx="489">
                  <c:v>0.35570601854124106</c:v>
                </c:pt>
                <c:pt idx="490">
                  <c:v>0.35642361113423249</c:v>
                </c:pt>
                <c:pt idx="491">
                  <c:v>0.35715277780400356</c:v>
                </c:pt>
                <c:pt idx="492">
                  <c:v>0.35788194446649868</c:v>
                </c:pt>
                <c:pt idx="493">
                  <c:v>0.3585995370594901</c:v>
                </c:pt>
                <c:pt idx="494">
                  <c:v>0.35932870372926118</c:v>
                </c:pt>
                <c:pt idx="495">
                  <c:v>0.36005787039903225</c:v>
                </c:pt>
                <c:pt idx="496">
                  <c:v>0.36077546298474772</c:v>
                </c:pt>
                <c:pt idx="497">
                  <c:v>0.36150462965451879</c:v>
                </c:pt>
                <c:pt idx="498">
                  <c:v>0.36223379632428987</c:v>
                </c:pt>
                <c:pt idx="499">
                  <c:v>0.36295138891728129</c:v>
                </c:pt>
                <c:pt idx="500">
                  <c:v>0.36368055557977641</c:v>
                </c:pt>
                <c:pt idx="501">
                  <c:v>0.36440972224954749</c:v>
                </c:pt>
                <c:pt idx="502">
                  <c:v>0.36512731484253891</c:v>
                </c:pt>
                <c:pt idx="503">
                  <c:v>0.36585648150503403</c:v>
                </c:pt>
                <c:pt idx="504">
                  <c:v>0.3665856481748051</c:v>
                </c:pt>
                <c:pt idx="505">
                  <c:v>0.36731481483730022</c:v>
                </c:pt>
                <c:pt idx="506">
                  <c:v>0.36803240743029164</c:v>
                </c:pt>
                <c:pt idx="507">
                  <c:v>0.36876157410006272</c:v>
                </c:pt>
                <c:pt idx="508">
                  <c:v>0.36949074076255783</c:v>
                </c:pt>
                <c:pt idx="509">
                  <c:v>0.37020833335554926</c:v>
                </c:pt>
                <c:pt idx="510">
                  <c:v>0.37093750002532033</c:v>
                </c:pt>
                <c:pt idx="511">
                  <c:v>0.37166666669509141</c:v>
                </c:pt>
                <c:pt idx="512">
                  <c:v>0.37238425928080687</c:v>
                </c:pt>
                <c:pt idx="513">
                  <c:v>0.37311342595057795</c:v>
                </c:pt>
                <c:pt idx="514">
                  <c:v>0.37384259262034902</c:v>
                </c:pt>
                <c:pt idx="515">
                  <c:v>0.37456018521334045</c:v>
                </c:pt>
                <c:pt idx="516">
                  <c:v>0.37528935187583556</c:v>
                </c:pt>
                <c:pt idx="517">
                  <c:v>0.37607638891495299</c:v>
                </c:pt>
                <c:pt idx="518">
                  <c:v>0.37679398150794441</c:v>
                </c:pt>
                <c:pt idx="519">
                  <c:v>0.37752314817043953</c:v>
                </c:pt>
                <c:pt idx="520">
                  <c:v>0.3782523148402106</c:v>
                </c:pt>
                <c:pt idx="521">
                  <c:v>0.37898148150998168</c:v>
                </c:pt>
                <c:pt idx="522">
                  <c:v>0.37969907409569714</c:v>
                </c:pt>
                <c:pt idx="523">
                  <c:v>0.38042824076546822</c:v>
                </c:pt>
                <c:pt idx="524">
                  <c:v>0.38115740743523929</c:v>
                </c:pt>
                <c:pt idx="525">
                  <c:v>0.38187500002823072</c:v>
                </c:pt>
                <c:pt idx="526">
                  <c:v>0.38260416669072583</c:v>
                </c:pt>
                <c:pt idx="527">
                  <c:v>0.38333333336049691</c:v>
                </c:pt>
                <c:pt idx="528">
                  <c:v>0.38406250002299203</c:v>
                </c:pt>
                <c:pt idx="529">
                  <c:v>0.38478009261598345</c:v>
                </c:pt>
                <c:pt idx="530">
                  <c:v>0.38550925928575452</c:v>
                </c:pt>
                <c:pt idx="531">
                  <c:v>0.38623842594824964</c:v>
                </c:pt>
                <c:pt idx="532">
                  <c:v>0.38696759261802072</c:v>
                </c:pt>
                <c:pt idx="533">
                  <c:v>0.38768518521101214</c:v>
                </c:pt>
                <c:pt idx="534">
                  <c:v>0.38841435187350726</c:v>
                </c:pt>
                <c:pt idx="535">
                  <c:v>0.38914351854327833</c:v>
                </c:pt>
                <c:pt idx="536">
                  <c:v>0.38986111113626976</c:v>
                </c:pt>
                <c:pt idx="537">
                  <c:v>0.39059027780604083</c:v>
                </c:pt>
                <c:pt idx="538">
                  <c:v>0.3913773148378823</c:v>
                </c:pt>
                <c:pt idx="539">
                  <c:v>0.39209490743087372</c:v>
                </c:pt>
                <c:pt idx="540">
                  <c:v>0.39282407410064479</c:v>
                </c:pt>
                <c:pt idx="541">
                  <c:v>0.39355324076313991</c:v>
                </c:pt>
                <c:pt idx="542">
                  <c:v>0.39428240743291099</c:v>
                </c:pt>
                <c:pt idx="543">
                  <c:v>0.39500000002590241</c:v>
                </c:pt>
                <c:pt idx="544">
                  <c:v>0.39572916668839753</c:v>
                </c:pt>
                <c:pt idx="545">
                  <c:v>0.3964583333581686</c:v>
                </c:pt>
                <c:pt idx="546">
                  <c:v>0.39718750002793968</c:v>
                </c:pt>
                <c:pt idx="547">
                  <c:v>0.3979050926209311</c:v>
                </c:pt>
                <c:pt idx="548">
                  <c:v>0.39863425928342622</c:v>
                </c:pt>
                <c:pt idx="549">
                  <c:v>0.39936342595319729</c:v>
                </c:pt>
                <c:pt idx="550">
                  <c:v>0.40008101854618872</c:v>
                </c:pt>
                <c:pt idx="551">
                  <c:v>0.40081018520868383</c:v>
                </c:pt>
                <c:pt idx="552">
                  <c:v>0.40153935187845491</c:v>
                </c:pt>
                <c:pt idx="553">
                  <c:v>0.40225694447144633</c:v>
                </c:pt>
                <c:pt idx="554">
                  <c:v>0.40298611113394145</c:v>
                </c:pt>
                <c:pt idx="555">
                  <c:v>0.40371527780371252</c:v>
                </c:pt>
                <c:pt idx="556">
                  <c:v>0.40444444446620764</c:v>
                </c:pt>
                <c:pt idx="557">
                  <c:v>0.40516203705919906</c:v>
                </c:pt>
                <c:pt idx="558">
                  <c:v>0.40589120372897014</c:v>
                </c:pt>
                <c:pt idx="559">
                  <c:v>0.40666666669130791</c:v>
                </c:pt>
                <c:pt idx="560">
                  <c:v>0.40739583336107899</c:v>
                </c:pt>
                <c:pt idx="561">
                  <c:v>0.40811342595407041</c:v>
                </c:pt>
                <c:pt idx="562">
                  <c:v>0.40884259261656553</c:v>
                </c:pt>
                <c:pt idx="563">
                  <c:v>0.4095717592863366</c:v>
                </c:pt>
                <c:pt idx="564">
                  <c:v>0.41028935187932802</c:v>
                </c:pt>
                <c:pt idx="565">
                  <c:v>0.41106481484166579</c:v>
                </c:pt>
                <c:pt idx="566">
                  <c:v>0.41179398150416091</c:v>
                </c:pt>
                <c:pt idx="567">
                  <c:v>0.41251157409715233</c:v>
                </c:pt>
                <c:pt idx="568">
                  <c:v>0.41324074076692341</c:v>
                </c:pt>
                <c:pt idx="569">
                  <c:v>0.41396990742941853</c:v>
                </c:pt>
                <c:pt idx="570">
                  <c:v>0.41468750002240995</c:v>
                </c:pt>
                <c:pt idx="571">
                  <c:v>0.41546296298474772</c:v>
                </c:pt>
                <c:pt idx="572">
                  <c:v>0.41619212965451879</c:v>
                </c:pt>
                <c:pt idx="573">
                  <c:v>0.41690972224751022</c:v>
                </c:pt>
                <c:pt idx="574">
                  <c:v>0.41763888891728129</c:v>
                </c:pt>
                <c:pt idx="575">
                  <c:v>0.41836805557977641</c:v>
                </c:pt>
                <c:pt idx="576">
                  <c:v>0.41908564817276783</c:v>
                </c:pt>
                <c:pt idx="577">
                  <c:v>0.41981481484253891</c:v>
                </c:pt>
                <c:pt idx="578">
                  <c:v>0.42054398150503403</c:v>
                </c:pt>
                <c:pt idx="579">
                  <c:v>0.42126157409802545</c:v>
                </c:pt>
                <c:pt idx="580">
                  <c:v>0.42199074076779652</c:v>
                </c:pt>
                <c:pt idx="581">
                  <c:v>0.42271990743029164</c:v>
                </c:pt>
                <c:pt idx="582">
                  <c:v>0.42349537039262941</c:v>
                </c:pt>
                <c:pt idx="583">
                  <c:v>0.42421296298562083</c:v>
                </c:pt>
                <c:pt idx="584">
                  <c:v>0.42494212965539191</c:v>
                </c:pt>
                <c:pt idx="585">
                  <c:v>0.42565972224838333</c:v>
                </c:pt>
                <c:pt idx="586">
                  <c:v>0.42638888891087845</c:v>
                </c:pt>
                <c:pt idx="587">
                  <c:v>0.42711805558064952</c:v>
                </c:pt>
                <c:pt idx="588">
                  <c:v>0.42789351854298729</c:v>
                </c:pt>
                <c:pt idx="589">
                  <c:v>0.42861111113597872</c:v>
                </c:pt>
                <c:pt idx="590">
                  <c:v>0.42934027780574979</c:v>
                </c:pt>
                <c:pt idx="591">
                  <c:v>0.43006944446824491</c:v>
                </c:pt>
                <c:pt idx="592">
                  <c:v>0.43078703706123633</c:v>
                </c:pt>
                <c:pt idx="593">
                  <c:v>0.43151620373100741</c:v>
                </c:pt>
                <c:pt idx="594">
                  <c:v>0.43229166669334518</c:v>
                </c:pt>
                <c:pt idx="595">
                  <c:v>0.4330092592863366</c:v>
                </c:pt>
                <c:pt idx="596">
                  <c:v>0.43373842594883172</c:v>
                </c:pt>
                <c:pt idx="597">
                  <c:v>0.43446759261860279</c:v>
                </c:pt>
                <c:pt idx="598">
                  <c:v>0.43518518521159422</c:v>
                </c:pt>
                <c:pt idx="599">
                  <c:v>0.43591435187408933</c:v>
                </c:pt>
                <c:pt idx="600">
                  <c:v>0.43667824076692341</c:v>
                </c:pt>
                <c:pt idx="601">
                  <c:v>0.43740740742941853</c:v>
                </c:pt>
                <c:pt idx="602">
                  <c:v>0.4381365740991896</c:v>
                </c:pt>
                <c:pt idx="603">
                  <c:v>0.43885416669218102</c:v>
                </c:pt>
                <c:pt idx="604">
                  <c:v>0.4395833333619521</c:v>
                </c:pt>
                <c:pt idx="605">
                  <c:v>0.44031250002444722</c:v>
                </c:pt>
                <c:pt idx="606">
                  <c:v>0.44107638891728129</c:v>
                </c:pt>
                <c:pt idx="607">
                  <c:v>0.44180555557977641</c:v>
                </c:pt>
                <c:pt idx="608">
                  <c:v>0.44252314817276783</c:v>
                </c:pt>
                <c:pt idx="609">
                  <c:v>0.44325231484253891</c:v>
                </c:pt>
                <c:pt idx="610">
                  <c:v>0.44398148150503403</c:v>
                </c:pt>
                <c:pt idx="611">
                  <c:v>0.44469907409802545</c:v>
                </c:pt>
                <c:pt idx="612">
                  <c:v>0.44547453706036322</c:v>
                </c:pt>
                <c:pt idx="613">
                  <c:v>0.44620370373013429</c:v>
                </c:pt>
                <c:pt idx="614">
                  <c:v>0.44692129632312572</c:v>
                </c:pt>
                <c:pt idx="615">
                  <c:v>0.44765046298562083</c:v>
                </c:pt>
                <c:pt idx="616">
                  <c:v>0.44836805557861226</c:v>
                </c:pt>
                <c:pt idx="617">
                  <c:v>0.44909722224838333</c:v>
                </c:pt>
                <c:pt idx="618">
                  <c:v>0.4498726852107211</c:v>
                </c:pt>
                <c:pt idx="619">
                  <c:v>0.45059027780371252</c:v>
                </c:pt>
                <c:pt idx="620">
                  <c:v>0.45131944446620764</c:v>
                </c:pt>
                <c:pt idx="621">
                  <c:v>0.45204861113597872</c:v>
                </c:pt>
                <c:pt idx="622">
                  <c:v>0.45276620372897014</c:v>
                </c:pt>
                <c:pt idx="623">
                  <c:v>0.45349537039874122</c:v>
                </c:pt>
                <c:pt idx="624">
                  <c:v>0.45427083336107899</c:v>
                </c:pt>
                <c:pt idx="625">
                  <c:v>0.45498842595407041</c:v>
                </c:pt>
                <c:pt idx="626">
                  <c:v>0.45571759261656553</c:v>
                </c:pt>
                <c:pt idx="627">
                  <c:v>0.45643518520955695</c:v>
                </c:pt>
                <c:pt idx="628">
                  <c:v>0.45716435187932802</c:v>
                </c:pt>
                <c:pt idx="629">
                  <c:v>0.45789351854182314</c:v>
                </c:pt>
                <c:pt idx="630">
                  <c:v>0.45866898150416091</c:v>
                </c:pt>
                <c:pt idx="631">
                  <c:v>0.45939814817393199</c:v>
                </c:pt>
                <c:pt idx="632">
                  <c:v>0.46011574076692341</c:v>
                </c:pt>
                <c:pt idx="633">
                  <c:v>0.46084490742941853</c:v>
                </c:pt>
                <c:pt idx="634">
                  <c:v>0.4615740740991896</c:v>
                </c:pt>
                <c:pt idx="635">
                  <c:v>0.46229166669218102</c:v>
                </c:pt>
                <c:pt idx="636">
                  <c:v>0.46306712965451879</c:v>
                </c:pt>
                <c:pt idx="637">
                  <c:v>0.46379629632428987</c:v>
                </c:pt>
                <c:pt idx="638">
                  <c:v>0.46452546298678499</c:v>
                </c:pt>
                <c:pt idx="639">
                  <c:v>0.46524305557977641</c:v>
                </c:pt>
                <c:pt idx="640">
                  <c:v>0.46597222224954749</c:v>
                </c:pt>
                <c:pt idx="641">
                  <c:v>0.4667013889120426</c:v>
                </c:pt>
                <c:pt idx="642">
                  <c:v>0.46747685187438037</c:v>
                </c:pt>
                <c:pt idx="643">
                  <c:v>0.46820601854415145</c:v>
                </c:pt>
                <c:pt idx="644">
                  <c:v>0.46892361113714287</c:v>
                </c:pt>
                <c:pt idx="645">
                  <c:v>0.46965277779963799</c:v>
                </c:pt>
                <c:pt idx="646">
                  <c:v>0.47037037039262941</c:v>
                </c:pt>
                <c:pt idx="647">
                  <c:v>0.47109953706240049</c:v>
                </c:pt>
                <c:pt idx="648">
                  <c:v>0.47187500002473826</c:v>
                </c:pt>
                <c:pt idx="649">
                  <c:v>0.47259259261772968</c:v>
                </c:pt>
                <c:pt idx="650">
                  <c:v>0.47332175928750075</c:v>
                </c:pt>
                <c:pt idx="651">
                  <c:v>0.47405092594999587</c:v>
                </c:pt>
                <c:pt idx="652">
                  <c:v>0.47476851854298729</c:v>
                </c:pt>
                <c:pt idx="653">
                  <c:v>0.47549768521275837</c:v>
                </c:pt>
                <c:pt idx="654">
                  <c:v>0.47627314817509614</c:v>
                </c:pt>
                <c:pt idx="655">
                  <c:v>0.47699074076808756</c:v>
                </c:pt>
                <c:pt idx="656">
                  <c:v>0.47771990743058268</c:v>
                </c:pt>
                <c:pt idx="657">
                  <c:v>0.47844907410035376</c:v>
                </c:pt>
                <c:pt idx="658">
                  <c:v>0.47916666669334518</c:v>
                </c:pt>
                <c:pt idx="659">
                  <c:v>0.4798958333558403</c:v>
                </c:pt>
                <c:pt idx="660">
                  <c:v>0.48062500002561137</c:v>
                </c:pt>
                <c:pt idx="661">
                  <c:v>0.48134259261860279</c:v>
                </c:pt>
                <c:pt idx="662">
                  <c:v>0.48207175928109791</c:v>
                </c:pt>
                <c:pt idx="663">
                  <c:v>0.48280092595086899</c:v>
                </c:pt>
                <c:pt idx="664">
                  <c:v>0.48351851854386041</c:v>
                </c:pt>
                <c:pt idx="665">
                  <c:v>0.48424768521363148</c:v>
                </c:pt>
                <c:pt idx="666">
                  <c:v>0.4849768518761266</c:v>
                </c:pt>
                <c:pt idx="667">
                  <c:v>0.48569444446911803</c:v>
                </c:pt>
                <c:pt idx="668">
                  <c:v>0.4864236111388891</c:v>
                </c:pt>
                <c:pt idx="669">
                  <c:v>0.48715277780138422</c:v>
                </c:pt>
                <c:pt idx="670">
                  <c:v>0.48787037039437564</c:v>
                </c:pt>
                <c:pt idx="671">
                  <c:v>0.48859953706414672</c:v>
                </c:pt>
                <c:pt idx="672">
                  <c:v>0.48932870372664183</c:v>
                </c:pt>
                <c:pt idx="673">
                  <c:v>0.49004629631963326</c:v>
                </c:pt>
                <c:pt idx="674">
                  <c:v>0.49077546298940433</c:v>
                </c:pt>
                <c:pt idx="675">
                  <c:v>0.49149305558239575</c:v>
                </c:pt>
                <c:pt idx="676">
                  <c:v>0.49222222224489087</c:v>
                </c:pt>
                <c:pt idx="677">
                  <c:v>0.49295138891466195</c:v>
                </c:pt>
                <c:pt idx="678">
                  <c:v>0.49366898150765337</c:v>
                </c:pt>
                <c:pt idx="679">
                  <c:v>0.49439814817014849</c:v>
                </c:pt>
                <c:pt idx="680">
                  <c:v>0.49512731483991956</c:v>
                </c:pt>
                <c:pt idx="681">
                  <c:v>0.49585648150969064</c:v>
                </c:pt>
                <c:pt idx="682">
                  <c:v>0.49657407410268206</c:v>
                </c:pt>
                <c:pt idx="683">
                  <c:v>0.49730324076517718</c:v>
                </c:pt>
                <c:pt idx="684">
                  <c:v>0.49803240743494825</c:v>
                </c:pt>
                <c:pt idx="685">
                  <c:v>0.49875000002793968</c:v>
                </c:pt>
                <c:pt idx="686">
                  <c:v>0.49947916669043479</c:v>
                </c:pt>
                <c:pt idx="687">
                  <c:v>0.50020833336020587</c:v>
                </c:pt>
                <c:pt idx="688">
                  <c:v>0.50092592595319729</c:v>
                </c:pt>
                <c:pt idx="689">
                  <c:v>0.50165509261569241</c:v>
                </c:pt>
                <c:pt idx="690">
                  <c:v>0.50238425928546349</c:v>
                </c:pt>
                <c:pt idx="691">
                  <c:v>0.5031134259479586</c:v>
                </c:pt>
                <c:pt idx="692">
                  <c:v>0.50383101854095003</c:v>
                </c:pt>
                <c:pt idx="693">
                  <c:v>0.5045601852107211</c:v>
                </c:pt>
                <c:pt idx="694">
                  <c:v>0.50528935188049218</c:v>
                </c:pt>
                <c:pt idx="695">
                  <c:v>0.50600694446620764</c:v>
                </c:pt>
                <c:pt idx="696">
                  <c:v>0.50673611113597872</c:v>
                </c:pt>
                <c:pt idx="697">
                  <c:v>0.50746527780574979</c:v>
                </c:pt>
                <c:pt idx="698">
                  <c:v>0.50818287039874122</c:v>
                </c:pt>
                <c:pt idx="699">
                  <c:v>0.50891203706123633</c:v>
                </c:pt>
                <c:pt idx="700">
                  <c:v>0.50964120373100741</c:v>
                </c:pt>
                <c:pt idx="701">
                  <c:v>0.51035879632399883</c:v>
                </c:pt>
                <c:pt idx="702">
                  <c:v>0.51108796298649395</c:v>
                </c:pt>
                <c:pt idx="703">
                  <c:v>0.51181712965626502</c:v>
                </c:pt>
                <c:pt idx="704">
                  <c:v>0.51254629631876014</c:v>
                </c:pt>
                <c:pt idx="705">
                  <c:v>0.51326388891175156</c:v>
                </c:pt>
                <c:pt idx="706">
                  <c:v>0.51399305558152264</c:v>
                </c:pt>
                <c:pt idx="707">
                  <c:v>0.51472222224401776</c:v>
                </c:pt>
                <c:pt idx="708">
                  <c:v>0.51543981483700918</c:v>
                </c:pt>
                <c:pt idx="709">
                  <c:v>0.51616898150678026</c:v>
                </c:pt>
                <c:pt idx="710">
                  <c:v>0.51689814817655133</c:v>
                </c:pt>
                <c:pt idx="711">
                  <c:v>0.5176157407622668</c:v>
                </c:pt>
                <c:pt idx="712">
                  <c:v>0.51834490743203787</c:v>
                </c:pt>
                <c:pt idx="713">
                  <c:v>0.51907407410180895</c:v>
                </c:pt>
                <c:pt idx="714">
                  <c:v>0.51979166669480037</c:v>
                </c:pt>
                <c:pt idx="715">
                  <c:v>0.52052083335729549</c:v>
                </c:pt>
                <c:pt idx="716">
                  <c:v>0.52125000002706656</c:v>
                </c:pt>
                <c:pt idx="717">
                  <c:v>0.52196759262005799</c:v>
                </c:pt>
                <c:pt idx="718">
                  <c:v>0.5226967592825531</c:v>
                </c:pt>
                <c:pt idx="719">
                  <c:v>0.52342592595232418</c:v>
                </c:pt>
                <c:pt idx="720">
                  <c:v>0.5241435185453156</c:v>
                </c:pt>
                <c:pt idx="721">
                  <c:v>0.52487268520781072</c:v>
                </c:pt>
                <c:pt idx="722">
                  <c:v>0.52560185187758179</c:v>
                </c:pt>
                <c:pt idx="723">
                  <c:v>0.52631944447057322</c:v>
                </c:pt>
                <c:pt idx="724">
                  <c:v>0.52704861113306833</c:v>
                </c:pt>
                <c:pt idx="725">
                  <c:v>0.52777777780283941</c:v>
                </c:pt>
                <c:pt idx="726">
                  <c:v>0.52849537039583083</c:v>
                </c:pt>
                <c:pt idx="727">
                  <c:v>0.52922453706560191</c:v>
                </c:pt>
                <c:pt idx="728">
                  <c:v>0.52995370372809703</c:v>
                </c:pt>
                <c:pt idx="729">
                  <c:v>0.53067129632108845</c:v>
                </c:pt>
                <c:pt idx="730">
                  <c:v>0.53140046299085952</c:v>
                </c:pt>
                <c:pt idx="731">
                  <c:v>0.53212962965335464</c:v>
                </c:pt>
                <c:pt idx="732">
                  <c:v>0.53284722224634606</c:v>
                </c:pt>
                <c:pt idx="733">
                  <c:v>0.53357638891611714</c:v>
                </c:pt>
                <c:pt idx="734">
                  <c:v>0.53430555557861226</c:v>
                </c:pt>
                <c:pt idx="735">
                  <c:v>0.53508101854095003</c:v>
                </c:pt>
                <c:pt idx="736">
                  <c:v>0.5358101852107211</c:v>
                </c:pt>
                <c:pt idx="737">
                  <c:v>0.53652777780371252</c:v>
                </c:pt>
                <c:pt idx="738">
                  <c:v>0.53725694446620764</c:v>
                </c:pt>
                <c:pt idx="739">
                  <c:v>0.53798611113597872</c:v>
                </c:pt>
                <c:pt idx="740">
                  <c:v>0.53870370372897014</c:v>
                </c:pt>
                <c:pt idx="741">
                  <c:v>0.53947916669130791</c:v>
                </c:pt>
                <c:pt idx="742">
                  <c:v>0.54020833336107899</c:v>
                </c:pt>
                <c:pt idx="743">
                  <c:v>0.5409375000235741</c:v>
                </c:pt>
                <c:pt idx="744">
                  <c:v>0.54166666669334518</c:v>
                </c:pt>
                <c:pt idx="745">
                  <c:v>0.5423842592863366</c:v>
                </c:pt>
                <c:pt idx="746">
                  <c:v>0.54311342594883172</c:v>
                </c:pt>
                <c:pt idx="747">
                  <c:v>0.54384259261860279</c:v>
                </c:pt>
                <c:pt idx="748">
                  <c:v>0.54456018521159422</c:v>
                </c:pt>
                <c:pt idx="749">
                  <c:v>0.54528935187408933</c:v>
                </c:pt>
                <c:pt idx="750">
                  <c:v>0.54601851854386041</c:v>
                </c:pt>
                <c:pt idx="751">
                  <c:v>0.54673611113685183</c:v>
                </c:pt>
                <c:pt idx="752">
                  <c:v>0.54746527779934695</c:v>
                </c:pt>
                <c:pt idx="753">
                  <c:v>0.54819444446911803</c:v>
                </c:pt>
                <c:pt idx="754">
                  <c:v>0.54891203706210945</c:v>
                </c:pt>
                <c:pt idx="755">
                  <c:v>0.54964120373188052</c:v>
                </c:pt>
                <c:pt idx="756">
                  <c:v>0.55037037039437564</c:v>
                </c:pt>
                <c:pt idx="757">
                  <c:v>0.55108796298736706</c:v>
                </c:pt>
                <c:pt idx="758">
                  <c:v>0.55181712965713814</c:v>
                </c:pt>
                <c:pt idx="759">
                  <c:v>0.55254629631963326</c:v>
                </c:pt>
                <c:pt idx="760">
                  <c:v>0.55326388891262468</c:v>
                </c:pt>
                <c:pt idx="761">
                  <c:v>0.55399305558239575</c:v>
                </c:pt>
                <c:pt idx="762">
                  <c:v>0.55476851854473352</c:v>
                </c:pt>
                <c:pt idx="763">
                  <c:v>0.55549768520722864</c:v>
                </c:pt>
                <c:pt idx="764">
                  <c:v>0.55621527780022006</c:v>
                </c:pt>
                <c:pt idx="765">
                  <c:v>0.55694444446999114</c:v>
                </c:pt>
                <c:pt idx="766">
                  <c:v>0.55767361113976222</c:v>
                </c:pt>
                <c:pt idx="767">
                  <c:v>0.55839120372547768</c:v>
                </c:pt>
                <c:pt idx="768">
                  <c:v>0.55916666669509141</c:v>
                </c:pt>
                <c:pt idx="769">
                  <c:v>0.55989583335758653</c:v>
                </c:pt>
                <c:pt idx="770">
                  <c:v>0.5606250000273576</c:v>
                </c:pt>
                <c:pt idx="771">
                  <c:v>0.56134259262034902</c:v>
                </c:pt>
                <c:pt idx="772">
                  <c:v>0.56207175928284414</c:v>
                </c:pt>
                <c:pt idx="773">
                  <c:v>0.56280092595261522</c:v>
                </c:pt>
                <c:pt idx="774">
                  <c:v>0.56351851854560664</c:v>
                </c:pt>
                <c:pt idx="775">
                  <c:v>0.56424768520810176</c:v>
                </c:pt>
                <c:pt idx="776">
                  <c:v>0.56497685187787283</c:v>
                </c:pt>
                <c:pt idx="777">
                  <c:v>0.56569444447086425</c:v>
                </c:pt>
                <c:pt idx="778">
                  <c:v>0.56642361113335937</c:v>
                </c:pt>
                <c:pt idx="779">
                  <c:v>0.56715277780313045</c:v>
                </c:pt>
                <c:pt idx="780">
                  <c:v>0.56787037039612187</c:v>
                </c:pt>
                <c:pt idx="781">
                  <c:v>0.56859953705861699</c:v>
                </c:pt>
                <c:pt idx="782">
                  <c:v>0.56932870372838806</c:v>
                </c:pt>
                <c:pt idx="783">
                  <c:v>0.57004629632137949</c:v>
                </c:pt>
                <c:pt idx="784">
                  <c:v>0.57077546299115056</c:v>
                </c:pt>
                <c:pt idx="785">
                  <c:v>0.57150462965364568</c:v>
                </c:pt>
                <c:pt idx="786">
                  <c:v>0.5722222222466371</c:v>
                </c:pt>
                <c:pt idx="787">
                  <c:v>0.57295138891640818</c:v>
                </c:pt>
                <c:pt idx="788">
                  <c:v>0.5736805555789033</c:v>
                </c:pt>
                <c:pt idx="789">
                  <c:v>0.57445601854124106</c:v>
                </c:pt>
                <c:pt idx="790">
                  <c:v>0.57518518521101214</c:v>
                </c:pt>
                <c:pt idx="791">
                  <c:v>0.57590277780400356</c:v>
                </c:pt>
                <c:pt idx="792">
                  <c:v>0.57663194446649868</c:v>
                </c:pt>
                <c:pt idx="793">
                  <c:v>0.5773495370594901</c:v>
                </c:pt>
                <c:pt idx="794">
                  <c:v>0.57807870372926118</c:v>
                </c:pt>
                <c:pt idx="795">
                  <c:v>0.57880787039903225</c:v>
                </c:pt>
                <c:pt idx="796">
                  <c:v>0.57953703706152737</c:v>
                </c:pt>
                <c:pt idx="797">
                  <c:v>0.58025462965451879</c:v>
                </c:pt>
                <c:pt idx="798">
                  <c:v>0.58098379632428987</c:v>
                </c:pt>
                <c:pt idx="799">
                  <c:v>0.58171296298678499</c:v>
                </c:pt>
                <c:pt idx="800">
                  <c:v>0.58243055557977641</c:v>
                </c:pt>
                <c:pt idx="801">
                  <c:v>0.58315972224954749</c:v>
                </c:pt>
                <c:pt idx="802">
                  <c:v>0.5838888889120426</c:v>
                </c:pt>
                <c:pt idx="803">
                  <c:v>0.58460648150503403</c:v>
                </c:pt>
                <c:pt idx="804">
                  <c:v>0.5853356481748051</c:v>
                </c:pt>
                <c:pt idx="805">
                  <c:v>0.58606481483730022</c:v>
                </c:pt>
                <c:pt idx="806">
                  <c:v>0.58678240743029164</c:v>
                </c:pt>
                <c:pt idx="807">
                  <c:v>0.58751157410006272</c:v>
                </c:pt>
                <c:pt idx="808">
                  <c:v>0.58824074076255783</c:v>
                </c:pt>
                <c:pt idx="809">
                  <c:v>0.58895833335554926</c:v>
                </c:pt>
                <c:pt idx="810">
                  <c:v>0.58968750002532033</c:v>
                </c:pt>
                <c:pt idx="811">
                  <c:v>0.59041666669509141</c:v>
                </c:pt>
                <c:pt idx="812">
                  <c:v>0.59113425928080687</c:v>
                </c:pt>
                <c:pt idx="813">
                  <c:v>0.59186342595057795</c:v>
                </c:pt>
                <c:pt idx="814">
                  <c:v>0.59258101854356937</c:v>
                </c:pt>
                <c:pt idx="815">
                  <c:v>0.59331018521334045</c:v>
                </c:pt>
                <c:pt idx="816">
                  <c:v>0.59403935187583556</c:v>
                </c:pt>
                <c:pt idx="817">
                  <c:v>0.59476851854560664</c:v>
                </c:pt>
                <c:pt idx="818">
                  <c:v>0.59548611113859806</c:v>
                </c:pt>
                <c:pt idx="819">
                  <c:v>0.59621527780109318</c:v>
                </c:pt>
                <c:pt idx="820">
                  <c:v>0.5969328703940846</c:v>
                </c:pt>
                <c:pt idx="821">
                  <c:v>0.59766203706385568</c:v>
                </c:pt>
                <c:pt idx="822">
                  <c:v>0.5983912037263508</c:v>
                </c:pt>
                <c:pt idx="823">
                  <c:v>0.59912037039612187</c:v>
                </c:pt>
                <c:pt idx="824">
                  <c:v>0.59983796298911329</c:v>
                </c:pt>
                <c:pt idx="825">
                  <c:v>0.60061342595145106</c:v>
                </c:pt>
                <c:pt idx="826">
                  <c:v>0.60134259262122214</c:v>
                </c:pt>
                <c:pt idx="827">
                  <c:v>0.60207175928371726</c:v>
                </c:pt>
                <c:pt idx="828">
                  <c:v>0.60278935187670868</c:v>
                </c:pt>
                <c:pt idx="829">
                  <c:v>0.60351851854647975</c:v>
                </c:pt>
                <c:pt idx="830">
                  <c:v>0.60424768520897487</c:v>
                </c:pt>
                <c:pt idx="831">
                  <c:v>0.60496527780196629</c:v>
                </c:pt>
                <c:pt idx="832">
                  <c:v>0.60569444447173737</c:v>
                </c:pt>
                <c:pt idx="833">
                  <c:v>0.60642361113423249</c:v>
                </c:pt>
                <c:pt idx="834">
                  <c:v>0.60714120372722391</c:v>
                </c:pt>
                <c:pt idx="835">
                  <c:v>0.60787037039699499</c:v>
                </c:pt>
                <c:pt idx="836">
                  <c:v>0.6085995370594901</c:v>
                </c:pt>
                <c:pt idx="837">
                  <c:v>0.60931712965248153</c:v>
                </c:pt>
                <c:pt idx="838">
                  <c:v>0.6100462963222526</c:v>
                </c:pt>
                <c:pt idx="839">
                  <c:v>0.61077546298474772</c:v>
                </c:pt>
                <c:pt idx="840">
                  <c:v>0.61149305557773914</c:v>
                </c:pt>
                <c:pt idx="841">
                  <c:v>0.61222222224751022</c:v>
                </c:pt>
                <c:pt idx="842">
                  <c:v>0.61295138891728129</c:v>
                </c:pt>
                <c:pt idx="843">
                  <c:v>0.61366898150299676</c:v>
                </c:pt>
                <c:pt idx="844">
                  <c:v>0.61439814817276783</c:v>
                </c:pt>
                <c:pt idx="845">
                  <c:v>0.61512731484253891</c:v>
                </c:pt>
                <c:pt idx="846">
                  <c:v>0.61584490743553033</c:v>
                </c:pt>
                <c:pt idx="847">
                  <c:v>0.61657407409802545</c:v>
                </c:pt>
                <c:pt idx="848">
                  <c:v>0.61730324076779652</c:v>
                </c:pt>
                <c:pt idx="849">
                  <c:v>0.61802083336078795</c:v>
                </c:pt>
                <c:pt idx="850">
                  <c:v>0.61875000002328306</c:v>
                </c:pt>
                <c:pt idx="851">
                  <c:v>0.61947916669305414</c:v>
                </c:pt>
                <c:pt idx="852">
                  <c:v>0.62019675928604556</c:v>
                </c:pt>
                <c:pt idx="853">
                  <c:v>0.62092592594854068</c:v>
                </c:pt>
                <c:pt idx="854">
                  <c:v>0.62165509261831176</c:v>
                </c:pt>
                <c:pt idx="855">
                  <c:v>0.62237268521130318</c:v>
                </c:pt>
                <c:pt idx="856">
                  <c:v>0.6231018518737983</c:v>
                </c:pt>
                <c:pt idx="857">
                  <c:v>0.62383101854356937</c:v>
                </c:pt>
                <c:pt idx="858">
                  <c:v>0.62454861113656079</c:v>
                </c:pt>
                <c:pt idx="859">
                  <c:v>0.62527777780633187</c:v>
                </c:pt>
                <c:pt idx="860">
                  <c:v>0.62600694446882699</c:v>
                </c:pt>
                <c:pt idx="861">
                  <c:v>0.62672453706181841</c:v>
                </c:pt>
                <c:pt idx="862">
                  <c:v>0.62745370373158948</c:v>
                </c:pt>
                <c:pt idx="863">
                  <c:v>0.6281828703940846</c:v>
                </c:pt>
                <c:pt idx="864">
                  <c:v>0.62890046298707603</c:v>
                </c:pt>
                <c:pt idx="865">
                  <c:v>0.6296296296568471</c:v>
                </c:pt>
                <c:pt idx="866">
                  <c:v>0.63035879631934222</c:v>
                </c:pt>
                <c:pt idx="867">
                  <c:v>0.63107638891233364</c:v>
                </c:pt>
                <c:pt idx="868">
                  <c:v>0.63180555558210472</c:v>
                </c:pt>
                <c:pt idx="869">
                  <c:v>0.63253472224459983</c:v>
                </c:pt>
                <c:pt idx="870">
                  <c:v>0.63325231483759126</c:v>
                </c:pt>
                <c:pt idx="871">
                  <c:v>0.63398148150736233</c:v>
                </c:pt>
                <c:pt idx="872">
                  <c:v>0.63471064816985745</c:v>
                </c:pt>
                <c:pt idx="873">
                  <c:v>0.63542824076284887</c:v>
                </c:pt>
                <c:pt idx="874">
                  <c:v>0.63615740743261995</c:v>
                </c:pt>
                <c:pt idx="875">
                  <c:v>0.63688657410239102</c:v>
                </c:pt>
                <c:pt idx="876">
                  <c:v>0.63760416669538245</c:v>
                </c:pt>
                <c:pt idx="877">
                  <c:v>0.63833333335787756</c:v>
                </c:pt>
                <c:pt idx="878">
                  <c:v>0.63906250002764864</c:v>
                </c:pt>
                <c:pt idx="879">
                  <c:v>0.63978009262064006</c:v>
                </c:pt>
                <c:pt idx="880">
                  <c:v>0.64050925928313518</c:v>
                </c:pt>
                <c:pt idx="881">
                  <c:v>0.64123842595290625</c:v>
                </c:pt>
                <c:pt idx="882">
                  <c:v>0.64195601854589768</c:v>
                </c:pt>
                <c:pt idx="883">
                  <c:v>0.6426851852083928</c:v>
                </c:pt>
                <c:pt idx="884">
                  <c:v>0.64341435187816387</c:v>
                </c:pt>
                <c:pt idx="885">
                  <c:v>0.64413194447115529</c:v>
                </c:pt>
                <c:pt idx="886">
                  <c:v>0.64486111113365041</c:v>
                </c:pt>
                <c:pt idx="887">
                  <c:v>0.64559027780342149</c:v>
                </c:pt>
                <c:pt idx="888">
                  <c:v>0.64630787039641291</c:v>
                </c:pt>
                <c:pt idx="889">
                  <c:v>0.64703703705890803</c:v>
                </c:pt>
                <c:pt idx="890">
                  <c:v>0.6477662037286791</c:v>
                </c:pt>
                <c:pt idx="891">
                  <c:v>0.64849537039845018</c:v>
                </c:pt>
                <c:pt idx="892">
                  <c:v>0.6492129629914416</c:v>
                </c:pt>
                <c:pt idx="893">
                  <c:v>0.64994212965393672</c:v>
                </c:pt>
                <c:pt idx="894">
                  <c:v>0.65065972224692814</c:v>
                </c:pt>
                <c:pt idx="895">
                  <c:v>0.65138888891669922</c:v>
                </c:pt>
                <c:pt idx="896">
                  <c:v>0.65211805557919433</c:v>
                </c:pt>
                <c:pt idx="897">
                  <c:v>0.65283564817218576</c:v>
                </c:pt>
                <c:pt idx="898">
                  <c:v>0.65356481484195683</c:v>
                </c:pt>
                <c:pt idx="899">
                  <c:v>0.65429398150445195</c:v>
                </c:pt>
                <c:pt idx="900">
                  <c:v>0.65502314817422302</c:v>
                </c:pt>
                <c:pt idx="901">
                  <c:v>0.65578703705978114</c:v>
                </c:pt>
                <c:pt idx="902">
                  <c:v>0.65651620372955222</c:v>
                </c:pt>
                <c:pt idx="903">
                  <c:v>0.65724537039204733</c:v>
                </c:pt>
                <c:pt idx="904">
                  <c:v>0.65797453706181841</c:v>
                </c:pt>
                <c:pt idx="905">
                  <c:v>0.65869212965480983</c:v>
                </c:pt>
                <c:pt idx="906">
                  <c:v>0.65942129632458091</c:v>
                </c:pt>
                <c:pt idx="907">
                  <c:v>0.66019675928691868</c:v>
                </c:pt>
                <c:pt idx="908">
                  <c:v>0.6609259259494138</c:v>
                </c:pt>
                <c:pt idx="909">
                  <c:v>0.66164351854240522</c:v>
                </c:pt>
                <c:pt idx="910">
                  <c:v>0.66237268521217629</c:v>
                </c:pt>
                <c:pt idx="911">
                  <c:v>0.66310185187467141</c:v>
                </c:pt>
                <c:pt idx="912">
                  <c:v>0.66381944446766283</c:v>
                </c:pt>
                <c:pt idx="913">
                  <c:v>0.66454861113743391</c:v>
                </c:pt>
                <c:pt idx="914">
                  <c:v>0.66527777779992903</c:v>
                </c:pt>
                <c:pt idx="915">
                  <c:v>0.66599537039292045</c:v>
                </c:pt>
                <c:pt idx="916">
                  <c:v>0.66672453706269152</c:v>
                </c:pt>
                <c:pt idx="917">
                  <c:v>0.66745370372518664</c:v>
                </c:pt>
                <c:pt idx="918">
                  <c:v>0.66822916669480037</c:v>
                </c:pt>
                <c:pt idx="919">
                  <c:v>0.66895833335729549</c:v>
                </c:pt>
                <c:pt idx="920">
                  <c:v>0.66967592595028691</c:v>
                </c:pt>
                <c:pt idx="921">
                  <c:v>0.67040509262005799</c:v>
                </c:pt>
                <c:pt idx="922">
                  <c:v>0.6711342592825531</c:v>
                </c:pt>
                <c:pt idx="923">
                  <c:v>0.67185185187554453</c:v>
                </c:pt>
                <c:pt idx="924">
                  <c:v>0.6725810185453156</c:v>
                </c:pt>
                <c:pt idx="925">
                  <c:v>0.67331018520781072</c:v>
                </c:pt>
                <c:pt idx="926">
                  <c:v>0.67402777780080214</c:v>
                </c:pt>
                <c:pt idx="927">
                  <c:v>0.67475694447057322</c:v>
                </c:pt>
                <c:pt idx="928">
                  <c:v>0.67548611113306833</c:v>
                </c:pt>
                <c:pt idx="929">
                  <c:v>0.67620370372605976</c:v>
                </c:pt>
                <c:pt idx="930">
                  <c:v>0.67693287039583083</c:v>
                </c:pt>
                <c:pt idx="931">
                  <c:v>0.67766203706560191</c:v>
                </c:pt>
                <c:pt idx="932">
                  <c:v>0.67837962965131737</c:v>
                </c:pt>
                <c:pt idx="933">
                  <c:v>0.67910879632108845</c:v>
                </c:pt>
                <c:pt idx="934">
                  <c:v>0.67983796299085952</c:v>
                </c:pt>
                <c:pt idx="935">
                  <c:v>0.68055555558385095</c:v>
                </c:pt>
                <c:pt idx="936">
                  <c:v>0.68128472224634606</c:v>
                </c:pt>
                <c:pt idx="937">
                  <c:v>0.68201388891611714</c:v>
                </c:pt>
                <c:pt idx="938">
                  <c:v>0.68273148150910856</c:v>
                </c:pt>
                <c:pt idx="939">
                  <c:v>0.68346064817160368</c:v>
                </c:pt>
                <c:pt idx="940">
                  <c:v>0.68418981484137475</c:v>
                </c:pt>
                <c:pt idx="941">
                  <c:v>0.68490740743436618</c:v>
                </c:pt>
                <c:pt idx="942">
                  <c:v>0.6856365740968613</c:v>
                </c:pt>
                <c:pt idx="943">
                  <c:v>0.68635416668985272</c:v>
                </c:pt>
                <c:pt idx="944">
                  <c:v>0.68708333335962379</c:v>
                </c:pt>
                <c:pt idx="945">
                  <c:v>0.68781250002211891</c:v>
                </c:pt>
                <c:pt idx="946">
                  <c:v>0.68853009261511033</c:v>
                </c:pt>
                <c:pt idx="947">
                  <c:v>0.68925925928488141</c:v>
                </c:pt>
                <c:pt idx="948">
                  <c:v>0.68998842595465248</c:v>
                </c:pt>
                <c:pt idx="949">
                  <c:v>0.69070601854036795</c:v>
                </c:pt>
                <c:pt idx="950">
                  <c:v>0.69143518521013903</c:v>
                </c:pt>
                <c:pt idx="951">
                  <c:v>0.6921643518799101</c:v>
                </c:pt>
                <c:pt idx="952">
                  <c:v>0.69288194447290152</c:v>
                </c:pt>
                <c:pt idx="953">
                  <c:v>0.69361111113539664</c:v>
                </c:pt>
                <c:pt idx="954">
                  <c:v>0.69434027780516772</c:v>
                </c:pt>
                <c:pt idx="955">
                  <c:v>0.69505787039815914</c:v>
                </c:pt>
                <c:pt idx="956">
                  <c:v>0.69578703706065426</c:v>
                </c:pt>
                <c:pt idx="957">
                  <c:v>0.69651620373042533</c:v>
                </c:pt>
                <c:pt idx="958">
                  <c:v>0.69723379632341675</c:v>
                </c:pt>
                <c:pt idx="959">
                  <c:v>0.69796296298591187</c:v>
                </c:pt>
                <c:pt idx="960">
                  <c:v>0.69869212965568295</c:v>
                </c:pt>
                <c:pt idx="961">
                  <c:v>0.69942129631817807</c:v>
                </c:pt>
                <c:pt idx="962">
                  <c:v>0.70013888891116949</c:v>
                </c:pt>
                <c:pt idx="963">
                  <c:v>0.70086805558094056</c:v>
                </c:pt>
                <c:pt idx="964">
                  <c:v>0.70164351854327833</c:v>
                </c:pt>
                <c:pt idx="965">
                  <c:v>0.70237268521304941</c:v>
                </c:pt>
                <c:pt idx="966">
                  <c:v>0.70309027780604083</c:v>
                </c:pt>
                <c:pt idx="967">
                  <c:v>0.70381944446853595</c:v>
                </c:pt>
                <c:pt idx="968">
                  <c:v>0.70454861113830702</c:v>
                </c:pt>
                <c:pt idx="969">
                  <c:v>0.70526620373129845</c:v>
                </c:pt>
                <c:pt idx="970">
                  <c:v>0.70599537039379356</c:v>
                </c:pt>
                <c:pt idx="971">
                  <c:v>0.70672453706356464</c:v>
                </c:pt>
                <c:pt idx="972">
                  <c:v>0.70744212965655606</c:v>
                </c:pt>
                <c:pt idx="973">
                  <c:v>0.70817129631905118</c:v>
                </c:pt>
                <c:pt idx="974">
                  <c:v>0.70890046298882226</c:v>
                </c:pt>
                <c:pt idx="975">
                  <c:v>0.70961805558181368</c:v>
                </c:pt>
                <c:pt idx="976">
                  <c:v>0.7103472222443088</c:v>
                </c:pt>
                <c:pt idx="977">
                  <c:v>0.71107638891407987</c:v>
                </c:pt>
                <c:pt idx="978">
                  <c:v>0.71179398150707129</c:v>
                </c:pt>
                <c:pt idx="979">
                  <c:v>0.71252314817684237</c:v>
                </c:pt>
                <c:pt idx="980">
                  <c:v>0.71325231483933749</c:v>
                </c:pt>
                <c:pt idx="981">
                  <c:v>0.71396990743232891</c:v>
                </c:pt>
                <c:pt idx="982">
                  <c:v>0.71469907410209998</c:v>
                </c:pt>
                <c:pt idx="983">
                  <c:v>0.7154282407645951</c:v>
                </c:pt>
                <c:pt idx="984">
                  <c:v>0.71614583335758653</c:v>
                </c:pt>
                <c:pt idx="985">
                  <c:v>0.7168750000273576</c:v>
                </c:pt>
                <c:pt idx="986">
                  <c:v>0.71760416668985272</c:v>
                </c:pt>
                <c:pt idx="987">
                  <c:v>0.71832175928284414</c:v>
                </c:pt>
                <c:pt idx="988">
                  <c:v>0.71905092595261522</c:v>
                </c:pt>
                <c:pt idx="989">
                  <c:v>0.71978009261511033</c:v>
                </c:pt>
                <c:pt idx="990">
                  <c:v>0.72049768520810176</c:v>
                </c:pt>
                <c:pt idx="991">
                  <c:v>0.72122685187787283</c:v>
                </c:pt>
                <c:pt idx="992">
                  <c:v>0.72195601854036795</c:v>
                </c:pt>
                <c:pt idx="993">
                  <c:v>0.72267361113335937</c:v>
                </c:pt>
                <c:pt idx="994">
                  <c:v>0.72340277780313045</c:v>
                </c:pt>
                <c:pt idx="995">
                  <c:v>0.72417824076546822</c:v>
                </c:pt>
                <c:pt idx="996">
                  <c:v>0.72490740743523929</c:v>
                </c:pt>
                <c:pt idx="997">
                  <c:v>0.72562500002823072</c:v>
                </c:pt>
                <c:pt idx="998">
                  <c:v>0.72635416669072583</c:v>
                </c:pt>
                <c:pt idx="999">
                  <c:v>0.72708333336049691</c:v>
                </c:pt>
                <c:pt idx="1000">
                  <c:v>0.72780092595348833</c:v>
                </c:pt>
                <c:pt idx="1001">
                  <c:v>0.72853009261598345</c:v>
                </c:pt>
                <c:pt idx="1002">
                  <c:v>0.72925925928575452</c:v>
                </c:pt>
                <c:pt idx="1003">
                  <c:v>0.72997685187874595</c:v>
                </c:pt>
                <c:pt idx="1004">
                  <c:v>0.73070601854124106</c:v>
                </c:pt>
                <c:pt idx="1005">
                  <c:v>0.73143518521101214</c:v>
                </c:pt>
                <c:pt idx="1006">
                  <c:v>0.73215277780400356</c:v>
                </c:pt>
                <c:pt idx="1007">
                  <c:v>0.73288194446649868</c:v>
                </c:pt>
                <c:pt idx="1008">
                  <c:v>0.73361111113626976</c:v>
                </c:pt>
                <c:pt idx="1009">
                  <c:v>0.73432870372926118</c:v>
                </c:pt>
                <c:pt idx="1010">
                  <c:v>0.73505787039903225</c:v>
                </c:pt>
                <c:pt idx="1011">
                  <c:v>0.73578703706152737</c:v>
                </c:pt>
                <c:pt idx="1012">
                  <c:v>0.73650462965451879</c:v>
                </c:pt>
                <c:pt idx="1013">
                  <c:v>0.73723379632428987</c:v>
                </c:pt>
                <c:pt idx="1014">
                  <c:v>0.73796296298678499</c:v>
                </c:pt>
                <c:pt idx="1015">
                  <c:v>0.73868055557977641</c:v>
                </c:pt>
                <c:pt idx="1016">
                  <c:v>0.73940972224954749</c:v>
                </c:pt>
                <c:pt idx="1017">
                  <c:v>0.7401388889120426</c:v>
                </c:pt>
                <c:pt idx="1018">
                  <c:v>0.74085648150503403</c:v>
                </c:pt>
                <c:pt idx="1019">
                  <c:v>0.7415856481748051</c:v>
                </c:pt>
                <c:pt idx="1020">
                  <c:v>0.74231481483730022</c:v>
                </c:pt>
                <c:pt idx="1021">
                  <c:v>0.74303240743029164</c:v>
                </c:pt>
                <c:pt idx="1022">
                  <c:v>0.74376157410006272</c:v>
                </c:pt>
                <c:pt idx="1023">
                  <c:v>0.74449074076255783</c:v>
                </c:pt>
                <c:pt idx="1024">
                  <c:v>0.74520833335554926</c:v>
                </c:pt>
                <c:pt idx="1025">
                  <c:v>0.74593750002532033</c:v>
                </c:pt>
                <c:pt idx="1026">
                  <c:v>0.74666666669509141</c:v>
                </c:pt>
                <c:pt idx="1027">
                  <c:v>0.74738425928080687</c:v>
                </c:pt>
                <c:pt idx="1028">
                  <c:v>0.74811342595057795</c:v>
                </c:pt>
                <c:pt idx="1029">
                  <c:v>0.74884259262034902</c:v>
                </c:pt>
                <c:pt idx="1030">
                  <c:v>0.74956018521334045</c:v>
                </c:pt>
                <c:pt idx="1031">
                  <c:v>0.75028935187583556</c:v>
                </c:pt>
                <c:pt idx="1032">
                  <c:v>0.75101851854560664</c:v>
                </c:pt>
                <c:pt idx="1033">
                  <c:v>0.75174768520810176</c:v>
                </c:pt>
                <c:pt idx="1034">
                  <c:v>0.75246527780109318</c:v>
                </c:pt>
                <c:pt idx="1035">
                  <c:v>0.75319444447086425</c:v>
                </c:pt>
                <c:pt idx="1036">
                  <c:v>0.75392361113335937</c:v>
                </c:pt>
                <c:pt idx="1037">
                  <c:v>0.7546412037263508</c:v>
                </c:pt>
                <c:pt idx="1038">
                  <c:v>0.75537037039612187</c:v>
                </c:pt>
                <c:pt idx="1039">
                  <c:v>0.75609953705861699</c:v>
                </c:pt>
                <c:pt idx="1040">
                  <c:v>0.75681712965160841</c:v>
                </c:pt>
                <c:pt idx="1041">
                  <c:v>0.75754629632137949</c:v>
                </c:pt>
                <c:pt idx="1042">
                  <c:v>0.75827546299115056</c:v>
                </c:pt>
                <c:pt idx="1043">
                  <c:v>0.75899305558414198</c:v>
                </c:pt>
                <c:pt idx="1044">
                  <c:v>0.7597222222466371</c:v>
                </c:pt>
                <c:pt idx="1045">
                  <c:v>0.76045138891640818</c:v>
                </c:pt>
                <c:pt idx="1046">
                  <c:v>0.7611689815093996</c:v>
                </c:pt>
                <c:pt idx="1047">
                  <c:v>0.76189814817189472</c:v>
                </c:pt>
                <c:pt idx="1048">
                  <c:v>0.76262731484166579</c:v>
                </c:pt>
                <c:pt idx="1049">
                  <c:v>0.76334490743465722</c:v>
                </c:pt>
                <c:pt idx="1050">
                  <c:v>0.76407407409715233</c:v>
                </c:pt>
                <c:pt idx="1051">
                  <c:v>0.76480324076692341</c:v>
                </c:pt>
                <c:pt idx="1052">
                  <c:v>0.76552083335991483</c:v>
                </c:pt>
                <c:pt idx="1053">
                  <c:v>0.76625000002240995</c:v>
                </c:pt>
                <c:pt idx="1054">
                  <c:v>0.76697916669218102</c:v>
                </c:pt>
                <c:pt idx="1055">
                  <c:v>0.76769675928517245</c:v>
                </c:pt>
                <c:pt idx="1056">
                  <c:v>0.76842592594766757</c:v>
                </c:pt>
                <c:pt idx="1057">
                  <c:v>0.76915509261743864</c:v>
                </c:pt>
                <c:pt idx="1058">
                  <c:v>0.76987268521043006</c:v>
                </c:pt>
                <c:pt idx="1059">
                  <c:v>0.77060185188020114</c:v>
                </c:pt>
                <c:pt idx="1060">
                  <c:v>0.77133101854269626</c:v>
                </c:pt>
                <c:pt idx="1061">
                  <c:v>0.77204861113568768</c:v>
                </c:pt>
                <c:pt idx="1062">
                  <c:v>0.77277777780545875</c:v>
                </c:pt>
                <c:pt idx="1063">
                  <c:v>0.77350694446795387</c:v>
                </c:pt>
                <c:pt idx="1064">
                  <c:v>0.77422453706094529</c:v>
                </c:pt>
                <c:pt idx="1065">
                  <c:v>0.77495370373071637</c:v>
                </c:pt>
                <c:pt idx="1066">
                  <c:v>0.77568287039321149</c:v>
                </c:pt>
                <c:pt idx="1067">
                  <c:v>0.77641203706298256</c:v>
                </c:pt>
                <c:pt idx="1068">
                  <c:v>0.77712962965597399</c:v>
                </c:pt>
                <c:pt idx="1069">
                  <c:v>0.7778587963184691</c:v>
                </c:pt>
                <c:pt idx="1070">
                  <c:v>0.77858796298824018</c:v>
                </c:pt>
                <c:pt idx="1071">
                  <c:v>0.7793055555812316</c:v>
                </c:pt>
                <c:pt idx="1072">
                  <c:v>0.78003472224372672</c:v>
                </c:pt>
                <c:pt idx="1073">
                  <c:v>0.78076388891349779</c:v>
                </c:pt>
                <c:pt idx="1074">
                  <c:v>0.78148148150648922</c:v>
                </c:pt>
                <c:pt idx="1075">
                  <c:v>0.78221064817626029</c:v>
                </c:pt>
                <c:pt idx="1076">
                  <c:v>0.78293981483875541</c:v>
                </c:pt>
                <c:pt idx="1077">
                  <c:v>0.78365740743174683</c:v>
                </c:pt>
                <c:pt idx="1078">
                  <c:v>0.78438657410151791</c:v>
                </c:pt>
                <c:pt idx="1079">
                  <c:v>0.78511574076401303</c:v>
                </c:pt>
                <c:pt idx="1080">
                  <c:v>0.78583333335700445</c:v>
                </c:pt>
                <c:pt idx="1081">
                  <c:v>0.78656250002677552</c:v>
                </c:pt>
                <c:pt idx="1082">
                  <c:v>0.78729166668927064</c:v>
                </c:pt>
                <c:pt idx="1083">
                  <c:v>0.78800925928226206</c:v>
                </c:pt>
                <c:pt idx="1084">
                  <c:v>0.78873842595203314</c:v>
                </c:pt>
                <c:pt idx="1085">
                  <c:v>0.78946759261452826</c:v>
                </c:pt>
                <c:pt idx="1086">
                  <c:v>0.79018518520751968</c:v>
                </c:pt>
                <c:pt idx="1087">
                  <c:v>0.79091435187729076</c:v>
                </c:pt>
                <c:pt idx="1088">
                  <c:v>0.79164351854706183</c:v>
                </c:pt>
                <c:pt idx="1089">
                  <c:v>0.7923611111327773</c:v>
                </c:pt>
                <c:pt idx="1090">
                  <c:v>0.79309027780254837</c:v>
                </c:pt>
                <c:pt idx="1091">
                  <c:v>0.79381944447231945</c:v>
                </c:pt>
                <c:pt idx="1092">
                  <c:v>0.79453703706531087</c:v>
                </c:pt>
                <c:pt idx="1093">
                  <c:v>0.79526620372780599</c:v>
                </c:pt>
                <c:pt idx="1094">
                  <c:v>0.79599537039757706</c:v>
                </c:pt>
                <c:pt idx="1095">
                  <c:v>0.79671296299056849</c:v>
                </c:pt>
                <c:pt idx="1096">
                  <c:v>0.7974421296530636</c:v>
                </c:pt>
                <c:pt idx="1097">
                  <c:v>0.79817129632283468</c:v>
                </c:pt>
                <c:pt idx="1098">
                  <c:v>0.7988888889158261</c:v>
                </c:pt>
                <c:pt idx="1099">
                  <c:v>0.79961805557832122</c:v>
                </c:pt>
                <c:pt idx="1100">
                  <c:v>0.80034722224809229</c:v>
                </c:pt>
                <c:pt idx="1101">
                  <c:v>0.80106481484108372</c:v>
                </c:pt>
                <c:pt idx="1102">
                  <c:v>0.80179398150357883</c:v>
                </c:pt>
                <c:pt idx="1103">
                  <c:v>0.80252314817334991</c:v>
                </c:pt>
                <c:pt idx="1104">
                  <c:v>0.80324074076634133</c:v>
                </c:pt>
                <c:pt idx="1105">
                  <c:v>0.80396990743611241</c:v>
                </c:pt>
                <c:pt idx="1106">
                  <c:v>0.80469907409860753</c:v>
                </c:pt>
                <c:pt idx="1107">
                  <c:v>0.80541666669159895</c:v>
                </c:pt>
                <c:pt idx="1108">
                  <c:v>0.80614583336137002</c:v>
                </c:pt>
                <c:pt idx="1109">
                  <c:v>0.80687500002386514</c:v>
                </c:pt>
                <c:pt idx="1110">
                  <c:v>0.80759259261685656</c:v>
                </c:pt>
                <c:pt idx="1111">
                  <c:v>0.80832175928662764</c:v>
                </c:pt>
                <c:pt idx="1112">
                  <c:v>0.80905092594912276</c:v>
                </c:pt>
                <c:pt idx="1113">
                  <c:v>0.80976851854211418</c:v>
                </c:pt>
                <c:pt idx="1114">
                  <c:v>0.81049768521188525</c:v>
                </c:pt>
                <c:pt idx="1115">
                  <c:v>0.81122685187438037</c:v>
                </c:pt>
                <c:pt idx="1116">
                  <c:v>0.8119444444673718</c:v>
                </c:pt>
                <c:pt idx="1117">
                  <c:v>0.81267361113714287</c:v>
                </c:pt>
                <c:pt idx="1118">
                  <c:v>0.81340277779963799</c:v>
                </c:pt>
                <c:pt idx="1119">
                  <c:v>0.81412037039262941</c:v>
                </c:pt>
                <c:pt idx="1120">
                  <c:v>0.81484953706240049</c:v>
                </c:pt>
                <c:pt idx="1121">
                  <c:v>0.81557870373217156</c:v>
                </c:pt>
                <c:pt idx="1122">
                  <c:v>0.81630787039466668</c:v>
                </c:pt>
                <c:pt idx="1123">
                  <c:v>0.8170254629876581</c:v>
                </c:pt>
                <c:pt idx="1124">
                  <c:v>0.81775462965742918</c:v>
                </c:pt>
                <c:pt idx="1125">
                  <c:v>0.8184722222504206</c:v>
                </c:pt>
                <c:pt idx="1126">
                  <c:v>0.81920138891291572</c:v>
                </c:pt>
                <c:pt idx="1127">
                  <c:v>0.81993055558268679</c:v>
                </c:pt>
                <c:pt idx="1128">
                  <c:v>0.82064814817567822</c:v>
                </c:pt>
                <c:pt idx="1129">
                  <c:v>0.82137731483817333</c:v>
                </c:pt>
                <c:pt idx="1130">
                  <c:v>0.82210648150794441</c:v>
                </c:pt>
                <c:pt idx="1131">
                  <c:v>0.82283564817043953</c:v>
                </c:pt>
                <c:pt idx="1132">
                  <c:v>0.82355324076343095</c:v>
                </c:pt>
                <c:pt idx="1133">
                  <c:v>0.82428240743320202</c:v>
                </c:pt>
                <c:pt idx="1134">
                  <c:v>0.82501157409569714</c:v>
                </c:pt>
                <c:pt idx="1135">
                  <c:v>0.82572916668868857</c:v>
                </c:pt>
                <c:pt idx="1136">
                  <c:v>0.82645833335845964</c:v>
                </c:pt>
                <c:pt idx="1137">
                  <c:v>0.82718750002823072</c:v>
                </c:pt>
                <c:pt idx="1138">
                  <c:v>0.82790509262122214</c:v>
                </c:pt>
                <c:pt idx="1139">
                  <c:v>0.82863425928371726</c:v>
                </c:pt>
                <c:pt idx="1140">
                  <c:v>0.82936342595348833</c:v>
                </c:pt>
                <c:pt idx="1141">
                  <c:v>0.83008101854647975</c:v>
                </c:pt>
                <c:pt idx="1142">
                  <c:v>0.83081018520897487</c:v>
                </c:pt>
                <c:pt idx="1143">
                  <c:v>0.83153935187874595</c:v>
                </c:pt>
                <c:pt idx="1144">
                  <c:v>0.83225694447173737</c:v>
                </c:pt>
                <c:pt idx="1145">
                  <c:v>0.83298611113423249</c:v>
                </c:pt>
                <c:pt idx="1146">
                  <c:v>0.83371527780400356</c:v>
                </c:pt>
                <c:pt idx="1147">
                  <c:v>0.83443287039699499</c:v>
                </c:pt>
                <c:pt idx="1148">
                  <c:v>0.8351620370594901</c:v>
                </c:pt>
                <c:pt idx="1149">
                  <c:v>0.83589120372926118</c:v>
                </c:pt>
                <c:pt idx="1150">
                  <c:v>0.8366087963222526</c:v>
                </c:pt>
                <c:pt idx="1151">
                  <c:v>0.83733796298474772</c:v>
                </c:pt>
                <c:pt idx="1152">
                  <c:v>0.83806712965451879</c:v>
                </c:pt>
                <c:pt idx="1153">
                  <c:v>0.83878472224751022</c:v>
                </c:pt>
                <c:pt idx="1154">
                  <c:v>0.83951388891728129</c:v>
                </c:pt>
                <c:pt idx="1155">
                  <c:v>0.84024305557977641</c:v>
                </c:pt>
                <c:pt idx="1156">
                  <c:v>0.84096064817276783</c:v>
                </c:pt>
                <c:pt idx="1157">
                  <c:v>0.84168981484253891</c:v>
                </c:pt>
                <c:pt idx="1158">
                  <c:v>0.84241898150503403</c:v>
                </c:pt>
                <c:pt idx="1159">
                  <c:v>0.84313657409802545</c:v>
                </c:pt>
                <c:pt idx="1160">
                  <c:v>0.84386574076779652</c:v>
                </c:pt>
                <c:pt idx="1161">
                  <c:v>0.84459490743029164</c:v>
                </c:pt>
                <c:pt idx="1162">
                  <c:v>0.84531250002328306</c:v>
                </c:pt>
                <c:pt idx="1163">
                  <c:v>0.84604166669305414</c:v>
                </c:pt>
                <c:pt idx="1164">
                  <c:v>0.84677083335554926</c:v>
                </c:pt>
                <c:pt idx="1165">
                  <c:v>0.84748842594854068</c:v>
                </c:pt>
                <c:pt idx="1166">
                  <c:v>0.84821759261831176</c:v>
                </c:pt>
                <c:pt idx="1167">
                  <c:v>0.84894675928080687</c:v>
                </c:pt>
                <c:pt idx="1168">
                  <c:v>0.8496643518737983</c:v>
                </c:pt>
                <c:pt idx="1169">
                  <c:v>0.85039351854356937</c:v>
                </c:pt>
                <c:pt idx="1170">
                  <c:v>0.85112268521334045</c:v>
                </c:pt>
                <c:pt idx="1171">
                  <c:v>0.85184027780633187</c:v>
                </c:pt>
                <c:pt idx="1172">
                  <c:v>0.85256944446882699</c:v>
                </c:pt>
                <c:pt idx="1173">
                  <c:v>0.85329861113859806</c:v>
                </c:pt>
                <c:pt idx="1174">
                  <c:v>0.85401620373158948</c:v>
                </c:pt>
                <c:pt idx="1175">
                  <c:v>0.8547453703940846</c:v>
                </c:pt>
                <c:pt idx="1176">
                  <c:v>0.85552083335642237</c:v>
                </c:pt>
                <c:pt idx="1177">
                  <c:v>0.85625000002619345</c:v>
                </c:pt>
                <c:pt idx="1178">
                  <c:v>0.85696759261918487</c:v>
                </c:pt>
                <c:pt idx="1179">
                  <c:v>0.85769675928167999</c:v>
                </c:pt>
                <c:pt idx="1180">
                  <c:v>0.85842592595145106</c:v>
                </c:pt>
                <c:pt idx="1181">
                  <c:v>0.85914351854444249</c:v>
                </c:pt>
                <c:pt idx="1182">
                  <c:v>0.8598726852069376</c:v>
                </c:pt>
                <c:pt idx="1183">
                  <c:v>0.86060185187670868</c:v>
                </c:pt>
                <c:pt idx="1184">
                  <c:v>0.8613194444697001</c:v>
                </c:pt>
                <c:pt idx="1185">
                  <c:v>0.86204861113947118</c:v>
                </c:pt>
                <c:pt idx="1186">
                  <c:v>0.86277777780196629</c:v>
                </c:pt>
                <c:pt idx="1187">
                  <c:v>0.86349537039495772</c:v>
                </c:pt>
                <c:pt idx="1188">
                  <c:v>0.86422453706472879</c:v>
                </c:pt>
                <c:pt idx="1189">
                  <c:v>0.86495370372722391</c:v>
                </c:pt>
                <c:pt idx="1190">
                  <c:v>0.86567129632021533</c:v>
                </c:pt>
                <c:pt idx="1191">
                  <c:v>0.86640046298998641</c:v>
                </c:pt>
                <c:pt idx="1192">
                  <c:v>0.86712962965248153</c:v>
                </c:pt>
                <c:pt idx="1193">
                  <c:v>0.86784722224547295</c:v>
                </c:pt>
                <c:pt idx="1194">
                  <c:v>0.86857638891524402</c:v>
                </c:pt>
                <c:pt idx="1195">
                  <c:v>0.86930555557773914</c:v>
                </c:pt>
                <c:pt idx="1196">
                  <c:v>0.87002314817073056</c:v>
                </c:pt>
                <c:pt idx="1197">
                  <c:v>0.87075231484050164</c:v>
                </c:pt>
                <c:pt idx="1198">
                  <c:v>0.87148148150299676</c:v>
                </c:pt>
                <c:pt idx="1199">
                  <c:v>0.87219907409598818</c:v>
                </c:pt>
                <c:pt idx="1200">
                  <c:v>0.87292824076575926</c:v>
                </c:pt>
                <c:pt idx="1201">
                  <c:v>0.87365740743553033</c:v>
                </c:pt>
                <c:pt idx="1202">
                  <c:v>0.87437500002852175</c:v>
                </c:pt>
                <c:pt idx="1203">
                  <c:v>0.87510416669101687</c:v>
                </c:pt>
                <c:pt idx="1204">
                  <c:v>0.87583333336078795</c:v>
                </c:pt>
                <c:pt idx="1205">
                  <c:v>0.87655092595377937</c:v>
                </c:pt>
                <c:pt idx="1206">
                  <c:v>0.87728009261627449</c:v>
                </c:pt>
                <c:pt idx="1207">
                  <c:v>0.87800925928604556</c:v>
                </c:pt>
                <c:pt idx="1208">
                  <c:v>0.87872685187903699</c:v>
                </c:pt>
                <c:pt idx="1209">
                  <c:v>0.8794560185415321</c:v>
                </c:pt>
                <c:pt idx="1210">
                  <c:v>0.88018518521130318</c:v>
                </c:pt>
                <c:pt idx="1211">
                  <c:v>0.8809027778042946</c:v>
                </c:pt>
                <c:pt idx="1212">
                  <c:v>0.88168981484341202</c:v>
                </c:pt>
                <c:pt idx="1213">
                  <c:v>0.88240740742912749</c:v>
                </c:pt>
                <c:pt idx="1214">
                  <c:v>0.88313657409889856</c:v>
                </c:pt>
                <c:pt idx="1215">
                  <c:v>0.88386574076866964</c:v>
                </c:pt>
                <c:pt idx="1216">
                  <c:v>0.88458333336166106</c:v>
                </c:pt>
                <c:pt idx="1217">
                  <c:v>0.88531250002415618</c:v>
                </c:pt>
                <c:pt idx="1218">
                  <c:v>0.88604166669392725</c:v>
                </c:pt>
                <c:pt idx="1219">
                  <c:v>0.88677083335642237</c:v>
                </c:pt>
                <c:pt idx="1220">
                  <c:v>0.8874884259494138</c:v>
                </c:pt>
                <c:pt idx="1221">
                  <c:v>0.88821759261918487</c:v>
                </c:pt>
                <c:pt idx="1222">
                  <c:v>0.88894675928167999</c:v>
                </c:pt>
                <c:pt idx="1223">
                  <c:v>0.88966435187467141</c:v>
                </c:pt>
                <c:pt idx="1224">
                  <c:v>0.89039351854444249</c:v>
                </c:pt>
                <c:pt idx="1225">
                  <c:v>0.8911226852069376</c:v>
                </c:pt>
                <c:pt idx="1226">
                  <c:v>0.89184027779992903</c:v>
                </c:pt>
                <c:pt idx="1227">
                  <c:v>0.8925694444697001</c:v>
                </c:pt>
                <c:pt idx="1228">
                  <c:v>0.89329861113947118</c:v>
                </c:pt>
                <c:pt idx="1229">
                  <c:v>0.89401620372518664</c:v>
                </c:pt>
                <c:pt idx="1230">
                  <c:v>0.89474537039495772</c:v>
                </c:pt>
                <c:pt idx="1231">
                  <c:v>0.89546296298794914</c:v>
                </c:pt>
                <c:pt idx="1232">
                  <c:v>0.89619212965772022</c:v>
                </c:pt>
                <c:pt idx="1233">
                  <c:v>0.89692129632021533</c:v>
                </c:pt>
                <c:pt idx="1234">
                  <c:v>0.89763888891320676</c:v>
                </c:pt>
                <c:pt idx="1235">
                  <c:v>0.89836805558297783</c:v>
                </c:pt>
                <c:pt idx="1236">
                  <c:v>0.89909722224547295</c:v>
                </c:pt>
                <c:pt idx="1237">
                  <c:v>0.89981481483846437</c:v>
                </c:pt>
                <c:pt idx="1238">
                  <c:v>0.90060185187758179</c:v>
                </c:pt>
                <c:pt idx="1239">
                  <c:v>0.90131944447057322</c:v>
                </c:pt>
                <c:pt idx="1240">
                  <c:v>0.90204861113306833</c:v>
                </c:pt>
                <c:pt idx="1241">
                  <c:v>0.90277777780283941</c:v>
                </c:pt>
                <c:pt idx="1242">
                  <c:v>0.90349537039583083</c:v>
                </c:pt>
                <c:pt idx="1243">
                  <c:v>0.90422453706560191</c:v>
                </c:pt>
                <c:pt idx="1244">
                  <c:v>0.90495370372809703</c:v>
                </c:pt>
                <c:pt idx="1245">
                  <c:v>0.90567129632108845</c:v>
                </c:pt>
                <c:pt idx="1246">
                  <c:v>0.90640046299085952</c:v>
                </c:pt>
                <c:pt idx="1247">
                  <c:v>0.90712962965335464</c:v>
                </c:pt>
                <c:pt idx="1248">
                  <c:v>0.90784722224634606</c:v>
                </c:pt>
                <c:pt idx="1249">
                  <c:v>0.90857638891611714</c:v>
                </c:pt>
                <c:pt idx="1250">
                  <c:v>0.90930555557861226</c:v>
                </c:pt>
                <c:pt idx="1251">
                  <c:v>0.91002314817160368</c:v>
                </c:pt>
                <c:pt idx="1252">
                  <c:v>0.91075231484137475</c:v>
                </c:pt>
                <c:pt idx="1253">
                  <c:v>0.91148148150386987</c:v>
                </c:pt>
                <c:pt idx="1254">
                  <c:v>0.9121990740968613</c:v>
                </c:pt>
                <c:pt idx="1255">
                  <c:v>0.91292824076663237</c:v>
                </c:pt>
                <c:pt idx="1256">
                  <c:v>0.91365740742912749</c:v>
                </c:pt>
                <c:pt idx="1257">
                  <c:v>0.91437500002211891</c:v>
                </c:pt>
                <c:pt idx="1258">
                  <c:v>0.91510416669188999</c:v>
                </c:pt>
                <c:pt idx="1259">
                  <c:v>0.91583333336166106</c:v>
                </c:pt>
                <c:pt idx="1260">
                  <c:v>0.91655092595465248</c:v>
                </c:pt>
                <c:pt idx="1261">
                  <c:v>0.9172800926171476</c:v>
                </c:pt>
                <c:pt idx="1262">
                  <c:v>0.91800925928691868</c:v>
                </c:pt>
                <c:pt idx="1263">
                  <c:v>0.9187268518799101</c:v>
                </c:pt>
                <c:pt idx="1264">
                  <c:v>0.91945601854240522</c:v>
                </c:pt>
                <c:pt idx="1265">
                  <c:v>0.92018518521217629</c:v>
                </c:pt>
                <c:pt idx="1266">
                  <c:v>0.92090277780516772</c:v>
                </c:pt>
                <c:pt idx="1267">
                  <c:v>0.92163194446766283</c:v>
                </c:pt>
                <c:pt idx="1268">
                  <c:v>0.92236111113743391</c:v>
                </c:pt>
                <c:pt idx="1269">
                  <c:v>0.92309027779992903</c:v>
                </c:pt>
                <c:pt idx="1270">
                  <c:v>0.92380787039292045</c:v>
                </c:pt>
                <c:pt idx="1271">
                  <c:v>0.92453703706269152</c:v>
                </c:pt>
                <c:pt idx="1272">
                  <c:v>0.92525462965568295</c:v>
                </c:pt>
                <c:pt idx="1273">
                  <c:v>0.92598379631817807</c:v>
                </c:pt>
                <c:pt idx="1274">
                  <c:v>0.92671296298794914</c:v>
                </c:pt>
                <c:pt idx="1275">
                  <c:v>0.92744212965772022</c:v>
                </c:pt>
                <c:pt idx="1276">
                  <c:v>0.92815972225071164</c:v>
                </c:pt>
                <c:pt idx="1277">
                  <c:v>0.92888888891320676</c:v>
                </c:pt>
                <c:pt idx="1278">
                  <c:v>0.92961805558297783</c:v>
                </c:pt>
                <c:pt idx="1279">
                  <c:v>0.93033564817596925</c:v>
                </c:pt>
                <c:pt idx="1280">
                  <c:v>0.93106481483846437</c:v>
                </c:pt>
                <c:pt idx="1281">
                  <c:v>0.93179398150823545</c:v>
                </c:pt>
                <c:pt idx="1282">
                  <c:v>0.93251157410122687</c:v>
                </c:pt>
                <c:pt idx="1283">
                  <c:v>0.93324074076372199</c:v>
                </c:pt>
                <c:pt idx="1284">
                  <c:v>0.93396990743349306</c:v>
                </c:pt>
                <c:pt idx="1285">
                  <c:v>0.93468750002648449</c:v>
                </c:pt>
                <c:pt idx="1286">
                  <c:v>0.9354166666889796</c:v>
                </c:pt>
                <c:pt idx="1287">
                  <c:v>0.93614583335875068</c:v>
                </c:pt>
                <c:pt idx="1288">
                  <c:v>0.9368634259517421</c:v>
                </c:pt>
                <c:pt idx="1289">
                  <c:v>0.93759259261423722</c:v>
                </c:pt>
                <c:pt idx="1290">
                  <c:v>0.93832175928400829</c:v>
                </c:pt>
                <c:pt idx="1291">
                  <c:v>0.93903935187699972</c:v>
                </c:pt>
                <c:pt idx="1292">
                  <c:v>0.93976851854677079</c:v>
                </c:pt>
                <c:pt idx="1293">
                  <c:v>0.94049768520926591</c:v>
                </c:pt>
                <c:pt idx="1294">
                  <c:v>0.94121527780225733</c:v>
                </c:pt>
                <c:pt idx="1295">
                  <c:v>0.94194444447202841</c:v>
                </c:pt>
                <c:pt idx="1296">
                  <c:v>0.94267361113452353</c:v>
                </c:pt>
                <c:pt idx="1297">
                  <c:v>0.94339120372751495</c:v>
                </c:pt>
                <c:pt idx="1298">
                  <c:v>0.94412037039728602</c:v>
                </c:pt>
                <c:pt idx="1299">
                  <c:v>0.94484953705978114</c:v>
                </c:pt>
                <c:pt idx="1300">
                  <c:v>0.94557870372955222</c:v>
                </c:pt>
                <c:pt idx="1301">
                  <c:v>0.94629629632254364</c:v>
                </c:pt>
                <c:pt idx="1302">
                  <c:v>0.94702546298503876</c:v>
                </c:pt>
                <c:pt idx="1303">
                  <c:v>0.94775462965480983</c:v>
                </c:pt>
                <c:pt idx="1304">
                  <c:v>0.94847222224780126</c:v>
                </c:pt>
                <c:pt idx="1305">
                  <c:v>0.94920138891757233</c:v>
                </c:pt>
                <c:pt idx="1306">
                  <c:v>0.94993055558006745</c:v>
                </c:pt>
                <c:pt idx="1307">
                  <c:v>0.95064814817305887</c:v>
                </c:pt>
                <c:pt idx="1308">
                  <c:v>0.95137731484282995</c:v>
                </c:pt>
                <c:pt idx="1309">
                  <c:v>0.95210648150532506</c:v>
                </c:pt>
                <c:pt idx="1310">
                  <c:v>0.95282407409831649</c:v>
                </c:pt>
                <c:pt idx="1311">
                  <c:v>0.95355324076808756</c:v>
                </c:pt>
                <c:pt idx="1312">
                  <c:v>0.95428240743058268</c:v>
                </c:pt>
                <c:pt idx="1313">
                  <c:v>0.9550000000235741</c:v>
                </c:pt>
                <c:pt idx="1314">
                  <c:v>0.95572916669334518</c:v>
                </c:pt>
                <c:pt idx="1315">
                  <c:v>0.9564583333558403</c:v>
                </c:pt>
                <c:pt idx="1316">
                  <c:v>0.95717592594883172</c:v>
                </c:pt>
                <c:pt idx="1317">
                  <c:v>0.95790509261860279</c:v>
                </c:pt>
                <c:pt idx="1318">
                  <c:v>0.95863425928109791</c:v>
                </c:pt>
                <c:pt idx="1319">
                  <c:v>0.95935185187408933</c:v>
                </c:pt>
                <c:pt idx="1320">
                  <c:v>0.96008101854386041</c:v>
                </c:pt>
                <c:pt idx="1321">
                  <c:v>0.96081018521363148</c:v>
                </c:pt>
                <c:pt idx="1322">
                  <c:v>0.96152777779934695</c:v>
                </c:pt>
                <c:pt idx="1323">
                  <c:v>0.96225694446911803</c:v>
                </c:pt>
                <c:pt idx="1324">
                  <c:v>0.9629861111388891</c:v>
                </c:pt>
                <c:pt idx="1325">
                  <c:v>0.96370370373188052</c:v>
                </c:pt>
                <c:pt idx="1326">
                  <c:v>0.96443287039437564</c:v>
                </c:pt>
                <c:pt idx="1327">
                  <c:v>0.96516203706414672</c:v>
                </c:pt>
                <c:pt idx="1328">
                  <c:v>0.96587962965713814</c:v>
                </c:pt>
                <c:pt idx="1329">
                  <c:v>0.9666666666889796</c:v>
                </c:pt>
                <c:pt idx="1330">
                  <c:v>0.96739583335875068</c:v>
                </c:pt>
                <c:pt idx="1331">
                  <c:v>0.9681134259517421</c:v>
                </c:pt>
                <c:pt idx="1332">
                  <c:v>0.96884259261423722</c:v>
                </c:pt>
                <c:pt idx="1333">
                  <c:v>0.96956018520722864</c:v>
                </c:pt>
                <c:pt idx="1334">
                  <c:v>0.97028935187699972</c:v>
                </c:pt>
                <c:pt idx="1335">
                  <c:v>0.97106481483933749</c:v>
                </c:pt>
                <c:pt idx="1336">
                  <c:v>0.97179398150910856</c:v>
                </c:pt>
                <c:pt idx="1337">
                  <c:v>0.97252314817160368</c:v>
                </c:pt>
                <c:pt idx="1338">
                  <c:v>0.9732407407645951</c:v>
                </c:pt>
                <c:pt idx="1339">
                  <c:v>0.97396990743436618</c:v>
                </c:pt>
                <c:pt idx="1340">
                  <c:v>0.9746990740968613</c:v>
                </c:pt>
                <c:pt idx="1341">
                  <c:v>0.97541666668985272</c:v>
                </c:pt>
                <c:pt idx="1342">
                  <c:v>0.97614583335962379</c:v>
                </c:pt>
                <c:pt idx="1343">
                  <c:v>0.97687500002211891</c:v>
                </c:pt>
                <c:pt idx="1344">
                  <c:v>0.97759259261511033</c:v>
                </c:pt>
                <c:pt idx="1345">
                  <c:v>0.97832175928488141</c:v>
                </c:pt>
                <c:pt idx="1346">
                  <c:v>0.97905092595465248</c:v>
                </c:pt>
                <c:pt idx="1347">
                  <c:v>0.9797800926171476</c:v>
                </c:pt>
                <c:pt idx="1348">
                  <c:v>0.98049768521013903</c:v>
                </c:pt>
                <c:pt idx="1349">
                  <c:v>0.9812268518799101</c:v>
                </c:pt>
                <c:pt idx="1350">
                  <c:v>0.98195601854240522</c:v>
                </c:pt>
                <c:pt idx="1351">
                  <c:v>0.98267361113539664</c:v>
                </c:pt>
                <c:pt idx="1352">
                  <c:v>0.98340277780516772</c:v>
                </c:pt>
                <c:pt idx="1353">
                  <c:v>0.98413194446766283</c:v>
                </c:pt>
                <c:pt idx="1354">
                  <c:v>0.98484953706065426</c:v>
                </c:pt>
                <c:pt idx="1355">
                  <c:v>0.98557870373042533</c:v>
                </c:pt>
                <c:pt idx="1356">
                  <c:v>0.98630787039292045</c:v>
                </c:pt>
                <c:pt idx="1357">
                  <c:v>0.98702546298591187</c:v>
                </c:pt>
                <c:pt idx="1358">
                  <c:v>0.98775462965568295</c:v>
                </c:pt>
                <c:pt idx="1359">
                  <c:v>0.98848379631817807</c:v>
                </c:pt>
                <c:pt idx="1360">
                  <c:v>0.98920138891116949</c:v>
                </c:pt>
                <c:pt idx="1361">
                  <c:v>0.98997685187350726</c:v>
                </c:pt>
                <c:pt idx="1362">
                  <c:v>0.99070601854327833</c:v>
                </c:pt>
                <c:pt idx="1363">
                  <c:v>0.99143518521304941</c:v>
                </c:pt>
                <c:pt idx="1364">
                  <c:v>0.99215277780604083</c:v>
                </c:pt>
                <c:pt idx="1365">
                  <c:v>0.99288194446853595</c:v>
                </c:pt>
                <c:pt idx="1366">
                  <c:v>0.99361111113830702</c:v>
                </c:pt>
                <c:pt idx="1367">
                  <c:v>0.99432870373129845</c:v>
                </c:pt>
                <c:pt idx="1368">
                  <c:v>0.99505787039379356</c:v>
                </c:pt>
                <c:pt idx="1369">
                  <c:v>0.99577546298678499</c:v>
                </c:pt>
                <c:pt idx="1370">
                  <c:v>0.99650462965655606</c:v>
                </c:pt>
                <c:pt idx="1371">
                  <c:v>0.99723379631905118</c:v>
                </c:pt>
                <c:pt idx="1372">
                  <c:v>0.9979513889120426</c:v>
                </c:pt>
                <c:pt idx="1373">
                  <c:v>0.99868055558181368</c:v>
                </c:pt>
                <c:pt idx="1374">
                  <c:v>0.9994097222443088</c:v>
                </c:pt>
                <c:pt idx="1375">
                  <c:v>1.0001273148373002</c:v>
                </c:pt>
                <c:pt idx="1376">
                  <c:v>1.0008564815070713</c:v>
                </c:pt>
                <c:pt idx="1377">
                  <c:v>1.0015856481768424</c:v>
                </c:pt>
                <c:pt idx="1378">
                  <c:v>1.0023032407625578</c:v>
                </c:pt>
                <c:pt idx="1379">
                  <c:v>1.0030324074323289</c:v>
                </c:pt>
                <c:pt idx="1380">
                  <c:v>1.0037615741021</c:v>
                </c:pt>
                <c:pt idx="1381">
                  <c:v>1.0044907407645951</c:v>
                </c:pt>
                <c:pt idx="1382">
                  <c:v>1.0052083333575865</c:v>
                </c:pt>
                <c:pt idx="1383">
                  <c:v>1.0059375000273576</c:v>
                </c:pt>
                <c:pt idx="1384">
                  <c:v>1.0066666666898527</c:v>
                </c:pt>
                <c:pt idx="1385">
                  <c:v>1.0073842592828441</c:v>
                </c:pt>
                <c:pt idx="1386">
                  <c:v>1.0081134259526152</c:v>
                </c:pt>
                <c:pt idx="1387">
                  <c:v>1.0088425926151103</c:v>
                </c:pt>
                <c:pt idx="1388">
                  <c:v>1.0095601852081018</c:v>
                </c:pt>
                <c:pt idx="1389">
                  <c:v>1.0102893518778728</c:v>
                </c:pt>
                <c:pt idx="1390">
                  <c:v>1.0110185185403679</c:v>
                </c:pt>
                <c:pt idx="1391">
                  <c:v>1.0117361111333594</c:v>
                </c:pt>
                <c:pt idx="1392">
                  <c:v>1.0124652778031304</c:v>
                </c:pt>
                <c:pt idx="1393">
                  <c:v>1.0131944444729015</c:v>
                </c:pt>
                <c:pt idx="1394">
                  <c:v>1.013912037058617</c:v>
                </c:pt>
                <c:pt idx="1395">
                  <c:v>1.0146412037283881</c:v>
                </c:pt>
                <c:pt idx="1396">
                  <c:v>1.0153587963213795</c:v>
                </c:pt>
                <c:pt idx="1397">
                  <c:v>1.0160879629911506</c:v>
                </c:pt>
                <c:pt idx="1398">
                  <c:v>1.0168171296536457</c:v>
                </c:pt>
                <c:pt idx="1399">
                  <c:v>1.0175462963234168</c:v>
                </c:pt>
                <c:pt idx="1400">
                  <c:v>1.0182638889164082</c:v>
                </c:pt>
                <c:pt idx="1401">
                  <c:v>1.0189930555789033</c:v>
                </c:pt>
                <c:pt idx="1402">
                  <c:v>1.0197222222486744</c:v>
                </c:pt>
                <c:pt idx="1403">
                  <c:v>1.0204398148416658</c:v>
                </c:pt>
                <c:pt idx="1404">
                  <c:v>1.0211689815041609</c:v>
                </c:pt>
                <c:pt idx="1405">
                  <c:v>1.0218865740971523</c:v>
                </c:pt>
                <c:pt idx="1406">
                  <c:v>1.0226157407669234</c:v>
                </c:pt>
                <c:pt idx="1407">
                  <c:v>1.0233449074294185</c:v>
                </c:pt>
                <c:pt idx="1408">
                  <c:v>1.0240740740991896</c:v>
                </c:pt>
                <c:pt idx="1409">
                  <c:v>1.024791666692181</c:v>
                </c:pt>
                <c:pt idx="1410">
                  <c:v>1.0255208333619521</c:v>
                </c:pt>
                <c:pt idx="1411">
                  <c:v>1.0262500000244472</c:v>
                </c:pt>
                <c:pt idx="1412">
                  <c:v>1.0269675926174386</c:v>
                </c:pt>
                <c:pt idx="1413">
                  <c:v>1.0276967592872097</c:v>
                </c:pt>
                <c:pt idx="1414">
                  <c:v>1.0284259259497048</c:v>
                </c:pt>
                <c:pt idx="1415">
                  <c:v>1.0291435185426963</c:v>
                </c:pt>
                <c:pt idx="1416">
                  <c:v>1.0298726852124673</c:v>
                </c:pt>
                <c:pt idx="1417">
                  <c:v>1.0306018518749624</c:v>
                </c:pt>
                <c:pt idx="1418">
                  <c:v>1.0313194444679539</c:v>
                </c:pt>
                <c:pt idx="1419">
                  <c:v>1.0320486111377249</c:v>
                </c:pt>
                <c:pt idx="1420">
                  <c:v>1.0327777778002201</c:v>
                </c:pt>
                <c:pt idx="1421">
                  <c:v>1.0334953703932115</c:v>
                </c:pt>
                <c:pt idx="1422">
                  <c:v>1.0342245370629826</c:v>
                </c:pt>
                <c:pt idx="1423">
                  <c:v>1.0349537037254777</c:v>
                </c:pt>
                <c:pt idx="1424">
                  <c:v>1.0356712963184691</c:v>
                </c:pt>
                <c:pt idx="1425">
                  <c:v>1.0364004629882402</c:v>
                </c:pt>
                <c:pt idx="1426">
                  <c:v>1.0371296296580113</c:v>
                </c:pt>
                <c:pt idx="1427">
                  <c:v>1.0378472222437267</c:v>
                </c:pt>
                <c:pt idx="1428">
                  <c:v>1.0385763889134978</c:v>
                </c:pt>
                <c:pt idx="1429">
                  <c:v>1.0393055555832689</c:v>
                </c:pt>
                <c:pt idx="1430">
                  <c:v>1.0400231481762603</c:v>
                </c:pt>
                <c:pt idx="1431">
                  <c:v>1.0407523148387554</c:v>
                </c:pt>
                <c:pt idx="1432">
                  <c:v>1.0414814815085265</c:v>
                </c:pt>
                <c:pt idx="1433">
                  <c:v>1.0421990741015179</c:v>
                </c:pt>
                <c:pt idx="1434">
                  <c:v>1.042928240764013</c:v>
                </c:pt>
                <c:pt idx="1435">
                  <c:v>1.0436574074337841</c:v>
                </c:pt>
                <c:pt idx="1436">
                  <c:v>1.0443750000267755</c:v>
                </c:pt>
                <c:pt idx="1437">
                  <c:v>1.0451041666892706</c:v>
                </c:pt>
                <c:pt idx="1438">
                  <c:v>1.0458333333590417</c:v>
                </c:pt>
                <c:pt idx="1439">
                  <c:v>1.0465509259520331</c:v>
                </c:pt>
                <c:pt idx="1440">
                  <c:v>1.0472800926145283</c:v>
                </c:pt>
                <c:pt idx="1441">
                  <c:v>1.0480092592842993</c:v>
                </c:pt>
                <c:pt idx="1442">
                  <c:v>1.0487268518772908</c:v>
                </c:pt>
                <c:pt idx="1443">
                  <c:v>1.0494560185470618</c:v>
                </c:pt>
                <c:pt idx="1444">
                  <c:v>1.0501851852095569</c:v>
                </c:pt>
                <c:pt idx="1445">
                  <c:v>1.0509027778025484</c:v>
                </c:pt>
                <c:pt idx="1446">
                  <c:v>1.0516319444723194</c:v>
                </c:pt>
                <c:pt idx="1447">
                  <c:v>1.0523611111348146</c:v>
                </c:pt>
                <c:pt idx="1448">
                  <c:v>1.053078703727806</c:v>
                </c:pt>
                <c:pt idx="1449">
                  <c:v>1.0538078703975771</c:v>
                </c:pt>
                <c:pt idx="1450">
                  <c:v>1.0545370370600722</c:v>
                </c:pt>
                <c:pt idx="1451">
                  <c:v>1.0552546296530636</c:v>
                </c:pt>
                <c:pt idx="1452">
                  <c:v>1.0559837963228347</c:v>
                </c:pt>
                <c:pt idx="1453">
                  <c:v>1.0567129629853298</c:v>
                </c:pt>
                <c:pt idx="1454">
                  <c:v>1.0574305555783212</c:v>
                </c:pt>
                <c:pt idx="1455">
                  <c:v>1.0581597222480923</c:v>
                </c:pt>
                <c:pt idx="1456">
                  <c:v>1.0588888889105874</c:v>
                </c:pt>
                <c:pt idx="1457">
                  <c:v>1.0596064815035788</c:v>
                </c:pt>
                <c:pt idx="1458">
                  <c:v>1.0603356481733499</c:v>
                </c:pt>
                <c:pt idx="1459">
                  <c:v>1.061064814843121</c:v>
                </c:pt>
                <c:pt idx="1460">
                  <c:v>1.0617824074361124</c:v>
                </c:pt>
                <c:pt idx="1461">
                  <c:v>1.0625115740986075</c:v>
                </c:pt>
                <c:pt idx="1462">
                  <c:v>1.0632407407683786</c:v>
                </c:pt>
                <c:pt idx="1463">
                  <c:v>1.06395833336137</c:v>
                </c:pt>
                <c:pt idx="1464">
                  <c:v>1.0646875000238651</c:v>
                </c:pt>
                <c:pt idx="1465">
                  <c:v>1.0654166666936362</c:v>
                </c:pt>
                <c:pt idx="1466">
                  <c:v>1.0661342592866276</c:v>
                </c:pt>
                <c:pt idx="1467">
                  <c:v>1.0668634259491228</c:v>
                </c:pt>
                <c:pt idx="1468">
                  <c:v>1.0675925926188938</c:v>
                </c:pt>
                <c:pt idx="1469">
                  <c:v>1.0683101852118853</c:v>
                </c:pt>
                <c:pt idx="1470">
                  <c:v>1.0690393518743804</c:v>
                </c:pt>
                <c:pt idx="1471">
                  <c:v>1.0697685185441514</c:v>
                </c:pt>
                <c:pt idx="1472">
                  <c:v>1.0704861111371429</c:v>
                </c:pt>
                <c:pt idx="1473">
                  <c:v>1.071215277799638</c:v>
                </c:pt>
                <c:pt idx="1474">
                  <c:v>1.0719444444694091</c:v>
                </c:pt>
                <c:pt idx="1475">
                  <c:v>1.0726620370624005</c:v>
                </c:pt>
                <c:pt idx="1476">
                  <c:v>1.0733912037321716</c:v>
                </c:pt>
                <c:pt idx="1477">
                  <c:v>1.0741666666945093</c:v>
                </c:pt>
                <c:pt idx="1478">
                  <c:v>1.0748958333570044</c:v>
                </c:pt>
                <c:pt idx="1479">
                  <c:v>1.0756250000267755</c:v>
                </c:pt>
                <c:pt idx="1480">
                  <c:v>1.0763425926197669</c:v>
                </c:pt>
                <c:pt idx="1481">
                  <c:v>1.0770717592822621</c:v>
                </c:pt>
                <c:pt idx="1482">
                  <c:v>1.0778009259520331</c:v>
                </c:pt>
                <c:pt idx="1483">
                  <c:v>1.0785185185450246</c:v>
                </c:pt>
                <c:pt idx="1484">
                  <c:v>1.0792476852075197</c:v>
                </c:pt>
                <c:pt idx="1485">
                  <c:v>1.0799768518772908</c:v>
                </c:pt>
                <c:pt idx="1486">
                  <c:v>1.0807060185470618</c:v>
                </c:pt>
                <c:pt idx="1487">
                  <c:v>1.0814236111327773</c:v>
                </c:pt>
                <c:pt idx="1488">
                  <c:v>1.0821527778025484</c:v>
                </c:pt>
                <c:pt idx="1489">
                  <c:v>1.0828819444723194</c:v>
                </c:pt>
                <c:pt idx="1490">
                  <c:v>1.0835995370653109</c:v>
                </c:pt>
                <c:pt idx="1491">
                  <c:v>1.084328703727806</c:v>
                </c:pt>
                <c:pt idx="1492">
                  <c:v>1.0850578703975771</c:v>
                </c:pt>
                <c:pt idx="1493">
                  <c:v>1.0857754629905685</c:v>
                </c:pt>
                <c:pt idx="1494">
                  <c:v>1.0865046296530636</c:v>
                </c:pt>
                <c:pt idx="1495">
                  <c:v>1.0872337963228347</c:v>
                </c:pt>
                <c:pt idx="1496">
                  <c:v>1.0879513889158261</c:v>
                </c:pt>
                <c:pt idx="1497">
                  <c:v>1.0886805555783212</c:v>
                </c:pt>
                <c:pt idx="1498">
                  <c:v>1.0894097222480923</c:v>
                </c:pt>
                <c:pt idx="1499">
                  <c:v>1.0901273148410837</c:v>
                </c:pt>
                <c:pt idx="1500">
                  <c:v>1.0908564815035788</c:v>
                </c:pt>
                <c:pt idx="1501">
                  <c:v>1.0915856481733499</c:v>
                </c:pt>
                <c:pt idx="1502">
                  <c:v>1.0923032407663413</c:v>
                </c:pt>
                <c:pt idx="1503">
                  <c:v>1.0930324074361124</c:v>
                </c:pt>
                <c:pt idx="1504">
                  <c:v>1.0937615740986075</c:v>
                </c:pt>
                <c:pt idx="1505">
                  <c:v>1.0944791666915989</c:v>
                </c:pt>
                <c:pt idx="1506">
                  <c:v>1.09520833336137</c:v>
                </c:pt>
                <c:pt idx="1507">
                  <c:v>1.0959375000238651</c:v>
                </c:pt>
                <c:pt idx="1508">
                  <c:v>1.0966550926168566</c:v>
                </c:pt>
                <c:pt idx="1509">
                  <c:v>1.0973842592866276</c:v>
                </c:pt>
                <c:pt idx="1510">
                  <c:v>1.0981134259491228</c:v>
                </c:pt>
                <c:pt idx="1511">
                  <c:v>1.0988310185421142</c:v>
                </c:pt>
                <c:pt idx="1512">
                  <c:v>1.0995601852118853</c:v>
                </c:pt>
                <c:pt idx="1513">
                  <c:v>1.1002893518743804</c:v>
                </c:pt>
                <c:pt idx="1514">
                  <c:v>1.1010185185441514</c:v>
                </c:pt>
                <c:pt idx="1515">
                  <c:v>1.1017361111371429</c:v>
                </c:pt>
                <c:pt idx="1516">
                  <c:v>1.102465277799638</c:v>
                </c:pt>
                <c:pt idx="1517">
                  <c:v>1.1031944444694091</c:v>
                </c:pt>
                <c:pt idx="1518">
                  <c:v>1.1039120370624005</c:v>
                </c:pt>
                <c:pt idx="1519">
                  <c:v>1.1046412037321716</c:v>
                </c:pt>
                <c:pt idx="1520">
                  <c:v>1.1053703703946667</c:v>
                </c:pt>
                <c:pt idx="1521">
                  <c:v>1.1060879629876581</c:v>
                </c:pt>
                <c:pt idx="1522">
                  <c:v>1.1068171296574292</c:v>
                </c:pt>
                <c:pt idx="1523">
                  <c:v>1.1075462963199243</c:v>
                </c:pt>
                <c:pt idx="1524">
                  <c:v>1.1082638889129157</c:v>
                </c:pt>
                <c:pt idx="1525">
                  <c:v>1.1089930555826868</c:v>
                </c:pt>
                <c:pt idx="1526">
                  <c:v>1.1097222222451819</c:v>
                </c:pt>
                <c:pt idx="1527">
                  <c:v>1.1104398148381733</c:v>
                </c:pt>
                <c:pt idx="1528">
                  <c:v>1.1111689815079444</c:v>
                </c:pt>
                <c:pt idx="1529">
                  <c:v>1.1118981481704395</c:v>
                </c:pt>
                <c:pt idx="1530">
                  <c:v>1.1126157407634309</c:v>
                </c:pt>
                <c:pt idx="1531">
                  <c:v>1.113344907433202</c:v>
                </c:pt>
                <c:pt idx="1532">
                  <c:v>1.1140740740956971</c:v>
                </c:pt>
                <c:pt idx="1533">
                  <c:v>1.1147916666886886</c:v>
                </c:pt>
                <c:pt idx="1534">
                  <c:v>1.1155208333584596</c:v>
                </c:pt>
                <c:pt idx="1535">
                  <c:v>1.1162500000282307</c:v>
                </c:pt>
                <c:pt idx="1536">
                  <c:v>1.1169675926212221</c:v>
                </c:pt>
                <c:pt idx="1537">
                  <c:v>1.1176967592837173</c:v>
                </c:pt>
                <c:pt idx="1538">
                  <c:v>1.1184259259534883</c:v>
                </c:pt>
                <c:pt idx="1539">
                  <c:v>1.1191435185464798</c:v>
                </c:pt>
                <c:pt idx="1540">
                  <c:v>1.1198726852089749</c:v>
                </c:pt>
                <c:pt idx="1541">
                  <c:v>1.1206018518787459</c:v>
                </c:pt>
                <c:pt idx="1542">
                  <c:v>1.1213310185412411</c:v>
                </c:pt>
                <c:pt idx="1543">
                  <c:v>1.1220486111342325</c:v>
                </c:pt>
                <c:pt idx="1544">
                  <c:v>1.1227777778040036</c:v>
                </c:pt>
                <c:pt idx="1545">
                  <c:v>1.123495370396995</c:v>
                </c:pt>
                <c:pt idx="1546">
                  <c:v>1.1242245370594901</c:v>
                </c:pt>
                <c:pt idx="1547">
                  <c:v>1.1249537037292612</c:v>
                </c:pt>
                <c:pt idx="1548">
                  <c:v>1.1256712963222526</c:v>
                </c:pt>
                <c:pt idx="1549">
                  <c:v>1.1264004629847477</c:v>
                </c:pt>
                <c:pt idx="1550">
                  <c:v>1.1271296296545188</c:v>
                </c:pt>
                <c:pt idx="1551">
                  <c:v>1.1278472222475102</c:v>
                </c:pt>
                <c:pt idx="1552">
                  <c:v>1.1285763889172813</c:v>
                </c:pt>
                <c:pt idx="1553">
                  <c:v>1.1293055555797764</c:v>
                </c:pt>
                <c:pt idx="1554">
                  <c:v>1.1300231481727678</c:v>
                </c:pt>
                <c:pt idx="1555">
                  <c:v>1.1307523148425389</c:v>
                </c:pt>
                <c:pt idx="1556">
                  <c:v>1.131481481505034</c:v>
                </c:pt>
                <c:pt idx="1557">
                  <c:v>1.1321990740980254</c:v>
                </c:pt>
                <c:pt idx="1558">
                  <c:v>1.1329282407677965</c:v>
                </c:pt>
                <c:pt idx="1559">
                  <c:v>1.1336574074302916</c:v>
                </c:pt>
                <c:pt idx="1560">
                  <c:v>1.1343750000232831</c:v>
                </c:pt>
                <c:pt idx="1561">
                  <c:v>1.1351041666930541</c:v>
                </c:pt>
                <c:pt idx="1562">
                  <c:v>1.1358333333555493</c:v>
                </c:pt>
                <c:pt idx="1563">
                  <c:v>1.1365509259485407</c:v>
                </c:pt>
                <c:pt idx="1564">
                  <c:v>1.1372800926183118</c:v>
                </c:pt>
                <c:pt idx="1565">
                  <c:v>1.1380092592808069</c:v>
                </c:pt>
                <c:pt idx="1566">
                  <c:v>1.1387268518737983</c:v>
                </c:pt>
                <c:pt idx="1567">
                  <c:v>1.1394560185435694</c:v>
                </c:pt>
                <c:pt idx="1568">
                  <c:v>1.1401851852133404</c:v>
                </c:pt>
                <c:pt idx="1569">
                  <c:v>1.1409027778063319</c:v>
                </c:pt>
                <c:pt idx="1570">
                  <c:v>1.141631944468827</c:v>
                </c:pt>
                <c:pt idx="1571">
                  <c:v>1.1423495370618184</c:v>
                </c:pt>
                <c:pt idx="1572">
                  <c:v>1.1430787037315895</c:v>
                </c:pt>
                <c:pt idx="1573">
                  <c:v>1.1438078703940846</c:v>
                </c:pt>
                <c:pt idx="1574">
                  <c:v>1.144525462987076</c:v>
                </c:pt>
                <c:pt idx="1575">
                  <c:v>1.1452546296568471</c:v>
                </c:pt>
                <c:pt idx="1576">
                  <c:v>1.1459837963193422</c:v>
                </c:pt>
                <c:pt idx="1577">
                  <c:v>1.1467013889123336</c:v>
                </c:pt>
                <c:pt idx="1578">
                  <c:v>1.1474305555821047</c:v>
                </c:pt>
                <c:pt idx="1579">
                  <c:v>1.1481597222445998</c:v>
                </c:pt>
                <c:pt idx="1580">
                  <c:v>1.1488773148375913</c:v>
                </c:pt>
                <c:pt idx="1581">
                  <c:v>1.1496064815073623</c:v>
                </c:pt>
                <c:pt idx="1582">
                  <c:v>1.1503356481698574</c:v>
                </c:pt>
                <c:pt idx="1583">
                  <c:v>1.1510648148396285</c:v>
                </c:pt>
                <c:pt idx="1584">
                  <c:v>1.1517824074326199</c:v>
                </c:pt>
                <c:pt idx="1585">
                  <c:v>1.152511574102391</c:v>
                </c:pt>
                <c:pt idx="1586">
                  <c:v>1.1532407407648861</c:v>
                </c:pt>
                <c:pt idx="1587">
                  <c:v>1.1539583333578776</c:v>
                </c:pt>
                <c:pt idx="1588">
                  <c:v>1.1546875000276486</c:v>
                </c:pt>
                <c:pt idx="1589">
                  <c:v>1.1554166666901438</c:v>
                </c:pt>
                <c:pt idx="1590">
                  <c:v>1.1561342592831352</c:v>
                </c:pt>
                <c:pt idx="1591">
                  <c:v>1.1568634259529063</c:v>
                </c:pt>
                <c:pt idx="1592">
                  <c:v>1.1575925926154014</c:v>
                </c:pt>
                <c:pt idx="1593">
                  <c:v>1.1583101852083928</c:v>
                </c:pt>
                <c:pt idx="1594">
                  <c:v>1.1590393518781639</c:v>
                </c:pt>
                <c:pt idx="1595">
                  <c:v>1.159768518540659</c:v>
                </c:pt>
                <c:pt idx="1596">
                  <c:v>1.1604861111336504</c:v>
                </c:pt>
                <c:pt idx="1597">
                  <c:v>1.1612152778034215</c:v>
                </c:pt>
                <c:pt idx="1598">
                  <c:v>1.1619328703964129</c:v>
                </c:pt>
                <c:pt idx="1599">
                  <c:v>1.162662037058908</c:v>
                </c:pt>
                <c:pt idx="1600">
                  <c:v>1.1633912037286791</c:v>
                </c:pt>
                <c:pt idx="1601">
                  <c:v>1.1641203703984502</c:v>
                </c:pt>
                <c:pt idx="1602">
                  <c:v>1.1648379629914416</c:v>
                </c:pt>
                <c:pt idx="1603">
                  <c:v>1.1655671296539367</c:v>
                </c:pt>
                <c:pt idx="1604">
                  <c:v>1.1662962963237078</c:v>
                </c:pt>
                <c:pt idx="1605">
                  <c:v>1.1670138889166992</c:v>
                </c:pt>
                <c:pt idx="1606">
                  <c:v>1.1677430555791943</c:v>
                </c:pt>
                <c:pt idx="1607">
                  <c:v>1.1684722222489654</c:v>
                </c:pt>
                <c:pt idx="1608">
                  <c:v>1.1691898148419568</c:v>
                </c:pt>
                <c:pt idx="1609">
                  <c:v>1.1699189815044519</c:v>
                </c:pt>
                <c:pt idx="1610">
                  <c:v>1.170648148174223</c:v>
                </c:pt>
                <c:pt idx="1611">
                  <c:v>1.1713657407672144</c:v>
                </c:pt>
                <c:pt idx="1612">
                  <c:v>1.1720949074297096</c:v>
                </c:pt>
                <c:pt idx="1613">
                  <c:v>1.1728240740994806</c:v>
                </c:pt>
                <c:pt idx="1614">
                  <c:v>1.1735416666924721</c:v>
                </c:pt>
                <c:pt idx="1615">
                  <c:v>1.1742708333549672</c:v>
                </c:pt>
                <c:pt idx="1616">
                  <c:v>1.1750000000247383</c:v>
                </c:pt>
                <c:pt idx="1617">
                  <c:v>1.1757175926177297</c:v>
                </c:pt>
                <c:pt idx="1618">
                  <c:v>1.1764467592875008</c:v>
                </c:pt>
                <c:pt idx="1619">
                  <c:v>1.1771759259499959</c:v>
                </c:pt>
                <c:pt idx="1620">
                  <c:v>1.1778935185429873</c:v>
                </c:pt>
                <c:pt idx="1621">
                  <c:v>1.1786226852127584</c:v>
                </c:pt>
                <c:pt idx="1622">
                  <c:v>1.1793518518752535</c:v>
                </c:pt>
                <c:pt idx="1623">
                  <c:v>1.1800694444682449</c:v>
                </c:pt>
                <c:pt idx="1624">
                  <c:v>1.180798611138016</c:v>
                </c:pt>
                <c:pt idx="1625">
                  <c:v>1.1815277778005111</c:v>
                </c:pt>
                <c:pt idx="1626">
                  <c:v>1.1822453703935025</c:v>
                </c:pt>
                <c:pt idx="1627">
                  <c:v>1.1829745370632736</c:v>
                </c:pt>
                <c:pt idx="1628">
                  <c:v>1.1837037037257687</c:v>
                </c:pt>
                <c:pt idx="1629">
                  <c:v>1.1844212963187601</c:v>
                </c:pt>
                <c:pt idx="1630">
                  <c:v>1.1851504629885312</c:v>
                </c:pt>
                <c:pt idx="1631">
                  <c:v>1.1858796296583023</c:v>
                </c:pt>
                <c:pt idx="1632">
                  <c:v>1.1865972222440178</c:v>
                </c:pt>
                <c:pt idx="1633">
                  <c:v>1.1873726852136315</c:v>
                </c:pt>
                <c:pt idx="1634">
                  <c:v>1.1881018518761266</c:v>
                </c:pt>
                <c:pt idx="1635">
                  <c:v>1.1888310185458977</c:v>
                </c:pt>
                <c:pt idx="1636">
                  <c:v>1.1895601852083928</c:v>
                </c:pt>
                <c:pt idx="1637">
                  <c:v>1.1902777778013842</c:v>
                </c:pt>
                <c:pt idx="1638">
                  <c:v>1.1910069444711553</c:v>
                </c:pt>
                <c:pt idx="1639">
                  <c:v>1.1917361111336504</c:v>
                </c:pt>
                <c:pt idx="1640">
                  <c:v>1.1924537037266418</c:v>
                </c:pt>
                <c:pt idx="1641">
                  <c:v>1.1931828703964129</c:v>
                </c:pt>
                <c:pt idx="1642">
                  <c:v>1.193912037058908</c:v>
                </c:pt>
                <c:pt idx="1643">
                  <c:v>1.1946296296518994</c:v>
                </c:pt>
                <c:pt idx="1644">
                  <c:v>1.1953587963216705</c:v>
                </c:pt>
                <c:pt idx="1645">
                  <c:v>1.1960879629914416</c:v>
                </c:pt>
                <c:pt idx="1646">
                  <c:v>1.1968055555771571</c:v>
                </c:pt>
                <c:pt idx="1647">
                  <c:v>1.1975347222469281</c:v>
                </c:pt>
                <c:pt idx="1648">
                  <c:v>1.1982638889166992</c:v>
                </c:pt>
                <c:pt idx="1649">
                  <c:v>1.1989814815096906</c:v>
                </c:pt>
                <c:pt idx="1650">
                  <c:v>1.1997106481721858</c:v>
                </c:pt>
                <c:pt idx="1651">
                  <c:v>1.2004398148419568</c:v>
                </c:pt>
                <c:pt idx="1652">
                  <c:v>1.2011574074349483</c:v>
                </c:pt>
                <c:pt idx="1653">
                  <c:v>1.2018865740974434</c:v>
                </c:pt>
                <c:pt idx="1654">
                  <c:v>1.2026157407672144</c:v>
                </c:pt>
                <c:pt idx="1655">
                  <c:v>1.2033333333602059</c:v>
                </c:pt>
                <c:pt idx="1656">
                  <c:v>1.204062500022701</c:v>
                </c:pt>
                <c:pt idx="1657">
                  <c:v>1.2047916666924721</c:v>
                </c:pt>
                <c:pt idx="1658">
                  <c:v>1.2055092592854635</c:v>
                </c:pt>
                <c:pt idx="1659">
                  <c:v>1.2062384259479586</c:v>
                </c:pt>
                <c:pt idx="1660">
                  <c:v>1.2069675926177297</c:v>
                </c:pt>
                <c:pt idx="1661">
                  <c:v>1.2076851852107211</c:v>
                </c:pt>
                <c:pt idx="1662">
                  <c:v>1.2084143518804922</c:v>
                </c:pt>
                <c:pt idx="1663">
                  <c:v>1.2091435185429873</c:v>
                </c:pt>
                <c:pt idx="1664">
                  <c:v>1.2098726852127584</c:v>
                </c:pt>
                <c:pt idx="1665">
                  <c:v>1.2105902778057498</c:v>
                </c:pt>
                <c:pt idx="1666">
                  <c:v>1.2113194444682449</c:v>
                </c:pt>
                <c:pt idx="1667">
                  <c:v>1.212048611138016</c:v>
                </c:pt>
                <c:pt idx="1668">
                  <c:v>1.2127662037310074</c:v>
                </c:pt>
                <c:pt idx="1669">
                  <c:v>1.2134953703935025</c:v>
                </c:pt>
                <c:pt idx="1670">
                  <c:v>1.2142245370632736</c:v>
                </c:pt>
                <c:pt idx="1671">
                  <c:v>1.214942129656265</c:v>
                </c:pt>
                <c:pt idx="1672">
                  <c:v>1.2156712963187601</c:v>
                </c:pt>
                <c:pt idx="1673">
                  <c:v>1.2164004629885312</c:v>
                </c:pt>
                <c:pt idx="1674">
                  <c:v>1.2171180555815226</c:v>
                </c:pt>
                <c:pt idx="1675">
                  <c:v>1.2178472222440178</c:v>
                </c:pt>
                <c:pt idx="1676">
                  <c:v>1.2185763889137888</c:v>
                </c:pt>
                <c:pt idx="1677">
                  <c:v>1.2192939815067803</c:v>
                </c:pt>
                <c:pt idx="1678">
                  <c:v>1.2200231481765513</c:v>
                </c:pt>
                <c:pt idx="1679">
                  <c:v>1.2207523148390464</c:v>
                </c:pt>
                <c:pt idx="1680">
                  <c:v>1.2214699074320379</c:v>
                </c:pt>
                <c:pt idx="1681">
                  <c:v>1.2221990741018089</c:v>
                </c:pt>
                <c:pt idx="1682">
                  <c:v>1.2229282407643041</c:v>
                </c:pt>
                <c:pt idx="1683">
                  <c:v>1.2236458333572955</c:v>
                </c:pt>
                <c:pt idx="1684">
                  <c:v>1.2243750000270666</c:v>
                </c:pt>
                <c:pt idx="1685">
                  <c:v>1.2251041666895617</c:v>
                </c:pt>
                <c:pt idx="1686">
                  <c:v>1.2258217592825531</c:v>
                </c:pt>
                <c:pt idx="1687">
                  <c:v>1.2265509259523242</c:v>
                </c:pt>
                <c:pt idx="1688">
                  <c:v>1.2272800926148193</c:v>
                </c:pt>
                <c:pt idx="1689">
                  <c:v>1.2279976852078107</c:v>
                </c:pt>
                <c:pt idx="1690">
                  <c:v>1.2287268518775818</c:v>
                </c:pt>
                <c:pt idx="1691">
                  <c:v>1.2294560185400769</c:v>
                </c:pt>
                <c:pt idx="1692">
                  <c:v>1.2301736111330683</c:v>
                </c:pt>
                <c:pt idx="1693">
                  <c:v>1.2309027778028394</c:v>
                </c:pt>
                <c:pt idx="1694">
                  <c:v>1.2316319444726105</c:v>
                </c:pt>
                <c:pt idx="1695">
                  <c:v>1.2323495370656019</c:v>
                </c:pt>
                <c:pt idx="1696">
                  <c:v>1.233078703728097</c:v>
                </c:pt>
                <c:pt idx="1697">
                  <c:v>1.2338078703978681</c:v>
                </c:pt>
                <c:pt idx="1698">
                  <c:v>1.2345254629908595</c:v>
                </c:pt>
                <c:pt idx="1699">
                  <c:v>1.2352546296533546</c:v>
                </c:pt>
                <c:pt idx="1700">
                  <c:v>1.2359837963231257</c:v>
                </c:pt>
                <c:pt idx="1701">
                  <c:v>1.2367013889161171</c:v>
                </c:pt>
                <c:pt idx="1702">
                  <c:v>1.2374305555786123</c:v>
                </c:pt>
                <c:pt idx="1703">
                  <c:v>1.2381597222483833</c:v>
                </c:pt>
                <c:pt idx="1704">
                  <c:v>1.2388888889108784</c:v>
                </c:pt>
                <c:pt idx="1705">
                  <c:v>1.2396064815038699</c:v>
                </c:pt>
                <c:pt idx="1706">
                  <c:v>1.2403356481736409</c:v>
                </c:pt>
                <c:pt idx="1707">
                  <c:v>1.241064814843412</c:v>
                </c:pt>
                <c:pt idx="1708">
                  <c:v>1.2417824074291275</c:v>
                </c:pt>
                <c:pt idx="1709">
                  <c:v>1.2425115740988986</c:v>
                </c:pt>
                <c:pt idx="1710">
                  <c:v>1.2432407407686696</c:v>
                </c:pt>
                <c:pt idx="1711">
                  <c:v>1.2439583333616611</c:v>
                </c:pt>
                <c:pt idx="1712">
                  <c:v>1.2446875000241562</c:v>
                </c:pt>
                <c:pt idx="1713">
                  <c:v>1.2454166666939273</c:v>
                </c:pt>
                <c:pt idx="1714">
                  <c:v>1.2461342592869187</c:v>
                </c:pt>
                <c:pt idx="1715">
                  <c:v>1.2468634259494138</c:v>
                </c:pt>
                <c:pt idx="1716">
                  <c:v>1.2475925926191849</c:v>
                </c:pt>
                <c:pt idx="1717">
                  <c:v>1.2483101852121763</c:v>
                </c:pt>
                <c:pt idx="1718">
                  <c:v>1.2490393518746714</c:v>
                </c:pt>
                <c:pt idx="1719">
                  <c:v>1.2497685185444425</c:v>
                </c:pt>
                <c:pt idx="1720">
                  <c:v>1.2504861111374339</c:v>
                </c:pt>
                <c:pt idx="1721">
                  <c:v>1.251215277799929</c:v>
                </c:pt>
                <c:pt idx="1722">
                  <c:v>1.2519444444697001</c:v>
                </c:pt>
                <c:pt idx="1723">
                  <c:v>1.2526620370626915</c:v>
                </c:pt>
                <c:pt idx="1724">
                  <c:v>1.2534490741018089</c:v>
                </c:pt>
                <c:pt idx="1725">
                  <c:v>1.2541666666948004</c:v>
                </c:pt>
                <c:pt idx="1726">
                  <c:v>1.2548958333572955</c:v>
                </c:pt>
                <c:pt idx="1727">
                  <c:v>1.2556250000270666</c:v>
                </c:pt>
                <c:pt idx="1728">
                  <c:v>1.256342592620058</c:v>
                </c:pt>
                <c:pt idx="1729">
                  <c:v>1.2570717592825531</c:v>
                </c:pt>
                <c:pt idx="1730">
                  <c:v>1.2578009259523242</c:v>
                </c:pt>
                <c:pt idx="1731">
                  <c:v>1.2585185185453156</c:v>
                </c:pt>
                <c:pt idx="1732">
                  <c:v>1.2592476852078107</c:v>
                </c:pt>
                <c:pt idx="1733">
                  <c:v>1.2599652778008021</c:v>
                </c:pt>
                <c:pt idx="1734">
                  <c:v>1.2606944444705732</c:v>
                </c:pt>
                <c:pt idx="1735">
                  <c:v>1.2614236111330683</c:v>
                </c:pt>
                <c:pt idx="1736">
                  <c:v>1.2621412037260598</c:v>
                </c:pt>
                <c:pt idx="1737">
                  <c:v>1.2628703703958308</c:v>
                </c:pt>
                <c:pt idx="1738">
                  <c:v>1.2635995370656019</c:v>
                </c:pt>
                <c:pt idx="1739">
                  <c:v>1.264328703728097</c:v>
                </c:pt>
                <c:pt idx="1740">
                  <c:v>1.2650462963210884</c:v>
                </c:pt>
                <c:pt idx="1741">
                  <c:v>1.2657754629908595</c:v>
                </c:pt>
                <c:pt idx="1742">
                  <c:v>1.2664930555838509</c:v>
                </c:pt>
                <c:pt idx="1743">
                  <c:v>1.2672222222463461</c:v>
                </c:pt>
                <c:pt idx="1744">
                  <c:v>1.2679513889161171</c:v>
                </c:pt>
                <c:pt idx="1745">
                  <c:v>1.2686689815091086</c:v>
                </c:pt>
                <c:pt idx="1746">
                  <c:v>1.2693981481716037</c:v>
                </c:pt>
                <c:pt idx="1747">
                  <c:v>1.2701273148413748</c:v>
                </c:pt>
                <c:pt idx="1748">
                  <c:v>1.2708564815038699</c:v>
                </c:pt>
                <c:pt idx="1749">
                  <c:v>1.2715740740968613</c:v>
                </c:pt>
                <c:pt idx="1750">
                  <c:v>1.2723032407666324</c:v>
                </c:pt>
                <c:pt idx="1751">
                  <c:v>1.2730324074291275</c:v>
                </c:pt>
                <c:pt idx="1752">
                  <c:v>1.2737500000221189</c:v>
                </c:pt>
                <c:pt idx="1753">
                  <c:v>1.27447916669189</c:v>
                </c:pt>
                <c:pt idx="1754">
                  <c:v>1.2752083333616611</c:v>
                </c:pt>
                <c:pt idx="1755">
                  <c:v>1.2759259259546525</c:v>
                </c:pt>
                <c:pt idx="1756">
                  <c:v>1.2766550926171476</c:v>
                </c:pt>
                <c:pt idx="1757">
                  <c:v>1.2773842592869187</c:v>
                </c:pt>
                <c:pt idx="1758">
                  <c:v>1.2781018518799101</c:v>
                </c:pt>
                <c:pt idx="1759">
                  <c:v>1.2788310185424052</c:v>
                </c:pt>
                <c:pt idx="1760">
                  <c:v>1.2795601852121763</c:v>
                </c:pt>
                <c:pt idx="1761">
                  <c:v>1.2802777778051677</c:v>
                </c:pt>
                <c:pt idx="1762">
                  <c:v>1.2810069444676628</c:v>
                </c:pt>
                <c:pt idx="1763">
                  <c:v>1.2817361111374339</c:v>
                </c:pt>
                <c:pt idx="1764">
                  <c:v>1.2824537037304253</c:v>
                </c:pt>
                <c:pt idx="1765">
                  <c:v>1.2832407407622668</c:v>
                </c:pt>
                <c:pt idx="1766">
                  <c:v>1.2839583333552582</c:v>
                </c:pt>
                <c:pt idx="1767">
                  <c:v>1.2846875000250293</c:v>
                </c:pt>
                <c:pt idx="1768">
                  <c:v>1.2854166666948004</c:v>
                </c:pt>
                <c:pt idx="1769">
                  <c:v>1.2861342592877918</c:v>
                </c:pt>
                <c:pt idx="1770">
                  <c:v>1.2868634259502869</c:v>
                </c:pt>
                <c:pt idx="1771">
                  <c:v>1.287592592620058</c:v>
                </c:pt>
                <c:pt idx="1772">
                  <c:v>1.2883101852130494</c:v>
                </c:pt>
                <c:pt idx="1773">
                  <c:v>1.2890393518755445</c:v>
                </c:pt>
                <c:pt idx="1774">
                  <c:v>1.2897685185453156</c:v>
                </c:pt>
                <c:pt idx="1775">
                  <c:v>1.2904976852078107</c:v>
                </c:pt>
                <c:pt idx="1776">
                  <c:v>1.2912152778008021</c:v>
                </c:pt>
                <c:pt idx="1777">
                  <c:v>1.2919444444705732</c:v>
                </c:pt>
                <c:pt idx="1778">
                  <c:v>1.2926736111330683</c:v>
                </c:pt>
                <c:pt idx="1779">
                  <c:v>1.2933912037260598</c:v>
                </c:pt>
                <c:pt idx="1780">
                  <c:v>1.2941203703958308</c:v>
                </c:pt>
                <c:pt idx="1781">
                  <c:v>1.2948495370656019</c:v>
                </c:pt>
                <c:pt idx="1782">
                  <c:v>1.2955671296513174</c:v>
                </c:pt>
                <c:pt idx="1783">
                  <c:v>1.2962962963210884</c:v>
                </c:pt>
                <c:pt idx="1784">
                  <c:v>1.2970254629908595</c:v>
                </c:pt>
                <c:pt idx="1785">
                  <c:v>1.2977430555838509</c:v>
                </c:pt>
                <c:pt idx="1786">
                  <c:v>1.2984722222463461</c:v>
                </c:pt>
                <c:pt idx="1787">
                  <c:v>1.2992013889161171</c:v>
                </c:pt>
                <c:pt idx="1788">
                  <c:v>1.2999189815091086</c:v>
                </c:pt>
                <c:pt idx="1789">
                  <c:v>1.3006481481716037</c:v>
                </c:pt>
                <c:pt idx="1790">
                  <c:v>1.3013773148413748</c:v>
                </c:pt>
                <c:pt idx="1791">
                  <c:v>1.3020949074343662</c:v>
                </c:pt>
                <c:pt idx="1792">
                  <c:v>1.3028240740968613</c:v>
                </c:pt>
                <c:pt idx="1793">
                  <c:v>1.3035532407666324</c:v>
                </c:pt>
                <c:pt idx="1794">
                  <c:v>1.3042708333596238</c:v>
                </c:pt>
                <c:pt idx="1795">
                  <c:v>1.3050000000221189</c:v>
                </c:pt>
                <c:pt idx="1796">
                  <c:v>1.30572916669189</c:v>
                </c:pt>
                <c:pt idx="1797">
                  <c:v>1.3064467592848814</c:v>
                </c:pt>
                <c:pt idx="1798">
                  <c:v>1.3071759259546525</c:v>
                </c:pt>
                <c:pt idx="1799">
                  <c:v>1.3079050926171476</c:v>
                </c:pt>
                <c:pt idx="1800">
                  <c:v>1.308622685210139</c:v>
                </c:pt>
                <c:pt idx="1801">
                  <c:v>1.3093518518799101</c:v>
                </c:pt>
                <c:pt idx="1802">
                  <c:v>1.3100810185424052</c:v>
                </c:pt>
                <c:pt idx="1803">
                  <c:v>1.3107986111353966</c:v>
                </c:pt>
                <c:pt idx="1804">
                  <c:v>1.3115277778051677</c:v>
                </c:pt>
                <c:pt idx="1805">
                  <c:v>1.3122569444676628</c:v>
                </c:pt>
                <c:pt idx="1806">
                  <c:v>1.3129745370606543</c:v>
                </c:pt>
                <c:pt idx="1807">
                  <c:v>1.3137037037304253</c:v>
                </c:pt>
                <c:pt idx="1808">
                  <c:v>1.3144328703929204</c:v>
                </c:pt>
                <c:pt idx="1809">
                  <c:v>1.3151504629859119</c:v>
                </c:pt>
                <c:pt idx="1810">
                  <c:v>1.3158796296556829</c:v>
                </c:pt>
                <c:pt idx="1811">
                  <c:v>1.3166087963181781</c:v>
                </c:pt>
                <c:pt idx="1812">
                  <c:v>1.3173263889111695</c:v>
                </c:pt>
                <c:pt idx="1813">
                  <c:v>1.3180555555809406</c:v>
                </c:pt>
                <c:pt idx="1814">
                  <c:v>1.3187847222507116</c:v>
                </c:pt>
                <c:pt idx="1815">
                  <c:v>1.3195023148364271</c:v>
                </c:pt>
                <c:pt idx="1816">
                  <c:v>1.3202314815061982</c:v>
                </c:pt>
                <c:pt idx="1817">
                  <c:v>1.3209606481759693</c:v>
                </c:pt>
                <c:pt idx="1818">
                  <c:v>1.3216782407689607</c:v>
                </c:pt>
                <c:pt idx="1819">
                  <c:v>1.3224074074314558</c:v>
                </c:pt>
                <c:pt idx="1820">
                  <c:v>1.3231365741012269</c:v>
                </c:pt>
                <c:pt idx="1821">
                  <c:v>1.3238541666942183</c:v>
                </c:pt>
                <c:pt idx="1822">
                  <c:v>1.3245833333567134</c:v>
                </c:pt>
                <c:pt idx="1823">
                  <c:v>1.3253125000264845</c:v>
                </c:pt>
                <c:pt idx="1824">
                  <c:v>1.3260300926194759</c:v>
                </c:pt>
                <c:pt idx="1825">
                  <c:v>1.326759259281971</c:v>
                </c:pt>
                <c:pt idx="1826">
                  <c:v>1.3274884259517421</c:v>
                </c:pt>
                <c:pt idx="1827">
                  <c:v>1.3282060185447335</c:v>
                </c:pt>
                <c:pt idx="1828">
                  <c:v>1.3289351852072286</c:v>
                </c:pt>
                <c:pt idx="1829">
                  <c:v>1.3296643518769997</c:v>
                </c:pt>
                <c:pt idx="1830">
                  <c:v>1.3303819444699911</c:v>
                </c:pt>
                <c:pt idx="1831">
                  <c:v>1.3311111111397622</c:v>
                </c:pt>
                <c:pt idx="1832">
                  <c:v>1.3318402778022573</c:v>
                </c:pt>
                <c:pt idx="1833">
                  <c:v>1.3325578703952488</c:v>
                </c:pt>
                <c:pt idx="1834">
                  <c:v>1.3332870370650198</c:v>
                </c:pt>
                <c:pt idx="1835">
                  <c:v>1.3340162037275149</c:v>
                </c:pt>
                <c:pt idx="1836">
                  <c:v>1.3347337963205064</c:v>
                </c:pt>
                <c:pt idx="1837">
                  <c:v>1.3354629629902774</c:v>
                </c:pt>
                <c:pt idx="1838">
                  <c:v>1.3361921296527726</c:v>
                </c:pt>
                <c:pt idx="1839">
                  <c:v>1.336909722245764</c:v>
                </c:pt>
                <c:pt idx="1840">
                  <c:v>1.3376388889155351</c:v>
                </c:pt>
                <c:pt idx="1841">
                  <c:v>1.3383680555780302</c:v>
                </c:pt>
                <c:pt idx="1842">
                  <c:v>1.3390972222478013</c:v>
                </c:pt>
                <c:pt idx="1843">
                  <c:v>1.3398148148407927</c:v>
                </c:pt>
                <c:pt idx="1844">
                  <c:v>1.3405439815032878</c:v>
                </c:pt>
                <c:pt idx="1845">
                  <c:v>1.3412731481730589</c:v>
                </c:pt>
                <c:pt idx="1846">
                  <c:v>1.3419907407660503</c:v>
                </c:pt>
                <c:pt idx="1847">
                  <c:v>1.3427199074358214</c:v>
                </c:pt>
                <c:pt idx="1848">
                  <c:v>1.3434490740983165</c:v>
                </c:pt>
                <c:pt idx="1849">
                  <c:v>1.3441666666913079</c:v>
                </c:pt>
                <c:pt idx="1850">
                  <c:v>1.344895833361079</c:v>
                </c:pt>
                <c:pt idx="1851">
                  <c:v>1.3456250000235741</c:v>
                </c:pt>
                <c:pt idx="1852">
                  <c:v>1.3463425926165655</c:v>
                </c:pt>
                <c:pt idx="1853">
                  <c:v>1.3470717592863366</c:v>
                </c:pt>
                <c:pt idx="1854">
                  <c:v>1.3478009259488317</c:v>
                </c:pt>
                <c:pt idx="1855">
                  <c:v>1.3485185185418231</c:v>
                </c:pt>
                <c:pt idx="1856">
                  <c:v>1.3492476852115942</c:v>
                </c:pt>
                <c:pt idx="1857">
                  <c:v>1.3499768518740893</c:v>
                </c:pt>
                <c:pt idx="1858">
                  <c:v>1.3507060185438604</c:v>
                </c:pt>
                <c:pt idx="1859">
                  <c:v>1.3514236111368518</c:v>
                </c:pt>
                <c:pt idx="1860">
                  <c:v>1.3521527777993469</c:v>
                </c:pt>
                <c:pt idx="1861">
                  <c:v>1.352881944469118</c:v>
                </c:pt>
                <c:pt idx="1862">
                  <c:v>1.3535995370621094</c:v>
                </c:pt>
                <c:pt idx="1863">
                  <c:v>1.3543287037318805</c:v>
                </c:pt>
                <c:pt idx="1864">
                  <c:v>1.3550578703943756</c:v>
                </c:pt>
                <c:pt idx="1865">
                  <c:v>1.3557754629873671</c:v>
                </c:pt>
                <c:pt idx="1866">
                  <c:v>1.3565046296571381</c:v>
                </c:pt>
                <c:pt idx="1867">
                  <c:v>1.3572337963196333</c:v>
                </c:pt>
                <c:pt idx="1868">
                  <c:v>1.3579629629894043</c:v>
                </c:pt>
                <c:pt idx="1869">
                  <c:v>1.3586805555823958</c:v>
                </c:pt>
                <c:pt idx="1870">
                  <c:v>1.3594097222448909</c:v>
                </c:pt>
                <c:pt idx="1871">
                  <c:v>1.3601851852072286</c:v>
                </c:pt>
                <c:pt idx="1872">
                  <c:v>1.3609143518769997</c:v>
                </c:pt>
                <c:pt idx="1873">
                  <c:v>1.3616319444699911</c:v>
                </c:pt>
                <c:pt idx="1874">
                  <c:v>1.3623611111397622</c:v>
                </c:pt>
                <c:pt idx="1875">
                  <c:v>1.3630902778022573</c:v>
                </c:pt>
                <c:pt idx="1876">
                  <c:v>1.3638078703952488</c:v>
                </c:pt>
                <c:pt idx="1877">
                  <c:v>1.3645370370650198</c:v>
                </c:pt>
                <c:pt idx="1878">
                  <c:v>1.3652662037275149</c:v>
                </c:pt>
                <c:pt idx="1879">
                  <c:v>1.3659837963205064</c:v>
                </c:pt>
                <c:pt idx="1880">
                  <c:v>1.3667129629902774</c:v>
                </c:pt>
                <c:pt idx="1881">
                  <c:v>1.3674421296527726</c:v>
                </c:pt>
                <c:pt idx="1882">
                  <c:v>1.368159722245764</c:v>
                </c:pt>
                <c:pt idx="1883">
                  <c:v>1.3688888889155351</c:v>
                </c:pt>
                <c:pt idx="1884">
                  <c:v>1.3696180555780302</c:v>
                </c:pt>
                <c:pt idx="1885">
                  <c:v>1.3703472222478013</c:v>
                </c:pt>
                <c:pt idx="1886">
                  <c:v>1.3710648148407927</c:v>
                </c:pt>
                <c:pt idx="1887">
                  <c:v>1.3717939815032878</c:v>
                </c:pt>
                <c:pt idx="1888">
                  <c:v>1.3725231481730589</c:v>
                </c:pt>
                <c:pt idx="1889">
                  <c:v>1.3732407407660503</c:v>
                </c:pt>
                <c:pt idx="1890">
                  <c:v>1.3739699074358214</c:v>
                </c:pt>
                <c:pt idx="1891">
                  <c:v>1.3746990740983165</c:v>
                </c:pt>
                <c:pt idx="1892">
                  <c:v>1.3754166666913079</c:v>
                </c:pt>
                <c:pt idx="1893">
                  <c:v>1.376145833361079</c:v>
                </c:pt>
                <c:pt idx="1894">
                  <c:v>1.3768750000235741</c:v>
                </c:pt>
                <c:pt idx="1895">
                  <c:v>1.3775925926165655</c:v>
                </c:pt>
                <c:pt idx="1896">
                  <c:v>1.3783217592863366</c:v>
                </c:pt>
                <c:pt idx="1897">
                  <c:v>1.3790509259488317</c:v>
                </c:pt>
                <c:pt idx="1898">
                  <c:v>1.3797800926186028</c:v>
                </c:pt>
                <c:pt idx="1899">
                  <c:v>1.3804976852115942</c:v>
                </c:pt>
                <c:pt idx="1900">
                  <c:v>1.3812268518740893</c:v>
                </c:pt>
                <c:pt idx="1901">
                  <c:v>1.3819560185438604</c:v>
                </c:pt>
                <c:pt idx="1902">
                  <c:v>1.3826851852136315</c:v>
                </c:pt>
                <c:pt idx="1903">
                  <c:v>1.3834027777993469</c:v>
                </c:pt>
                <c:pt idx="1904">
                  <c:v>1.384131944469118</c:v>
                </c:pt>
                <c:pt idx="1905">
                  <c:v>1.3848611111388891</c:v>
                </c:pt>
                <c:pt idx="1906">
                  <c:v>1.3855902778013842</c:v>
                </c:pt>
                <c:pt idx="1907">
                  <c:v>1.3863078703943756</c:v>
                </c:pt>
                <c:pt idx="1908">
                  <c:v>1.3870370370641467</c:v>
                </c:pt>
                <c:pt idx="1909">
                  <c:v>1.3877662037266418</c:v>
                </c:pt>
                <c:pt idx="1910">
                  <c:v>1.3884953703964129</c:v>
                </c:pt>
                <c:pt idx="1911">
                  <c:v>1.3892129629894043</c:v>
                </c:pt>
                <c:pt idx="1912">
                  <c:v>1.3899421296518994</c:v>
                </c:pt>
                <c:pt idx="1913">
                  <c:v>1.3906712963216705</c:v>
                </c:pt>
                <c:pt idx="1914">
                  <c:v>1.3913888889146619</c:v>
                </c:pt>
                <c:pt idx="1915">
                  <c:v>1.3921180555771571</c:v>
                </c:pt>
                <c:pt idx="1916">
                  <c:v>1.3928472222469281</c:v>
                </c:pt>
                <c:pt idx="1917">
                  <c:v>1.3935763889166992</c:v>
                </c:pt>
                <c:pt idx="1918">
                  <c:v>1.3942939815096906</c:v>
                </c:pt>
                <c:pt idx="1919">
                  <c:v>1.3950231481721858</c:v>
                </c:pt>
                <c:pt idx="1920">
                  <c:v>1.3957523148419568</c:v>
                </c:pt>
                <c:pt idx="1921">
                  <c:v>1.3964699074349483</c:v>
                </c:pt>
                <c:pt idx="1922">
                  <c:v>1.3971990740974434</c:v>
                </c:pt>
                <c:pt idx="1923">
                  <c:v>1.3979282407672144</c:v>
                </c:pt>
                <c:pt idx="1924">
                  <c:v>1.3986574074297096</c:v>
                </c:pt>
                <c:pt idx="1925">
                  <c:v>1.399375000022701</c:v>
                </c:pt>
                <c:pt idx="1926">
                  <c:v>1.4001041666924721</c:v>
                </c:pt>
                <c:pt idx="1927">
                  <c:v>1.4008333333549672</c:v>
                </c:pt>
                <c:pt idx="1928">
                  <c:v>1.4015509259479586</c:v>
                </c:pt>
                <c:pt idx="1929">
                  <c:v>1.4022800926177297</c:v>
                </c:pt>
                <c:pt idx="1930">
                  <c:v>1.4030092592875008</c:v>
                </c:pt>
                <c:pt idx="1931">
                  <c:v>1.4037268518804922</c:v>
                </c:pt>
                <c:pt idx="1932">
                  <c:v>1.4044560185429873</c:v>
                </c:pt>
                <c:pt idx="1933">
                  <c:v>1.4051851852127584</c:v>
                </c:pt>
                <c:pt idx="1934">
                  <c:v>1.4059027778057498</c:v>
                </c:pt>
                <c:pt idx="1935">
                  <c:v>1.4066319444682449</c:v>
                </c:pt>
                <c:pt idx="1936">
                  <c:v>1.407361111138016</c:v>
                </c:pt>
                <c:pt idx="1937">
                  <c:v>1.4080787037310074</c:v>
                </c:pt>
                <c:pt idx="1938">
                  <c:v>1.4088078703935025</c:v>
                </c:pt>
                <c:pt idx="1939">
                  <c:v>1.4095370370632736</c:v>
                </c:pt>
                <c:pt idx="1940">
                  <c:v>1.410254629656265</c:v>
                </c:pt>
                <c:pt idx="1941">
                  <c:v>1.4109837963187601</c:v>
                </c:pt>
                <c:pt idx="1942">
                  <c:v>1.4117592592810979</c:v>
                </c:pt>
                <c:pt idx="1943">
                  <c:v>1.412488425950869</c:v>
                </c:pt>
                <c:pt idx="1944">
                  <c:v>1.4132060185438604</c:v>
                </c:pt>
                <c:pt idx="1945">
                  <c:v>1.4139351852136315</c:v>
                </c:pt>
                <c:pt idx="1946">
                  <c:v>1.4146643518761266</c:v>
                </c:pt>
                <c:pt idx="1947">
                  <c:v>1.415381944469118</c:v>
                </c:pt>
                <c:pt idx="1948">
                  <c:v>1.4161689815082354</c:v>
                </c:pt>
                <c:pt idx="1949">
                  <c:v>1.4168865741012269</c:v>
                </c:pt>
                <c:pt idx="1950">
                  <c:v>1.417615740763722</c:v>
                </c:pt>
                <c:pt idx="1951">
                  <c:v>1.4183449074334931</c:v>
                </c:pt>
                <c:pt idx="1952">
                  <c:v>1.4190625000264845</c:v>
                </c:pt>
                <c:pt idx="1953">
                  <c:v>1.4197916666889796</c:v>
                </c:pt>
                <c:pt idx="1954">
                  <c:v>1.420509259281971</c:v>
                </c:pt>
                <c:pt idx="1955">
                  <c:v>1.4212384259517421</c:v>
                </c:pt>
                <c:pt idx="1956">
                  <c:v>1.4219675926142372</c:v>
                </c:pt>
                <c:pt idx="1957">
                  <c:v>1.4226851852072286</c:v>
                </c:pt>
                <c:pt idx="1958">
                  <c:v>1.4234143518769997</c:v>
                </c:pt>
                <c:pt idx="1959">
                  <c:v>1.4241898148393375</c:v>
                </c:pt>
                <c:pt idx="1960">
                  <c:v>1.4249189815091086</c:v>
                </c:pt>
                <c:pt idx="1961">
                  <c:v>1.4256365741021</c:v>
                </c:pt>
                <c:pt idx="1962">
                  <c:v>1.4263657407645951</c:v>
                </c:pt>
                <c:pt idx="1963">
                  <c:v>1.4270949074343662</c:v>
                </c:pt>
                <c:pt idx="1964">
                  <c:v>1.4278125000273576</c:v>
                </c:pt>
                <c:pt idx="1965">
                  <c:v>1.4285879629896954</c:v>
                </c:pt>
                <c:pt idx="1966">
                  <c:v>1.4293171296521905</c:v>
                </c:pt>
                <c:pt idx="1967">
                  <c:v>1.4300462963219616</c:v>
                </c:pt>
                <c:pt idx="1968">
                  <c:v>1.430763888914953</c:v>
                </c:pt>
                <c:pt idx="1969">
                  <c:v>1.4314930555774481</c:v>
                </c:pt>
                <c:pt idx="1970">
                  <c:v>1.4322222222472192</c:v>
                </c:pt>
                <c:pt idx="1971">
                  <c:v>1.4329398148402106</c:v>
                </c:pt>
                <c:pt idx="1972">
                  <c:v>1.4336689815099817</c:v>
                </c:pt>
                <c:pt idx="1973">
                  <c:v>1.4343981481724768</c:v>
                </c:pt>
                <c:pt idx="1974">
                  <c:v>1.4351157407654682</c:v>
                </c:pt>
                <c:pt idx="1975">
                  <c:v>1.4358449074352393</c:v>
                </c:pt>
                <c:pt idx="1976">
                  <c:v>1.4365625000282307</c:v>
                </c:pt>
                <c:pt idx="1977">
                  <c:v>1.4372916666907258</c:v>
                </c:pt>
                <c:pt idx="1978">
                  <c:v>1.4380208333604969</c:v>
                </c:pt>
                <c:pt idx="1979">
                  <c:v>1.438750000022992</c:v>
                </c:pt>
                <c:pt idx="1980">
                  <c:v>1.4394675926159834</c:v>
                </c:pt>
                <c:pt idx="1981">
                  <c:v>1.4402430555783212</c:v>
                </c:pt>
                <c:pt idx="1982">
                  <c:v>1.4409722222480923</c:v>
                </c:pt>
                <c:pt idx="1983">
                  <c:v>1.4417013889105874</c:v>
                </c:pt>
                <c:pt idx="1984">
                  <c:v>1.4424189815035788</c:v>
                </c:pt>
                <c:pt idx="1985">
                  <c:v>1.4431481481733499</c:v>
                </c:pt>
                <c:pt idx="1986">
                  <c:v>1.443877314843121</c:v>
                </c:pt>
                <c:pt idx="1987">
                  <c:v>1.4446527778054588</c:v>
                </c:pt>
                <c:pt idx="1988">
                  <c:v>1.4453703703984502</c:v>
                </c:pt>
                <c:pt idx="1989">
                  <c:v>1.4460995370609453</c:v>
                </c:pt>
                <c:pt idx="1990">
                  <c:v>1.4468287037307164</c:v>
                </c:pt>
                <c:pt idx="1991">
                  <c:v>1.4475462963237078</c:v>
                </c:pt>
                <c:pt idx="1992">
                  <c:v>1.4482754629862029</c:v>
                </c:pt>
                <c:pt idx="1993">
                  <c:v>1.4490509259485407</c:v>
                </c:pt>
                <c:pt idx="1994">
                  <c:v>1.4497800926183118</c:v>
                </c:pt>
                <c:pt idx="1995">
                  <c:v>1.4504976852113032</c:v>
                </c:pt>
                <c:pt idx="1996">
                  <c:v>1.4512268518737983</c:v>
                </c:pt>
                <c:pt idx="1997">
                  <c:v>1.4519560185435694</c:v>
                </c:pt>
                <c:pt idx="1998">
                  <c:v>1.4526736111365608</c:v>
                </c:pt>
                <c:pt idx="1999">
                  <c:v>3.9700925926154014</c:v>
                </c:pt>
                <c:pt idx="2000">
                  <c:v>3.9708217592851724</c:v>
                </c:pt>
                <c:pt idx="2001">
                  <c:v>3.9715509259476676</c:v>
                </c:pt>
                <c:pt idx="2002">
                  <c:v>3.9722800926174386</c:v>
                </c:pt>
                <c:pt idx="2003">
                  <c:v>3.9730092592872097</c:v>
                </c:pt>
                <c:pt idx="2004">
                  <c:v>3.9737384259497048</c:v>
                </c:pt>
                <c:pt idx="2005">
                  <c:v>3.9744907407657593</c:v>
                </c:pt>
                <c:pt idx="2006">
                  <c:v>3.9752199074355303</c:v>
                </c:pt>
                <c:pt idx="2007">
                  <c:v>3.9759490740980254</c:v>
                </c:pt>
                <c:pt idx="2008">
                  <c:v>3.9766666666910169</c:v>
                </c:pt>
                <c:pt idx="2009">
                  <c:v>3.9773958333607879</c:v>
                </c:pt>
                <c:pt idx="2010">
                  <c:v>3.9781250000232831</c:v>
                </c:pt>
                <c:pt idx="2011">
                  <c:v>3.9788425926162745</c:v>
                </c:pt>
                <c:pt idx="2012">
                  <c:v>3.9795717592860456</c:v>
                </c:pt>
                <c:pt idx="2013">
                  <c:v>3.9803009259485407</c:v>
                </c:pt>
                <c:pt idx="2014">
                  <c:v>3.9810185185415321</c:v>
                </c:pt>
                <c:pt idx="2015">
                  <c:v>3.9817476852113032</c:v>
                </c:pt>
                <c:pt idx="2016">
                  <c:v>3.9824768518737983</c:v>
                </c:pt>
                <c:pt idx="2017">
                  <c:v>3.9831944444667897</c:v>
                </c:pt>
                <c:pt idx="2018">
                  <c:v>3.9839236111365608</c:v>
                </c:pt>
                <c:pt idx="2019">
                  <c:v>3.9846527778063319</c:v>
                </c:pt>
                <c:pt idx="2020">
                  <c:v>3.9853703703920473</c:v>
                </c:pt>
                <c:pt idx="2021">
                  <c:v>3.9860995370618184</c:v>
                </c:pt>
                <c:pt idx="2022">
                  <c:v>3.9868287037315895</c:v>
                </c:pt>
                <c:pt idx="2023">
                  <c:v>3.9875462963245809</c:v>
                </c:pt>
                <c:pt idx="2024">
                  <c:v>3.988275462987076</c:v>
                </c:pt>
                <c:pt idx="2025">
                  <c:v>3.9890046296568471</c:v>
                </c:pt>
                <c:pt idx="2026">
                  <c:v>3.9897337963193422</c:v>
                </c:pt>
                <c:pt idx="2027">
                  <c:v>3.9904513889123336</c:v>
                </c:pt>
                <c:pt idx="2028">
                  <c:v>3.9911805555821047</c:v>
                </c:pt>
                <c:pt idx="2029">
                  <c:v>3.9918981481750961</c:v>
                </c:pt>
                <c:pt idx="2030">
                  <c:v>3.9926273148375913</c:v>
                </c:pt>
                <c:pt idx="2031">
                  <c:v>3.993402777799929</c:v>
                </c:pt>
                <c:pt idx="2032">
                  <c:v>3.9941319444697001</c:v>
                </c:pt>
                <c:pt idx="2033">
                  <c:v>3.9948611111394712</c:v>
                </c:pt>
                <c:pt idx="2034">
                  <c:v>3.9955787037251866</c:v>
                </c:pt>
                <c:pt idx="2035">
                  <c:v>3.9963078703949577</c:v>
                </c:pt>
                <c:pt idx="2036">
                  <c:v>3.9970370370647288</c:v>
                </c:pt>
                <c:pt idx="2037">
                  <c:v>3.9978125000270666</c:v>
                </c:pt>
                <c:pt idx="2038">
                  <c:v>3.9985416666895617</c:v>
                </c:pt>
                <c:pt idx="2039">
                  <c:v>3.9992592592825531</c:v>
                </c:pt>
                <c:pt idx="2040">
                  <c:v>3.9999884259523242</c:v>
                </c:pt>
                <c:pt idx="2041">
                  <c:v>4.0007175926148193</c:v>
                </c:pt>
                <c:pt idx="2042">
                  <c:v>4.0014351852078107</c:v>
                </c:pt>
                <c:pt idx="2043">
                  <c:v>4.0021643518775818</c:v>
                </c:pt>
                <c:pt idx="2044">
                  <c:v>4.0028935185400769</c:v>
                </c:pt>
                <c:pt idx="2045">
                  <c:v>4.0036111111330683</c:v>
                </c:pt>
                <c:pt idx="2046">
                  <c:v>4.0043402778028394</c:v>
                </c:pt>
                <c:pt idx="2047">
                  <c:v>4.0050694444726105</c:v>
                </c:pt>
                <c:pt idx="2048">
                  <c:v>4.0058449074349483</c:v>
                </c:pt>
                <c:pt idx="2049">
                  <c:v>4.0065740740974434</c:v>
                </c:pt>
                <c:pt idx="2050">
                  <c:v>4.0072916666904348</c:v>
                </c:pt>
                <c:pt idx="2051">
                  <c:v>4.0080208333602059</c:v>
                </c:pt>
                <c:pt idx="2052">
                  <c:v>4.008750000022701</c:v>
                </c:pt>
                <c:pt idx="2053">
                  <c:v>4.0094675926156924</c:v>
                </c:pt>
                <c:pt idx="2054">
                  <c:v>4.0101967592854635</c:v>
                </c:pt>
                <c:pt idx="2055">
                  <c:v>4.0109259259479586</c:v>
                </c:pt>
                <c:pt idx="2056">
                  <c:v>4.01164351854095</c:v>
                </c:pt>
                <c:pt idx="2057">
                  <c:v>4.0123726852107211</c:v>
                </c:pt>
                <c:pt idx="2058">
                  <c:v>4.0131018518804922</c:v>
                </c:pt>
                <c:pt idx="2059">
                  <c:v>4.0138194444662076</c:v>
                </c:pt>
                <c:pt idx="2060">
                  <c:v>4.0145486111359787</c:v>
                </c:pt>
                <c:pt idx="2061">
                  <c:v>4.0152777778057498</c:v>
                </c:pt>
                <c:pt idx="2062">
                  <c:v>4.0159953703987412</c:v>
                </c:pt>
                <c:pt idx="2063">
                  <c:v>4.0167245370612363</c:v>
                </c:pt>
                <c:pt idx="2064">
                  <c:v>4.0174537037310074</c:v>
                </c:pt>
                <c:pt idx="2065">
                  <c:v>4.0181712963239988</c:v>
                </c:pt>
                <c:pt idx="2066">
                  <c:v>4.0189004629864939</c:v>
                </c:pt>
                <c:pt idx="2067">
                  <c:v>4.019629629656265</c:v>
                </c:pt>
                <c:pt idx="2068">
                  <c:v>4.0203587963187601</c:v>
                </c:pt>
                <c:pt idx="2069">
                  <c:v>4.0210763889117516</c:v>
                </c:pt>
                <c:pt idx="2070">
                  <c:v>4.0218055555815226</c:v>
                </c:pt>
                <c:pt idx="2071">
                  <c:v>4.0225231481745141</c:v>
                </c:pt>
                <c:pt idx="2072">
                  <c:v>4.0232523148370092</c:v>
                </c:pt>
                <c:pt idx="2073">
                  <c:v>4.0239814815067803</c:v>
                </c:pt>
                <c:pt idx="2074">
                  <c:v>4.0247106481765513</c:v>
                </c:pt>
                <c:pt idx="2075">
                  <c:v>4.0254282407622668</c:v>
                </c:pt>
                <c:pt idx="2076">
                  <c:v>4.0261574074320379</c:v>
                </c:pt>
                <c:pt idx="2077">
                  <c:v>4.0268865741018089</c:v>
                </c:pt>
                <c:pt idx="2078">
                  <c:v>4.0276041666948004</c:v>
                </c:pt>
                <c:pt idx="2079">
                  <c:v>4.0283796296571381</c:v>
                </c:pt>
                <c:pt idx="2080">
                  <c:v>4.0291087963196333</c:v>
                </c:pt>
                <c:pt idx="2081">
                  <c:v>4.0298379629894043</c:v>
                </c:pt>
                <c:pt idx="2082">
                  <c:v>4.0305555555823958</c:v>
                </c:pt>
                <c:pt idx="2083">
                  <c:v>4.0312847222448909</c:v>
                </c:pt>
                <c:pt idx="2084">
                  <c:v>4.0320138889146619</c:v>
                </c:pt>
                <c:pt idx="2085">
                  <c:v>4.0327314815076534</c:v>
                </c:pt>
                <c:pt idx="2086">
                  <c:v>4.0334606481701485</c:v>
                </c:pt>
                <c:pt idx="2087">
                  <c:v>4.0341898148399196</c:v>
                </c:pt>
                <c:pt idx="2088">
                  <c:v>4.034907407432911</c:v>
                </c:pt>
                <c:pt idx="2089">
                  <c:v>4.0356365741026821</c:v>
                </c:pt>
                <c:pt idx="2090">
                  <c:v>4.0363657407651772</c:v>
                </c:pt>
                <c:pt idx="2091">
                  <c:v>4.0370833333581686</c:v>
                </c:pt>
                <c:pt idx="2092">
                  <c:v>4.0378125000279397</c:v>
                </c:pt>
                <c:pt idx="2093">
                  <c:v>4.0385416666904348</c:v>
                </c:pt>
                <c:pt idx="2094">
                  <c:v>4.0392592592834262</c:v>
                </c:pt>
                <c:pt idx="2095">
                  <c:v>4.0399884259531973</c:v>
                </c:pt>
                <c:pt idx="2096">
                  <c:v>4.0407175926156924</c:v>
                </c:pt>
                <c:pt idx="2097">
                  <c:v>4.0414351852086838</c:v>
                </c:pt>
                <c:pt idx="2098">
                  <c:v>4.0421643518784549</c:v>
                </c:pt>
                <c:pt idx="2099">
                  <c:v>4.04289351854095</c:v>
                </c:pt>
                <c:pt idx="2100">
                  <c:v>4.0436226852107211</c:v>
                </c:pt>
                <c:pt idx="2101">
                  <c:v>4.0443402778037125</c:v>
                </c:pt>
                <c:pt idx="2102">
                  <c:v>4.0450694444662076</c:v>
                </c:pt>
                <c:pt idx="2103">
                  <c:v>4.0457986111359787</c:v>
                </c:pt>
                <c:pt idx="2104">
                  <c:v>4.0465162037289701</c:v>
                </c:pt>
                <c:pt idx="2105">
                  <c:v>4.0472453703987412</c:v>
                </c:pt>
                <c:pt idx="2106">
                  <c:v>4.0479745370612363</c:v>
                </c:pt>
                <c:pt idx="2107">
                  <c:v>4.0486921296542278</c:v>
                </c:pt>
                <c:pt idx="2108">
                  <c:v>4.0494212963239988</c:v>
                </c:pt>
                <c:pt idx="2109">
                  <c:v>4.0501504629864939</c:v>
                </c:pt>
                <c:pt idx="2110">
                  <c:v>4.0508680555794854</c:v>
                </c:pt>
                <c:pt idx="2111">
                  <c:v>4.0515972222492564</c:v>
                </c:pt>
                <c:pt idx="2112">
                  <c:v>4.0523263889117516</c:v>
                </c:pt>
                <c:pt idx="2113">
                  <c:v>4.053043981504743</c:v>
                </c:pt>
                <c:pt idx="2114">
                  <c:v>4.0537731481745141</c:v>
                </c:pt>
                <c:pt idx="2115">
                  <c:v>4.0545023148370092</c:v>
                </c:pt>
                <c:pt idx="2116">
                  <c:v>4.0552199074300006</c:v>
                </c:pt>
                <c:pt idx="2117">
                  <c:v>4.0559490740997717</c:v>
                </c:pt>
                <c:pt idx="2118">
                  <c:v>4.0566782407622668</c:v>
                </c:pt>
                <c:pt idx="2119">
                  <c:v>4.0573958333552582</c:v>
                </c:pt>
                <c:pt idx="2120">
                  <c:v>4.0581250000250293</c:v>
                </c:pt>
                <c:pt idx="2121">
                  <c:v>4.0588541666948004</c:v>
                </c:pt>
                <c:pt idx="2122">
                  <c:v>4.0595833333572955</c:v>
                </c:pt>
                <c:pt idx="2123">
                  <c:v>4.0603009259502869</c:v>
                </c:pt>
                <c:pt idx="2124">
                  <c:v>4.061030092620058</c:v>
                </c:pt>
                <c:pt idx="2125">
                  <c:v>4.0617476852130494</c:v>
                </c:pt>
                <c:pt idx="2126">
                  <c:v>4.0624768518755445</c:v>
                </c:pt>
                <c:pt idx="2127">
                  <c:v>4.0632060185453156</c:v>
                </c:pt>
                <c:pt idx="2128">
                  <c:v>4.063923611138307</c:v>
                </c:pt>
                <c:pt idx="2129">
                  <c:v>4.0646527778008021</c:v>
                </c:pt>
                <c:pt idx="2130">
                  <c:v>4.0653819444705732</c:v>
                </c:pt>
                <c:pt idx="2131">
                  <c:v>4.0660995370635646</c:v>
                </c:pt>
                <c:pt idx="2132">
                  <c:v>4.0668287037260598</c:v>
                </c:pt>
                <c:pt idx="2133">
                  <c:v>4.0675578703958308</c:v>
                </c:pt>
                <c:pt idx="2134">
                  <c:v>4.0682754629888223</c:v>
                </c:pt>
                <c:pt idx="2135">
                  <c:v>4.0690046296513174</c:v>
                </c:pt>
                <c:pt idx="2136">
                  <c:v>4.0697337963210884</c:v>
                </c:pt>
                <c:pt idx="2137">
                  <c:v>4.0704629629908595</c:v>
                </c:pt>
                <c:pt idx="2138">
                  <c:v>4.0711805555838509</c:v>
                </c:pt>
                <c:pt idx="2139">
                  <c:v>4.0719097222463461</c:v>
                </c:pt>
                <c:pt idx="2140">
                  <c:v>4.0726273148393375</c:v>
                </c:pt>
                <c:pt idx="2141">
                  <c:v>4.0733564815091086</c:v>
                </c:pt>
                <c:pt idx="2142">
                  <c:v>4.0740856481716037</c:v>
                </c:pt>
                <c:pt idx="2143">
                  <c:v>4.0748148148413748</c:v>
                </c:pt>
                <c:pt idx="2144">
                  <c:v>4.0755324074343662</c:v>
                </c:pt>
                <c:pt idx="2145">
                  <c:v>4.0762615740968613</c:v>
                </c:pt>
                <c:pt idx="2146">
                  <c:v>4.0769907407666324</c:v>
                </c:pt>
                <c:pt idx="2147">
                  <c:v>4.0777083333596238</c:v>
                </c:pt>
                <c:pt idx="2148">
                  <c:v>4.0784375000221189</c:v>
                </c:pt>
                <c:pt idx="2149">
                  <c:v>4.07916666669189</c:v>
                </c:pt>
                <c:pt idx="2150">
                  <c:v>4.0799421296542278</c:v>
                </c:pt>
                <c:pt idx="2151">
                  <c:v>4.0806597222472192</c:v>
                </c:pt>
                <c:pt idx="2152">
                  <c:v>4.0813888889169903</c:v>
                </c:pt>
                <c:pt idx="2153">
                  <c:v>4.0821180555794854</c:v>
                </c:pt>
                <c:pt idx="2154">
                  <c:v>4.0828356481724768</c:v>
                </c:pt>
                <c:pt idx="2155">
                  <c:v>4.0835648148422479</c:v>
                </c:pt>
                <c:pt idx="2156">
                  <c:v>4.084293981504743</c:v>
                </c:pt>
                <c:pt idx="2157">
                  <c:v>4.0850115740977344</c:v>
                </c:pt>
                <c:pt idx="2158">
                  <c:v>4.0857407407675055</c:v>
                </c:pt>
                <c:pt idx="2159">
                  <c:v>4.0864699074300006</c:v>
                </c:pt>
                <c:pt idx="2160">
                  <c:v>4.0871990740997717</c:v>
                </c:pt>
                <c:pt idx="2161">
                  <c:v>4.0879745370621094</c:v>
                </c:pt>
                <c:pt idx="2162">
                  <c:v>4.0886921296551009</c:v>
                </c:pt>
                <c:pt idx="2163">
                  <c:v>4.0894212963248719</c:v>
                </c:pt>
                <c:pt idx="2164">
                  <c:v>4.0901504629873671</c:v>
                </c:pt>
                <c:pt idx="2165">
                  <c:v>4.0908680555803585</c:v>
                </c:pt>
                <c:pt idx="2166">
                  <c:v>4.0915972222501296</c:v>
                </c:pt>
                <c:pt idx="2167">
                  <c:v>4.0923263889126247</c:v>
                </c:pt>
                <c:pt idx="2168">
                  <c:v>4.0930439815056161</c:v>
                </c:pt>
                <c:pt idx="2169">
                  <c:v>4.0937731481753872</c:v>
                </c:pt>
                <c:pt idx="2170">
                  <c:v>4.0945023148378823</c:v>
                </c:pt>
                <c:pt idx="2171">
                  <c:v>4.0952199074308737</c:v>
                </c:pt>
                <c:pt idx="2172">
                  <c:v>4.0959490741006448</c:v>
                </c:pt>
                <c:pt idx="2173">
                  <c:v>4.0966782407631399</c:v>
                </c:pt>
                <c:pt idx="2174">
                  <c:v>4.0973958333561313</c:v>
                </c:pt>
                <c:pt idx="2175">
                  <c:v>4.0981250000259024</c:v>
                </c:pt>
                <c:pt idx="2176">
                  <c:v>4.0988541666883975</c:v>
                </c:pt>
                <c:pt idx="2177">
                  <c:v>4.0996296296580113</c:v>
                </c:pt>
                <c:pt idx="2178">
                  <c:v>4.1003587963205064</c:v>
                </c:pt>
                <c:pt idx="2179">
                  <c:v>4.1010763889134978</c:v>
                </c:pt>
                <c:pt idx="2180">
                  <c:v>4.1018055555832689</c:v>
                </c:pt>
                <c:pt idx="2181">
                  <c:v>4.102534722245764</c:v>
                </c:pt>
                <c:pt idx="2182">
                  <c:v>4.1032523148387554</c:v>
                </c:pt>
                <c:pt idx="2183">
                  <c:v>4.1039814815085265</c:v>
                </c:pt>
                <c:pt idx="2184">
                  <c:v>4.1047106481710216</c:v>
                </c:pt>
                <c:pt idx="2185">
                  <c:v>4.105428240764013</c:v>
                </c:pt>
                <c:pt idx="2186">
                  <c:v>4.1061574074337841</c:v>
                </c:pt>
                <c:pt idx="2187">
                  <c:v>4.1068865740962792</c:v>
                </c:pt>
                <c:pt idx="2188">
                  <c:v>4.1076041666892706</c:v>
                </c:pt>
                <c:pt idx="2189">
                  <c:v>4.1083333333590417</c:v>
                </c:pt>
                <c:pt idx="2190">
                  <c:v>4.1090625000215368</c:v>
                </c:pt>
                <c:pt idx="2191">
                  <c:v>4.1097800926145283</c:v>
                </c:pt>
                <c:pt idx="2192">
                  <c:v>4.1105092592842993</c:v>
                </c:pt>
                <c:pt idx="2193">
                  <c:v>4.1112847222466371</c:v>
                </c:pt>
                <c:pt idx="2194">
                  <c:v>4.1120138889164082</c:v>
                </c:pt>
                <c:pt idx="2195">
                  <c:v>4.1127430555789033</c:v>
                </c:pt>
                <c:pt idx="2196">
                  <c:v>4.1134606481718947</c:v>
                </c:pt>
                <c:pt idx="2197">
                  <c:v>4.1141898148416658</c:v>
                </c:pt>
                <c:pt idx="2198">
                  <c:v>4.1149074074346572</c:v>
                </c:pt>
                <c:pt idx="2199">
                  <c:v>4.1156365740971523</c:v>
                </c:pt>
                <c:pt idx="2200">
                  <c:v>4.1163657407669234</c:v>
                </c:pt>
                <c:pt idx="2201">
                  <c:v>4.1170949074294185</c:v>
                </c:pt>
                <c:pt idx="2202">
                  <c:v>4.1178125000224099</c:v>
                </c:pt>
                <c:pt idx="2203">
                  <c:v>4.118541666692181</c:v>
                </c:pt>
                <c:pt idx="2204">
                  <c:v>4.1192708333619521</c:v>
                </c:pt>
                <c:pt idx="2205">
                  <c:v>4.1199884259476676</c:v>
                </c:pt>
                <c:pt idx="2206">
                  <c:v>4.1207175926174386</c:v>
                </c:pt>
                <c:pt idx="2207">
                  <c:v>4.1214467592872097</c:v>
                </c:pt>
                <c:pt idx="2208">
                  <c:v>4.1221643518802011</c:v>
                </c:pt>
                <c:pt idx="2209">
                  <c:v>4.1229398148425389</c:v>
                </c:pt>
                <c:pt idx="2210">
                  <c:v>4.123668981505034</c:v>
                </c:pt>
                <c:pt idx="2211">
                  <c:v>4.1243981481748051</c:v>
                </c:pt>
                <c:pt idx="2212">
                  <c:v>4.1251157407677965</c:v>
                </c:pt>
                <c:pt idx="2213">
                  <c:v>4.1258449074302916</c:v>
                </c:pt>
                <c:pt idx="2214">
                  <c:v>4.1265740741000627</c:v>
                </c:pt>
                <c:pt idx="2215">
                  <c:v>4.1273495370624005</c:v>
                </c:pt>
                <c:pt idx="2216">
                  <c:v>4.1280787037321716</c:v>
                </c:pt>
                <c:pt idx="2217">
                  <c:v>4.128796296317887</c:v>
                </c:pt>
                <c:pt idx="2218">
                  <c:v>4.1295254629876581</c:v>
                </c:pt>
                <c:pt idx="2219">
                  <c:v>4.1302546296574292</c:v>
                </c:pt>
                <c:pt idx="2220">
                  <c:v>4.1309722222504206</c:v>
                </c:pt>
                <c:pt idx="2221">
                  <c:v>4.1317013889129157</c:v>
                </c:pt>
                <c:pt idx="2222">
                  <c:v>4.1324305555826868</c:v>
                </c:pt>
                <c:pt idx="2223">
                  <c:v>4.1331481481756782</c:v>
                </c:pt>
                <c:pt idx="2224">
                  <c:v>4.1338773148381733</c:v>
                </c:pt>
                <c:pt idx="2225">
                  <c:v>4.1346064815079444</c:v>
                </c:pt>
                <c:pt idx="2226">
                  <c:v>4.1353240741009358</c:v>
                </c:pt>
                <c:pt idx="2227">
                  <c:v>4.1360532407634309</c:v>
                </c:pt>
                <c:pt idx="2228">
                  <c:v>4.136782407433202</c:v>
                </c:pt>
                <c:pt idx="2229">
                  <c:v>4.1375000000261934</c:v>
                </c:pt>
                <c:pt idx="2230">
                  <c:v>4.1382291666886886</c:v>
                </c:pt>
                <c:pt idx="2231">
                  <c:v>4.1389583333584596</c:v>
                </c:pt>
                <c:pt idx="2232">
                  <c:v>4.1396759259514511</c:v>
                </c:pt>
                <c:pt idx="2233">
                  <c:v>4.1404050926212221</c:v>
                </c:pt>
                <c:pt idx="2234">
                  <c:v>4.1411342592837173</c:v>
                </c:pt>
                <c:pt idx="2235">
                  <c:v>4.1418518518767087</c:v>
                </c:pt>
                <c:pt idx="2236">
                  <c:v>4.1426273148390464</c:v>
                </c:pt>
                <c:pt idx="2237">
                  <c:v>4.1433564815088175</c:v>
                </c:pt>
                <c:pt idx="2238">
                  <c:v>4.1440856481713126</c:v>
                </c:pt>
                <c:pt idx="2239">
                  <c:v>4.1448032407643041</c:v>
                </c:pt>
                <c:pt idx="2240">
                  <c:v>4.1455324074340751</c:v>
                </c:pt>
                <c:pt idx="2241">
                  <c:v>4.1462615740965703</c:v>
                </c:pt>
                <c:pt idx="2242">
                  <c:v>4.147037037058908</c:v>
                </c:pt>
                <c:pt idx="2243">
                  <c:v>4.1477546296518994</c:v>
                </c:pt>
                <c:pt idx="2244">
                  <c:v>4.1484837963216705</c:v>
                </c:pt>
                <c:pt idx="2245">
                  <c:v>4.1492129629914416</c:v>
                </c:pt>
                <c:pt idx="2246">
                  <c:v>4.1499305555771571</c:v>
                </c:pt>
                <c:pt idx="2247">
                  <c:v>4.1506597222469281</c:v>
                </c:pt>
                <c:pt idx="2248">
                  <c:v>4.1514351852092659</c:v>
                </c:pt>
                <c:pt idx="2249">
                  <c:v>4.1521527778022573</c:v>
                </c:pt>
                <c:pt idx="2250">
                  <c:v>4.1528819444720284</c:v>
                </c:pt>
                <c:pt idx="2251">
                  <c:v>4.1536111111345235</c:v>
                </c:pt>
                <c:pt idx="2252">
                  <c:v>4.1543287037275149</c:v>
                </c:pt>
                <c:pt idx="2253">
                  <c:v>4.155057870397286</c:v>
                </c:pt>
                <c:pt idx="2254">
                  <c:v>4.1557870370597811</c:v>
                </c:pt>
                <c:pt idx="2255">
                  <c:v>4.1565046296527726</c:v>
                </c:pt>
                <c:pt idx="2256">
                  <c:v>4.1572337963225436</c:v>
                </c:pt>
                <c:pt idx="2257">
                  <c:v>4.1579629629850388</c:v>
                </c:pt>
                <c:pt idx="2258">
                  <c:v>4.1586805555780302</c:v>
                </c:pt>
                <c:pt idx="2259">
                  <c:v>4.1594097222478013</c:v>
                </c:pt>
                <c:pt idx="2260">
                  <c:v>4.1601388889175723</c:v>
                </c:pt>
                <c:pt idx="2261">
                  <c:v>4.1608680555800674</c:v>
                </c:pt>
                <c:pt idx="2262">
                  <c:v>4.1615856481730589</c:v>
                </c:pt>
                <c:pt idx="2263">
                  <c:v>4.1623148148428299</c:v>
                </c:pt>
                <c:pt idx="2264">
                  <c:v>4.1630439815053251</c:v>
                </c:pt>
                <c:pt idx="2265">
                  <c:v>4.1637615740983165</c:v>
                </c:pt>
                <c:pt idx="2266">
                  <c:v>4.1644907407680876</c:v>
                </c:pt>
                <c:pt idx="2267">
                  <c:v>4.165208333361079</c:v>
                </c:pt>
                <c:pt idx="2268">
                  <c:v>4.1659375000235741</c:v>
                </c:pt>
                <c:pt idx="2269">
                  <c:v>4.1667129629859119</c:v>
                </c:pt>
                <c:pt idx="2270">
                  <c:v>4.1674421296556829</c:v>
                </c:pt>
                <c:pt idx="2271">
                  <c:v>4.1681712963181781</c:v>
                </c:pt>
                <c:pt idx="2272">
                  <c:v>4.1688888889111695</c:v>
                </c:pt>
                <c:pt idx="2273">
                  <c:v>4.1696180555809406</c:v>
                </c:pt>
                <c:pt idx="2274">
                  <c:v>4.1703472222507116</c:v>
                </c:pt>
                <c:pt idx="2275">
                  <c:v>4.1711226852130494</c:v>
                </c:pt>
                <c:pt idx="2276">
                  <c:v>4.1718402778060408</c:v>
                </c:pt>
                <c:pt idx="2277">
                  <c:v>4.1725694444685359</c:v>
                </c:pt>
                <c:pt idx="2278">
                  <c:v>4.173298611138307</c:v>
                </c:pt>
                <c:pt idx="2279">
                  <c:v>4.1740162037312984</c:v>
                </c:pt>
                <c:pt idx="2280">
                  <c:v>4.1747453703937936</c:v>
                </c:pt>
                <c:pt idx="2281">
                  <c:v>4.1755208333561313</c:v>
                </c:pt>
                <c:pt idx="2282">
                  <c:v>4.1762500000259024</c:v>
                </c:pt>
                <c:pt idx="2283">
                  <c:v>4.1769791666883975</c:v>
                </c:pt>
                <c:pt idx="2284">
                  <c:v>4.1776967592813889</c:v>
                </c:pt>
                <c:pt idx="2285">
                  <c:v>4.17842592595116</c:v>
                </c:pt>
                <c:pt idx="2286">
                  <c:v>4.1791550926209311</c:v>
                </c:pt>
                <c:pt idx="2287">
                  <c:v>4.1799189815064892</c:v>
                </c:pt>
                <c:pt idx="2288">
                  <c:v>4.1806481481762603</c:v>
                </c:pt>
                <c:pt idx="2289">
                  <c:v>4.1813773148387554</c:v>
                </c:pt>
                <c:pt idx="2290">
                  <c:v>4.1820949074317468</c:v>
                </c:pt>
                <c:pt idx="2291">
                  <c:v>4.1828240741015179</c:v>
                </c:pt>
                <c:pt idx="2292">
                  <c:v>4.183553240764013</c:v>
                </c:pt>
                <c:pt idx="2293">
                  <c:v>4.1843287037263508</c:v>
                </c:pt>
                <c:pt idx="2294">
                  <c:v>4.1850578703961219</c:v>
                </c:pt>
                <c:pt idx="2295">
                  <c:v>4.1857754629891133</c:v>
                </c:pt>
                <c:pt idx="2296">
                  <c:v>4.1865046296516084</c:v>
                </c:pt>
                <c:pt idx="2297">
                  <c:v>4.1872337963213795</c:v>
                </c:pt>
                <c:pt idx="2298">
                  <c:v>4.1879513889143709</c:v>
                </c:pt>
                <c:pt idx="2299">
                  <c:v>4.1887268518767087</c:v>
                </c:pt>
                <c:pt idx="2300">
                  <c:v>4.1894560185464798</c:v>
                </c:pt>
                <c:pt idx="2301">
                  <c:v>4.1901851852089749</c:v>
                </c:pt>
                <c:pt idx="2302">
                  <c:v>4.1909027778019663</c:v>
                </c:pt>
                <c:pt idx="2303">
                  <c:v>4.1916319444717374</c:v>
                </c:pt>
                <c:pt idx="2304">
                  <c:v>4.1923611111342325</c:v>
                </c:pt>
                <c:pt idx="2305">
                  <c:v>4.1931365740965703</c:v>
                </c:pt>
                <c:pt idx="2306">
                  <c:v>4.1938541666895617</c:v>
                </c:pt>
                <c:pt idx="2307">
                  <c:v>4.1945833333593328</c:v>
                </c:pt>
                <c:pt idx="2308">
                  <c:v>4.1953125000218279</c:v>
                </c:pt>
                <c:pt idx="2309">
                  <c:v>4.1960300926148193</c:v>
                </c:pt>
                <c:pt idx="2310">
                  <c:v>4.1967592592845904</c:v>
                </c:pt>
                <c:pt idx="2311">
                  <c:v>4.1975000000238651</c:v>
                </c:pt>
                <c:pt idx="2312">
                  <c:v>4.1982175926168566</c:v>
                </c:pt>
                <c:pt idx="2313">
                  <c:v>4.1989467592866276</c:v>
                </c:pt>
                <c:pt idx="2314">
                  <c:v>4.1996759259491228</c:v>
                </c:pt>
                <c:pt idx="2315">
                  <c:v>4.2003935185421142</c:v>
                </c:pt>
                <c:pt idx="2316">
                  <c:v>4.2011226852118853</c:v>
                </c:pt>
                <c:pt idx="2317">
                  <c:v>4.2018518518743804</c:v>
                </c:pt>
                <c:pt idx="2318">
                  <c:v>4.2025810185441514</c:v>
                </c:pt>
                <c:pt idx="2319">
                  <c:v>4.2032986111371429</c:v>
                </c:pt>
                <c:pt idx="2320">
                  <c:v>4.204027777799638</c:v>
                </c:pt>
                <c:pt idx="2321">
                  <c:v>4.2047569444694091</c:v>
                </c:pt>
                <c:pt idx="2322">
                  <c:v>4.2054745370624005</c:v>
                </c:pt>
                <c:pt idx="2323">
                  <c:v>4.2062037037321716</c:v>
                </c:pt>
                <c:pt idx="2324">
                  <c:v>4.2069328703946667</c:v>
                </c:pt>
                <c:pt idx="2325">
                  <c:v>4.2076504629876581</c:v>
                </c:pt>
                <c:pt idx="2326">
                  <c:v>4.2084259259499959</c:v>
                </c:pt>
                <c:pt idx="2327">
                  <c:v>4.2091550926197669</c:v>
                </c:pt>
                <c:pt idx="2328">
                  <c:v>4.2098842592822621</c:v>
                </c:pt>
                <c:pt idx="2329">
                  <c:v>4.2106018518752535</c:v>
                </c:pt>
                <c:pt idx="2330">
                  <c:v>4.2113310185450246</c:v>
                </c:pt>
                <c:pt idx="2331">
                  <c:v>4.2120601852075197</c:v>
                </c:pt>
                <c:pt idx="2332">
                  <c:v>4.2127777778005111</c:v>
                </c:pt>
                <c:pt idx="2333">
                  <c:v>4.2135069444702822</c:v>
                </c:pt>
                <c:pt idx="2334">
                  <c:v>4.2142361111327773</c:v>
                </c:pt>
                <c:pt idx="2335">
                  <c:v>4.2149537037257687</c:v>
                </c:pt>
                <c:pt idx="2336">
                  <c:v>4.2156828703955398</c:v>
                </c:pt>
                <c:pt idx="2337">
                  <c:v>4.2164120370653109</c:v>
                </c:pt>
                <c:pt idx="2338">
                  <c:v>4.217141203727806</c:v>
                </c:pt>
                <c:pt idx="2339">
                  <c:v>4.2178587963207974</c:v>
                </c:pt>
                <c:pt idx="2340">
                  <c:v>4.2185879629905685</c:v>
                </c:pt>
                <c:pt idx="2341">
                  <c:v>4.2193171296530636</c:v>
                </c:pt>
                <c:pt idx="2342">
                  <c:v>4.220034722246055</c:v>
                </c:pt>
                <c:pt idx="2343">
                  <c:v>4.2207638889158261</c:v>
                </c:pt>
                <c:pt idx="2344">
                  <c:v>4.2214930555783212</c:v>
                </c:pt>
                <c:pt idx="2345">
                  <c:v>4.2222106481713126</c:v>
                </c:pt>
                <c:pt idx="2346">
                  <c:v>4.2229398148410837</c:v>
                </c:pt>
                <c:pt idx="2347">
                  <c:v>4.2236689815035788</c:v>
                </c:pt>
                <c:pt idx="2348">
                  <c:v>4.2243865740965703</c:v>
                </c:pt>
                <c:pt idx="2349">
                  <c:v>4.2251157407663413</c:v>
                </c:pt>
                <c:pt idx="2350">
                  <c:v>4.2258449074361124</c:v>
                </c:pt>
                <c:pt idx="2351">
                  <c:v>4.2265625000218279</c:v>
                </c:pt>
                <c:pt idx="2352">
                  <c:v>4.2272916666915989</c:v>
                </c:pt>
                <c:pt idx="2353">
                  <c:v>4.22802083336137</c:v>
                </c:pt>
                <c:pt idx="2354">
                  <c:v>4.2287384259543614</c:v>
                </c:pt>
                <c:pt idx="2355">
                  <c:v>4.2294675926168566</c:v>
                </c:pt>
                <c:pt idx="2356">
                  <c:v>4.2301967592866276</c:v>
                </c:pt>
                <c:pt idx="2357">
                  <c:v>4.2309143518796191</c:v>
                </c:pt>
                <c:pt idx="2358">
                  <c:v>4.2316435185421142</c:v>
                </c:pt>
                <c:pt idx="2359">
                  <c:v>4.2323611111351056</c:v>
                </c:pt>
                <c:pt idx="2360">
                  <c:v>4.2330902778048767</c:v>
                </c:pt>
                <c:pt idx="2361">
                  <c:v>4.2338194444673718</c:v>
                </c:pt>
                <c:pt idx="2362">
                  <c:v>4.2345486111371429</c:v>
                </c:pt>
                <c:pt idx="2363">
                  <c:v>4.2352662037301343</c:v>
                </c:pt>
                <c:pt idx="2364">
                  <c:v>4.2359953703926294</c:v>
                </c:pt>
                <c:pt idx="2365">
                  <c:v>4.2367245370624005</c:v>
                </c:pt>
                <c:pt idx="2366">
                  <c:v>4.2374421296553919</c:v>
                </c:pt>
                <c:pt idx="2367">
                  <c:v>4.2382175926177297</c:v>
                </c:pt>
                <c:pt idx="2368">
                  <c:v>4.2389467592875008</c:v>
                </c:pt>
                <c:pt idx="2369">
                  <c:v>4.2396759259499959</c:v>
                </c:pt>
                <c:pt idx="2370">
                  <c:v>4.2403935185429873</c:v>
                </c:pt>
                <c:pt idx="2371">
                  <c:v>4.2411226852127584</c:v>
                </c:pt>
                <c:pt idx="2372">
                  <c:v>4.2418518518752535</c:v>
                </c:pt>
                <c:pt idx="2373">
                  <c:v>4.2425694444682449</c:v>
                </c:pt>
                <c:pt idx="2374">
                  <c:v>4.243298611138016</c:v>
                </c:pt>
                <c:pt idx="2375">
                  <c:v>4.2440277778005111</c:v>
                </c:pt>
                <c:pt idx="2376">
                  <c:v>4.2447453703935025</c:v>
                </c:pt>
                <c:pt idx="2377">
                  <c:v>4.2454745370632736</c:v>
                </c:pt>
                <c:pt idx="2378">
                  <c:v>4.2462037037257687</c:v>
                </c:pt>
                <c:pt idx="2379">
                  <c:v>4.2469328703955398</c:v>
                </c:pt>
                <c:pt idx="2380">
                  <c:v>4.2476504629885312</c:v>
                </c:pt>
                <c:pt idx="2381">
                  <c:v>4.2483796296583023</c:v>
                </c:pt>
                <c:pt idx="2382">
                  <c:v>4.2491087963207974</c:v>
                </c:pt>
                <c:pt idx="2383">
                  <c:v>4.2498263889137888</c:v>
                </c:pt>
                <c:pt idx="2384">
                  <c:v>4.2505555555835599</c:v>
                </c:pt>
                <c:pt idx="2385">
                  <c:v>4.251284722246055</c:v>
                </c:pt>
                <c:pt idx="2386">
                  <c:v>4.2520023148390464</c:v>
                </c:pt>
                <c:pt idx="2387">
                  <c:v>4.2527314815088175</c:v>
                </c:pt>
                <c:pt idx="2388">
                  <c:v>4.2534606481713126</c:v>
                </c:pt>
                <c:pt idx="2389">
                  <c:v>4.2541782407643041</c:v>
                </c:pt>
                <c:pt idx="2390">
                  <c:v>4.2549074074340751</c:v>
                </c:pt>
                <c:pt idx="2391">
                  <c:v>4.2556365740965703</c:v>
                </c:pt>
                <c:pt idx="2392">
                  <c:v>4.2563541666895617</c:v>
                </c:pt>
                <c:pt idx="2393">
                  <c:v>4.2570833333593328</c:v>
                </c:pt>
                <c:pt idx="2394">
                  <c:v>4.2578125000218279</c:v>
                </c:pt>
                <c:pt idx="2395">
                  <c:v>4.2585300926148193</c:v>
                </c:pt>
                <c:pt idx="2396">
                  <c:v>4.2592592592845904</c:v>
                </c:pt>
                <c:pt idx="2397">
                  <c:v>4.2599884259543614</c:v>
                </c:pt>
                <c:pt idx="2398">
                  <c:v>4.2607060185400769</c:v>
                </c:pt>
                <c:pt idx="2399">
                  <c:v>4.261435185209848</c:v>
                </c:pt>
                <c:pt idx="2400">
                  <c:v>4.2621643518796191</c:v>
                </c:pt>
                <c:pt idx="2401">
                  <c:v>4.2628819444726105</c:v>
                </c:pt>
                <c:pt idx="2402">
                  <c:v>4.2636111111351056</c:v>
                </c:pt>
                <c:pt idx="2403">
                  <c:v>4.2643402778048767</c:v>
                </c:pt>
                <c:pt idx="2404">
                  <c:v>4.2650694444673718</c:v>
                </c:pt>
                <c:pt idx="2405">
                  <c:v>4.2657870370603632</c:v>
                </c:pt>
                <c:pt idx="2406">
                  <c:v>4.2665162037301343</c:v>
                </c:pt>
                <c:pt idx="2407">
                  <c:v>4.2672337963231257</c:v>
                </c:pt>
                <c:pt idx="2408">
                  <c:v>4.2679629629856208</c:v>
                </c:pt>
                <c:pt idx="2409">
                  <c:v>4.2686921296553919</c:v>
                </c:pt>
                <c:pt idx="2410">
                  <c:v>4.269421296317887</c:v>
                </c:pt>
                <c:pt idx="2411">
                  <c:v>4.2701388889108784</c:v>
                </c:pt>
                <c:pt idx="2412">
                  <c:v>4.2708680555806495</c:v>
                </c:pt>
                <c:pt idx="2413">
                  <c:v>4.2715972222504206</c:v>
                </c:pt>
                <c:pt idx="2414">
                  <c:v>4.272314814843412</c:v>
                </c:pt>
                <c:pt idx="2415">
                  <c:v>4.2730439815059071</c:v>
                </c:pt>
                <c:pt idx="2416">
                  <c:v>4.2737731481756782</c:v>
                </c:pt>
                <c:pt idx="2417">
                  <c:v>4.2744907407686696</c:v>
                </c:pt>
                <c:pt idx="2418">
                  <c:v>4.2752199074311648</c:v>
                </c:pt>
                <c:pt idx="2419">
                  <c:v>4.2759490741009358</c:v>
                </c:pt>
                <c:pt idx="2420">
                  <c:v>4.2766666666939273</c:v>
                </c:pt>
                <c:pt idx="2421">
                  <c:v>4.2773958333564224</c:v>
                </c:pt>
                <c:pt idx="2422">
                  <c:v>4.2781250000261934</c:v>
                </c:pt>
                <c:pt idx="2423">
                  <c:v>4.2788425926191849</c:v>
                </c:pt>
                <c:pt idx="2424">
                  <c:v>4.27957175928168</c:v>
                </c:pt>
                <c:pt idx="2425">
                  <c:v>4.2803009259514511</c:v>
                </c:pt>
                <c:pt idx="2426">
                  <c:v>4.2810300926212221</c:v>
                </c:pt>
                <c:pt idx="2427">
                  <c:v>4.2817476852069376</c:v>
                </c:pt>
                <c:pt idx="2428">
                  <c:v>4.2824768518767087</c:v>
                </c:pt>
                <c:pt idx="2429">
                  <c:v>4.2832060185464798</c:v>
                </c:pt>
                <c:pt idx="2430">
                  <c:v>4.2839236111394712</c:v>
                </c:pt>
                <c:pt idx="2431">
                  <c:v>4.2846527778019663</c:v>
                </c:pt>
                <c:pt idx="2432">
                  <c:v>4.2853819444717374</c:v>
                </c:pt>
                <c:pt idx="2433">
                  <c:v>4.2860995370647288</c:v>
                </c:pt>
                <c:pt idx="2434">
                  <c:v>4.2868287037272239</c:v>
                </c:pt>
                <c:pt idx="2435">
                  <c:v>4.287557870396995</c:v>
                </c:pt>
                <c:pt idx="2436">
                  <c:v>4.2882870370594901</c:v>
                </c:pt>
                <c:pt idx="2437">
                  <c:v>4.2890046296524815</c:v>
                </c:pt>
                <c:pt idx="2438">
                  <c:v>4.2897800926148193</c:v>
                </c:pt>
                <c:pt idx="2439">
                  <c:v>4.2905092592845904</c:v>
                </c:pt>
                <c:pt idx="2440">
                  <c:v>4.2912384259543614</c:v>
                </c:pt>
                <c:pt idx="2441">
                  <c:v>4.2919675926168566</c:v>
                </c:pt>
                <c:pt idx="2442">
                  <c:v>4.292685185209848</c:v>
                </c:pt>
                <c:pt idx="2443">
                  <c:v>4.2934143518796191</c:v>
                </c:pt>
                <c:pt idx="2444">
                  <c:v>4.2941435185421142</c:v>
                </c:pt>
                <c:pt idx="2445">
                  <c:v>4.2948611111351056</c:v>
                </c:pt>
                <c:pt idx="2446">
                  <c:v>4.2955902778048767</c:v>
                </c:pt>
                <c:pt idx="2447">
                  <c:v>4.2963194444673718</c:v>
                </c:pt>
                <c:pt idx="2448">
                  <c:v>4.2970370370603632</c:v>
                </c:pt>
                <c:pt idx="2449">
                  <c:v>4.297812500022701</c:v>
                </c:pt>
                <c:pt idx="2450">
                  <c:v>4.2985416666924721</c:v>
                </c:pt>
                <c:pt idx="2451">
                  <c:v>4.2992708333549672</c:v>
                </c:pt>
                <c:pt idx="2452">
                  <c:v>4.3000000000247383</c:v>
                </c:pt>
                <c:pt idx="2453">
                  <c:v>4.3007175926177297</c:v>
                </c:pt>
                <c:pt idx="2454">
                  <c:v>4.3014467592875008</c:v>
                </c:pt>
                <c:pt idx="2455">
                  <c:v>4.3021759259499959</c:v>
                </c:pt>
                <c:pt idx="2456">
                  <c:v>4.3028935185429873</c:v>
                </c:pt>
                <c:pt idx="2457">
                  <c:v>4.3036226852127584</c:v>
                </c:pt>
                <c:pt idx="2458">
                  <c:v>4.3043518518752535</c:v>
                </c:pt>
                <c:pt idx="2459">
                  <c:v>4.3050694444682449</c:v>
                </c:pt>
                <c:pt idx="2460">
                  <c:v>4.305798611138016</c:v>
                </c:pt>
                <c:pt idx="2461">
                  <c:v>4.3065277778005111</c:v>
                </c:pt>
                <c:pt idx="2462">
                  <c:v>4.3072453703935025</c:v>
                </c:pt>
                <c:pt idx="2463">
                  <c:v>4.3079745370632736</c:v>
                </c:pt>
                <c:pt idx="2464">
                  <c:v>4.3087037037257687</c:v>
                </c:pt>
                <c:pt idx="2465">
                  <c:v>4.3094212963187601</c:v>
                </c:pt>
                <c:pt idx="2466">
                  <c:v>4.3101504629885312</c:v>
                </c:pt>
                <c:pt idx="2467">
                  <c:v>4.3108796296583023</c:v>
                </c:pt>
                <c:pt idx="2468">
                  <c:v>4.3115972222440178</c:v>
                </c:pt>
                <c:pt idx="2469">
                  <c:v>4.3123263889137888</c:v>
                </c:pt>
                <c:pt idx="2470">
                  <c:v>4.3130555555835599</c:v>
                </c:pt>
                <c:pt idx="2471">
                  <c:v>4.3137731481765513</c:v>
                </c:pt>
                <c:pt idx="2472">
                  <c:v>4.3145023148390464</c:v>
                </c:pt>
                <c:pt idx="2473">
                  <c:v>4.3152314815088175</c:v>
                </c:pt>
                <c:pt idx="2474">
                  <c:v>4.3159490741018089</c:v>
                </c:pt>
                <c:pt idx="2475">
                  <c:v>4.3166782407643041</c:v>
                </c:pt>
                <c:pt idx="2476">
                  <c:v>4.3174074074340751</c:v>
                </c:pt>
                <c:pt idx="2477">
                  <c:v>4.3181250000270666</c:v>
                </c:pt>
                <c:pt idx="2478">
                  <c:v>4.3188541666895617</c:v>
                </c:pt>
                <c:pt idx="2479">
                  <c:v>4.3195833333593328</c:v>
                </c:pt>
                <c:pt idx="2480">
                  <c:v>4.3203009259523242</c:v>
                </c:pt>
                <c:pt idx="2481">
                  <c:v>4.3210300926148193</c:v>
                </c:pt>
                <c:pt idx="2482">
                  <c:v>4.3217592592845904</c:v>
                </c:pt>
                <c:pt idx="2483">
                  <c:v>4.3224768518775818</c:v>
                </c:pt>
                <c:pt idx="2484">
                  <c:v>4.3232060185400769</c:v>
                </c:pt>
                <c:pt idx="2485">
                  <c:v>4.323935185209848</c:v>
                </c:pt>
                <c:pt idx="2486">
                  <c:v>4.3246527778028394</c:v>
                </c:pt>
                <c:pt idx="2487">
                  <c:v>4.3253819444726105</c:v>
                </c:pt>
                <c:pt idx="2488">
                  <c:v>4.3261111111351056</c:v>
                </c:pt>
                <c:pt idx="2489">
                  <c:v>4.326828703728097</c:v>
                </c:pt>
                <c:pt idx="2490">
                  <c:v>4.3275578703978681</c:v>
                </c:pt>
                <c:pt idx="2491">
                  <c:v>4.3282870370603632</c:v>
                </c:pt>
                <c:pt idx="2492">
                  <c:v>4.3290046296533546</c:v>
                </c:pt>
                <c:pt idx="2493">
                  <c:v>4.3297337963231257</c:v>
                </c:pt>
                <c:pt idx="2494">
                  <c:v>4.3304629629856208</c:v>
                </c:pt>
                <c:pt idx="2495">
                  <c:v>4.3311805555786123</c:v>
                </c:pt>
                <c:pt idx="2496">
                  <c:v>4.3319097222483833</c:v>
                </c:pt>
                <c:pt idx="2497">
                  <c:v>4.3326388889108784</c:v>
                </c:pt>
                <c:pt idx="2498">
                  <c:v>4.3333564815038699</c:v>
                </c:pt>
                <c:pt idx="2499">
                  <c:v>4.3340856481736409</c:v>
                </c:pt>
                <c:pt idx="2500">
                  <c:v>4.3348611111359787</c:v>
                </c:pt>
                <c:pt idx="2501">
                  <c:v>4.3355902778057498</c:v>
                </c:pt>
                <c:pt idx="2502">
                  <c:v>4.3363194444682449</c:v>
                </c:pt>
                <c:pt idx="2503">
                  <c:v>4.337048611138016</c:v>
                </c:pt>
                <c:pt idx="2504">
                  <c:v>4.3377662037310074</c:v>
                </c:pt>
                <c:pt idx="2505">
                  <c:v>4.3384953703935025</c:v>
                </c:pt>
                <c:pt idx="2506">
                  <c:v>4.3392708333558403</c:v>
                </c:pt>
                <c:pt idx="2507">
                  <c:v>4.3400000000256114</c:v>
                </c:pt>
                <c:pt idx="2508">
                  <c:v>4.3407175926186028</c:v>
                </c:pt>
                <c:pt idx="2509">
                  <c:v>4.3414467592810979</c:v>
                </c:pt>
                <c:pt idx="2510">
                  <c:v>4.342175925950869</c:v>
                </c:pt>
                <c:pt idx="2511">
                  <c:v>4.3428935185438604</c:v>
                </c:pt>
                <c:pt idx="2512">
                  <c:v>4.3436226852136315</c:v>
                </c:pt>
                <c:pt idx="2513">
                  <c:v>4.3443518518761266</c:v>
                </c:pt>
                <c:pt idx="2514">
                  <c:v>4.345069444469118</c:v>
                </c:pt>
                <c:pt idx="2515">
                  <c:v>4.3457986111388891</c:v>
                </c:pt>
                <c:pt idx="2516">
                  <c:v>4.3465277778013842</c:v>
                </c:pt>
                <c:pt idx="2517">
                  <c:v>4.3472453703943756</c:v>
                </c:pt>
                <c:pt idx="2518">
                  <c:v>4.3479745370641467</c:v>
                </c:pt>
                <c:pt idx="2519">
                  <c:v>4.3487037037266418</c:v>
                </c:pt>
                <c:pt idx="2520">
                  <c:v>4.3494212963196333</c:v>
                </c:pt>
                <c:pt idx="2521">
                  <c:v>4.3501504629894043</c:v>
                </c:pt>
                <c:pt idx="2522">
                  <c:v>4.3509259259517421</c:v>
                </c:pt>
                <c:pt idx="2523">
                  <c:v>4.3516550926142372</c:v>
                </c:pt>
                <c:pt idx="2524">
                  <c:v>4.3523726852072286</c:v>
                </c:pt>
                <c:pt idx="2525">
                  <c:v>4.3531018518769997</c:v>
                </c:pt>
                <c:pt idx="2526">
                  <c:v>4.3538310185467708</c:v>
                </c:pt>
                <c:pt idx="2527">
                  <c:v>4.3545486111397622</c:v>
                </c:pt>
                <c:pt idx="2528">
                  <c:v>4.3553240741021</c:v>
                </c:pt>
                <c:pt idx="2529">
                  <c:v>4.3560532407645951</c:v>
                </c:pt>
                <c:pt idx="2530">
                  <c:v>4.3567708333575865</c:v>
                </c:pt>
                <c:pt idx="2531">
                  <c:v>4.3575000000273576</c:v>
                </c:pt>
                <c:pt idx="2532">
                  <c:v>4.3582291666898527</c:v>
                </c:pt>
                <c:pt idx="2533">
                  <c:v>4.3589467592828441</c:v>
                </c:pt>
                <c:pt idx="2534">
                  <c:v>4.3597222222451819</c:v>
                </c:pt>
                <c:pt idx="2535">
                  <c:v>4.360451388914953</c:v>
                </c:pt>
                <c:pt idx="2536">
                  <c:v>4.3611689815079444</c:v>
                </c:pt>
                <c:pt idx="2537">
                  <c:v>4.3618981481704395</c:v>
                </c:pt>
                <c:pt idx="2538">
                  <c:v>4.3626273148402106</c:v>
                </c:pt>
                <c:pt idx="2539">
                  <c:v>4.363344907433202</c:v>
                </c:pt>
                <c:pt idx="2540">
                  <c:v>4.3641203703955398</c:v>
                </c:pt>
                <c:pt idx="2541">
                  <c:v>4.3648495370653109</c:v>
                </c:pt>
                <c:pt idx="2542">
                  <c:v>4.3655671296583023</c:v>
                </c:pt>
                <c:pt idx="2543">
                  <c:v>4.3662962963207974</c:v>
                </c:pt>
                <c:pt idx="2544">
                  <c:v>4.3670254629905685</c:v>
                </c:pt>
                <c:pt idx="2545">
                  <c:v>4.3677430555835599</c:v>
                </c:pt>
                <c:pt idx="2546">
                  <c:v>4.368472222246055</c:v>
                </c:pt>
                <c:pt idx="2547">
                  <c:v>4.3691898148390464</c:v>
                </c:pt>
                <c:pt idx="2548">
                  <c:v>4.3699189815088175</c:v>
                </c:pt>
                <c:pt idx="2549">
                  <c:v>4.3706481481713126</c:v>
                </c:pt>
                <c:pt idx="2550">
                  <c:v>4.3713657407643041</c:v>
                </c:pt>
                <c:pt idx="2551">
                  <c:v>4.3721527778034215</c:v>
                </c:pt>
                <c:pt idx="2552">
                  <c:v>4.3728703703964129</c:v>
                </c:pt>
                <c:pt idx="2553">
                  <c:v>4.373599537058908</c:v>
                </c:pt>
                <c:pt idx="2554">
                  <c:v>4.3743287037286791</c:v>
                </c:pt>
                <c:pt idx="2555">
                  <c:v>4.3750462963216705</c:v>
                </c:pt>
                <c:pt idx="2556">
                  <c:v>4.3757754629914416</c:v>
                </c:pt>
                <c:pt idx="2557">
                  <c:v>4.3765046296539367</c:v>
                </c:pt>
                <c:pt idx="2558">
                  <c:v>4.3772222222469281</c:v>
                </c:pt>
                <c:pt idx="2559">
                  <c:v>4.3779513889166992</c:v>
                </c:pt>
                <c:pt idx="2560">
                  <c:v>4.3786805555791943</c:v>
                </c:pt>
                <c:pt idx="2561">
                  <c:v>4.3793981481721858</c:v>
                </c:pt>
                <c:pt idx="2562">
                  <c:v>4.3801273148419568</c:v>
                </c:pt>
                <c:pt idx="2563">
                  <c:v>4.3808564815044519</c:v>
                </c:pt>
                <c:pt idx="2564">
                  <c:v>4.381585648174223</c:v>
                </c:pt>
                <c:pt idx="2565">
                  <c:v>4.3823032407672144</c:v>
                </c:pt>
                <c:pt idx="2566">
                  <c:v>4.3830324074297096</c:v>
                </c:pt>
                <c:pt idx="2567">
                  <c:v>4.3837615740994806</c:v>
                </c:pt>
                <c:pt idx="2568">
                  <c:v>4.3844791666924721</c:v>
                </c:pt>
                <c:pt idx="2569">
                  <c:v>4.3852083333549672</c:v>
                </c:pt>
                <c:pt idx="2570">
                  <c:v>4.3859375000247383</c:v>
                </c:pt>
                <c:pt idx="2571">
                  <c:v>4.3866550926177297</c:v>
                </c:pt>
                <c:pt idx="2572">
                  <c:v>4.3874421296568471</c:v>
                </c:pt>
                <c:pt idx="2573">
                  <c:v>4.3881597222498385</c:v>
                </c:pt>
                <c:pt idx="2574">
                  <c:v>4.3888888889123336</c:v>
                </c:pt>
                <c:pt idx="2575">
                  <c:v>4.3896180555821047</c:v>
                </c:pt>
                <c:pt idx="2576">
                  <c:v>4.3903356481750961</c:v>
                </c:pt>
                <c:pt idx="2577">
                  <c:v>4.3910648148375913</c:v>
                </c:pt>
                <c:pt idx="2578">
                  <c:v>4.3917939815073623</c:v>
                </c:pt>
                <c:pt idx="2579">
                  <c:v>4.3925231481698574</c:v>
                </c:pt>
                <c:pt idx="2580">
                  <c:v>4.3932407407628489</c:v>
                </c:pt>
                <c:pt idx="2581">
                  <c:v>4.3939699074326199</c:v>
                </c:pt>
                <c:pt idx="2582">
                  <c:v>4.394699074102391</c:v>
                </c:pt>
                <c:pt idx="2583">
                  <c:v>4.3954166666953824</c:v>
                </c:pt>
                <c:pt idx="2584">
                  <c:v>4.3961458333578776</c:v>
                </c:pt>
                <c:pt idx="2585">
                  <c:v>4.3968750000276486</c:v>
                </c:pt>
                <c:pt idx="2586">
                  <c:v>4.3976041666901438</c:v>
                </c:pt>
                <c:pt idx="2587">
                  <c:v>4.3983217592831352</c:v>
                </c:pt>
                <c:pt idx="2588">
                  <c:v>4.3990509259529063</c:v>
                </c:pt>
                <c:pt idx="2589">
                  <c:v>4.3997800926154014</c:v>
                </c:pt>
                <c:pt idx="2590">
                  <c:v>4.4004976852083928</c:v>
                </c:pt>
                <c:pt idx="2591">
                  <c:v>4.4012268518781639</c:v>
                </c:pt>
                <c:pt idx="2592">
                  <c:v>4.401956018540659</c:v>
                </c:pt>
                <c:pt idx="2593">
                  <c:v>4.4027314815029968</c:v>
                </c:pt>
                <c:pt idx="2594">
                  <c:v>4.4034490740959882</c:v>
                </c:pt>
                <c:pt idx="2595">
                  <c:v>4.4041782407657593</c:v>
                </c:pt>
                <c:pt idx="2596">
                  <c:v>4.4049074074355303</c:v>
                </c:pt>
                <c:pt idx="2597">
                  <c:v>4.4056365740980254</c:v>
                </c:pt>
                <c:pt idx="2598">
                  <c:v>4.4063657407677965</c:v>
                </c:pt>
                <c:pt idx="2599">
                  <c:v>4.4071296296533546</c:v>
                </c:pt>
                <c:pt idx="2600">
                  <c:v>4.4078587963231257</c:v>
                </c:pt>
                <c:pt idx="2601">
                  <c:v>4.4085763889161171</c:v>
                </c:pt>
                <c:pt idx="2602">
                  <c:v>4.4093055555786123</c:v>
                </c:pt>
                <c:pt idx="2603">
                  <c:v>4.4100347222483833</c:v>
                </c:pt>
                <c:pt idx="2604">
                  <c:v>4.4107523148413748</c:v>
                </c:pt>
                <c:pt idx="2605">
                  <c:v>4.4115277778037125</c:v>
                </c:pt>
                <c:pt idx="2606">
                  <c:v>4.4122569444662076</c:v>
                </c:pt>
                <c:pt idx="2607">
                  <c:v>4.4129745370591991</c:v>
                </c:pt>
                <c:pt idx="2608">
                  <c:v>4.4137037037289701</c:v>
                </c:pt>
                <c:pt idx="2609">
                  <c:v>4.4144328703987412</c:v>
                </c:pt>
                <c:pt idx="2610">
                  <c:v>4.4151504629844567</c:v>
                </c:pt>
                <c:pt idx="2611">
                  <c:v>4.4159375000235741</c:v>
                </c:pt>
                <c:pt idx="2612">
                  <c:v>4.4166550926165655</c:v>
                </c:pt>
                <c:pt idx="2613">
                  <c:v>4.4173842592863366</c:v>
                </c:pt>
                <c:pt idx="2614">
                  <c:v>4.4181134259488317</c:v>
                </c:pt>
                <c:pt idx="2615">
                  <c:v>4.4188310185418231</c:v>
                </c:pt>
                <c:pt idx="2616">
                  <c:v>4.4195601852115942</c:v>
                </c:pt>
                <c:pt idx="2617">
                  <c:v>4.420335648173932</c:v>
                </c:pt>
                <c:pt idx="2618">
                  <c:v>4.4210532407669234</c:v>
                </c:pt>
                <c:pt idx="2619">
                  <c:v>4.4217824074294185</c:v>
                </c:pt>
                <c:pt idx="2620">
                  <c:v>4.4225115740991896</c:v>
                </c:pt>
                <c:pt idx="2621">
                  <c:v>4.423229166692181</c:v>
                </c:pt>
                <c:pt idx="2622">
                  <c:v>4.4239583333619521</c:v>
                </c:pt>
                <c:pt idx="2623">
                  <c:v>4.4247337963242899</c:v>
                </c:pt>
                <c:pt idx="2624">
                  <c:v>4.4254513889172813</c:v>
                </c:pt>
                <c:pt idx="2625">
                  <c:v>4.4261805555797764</c:v>
                </c:pt>
                <c:pt idx="2626">
                  <c:v>4.4269097222495475</c:v>
                </c:pt>
                <c:pt idx="2627">
                  <c:v>4.4276273148425389</c:v>
                </c:pt>
                <c:pt idx="2628">
                  <c:v>4.428356481505034</c:v>
                </c:pt>
                <c:pt idx="2629">
                  <c:v>4.4291319444673718</c:v>
                </c:pt>
                <c:pt idx="2630">
                  <c:v>4.4298495370603632</c:v>
                </c:pt>
                <c:pt idx="2631">
                  <c:v>4.4305787037301343</c:v>
                </c:pt>
                <c:pt idx="2632">
                  <c:v>4.4313078703926294</c:v>
                </c:pt>
                <c:pt idx="2633">
                  <c:v>4.4320254629856208</c:v>
                </c:pt>
                <c:pt idx="2634">
                  <c:v>4.4327546296553919</c:v>
                </c:pt>
                <c:pt idx="2635">
                  <c:v>4.4335300926177297</c:v>
                </c:pt>
                <c:pt idx="2636">
                  <c:v>4.4342476852107211</c:v>
                </c:pt>
                <c:pt idx="2637">
                  <c:v>4.4349768518804922</c:v>
                </c:pt>
                <c:pt idx="2638">
                  <c:v>4.4357060185429873</c:v>
                </c:pt>
                <c:pt idx="2639">
                  <c:v>4.4364236111359787</c:v>
                </c:pt>
                <c:pt idx="2640">
                  <c:v>4.4371527778057498</c:v>
                </c:pt>
                <c:pt idx="2641">
                  <c:v>4.4379282407680876</c:v>
                </c:pt>
                <c:pt idx="2642">
                  <c:v>4.438645833361079</c:v>
                </c:pt>
                <c:pt idx="2643">
                  <c:v>4.4393750000235741</c:v>
                </c:pt>
                <c:pt idx="2644">
                  <c:v>4.4401041666933452</c:v>
                </c:pt>
                <c:pt idx="2645">
                  <c:v>4.4408217592863366</c:v>
                </c:pt>
                <c:pt idx="2646">
                  <c:v>4.4415509259488317</c:v>
                </c:pt>
                <c:pt idx="2647">
                  <c:v>4.4423263889111695</c:v>
                </c:pt>
                <c:pt idx="2648">
                  <c:v>4.4430439815041609</c:v>
                </c:pt>
                <c:pt idx="2649">
                  <c:v>4.443773148173932</c:v>
                </c:pt>
                <c:pt idx="2650">
                  <c:v>4.4445023148364271</c:v>
                </c:pt>
                <c:pt idx="2651">
                  <c:v>4.4452199074294185</c:v>
                </c:pt>
                <c:pt idx="2652">
                  <c:v>4.4459490740991896</c:v>
                </c:pt>
                <c:pt idx="2653">
                  <c:v>4.4467245370615274</c:v>
                </c:pt>
                <c:pt idx="2654">
                  <c:v>4.4474537037312984</c:v>
                </c:pt>
                <c:pt idx="2655">
                  <c:v>4.4481712963242899</c:v>
                </c:pt>
                <c:pt idx="2656">
                  <c:v>4.448900462986785</c:v>
                </c:pt>
                <c:pt idx="2657">
                  <c:v>4.4496296296565561</c:v>
                </c:pt>
                <c:pt idx="2658">
                  <c:v>4.4503472222495475</c:v>
                </c:pt>
                <c:pt idx="2659">
                  <c:v>4.4511226852118853</c:v>
                </c:pt>
                <c:pt idx="2660">
                  <c:v>4.4518518518743804</c:v>
                </c:pt>
                <c:pt idx="2661">
                  <c:v>4.4525810185441514</c:v>
                </c:pt>
                <c:pt idx="2662">
                  <c:v>4.4532986111371429</c:v>
                </c:pt>
                <c:pt idx="2663">
                  <c:v>4.454027777799638</c:v>
                </c:pt>
                <c:pt idx="2664">
                  <c:v>4.4547569444694091</c:v>
                </c:pt>
                <c:pt idx="2665">
                  <c:v>4.4555324074317468</c:v>
                </c:pt>
                <c:pt idx="2666">
                  <c:v>4.4562500000247383</c:v>
                </c:pt>
                <c:pt idx="2667">
                  <c:v>4.4569791666945093</c:v>
                </c:pt>
                <c:pt idx="2668">
                  <c:v>4.4577083333570044</c:v>
                </c:pt>
                <c:pt idx="2669">
                  <c:v>4.4584259259499959</c:v>
                </c:pt>
                <c:pt idx="2670">
                  <c:v>4.4591550926197669</c:v>
                </c:pt>
                <c:pt idx="2671">
                  <c:v>4.4599189815053251</c:v>
                </c:pt>
                <c:pt idx="2672">
                  <c:v>4.4606481481750961</c:v>
                </c:pt>
                <c:pt idx="2673">
                  <c:v>4.4613773148375913</c:v>
                </c:pt>
                <c:pt idx="2674">
                  <c:v>4.4620949074305827</c:v>
                </c:pt>
                <c:pt idx="2675">
                  <c:v>4.4628240741003538</c:v>
                </c:pt>
                <c:pt idx="2676">
                  <c:v>4.4635532407628489</c:v>
                </c:pt>
                <c:pt idx="2677">
                  <c:v>4.4643171296556829</c:v>
                </c:pt>
                <c:pt idx="2678">
                  <c:v>4.4650462963181781</c:v>
                </c:pt>
                <c:pt idx="2679">
                  <c:v>4.4657754629879491</c:v>
                </c:pt>
                <c:pt idx="2680">
                  <c:v>4.4664930555809406</c:v>
                </c:pt>
                <c:pt idx="2681">
                  <c:v>4.4672222222507116</c:v>
                </c:pt>
                <c:pt idx="2682">
                  <c:v>4.4679398148364271</c:v>
                </c:pt>
                <c:pt idx="2683">
                  <c:v>4.4687152778060408</c:v>
                </c:pt>
                <c:pt idx="2684">
                  <c:v>4.4694444444685359</c:v>
                </c:pt>
                <c:pt idx="2685">
                  <c:v>4.470173611138307</c:v>
                </c:pt>
                <c:pt idx="2686">
                  <c:v>4.4708912037312984</c:v>
                </c:pt>
                <c:pt idx="2687">
                  <c:v>4.4716203703937936</c:v>
                </c:pt>
                <c:pt idx="2688">
                  <c:v>4.4723495370635646</c:v>
                </c:pt>
                <c:pt idx="2689">
                  <c:v>4.4731250000259024</c:v>
                </c:pt>
                <c:pt idx="2690">
                  <c:v>4.4738425926188938</c:v>
                </c:pt>
                <c:pt idx="2691">
                  <c:v>4.4745717592813889</c:v>
                </c:pt>
                <c:pt idx="2692">
                  <c:v>4.47530092595116</c:v>
                </c:pt>
                <c:pt idx="2693">
                  <c:v>4.4760185185441514</c:v>
                </c:pt>
                <c:pt idx="2694">
                  <c:v>4.4767476852139225</c:v>
                </c:pt>
                <c:pt idx="2695">
                  <c:v>4.4775231481762603</c:v>
                </c:pt>
                <c:pt idx="2696">
                  <c:v>4.4782407407692517</c:v>
                </c:pt>
                <c:pt idx="2697">
                  <c:v>4.4789699074317468</c:v>
                </c:pt>
                <c:pt idx="2698">
                  <c:v>4.4796990741015179</c:v>
                </c:pt>
                <c:pt idx="2699">
                  <c:v>4.4804166666945093</c:v>
                </c:pt>
                <c:pt idx="2700">
                  <c:v>4.4811458333570044</c:v>
                </c:pt>
                <c:pt idx="2701">
                  <c:v>4.4819212963193422</c:v>
                </c:pt>
                <c:pt idx="2702">
                  <c:v>4.4826504629891133</c:v>
                </c:pt>
                <c:pt idx="2703">
                  <c:v>4.4833680555821047</c:v>
                </c:pt>
                <c:pt idx="2704">
                  <c:v>4.4840972222445998</c:v>
                </c:pt>
                <c:pt idx="2705">
                  <c:v>4.4848263889143709</c:v>
                </c:pt>
                <c:pt idx="2706">
                  <c:v>4.485555555584142</c:v>
                </c:pt>
                <c:pt idx="2707">
                  <c:v>4.4862731481698574</c:v>
                </c:pt>
                <c:pt idx="2708">
                  <c:v>4.4870023148396285</c:v>
                </c:pt>
                <c:pt idx="2709">
                  <c:v>4.4877314815093996</c:v>
                </c:pt>
                <c:pt idx="2710">
                  <c:v>4.488449074102391</c:v>
                </c:pt>
                <c:pt idx="2711">
                  <c:v>4.4891782407648861</c:v>
                </c:pt>
                <c:pt idx="2712">
                  <c:v>4.4898958333578776</c:v>
                </c:pt>
                <c:pt idx="2713">
                  <c:v>4.4906250000276486</c:v>
                </c:pt>
                <c:pt idx="2714">
                  <c:v>4.4913541666901438</c:v>
                </c:pt>
                <c:pt idx="2715">
                  <c:v>4.4920717592831352</c:v>
                </c:pt>
                <c:pt idx="2716">
                  <c:v>4.4928009259529063</c:v>
                </c:pt>
                <c:pt idx="2717">
                  <c:v>4.4935300926154014</c:v>
                </c:pt>
                <c:pt idx="2718">
                  <c:v>4.4942476852083928</c:v>
                </c:pt>
                <c:pt idx="2719">
                  <c:v>4.4949768518781639</c:v>
                </c:pt>
                <c:pt idx="2720">
                  <c:v>4.495706018540659</c:v>
                </c:pt>
                <c:pt idx="2721">
                  <c:v>4.4964351852104301</c:v>
                </c:pt>
                <c:pt idx="2722">
                  <c:v>4.4971527778034215</c:v>
                </c:pt>
                <c:pt idx="2723">
                  <c:v>4.4978819444731926</c:v>
                </c:pt>
                <c:pt idx="2724">
                  <c:v>4.498599537058908</c:v>
                </c:pt>
                <c:pt idx="2725">
                  <c:v>4.4993287037286791</c:v>
                </c:pt>
                <c:pt idx="2726">
                  <c:v>4.5000578703984502</c:v>
                </c:pt>
                <c:pt idx="2727">
                  <c:v>4.5007754629914416</c:v>
                </c:pt>
                <c:pt idx="2728">
                  <c:v>4.5015046296539367</c:v>
                </c:pt>
                <c:pt idx="2729">
                  <c:v>4.5022337963237078</c:v>
                </c:pt>
                <c:pt idx="2730">
                  <c:v>4.5029629629862029</c:v>
                </c:pt>
                <c:pt idx="2731">
                  <c:v>4.5036805555791943</c:v>
                </c:pt>
                <c:pt idx="2732">
                  <c:v>4.5044097222489654</c:v>
                </c:pt>
                <c:pt idx="2733">
                  <c:v>4.5051388889114605</c:v>
                </c:pt>
                <c:pt idx="2734">
                  <c:v>4.5058564815044519</c:v>
                </c:pt>
                <c:pt idx="2735">
                  <c:v>4.506585648174223</c:v>
                </c:pt>
                <c:pt idx="2736">
                  <c:v>4.5073148148367181</c:v>
                </c:pt>
                <c:pt idx="2737">
                  <c:v>4.5080324074297096</c:v>
                </c:pt>
                <c:pt idx="2738">
                  <c:v>4.5087615740994806</c:v>
                </c:pt>
                <c:pt idx="2739">
                  <c:v>4.5094907407692517</c:v>
                </c:pt>
                <c:pt idx="2740">
                  <c:v>4.5102083333549672</c:v>
                </c:pt>
                <c:pt idx="2741">
                  <c:v>4.5109375000247383</c:v>
                </c:pt>
                <c:pt idx="2742">
                  <c:v>4.5116666666945093</c:v>
                </c:pt>
                <c:pt idx="2743">
                  <c:v>4.5123842592875008</c:v>
                </c:pt>
                <c:pt idx="2744">
                  <c:v>4.5131134259499959</c:v>
                </c:pt>
                <c:pt idx="2745">
                  <c:v>4.5138425926197669</c:v>
                </c:pt>
                <c:pt idx="2746">
                  <c:v>4.5145601852127584</c:v>
                </c:pt>
                <c:pt idx="2747">
                  <c:v>4.5153356481750961</c:v>
                </c:pt>
                <c:pt idx="2748">
                  <c:v>4.5160648148375913</c:v>
                </c:pt>
                <c:pt idx="2749">
                  <c:v>4.5167939815073623</c:v>
                </c:pt>
                <c:pt idx="2750">
                  <c:v>4.5175115741003538</c:v>
                </c:pt>
                <c:pt idx="2751">
                  <c:v>4.5182407407628489</c:v>
                </c:pt>
                <c:pt idx="2752">
                  <c:v>4.5189699074326199</c:v>
                </c:pt>
                <c:pt idx="2753">
                  <c:v>4.5196875000256114</c:v>
                </c:pt>
                <c:pt idx="2754">
                  <c:v>4.5204166666953824</c:v>
                </c:pt>
                <c:pt idx="2755">
                  <c:v>4.5211458333578776</c:v>
                </c:pt>
                <c:pt idx="2756">
                  <c:v>4.521863425950869</c:v>
                </c:pt>
                <c:pt idx="2757">
                  <c:v>4.5225925926206401</c:v>
                </c:pt>
                <c:pt idx="2758">
                  <c:v>4.5233101852136315</c:v>
                </c:pt>
                <c:pt idx="2759">
                  <c:v>4.5240393518761266</c:v>
                </c:pt>
                <c:pt idx="2760">
                  <c:v>4.5247685185458977</c:v>
                </c:pt>
                <c:pt idx="2761">
                  <c:v>4.5254861111388891</c:v>
                </c:pt>
                <c:pt idx="2762">
                  <c:v>4.5262152778013842</c:v>
                </c:pt>
                <c:pt idx="2763">
                  <c:v>4.526990740763722</c:v>
                </c:pt>
                <c:pt idx="2764">
                  <c:v>4.5277083333567134</c:v>
                </c:pt>
                <c:pt idx="2765">
                  <c:v>4.5284375000264845</c:v>
                </c:pt>
                <c:pt idx="2766">
                  <c:v>4.5291666666889796</c:v>
                </c:pt>
                <c:pt idx="2767">
                  <c:v>4.529884259281971</c:v>
                </c:pt>
                <c:pt idx="2768">
                  <c:v>4.5306134259517421</c:v>
                </c:pt>
                <c:pt idx="2769">
                  <c:v>4.5313888889140799</c:v>
                </c:pt>
                <c:pt idx="2770">
                  <c:v>4.5321180555838509</c:v>
                </c:pt>
                <c:pt idx="2771">
                  <c:v>4.5328356481768424</c:v>
                </c:pt>
                <c:pt idx="2772">
                  <c:v>4.5335648148393375</c:v>
                </c:pt>
                <c:pt idx="2773">
                  <c:v>4.5342939815091086</c:v>
                </c:pt>
                <c:pt idx="2774">
                  <c:v>4.5350115741021</c:v>
                </c:pt>
                <c:pt idx="2775">
                  <c:v>4.5357870370644378</c:v>
                </c:pt>
                <c:pt idx="2776">
                  <c:v>4.5365162037269329</c:v>
                </c:pt>
                <c:pt idx="2777">
                  <c:v>4.5372337963199243</c:v>
                </c:pt>
                <c:pt idx="2778">
                  <c:v>4.5379629629896954</c:v>
                </c:pt>
                <c:pt idx="2779">
                  <c:v>4.5386921296521905</c:v>
                </c:pt>
                <c:pt idx="2780">
                  <c:v>4.5394097222451819</c:v>
                </c:pt>
                <c:pt idx="2781">
                  <c:v>4.5401851852075197</c:v>
                </c:pt>
                <c:pt idx="2782">
                  <c:v>4.5409143518772908</c:v>
                </c:pt>
                <c:pt idx="2783">
                  <c:v>4.5416435185470618</c:v>
                </c:pt>
                <c:pt idx="2784">
                  <c:v>4.5423611111327773</c:v>
                </c:pt>
                <c:pt idx="2785">
                  <c:v>4.5430902778025484</c:v>
                </c:pt>
                <c:pt idx="2786">
                  <c:v>4.5438194444723194</c:v>
                </c:pt>
                <c:pt idx="2787">
                  <c:v>4.5445949074346572</c:v>
                </c:pt>
                <c:pt idx="2788">
                  <c:v>4.5453125000276486</c:v>
                </c:pt>
                <c:pt idx="2789">
                  <c:v>4.5460416666901438</c:v>
                </c:pt>
                <c:pt idx="2790">
                  <c:v>4.5467708333599148</c:v>
                </c:pt>
                <c:pt idx="2791">
                  <c:v>4.5475000000224099</c:v>
                </c:pt>
                <c:pt idx="2792">
                  <c:v>4.5482175926154014</c:v>
                </c:pt>
                <c:pt idx="2793">
                  <c:v>4.5489467592851724</c:v>
                </c:pt>
                <c:pt idx="2794">
                  <c:v>4.5496643518781639</c:v>
                </c:pt>
                <c:pt idx="2795">
                  <c:v>4.550393518540659</c:v>
                </c:pt>
                <c:pt idx="2796">
                  <c:v>4.5511226852104301</c:v>
                </c:pt>
                <c:pt idx="2797">
                  <c:v>4.5518402778034215</c:v>
                </c:pt>
                <c:pt idx="2798">
                  <c:v>4.5526157407657593</c:v>
                </c:pt>
                <c:pt idx="2799">
                  <c:v>4.5533449074355303</c:v>
                </c:pt>
                <c:pt idx="2800">
                  <c:v>4.5540740740980254</c:v>
                </c:pt>
                <c:pt idx="2801">
                  <c:v>4.5547916666910169</c:v>
                </c:pt>
                <c:pt idx="2802">
                  <c:v>4.5555208333607879</c:v>
                </c:pt>
                <c:pt idx="2803">
                  <c:v>4.5562500000232831</c:v>
                </c:pt>
                <c:pt idx="2804">
                  <c:v>4.5570254629856208</c:v>
                </c:pt>
                <c:pt idx="2805">
                  <c:v>4.5577430555786123</c:v>
                </c:pt>
                <c:pt idx="2806">
                  <c:v>4.5584722222483833</c:v>
                </c:pt>
                <c:pt idx="2807">
                  <c:v>4.5592013889108784</c:v>
                </c:pt>
                <c:pt idx="2808">
                  <c:v>4.5599305555806495</c:v>
                </c:pt>
                <c:pt idx="2809">
                  <c:v>4.5606481481736409</c:v>
                </c:pt>
                <c:pt idx="2810">
                  <c:v>4.561377314843412</c:v>
                </c:pt>
                <c:pt idx="2811">
                  <c:v>4.5621064815059071</c:v>
                </c:pt>
                <c:pt idx="2812">
                  <c:v>4.5628240740988986</c:v>
                </c:pt>
                <c:pt idx="2813">
                  <c:v>4.5635532407686696</c:v>
                </c:pt>
                <c:pt idx="2814">
                  <c:v>4.5642824074311648</c:v>
                </c:pt>
                <c:pt idx="2815">
                  <c:v>4.5650462963239988</c:v>
                </c:pt>
                <c:pt idx="2816">
                  <c:v>4.5657754629864939</c:v>
                </c:pt>
                <c:pt idx="2817">
                  <c:v>4.566504629656265</c:v>
                </c:pt>
                <c:pt idx="2818">
                  <c:v>4.5672222222492564</c:v>
                </c:pt>
                <c:pt idx="2819">
                  <c:v>4.5679513889117516</c:v>
                </c:pt>
                <c:pt idx="2820">
                  <c:v>4.5686805555815226</c:v>
                </c:pt>
                <c:pt idx="2821">
                  <c:v>4.5694560185438604</c:v>
                </c:pt>
                <c:pt idx="2822">
                  <c:v>4.5701736111368518</c:v>
                </c:pt>
                <c:pt idx="2823">
                  <c:v>4.5709027777993469</c:v>
                </c:pt>
                <c:pt idx="2824">
                  <c:v>4.571631944469118</c:v>
                </c:pt>
                <c:pt idx="2825">
                  <c:v>4.5723495370621094</c:v>
                </c:pt>
                <c:pt idx="2826">
                  <c:v>4.5730787037318805</c:v>
                </c:pt>
                <c:pt idx="2827">
                  <c:v>4.5738541666942183</c:v>
                </c:pt>
                <c:pt idx="2828">
                  <c:v>4.5745833333567134</c:v>
                </c:pt>
                <c:pt idx="2829">
                  <c:v>4.5753009259497048</c:v>
                </c:pt>
                <c:pt idx="2830">
                  <c:v>4.5760300926194759</c:v>
                </c:pt>
                <c:pt idx="2831">
                  <c:v>4.576759259281971</c:v>
                </c:pt>
                <c:pt idx="2832">
                  <c:v>4.5774768518749624</c:v>
                </c:pt>
                <c:pt idx="2833">
                  <c:v>4.5782060185447335</c:v>
                </c:pt>
                <c:pt idx="2834">
                  <c:v>4.5789351852072286</c:v>
                </c:pt>
                <c:pt idx="2835">
                  <c:v>4.5796527778002201</c:v>
                </c:pt>
                <c:pt idx="2836">
                  <c:v>4.5803819444699911</c:v>
                </c:pt>
                <c:pt idx="2837">
                  <c:v>4.5810995370629826</c:v>
                </c:pt>
                <c:pt idx="2838">
                  <c:v>4.5818287037254777</c:v>
                </c:pt>
                <c:pt idx="2839">
                  <c:v>4.5825578703952488</c:v>
                </c:pt>
                <c:pt idx="2840">
                  <c:v>4.5832870370650198</c:v>
                </c:pt>
                <c:pt idx="2841">
                  <c:v>4.5840046296580113</c:v>
                </c:pt>
                <c:pt idx="2842">
                  <c:v>4.5847337963205064</c:v>
                </c:pt>
                <c:pt idx="2843">
                  <c:v>4.5854513889134978</c:v>
                </c:pt>
                <c:pt idx="2844">
                  <c:v>4.5861805555832689</c:v>
                </c:pt>
                <c:pt idx="2845">
                  <c:v>4.586909722245764</c:v>
                </c:pt>
                <c:pt idx="2846">
                  <c:v>4.5876273148387554</c:v>
                </c:pt>
                <c:pt idx="2847">
                  <c:v>4.5883564815085265</c:v>
                </c:pt>
                <c:pt idx="2848">
                  <c:v>4.5890856481710216</c:v>
                </c:pt>
                <c:pt idx="2849">
                  <c:v>4.589803240764013</c:v>
                </c:pt>
                <c:pt idx="2850">
                  <c:v>4.5905324074337841</c:v>
                </c:pt>
                <c:pt idx="2851">
                  <c:v>4.5912615740962792</c:v>
                </c:pt>
                <c:pt idx="2852">
                  <c:v>4.5919791666892706</c:v>
                </c:pt>
                <c:pt idx="2853">
                  <c:v>4.5927546296516084</c:v>
                </c:pt>
                <c:pt idx="2854">
                  <c:v>4.5934837963213795</c:v>
                </c:pt>
                <c:pt idx="2855">
                  <c:v>4.5942129629911506</c:v>
                </c:pt>
                <c:pt idx="2856">
                  <c:v>4.594930555584142</c:v>
                </c:pt>
                <c:pt idx="2857">
                  <c:v>4.5956597222466371</c:v>
                </c:pt>
                <c:pt idx="2858">
                  <c:v>4.5963888889164082</c:v>
                </c:pt>
                <c:pt idx="2859">
                  <c:v>4.5971527778019663</c:v>
                </c:pt>
                <c:pt idx="2860">
                  <c:v>4.5978819444717374</c:v>
                </c:pt>
                <c:pt idx="2861">
                  <c:v>4.5986111111342325</c:v>
                </c:pt>
                <c:pt idx="2862">
                  <c:v>4.5993287037272239</c:v>
                </c:pt>
                <c:pt idx="2863">
                  <c:v>4.600057870396995</c:v>
                </c:pt>
                <c:pt idx="2864">
                  <c:v>4.6007870370594901</c:v>
                </c:pt>
                <c:pt idx="2865">
                  <c:v>4.6015625000218279</c:v>
                </c:pt>
                <c:pt idx="2866">
                  <c:v>4.6022800926148193</c:v>
                </c:pt>
                <c:pt idx="2867">
                  <c:v>4.6030092592845904</c:v>
                </c:pt>
                <c:pt idx="2868">
                  <c:v>4.6037384259543614</c:v>
                </c:pt>
                <c:pt idx="2869">
                  <c:v>4.6044560185400769</c:v>
                </c:pt>
                <c:pt idx="2870">
                  <c:v>4.605185185209848</c:v>
                </c:pt>
                <c:pt idx="2871">
                  <c:v>4.6059606481721858</c:v>
                </c:pt>
                <c:pt idx="2872">
                  <c:v>4.6066898148419568</c:v>
                </c:pt>
                <c:pt idx="2873">
                  <c:v>4.6074074074349483</c:v>
                </c:pt>
                <c:pt idx="2874">
                  <c:v>4.6081365740974434</c:v>
                </c:pt>
                <c:pt idx="2875">
                  <c:v>4.6088657407672144</c:v>
                </c:pt>
                <c:pt idx="2876">
                  <c:v>4.6095833333602059</c:v>
                </c:pt>
                <c:pt idx="2877">
                  <c:v>4.610312500022701</c:v>
                </c:pt>
                <c:pt idx="2878">
                  <c:v>4.6110416666924721</c:v>
                </c:pt>
                <c:pt idx="2879">
                  <c:v>4.6117592592854635</c:v>
                </c:pt>
                <c:pt idx="2880">
                  <c:v>4.6124884259479586</c:v>
                </c:pt>
                <c:pt idx="2881">
                  <c:v>4.6132175926177297</c:v>
                </c:pt>
                <c:pt idx="2882">
                  <c:v>4.6139814815032878</c:v>
                </c:pt>
                <c:pt idx="2883">
                  <c:v>4.6147106481730589</c:v>
                </c:pt>
                <c:pt idx="2884">
                  <c:v>4.6154398148428299</c:v>
                </c:pt>
                <c:pt idx="2885">
                  <c:v>4.6161574074358214</c:v>
                </c:pt>
                <c:pt idx="2886">
                  <c:v>4.6168865740983165</c:v>
                </c:pt>
                <c:pt idx="2887">
                  <c:v>4.6176157407680876</c:v>
                </c:pt>
                <c:pt idx="2888">
                  <c:v>4.6183912037304253</c:v>
                </c:pt>
                <c:pt idx="2889">
                  <c:v>4.6191087963234168</c:v>
                </c:pt>
                <c:pt idx="2890">
                  <c:v>4.6198379629859119</c:v>
                </c:pt>
                <c:pt idx="2891">
                  <c:v>4.6205671296556829</c:v>
                </c:pt>
                <c:pt idx="2892">
                  <c:v>4.6212847222486744</c:v>
                </c:pt>
                <c:pt idx="2893">
                  <c:v>4.6220138889111695</c:v>
                </c:pt>
                <c:pt idx="2894">
                  <c:v>4.6227893518735073</c:v>
                </c:pt>
                <c:pt idx="2895">
                  <c:v>4.6235185185432783</c:v>
                </c:pt>
                <c:pt idx="2896">
                  <c:v>4.6242361111362698</c:v>
                </c:pt>
                <c:pt idx="2897">
                  <c:v>4.6249652778060408</c:v>
                </c:pt>
                <c:pt idx="2898">
                  <c:v>4.6256944444685359</c:v>
                </c:pt>
                <c:pt idx="2899">
                  <c:v>4.6264120370615274</c:v>
                </c:pt>
                <c:pt idx="2900">
                  <c:v>4.6271875000238651</c:v>
                </c:pt>
                <c:pt idx="2901">
                  <c:v>4.6279166666936362</c:v>
                </c:pt>
                <c:pt idx="2902">
                  <c:v>4.6286458333561313</c:v>
                </c:pt>
                <c:pt idx="2903">
                  <c:v>4.6293634259491228</c:v>
                </c:pt>
                <c:pt idx="2904">
                  <c:v>4.6300925926188938</c:v>
                </c:pt>
                <c:pt idx="2905">
                  <c:v>4.6308217592813889</c:v>
                </c:pt>
                <c:pt idx="2906">
                  <c:v>4.6315393518743804</c:v>
                </c:pt>
                <c:pt idx="2907">
                  <c:v>4.6322685185441514</c:v>
                </c:pt>
                <c:pt idx="2908">
                  <c:v>4.6329976852139225</c:v>
                </c:pt>
                <c:pt idx="2909">
                  <c:v>4.633715277799638</c:v>
                </c:pt>
                <c:pt idx="2910">
                  <c:v>4.6344444444694091</c:v>
                </c:pt>
                <c:pt idx="2911">
                  <c:v>4.6352199074317468</c:v>
                </c:pt>
                <c:pt idx="2912">
                  <c:v>4.6359490741015179</c:v>
                </c:pt>
                <c:pt idx="2913">
                  <c:v>4.6366666666945093</c:v>
                </c:pt>
                <c:pt idx="2914">
                  <c:v>4.6373958333570044</c:v>
                </c:pt>
                <c:pt idx="2915">
                  <c:v>4.6381250000267755</c:v>
                </c:pt>
                <c:pt idx="2916">
                  <c:v>4.6388425926197669</c:v>
                </c:pt>
                <c:pt idx="2917">
                  <c:v>4.6396180555821047</c:v>
                </c:pt>
                <c:pt idx="2918">
                  <c:v>4.6403472222445998</c:v>
                </c:pt>
                <c:pt idx="2919">
                  <c:v>4.6410763889143709</c:v>
                </c:pt>
                <c:pt idx="2920">
                  <c:v>4.6417939815073623</c:v>
                </c:pt>
                <c:pt idx="2921">
                  <c:v>4.6425231481698574</c:v>
                </c:pt>
                <c:pt idx="2922">
                  <c:v>4.6432523148396285</c:v>
                </c:pt>
                <c:pt idx="2923">
                  <c:v>4.6440277778019663</c:v>
                </c:pt>
                <c:pt idx="2924">
                  <c:v>4.6447453703949577</c:v>
                </c:pt>
                <c:pt idx="2925">
                  <c:v>4.6454745370647288</c:v>
                </c:pt>
                <c:pt idx="2926">
                  <c:v>4.6461921296577202</c:v>
                </c:pt>
                <c:pt idx="2927">
                  <c:v>4.6469212963202153</c:v>
                </c:pt>
                <c:pt idx="2928">
                  <c:v>4.6476504629899864</c:v>
                </c:pt>
                <c:pt idx="2929">
                  <c:v>4.6484143518755445</c:v>
                </c:pt>
                <c:pt idx="2930">
                  <c:v>4.6491435185453156</c:v>
                </c:pt>
                <c:pt idx="2931">
                  <c:v>4.6498726852078107</c:v>
                </c:pt>
                <c:pt idx="2932">
                  <c:v>4.6505902778008021</c:v>
                </c:pt>
                <c:pt idx="2933">
                  <c:v>4.6513194444705732</c:v>
                </c:pt>
                <c:pt idx="2934">
                  <c:v>4.6520486111330683</c:v>
                </c:pt>
                <c:pt idx="2935">
                  <c:v>4.6527662037260598</c:v>
                </c:pt>
                <c:pt idx="2936">
                  <c:v>4.6534953703958308</c:v>
                </c:pt>
                <c:pt idx="2937">
                  <c:v>4.6542245370656019</c:v>
                </c:pt>
                <c:pt idx="2938">
                  <c:v>4.6549421296513174</c:v>
                </c:pt>
                <c:pt idx="2939">
                  <c:v>4.6556712963210884</c:v>
                </c:pt>
                <c:pt idx="2940">
                  <c:v>4.6564467592834262</c:v>
                </c:pt>
                <c:pt idx="2941">
                  <c:v>4.6571759259531973</c:v>
                </c:pt>
                <c:pt idx="2942">
                  <c:v>4.6578935185461887</c:v>
                </c:pt>
                <c:pt idx="2943">
                  <c:v>4.6586226852086838</c:v>
                </c:pt>
                <c:pt idx="2944">
                  <c:v>4.6593518518784549</c:v>
                </c:pt>
                <c:pt idx="2945">
                  <c:v>4.6600694444714463</c:v>
                </c:pt>
                <c:pt idx="2946">
                  <c:v>4.6607986111339414</c:v>
                </c:pt>
                <c:pt idx="2947">
                  <c:v>4.6615162037269329</c:v>
                </c:pt>
                <c:pt idx="2948">
                  <c:v>4.6622453703967039</c:v>
                </c:pt>
                <c:pt idx="2949">
                  <c:v>4.6629745370591991</c:v>
                </c:pt>
                <c:pt idx="2950">
                  <c:v>4.6637037037289701</c:v>
                </c:pt>
                <c:pt idx="2951">
                  <c:v>4.6644675926145283</c:v>
                </c:pt>
                <c:pt idx="2952">
                  <c:v>4.6651967592842993</c:v>
                </c:pt>
                <c:pt idx="2953">
                  <c:v>4.6659259259540704</c:v>
                </c:pt>
                <c:pt idx="2954">
                  <c:v>4.6666435185470618</c:v>
                </c:pt>
                <c:pt idx="2955">
                  <c:v>4.6673726852095569</c:v>
                </c:pt>
                <c:pt idx="2956">
                  <c:v>4.668101851879328</c:v>
                </c:pt>
                <c:pt idx="2957">
                  <c:v>4.6688194444723194</c:v>
                </c:pt>
                <c:pt idx="2958">
                  <c:v>4.6695486111348146</c:v>
                </c:pt>
                <c:pt idx="2959">
                  <c:v>4.6702777778045856</c:v>
                </c:pt>
                <c:pt idx="2960">
                  <c:v>4.6709953703975771</c:v>
                </c:pt>
                <c:pt idx="2961">
                  <c:v>4.6717245370600722</c:v>
                </c:pt>
                <c:pt idx="2962">
                  <c:v>4.6724537037298433</c:v>
                </c:pt>
                <c:pt idx="2963">
                  <c:v>4.6731712963228347</c:v>
                </c:pt>
                <c:pt idx="2964">
                  <c:v>4.6739004629853298</c:v>
                </c:pt>
                <c:pt idx="2965">
                  <c:v>4.6746296296551009</c:v>
                </c:pt>
                <c:pt idx="2966">
                  <c:v>4.6753472222480923</c:v>
                </c:pt>
                <c:pt idx="2967">
                  <c:v>4.6761226852104301</c:v>
                </c:pt>
                <c:pt idx="2968">
                  <c:v>4.6768518518802011</c:v>
                </c:pt>
                <c:pt idx="2969">
                  <c:v>4.6775810185426963</c:v>
                </c:pt>
                <c:pt idx="2970">
                  <c:v>4.6783101852124673</c:v>
                </c:pt>
                <c:pt idx="2971">
                  <c:v>4.6790277778054588</c:v>
                </c:pt>
                <c:pt idx="2972">
                  <c:v>4.6797569444679539</c:v>
                </c:pt>
                <c:pt idx="2973">
                  <c:v>4.6805324074302916</c:v>
                </c:pt>
                <c:pt idx="2974">
                  <c:v>4.6812500000232831</c:v>
                </c:pt>
                <c:pt idx="2975">
                  <c:v>4.6819791666930541</c:v>
                </c:pt>
                <c:pt idx="2976">
                  <c:v>4.6827083333555493</c:v>
                </c:pt>
                <c:pt idx="2977">
                  <c:v>4.6834259259485407</c:v>
                </c:pt>
                <c:pt idx="2978">
                  <c:v>4.6841550926183118</c:v>
                </c:pt>
                <c:pt idx="2979">
                  <c:v>4.6849305555806495</c:v>
                </c:pt>
                <c:pt idx="2980">
                  <c:v>4.6856597222504206</c:v>
                </c:pt>
                <c:pt idx="2981">
                  <c:v>4.686377314843412</c:v>
                </c:pt>
                <c:pt idx="2982">
                  <c:v>4.6871064815059071</c:v>
                </c:pt>
                <c:pt idx="2983">
                  <c:v>4.6878356481756782</c:v>
                </c:pt>
                <c:pt idx="2984">
                  <c:v>4.6885532407686696</c:v>
                </c:pt>
                <c:pt idx="2985">
                  <c:v>4.6892824074311648</c:v>
                </c:pt>
                <c:pt idx="2986">
                  <c:v>4.6900115741009358</c:v>
                </c:pt>
                <c:pt idx="2987">
                  <c:v>4.6907291666939273</c:v>
                </c:pt>
                <c:pt idx="2988">
                  <c:v>4.6914583333564224</c:v>
                </c:pt>
                <c:pt idx="2989">
                  <c:v>4.6921875000261934</c:v>
                </c:pt>
                <c:pt idx="2990">
                  <c:v>4.6929050926191849</c:v>
                </c:pt>
                <c:pt idx="2991">
                  <c:v>4.69363425928168</c:v>
                </c:pt>
                <c:pt idx="2992">
                  <c:v>4.6943634259514511</c:v>
                </c:pt>
                <c:pt idx="2993">
                  <c:v>4.6950810185444425</c:v>
                </c:pt>
                <c:pt idx="2994">
                  <c:v>4.6958101852069376</c:v>
                </c:pt>
                <c:pt idx="2995">
                  <c:v>4.6965856481765513</c:v>
                </c:pt>
                <c:pt idx="2996">
                  <c:v>4.6973148148390464</c:v>
                </c:pt>
                <c:pt idx="2997">
                  <c:v>4.6980324074320379</c:v>
                </c:pt>
                <c:pt idx="2998">
                  <c:v>4.6987615741018089</c:v>
                </c:pt>
                <c:pt idx="2999">
                  <c:v>4.6994907407643041</c:v>
                </c:pt>
                <c:pt idx="3000">
                  <c:v>4.7002199074340751</c:v>
                </c:pt>
                <c:pt idx="3001">
                  <c:v>4.7009837963196333</c:v>
                </c:pt>
                <c:pt idx="3002">
                  <c:v>4.7017129629894043</c:v>
                </c:pt>
                <c:pt idx="3003">
                  <c:v>4.7024421296518994</c:v>
                </c:pt>
                <c:pt idx="3004">
                  <c:v>4.7031597222448909</c:v>
                </c:pt>
                <c:pt idx="3005">
                  <c:v>4.7038888889146619</c:v>
                </c:pt>
                <c:pt idx="3006">
                  <c:v>4.7046180555771571</c:v>
                </c:pt>
                <c:pt idx="3007">
                  <c:v>4.7053935185467708</c:v>
                </c:pt>
                <c:pt idx="3008">
                  <c:v>4.7061111111397622</c:v>
                </c:pt>
                <c:pt idx="3009">
                  <c:v>4.7068402778022573</c:v>
                </c:pt>
                <c:pt idx="3010">
                  <c:v>4.7075578703952488</c:v>
                </c:pt>
                <c:pt idx="3011">
                  <c:v>4.7082870370650198</c:v>
                </c:pt>
                <c:pt idx="3012">
                  <c:v>4.7090162037275149</c:v>
                </c:pt>
                <c:pt idx="3013">
                  <c:v>4.7097337963205064</c:v>
                </c:pt>
                <c:pt idx="3014">
                  <c:v>4.7104629629902774</c:v>
                </c:pt>
                <c:pt idx="3015">
                  <c:v>4.7111921296527726</c:v>
                </c:pt>
                <c:pt idx="3016">
                  <c:v>4.7119212963225436</c:v>
                </c:pt>
                <c:pt idx="3017">
                  <c:v>4.7126388889155351</c:v>
                </c:pt>
                <c:pt idx="3018">
                  <c:v>4.7134143518778728</c:v>
                </c:pt>
                <c:pt idx="3019">
                  <c:v>4.7141435185403679</c:v>
                </c:pt>
                <c:pt idx="3020">
                  <c:v>4.714872685210139</c:v>
                </c:pt>
                <c:pt idx="3021">
                  <c:v>4.7155902778031304</c:v>
                </c:pt>
                <c:pt idx="3022">
                  <c:v>4.7163194444729015</c:v>
                </c:pt>
                <c:pt idx="3023">
                  <c:v>4.7170486111353966</c:v>
                </c:pt>
                <c:pt idx="3024">
                  <c:v>4.7178240740977344</c:v>
                </c:pt>
                <c:pt idx="3025">
                  <c:v>4.7185416666907258</c:v>
                </c:pt>
                <c:pt idx="3026">
                  <c:v>4.7192708333604969</c:v>
                </c:pt>
                <c:pt idx="3027">
                  <c:v>4.720000000022992</c:v>
                </c:pt>
                <c:pt idx="3028">
                  <c:v>4.7207175926159834</c:v>
                </c:pt>
                <c:pt idx="3029">
                  <c:v>4.7214467592857545</c:v>
                </c:pt>
                <c:pt idx="3030">
                  <c:v>4.7222222222480923</c:v>
                </c:pt>
                <c:pt idx="3031">
                  <c:v>4.7229513889105874</c:v>
                </c:pt>
                <c:pt idx="3032">
                  <c:v>4.7236805555803585</c:v>
                </c:pt>
                <c:pt idx="3033">
                  <c:v>4.7243981481733499</c:v>
                </c:pt>
                <c:pt idx="3034">
                  <c:v>4.725127314843121</c:v>
                </c:pt>
                <c:pt idx="3035">
                  <c:v>4.7258564815056161</c:v>
                </c:pt>
                <c:pt idx="3036">
                  <c:v>4.7266319444679539</c:v>
                </c:pt>
                <c:pt idx="3037">
                  <c:v>4.7273495370609453</c:v>
                </c:pt>
                <c:pt idx="3038">
                  <c:v>4.7280787037307164</c:v>
                </c:pt>
                <c:pt idx="3039">
                  <c:v>4.7288078703932115</c:v>
                </c:pt>
                <c:pt idx="3040">
                  <c:v>4.7295254629862029</c:v>
                </c:pt>
                <c:pt idx="3041">
                  <c:v>4.730254629655974</c:v>
                </c:pt>
                <c:pt idx="3042">
                  <c:v>4.7310300926183118</c:v>
                </c:pt>
                <c:pt idx="3043">
                  <c:v>4.7317592592808069</c:v>
                </c:pt>
                <c:pt idx="3044">
                  <c:v>4.7324768518737983</c:v>
                </c:pt>
                <c:pt idx="3045">
                  <c:v>4.7332060185435694</c:v>
                </c:pt>
                <c:pt idx="3046">
                  <c:v>4.7339351852133404</c:v>
                </c:pt>
                <c:pt idx="3047">
                  <c:v>4.7346527778063319</c:v>
                </c:pt>
                <c:pt idx="3048">
                  <c:v>4.735381944468827</c:v>
                </c:pt>
                <c:pt idx="3049">
                  <c:v>4.7361111111385981</c:v>
                </c:pt>
                <c:pt idx="3050">
                  <c:v>4.7368287037315895</c:v>
                </c:pt>
                <c:pt idx="3051">
                  <c:v>4.7375578703940846</c:v>
                </c:pt>
                <c:pt idx="3052">
                  <c:v>4.7382870370638557</c:v>
                </c:pt>
                <c:pt idx="3053">
                  <c:v>4.7390046296568471</c:v>
                </c:pt>
                <c:pt idx="3054">
                  <c:v>4.7397337963193422</c:v>
                </c:pt>
                <c:pt idx="3055">
                  <c:v>4.7404629629891133</c:v>
                </c:pt>
                <c:pt idx="3056">
                  <c:v>4.7411805555821047</c:v>
                </c:pt>
                <c:pt idx="3057">
                  <c:v>4.7419097222445998</c:v>
                </c:pt>
                <c:pt idx="3058">
                  <c:v>4.7426388889143709</c:v>
                </c:pt>
                <c:pt idx="3059">
                  <c:v>4.7433564815073623</c:v>
                </c:pt>
                <c:pt idx="3060">
                  <c:v>4.7440856481698574</c:v>
                </c:pt>
                <c:pt idx="3061">
                  <c:v>4.7448148148396285</c:v>
                </c:pt>
                <c:pt idx="3062">
                  <c:v>4.7455324074326199</c:v>
                </c:pt>
                <c:pt idx="3063">
                  <c:v>4.7463078703949577</c:v>
                </c:pt>
                <c:pt idx="3064">
                  <c:v>4.7470370370647288</c:v>
                </c:pt>
                <c:pt idx="3065">
                  <c:v>4.7477546296577202</c:v>
                </c:pt>
                <c:pt idx="3066">
                  <c:v>4.7484837963202153</c:v>
                </c:pt>
                <c:pt idx="3067">
                  <c:v>4.7492129629899864</c:v>
                </c:pt>
                <c:pt idx="3068">
                  <c:v>4.7499305555829778</c:v>
                </c:pt>
                <c:pt idx="3069">
                  <c:v>4.7506597222454729</c:v>
                </c:pt>
                <c:pt idx="3070">
                  <c:v>4.751388888915244</c:v>
                </c:pt>
                <c:pt idx="3071">
                  <c:v>4.7521064815082354</c:v>
                </c:pt>
                <c:pt idx="3072">
                  <c:v>4.7528356481707306</c:v>
                </c:pt>
                <c:pt idx="3073">
                  <c:v>4.7535648148405016</c:v>
                </c:pt>
                <c:pt idx="3074">
                  <c:v>4.7542824074334931</c:v>
                </c:pt>
                <c:pt idx="3075">
                  <c:v>4.7550115740959882</c:v>
                </c:pt>
                <c:pt idx="3076">
                  <c:v>4.7557407407657593</c:v>
                </c:pt>
                <c:pt idx="3077">
                  <c:v>4.7564699074355303</c:v>
                </c:pt>
                <c:pt idx="3078">
                  <c:v>4.7571875000285218</c:v>
                </c:pt>
                <c:pt idx="3079">
                  <c:v>4.7579166666910169</c:v>
                </c:pt>
                <c:pt idx="3080">
                  <c:v>4.7586342592840083</c:v>
                </c:pt>
                <c:pt idx="3081">
                  <c:v>4.7593634259537794</c:v>
                </c:pt>
                <c:pt idx="3082">
                  <c:v>4.7600925926162745</c:v>
                </c:pt>
                <c:pt idx="3083">
                  <c:v>4.7608101852092659</c:v>
                </c:pt>
                <c:pt idx="3084">
                  <c:v>4.7615856481716037</c:v>
                </c:pt>
                <c:pt idx="3085">
                  <c:v>4.7623148148413748</c:v>
                </c:pt>
                <c:pt idx="3086">
                  <c:v>4.7630439815038699</c:v>
                </c:pt>
                <c:pt idx="3087">
                  <c:v>4.7637615740968613</c:v>
                </c:pt>
                <c:pt idx="3088">
                  <c:v>4.7644907407666324</c:v>
                </c:pt>
                <c:pt idx="3089">
                  <c:v>4.7652199074291275</c:v>
                </c:pt>
                <c:pt idx="3090">
                  <c:v>4.7659375000221189</c:v>
                </c:pt>
                <c:pt idx="3091">
                  <c:v>4.76666666669189</c:v>
                </c:pt>
                <c:pt idx="3092">
                  <c:v>4.7673958333616611</c:v>
                </c:pt>
                <c:pt idx="3093">
                  <c:v>4.7681134259546525</c:v>
                </c:pt>
                <c:pt idx="3094">
                  <c:v>4.7688425926171476</c:v>
                </c:pt>
                <c:pt idx="3095">
                  <c:v>4.7696180555794854</c:v>
                </c:pt>
                <c:pt idx="3096">
                  <c:v>4.7703472222492564</c:v>
                </c:pt>
                <c:pt idx="3097">
                  <c:v>4.7710648148422479</c:v>
                </c:pt>
                <c:pt idx="3098">
                  <c:v>4.771793981504743</c:v>
                </c:pt>
                <c:pt idx="3099">
                  <c:v>4.7725231481745141</c:v>
                </c:pt>
                <c:pt idx="3100">
                  <c:v>4.7732407407675055</c:v>
                </c:pt>
                <c:pt idx="3101">
                  <c:v>4.7740162037298433</c:v>
                </c:pt>
                <c:pt idx="3102">
                  <c:v>4.7747453703923384</c:v>
                </c:pt>
                <c:pt idx="3103">
                  <c:v>4.7754629629853298</c:v>
                </c:pt>
                <c:pt idx="3104">
                  <c:v>4.7761921296551009</c:v>
                </c:pt>
                <c:pt idx="3105">
                  <c:v>4.7769212963248719</c:v>
                </c:pt>
                <c:pt idx="3106">
                  <c:v>4.7776388889105874</c:v>
                </c:pt>
                <c:pt idx="3107">
                  <c:v>4.7784143518802011</c:v>
                </c:pt>
                <c:pt idx="3108">
                  <c:v>4.7791435185426963</c:v>
                </c:pt>
                <c:pt idx="3109">
                  <c:v>4.7798611111356877</c:v>
                </c:pt>
                <c:pt idx="3110">
                  <c:v>4.7805902778054588</c:v>
                </c:pt>
                <c:pt idx="3111">
                  <c:v>4.7813194444679539</c:v>
                </c:pt>
                <c:pt idx="3112">
                  <c:v>4.7820370370609453</c:v>
                </c:pt>
                <c:pt idx="3113">
                  <c:v>4.7827662037307164</c:v>
                </c:pt>
                <c:pt idx="3114">
                  <c:v>4.7834953703932115</c:v>
                </c:pt>
                <c:pt idx="3115">
                  <c:v>4.7842129629862029</c:v>
                </c:pt>
                <c:pt idx="3116">
                  <c:v>4.784942129655974</c:v>
                </c:pt>
                <c:pt idx="3117">
                  <c:v>4.7856712963184691</c:v>
                </c:pt>
                <c:pt idx="3118">
                  <c:v>4.7864467592808069</c:v>
                </c:pt>
                <c:pt idx="3119">
                  <c:v>4.7871643518737983</c:v>
                </c:pt>
                <c:pt idx="3120">
                  <c:v>4.7878935185435694</c:v>
                </c:pt>
                <c:pt idx="3121">
                  <c:v>4.7886226852133404</c:v>
                </c:pt>
                <c:pt idx="3122">
                  <c:v>4.7893402778063319</c:v>
                </c:pt>
                <c:pt idx="3123">
                  <c:v>4.790069444468827</c:v>
                </c:pt>
                <c:pt idx="3124">
                  <c:v>4.7908449074311648</c:v>
                </c:pt>
                <c:pt idx="3125">
                  <c:v>4.7915740741009358</c:v>
                </c:pt>
                <c:pt idx="3126">
                  <c:v>4.7922916666939273</c:v>
                </c:pt>
                <c:pt idx="3127">
                  <c:v>4.7930208333564224</c:v>
                </c:pt>
                <c:pt idx="3128">
                  <c:v>4.7937500000261934</c:v>
                </c:pt>
                <c:pt idx="3129">
                  <c:v>4.7944675926191849</c:v>
                </c:pt>
                <c:pt idx="3130">
                  <c:v>4.79519675928168</c:v>
                </c:pt>
                <c:pt idx="3131">
                  <c:v>4.7959259259514511</c:v>
                </c:pt>
                <c:pt idx="3132">
                  <c:v>4.7966435185444425</c:v>
                </c:pt>
                <c:pt idx="3133">
                  <c:v>4.7973726852069376</c:v>
                </c:pt>
                <c:pt idx="3134">
                  <c:v>4.7981018518767087</c:v>
                </c:pt>
                <c:pt idx="3135">
                  <c:v>4.7988194444697001</c:v>
                </c:pt>
                <c:pt idx="3136">
                  <c:v>4.7995486111394712</c:v>
                </c:pt>
                <c:pt idx="3137">
                  <c:v>4.8002777778019663</c:v>
                </c:pt>
                <c:pt idx="3138">
                  <c:v>4.8009953703949577</c:v>
                </c:pt>
                <c:pt idx="3139">
                  <c:v>4.8017245370647288</c:v>
                </c:pt>
                <c:pt idx="3140">
                  <c:v>4.8024537037272239</c:v>
                </c:pt>
                <c:pt idx="3141">
                  <c:v>4.8031712963202153</c:v>
                </c:pt>
                <c:pt idx="3142">
                  <c:v>4.8039004629899864</c:v>
                </c:pt>
                <c:pt idx="3143">
                  <c:v>4.8046296296524815</c:v>
                </c:pt>
                <c:pt idx="3144">
                  <c:v>4.8053472222454729</c:v>
                </c:pt>
                <c:pt idx="3145">
                  <c:v>4.806076388915244</c:v>
                </c:pt>
                <c:pt idx="3146">
                  <c:v>4.8068055555777391</c:v>
                </c:pt>
                <c:pt idx="3147">
                  <c:v>4.8075231481707306</c:v>
                </c:pt>
                <c:pt idx="3148">
                  <c:v>4.8082523148405016</c:v>
                </c:pt>
                <c:pt idx="3149">
                  <c:v>4.8089814815029968</c:v>
                </c:pt>
                <c:pt idx="3150">
                  <c:v>4.8097453703958308</c:v>
                </c:pt>
                <c:pt idx="3151">
                  <c:v>4.8104745370656019</c:v>
                </c:pt>
                <c:pt idx="3152">
                  <c:v>4.811203703728097</c:v>
                </c:pt>
                <c:pt idx="3153">
                  <c:v>4.8119328703978681</c:v>
                </c:pt>
                <c:pt idx="3154">
                  <c:v>4.8126504629908595</c:v>
                </c:pt>
                <c:pt idx="3155">
                  <c:v>4.8133796296533546</c:v>
                </c:pt>
                <c:pt idx="3156">
                  <c:v>4.8141435185461887</c:v>
                </c:pt>
                <c:pt idx="3157">
                  <c:v>4.8148726852086838</c:v>
                </c:pt>
                <c:pt idx="3158">
                  <c:v>4.8156018518784549</c:v>
                </c:pt>
                <c:pt idx="3159">
                  <c:v>4.8163194444714463</c:v>
                </c:pt>
                <c:pt idx="3160">
                  <c:v>4.8170486111339414</c:v>
                </c:pt>
                <c:pt idx="3161">
                  <c:v>4.8177777778037125</c:v>
                </c:pt>
                <c:pt idx="3162">
                  <c:v>4.8185532407660503</c:v>
                </c:pt>
                <c:pt idx="3163">
                  <c:v>4.8192708333590417</c:v>
                </c:pt>
                <c:pt idx="3164">
                  <c:v>4.8200000000215368</c:v>
                </c:pt>
                <c:pt idx="3165">
                  <c:v>4.8207291666913079</c:v>
                </c:pt>
                <c:pt idx="3166">
                  <c:v>4.8214467592842993</c:v>
                </c:pt>
                <c:pt idx="3167">
                  <c:v>4.8221759259540704</c:v>
                </c:pt>
                <c:pt idx="3168">
                  <c:v>4.8229513889164082</c:v>
                </c:pt>
                <c:pt idx="3169">
                  <c:v>4.8236805555789033</c:v>
                </c:pt>
                <c:pt idx="3170">
                  <c:v>4.8243981481718947</c:v>
                </c:pt>
                <c:pt idx="3171">
                  <c:v>4.8251273148416658</c:v>
                </c:pt>
                <c:pt idx="3172">
                  <c:v>4.8258564815041609</c:v>
                </c:pt>
                <c:pt idx="3173">
                  <c:v>4.826585648173932</c:v>
                </c:pt>
                <c:pt idx="3174">
                  <c:v>4.8273611111362698</c:v>
                </c:pt>
                <c:pt idx="3175">
                  <c:v>4.8280787037292612</c:v>
                </c:pt>
                <c:pt idx="3176">
                  <c:v>4.8288078703990323</c:v>
                </c:pt>
                <c:pt idx="3177">
                  <c:v>4.8295370370615274</c:v>
                </c:pt>
                <c:pt idx="3178">
                  <c:v>4.8302546296545188</c:v>
                </c:pt>
                <c:pt idx="3179">
                  <c:v>4.8309837963242899</c:v>
                </c:pt>
                <c:pt idx="3180">
                  <c:v>4.831712962986785</c:v>
                </c:pt>
                <c:pt idx="3181">
                  <c:v>4.8324305555797764</c:v>
                </c:pt>
                <c:pt idx="3182">
                  <c:v>4.8331597222495475</c:v>
                </c:pt>
                <c:pt idx="3183">
                  <c:v>4.8338888889120426</c:v>
                </c:pt>
                <c:pt idx="3184">
                  <c:v>4.834606481505034</c:v>
                </c:pt>
                <c:pt idx="3185">
                  <c:v>4.8353819444673718</c:v>
                </c:pt>
                <c:pt idx="3186">
                  <c:v>4.8361111111371429</c:v>
                </c:pt>
                <c:pt idx="3187">
                  <c:v>4.836840277799638</c:v>
                </c:pt>
                <c:pt idx="3188">
                  <c:v>4.8375578703926294</c:v>
                </c:pt>
                <c:pt idx="3189">
                  <c:v>4.8382870370624005</c:v>
                </c:pt>
                <c:pt idx="3190">
                  <c:v>4.8390162037321716</c:v>
                </c:pt>
                <c:pt idx="3191">
                  <c:v>4.839733796317887</c:v>
                </c:pt>
                <c:pt idx="3192">
                  <c:v>4.8404629629876581</c:v>
                </c:pt>
                <c:pt idx="3193">
                  <c:v>4.8411921296574292</c:v>
                </c:pt>
                <c:pt idx="3194">
                  <c:v>4.8419212963199243</c:v>
                </c:pt>
                <c:pt idx="3195">
                  <c:v>4.8426388889129157</c:v>
                </c:pt>
                <c:pt idx="3196">
                  <c:v>4.8433680555826868</c:v>
                </c:pt>
                <c:pt idx="3197">
                  <c:v>4.8440972222451819</c:v>
                </c:pt>
                <c:pt idx="3198">
                  <c:v>4.8448148148381733</c:v>
                </c:pt>
                <c:pt idx="3199">
                  <c:v>4.8455439815079444</c:v>
                </c:pt>
                <c:pt idx="3200">
                  <c:v>4.8462731481704395</c:v>
                </c:pt>
                <c:pt idx="3201">
                  <c:v>4.8469907407634309</c:v>
                </c:pt>
                <c:pt idx="3202">
                  <c:v>4.847719907433202</c:v>
                </c:pt>
                <c:pt idx="3203">
                  <c:v>4.8484490740956971</c:v>
                </c:pt>
                <c:pt idx="3204">
                  <c:v>4.8491666666886886</c:v>
                </c:pt>
                <c:pt idx="3205">
                  <c:v>4.8498958333584596</c:v>
                </c:pt>
                <c:pt idx="3206">
                  <c:v>4.8506712963207974</c:v>
                </c:pt>
                <c:pt idx="3207">
                  <c:v>4.8514004629905685</c:v>
                </c:pt>
                <c:pt idx="3208">
                  <c:v>4.8521180555835599</c:v>
                </c:pt>
                <c:pt idx="3209">
                  <c:v>4.852847222246055</c:v>
                </c:pt>
                <c:pt idx="3210">
                  <c:v>4.8535763889158261</c:v>
                </c:pt>
                <c:pt idx="3211">
                  <c:v>4.8543055555783212</c:v>
                </c:pt>
                <c:pt idx="3212">
                  <c:v>4.8550694444711553</c:v>
                </c:pt>
                <c:pt idx="3213">
                  <c:v>4.8557986111336504</c:v>
                </c:pt>
                <c:pt idx="3214">
                  <c:v>4.8565277778034215</c:v>
                </c:pt>
                <c:pt idx="3215">
                  <c:v>4.8572453703964129</c:v>
                </c:pt>
                <c:pt idx="3216">
                  <c:v>4.857974537058908</c:v>
                </c:pt>
                <c:pt idx="3217">
                  <c:v>4.8587037037286791</c:v>
                </c:pt>
                <c:pt idx="3218">
                  <c:v>4.8594791666910169</c:v>
                </c:pt>
                <c:pt idx="3219">
                  <c:v>4.8601967592840083</c:v>
                </c:pt>
                <c:pt idx="3220">
                  <c:v>4.8609259259537794</c:v>
                </c:pt>
                <c:pt idx="3221">
                  <c:v>4.8616550926162745</c:v>
                </c:pt>
                <c:pt idx="3222">
                  <c:v>4.8623726852092659</c:v>
                </c:pt>
                <c:pt idx="3223">
                  <c:v>4.863101851879037</c:v>
                </c:pt>
                <c:pt idx="3224">
                  <c:v>4.8638773148413748</c:v>
                </c:pt>
                <c:pt idx="3225">
                  <c:v>4.8645949074343662</c:v>
                </c:pt>
                <c:pt idx="3226">
                  <c:v>4.8653240740968613</c:v>
                </c:pt>
                <c:pt idx="3227">
                  <c:v>4.8660532407666324</c:v>
                </c:pt>
                <c:pt idx="3228">
                  <c:v>4.8667708333596238</c:v>
                </c:pt>
                <c:pt idx="3229">
                  <c:v>4.8675000000221189</c:v>
                </c:pt>
                <c:pt idx="3230">
                  <c:v>4.8682754629844567</c:v>
                </c:pt>
                <c:pt idx="3231">
                  <c:v>4.8690046296542278</c:v>
                </c:pt>
                <c:pt idx="3232">
                  <c:v>4.8697222222472192</c:v>
                </c:pt>
                <c:pt idx="3233">
                  <c:v>4.8704513889169903</c:v>
                </c:pt>
                <c:pt idx="3234">
                  <c:v>4.8711805555794854</c:v>
                </c:pt>
                <c:pt idx="3235">
                  <c:v>4.8718981481724768</c:v>
                </c:pt>
                <c:pt idx="3236">
                  <c:v>4.8726273148422479</c:v>
                </c:pt>
                <c:pt idx="3237">
                  <c:v>4.873356481504743</c:v>
                </c:pt>
                <c:pt idx="3238">
                  <c:v>4.8740740740977344</c:v>
                </c:pt>
                <c:pt idx="3239">
                  <c:v>4.8748032407675055</c:v>
                </c:pt>
                <c:pt idx="3240">
                  <c:v>4.8755324074300006</c:v>
                </c:pt>
                <c:pt idx="3241">
                  <c:v>4.8763078703923384</c:v>
                </c:pt>
                <c:pt idx="3242">
                  <c:v>4.8770254629853298</c:v>
                </c:pt>
                <c:pt idx="3243">
                  <c:v>4.8777546296551009</c:v>
                </c:pt>
                <c:pt idx="3244">
                  <c:v>4.8784837963248719</c:v>
                </c:pt>
                <c:pt idx="3245">
                  <c:v>4.8792013889105874</c:v>
                </c:pt>
                <c:pt idx="3246">
                  <c:v>4.8799305555803585</c:v>
                </c:pt>
                <c:pt idx="3247">
                  <c:v>4.8806597222501296</c:v>
                </c:pt>
                <c:pt idx="3248">
                  <c:v>4.881377314843121</c:v>
                </c:pt>
                <c:pt idx="3249">
                  <c:v>4.8821064815056161</c:v>
                </c:pt>
                <c:pt idx="3250">
                  <c:v>4.8828356481753872</c:v>
                </c:pt>
                <c:pt idx="3251">
                  <c:v>4.8835648148378823</c:v>
                </c:pt>
                <c:pt idx="3252">
                  <c:v>4.8843402778002201</c:v>
                </c:pt>
                <c:pt idx="3253">
                  <c:v>4.8850578703932115</c:v>
                </c:pt>
                <c:pt idx="3254">
                  <c:v>4.8857870370629826</c:v>
                </c:pt>
                <c:pt idx="3255">
                  <c:v>4.8865162037254777</c:v>
                </c:pt>
                <c:pt idx="3256">
                  <c:v>4.8872337963184691</c:v>
                </c:pt>
                <c:pt idx="3257">
                  <c:v>4.8879629629882402</c:v>
                </c:pt>
                <c:pt idx="3258">
                  <c:v>4.8887384259505779</c:v>
                </c:pt>
                <c:pt idx="3259">
                  <c:v>4.889467592620349</c:v>
                </c:pt>
                <c:pt idx="3260">
                  <c:v>4.8901967592828441</c:v>
                </c:pt>
                <c:pt idx="3261">
                  <c:v>4.8909143518758356</c:v>
                </c:pt>
                <c:pt idx="3262">
                  <c:v>4.8916435185456066</c:v>
                </c:pt>
                <c:pt idx="3263">
                  <c:v>4.8923726852081018</c:v>
                </c:pt>
                <c:pt idx="3264">
                  <c:v>4.8930902778010932</c:v>
                </c:pt>
                <c:pt idx="3265">
                  <c:v>4.8938194444708643</c:v>
                </c:pt>
                <c:pt idx="3266">
                  <c:v>4.8945370370638557</c:v>
                </c:pt>
                <c:pt idx="3267">
                  <c:v>4.8952662037263508</c:v>
                </c:pt>
                <c:pt idx="3268">
                  <c:v>4.8959953703961219</c:v>
                </c:pt>
                <c:pt idx="3269">
                  <c:v>4.8967129629891133</c:v>
                </c:pt>
                <c:pt idx="3270">
                  <c:v>4.8974421296516084</c:v>
                </c:pt>
                <c:pt idx="3271">
                  <c:v>4.8981712963213795</c:v>
                </c:pt>
                <c:pt idx="3272">
                  <c:v>4.8988888889143709</c:v>
                </c:pt>
                <c:pt idx="3273">
                  <c:v>4.899618055584142</c:v>
                </c:pt>
                <c:pt idx="3274">
                  <c:v>4.9003935185464798</c:v>
                </c:pt>
                <c:pt idx="3275">
                  <c:v>4.9011226852089749</c:v>
                </c:pt>
                <c:pt idx="3276">
                  <c:v>4.9018518518787459</c:v>
                </c:pt>
                <c:pt idx="3277">
                  <c:v>4.9025694444717374</c:v>
                </c:pt>
                <c:pt idx="3278">
                  <c:v>4.9032986111342325</c:v>
                </c:pt>
                <c:pt idx="3279">
                  <c:v>4.9040277778040036</c:v>
                </c:pt>
                <c:pt idx="3280">
                  <c:v>4.9048032407663413</c:v>
                </c:pt>
                <c:pt idx="3281">
                  <c:v>4.9055208333593328</c:v>
                </c:pt>
                <c:pt idx="3282">
                  <c:v>4.9062500000218279</c:v>
                </c:pt>
                <c:pt idx="3283">
                  <c:v>4.9069791666915989</c:v>
                </c:pt>
                <c:pt idx="3284">
                  <c:v>4.9076967592845904</c:v>
                </c:pt>
                <c:pt idx="3285">
                  <c:v>4.9084259259543614</c:v>
                </c:pt>
                <c:pt idx="3286">
                  <c:v>4.9092013889166992</c:v>
                </c:pt>
                <c:pt idx="3287">
                  <c:v>4.9099305555791943</c:v>
                </c:pt>
                <c:pt idx="3288">
                  <c:v>4.9106481481721858</c:v>
                </c:pt>
                <c:pt idx="3289">
                  <c:v>4.9113773148419568</c:v>
                </c:pt>
                <c:pt idx="3290">
                  <c:v>4.9121064815044519</c:v>
                </c:pt>
                <c:pt idx="3291">
                  <c:v>4.9128240740974434</c:v>
                </c:pt>
                <c:pt idx="3292">
                  <c:v>4.9135532407672144</c:v>
                </c:pt>
                <c:pt idx="3293">
                  <c:v>4.9142824074297096</c:v>
                </c:pt>
                <c:pt idx="3294">
                  <c:v>4.915000000022701</c:v>
                </c:pt>
                <c:pt idx="3295">
                  <c:v>4.9157291666924721</c:v>
                </c:pt>
                <c:pt idx="3296">
                  <c:v>4.9164583333549672</c:v>
                </c:pt>
                <c:pt idx="3297">
                  <c:v>4.9171759259479586</c:v>
                </c:pt>
                <c:pt idx="3298">
                  <c:v>4.9179050926177297</c:v>
                </c:pt>
                <c:pt idx="3299">
                  <c:v>4.9186342592875008</c:v>
                </c:pt>
                <c:pt idx="3300">
                  <c:v>4.9193518518804922</c:v>
                </c:pt>
                <c:pt idx="3301">
                  <c:v>4.9200810185429873</c:v>
                </c:pt>
                <c:pt idx="3302">
                  <c:v>4.9208101852127584</c:v>
                </c:pt>
                <c:pt idx="3303">
                  <c:v>4.9215277778057498</c:v>
                </c:pt>
                <c:pt idx="3304">
                  <c:v>4.9222569444682449</c:v>
                </c:pt>
                <c:pt idx="3305">
                  <c:v>4.922986111138016</c:v>
                </c:pt>
                <c:pt idx="3306">
                  <c:v>4.9237037037310074</c:v>
                </c:pt>
                <c:pt idx="3307">
                  <c:v>4.9244907407628489</c:v>
                </c:pt>
                <c:pt idx="3308">
                  <c:v>4.9252083333558403</c:v>
                </c:pt>
                <c:pt idx="3309">
                  <c:v>4.9259375000256114</c:v>
                </c:pt>
                <c:pt idx="3310">
                  <c:v>4.9266550926186028</c:v>
                </c:pt>
                <c:pt idx="3311">
                  <c:v>4.9273842592810979</c:v>
                </c:pt>
                <c:pt idx="3312">
                  <c:v>4.928113425950869</c:v>
                </c:pt>
                <c:pt idx="3313">
                  <c:v>4.9288425926206401</c:v>
                </c:pt>
                <c:pt idx="3314">
                  <c:v>4.9295601852136315</c:v>
                </c:pt>
                <c:pt idx="3315">
                  <c:v>4.9302893518761266</c:v>
                </c:pt>
                <c:pt idx="3316">
                  <c:v>4.9310185185458977</c:v>
                </c:pt>
                <c:pt idx="3317">
                  <c:v>4.9317361111388891</c:v>
                </c:pt>
                <c:pt idx="3318">
                  <c:v>4.9324652778013842</c:v>
                </c:pt>
                <c:pt idx="3319">
                  <c:v>4.9331944444711553</c:v>
                </c:pt>
                <c:pt idx="3320">
                  <c:v>4.9339120370641467</c:v>
                </c:pt>
                <c:pt idx="3321">
                  <c:v>4.9346412037266418</c:v>
                </c:pt>
                <c:pt idx="3322">
                  <c:v>4.9353703703964129</c:v>
                </c:pt>
                <c:pt idx="3323">
                  <c:v>4.9360879629894043</c:v>
                </c:pt>
                <c:pt idx="3324">
                  <c:v>4.9368171296518994</c:v>
                </c:pt>
                <c:pt idx="3325">
                  <c:v>4.9375462963216705</c:v>
                </c:pt>
                <c:pt idx="3326">
                  <c:v>4.9382638889146619</c:v>
                </c:pt>
                <c:pt idx="3327">
                  <c:v>4.9389930555771571</c:v>
                </c:pt>
                <c:pt idx="3328">
                  <c:v>4.9397222222469281</c:v>
                </c:pt>
                <c:pt idx="3329">
                  <c:v>4.9404398148399196</c:v>
                </c:pt>
                <c:pt idx="3330">
                  <c:v>4.9411689815096906</c:v>
                </c:pt>
                <c:pt idx="3331">
                  <c:v>4.9418981481721858</c:v>
                </c:pt>
                <c:pt idx="3332">
                  <c:v>4.9426157407651772</c:v>
                </c:pt>
                <c:pt idx="3333">
                  <c:v>4.9433912037275149</c:v>
                </c:pt>
                <c:pt idx="3334">
                  <c:v>4.944120370397286</c:v>
                </c:pt>
                <c:pt idx="3335">
                  <c:v>4.9448495370597811</c:v>
                </c:pt>
                <c:pt idx="3336">
                  <c:v>4.9455671296527726</c:v>
                </c:pt>
                <c:pt idx="3337">
                  <c:v>4.9462962963225436</c:v>
                </c:pt>
                <c:pt idx="3338">
                  <c:v>4.9470254629850388</c:v>
                </c:pt>
                <c:pt idx="3339">
                  <c:v>4.9478009259546525</c:v>
                </c:pt>
                <c:pt idx="3340">
                  <c:v>4.9485185185403679</c:v>
                </c:pt>
                <c:pt idx="3341">
                  <c:v>4.949247685210139</c:v>
                </c:pt>
                <c:pt idx="3342">
                  <c:v>4.9499768518799101</c:v>
                </c:pt>
                <c:pt idx="3343">
                  <c:v>4.9506944444729015</c:v>
                </c:pt>
                <c:pt idx="3344">
                  <c:v>4.9514236111353966</c:v>
                </c:pt>
                <c:pt idx="3345">
                  <c:v>4.9521990740977344</c:v>
                </c:pt>
                <c:pt idx="3346">
                  <c:v>4.9529282407675055</c:v>
                </c:pt>
                <c:pt idx="3347">
                  <c:v>4.9536574074300006</c:v>
                </c:pt>
                <c:pt idx="3348">
                  <c:v>4.954375000022992</c:v>
                </c:pt>
                <c:pt idx="3349">
                  <c:v>4.9551041666927631</c:v>
                </c:pt>
                <c:pt idx="3350">
                  <c:v>4.9558333333552582</c:v>
                </c:pt>
                <c:pt idx="3351">
                  <c:v>4.9566087963248719</c:v>
                </c:pt>
                <c:pt idx="3352">
                  <c:v>4.9573263889105874</c:v>
                </c:pt>
                <c:pt idx="3353">
                  <c:v>4.9580555555803585</c:v>
                </c:pt>
                <c:pt idx="3354">
                  <c:v>4.9587847222501296</c:v>
                </c:pt>
                <c:pt idx="3355">
                  <c:v>4.959502314843121</c:v>
                </c:pt>
                <c:pt idx="3356">
                  <c:v>4.9602314815056161</c:v>
                </c:pt>
                <c:pt idx="3357">
                  <c:v>4.9609606481753872</c:v>
                </c:pt>
                <c:pt idx="3358">
                  <c:v>4.9616782407683786</c:v>
                </c:pt>
                <c:pt idx="3359">
                  <c:v>4.9624074074308737</c:v>
                </c:pt>
                <c:pt idx="3360">
                  <c:v>4.9631365741006448</c:v>
                </c:pt>
                <c:pt idx="3361">
                  <c:v>4.9638541666936362</c:v>
                </c:pt>
                <c:pt idx="3362">
                  <c:v>4.9645833333561313</c:v>
                </c:pt>
                <c:pt idx="3363">
                  <c:v>4.9653125000259024</c:v>
                </c:pt>
                <c:pt idx="3364">
                  <c:v>4.9660300926188938</c:v>
                </c:pt>
                <c:pt idx="3365">
                  <c:v>4.9667592592813889</c:v>
                </c:pt>
                <c:pt idx="3366">
                  <c:v>4.96748842595116</c:v>
                </c:pt>
                <c:pt idx="3367">
                  <c:v>4.9682060185441514</c:v>
                </c:pt>
                <c:pt idx="3368">
                  <c:v>4.9689351852139225</c:v>
                </c:pt>
                <c:pt idx="3369">
                  <c:v>4.9696643518764176</c:v>
                </c:pt>
                <c:pt idx="3370">
                  <c:v>4.9703935185461887</c:v>
                </c:pt>
                <c:pt idx="3371">
                  <c:v>4.9711111111391801</c:v>
                </c:pt>
                <c:pt idx="3372">
                  <c:v>4.9718402778016753</c:v>
                </c:pt>
                <c:pt idx="3373">
                  <c:v>4.9725694444714463</c:v>
                </c:pt>
                <c:pt idx="3374">
                  <c:v>4.9732870370644378</c:v>
                </c:pt>
                <c:pt idx="3375">
                  <c:v>4.9740162037269329</c:v>
                </c:pt>
                <c:pt idx="3376">
                  <c:v>4.9747337963199243</c:v>
                </c:pt>
                <c:pt idx="3377">
                  <c:v>4.9754629629896954</c:v>
                </c:pt>
                <c:pt idx="3378">
                  <c:v>4.9761921296521905</c:v>
                </c:pt>
                <c:pt idx="3379">
                  <c:v>4.9769212963219616</c:v>
                </c:pt>
                <c:pt idx="3380">
                  <c:v>4.977638888914953</c:v>
                </c:pt>
                <c:pt idx="3381">
                  <c:v>4.9783680555774481</c:v>
                </c:pt>
                <c:pt idx="3382">
                  <c:v>4.9790972222472192</c:v>
                </c:pt>
                <c:pt idx="3383">
                  <c:v>4.9798148148402106</c:v>
                </c:pt>
                <c:pt idx="3384">
                  <c:v>4.9805439815099817</c:v>
                </c:pt>
                <c:pt idx="3385">
                  <c:v>4.9812615740956971</c:v>
                </c:pt>
                <c:pt idx="3386">
                  <c:v>4.9819907407654682</c:v>
                </c:pt>
                <c:pt idx="3387">
                  <c:v>4.982766203727806</c:v>
                </c:pt>
                <c:pt idx="3388">
                  <c:v>4.9834953703975771</c:v>
                </c:pt>
                <c:pt idx="3389">
                  <c:v>4.9842245370600722</c:v>
                </c:pt>
                <c:pt idx="3390">
                  <c:v>4.9849421296530636</c:v>
                </c:pt>
                <c:pt idx="3391">
                  <c:v>4.9856712963228347</c:v>
                </c:pt>
                <c:pt idx="3392">
                  <c:v>4.9864004629853298</c:v>
                </c:pt>
                <c:pt idx="3393">
                  <c:v>4.9871180555783212</c:v>
                </c:pt>
                <c:pt idx="3394">
                  <c:v>4.9878472222480923</c:v>
                </c:pt>
                <c:pt idx="3395">
                  <c:v>4.9885763889105874</c:v>
                </c:pt>
                <c:pt idx="3396">
                  <c:v>4.9893055555803585</c:v>
                </c:pt>
                <c:pt idx="3397">
                  <c:v>4.9900231481733499</c:v>
                </c:pt>
                <c:pt idx="3398">
                  <c:v>4.990752314843121</c:v>
                </c:pt>
                <c:pt idx="3399">
                  <c:v>4.9914699074361124</c:v>
                </c:pt>
                <c:pt idx="3400">
                  <c:v>4.9921990740986075</c:v>
                </c:pt>
                <c:pt idx="3401">
                  <c:v>4.9929282407683786</c:v>
                </c:pt>
                <c:pt idx="3402">
                  <c:v>4.99364583336137</c:v>
                </c:pt>
                <c:pt idx="3403">
                  <c:v>4.9944328703932115</c:v>
                </c:pt>
                <c:pt idx="3404">
                  <c:v>4.9951504629862029</c:v>
                </c:pt>
                <c:pt idx="3405">
                  <c:v>4.995879629655974</c:v>
                </c:pt>
                <c:pt idx="3406">
                  <c:v>4.9966087963184691</c:v>
                </c:pt>
                <c:pt idx="3407">
                  <c:v>4.9973263889114605</c:v>
                </c:pt>
                <c:pt idx="3408">
                  <c:v>4.9980555555812316</c:v>
                </c:pt>
                <c:pt idx="3409">
                  <c:v>4.9987847222437267</c:v>
                </c:pt>
                <c:pt idx="3410">
                  <c:v>4.9995023148367181</c:v>
                </c:pt>
                <c:pt idx="3411">
                  <c:v>5.0002314815064892</c:v>
                </c:pt>
                <c:pt idx="3412">
                  <c:v>5.0009606481762603</c:v>
                </c:pt>
                <c:pt idx="3413">
                  <c:v>5.0016782407692517</c:v>
                </c:pt>
                <c:pt idx="3414">
                  <c:v>5.0024074074317468</c:v>
                </c:pt>
                <c:pt idx="3415">
                  <c:v>5.0031365741015179</c:v>
                </c:pt>
                <c:pt idx="3416">
                  <c:v>5.0038541666945093</c:v>
                </c:pt>
                <c:pt idx="3417">
                  <c:v>5.0045833333570044</c:v>
                </c:pt>
                <c:pt idx="3418">
                  <c:v>5.0053009259499959</c:v>
                </c:pt>
                <c:pt idx="3419">
                  <c:v>5.0060300926197669</c:v>
                </c:pt>
                <c:pt idx="3420">
                  <c:v>5.0067592592822621</c:v>
                </c:pt>
                <c:pt idx="3421">
                  <c:v>5.0074884259520331</c:v>
                </c:pt>
                <c:pt idx="3422">
                  <c:v>5.0082060185450246</c:v>
                </c:pt>
                <c:pt idx="3423">
                  <c:v>5.0089351852075197</c:v>
                </c:pt>
                <c:pt idx="3424">
                  <c:v>5.0096527778005111</c:v>
                </c:pt>
                <c:pt idx="3425">
                  <c:v>5.0103819444702822</c:v>
                </c:pt>
                <c:pt idx="3426">
                  <c:v>5.0111111111327773</c:v>
                </c:pt>
                <c:pt idx="3427">
                  <c:v>5.0118402778025484</c:v>
                </c:pt>
                <c:pt idx="3428">
                  <c:v>5.0125578703955398</c:v>
                </c:pt>
                <c:pt idx="3429">
                  <c:v>5.0132870370653109</c:v>
                </c:pt>
                <c:pt idx="3430">
                  <c:v>5.014016203727806</c:v>
                </c:pt>
                <c:pt idx="3431">
                  <c:v>5.0147337963207974</c:v>
                </c:pt>
                <c:pt idx="3432">
                  <c:v>5.0154629629905685</c:v>
                </c:pt>
                <c:pt idx="3433">
                  <c:v>5.0161921296530636</c:v>
                </c:pt>
                <c:pt idx="3434">
                  <c:v>5.016909722246055</c:v>
                </c:pt>
                <c:pt idx="3435">
                  <c:v>5.0176388889158261</c:v>
                </c:pt>
                <c:pt idx="3436">
                  <c:v>5.0183680555783212</c:v>
                </c:pt>
                <c:pt idx="3437">
                  <c:v>5.0190856481713126</c:v>
                </c:pt>
                <c:pt idx="3438">
                  <c:v>5.0198148148410837</c:v>
                </c:pt>
                <c:pt idx="3439">
                  <c:v>5.0205439815035788</c:v>
                </c:pt>
                <c:pt idx="3440">
                  <c:v>5.0212615740965703</c:v>
                </c:pt>
                <c:pt idx="3441">
                  <c:v>5.0219907407663413</c:v>
                </c:pt>
                <c:pt idx="3442">
                  <c:v>5.0227199074361124</c:v>
                </c:pt>
                <c:pt idx="3443">
                  <c:v>5.0234375000218279</c:v>
                </c:pt>
                <c:pt idx="3444">
                  <c:v>5.0242129629914416</c:v>
                </c:pt>
                <c:pt idx="3445">
                  <c:v>5.0249421296539367</c:v>
                </c:pt>
                <c:pt idx="3446">
                  <c:v>5.0256712963237078</c:v>
                </c:pt>
                <c:pt idx="3447">
                  <c:v>5.0263888889166992</c:v>
                </c:pt>
                <c:pt idx="3448">
                  <c:v>5.0271180555791943</c:v>
                </c:pt>
                <c:pt idx="3449">
                  <c:v>5.0278472222489654</c:v>
                </c:pt>
                <c:pt idx="3450">
                  <c:v>5.0285648148419568</c:v>
                </c:pt>
                <c:pt idx="3451">
                  <c:v>5.0292939815044519</c:v>
                </c:pt>
                <c:pt idx="3452">
                  <c:v>5.030023148174223</c:v>
                </c:pt>
                <c:pt idx="3453">
                  <c:v>5.0307523148367181</c:v>
                </c:pt>
                <c:pt idx="3454">
                  <c:v>5.0314699074297096</c:v>
                </c:pt>
                <c:pt idx="3455">
                  <c:v>5.0321990740994806</c:v>
                </c:pt>
                <c:pt idx="3456">
                  <c:v>5.0329282407692517</c:v>
                </c:pt>
                <c:pt idx="3457">
                  <c:v>5.0336458333549672</c:v>
                </c:pt>
                <c:pt idx="3458">
                  <c:v>5.0343750000247383</c:v>
                </c:pt>
                <c:pt idx="3459">
                  <c:v>5.0351041666945093</c:v>
                </c:pt>
                <c:pt idx="3460">
                  <c:v>5.0358217592875008</c:v>
                </c:pt>
                <c:pt idx="3461">
                  <c:v>5.0365509259499959</c:v>
                </c:pt>
                <c:pt idx="3462">
                  <c:v>5.0372800926197669</c:v>
                </c:pt>
                <c:pt idx="3463">
                  <c:v>5.0379976852127584</c:v>
                </c:pt>
                <c:pt idx="3464">
                  <c:v>5.0387268518752535</c:v>
                </c:pt>
                <c:pt idx="3465">
                  <c:v>5.0394560185450246</c:v>
                </c:pt>
                <c:pt idx="3466">
                  <c:v>5.040173611138016</c:v>
                </c:pt>
                <c:pt idx="3467">
                  <c:v>5.0409027778005111</c:v>
                </c:pt>
                <c:pt idx="3468">
                  <c:v>5.0416319444702822</c:v>
                </c:pt>
                <c:pt idx="3469">
                  <c:v>5.0423495370632736</c:v>
                </c:pt>
                <c:pt idx="3470">
                  <c:v>5.0430787037257687</c:v>
                </c:pt>
                <c:pt idx="3471">
                  <c:v>5.0438078703955398</c:v>
                </c:pt>
                <c:pt idx="3472">
                  <c:v>5.0445254629885312</c:v>
                </c:pt>
                <c:pt idx="3473">
                  <c:v>5.0452546296583023</c:v>
                </c:pt>
                <c:pt idx="3474">
                  <c:v>5.0459837963207974</c:v>
                </c:pt>
                <c:pt idx="3475">
                  <c:v>5.0467013889137888</c:v>
                </c:pt>
                <c:pt idx="3476">
                  <c:v>5.0474305555835599</c:v>
                </c:pt>
                <c:pt idx="3477">
                  <c:v>5.048159722246055</c:v>
                </c:pt>
                <c:pt idx="3478">
                  <c:v>5.0488773148390464</c:v>
                </c:pt>
                <c:pt idx="3479">
                  <c:v>5.0496064815088175</c:v>
                </c:pt>
                <c:pt idx="3480">
                  <c:v>5.0503356481713126</c:v>
                </c:pt>
                <c:pt idx="3481">
                  <c:v>5.0510532407643041</c:v>
                </c:pt>
                <c:pt idx="3482">
                  <c:v>5.0517824074340751</c:v>
                </c:pt>
                <c:pt idx="3483">
                  <c:v>5.0525115740965703</c:v>
                </c:pt>
                <c:pt idx="3484">
                  <c:v>5.0532291666895617</c:v>
                </c:pt>
                <c:pt idx="3485">
                  <c:v>5.0539583333593328</c:v>
                </c:pt>
                <c:pt idx="3486">
                  <c:v>5.0546875000218279</c:v>
                </c:pt>
                <c:pt idx="3487">
                  <c:v>5.0554050926148193</c:v>
                </c:pt>
                <c:pt idx="3488">
                  <c:v>5.0561342592845904</c:v>
                </c:pt>
                <c:pt idx="3489">
                  <c:v>5.0568634259543614</c:v>
                </c:pt>
                <c:pt idx="3490">
                  <c:v>5.0575810185400769</c:v>
                </c:pt>
                <c:pt idx="3491">
                  <c:v>5.058310185209848</c:v>
                </c:pt>
                <c:pt idx="3492">
                  <c:v>5.0590393518796191</c:v>
                </c:pt>
                <c:pt idx="3493">
                  <c:v>5.0597569444726105</c:v>
                </c:pt>
                <c:pt idx="3494">
                  <c:v>5.0604861111351056</c:v>
                </c:pt>
                <c:pt idx="3495">
                  <c:v>5.0612152778048767</c:v>
                </c:pt>
                <c:pt idx="3496">
                  <c:v>5.0619328703978681</c:v>
                </c:pt>
                <c:pt idx="3497">
                  <c:v>5.0626620370603632</c:v>
                </c:pt>
                <c:pt idx="3498">
                  <c:v>5.0633912037301343</c:v>
                </c:pt>
                <c:pt idx="3499">
                  <c:v>5.0641087963231257</c:v>
                </c:pt>
                <c:pt idx="3500">
                  <c:v>5.0648379629856208</c:v>
                </c:pt>
                <c:pt idx="3501">
                  <c:v>5.0655555555786123</c:v>
                </c:pt>
                <c:pt idx="3502">
                  <c:v>5.0662847222483833</c:v>
                </c:pt>
                <c:pt idx="3503">
                  <c:v>5.0670138889108784</c:v>
                </c:pt>
                <c:pt idx="3504">
                  <c:v>5.0677430555806495</c:v>
                </c:pt>
                <c:pt idx="3505">
                  <c:v>5.0684606481736409</c:v>
                </c:pt>
                <c:pt idx="3506">
                  <c:v>5.069189814843412</c:v>
                </c:pt>
                <c:pt idx="3507">
                  <c:v>5.0699189815059071</c:v>
                </c:pt>
                <c:pt idx="3508">
                  <c:v>5.0706365740988986</c:v>
                </c:pt>
                <c:pt idx="3509">
                  <c:v>5.0713657407686696</c:v>
                </c:pt>
                <c:pt idx="3510">
                  <c:v>5.0720949074311648</c:v>
                </c:pt>
                <c:pt idx="3511">
                  <c:v>5.0728125000241562</c:v>
                </c:pt>
                <c:pt idx="3512">
                  <c:v>5.0735416666939273</c:v>
                </c:pt>
                <c:pt idx="3513">
                  <c:v>5.0742708333564224</c:v>
                </c:pt>
                <c:pt idx="3514">
                  <c:v>5.0749884259494138</c:v>
                </c:pt>
                <c:pt idx="3515">
                  <c:v>5.0757638889117516</c:v>
                </c:pt>
                <c:pt idx="3516">
                  <c:v>5.0764930555815226</c:v>
                </c:pt>
                <c:pt idx="3517">
                  <c:v>5.0772222222440178</c:v>
                </c:pt>
                <c:pt idx="3518">
                  <c:v>5.0779398148370092</c:v>
                </c:pt>
                <c:pt idx="3519">
                  <c:v>5.0786689815067803</c:v>
                </c:pt>
                <c:pt idx="3520">
                  <c:v>5.0793981481765513</c:v>
                </c:pt>
                <c:pt idx="3521">
                  <c:v>5.0801736111388891</c:v>
                </c:pt>
                <c:pt idx="3522">
                  <c:v>5.0808912037318805</c:v>
                </c:pt>
                <c:pt idx="3523">
                  <c:v>5.0816203703943756</c:v>
                </c:pt>
                <c:pt idx="3524">
                  <c:v>5.0823495370641467</c:v>
                </c:pt>
                <c:pt idx="3525">
                  <c:v>5.0830671296571381</c:v>
                </c:pt>
                <c:pt idx="3526">
                  <c:v>5.0837962963196333</c:v>
                </c:pt>
                <c:pt idx="3527">
                  <c:v>5.0845254629894043</c:v>
                </c:pt>
                <c:pt idx="3528">
                  <c:v>5.0852430555823958</c:v>
                </c:pt>
                <c:pt idx="3529">
                  <c:v>5.0859722222448909</c:v>
                </c:pt>
                <c:pt idx="3530">
                  <c:v>5.0867013889146619</c:v>
                </c:pt>
                <c:pt idx="3531">
                  <c:v>5.0874189815076534</c:v>
                </c:pt>
                <c:pt idx="3532">
                  <c:v>5.0881944444699911</c:v>
                </c:pt>
                <c:pt idx="3533">
                  <c:v>5.0889236111397622</c:v>
                </c:pt>
                <c:pt idx="3534">
                  <c:v>5.0896527778022573</c:v>
                </c:pt>
                <c:pt idx="3535">
                  <c:v>5.0903703703952488</c:v>
                </c:pt>
                <c:pt idx="3536">
                  <c:v>5.0910995370650198</c:v>
                </c:pt>
                <c:pt idx="3537">
                  <c:v>5.0918287037275149</c:v>
                </c:pt>
                <c:pt idx="3538">
                  <c:v>5.0926041666898527</c:v>
                </c:pt>
                <c:pt idx="3539">
                  <c:v>5.0933333333596238</c:v>
                </c:pt>
                <c:pt idx="3540">
                  <c:v>5.0940509259526152</c:v>
                </c:pt>
                <c:pt idx="3541">
                  <c:v>5.0947800926151103</c:v>
                </c:pt>
                <c:pt idx="3542">
                  <c:v>5.0955092592848814</c:v>
                </c:pt>
                <c:pt idx="3543">
                  <c:v>5.0962268518778728</c:v>
                </c:pt>
                <c:pt idx="3544">
                  <c:v>5.0969560185403679</c:v>
                </c:pt>
                <c:pt idx="3545">
                  <c:v>5.097685185210139</c:v>
                </c:pt>
                <c:pt idx="3546">
                  <c:v>5.0984027778031304</c:v>
                </c:pt>
                <c:pt idx="3547">
                  <c:v>5.0991319444729015</c:v>
                </c:pt>
                <c:pt idx="3548">
                  <c:v>5.0998611111353966</c:v>
                </c:pt>
                <c:pt idx="3549">
                  <c:v>5.1005787037283881</c:v>
                </c:pt>
                <c:pt idx="3550">
                  <c:v>5.1013078703981591</c:v>
                </c:pt>
                <c:pt idx="3551">
                  <c:v>5.1020370370606543</c:v>
                </c:pt>
                <c:pt idx="3552">
                  <c:v>5.1027546296536457</c:v>
                </c:pt>
                <c:pt idx="3553">
                  <c:v>5.1034837963234168</c:v>
                </c:pt>
                <c:pt idx="3554">
                  <c:v>5.1042592592857545</c:v>
                </c:pt>
                <c:pt idx="3555">
                  <c:v>5.1049884259482496</c:v>
                </c:pt>
                <c:pt idx="3556">
                  <c:v>5.1057060185412411</c:v>
                </c:pt>
                <c:pt idx="3557">
                  <c:v>5.1064351852110121</c:v>
                </c:pt>
                <c:pt idx="3558">
                  <c:v>5.1071643518735073</c:v>
                </c:pt>
                <c:pt idx="3559">
                  <c:v>5.1078819444664987</c:v>
                </c:pt>
                <c:pt idx="3560">
                  <c:v>5.1086111111362698</c:v>
                </c:pt>
                <c:pt idx="3561">
                  <c:v>5.1093287037292612</c:v>
                </c:pt>
                <c:pt idx="3562">
                  <c:v>5.1100578703990323</c:v>
                </c:pt>
                <c:pt idx="3563">
                  <c:v>5.1107870370615274</c:v>
                </c:pt>
                <c:pt idx="3564">
                  <c:v>5.1115046296545188</c:v>
                </c:pt>
                <c:pt idx="3565">
                  <c:v>5.1122337963242899</c:v>
                </c:pt>
                <c:pt idx="3566">
                  <c:v>5.112962962986785</c:v>
                </c:pt>
                <c:pt idx="3567">
                  <c:v>5.1136805555797764</c:v>
                </c:pt>
                <c:pt idx="3568">
                  <c:v>5.1144097222495475</c:v>
                </c:pt>
                <c:pt idx="3569">
                  <c:v>5.1151388889120426</c:v>
                </c:pt>
                <c:pt idx="3570">
                  <c:v>5.115856481505034</c:v>
                </c:pt>
                <c:pt idx="3571">
                  <c:v>5.1165856481748051</c:v>
                </c:pt>
                <c:pt idx="3572">
                  <c:v>5.1173148148373002</c:v>
                </c:pt>
                <c:pt idx="3573">
                  <c:v>5.1180324074302916</c:v>
                </c:pt>
                <c:pt idx="3574">
                  <c:v>5.1187615741000627</c:v>
                </c:pt>
                <c:pt idx="3575">
                  <c:v>5.1194907407625578</c:v>
                </c:pt>
                <c:pt idx="3576">
                  <c:v>5.1202083333555493</c:v>
                </c:pt>
                <c:pt idx="3577">
                  <c:v>5.1209375000253203</c:v>
                </c:pt>
                <c:pt idx="3578">
                  <c:v>5.1216666666950914</c:v>
                </c:pt>
                <c:pt idx="3579">
                  <c:v>5.1223842592808069</c:v>
                </c:pt>
                <c:pt idx="3580">
                  <c:v>5.1231134259505779</c:v>
                </c:pt>
                <c:pt idx="3581">
                  <c:v>5.123842592620349</c:v>
                </c:pt>
                <c:pt idx="3582">
                  <c:v>5.1245601852133404</c:v>
                </c:pt>
                <c:pt idx="3583">
                  <c:v>5.1252893518758356</c:v>
                </c:pt>
                <c:pt idx="3584">
                  <c:v>5.1260185185456066</c:v>
                </c:pt>
                <c:pt idx="3585">
                  <c:v>5.1267939815079444</c:v>
                </c:pt>
                <c:pt idx="3586">
                  <c:v>5.1275231481704395</c:v>
                </c:pt>
                <c:pt idx="3587">
                  <c:v>5.1282407407634309</c:v>
                </c:pt>
                <c:pt idx="3588">
                  <c:v>5.128969907433202</c:v>
                </c:pt>
                <c:pt idx="3589">
                  <c:v>5.1296990740956971</c:v>
                </c:pt>
                <c:pt idx="3590">
                  <c:v>5.1304166666886886</c:v>
                </c:pt>
                <c:pt idx="3591">
                  <c:v>5.1311921296583023</c:v>
                </c:pt>
                <c:pt idx="3592">
                  <c:v>5.1319212963207974</c:v>
                </c:pt>
                <c:pt idx="3593">
                  <c:v>5.1326504629905685</c:v>
                </c:pt>
                <c:pt idx="3594">
                  <c:v>5.1333680555835599</c:v>
                </c:pt>
                <c:pt idx="3595">
                  <c:v>5.134097222246055</c:v>
                </c:pt>
                <c:pt idx="3596">
                  <c:v>5.1348263889158261</c:v>
                </c:pt>
                <c:pt idx="3597">
                  <c:v>5.1355439815088175</c:v>
                </c:pt>
                <c:pt idx="3598">
                  <c:v>5.1362731481713126</c:v>
                </c:pt>
                <c:pt idx="3599">
                  <c:v>5.1370023148410837</c:v>
                </c:pt>
                <c:pt idx="3600">
                  <c:v>5.1377199074340751</c:v>
                </c:pt>
                <c:pt idx="3601">
                  <c:v>5.1384490740965703</c:v>
                </c:pt>
                <c:pt idx="3602">
                  <c:v>5.1391782407663413</c:v>
                </c:pt>
                <c:pt idx="3603">
                  <c:v>5.1398958333593328</c:v>
                </c:pt>
                <c:pt idx="3604">
                  <c:v>5.1406250000218279</c:v>
                </c:pt>
                <c:pt idx="3605">
                  <c:v>5.1413541666915989</c:v>
                </c:pt>
                <c:pt idx="3606">
                  <c:v>5.1420717592845904</c:v>
                </c:pt>
                <c:pt idx="3607">
                  <c:v>5.1428009259543614</c:v>
                </c:pt>
                <c:pt idx="3608">
                  <c:v>5.1435300926168566</c:v>
                </c:pt>
                <c:pt idx="3609">
                  <c:v>5.144247685209848</c:v>
                </c:pt>
                <c:pt idx="3610">
                  <c:v>5.1449768518796191</c:v>
                </c:pt>
                <c:pt idx="3611">
                  <c:v>5.1457060185421142</c:v>
                </c:pt>
                <c:pt idx="3612">
                  <c:v>5.1464236111351056</c:v>
                </c:pt>
                <c:pt idx="3613">
                  <c:v>5.1471527778048767</c:v>
                </c:pt>
                <c:pt idx="3614">
                  <c:v>5.1478819444673718</c:v>
                </c:pt>
                <c:pt idx="3615">
                  <c:v>5.1485995370603632</c:v>
                </c:pt>
                <c:pt idx="3616">
                  <c:v>5.1493287037301343</c:v>
                </c:pt>
                <c:pt idx="3617">
                  <c:v>5.1500578703926294</c:v>
                </c:pt>
                <c:pt idx="3618">
                  <c:v>5.1507754629856208</c:v>
                </c:pt>
                <c:pt idx="3619">
                  <c:v>5.1515046296553919</c:v>
                </c:pt>
                <c:pt idx="3620">
                  <c:v>5.152233796317887</c:v>
                </c:pt>
                <c:pt idx="3621">
                  <c:v>5.1529513889108784</c:v>
                </c:pt>
                <c:pt idx="3622">
                  <c:v>5.1536805555806495</c:v>
                </c:pt>
                <c:pt idx="3623">
                  <c:v>5.1544097222504206</c:v>
                </c:pt>
                <c:pt idx="3624">
                  <c:v>5.155127314843412</c:v>
                </c:pt>
                <c:pt idx="3625">
                  <c:v>5.1558564815059071</c:v>
                </c:pt>
                <c:pt idx="3626">
                  <c:v>5.1565856481756782</c:v>
                </c:pt>
                <c:pt idx="3627">
                  <c:v>5.1573032407686696</c:v>
                </c:pt>
                <c:pt idx="3628">
                  <c:v>5.1580324074311648</c:v>
                </c:pt>
                <c:pt idx="3629">
                  <c:v>5.1587615741009358</c:v>
                </c:pt>
                <c:pt idx="3630">
                  <c:v>5.1594791666939273</c:v>
                </c:pt>
                <c:pt idx="3631">
                  <c:v>5.1602083333564224</c:v>
                </c:pt>
                <c:pt idx="3632">
                  <c:v>5.1609375000261934</c:v>
                </c:pt>
                <c:pt idx="3633">
                  <c:v>5.1616550926191849</c:v>
                </c:pt>
                <c:pt idx="3634">
                  <c:v>5.16238425928168</c:v>
                </c:pt>
                <c:pt idx="3635">
                  <c:v>5.1631134259514511</c:v>
                </c:pt>
                <c:pt idx="3636">
                  <c:v>5.1638310185444425</c:v>
                </c:pt>
                <c:pt idx="3637">
                  <c:v>5.1645601852069376</c:v>
                </c:pt>
                <c:pt idx="3638">
                  <c:v>5.1652893518767087</c:v>
                </c:pt>
                <c:pt idx="3639">
                  <c:v>5.1660069444697001</c:v>
                </c:pt>
                <c:pt idx="3640">
                  <c:v>5.1667361111394712</c:v>
                </c:pt>
                <c:pt idx="3641">
                  <c:v>5.1674537037251866</c:v>
                </c:pt>
                <c:pt idx="3642">
                  <c:v>5.1681828703949577</c:v>
                </c:pt>
                <c:pt idx="3643">
                  <c:v>5.1689120370647288</c:v>
                </c:pt>
                <c:pt idx="3644">
                  <c:v>5.1696296296577202</c:v>
                </c:pt>
                <c:pt idx="3645">
                  <c:v>5.1703587963202153</c:v>
                </c:pt>
                <c:pt idx="3646">
                  <c:v>5.1710879629899864</c:v>
                </c:pt>
                <c:pt idx="3647">
                  <c:v>5.1718634259523242</c:v>
                </c:pt>
                <c:pt idx="3648">
                  <c:v>5.1725925926148193</c:v>
                </c:pt>
                <c:pt idx="3649">
                  <c:v>5.1733101852078107</c:v>
                </c:pt>
                <c:pt idx="3650">
                  <c:v>5.1740393518775818</c:v>
                </c:pt>
                <c:pt idx="3651">
                  <c:v>5.1747685185400769</c:v>
                </c:pt>
                <c:pt idx="3652">
                  <c:v>5.1754861111330683</c:v>
                </c:pt>
                <c:pt idx="3653">
                  <c:v>5.1762152778028394</c:v>
                </c:pt>
                <c:pt idx="3654">
                  <c:v>5.1769328703958308</c:v>
                </c:pt>
                <c:pt idx="3655">
                  <c:v>5.1776620370656019</c:v>
                </c:pt>
                <c:pt idx="3656">
                  <c:v>5.178391203728097</c:v>
                </c:pt>
                <c:pt idx="3657">
                  <c:v>5.1791087963210884</c:v>
                </c:pt>
                <c:pt idx="3658">
                  <c:v>5.1798379629908595</c:v>
                </c:pt>
                <c:pt idx="3659">
                  <c:v>5.1805671296533546</c:v>
                </c:pt>
                <c:pt idx="3660">
                  <c:v>5.1812847222463461</c:v>
                </c:pt>
                <c:pt idx="3661">
                  <c:v>5.1820138889161171</c:v>
                </c:pt>
                <c:pt idx="3662">
                  <c:v>5.1827430555786123</c:v>
                </c:pt>
                <c:pt idx="3663">
                  <c:v>5.1834722222483833</c:v>
                </c:pt>
                <c:pt idx="3664">
                  <c:v>5.1841898148413748</c:v>
                </c:pt>
                <c:pt idx="3665">
                  <c:v>5.1849189815038699</c:v>
                </c:pt>
                <c:pt idx="3666">
                  <c:v>5.1856365740968613</c:v>
                </c:pt>
                <c:pt idx="3667">
                  <c:v>5.1863657407666324</c:v>
                </c:pt>
                <c:pt idx="3668">
                  <c:v>5.1870949074291275</c:v>
                </c:pt>
                <c:pt idx="3669">
                  <c:v>5.1878125000221189</c:v>
                </c:pt>
                <c:pt idx="3670">
                  <c:v>5.18854166669189</c:v>
                </c:pt>
                <c:pt idx="3671">
                  <c:v>5.1892708333616611</c:v>
                </c:pt>
                <c:pt idx="3672">
                  <c:v>5.1899884259546525</c:v>
                </c:pt>
                <c:pt idx="3673">
                  <c:v>5.1907175926171476</c:v>
                </c:pt>
                <c:pt idx="3674">
                  <c:v>5.1914467592869187</c:v>
                </c:pt>
                <c:pt idx="3675">
                  <c:v>5.1921643518799101</c:v>
                </c:pt>
                <c:pt idx="3676">
                  <c:v>5.1928935185424052</c:v>
                </c:pt>
                <c:pt idx="3677">
                  <c:v>5.1936226852121763</c:v>
                </c:pt>
                <c:pt idx="3678">
                  <c:v>5.1943402778051677</c:v>
                </c:pt>
                <c:pt idx="3679">
                  <c:v>5.1950694444676628</c:v>
                </c:pt>
                <c:pt idx="3680">
                  <c:v>5.1957986111374339</c:v>
                </c:pt>
                <c:pt idx="3681">
                  <c:v>5.1965162037304253</c:v>
                </c:pt>
                <c:pt idx="3682">
                  <c:v>5.1972453703929204</c:v>
                </c:pt>
                <c:pt idx="3683">
                  <c:v>5.1979745370626915</c:v>
                </c:pt>
                <c:pt idx="3684">
                  <c:v>5.1986921296556829</c:v>
                </c:pt>
                <c:pt idx="3685">
                  <c:v>5.1994212963181781</c:v>
                </c:pt>
                <c:pt idx="3686">
                  <c:v>5.2001504629879491</c:v>
                </c:pt>
                <c:pt idx="3687">
                  <c:v>5.2008680555809406</c:v>
                </c:pt>
                <c:pt idx="3688">
                  <c:v>5.2015972222507116</c:v>
                </c:pt>
                <c:pt idx="3689">
                  <c:v>5.2023148148364271</c:v>
                </c:pt>
                <c:pt idx="3690">
                  <c:v>5.2030439815061982</c:v>
                </c:pt>
                <c:pt idx="3691">
                  <c:v>5.2037731481759693</c:v>
                </c:pt>
                <c:pt idx="3692">
                  <c:v>5.2045023148384644</c:v>
                </c:pt>
                <c:pt idx="3693">
                  <c:v>5.2052199074314558</c:v>
                </c:pt>
                <c:pt idx="3694">
                  <c:v>5.2059490741012269</c:v>
                </c:pt>
                <c:pt idx="3695">
                  <c:v>5.206678240763722</c:v>
                </c:pt>
                <c:pt idx="3696">
                  <c:v>5.2073958333567134</c:v>
                </c:pt>
                <c:pt idx="3697">
                  <c:v>5.2081250000264845</c:v>
                </c:pt>
                <c:pt idx="3698">
                  <c:v>5.2088541666889796</c:v>
                </c:pt>
                <c:pt idx="3699">
                  <c:v>5.209571759281971</c:v>
                </c:pt>
                <c:pt idx="3700">
                  <c:v>5.2103009259517421</c:v>
                </c:pt>
                <c:pt idx="3701">
                  <c:v>5.2110300926142372</c:v>
                </c:pt>
                <c:pt idx="3702">
                  <c:v>5.2117592592840083</c:v>
                </c:pt>
                <c:pt idx="3703">
                  <c:v>5.2125347222463461</c:v>
                </c:pt>
                <c:pt idx="3704">
                  <c:v>5.2132523148393375</c:v>
                </c:pt>
                <c:pt idx="3705">
                  <c:v>5.2139814815091086</c:v>
                </c:pt>
                <c:pt idx="3706">
                  <c:v>5.2147106481716037</c:v>
                </c:pt>
                <c:pt idx="3707">
                  <c:v>5.2154282407645951</c:v>
                </c:pt>
                <c:pt idx="3708">
                  <c:v>5.2161574074343662</c:v>
                </c:pt>
                <c:pt idx="3709">
                  <c:v>5.2168865740968613</c:v>
                </c:pt>
                <c:pt idx="3710">
                  <c:v>5.2176041666898527</c:v>
                </c:pt>
                <c:pt idx="3711">
                  <c:v>5.2183333333596238</c:v>
                </c:pt>
                <c:pt idx="3712">
                  <c:v>5.2190625000221189</c:v>
                </c:pt>
                <c:pt idx="3713">
                  <c:v>5.21979166669189</c:v>
                </c:pt>
                <c:pt idx="3714">
                  <c:v>5.2205092592848814</c:v>
                </c:pt>
                <c:pt idx="3715">
                  <c:v>5.2212384259546525</c:v>
                </c:pt>
                <c:pt idx="3716">
                  <c:v>5.2219675926171476</c:v>
                </c:pt>
                <c:pt idx="3717">
                  <c:v>5.222685185210139</c:v>
                </c:pt>
                <c:pt idx="3718">
                  <c:v>5.2234143518799101</c:v>
                </c:pt>
                <c:pt idx="3719">
                  <c:v>5.2241898148422479</c:v>
                </c:pt>
                <c:pt idx="3720">
                  <c:v>5.2249074074352393</c:v>
                </c:pt>
                <c:pt idx="3721">
                  <c:v>5.2256365740977344</c:v>
                </c:pt>
                <c:pt idx="3722">
                  <c:v>5.2263657407675055</c:v>
                </c:pt>
                <c:pt idx="3723">
                  <c:v>5.2270949074300006</c:v>
                </c:pt>
                <c:pt idx="3724">
                  <c:v>5.227812500022992</c:v>
                </c:pt>
                <c:pt idx="3725">
                  <c:v>5.2285879629853298</c:v>
                </c:pt>
                <c:pt idx="3726">
                  <c:v>5.2293171296551009</c:v>
                </c:pt>
                <c:pt idx="3727">
                  <c:v>5.2300462963248719</c:v>
                </c:pt>
                <c:pt idx="3728">
                  <c:v>5.2307638889105874</c:v>
                </c:pt>
                <c:pt idx="3729">
                  <c:v>5.2314930555803585</c:v>
                </c:pt>
                <c:pt idx="3730">
                  <c:v>5.2322222222501296</c:v>
                </c:pt>
                <c:pt idx="3731">
                  <c:v>5.232939814843121</c:v>
                </c:pt>
                <c:pt idx="3732">
                  <c:v>5.2336689815056161</c:v>
                </c:pt>
                <c:pt idx="3733">
                  <c:v>5.2343981481753872</c:v>
                </c:pt>
                <c:pt idx="3734">
                  <c:v>5.2351157407683786</c:v>
                </c:pt>
                <c:pt idx="3735">
                  <c:v>5.2358449074308737</c:v>
                </c:pt>
                <c:pt idx="3736">
                  <c:v>5.2365740741006448</c:v>
                </c:pt>
                <c:pt idx="3737">
                  <c:v>5.2372916666936362</c:v>
                </c:pt>
                <c:pt idx="3738">
                  <c:v>5.2380208333561313</c:v>
                </c:pt>
                <c:pt idx="3739">
                  <c:v>5.2387500000259024</c:v>
                </c:pt>
                <c:pt idx="3740">
                  <c:v>5.2394675926188938</c:v>
                </c:pt>
                <c:pt idx="3741">
                  <c:v>5.2401967592813889</c:v>
                </c:pt>
                <c:pt idx="3742">
                  <c:v>5.24092592595116</c:v>
                </c:pt>
                <c:pt idx="3743">
                  <c:v>5.2416435185441514</c:v>
                </c:pt>
                <c:pt idx="3744">
                  <c:v>5.2423726852139225</c:v>
                </c:pt>
                <c:pt idx="3745">
                  <c:v>5.2431018518764176</c:v>
                </c:pt>
                <c:pt idx="3746">
                  <c:v>5.2438194444694091</c:v>
                </c:pt>
                <c:pt idx="3747">
                  <c:v>5.2445486111391801</c:v>
                </c:pt>
                <c:pt idx="3748">
                  <c:v>5.2452777778016753</c:v>
                </c:pt>
                <c:pt idx="3749">
                  <c:v>5.2459953703946667</c:v>
                </c:pt>
                <c:pt idx="3750">
                  <c:v>5.2467245370644378</c:v>
                </c:pt>
                <c:pt idx="3751">
                  <c:v>5.2475000000267755</c:v>
                </c:pt>
                <c:pt idx="3752">
                  <c:v>5.2482291666892706</c:v>
                </c:pt>
                <c:pt idx="3753">
                  <c:v>5.2489467592822621</c:v>
                </c:pt>
                <c:pt idx="3754">
                  <c:v>5.2496759259520331</c:v>
                </c:pt>
                <c:pt idx="3755">
                  <c:v>5.2504050926145283</c:v>
                </c:pt>
                <c:pt idx="3756">
                  <c:v>5.2511226852075197</c:v>
                </c:pt>
                <c:pt idx="3757">
                  <c:v>5.2518518518772908</c:v>
                </c:pt>
                <c:pt idx="3758">
                  <c:v>5.2525810185470618</c:v>
                </c:pt>
                <c:pt idx="3759">
                  <c:v>5.2532986111327773</c:v>
                </c:pt>
                <c:pt idx="3760">
                  <c:v>5.2540277778025484</c:v>
                </c:pt>
                <c:pt idx="3761">
                  <c:v>5.2547569444723194</c:v>
                </c:pt>
                <c:pt idx="3762">
                  <c:v>5.2554745370653109</c:v>
                </c:pt>
                <c:pt idx="3763">
                  <c:v>5.256203703727806</c:v>
                </c:pt>
                <c:pt idx="3764">
                  <c:v>5.2569328703975771</c:v>
                </c:pt>
                <c:pt idx="3765">
                  <c:v>5.2576504629905685</c:v>
                </c:pt>
                <c:pt idx="3766">
                  <c:v>5.2583796296530636</c:v>
                </c:pt>
                <c:pt idx="3767">
                  <c:v>5.2591087963228347</c:v>
                </c:pt>
                <c:pt idx="3768">
                  <c:v>5.2598263889158261</c:v>
                </c:pt>
                <c:pt idx="3769">
                  <c:v>5.2605555555783212</c:v>
                </c:pt>
                <c:pt idx="3770">
                  <c:v>5.2612847222480923</c:v>
                </c:pt>
                <c:pt idx="3771">
                  <c:v>5.2620138889105874</c:v>
                </c:pt>
                <c:pt idx="3772">
                  <c:v>5.2627314815035788</c:v>
                </c:pt>
                <c:pt idx="3773">
                  <c:v>5.2634606481733499</c:v>
                </c:pt>
                <c:pt idx="3774">
                  <c:v>5.2641782407663413</c:v>
                </c:pt>
                <c:pt idx="3775">
                  <c:v>5.2649074074361124</c:v>
                </c:pt>
                <c:pt idx="3776">
                  <c:v>5.2656365740986075</c:v>
                </c:pt>
                <c:pt idx="3777">
                  <c:v>5.2663541666915989</c:v>
                </c:pt>
                <c:pt idx="3778">
                  <c:v>5.26708333336137</c:v>
                </c:pt>
                <c:pt idx="3779">
                  <c:v>5.2678125000238651</c:v>
                </c:pt>
                <c:pt idx="3780">
                  <c:v>5.2685300926168566</c:v>
                </c:pt>
                <c:pt idx="3781">
                  <c:v>5.2692592592866276</c:v>
                </c:pt>
                <c:pt idx="3782">
                  <c:v>5.2699884259491228</c:v>
                </c:pt>
                <c:pt idx="3783">
                  <c:v>5.2707060185421142</c:v>
                </c:pt>
                <c:pt idx="3784">
                  <c:v>5.2714351852118853</c:v>
                </c:pt>
                <c:pt idx="3785">
                  <c:v>5.2721643518743804</c:v>
                </c:pt>
                <c:pt idx="3786">
                  <c:v>5.2728819444673718</c:v>
                </c:pt>
                <c:pt idx="3787">
                  <c:v>5.2736574074297096</c:v>
                </c:pt>
                <c:pt idx="3788">
                  <c:v>5.2743865740994806</c:v>
                </c:pt>
                <c:pt idx="3789">
                  <c:v>5.2751157407692517</c:v>
                </c:pt>
                <c:pt idx="3790">
                  <c:v>5.2758333333549672</c:v>
                </c:pt>
                <c:pt idx="3791">
                  <c:v>5.2765625000247383</c:v>
                </c:pt>
                <c:pt idx="3792">
                  <c:v>5.2772916666945093</c:v>
                </c:pt>
                <c:pt idx="3793">
                  <c:v>5.2780092592875008</c:v>
                </c:pt>
                <c:pt idx="3794">
                  <c:v>5.2787384259499959</c:v>
                </c:pt>
                <c:pt idx="3795">
                  <c:v>5.2794675926197669</c:v>
                </c:pt>
                <c:pt idx="3796">
                  <c:v>5.2801851852127584</c:v>
                </c:pt>
                <c:pt idx="3797">
                  <c:v>5.2809143518752535</c:v>
                </c:pt>
                <c:pt idx="3798">
                  <c:v>5.2816435185450246</c:v>
                </c:pt>
                <c:pt idx="3799">
                  <c:v>5.282361111138016</c:v>
                </c:pt>
                <c:pt idx="3800">
                  <c:v>5.2830902778005111</c:v>
                </c:pt>
                <c:pt idx="3801">
                  <c:v>5.2838078703935025</c:v>
                </c:pt>
                <c:pt idx="3802">
                  <c:v>5.2845370370632736</c:v>
                </c:pt>
                <c:pt idx="3803">
                  <c:v>5.2852662037257687</c:v>
                </c:pt>
                <c:pt idx="3804">
                  <c:v>5.2859837963187601</c:v>
                </c:pt>
                <c:pt idx="3805">
                  <c:v>5.2867129629885312</c:v>
                </c:pt>
                <c:pt idx="3806">
                  <c:v>5.2874421296583023</c:v>
                </c:pt>
                <c:pt idx="3807">
                  <c:v>5.2881597222440178</c:v>
                </c:pt>
                <c:pt idx="3808">
                  <c:v>5.2888888889137888</c:v>
                </c:pt>
                <c:pt idx="3809">
                  <c:v>5.2896180555835599</c:v>
                </c:pt>
                <c:pt idx="3810">
                  <c:v>5.2903356481765513</c:v>
                </c:pt>
                <c:pt idx="3811">
                  <c:v>5.2910648148390464</c:v>
                </c:pt>
                <c:pt idx="3812">
                  <c:v>5.2917939815088175</c:v>
                </c:pt>
                <c:pt idx="3813">
                  <c:v>5.2925694444711553</c:v>
                </c:pt>
                <c:pt idx="3814">
                  <c:v>5.2932986111336504</c:v>
                </c:pt>
                <c:pt idx="3815">
                  <c:v>5.2940162037266418</c:v>
                </c:pt>
                <c:pt idx="3816">
                  <c:v>5.2947453703964129</c:v>
                </c:pt>
                <c:pt idx="3817">
                  <c:v>5.295474537058908</c:v>
                </c:pt>
                <c:pt idx="3818">
                  <c:v>5.2961921296518994</c:v>
                </c:pt>
                <c:pt idx="3819">
                  <c:v>5.2969675926142372</c:v>
                </c:pt>
                <c:pt idx="3820">
                  <c:v>5.2976967592840083</c:v>
                </c:pt>
                <c:pt idx="3821">
                  <c:v>5.2984259259537794</c:v>
                </c:pt>
                <c:pt idx="3822">
                  <c:v>5.2991435185467708</c:v>
                </c:pt>
                <c:pt idx="3823">
                  <c:v>5.2998726852092659</c:v>
                </c:pt>
                <c:pt idx="3824">
                  <c:v>5.300601851879037</c:v>
                </c:pt>
                <c:pt idx="3825">
                  <c:v>5.3013194444720284</c:v>
                </c:pt>
                <c:pt idx="3826">
                  <c:v>5.3020486111345235</c:v>
                </c:pt>
                <c:pt idx="3827">
                  <c:v>5.3027777778042946</c:v>
                </c:pt>
                <c:pt idx="3828">
                  <c:v>5.303495370397286</c:v>
                </c:pt>
                <c:pt idx="3829">
                  <c:v>5.3042245370597811</c:v>
                </c:pt>
                <c:pt idx="3830">
                  <c:v>5.3050000000221189</c:v>
                </c:pt>
                <c:pt idx="3831">
                  <c:v>5.30572916669189</c:v>
                </c:pt>
                <c:pt idx="3832">
                  <c:v>5.3064583333616611</c:v>
                </c:pt>
                <c:pt idx="3833">
                  <c:v>5.3071759259546525</c:v>
                </c:pt>
                <c:pt idx="3834">
                  <c:v>5.3079050926171476</c:v>
                </c:pt>
                <c:pt idx="3835">
                  <c:v>5.3086342592869187</c:v>
                </c:pt>
                <c:pt idx="3836">
                  <c:v>5.3093981481724768</c:v>
                </c:pt>
                <c:pt idx="3837">
                  <c:v>5.3101273148422479</c:v>
                </c:pt>
                <c:pt idx="3838">
                  <c:v>5.310856481504743</c:v>
                </c:pt>
                <c:pt idx="3839">
                  <c:v>5.3115856481745141</c:v>
                </c:pt>
                <c:pt idx="3840">
                  <c:v>5.3123032407675055</c:v>
                </c:pt>
                <c:pt idx="3841">
                  <c:v>5.3130324074300006</c:v>
                </c:pt>
                <c:pt idx="3842">
                  <c:v>5.3138078703923384</c:v>
                </c:pt>
                <c:pt idx="3843">
                  <c:v>5.3145370370621094</c:v>
                </c:pt>
                <c:pt idx="3844">
                  <c:v>5.3152546296551009</c:v>
                </c:pt>
                <c:pt idx="3845">
                  <c:v>5.3159837963248719</c:v>
                </c:pt>
                <c:pt idx="3846">
                  <c:v>5.3167129629873671</c:v>
                </c:pt>
                <c:pt idx="3847">
                  <c:v>5.3174305555803585</c:v>
                </c:pt>
                <c:pt idx="3848">
                  <c:v>5.3181597222501296</c:v>
                </c:pt>
                <c:pt idx="3849">
                  <c:v>5.3188888889126247</c:v>
                </c:pt>
                <c:pt idx="3850">
                  <c:v>5.3196064815056161</c:v>
                </c:pt>
                <c:pt idx="3851">
                  <c:v>5.3203356481753872</c:v>
                </c:pt>
                <c:pt idx="3852">
                  <c:v>5.3210648148378823</c:v>
                </c:pt>
                <c:pt idx="3853">
                  <c:v>5.3217824074308737</c:v>
                </c:pt>
                <c:pt idx="3854">
                  <c:v>5.3225115741006448</c:v>
                </c:pt>
                <c:pt idx="3855">
                  <c:v>5.3232407407631399</c:v>
                </c:pt>
                <c:pt idx="3856">
                  <c:v>5.3239583333561313</c:v>
                </c:pt>
                <c:pt idx="3857">
                  <c:v>5.3246875000259024</c:v>
                </c:pt>
                <c:pt idx="3858">
                  <c:v>5.3254629629882402</c:v>
                </c:pt>
                <c:pt idx="3859">
                  <c:v>5.3261921296580113</c:v>
                </c:pt>
                <c:pt idx="3860">
                  <c:v>5.3269212963205064</c:v>
                </c:pt>
                <c:pt idx="3861">
                  <c:v>5.3276388889134978</c:v>
                </c:pt>
                <c:pt idx="3862">
                  <c:v>5.3283680555832689</c:v>
                </c:pt>
                <c:pt idx="3863">
                  <c:v>5.329097222245764</c:v>
                </c:pt>
                <c:pt idx="3864">
                  <c:v>5.3298611111385981</c:v>
                </c:pt>
                <c:pt idx="3865">
                  <c:v>5.3305902778010932</c:v>
                </c:pt>
                <c:pt idx="3866">
                  <c:v>5.3313194444708643</c:v>
                </c:pt>
                <c:pt idx="3867">
                  <c:v>5.3320486111333594</c:v>
                </c:pt>
                <c:pt idx="3868">
                  <c:v>5.3327662037263508</c:v>
                </c:pt>
                <c:pt idx="3869">
                  <c:v>5.3334953703961219</c:v>
                </c:pt>
                <c:pt idx="3870">
                  <c:v>5.3342708333584596</c:v>
                </c:pt>
                <c:pt idx="3871">
                  <c:v>5.3350000000282307</c:v>
                </c:pt>
                <c:pt idx="3872">
                  <c:v>5.3357175926212221</c:v>
                </c:pt>
                <c:pt idx="3873">
                  <c:v>5.3364467592837173</c:v>
                </c:pt>
                <c:pt idx="3874">
                  <c:v>5.3371759259534883</c:v>
                </c:pt>
                <c:pt idx="3875">
                  <c:v>5.3378935185464798</c:v>
                </c:pt>
                <c:pt idx="3876">
                  <c:v>5.3386226852089749</c:v>
                </c:pt>
                <c:pt idx="3877">
                  <c:v>5.3393518518787459</c:v>
                </c:pt>
                <c:pt idx="3878">
                  <c:v>5.3400810185412411</c:v>
                </c:pt>
                <c:pt idx="3879">
                  <c:v>5.3407986111342325</c:v>
                </c:pt>
                <c:pt idx="3880">
                  <c:v>5.3415277778040036</c:v>
                </c:pt>
                <c:pt idx="3881">
                  <c:v>5.342245370396995</c:v>
                </c:pt>
                <c:pt idx="3882">
                  <c:v>5.3429745370594901</c:v>
                </c:pt>
                <c:pt idx="3883">
                  <c:v>5.3437037037292612</c:v>
                </c:pt>
                <c:pt idx="3884">
                  <c:v>5.3444212963222526</c:v>
                </c:pt>
                <c:pt idx="3885">
                  <c:v>5.3451504629847477</c:v>
                </c:pt>
                <c:pt idx="3886">
                  <c:v>5.3459259259543614</c:v>
                </c:pt>
                <c:pt idx="3887">
                  <c:v>5.3466550926168566</c:v>
                </c:pt>
                <c:pt idx="3888">
                  <c:v>5.347372685209848</c:v>
                </c:pt>
                <c:pt idx="3889">
                  <c:v>5.3481018518796191</c:v>
                </c:pt>
                <c:pt idx="3890">
                  <c:v>5.3488310185421142</c:v>
                </c:pt>
                <c:pt idx="3891">
                  <c:v>5.3495486111351056</c:v>
                </c:pt>
                <c:pt idx="3892">
                  <c:v>5.3503240740974434</c:v>
                </c:pt>
                <c:pt idx="3893">
                  <c:v>5.3510532407672144</c:v>
                </c:pt>
                <c:pt idx="3894">
                  <c:v>5.3517824074297096</c:v>
                </c:pt>
                <c:pt idx="3895">
                  <c:v>5.352500000022701</c:v>
                </c:pt>
                <c:pt idx="3896">
                  <c:v>5.3532291666924721</c:v>
                </c:pt>
                <c:pt idx="3897">
                  <c:v>5.3539583333549672</c:v>
                </c:pt>
                <c:pt idx="3898">
                  <c:v>5.3546759259479586</c:v>
                </c:pt>
                <c:pt idx="3899">
                  <c:v>5.3554050926177297</c:v>
                </c:pt>
                <c:pt idx="3900">
                  <c:v>5.3561342592875008</c:v>
                </c:pt>
                <c:pt idx="3901">
                  <c:v>5.3568518518804922</c:v>
                </c:pt>
                <c:pt idx="3902">
                  <c:v>5.3575810185429873</c:v>
                </c:pt>
                <c:pt idx="3903">
                  <c:v>5.3583564815053251</c:v>
                </c:pt>
                <c:pt idx="3904">
                  <c:v>5.3590856481750961</c:v>
                </c:pt>
                <c:pt idx="3905">
                  <c:v>5.3598032407680876</c:v>
                </c:pt>
                <c:pt idx="3906">
                  <c:v>5.3605324074305827</c:v>
                </c:pt>
                <c:pt idx="3907">
                  <c:v>5.3612615741003538</c:v>
                </c:pt>
                <c:pt idx="3908">
                  <c:v>5.3619791666933452</c:v>
                </c:pt>
                <c:pt idx="3909">
                  <c:v>5.3627546296556829</c:v>
                </c:pt>
                <c:pt idx="3910">
                  <c:v>5.3634837963181781</c:v>
                </c:pt>
                <c:pt idx="3911">
                  <c:v>5.3642129629879491</c:v>
                </c:pt>
                <c:pt idx="3912">
                  <c:v>5.3649305555809406</c:v>
                </c:pt>
                <c:pt idx="3913">
                  <c:v>5.3656597222507116</c:v>
                </c:pt>
                <c:pt idx="3914">
                  <c:v>5.3663888889132068</c:v>
                </c:pt>
                <c:pt idx="3915">
                  <c:v>5.3671064815061982</c:v>
                </c:pt>
                <c:pt idx="3916">
                  <c:v>5.3678356481759693</c:v>
                </c:pt>
                <c:pt idx="3917">
                  <c:v>5.3685648148384644</c:v>
                </c:pt>
                <c:pt idx="3918">
                  <c:v>5.3692939815082354</c:v>
                </c:pt>
                <c:pt idx="3919">
                  <c:v>5.3700115741012269</c:v>
                </c:pt>
                <c:pt idx="3920">
                  <c:v>5.370740740763722</c:v>
                </c:pt>
                <c:pt idx="3921">
                  <c:v>5.3714583333567134</c:v>
                </c:pt>
                <c:pt idx="3922">
                  <c:v>5.3721875000264845</c:v>
                </c:pt>
                <c:pt idx="3923">
                  <c:v>5.3729166666889796</c:v>
                </c:pt>
                <c:pt idx="3924">
                  <c:v>5.373634259281971</c:v>
                </c:pt>
                <c:pt idx="3925">
                  <c:v>5.3744212963210884</c:v>
                </c:pt>
                <c:pt idx="3926">
                  <c:v>5.3751388889140799</c:v>
                </c:pt>
                <c:pt idx="3927">
                  <c:v>5.3758680555838509</c:v>
                </c:pt>
                <c:pt idx="3928">
                  <c:v>5.3765972222463461</c:v>
                </c:pt>
                <c:pt idx="3929">
                  <c:v>5.3773148148393375</c:v>
                </c:pt>
                <c:pt idx="3930">
                  <c:v>5.3780439815091086</c:v>
                </c:pt>
                <c:pt idx="3931">
                  <c:v>5.3787731481716037</c:v>
                </c:pt>
                <c:pt idx="3932">
                  <c:v>5.3795023148413748</c:v>
                </c:pt>
                <c:pt idx="3933">
                  <c:v>5.3802199074343662</c:v>
                </c:pt>
                <c:pt idx="3934">
                  <c:v>5.3809490740968613</c:v>
                </c:pt>
                <c:pt idx="3935">
                  <c:v>5.3816782407666324</c:v>
                </c:pt>
                <c:pt idx="3936">
                  <c:v>5.3824074074291275</c:v>
                </c:pt>
                <c:pt idx="3937">
                  <c:v>5.3831250000221189</c:v>
                </c:pt>
                <c:pt idx="3938">
                  <c:v>5.38385416669189</c:v>
                </c:pt>
                <c:pt idx="3939">
                  <c:v>5.3845833333616611</c:v>
                </c:pt>
                <c:pt idx="3940">
                  <c:v>5.3853125000241562</c:v>
                </c:pt>
                <c:pt idx="3941">
                  <c:v>5.3860879629864939</c:v>
                </c:pt>
                <c:pt idx="3942">
                  <c:v>5.386817129656265</c:v>
                </c:pt>
                <c:pt idx="3943">
                  <c:v>5.3875347222492564</c:v>
                </c:pt>
                <c:pt idx="3944">
                  <c:v>5.3882638889117516</c:v>
                </c:pt>
                <c:pt idx="3945">
                  <c:v>5.3889930555815226</c:v>
                </c:pt>
                <c:pt idx="3946">
                  <c:v>5.3897222222440178</c:v>
                </c:pt>
                <c:pt idx="3947">
                  <c:v>5.3904398148370092</c:v>
                </c:pt>
                <c:pt idx="3948">
                  <c:v>5.3911689815067803</c:v>
                </c:pt>
                <c:pt idx="3949">
                  <c:v>5.3918981481765513</c:v>
                </c:pt>
                <c:pt idx="3950">
                  <c:v>5.3926157407622668</c:v>
                </c:pt>
                <c:pt idx="3951">
                  <c:v>5.3933449074320379</c:v>
                </c:pt>
                <c:pt idx="3952">
                  <c:v>5.3940740741018089</c:v>
                </c:pt>
                <c:pt idx="3953">
                  <c:v>5.3948032407643041</c:v>
                </c:pt>
                <c:pt idx="3954">
                  <c:v>5.3955208333572955</c:v>
                </c:pt>
                <c:pt idx="3955">
                  <c:v>5.3962500000270666</c:v>
                </c:pt>
                <c:pt idx="3956">
                  <c:v>5.3969791666895617</c:v>
                </c:pt>
                <c:pt idx="3957">
                  <c:v>5.3977083333593328</c:v>
                </c:pt>
                <c:pt idx="3958">
                  <c:v>5.3984259259523242</c:v>
                </c:pt>
                <c:pt idx="3959">
                  <c:v>5.3991550926148193</c:v>
                </c:pt>
                <c:pt idx="3960">
                  <c:v>5.3998842592845904</c:v>
                </c:pt>
                <c:pt idx="3961">
                  <c:v>5.4006134259543614</c:v>
                </c:pt>
                <c:pt idx="3962">
                  <c:v>5.4013310185400769</c:v>
                </c:pt>
                <c:pt idx="3963">
                  <c:v>5.402060185209848</c:v>
                </c:pt>
                <c:pt idx="3964">
                  <c:v>5.4027893518796191</c:v>
                </c:pt>
                <c:pt idx="3965">
                  <c:v>5.4035069444726105</c:v>
                </c:pt>
                <c:pt idx="3966">
                  <c:v>5.4042361111351056</c:v>
                </c:pt>
                <c:pt idx="3967">
                  <c:v>5.4049652778048767</c:v>
                </c:pt>
                <c:pt idx="3968">
                  <c:v>5.4056828703978681</c:v>
                </c:pt>
                <c:pt idx="3969">
                  <c:v>5.4064120370603632</c:v>
                </c:pt>
                <c:pt idx="3970">
                  <c:v>5.4071412037301343</c:v>
                </c:pt>
                <c:pt idx="3971">
                  <c:v>5.4078587963231257</c:v>
                </c:pt>
                <c:pt idx="3972">
                  <c:v>5.4086342592854635</c:v>
                </c:pt>
                <c:pt idx="3973">
                  <c:v>5.4093634259479586</c:v>
                </c:pt>
                <c:pt idx="3974">
                  <c:v>5.41008101854095</c:v>
                </c:pt>
                <c:pt idx="3975">
                  <c:v>5.4108101852107211</c:v>
                </c:pt>
                <c:pt idx="3976">
                  <c:v>5.4115393518804922</c:v>
                </c:pt>
                <c:pt idx="3977">
                  <c:v>5.4122569444662076</c:v>
                </c:pt>
                <c:pt idx="3978">
                  <c:v>5.4130324074358214</c:v>
                </c:pt>
                <c:pt idx="3979">
                  <c:v>5.4137615740983165</c:v>
                </c:pt>
                <c:pt idx="3980">
                  <c:v>5.4144791666913079</c:v>
                </c:pt>
                <c:pt idx="3981">
                  <c:v>5.415208333361079</c:v>
                </c:pt>
                <c:pt idx="3982">
                  <c:v>5.4159375000235741</c:v>
                </c:pt>
                <c:pt idx="3983">
                  <c:v>5.4166550926165655</c:v>
                </c:pt>
                <c:pt idx="3984">
                  <c:v>5.4174305555789033</c:v>
                </c:pt>
                <c:pt idx="3985">
                  <c:v>5.4181597222486744</c:v>
                </c:pt>
                <c:pt idx="3986">
                  <c:v>5.4188773148416658</c:v>
                </c:pt>
                <c:pt idx="3987">
                  <c:v>5.4196064815041609</c:v>
                </c:pt>
                <c:pt idx="3988">
                  <c:v>5.420335648173932</c:v>
                </c:pt>
                <c:pt idx="3989">
                  <c:v>5.4210532407669234</c:v>
                </c:pt>
                <c:pt idx="3990">
                  <c:v>5.4218287037292612</c:v>
                </c:pt>
                <c:pt idx="3991">
                  <c:v>5.4225578703990323</c:v>
                </c:pt>
                <c:pt idx="3992">
                  <c:v>5.4232754629847477</c:v>
                </c:pt>
                <c:pt idx="3993">
                  <c:v>5.4240046296545188</c:v>
                </c:pt>
                <c:pt idx="3994">
                  <c:v>5.4247337963242899</c:v>
                </c:pt>
                <c:pt idx="3995">
                  <c:v>5.4254513889172813</c:v>
                </c:pt>
                <c:pt idx="3996">
                  <c:v>5.4262268518796191</c:v>
                </c:pt>
                <c:pt idx="3997">
                  <c:v>5.4269444444726105</c:v>
                </c:pt>
                <c:pt idx="3998">
                  <c:v>5.4276736111351056</c:v>
                </c:pt>
                <c:pt idx="3999">
                  <c:v>5.4284027778048767</c:v>
                </c:pt>
                <c:pt idx="4000">
                  <c:v>5.4291203703978681</c:v>
                </c:pt>
                <c:pt idx="4001">
                  <c:v>5.4298495370603632</c:v>
                </c:pt>
                <c:pt idx="4002">
                  <c:v>5.430625000022701</c:v>
                </c:pt>
                <c:pt idx="4003">
                  <c:v>5.4313425926156924</c:v>
                </c:pt>
                <c:pt idx="4004">
                  <c:v>5.4320717592854635</c:v>
                </c:pt>
                <c:pt idx="4005">
                  <c:v>5.4328009259479586</c:v>
                </c:pt>
                <c:pt idx="4006">
                  <c:v>5.43351851854095</c:v>
                </c:pt>
                <c:pt idx="4007">
                  <c:v>5.4342476852107211</c:v>
                </c:pt>
                <c:pt idx="4008">
                  <c:v>5.4350231481730589</c:v>
                </c:pt>
                <c:pt idx="4009">
                  <c:v>5.4357407407660503</c:v>
                </c:pt>
                <c:pt idx="4010">
                  <c:v>5.4364699074358214</c:v>
                </c:pt>
                <c:pt idx="4011">
                  <c:v>5.4371875000215368</c:v>
                </c:pt>
                <c:pt idx="4012">
                  <c:v>5.4379166666913079</c:v>
                </c:pt>
                <c:pt idx="4013">
                  <c:v>5.438645833361079</c:v>
                </c:pt>
                <c:pt idx="4014">
                  <c:v>5.4394212963234168</c:v>
                </c:pt>
                <c:pt idx="4015">
                  <c:v>5.4401388889164082</c:v>
                </c:pt>
                <c:pt idx="4016">
                  <c:v>5.4408680555789033</c:v>
                </c:pt>
                <c:pt idx="4017">
                  <c:v>5.4415972222486744</c:v>
                </c:pt>
                <c:pt idx="4018">
                  <c:v>5.4423148148416658</c:v>
                </c:pt>
                <c:pt idx="4019">
                  <c:v>5.4430439815041609</c:v>
                </c:pt>
                <c:pt idx="4020">
                  <c:v>5.4438194444664987</c:v>
                </c:pt>
                <c:pt idx="4021">
                  <c:v>5.4445370370594901</c:v>
                </c:pt>
                <c:pt idx="4022">
                  <c:v>5.4452662037292612</c:v>
                </c:pt>
                <c:pt idx="4023">
                  <c:v>5.4459953703990323</c:v>
                </c:pt>
                <c:pt idx="4024">
                  <c:v>5.4467129629847477</c:v>
                </c:pt>
                <c:pt idx="4025">
                  <c:v>5.4474421296545188</c:v>
                </c:pt>
                <c:pt idx="4026">
                  <c:v>5.4482060185400769</c:v>
                </c:pt>
                <c:pt idx="4027">
                  <c:v>5.448935185209848</c:v>
                </c:pt>
                <c:pt idx="4028">
                  <c:v>5.4496643518796191</c:v>
                </c:pt>
                <c:pt idx="4029">
                  <c:v>5.4503819444726105</c:v>
                </c:pt>
                <c:pt idx="4030">
                  <c:v>5.4511111111351056</c:v>
                </c:pt>
                <c:pt idx="4031">
                  <c:v>5.4518402778048767</c:v>
                </c:pt>
                <c:pt idx="4032">
                  <c:v>5.4526041666904348</c:v>
                </c:pt>
                <c:pt idx="4033">
                  <c:v>5.4533333333602059</c:v>
                </c:pt>
                <c:pt idx="4034">
                  <c:v>5.454062500022701</c:v>
                </c:pt>
                <c:pt idx="4035">
                  <c:v>5.4547800926156924</c:v>
                </c:pt>
                <c:pt idx="4036">
                  <c:v>5.4555092592854635</c:v>
                </c:pt>
                <c:pt idx="4037">
                  <c:v>5.4562384259479586</c:v>
                </c:pt>
                <c:pt idx="4038">
                  <c:v>5.4570023148407927</c:v>
                </c:pt>
                <c:pt idx="4039">
                  <c:v>5.4577314815032878</c:v>
                </c:pt>
                <c:pt idx="4040">
                  <c:v>5.4584606481730589</c:v>
                </c:pt>
                <c:pt idx="4041">
                  <c:v>5.4591782407660503</c:v>
                </c:pt>
                <c:pt idx="4042">
                  <c:v>5.4599074074358214</c:v>
                </c:pt>
                <c:pt idx="4043">
                  <c:v>5.4606365740983165</c:v>
                </c:pt>
                <c:pt idx="4044">
                  <c:v>5.4614120370606543</c:v>
                </c:pt>
                <c:pt idx="4045">
                  <c:v>5.4621296296536457</c:v>
                </c:pt>
                <c:pt idx="4046">
                  <c:v>5.4628587963234168</c:v>
                </c:pt>
                <c:pt idx="4047">
                  <c:v>5.4635763889164082</c:v>
                </c:pt>
                <c:pt idx="4048">
                  <c:v>5.4643055555789033</c:v>
                </c:pt>
                <c:pt idx="4049">
                  <c:v>5.4650347222486744</c:v>
                </c:pt>
                <c:pt idx="4050">
                  <c:v>5.4657986111342325</c:v>
                </c:pt>
                <c:pt idx="4051">
                  <c:v>5.4665277778040036</c:v>
                </c:pt>
                <c:pt idx="4052">
                  <c:v>5.467245370396995</c:v>
                </c:pt>
                <c:pt idx="4053">
                  <c:v>5.4679745370594901</c:v>
                </c:pt>
                <c:pt idx="4054">
                  <c:v>5.4687037037292612</c:v>
                </c:pt>
                <c:pt idx="4055">
                  <c:v>5.4694212963222526</c:v>
                </c:pt>
                <c:pt idx="4056">
                  <c:v>5.4701967592845904</c:v>
                </c:pt>
                <c:pt idx="4057">
                  <c:v>5.4709143518775818</c:v>
                </c:pt>
                <c:pt idx="4058">
                  <c:v>5.4716435185400769</c:v>
                </c:pt>
                <c:pt idx="4059">
                  <c:v>5.4723611111330683</c:v>
                </c:pt>
                <c:pt idx="4060">
                  <c:v>5.4730902778028394</c:v>
                </c:pt>
                <c:pt idx="4061">
                  <c:v>5.4738194444726105</c:v>
                </c:pt>
                <c:pt idx="4062">
                  <c:v>5.4745833333581686</c:v>
                </c:pt>
                <c:pt idx="4063">
                  <c:v>5.4753125000279397</c:v>
                </c:pt>
                <c:pt idx="4064">
                  <c:v>5.4760300926209311</c:v>
                </c:pt>
                <c:pt idx="4065">
                  <c:v>5.4767592592834262</c:v>
                </c:pt>
                <c:pt idx="4066">
                  <c:v>5.4774768518764176</c:v>
                </c:pt>
                <c:pt idx="4067">
                  <c:v>5.4782060185461887</c:v>
                </c:pt>
                <c:pt idx="4068">
                  <c:v>5.4789699074317468</c:v>
                </c:pt>
                <c:pt idx="4069">
                  <c:v>5.4796990741015179</c:v>
                </c:pt>
                <c:pt idx="4070">
                  <c:v>5.480428240764013</c:v>
                </c:pt>
                <c:pt idx="4071">
                  <c:v>5.4811458333570044</c:v>
                </c:pt>
                <c:pt idx="4072">
                  <c:v>5.4818750000267755</c:v>
                </c:pt>
                <c:pt idx="4073">
                  <c:v>5.4826041666892706</c:v>
                </c:pt>
                <c:pt idx="4074">
                  <c:v>5.4833796296516084</c:v>
                </c:pt>
                <c:pt idx="4075">
                  <c:v>5.4840972222445998</c:v>
                </c:pt>
                <c:pt idx="4076">
                  <c:v>5.4848263889143709</c:v>
                </c:pt>
                <c:pt idx="4077">
                  <c:v>5.485555555584142</c:v>
                </c:pt>
                <c:pt idx="4078">
                  <c:v>5.4862731481698574</c:v>
                </c:pt>
                <c:pt idx="4079">
                  <c:v>5.4870023148396285</c:v>
                </c:pt>
                <c:pt idx="4080">
                  <c:v>5.4877777778019663</c:v>
                </c:pt>
                <c:pt idx="4081">
                  <c:v>5.4885069444717374</c:v>
                </c:pt>
                <c:pt idx="4082">
                  <c:v>5.4892245370647288</c:v>
                </c:pt>
                <c:pt idx="4083">
                  <c:v>5.4899537037272239</c:v>
                </c:pt>
                <c:pt idx="4084">
                  <c:v>5.490682870396995</c:v>
                </c:pt>
                <c:pt idx="4085">
                  <c:v>5.4914004629899864</c:v>
                </c:pt>
                <c:pt idx="4086">
                  <c:v>5.4921296296524815</c:v>
                </c:pt>
                <c:pt idx="4087">
                  <c:v>5.4928587963222526</c:v>
                </c:pt>
                <c:pt idx="4088">
                  <c:v>5.4935879629847477</c:v>
                </c:pt>
                <c:pt idx="4089">
                  <c:v>5.4943055555777391</c:v>
                </c:pt>
                <c:pt idx="4090">
                  <c:v>5.4950347222475102</c:v>
                </c:pt>
                <c:pt idx="4091">
                  <c:v>5.4957638889172813</c:v>
                </c:pt>
                <c:pt idx="4092">
                  <c:v>5.4964814815029968</c:v>
                </c:pt>
                <c:pt idx="4093">
                  <c:v>5.4972106481727678</c:v>
                </c:pt>
                <c:pt idx="4094">
                  <c:v>5.4979398148425389</c:v>
                </c:pt>
                <c:pt idx="4095">
                  <c:v>5.4986574074355303</c:v>
                </c:pt>
                <c:pt idx="4096">
                  <c:v>5.4993865740980254</c:v>
                </c:pt>
                <c:pt idx="4097">
                  <c:v>5.5001157407677965</c:v>
                </c:pt>
                <c:pt idx="4098">
                  <c:v>5.5008333333607879</c:v>
                </c:pt>
                <c:pt idx="4099">
                  <c:v>5.5015625000232831</c:v>
                </c:pt>
                <c:pt idx="4100">
                  <c:v>5.5022916666930541</c:v>
                </c:pt>
                <c:pt idx="4101">
                  <c:v>5.5030208333555493</c:v>
                </c:pt>
                <c:pt idx="4102">
                  <c:v>5.5037384259485407</c:v>
                </c:pt>
                <c:pt idx="4103">
                  <c:v>5.5044675926183118</c:v>
                </c:pt>
                <c:pt idx="4104">
                  <c:v>5.5051967592808069</c:v>
                </c:pt>
                <c:pt idx="4105">
                  <c:v>5.5059143518737983</c:v>
                </c:pt>
                <c:pt idx="4106">
                  <c:v>5.5066435185435694</c:v>
                </c:pt>
                <c:pt idx="4107">
                  <c:v>5.5073726852133404</c:v>
                </c:pt>
                <c:pt idx="4108">
                  <c:v>5.5081018518758356</c:v>
                </c:pt>
                <c:pt idx="4109">
                  <c:v>5.508819444468827</c:v>
                </c:pt>
                <c:pt idx="4110">
                  <c:v>5.5095486111385981</c:v>
                </c:pt>
                <c:pt idx="4111">
                  <c:v>5.5102777778010932</c:v>
                </c:pt>
                <c:pt idx="4112">
                  <c:v>5.5109953703940846</c:v>
                </c:pt>
                <c:pt idx="4113">
                  <c:v>5.5117245370638557</c:v>
                </c:pt>
                <c:pt idx="4114">
                  <c:v>5.5124537037263508</c:v>
                </c:pt>
                <c:pt idx="4115">
                  <c:v>5.5131828703961219</c:v>
                </c:pt>
                <c:pt idx="4116">
                  <c:v>5.5139004629891133</c:v>
                </c:pt>
                <c:pt idx="4117">
                  <c:v>5.5146296296516084</c:v>
                </c:pt>
                <c:pt idx="4118">
                  <c:v>5.5153472222445998</c:v>
                </c:pt>
                <c:pt idx="4119">
                  <c:v>5.5160763889143709</c:v>
                </c:pt>
                <c:pt idx="4120">
                  <c:v>5.516805555584142</c:v>
                </c:pt>
                <c:pt idx="4121">
                  <c:v>5.5175810185464798</c:v>
                </c:pt>
                <c:pt idx="4122">
                  <c:v>5.5182986111394712</c:v>
                </c:pt>
                <c:pt idx="4123">
                  <c:v>5.5190277778019663</c:v>
                </c:pt>
                <c:pt idx="4124">
                  <c:v>5.5197453703949577</c:v>
                </c:pt>
                <c:pt idx="4125">
                  <c:v>5.5204745370647288</c:v>
                </c:pt>
                <c:pt idx="4126">
                  <c:v>5.5212037037272239</c:v>
                </c:pt>
                <c:pt idx="4127">
                  <c:v>5.5219791666895617</c:v>
                </c:pt>
                <c:pt idx="4128">
                  <c:v>5.5226967592825531</c:v>
                </c:pt>
                <c:pt idx="4129">
                  <c:v>5.5234259259523242</c:v>
                </c:pt>
                <c:pt idx="4130">
                  <c:v>5.5241550926148193</c:v>
                </c:pt>
                <c:pt idx="4131">
                  <c:v>5.5248726852078107</c:v>
                </c:pt>
                <c:pt idx="4132">
                  <c:v>5.5256018518775818</c:v>
                </c:pt>
                <c:pt idx="4133">
                  <c:v>5.5263773148399196</c:v>
                </c:pt>
                <c:pt idx="4134">
                  <c:v>5.5271064815096906</c:v>
                </c:pt>
                <c:pt idx="4135">
                  <c:v>5.5278240741026821</c:v>
                </c:pt>
                <c:pt idx="4136">
                  <c:v>5.5285532407651772</c:v>
                </c:pt>
                <c:pt idx="4137">
                  <c:v>5.5292824074349483</c:v>
                </c:pt>
                <c:pt idx="4138">
                  <c:v>5.5300000000279397</c:v>
                </c:pt>
                <c:pt idx="4139">
                  <c:v>5.5307754629902774</c:v>
                </c:pt>
                <c:pt idx="4140">
                  <c:v>5.5315046296527726</c:v>
                </c:pt>
                <c:pt idx="4141">
                  <c:v>5.532222222245764</c:v>
                </c:pt>
                <c:pt idx="4142">
                  <c:v>5.5329513889155351</c:v>
                </c:pt>
                <c:pt idx="4143">
                  <c:v>5.5336805555780302</c:v>
                </c:pt>
                <c:pt idx="4144">
                  <c:v>5.5343981481710216</c:v>
                </c:pt>
                <c:pt idx="4145">
                  <c:v>5.5351736111333594</c:v>
                </c:pt>
                <c:pt idx="4146">
                  <c:v>5.5359027778031304</c:v>
                </c:pt>
                <c:pt idx="4147">
                  <c:v>5.5366319444729015</c:v>
                </c:pt>
                <c:pt idx="4148">
                  <c:v>5.537349537058617</c:v>
                </c:pt>
                <c:pt idx="4149">
                  <c:v>5.5380787037283881</c:v>
                </c:pt>
                <c:pt idx="4150">
                  <c:v>5.5388078703981591</c:v>
                </c:pt>
                <c:pt idx="4151">
                  <c:v>5.5395833333604969</c:v>
                </c:pt>
                <c:pt idx="4152">
                  <c:v>5.5403009259534883</c:v>
                </c:pt>
                <c:pt idx="4153">
                  <c:v>5.5410300926159834</c:v>
                </c:pt>
                <c:pt idx="4154">
                  <c:v>5.5417592592857545</c:v>
                </c:pt>
                <c:pt idx="4155">
                  <c:v>5.5424768518787459</c:v>
                </c:pt>
                <c:pt idx="4156">
                  <c:v>5.5432060185412411</c:v>
                </c:pt>
                <c:pt idx="4157">
                  <c:v>5.5439351852110121</c:v>
                </c:pt>
                <c:pt idx="4158">
                  <c:v>5.5446527778040036</c:v>
                </c:pt>
                <c:pt idx="4159">
                  <c:v>5.5453819444664987</c:v>
                </c:pt>
                <c:pt idx="4160">
                  <c:v>5.5461111111362698</c:v>
                </c:pt>
                <c:pt idx="4161">
                  <c:v>5.5468287037292612</c:v>
                </c:pt>
                <c:pt idx="4162">
                  <c:v>5.5475578703990323</c:v>
                </c:pt>
                <c:pt idx="4163">
                  <c:v>5.5482870370615274</c:v>
                </c:pt>
                <c:pt idx="4164">
                  <c:v>5.5490046296545188</c:v>
                </c:pt>
                <c:pt idx="4165">
                  <c:v>5.5497337963242899</c:v>
                </c:pt>
                <c:pt idx="4166">
                  <c:v>5.550462962986785</c:v>
                </c:pt>
                <c:pt idx="4167">
                  <c:v>5.5512384259491228</c:v>
                </c:pt>
                <c:pt idx="4168">
                  <c:v>5.5519560185421142</c:v>
                </c:pt>
                <c:pt idx="4169">
                  <c:v>5.5526851852118853</c:v>
                </c:pt>
                <c:pt idx="4170">
                  <c:v>5.5534143518743804</c:v>
                </c:pt>
                <c:pt idx="4171">
                  <c:v>5.5541319444673718</c:v>
                </c:pt>
                <c:pt idx="4172">
                  <c:v>5.5548611111371429</c:v>
                </c:pt>
                <c:pt idx="4173">
                  <c:v>5.5556365740994806</c:v>
                </c:pt>
                <c:pt idx="4174">
                  <c:v>5.5563657407692517</c:v>
                </c:pt>
                <c:pt idx="4175">
                  <c:v>5.5570833333549672</c:v>
                </c:pt>
                <c:pt idx="4176">
                  <c:v>5.5578125000247383</c:v>
                </c:pt>
                <c:pt idx="4177">
                  <c:v>5.5585300926177297</c:v>
                </c:pt>
                <c:pt idx="4178">
                  <c:v>5.5592592592875008</c:v>
                </c:pt>
                <c:pt idx="4179">
                  <c:v>5.5600347222498385</c:v>
                </c:pt>
                <c:pt idx="4180">
                  <c:v>5.5607638889123336</c:v>
                </c:pt>
                <c:pt idx="4181">
                  <c:v>5.5614930555821047</c:v>
                </c:pt>
                <c:pt idx="4182">
                  <c:v>5.5622106481750961</c:v>
                </c:pt>
                <c:pt idx="4183">
                  <c:v>5.5629398148375913</c:v>
                </c:pt>
                <c:pt idx="4184">
                  <c:v>5.5636689815073623</c:v>
                </c:pt>
                <c:pt idx="4185">
                  <c:v>5.5644328703929204</c:v>
                </c:pt>
                <c:pt idx="4186">
                  <c:v>5.5651620370626915</c:v>
                </c:pt>
                <c:pt idx="4187">
                  <c:v>5.5658912037251866</c:v>
                </c:pt>
                <c:pt idx="4188">
                  <c:v>5.5666087963181781</c:v>
                </c:pt>
                <c:pt idx="4189">
                  <c:v>5.5673379629879491</c:v>
                </c:pt>
                <c:pt idx="4190">
                  <c:v>5.5680671296577202</c:v>
                </c:pt>
                <c:pt idx="4191">
                  <c:v>5.568842592620058</c:v>
                </c:pt>
                <c:pt idx="4192">
                  <c:v>5.5695601852130494</c:v>
                </c:pt>
                <c:pt idx="4193">
                  <c:v>5.5702893518755445</c:v>
                </c:pt>
                <c:pt idx="4194">
                  <c:v>5.5710069444685359</c:v>
                </c:pt>
                <c:pt idx="4195">
                  <c:v>5.571736111138307</c:v>
                </c:pt>
                <c:pt idx="4196">
                  <c:v>5.5724652778008021</c:v>
                </c:pt>
                <c:pt idx="4197">
                  <c:v>5.5732407407631399</c:v>
                </c:pt>
                <c:pt idx="4198">
                  <c:v>5.5739583333561313</c:v>
                </c:pt>
                <c:pt idx="4199">
                  <c:v>5.5746875000259024</c:v>
                </c:pt>
                <c:pt idx="4200">
                  <c:v>5.5754166666883975</c:v>
                </c:pt>
                <c:pt idx="4201">
                  <c:v>5.5761342592813889</c:v>
                </c:pt>
                <c:pt idx="4202">
                  <c:v>5.57686342595116</c:v>
                </c:pt>
                <c:pt idx="4203">
                  <c:v>5.5776388889134978</c:v>
                </c:pt>
                <c:pt idx="4204">
                  <c:v>5.5783680555832689</c:v>
                </c:pt>
                <c:pt idx="4205">
                  <c:v>5.5790856481762603</c:v>
                </c:pt>
                <c:pt idx="4206">
                  <c:v>5.5798148148387554</c:v>
                </c:pt>
                <c:pt idx="4207">
                  <c:v>5.5805439815085265</c:v>
                </c:pt>
                <c:pt idx="4208">
                  <c:v>5.5812615741015179</c:v>
                </c:pt>
                <c:pt idx="4209">
                  <c:v>5.581990740764013</c:v>
                </c:pt>
                <c:pt idx="4210">
                  <c:v>5.5827199074337841</c:v>
                </c:pt>
                <c:pt idx="4211">
                  <c:v>5.5834375000267755</c:v>
                </c:pt>
                <c:pt idx="4212">
                  <c:v>5.5841666666892706</c:v>
                </c:pt>
                <c:pt idx="4213">
                  <c:v>5.5848958333590417</c:v>
                </c:pt>
                <c:pt idx="4214">
                  <c:v>5.5856712963213795</c:v>
                </c:pt>
                <c:pt idx="4215">
                  <c:v>5.5864004629911506</c:v>
                </c:pt>
                <c:pt idx="4216">
                  <c:v>5.587118055584142</c:v>
                </c:pt>
                <c:pt idx="4217">
                  <c:v>5.5878472222466371</c:v>
                </c:pt>
                <c:pt idx="4218">
                  <c:v>5.5885648148396285</c:v>
                </c:pt>
                <c:pt idx="4219">
                  <c:v>5.5892939815093996</c:v>
                </c:pt>
                <c:pt idx="4220">
                  <c:v>5.5900694444717374</c:v>
                </c:pt>
                <c:pt idx="4221">
                  <c:v>5.5907986111342325</c:v>
                </c:pt>
                <c:pt idx="4222">
                  <c:v>5.5915162037272239</c:v>
                </c:pt>
                <c:pt idx="4223">
                  <c:v>5.592245370396995</c:v>
                </c:pt>
                <c:pt idx="4224">
                  <c:v>5.5929745370594901</c:v>
                </c:pt>
                <c:pt idx="4225">
                  <c:v>5.5936921296524815</c:v>
                </c:pt>
                <c:pt idx="4226">
                  <c:v>5.5944675926148193</c:v>
                </c:pt>
                <c:pt idx="4227">
                  <c:v>5.5951967592845904</c:v>
                </c:pt>
                <c:pt idx="4228">
                  <c:v>5.5959259259543614</c:v>
                </c:pt>
                <c:pt idx="4229">
                  <c:v>5.5966435185400769</c:v>
                </c:pt>
                <c:pt idx="4230">
                  <c:v>5.597372685209848</c:v>
                </c:pt>
                <c:pt idx="4231">
                  <c:v>5.5981018518796191</c:v>
                </c:pt>
                <c:pt idx="4232">
                  <c:v>5.5988194444726105</c:v>
                </c:pt>
                <c:pt idx="4233">
                  <c:v>5.5995486111351056</c:v>
                </c:pt>
                <c:pt idx="4234">
                  <c:v>5.600266203728097</c:v>
                </c:pt>
                <c:pt idx="4235">
                  <c:v>5.6009953703978681</c:v>
                </c:pt>
                <c:pt idx="4236">
                  <c:v>5.6017245370603632</c:v>
                </c:pt>
                <c:pt idx="4237">
                  <c:v>5.602500000022701</c:v>
                </c:pt>
                <c:pt idx="4238">
                  <c:v>5.6032291666924721</c:v>
                </c:pt>
                <c:pt idx="4239">
                  <c:v>5.6039467592854635</c:v>
                </c:pt>
                <c:pt idx="4240">
                  <c:v>5.6046759259479586</c:v>
                </c:pt>
                <c:pt idx="4241">
                  <c:v>5.6054050926177297</c:v>
                </c:pt>
                <c:pt idx="4242">
                  <c:v>5.6061226852107211</c:v>
                </c:pt>
                <c:pt idx="4243">
                  <c:v>5.6068981481730589</c:v>
                </c:pt>
                <c:pt idx="4244">
                  <c:v>5.6076273148428299</c:v>
                </c:pt>
                <c:pt idx="4245">
                  <c:v>5.6083564815053251</c:v>
                </c:pt>
                <c:pt idx="4246">
                  <c:v>5.6090740740983165</c:v>
                </c:pt>
                <c:pt idx="4247">
                  <c:v>5.6098032407680876</c:v>
                </c:pt>
                <c:pt idx="4248">
                  <c:v>5.6105324074305827</c:v>
                </c:pt>
                <c:pt idx="4249">
                  <c:v>5.6112962963234168</c:v>
                </c:pt>
                <c:pt idx="4250">
                  <c:v>5.6120254629859119</c:v>
                </c:pt>
                <c:pt idx="4251">
                  <c:v>5.6127546296556829</c:v>
                </c:pt>
                <c:pt idx="4252">
                  <c:v>5.6134722222486744</c:v>
                </c:pt>
                <c:pt idx="4253">
                  <c:v>5.6142013889111695</c:v>
                </c:pt>
                <c:pt idx="4254">
                  <c:v>5.6149305555809406</c:v>
                </c:pt>
                <c:pt idx="4255">
                  <c:v>5.6157060185432783</c:v>
                </c:pt>
                <c:pt idx="4256">
                  <c:v>5.6164236111362698</c:v>
                </c:pt>
                <c:pt idx="4257">
                  <c:v>5.6171527778060408</c:v>
                </c:pt>
                <c:pt idx="4258">
                  <c:v>5.6178819444685359</c:v>
                </c:pt>
                <c:pt idx="4259">
                  <c:v>5.6185995370615274</c:v>
                </c:pt>
                <c:pt idx="4260">
                  <c:v>5.6193287037312984</c:v>
                </c:pt>
                <c:pt idx="4261">
                  <c:v>5.6200578703937936</c:v>
                </c:pt>
                <c:pt idx="4262">
                  <c:v>5.620775462986785</c:v>
                </c:pt>
                <c:pt idx="4263">
                  <c:v>5.6215046296565561</c:v>
                </c:pt>
                <c:pt idx="4264">
                  <c:v>5.6222337963190512</c:v>
                </c:pt>
                <c:pt idx="4265">
                  <c:v>5.6229629629888223</c:v>
                </c:pt>
                <c:pt idx="4266">
                  <c:v>5.6237268518743804</c:v>
                </c:pt>
                <c:pt idx="4267">
                  <c:v>5.6244560185441514</c:v>
                </c:pt>
                <c:pt idx="4268">
                  <c:v>5.6251851852139225</c:v>
                </c:pt>
                <c:pt idx="4269">
                  <c:v>5.625902777799638</c:v>
                </c:pt>
                <c:pt idx="4270">
                  <c:v>5.6266319444694091</c:v>
                </c:pt>
                <c:pt idx="4271">
                  <c:v>5.6273611111391801</c:v>
                </c:pt>
                <c:pt idx="4272">
                  <c:v>5.6281250000247383</c:v>
                </c:pt>
                <c:pt idx="4273">
                  <c:v>5.6288541666945093</c:v>
                </c:pt>
                <c:pt idx="4274">
                  <c:v>5.6295833333570044</c:v>
                </c:pt>
                <c:pt idx="4275">
                  <c:v>5.6303009259499959</c:v>
                </c:pt>
                <c:pt idx="4276">
                  <c:v>5.6310300926197669</c:v>
                </c:pt>
                <c:pt idx="4277">
                  <c:v>5.6317592592822621</c:v>
                </c:pt>
                <c:pt idx="4278">
                  <c:v>5.6325347222445998</c:v>
                </c:pt>
                <c:pt idx="4279">
                  <c:v>5.6332523148375913</c:v>
                </c:pt>
                <c:pt idx="4280">
                  <c:v>5.6339814815073623</c:v>
                </c:pt>
                <c:pt idx="4281">
                  <c:v>5.6347106481698574</c:v>
                </c:pt>
                <c:pt idx="4282">
                  <c:v>5.6354282407628489</c:v>
                </c:pt>
                <c:pt idx="4283">
                  <c:v>5.6361574074326199</c:v>
                </c:pt>
                <c:pt idx="4284">
                  <c:v>5.636886574102391</c:v>
                </c:pt>
                <c:pt idx="4285">
                  <c:v>5.6376157407648861</c:v>
                </c:pt>
                <c:pt idx="4286">
                  <c:v>5.6383333333578776</c:v>
                </c:pt>
                <c:pt idx="4287">
                  <c:v>5.6390625000276486</c:v>
                </c:pt>
                <c:pt idx="4288">
                  <c:v>5.6397916666901438</c:v>
                </c:pt>
                <c:pt idx="4289">
                  <c:v>5.6405555555829778</c:v>
                </c:pt>
                <c:pt idx="4290">
                  <c:v>5.6412847222454729</c:v>
                </c:pt>
                <c:pt idx="4291">
                  <c:v>5.642013888915244</c:v>
                </c:pt>
                <c:pt idx="4292">
                  <c:v>5.6427430555777391</c:v>
                </c:pt>
                <c:pt idx="4293">
                  <c:v>5.6434606481707306</c:v>
                </c:pt>
                <c:pt idx="4294">
                  <c:v>5.6441898148405016</c:v>
                </c:pt>
                <c:pt idx="4295">
                  <c:v>5.6449652778028394</c:v>
                </c:pt>
                <c:pt idx="4296">
                  <c:v>5.6456944444726105</c:v>
                </c:pt>
                <c:pt idx="4297">
                  <c:v>5.6464120370656019</c:v>
                </c:pt>
                <c:pt idx="4298">
                  <c:v>5.647141203728097</c:v>
                </c:pt>
                <c:pt idx="4299">
                  <c:v>5.6478587963210884</c:v>
                </c:pt>
                <c:pt idx="4300">
                  <c:v>5.6485879629908595</c:v>
                </c:pt>
                <c:pt idx="4301">
                  <c:v>5.6493634259531973</c:v>
                </c:pt>
                <c:pt idx="4302">
                  <c:v>5.6500925926156924</c:v>
                </c:pt>
                <c:pt idx="4303">
                  <c:v>5.6508101852086838</c:v>
                </c:pt>
                <c:pt idx="4304">
                  <c:v>5.6515393518784549</c:v>
                </c:pt>
                <c:pt idx="4305">
                  <c:v>5.65226851854095</c:v>
                </c:pt>
                <c:pt idx="4306">
                  <c:v>5.6529861111339414</c:v>
                </c:pt>
                <c:pt idx="4307">
                  <c:v>5.6537152778037125</c:v>
                </c:pt>
                <c:pt idx="4308">
                  <c:v>5.6544444444662076</c:v>
                </c:pt>
                <c:pt idx="4309">
                  <c:v>5.6551620370591991</c:v>
                </c:pt>
                <c:pt idx="4310">
                  <c:v>5.6558912037289701</c:v>
                </c:pt>
                <c:pt idx="4311">
                  <c:v>5.6566203703987412</c:v>
                </c:pt>
                <c:pt idx="4312">
                  <c:v>5.6573842592842993</c:v>
                </c:pt>
                <c:pt idx="4313">
                  <c:v>5.6581134259540704</c:v>
                </c:pt>
                <c:pt idx="4314">
                  <c:v>5.6588425926165655</c:v>
                </c:pt>
                <c:pt idx="4315">
                  <c:v>5.6595601852095569</c:v>
                </c:pt>
                <c:pt idx="4316">
                  <c:v>5.660289351879328</c:v>
                </c:pt>
                <c:pt idx="4317">
                  <c:v>5.6610185185418231</c:v>
                </c:pt>
                <c:pt idx="4318">
                  <c:v>5.6617824074346572</c:v>
                </c:pt>
                <c:pt idx="4319">
                  <c:v>5.6625115740971523</c:v>
                </c:pt>
                <c:pt idx="4320">
                  <c:v>5.6632407407669234</c:v>
                </c:pt>
                <c:pt idx="4321">
                  <c:v>5.6639583333599148</c:v>
                </c:pt>
                <c:pt idx="4322">
                  <c:v>5.6646875000224099</c:v>
                </c:pt>
                <c:pt idx="4323">
                  <c:v>5.665416666692181</c:v>
                </c:pt>
                <c:pt idx="4324">
                  <c:v>5.6661342592851724</c:v>
                </c:pt>
                <c:pt idx="4325">
                  <c:v>5.6668634259476676</c:v>
                </c:pt>
                <c:pt idx="4326">
                  <c:v>5.6675925926174386</c:v>
                </c:pt>
                <c:pt idx="4327">
                  <c:v>5.6683101852104301</c:v>
                </c:pt>
                <c:pt idx="4328">
                  <c:v>5.6690393518802011</c:v>
                </c:pt>
                <c:pt idx="4329">
                  <c:v>5.6697685185426963</c:v>
                </c:pt>
                <c:pt idx="4330">
                  <c:v>5.6704861111356877</c:v>
                </c:pt>
                <c:pt idx="4331">
                  <c:v>5.6712152778054588</c:v>
                </c:pt>
                <c:pt idx="4332">
                  <c:v>5.6719328703984502</c:v>
                </c:pt>
                <c:pt idx="4333">
                  <c:v>5.6726620370609453</c:v>
                </c:pt>
                <c:pt idx="4334">
                  <c:v>5.6733912037307164</c:v>
                </c:pt>
                <c:pt idx="4335">
                  <c:v>5.6741203703932115</c:v>
                </c:pt>
                <c:pt idx="4336">
                  <c:v>5.6748379629862029</c:v>
                </c:pt>
                <c:pt idx="4337">
                  <c:v>5.675567129655974</c:v>
                </c:pt>
                <c:pt idx="4338">
                  <c:v>5.6762962963184691</c:v>
                </c:pt>
                <c:pt idx="4339">
                  <c:v>5.6770601852113032</c:v>
                </c:pt>
                <c:pt idx="4340">
                  <c:v>5.6777893518737983</c:v>
                </c:pt>
                <c:pt idx="4341">
                  <c:v>5.6785185185435694</c:v>
                </c:pt>
                <c:pt idx="4342">
                  <c:v>5.6792361111365608</c:v>
                </c:pt>
                <c:pt idx="4343">
                  <c:v>5.6799652778063319</c:v>
                </c:pt>
                <c:pt idx="4344">
                  <c:v>5.680694444468827</c:v>
                </c:pt>
                <c:pt idx="4345">
                  <c:v>5.6814699074311648</c:v>
                </c:pt>
                <c:pt idx="4346">
                  <c:v>5.6821875000241562</c:v>
                </c:pt>
                <c:pt idx="4347">
                  <c:v>5.6829166666939273</c:v>
                </c:pt>
                <c:pt idx="4348">
                  <c:v>5.6836458333564224</c:v>
                </c:pt>
                <c:pt idx="4349">
                  <c:v>5.6843634259494138</c:v>
                </c:pt>
                <c:pt idx="4350">
                  <c:v>5.6850925926191849</c:v>
                </c:pt>
                <c:pt idx="4351">
                  <c:v>5.6858680555815226</c:v>
                </c:pt>
                <c:pt idx="4352">
                  <c:v>5.6865972222440178</c:v>
                </c:pt>
                <c:pt idx="4353">
                  <c:v>5.6873148148370092</c:v>
                </c:pt>
                <c:pt idx="4354">
                  <c:v>5.6880439815067803</c:v>
                </c:pt>
                <c:pt idx="4355">
                  <c:v>5.6887731481765513</c:v>
                </c:pt>
                <c:pt idx="4356">
                  <c:v>5.6894907407622668</c:v>
                </c:pt>
                <c:pt idx="4357">
                  <c:v>5.6902777778013842</c:v>
                </c:pt>
                <c:pt idx="4358">
                  <c:v>5.6909953703943756</c:v>
                </c:pt>
                <c:pt idx="4359">
                  <c:v>5.6917245370641467</c:v>
                </c:pt>
                <c:pt idx="4360">
                  <c:v>5.6924537037266418</c:v>
                </c:pt>
                <c:pt idx="4361">
                  <c:v>5.6931712963196333</c:v>
                </c:pt>
                <c:pt idx="4362">
                  <c:v>5.6939004629894043</c:v>
                </c:pt>
                <c:pt idx="4363">
                  <c:v>5.6946759259517421</c:v>
                </c:pt>
                <c:pt idx="4364">
                  <c:v>5.6954050926142372</c:v>
                </c:pt>
                <c:pt idx="4365">
                  <c:v>5.6961226852072286</c:v>
                </c:pt>
                <c:pt idx="4366">
                  <c:v>5.6968518518769997</c:v>
                </c:pt>
                <c:pt idx="4367">
                  <c:v>5.6975810185467708</c:v>
                </c:pt>
                <c:pt idx="4368">
                  <c:v>5.6982986111397622</c:v>
                </c:pt>
                <c:pt idx="4369">
                  <c:v>5.6990740741021</c:v>
                </c:pt>
                <c:pt idx="4370">
                  <c:v>5.6998032407645951</c:v>
                </c:pt>
                <c:pt idx="4371">
                  <c:v>5.7005324074343662</c:v>
                </c:pt>
                <c:pt idx="4372">
                  <c:v>5.7012500000273576</c:v>
                </c:pt>
                <c:pt idx="4373">
                  <c:v>5.7019791666898527</c:v>
                </c:pt>
                <c:pt idx="4374">
                  <c:v>5.7027083333596238</c:v>
                </c:pt>
                <c:pt idx="4375">
                  <c:v>5.7034837963219616</c:v>
                </c:pt>
                <c:pt idx="4376">
                  <c:v>5.704201388914953</c:v>
                </c:pt>
                <c:pt idx="4377">
                  <c:v>5.7049305555774481</c:v>
                </c:pt>
                <c:pt idx="4378">
                  <c:v>5.7056597222472192</c:v>
                </c:pt>
                <c:pt idx="4379">
                  <c:v>5.7063773148402106</c:v>
                </c:pt>
                <c:pt idx="4380">
                  <c:v>5.7071064815099817</c:v>
                </c:pt>
                <c:pt idx="4381">
                  <c:v>5.7078819444723194</c:v>
                </c:pt>
                <c:pt idx="4382">
                  <c:v>5.7086111111348146</c:v>
                </c:pt>
                <c:pt idx="4383">
                  <c:v>5.709328703727806</c:v>
                </c:pt>
                <c:pt idx="4384">
                  <c:v>5.7100578703975771</c:v>
                </c:pt>
                <c:pt idx="4385">
                  <c:v>5.7107870370600722</c:v>
                </c:pt>
                <c:pt idx="4386">
                  <c:v>5.7115046296530636</c:v>
                </c:pt>
                <c:pt idx="4387">
                  <c:v>5.7122800926154014</c:v>
                </c:pt>
                <c:pt idx="4388">
                  <c:v>5.7130092592851724</c:v>
                </c:pt>
                <c:pt idx="4389">
                  <c:v>5.7137384259476676</c:v>
                </c:pt>
                <c:pt idx="4390">
                  <c:v>5.714456018540659</c:v>
                </c:pt>
                <c:pt idx="4391">
                  <c:v>5.7151851852104301</c:v>
                </c:pt>
                <c:pt idx="4392">
                  <c:v>5.7159143518802011</c:v>
                </c:pt>
                <c:pt idx="4393">
                  <c:v>5.7166898148425389</c:v>
                </c:pt>
                <c:pt idx="4394">
                  <c:v>5.7174074074355303</c:v>
                </c:pt>
                <c:pt idx="4395">
                  <c:v>5.7181365740980254</c:v>
                </c:pt>
                <c:pt idx="4396">
                  <c:v>5.7188657407677965</c:v>
                </c:pt>
                <c:pt idx="4397">
                  <c:v>5.7195833333607879</c:v>
                </c:pt>
                <c:pt idx="4398">
                  <c:v>5.7203125000232831</c:v>
                </c:pt>
                <c:pt idx="4399">
                  <c:v>5.7210879629856208</c:v>
                </c:pt>
                <c:pt idx="4400">
                  <c:v>5.7218171296553919</c:v>
                </c:pt>
                <c:pt idx="4401">
                  <c:v>5.7225347222483833</c:v>
                </c:pt>
                <c:pt idx="4402">
                  <c:v>5.7232638889108784</c:v>
                </c:pt>
                <c:pt idx="4403">
                  <c:v>5.7239930555806495</c:v>
                </c:pt>
                <c:pt idx="4404">
                  <c:v>5.7247106481736409</c:v>
                </c:pt>
                <c:pt idx="4405">
                  <c:v>5.7254861111359787</c:v>
                </c:pt>
                <c:pt idx="4406">
                  <c:v>5.7262152778057498</c:v>
                </c:pt>
                <c:pt idx="4407">
                  <c:v>5.7269328703987412</c:v>
                </c:pt>
                <c:pt idx="4408">
                  <c:v>5.7276620370612363</c:v>
                </c:pt>
                <c:pt idx="4409">
                  <c:v>5.7283912037310074</c:v>
                </c:pt>
                <c:pt idx="4410">
                  <c:v>5.7291087963239988</c:v>
                </c:pt>
                <c:pt idx="4411">
                  <c:v>5.7298379629864939</c:v>
                </c:pt>
                <c:pt idx="4412">
                  <c:v>5.730567129656265</c:v>
                </c:pt>
                <c:pt idx="4413">
                  <c:v>5.7312847222492564</c:v>
                </c:pt>
                <c:pt idx="4414">
                  <c:v>5.7320138889117516</c:v>
                </c:pt>
                <c:pt idx="4415">
                  <c:v>5.7327430555815226</c:v>
                </c:pt>
                <c:pt idx="4416">
                  <c:v>5.7335185185438604</c:v>
                </c:pt>
                <c:pt idx="4417">
                  <c:v>5.7342361111368518</c:v>
                </c:pt>
                <c:pt idx="4418">
                  <c:v>5.7349652777993469</c:v>
                </c:pt>
                <c:pt idx="4419">
                  <c:v>5.7356828703923384</c:v>
                </c:pt>
                <c:pt idx="4420">
                  <c:v>5.7364120370621094</c:v>
                </c:pt>
                <c:pt idx="4421">
                  <c:v>5.7371412037318805</c:v>
                </c:pt>
                <c:pt idx="4422">
                  <c:v>5.7379166666942183</c:v>
                </c:pt>
                <c:pt idx="4423">
                  <c:v>5.7386342592872097</c:v>
                </c:pt>
                <c:pt idx="4424">
                  <c:v>5.7393634259497048</c:v>
                </c:pt>
                <c:pt idx="4425">
                  <c:v>5.7400925926194759</c:v>
                </c:pt>
                <c:pt idx="4426">
                  <c:v>5.7408101852124673</c:v>
                </c:pt>
                <c:pt idx="4427">
                  <c:v>5.7415393518749624</c:v>
                </c:pt>
                <c:pt idx="4428">
                  <c:v>5.7423148148373002</c:v>
                </c:pt>
                <c:pt idx="4429">
                  <c:v>5.7430439815070713</c:v>
                </c:pt>
                <c:pt idx="4430">
                  <c:v>5.7437615741000627</c:v>
                </c:pt>
                <c:pt idx="4431">
                  <c:v>5.7444907407625578</c:v>
                </c:pt>
                <c:pt idx="4432">
                  <c:v>5.7452199074323289</c:v>
                </c:pt>
                <c:pt idx="4433">
                  <c:v>5.7459375000253203</c:v>
                </c:pt>
                <c:pt idx="4434">
                  <c:v>5.7467129629876581</c:v>
                </c:pt>
                <c:pt idx="4435">
                  <c:v>5.7474421296574292</c:v>
                </c:pt>
                <c:pt idx="4436">
                  <c:v>5.7481597222504206</c:v>
                </c:pt>
                <c:pt idx="4437">
                  <c:v>5.7488888889129157</c:v>
                </c:pt>
                <c:pt idx="4438">
                  <c:v>5.7496180555826868</c:v>
                </c:pt>
                <c:pt idx="4439">
                  <c:v>5.7503356481756782</c:v>
                </c:pt>
                <c:pt idx="4440">
                  <c:v>5.7510648148381733</c:v>
                </c:pt>
                <c:pt idx="4441">
                  <c:v>5.7517939815079444</c:v>
                </c:pt>
                <c:pt idx="4442">
                  <c:v>5.7525115741009358</c:v>
                </c:pt>
                <c:pt idx="4443">
                  <c:v>5.7532407407634309</c:v>
                </c:pt>
                <c:pt idx="4444">
                  <c:v>5.753969907433202</c:v>
                </c:pt>
                <c:pt idx="4445">
                  <c:v>5.7546875000261934</c:v>
                </c:pt>
                <c:pt idx="4446">
                  <c:v>5.7554166666886886</c:v>
                </c:pt>
                <c:pt idx="4447">
                  <c:v>5.7561458333584596</c:v>
                </c:pt>
                <c:pt idx="4448">
                  <c:v>5.7568634259514511</c:v>
                </c:pt>
                <c:pt idx="4449">
                  <c:v>5.7575925926212221</c:v>
                </c:pt>
                <c:pt idx="4450">
                  <c:v>5.7583217592837173</c:v>
                </c:pt>
                <c:pt idx="4451">
                  <c:v>5.7590393518767087</c:v>
                </c:pt>
                <c:pt idx="4452">
                  <c:v>5.7597685185464798</c:v>
                </c:pt>
                <c:pt idx="4453">
                  <c:v>5.7604976852089749</c:v>
                </c:pt>
                <c:pt idx="4454">
                  <c:v>5.7612152778019663</c:v>
                </c:pt>
                <c:pt idx="4455">
                  <c:v>5.7619907407643041</c:v>
                </c:pt>
                <c:pt idx="4456">
                  <c:v>5.7627199074340751</c:v>
                </c:pt>
                <c:pt idx="4457">
                  <c:v>5.7634490740965703</c:v>
                </c:pt>
                <c:pt idx="4458">
                  <c:v>5.7641666666895617</c:v>
                </c:pt>
                <c:pt idx="4459">
                  <c:v>5.7648958333593328</c:v>
                </c:pt>
                <c:pt idx="4460">
                  <c:v>5.7656250000218279</c:v>
                </c:pt>
                <c:pt idx="4461">
                  <c:v>5.7664004629914416</c:v>
                </c:pt>
                <c:pt idx="4462">
                  <c:v>5.7671180555771571</c:v>
                </c:pt>
                <c:pt idx="4463">
                  <c:v>5.7678472222469281</c:v>
                </c:pt>
                <c:pt idx="4464">
                  <c:v>5.7685763889166992</c:v>
                </c:pt>
                <c:pt idx="4465">
                  <c:v>5.7692939815096906</c:v>
                </c:pt>
                <c:pt idx="4466">
                  <c:v>5.7700231481721858</c:v>
                </c:pt>
                <c:pt idx="4467">
                  <c:v>5.7707986111345235</c:v>
                </c:pt>
                <c:pt idx="4468">
                  <c:v>5.7715277778042946</c:v>
                </c:pt>
                <c:pt idx="4469">
                  <c:v>5.772245370397286</c:v>
                </c:pt>
                <c:pt idx="4470">
                  <c:v>5.7729745370597811</c:v>
                </c:pt>
                <c:pt idx="4471">
                  <c:v>5.7737037037295522</c:v>
                </c:pt>
                <c:pt idx="4472">
                  <c:v>5.7744212963225436</c:v>
                </c:pt>
                <c:pt idx="4473">
                  <c:v>5.7751967592848814</c:v>
                </c:pt>
                <c:pt idx="4474">
                  <c:v>5.7759259259546525</c:v>
                </c:pt>
                <c:pt idx="4475">
                  <c:v>5.7766550926171476</c:v>
                </c:pt>
                <c:pt idx="4476">
                  <c:v>5.777372685210139</c:v>
                </c:pt>
                <c:pt idx="4477">
                  <c:v>5.7781018518799101</c:v>
                </c:pt>
                <c:pt idx="4478">
                  <c:v>5.7788310185424052</c:v>
                </c:pt>
                <c:pt idx="4479">
                  <c:v>5.779606481504743</c:v>
                </c:pt>
                <c:pt idx="4480">
                  <c:v>5.7803240740977344</c:v>
                </c:pt>
                <c:pt idx="4481">
                  <c:v>5.7810532407675055</c:v>
                </c:pt>
                <c:pt idx="4482">
                  <c:v>5.7817824074300006</c:v>
                </c:pt>
                <c:pt idx="4483">
                  <c:v>5.782500000022992</c:v>
                </c:pt>
                <c:pt idx="4484">
                  <c:v>5.7832291666927631</c:v>
                </c:pt>
                <c:pt idx="4485">
                  <c:v>5.7840046296551009</c:v>
                </c:pt>
                <c:pt idx="4486">
                  <c:v>5.7847337963248719</c:v>
                </c:pt>
                <c:pt idx="4487">
                  <c:v>5.7854513889105874</c:v>
                </c:pt>
                <c:pt idx="4488">
                  <c:v>5.7861805555803585</c:v>
                </c:pt>
                <c:pt idx="4489">
                  <c:v>5.7868981481733499</c:v>
                </c:pt>
                <c:pt idx="4490">
                  <c:v>5.787627314843121</c:v>
                </c:pt>
                <c:pt idx="4491">
                  <c:v>5.7884027778054588</c:v>
                </c:pt>
                <c:pt idx="4492">
                  <c:v>5.7891319444679539</c:v>
                </c:pt>
                <c:pt idx="4493">
                  <c:v>5.7898495370609453</c:v>
                </c:pt>
                <c:pt idx="4494">
                  <c:v>5.7905787037307164</c:v>
                </c:pt>
                <c:pt idx="4495">
                  <c:v>5.7913078703932115</c:v>
                </c:pt>
                <c:pt idx="4496">
                  <c:v>5.7920254629862029</c:v>
                </c:pt>
                <c:pt idx="4497">
                  <c:v>5.7928009259485407</c:v>
                </c:pt>
                <c:pt idx="4498">
                  <c:v>5.7935300926183118</c:v>
                </c:pt>
                <c:pt idx="4499">
                  <c:v>5.7942592592808069</c:v>
                </c:pt>
                <c:pt idx="4500">
                  <c:v>5.7949768518737983</c:v>
                </c:pt>
                <c:pt idx="4501">
                  <c:v>5.7957060185435694</c:v>
                </c:pt>
                <c:pt idx="4502">
                  <c:v>5.7964351852133404</c:v>
                </c:pt>
                <c:pt idx="4503">
                  <c:v>5.7972106481756782</c:v>
                </c:pt>
                <c:pt idx="4504">
                  <c:v>5.7979282407686696</c:v>
                </c:pt>
                <c:pt idx="4505">
                  <c:v>5.7986574074311648</c:v>
                </c:pt>
                <c:pt idx="4506">
                  <c:v>5.7993865741009358</c:v>
                </c:pt>
                <c:pt idx="4507">
                  <c:v>5.8001041666939273</c:v>
                </c:pt>
                <c:pt idx="4508">
                  <c:v>5.8008333333564224</c:v>
                </c:pt>
                <c:pt idx="4509">
                  <c:v>5.8016087963187601</c:v>
                </c:pt>
                <c:pt idx="4510">
                  <c:v>5.8023379629885312</c:v>
                </c:pt>
                <c:pt idx="4511">
                  <c:v>5.8030555555815226</c:v>
                </c:pt>
                <c:pt idx="4512">
                  <c:v>5.8037847222440178</c:v>
                </c:pt>
                <c:pt idx="4513">
                  <c:v>5.8045023148370092</c:v>
                </c:pt>
                <c:pt idx="4514">
                  <c:v>5.8052314815067803</c:v>
                </c:pt>
                <c:pt idx="4515">
                  <c:v>5.806006944469118</c:v>
                </c:pt>
                <c:pt idx="4516">
                  <c:v>5.8067361111388891</c:v>
                </c:pt>
                <c:pt idx="4517">
                  <c:v>5.8074652778013842</c:v>
                </c:pt>
                <c:pt idx="4518">
                  <c:v>5.8081828703943756</c:v>
                </c:pt>
                <c:pt idx="4519">
                  <c:v>5.8089120370641467</c:v>
                </c:pt>
                <c:pt idx="4520">
                  <c:v>5.8096412037266418</c:v>
                </c:pt>
                <c:pt idx="4521">
                  <c:v>5.8103587963196333</c:v>
                </c:pt>
                <c:pt idx="4522">
                  <c:v>5.8110879629894043</c:v>
                </c:pt>
                <c:pt idx="4523">
                  <c:v>5.8118171296518994</c:v>
                </c:pt>
                <c:pt idx="4524">
                  <c:v>5.8125347222448909</c:v>
                </c:pt>
                <c:pt idx="4525">
                  <c:v>5.8132638889146619</c:v>
                </c:pt>
                <c:pt idx="4526">
                  <c:v>5.8140393518769997</c:v>
                </c:pt>
                <c:pt idx="4527">
                  <c:v>5.8147685185467708</c:v>
                </c:pt>
                <c:pt idx="4528">
                  <c:v>5.8154861111397622</c:v>
                </c:pt>
                <c:pt idx="4529">
                  <c:v>5.8162152778022573</c:v>
                </c:pt>
                <c:pt idx="4530">
                  <c:v>5.8169328703952488</c:v>
                </c:pt>
                <c:pt idx="4531">
                  <c:v>5.8176620370650198</c:v>
                </c:pt>
                <c:pt idx="4532">
                  <c:v>5.8184375000273576</c:v>
                </c:pt>
                <c:pt idx="4533">
                  <c:v>5.8191666666898527</c:v>
                </c:pt>
                <c:pt idx="4534">
                  <c:v>5.8198842592828441</c:v>
                </c:pt>
                <c:pt idx="4535">
                  <c:v>5.8206134259526152</c:v>
                </c:pt>
                <c:pt idx="4536">
                  <c:v>5.8213425926151103</c:v>
                </c:pt>
                <c:pt idx="4537">
                  <c:v>5.8220601852081018</c:v>
                </c:pt>
                <c:pt idx="4538">
                  <c:v>5.8228472222472192</c:v>
                </c:pt>
                <c:pt idx="4539">
                  <c:v>5.8235648148402106</c:v>
                </c:pt>
                <c:pt idx="4540">
                  <c:v>5.8242939815099817</c:v>
                </c:pt>
                <c:pt idx="4541">
                  <c:v>5.8250115740956971</c:v>
                </c:pt>
                <c:pt idx="4542">
                  <c:v>5.8257407407654682</c:v>
                </c:pt>
                <c:pt idx="4543">
                  <c:v>5.8264699074352393</c:v>
                </c:pt>
                <c:pt idx="4544">
                  <c:v>5.8272453703975771</c:v>
                </c:pt>
                <c:pt idx="4545">
                  <c:v>5.8279745370600722</c:v>
                </c:pt>
                <c:pt idx="4546">
                  <c:v>5.8286921296530636</c:v>
                </c:pt>
                <c:pt idx="4547">
                  <c:v>5.8294212963228347</c:v>
                </c:pt>
                <c:pt idx="4548">
                  <c:v>5.8301504629853298</c:v>
                </c:pt>
                <c:pt idx="4549">
                  <c:v>5.8308680555783212</c:v>
                </c:pt>
                <c:pt idx="4550">
                  <c:v>5.8315972222480923</c:v>
                </c:pt>
                <c:pt idx="4551">
                  <c:v>5.8323148148410837</c:v>
                </c:pt>
                <c:pt idx="4552">
                  <c:v>5.8330439815035788</c:v>
                </c:pt>
                <c:pt idx="4553">
                  <c:v>5.8337731481733499</c:v>
                </c:pt>
                <c:pt idx="4554">
                  <c:v>5.8344907407663413</c:v>
                </c:pt>
                <c:pt idx="4555">
                  <c:v>5.8352662037286791</c:v>
                </c:pt>
                <c:pt idx="4556">
                  <c:v>5.8359953703984502</c:v>
                </c:pt>
                <c:pt idx="4557">
                  <c:v>5.8367245370609453</c:v>
                </c:pt>
                <c:pt idx="4558">
                  <c:v>5.8374421296539367</c:v>
                </c:pt>
                <c:pt idx="4559">
                  <c:v>5.8381712963237078</c:v>
                </c:pt>
                <c:pt idx="4560">
                  <c:v>5.8389004629862029</c:v>
                </c:pt>
                <c:pt idx="4561">
                  <c:v>5.8396180555791943</c:v>
                </c:pt>
                <c:pt idx="4562">
                  <c:v>5.8403472222489654</c:v>
                </c:pt>
                <c:pt idx="4563">
                  <c:v>5.8410763889114605</c:v>
                </c:pt>
                <c:pt idx="4564">
                  <c:v>5.8417939815044519</c:v>
                </c:pt>
                <c:pt idx="4565">
                  <c:v>5.842523148174223</c:v>
                </c:pt>
                <c:pt idx="4566">
                  <c:v>5.8432986111365608</c:v>
                </c:pt>
                <c:pt idx="4567">
                  <c:v>5.8440162037295522</c:v>
                </c:pt>
                <c:pt idx="4568">
                  <c:v>5.8447453703920473</c:v>
                </c:pt>
                <c:pt idx="4569">
                  <c:v>5.8454745370618184</c:v>
                </c:pt>
                <c:pt idx="4570">
                  <c:v>5.8461921296548098</c:v>
                </c:pt>
                <c:pt idx="4571">
                  <c:v>5.8469212963245809</c:v>
                </c:pt>
                <c:pt idx="4572">
                  <c:v>5.8476967592869187</c:v>
                </c:pt>
                <c:pt idx="4573">
                  <c:v>5.8484259259494138</c:v>
                </c:pt>
                <c:pt idx="4574">
                  <c:v>5.8491435185424052</c:v>
                </c:pt>
                <c:pt idx="4575">
                  <c:v>5.8498726852121763</c:v>
                </c:pt>
                <c:pt idx="4576">
                  <c:v>5.8506018518746714</c:v>
                </c:pt>
                <c:pt idx="4577">
                  <c:v>5.8513194444676628</c:v>
                </c:pt>
                <c:pt idx="4578">
                  <c:v>5.8520949074300006</c:v>
                </c:pt>
                <c:pt idx="4579">
                  <c:v>5.8528240740997717</c:v>
                </c:pt>
                <c:pt idx="4580">
                  <c:v>5.8535416666927631</c:v>
                </c:pt>
                <c:pt idx="4581">
                  <c:v>5.8542708333552582</c:v>
                </c:pt>
                <c:pt idx="4582">
                  <c:v>5.8550000000250293</c:v>
                </c:pt>
                <c:pt idx="4583">
                  <c:v>5.8557175926180207</c:v>
                </c:pt>
                <c:pt idx="4584">
                  <c:v>5.8564930555803585</c:v>
                </c:pt>
                <c:pt idx="4585">
                  <c:v>5.8572222222501296</c:v>
                </c:pt>
                <c:pt idx="4586">
                  <c:v>5.8579513889126247</c:v>
                </c:pt>
                <c:pt idx="4587">
                  <c:v>5.8586689815056161</c:v>
                </c:pt>
                <c:pt idx="4588">
                  <c:v>5.8593981481753872</c:v>
                </c:pt>
                <c:pt idx="4589">
                  <c:v>5.8601273148378823</c:v>
                </c:pt>
                <c:pt idx="4590">
                  <c:v>5.8609027778002201</c:v>
                </c:pt>
                <c:pt idx="4591">
                  <c:v>5.8616203703932115</c:v>
                </c:pt>
                <c:pt idx="4592">
                  <c:v>5.8623495370629826</c:v>
                </c:pt>
                <c:pt idx="4593">
                  <c:v>5.863067129655974</c:v>
                </c:pt>
                <c:pt idx="4594">
                  <c:v>5.8637962963184691</c:v>
                </c:pt>
                <c:pt idx="4595">
                  <c:v>5.8645254629882402</c:v>
                </c:pt>
                <c:pt idx="4596">
                  <c:v>5.8653009259505779</c:v>
                </c:pt>
                <c:pt idx="4597">
                  <c:v>5.8660185185435694</c:v>
                </c:pt>
                <c:pt idx="4598">
                  <c:v>5.8667476852133404</c:v>
                </c:pt>
                <c:pt idx="4599">
                  <c:v>5.8674768518758356</c:v>
                </c:pt>
                <c:pt idx="4600">
                  <c:v>5.868194444468827</c:v>
                </c:pt>
                <c:pt idx="4601">
                  <c:v>5.8689236111385981</c:v>
                </c:pt>
                <c:pt idx="4602">
                  <c:v>5.8696527778010932</c:v>
                </c:pt>
                <c:pt idx="4603">
                  <c:v>5.8703703703940846</c:v>
                </c:pt>
                <c:pt idx="4604">
                  <c:v>5.8710995370638557</c:v>
                </c:pt>
                <c:pt idx="4605">
                  <c:v>5.8718287037263508</c:v>
                </c:pt>
                <c:pt idx="4606">
                  <c:v>5.8725462963193422</c:v>
                </c:pt>
                <c:pt idx="4607">
                  <c:v>5.87332175928168</c:v>
                </c:pt>
                <c:pt idx="4608">
                  <c:v>5.8740509259514511</c:v>
                </c:pt>
                <c:pt idx="4609">
                  <c:v>5.8747800926212221</c:v>
                </c:pt>
                <c:pt idx="4610">
                  <c:v>5.8754976852069376</c:v>
                </c:pt>
                <c:pt idx="4611">
                  <c:v>5.8762268518767087</c:v>
                </c:pt>
                <c:pt idx="4612">
                  <c:v>5.8769560185464798</c:v>
                </c:pt>
                <c:pt idx="4613">
                  <c:v>5.8777314815088175</c:v>
                </c:pt>
                <c:pt idx="4614">
                  <c:v>5.8784490741018089</c:v>
                </c:pt>
                <c:pt idx="4615">
                  <c:v>5.8791782407643041</c:v>
                </c:pt>
                <c:pt idx="4616">
                  <c:v>5.8798958333572955</c:v>
                </c:pt>
                <c:pt idx="4617">
                  <c:v>5.8806250000270666</c:v>
                </c:pt>
                <c:pt idx="4618">
                  <c:v>5.8813541666895617</c:v>
                </c:pt>
                <c:pt idx="4619">
                  <c:v>5.8820717592825531</c:v>
                </c:pt>
                <c:pt idx="4620">
                  <c:v>5.8828009259523242</c:v>
                </c:pt>
                <c:pt idx="4621">
                  <c:v>5.8835300926148193</c:v>
                </c:pt>
                <c:pt idx="4622">
                  <c:v>5.8842476852078107</c:v>
                </c:pt>
                <c:pt idx="4623">
                  <c:v>5.8849768518775818</c:v>
                </c:pt>
                <c:pt idx="4624">
                  <c:v>5.8857523148399196</c:v>
                </c:pt>
                <c:pt idx="4625">
                  <c:v>5.8864814815096906</c:v>
                </c:pt>
                <c:pt idx="4626">
                  <c:v>5.8871990741026821</c:v>
                </c:pt>
                <c:pt idx="4627">
                  <c:v>5.8879282407651772</c:v>
                </c:pt>
                <c:pt idx="4628">
                  <c:v>5.8886458333581686</c:v>
                </c:pt>
                <c:pt idx="4629">
                  <c:v>5.8893750000279397</c:v>
                </c:pt>
                <c:pt idx="4630">
                  <c:v>5.8901504629902774</c:v>
                </c:pt>
                <c:pt idx="4631">
                  <c:v>5.8908796296527726</c:v>
                </c:pt>
                <c:pt idx="4632">
                  <c:v>5.8916087963225436</c:v>
                </c:pt>
                <c:pt idx="4633">
                  <c:v>5.8923263889155351</c:v>
                </c:pt>
                <c:pt idx="4634">
                  <c:v>5.8930555555780302</c:v>
                </c:pt>
                <c:pt idx="4635">
                  <c:v>5.8937847222478013</c:v>
                </c:pt>
                <c:pt idx="4636">
                  <c:v>5.8945023148407927</c:v>
                </c:pt>
                <c:pt idx="4637">
                  <c:v>5.8952314815032878</c:v>
                </c:pt>
                <c:pt idx="4638">
                  <c:v>5.8959606481730589</c:v>
                </c:pt>
                <c:pt idx="4639">
                  <c:v>5.8966782407660503</c:v>
                </c:pt>
                <c:pt idx="4640">
                  <c:v>5.8974074074358214</c:v>
                </c:pt>
                <c:pt idx="4641">
                  <c:v>5.8981828703981591</c:v>
                </c:pt>
                <c:pt idx="4642">
                  <c:v>5.8989004629911506</c:v>
                </c:pt>
                <c:pt idx="4643">
                  <c:v>5.8996296296536457</c:v>
                </c:pt>
                <c:pt idx="4644">
                  <c:v>5.9003587963234168</c:v>
                </c:pt>
                <c:pt idx="4645">
                  <c:v>5.9010763889164082</c:v>
                </c:pt>
                <c:pt idx="4646">
                  <c:v>5.9018055555789033</c:v>
                </c:pt>
                <c:pt idx="4647">
                  <c:v>5.9025810185412411</c:v>
                </c:pt>
                <c:pt idx="4648">
                  <c:v>5.9033101852110121</c:v>
                </c:pt>
                <c:pt idx="4649">
                  <c:v>5.9040277778040036</c:v>
                </c:pt>
                <c:pt idx="4650">
                  <c:v>5.9047569444664987</c:v>
                </c:pt>
                <c:pt idx="4651">
                  <c:v>5.9054861111362698</c:v>
                </c:pt>
                <c:pt idx="4652">
                  <c:v>5.9062037037292612</c:v>
                </c:pt>
                <c:pt idx="4653">
                  <c:v>5.9069791666915989</c:v>
                </c:pt>
                <c:pt idx="4654">
                  <c:v>5.90770833336137</c:v>
                </c:pt>
                <c:pt idx="4655">
                  <c:v>5.9084259259543614</c:v>
                </c:pt>
                <c:pt idx="4656">
                  <c:v>5.9091550926168566</c:v>
                </c:pt>
                <c:pt idx="4657">
                  <c:v>5.9098842592866276</c:v>
                </c:pt>
                <c:pt idx="4658">
                  <c:v>5.9106018518796191</c:v>
                </c:pt>
                <c:pt idx="4659">
                  <c:v>5.9113888889114605</c:v>
                </c:pt>
                <c:pt idx="4660">
                  <c:v>5.9121064815044519</c:v>
                </c:pt>
                <c:pt idx="4661">
                  <c:v>5.912835648174223</c:v>
                </c:pt>
                <c:pt idx="4662">
                  <c:v>5.9135532407672144</c:v>
                </c:pt>
                <c:pt idx="4663">
                  <c:v>5.9142824074297096</c:v>
                </c:pt>
                <c:pt idx="4664">
                  <c:v>5.9150115740994806</c:v>
                </c:pt>
                <c:pt idx="4665">
                  <c:v>5.9157291666924721</c:v>
                </c:pt>
                <c:pt idx="4666">
                  <c:v>5.9164583333549672</c:v>
                </c:pt>
                <c:pt idx="4667">
                  <c:v>5.9171875000247383</c:v>
                </c:pt>
                <c:pt idx="4668">
                  <c:v>5.9179166666945093</c:v>
                </c:pt>
                <c:pt idx="4669">
                  <c:v>5.9186342592875008</c:v>
                </c:pt>
                <c:pt idx="4670">
                  <c:v>5.9194097222498385</c:v>
                </c:pt>
                <c:pt idx="4671">
                  <c:v>5.9201388889123336</c:v>
                </c:pt>
                <c:pt idx="4672">
                  <c:v>5.9208564815053251</c:v>
                </c:pt>
                <c:pt idx="4673">
                  <c:v>5.9215856481750961</c:v>
                </c:pt>
                <c:pt idx="4674">
                  <c:v>5.9223148148375913</c:v>
                </c:pt>
                <c:pt idx="4675">
                  <c:v>5.9230324074305827</c:v>
                </c:pt>
                <c:pt idx="4676">
                  <c:v>5.9238078703929204</c:v>
                </c:pt>
                <c:pt idx="4677">
                  <c:v>5.9245370370626915</c:v>
                </c:pt>
                <c:pt idx="4678">
                  <c:v>5.9252546296556829</c:v>
                </c:pt>
                <c:pt idx="4679">
                  <c:v>5.9259837963181781</c:v>
                </c:pt>
                <c:pt idx="4680">
                  <c:v>5.9267129629879491</c:v>
                </c:pt>
                <c:pt idx="4681">
                  <c:v>5.9274305555809406</c:v>
                </c:pt>
                <c:pt idx="4682">
                  <c:v>5.928217592620058</c:v>
                </c:pt>
                <c:pt idx="4683">
                  <c:v>5.9289351852130494</c:v>
                </c:pt>
                <c:pt idx="4684">
                  <c:v>5.9296643518755445</c:v>
                </c:pt>
                <c:pt idx="4685">
                  <c:v>5.9303935185453156</c:v>
                </c:pt>
                <c:pt idx="4686">
                  <c:v>5.931111111138307</c:v>
                </c:pt>
                <c:pt idx="4687">
                  <c:v>5.9318402778008021</c:v>
                </c:pt>
                <c:pt idx="4688">
                  <c:v>5.9326157407631399</c:v>
                </c:pt>
                <c:pt idx="4689">
                  <c:v>5.9333333333561313</c:v>
                </c:pt>
                <c:pt idx="4690">
                  <c:v>5.9340625000259024</c:v>
                </c:pt>
                <c:pt idx="4691">
                  <c:v>5.9347916666883975</c:v>
                </c:pt>
                <c:pt idx="4692">
                  <c:v>5.9355092592813889</c:v>
                </c:pt>
                <c:pt idx="4693">
                  <c:v>5.93623842595116</c:v>
                </c:pt>
                <c:pt idx="4694">
                  <c:v>5.9370138889134978</c:v>
                </c:pt>
                <c:pt idx="4695">
                  <c:v>5.9377430555832689</c:v>
                </c:pt>
                <c:pt idx="4696">
                  <c:v>5.938472222245764</c:v>
                </c:pt>
                <c:pt idx="4697">
                  <c:v>5.9391898148387554</c:v>
                </c:pt>
                <c:pt idx="4698">
                  <c:v>5.9399189815085265</c:v>
                </c:pt>
                <c:pt idx="4699">
                  <c:v>5.9406481481710216</c:v>
                </c:pt>
                <c:pt idx="4700">
                  <c:v>5.941365740764013</c:v>
                </c:pt>
                <c:pt idx="4701">
                  <c:v>5.9420949074337841</c:v>
                </c:pt>
                <c:pt idx="4702">
                  <c:v>5.9428240740962792</c:v>
                </c:pt>
                <c:pt idx="4703">
                  <c:v>5.9435416666892706</c:v>
                </c:pt>
                <c:pt idx="4704">
                  <c:v>5.9442708333590417</c:v>
                </c:pt>
                <c:pt idx="4705">
                  <c:v>5.9450462963213795</c:v>
                </c:pt>
                <c:pt idx="4706">
                  <c:v>5.9457754629911506</c:v>
                </c:pt>
                <c:pt idx="4707">
                  <c:v>5.946493055584142</c:v>
                </c:pt>
                <c:pt idx="4708">
                  <c:v>5.9472222222466371</c:v>
                </c:pt>
                <c:pt idx="4709">
                  <c:v>5.9479513889164082</c:v>
                </c:pt>
                <c:pt idx="4710">
                  <c:v>5.9486689815093996</c:v>
                </c:pt>
                <c:pt idx="4711">
                  <c:v>5.9494444444717374</c:v>
                </c:pt>
                <c:pt idx="4712">
                  <c:v>5.9501736111342325</c:v>
                </c:pt>
                <c:pt idx="4713">
                  <c:v>5.9509027778040036</c:v>
                </c:pt>
                <c:pt idx="4714">
                  <c:v>5.951620370396995</c:v>
                </c:pt>
                <c:pt idx="4715">
                  <c:v>5.9523495370594901</c:v>
                </c:pt>
                <c:pt idx="4716">
                  <c:v>5.9530787037292612</c:v>
                </c:pt>
                <c:pt idx="4717">
                  <c:v>5.9537962963222526</c:v>
                </c:pt>
                <c:pt idx="4718">
                  <c:v>5.9545254629847477</c:v>
                </c:pt>
                <c:pt idx="4719">
                  <c:v>5.9552546296545188</c:v>
                </c:pt>
                <c:pt idx="4720">
                  <c:v>5.9559722222475102</c:v>
                </c:pt>
                <c:pt idx="4721">
                  <c:v>5.9567013889172813</c:v>
                </c:pt>
                <c:pt idx="4722">
                  <c:v>5.9574305555797764</c:v>
                </c:pt>
                <c:pt idx="4723">
                  <c:v>5.9581481481727678</c:v>
                </c:pt>
                <c:pt idx="4724">
                  <c:v>5.9588773148425389</c:v>
                </c:pt>
                <c:pt idx="4725">
                  <c:v>5.959606481505034</c:v>
                </c:pt>
                <c:pt idx="4726">
                  <c:v>5.9603240740980254</c:v>
                </c:pt>
                <c:pt idx="4727">
                  <c:v>5.9610995370603632</c:v>
                </c:pt>
                <c:pt idx="4728">
                  <c:v>5.9618287037301343</c:v>
                </c:pt>
                <c:pt idx="4729">
                  <c:v>5.9625578703926294</c:v>
                </c:pt>
                <c:pt idx="4730">
                  <c:v>5.9632754629856208</c:v>
                </c:pt>
                <c:pt idx="4731">
                  <c:v>5.9640046296553919</c:v>
                </c:pt>
                <c:pt idx="4732">
                  <c:v>5.964733796317887</c:v>
                </c:pt>
                <c:pt idx="4733">
                  <c:v>5.9654629629876581</c:v>
                </c:pt>
                <c:pt idx="4734">
                  <c:v>5.9661805555806495</c:v>
                </c:pt>
                <c:pt idx="4735">
                  <c:v>5.9669097222504206</c:v>
                </c:pt>
                <c:pt idx="4736">
                  <c:v>5.9676388889129157</c:v>
                </c:pt>
                <c:pt idx="4737">
                  <c:v>5.9683564815059071</c:v>
                </c:pt>
                <c:pt idx="4738">
                  <c:v>5.9690856481756782</c:v>
                </c:pt>
                <c:pt idx="4739">
                  <c:v>5.9698148148381733</c:v>
                </c:pt>
                <c:pt idx="4740">
                  <c:v>5.9705324074311648</c:v>
                </c:pt>
                <c:pt idx="4741">
                  <c:v>5.9712615741009358</c:v>
                </c:pt>
                <c:pt idx="4742">
                  <c:v>5.9719907407634309</c:v>
                </c:pt>
                <c:pt idx="4743">
                  <c:v>5.9727083333564224</c:v>
                </c:pt>
                <c:pt idx="4744">
                  <c:v>5.9734375000261934</c:v>
                </c:pt>
                <c:pt idx="4745">
                  <c:v>5.9741666666886886</c:v>
                </c:pt>
                <c:pt idx="4746">
                  <c:v>5.97488425928168</c:v>
                </c:pt>
                <c:pt idx="4747">
                  <c:v>5.9756134259514511</c:v>
                </c:pt>
                <c:pt idx="4748">
                  <c:v>5.9763888889137888</c:v>
                </c:pt>
                <c:pt idx="4749">
                  <c:v>5.9771180555835599</c:v>
                </c:pt>
                <c:pt idx="4750">
                  <c:v>5.9778356481765513</c:v>
                </c:pt>
                <c:pt idx="4751">
                  <c:v>5.9785648148390464</c:v>
                </c:pt>
                <c:pt idx="4752">
                  <c:v>5.9792939815088175</c:v>
                </c:pt>
                <c:pt idx="4753">
                  <c:v>5.9800115741018089</c:v>
                </c:pt>
                <c:pt idx="4754">
                  <c:v>5.9807870370641467</c:v>
                </c:pt>
                <c:pt idx="4755">
                  <c:v>5.9815162037266418</c:v>
                </c:pt>
                <c:pt idx="4756">
                  <c:v>5.9822453703964129</c:v>
                </c:pt>
                <c:pt idx="4757">
                  <c:v>5.9829629629894043</c:v>
                </c:pt>
                <c:pt idx="4758">
                  <c:v>5.9836921296518994</c:v>
                </c:pt>
                <c:pt idx="4759">
                  <c:v>5.9844212963216705</c:v>
                </c:pt>
                <c:pt idx="4760">
                  <c:v>5.9851851852072286</c:v>
                </c:pt>
                <c:pt idx="4761">
                  <c:v>5.9859143518769997</c:v>
                </c:pt>
                <c:pt idx="4762">
                  <c:v>5.9866435185467708</c:v>
                </c:pt>
                <c:pt idx="4763">
                  <c:v>5.9873611111397622</c:v>
                </c:pt>
                <c:pt idx="4764">
                  <c:v>5.9880902778022573</c:v>
                </c:pt>
                <c:pt idx="4765">
                  <c:v>5.9888194444720284</c:v>
                </c:pt>
                <c:pt idx="4766">
                  <c:v>5.9895370370650198</c:v>
                </c:pt>
                <c:pt idx="4767">
                  <c:v>5.9902662037275149</c:v>
                </c:pt>
                <c:pt idx="4768">
                  <c:v>5.990995370397286</c:v>
                </c:pt>
                <c:pt idx="4769">
                  <c:v>5.9917129629902774</c:v>
                </c:pt>
                <c:pt idx="4770">
                  <c:v>5.9924421296527726</c:v>
                </c:pt>
                <c:pt idx="4771">
                  <c:v>5.9932175926151103</c:v>
                </c:pt>
                <c:pt idx="4772">
                  <c:v>5.9939467592848814</c:v>
                </c:pt>
                <c:pt idx="4773">
                  <c:v>5.9946643518778728</c:v>
                </c:pt>
                <c:pt idx="4774">
                  <c:v>5.9953935185403679</c:v>
                </c:pt>
                <c:pt idx="4775">
                  <c:v>5.996122685210139</c:v>
                </c:pt>
                <c:pt idx="4776">
                  <c:v>5.9968402778031304</c:v>
                </c:pt>
                <c:pt idx="4777">
                  <c:v>5.9976273148422479</c:v>
                </c:pt>
                <c:pt idx="4778">
                  <c:v>5.9983449074352393</c:v>
                </c:pt>
                <c:pt idx="4779">
                  <c:v>5.9990740740977344</c:v>
                </c:pt>
                <c:pt idx="4780">
                  <c:v>5.9998032407675055</c:v>
                </c:pt>
                <c:pt idx="4781">
                  <c:v>6.0005208333604969</c:v>
                </c:pt>
                <c:pt idx="4782">
                  <c:v>6.001250000022992</c:v>
                </c:pt>
                <c:pt idx="4783">
                  <c:v>6.0020254629853298</c:v>
                </c:pt>
                <c:pt idx="4784">
                  <c:v>6.0027546296551009</c:v>
                </c:pt>
                <c:pt idx="4785">
                  <c:v>6.0034722222480923</c:v>
                </c:pt>
                <c:pt idx="4786">
                  <c:v>6.0042013889105874</c:v>
                </c:pt>
                <c:pt idx="4787">
                  <c:v>6.0049305555803585</c:v>
                </c:pt>
                <c:pt idx="4788">
                  <c:v>6.0056481481733499</c:v>
                </c:pt>
                <c:pt idx="4789">
                  <c:v>6.006377314843121</c:v>
                </c:pt>
                <c:pt idx="4790">
                  <c:v>6.0071064815056161</c:v>
                </c:pt>
                <c:pt idx="4791">
                  <c:v>6.0078240740986075</c:v>
                </c:pt>
                <c:pt idx="4792">
                  <c:v>6.0085532407683786</c:v>
                </c:pt>
                <c:pt idx="4793">
                  <c:v>6.0092824074308737</c:v>
                </c:pt>
                <c:pt idx="4794">
                  <c:v>6.0100578703932115</c:v>
                </c:pt>
                <c:pt idx="4795">
                  <c:v>6.0107754629862029</c:v>
                </c:pt>
                <c:pt idx="4796">
                  <c:v>6.011504629655974</c:v>
                </c:pt>
                <c:pt idx="4797">
                  <c:v>6.0122337963184691</c:v>
                </c:pt>
                <c:pt idx="4798">
                  <c:v>6.0129513889114605</c:v>
                </c:pt>
                <c:pt idx="4799">
                  <c:v>6.0136805555812316</c:v>
                </c:pt>
                <c:pt idx="4800">
                  <c:v>6.0144097222437267</c:v>
                </c:pt>
                <c:pt idx="4801">
                  <c:v>6.0151273148367181</c:v>
                </c:pt>
                <c:pt idx="4802">
                  <c:v>6.0158564815064892</c:v>
                </c:pt>
                <c:pt idx="4803">
                  <c:v>6.0165856481762603</c:v>
                </c:pt>
                <c:pt idx="4804">
                  <c:v>6.0173032407692517</c:v>
                </c:pt>
                <c:pt idx="4805">
                  <c:v>6.0180324074317468</c:v>
                </c:pt>
                <c:pt idx="4806">
                  <c:v>6.0187615741015179</c:v>
                </c:pt>
                <c:pt idx="4807">
                  <c:v>6.0194791666945093</c:v>
                </c:pt>
                <c:pt idx="4808">
                  <c:v>6.0202083333570044</c:v>
                </c:pt>
                <c:pt idx="4809">
                  <c:v>6.0209375000267755</c:v>
                </c:pt>
                <c:pt idx="4810">
                  <c:v>6.0217129629891133</c:v>
                </c:pt>
                <c:pt idx="4811">
                  <c:v>6.0224305555821047</c:v>
                </c:pt>
                <c:pt idx="4812">
                  <c:v>6.0231597222445998</c:v>
                </c:pt>
                <c:pt idx="4813">
                  <c:v>6.0238888889143709</c:v>
                </c:pt>
                <c:pt idx="4814">
                  <c:v>6.0246064815073623</c:v>
                </c:pt>
                <c:pt idx="4815">
                  <c:v>6.0253356481698574</c:v>
                </c:pt>
                <c:pt idx="4816">
                  <c:v>6.0261111111394712</c:v>
                </c:pt>
                <c:pt idx="4817">
                  <c:v>6.0268402778019663</c:v>
                </c:pt>
                <c:pt idx="4818">
                  <c:v>6.0275578703949577</c:v>
                </c:pt>
                <c:pt idx="4819">
                  <c:v>6.0282870370647288</c:v>
                </c:pt>
                <c:pt idx="4820">
                  <c:v>6.0290162037272239</c:v>
                </c:pt>
                <c:pt idx="4821">
                  <c:v>6.0297337963202153</c:v>
                </c:pt>
                <c:pt idx="4822">
                  <c:v>6.0304629629899864</c:v>
                </c:pt>
                <c:pt idx="4823">
                  <c:v>6.0311921296524815</c:v>
                </c:pt>
                <c:pt idx="4824">
                  <c:v>6.0319097222454729</c:v>
                </c:pt>
                <c:pt idx="4825">
                  <c:v>6.032638888915244</c:v>
                </c:pt>
                <c:pt idx="4826">
                  <c:v>6.0333680555777391</c:v>
                </c:pt>
                <c:pt idx="4827">
                  <c:v>6.0340856481707306</c:v>
                </c:pt>
                <c:pt idx="4828">
                  <c:v>6.0348148148405016</c:v>
                </c:pt>
                <c:pt idx="4829">
                  <c:v>6.0355439815029968</c:v>
                </c:pt>
                <c:pt idx="4830">
                  <c:v>6.0362615740959882</c:v>
                </c:pt>
                <c:pt idx="4831">
                  <c:v>6.0369907407657593</c:v>
                </c:pt>
                <c:pt idx="4832">
                  <c:v>6.037766203728097</c:v>
                </c:pt>
                <c:pt idx="4833">
                  <c:v>6.0384953703978681</c:v>
                </c:pt>
                <c:pt idx="4834">
                  <c:v>6.0392245370603632</c:v>
                </c:pt>
                <c:pt idx="4835">
                  <c:v>6.0399421296533546</c:v>
                </c:pt>
                <c:pt idx="4836">
                  <c:v>6.0406712963231257</c:v>
                </c:pt>
                <c:pt idx="4837">
                  <c:v>6.0414004629856208</c:v>
                </c:pt>
                <c:pt idx="4838">
                  <c:v>6.0421759259479586</c:v>
                </c:pt>
                <c:pt idx="4839">
                  <c:v>6.04289351854095</c:v>
                </c:pt>
                <c:pt idx="4840">
                  <c:v>6.0436226852107211</c:v>
                </c:pt>
                <c:pt idx="4841">
                  <c:v>6.0443518518804922</c:v>
                </c:pt>
                <c:pt idx="4842">
                  <c:v>6.0450810185429873</c:v>
                </c:pt>
                <c:pt idx="4843">
                  <c:v>6.0457986111359787</c:v>
                </c:pt>
                <c:pt idx="4844">
                  <c:v>6.0465740740983165</c:v>
                </c:pt>
                <c:pt idx="4845">
                  <c:v>6.0472916666913079</c:v>
                </c:pt>
                <c:pt idx="4846">
                  <c:v>6.048020833361079</c:v>
                </c:pt>
                <c:pt idx="4847">
                  <c:v>6.0487500000235741</c:v>
                </c:pt>
                <c:pt idx="4848">
                  <c:v>6.0494675926165655</c:v>
                </c:pt>
                <c:pt idx="4849">
                  <c:v>6.0501967592863366</c:v>
                </c:pt>
                <c:pt idx="4850">
                  <c:v>6.0509722222486744</c:v>
                </c:pt>
                <c:pt idx="4851">
                  <c:v>6.0517013889111695</c:v>
                </c:pt>
                <c:pt idx="4852">
                  <c:v>6.0524189815041609</c:v>
                </c:pt>
                <c:pt idx="4853">
                  <c:v>6.053148148173932</c:v>
                </c:pt>
                <c:pt idx="4854">
                  <c:v>6.0538773148364271</c:v>
                </c:pt>
                <c:pt idx="4855">
                  <c:v>6.0546064815061982</c:v>
                </c:pt>
                <c:pt idx="4856">
                  <c:v>6.0553356481759693</c:v>
                </c:pt>
                <c:pt idx="4857">
                  <c:v>6.0560532407689607</c:v>
                </c:pt>
                <c:pt idx="4858">
                  <c:v>6.0567824074314558</c:v>
                </c:pt>
                <c:pt idx="4859">
                  <c:v>6.0575115741012269</c:v>
                </c:pt>
                <c:pt idx="4860">
                  <c:v>6.058240740763722</c:v>
                </c:pt>
                <c:pt idx="4861">
                  <c:v>6.0590046296565561</c:v>
                </c:pt>
                <c:pt idx="4862">
                  <c:v>6.0597337963190512</c:v>
                </c:pt>
                <c:pt idx="4863">
                  <c:v>6.0604629629888223</c:v>
                </c:pt>
                <c:pt idx="4864">
                  <c:v>6.0611805555818137</c:v>
                </c:pt>
                <c:pt idx="4865">
                  <c:v>6.0619097222443088</c:v>
                </c:pt>
                <c:pt idx="4866">
                  <c:v>6.0626388889140799</c:v>
                </c:pt>
                <c:pt idx="4867">
                  <c:v>6.0633564815070713</c:v>
                </c:pt>
                <c:pt idx="4868">
                  <c:v>6.0640856481768424</c:v>
                </c:pt>
                <c:pt idx="4869">
                  <c:v>6.0648148148393375</c:v>
                </c:pt>
                <c:pt idx="4870">
                  <c:v>6.0655324074323289</c:v>
                </c:pt>
                <c:pt idx="4871">
                  <c:v>6.0662615741021</c:v>
                </c:pt>
                <c:pt idx="4872">
                  <c:v>6.0670370370644378</c:v>
                </c:pt>
                <c:pt idx="4873">
                  <c:v>6.0677662037269329</c:v>
                </c:pt>
                <c:pt idx="4874">
                  <c:v>6.0684837963199243</c:v>
                </c:pt>
                <c:pt idx="4875">
                  <c:v>6.0692129629896954</c:v>
                </c:pt>
                <c:pt idx="4876">
                  <c:v>6.0699421296521905</c:v>
                </c:pt>
                <c:pt idx="4877">
                  <c:v>6.0706597222451819</c:v>
                </c:pt>
                <c:pt idx="4878">
                  <c:v>6.0714467592842993</c:v>
                </c:pt>
                <c:pt idx="4879">
                  <c:v>6.0721643518772908</c:v>
                </c:pt>
                <c:pt idx="4880">
                  <c:v>6.0728935185470618</c:v>
                </c:pt>
                <c:pt idx="4881">
                  <c:v>6.0736111111327773</c:v>
                </c:pt>
                <c:pt idx="4882">
                  <c:v>6.0743402778025484</c:v>
                </c:pt>
                <c:pt idx="4883">
                  <c:v>6.0750694444723194</c:v>
                </c:pt>
                <c:pt idx="4884">
                  <c:v>6.0757870370653109</c:v>
                </c:pt>
                <c:pt idx="4885">
                  <c:v>6.076516203727806</c:v>
                </c:pt>
                <c:pt idx="4886">
                  <c:v>6.0772453703975771</c:v>
                </c:pt>
                <c:pt idx="4887">
                  <c:v>6.0779629629905685</c:v>
                </c:pt>
                <c:pt idx="4888">
                  <c:v>6.0786921296530636</c:v>
                </c:pt>
                <c:pt idx="4889">
                  <c:v>6.0794212963228347</c:v>
                </c:pt>
                <c:pt idx="4890">
                  <c:v>6.0801388889158261</c:v>
                </c:pt>
                <c:pt idx="4891">
                  <c:v>6.0808680555783212</c:v>
                </c:pt>
                <c:pt idx="4892">
                  <c:v>6.0815972222480923</c:v>
                </c:pt>
                <c:pt idx="4893">
                  <c:v>6.0823263889105874</c:v>
                </c:pt>
                <c:pt idx="4894">
                  <c:v>6.0831018518802011</c:v>
                </c:pt>
                <c:pt idx="4895">
                  <c:v>6.0838194444731926</c:v>
                </c:pt>
                <c:pt idx="4896">
                  <c:v>6.0845486111356877</c:v>
                </c:pt>
                <c:pt idx="4897">
                  <c:v>6.0852777778054588</c:v>
                </c:pt>
                <c:pt idx="4898">
                  <c:v>6.0860069444679539</c:v>
                </c:pt>
                <c:pt idx="4899">
                  <c:v>6.0867245370609453</c:v>
                </c:pt>
                <c:pt idx="4900">
                  <c:v>6.0875000000232831</c:v>
                </c:pt>
                <c:pt idx="4901">
                  <c:v>6.0882291666930541</c:v>
                </c:pt>
                <c:pt idx="4902">
                  <c:v>6.0889467592860456</c:v>
                </c:pt>
                <c:pt idx="4903">
                  <c:v>6.0896759259485407</c:v>
                </c:pt>
                <c:pt idx="4904">
                  <c:v>6.0904050926183118</c:v>
                </c:pt>
                <c:pt idx="4905">
                  <c:v>6.0911226852113032</c:v>
                </c:pt>
                <c:pt idx="4906">
                  <c:v>6.0918981481736409</c:v>
                </c:pt>
                <c:pt idx="4907">
                  <c:v>6.092627314843412</c:v>
                </c:pt>
                <c:pt idx="4908">
                  <c:v>6.0933564815059071</c:v>
                </c:pt>
                <c:pt idx="4909">
                  <c:v>6.0940740740988986</c:v>
                </c:pt>
                <c:pt idx="4910">
                  <c:v>6.0948032407686696</c:v>
                </c:pt>
                <c:pt idx="4911">
                  <c:v>6.0955324074311648</c:v>
                </c:pt>
                <c:pt idx="4912">
                  <c:v>6.0962500000241562</c:v>
                </c:pt>
                <c:pt idx="4913">
                  <c:v>6.0969791666939273</c:v>
                </c:pt>
                <c:pt idx="4914">
                  <c:v>6.0977083333564224</c:v>
                </c:pt>
                <c:pt idx="4915">
                  <c:v>6.0984259259494138</c:v>
                </c:pt>
                <c:pt idx="4916">
                  <c:v>6.0991550926191849</c:v>
                </c:pt>
                <c:pt idx="4917">
                  <c:v>6.0998726852121763</c:v>
                </c:pt>
                <c:pt idx="4918">
                  <c:v>6.1006018518746714</c:v>
                </c:pt>
                <c:pt idx="4919">
                  <c:v>6.1013310185444425</c:v>
                </c:pt>
                <c:pt idx="4920">
                  <c:v>6.1020601852069376</c:v>
                </c:pt>
                <c:pt idx="4921">
                  <c:v>6.102777777799929</c:v>
                </c:pt>
                <c:pt idx="4922">
                  <c:v>6.1035532407622668</c:v>
                </c:pt>
                <c:pt idx="4923">
                  <c:v>6.1042824074320379</c:v>
                </c:pt>
                <c:pt idx="4924">
                  <c:v>6.1050000000250293</c:v>
                </c:pt>
                <c:pt idx="4925">
                  <c:v>6.1057291666948004</c:v>
                </c:pt>
                <c:pt idx="4926">
                  <c:v>6.1064583333572955</c:v>
                </c:pt>
                <c:pt idx="4927">
                  <c:v>6.1071759259502869</c:v>
                </c:pt>
                <c:pt idx="4928">
                  <c:v>6.1079629629894043</c:v>
                </c:pt>
                <c:pt idx="4929">
                  <c:v>6.1086805555823958</c:v>
                </c:pt>
                <c:pt idx="4930">
                  <c:v>6.1094097222448909</c:v>
                </c:pt>
                <c:pt idx="4931">
                  <c:v>6.1101388889146619</c:v>
                </c:pt>
                <c:pt idx="4932">
                  <c:v>6.1108564815076534</c:v>
                </c:pt>
                <c:pt idx="4933">
                  <c:v>6.1115856481701485</c:v>
                </c:pt>
                <c:pt idx="4934">
                  <c:v>6.1123148148399196</c:v>
                </c:pt>
                <c:pt idx="4935">
                  <c:v>6.113032407432911</c:v>
                </c:pt>
                <c:pt idx="4936">
                  <c:v>6.1137615741026821</c:v>
                </c:pt>
                <c:pt idx="4937">
                  <c:v>6.1144907407651772</c:v>
                </c:pt>
                <c:pt idx="4938">
                  <c:v>6.1152083333581686</c:v>
                </c:pt>
                <c:pt idx="4939">
                  <c:v>6.1159837963205064</c:v>
                </c:pt>
                <c:pt idx="4940">
                  <c:v>6.1167129629902774</c:v>
                </c:pt>
                <c:pt idx="4941">
                  <c:v>6.1174421296527726</c:v>
                </c:pt>
                <c:pt idx="4942">
                  <c:v>6.1181712963225436</c:v>
                </c:pt>
                <c:pt idx="4943">
                  <c:v>6.1188888889155351</c:v>
                </c:pt>
                <c:pt idx="4944">
                  <c:v>6.1196180555780302</c:v>
                </c:pt>
                <c:pt idx="4945">
                  <c:v>6.1203472222478013</c:v>
                </c:pt>
                <c:pt idx="4946">
                  <c:v>6.1210648148407927</c:v>
                </c:pt>
                <c:pt idx="4947">
                  <c:v>6.1217939815032878</c:v>
                </c:pt>
                <c:pt idx="4948">
                  <c:v>6.1225231481730589</c:v>
                </c:pt>
                <c:pt idx="4949">
                  <c:v>6.1232407407660503</c:v>
                </c:pt>
                <c:pt idx="4950">
                  <c:v>6.1239699074358214</c:v>
                </c:pt>
                <c:pt idx="4951">
                  <c:v>6.1246990740983165</c:v>
                </c:pt>
                <c:pt idx="4952">
                  <c:v>6.1254166666913079</c:v>
                </c:pt>
                <c:pt idx="4953">
                  <c:v>6.126145833361079</c:v>
                </c:pt>
                <c:pt idx="4954">
                  <c:v>6.1268750000235741</c:v>
                </c:pt>
                <c:pt idx="4955">
                  <c:v>6.1275925926165655</c:v>
                </c:pt>
                <c:pt idx="4956">
                  <c:v>6.1283217592863366</c:v>
                </c:pt>
                <c:pt idx="4957">
                  <c:v>6.1290509259488317</c:v>
                </c:pt>
                <c:pt idx="4958">
                  <c:v>6.1297685185418231</c:v>
                </c:pt>
                <c:pt idx="4959">
                  <c:v>6.1304976852115942</c:v>
                </c:pt>
                <c:pt idx="4960">
                  <c:v>6.1312268518740893</c:v>
                </c:pt>
                <c:pt idx="4961">
                  <c:v>6.1319444444670808</c:v>
                </c:pt>
                <c:pt idx="4962">
                  <c:v>6.1326736111368518</c:v>
                </c:pt>
                <c:pt idx="4963">
                  <c:v>6.1334027777993469</c:v>
                </c:pt>
                <c:pt idx="4964">
                  <c:v>6.1341203703923384</c:v>
                </c:pt>
                <c:pt idx="4965">
                  <c:v>6.1348495370621094</c:v>
                </c:pt>
                <c:pt idx="4966">
                  <c:v>6.1355787037318805</c:v>
                </c:pt>
                <c:pt idx="4967">
                  <c:v>6.1362962963248719</c:v>
                </c:pt>
                <c:pt idx="4968">
                  <c:v>6.1370254629873671</c:v>
                </c:pt>
                <c:pt idx="4969">
                  <c:v>6.1377546296571381</c:v>
                </c:pt>
                <c:pt idx="4970">
                  <c:v>6.1385300926194759</c:v>
                </c:pt>
                <c:pt idx="4971">
                  <c:v>6.139259259281971</c:v>
                </c:pt>
                <c:pt idx="4972">
                  <c:v>6.1399768518749624</c:v>
                </c:pt>
                <c:pt idx="4973">
                  <c:v>6.1407060185447335</c:v>
                </c:pt>
                <c:pt idx="4974">
                  <c:v>6.1414351852072286</c:v>
                </c:pt>
                <c:pt idx="4975">
                  <c:v>6.1421527778002201</c:v>
                </c:pt>
                <c:pt idx="4976">
                  <c:v>6.1428819444699911</c:v>
                </c:pt>
                <c:pt idx="4977">
                  <c:v>6.1436111111397622</c:v>
                </c:pt>
                <c:pt idx="4978">
                  <c:v>6.1443287037254777</c:v>
                </c:pt>
                <c:pt idx="4979">
                  <c:v>6.1450578703952488</c:v>
                </c:pt>
                <c:pt idx="4980">
                  <c:v>6.1457870370650198</c:v>
                </c:pt>
                <c:pt idx="4981">
                  <c:v>6.1465625000273576</c:v>
                </c:pt>
                <c:pt idx="4982">
                  <c:v>6.147280092620349</c:v>
                </c:pt>
                <c:pt idx="4983">
                  <c:v>6.1480092592828441</c:v>
                </c:pt>
                <c:pt idx="4984">
                  <c:v>6.1487384259526152</c:v>
                </c:pt>
                <c:pt idx="4985">
                  <c:v>6.1494560185456066</c:v>
                </c:pt>
                <c:pt idx="4986">
                  <c:v>6.1501851852081018</c:v>
                </c:pt>
                <c:pt idx="4987">
                  <c:v>6.1509143518778728</c:v>
                </c:pt>
                <c:pt idx="4988">
                  <c:v>6.1516319444708643</c:v>
                </c:pt>
                <c:pt idx="4989">
                  <c:v>6.1523611111333594</c:v>
                </c:pt>
                <c:pt idx="4990">
                  <c:v>6.1530902778031304</c:v>
                </c:pt>
                <c:pt idx="4991">
                  <c:v>6.1538078703961219</c:v>
                </c:pt>
                <c:pt idx="4992">
                  <c:v>6.154537037058617</c:v>
                </c:pt>
                <c:pt idx="4993">
                  <c:v>6.1552662037283881</c:v>
                </c:pt>
                <c:pt idx="4994">
                  <c:v>6.1559837963213795</c:v>
                </c:pt>
                <c:pt idx="4995">
                  <c:v>6.1567129629911506</c:v>
                </c:pt>
                <c:pt idx="4996">
                  <c:v>6.1574421296536457</c:v>
                </c:pt>
                <c:pt idx="4997">
                  <c:v>6.1581597222466371</c:v>
                </c:pt>
                <c:pt idx="4998">
                  <c:v>6.1588888889164082</c:v>
                </c:pt>
                <c:pt idx="4999">
                  <c:v>6.1596180555789033</c:v>
                </c:pt>
                <c:pt idx="5000">
                  <c:v>6.1603356481718947</c:v>
                </c:pt>
                <c:pt idx="5001">
                  <c:v>6.1610648148416658</c:v>
                </c:pt>
                <c:pt idx="5002">
                  <c:v>6.1617939815041609</c:v>
                </c:pt>
                <c:pt idx="5003">
                  <c:v>6.1625115740971523</c:v>
                </c:pt>
                <c:pt idx="5004">
                  <c:v>6.1632407407669234</c:v>
                </c:pt>
                <c:pt idx="5005">
                  <c:v>6.1639699074294185</c:v>
                </c:pt>
                <c:pt idx="5006">
                  <c:v>6.1646875000224099</c:v>
                </c:pt>
                <c:pt idx="5007">
                  <c:v>6.165416666692181</c:v>
                </c:pt>
                <c:pt idx="5008">
                  <c:v>6.1661458333619521</c:v>
                </c:pt>
                <c:pt idx="5009">
                  <c:v>6.1668634259476676</c:v>
                </c:pt>
                <c:pt idx="5010">
                  <c:v>6.1675925926174386</c:v>
                </c:pt>
                <c:pt idx="5011">
                  <c:v>6.1683217592872097</c:v>
                </c:pt>
                <c:pt idx="5012">
                  <c:v>6.1690509259497048</c:v>
                </c:pt>
                <c:pt idx="5013">
                  <c:v>6.1697685185426963</c:v>
                </c:pt>
                <c:pt idx="5014">
                  <c:v>6.1704976852124673</c:v>
                </c:pt>
                <c:pt idx="5015">
                  <c:v>6.1712268518749624</c:v>
                </c:pt>
                <c:pt idx="5016">
                  <c:v>6.1719444444679539</c:v>
                </c:pt>
                <c:pt idx="5017">
                  <c:v>6.1726736111377249</c:v>
                </c:pt>
                <c:pt idx="5018">
                  <c:v>6.1734027778002201</c:v>
                </c:pt>
                <c:pt idx="5019">
                  <c:v>6.1741203703932115</c:v>
                </c:pt>
                <c:pt idx="5020">
                  <c:v>6.1748495370629826</c:v>
                </c:pt>
                <c:pt idx="5021">
                  <c:v>6.1755787037254777</c:v>
                </c:pt>
                <c:pt idx="5022">
                  <c:v>6.1763541666950914</c:v>
                </c:pt>
                <c:pt idx="5023">
                  <c:v>6.1770717592808069</c:v>
                </c:pt>
                <c:pt idx="5024">
                  <c:v>6.1778009259505779</c:v>
                </c:pt>
                <c:pt idx="5025">
                  <c:v>6.178530092620349</c:v>
                </c:pt>
                <c:pt idx="5026">
                  <c:v>6.1792592592828441</c:v>
                </c:pt>
                <c:pt idx="5027">
                  <c:v>6.1799768518758356</c:v>
                </c:pt>
                <c:pt idx="5028">
                  <c:v>6.1807523148381733</c:v>
                </c:pt>
                <c:pt idx="5029">
                  <c:v>6.1814814815079444</c:v>
                </c:pt>
                <c:pt idx="5030">
                  <c:v>6.1822106481704395</c:v>
                </c:pt>
                <c:pt idx="5031">
                  <c:v>6.1829282407634309</c:v>
                </c:pt>
                <c:pt idx="5032">
                  <c:v>6.183657407433202</c:v>
                </c:pt>
                <c:pt idx="5033">
                  <c:v>6.1843865740956971</c:v>
                </c:pt>
                <c:pt idx="5034">
                  <c:v>6.1851041666886886</c:v>
                </c:pt>
                <c:pt idx="5035">
                  <c:v>6.1858333333584596</c:v>
                </c:pt>
                <c:pt idx="5036">
                  <c:v>6.1865625000282307</c:v>
                </c:pt>
                <c:pt idx="5037">
                  <c:v>6.1872916666907258</c:v>
                </c:pt>
                <c:pt idx="5038">
                  <c:v>6.1880092592837173</c:v>
                </c:pt>
                <c:pt idx="5039">
                  <c:v>6.188784722246055</c:v>
                </c:pt>
                <c:pt idx="5040">
                  <c:v>6.1895138889158261</c:v>
                </c:pt>
                <c:pt idx="5041">
                  <c:v>6.1902430555783212</c:v>
                </c:pt>
                <c:pt idx="5042">
                  <c:v>6.1909606481713126</c:v>
                </c:pt>
                <c:pt idx="5043">
                  <c:v>6.1916898148410837</c:v>
                </c:pt>
                <c:pt idx="5044">
                  <c:v>6.1924189815035788</c:v>
                </c:pt>
                <c:pt idx="5045">
                  <c:v>6.1931365740965703</c:v>
                </c:pt>
                <c:pt idx="5046">
                  <c:v>6.1938657407663413</c:v>
                </c:pt>
                <c:pt idx="5047">
                  <c:v>6.1945949074361124</c:v>
                </c:pt>
                <c:pt idx="5048">
                  <c:v>6.1953125000218279</c:v>
                </c:pt>
                <c:pt idx="5049">
                  <c:v>6.1960416666915989</c:v>
                </c:pt>
                <c:pt idx="5050">
                  <c:v>6.1968171296539367</c:v>
                </c:pt>
                <c:pt idx="5051">
                  <c:v>6.1975462963237078</c:v>
                </c:pt>
                <c:pt idx="5052">
                  <c:v>6.1982754629862029</c:v>
                </c:pt>
                <c:pt idx="5053">
                  <c:v>6.1989930555791943</c:v>
                </c:pt>
                <c:pt idx="5054">
                  <c:v>6.1997222222489654</c:v>
                </c:pt>
                <c:pt idx="5055">
                  <c:v>6.2004513889114605</c:v>
                </c:pt>
                <c:pt idx="5056">
                  <c:v>6.2012268518737983</c:v>
                </c:pt>
                <c:pt idx="5057">
                  <c:v>6.2019444444667897</c:v>
                </c:pt>
                <c:pt idx="5058">
                  <c:v>6.2026736111365608</c:v>
                </c:pt>
                <c:pt idx="5059">
                  <c:v>6.2034027778063319</c:v>
                </c:pt>
                <c:pt idx="5060">
                  <c:v>6.2041203703920473</c:v>
                </c:pt>
                <c:pt idx="5061">
                  <c:v>6.2048495370618184</c:v>
                </c:pt>
                <c:pt idx="5062">
                  <c:v>6.2055787037315895</c:v>
                </c:pt>
                <c:pt idx="5063">
                  <c:v>6.2062962963245809</c:v>
                </c:pt>
                <c:pt idx="5064">
                  <c:v>6.207025462987076</c:v>
                </c:pt>
                <c:pt idx="5065">
                  <c:v>6.2077546296568471</c:v>
                </c:pt>
                <c:pt idx="5066">
                  <c:v>6.2084722222498385</c:v>
                </c:pt>
                <c:pt idx="5067">
                  <c:v>6.2092013889123336</c:v>
                </c:pt>
                <c:pt idx="5068">
                  <c:v>6.2099305555821047</c:v>
                </c:pt>
                <c:pt idx="5069">
                  <c:v>6.2106481481750961</c:v>
                </c:pt>
                <c:pt idx="5070">
                  <c:v>6.2113773148375913</c:v>
                </c:pt>
                <c:pt idx="5071">
                  <c:v>6.2121064815073623</c:v>
                </c:pt>
                <c:pt idx="5072">
                  <c:v>6.2128240741003538</c:v>
                </c:pt>
                <c:pt idx="5073">
                  <c:v>6.2135532407628489</c:v>
                </c:pt>
                <c:pt idx="5074">
                  <c:v>6.2142824074326199</c:v>
                </c:pt>
                <c:pt idx="5075">
                  <c:v>6.215011574102391</c:v>
                </c:pt>
                <c:pt idx="5076">
                  <c:v>6.2157291666953824</c:v>
                </c:pt>
                <c:pt idx="5077">
                  <c:v>6.2164583333578776</c:v>
                </c:pt>
                <c:pt idx="5078">
                  <c:v>6.217175925950869</c:v>
                </c:pt>
                <c:pt idx="5079">
                  <c:v>6.2179050926206401</c:v>
                </c:pt>
                <c:pt idx="5080">
                  <c:v>6.2186342592831352</c:v>
                </c:pt>
                <c:pt idx="5081">
                  <c:v>6.2193634259529063</c:v>
                </c:pt>
                <c:pt idx="5082">
                  <c:v>6.2200810185458977</c:v>
                </c:pt>
                <c:pt idx="5083">
                  <c:v>6.2208101852083928</c:v>
                </c:pt>
                <c:pt idx="5084">
                  <c:v>6.2215393518781639</c:v>
                </c:pt>
                <c:pt idx="5085">
                  <c:v>6.2222569444711553</c:v>
                </c:pt>
                <c:pt idx="5086">
                  <c:v>6.2229861111336504</c:v>
                </c:pt>
                <c:pt idx="5087">
                  <c:v>6.2237152778034215</c:v>
                </c:pt>
                <c:pt idx="5088">
                  <c:v>6.2244328703964129</c:v>
                </c:pt>
                <c:pt idx="5089">
                  <c:v>6.225162037058908</c:v>
                </c:pt>
                <c:pt idx="5090">
                  <c:v>6.2258796296518994</c:v>
                </c:pt>
                <c:pt idx="5091">
                  <c:v>6.2266087963216705</c:v>
                </c:pt>
                <c:pt idx="5092">
                  <c:v>6.2273379629914416</c:v>
                </c:pt>
                <c:pt idx="5093">
                  <c:v>6.2280555555771571</c:v>
                </c:pt>
                <c:pt idx="5094">
                  <c:v>6.2287847222469281</c:v>
                </c:pt>
                <c:pt idx="5095">
                  <c:v>6.2295138889166992</c:v>
                </c:pt>
                <c:pt idx="5096">
                  <c:v>6.2302314815096906</c:v>
                </c:pt>
                <c:pt idx="5097">
                  <c:v>6.2309606481721858</c:v>
                </c:pt>
                <c:pt idx="5098">
                  <c:v>6.2316898148419568</c:v>
                </c:pt>
                <c:pt idx="5099">
                  <c:v>6.2324189815044519</c:v>
                </c:pt>
                <c:pt idx="5100">
                  <c:v>6.2331365740974434</c:v>
                </c:pt>
                <c:pt idx="5101">
                  <c:v>6.2338657407672144</c:v>
                </c:pt>
                <c:pt idx="5102">
                  <c:v>6.2346412037295522</c:v>
                </c:pt>
                <c:pt idx="5103">
                  <c:v>6.2353703703920473</c:v>
                </c:pt>
                <c:pt idx="5104">
                  <c:v>6.2360879629850388</c:v>
                </c:pt>
                <c:pt idx="5105">
                  <c:v>6.2368171296548098</c:v>
                </c:pt>
                <c:pt idx="5106">
                  <c:v>6.2375462963245809</c:v>
                </c:pt>
                <c:pt idx="5107">
                  <c:v>6.2382638889175723</c:v>
                </c:pt>
                <c:pt idx="5108">
                  <c:v>6.2389930555800674</c:v>
                </c:pt>
                <c:pt idx="5109">
                  <c:v>6.2397222222498385</c:v>
                </c:pt>
                <c:pt idx="5110">
                  <c:v>6.2404398148428299</c:v>
                </c:pt>
                <c:pt idx="5111">
                  <c:v>6.2411689815053251</c:v>
                </c:pt>
                <c:pt idx="5112">
                  <c:v>6.2418981481750961</c:v>
                </c:pt>
                <c:pt idx="5113">
                  <c:v>6.2426736111374339</c:v>
                </c:pt>
                <c:pt idx="5114">
                  <c:v>6.2433912037304253</c:v>
                </c:pt>
                <c:pt idx="5115">
                  <c:v>6.2441203703929204</c:v>
                </c:pt>
                <c:pt idx="5116">
                  <c:v>6.2448495370626915</c:v>
                </c:pt>
                <c:pt idx="5117">
                  <c:v>6.2455671296556829</c:v>
                </c:pt>
                <c:pt idx="5118">
                  <c:v>6.2462962963181781</c:v>
                </c:pt>
                <c:pt idx="5119">
                  <c:v>6.2470254629879491</c:v>
                </c:pt>
                <c:pt idx="5120">
                  <c:v>6.2477430555809406</c:v>
                </c:pt>
                <c:pt idx="5121">
                  <c:v>6.2484722222507116</c:v>
                </c:pt>
                <c:pt idx="5122">
                  <c:v>6.2492013889132068</c:v>
                </c:pt>
                <c:pt idx="5123">
                  <c:v>6.2499189815061982</c:v>
                </c:pt>
                <c:pt idx="5124">
                  <c:v>6.2506481481759693</c:v>
                </c:pt>
                <c:pt idx="5125">
                  <c:v>6.2513773148384644</c:v>
                </c:pt>
                <c:pt idx="5126">
                  <c:v>6.2520949074314558</c:v>
                </c:pt>
                <c:pt idx="5127">
                  <c:v>6.2528240741012269</c:v>
                </c:pt>
                <c:pt idx="5128">
                  <c:v>6.253553240763722</c:v>
                </c:pt>
                <c:pt idx="5129">
                  <c:v>6.2543287037260598</c:v>
                </c:pt>
                <c:pt idx="5130">
                  <c:v>6.2550462963190512</c:v>
                </c:pt>
                <c:pt idx="5131">
                  <c:v>6.2557754629888223</c:v>
                </c:pt>
                <c:pt idx="5132">
                  <c:v>6.2565046296513174</c:v>
                </c:pt>
                <c:pt idx="5133">
                  <c:v>6.2572222222443088</c:v>
                </c:pt>
                <c:pt idx="5134">
                  <c:v>6.2579513889140799</c:v>
                </c:pt>
                <c:pt idx="5135">
                  <c:v>6.2587268518764176</c:v>
                </c:pt>
                <c:pt idx="5136">
                  <c:v>6.2594560185461887</c:v>
                </c:pt>
                <c:pt idx="5137">
                  <c:v>6.2601851852086838</c:v>
                </c:pt>
                <c:pt idx="5138">
                  <c:v>6.2609027778016753</c:v>
                </c:pt>
                <c:pt idx="5139">
                  <c:v>6.2616319444714463</c:v>
                </c:pt>
                <c:pt idx="5140">
                  <c:v>6.2623495370644378</c:v>
                </c:pt>
                <c:pt idx="5141">
                  <c:v>6.2630787037269329</c:v>
                </c:pt>
                <c:pt idx="5142">
                  <c:v>6.2638078703967039</c:v>
                </c:pt>
                <c:pt idx="5143">
                  <c:v>6.2645254629896954</c:v>
                </c:pt>
                <c:pt idx="5144">
                  <c:v>6.2652546296521905</c:v>
                </c:pt>
                <c:pt idx="5145">
                  <c:v>6.2659837963219616</c:v>
                </c:pt>
                <c:pt idx="5146">
                  <c:v>6.2667592592842993</c:v>
                </c:pt>
                <c:pt idx="5147">
                  <c:v>6.2674884259540704</c:v>
                </c:pt>
                <c:pt idx="5148">
                  <c:v>6.2682060185470618</c:v>
                </c:pt>
                <c:pt idx="5149">
                  <c:v>6.2689351852095569</c:v>
                </c:pt>
                <c:pt idx="5150">
                  <c:v>6.269664351879328</c:v>
                </c:pt>
                <c:pt idx="5151">
                  <c:v>6.2703819444723194</c:v>
                </c:pt>
                <c:pt idx="5152">
                  <c:v>6.2711574074346572</c:v>
                </c:pt>
                <c:pt idx="5153">
                  <c:v>6.2718865740971523</c:v>
                </c:pt>
                <c:pt idx="5154">
                  <c:v>6.2726041666901438</c:v>
                </c:pt>
                <c:pt idx="5155">
                  <c:v>6.2733333333599148</c:v>
                </c:pt>
                <c:pt idx="5156">
                  <c:v>6.2740625000224099</c:v>
                </c:pt>
                <c:pt idx="5157">
                  <c:v>6.274791666692181</c:v>
                </c:pt>
                <c:pt idx="5158">
                  <c:v>6.2755671296545188</c:v>
                </c:pt>
                <c:pt idx="5159">
                  <c:v>6.2762847222475102</c:v>
                </c:pt>
                <c:pt idx="5160">
                  <c:v>6.2770138889172813</c:v>
                </c:pt>
                <c:pt idx="5161">
                  <c:v>6.2777430555797764</c:v>
                </c:pt>
                <c:pt idx="5162">
                  <c:v>6.2784606481727678</c:v>
                </c:pt>
                <c:pt idx="5163">
                  <c:v>6.2791898148425389</c:v>
                </c:pt>
                <c:pt idx="5164">
                  <c:v>6.2799652778048767</c:v>
                </c:pt>
                <c:pt idx="5165">
                  <c:v>6.2806944444673718</c:v>
                </c:pt>
                <c:pt idx="5166">
                  <c:v>6.2814120370603632</c:v>
                </c:pt>
                <c:pt idx="5167">
                  <c:v>6.2821412037301343</c:v>
                </c:pt>
                <c:pt idx="5168">
                  <c:v>6.2828703703926294</c:v>
                </c:pt>
                <c:pt idx="5169">
                  <c:v>6.2835879629856208</c:v>
                </c:pt>
                <c:pt idx="5170">
                  <c:v>6.2843634259479586</c:v>
                </c:pt>
                <c:pt idx="5171">
                  <c:v>6.2850925926177297</c:v>
                </c:pt>
                <c:pt idx="5172">
                  <c:v>6.2858217592875008</c:v>
                </c:pt>
                <c:pt idx="5173">
                  <c:v>6.2865393518804922</c:v>
                </c:pt>
                <c:pt idx="5174">
                  <c:v>6.2872685185429873</c:v>
                </c:pt>
                <c:pt idx="5175">
                  <c:v>6.2879976852127584</c:v>
                </c:pt>
                <c:pt idx="5176">
                  <c:v>6.2887731481750961</c:v>
                </c:pt>
                <c:pt idx="5177">
                  <c:v>6.2895023148375913</c:v>
                </c:pt>
                <c:pt idx="5178">
                  <c:v>6.2902199074305827</c:v>
                </c:pt>
                <c:pt idx="5179">
                  <c:v>6.2909490741003538</c:v>
                </c:pt>
                <c:pt idx="5180">
                  <c:v>6.2916782407628489</c:v>
                </c:pt>
                <c:pt idx="5181">
                  <c:v>6.2923958333558403</c:v>
                </c:pt>
                <c:pt idx="5182">
                  <c:v>6.2931250000256114</c:v>
                </c:pt>
                <c:pt idx="5183">
                  <c:v>6.2938541666953824</c:v>
                </c:pt>
                <c:pt idx="5184">
                  <c:v>6.2945717592810979</c:v>
                </c:pt>
                <c:pt idx="5185">
                  <c:v>6.295300925950869</c:v>
                </c:pt>
                <c:pt idx="5186">
                  <c:v>6.2960300926206401</c:v>
                </c:pt>
                <c:pt idx="5187">
                  <c:v>6.2967476852136315</c:v>
                </c:pt>
                <c:pt idx="5188">
                  <c:v>6.2974768518761266</c:v>
                </c:pt>
                <c:pt idx="5189">
                  <c:v>6.2982060185458977</c:v>
                </c:pt>
                <c:pt idx="5190">
                  <c:v>6.2989236111388891</c:v>
                </c:pt>
                <c:pt idx="5191">
                  <c:v>6.2996527778013842</c:v>
                </c:pt>
                <c:pt idx="5192">
                  <c:v>6.300428240763722</c:v>
                </c:pt>
                <c:pt idx="5193">
                  <c:v>6.3011458333567134</c:v>
                </c:pt>
                <c:pt idx="5194">
                  <c:v>6.3018750000264845</c:v>
                </c:pt>
                <c:pt idx="5195">
                  <c:v>6.3026041666889796</c:v>
                </c:pt>
                <c:pt idx="5196">
                  <c:v>6.3033333333587507</c:v>
                </c:pt>
                <c:pt idx="5197">
                  <c:v>6.3040509259517421</c:v>
                </c:pt>
                <c:pt idx="5198">
                  <c:v>6.3048263889140799</c:v>
                </c:pt>
                <c:pt idx="5199">
                  <c:v>6.3055555555838509</c:v>
                </c:pt>
                <c:pt idx="5200">
                  <c:v>6.3062847222463461</c:v>
                </c:pt>
                <c:pt idx="5201">
                  <c:v>6.3070023148393375</c:v>
                </c:pt>
                <c:pt idx="5202">
                  <c:v>6.3077314815091086</c:v>
                </c:pt>
                <c:pt idx="5203">
                  <c:v>6.3084606481716037</c:v>
                </c:pt>
                <c:pt idx="5204">
                  <c:v>6.3092361111339414</c:v>
                </c:pt>
                <c:pt idx="5205">
                  <c:v>6.3099537037269329</c:v>
                </c:pt>
                <c:pt idx="5206">
                  <c:v>6.3106828703967039</c:v>
                </c:pt>
                <c:pt idx="5207">
                  <c:v>6.3114120370591991</c:v>
                </c:pt>
                <c:pt idx="5208">
                  <c:v>6.3121296296521905</c:v>
                </c:pt>
                <c:pt idx="5209">
                  <c:v>6.3128587963219616</c:v>
                </c:pt>
                <c:pt idx="5210">
                  <c:v>6.3135879629844567</c:v>
                </c:pt>
                <c:pt idx="5211">
                  <c:v>6.3143171296542278</c:v>
                </c:pt>
                <c:pt idx="5212">
                  <c:v>6.3150347222472192</c:v>
                </c:pt>
                <c:pt idx="5213">
                  <c:v>6.3157638889169903</c:v>
                </c:pt>
                <c:pt idx="5214">
                  <c:v>6.3164814815099817</c:v>
                </c:pt>
                <c:pt idx="5215">
                  <c:v>6.3172569444723194</c:v>
                </c:pt>
                <c:pt idx="5216">
                  <c:v>6.3179861111348146</c:v>
                </c:pt>
                <c:pt idx="5217">
                  <c:v>6.318703703727806</c:v>
                </c:pt>
                <c:pt idx="5218">
                  <c:v>6.3194328703975771</c:v>
                </c:pt>
                <c:pt idx="5219">
                  <c:v>6.3201620370600722</c:v>
                </c:pt>
                <c:pt idx="5220">
                  <c:v>6.3208796296530636</c:v>
                </c:pt>
                <c:pt idx="5221">
                  <c:v>6.3216087963228347</c:v>
                </c:pt>
                <c:pt idx="5222">
                  <c:v>6.3223263889158261</c:v>
                </c:pt>
                <c:pt idx="5223">
                  <c:v>6.3230555555783212</c:v>
                </c:pt>
                <c:pt idx="5224">
                  <c:v>6.3237847222480923</c:v>
                </c:pt>
                <c:pt idx="5225">
                  <c:v>6.3245023148410837</c:v>
                </c:pt>
                <c:pt idx="5226">
                  <c:v>6.3252777778034215</c:v>
                </c:pt>
                <c:pt idx="5227">
                  <c:v>6.3260069444731926</c:v>
                </c:pt>
                <c:pt idx="5228">
                  <c:v>6.3267361111356877</c:v>
                </c:pt>
                <c:pt idx="5229">
                  <c:v>6.3274537037286791</c:v>
                </c:pt>
                <c:pt idx="5230">
                  <c:v>6.3281828703984502</c:v>
                </c:pt>
                <c:pt idx="5231">
                  <c:v>6.3289120370609453</c:v>
                </c:pt>
                <c:pt idx="5232">
                  <c:v>6.3296296296539367</c:v>
                </c:pt>
                <c:pt idx="5233">
                  <c:v>6.3303587963237078</c:v>
                </c:pt>
                <c:pt idx="5234">
                  <c:v>6.3310879629862029</c:v>
                </c:pt>
                <c:pt idx="5235">
                  <c:v>6.3318055555791943</c:v>
                </c:pt>
                <c:pt idx="5236">
                  <c:v>6.3325347222489654</c:v>
                </c:pt>
                <c:pt idx="5237">
                  <c:v>6.3333101852113032</c:v>
                </c:pt>
                <c:pt idx="5238">
                  <c:v>6.3340393518737983</c:v>
                </c:pt>
                <c:pt idx="5239">
                  <c:v>6.3347569444667897</c:v>
                </c:pt>
                <c:pt idx="5240">
                  <c:v>6.3354861111365608</c:v>
                </c:pt>
                <c:pt idx="5241">
                  <c:v>6.3362152778063319</c:v>
                </c:pt>
                <c:pt idx="5242">
                  <c:v>6.3369328703920473</c:v>
                </c:pt>
                <c:pt idx="5243">
                  <c:v>6.3376620370618184</c:v>
                </c:pt>
                <c:pt idx="5244">
                  <c:v>6.3383912037315895</c:v>
                </c:pt>
                <c:pt idx="5245">
                  <c:v>6.3391203703940846</c:v>
                </c:pt>
                <c:pt idx="5246">
                  <c:v>6.339837962987076</c:v>
                </c:pt>
                <c:pt idx="5247">
                  <c:v>6.3405671296568471</c:v>
                </c:pt>
                <c:pt idx="5248">
                  <c:v>6.3412962963193422</c:v>
                </c:pt>
                <c:pt idx="5249">
                  <c:v>6.3420138889123336</c:v>
                </c:pt>
                <c:pt idx="5250">
                  <c:v>6.3427430555821047</c:v>
                </c:pt>
                <c:pt idx="5251">
                  <c:v>6.3434722222445998</c:v>
                </c:pt>
                <c:pt idx="5252">
                  <c:v>6.3441898148375913</c:v>
                </c:pt>
                <c:pt idx="5253">
                  <c:v>6.344965277799929</c:v>
                </c:pt>
                <c:pt idx="5254">
                  <c:v>6.3456944444697001</c:v>
                </c:pt>
                <c:pt idx="5255">
                  <c:v>6.3464236111394712</c:v>
                </c:pt>
                <c:pt idx="5256">
                  <c:v>6.3471412037251866</c:v>
                </c:pt>
                <c:pt idx="5257">
                  <c:v>6.3478703703949577</c:v>
                </c:pt>
                <c:pt idx="5258">
                  <c:v>6.3485995370647288</c:v>
                </c:pt>
                <c:pt idx="5259">
                  <c:v>6.3493750000270666</c:v>
                </c:pt>
                <c:pt idx="5260">
                  <c:v>6.3501041666895617</c:v>
                </c:pt>
                <c:pt idx="5261">
                  <c:v>6.3508217592825531</c:v>
                </c:pt>
                <c:pt idx="5262">
                  <c:v>6.3515509259523242</c:v>
                </c:pt>
                <c:pt idx="5263">
                  <c:v>6.3522800926148193</c:v>
                </c:pt>
                <c:pt idx="5264">
                  <c:v>6.3529976852078107</c:v>
                </c:pt>
                <c:pt idx="5265">
                  <c:v>6.3537268518775818</c:v>
                </c:pt>
                <c:pt idx="5266">
                  <c:v>6.3544560185400769</c:v>
                </c:pt>
                <c:pt idx="5267">
                  <c:v>6.3551736111330683</c:v>
                </c:pt>
                <c:pt idx="5268">
                  <c:v>6.3559027778028394</c:v>
                </c:pt>
                <c:pt idx="5269">
                  <c:v>6.3566319444726105</c:v>
                </c:pt>
                <c:pt idx="5270">
                  <c:v>6.3573958333581686</c:v>
                </c:pt>
                <c:pt idx="5271">
                  <c:v>6.3581250000279397</c:v>
                </c:pt>
                <c:pt idx="5272">
                  <c:v>6.3588541666904348</c:v>
                </c:pt>
                <c:pt idx="5273">
                  <c:v>6.3595717592834262</c:v>
                </c:pt>
                <c:pt idx="5274">
                  <c:v>6.3603009259531973</c:v>
                </c:pt>
                <c:pt idx="5275">
                  <c:v>6.3610300926156924</c:v>
                </c:pt>
                <c:pt idx="5276">
                  <c:v>6.3618055555780302</c:v>
                </c:pt>
                <c:pt idx="5277">
                  <c:v>6.3625347222478013</c:v>
                </c:pt>
                <c:pt idx="5278">
                  <c:v>6.3632523148407927</c:v>
                </c:pt>
                <c:pt idx="5279">
                  <c:v>6.3639814815032878</c:v>
                </c:pt>
                <c:pt idx="5280">
                  <c:v>6.3646990740962792</c:v>
                </c:pt>
                <c:pt idx="5281">
                  <c:v>6.3654282407660503</c:v>
                </c:pt>
                <c:pt idx="5282">
                  <c:v>6.3661574074358214</c:v>
                </c:pt>
                <c:pt idx="5283">
                  <c:v>6.3668865740983165</c:v>
                </c:pt>
                <c:pt idx="5284">
                  <c:v>6.3676041666913079</c:v>
                </c:pt>
                <c:pt idx="5285">
                  <c:v>6.368333333361079</c:v>
                </c:pt>
                <c:pt idx="5286">
                  <c:v>6.3690625000235741</c:v>
                </c:pt>
                <c:pt idx="5287">
                  <c:v>6.3698263889164082</c:v>
                </c:pt>
                <c:pt idx="5288">
                  <c:v>6.3705555555789033</c:v>
                </c:pt>
                <c:pt idx="5289">
                  <c:v>6.3712847222486744</c:v>
                </c:pt>
                <c:pt idx="5290">
                  <c:v>6.3720023148416658</c:v>
                </c:pt>
                <c:pt idx="5291">
                  <c:v>6.3727314815041609</c:v>
                </c:pt>
                <c:pt idx="5292">
                  <c:v>6.373460648173932</c:v>
                </c:pt>
                <c:pt idx="5293">
                  <c:v>6.3742361111362698</c:v>
                </c:pt>
                <c:pt idx="5294">
                  <c:v>6.3749652778060408</c:v>
                </c:pt>
                <c:pt idx="5295">
                  <c:v>6.3756828703990323</c:v>
                </c:pt>
                <c:pt idx="5296">
                  <c:v>6.3764120370615274</c:v>
                </c:pt>
                <c:pt idx="5297">
                  <c:v>6.3771412037312984</c:v>
                </c:pt>
                <c:pt idx="5298">
                  <c:v>6.3778587963242899</c:v>
                </c:pt>
                <c:pt idx="5299">
                  <c:v>6.378587962986785</c:v>
                </c:pt>
                <c:pt idx="5300">
                  <c:v>6.3793171296565561</c:v>
                </c:pt>
                <c:pt idx="5301">
                  <c:v>6.3800462963190512</c:v>
                </c:pt>
                <c:pt idx="5302">
                  <c:v>6.3807638889120426</c:v>
                </c:pt>
                <c:pt idx="5303">
                  <c:v>6.3814930555818137</c:v>
                </c:pt>
                <c:pt idx="5304">
                  <c:v>6.3822222222443088</c:v>
                </c:pt>
                <c:pt idx="5305">
                  <c:v>6.3829513889140799</c:v>
                </c:pt>
                <c:pt idx="5306">
                  <c:v>6.3836689815070713</c:v>
                </c:pt>
                <c:pt idx="5307">
                  <c:v>6.3843981481768424</c:v>
                </c:pt>
                <c:pt idx="5308">
                  <c:v>6.3851273148393375</c:v>
                </c:pt>
                <c:pt idx="5309">
                  <c:v>6.3858449074323289</c:v>
                </c:pt>
                <c:pt idx="5310">
                  <c:v>6.3865740741021</c:v>
                </c:pt>
                <c:pt idx="5311">
                  <c:v>6.3873032407645951</c:v>
                </c:pt>
                <c:pt idx="5312">
                  <c:v>6.3880208333575865</c:v>
                </c:pt>
                <c:pt idx="5313">
                  <c:v>6.3887500000273576</c:v>
                </c:pt>
                <c:pt idx="5314">
                  <c:v>6.3894791666898527</c:v>
                </c:pt>
                <c:pt idx="5315">
                  <c:v>6.3902083333596238</c:v>
                </c:pt>
                <c:pt idx="5316">
                  <c:v>6.3909259259526152</c:v>
                </c:pt>
                <c:pt idx="5317">
                  <c:v>6.3916550926151103</c:v>
                </c:pt>
                <c:pt idx="5318">
                  <c:v>6.3923842592848814</c:v>
                </c:pt>
                <c:pt idx="5319">
                  <c:v>6.3931018518778728</c:v>
                </c:pt>
                <c:pt idx="5320">
                  <c:v>6.3938310185403679</c:v>
                </c:pt>
                <c:pt idx="5321">
                  <c:v>6.394560185210139</c:v>
                </c:pt>
                <c:pt idx="5322">
                  <c:v>6.3952893518799101</c:v>
                </c:pt>
                <c:pt idx="5323">
                  <c:v>6.3960069444729015</c:v>
                </c:pt>
                <c:pt idx="5324">
                  <c:v>6.3967361111353966</c:v>
                </c:pt>
                <c:pt idx="5325">
                  <c:v>6.3974652778051677</c:v>
                </c:pt>
                <c:pt idx="5326">
                  <c:v>6.3981944444676628</c:v>
                </c:pt>
                <c:pt idx="5327">
                  <c:v>6.3989120370606543</c:v>
                </c:pt>
                <c:pt idx="5328">
                  <c:v>6.3996412037304253</c:v>
                </c:pt>
                <c:pt idx="5329">
                  <c:v>6.4003703703929204</c:v>
                </c:pt>
                <c:pt idx="5330">
                  <c:v>6.4010879629859119</c:v>
                </c:pt>
                <c:pt idx="5331">
                  <c:v>6.4018171296556829</c:v>
                </c:pt>
                <c:pt idx="5332">
                  <c:v>6.4025462963181781</c:v>
                </c:pt>
                <c:pt idx="5333">
                  <c:v>6.4032638889111695</c:v>
                </c:pt>
                <c:pt idx="5334">
                  <c:v>6.4040393518735073</c:v>
                </c:pt>
                <c:pt idx="5335">
                  <c:v>6.4047685185432783</c:v>
                </c:pt>
                <c:pt idx="5336">
                  <c:v>6.4054976852130494</c:v>
                </c:pt>
                <c:pt idx="5337">
                  <c:v>6.4062152778060408</c:v>
                </c:pt>
                <c:pt idx="5338">
                  <c:v>6.4069444444685359</c:v>
                </c:pt>
                <c:pt idx="5339">
                  <c:v>6.407673611138307</c:v>
                </c:pt>
                <c:pt idx="5340">
                  <c:v>6.4084375000238651</c:v>
                </c:pt>
                <c:pt idx="5341">
                  <c:v>6.4091666666936362</c:v>
                </c:pt>
                <c:pt idx="5342">
                  <c:v>6.4098842592866276</c:v>
                </c:pt>
                <c:pt idx="5343">
                  <c:v>6.4106134259491228</c:v>
                </c:pt>
                <c:pt idx="5344">
                  <c:v>6.4113425926188938</c:v>
                </c:pt>
                <c:pt idx="5345">
                  <c:v>6.4120601852118853</c:v>
                </c:pt>
                <c:pt idx="5346">
                  <c:v>6.412835648174223</c:v>
                </c:pt>
                <c:pt idx="5347">
                  <c:v>6.4135648148367181</c:v>
                </c:pt>
                <c:pt idx="5348">
                  <c:v>6.4142824074297096</c:v>
                </c:pt>
                <c:pt idx="5349">
                  <c:v>6.4150115740994806</c:v>
                </c:pt>
                <c:pt idx="5350">
                  <c:v>6.4157407407692517</c:v>
                </c:pt>
                <c:pt idx="5351">
                  <c:v>6.4164583333549672</c:v>
                </c:pt>
                <c:pt idx="5352">
                  <c:v>6.4172453703940846</c:v>
                </c:pt>
                <c:pt idx="5353">
                  <c:v>6.417962962987076</c:v>
                </c:pt>
                <c:pt idx="5354">
                  <c:v>6.4186921296568471</c:v>
                </c:pt>
                <c:pt idx="5355">
                  <c:v>6.4194212963193422</c:v>
                </c:pt>
                <c:pt idx="5356">
                  <c:v>6.4201388889123336</c:v>
                </c:pt>
                <c:pt idx="5357">
                  <c:v>6.4208680555821047</c:v>
                </c:pt>
                <c:pt idx="5358">
                  <c:v>6.4215972222445998</c:v>
                </c:pt>
                <c:pt idx="5359">
                  <c:v>6.4223148148375913</c:v>
                </c:pt>
                <c:pt idx="5360">
                  <c:v>6.4230439815073623</c:v>
                </c:pt>
                <c:pt idx="5361">
                  <c:v>6.4237615741003538</c:v>
                </c:pt>
                <c:pt idx="5362">
                  <c:v>6.4244907407628489</c:v>
                </c:pt>
                <c:pt idx="5363">
                  <c:v>6.4252662037251866</c:v>
                </c:pt>
                <c:pt idx="5364">
                  <c:v>6.4259837963181781</c:v>
                </c:pt>
                <c:pt idx="5365">
                  <c:v>6.4267129629879491</c:v>
                </c:pt>
                <c:pt idx="5366">
                  <c:v>6.4274421296577202</c:v>
                </c:pt>
                <c:pt idx="5367">
                  <c:v>6.4281597222507116</c:v>
                </c:pt>
                <c:pt idx="5368">
                  <c:v>6.4288888889132068</c:v>
                </c:pt>
                <c:pt idx="5369">
                  <c:v>6.4296527778060408</c:v>
                </c:pt>
                <c:pt idx="5370">
                  <c:v>6.4303819444685359</c:v>
                </c:pt>
                <c:pt idx="5371">
                  <c:v>6.431111111138307</c:v>
                </c:pt>
                <c:pt idx="5372">
                  <c:v>6.4318287037312984</c:v>
                </c:pt>
                <c:pt idx="5373">
                  <c:v>6.4325578703937936</c:v>
                </c:pt>
                <c:pt idx="5374">
                  <c:v>6.433275462986785</c:v>
                </c:pt>
                <c:pt idx="5375">
                  <c:v>6.4340509259491228</c:v>
                </c:pt>
                <c:pt idx="5376">
                  <c:v>6.4347800926188938</c:v>
                </c:pt>
                <c:pt idx="5377">
                  <c:v>6.4354976852118853</c:v>
                </c:pt>
                <c:pt idx="5378">
                  <c:v>6.4362268518743804</c:v>
                </c:pt>
                <c:pt idx="5379">
                  <c:v>6.4369560185441514</c:v>
                </c:pt>
                <c:pt idx="5380">
                  <c:v>6.4376736111371429</c:v>
                </c:pt>
                <c:pt idx="5381">
                  <c:v>6.4384490740994806</c:v>
                </c:pt>
                <c:pt idx="5382">
                  <c:v>6.4391782407692517</c:v>
                </c:pt>
                <c:pt idx="5383">
                  <c:v>6.4398958333549672</c:v>
                </c:pt>
                <c:pt idx="5384">
                  <c:v>6.4406250000247383</c:v>
                </c:pt>
                <c:pt idx="5385">
                  <c:v>6.4413425926177297</c:v>
                </c:pt>
                <c:pt idx="5386">
                  <c:v>6.4420717592875008</c:v>
                </c:pt>
                <c:pt idx="5387">
                  <c:v>6.4428356481730589</c:v>
                </c:pt>
                <c:pt idx="5388">
                  <c:v>6.4435648148428299</c:v>
                </c:pt>
                <c:pt idx="5389">
                  <c:v>6.4442939815053251</c:v>
                </c:pt>
                <c:pt idx="5390">
                  <c:v>6.4450115740983165</c:v>
                </c:pt>
                <c:pt idx="5391">
                  <c:v>6.4457407407680876</c:v>
                </c:pt>
                <c:pt idx="5392">
                  <c:v>6.4464699074305827</c:v>
                </c:pt>
                <c:pt idx="5393">
                  <c:v>6.4472337963234168</c:v>
                </c:pt>
                <c:pt idx="5394">
                  <c:v>6.4479629629859119</c:v>
                </c:pt>
                <c:pt idx="5395">
                  <c:v>6.4486805555789033</c:v>
                </c:pt>
                <c:pt idx="5396">
                  <c:v>6.4494097222486744</c:v>
                </c:pt>
                <c:pt idx="5397">
                  <c:v>6.4501388889111695</c:v>
                </c:pt>
                <c:pt idx="5398">
                  <c:v>6.4508564815041609</c:v>
                </c:pt>
                <c:pt idx="5399">
                  <c:v>6.4516319444664987</c:v>
                </c:pt>
                <c:pt idx="5400">
                  <c:v>6.4523495370594901</c:v>
                </c:pt>
                <c:pt idx="5401">
                  <c:v>6.4530787037292612</c:v>
                </c:pt>
                <c:pt idx="5402">
                  <c:v>6.4538078703990323</c:v>
                </c:pt>
                <c:pt idx="5403">
                  <c:v>6.4545370370615274</c:v>
                </c:pt>
                <c:pt idx="5404">
                  <c:v>6.4552546296545188</c:v>
                </c:pt>
                <c:pt idx="5405">
                  <c:v>6.4560300926168566</c:v>
                </c:pt>
                <c:pt idx="5406">
                  <c:v>6.4567592592866276</c:v>
                </c:pt>
                <c:pt idx="5407">
                  <c:v>6.4574768518796191</c:v>
                </c:pt>
                <c:pt idx="5408">
                  <c:v>6.4582060185421142</c:v>
                </c:pt>
                <c:pt idx="5409">
                  <c:v>6.4589351852118853</c:v>
                </c:pt>
                <c:pt idx="5410">
                  <c:v>6.4596527778048767</c:v>
                </c:pt>
                <c:pt idx="5411">
                  <c:v>6.4604282407672144</c:v>
                </c:pt>
                <c:pt idx="5412">
                  <c:v>6.4611458333602059</c:v>
                </c:pt>
                <c:pt idx="5413">
                  <c:v>6.461875000022701</c:v>
                </c:pt>
                <c:pt idx="5414">
                  <c:v>6.4626041666924721</c:v>
                </c:pt>
                <c:pt idx="5415">
                  <c:v>6.4633217592854635</c:v>
                </c:pt>
                <c:pt idx="5416">
                  <c:v>6.4640509259479586</c:v>
                </c:pt>
                <c:pt idx="5417">
                  <c:v>6.4648263889175723</c:v>
                </c:pt>
                <c:pt idx="5418">
                  <c:v>6.4655439815032878</c:v>
                </c:pt>
                <c:pt idx="5419">
                  <c:v>6.4662731481730589</c:v>
                </c:pt>
                <c:pt idx="5420">
                  <c:v>6.4669907407660503</c:v>
                </c:pt>
                <c:pt idx="5421">
                  <c:v>6.4677199074358214</c:v>
                </c:pt>
                <c:pt idx="5422">
                  <c:v>6.4684490740983165</c:v>
                </c:pt>
                <c:pt idx="5423">
                  <c:v>6.4692129629911506</c:v>
                </c:pt>
                <c:pt idx="5424">
                  <c:v>6.4699421296536457</c:v>
                </c:pt>
                <c:pt idx="5425">
                  <c:v>6.4706712963234168</c:v>
                </c:pt>
                <c:pt idx="5426">
                  <c:v>6.4713888889164082</c:v>
                </c:pt>
                <c:pt idx="5427">
                  <c:v>6.4721180555789033</c:v>
                </c:pt>
                <c:pt idx="5428">
                  <c:v>6.4728472222486744</c:v>
                </c:pt>
                <c:pt idx="5429">
                  <c:v>6.4736111111342325</c:v>
                </c:pt>
                <c:pt idx="5430">
                  <c:v>6.4743402778040036</c:v>
                </c:pt>
                <c:pt idx="5431">
                  <c:v>6.4750694444664987</c:v>
                </c:pt>
                <c:pt idx="5432">
                  <c:v>6.4757870370594901</c:v>
                </c:pt>
                <c:pt idx="5433">
                  <c:v>6.4765162037292612</c:v>
                </c:pt>
                <c:pt idx="5434">
                  <c:v>6.4772453703990323</c:v>
                </c:pt>
                <c:pt idx="5435">
                  <c:v>6.4780092592845904</c:v>
                </c:pt>
                <c:pt idx="5436">
                  <c:v>6.4787384259543614</c:v>
                </c:pt>
                <c:pt idx="5437">
                  <c:v>6.4794675926168566</c:v>
                </c:pt>
                <c:pt idx="5438">
                  <c:v>6.480185185209848</c:v>
                </c:pt>
                <c:pt idx="5439">
                  <c:v>6.4809143518796191</c:v>
                </c:pt>
                <c:pt idx="5440">
                  <c:v>6.4816435185421142</c:v>
                </c:pt>
                <c:pt idx="5441">
                  <c:v>6.4824189815044519</c:v>
                </c:pt>
                <c:pt idx="5442">
                  <c:v>6.483148148174223</c:v>
                </c:pt>
                <c:pt idx="5443">
                  <c:v>6.4838657407672144</c:v>
                </c:pt>
                <c:pt idx="5444">
                  <c:v>6.4845949074297096</c:v>
                </c:pt>
                <c:pt idx="5445">
                  <c:v>6.485312500022701</c:v>
                </c:pt>
                <c:pt idx="5446">
                  <c:v>6.4860416666924721</c:v>
                </c:pt>
                <c:pt idx="5447">
                  <c:v>6.4868171296548098</c:v>
                </c:pt>
                <c:pt idx="5448">
                  <c:v>6.4875462963245809</c:v>
                </c:pt>
                <c:pt idx="5449">
                  <c:v>6.488275462987076</c:v>
                </c:pt>
                <c:pt idx="5450">
                  <c:v>6.4889930555800674</c:v>
                </c:pt>
                <c:pt idx="5451">
                  <c:v>6.4897222222498385</c:v>
                </c:pt>
                <c:pt idx="5452">
                  <c:v>6.4904513889123336</c:v>
                </c:pt>
                <c:pt idx="5453">
                  <c:v>6.4912268518746714</c:v>
                </c:pt>
                <c:pt idx="5454">
                  <c:v>6.4919560185444425</c:v>
                </c:pt>
                <c:pt idx="5455">
                  <c:v>6.4926736111374339</c:v>
                </c:pt>
                <c:pt idx="5456">
                  <c:v>6.493402777799929</c:v>
                </c:pt>
                <c:pt idx="5457">
                  <c:v>6.4941319444697001</c:v>
                </c:pt>
                <c:pt idx="5458">
                  <c:v>6.4948495370626915</c:v>
                </c:pt>
                <c:pt idx="5459">
                  <c:v>6.4956250000250293</c:v>
                </c:pt>
                <c:pt idx="5460">
                  <c:v>6.4963541666948004</c:v>
                </c:pt>
                <c:pt idx="5461">
                  <c:v>6.4970833333572955</c:v>
                </c:pt>
                <c:pt idx="5462">
                  <c:v>6.4978125000270666</c:v>
                </c:pt>
                <c:pt idx="5463">
                  <c:v>6.498530092620058</c:v>
                </c:pt>
                <c:pt idx="5464">
                  <c:v>6.4992592592825531</c:v>
                </c:pt>
                <c:pt idx="5465">
                  <c:v>6.4999884259523242</c:v>
                </c:pt>
                <c:pt idx="5466">
                  <c:v>6.5007060185453156</c:v>
                </c:pt>
                <c:pt idx="5467">
                  <c:v>6.5014351852078107</c:v>
                </c:pt>
                <c:pt idx="5468">
                  <c:v>6.5021527778008021</c:v>
                </c:pt>
                <c:pt idx="5469">
                  <c:v>6.5028819444705732</c:v>
                </c:pt>
                <c:pt idx="5470">
                  <c:v>6.5036111111330683</c:v>
                </c:pt>
                <c:pt idx="5471">
                  <c:v>6.5043402778028394</c:v>
                </c:pt>
                <c:pt idx="5472">
                  <c:v>6.5050578703958308</c:v>
                </c:pt>
                <c:pt idx="5473">
                  <c:v>6.5057870370656019</c:v>
                </c:pt>
                <c:pt idx="5474">
                  <c:v>6.506516203728097</c:v>
                </c:pt>
                <c:pt idx="5475">
                  <c:v>6.5072916666904348</c:v>
                </c:pt>
                <c:pt idx="5476">
                  <c:v>6.5080092592834262</c:v>
                </c:pt>
                <c:pt idx="5477">
                  <c:v>6.5087384259531973</c:v>
                </c:pt>
                <c:pt idx="5478">
                  <c:v>6.5094675926156924</c:v>
                </c:pt>
                <c:pt idx="5479">
                  <c:v>6.5101851852086838</c:v>
                </c:pt>
                <c:pt idx="5480">
                  <c:v>6.5109143518784549</c:v>
                </c:pt>
                <c:pt idx="5481">
                  <c:v>6.5116898148407927</c:v>
                </c:pt>
                <c:pt idx="5482">
                  <c:v>6.5124189815032878</c:v>
                </c:pt>
                <c:pt idx="5483">
                  <c:v>6.5131365740962792</c:v>
                </c:pt>
                <c:pt idx="5484">
                  <c:v>6.5138657407660503</c:v>
                </c:pt>
                <c:pt idx="5485">
                  <c:v>6.5145949074358214</c:v>
                </c:pt>
                <c:pt idx="5486">
                  <c:v>6.5153125000215368</c:v>
                </c:pt>
                <c:pt idx="5487">
                  <c:v>6.5160879629911506</c:v>
                </c:pt>
                <c:pt idx="5488">
                  <c:v>6.516805555584142</c:v>
                </c:pt>
                <c:pt idx="5489">
                  <c:v>6.5175347222466371</c:v>
                </c:pt>
                <c:pt idx="5490">
                  <c:v>6.5182523148396285</c:v>
                </c:pt>
                <c:pt idx="5491">
                  <c:v>6.5189814815093996</c:v>
                </c:pt>
                <c:pt idx="5492">
                  <c:v>6.5197106481718947</c:v>
                </c:pt>
                <c:pt idx="5493">
                  <c:v>6.5204745370647288</c:v>
                </c:pt>
                <c:pt idx="5494">
                  <c:v>6.5212037037272239</c:v>
                </c:pt>
                <c:pt idx="5495">
                  <c:v>6.5219212963202153</c:v>
                </c:pt>
                <c:pt idx="5496">
                  <c:v>6.5226504629899864</c:v>
                </c:pt>
                <c:pt idx="5497">
                  <c:v>6.5233796296524815</c:v>
                </c:pt>
                <c:pt idx="5498">
                  <c:v>6.5241087963222526</c:v>
                </c:pt>
                <c:pt idx="5499">
                  <c:v>6.5248726852078107</c:v>
                </c:pt>
                <c:pt idx="5500">
                  <c:v>6.5256018518775818</c:v>
                </c:pt>
                <c:pt idx="5501">
                  <c:v>6.5263310185400769</c:v>
                </c:pt>
                <c:pt idx="5502">
                  <c:v>6.5270486111330683</c:v>
                </c:pt>
                <c:pt idx="5503">
                  <c:v>6.5277777778028394</c:v>
                </c:pt>
                <c:pt idx="5504">
                  <c:v>6.5285069444726105</c:v>
                </c:pt>
                <c:pt idx="5505">
                  <c:v>6.5292824074349483</c:v>
                </c:pt>
                <c:pt idx="5506">
                  <c:v>6.5300000000279397</c:v>
                </c:pt>
                <c:pt idx="5507">
                  <c:v>6.5307291666904348</c:v>
                </c:pt>
                <c:pt idx="5508">
                  <c:v>6.5314467592834262</c:v>
                </c:pt>
                <c:pt idx="5509">
                  <c:v>6.5321759259531973</c:v>
                </c:pt>
                <c:pt idx="5510">
                  <c:v>6.5329050926156924</c:v>
                </c:pt>
                <c:pt idx="5511">
                  <c:v>6.5336805555780302</c:v>
                </c:pt>
                <c:pt idx="5512">
                  <c:v>6.5343981481710216</c:v>
                </c:pt>
                <c:pt idx="5513">
                  <c:v>6.5351273148407927</c:v>
                </c:pt>
                <c:pt idx="5514">
                  <c:v>6.5358564815032878</c:v>
                </c:pt>
                <c:pt idx="5515">
                  <c:v>6.5365740740962792</c:v>
                </c:pt>
                <c:pt idx="5516">
                  <c:v>6.5373032407660503</c:v>
                </c:pt>
                <c:pt idx="5517">
                  <c:v>6.5380787037283881</c:v>
                </c:pt>
                <c:pt idx="5518">
                  <c:v>6.5388078703981591</c:v>
                </c:pt>
                <c:pt idx="5519">
                  <c:v>6.5395254629911506</c:v>
                </c:pt>
                <c:pt idx="5520">
                  <c:v>6.5402546296536457</c:v>
                </c:pt>
                <c:pt idx="5521">
                  <c:v>6.5409837963234168</c:v>
                </c:pt>
                <c:pt idx="5522">
                  <c:v>6.5417013889164082</c:v>
                </c:pt>
                <c:pt idx="5523">
                  <c:v>6.5424305555789033</c:v>
                </c:pt>
                <c:pt idx="5524">
                  <c:v>6.5431597222486744</c:v>
                </c:pt>
                <c:pt idx="5525">
                  <c:v>6.5438773148416658</c:v>
                </c:pt>
                <c:pt idx="5526">
                  <c:v>6.5446064815041609</c:v>
                </c:pt>
                <c:pt idx="5527">
                  <c:v>6.545335648173932</c:v>
                </c:pt>
                <c:pt idx="5528">
                  <c:v>6.5460995370594901</c:v>
                </c:pt>
                <c:pt idx="5529">
                  <c:v>6.5468287037292612</c:v>
                </c:pt>
                <c:pt idx="5530">
                  <c:v>6.5475578703990323</c:v>
                </c:pt>
                <c:pt idx="5531">
                  <c:v>6.5482754629847477</c:v>
                </c:pt>
                <c:pt idx="5532">
                  <c:v>6.5490046296545188</c:v>
                </c:pt>
                <c:pt idx="5533">
                  <c:v>6.5497337963242899</c:v>
                </c:pt>
                <c:pt idx="5534">
                  <c:v>6.5505092592866276</c:v>
                </c:pt>
                <c:pt idx="5535">
                  <c:v>6.5512268518796191</c:v>
                </c:pt>
                <c:pt idx="5536">
                  <c:v>6.5519560185421142</c:v>
                </c:pt>
                <c:pt idx="5537">
                  <c:v>6.5526851852118853</c:v>
                </c:pt>
                <c:pt idx="5538">
                  <c:v>6.5534027778048767</c:v>
                </c:pt>
                <c:pt idx="5539">
                  <c:v>6.5541319444673718</c:v>
                </c:pt>
                <c:pt idx="5540">
                  <c:v>6.5549074074297096</c:v>
                </c:pt>
                <c:pt idx="5541">
                  <c:v>6.5556365740994806</c:v>
                </c:pt>
                <c:pt idx="5542">
                  <c:v>6.5563541666924721</c:v>
                </c:pt>
                <c:pt idx="5543">
                  <c:v>6.5570833333549672</c:v>
                </c:pt>
                <c:pt idx="5544">
                  <c:v>6.5578125000247383</c:v>
                </c:pt>
                <c:pt idx="5545">
                  <c:v>6.5585300926177297</c:v>
                </c:pt>
                <c:pt idx="5546">
                  <c:v>6.5593055555800674</c:v>
                </c:pt>
                <c:pt idx="5547">
                  <c:v>6.5600347222498385</c:v>
                </c:pt>
                <c:pt idx="5548">
                  <c:v>6.5607638889123336</c:v>
                </c:pt>
                <c:pt idx="5549">
                  <c:v>6.5614814815053251</c:v>
                </c:pt>
                <c:pt idx="5550">
                  <c:v>6.5622106481750961</c:v>
                </c:pt>
                <c:pt idx="5551">
                  <c:v>6.5629282407680876</c:v>
                </c:pt>
                <c:pt idx="5552">
                  <c:v>6.563715277799929</c:v>
                </c:pt>
                <c:pt idx="5553">
                  <c:v>6.5644328703929204</c:v>
                </c:pt>
                <c:pt idx="5554">
                  <c:v>6.5651620370626915</c:v>
                </c:pt>
                <c:pt idx="5555">
                  <c:v>6.5658796296556829</c:v>
                </c:pt>
                <c:pt idx="5556">
                  <c:v>6.5666087963181781</c:v>
                </c:pt>
                <c:pt idx="5557">
                  <c:v>6.5673379629879491</c:v>
                </c:pt>
                <c:pt idx="5558">
                  <c:v>6.5681134259502869</c:v>
                </c:pt>
                <c:pt idx="5559">
                  <c:v>6.5688310185432783</c:v>
                </c:pt>
                <c:pt idx="5560">
                  <c:v>6.5695601852130494</c:v>
                </c:pt>
                <c:pt idx="5561">
                  <c:v>6.5702893518755445</c:v>
                </c:pt>
                <c:pt idx="5562">
                  <c:v>6.5710069444685359</c:v>
                </c:pt>
                <c:pt idx="5563">
                  <c:v>6.571736111138307</c:v>
                </c:pt>
                <c:pt idx="5564">
                  <c:v>6.5725115741006448</c:v>
                </c:pt>
                <c:pt idx="5565">
                  <c:v>6.5732407407631399</c:v>
                </c:pt>
                <c:pt idx="5566">
                  <c:v>6.5739583333561313</c:v>
                </c:pt>
                <c:pt idx="5567">
                  <c:v>6.5746875000259024</c:v>
                </c:pt>
                <c:pt idx="5568">
                  <c:v>6.5754050926188938</c:v>
                </c:pt>
                <c:pt idx="5569">
                  <c:v>6.5761342592813889</c:v>
                </c:pt>
                <c:pt idx="5570">
                  <c:v>6.5769097222437267</c:v>
                </c:pt>
                <c:pt idx="5571">
                  <c:v>6.5776388889134978</c:v>
                </c:pt>
                <c:pt idx="5572">
                  <c:v>6.5783680555832689</c:v>
                </c:pt>
                <c:pt idx="5573">
                  <c:v>6.5790856481762603</c:v>
                </c:pt>
                <c:pt idx="5574">
                  <c:v>6.5798148148387554</c:v>
                </c:pt>
                <c:pt idx="5575">
                  <c:v>6.5805439815085265</c:v>
                </c:pt>
                <c:pt idx="5576">
                  <c:v>6.5812615741015179</c:v>
                </c:pt>
                <c:pt idx="5577">
                  <c:v>6.581990740764013</c:v>
                </c:pt>
                <c:pt idx="5578">
                  <c:v>6.5827199074337841</c:v>
                </c:pt>
                <c:pt idx="5579">
                  <c:v>6.5834375000267755</c:v>
                </c:pt>
                <c:pt idx="5580">
                  <c:v>6.5841666666892706</c:v>
                </c:pt>
                <c:pt idx="5581">
                  <c:v>6.5848842592822621</c:v>
                </c:pt>
                <c:pt idx="5582">
                  <c:v>6.5856134259520331</c:v>
                </c:pt>
                <c:pt idx="5583">
                  <c:v>6.5863425926145283</c:v>
                </c:pt>
                <c:pt idx="5584">
                  <c:v>6.5870601852075197</c:v>
                </c:pt>
                <c:pt idx="5585">
                  <c:v>6.5877893518772908</c:v>
                </c:pt>
                <c:pt idx="5586">
                  <c:v>6.5885648148396285</c:v>
                </c:pt>
                <c:pt idx="5587">
                  <c:v>6.5892939815093996</c:v>
                </c:pt>
                <c:pt idx="5588">
                  <c:v>6.590011574102391</c:v>
                </c:pt>
                <c:pt idx="5589">
                  <c:v>6.5907407407648861</c:v>
                </c:pt>
                <c:pt idx="5590">
                  <c:v>6.5914699074346572</c:v>
                </c:pt>
                <c:pt idx="5591">
                  <c:v>6.5921875000276486</c:v>
                </c:pt>
                <c:pt idx="5592">
                  <c:v>6.5929166666901438</c:v>
                </c:pt>
                <c:pt idx="5593">
                  <c:v>6.5936458333599148</c:v>
                </c:pt>
                <c:pt idx="5594">
                  <c:v>6.5943634259529063</c:v>
                </c:pt>
                <c:pt idx="5595">
                  <c:v>6.5950925926154014</c:v>
                </c:pt>
                <c:pt idx="5596">
                  <c:v>6.5958217592851724</c:v>
                </c:pt>
                <c:pt idx="5597">
                  <c:v>6.5965972222475102</c:v>
                </c:pt>
                <c:pt idx="5598">
                  <c:v>6.5973148148405016</c:v>
                </c:pt>
                <c:pt idx="5599">
                  <c:v>6.5980439815029968</c:v>
                </c:pt>
                <c:pt idx="5600">
                  <c:v>6.5987731481727678</c:v>
                </c:pt>
                <c:pt idx="5601">
                  <c:v>6.5994907407657593</c:v>
                </c:pt>
                <c:pt idx="5602">
                  <c:v>6.6002199074355303</c:v>
                </c:pt>
                <c:pt idx="5603">
                  <c:v>6.6009953703978681</c:v>
                </c:pt>
                <c:pt idx="5604">
                  <c:v>6.6017129629908595</c:v>
                </c:pt>
                <c:pt idx="5605">
                  <c:v>6.6024421296533546</c:v>
                </c:pt>
                <c:pt idx="5606">
                  <c:v>6.6031712963231257</c:v>
                </c:pt>
                <c:pt idx="5607">
                  <c:v>6.6038888889161171</c:v>
                </c:pt>
                <c:pt idx="5608">
                  <c:v>6.6046180555786123</c:v>
                </c:pt>
                <c:pt idx="5609">
                  <c:v>6.60539351854095</c:v>
                </c:pt>
                <c:pt idx="5610">
                  <c:v>6.6061226852107211</c:v>
                </c:pt>
                <c:pt idx="5611">
                  <c:v>6.6068402778037125</c:v>
                </c:pt>
                <c:pt idx="5612">
                  <c:v>6.6075694444662076</c:v>
                </c:pt>
                <c:pt idx="5613">
                  <c:v>6.6082986111359787</c:v>
                </c:pt>
                <c:pt idx="5614">
                  <c:v>6.6090162037289701</c:v>
                </c:pt>
                <c:pt idx="5615">
                  <c:v>6.6097453703987412</c:v>
                </c:pt>
                <c:pt idx="5616">
                  <c:v>6.6104745370612363</c:v>
                </c:pt>
                <c:pt idx="5617">
                  <c:v>6.6111921296542278</c:v>
                </c:pt>
                <c:pt idx="5618">
                  <c:v>6.6119212963239988</c:v>
                </c:pt>
                <c:pt idx="5619">
                  <c:v>6.6126504629864939</c:v>
                </c:pt>
                <c:pt idx="5620">
                  <c:v>6.6134259259488317</c:v>
                </c:pt>
                <c:pt idx="5621">
                  <c:v>6.6141435185418231</c:v>
                </c:pt>
                <c:pt idx="5622">
                  <c:v>6.6148726852115942</c:v>
                </c:pt>
                <c:pt idx="5623">
                  <c:v>6.6156018518740893</c:v>
                </c:pt>
                <c:pt idx="5624">
                  <c:v>6.6163194444670808</c:v>
                </c:pt>
                <c:pt idx="5625">
                  <c:v>6.6170486111368518</c:v>
                </c:pt>
                <c:pt idx="5626">
                  <c:v>6.6178240740991896</c:v>
                </c:pt>
                <c:pt idx="5627">
                  <c:v>6.6185532407689607</c:v>
                </c:pt>
                <c:pt idx="5628">
                  <c:v>6.6192708333619521</c:v>
                </c:pt>
                <c:pt idx="5629">
                  <c:v>6.6200000000244472</c:v>
                </c:pt>
                <c:pt idx="5630">
                  <c:v>6.6207291666942183</c:v>
                </c:pt>
                <c:pt idx="5631">
                  <c:v>6.6214467592872097</c:v>
                </c:pt>
                <c:pt idx="5632">
                  <c:v>6.6222222222495475</c:v>
                </c:pt>
                <c:pt idx="5633">
                  <c:v>6.6229513889120426</c:v>
                </c:pt>
                <c:pt idx="5634">
                  <c:v>6.6236805555818137</c:v>
                </c:pt>
                <c:pt idx="5635">
                  <c:v>6.6243981481748051</c:v>
                </c:pt>
                <c:pt idx="5636">
                  <c:v>6.6251273148373002</c:v>
                </c:pt>
                <c:pt idx="5637">
                  <c:v>6.6258564815070713</c:v>
                </c:pt>
                <c:pt idx="5638">
                  <c:v>6.6265856481768424</c:v>
                </c:pt>
                <c:pt idx="5639">
                  <c:v>6.6273032407625578</c:v>
                </c:pt>
                <c:pt idx="5640">
                  <c:v>6.6280324074323289</c:v>
                </c:pt>
                <c:pt idx="5641">
                  <c:v>6.6287615741021</c:v>
                </c:pt>
                <c:pt idx="5642">
                  <c:v>6.6294791666950914</c:v>
                </c:pt>
                <c:pt idx="5643">
                  <c:v>6.6302662037269329</c:v>
                </c:pt>
                <c:pt idx="5644">
                  <c:v>6.6309837963199243</c:v>
                </c:pt>
                <c:pt idx="5645">
                  <c:v>6.6317129629896954</c:v>
                </c:pt>
                <c:pt idx="5646">
                  <c:v>6.6324421296521905</c:v>
                </c:pt>
                <c:pt idx="5647">
                  <c:v>6.6331597222451819</c:v>
                </c:pt>
                <c:pt idx="5648">
                  <c:v>6.633888888914953</c:v>
                </c:pt>
                <c:pt idx="5649">
                  <c:v>6.6346180555774481</c:v>
                </c:pt>
                <c:pt idx="5650">
                  <c:v>6.6353356481704395</c:v>
                </c:pt>
                <c:pt idx="5651">
                  <c:v>6.6360648148402106</c:v>
                </c:pt>
                <c:pt idx="5652">
                  <c:v>6.6367939815099817</c:v>
                </c:pt>
                <c:pt idx="5653">
                  <c:v>6.6375115740956971</c:v>
                </c:pt>
                <c:pt idx="5654">
                  <c:v>6.6382870370653109</c:v>
                </c:pt>
                <c:pt idx="5655">
                  <c:v>6.639016203727806</c:v>
                </c:pt>
                <c:pt idx="5656">
                  <c:v>6.6397453703975771</c:v>
                </c:pt>
                <c:pt idx="5657">
                  <c:v>6.6404745370600722</c:v>
                </c:pt>
                <c:pt idx="5658">
                  <c:v>6.6411921296530636</c:v>
                </c:pt>
                <c:pt idx="5659">
                  <c:v>6.6419212963228347</c:v>
                </c:pt>
                <c:pt idx="5660">
                  <c:v>6.6426967592851724</c:v>
                </c:pt>
                <c:pt idx="5661">
                  <c:v>6.6434143518781639</c:v>
                </c:pt>
                <c:pt idx="5662">
                  <c:v>6.644143518540659</c:v>
                </c:pt>
                <c:pt idx="5663">
                  <c:v>6.6448726852104301</c:v>
                </c:pt>
                <c:pt idx="5664">
                  <c:v>6.6455902778034215</c:v>
                </c:pt>
                <c:pt idx="5665">
                  <c:v>6.6463194444731926</c:v>
                </c:pt>
                <c:pt idx="5666">
                  <c:v>6.6470486111356877</c:v>
                </c:pt>
                <c:pt idx="5667">
                  <c:v>6.6477662037286791</c:v>
                </c:pt>
                <c:pt idx="5668">
                  <c:v>6.6484953703984502</c:v>
                </c:pt>
                <c:pt idx="5669">
                  <c:v>6.6492245370609453</c:v>
                </c:pt>
                <c:pt idx="5670">
                  <c:v>6.6499421296539367</c:v>
                </c:pt>
                <c:pt idx="5671">
                  <c:v>6.6506712963237078</c:v>
                </c:pt>
                <c:pt idx="5672">
                  <c:v>6.6514004629862029</c:v>
                </c:pt>
                <c:pt idx="5673">
                  <c:v>6.6521180555791943</c:v>
                </c:pt>
                <c:pt idx="5674">
                  <c:v>6.6528472222489654</c:v>
                </c:pt>
                <c:pt idx="5675">
                  <c:v>6.6535763889114605</c:v>
                </c:pt>
                <c:pt idx="5676">
                  <c:v>6.6543518518737983</c:v>
                </c:pt>
                <c:pt idx="5677">
                  <c:v>6.6550694444667897</c:v>
                </c:pt>
                <c:pt idx="5678">
                  <c:v>6.6557986111365608</c:v>
                </c:pt>
                <c:pt idx="5679">
                  <c:v>6.6565277778063319</c:v>
                </c:pt>
                <c:pt idx="5680">
                  <c:v>6.6572453703920473</c:v>
                </c:pt>
                <c:pt idx="5681">
                  <c:v>6.6579745370618184</c:v>
                </c:pt>
                <c:pt idx="5682">
                  <c:v>6.6587500000241562</c:v>
                </c:pt>
                <c:pt idx="5683">
                  <c:v>6.6594791666939273</c:v>
                </c:pt>
                <c:pt idx="5684">
                  <c:v>6.6601967592869187</c:v>
                </c:pt>
                <c:pt idx="5685">
                  <c:v>6.6609259259494138</c:v>
                </c:pt>
                <c:pt idx="5686">
                  <c:v>6.6616550926191849</c:v>
                </c:pt>
                <c:pt idx="5687">
                  <c:v>6.6623726852121763</c:v>
                </c:pt>
                <c:pt idx="5688">
                  <c:v>6.6631597222440178</c:v>
                </c:pt>
                <c:pt idx="5689">
                  <c:v>6.6638773148370092</c:v>
                </c:pt>
                <c:pt idx="5690">
                  <c:v>6.6646064815067803</c:v>
                </c:pt>
                <c:pt idx="5691">
                  <c:v>6.6653356481765513</c:v>
                </c:pt>
                <c:pt idx="5692">
                  <c:v>6.6660532407622668</c:v>
                </c:pt>
                <c:pt idx="5693">
                  <c:v>6.6667824074320379</c:v>
                </c:pt>
                <c:pt idx="5694">
                  <c:v>6.6675115741018089</c:v>
                </c:pt>
                <c:pt idx="5695">
                  <c:v>6.6682291666948004</c:v>
                </c:pt>
                <c:pt idx="5696">
                  <c:v>6.6689583333572955</c:v>
                </c:pt>
                <c:pt idx="5697">
                  <c:v>6.6696759259502869</c:v>
                </c:pt>
                <c:pt idx="5698">
                  <c:v>6.670405092620058</c:v>
                </c:pt>
                <c:pt idx="5699">
                  <c:v>6.6711805555823958</c:v>
                </c:pt>
                <c:pt idx="5700">
                  <c:v>6.6719097222448909</c:v>
                </c:pt>
                <c:pt idx="5701">
                  <c:v>6.6726273148378823</c:v>
                </c:pt>
                <c:pt idx="5702">
                  <c:v>6.6733564815076534</c:v>
                </c:pt>
                <c:pt idx="5703">
                  <c:v>6.6740856481701485</c:v>
                </c:pt>
                <c:pt idx="5704">
                  <c:v>6.6748032407631399</c:v>
                </c:pt>
                <c:pt idx="5705">
                  <c:v>6.675532407432911</c:v>
                </c:pt>
                <c:pt idx="5706">
                  <c:v>6.6762615741026821</c:v>
                </c:pt>
                <c:pt idx="5707">
                  <c:v>6.6769791666883975</c:v>
                </c:pt>
                <c:pt idx="5708">
                  <c:v>6.6777083333581686</c:v>
                </c:pt>
                <c:pt idx="5709">
                  <c:v>6.6784375000279397</c:v>
                </c:pt>
                <c:pt idx="5710">
                  <c:v>6.6792129629902774</c:v>
                </c:pt>
                <c:pt idx="5711">
                  <c:v>6.6799305555832689</c:v>
                </c:pt>
                <c:pt idx="5712">
                  <c:v>6.680659722245764</c:v>
                </c:pt>
                <c:pt idx="5713">
                  <c:v>6.6813888889155351</c:v>
                </c:pt>
                <c:pt idx="5714">
                  <c:v>6.6821064815085265</c:v>
                </c:pt>
                <c:pt idx="5715">
                  <c:v>6.6828356481710216</c:v>
                </c:pt>
                <c:pt idx="5716">
                  <c:v>6.6836111111333594</c:v>
                </c:pt>
                <c:pt idx="5717">
                  <c:v>6.6843402778031304</c:v>
                </c:pt>
                <c:pt idx="5718">
                  <c:v>6.6850578703961219</c:v>
                </c:pt>
                <c:pt idx="5719">
                  <c:v>6.685787037058617</c:v>
                </c:pt>
                <c:pt idx="5720">
                  <c:v>6.6865162037283881</c:v>
                </c:pt>
                <c:pt idx="5721">
                  <c:v>6.6872337963213795</c:v>
                </c:pt>
                <c:pt idx="5722">
                  <c:v>6.6880092592837173</c:v>
                </c:pt>
                <c:pt idx="5723">
                  <c:v>6.6887384259534883</c:v>
                </c:pt>
                <c:pt idx="5724">
                  <c:v>6.6894560185464798</c:v>
                </c:pt>
                <c:pt idx="5725">
                  <c:v>6.6901851852089749</c:v>
                </c:pt>
                <c:pt idx="5726">
                  <c:v>6.6909143518787459</c:v>
                </c:pt>
                <c:pt idx="5727">
                  <c:v>6.6916319444717374</c:v>
                </c:pt>
                <c:pt idx="5728">
                  <c:v>6.6924074074340751</c:v>
                </c:pt>
                <c:pt idx="5729">
                  <c:v>6.6931365740965703</c:v>
                </c:pt>
                <c:pt idx="5730">
                  <c:v>6.6938657407663413</c:v>
                </c:pt>
                <c:pt idx="5731">
                  <c:v>6.6945833333593328</c:v>
                </c:pt>
                <c:pt idx="5732">
                  <c:v>6.6953125000218279</c:v>
                </c:pt>
                <c:pt idx="5733">
                  <c:v>6.6960416666915989</c:v>
                </c:pt>
                <c:pt idx="5734">
                  <c:v>6.6968171296539367</c:v>
                </c:pt>
                <c:pt idx="5735">
                  <c:v>6.6975347222469281</c:v>
                </c:pt>
                <c:pt idx="5736">
                  <c:v>6.6982638889166992</c:v>
                </c:pt>
                <c:pt idx="5737">
                  <c:v>6.6989930555791943</c:v>
                </c:pt>
                <c:pt idx="5738">
                  <c:v>6.6997106481721858</c:v>
                </c:pt>
                <c:pt idx="5739">
                  <c:v>6.7004398148419568</c:v>
                </c:pt>
                <c:pt idx="5740">
                  <c:v>6.7012152778042946</c:v>
                </c:pt>
                <c:pt idx="5741">
                  <c:v>6.701932870397286</c:v>
                </c:pt>
                <c:pt idx="5742">
                  <c:v>6.7026620370597811</c:v>
                </c:pt>
                <c:pt idx="5743">
                  <c:v>6.7033912037295522</c:v>
                </c:pt>
                <c:pt idx="5744">
                  <c:v>6.7041087963225436</c:v>
                </c:pt>
                <c:pt idx="5745">
                  <c:v>6.7048379629850388</c:v>
                </c:pt>
                <c:pt idx="5746">
                  <c:v>6.7055671296548098</c:v>
                </c:pt>
                <c:pt idx="5747">
                  <c:v>6.7062847222478013</c:v>
                </c:pt>
                <c:pt idx="5748">
                  <c:v>6.7070138889175723</c:v>
                </c:pt>
                <c:pt idx="5749">
                  <c:v>6.7077430555800674</c:v>
                </c:pt>
                <c:pt idx="5750">
                  <c:v>6.7084606481730589</c:v>
                </c:pt>
                <c:pt idx="5751">
                  <c:v>6.7091898148428299</c:v>
                </c:pt>
                <c:pt idx="5752">
                  <c:v>6.7099189815053251</c:v>
                </c:pt>
                <c:pt idx="5753">
                  <c:v>6.7106365740983165</c:v>
                </c:pt>
                <c:pt idx="5754">
                  <c:v>6.7113657407680876</c:v>
                </c:pt>
                <c:pt idx="5755">
                  <c:v>6.7120949074305827</c:v>
                </c:pt>
                <c:pt idx="5756">
                  <c:v>6.7128125000235741</c:v>
                </c:pt>
                <c:pt idx="5757">
                  <c:v>6.7135416666933452</c:v>
                </c:pt>
                <c:pt idx="5758">
                  <c:v>6.7142708333558403</c:v>
                </c:pt>
                <c:pt idx="5759">
                  <c:v>6.7149884259488317</c:v>
                </c:pt>
                <c:pt idx="5760">
                  <c:v>6.7157175926186028</c:v>
                </c:pt>
                <c:pt idx="5761">
                  <c:v>6.7164930555809406</c:v>
                </c:pt>
                <c:pt idx="5762">
                  <c:v>6.717210648173932</c:v>
                </c:pt>
                <c:pt idx="5763">
                  <c:v>6.7179398148364271</c:v>
                </c:pt>
                <c:pt idx="5764">
                  <c:v>6.7186689815061982</c:v>
                </c:pt>
                <c:pt idx="5765">
                  <c:v>6.7193865740991896</c:v>
                </c:pt>
                <c:pt idx="5766">
                  <c:v>6.7201157407689607</c:v>
                </c:pt>
                <c:pt idx="5767">
                  <c:v>6.7208449074314558</c:v>
                </c:pt>
                <c:pt idx="5768">
                  <c:v>6.7215625000244472</c:v>
                </c:pt>
                <c:pt idx="5769">
                  <c:v>6.7222916666942183</c:v>
                </c:pt>
                <c:pt idx="5770">
                  <c:v>6.7230208333567134</c:v>
                </c:pt>
                <c:pt idx="5771">
                  <c:v>6.7237384259497048</c:v>
                </c:pt>
                <c:pt idx="5772">
                  <c:v>6.7245138889120426</c:v>
                </c:pt>
                <c:pt idx="5773">
                  <c:v>6.7252430555818137</c:v>
                </c:pt>
                <c:pt idx="5774">
                  <c:v>6.7259722222443088</c:v>
                </c:pt>
                <c:pt idx="5775">
                  <c:v>6.7266898148373002</c:v>
                </c:pt>
                <c:pt idx="5776">
                  <c:v>6.7274189815070713</c:v>
                </c:pt>
                <c:pt idx="5777">
                  <c:v>6.7281481481768424</c:v>
                </c:pt>
                <c:pt idx="5778">
                  <c:v>6.7289120370624005</c:v>
                </c:pt>
                <c:pt idx="5779">
                  <c:v>6.7296412037321716</c:v>
                </c:pt>
                <c:pt idx="5780">
                  <c:v>6.7303703703946667</c:v>
                </c:pt>
                <c:pt idx="5781">
                  <c:v>6.7310879629876581</c:v>
                </c:pt>
                <c:pt idx="5782">
                  <c:v>6.7318171296574292</c:v>
                </c:pt>
                <c:pt idx="5783">
                  <c:v>6.7325462963199243</c:v>
                </c:pt>
                <c:pt idx="5784">
                  <c:v>6.7333101852127584</c:v>
                </c:pt>
                <c:pt idx="5785">
                  <c:v>6.7340393518752535</c:v>
                </c:pt>
                <c:pt idx="5786">
                  <c:v>6.7347685185450246</c:v>
                </c:pt>
                <c:pt idx="5787">
                  <c:v>6.735486111138016</c:v>
                </c:pt>
                <c:pt idx="5788">
                  <c:v>6.7362152778005111</c:v>
                </c:pt>
                <c:pt idx="5789">
                  <c:v>6.7369328703935025</c:v>
                </c:pt>
                <c:pt idx="5790">
                  <c:v>6.7376620370632736</c:v>
                </c:pt>
                <c:pt idx="5791">
                  <c:v>6.7383912037257687</c:v>
                </c:pt>
                <c:pt idx="5792">
                  <c:v>6.7391087963187601</c:v>
                </c:pt>
                <c:pt idx="5793">
                  <c:v>6.7398379629885312</c:v>
                </c:pt>
                <c:pt idx="5794">
                  <c:v>6.7405671296583023</c:v>
                </c:pt>
                <c:pt idx="5795">
                  <c:v>6.7413425926206401</c:v>
                </c:pt>
                <c:pt idx="5796">
                  <c:v>6.7420601852136315</c:v>
                </c:pt>
                <c:pt idx="5797">
                  <c:v>6.7427893518761266</c:v>
                </c:pt>
                <c:pt idx="5798">
                  <c:v>6.7435185185458977</c:v>
                </c:pt>
                <c:pt idx="5799">
                  <c:v>6.7442361111388891</c:v>
                </c:pt>
                <c:pt idx="5800">
                  <c:v>6.7449652778013842</c:v>
                </c:pt>
                <c:pt idx="5801">
                  <c:v>6.745740740763722</c:v>
                </c:pt>
                <c:pt idx="5802">
                  <c:v>6.7464699074334931</c:v>
                </c:pt>
                <c:pt idx="5803">
                  <c:v>6.7471875000264845</c:v>
                </c:pt>
                <c:pt idx="5804">
                  <c:v>6.7479166666889796</c:v>
                </c:pt>
                <c:pt idx="5805">
                  <c:v>6.7486458333587507</c:v>
                </c:pt>
                <c:pt idx="5806">
                  <c:v>6.7493634259517421</c:v>
                </c:pt>
                <c:pt idx="5807">
                  <c:v>6.7501388889140799</c:v>
                </c:pt>
                <c:pt idx="5808">
                  <c:v>6.7508680555838509</c:v>
                </c:pt>
                <c:pt idx="5809">
                  <c:v>6.7515972222463461</c:v>
                </c:pt>
                <c:pt idx="5810">
                  <c:v>6.7523148148393375</c:v>
                </c:pt>
                <c:pt idx="5811">
                  <c:v>6.7530439815091086</c:v>
                </c:pt>
                <c:pt idx="5812">
                  <c:v>6.7537731481716037</c:v>
                </c:pt>
                <c:pt idx="5813">
                  <c:v>6.7544907407645951</c:v>
                </c:pt>
                <c:pt idx="5814">
                  <c:v>6.7552199074343662</c:v>
                </c:pt>
                <c:pt idx="5815">
                  <c:v>6.7559490740968613</c:v>
                </c:pt>
                <c:pt idx="5816">
                  <c:v>6.7566666666898527</c:v>
                </c:pt>
                <c:pt idx="5817">
                  <c:v>6.7573958333596238</c:v>
                </c:pt>
                <c:pt idx="5818">
                  <c:v>6.7581250000221189</c:v>
                </c:pt>
                <c:pt idx="5819">
                  <c:v>6.7588425926151103</c:v>
                </c:pt>
                <c:pt idx="5820">
                  <c:v>6.7595717592848814</c:v>
                </c:pt>
                <c:pt idx="5821">
                  <c:v>6.7603009259546525</c:v>
                </c:pt>
                <c:pt idx="5822">
                  <c:v>6.7610185185403679</c:v>
                </c:pt>
                <c:pt idx="5823">
                  <c:v>6.7617939815099817</c:v>
                </c:pt>
                <c:pt idx="5824">
                  <c:v>6.7625231481724768</c:v>
                </c:pt>
                <c:pt idx="5825">
                  <c:v>6.7632523148422479</c:v>
                </c:pt>
                <c:pt idx="5826">
                  <c:v>6.7639699074352393</c:v>
                </c:pt>
                <c:pt idx="5827">
                  <c:v>6.7646990740977344</c:v>
                </c:pt>
                <c:pt idx="5828">
                  <c:v>6.7654282407675055</c:v>
                </c:pt>
                <c:pt idx="5829">
                  <c:v>6.7662037037298433</c:v>
                </c:pt>
                <c:pt idx="5830">
                  <c:v>6.7669212963228347</c:v>
                </c:pt>
                <c:pt idx="5831">
                  <c:v>6.7676504629853298</c:v>
                </c:pt>
                <c:pt idx="5832">
                  <c:v>6.7683796296551009</c:v>
                </c:pt>
                <c:pt idx="5833">
                  <c:v>6.7690972222480923</c:v>
                </c:pt>
                <c:pt idx="5834">
                  <c:v>6.7698263889105874</c:v>
                </c:pt>
                <c:pt idx="5835">
                  <c:v>6.7705555555803585</c:v>
                </c:pt>
                <c:pt idx="5836">
                  <c:v>6.7712731481733499</c:v>
                </c:pt>
                <c:pt idx="5837">
                  <c:v>6.772002314843121</c:v>
                </c:pt>
                <c:pt idx="5838">
                  <c:v>6.7727314815056161</c:v>
                </c:pt>
                <c:pt idx="5839">
                  <c:v>6.7734490740986075</c:v>
                </c:pt>
                <c:pt idx="5840">
                  <c:v>6.7741782407683786</c:v>
                </c:pt>
                <c:pt idx="5841">
                  <c:v>6.77489583336137</c:v>
                </c:pt>
                <c:pt idx="5842">
                  <c:v>6.7756250000238651</c:v>
                </c:pt>
                <c:pt idx="5843">
                  <c:v>6.7763541666936362</c:v>
                </c:pt>
                <c:pt idx="5844">
                  <c:v>6.7770833333561313</c:v>
                </c:pt>
                <c:pt idx="5845">
                  <c:v>6.7778472222489654</c:v>
                </c:pt>
                <c:pt idx="5846">
                  <c:v>6.7785763889114605</c:v>
                </c:pt>
                <c:pt idx="5847">
                  <c:v>6.7793055555812316</c:v>
                </c:pt>
                <c:pt idx="5848">
                  <c:v>6.780023148174223</c:v>
                </c:pt>
                <c:pt idx="5849">
                  <c:v>6.7807523148367181</c:v>
                </c:pt>
                <c:pt idx="5850">
                  <c:v>6.7814814815064892</c:v>
                </c:pt>
                <c:pt idx="5851">
                  <c:v>6.782256944468827</c:v>
                </c:pt>
                <c:pt idx="5852">
                  <c:v>6.7829861111385981</c:v>
                </c:pt>
                <c:pt idx="5853">
                  <c:v>6.7837037037315895</c:v>
                </c:pt>
                <c:pt idx="5854">
                  <c:v>6.7844328703940846</c:v>
                </c:pt>
                <c:pt idx="5855">
                  <c:v>6.7851620370638557</c:v>
                </c:pt>
                <c:pt idx="5856">
                  <c:v>6.7858912037263508</c:v>
                </c:pt>
                <c:pt idx="5857">
                  <c:v>6.7866666666886886</c:v>
                </c:pt>
                <c:pt idx="5858">
                  <c:v>6.78738425928168</c:v>
                </c:pt>
                <c:pt idx="5859">
                  <c:v>6.7881134259514511</c:v>
                </c:pt>
                <c:pt idx="5860">
                  <c:v>6.7888425926212221</c:v>
                </c:pt>
                <c:pt idx="5861">
                  <c:v>6.7895601852069376</c:v>
                </c:pt>
                <c:pt idx="5862">
                  <c:v>6.7902893518767087</c:v>
                </c:pt>
                <c:pt idx="5863">
                  <c:v>6.7910648148390464</c:v>
                </c:pt>
                <c:pt idx="5864">
                  <c:v>6.7917939815088175</c:v>
                </c:pt>
                <c:pt idx="5865">
                  <c:v>6.7925115741018089</c:v>
                </c:pt>
                <c:pt idx="5866">
                  <c:v>6.7932407407643041</c:v>
                </c:pt>
                <c:pt idx="5867">
                  <c:v>6.7939699074340751</c:v>
                </c:pt>
                <c:pt idx="5868">
                  <c:v>6.7946875000270666</c:v>
                </c:pt>
                <c:pt idx="5869">
                  <c:v>6.7954166666895617</c:v>
                </c:pt>
                <c:pt idx="5870">
                  <c:v>6.7961458333593328</c:v>
                </c:pt>
                <c:pt idx="5871">
                  <c:v>6.7968634259523242</c:v>
                </c:pt>
                <c:pt idx="5872">
                  <c:v>6.7975925926148193</c:v>
                </c:pt>
                <c:pt idx="5873">
                  <c:v>6.7983217592845904</c:v>
                </c:pt>
                <c:pt idx="5874">
                  <c:v>6.7990393518775818</c:v>
                </c:pt>
                <c:pt idx="5875">
                  <c:v>6.7997685185400769</c:v>
                </c:pt>
                <c:pt idx="5876">
                  <c:v>6.800497685209848</c:v>
                </c:pt>
                <c:pt idx="5877">
                  <c:v>6.8012152778028394</c:v>
                </c:pt>
                <c:pt idx="5878">
                  <c:v>6.8019444444726105</c:v>
                </c:pt>
                <c:pt idx="5879">
                  <c:v>6.8027199074349483</c:v>
                </c:pt>
                <c:pt idx="5880">
                  <c:v>6.8034490740974434</c:v>
                </c:pt>
                <c:pt idx="5881">
                  <c:v>6.8041666666904348</c:v>
                </c:pt>
                <c:pt idx="5882">
                  <c:v>6.8048958333602059</c:v>
                </c:pt>
                <c:pt idx="5883">
                  <c:v>6.8056134259531973</c:v>
                </c:pt>
                <c:pt idx="5884">
                  <c:v>6.8063425926156924</c:v>
                </c:pt>
                <c:pt idx="5885">
                  <c:v>6.8070717592854635</c:v>
                </c:pt>
                <c:pt idx="5886">
                  <c:v>6.8077893518784549</c:v>
                </c:pt>
                <c:pt idx="5887">
                  <c:v>6.80851851854095</c:v>
                </c:pt>
                <c:pt idx="5888">
                  <c:v>6.8092476852107211</c:v>
                </c:pt>
                <c:pt idx="5889">
                  <c:v>6.8099652778037125</c:v>
                </c:pt>
                <c:pt idx="5890">
                  <c:v>6.8106944444662076</c:v>
                </c:pt>
                <c:pt idx="5891">
                  <c:v>6.8114236111359787</c:v>
                </c:pt>
                <c:pt idx="5892">
                  <c:v>6.8121527778057498</c:v>
                </c:pt>
                <c:pt idx="5893">
                  <c:v>6.8128703703987412</c:v>
                </c:pt>
                <c:pt idx="5894">
                  <c:v>6.8135995370612363</c:v>
                </c:pt>
                <c:pt idx="5895">
                  <c:v>6.8143750000235741</c:v>
                </c:pt>
                <c:pt idx="5896">
                  <c:v>6.8151041666933452</c:v>
                </c:pt>
                <c:pt idx="5897">
                  <c:v>6.8158217592863366</c:v>
                </c:pt>
                <c:pt idx="5898">
                  <c:v>6.8165509259488317</c:v>
                </c:pt>
                <c:pt idx="5899">
                  <c:v>6.8172800926186028</c:v>
                </c:pt>
                <c:pt idx="5900">
                  <c:v>6.8179976852115942</c:v>
                </c:pt>
                <c:pt idx="5901">
                  <c:v>6.8187268518740893</c:v>
                </c:pt>
                <c:pt idx="5902">
                  <c:v>6.8194560185438604</c:v>
                </c:pt>
                <c:pt idx="5903">
                  <c:v>6.8201736111368518</c:v>
                </c:pt>
                <c:pt idx="5904">
                  <c:v>6.8209027777993469</c:v>
                </c:pt>
                <c:pt idx="5905">
                  <c:v>6.821631944469118</c:v>
                </c:pt>
                <c:pt idx="5906">
                  <c:v>6.8223958333619521</c:v>
                </c:pt>
                <c:pt idx="5907">
                  <c:v>6.8231250000244472</c:v>
                </c:pt>
                <c:pt idx="5908">
                  <c:v>6.8238541666942183</c:v>
                </c:pt>
                <c:pt idx="5909">
                  <c:v>6.8245717592872097</c:v>
                </c:pt>
                <c:pt idx="5910">
                  <c:v>6.8253009259497048</c:v>
                </c:pt>
                <c:pt idx="5911">
                  <c:v>6.8260300926194759</c:v>
                </c:pt>
                <c:pt idx="5912">
                  <c:v>6.8268055555818137</c:v>
                </c:pt>
                <c:pt idx="5913">
                  <c:v>6.8275231481748051</c:v>
                </c:pt>
                <c:pt idx="5914">
                  <c:v>6.8282523148373002</c:v>
                </c:pt>
                <c:pt idx="5915">
                  <c:v>6.8289814815070713</c:v>
                </c:pt>
                <c:pt idx="5916">
                  <c:v>6.8296990741000627</c:v>
                </c:pt>
                <c:pt idx="5917">
                  <c:v>6.8304282407625578</c:v>
                </c:pt>
                <c:pt idx="5918">
                  <c:v>6.8311574074323289</c:v>
                </c:pt>
                <c:pt idx="5919">
                  <c:v>6.8318750000253203</c:v>
                </c:pt>
                <c:pt idx="5920">
                  <c:v>6.8326041666950914</c:v>
                </c:pt>
                <c:pt idx="5921">
                  <c:v>6.8333217592808069</c:v>
                </c:pt>
                <c:pt idx="5922">
                  <c:v>6.8340509259505779</c:v>
                </c:pt>
                <c:pt idx="5923">
                  <c:v>6.8348263889129157</c:v>
                </c:pt>
                <c:pt idx="5924">
                  <c:v>6.8355555555826868</c:v>
                </c:pt>
                <c:pt idx="5925">
                  <c:v>6.8362847222451819</c:v>
                </c:pt>
                <c:pt idx="5926">
                  <c:v>6.8370023148381733</c:v>
                </c:pt>
                <c:pt idx="5927">
                  <c:v>6.8377314815079444</c:v>
                </c:pt>
                <c:pt idx="5928">
                  <c:v>6.8384606481704395</c:v>
                </c:pt>
                <c:pt idx="5929">
                  <c:v>6.8392361111327773</c:v>
                </c:pt>
                <c:pt idx="5930">
                  <c:v>6.8399537037257687</c:v>
                </c:pt>
                <c:pt idx="5931">
                  <c:v>6.8406828703955398</c:v>
                </c:pt>
                <c:pt idx="5932">
                  <c:v>6.8414004629885312</c:v>
                </c:pt>
                <c:pt idx="5933">
                  <c:v>6.8421296296583023</c:v>
                </c:pt>
                <c:pt idx="5934">
                  <c:v>6.8428587963207974</c:v>
                </c:pt>
                <c:pt idx="5935">
                  <c:v>6.8435763889137888</c:v>
                </c:pt>
                <c:pt idx="5936">
                  <c:v>6.8443055555835599</c:v>
                </c:pt>
                <c:pt idx="5937">
                  <c:v>6.845034722246055</c:v>
                </c:pt>
                <c:pt idx="5938">
                  <c:v>6.8457523148390464</c:v>
                </c:pt>
                <c:pt idx="5939">
                  <c:v>6.8464814815088175</c:v>
                </c:pt>
                <c:pt idx="5940">
                  <c:v>6.8472106481713126</c:v>
                </c:pt>
                <c:pt idx="5941">
                  <c:v>6.8479282407643041</c:v>
                </c:pt>
                <c:pt idx="5942">
                  <c:v>6.8486574074340751</c:v>
                </c:pt>
                <c:pt idx="5943">
                  <c:v>6.8493865740965703</c:v>
                </c:pt>
                <c:pt idx="5944">
                  <c:v>6.8501041666895617</c:v>
                </c:pt>
                <c:pt idx="5945">
                  <c:v>6.8508333333593328</c:v>
                </c:pt>
                <c:pt idx="5946">
                  <c:v>6.8515625000218279</c:v>
                </c:pt>
                <c:pt idx="5947">
                  <c:v>6.8522800926148193</c:v>
                </c:pt>
                <c:pt idx="5948">
                  <c:v>6.8530092592845904</c:v>
                </c:pt>
                <c:pt idx="5949">
                  <c:v>6.8537384259543614</c:v>
                </c:pt>
                <c:pt idx="5950">
                  <c:v>6.8545023148399196</c:v>
                </c:pt>
                <c:pt idx="5951">
                  <c:v>6.8552314815096906</c:v>
                </c:pt>
                <c:pt idx="5952">
                  <c:v>6.8559606481721858</c:v>
                </c:pt>
                <c:pt idx="5953">
                  <c:v>6.8566782407651772</c:v>
                </c:pt>
                <c:pt idx="5954">
                  <c:v>6.8574074074349483</c:v>
                </c:pt>
                <c:pt idx="5955">
                  <c:v>6.8581365740974434</c:v>
                </c:pt>
                <c:pt idx="5956">
                  <c:v>6.8589004629902774</c:v>
                </c:pt>
                <c:pt idx="5957">
                  <c:v>6.8596296296527726</c:v>
                </c:pt>
                <c:pt idx="5958">
                  <c:v>6.8603587963225436</c:v>
                </c:pt>
                <c:pt idx="5959">
                  <c:v>6.8610763889155351</c:v>
                </c:pt>
                <c:pt idx="5960">
                  <c:v>6.8618055555780302</c:v>
                </c:pt>
                <c:pt idx="5961">
                  <c:v>6.8625347222478013</c:v>
                </c:pt>
                <c:pt idx="5962">
                  <c:v>6.863310185210139</c:v>
                </c:pt>
                <c:pt idx="5963">
                  <c:v>6.8640277778031304</c:v>
                </c:pt>
                <c:pt idx="5964">
                  <c:v>6.8647569444729015</c:v>
                </c:pt>
                <c:pt idx="5965">
                  <c:v>6.8654861111353966</c:v>
                </c:pt>
                <c:pt idx="5966">
                  <c:v>6.8662152778051677</c:v>
                </c:pt>
                <c:pt idx="5967">
                  <c:v>6.8669328703981591</c:v>
                </c:pt>
                <c:pt idx="5968">
                  <c:v>6.8677083333604969</c:v>
                </c:pt>
                <c:pt idx="5969">
                  <c:v>6.868437500022992</c:v>
                </c:pt>
                <c:pt idx="5970">
                  <c:v>6.8691666666927631</c:v>
                </c:pt>
                <c:pt idx="5971">
                  <c:v>6.8698842592857545</c:v>
                </c:pt>
                <c:pt idx="5972">
                  <c:v>6.8706134259482496</c:v>
                </c:pt>
                <c:pt idx="5973">
                  <c:v>6.8713425926180207</c:v>
                </c:pt>
                <c:pt idx="5974">
                  <c:v>6.8720601852110121</c:v>
                </c:pt>
                <c:pt idx="5975">
                  <c:v>6.8727893518735073</c:v>
                </c:pt>
                <c:pt idx="5976">
                  <c:v>6.8735185185432783</c:v>
                </c:pt>
                <c:pt idx="5977">
                  <c:v>6.8742361111362698</c:v>
                </c:pt>
                <c:pt idx="5978">
                  <c:v>6.8749652778060408</c:v>
                </c:pt>
                <c:pt idx="5979">
                  <c:v>6.8757407407683786</c:v>
                </c:pt>
                <c:pt idx="5980">
                  <c:v>6.8764699074308737</c:v>
                </c:pt>
                <c:pt idx="5981">
                  <c:v>6.8771875000238651</c:v>
                </c:pt>
                <c:pt idx="5982">
                  <c:v>6.8779166666936362</c:v>
                </c:pt>
                <c:pt idx="5983">
                  <c:v>6.8786458333561313</c:v>
                </c:pt>
                <c:pt idx="5984">
                  <c:v>6.8793634259491228</c:v>
                </c:pt>
                <c:pt idx="5985">
                  <c:v>6.8801388889114605</c:v>
                </c:pt>
                <c:pt idx="5986">
                  <c:v>6.8808680555812316</c:v>
                </c:pt>
                <c:pt idx="5987">
                  <c:v>6.8815972222437267</c:v>
                </c:pt>
                <c:pt idx="5988">
                  <c:v>6.8823148148367181</c:v>
                </c:pt>
                <c:pt idx="5989">
                  <c:v>6.8830439815064892</c:v>
                </c:pt>
                <c:pt idx="5990">
                  <c:v>6.8837731481762603</c:v>
                </c:pt>
                <c:pt idx="5991">
                  <c:v>6.8845486111385981</c:v>
                </c:pt>
                <c:pt idx="5992">
                  <c:v>6.8852662037315895</c:v>
                </c:pt>
                <c:pt idx="5993">
                  <c:v>6.8859953703940846</c:v>
                </c:pt>
                <c:pt idx="5994">
                  <c:v>6.8867245370638557</c:v>
                </c:pt>
                <c:pt idx="5995">
                  <c:v>6.8874421296568471</c:v>
                </c:pt>
                <c:pt idx="5996">
                  <c:v>6.8881712963193422</c:v>
                </c:pt>
                <c:pt idx="5997">
                  <c:v>6.88894675928168</c:v>
                </c:pt>
                <c:pt idx="5998">
                  <c:v>6.8896759259514511</c:v>
                </c:pt>
                <c:pt idx="5999">
                  <c:v>6.8903935185444425</c:v>
                </c:pt>
                <c:pt idx="6000">
                  <c:v>6.8911226852069376</c:v>
                </c:pt>
                <c:pt idx="6001">
                  <c:v>6.8918518518767087</c:v>
                </c:pt>
                <c:pt idx="6002">
                  <c:v>6.8925694444697001</c:v>
                </c:pt>
                <c:pt idx="6003">
                  <c:v>6.8933449074320379</c:v>
                </c:pt>
                <c:pt idx="6004">
                  <c:v>6.8940740741018089</c:v>
                </c:pt>
                <c:pt idx="6005">
                  <c:v>6.8948032407643041</c:v>
                </c:pt>
                <c:pt idx="6006">
                  <c:v>6.8955208333572955</c:v>
                </c:pt>
                <c:pt idx="6007">
                  <c:v>6.8962500000270666</c:v>
                </c:pt>
                <c:pt idx="6008">
                  <c:v>6.8969791666895617</c:v>
                </c:pt>
                <c:pt idx="6009">
                  <c:v>6.8977430555823958</c:v>
                </c:pt>
                <c:pt idx="6010">
                  <c:v>6.8984722222448909</c:v>
                </c:pt>
                <c:pt idx="6011">
                  <c:v>6.8992013889146619</c:v>
                </c:pt>
                <c:pt idx="6012">
                  <c:v>6.8999189815076534</c:v>
                </c:pt>
                <c:pt idx="6013">
                  <c:v>6.9006481481701485</c:v>
                </c:pt>
                <c:pt idx="6014">
                  <c:v>6.9013773148399196</c:v>
                </c:pt>
                <c:pt idx="6015">
                  <c:v>6.902094907432911</c:v>
                </c:pt>
                <c:pt idx="6016">
                  <c:v>6.9028240741026821</c:v>
                </c:pt>
                <c:pt idx="6017">
                  <c:v>6.9035532407651772</c:v>
                </c:pt>
                <c:pt idx="6018">
                  <c:v>6.9042708333581686</c:v>
                </c:pt>
                <c:pt idx="6019">
                  <c:v>6.9050000000279397</c:v>
                </c:pt>
                <c:pt idx="6020">
                  <c:v>6.9057754629902774</c:v>
                </c:pt>
                <c:pt idx="6021">
                  <c:v>6.9065046296527726</c:v>
                </c:pt>
                <c:pt idx="6022">
                  <c:v>6.9072337963225436</c:v>
                </c:pt>
                <c:pt idx="6023">
                  <c:v>6.9079513889155351</c:v>
                </c:pt>
                <c:pt idx="6024">
                  <c:v>6.9086805555780302</c:v>
                </c:pt>
                <c:pt idx="6025">
                  <c:v>6.9094097222478013</c:v>
                </c:pt>
                <c:pt idx="6026">
                  <c:v>6.9101736111333594</c:v>
                </c:pt>
                <c:pt idx="6027">
                  <c:v>6.9109027778031304</c:v>
                </c:pt>
                <c:pt idx="6028">
                  <c:v>6.9116319444729015</c:v>
                </c:pt>
                <c:pt idx="6029">
                  <c:v>6.912349537058617</c:v>
                </c:pt>
                <c:pt idx="6030">
                  <c:v>6.9130787037283881</c:v>
                </c:pt>
                <c:pt idx="6031">
                  <c:v>6.9138078703981591</c:v>
                </c:pt>
                <c:pt idx="6032">
                  <c:v>6.9145833333604969</c:v>
                </c:pt>
                <c:pt idx="6033">
                  <c:v>6.9153009259534883</c:v>
                </c:pt>
                <c:pt idx="6034">
                  <c:v>6.9160300926159834</c:v>
                </c:pt>
                <c:pt idx="6035">
                  <c:v>6.9167592592857545</c:v>
                </c:pt>
                <c:pt idx="6036">
                  <c:v>6.9174768518787459</c:v>
                </c:pt>
                <c:pt idx="6037">
                  <c:v>6.9182060185412411</c:v>
                </c:pt>
                <c:pt idx="6038">
                  <c:v>6.9189814815035788</c:v>
                </c:pt>
                <c:pt idx="6039">
                  <c:v>6.9197106481733499</c:v>
                </c:pt>
                <c:pt idx="6040">
                  <c:v>6.9204282407663413</c:v>
                </c:pt>
                <c:pt idx="6041">
                  <c:v>6.9211574074361124</c:v>
                </c:pt>
                <c:pt idx="6042">
                  <c:v>6.9218865740986075</c:v>
                </c:pt>
                <c:pt idx="6043">
                  <c:v>6.9226041666915989</c:v>
                </c:pt>
                <c:pt idx="6044">
                  <c:v>6.9233796296539367</c:v>
                </c:pt>
                <c:pt idx="6045">
                  <c:v>6.9241087963237078</c:v>
                </c:pt>
                <c:pt idx="6046">
                  <c:v>6.9248379629862029</c:v>
                </c:pt>
                <c:pt idx="6047">
                  <c:v>6.9255555555791943</c:v>
                </c:pt>
                <c:pt idx="6048">
                  <c:v>6.9262847222489654</c:v>
                </c:pt>
                <c:pt idx="6049">
                  <c:v>6.9270138889114605</c:v>
                </c:pt>
                <c:pt idx="6050">
                  <c:v>6.9277893518737983</c:v>
                </c:pt>
                <c:pt idx="6051">
                  <c:v>6.9285185185435694</c:v>
                </c:pt>
                <c:pt idx="6052">
                  <c:v>6.9292361111365608</c:v>
                </c:pt>
                <c:pt idx="6053">
                  <c:v>6.9299652778063319</c:v>
                </c:pt>
                <c:pt idx="6054">
                  <c:v>6.930694444468827</c:v>
                </c:pt>
                <c:pt idx="6055">
                  <c:v>6.9314120370618184</c:v>
                </c:pt>
                <c:pt idx="6056">
                  <c:v>6.9321412037315895</c:v>
                </c:pt>
                <c:pt idx="6057">
                  <c:v>6.9328587963245809</c:v>
                </c:pt>
                <c:pt idx="6058">
                  <c:v>6.933587962987076</c:v>
                </c:pt>
                <c:pt idx="6059">
                  <c:v>6.9343171296568471</c:v>
                </c:pt>
                <c:pt idx="6060">
                  <c:v>6.9350347222498385</c:v>
                </c:pt>
                <c:pt idx="6061">
                  <c:v>6.9358101852121763</c:v>
                </c:pt>
                <c:pt idx="6062">
                  <c:v>6.9365393518746714</c:v>
                </c:pt>
                <c:pt idx="6063">
                  <c:v>6.9372685185444425</c:v>
                </c:pt>
                <c:pt idx="6064">
                  <c:v>6.9379861111374339</c:v>
                </c:pt>
                <c:pt idx="6065">
                  <c:v>6.938715277799929</c:v>
                </c:pt>
                <c:pt idx="6066">
                  <c:v>6.9394444444697001</c:v>
                </c:pt>
                <c:pt idx="6067">
                  <c:v>6.9402199074320379</c:v>
                </c:pt>
                <c:pt idx="6068">
                  <c:v>6.9409375000250293</c:v>
                </c:pt>
                <c:pt idx="6069">
                  <c:v>6.9416666666948004</c:v>
                </c:pt>
                <c:pt idx="6070">
                  <c:v>6.9423958333572955</c:v>
                </c:pt>
                <c:pt idx="6071">
                  <c:v>6.9431134259502869</c:v>
                </c:pt>
                <c:pt idx="6072">
                  <c:v>6.943842592620058</c:v>
                </c:pt>
                <c:pt idx="6073">
                  <c:v>6.9446180555823958</c:v>
                </c:pt>
                <c:pt idx="6074">
                  <c:v>6.9453472222448909</c:v>
                </c:pt>
                <c:pt idx="6075">
                  <c:v>6.9460648148378823</c:v>
                </c:pt>
                <c:pt idx="6076">
                  <c:v>6.9467939815076534</c:v>
                </c:pt>
                <c:pt idx="6077">
                  <c:v>6.9475231481701485</c:v>
                </c:pt>
                <c:pt idx="6078">
                  <c:v>6.9482407407631399</c:v>
                </c:pt>
                <c:pt idx="6079">
                  <c:v>6.948969907432911</c:v>
                </c:pt>
                <c:pt idx="6080">
                  <c:v>6.9496990741026821</c:v>
                </c:pt>
                <c:pt idx="6081">
                  <c:v>6.9504166666883975</c:v>
                </c:pt>
                <c:pt idx="6082">
                  <c:v>6.9511458333581686</c:v>
                </c:pt>
                <c:pt idx="6083">
                  <c:v>6.9518750000279397</c:v>
                </c:pt>
                <c:pt idx="6084">
                  <c:v>6.9526388889134978</c:v>
                </c:pt>
                <c:pt idx="6085">
                  <c:v>6.9533680555832689</c:v>
                </c:pt>
                <c:pt idx="6086">
                  <c:v>6.954097222245764</c:v>
                </c:pt>
                <c:pt idx="6087">
                  <c:v>6.9548263889155351</c:v>
                </c:pt>
                <c:pt idx="6088">
                  <c:v>6.9555439815085265</c:v>
                </c:pt>
                <c:pt idx="6089">
                  <c:v>6.9562731481710216</c:v>
                </c:pt>
                <c:pt idx="6090">
                  <c:v>6.9570486111333594</c:v>
                </c:pt>
                <c:pt idx="6091">
                  <c:v>6.9577662037263508</c:v>
                </c:pt>
                <c:pt idx="6092">
                  <c:v>6.9584953703961219</c:v>
                </c:pt>
                <c:pt idx="6093">
                  <c:v>6.959224537058617</c:v>
                </c:pt>
                <c:pt idx="6094">
                  <c:v>6.9599421296516084</c:v>
                </c:pt>
                <c:pt idx="6095">
                  <c:v>6.9606712963213795</c:v>
                </c:pt>
                <c:pt idx="6096">
                  <c:v>6.9614467592837173</c:v>
                </c:pt>
                <c:pt idx="6097">
                  <c:v>6.9621759259534883</c:v>
                </c:pt>
                <c:pt idx="6098">
                  <c:v>6.9628935185464798</c:v>
                </c:pt>
                <c:pt idx="6099">
                  <c:v>6.9636226852089749</c:v>
                </c:pt>
                <c:pt idx="6100">
                  <c:v>6.9643402778019663</c:v>
                </c:pt>
                <c:pt idx="6101">
                  <c:v>6.9650694444717374</c:v>
                </c:pt>
                <c:pt idx="6102">
                  <c:v>6.9658449074340751</c:v>
                </c:pt>
                <c:pt idx="6103">
                  <c:v>6.9665740740965703</c:v>
                </c:pt>
                <c:pt idx="6104">
                  <c:v>6.9673032407663413</c:v>
                </c:pt>
                <c:pt idx="6105">
                  <c:v>6.9680208333593328</c:v>
                </c:pt>
                <c:pt idx="6106">
                  <c:v>6.9687500000218279</c:v>
                </c:pt>
                <c:pt idx="6107">
                  <c:v>6.9694791666915989</c:v>
                </c:pt>
                <c:pt idx="6108">
                  <c:v>6.9702546296539367</c:v>
                </c:pt>
                <c:pt idx="6109">
                  <c:v>6.9709722222469281</c:v>
                </c:pt>
                <c:pt idx="6110">
                  <c:v>6.9717013889166992</c:v>
                </c:pt>
                <c:pt idx="6111">
                  <c:v>6.9724189815096906</c:v>
                </c:pt>
                <c:pt idx="6112">
                  <c:v>6.9731481481721858</c:v>
                </c:pt>
                <c:pt idx="6113">
                  <c:v>6.9738773148419568</c:v>
                </c:pt>
                <c:pt idx="6114">
                  <c:v>6.9745949074349483</c:v>
                </c:pt>
                <c:pt idx="6115">
                  <c:v>6.9753240740974434</c:v>
                </c:pt>
                <c:pt idx="6116">
                  <c:v>6.9760532407672144</c:v>
                </c:pt>
                <c:pt idx="6117">
                  <c:v>6.9767708333602059</c:v>
                </c:pt>
                <c:pt idx="6118">
                  <c:v>6.977500000022701</c:v>
                </c:pt>
                <c:pt idx="6119">
                  <c:v>6.9782754629850388</c:v>
                </c:pt>
                <c:pt idx="6120">
                  <c:v>6.9790046296548098</c:v>
                </c:pt>
                <c:pt idx="6121">
                  <c:v>6.9797222222478013</c:v>
                </c:pt>
                <c:pt idx="6122">
                  <c:v>6.9804513889175723</c:v>
                </c:pt>
                <c:pt idx="6123">
                  <c:v>6.9811689815032878</c:v>
                </c:pt>
                <c:pt idx="6124">
                  <c:v>6.9818981481730589</c:v>
                </c:pt>
                <c:pt idx="6125">
                  <c:v>6.9826736111353966</c:v>
                </c:pt>
                <c:pt idx="6126">
                  <c:v>6.9834027778051677</c:v>
                </c:pt>
                <c:pt idx="6127">
                  <c:v>6.9841203703981591</c:v>
                </c:pt>
                <c:pt idx="6128">
                  <c:v>6.9848495370606543</c:v>
                </c:pt>
                <c:pt idx="6129">
                  <c:v>6.9855787037304253</c:v>
                </c:pt>
                <c:pt idx="6130">
                  <c:v>6.9862962963234168</c:v>
                </c:pt>
                <c:pt idx="6131">
                  <c:v>6.9870254629859119</c:v>
                </c:pt>
                <c:pt idx="6132">
                  <c:v>6.9877546296556829</c:v>
                </c:pt>
                <c:pt idx="6133">
                  <c:v>6.9884722222486744</c:v>
                </c:pt>
                <c:pt idx="6134">
                  <c:v>6.9892013889111695</c:v>
                </c:pt>
                <c:pt idx="6135">
                  <c:v>6.9899305555809406</c:v>
                </c:pt>
                <c:pt idx="6136">
                  <c:v>6.9907060185432783</c:v>
                </c:pt>
                <c:pt idx="6137">
                  <c:v>6.9914236111362698</c:v>
                </c:pt>
                <c:pt idx="6138">
                  <c:v>6.9921527778060408</c:v>
                </c:pt>
                <c:pt idx="6139">
                  <c:v>6.9928819444685359</c:v>
                </c:pt>
                <c:pt idx="6140">
                  <c:v>6.9935995370615274</c:v>
                </c:pt>
                <c:pt idx="6141">
                  <c:v>6.9943287037312984</c:v>
                </c:pt>
                <c:pt idx="6142">
                  <c:v>6.9951041666936362</c:v>
                </c:pt>
                <c:pt idx="6143">
                  <c:v>6.9958333333561313</c:v>
                </c:pt>
                <c:pt idx="6144">
                  <c:v>6.9965509259491228</c:v>
                </c:pt>
                <c:pt idx="6145">
                  <c:v>6.9972800926188938</c:v>
                </c:pt>
                <c:pt idx="6146">
                  <c:v>6.9980092592813889</c:v>
                </c:pt>
                <c:pt idx="6147">
                  <c:v>6.9987268518743804</c:v>
                </c:pt>
                <c:pt idx="6148">
                  <c:v>6.9994560185441514</c:v>
                </c:pt>
                <c:pt idx="6149">
                  <c:v>7.0001851852139225</c:v>
                </c:pt>
                <c:pt idx="6150">
                  <c:v>7.000902777799638</c:v>
                </c:pt>
                <c:pt idx="6151">
                  <c:v>7.0016319444694091</c:v>
                </c:pt>
                <c:pt idx="6152">
                  <c:v>7.0023611111391801</c:v>
                </c:pt>
                <c:pt idx="6153">
                  <c:v>7.0031365741015179</c:v>
                </c:pt>
                <c:pt idx="6154">
                  <c:v>7.0038541666945093</c:v>
                </c:pt>
                <c:pt idx="6155">
                  <c:v>7.0045833333570044</c:v>
                </c:pt>
                <c:pt idx="6156">
                  <c:v>7.0053125000267755</c:v>
                </c:pt>
                <c:pt idx="6157">
                  <c:v>7.0060300926197669</c:v>
                </c:pt>
                <c:pt idx="6158">
                  <c:v>7.0067592592822621</c:v>
                </c:pt>
                <c:pt idx="6159">
                  <c:v>7.0074884259520331</c:v>
                </c:pt>
                <c:pt idx="6160">
                  <c:v>7.0082060185450246</c:v>
                </c:pt>
                <c:pt idx="6161">
                  <c:v>7.0089351852075197</c:v>
                </c:pt>
                <c:pt idx="6162">
                  <c:v>7.0096643518772908</c:v>
                </c:pt>
                <c:pt idx="6163">
                  <c:v>7.0103819444702822</c:v>
                </c:pt>
                <c:pt idx="6164">
                  <c:v>7.0111574074326199</c:v>
                </c:pt>
                <c:pt idx="6165">
                  <c:v>7.011886574102391</c:v>
                </c:pt>
                <c:pt idx="6166">
                  <c:v>7.0126157407648861</c:v>
                </c:pt>
                <c:pt idx="6167">
                  <c:v>7.0133333333578776</c:v>
                </c:pt>
                <c:pt idx="6168">
                  <c:v>7.0140625000276486</c:v>
                </c:pt>
                <c:pt idx="6169">
                  <c:v>7.0147916666901438</c:v>
                </c:pt>
                <c:pt idx="6170">
                  <c:v>7.0155555555829778</c:v>
                </c:pt>
                <c:pt idx="6171">
                  <c:v>7.0162847222454729</c:v>
                </c:pt>
                <c:pt idx="6172">
                  <c:v>7.017013888915244</c:v>
                </c:pt>
                <c:pt idx="6173">
                  <c:v>7.0177314815082354</c:v>
                </c:pt>
                <c:pt idx="6174">
                  <c:v>7.0184606481707306</c:v>
                </c:pt>
                <c:pt idx="6175">
                  <c:v>7.0191898148405016</c:v>
                </c:pt>
                <c:pt idx="6176">
                  <c:v>7.0199652778028394</c:v>
                </c:pt>
                <c:pt idx="6177">
                  <c:v>7.0206944444726105</c:v>
                </c:pt>
                <c:pt idx="6178">
                  <c:v>7.0214120370656019</c:v>
                </c:pt>
                <c:pt idx="6179">
                  <c:v>7.022141203728097</c:v>
                </c:pt>
                <c:pt idx="6180">
                  <c:v>7.0228703703978681</c:v>
                </c:pt>
                <c:pt idx="6181">
                  <c:v>7.0235879629908595</c:v>
                </c:pt>
                <c:pt idx="6182">
                  <c:v>7.0243634259531973</c:v>
                </c:pt>
                <c:pt idx="6183">
                  <c:v>7.0250925926156924</c:v>
                </c:pt>
                <c:pt idx="6184">
                  <c:v>7.0258101852086838</c:v>
                </c:pt>
                <c:pt idx="6185">
                  <c:v>7.0265393518784549</c:v>
                </c:pt>
                <c:pt idx="6186">
                  <c:v>7.02726851854095</c:v>
                </c:pt>
                <c:pt idx="6187">
                  <c:v>7.0279861111339414</c:v>
                </c:pt>
                <c:pt idx="6188">
                  <c:v>7.0287615740962792</c:v>
                </c:pt>
                <c:pt idx="6189">
                  <c:v>7.0294907407660503</c:v>
                </c:pt>
                <c:pt idx="6190">
                  <c:v>7.0302199074358214</c:v>
                </c:pt>
                <c:pt idx="6191">
                  <c:v>7.0309375000215368</c:v>
                </c:pt>
                <c:pt idx="6192">
                  <c:v>7.0316666666913079</c:v>
                </c:pt>
                <c:pt idx="6193">
                  <c:v>7.032395833361079</c:v>
                </c:pt>
                <c:pt idx="6194">
                  <c:v>7.0331712963234168</c:v>
                </c:pt>
                <c:pt idx="6195">
                  <c:v>7.0338888889164082</c:v>
                </c:pt>
                <c:pt idx="6196">
                  <c:v>7.0346180555789033</c:v>
                </c:pt>
                <c:pt idx="6197">
                  <c:v>7.0353472222486744</c:v>
                </c:pt>
                <c:pt idx="6198">
                  <c:v>7.0360648148416658</c:v>
                </c:pt>
                <c:pt idx="6199">
                  <c:v>7.0367939815041609</c:v>
                </c:pt>
                <c:pt idx="6200">
                  <c:v>7.0375694444664987</c:v>
                </c:pt>
                <c:pt idx="6201">
                  <c:v>7.0382986111362698</c:v>
                </c:pt>
                <c:pt idx="6202">
                  <c:v>7.0390162037292612</c:v>
                </c:pt>
                <c:pt idx="6203">
                  <c:v>7.0397453703990323</c:v>
                </c:pt>
                <c:pt idx="6204">
                  <c:v>7.0404745370615274</c:v>
                </c:pt>
                <c:pt idx="6205">
                  <c:v>7.0412037037312984</c:v>
                </c:pt>
                <c:pt idx="6206">
                  <c:v>7.0419791666936362</c:v>
                </c:pt>
                <c:pt idx="6207">
                  <c:v>7.0426967592866276</c:v>
                </c:pt>
                <c:pt idx="6208">
                  <c:v>7.0434259259491228</c:v>
                </c:pt>
                <c:pt idx="6209">
                  <c:v>7.0441550926188938</c:v>
                </c:pt>
                <c:pt idx="6210">
                  <c:v>7.0448726852118853</c:v>
                </c:pt>
                <c:pt idx="6211">
                  <c:v>7.0456018518743804</c:v>
                </c:pt>
                <c:pt idx="6212">
                  <c:v>7.0463310185441514</c:v>
                </c:pt>
                <c:pt idx="6213">
                  <c:v>7.0470486111371429</c:v>
                </c:pt>
                <c:pt idx="6214">
                  <c:v>7.047777777799638</c:v>
                </c:pt>
                <c:pt idx="6215">
                  <c:v>7.0484953703926294</c:v>
                </c:pt>
                <c:pt idx="6216">
                  <c:v>7.0492245370624005</c:v>
                </c:pt>
                <c:pt idx="6217">
                  <c:v>7.0500000000247383</c:v>
                </c:pt>
                <c:pt idx="6218">
                  <c:v>7.0507291666945093</c:v>
                </c:pt>
                <c:pt idx="6219">
                  <c:v>7.0514583333570044</c:v>
                </c:pt>
                <c:pt idx="6220">
                  <c:v>7.0521759259499959</c:v>
                </c:pt>
                <c:pt idx="6221">
                  <c:v>7.0529050926197669</c:v>
                </c:pt>
                <c:pt idx="6222">
                  <c:v>7.0536342592822621</c:v>
                </c:pt>
                <c:pt idx="6223">
                  <c:v>7.0544097222445998</c:v>
                </c:pt>
                <c:pt idx="6224">
                  <c:v>7.0551388889143709</c:v>
                </c:pt>
                <c:pt idx="6225">
                  <c:v>7.0558564815073623</c:v>
                </c:pt>
                <c:pt idx="6226">
                  <c:v>7.0565856481698574</c:v>
                </c:pt>
                <c:pt idx="6227">
                  <c:v>7.0573032407628489</c:v>
                </c:pt>
                <c:pt idx="6228">
                  <c:v>7.0580324074326199</c:v>
                </c:pt>
                <c:pt idx="6229">
                  <c:v>7.0588078703949577</c:v>
                </c:pt>
                <c:pt idx="6230">
                  <c:v>7.0595370370647288</c:v>
                </c:pt>
                <c:pt idx="6231">
                  <c:v>7.0602546296577202</c:v>
                </c:pt>
                <c:pt idx="6232">
                  <c:v>7.0609837963202153</c:v>
                </c:pt>
                <c:pt idx="6233">
                  <c:v>7.0617129629899864</c:v>
                </c:pt>
                <c:pt idx="6234">
                  <c:v>7.0624305555829778</c:v>
                </c:pt>
                <c:pt idx="6235">
                  <c:v>7.0632175926148193</c:v>
                </c:pt>
                <c:pt idx="6236">
                  <c:v>7.0639351852078107</c:v>
                </c:pt>
                <c:pt idx="6237">
                  <c:v>7.0646643518775818</c:v>
                </c:pt>
                <c:pt idx="6238">
                  <c:v>7.0653935185400769</c:v>
                </c:pt>
                <c:pt idx="6239">
                  <c:v>7.0661111111330683</c:v>
                </c:pt>
                <c:pt idx="6240">
                  <c:v>7.0668402778028394</c:v>
                </c:pt>
                <c:pt idx="6241">
                  <c:v>7.0676157407651772</c:v>
                </c:pt>
                <c:pt idx="6242">
                  <c:v>7.0683333333581686</c:v>
                </c:pt>
                <c:pt idx="6243">
                  <c:v>7.0690625000279397</c:v>
                </c:pt>
                <c:pt idx="6244">
                  <c:v>7.0697916666904348</c:v>
                </c:pt>
                <c:pt idx="6245">
                  <c:v>7.0705092592834262</c:v>
                </c:pt>
                <c:pt idx="6246">
                  <c:v>7.0712384259531973</c:v>
                </c:pt>
                <c:pt idx="6247">
                  <c:v>7.0720138889155351</c:v>
                </c:pt>
                <c:pt idx="6248">
                  <c:v>7.0727430555780302</c:v>
                </c:pt>
                <c:pt idx="6249">
                  <c:v>7.0734606481710216</c:v>
                </c:pt>
                <c:pt idx="6250">
                  <c:v>7.0741898148407927</c:v>
                </c:pt>
                <c:pt idx="6251">
                  <c:v>7.0749189815032878</c:v>
                </c:pt>
                <c:pt idx="6252">
                  <c:v>7.0756365740962792</c:v>
                </c:pt>
                <c:pt idx="6253">
                  <c:v>7.076412037058617</c:v>
                </c:pt>
                <c:pt idx="6254">
                  <c:v>7.0771412037283881</c:v>
                </c:pt>
                <c:pt idx="6255">
                  <c:v>7.0778703703981591</c:v>
                </c:pt>
                <c:pt idx="6256">
                  <c:v>7.0785879629911506</c:v>
                </c:pt>
                <c:pt idx="6257">
                  <c:v>7.0793171296536457</c:v>
                </c:pt>
                <c:pt idx="6258">
                  <c:v>7.0800462963234168</c:v>
                </c:pt>
                <c:pt idx="6259">
                  <c:v>7.0808101852089749</c:v>
                </c:pt>
                <c:pt idx="6260">
                  <c:v>7.0815393518787459</c:v>
                </c:pt>
                <c:pt idx="6261">
                  <c:v>7.0822685185412411</c:v>
                </c:pt>
                <c:pt idx="6262">
                  <c:v>7.0829861111342325</c:v>
                </c:pt>
                <c:pt idx="6263">
                  <c:v>7.0837152778040036</c:v>
                </c:pt>
                <c:pt idx="6264">
                  <c:v>7.0844444444664987</c:v>
                </c:pt>
                <c:pt idx="6265">
                  <c:v>7.0852199074361124</c:v>
                </c:pt>
                <c:pt idx="6266">
                  <c:v>7.0859375000218279</c:v>
                </c:pt>
                <c:pt idx="6267">
                  <c:v>7.0866666666915989</c:v>
                </c:pt>
                <c:pt idx="6268">
                  <c:v>7.08739583336137</c:v>
                </c:pt>
                <c:pt idx="6269">
                  <c:v>7.0881134259543614</c:v>
                </c:pt>
                <c:pt idx="6270">
                  <c:v>7.0888425926168566</c:v>
                </c:pt>
                <c:pt idx="6271">
                  <c:v>7.0896180555791943</c:v>
                </c:pt>
                <c:pt idx="6272">
                  <c:v>7.0903472222489654</c:v>
                </c:pt>
                <c:pt idx="6273">
                  <c:v>7.0910763889114605</c:v>
                </c:pt>
                <c:pt idx="6274">
                  <c:v>7.0917939815044519</c:v>
                </c:pt>
                <c:pt idx="6275">
                  <c:v>7.092523148174223</c:v>
                </c:pt>
                <c:pt idx="6276">
                  <c:v>7.0932523148367181</c:v>
                </c:pt>
                <c:pt idx="6277">
                  <c:v>7.0940277778063319</c:v>
                </c:pt>
                <c:pt idx="6278">
                  <c:v>7.0947453703920473</c:v>
                </c:pt>
                <c:pt idx="6279">
                  <c:v>7.0954745370618184</c:v>
                </c:pt>
                <c:pt idx="6280">
                  <c:v>7.0962037037315895</c:v>
                </c:pt>
                <c:pt idx="6281">
                  <c:v>7.0969212963245809</c:v>
                </c:pt>
                <c:pt idx="6282">
                  <c:v>7.097650462987076</c:v>
                </c:pt>
                <c:pt idx="6283">
                  <c:v>7.0984259259494138</c:v>
                </c:pt>
                <c:pt idx="6284">
                  <c:v>7.0991435185424052</c:v>
                </c:pt>
                <c:pt idx="6285">
                  <c:v>7.0998726852121763</c:v>
                </c:pt>
                <c:pt idx="6286">
                  <c:v>7.1006018518746714</c:v>
                </c:pt>
                <c:pt idx="6287">
                  <c:v>7.1013194444676628</c:v>
                </c:pt>
                <c:pt idx="6288">
                  <c:v>7.1020486111374339</c:v>
                </c:pt>
                <c:pt idx="6289">
                  <c:v>7.1028240740997717</c:v>
                </c:pt>
                <c:pt idx="6290">
                  <c:v>7.1035532407622668</c:v>
                </c:pt>
                <c:pt idx="6291">
                  <c:v>7.1042708333552582</c:v>
                </c:pt>
                <c:pt idx="6292">
                  <c:v>7.1050000000250293</c:v>
                </c:pt>
                <c:pt idx="6293">
                  <c:v>7.1057291666948004</c:v>
                </c:pt>
                <c:pt idx="6294">
                  <c:v>7.1064467592877918</c:v>
                </c:pt>
                <c:pt idx="6295">
                  <c:v>7.1072222222501296</c:v>
                </c:pt>
                <c:pt idx="6296">
                  <c:v>7.1079513889126247</c:v>
                </c:pt>
                <c:pt idx="6297">
                  <c:v>7.1086805555823958</c:v>
                </c:pt>
                <c:pt idx="6298">
                  <c:v>7.1093981481753872</c:v>
                </c:pt>
                <c:pt idx="6299">
                  <c:v>7.1101273148378823</c:v>
                </c:pt>
                <c:pt idx="6300">
                  <c:v>7.1108564815076534</c:v>
                </c:pt>
                <c:pt idx="6301">
                  <c:v>7.1116319444699911</c:v>
                </c:pt>
                <c:pt idx="6302">
                  <c:v>7.1123611111397622</c:v>
                </c:pt>
                <c:pt idx="6303">
                  <c:v>7.1130902778022573</c:v>
                </c:pt>
                <c:pt idx="6304">
                  <c:v>7.1138078703952488</c:v>
                </c:pt>
                <c:pt idx="6305">
                  <c:v>7.1145370370650198</c:v>
                </c:pt>
                <c:pt idx="6306">
                  <c:v>7.1152662037275149</c:v>
                </c:pt>
                <c:pt idx="6307">
                  <c:v>7.1159837963205064</c:v>
                </c:pt>
                <c:pt idx="6308">
                  <c:v>7.1167129629902774</c:v>
                </c:pt>
                <c:pt idx="6309">
                  <c:v>7.1174421296527726</c:v>
                </c:pt>
                <c:pt idx="6310">
                  <c:v>7.118159722245764</c:v>
                </c:pt>
                <c:pt idx="6311">
                  <c:v>7.1188888889155351</c:v>
                </c:pt>
                <c:pt idx="6312">
                  <c:v>7.1196643518778728</c:v>
                </c:pt>
                <c:pt idx="6313">
                  <c:v>7.1203935185403679</c:v>
                </c:pt>
                <c:pt idx="6314">
                  <c:v>7.1211111111333594</c:v>
                </c:pt>
                <c:pt idx="6315">
                  <c:v>7.1218402778031304</c:v>
                </c:pt>
                <c:pt idx="6316">
                  <c:v>7.1225694444729015</c:v>
                </c:pt>
                <c:pt idx="6317">
                  <c:v>7.123287037058617</c:v>
                </c:pt>
                <c:pt idx="6318">
                  <c:v>7.1240162037283881</c:v>
                </c:pt>
                <c:pt idx="6319">
                  <c:v>7.1247453703981591</c:v>
                </c:pt>
                <c:pt idx="6320">
                  <c:v>7.1254629629911506</c:v>
                </c:pt>
                <c:pt idx="6321">
                  <c:v>7.1261921296536457</c:v>
                </c:pt>
                <c:pt idx="6322">
                  <c:v>7.1269212963234168</c:v>
                </c:pt>
                <c:pt idx="6323">
                  <c:v>7.1276388889164082</c:v>
                </c:pt>
                <c:pt idx="6324">
                  <c:v>7.1283680555789033</c:v>
                </c:pt>
                <c:pt idx="6325">
                  <c:v>7.1290972222486744</c:v>
                </c:pt>
                <c:pt idx="6326">
                  <c:v>7.1298148148416658</c:v>
                </c:pt>
                <c:pt idx="6327">
                  <c:v>7.1305439815041609</c:v>
                </c:pt>
                <c:pt idx="6328">
                  <c:v>7.1313194444664987</c:v>
                </c:pt>
                <c:pt idx="6329">
                  <c:v>7.1320486111362698</c:v>
                </c:pt>
                <c:pt idx="6330">
                  <c:v>7.1327662037292612</c:v>
                </c:pt>
                <c:pt idx="6331">
                  <c:v>7.1334953703990323</c:v>
                </c:pt>
                <c:pt idx="6332">
                  <c:v>7.1342245370615274</c:v>
                </c:pt>
                <c:pt idx="6333">
                  <c:v>7.1349421296545188</c:v>
                </c:pt>
                <c:pt idx="6334">
                  <c:v>7.1356712963242899</c:v>
                </c:pt>
                <c:pt idx="6335">
                  <c:v>7.136400462986785</c:v>
                </c:pt>
                <c:pt idx="6336">
                  <c:v>7.1371180555797764</c:v>
                </c:pt>
                <c:pt idx="6337">
                  <c:v>7.1378472222495475</c:v>
                </c:pt>
                <c:pt idx="6338">
                  <c:v>7.1385763889120426</c:v>
                </c:pt>
                <c:pt idx="6339">
                  <c:v>7.1393518518743804</c:v>
                </c:pt>
                <c:pt idx="6340">
                  <c:v>7.1400810185441514</c:v>
                </c:pt>
                <c:pt idx="6341">
                  <c:v>7.1407986111371429</c:v>
                </c:pt>
                <c:pt idx="6342">
                  <c:v>7.141527777799638</c:v>
                </c:pt>
                <c:pt idx="6343">
                  <c:v>7.1422569444694091</c:v>
                </c:pt>
                <c:pt idx="6344">
                  <c:v>7.1429745370624005</c:v>
                </c:pt>
                <c:pt idx="6345">
                  <c:v>7.1437615741015179</c:v>
                </c:pt>
                <c:pt idx="6346">
                  <c:v>7.1444791666945093</c:v>
                </c:pt>
                <c:pt idx="6347">
                  <c:v>7.1452083333570044</c:v>
                </c:pt>
                <c:pt idx="6348">
                  <c:v>7.1459375000267755</c:v>
                </c:pt>
                <c:pt idx="6349">
                  <c:v>7.1466550926197669</c:v>
                </c:pt>
                <c:pt idx="6350">
                  <c:v>7.1473842592822621</c:v>
                </c:pt>
                <c:pt idx="6351">
                  <c:v>7.1481597222445998</c:v>
                </c:pt>
                <c:pt idx="6352">
                  <c:v>7.1488888889143709</c:v>
                </c:pt>
                <c:pt idx="6353">
                  <c:v>7.149618055584142</c:v>
                </c:pt>
                <c:pt idx="6354">
                  <c:v>7.1503356481698574</c:v>
                </c:pt>
                <c:pt idx="6355">
                  <c:v>7.1510648148396285</c:v>
                </c:pt>
                <c:pt idx="6356">
                  <c:v>7.1517939815093996</c:v>
                </c:pt>
                <c:pt idx="6357">
                  <c:v>7.1525694444717374</c:v>
                </c:pt>
                <c:pt idx="6358">
                  <c:v>7.1532870370647288</c:v>
                </c:pt>
                <c:pt idx="6359">
                  <c:v>7.1540162037272239</c:v>
                </c:pt>
                <c:pt idx="6360">
                  <c:v>7.154745370396995</c:v>
                </c:pt>
                <c:pt idx="6361">
                  <c:v>7.1554629629899864</c:v>
                </c:pt>
                <c:pt idx="6362">
                  <c:v>7.1561921296524815</c:v>
                </c:pt>
                <c:pt idx="6363">
                  <c:v>7.1569675926148193</c:v>
                </c:pt>
                <c:pt idx="6364">
                  <c:v>7.1576967592845904</c:v>
                </c:pt>
                <c:pt idx="6365">
                  <c:v>7.1584259259543614</c:v>
                </c:pt>
                <c:pt idx="6366">
                  <c:v>7.1591435185400769</c:v>
                </c:pt>
                <c:pt idx="6367">
                  <c:v>7.159872685209848</c:v>
                </c:pt>
                <c:pt idx="6368">
                  <c:v>7.1606018518796191</c:v>
                </c:pt>
                <c:pt idx="6369">
                  <c:v>7.1613773148419568</c:v>
                </c:pt>
                <c:pt idx="6370">
                  <c:v>7.1620949074349483</c:v>
                </c:pt>
                <c:pt idx="6371">
                  <c:v>7.1628240740974434</c:v>
                </c:pt>
                <c:pt idx="6372">
                  <c:v>7.1635532407672144</c:v>
                </c:pt>
                <c:pt idx="6373">
                  <c:v>7.1642708333602059</c:v>
                </c:pt>
                <c:pt idx="6374">
                  <c:v>7.165000000022701</c:v>
                </c:pt>
                <c:pt idx="6375">
                  <c:v>7.1657291666924721</c:v>
                </c:pt>
                <c:pt idx="6376">
                  <c:v>7.1664467592854635</c:v>
                </c:pt>
                <c:pt idx="6377">
                  <c:v>7.1671759259479586</c:v>
                </c:pt>
                <c:pt idx="6378">
                  <c:v>7.1679050926177297</c:v>
                </c:pt>
                <c:pt idx="6379">
                  <c:v>7.1686342592875008</c:v>
                </c:pt>
                <c:pt idx="6380">
                  <c:v>7.1693981481730589</c:v>
                </c:pt>
                <c:pt idx="6381">
                  <c:v>7.1701273148428299</c:v>
                </c:pt>
                <c:pt idx="6382">
                  <c:v>7.1708564815053251</c:v>
                </c:pt>
                <c:pt idx="6383">
                  <c:v>7.1715740740983165</c:v>
                </c:pt>
                <c:pt idx="6384">
                  <c:v>7.1723032407680876</c:v>
                </c:pt>
                <c:pt idx="6385">
                  <c:v>7.1730324074305827</c:v>
                </c:pt>
                <c:pt idx="6386">
                  <c:v>7.1738078703929204</c:v>
                </c:pt>
                <c:pt idx="6387">
                  <c:v>7.1745254629859119</c:v>
                </c:pt>
                <c:pt idx="6388">
                  <c:v>7.1752546296556829</c:v>
                </c:pt>
                <c:pt idx="6389">
                  <c:v>7.1759837963181781</c:v>
                </c:pt>
                <c:pt idx="6390">
                  <c:v>7.1767013889111695</c:v>
                </c:pt>
                <c:pt idx="6391">
                  <c:v>7.1774305555809406</c:v>
                </c:pt>
                <c:pt idx="6392">
                  <c:v>7.1782060185432783</c:v>
                </c:pt>
                <c:pt idx="6393">
                  <c:v>7.1789351852130494</c:v>
                </c:pt>
                <c:pt idx="6394">
                  <c:v>7.1796527778060408</c:v>
                </c:pt>
                <c:pt idx="6395">
                  <c:v>7.1803819444685359</c:v>
                </c:pt>
                <c:pt idx="6396">
                  <c:v>7.181111111138307</c:v>
                </c:pt>
                <c:pt idx="6397">
                  <c:v>7.1818287037312984</c:v>
                </c:pt>
                <c:pt idx="6398">
                  <c:v>7.1825578703937936</c:v>
                </c:pt>
                <c:pt idx="6399">
                  <c:v>7.1832870370635646</c:v>
                </c:pt>
                <c:pt idx="6400">
                  <c:v>7.1840046296565561</c:v>
                </c:pt>
                <c:pt idx="6401">
                  <c:v>7.1847337963190512</c:v>
                </c:pt>
                <c:pt idx="6402">
                  <c:v>7.1854513889120426</c:v>
                </c:pt>
                <c:pt idx="6403">
                  <c:v>7.1862268518743804</c:v>
                </c:pt>
                <c:pt idx="6404">
                  <c:v>7.1869560185441514</c:v>
                </c:pt>
                <c:pt idx="6405">
                  <c:v>7.1876851852139225</c:v>
                </c:pt>
                <c:pt idx="6406">
                  <c:v>7.188402777799638</c:v>
                </c:pt>
                <c:pt idx="6407">
                  <c:v>7.1891319444694091</c:v>
                </c:pt>
                <c:pt idx="6408">
                  <c:v>7.1898611111391801</c:v>
                </c:pt>
                <c:pt idx="6409">
                  <c:v>7.1906365741015179</c:v>
                </c:pt>
                <c:pt idx="6410">
                  <c:v>7.1913541666945093</c:v>
                </c:pt>
                <c:pt idx="6411">
                  <c:v>7.1920833333570044</c:v>
                </c:pt>
                <c:pt idx="6412">
                  <c:v>7.1928125000267755</c:v>
                </c:pt>
                <c:pt idx="6413">
                  <c:v>7.1935300926197669</c:v>
                </c:pt>
                <c:pt idx="6414">
                  <c:v>7.1942592592822621</c:v>
                </c:pt>
                <c:pt idx="6415">
                  <c:v>7.1950347222445998</c:v>
                </c:pt>
                <c:pt idx="6416">
                  <c:v>7.1957638889143709</c:v>
                </c:pt>
                <c:pt idx="6417">
                  <c:v>7.1964814815073623</c:v>
                </c:pt>
                <c:pt idx="6418">
                  <c:v>7.1972106481698574</c:v>
                </c:pt>
                <c:pt idx="6419">
                  <c:v>7.1979398148396285</c:v>
                </c:pt>
                <c:pt idx="6420">
                  <c:v>7.1986574074326199</c:v>
                </c:pt>
                <c:pt idx="6421">
                  <c:v>7.1994328703949577</c:v>
                </c:pt>
                <c:pt idx="6422">
                  <c:v>7.2001620370647288</c:v>
                </c:pt>
                <c:pt idx="6423">
                  <c:v>7.2008912037272239</c:v>
                </c:pt>
                <c:pt idx="6424">
                  <c:v>7.2016087963202153</c:v>
                </c:pt>
                <c:pt idx="6425">
                  <c:v>7.2023379629899864</c:v>
                </c:pt>
                <c:pt idx="6426">
                  <c:v>7.2030671296524815</c:v>
                </c:pt>
                <c:pt idx="6427">
                  <c:v>7.2038310185453156</c:v>
                </c:pt>
                <c:pt idx="6428">
                  <c:v>7.2045601852078107</c:v>
                </c:pt>
                <c:pt idx="6429">
                  <c:v>7.2052893518775818</c:v>
                </c:pt>
                <c:pt idx="6430">
                  <c:v>7.2060069444705732</c:v>
                </c:pt>
                <c:pt idx="6431">
                  <c:v>7.2067361111330683</c:v>
                </c:pt>
                <c:pt idx="6432">
                  <c:v>7.2074652778028394</c:v>
                </c:pt>
                <c:pt idx="6433">
                  <c:v>7.2082407407651772</c:v>
                </c:pt>
                <c:pt idx="6434">
                  <c:v>7.2089583333581686</c:v>
                </c:pt>
                <c:pt idx="6435">
                  <c:v>7.2096875000279397</c:v>
                </c:pt>
                <c:pt idx="6436">
                  <c:v>7.2104166666904348</c:v>
                </c:pt>
                <c:pt idx="6437">
                  <c:v>7.2111342592834262</c:v>
                </c:pt>
                <c:pt idx="6438">
                  <c:v>7.2118634259531973</c:v>
                </c:pt>
                <c:pt idx="6439">
                  <c:v>7.2126388889155351</c:v>
                </c:pt>
                <c:pt idx="6440">
                  <c:v>7.2133680555780302</c:v>
                </c:pt>
                <c:pt idx="6441">
                  <c:v>7.2140856481710216</c:v>
                </c:pt>
                <c:pt idx="6442">
                  <c:v>7.2148148148407927</c:v>
                </c:pt>
                <c:pt idx="6443">
                  <c:v>7.2155439815032878</c:v>
                </c:pt>
                <c:pt idx="6444">
                  <c:v>7.2162615740962792</c:v>
                </c:pt>
                <c:pt idx="6445">
                  <c:v>7.2169907407660503</c:v>
                </c:pt>
                <c:pt idx="6446">
                  <c:v>7.2177199074358214</c:v>
                </c:pt>
                <c:pt idx="6447">
                  <c:v>7.2184375000215368</c:v>
                </c:pt>
                <c:pt idx="6448">
                  <c:v>7.2191666666913079</c:v>
                </c:pt>
                <c:pt idx="6449">
                  <c:v>7.219895833361079</c:v>
                </c:pt>
                <c:pt idx="6450">
                  <c:v>7.2206134259540704</c:v>
                </c:pt>
                <c:pt idx="6451">
                  <c:v>7.2213425926165655</c:v>
                </c:pt>
                <c:pt idx="6452">
                  <c:v>7.2220717592863366</c:v>
                </c:pt>
                <c:pt idx="6453">
                  <c:v>7.222789351879328</c:v>
                </c:pt>
                <c:pt idx="6454">
                  <c:v>7.2235185185418231</c:v>
                </c:pt>
                <c:pt idx="6455">
                  <c:v>7.2242476852115942</c:v>
                </c:pt>
                <c:pt idx="6456">
                  <c:v>7.2249652778045856</c:v>
                </c:pt>
                <c:pt idx="6457">
                  <c:v>7.2256944444670808</c:v>
                </c:pt>
                <c:pt idx="6458">
                  <c:v>7.2264236111368518</c:v>
                </c:pt>
                <c:pt idx="6459">
                  <c:v>7.2271412037298433</c:v>
                </c:pt>
                <c:pt idx="6460">
                  <c:v>7.2278703703923384</c:v>
                </c:pt>
                <c:pt idx="6461">
                  <c:v>7.2285995370621094</c:v>
                </c:pt>
                <c:pt idx="6462">
                  <c:v>7.2293171296551009</c:v>
                </c:pt>
                <c:pt idx="6463">
                  <c:v>7.2300462963248719</c:v>
                </c:pt>
                <c:pt idx="6464">
                  <c:v>7.2307754629873671</c:v>
                </c:pt>
                <c:pt idx="6465">
                  <c:v>7.2314930555803585</c:v>
                </c:pt>
                <c:pt idx="6466">
                  <c:v>7.2322222222501296</c:v>
                </c:pt>
                <c:pt idx="6467">
                  <c:v>7.2329513889126247</c:v>
                </c:pt>
                <c:pt idx="6468">
                  <c:v>7.2336689815056161</c:v>
                </c:pt>
                <c:pt idx="6469">
                  <c:v>7.2343981481753872</c:v>
                </c:pt>
                <c:pt idx="6470">
                  <c:v>7.2351273148378823</c:v>
                </c:pt>
                <c:pt idx="6471">
                  <c:v>7.2358449074308737</c:v>
                </c:pt>
                <c:pt idx="6472">
                  <c:v>7.2365740741006448</c:v>
                </c:pt>
                <c:pt idx="6473">
                  <c:v>7.2373032407631399</c:v>
                </c:pt>
                <c:pt idx="6474">
                  <c:v>7.2380208333561313</c:v>
                </c:pt>
                <c:pt idx="6475">
                  <c:v>7.2387500000259024</c:v>
                </c:pt>
                <c:pt idx="6476">
                  <c:v>7.2394791666883975</c:v>
                </c:pt>
                <c:pt idx="6477">
                  <c:v>7.2401967592813889</c:v>
                </c:pt>
                <c:pt idx="6478">
                  <c:v>7.24092592595116</c:v>
                </c:pt>
                <c:pt idx="6479">
                  <c:v>7.2416550926209311</c:v>
                </c:pt>
                <c:pt idx="6480">
                  <c:v>7.2424305555832689</c:v>
                </c:pt>
                <c:pt idx="6481">
                  <c:v>7.2431481481762603</c:v>
                </c:pt>
                <c:pt idx="6482">
                  <c:v>7.2438773148387554</c:v>
                </c:pt>
                <c:pt idx="6483">
                  <c:v>7.2446064815085265</c:v>
                </c:pt>
                <c:pt idx="6484">
                  <c:v>7.2453240741015179</c:v>
                </c:pt>
                <c:pt idx="6485">
                  <c:v>7.246053240764013</c:v>
                </c:pt>
                <c:pt idx="6486">
                  <c:v>7.2467824074337841</c:v>
                </c:pt>
                <c:pt idx="6487">
                  <c:v>7.2475000000267755</c:v>
                </c:pt>
                <c:pt idx="6488">
                  <c:v>7.2482291666892706</c:v>
                </c:pt>
                <c:pt idx="6489">
                  <c:v>7.2489583333590417</c:v>
                </c:pt>
                <c:pt idx="6490">
                  <c:v>7.2496759259520331</c:v>
                </c:pt>
                <c:pt idx="6491">
                  <c:v>7.2504050926145283</c:v>
                </c:pt>
                <c:pt idx="6492">
                  <c:v>7.2511342592842993</c:v>
                </c:pt>
                <c:pt idx="6493">
                  <c:v>7.2518518518772908</c:v>
                </c:pt>
                <c:pt idx="6494">
                  <c:v>7.2525810185470618</c:v>
                </c:pt>
                <c:pt idx="6495">
                  <c:v>7.2533101852095569</c:v>
                </c:pt>
                <c:pt idx="6496">
                  <c:v>7.2540277778025484</c:v>
                </c:pt>
                <c:pt idx="6497">
                  <c:v>7.2547569444723194</c:v>
                </c:pt>
                <c:pt idx="6498">
                  <c:v>7.2554861111348146</c:v>
                </c:pt>
                <c:pt idx="6499">
                  <c:v>7.256203703727806</c:v>
                </c:pt>
                <c:pt idx="6500">
                  <c:v>7.2569328703975771</c:v>
                </c:pt>
                <c:pt idx="6501">
                  <c:v>7.2577083333599148</c:v>
                </c:pt>
                <c:pt idx="6502">
                  <c:v>7.2584375000224099</c:v>
                </c:pt>
                <c:pt idx="6503">
                  <c:v>7.2591550926154014</c:v>
                </c:pt>
                <c:pt idx="6504">
                  <c:v>7.2598842592851724</c:v>
                </c:pt>
                <c:pt idx="6505">
                  <c:v>7.2606134259476676</c:v>
                </c:pt>
                <c:pt idx="6506">
                  <c:v>7.2613425926174386</c:v>
                </c:pt>
                <c:pt idx="6507">
                  <c:v>7.2621064815029968</c:v>
                </c:pt>
                <c:pt idx="6508">
                  <c:v>7.2628356481727678</c:v>
                </c:pt>
                <c:pt idx="6509">
                  <c:v>7.2635648148425389</c:v>
                </c:pt>
                <c:pt idx="6510">
                  <c:v>7.2642824074355303</c:v>
                </c:pt>
                <c:pt idx="6511">
                  <c:v>7.2650115740980254</c:v>
                </c:pt>
                <c:pt idx="6512">
                  <c:v>7.2657407407677965</c:v>
                </c:pt>
                <c:pt idx="6513">
                  <c:v>7.2664583333607879</c:v>
                </c:pt>
                <c:pt idx="6514">
                  <c:v>7.2671875000232831</c:v>
                </c:pt>
                <c:pt idx="6515">
                  <c:v>7.2679166666930541</c:v>
                </c:pt>
                <c:pt idx="6516">
                  <c:v>7.2686342592860456</c:v>
                </c:pt>
                <c:pt idx="6517">
                  <c:v>7.2693634259485407</c:v>
                </c:pt>
                <c:pt idx="6518">
                  <c:v>7.2701388889108784</c:v>
                </c:pt>
                <c:pt idx="6519">
                  <c:v>7.2708680555806495</c:v>
                </c:pt>
                <c:pt idx="6520">
                  <c:v>7.2715856481736409</c:v>
                </c:pt>
                <c:pt idx="6521">
                  <c:v>7.272314814843412</c:v>
                </c:pt>
                <c:pt idx="6522">
                  <c:v>7.2730439815059071</c:v>
                </c:pt>
                <c:pt idx="6523">
                  <c:v>7.2737615740988986</c:v>
                </c:pt>
                <c:pt idx="6524">
                  <c:v>7.2745370370612363</c:v>
                </c:pt>
                <c:pt idx="6525">
                  <c:v>7.2752662037310074</c:v>
                </c:pt>
                <c:pt idx="6526">
                  <c:v>7.2759953703935025</c:v>
                </c:pt>
                <c:pt idx="6527">
                  <c:v>7.2767129629864939</c:v>
                </c:pt>
                <c:pt idx="6528">
                  <c:v>7.277442129656265</c:v>
                </c:pt>
                <c:pt idx="6529">
                  <c:v>7.2781712963187601</c:v>
                </c:pt>
                <c:pt idx="6530">
                  <c:v>7.2789467592810979</c:v>
                </c:pt>
                <c:pt idx="6531">
                  <c:v>7.2796643518740893</c:v>
                </c:pt>
                <c:pt idx="6532">
                  <c:v>7.2803935185438604</c:v>
                </c:pt>
                <c:pt idx="6533">
                  <c:v>7.2811226852136315</c:v>
                </c:pt>
                <c:pt idx="6534">
                  <c:v>7.2818402777993469</c:v>
                </c:pt>
                <c:pt idx="6535">
                  <c:v>7.282569444469118</c:v>
                </c:pt>
                <c:pt idx="6536">
                  <c:v>7.2833449074314558</c:v>
                </c:pt>
                <c:pt idx="6537">
                  <c:v>7.2840740741012269</c:v>
                </c:pt>
                <c:pt idx="6538">
                  <c:v>7.284803240763722</c:v>
                </c:pt>
                <c:pt idx="6539">
                  <c:v>7.2855208333567134</c:v>
                </c:pt>
                <c:pt idx="6540">
                  <c:v>7.2862500000264845</c:v>
                </c:pt>
                <c:pt idx="6541">
                  <c:v>7.2869791666889796</c:v>
                </c:pt>
                <c:pt idx="6542">
                  <c:v>7.287696759281971</c:v>
                </c:pt>
                <c:pt idx="6543">
                  <c:v>7.2884259259517421</c:v>
                </c:pt>
                <c:pt idx="6544">
                  <c:v>7.2891435185447335</c:v>
                </c:pt>
                <c:pt idx="6545">
                  <c:v>7.2898726852072286</c:v>
                </c:pt>
                <c:pt idx="6546">
                  <c:v>7.2906018518769997</c:v>
                </c:pt>
                <c:pt idx="6547">
                  <c:v>7.2913194444699911</c:v>
                </c:pt>
                <c:pt idx="6548">
                  <c:v>7.2920486111397622</c:v>
                </c:pt>
                <c:pt idx="6549">
                  <c:v>7.2927777778022573</c:v>
                </c:pt>
                <c:pt idx="6550">
                  <c:v>7.2934953703952488</c:v>
                </c:pt>
                <c:pt idx="6551">
                  <c:v>7.2942245370650198</c:v>
                </c:pt>
                <c:pt idx="6552">
                  <c:v>7.2950000000273576</c:v>
                </c:pt>
                <c:pt idx="6553">
                  <c:v>7.2957291666898527</c:v>
                </c:pt>
                <c:pt idx="6554">
                  <c:v>7.2964467592828441</c:v>
                </c:pt>
                <c:pt idx="6555">
                  <c:v>7.2971759259526152</c:v>
                </c:pt>
                <c:pt idx="6556">
                  <c:v>7.2978935185456066</c:v>
                </c:pt>
                <c:pt idx="6557">
                  <c:v>7.2986226852081018</c:v>
                </c:pt>
                <c:pt idx="6558">
                  <c:v>7.2993518518778728</c:v>
                </c:pt>
                <c:pt idx="6559">
                  <c:v>7.3000694444708643</c:v>
                </c:pt>
                <c:pt idx="6560">
                  <c:v>7.3007986111333594</c:v>
                </c:pt>
                <c:pt idx="6561">
                  <c:v>7.3015277778031304</c:v>
                </c:pt>
                <c:pt idx="6562">
                  <c:v>7.3022453703961219</c:v>
                </c:pt>
                <c:pt idx="6563">
                  <c:v>7.3030324074352393</c:v>
                </c:pt>
                <c:pt idx="6564">
                  <c:v>7.3037500000282307</c:v>
                </c:pt>
                <c:pt idx="6565">
                  <c:v>7.3044791666907258</c:v>
                </c:pt>
                <c:pt idx="6566">
                  <c:v>7.3051967592837173</c:v>
                </c:pt>
                <c:pt idx="6567">
                  <c:v>7.3059259259534883</c:v>
                </c:pt>
                <c:pt idx="6568">
                  <c:v>7.3066550926159834</c:v>
                </c:pt>
                <c:pt idx="6569">
                  <c:v>7.3073726852089749</c:v>
                </c:pt>
                <c:pt idx="6570">
                  <c:v>7.3081018518787459</c:v>
                </c:pt>
                <c:pt idx="6571">
                  <c:v>7.3088310185412411</c:v>
                </c:pt>
                <c:pt idx="6572">
                  <c:v>7.3095486111342325</c:v>
                </c:pt>
                <c:pt idx="6573">
                  <c:v>7.3102777778040036</c:v>
                </c:pt>
                <c:pt idx="6574">
                  <c:v>7.3110532407663413</c:v>
                </c:pt>
                <c:pt idx="6575">
                  <c:v>7.3117824074361124</c:v>
                </c:pt>
                <c:pt idx="6576">
                  <c:v>7.3125000000218279</c:v>
                </c:pt>
                <c:pt idx="6577">
                  <c:v>7.3132291666915989</c:v>
                </c:pt>
                <c:pt idx="6578">
                  <c:v>7.31395833336137</c:v>
                </c:pt>
                <c:pt idx="6579">
                  <c:v>7.3146759259543614</c:v>
                </c:pt>
                <c:pt idx="6580">
                  <c:v>7.3154513889166992</c:v>
                </c:pt>
                <c:pt idx="6581">
                  <c:v>7.3161805555791943</c:v>
                </c:pt>
                <c:pt idx="6582">
                  <c:v>7.3169097222489654</c:v>
                </c:pt>
                <c:pt idx="6583">
                  <c:v>7.3176273148419568</c:v>
                </c:pt>
                <c:pt idx="6584">
                  <c:v>7.3183564815044519</c:v>
                </c:pt>
                <c:pt idx="6585">
                  <c:v>7.319085648174223</c:v>
                </c:pt>
                <c:pt idx="6586">
                  <c:v>7.3198611111365608</c:v>
                </c:pt>
                <c:pt idx="6587">
                  <c:v>7.3205902778063319</c:v>
                </c:pt>
                <c:pt idx="6588">
                  <c:v>7.3213078703920473</c:v>
                </c:pt>
                <c:pt idx="6589">
                  <c:v>7.3220370370618184</c:v>
                </c:pt>
                <c:pt idx="6590">
                  <c:v>7.3227662037315895</c:v>
                </c:pt>
                <c:pt idx="6591">
                  <c:v>7.3234837963245809</c:v>
                </c:pt>
                <c:pt idx="6592">
                  <c:v>7.324212962987076</c:v>
                </c:pt>
                <c:pt idx="6593">
                  <c:v>7.3249421296568471</c:v>
                </c:pt>
                <c:pt idx="6594">
                  <c:v>7.3256597222498385</c:v>
                </c:pt>
                <c:pt idx="6595">
                  <c:v>7.3263888889123336</c:v>
                </c:pt>
                <c:pt idx="6596">
                  <c:v>7.3271180555821047</c:v>
                </c:pt>
                <c:pt idx="6597">
                  <c:v>7.3278935185444425</c:v>
                </c:pt>
                <c:pt idx="6598">
                  <c:v>7.3286111111374339</c:v>
                </c:pt>
                <c:pt idx="6599">
                  <c:v>7.329340277799929</c:v>
                </c:pt>
                <c:pt idx="6600">
                  <c:v>7.3300694444697001</c:v>
                </c:pt>
                <c:pt idx="6601">
                  <c:v>7.3307870370626915</c:v>
                </c:pt>
                <c:pt idx="6602">
                  <c:v>7.3315162037251866</c:v>
                </c:pt>
                <c:pt idx="6603">
                  <c:v>7.3322916666948004</c:v>
                </c:pt>
                <c:pt idx="6604">
                  <c:v>7.3330208333572955</c:v>
                </c:pt>
                <c:pt idx="6605">
                  <c:v>7.3337384259502869</c:v>
                </c:pt>
                <c:pt idx="6606">
                  <c:v>7.334467592620058</c:v>
                </c:pt>
                <c:pt idx="6607">
                  <c:v>7.3351967592825531</c:v>
                </c:pt>
                <c:pt idx="6608">
                  <c:v>7.3359259259523242</c:v>
                </c:pt>
                <c:pt idx="6609">
                  <c:v>7.3366435185453156</c:v>
                </c:pt>
                <c:pt idx="6610">
                  <c:v>7.3373726852078107</c:v>
                </c:pt>
                <c:pt idx="6611">
                  <c:v>7.3380902778008021</c:v>
                </c:pt>
                <c:pt idx="6612">
                  <c:v>7.3388194444705732</c:v>
                </c:pt>
                <c:pt idx="6613">
                  <c:v>7.3395486111330683</c:v>
                </c:pt>
                <c:pt idx="6614">
                  <c:v>7.3403240741026821</c:v>
                </c:pt>
                <c:pt idx="6615">
                  <c:v>7.3410416666883975</c:v>
                </c:pt>
                <c:pt idx="6616">
                  <c:v>7.3417708333581686</c:v>
                </c:pt>
                <c:pt idx="6617">
                  <c:v>7.3425000000279397</c:v>
                </c:pt>
                <c:pt idx="6618">
                  <c:v>7.3432175926209311</c:v>
                </c:pt>
                <c:pt idx="6619">
                  <c:v>7.3439467592834262</c:v>
                </c:pt>
                <c:pt idx="6620">
                  <c:v>7.344722222245764</c:v>
                </c:pt>
                <c:pt idx="6621">
                  <c:v>7.3454513889155351</c:v>
                </c:pt>
                <c:pt idx="6622">
                  <c:v>7.3461689815085265</c:v>
                </c:pt>
                <c:pt idx="6623">
                  <c:v>7.3468981481710216</c:v>
                </c:pt>
                <c:pt idx="6624">
                  <c:v>7.3476273148407927</c:v>
                </c:pt>
                <c:pt idx="6625">
                  <c:v>7.3483449074337841</c:v>
                </c:pt>
                <c:pt idx="6626">
                  <c:v>7.3491319444729015</c:v>
                </c:pt>
                <c:pt idx="6627">
                  <c:v>7.349849537058617</c:v>
                </c:pt>
                <c:pt idx="6628">
                  <c:v>7.3505787037283881</c:v>
                </c:pt>
                <c:pt idx="6629">
                  <c:v>7.3513078703981591</c:v>
                </c:pt>
                <c:pt idx="6630">
                  <c:v>7.3520254629911506</c:v>
                </c:pt>
                <c:pt idx="6631">
                  <c:v>7.3527546296536457</c:v>
                </c:pt>
                <c:pt idx="6632">
                  <c:v>7.3535300926159834</c:v>
                </c:pt>
                <c:pt idx="6633">
                  <c:v>7.3542592592857545</c:v>
                </c:pt>
                <c:pt idx="6634">
                  <c:v>7.3549768518787459</c:v>
                </c:pt>
                <c:pt idx="6635">
                  <c:v>7.3557060185412411</c:v>
                </c:pt>
                <c:pt idx="6636">
                  <c:v>7.3564351852110121</c:v>
                </c:pt>
                <c:pt idx="6637">
                  <c:v>7.3571527778040036</c:v>
                </c:pt>
                <c:pt idx="6638">
                  <c:v>7.3578819444664987</c:v>
                </c:pt>
                <c:pt idx="6639">
                  <c:v>7.3586111111362698</c:v>
                </c:pt>
                <c:pt idx="6640">
                  <c:v>7.3593287037292612</c:v>
                </c:pt>
                <c:pt idx="6641">
                  <c:v>7.3600578703990323</c:v>
                </c:pt>
                <c:pt idx="6642">
                  <c:v>7.3607754629847477</c:v>
                </c:pt>
                <c:pt idx="6643">
                  <c:v>7.3615625000238651</c:v>
                </c:pt>
                <c:pt idx="6644">
                  <c:v>7.3622800926168566</c:v>
                </c:pt>
                <c:pt idx="6645">
                  <c:v>7.3630092592866276</c:v>
                </c:pt>
                <c:pt idx="6646">
                  <c:v>7.3637384259491228</c:v>
                </c:pt>
                <c:pt idx="6647">
                  <c:v>7.3644560185421142</c:v>
                </c:pt>
                <c:pt idx="6648">
                  <c:v>7.3651851852118853</c:v>
                </c:pt>
                <c:pt idx="6649">
                  <c:v>7.3659027778048767</c:v>
                </c:pt>
                <c:pt idx="6650">
                  <c:v>7.3666319444673718</c:v>
                </c:pt>
                <c:pt idx="6651">
                  <c:v>7.3673611111371429</c:v>
                </c:pt>
                <c:pt idx="6652">
                  <c:v>7.368090277799638</c:v>
                </c:pt>
                <c:pt idx="6653">
                  <c:v>7.3688078703926294</c:v>
                </c:pt>
                <c:pt idx="6654">
                  <c:v>7.3695833333549672</c:v>
                </c:pt>
                <c:pt idx="6655">
                  <c:v>7.3703125000247383</c:v>
                </c:pt>
                <c:pt idx="6656">
                  <c:v>7.3710416666945093</c:v>
                </c:pt>
                <c:pt idx="6657">
                  <c:v>7.3717592592875008</c:v>
                </c:pt>
                <c:pt idx="6658">
                  <c:v>7.3724884259499959</c:v>
                </c:pt>
                <c:pt idx="6659">
                  <c:v>7.3732175926197669</c:v>
                </c:pt>
                <c:pt idx="6660">
                  <c:v>7.3739351852127584</c:v>
                </c:pt>
                <c:pt idx="6661">
                  <c:v>7.3746643518752535</c:v>
                </c:pt>
                <c:pt idx="6662">
                  <c:v>7.3753935185450246</c:v>
                </c:pt>
                <c:pt idx="6663">
                  <c:v>7.376111111138016</c:v>
                </c:pt>
                <c:pt idx="6664">
                  <c:v>7.3768402778005111</c:v>
                </c:pt>
                <c:pt idx="6665">
                  <c:v>7.3776273148396285</c:v>
                </c:pt>
                <c:pt idx="6666">
                  <c:v>7.3783449074326199</c:v>
                </c:pt>
                <c:pt idx="6667">
                  <c:v>7.379074074102391</c:v>
                </c:pt>
                <c:pt idx="6668">
                  <c:v>7.3798032407648861</c:v>
                </c:pt>
                <c:pt idx="6669">
                  <c:v>7.3805208333578776</c:v>
                </c:pt>
                <c:pt idx="6670">
                  <c:v>7.3812500000276486</c:v>
                </c:pt>
                <c:pt idx="6671">
                  <c:v>7.3820254629899864</c:v>
                </c:pt>
                <c:pt idx="6672">
                  <c:v>7.3827546296524815</c:v>
                </c:pt>
                <c:pt idx="6673">
                  <c:v>7.3834837963222526</c:v>
                </c:pt>
                <c:pt idx="6674">
                  <c:v>7.3842129629847477</c:v>
                </c:pt>
                <c:pt idx="6675">
                  <c:v>7.3849305555777391</c:v>
                </c:pt>
                <c:pt idx="6676">
                  <c:v>7.3856597222475102</c:v>
                </c:pt>
                <c:pt idx="6677">
                  <c:v>7.3863888889172813</c:v>
                </c:pt>
                <c:pt idx="6678">
                  <c:v>7.3871064815029968</c:v>
                </c:pt>
                <c:pt idx="6679">
                  <c:v>7.3878356481727678</c:v>
                </c:pt>
                <c:pt idx="6680">
                  <c:v>7.3885648148425389</c:v>
                </c:pt>
                <c:pt idx="6681">
                  <c:v>7.3892824074355303</c:v>
                </c:pt>
                <c:pt idx="6682">
                  <c:v>7.3900694444673718</c:v>
                </c:pt>
                <c:pt idx="6683">
                  <c:v>7.3907870370603632</c:v>
                </c:pt>
                <c:pt idx="6684">
                  <c:v>7.3915162037301343</c:v>
                </c:pt>
                <c:pt idx="6685">
                  <c:v>7.3922453703926294</c:v>
                </c:pt>
                <c:pt idx="6686">
                  <c:v>7.3929629629856208</c:v>
                </c:pt>
                <c:pt idx="6687">
                  <c:v>7.3936921296553919</c:v>
                </c:pt>
                <c:pt idx="6688">
                  <c:v>7.394421296317887</c:v>
                </c:pt>
                <c:pt idx="6689">
                  <c:v>7.3951504629876581</c:v>
                </c:pt>
                <c:pt idx="6690">
                  <c:v>7.3958680555806495</c:v>
                </c:pt>
                <c:pt idx="6691">
                  <c:v>7.3965972222504206</c:v>
                </c:pt>
                <c:pt idx="6692">
                  <c:v>7.3973263889129157</c:v>
                </c:pt>
                <c:pt idx="6693">
                  <c:v>7.3980555555826868</c:v>
                </c:pt>
                <c:pt idx="6694">
                  <c:v>7.3987731481756782</c:v>
                </c:pt>
                <c:pt idx="6695">
                  <c:v>7.3995023148381733</c:v>
                </c:pt>
                <c:pt idx="6696">
                  <c:v>7.4002314815079444</c:v>
                </c:pt>
                <c:pt idx="6697">
                  <c:v>7.4009606481704395</c:v>
                </c:pt>
                <c:pt idx="6698">
                  <c:v>7.4017361111327773</c:v>
                </c:pt>
                <c:pt idx="6699">
                  <c:v>7.4024537037257687</c:v>
                </c:pt>
                <c:pt idx="6700">
                  <c:v>7.4031828703955398</c:v>
                </c:pt>
                <c:pt idx="6701">
                  <c:v>7.4039120370653109</c:v>
                </c:pt>
                <c:pt idx="6702">
                  <c:v>7.4046296296583023</c:v>
                </c:pt>
                <c:pt idx="6703">
                  <c:v>7.4053587963207974</c:v>
                </c:pt>
                <c:pt idx="6704">
                  <c:v>7.4061342592831352</c:v>
                </c:pt>
                <c:pt idx="6705">
                  <c:v>7.4068518518761266</c:v>
                </c:pt>
                <c:pt idx="6706">
                  <c:v>7.4075810185458977</c:v>
                </c:pt>
                <c:pt idx="6707">
                  <c:v>7.4083101852083928</c:v>
                </c:pt>
                <c:pt idx="6708">
                  <c:v>7.4090277778013842</c:v>
                </c:pt>
                <c:pt idx="6709">
                  <c:v>7.4097569444711553</c:v>
                </c:pt>
                <c:pt idx="6710">
                  <c:v>7.4105208333567134</c:v>
                </c:pt>
                <c:pt idx="6711">
                  <c:v>7.4112500000264845</c:v>
                </c:pt>
                <c:pt idx="6712">
                  <c:v>7.4119675926194759</c:v>
                </c:pt>
                <c:pt idx="6713">
                  <c:v>7.412696759281971</c:v>
                </c:pt>
                <c:pt idx="6714">
                  <c:v>7.4134259259517421</c:v>
                </c:pt>
                <c:pt idx="6715">
                  <c:v>7.4141435185447335</c:v>
                </c:pt>
                <c:pt idx="6716">
                  <c:v>7.4149189815070713</c:v>
                </c:pt>
                <c:pt idx="6717">
                  <c:v>7.4156481481768424</c:v>
                </c:pt>
                <c:pt idx="6718">
                  <c:v>7.4163657407625578</c:v>
                </c:pt>
                <c:pt idx="6719">
                  <c:v>7.4170949074323289</c:v>
                </c:pt>
                <c:pt idx="6720">
                  <c:v>7.4178240741021</c:v>
                </c:pt>
                <c:pt idx="6721">
                  <c:v>7.4185416666950914</c:v>
                </c:pt>
                <c:pt idx="6722">
                  <c:v>7.4193171296574292</c:v>
                </c:pt>
                <c:pt idx="6723">
                  <c:v>7.4200462963199243</c:v>
                </c:pt>
                <c:pt idx="6724">
                  <c:v>7.4207638889129157</c:v>
                </c:pt>
                <c:pt idx="6725">
                  <c:v>7.4214930555826868</c:v>
                </c:pt>
                <c:pt idx="6726">
                  <c:v>7.4222222222451819</c:v>
                </c:pt>
                <c:pt idx="6727">
                  <c:v>7.4229398148381733</c:v>
                </c:pt>
                <c:pt idx="6728">
                  <c:v>7.4237152778005111</c:v>
                </c:pt>
                <c:pt idx="6729">
                  <c:v>7.4244444444702822</c:v>
                </c:pt>
                <c:pt idx="6730">
                  <c:v>7.4251620370632736</c:v>
                </c:pt>
                <c:pt idx="6731">
                  <c:v>7.4258912037257687</c:v>
                </c:pt>
                <c:pt idx="6732">
                  <c:v>7.4266087963187601</c:v>
                </c:pt>
                <c:pt idx="6733">
                  <c:v>7.4273379629885312</c:v>
                </c:pt>
                <c:pt idx="6734">
                  <c:v>7.428113425950869</c:v>
                </c:pt>
                <c:pt idx="6735">
                  <c:v>7.4288425926206401</c:v>
                </c:pt>
                <c:pt idx="6736">
                  <c:v>7.4295601852136315</c:v>
                </c:pt>
                <c:pt idx="6737">
                  <c:v>7.4302893518761266</c:v>
                </c:pt>
                <c:pt idx="6738">
                  <c:v>7.431006944469118</c:v>
                </c:pt>
                <c:pt idx="6739">
                  <c:v>7.4317361111388891</c:v>
                </c:pt>
                <c:pt idx="6740">
                  <c:v>7.4325115741012269</c:v>
                </c:pt>
                <c:pt idx="6741">
                  <c:v>7.4332291666942183</c:v>
                </c:pt>
                <c:pt idx="6742">
                  <c:v>7.4339583333567134</c:v>
                </c:pt>
                <c:pt idx="6743">
                  <c:v>7.4346875000264845</c:v>
                </c:pt>
                <c:pt idx="6744">
                  <c:v>7.4354050926194759</c:v>
                </c:pt>
                <c:pt idx="6745">
                  <c:v>7.436134259281971</c:v>
                </c:pt>
                <c:pt idx="6746">
                  <c:v>7.4368981481748051</c:v>
                </c:pt>
                <c:pt idx="6747">
                  <c:v>7.4376273148373002</c:v>
                </c:pt>
                <c:pt idx="6748">
                  <c:v>7.4383449074302916</c:v>
                </c:pt>
                <c:pt idx="6749">
                  <c:v>7.4390740741000627</c:v>
                </c:pt>
                <c:pt idx="6750">
                  <c:v>7.4398032407625578</c:v>
                </c:pt>
                <c:pt idx="6751">
                  <c:v>7.4405208333555493</c:v>
                </c:pt>
                <c:pt idx="6752">
                  <c:v>7.441296296317887</c:v>
                </c:pt>
                <c:pt idx="6753">
                  <c:v>7.4420138889108784</c:v>
                </c:pt>
                <c:pt idx="6754">
                  <c:v>7.4427430555806495</c:v>
                </c:pt>
                <c:pt idx="6755">
                  <c:v>7.4434722222504206</c:v>
                </c:pt>
                <c:pt idx="6756">
                  <c:v>7.444189814843412</c:v>
                </c:pt>
                <c:pt idx="6757">
                  <c:v>7.4449189815059071</c:v>
                </c:pt>
                <c:pt idx="6758">
                  <c:v>7.4456828703987412</c:v>
                </c:pt>
                <c:pt idx="6759">
                  <c:v>7.4464120370612363</c:v>
                </c:pt>
                <c:pt idx="6760">
                  <c:v>7.4471412037310074</c:v>
                </c:pt>
                <c:pt idx="6761">
                  <c:v>7.4478587963239988</c:v>
                </c:pt>
                <c:pt idx="6762">
                  <c:v>7.4485879629864939</c:v>
                </c:pt>
                <c:pt idx="6763">
                  <c:v>7.4493055555794854</c:v>
                </c:pt>
                <c:pt idx="6764">
                  <c:v>7.4500810185418231</c:v>
                </c:pt>
                <c:pt idx="6765">
                  <c:v>7.4508101852115942</c:v>
                </c:pt>
                <c:pt idx="6766">
                  <c:v>7.4515277778045856</c:v>
                </c:pt>
                <c:pt idx="6767">
                  <c:v>7.4522569444670808</c:v>
                </c:pt>
                <c:pt idx="6768">
                  <c:v>7.4529745370600722</c:v>
                </c:pt>
                <c:pt idx="6769">
                  <c:v>7.4537037037298433</c:v>
                </c:pt>
                <c:pt idx="6770">
                  <c:v>7.454479166692181</c:v>
                </c:pt>
                <c:pt idx="6771">
                  <c:v>7.4551967592851724</c:v>
                </c:pt>
                <c:pt idx="6772">
                  <c:v>7.4559259259476676</c:v>
                </c:pt>
                <c:pt idx="6773">
                  <c:v>7.4566550926174386</c:v>
                </c:pt>
                <c:pt idx="6774">
                  <c:v>7.4573726852104301</c:v>
                </c:pt>
                <c:pt idx="6775">
                  <c:v>7.4581018518802011</c:v>
                </c:pt>
                <c:pt idx="6776">
                  <c:v>7.4588773148425389</c:v>
                </c:pt>
                <c:pt idx="6777">
                  <c:v>7.459606481505034</c:v>
                </c:pt>
                <c:pt idx="6778">
                  <c:v>7.4603240740980254</c:v>
                </c:pt>
                <c:pt idx="6779">
                  <c:v>7.4610532407677965</c:v>
                </c:pt>
                <c:pt idx="6780">
                  <c:v>7.4617824074302916</c:v>
                </c:pt>
                <c:pt idx="6781">
                  <c:v>7.4625000000232831</c:v>
                </c:pt>
                <c:pt idx="6782">
                  <c:v>7.4632638889161171</c:v>
                </c:pt>
                <c:pt idx="6783">
                  <c:v>7.4639930555786123</c:v>
                </c:pt>
                <c:pt idx="6784">
                  <c:v>7.4647222222483833</c:v>
                </c:pt>
                <c:pt idx="6785">
                  <c:v>7.4654398148413748</c:v>
                </c:pt>
                <c:pt idx="6786">
                  <c:v>7.4661689815038699</c:v>
                </c:pt>
                <c:pt idx="6787">
                  <c:v>7.4668981481736409</c:v>
                </c:pt>
                <c:pt idx="6788">
                  <c:v>7.4676620370591991</c:v>
                </c:pt>
                <c:pt idx="6789">
                  <c:v>7.4683796296521905</c:v>
                </c:pt>
                <c:pt idx="6790">
                  <c:v>7.4691087963219616</c:v>
                </c:pt>
                <c:pt idx="6791">
                  <c:v>7.4698379629844567</c:v>
                </c:pt>
                <c:pt idx="6792">
                  <c:v>7.4705555555774481</c:v>
                </c:pt>
                <c:pt idx="6793">
                  <c:v>7.4712847222472192</c:v>
                </c:pt>
                <c:pt idx="6794">
                  <c:v>7.4720138889169903</c:v>
                </c:pt>
                <c:pt idx="6795">
                  <c:v>7.4727430555794854</c:v>
                </c:pt>
                <c:pt idx="6796">
                  <c:v>7.4734722222492564</c:v>
                </c:pt>
                <c:pt idx="6797">
                  <c:v>7.4741898148422479</c:v>
                </c:pt>
                <c:pt idx="6798">
                  <c:v>7.474918981504743</c:v>
                </c:pt>
                <c:pt idx="6799">
                  <c:v>7.4756828703975771</c:v>
                </c:pt>
                <c:pt idx="6800">
                  <c:v>7.4764120370600722</c:v>
                </c:pt>
                <c:pt idx="6801">
                  <c:v>7.4771412037298433</c:v>
                </c:pt>
                <c:pt idx="6802">
                  <c:v>7.4778587963228347</c:v>
                </c:pt>
                <c:pt idx="6803">
                  <c:v>7.4785879629853298</c:v>
                </c:pt>
                <c:pt idx="6804">
                  <c:v>7.4793171296551009</c:v>
                </c:pt>
                <c:pt idx="6805">
                  <c:v>7.4800347222480923</c:v>
                </c:pt>
                <c:pt idx="6806">
                  <c:v>7.4807638889105874</c:v>
                </c:pt>
                <c:pt idx="6807">
                  <c:v>7.4814930555803585</c:v>
                </c:pt>
                <c:pt idx="6808">
                  <c:v>7.4822106481733499</c:v>
                </c:pt>
                <c:pt idx="6809">
                  <c:v>7.482939814843121</c:v>
                </c:pt>
                <c:pt idx="6810">
                  <c:v>7.4837152778054588</c:v>
                </c:pt>
                <c:pt idx="6811">
                  <c:v>7.4844328703984502</c:v>
                </c:pt>
                <c:pt idx="6812">
                  <c:v>7.4851620370609453</c:v>
                </c:pt>
                <c:pt idx="6813">
                  <c:v>7.4858912037307164</c:v>
                </c:pt>
                <c:pt idx="6814">
                  <c:v>7.4866087963237078</c:v>
                </c:pt>
                <c:pt idx="6815">
                  <c:v>7.4873379629862029</c:v>
                </c:pt>
                <c:pt idx="6816">
                  <c:v>7.488067129655974</c:v>
                </c:pt>
                <c:pt idx="6817">
                  <c:v>7.4887962963184691</c:v>
                </c:pt>
                <c:pt idx="6818">
                  <c:v>7.4895138889114605</c:v>
                </c:pt>
                <c:pt idx="6819">
                  <c:v>7.4902430555812316</c:v>
                </c:pt>
                <c:pt idx="6820">
                  <c:v>7.490960648174223</c:v>
                </c:pt>
                <c:pt idx="6821">
                  <c:v>7.4916898148367181</c:v>
                </c:pt>
                <c:pt idx="6822">
                  <c:v>7.4924189815064892</c:v>
                </c:pt>
                <c:pt idx="6823">
                  <c:v>7.4931365740994806</c:v>
                </c:pt>
                <c:pt idx="6824">
                  <c:v>7.4938657407692517</c:v>
                </c:pt>
                <c:pt idx="6825">
                  <c:v>7.4945949074317468</c:v>
                </c:pt>
                <c:pt idx="6826">
                  <c:v>7.4953703703940846</c:v>
                </c:pt>
                <c:pt idx="6827">
                  <c:v>7.4960995370638557</c:v>
                </c:pt>
                <c:pt idx="6828">
                  <c:v>7.4968171296568471</c:v>
                </c:pt>
                <c:pt idx="6829">
                  <c:v>7.4975462963193422</c:v>
                </c:pt>
                <c:pt idx="6830">
                  <c:v>7.4982754629891133</c:v>
                </c:pt>
                <c:pt idx="6831">
                  <c:v>7.4990046296516084</c:v>
                </c:pt>
                <c:pt idx="6832">
                  <c:v>7.4997800926212221</c:v>
                </c:pt>
                <c:pt idx="6833">
                  <c:v>7.5005092592837173</c:v>
                </c:pt>
                <c:pt idx="6834">
                  <c:v>7.5012268518767087</c:v>
                </c:pt>
                <c:pt idx="6835">
                  <c:v>7.5019560185464798</c:v>
                </c:pt>
                <c:pt idx="6836">
                  <c:v>7.5026851852089749</c:v>
                </c:pt>
                <c:pt idx="6837">
                  <c:v>7.5034143518787459</c:v>
                </c:pt>
                <c:pt idx="6838">
                  <c:v>7.5041319444717374</c:v>
                </c:pt>
                <c:pt idx="6839">
                  <c:v>7.5048611111342325</c:v>
                </c:pt>
                <c:pt idx="6840">
                  <c:v>7.5055902778040036</c:v>
                </c:pt>
                <c:pt idx="6841">
                  <c:v>7.506307870396995</c:v>
                </c:pt>
                <c:pt idx="6842">
                  <c:v>7.5070370370594901</c:v>
                </c:pt>
                <c:pt idx="6843">
                  <c:v>7.5077662037292612</c:v>
                </c:pt>
                <c:pt idx="6844">
                  <c:v>7.5084837963222526</c:v>
                </c:pt>
                <c:pt idx="6845">
                  <c:v>7.5092129629847477</c:v>
                </c:pt>
                <c:pt idx="6846">
                  <c:v>7.5099421296545188</c:v>
                </c:pt>
                <c:pt idx="6847">
                  <c:v>7.5106597222475102</c:v>
                </c:pt>
                <c:pt idx="6848">
                  <c:v>7.5113888889172813</c:v>
                </c:pt>
                <c:pt idx="6849">
                  <c:v>7.5121180555797764</c:v>
                </c:pt>
                <c:pt idx="6850">
                  <c:v>7.5128356481727678</c:v>
                </c:pt>
                <c:pt idx="6851">
                  <c:v>7.5135648148425389</c:v>
                </c:pt>
                <c:pt idx="6852">
                  <c:v>7.514293981505034</c:v>
                </c:pt>
                <c:pt idx="6853">
                  <c:v>7.5150115740980254</c:v>
                </c:pt>
                <c:pt idx="6854">
                  <c:v>7.5157407407677965</c:v>
                </c:pt>
                <c:pt idx="6855">
                  <c:v>7.5164699074302916</c:v>
                </c:pt>
                <c:pt idx="6856">
                  <c:v>7.5171875000232831</c:v>
                </c:pt>
                <c:pt idx="6857">
                  <c:v>7.5179166666930541</c:v>
                </c:pt>
                <c:pt idx="6858">
                  <c:v>7.5186921296553919</c:v>
                </c:pt>
                <c:pt idx="6859">
                  <c:v>7.5194097222483833</c:v>
                </c:pt>
                <c:pt idx="6860">
                  <c:v>7.5201388889108784</c:v>
                </c:pt>
                <c:pt idx="6861">
                  <c:v>7.5208680555806495</c:v>
                </c:pt>
                <c:pt idx="6862">
                  <c:v>7.5215856481736409</c:v>
                </c:pt>
                <c:pt idx="6863">
                  <c:v>7.522314814843412</c:v>
                </c:pt>
                <c:pt idx="6864">
                  <c:v>7.5230902778057498</c:v>
                </c:pt>
                <c:pt idx="6865">
                  <c:v>7.5238078703987412</c:v>
                </c:pt>
                <c:pt idx="6866">
                  <c:v>7.5245370370612363</c:v>
                </c:pt>
                <c:pt idx="6867">
                  <c:v>7.5252662037310074</c:v>
                </c:pt>
                <c:pt idx="6868">
                  <c:v>7.5259837963239988</c:v>
                </c:pt>
                <c:pt idx="6869">
                  <c:v>7.5267129629864939</c:v>
                </c:pt>
                <c:pt idx="6870">
                  <c:v>7.5274884259488317</c:v>
                </c:pt>
                <c:pt idx="6871">
                  <c:v>7.5282175926186028</c:v>
                </c:pt>
                <c:pt idx="6872">
                  <c:v>7.5289351852115942</c:v>
                </c:pt>
                <c:pt idx="6873">
                  <c:v>7.5296643518740893</c:v>
                </c:pt>
                <c:pt idx="6874">
                  <c:v>7.5303935185438604</c:v>
                </c:pt>
                <c:pt idx="6875">
                  <c:v>7.5311111111368518</c:v>
                </c:pt>
                <c:pt idx="6876">
                  <c:v>7.5318402777993469</c:v>
                </c:pt>
                <c:pt idx="6877">
                  <c:v>7.532569444469118</c:v>
                </c:pt>
                <c:pt idx="6878">
                  <c:v>7.5332870370621094</c:v>
                </c:pt>
                <c:pt idx="6879">
                  <c:v>7.5340162037318805</c:v>
                </c:pt>
                <c:pt idx="6880">
                  <c:v>7.5347453703943756</c:v>
                </c:pt>
                <c:pt idx="6881">
                  <c:v>7.5355092592872097</c:v>
                </c:pt>
                <c:pt idx="6882">
                  <c:v>7.5362384259497048</c:v>
                </c:pt>
                <c:pt idx="6883">
                  <c:v>7.5369675926194759</c:v>
                </c:pt>
                <c:pt idx="6884">
                  <c:v>7.5376851852124673</c:v>
                </c:pt>
                <c:pt idx="6885">
                  <c:v>7.5384143518749624</c:v>
                </c:pt>
                <c:pt idx="6886">
                  <c:v>7.5391435185447335</c:v>
                </c:pt>
                <c:pt idx="6887">
                  <c:v>7.5399189815070713</c:v>
                </c:pt>
                <c:pt idx="6888">
                  <c:v>7.5406365741000627</c:v>
                </c:pt>
                <c:pt idx="6889">
                  <c:v>7.5413657407625578</c:v>
                </c:pt>
                <c:pt idx="6890">
                  <c:v>7.5420949074323289</c:v>
                </c:pt>
                <c:pt idx="6891">
                  <c:v>7.5428125000253203</c:v>
                </c:pt>
                <c:pt idx="6892">
                  <c:v>7.5435416666950914</c:v>
                </c:pt>
                <c:pt idx="6893">
                  <c:v>7.5443171296574292</c:v>
                </c:pt>
                <c:pt idx="6894">
                  <c:v>7.5450462963199243</c:v>
                </c:pt>
                <c:pt idx="6895">
                  <c:v>7.5457638889129157</c:v>
                </c:pt>
                <c:pt idx="6896">
                  <c:v>7.5464930555826868</c:v>
                </c:pt>
                <c:pt idx="6897">
                  <c:v>7.5472222222451819</c:v>
                </c:pt>
                <c:pt idx="6898">
                  <c:v>7.5479398148381733</c:v>
                </c:pt>
                <c:pt idx="6899">
                  <c:v>7.5487152778005111</c:v>
                </c:pt>
                <c:pt idx="6900">
                  <c:v>7.5494444444702822</c:v>
                </c:pt>
                <c:pt idx="6901">
                  <c:v>7.5501736111327773</c:v>
                </c:pt>
                <c:pt idx="6902">
                  <c:v>7.5508912037257687</c:v>
                </c:pt>
                <c:pt idx="6903">
                  <c:v>7.5516203703955398</c:v>
                </c:pt>
                <c:pt idx="6904">
                  <c:v>7.5523495370653109</c:v>
                </c:pt>
                <c:pt idx="6905">
                  <c:v>7.5531250000276486</c:v>
                </c:pt>
                <c:pt idx="6906">
                  <c:v>7.5538425926206401</c:v>
                </c:pt>
                <c:pt idx="6907">
                  <c:v>7.5545717592831352</c:v>
                </c:pt>
                <c:pt idx="6908">
                  <c:v>7.5553009259529063</c:v>
                </c:pt>
                <c:pt idx="6909">
                  <c:v>7.5560185185458977</c:v>
                </c:pt>
                <c:pt idx="6910">
                  <c:v>7.5567476852083928</c:v>
                </c:pt>
                <c:pt idx="6911">
                  <c:v>7.5575231481707306</c:v>
                </c:pt>
                <c:pt idx="6912">
                  <c:v>7.5582523148405016</c:v>
                </c:pt>
                <c:pt idx="6913">
                  <c:v>7.5589814815029968</c:v>
                </c:pt>
                <c:pt idx="6914">
                  <c:v>7.5596990740959882</c:v>
                </c:pt>
                <c:pt idx="6915">
                  <c:v>7.5604282407657593</c:v>
                </c:pt>
                <c:pt idx="6916">
                  <c:v>7.5611574074355303</c:v>
                </c:pt>
                <c:pt idx="6917">
                  <c:v>7.5619328703978681</c:v>
                </c:pt>
                <c:pt idx="6918">
                  <c:v>7.5626504629908595</c:v>
                </c:pt>
                <c:pt idx="6919">
                  <c:v>7.5633796296533546</c:v>
                </c:pt>
                <c:pt idx="6920">
                  <c:v>7.5641087963231257</c:v>
                </c:pt>
                <c:pt idx="6921">
                  <c:v>7.5648263889161171</c:v>
                </c:pt>
                <c:pt idx="6922">
                  <c:v>7.5655555555786123</c:v>
                </c:pt>
                <c:pt idx="6923">
                  <c:v>7.56633101854095</c:v>
                </c:pt>
                <c:pt idx="6924">
                  <c:v>7.5670601852107211</c:v>
                </c:pt>
                <c:pt idx="6925">
                  <c:v>7.5677777778037125</c:v>
                </c:pt>
                <c:pt idx="6926">
                  <c:v>7.5685069444662076</c:v>
                </c:pt>
                <c:pt idx="6927">
                  <c:v>7.5692361111359787</c:v>
                </c:pt>
                <c:pt idx="6928">
                  <c:v>7.5699537037289701</c:v>
                </c:pt>
                <c:pt idx="6929">
                  <c:v>7.5707291666913079</c:v>
                </c:pt>
                <c:pt idx="6930">
                  <c:v>7.571458333361079</c:v>
                </c:pt>
                <c:pt idx="6931">
                  <c:v>7.5721875000235741</c:v>
                </c:pt>
                <c:pt idx="6932">
                  <c:v>7.5729050926165655</c:v>
                </c:pt>
                <c:pt idx="6933">
                  <c:v>7.5736342592863366</c:v>
                </c:pt>
                <c:pt idx="6934">
                  <c:v>7.5743634259488317</c:v>
                </c:pt>
                <c:pt idx="6935">
                  <c:v>7.5751273148416658</c:v>
                </c:pt>
                <c:pt idx="6936">
                  <c:v>7.5758564815041609</c:v>
                </c:pt>
                <c:pt idx="6937">
                  <c:v>7.576585648173932</c:v>
                </c:pt>
                <c:pt idx="6938">
                  <c:v>7.5773032407669234</c:v>
                </c:pt>
                <c:pt idx="6939">
                  <c:v>7.5780324074294185</c:v>
                </c:pt>
                <c:pt idx="6940">
                  <c:v>7.5787615740991896</c:v>
                </c:pt>
                <c:pt idx="6941">
                  <c:v>7.5795370370615274</c:v>
                </c:pt>
                <c:pt idx="6942">
                  <c:v>7.5802546296545188</c:v>
                </c:pt>
                <c:pt idx="6943">
                  <c:v>7.5809837963242899</c:v>
                </c:pt>
                <c:pt idx="6944">
                  <c:v>7.581712962986785</c:v>
                </c:pt>
                <c:pt idx="6945">
                  <c:v>7.5824305555797764</c:v>
                </c:pt>
                <c:pt idx="6946">
                  <c:v>7.5831597222495475</c:v>
                </c:pt>
                <c:pt idx="6947">
                  <c:v>7.5839351852118853</c:v>
                </c:pt>
                <c:pt idx="6948">
                  <c:v>7.5846527778048767</c:v>
                </c:pt>
                <c:pt idx="6949">
                  <c:v>7.5853819444673718</c:v>
                </c:pt>
                <c:pt idx="6950">
                  <c:v>7.5861111111371429</c:v>
                </c:pt>
                <c:pt idx="6951">
                  <c:v>7.5868287037301343</c:v>
                </c:pt>
                <c:pt idx="6952">
                  <c:v>7.5875578703926294</c:v>
                </c:pt>
                <c:pt idx="6953">
                  <c:v>7.5883333333549672</c:v>
                </c:pt>
                <c:pt idx="6954">
                  <c:v>7.5890509259479586</c:v>
                </c:pt>
                <c:pt idx="6955">
                  <c:v>7.5897800926177297</c:v>
                </c:pt>
                <c:pt idx="6956">
                  <c:v>7.5905092592875008</c:v>
                </c:pt>
                <c:pt idx="6957">
                  <c:v>7.5912268518804922</c:v>
                </c:pt>
                <c:pt idx="6958">
                  <c:v>7.5919560185429873</c:v>
                </c:pt>
                <c:pt idx="6959">
                  <c:v>7.5926851852127584</c:v>
                </c:pt>
                <c:pt idx="6960">
                  <c:v>7.5934027778057498</c:v>
                </c:pt>
                <c:pt idx="6961">
                  <c:v>7.5941319444682449</c:v>
                </c:pt>
                <c:pt idx="6962">
                  <c:v>7.594861111138016</c:v>
                </c:pt>
                <c:pt idx="6963">
                  <c:v>7.5955787037310074</c:v>
                </c:pt>
                <c:pt idx="6964">
                  <c:v>7.5963541666933452</c:v>
                </c:pt>
                <c:pt idx="6965">
                  <c:v>7.5970833333558403</c:v>
                </c:pt>
                <c:pt idx="6966">
                  <c:v>7.5978009259488317</c:v>
                </c:pt>
                <c:pt idx="6967">
                  <c:v>7.5985300926186028</c:v>
                </c:pt>
                <c:pt idx="6968">
                  <c:v>7.5992592592810979</c:v>
                </c:pt>
                <c:pt idx="6969">
                  <c:v>7.5999768518740893</c:v>
                </c:pt>
                <c:pt idx="6970">
                  <c:v>7.6007523148364271</c:v>
                </c:pt>
                <c:pt idx="6971">
                  <c:v>7.6014814815061982</c:v>
                </c:pt>
                <c:pt idx="6972">
                  <c:v>7.6022106481759693</c:v>
                </c:pt>
                <c:pt idx="6973">
                  <c:v>7.6029282407689607</c:v>
                </c:pt>
                <c:pt idx="6974">
                  <c:v>7.6036574074314558</c:v>
                </c:pt>
                <c:pt idx="6975">
                  <c:v>7.6043865741012269</c:v>
                </c:pt>
                <c:pt idx="6976">
                  <c:v>7.605150462986785</c:v>
                </c:pt>
                <c:pt idx="6977">
                  <c:v>7.6058796296565561</c:v>
                </c:pt>
                <c:pt idx="6978">
                  <c:v>7.6066087963190512</c:v>
                </c:pt>
                <c:pt idx="6979">
                  <c:v>7.6073263889120426</c:v>
                </c:pt>
                <c:pt idx="6980">
                  <c:v>7.6080555555818137</c:v>
                </c:pt>
                <c:pt idx="6981">
                  <c:v>7.6087847222443088</c:v>
                </c:pt>
                <c:pt idx="6982">
                  <c:v>7.6095601852139225</c:v>
                </c:pt>
                <c:pt idx="6983">
                  <c:v>7.610277777799638</c:v>
                </c:pt>
                <c:pt idx="6984">
                  <c:v>7.6110069444694091</c:v>
                </c:pt>
                <c:pt idx="6985">
                  <c:v>7.6117361111391801</c:v>
                </c:pt>
                <c:pt idx="6986">
                  <c:v>7.6124537037321716</c:v>
                </c:pt>
                <c:pt idx="6987">
                  <c:v>7.6131828703946667</c:v>
                </c:pt>
                <c:pt idx="6988">
                  <c:v>7.6139583333570044</c:v>
                </c:pt>
                <c:pt idx="6989">
                  <c:v>7.6146875000267755</c:v>
                </c:pt>
                <c:pt idx="6990">
                  <c:v>7.6154050926197669</c:v>
                </c:pt>
                <c:pt idx="6991">
                  <c:v>7.6161342592822621</c:v>
                </c:pt>
                <c:pt idx="6992">
                  <c:v>7.6168518518752535</c:v>
                </c:pt>
                <c:pt idx="6993">
                  <c:v>7.6175810185450246</c:v>
                </c:pt>
                <c:pt idx="6994">
                  <c:v>7.6183564815073623</c:v>
                </c:pt>
                <c:pt idx="6995">
                  <c:v>7.6190856481698574</c:v>
                </c:pt>
                <c:pt idx="6996">
                  <c:v>7.6198148148396285</c:v>
                </c:pt>
                <c:pt idx="6997">
                  <c:v>7.6205324074326199</c:v>
                </c:pt>
                <c:pt idx="6998">
                  <c:v>7.621261574102391</c:v>
                </c:pt>
                <c:pt idx="6999">
                  <c:v>7.6219791666953824</c:v>
                </c:pt>
                <c:pt idx="7000">
                  <c:v>7.6227083333578776</c:v>
                </c:pt>
                <c:pt idx="7001">
                  <c:v>7.6234375000276486</c:v>
                </c:pt>
                <c:pt idx="7002">
                  <c:v>7.6241550926206401</c:v>
                </c:pt>
                <c:pt idx="7003">
                  <c:v>7.6248842592831352</c:v>
                </c:pt>
                <c:pt idx="7004">
                  <c:v>7.6256134259529063</c:v>
                </c:pt>
                <c:pt idx="7005">
                  <c:v>7.6263310185458977</c:v>
                </c:pt>
                <c:pt idx="7006">
                  <c:v>7.6270601852083928</c:v>
                </c:pt>
                <c:pt idx="7007">
                  <c:v>7.6277893518781639</c:v>
                </c:pt>
                <c:pt idx="7008">
                  <c:v>7.6285069444711553</c:v>
                </c:pt>
                <c:pt idx="7009">
                  <c:v>7.6292361111336504</c:v>
                </c:pt>
                <c:pt idx="7010">
                  <c:v>7.6300115740959882</c:v>
                </c:pt>
                <c:pt idx="7011">
                  <c:v>7.6307291666889796</c:v>
                </c:pt>
                <c:pt idx="7012">
                  <c:v>7.6314583333587507</c:v>
                </c:pt>
                <c:pt idx="7013">
                  <c:v>7.6321875000285218</c:v>
                </c:pt>
                <c:pt idx="7014">
                  <c:v>7.6329050926142372</c:v>
                </c:pt>
                <c:pt idx="7015">
                  <c:v>7.6336342592840083</c:v>
                </c:pt>
                <c:pt idx="7016">
                  <c:v>7.6343634259537794</c:v>
                </c:pt>
                <c:pt idx="7017">
                  <c:v>7.6350810185467708</c:v>
                </c:pt>
                <c:pt idx="7018">
                  <c:v>7.6358101852092659</c:v>
                </c:pt>
                <c:pt idx="7019">
                  <c:v>7.636539351879037</c:v>
                </c:pt>
                <c:pt idx="7020">
                  <c:v>7.6372569444720284</c:v>
                </c:pt>
                <c:pt idx="7021">
                  <c:v>7.6380324074343662</c:v>
                </c:pt>
                <c:pt idx="7022">
                  <c:v>7.6387615740968613</c:v>
                </c:pt>
                <c:pt idx="7023">
                  <c:v>7.6394907407666324</c:v>
                </c:pt>
                <c:pt idx="7024">
                  <c:v>7.6402083333596238</c:v>
                </c:pt>
                <c:pt idx="7025">
                  <c:v>7.6409375000221189</c:v>
                </c:pt>
                <c:pt idx="7026">
                  <c:v>7.64166666669189</c:v>
                </c:pt>
                <c:pt idx="7027">
                  <c:v>7.6424421296542278</c:v>
                </c:pt>
                <c:pt idx="7028">
                  <c:v>7.6431597222472192</c:v>
                </c:pt>
                <c:pt idx="7029">
                  <c:v>7.6438888889169903</c:v>
                </c:pt>
                <c:pt idx="7030">
                  <c:v>7.6446180555794854</c:v>
                </c:pt>
                <c:pt idx="7031">
                  <c:v>7.6453356481724768</c:v>
                </c:pt>
                <c:pt idx="7032">
                  <c:v>7.6460648148422479</c:v>
                </c:pt>
                <c:pt idx="7033">
                  <c:v>7.6468402778045856</c:v>
                </c:pt>
                <c:pt idx="7034">
                  <c:v>7.6475694444670808</c:v>
                </c:pt>
                <c:pt idx="7035">
                  <c:v>7.6482986111368518</c:v>
                </c:pt>
                <c:pt idx="7036">
                  <c:v>7.6490162037298433</c:v>
                </c:pt>
                <c:pt idx="7037">
                  <c:v>7.6497453703923384</c:v>
                </c:pt>
                <c:pt idx="7038">
                  <c:v>7.6504745370621094</c:v>
                </c:pt>
                <c:pt idx="7039">
                  <c:v>7.6512500000244472</c:v>
                </c:pt>
                <c:pt idx="7040">
                  <c:v>7.6519675926174386</c:v>
                </c:pt>
                <c:pt idx="7041">
                  <c:v>7.6526967592872097</c:v>
                </c:pt>
                <c:pt idx="7042">
                  <c:v>7.6534259259497048</c:v>
                </c:pt>
                <c:pt idx="7043">
                  <c:v>7.6541435185426963</c:v>
                </c:pt>
                <c:pt idx="7044">
                  <c:v>7.6548726852124673</c:v>
                </c:pt>
                <c:pt idx="7045">
                  <c:v>7.6556481481748051</c:v>
                </c:pt>
                <c:pt idx="7046">
                  <c:v>7.6563657407677965</c:v>
                </c:pt>
                <c:pt idx="7047">
                  <c:v>7.6570949074302916</c:v>
                </c:pt>
                <c:pt idx="7048">
                  <c:v>7.6578240741000627</c:v>
                </c:pt>
                <c:pt idx="7049">
                  <c:v>7.6585416666930541</c:v>
                </c:pt>
                <c:pt idx="7050">
                  <c:v>7.6592708333555493</c:v>
                </c:pt>
                <c:pt idx="7051">
                  <c:v>7.660046296317887</c:v>
                </c:pt>
                <c:pt idx="7052">
                  <c:v>7.6607754629876581</c:v>
                </c:pt>
                <c:pt idx="7053">
                  <c:v>7.6615046296574292</c:v>
                </c:pt>
                <c:pt idx="7054">
                  <c:v>7.6622222222504206</c:v>
                </c:pt>
                <c:pt idx="7055">
                  <c:v>7.6629513889129157</c:v>
                </c:pt>
                <c:pt idx="7056">
                  <c:v>7.6636805555826868</c:v>
                </c:pt>
                <c:pt idx="7057">
                  <c:v>7.6643981481756782</c:v>
                </c:pt>
                <c:pt idx="7058">
                  <c:v>7.6651273148381733</c:v>
                </c:pt>
                <c:pt idx="7059">
                  <c:v>7.6658449074311648</c:v>
                </c:pt>
                <c:pt idx="7060">
                  <c:v>7.6665740741009358</c:v>
                </c:pt>
                <c:pt idx="7061">
                  <c:v>7.6673032407634309</c:v>
                </c:pt>
                <c:pt idx="7062">
                  <c:v>7.6680787037257687</c:v>
                </c:pt>
                <c:pt idx="7063">
                  <c:v>7.6688078703955398</c:v>
                </c:pt>
                <c:pt idx="7064">
                  <c:v>7.6695254629885312</c:v>
                </c:pt>
                <c:pt idx="7065">
                  <c:v>7.6702546296583023</c:v>
                </c:pt>
                <c:pt idx="7066">
                  <c:v>7.6709837963207974</c:v>
                </c:pt>
                <c:pt idx="7067">
                  <c:v>7.6717013889137888</c:v>
                </c:pt>
                <c:pt idx="7068">
                  <c:v>7.6724768518761266</c:v>
                </c:pt>
                <c:pt idx="7069">
                  <c:v>7.6732060185458977</c:v>
                </c:pt>
                <c:pt idx="7070">
                  <c:v>7.6739351852083928</c:v>
                </c:pt>
                <c:pt idx="7071">
                  <c:v>7.6746527778013842</c:v>
                </c:pt>
                <c:pt idx="7072">
                  <c:v>7.6753819444711553</c:v>
                </c:pt>
                <c:pt idx="7073">
                  <c:v>7.6761111111336504</c:v>
                </c:pt>
                <c:pt idx="7074">
                  <c:v>7.6768865740959882</c:v>
                </c:pt>
                <c:pt idx="7075">
                  <c:v>7.6776041666889796</c:v>
                </c:pt>
                <c:pt idx="7076">
                  <c:v>7.6783333333587507</c:v>
                </c:pt>
                <c:pt idx="7077">
                  <c:v>7.6790625000285218</c:v>
                </c:pt>
                <c:pt idx="7078">
                  <c:v>7.6797800926142372</c:v>
                </c:pt>
                <c:pt idx="7079">
                  <c:v>7.6805092592840083</c:v>
                </c:pt>
                <c:pt idx="7080">
                  <c:v>7.6812847222463461</c:v>
                </c:pt>
                <c:pt idx="7081">
                  <c:v>7.6820023148393375</c:v>
                </c:pt>
                <c:pt idx="7082">
                  <c:v>7.6827314815091086</c:v>
                </c:pt>
                <c:pt idx="7083">
                  <c:v>7.6834606481716037</c:v>
                </c:pt>
                <c:pt idx="7084">
                  <c:v>7.6841782407645951</c:v>
                </c:pt>
                <c:pt idx="7085">
                  <c:v>7.6849074074343662</c:v>
                </c:pt>
                <c:pt idx="7086">
                  <c:v>7.6856828703967039</c:v>
                </c:pt>
                <c:pt idx="7087">
                  <c:v>7.6864004629896954</c:v>
                </c:pt>
                <c:pt idx="7088">
                  <c:v>7.6871296296521905</c:v>
                </c:pt>
                <c:pt idx="7089">
                  <c:v>7.6878587963219616</c:v>
                </c:pt>
                <c:pt idx="7090">
                  <c:v>7.688576388914953</c:v>
                </c:pt>
                <c:pt idx="7091">
                  <c:v>7.6893055555774481</c:v>
                </c:pt>
                <c:pt idx="7092">
                  <c:v>7.6900810185470618</c:v>
                </c:pt>
                <c:pt idx="7093">
                  <c:v>7.6907986111327773</c:v>
                </c:pt>
                <c:pt idx="7094">
                  <c:v>7.6915277778025484</c:v>
                </c:pt>
                <c:pt idx="7095">
                  <c:v>7.6922569444723194</c:v>
                </c:pt>
                <c:pt idx="7096">
                  <c:v>7.6929745370653109</c:v>
                </c:pt>
                <c:pt idx="7097">
                  <c:v>7.693703703727806</c:v>
                </c:pt>
                <c:pt idx="7098">
                  <c:v>7.6944791666901438</c:v>
                </c:pt>
                <c:pt idx="7099">
                  <c:v>7.6952083333599148</c:v>
                </c:pt>
                <c:pt idx="7100">
                  <c:v>7.6959259259529063</c:v>
                </c:pt>
                <c:pt idx="7101">
                  <c:v>7.6966550926154014</c:v>
                </c:pt>
                <c:pt idx="7102">
                  <c:v>7.6973842592851724</c:v>
                </c:pt>
                <c:pt idx="7103">
                  <c:v>7.6981018518781639</c:v>
                </c:pt>
                <c:pt idx="7104">
                  <c:v>7.6988773148405016</c:v>
                </c:pt>
                <c:pt idx="7105">
                  <c:v>7.6996064815029968</c:v>
                </c:pt>
                <c:pt idx="7106">
                  <c:v>7.7003356481727678</c:v>
                </c:pt>
                <c:pt idx="7107">
                  <c:v>7.7010532407657593</c:v>
                </c:pt>
                <c:pt idx="7108">
                  <c:v>7.7017824074355303</c:v>
                </c:pt>
                <c:pt idx="7109">
                  <c:v>7.7025115740980254</c:v>
                </c:pt>
                <c:pt idx="7110">
                  <c:v>7.7032754629908595</c:v>
                </c:pt>
                <c:pt idx="7111">
                  <c:v>7.7040046296533546</c:v>
                </c:pt>
                <c:pt idx="7112">
                  <c:v>7.7047337963231257</c:v>
                </c:pt>
                <c:pt idx="7113">
                  <c:v>7.7054513889161171</c:v>
                </c:pt>
                <c:pt idx="7114">
                  <c:v>7.7061805555786123</c:v>
                </c:pt>
                <c:pt idx="7115">
                  <c:v>7.7069097222483833</c:v>
                </c:pt>
                <c:pt idx="7116">
                  <c:v>7.7076851852107211</c:v>
                </c:pt>
                <c:pt idx="7117">
                  <c:v>7.7084027778037125</c:v>
                </c:pt>
                <c:pt idx="7118">
                  <c:v>7.7091319444662076</c:v>
                </c:pt>
                <c:pt idx="7119">
                  <c:v>7.7098611111359787</c:v>
                </c:pt>
                <c:pt idx="7120">
                  <c:v>7.7105902778057498</c:v>
                </c:pt>
                <c:pt idx="7121">
                  <c:v>7.7113078703987412</c:v>
                </c:pt>
                <c:pt idx="7122">
                  <c:v>7.712083333361079</c:v>
                </c:pt>
                <c:pt idx="7123">
                  <c:v>7.7128125000235741</c:v>
                </c:pt>
                <c:pt idx="7124">
                  <c:v>7.7135416666933452</c:v>
                </c:pt>
                <c:pt idx="7125">
                  <c:v>7.7142592592863366</c:v>
                </c:pt>
                <c:pt idx="7126">
                  <c:v>7.7149884259488317</c:v>
                </c:pt>
                <c:pt idx="7127">
                  <c:v>7.7157175926186028</c:v>
                </c:pt>
                <c:pt idx="7128">
                  <c:v>7.7164930555809406</c:v>
                </c:pt>
                <c:pt idx="7129">
                  <c:v>7.7172222222507116</c:v>
                </c:pt>
                <c:pt idx="7130">
                  <c:v>7.7179398148364271</c:v>
                </c:pt>
                <c:pt idx="7131">
                  <c:v>7.7186689815061982</c:v>
                </c:pt>
                <c:pt idx="7132">
                  <c:v>7.7193981481759693</c:v>
                </c:pt>
                <c:pt idx="7133">
                  <c:v>7.7201157407689607</c:v>
                </c:pt>
                <c:pt idx="7134">
                  <c:v>7.7208912037312984</c:v>
                </c:pt>
                <c:pt idx="7135">
                  <c:v>7.7216203703937936</c:v>
                </c:pt>
                <c:pt idx="7136">
                  <c:v>7.7223495370635646</c:v>
                </c:pt>
                <c:pt idx="7137">
                  <c:v>7.7230671296565561</c:v>
                </c:pt>
                <c:pt idx="7138">
                  <c:v>7.7237962963190512</c:v>
                </c:pt>
                <c:pt idx="7139">
                  <c:v>7.7245254629888223</c:v>
                </c:pt>
                <c:pt idx="7140">
                  <c:v>7.7252430555818137</c:v>
                </c:pt>
                <c:pt idx="7141">
                  <c:v>7.7259722222443088</c:v>
                </c:pt>
                <c:pt idx="7142">
                  <c:v>7.7267013889140799</c:v>
                </c:pt>
                <c:pt idx="7143">
                  <c:v>7.7274189815070713</c:v>
                </c:pt>
                <c:pt idx="7144">
                  <c:v>7.7281481481768424</c:v>
                </c:pt>
                <c:pt idx="7145">
                  <c:v>7.7289236111391801</c:v>
                </c:pt>
                <c:pt idx="7146">
                  <c:v>7.7296527778016753</c:v>
                </c:pt>
                <c:pt idx="7147">
                  <c:v>7.7303703703946667</c:v>
                </c:pt>
                <c:pt idx="7148">
                  <c:v>7.7310995370644378</c:v>
                </c:pt>
                <c:pt idx="7149">
                  <c:v>7.7318171296574292</c:v>
                </c:pt>
                <c:pt idx="7150">
                  <c:v>7.7325462963199243</c:v>
                </c:pt>
                <c:pt idx="7151">
                  <c:v>7.7332754629896954</c:v>
                </c:pt>
                <c:pt idx="7152">
                  <c:v>7.7339930555826868</c:v>
                </c:pt>
                <c:pt idx="7153">
                  <c:v>7.7347222222451819</c:v>
                </c:pt>
                <c:pt idx="7154">
                  <c:v>7.735451388914953</c:v>
                </c:pt>
                <c:pt idx="7155">
                  <c:v>7.7361689815079444</c:v>
                </c:pt>
                <c:pt idx="7156">
                  <c:v>7.7369560185470618</c:v>
                </c:pt>
                <c:pt idx="7157">
                  <c:v>7.7376736111327773</c:v>
                </c:pt>
                <c:pt idx="7158">
                  <c:v>7.7384027778025484</c:v>
                </c:pt>
                <c:pt idx="7159">
                  <c:v>7.7391319444723194</c:v>
                </c:pt>
                <c:pt idx="7160">
                  <c:v>7.7398495370653109</c:v>
                </c:pt>
                <c:pt idx="7161">
                  <c:v>7.740578703727806</c:v>
                </c:pt>
                <c:pt idx="7162">
                  <c:v>7.7413078703975771</c:v>
                </c:pt>
                <c:pt idx="7163">
                  <c:v>7.7420254629905685</c:v>
                </c:pt>
                <c:pt idx="7164">
                  <c:v>7.7427546296530636</c:v>
                </c:pt>
                <c:pt idx="7165">
                  <c:v>7.743472222246055</c:v>
                </c:pt>
                <c:pt idx="7166">
                  <c:v>7.7442013889158261</c:v>
                </c:pt>
                <c:pt idx="7167">
                  <c:v>7.7449768518781639</c:v>
                </c:pt>
                <c:pt idx="7168">
                  <c:v>7.745706018540659</c:v>
                </c:pt>
                <c:pt idx="7169">
                  <c:v>7.7464351852104301</c:v>
                </c:pt>
                <c:pt idx="7170">
                  <c:v>7.7471527778034215</c:v>
                </c:pt>
                <c:pt idx="7171">
                  <c:v>7.7478819444731926</c:v>
                </c:pt>
                <c:pt idx="7172">
                  <c:v>7.7486111111356877</c:v>
                </c:pt>
                <c:pt idx="7173">
                  <c:v>7.7493750000285218</c:v>
                </c:pt>
                <c:pt idx="7174">
                  <c:v>7.7501041666910169</c:v>
                </c:pt>
                <c:pt idx="7175">
                  <c:v>7.7508333333607879</c:v>
                </c:pt>
                <c:pt idx="7176">
                  <c:v>7.7515509259537794</c:v>
                </c:pt>
                <c:pt idx="7177">
                  <c:v>7.7522800926162745</c:v>
                </c:pt>
                <c:pt idx="7178">
                  <c:v>7.7530092592860456</c:v>
                </c:pt>
                <c:pt idx="7179">
                  <c:v>7.7537847222483833</c:v>
                </c:pt>
                <c:pt idx="7180">
                  <c:v>7.7545023148413748</c:v>
                </c:pt>
                <c:pt idx="7181">
                  <c:v>7.7552314815038699</c:v>
                </c:pt>
                <c:pt idx="7182">
                  <c:v>7.7559606481736409</c:v>
                </c:pt>
                <c:pt idx="7183">
                  <c:v>7.7566782407666324</c:v>
                </c:pt>
                <c:pt idx="7184">
                  <c:v>7.7574074074291275</c:v>
                </c:pt>
                <c:pt idx="7185">
                  <c:v>7.7581365740988986</c:v>
                </c:pt>
                <c:pt idx="7186">
                  <c:v>7.75885416669189</c:v>
                </c:pt>
                <c:pt idx="7187">
                  <c:v>7.7595833333616611</c:v>
                </c:pt>
                <c:pt idx="7188">
                  <c:v>7.7603125000241562</c:v>
                </c:pt>
                <c:pt idx="7189">
                  <c:v>7.7610300926171476</c:v>
                </c:pt>
                <c:pt idx="7190">
                  <c:v>7.7617592592869187</c:v>
                </c:pt>
                <c:pt idx="7191">
                  <c:v>7.7624884259494138</c:v>
                </c:pt>
                <c:pt idx="7192">
                  <c:v>7.7632060185424052</c:v>
                </c:pt>
                <c:pt idx="7193">
                  <c:v>7.7639351852121763</c:v>
                </c:pt>
                <c:pt idx="7194">
                  <c:v>7.7646643518746714</c:v>
                </c:pt>
                <c:pt idx="7195">
                  <c:v>7.7653819444676628</c:v>
                </c:pt>
                <c:pt idx="7196">
                  <c:v>7.7661111111374339</c:v>
                </c:pt>
                <c:pt idx="7197">
                  <c:v>7.7668287037304253</c:v>
                </c:pt>
                <c:pt idx="7198">
                  <c:v>7.7675578703929204</c:v>
                </c:pt>
                <c:pt idx="7199">
                  <c:v>7.7682870370626915</c:v>
                </c:pt>
                <c:pt idx="7200">
                  <c:v>7.7690625000250293</c:v>
                </c:pt>
                <c:pt idx="7201">
                  <c:v>7.7697916666948004</c:v>
                </c:pt>
                <c:pt idx="7202">
                  <c:v>7.7705092592877918</c:v>
                </c:pt>
                <c:pt idx="7203">
                  <c:v>7.7712384259502869</c:v>
                </c:pt>
                <c:pt idx="7204">
                  <c:v>7.771967592620058</c:v>
                </c:pt>
                <c:pt idx="7205">
                  <c:v>7.7726851852130494</c:v>
                </c:pt>
                <c:pt idx="7206">
                  <c:v>7.7734606481753872</c:v>
                </c:pt>
                <c:pt idx="7207">
                  <c:v>7.7741782407683786</c:v>
                </c:pt>
                <c:pt idx="7208">
                  <c:v>7.7749074074308737</c:v>
                </c:pt>
                <c:pt idx="7209">
                  <c:v>7.7756365741006448</c:v>
                </c:pt>
                <c:pt idx="7210">
                  <c:v>7.7763541666936362</c:v>
                </c:pt>
                <c:pt idx="7211">
                  <c:v>7.7770833333561313</c:v>
                </c:pt>
                <c:pt idx="7212">
                  <c:v>7.7778587963184691</c:v>
                </c:pt>
                <c:pt idx="7213">
                  <c:v>7.7785879629882402</c:v>
                </c:pt>
                <c:pt idx="7214">
                  <c:v>7.7793055555812316</c:v>
                </c:pt>
                <c:pt idx="7215">
                  <c:v>7.7800347222437267</c:v>
                </c:pt>
                <c:pt idx="7216">
                  <c:v>7.7807638889134978</c:v>
                </c:pt>
                <c:pt idx="7217">
                  <c:v>7.7814814815064892</c:v>
                </c:pt>
                <c:pt idx="7218">
                  <c:v>7.7822106481762603</c:v>
                </c:pt>
                <c:pt idx="7219">
                  <c:v>7.7829282407692517</c:v>
                </c:pt>
                <c:pt idx="7220">
                  <c:v>7.7836574074317468</c:v>
                </c:pt>
                <c:pt idx="7221">
                  <c:v>7.7843865741015179</c:v>
                </c:pt>
                <c:pt idx="7222">
                  <c:v>7.7851041666945093</c:v>
                </c:pt>
                <c:pt idx="7223">
                  <c:v>7.7858796296568471</c:v>
                </c:pt>
                <c:pt idx="7224">
                  <c:v>7.7866087963193422</c:v>
                </c:pt>
                <c:pt idx="7225">
                  <c:v>7.7873379629891133</c:v>
                </c:pt>
                <c:pt idx="7226">
                  <c:v>7.7880555555821047</c:v>
                </c:pt>
                <c:pt idx="7227">
                  <c:v>7.7887847222445998</c:v>
                </c:pt>
                <c:pt idx="7228">
                  <c:v>7.7895138889143709</c:v>
                </c:pt>
                <c:pt idx="7229">
                  <c:v>7.7902314815073623</c:v>
                </c:pt>
                <c:pt idx="7230">
                  <c:v>7.7909606481698574</c:v>
                </c:pt>
                <c:pt idx="7231">
                  <c:v>7.7916898148396285</c:v>
                </c:pt>
                <c:pt idx="7232">
                  <c:v>7.7924074074326199</c:v>
                </c:pt>
                <c:pt idx="7233">
                  <c:v>7.793136574102391</c:v>
                </c:pt>
                <c:pt idx="7234">
                  <c:v>7.7939120370647288</c:v>
                </c:pt>
                <c:pt idx="7235">
                  <c:v>7.7946412037272239</c:v>
                </c:pt>
                <c:pt idx="7236">
                  <c:v>7.7953587963202153</c:v>
                </c:pt>
                <c:pt idx="7237">
                  <c:v>7.7960879629899864</c:v>
                </c:pt>
                <c:pt idx="7238">
                  <c:v>7.7968171296524815</c:v>
                </c:pt>
                <c:pt idx="7239">
                  <c:v>7.7975347222454729</c:v>
                </c:pt>
                <c:pt idx="7240">
                  <c:v>7.798263888915244</c:v>
                </c:pt>
                <c:pt idx="7241">
                  <c:v>7.7989930555777391</c:v>
                </c:pt>
                <c:pt idx="7242">
                  <c:v>7.7997106481707306</c:v>
                </c:pt>
                <c:pt idx="7243">
                  <c:v>7.8004398148405016</c:v>
                </c:pt>
                <c:pt idx="7244">
                  <c:v>7.8011689815029968</c:v>
                </c:pt>
                <c:pt idx="7245">
                  <c:v>7.8019444444726105</c:v>
                </c:pt>
                <c:pt idx="7246">
                  <c:v>7.8026620370656019</c:v>
                </c:pt>
                <c:pt idx="7247">
                  <c:v>7.803391203728097</c:v>
                </c:pt>
                <c:pt idx="7248">
                  <c:v>7.8041203703978681</c:v>
                </c:pt>
                <c:pt idx="7249">
                  <c:v>7.8048379629908595</c:v>
                </c:pt>
                <c:pt idx="7250">
                  <c:v>7.8055671296533546</c:v>
                </c:pt>
                <c:pt idx="7251">
                  <c:v>7.8063425926156924</c:v>
                </c:pt>
                <c:pt idx="7252">
                  <c:v>7.8070717592854635</c:v>
                </c:pt>
                <c:pt idx="7253">
                  <c:v>7.8077893518784549</c:v>
                </c:pt>
                <c:pt idx="7254">
                  <c:v>7.80851851854095</c:v>
                </c:pt>
                <c:pt idx="7255">
                  <c:v>7.8092476852107211</c:v>
                </c:pt>
                <c:pt idx="7256">
                  <c:v>7.8099652778037125</c:v>
                </c:pt>
                <c:pt idx="7257">
                  <c:v>7.8106944444662076</c:v>
                </c:pt>
                <c:pt idx="7258">
                  <c:v>7.8114236111359787</c:v>
                </c:pt>
                <c:pt idx="7259">
                  <c:v>7.8121412037289701</c:v>
                </c:pt>
                <c:pt idx="7260">
                  <c:v>7.8128703703987412</c:v>
                </c:pt>
                <c:pt idx="7261">
                  <c:v>7.8135995370612363</c:v>
                </c:pt>
                <c:pt idx="7262">
                  <c:v>7.8143634259540704</c:v>
                </c:pt>
                <c:pt idx="7263">
                  <c:v>7.8150925926165655</c:v>
                </c:pt>
                <c:pt idx="7264">
                  <c:v>7.8158217592863366</c:v>
                </c:pt>
                <c:pt idx="7265">
                  <c:v>7.816539351879328</c:v>
                </c:pt>
                <c:pt idx="7266">
                  <c:v>7.8172685185418231</c:v>
                </c:pt>
                <c:pt idx="7267">
                  <c:v>7.8179976852115942</c:v>
                </c:pt>
                <c:pt idx="7268">
                  <c:v>7.818773148173932</c:v>
                </c:pt>
                <c:pt idx="7269">
                  <c:v>7.8194907407669234</c:v>
                </c:pt>
                <c:pt idx="7270">
                  <c:v>7.8202199074294185</c:v>
                </c:pt>
                <c:pt idx="7271">
                  <c:v>7.8209490740991896</c:v>
                </c:pt>
                <c:pt idx="7272">
                  <c:v>7.821666666692181</c:v>
                </c:pt>
                <c:pt idx="7273">
                  <c:v>7.8223958333619521</c:v>
                </c:pt>
                <c:pt idx="7274">
                  <c:v>7.8231712963242899</c:v>
                </c:pt>
                <c:pt idx="7275">
                  <c:v>7.823900462986785</c:v>
                </c:pt>
                <c:pt idx="7276">
                  <c:v>7.8246180555797764</c:v>
                </c:pt>
                <c:pt idx="7277">
                  <c:v>7.8253472222495475</c:v>
                </c:pt>
                <c:pt idx="7278">
                  <c:v>7.8260763889120426</c:v>
                </c:pt>
                <c:pt idx="7279">
                  <c:v>7.826793981505034</c:v>
                </c:pt>
                <c:pt idx="7280">
                  <c:v>7.8275694444673718</c:v>
                </c:pt>
                <c:pt idx="7281">
                  <c:v>7.8282986111371429</c:v>
                </c:pt>
                <c:pt idx="7282">
                  <c:v>7.8290162037301343</c:v>
                </c:pt>
                <c:pt idx="7283">
                  <c:v>7.8297453703926294</c:v>
                </c:pt>
                <c:pt idx="7284">
                  <c:v>7.8304745370624005</c:v>
                </c:pt>
                <c:pt idx="7285">
                  <c:v>7.8311921296553919</c:v>
                </c:pt>
                <c:pt idx="7286">
                  <c:v>7.8319675926177297</c:v>
                </c:pt>
                <c:pt idx="7287">
                  <c:v>7.8326967592875008</c:v>
                </c:pt>
                <c:pt idx="7288">
                  <c:v>7.8334143518804922</c:v>
                </c:pt>
                <c:pt idx="7289">
                  <c:v>7.8341435185429873</c:v>
                </c:pt>
                <c:pt idx="7290">
                  <c:v>7.8348726852127584</c:v>
                </c:pt>
                <c:pt idx="7291">
                  <c:v>7.8355902778057498</c:v>
                </c:pt>
                <c:pt idx="7292">
                  <c:v>7.8363657407680876</c:v>
                </c:pt>
                <c:pt idx="7293">
                  <c:v>7.8370949074305827</c:v>
                </c:pt>
                <c:pt idx="7294">
                  <c:v>7.8378240741003538</c:v>
                </c:pt>
                <c:pt idx="7295">
                  <c:v>7.8385416666933452</c:v>
                </c:pt>
                <c:pt idx="7296">
                  <c:v>7.8392708333558403</c:v>
                </c:pt>
                <c:pt idx="7297">
                  <c:v>7.8400000000256114</c:v>
                </c:pt>
                <c:pt idx="7298">
                  <c:v>7.8407638889111695</c:v>
                </c:pt>
                <c:pt idx="7299">
                  <c:v>7.8414930555809406</c:v>
                </c:pt>
                <c:pt idx="7300">
                  <c:v>7.8422222222507116</c:v>
                </c:pt>
                <c:pt idx="7301">
                  <c:v>7.8429398148364271</c:v>
                </c:pt>
                <c:pt idx="7302">
                  <c:v>7.8436689815061982</c:v>
                </c:pt>
                <c:pt idx="7303">
                  <c:v>7.8443981481759693</c:v>
                </c:pt>
                <c:pt idx="7304">
                  <c:v>7.845173611138307</c:v>
                </c:pt>
                <c:pt idx="7305">
                  <c:v>7.8458912037312984</c:v>
                </c:pt>
                <c:pt idx="7306">
                  <c:v>7.8466203703937936</c:v>
                </c:pt>
                <c:pt idx="7307">
                  <c:v>7.8473495370635646</c:v>
                </c:pt>
                <c:pt idx="7308">
                  <c:v>7.8480671296565561</c:v>
                </c:pt>
                <c:pt idx="7309">
                  <c:v>7.8487962963190512</c:v>
                </c:pt>
                <c:pt idx="7310">
                  <c:v>7.8495717592813889</c:v>
                </c:pt>
                <c:pt idx="7311">
                  <c:v>7.8502893518743804</c:v>
                </c:pt>
                <c:pt idx="7312">
                  <c:v>7.8510185185441514</c:v>
                </c:pt>
                <c:pt idx="7313">
                  <c:v>7.8517476852139225</c:v>
                </c:pt>
                <c:pt idx="7314">
                  <c:v>7.852465277799638</c:v>
                </c:pt>
                <c:pt idx="7315">
                  <c:v>7.8531944444694091</c:v>
                </c:pt>
                <c:pt idx="7316">
                  <c:v>7.8539699074317468</c:v>
                </c:pt>
                <c:pt idx="7317">
                  <c:v>7.8546875000247383</c:v>
                </c:pt>
                <c:pt idx="7318">
                  <c:v>7.8554166666945093</c:v>
                </c:pt>
                <c:pt idx="7319">
                  <c:v>7.8561458333570044</c:v>
                </c:pt>
                <c:pt idx="7320">
                  <c:v>7.8568634259499959</c:v>
                </c:pt>
                <c:pt idx="7321">
                  <c:v>7.8575925926197669</c:v>
                </c:pt>
                <c:pt idx="7322">
                  <c:v>7.8583680555821047</c:v>
                </c:pt>
                <c:pt idx="7323">
                  <c:v>7.8590972222445998</c:v>
                </c:pt>
                <c:pt idx="7324">
                  <c:v>7.8598148148375913</c:v>
                </c:pt>
                <c:pt idx="7325">
                  <c:v>7.8605439815073623</c:v>
                </c:pt>
                <c:pt idx="7326">
                  <c:v>7.8612731481698574</c:v>
                </c:pt>
                <c:pt idx="7327">
                  <c:v>7.8619907407628489</c:v>
                </c:pt>
                <c:pt idx="7328">
                  <c:v>7.8627662037251866</c:v>
                </c:pt>
                <c:pt idx="7329">
                  <c:v>7.8634953703949577</c:v>
                </c:pt>
                <c:pt idx="7330">
                  <c:v>7.8642245370647288</c:v>
                </c:pt>
                <c:pt idx="7331">
                  <c:v>7.8649421296577202</c:v>
                </c:pt>
                <c:pt idx="7332">
                  <c:v>7.8656712963202153</c:v>
                </c:pt>
                <c:pt idx="7333">
                  <c:v>7.8664004629899864</c:v>
                </c:pt>
                <c:pt idx="7334">
                  <c:v>7.8671180555829778</c:v>
                </c:pt>
                <c:pt idx="7335">
                  <c:v>7.8678472222454729</c:v>
                </c:pt>
                <c:pt idx="7336">
                  <c:v>7.868576388915244</c:v>
                </c:pt>
                <c:pt idx="7337">
                  <c:v>7.8692939815082354</c:v>
                </c:pt>
                <c:pt idx="7338">
                  <c:v>7.8700231481707306</c:v>
                </c:pt>
                <c:pt idx="7339">
                  <c:v>7.8707986111330683</c:v>
                </c:pt>
                <c:pt idx="7340">
                  <c:v>7.8715162037260598</c:v>
                </c:pt>
                <c:pt idx="7341">
                  <c:v>7.8722453703958308</c:v>
                </c:pt>
                <c:pt idx="7342">
                  <c:v>7.8729745370656019</c:v>
                </c:pt>
                <c:pt idx="7343">
                  <c:v>7.8736921296513174</c:v>
                </c:pt>
                <c:pt idx="7344">
                  <c:v>7.8744212963210884</c:v>
                </c:pt>
                <c:pt idx="7345">
                  <c:v>7.8751967592834262</c:v>
                </c:pt>
                <c:pt idx="7346">
                  <c:v>7.8759259259531973</c:v>
                </c:pt>
                <c:pt idx="7347">
                  <c:v>7.8766435185461887</c:v>
                </c:pt>
                <c:pt idx="7348">
                  <c:v>7.8773726852086838</c:v>
                </c:pt>
                <c:pt idx="7349">
                  <c:v>7.8781018518784549</c:v>
                </c:pt>
                <c:pt idx="7350">
                  <c:v>7.8788194444714463</c:v>
                </c:pt>
                <c:pt idx="7351">
                  <c:v>7.8795949074337841</c:v>
                </c:pt>
                <c:pt idx="7352">
                  <c:v>7.8803240740962792</c:v>
                </c:pt>
                <c:pt idx="7353">
                  <c:v>7.8810532407660503</c:v>
                </c:pt>
                <c:pt idx="7354">
                  <c:v>7.8817708333590417</c:v>
                </c:pt>
                <c:pt idx="7355">
                  <c:v>7.8825000000215368</c:v>
                </c:pt>
                <c:pt idx="7356">
                  <c:v>7.8832291666913079</c:v>
                </c:pt>
                <c:pt idx="7357">
                  <c:v>7.8840046296536457</c:v>
                </c:pt>
                <c:pt idx="7358">
                  <c:v>7.8847222222466371</c:v>
                </c:pt>
                <c:pt idx="7359">
                  <c:v>7.8854513889164082</c:v>
                </c:pt>
                <c:pt idx="7360">
                  <c:v>7.8861805555789033</c:v>
                </c:pt>
                <c:pt idx="7361">
                  <c:v>7.8869097222486744</c:v>
                </c:pt>
                <c:pt idx="7362">
                  <c:v>7.8876273148416658</c:v>
                </c:pt>
                <c:pt idx="7363">
                  <c:v>7.8883564815041609</c:v>
                </c:pt>
                <c:pt idx="7364">
                  <c:v>7.889085648173932</c:v>
                </c:pt>
                <c:pt idx="7365">
                  <c:v>7.8898032407669234</c:v>
                </c:pt>
                <c:pt idx="7366">
                  <c:v>7.8905324074294185</c:v>
                </c:pt>
                <c:pt idx="7367">
                  <c:v>7.8912615740991896</c:v>
                </c:pt>
                <c:pt idx="7368">
                  <c:v>7.891979166692181</c:v>
                </c:pt>
                <c:pt idx="7369">
                  <c:v>7.8927083333619521</c:v>
                </c:pt>
                <c:pt idx="7370">
                  <c:v>7.8934375000244472</c:v>
                </c:pt>
                <c:pt idx="7371">
                  <c:v>7.8941550926174386</c:v>
                </c:pt>
                <c:pt idx="7372">
                  <c:v>7.8948842592872097</c:v>
                </c:pt>
                <c:pt idx="7373">
                  <c:v>7.8956134259497048</c:v>
                </c:pt>
                <c:pt idx="7374">
                  <c:v>7.8963310185426963</c:v>
                </c:pt>
                <c:pt idx="7375">
                  <c:v>7.8970601852124673</c:v>
                </c:pt>
                <c:pt idx="7376">
                  <c:v>7.8977777778054588</c:v>
                </c:pt>
                <c:pt idx="7377">
                  <c:v>7.8985069444679539</c:v>
                </c:pt>
                <c:pt idx="7378">
                  <c:v>7.8992824074302916</c:v>
                </c:pt>
              </c:numCache>
            </c:numRef>
          </c:xVal>
          <c:yVal>
            <c:numRef>
              <c:f>Sheet2!$B:$B</c:f>
              <c:numCache>
                <c:formatCode>General</c:formatCode>
                <c:ptCount val="1048576"/>
                <c:pt idx="0">
                  <c:v>0</c:v>
                </c:pt>
                <c:pt idx="1">
                  <c:v>4.9959999999999997E-9</c:v>
                </c:pt>
                <c:pt idx="2">
                  <c:v>4.9959999999999997E-9</c:v>
                </c:pt>
                <c:pt idx="3">
                  <c:v>4.9959999999999997E-9</c:v>
                </c:pt>
                <c:pt idx="4">
                  <c:v>4.9959999999999997E-9</c:v>
                </c:pt>
                <c:pt idx="5">
                  <c:v>5.4270000000000004E-3</c:v>
                </c:pt>
                <c:pt idx="6">
                  <c:v>5.3819999999999996E-3</c:v>
                </c:pt>
                <c:pt idx="7">
                  <c:v>5.3559999999999997E-3</c:v>
                </c:pt>
                <c:pt idx="8">
                  <c:v>5.3629999999999997E-3</c:v>
                </c:pt>
                <c:pt idx="9">
                  <c:v>5.3309999999999998E-3</c:v>
                </c:pt>
                <c:pt idx="10">
                  <c:v>5.3559999999999997E-3</c:v>
                </c:pt>
                <c:pt idx="11">
                  <c:v>5.3689999999999996E-3</c:v>
                </c:pt>
                <c:pt idx="12">
                  <c:v>5.3499999999999997E-3</c:v>
                </c:pt>
                <c:pt idx="13">
                  <c:v>5.3369999999999997E-3</c:v>
                </c:pt>
                <c:pt idx="14">
                  <c:v>5.3239999999999997E-3</c:v>
                </c:pt>
                <c:pt idx="15">
                  <c:v>5.3049999999999998E-3</c:v>
                </c:pt>
                <c:pt idx="16">
                  <c:v>5.2859999999999999E-3</c:v>
                </c:pt>
                <c:pt idx="17">
                  <c:v>5.2919999999999998E-3</c:v>
                </c:pt>
                <c:pt idx="18">
                  <c:v>5.2610000000000001E-3</c:v>
                </c:pt>
                <c:pt idx="19">
                  <c:v>5.2919999999999998E-3</c:v>
                </c:pt>
                <c:pt idx="20">
                  <c:v>5.2729999999999999E-3</c:v>
                </c:pt>
                <c:pt idx="21">
                  <c:v>5.2610000000000001E-3</c:v>
                </c:pt>
                <c:pt idx="22">
                  <c:v>5.2729999999999999E-3</c:v>
                </c:pt>
                <c:pt idx="23">
                  <c:v>5.2420000000000001E-3</c:v>
                </c:pt>
                <c:pt idx="24">
                  <c:v>5.254E-3</c:v>
                </c:pt>
                <c:pt idx="25">
                  <c:v>5.2480000000000001E-3</c:v>
                </c:pt>
                <c:pt idx="26">
                  <c:v>5.2420000000000001E-3</c:v>
                </c:pt>
                <c:pt idx="27">
                  <c:v>5.2420000000000001E-3</c:v>
                </c:pt>
                <c:pt idx="28">
                  <c:v>5.2170000000000003E-3</c:v>
                </c:pt>
                <c:pt idx="29">
                  <c:v>5.2290000000000001E-3</c:v>
                </c:pt>
                <c:pt idx="30">
                  <c:v>5.2040000000000003E-3</c:v>
                </c:pt>
                <c:pt idx="31">
                  <c:v>5.1980000000000004E-3</c:v>
                </c:pt>
                <c:pt idx="32">
                  <c:v>5.2040000000000003E-3</c:v>
                </c:pt>
                <c:pt idx="33">
                  <c:v>5.1669999999999997E-3</c:v>
                </c:pt>
                <c:pt idx="34">
                  <c:v>5.1980000000000004E-3</c:v>
                </c:pt>
                <c:pt idx="35">
                  <c:v>5.1850000000000004E-3</c:v>
                </c:pt>
                <c:pt idx="36">
                  <c:v>5.1850000000000004E-3</c:v>
                </c:pt>
                <c:pt idx="37">
                  <c:v>5.1669999999999997E-3</c:v>
                </c:pt>
                <c:pt idx="38">
                  <c:v>5.1479999999999998E-3</c:v>
                </c:pt>
                <c:pt idx="39">
                  <c:v>5.1479999999999998E-3</c:v>
                </c:pt>
                <c:pt idx="40">
                  <c:v>5.1669999999999997E-3</c:v>
                </c:pt>
                <c:pt idx="41">
                  <c:v>5.1609999999999998E-3</c:v>
                </c:pt>
                <c:pt idx="42">
                  <c:v>5.1419999999999999E-3</c:v>
                </c:pt>
                <c:pt idx="43">
                  <c:v>5.1479999999999998E-3</c:v>
                </c:pt>
                <c:pt idx="44">
                  <c:v>5.1479999999999998E-3</c:v>
                </c:pt>
                <c:pt idx="45">
                  <c:v>5.1539999999999997E-3</c:v>
                </c:pt>
                <c:pt idx="46">
                  <c:v>5.1479999999999998E-3</c:v>
                </c:pt>
                <c:pt idx="47">
                  <c:v>5.1359999999999999E-3</c:v>
                </c:pt>
                <c:pt idx="48">
                  <c:v>5.1419999999999999E-3</c:v>
                </c:pt>
                <c:pt idx="49">
                  <c:v>5.1359999999999999E-3</c:v>
                </c:pt>
                <c:pt idx="50">
                  <c:v>5.13E-3</c:v>
                </c:pt>
                <c:pt idx="51">
                  <c:v>5.13E-3</c:v>
                </c:pt>
                <c:pt idx="52">
                  <c:v>5.1479999999999998E-3</c:v>
                </c:pt>
                <c:pt idx="53">
                  <c:v>5.1479999999999998E-3</c:v>
                </c:pt>
                <c:pt idx="54">
                  <c:v>5.1359999999999999E-3</c:v>
                </c:pt>
                <c:pt idx="55">
                  <c:v>5.1359999999999999E-3</c:v>
                </c:pt>
                <c:pt idx="56">
                  <c:v>5.13E-3</c:v>
                </c:pt>
                <c:pt idx="57">
                  <c:v>5.117E-3</c:v>
                </c:pt>
                <c:pt idx="58">
                  <c:v>5.0990000000000002E-3</c:v>
                </c:pt>
                <c:pt idx="59">
                  <c:v>5.13E-3</c:v>
                </c:pt>
                <c:pt idx="60">
                  <c:v>5.1050000000000002E-3</c:v>
                </c:pt>
                <c:pt idx="61">
                  <c:v>5.1359999999999999E-3</c:v>
                </c:pt>
                <c:pt idx="62">
                  <c:v>5.1229999999999999E-3</c:v>
                </c:pt>
                <c:pt idx="63">
                  <c:v>5.117E-3</c:v>
                </c:pt>
                <c:pt idx="64">
                  <c:v>5.1110000000000001E-3</c:v>
                </c:pt>
                <c:pt idx="65">
                  <c:v>5.117E-3</c:v>
                </c:pt>
                <c:pt idx="66">
                  <c:v>5.117E-3</c:v>
                </c:pt>
                <c:pt idx="67">
                  <c:v>5.0990000000000002E-3</c:v>
                </c:pt>
                <c:pt idx="68">
                  <c:v>5.1050000000000002E-3</c:v>
                </c:pt>
                <c:pt idx="69">
                  <c:v>5.0990000000000002E-3</c:v>
                </c:pt>
                <c:pt idx="70">
                  <c:v>5.1050000000000002E-3</c:v>
                </c:pt>
                <c:pt idx="71">
                  <c:v>5.1050000000000002E-3</c:v>
                </c:pt>
                <c:pt idx="72">
                  <c:v>5.1110000000000001E-3</c:v>
                </c:pt>
                <c:pt idx="73">
                  <c:v>5.13E-3</c:v>
                </c:pt>
                <c:pt idx="74">
                  <c:v>5.1110000000000001E-3</c:v>
                </c:pt>
                <c:pt idx="75">
                  <c:v>5.1050000000000002E-3</c:v>
                </c:pt>
                <c:pt idx="76">
                  <c:v>5.1050000000000002E-3</c:v>
                </c:pt>
                <c:pt idx="77">
                  <c:v>5.0990000000000002E-3</c:v>
                </c:pt>
                <c:pt idx="78">
                  <c:v>5.1050000000000002E-3</c:v>
                </c:pt>
                <c:pt idx="79">
                  <c:v>5.0749999999999997E-3</c:v>
                </c:pt>
                <c:pt idx="80">
                  <c:v>5.0990000000000002E-3</c:v>
                </c:pt>
                <c:pt idx="81">
                  <c:v>5.0930000000000003E-3</c:v>
                </c:pt>
                <c:pt idx="82">
                  <c:v>5.0930000000000003E-3</c:v>
                </c:pt>
                <c:pt idx="83">
                  <c:v>5.0990000000000002E-3</c:v>
                </c:pt>
                <c:pt idx="84">
                  <c:v>5.0749999999999997E-3</c:v>
                </c:pt>
                <c:pt idx="85">
                  <c:v>5.1050000000000002E-3</c:v>
                </c:pt>
                <c:pt idx="86">
                  <c:v>5.1050000000000002E-3</c:v>
                </c:pt>
                <c:pt idx="87">
                  <c:v>5.1050000000000002E-3</c:v>
                </c:pt>
                <c:pt idx="88">
                  <c:v>5.1050000000000002E-3</c:v>
                </c:pt>
                <c:pt idx="89">
                  <c:v>5.0809999999999996E-3</c:v>
                </c:pt>
                <c:pt idx="90">
                  <c:v>5.0809999999999996E-3</c:v>
                </c:pt>
                <c:pt idx="91">
                  <c:v>5.0749999999999997E-3</c:v>
                </c:pt>
                <c:pt idx="92">
                  <c:v>5.0619999999999997E-3</c:v>
                </c:pt>
                <c:pt idx="93">
                  <c:v>5.0559999999999997E-3</c:v>
                </c:pt>
                <c:pt idx="94">
                  <c:v>5.0809999999999996E-3</c:v>
                </c:pt>
                <c:pt idx="95">
                  <c:v>5.0619999999999997E-3</c:v>
                </c:pt>
                <c:pt idx="96">
                  <c:v>5.0870000000000004E-3</c:v>
                </c:pt>
                <c:pt idx="97">
                  <c:v>5.0619999999999997E-3</c:v>
                </c:pt>
                <c:pt idx="98">
                  <c:v>5.0439999999999999E-3</c:v>
                </c:pt>
                <c:pt idx="99">
                  <c:v>5.0870000000000004E-3</c:v>
                </c:pt>
                <c:pt idx="100">
                  <c:v>5.0749999999999997E-3</c:v>
                </c:pt>
                <c:pt idx="101">
                  <c:v>5.0990000000000002E-3</c:v>
                </c:pt>
                <c:pt idx="102">
                  <c:v>5.0559999999999997E-3</c:v>
                </c:pt>
                <c:pt idx="103">
                  <c:v>5.0930000000000003E-3</c:v>
                </c:pt>
                <c:pt idx="104">
                  <c:v>5.0499999999999998E-3</c:v>
                </c:pt>
                <c:pt idx="105">
                  <c:v>5.0499999999999998E-3</c:v>
                </c:pt>
                <c:pt idx="106">
                  <c:v>5.0930000000000003E-3</c:v>
                </c:pt>
                <c:pt idx="107">
                  <c:v>5.0499999999999998E-3</c:v>
                </c:pt>
                <c:pt idx="108">
                  <c:v>5.0749999999999997E-3</c:v>
                </c:pt>
                <c:pt idx="109">
                  <c:v>5.0559999999999997E-3</c:v>
                </c:pt>
                <c:pt idx="110">
                  <c:v>5.0749999999999997E-3</c:v>
                </c:pt>
                <c:pt idx="111">
                  <c:v>5.0619999999999997E-3</c:v>
                </c:pt>
                <c:pt idx="112">
                  <c:v>5.0499999999999998E-3</c:v>
                </c:pt>
                <c:pt idx="113">
                  <c:v>5.0679999999999996E-3</c:v>
                </c:pt>
                <c:pt idx="114">
                  <c:v>5.0809999999999996E-3</c:v>
                </c:pt>
                <c:pt idx="115">
                  <c:v>5.0559999999999997E-3</c:v>
                </c:pt>
                <c:pt idx="116">
                  <c:v>5.0559999999999997E-3</c:v>
                </c:pt>
                <c:pt idx="117">
                  <c:v>5.0749999999999997E-3</c:v>
                </c:pt>
                <c:pt idx="118">
                  <c:v>5.0499999999999998E-3</c:v>
                </c:pt>
                <c:pt idx="119">
                  <c:v>5.0619999999999997E-3</c:v>
                </c:pt>
                <c:pt idx="120">
                  <c:v>5.0559999999999997E-3</c:v>
                </c:pt>
                <c:pt idx="121">
                  <c:v>5.0559999999999997E-3</c:v>
                </c:pt>
                <c:pt idx="122">
                  <c:v>5.0499999999999998E-3</c:v>
                </c:pt>
                <c:pt idx="123">
                  <c:v>5.0559999999999997E-3</c:v>
                </c:pt>
                <c:pt idx="124">
                  <c:v>5.0499999999999998E-3</c:v>
                </c:pt>
                <c:pt idx="125">
                  <c:v>5.0499999999999998E-3</c:v>
                </c:pt>
                <c:pt idx="126">
                  <c:v>5.0619999999999997E-3</c:v>
                </c:pt>
                <c:pt idx="127">
                  <c:v>5.0809999999999996E-3</c:v>
                </c:pt>
                <c:pt idx="128">
                  <c:v>5.0559999999999997E-3</c:v>
                </c:pt>
                <c:pt idx="129">
                  <c:v>5.0619999999999997E-3</c:v>
                </c:pt>
                <c:pt idx="130">
                  <c:v>5.0679999999999996E-3</c:v>
                </c:pt>
                <c:pt idx="131">
                  <c:v>5.0559999999999997E-3</c:v>
                </c:pt>
                <c:pt idx="132">
                  <c:v>5.0619999999999997E-3</c:v>
                </c:pt>
                <c:pt idx="133">
                  <c:v>5.0679999999999996E-3</c:v>
                </c:pt>
                <c:pt idx="134">
                  <c:v>5.0499999999999998E-3</c:v>
                </c:pt>
                <c:pt idx="135">
                  <c:v>5.0619999999999997E-3</c:v>
                </c:pt>
                <c:pt idx="136">
                  <c:v>5.0679999999999996E-3</c:v>
                </c:pt>
                <c:pt idx="137">
                  <c:v>5.0679999999999996E-3</c:v>
                </c:pt>
                <c:pt idx="138">
                  <c:v>5.0559999999999997E-3</c:v>
                </c:pt>
                <c:pt idx="139">
                  <c:v>5.0679999999999996E-3</c:v>
                </c:pt>
                <c:pt idx="140">
                  <c:v>5.0930000000000003E-3</c:v>
                </c:pt>
                <c:pt idx="141">
                  <c:v>5.0679999999999996E-3</c:v>
                </c:pt>
                <c:pt idx="142">
                  <c:v>5.0749999999999997E-3</c:v>
                </c:pt>
                <c:pt idx="143">
                  <c:v>5.0930000000000003E-3</c:v>
                </c:pt>
                <c:pt idx="144">
                  <c:v>5.0679999999999996E-3</c:v>
                </c:pt>
                <c:pt idx="145">
                  <c:v>5.0870000000000004E-3</c:v>
                </c:pt>
                <c:pt idx="146">
                  <c:v>5.0499999999999998E-3</c:v>
                </c:pt>
                <c:pt idx="147">
                  <c:v>5.0559999999999997E-3</c:v>
                </c:pt>
                <c:pt idx="148">
                  <c:v>5.0559999999999997E-3</c:v>
                </c:pt>
                <c:pt idx="149">
                  <c:v>5.0439999999999999E-3</c:v>
                </c:pt>
                <c:pt idx="150">
                  <c:v>5.0749999999999997E-3</c:v>
                </c:pt>
                <c:pt idx="151">
                  <c:v>5.0499999999999998E-3</c:v>
                </c:pt>
                <c:pt idx="152">
                  <c:v>5.0809999999999996E-3</c:v>
                </c:pt>
                <c:pt idx="153">
                  <c:v>5.0930000000000003E-3</c:v>
                </c:pt>
                <c:pt idx="154">
                  <c:v>5.0499999999999998E-3</c:v>
                </c:pt>
                <c:pt idx="155">
                  <c:v>5.0619999999999997E-3</c:v>
                </c:pt>
                <c:pt idx="156">
                  <c:v>5.0870000000000004E-3</c:v>
                </c:pt>
                <c:pt idx="157">
                  <c:v>5.0679999999999996E-3</c:v>
                </c:pt>
                <c:pt idx="158">
                  <c:v>5.0499999999999998E-3</c:v>
                </c:pt>
                <c:pt idx="159">
                  <c:v>5.0679999999999996E-3</c:v>
                </c:pt>
                <c:pt idx="160">
                  <c:v>5.0499999999999998E-3</c:v>
                </c:pt>
                <c:pt idx="161">
                  <c:v>5.0559999999999997E-3</c:v>
                </c:pt>
                <c:pt idx="162">
                  <c:v>5.0679999999999996E-3</c:v>
                </c:pt>
                <c:pt idx="163">
                  <c:v>5.0619999999999997E-3</c:v>
                </c:pt>
                <c:pt idx="164">
                  <c:v>5.0619999999999997E-3</c:v>
                </c:pt>
                <c:pt idx="165">
                  <c:v>5.0499999999999998E-3</c:v>
                </c:pt>
                <c:pt idx="166">
                  <c:v>5.0619999999999997E-3</c:v>
                </c:pt>
                <c:pt idx="167">
                  <c:v>5.0619999999999997E-3</c:v>
                </c:pt>
                <c:pt idx="168">
                  <c:v>5.0499999999999998E-3</c:v>
                </c:pt>
                <c:pt idx="169">
                  <c:v>5.0499999999999998E-3</c:v>
                </c:pt>
                <c:pt idx="170">
                  <c:v>5.0499999999999998E-3</c:v>
                </c:pt>
                <c:pt idx="171">
                  <c:v>5.0499999999999998E-3</c:v>
                </c:pt>
                <c:pt idx="172">
                  <c:v>5.0559999999999997E-3</c:v>
                </c:pt>
                <c:pt idx="173">
                  <c:v>5.0870000000000004E-3</c:v>
                </c:pt>
                <c:pt idx="174">
                  <c:v>5.0559999999999997E-3</c:v>
                </c:pt>
                <c:pt idx="175">
                  <c:v>5.0499999999999998E-3</c:v>
                </c:pt>
                <c:pt idx="176">
                  <c:v>5.0559999999999997E-3</c:v>
                </c:pt>
                <c:pt idx="177">
                  <c:v>5.0679999999999996E-3</c:v>
                </c:pt>
                <c:pt idx="178">
                  <c:v>5.0559999999999997E-3</c:v>
                </c:pt>
                <c:pt idx="179">
                  <c:v>5.0559999999999997E-3</c:v>
                </c:pt>
                <c:pt idx="180">
                  <c:v>5.0439999999999999E-3</c:v>
                </c:pt>
                <c:pt idx="181">
                  <c:v>5.0559999999999997E-3</c:v>
                </c:pt>
                <c:pt idx="182">
                  <c:v>5.0499999999999998E-3</c:v>
                </c:pt>
                <c:pt idx="183">
                  <c:v>5.0499999999999998E-3</c:v>
                </c:pt>
                <c:pt idx="184">
                  <c:v>5.0499999999999998E-3</c:v>
                </c:pt>
                <c:pt idx="185">
                  <c:v>5.0439999999999999E-3</c:v>
                </c:pt>
                <c:pt idx="186">
                  <c:v>5.0499999999999998E-3</c:v>
                </c:pt>
                <c:pt idx="187">
                  <c:v>5.0499999999999998E-3</c:v>
                </c:pt>
                <c:pt idx="188">
                  <c:v>5.0619999999999997E-3</c:v>
                </c:pt>
                <c:pt idx="189">
                  <c:v>5.0559999999999997E-3</c:v>
                </c:pt>
                <c:pt idx="190">
                  <c:v>5.0559999999999997E-3</c:v>
                </c:pt>
                <c:pt idx="191">
                  <c:v>5.0559999999999997E-3</c:v>
                </c:pt>
                <c:pt idx="192">
                  <c:v>5.0619999999999997E-3</c:v>
                </c:pt>
                <c:pt idx="193">
                  <c:v>5.0559999999999997E-3</c:v>
                </c:pt>
                <c:pt idx="194">
                  <c:v>5.0379999999999999E-3</c:v>
                </c:pt>
                <c:pt idx="195">
                  <c:v>5.0499999999999998E-3</c:v>
                </c:pt>
                <c:pt idx="196">
                  <c:v>5.0499999999999998E-3</c:v>
                </c:pt>
                <c:pt idx="197">
                  <c:v>5.0499999999999998E-3</c:v>
                </c:pt>
                <c:pt idx="198">
                  <c:v>5.0499999999999998E-3</c:v>
                </c:pt>
                <c:pt idx="199">
                  <c:v>5.0439999999999999E-3</c:v>
                </c:pt>
                <c:pt idx="200">
                  <c:v>5.0619999999999997E-3</c:v>
                </c:pt>
                <c:pt idx="201">
                  <c:v>5.0499999999999998E-3</c:v>
                </c:pt>
                <c:pt idx="202">
                  <c:v>5.0619999999999997E-3</c:v>
                </c:pt>
                <c:pt idx="203">
                  <c:v>5.0679999999999996E-3</c:v>
                </c:pt>
                <c:pt idx="204">
                  <c:v>5.0379999999999999E-3</c:v>
                </c:pt>
                <c:pt idx="205">
                  <c:v>5.0679999999999996E-3</c:v>
                </c:pt>
                <c:pt idx="206">
                  <c:v>5.0439999999999999E-3</c:v>
                </c:pt>
                <c:pt idx="207">
                  <c:v>5.0559999999999997E-3</c:v>
                </c:pt>
                <c:pt idx="208">
                  <c:v>5.0559999999999997E-3</c:v>
                </c:pt>
                <c:pt idx="209">
                  <c:v>5.0439999999999999E-3</c:v>
                </c:pt>
                <c:pt idx="210">
                  <c:v>5.0679999999999996E-3</c:v>
                </c:pt>
                <c:pt idx="211">
                  <c:v>5.0619999999999997E-3</c:v>
                </c:pt>
                <c:pt idx="212">
                  <c:v>5.0439999999999999E-3</c:v>
                </c:pt>
                <c:pt idx="213">
                  <c:v>5.0439999999999999E-3</c:v>
                </c:pt>
                <c:pt idx="214">
                  <c:v>5.0499999999999998E-3</c:v>
                </c:pt>
                <c:pt idx="215">
                  <c:v>5.0499999999999998E-3</c:v>
                </c:pt>
                <c:pt idx="216">
                  <c:v>5.0439999999999999E-3</c:v>
                </c:pt>
                <c:pt idx="217">
                  <c:v>5.0499999999999998E-3</c:v>
                </c:pt>
                <c:pt idx="218">
                  <c:v>5.0499999999999998E-3</c:v>
                </c:pt>
                <c:pt idx="219">
                  <c:v>5.0439999999999999E-3</c:v>
                </c:pt>
                <c:pt idx="220">
                  <c:v>5.0200000000000002E-3</c:v>
                </c:pt>
                <c:pt idx="221">
                  <c:v>5.0749999999999997E-3</c:v>
                </c:pt>
                <c:pt idx="222">
                  <c:v>5.0749999999999997E-3</c:v>
                </c:pt>
                <c:pt idx="223">
                  <c:v>5.0559999999999997E-3</c:v>
                </c:pt>
                <c:pt idx="224">
                  <c:v>5.0439999999999999E-3</c:v>
                </c:pt>
                <c:pt idx="225">
                  <c:v>5.0809999999999996E-3</c:v>
                </c:pt>
                <c:pt idx="226">
                  <c:v>5.0499999999999998E-3</c:v>
                </c:pt>
                <c:pt idx="227">
                  <c:v>5.0559999999999997E-3</c:v>
                </c:pt>
                <c:pt idx="228">
                  <c:v>5.0749999999999997E-3</c:v>
                </c:pt>
                <c:pt idx="229">
                  <c:v>5.0559999999999997E-3</c:v>
                </c:pt>
                <c:pt idx="230">
                  <c:v>5.0619999999999997E-3</c:v>
                </c:pt>
                <c:pt idx="231">
                  <c:v>5.0559999999999997E-3</c:v>
                </c:pt>
                <c:pt idx="232">
                  <c:v>5.0559999999999997E-3</c:v>
                </c:pt>
                <c:pt idx="233">
                  <c:v>5.0559999999999997E-3</c:v>
                </c:pt>
                <c:pt idx="234">
                  <c:v>5.0559999999999997E-3</c:v>
                </c:pt>
                <c:pt idx="235">
                  <c:v>5.0439999999999999E-3</c:v>
                </c:pt>
                <c:pt idx="236">
                  <c:v>5.0499999999999998E-3</c:v>
                </c:pt>
                <c:pt idx="237">
                  <c:v>5.0499999999999998E-3</c:v>
                </c:pt>
                <c:pt idx="238">
                  <c:v>5.0379999999999999E-3</c:v>
                </c:pt>
                <c:pt idx="239">
                  <c:v>5.0619999999999997E-3</c:v>
                </c:pt>
                <c:pt idx="240">
                  <c:v>5.0619999999999997E-3</c:v>
                </c:pt>
                <c:pt idx="241">
                  <c:v>5.0559999999999997E-3</c:v>
                </c:pt>
                <c:pt idx="242">
                  <c:v>5.0499999999999998E-3</c:v>
                </c:pt>
                <c:pt idx="243">
                  <c:v>5.0379999999999999E-3</c:v>
                </c:pt>
                <c:pt idx="244">
                  <c:v>5.032E-3</c:v>
                </c:pt>
                <c:pt idx="245">
                  <c:v>5.0559999999999997E-3</c:v>
                </c:pt>
                <c:pt idx="246">
                  <c:v>5.0379999999999999E-3</c:v>
                </c:pt>
                <c:pt idx="247">
                  <c:v>5.032E-3</c:v>
                </c:pt>
                <c:pt idx="248">
                  <c:v>5.0559999999999997E-3</c:v>
                </c:pt>
                <c:pt idx="249">
                  <c:v>5.0559999999999997E-3</c:v>
                </c:pt>
                <c:pt idx="250">
                  <c:v>5.0559999999999997E-3</c:v>
                </c:pt>
                <c:pt idx="251">
                  <c:v>5.0379999999999999E-3</c:v>
                </c:pt>
                <c:pt idx="252">
                  <c:v>5.0379999999999999E-3</c:v>
                </c:pt>
                <c:pt idx="253">
                  <c:v>5.0260000000000001E-3</c:v>
                </c:pt>
                <c:pt idx="254">
                  <c:v>5.0379999999999999E-3</c:v>
                </c:pt>
                <c:pt idx="255">
                  <c:v>5.0499999999999998E-3</c:v>
                </c:pt>
                <c:pt idx="256">
                  <c:v>5.0379999999999999E-3</c:v>
                </c:pt>
                <c:pt idx="257">
                  <c:v>5.0379999999999999E-3</c:v>
                </c:pt>
                <c:pt idx="258">
                  <c:v>5.0499999999999998E-3</c:v>
                </c:pt>
                <c:pt idx="259">
                  <c:v>4.9719999999999999E-3</c:v>
                </c:pt>
                <c:pt idx="260">
                  <c:v>4.9839999999999997E-3</c:v>
                </c:pt>
                <c:pt idx="261">
                  <c:v>4.9540000000000001E-3</c:v>
                </c:pt>
                <c:pt idx="262">
                  <c:v>4.9540000000000001E-3</c:v>
                </c:pt>
                <c:pt idx="263">
                  <c:v>4.9540000000000001E-3</c:v>
                </c:pt>
                <c:pt idx="264">
                  <c:v>4.9779999999999998E-3</c:v>
                </c:pt>
                <c:pt idx="265">
                  <c:v>4.9839999999999997E-3</c:v>
                </c:pt>
                <c:pt idx="266">
                  <c:v>4.9480000000000001E-3</c:v>
                </c:pt>
                <c:pt idx="267">
                  <c:v>4.9719999999999999E-3</c:v>
                </c:pt>
                <c:pt idx="268">
                  <c:v>4.96E-3</c:v>
                </c:pt>
                <c:pt idx="269">
                  <c:v>4.96E-3</c:v>
                </c:pt>
                <c:pt idx="270">
                  <c:v>4.9659999999999999E-3</c:v>
                </c:pt>
                <c:pt idx="271">
                  <c:v>4.9540000000000001E-3</c:v>
                </c:pt>
                <c:pt idx="272">
                  <c:v>4.9899999999999996E-3</c:v>
                </c:pt>
                <c:pt idx="273">
                  <c:v>4.96E-3</c:v>
                </c:pt>
                <c:pt idx="274">
                  <c:v>4.9719999999999999E-3</c:v>
                </c:pt>
                <c:pt idx="275">
                  <c:v>4.9959999999999996E-3</c:v>
                </c:pt>
                <c:pt idx="276">
                  <c:v>4.96E-3</c:v>
                </c:pt>
                <c:pt idx="277">
                  <c:v>4.9540000000000001E-3</c:v>
                </c:pt>
                <c:pt idx="278">
                  <c:v>4.96E-3</c:v>
                </c:pt>
                <c:pt idx="279">
                  <c:v>4.9540000000000001E-3</c:v>
                </c:pt>
                <c:pt idx="280">
                  <c:v>4.9779999999999998E-3</c:v>
                </c:pt>
                <c:pt idx="281">
                  <c:v>4.96E-3</c:v>
                </c:pt>
                <c:pt idx="282">
                  <c:v>4.96E-3</c:v>
                </c:pt>
                <c:pt idx="283">
                  <c:v>4.9540000000000001E-3</c:v>
                </c:pt>
                <c:pt idx="284">
                  <c:v>4.96E-3</c:v>
                </c:pt>
                <c:pt idx="285">
                  <c:v>4.9839999999999997E-3</c:v>
                </c:pt>
                <c:pt idx="286">
                  <c:v>4.96E-3</c:v>
                </c:pt>
                <c:pt idx="287">
                  <c:v>4.9719999999999999E-3</c:v>
                </c:pt>
                <c:pt idx="288">
                  <c:v>4.9659999999999999E-3</c:v>
                </c:pt>
                <c:pt idx="289">
                  <c:v>4.96E-3</c:v>
                </c:pt>
                <c:pt idx="290">
                  <c:v>4.9540000000000001E-3</c:v>
                </c:pt>
                <c:pt idx="291">
                  <c:v>4.9540000000000001E-3</c:v>
                </c:pt>
                <c:pt idx="292">
                  <c:v>4.96E-3</c:v>
                </c:pt>
                <c:pt idx="293">
                  <c:v>4.9659999999999999E-3</c:v>
                </c:pt>
                <c:pt idx="294">
                  <c:v>4.9540000000000001E-3</c:v>
                </c:pt>
                <c:pt idx="295">
                  <c:v>4.96E-3</c:v>
                </c:pt>
                <c:pt idx="296">
                  <c:v>4.96E-3</c:v>
                </c:pt>
                <c:pt idx="297">
                  <c:v>4.9779999999999998E-3</c:v>
                </c:pt>
                <c:pt idx="298">
                  <c:v>4.9659999999999999E-3</c:v>
                </c:pt>
                <c:pt idx="299">
                  <c:v>4.9659999999999999E-3</c:v>
                </c:pt>
                <c:pt idx="300">
                  <c:v>4.9540000000000001E-3</c:v>
                </c:pt>
                <c:pt idx="301">
                  <c:v>4.9899999999999996E-3</c:v>
                </c:pt>
                <c:pt idx="302">
                  <c:v>4.9779999999999998E-3</c:v>
                </c:pt>
                <c:pt idx="303">
                  <c:v>4.9839999999999997E-3</c:v>
                </c:pt>
                <c:pt idx="304">
                  <c:v>4.9659999999999999E-3</c:v>
                </c:pt>
                <c:pt idx="305">
                  <c:v>4.9719999999999999E-3</c:v>
                </c:pt>
                <c:pt idx="306">
                  <c:v>4.9779999999999998E-3</c:v>
                </c:pt>
                <c:pt idx="307">
                  <c:v>4.9719999999999999E-3</c:v>
                </c:pt>
                <c:pt idx="308">
                  <c:v>4.9719999999999999E-3</c:v>
                </c:pt>
                <c:pt idx="309">
                  <c:v>4.96E-3</c:v>
                </c:pt>
                <c:pt idx="310">
                  <c:v>4.9540000000000001E-3</c:v>
                </c:pt>
                <c:pt idx="311">
                  <c:v>4.9480000000000001E-3</c:v>
                </c:pt>
                <c:pt idx="312">
                  <c:v>4.9719999999999999E-3</c:v>
                </c:pt>
                <c:pt idx="313">
                  <c:v>4.9540000000000001E-3</c:v>
                </c:pt>
                <c:pt idx="314">
                  <c:v>4.9540000000000001E-3</c:v>
                </c:pt>
                <c:pt idx="315">
                  <c:v>4.96E-3</c:v>
                </c:pt>
                <c:pt idx="316">
                  <c:v>4.9480000000000001E-3</c:v>
                </c:pt>
                <c:pt idx="317">
                  <c:v>4.9779999999999998E-3</c:v>
                </c:pt>
                <c:pt idx="318">
                  <c:v>4.96E-3</c:v>
                </c:pt>
                <c:pt idx="319">
                  <c:v>4.9719999999999999E-3</c:v>
                </c:pt>
                <c:pt idx="320">
                  <c:v>4.96E-3</c:v>
                </c:pt>
                <c:pt idx="321">
                  <c:v>4.9540000000000001E-3</c:v>
                </c:pt>
                <c:pt idx="322">
                  <c:v>4.9540000000000001E-3</c:v>
                </c:pt>
                <c:pt idx="323">
                  <c:v>4.9420000000000002E-3</c:v>
                </c:pt>
                <c:pt idx="324">
                  <c:v>4.9719999999999999E-3</c:v>
                </c:pt>
                <c:pt idx="325">
                  <c:v>4.96E-3</c:v>
                </c:pt>
                <c:pt idx="326">
                  <c:v>4.9480000000000001E-3</c:v>
                </c:pt>
                <c:pt idx="327">
                  <c:v>4.96E-3</c:v>
                </c:pt>
                <c:pt idx="328">
                  <c:v>4.9480000000000001E-3</c:v>
                </c:pt>
                <c:pt idx="329">
                  <c:v>4.9659999999999999E-3</c:v>
                </c:pt>
                <c:pt idx="330">
                  <c:v>4.96E-3</c:v>
                </c:pt>
                <c:pt idx="331">
                  <c:v>4.9420000000000002E-3</c:v>
                </c:pt>
                <c:pt idx="332">
                  <c:v>4.9480000000000001E-3</c:v>
                </c:pt>
                <c:pt idx="333">
                  <c:v>4.9309999999999996E-3</c:v>
                </c:pt>
                <c:pt idx="334">
                  <c:v>4.9480000000000001E-3</c:v>
                </c:pt>
                <c:pt idx="335">
                  <c:v>4.9540000000000001E-3</c:v>
                </c:pt>
                <c:pt idx="336">
                  <c:v>4.9540000000000001E-3</c:v>
                </c:pt>
                <c:pt idx="337">
                  <c:v>4.9540000000000001E-3</c:v>
                </c:pt>
                <c:pt idx="338">
                  <c:v>4.9480000000000001E-3</c:v>
                </c:pt>
                <c:pt idx="339">
                  <c:v>4.9659999999999999E-3</c:v>
                </c:pt>
                <c:pt idx="340">
                  <c:v>4.9659999999999999E-3</c:v>
                </c:pt>
                <c:pt idx="341">
                  <c:v>4.9540000000000001E-3</c:v>
                </c:pt>
                <c:pt idx="342">
                  <c:v>4.9420000000000002E-3</c:v>
                </c:pt>
                <c:pt idx="343">
                  <c:v>4.9659999999999999E-3</c:v>
                </c:pt>
                <c:pt idx="344">
                  <c:v>4.9659999999999999E-3</c:v>
                </c:pt>
                <c:pt idx="345">
                  <c:v>4.96E-3</c:v>
                </c:pt>
                <c:pt idx="346">
                  <c:v>4.9540000000000001E-3</c:v>
                </c:pt>
                <c:pt idx="347">
                  <c:v>4.9659999999999999E-3</c:v>
                </c:pt>
                <c:pt idx="348">
                  <c:v>4.9480000000000001E-3</c:v>
                </c:pt>
                <c:pt idx="349">
                  <c:v>4.9480000000000001E-3</c:v>
                </c:pt>
                <c:pt idx="350">
                  <c:v>4.9480000000000001E-3</c:v>
                </c:pt>
                <c:pt idx="351">
                  <c:v>4.9540000000000001E-3</c:v>
                </c:pt>
                <c:pt idx="352">
                  <c:v>4.9659999999999999E-3</c:v>
                </c:pt>
                <c:pt idx="353">
                  <c:v>4.9719999999999999E-3</c:v>
                </c:pt>
                <c:pt idx="354">
                  <c:v>4.9779999999999998E-3</c:v>
                </c:pt>
                <c:pt idx="355">
                  <c:v>4.9659999999999999E-3</c:v>
                </c:pt>
                <c:pt idx="356">
                  <c:v>4.96E-3</c:v>
                </c:pt>
                <c:pt idx="357">
                  <c:v>4.9540000000000001E-3</c:v>
                </c:pt>
                <c:pt idx="358">
                  <c:v>4.9420000000000002E-3</c:v>
                </c:pt>
                <c:pt idx="359">
                  <c:v>4.9360000000000003E-3</c:v>
                </c:pt>
                <c:pt idx="360">
                  <c:v>4.9480000000000001E-3</c:v>
                </c:pt>
                <c:pt idx="361">
                  <c:v>4.9480000000000001E-3</c:v>
                </c:pt>
                <c:pt idx="362">
                  <c:v>4.9420000000000002E-3</c:v>
                </c:pt>
                <c:pt idx="363">
                  <c:v>4.9779999999999998E-3</c:v>
                </c:pt>
                <c:pt idx="364">
                  <c:v>4.96E-3</c:v>
                </c:pt>
                <c:pt idx="365">
                  <c:v>4.9480000000000001E-3</c:v>
                </c:pt>
                <c:pt idx="366">
                  <c:v>4.96E-3</c:v>
                </c:pt>
                <c:pt idx="367">
                  <c:v>4.9420000000000002E-3</c:v>
                </c:pt>
                <c:pt idx="368">
                  <c:v>4.9540000000000001E-3</c:v>
                </c:pt>
                <c:pt idx="369">
                  <c:v>4.9719999999999999E-3</c:v>
                </c:pt>
                <c:pt idx="370">
                  <c:v>4.9480000000000001E-3</c:v>
                </c:pt>
                <c:pt idx="371">
                  <c:v>4.9659999999999999E-3</c:v>
                </c:pt>
                <c:pt idx="372">
                  <c:v>4.96E-3</c:v>
                </c:pt>
                <c:pt idx="373">
                  <c:v>4.9480000000000001E-3</c:v>
                </c:pt>
                <c:pt idx="374">
                  <c:v>4.9659999999999999E-3</c:v>
                </c:pt>
                <c:pt idx="375">
                  <c:v>4.9659999999999999E-3</c:v>
                </c:pt>
                <c:pt idx="376">
                  <c:v>4.96E-3</c:v>
                </c:pt>
                <c:pt idx="377">
                  <c:v>4.96E-3</c:v>
                </c:pt>
                <c:pt idx="378">
                  <c:v>4.9659999999999999E-3</c:v>
                </c:pt>
                <c:pt idx="379">
                  <c:v>4.9540000000000001E-3</c:v>
                </c:pt>
                <c:pt idx="380">
                  <c:v>4.96E-3</c:v>
                </c:pt>
                <c:pt idx="381">
                  <c:v>4.9480000000000001E-3</c:v>
                </c:pt>
                <c:pt idx="382">
                  <c:v>4.9659999999999999E-3</c:v>
                </c:pt>
                <c:pt idx="383">
                  <c:v>4.96E-3</c:v>
                </c:pt>
                <c:pt idx="384">
                  <c:v>4.9659999999999999E-3</c:v>
                </c:pt>
                <c:pt idx="385">
                  <c:v>4.96E-3</c:v>
                </c:pt>
                <c:pt idx="386">
                  <c:v>4.9540000000000001E-3</c:v>
                </c:pt>
                <c:pt idx="387">
                  <c:v>4.9420000000000002E-3</c:v>
                </c:pt>
                <c:pt idx="388">
                  <c:v>4.9420000000000002E-3</c:v>
                </c:pt>
                <c:pt idx="389">
                  <c:v>4.9480000000000001E-3</c:v>
                </c:pt>
                <c:pt idx="390">
                  <c:v>4.9540000000000001E-3</c:v>
                </c:pt>
                <c:pt idx="391">
                  <c:v>4.9719999999999999E-3</c:v>
                </c:pt>
                <c:pt idx="392">
                  <c:v>4.9420000000000002E-3</c:v>
                </c:pt>
                <c:pt idx="393">
                  <c:v>4.9480000000000001E-3</c:v>
                </c:pt>
                <c:pt idx="394">
                  <c:v>4.9659999999999999E-3</c:v>
                </c:pt>
                <c:pt idx="395">
                  <c:v>4.9540000000000001E-3</c:v>
                </c:pt>
                <c:pt idx="396">
                  <c:v>4.9480000000000001E-3</c:v>
                </c:pt>
                <c:pt idx="397">
                  <c:v>4.9360000000000003E-3</c:v>
                </c:pt>
                <c:pt idx="398">
                  <c:v>4.9540000000000001E-3</c:v>
                </c:pt>
                <c:pt idx="399">
                  <c:v>4.96E-3</c:v>
                </c:pt>
                <c:pt idx="400">
                  <c:v>4.96E-3</c:v>
                </c:pt>
                <c:pt idx="401">
                  <c:v>4.9420000000000002E-3</c:v>
                </c:pt>
                <c:pt idx="402">
                  <c:v>4.96E-3</c:v>
                </c:pt>
                <c:pt idx="403">
                  <c:v>4.9480000000000001E-3</c:v>
                </c:pt>
                <c:pt idx="404">
                  <c:v>4.9540000000000001E-3</c:v>
                </c:pt>
                <c:pt idx="405">
                  <c:v>4.96E-3</c:v>
                </c:pt>
                <c:pt idx="406">
                  <c:v>4.9480000000000001E-3</c:v>
                </c:pt>
                <c:pt idx="407">
                  <c:v>4.9420000000000002E-3</c:v>
                </c:pt>
                <c:pt idx="408">
                  <c:v>4.9480000000000001E-3</c:v>
                </c:pt>
                <c:pt idx="409">
                  <c:v>4.9480000000000001E-3</c:v>
                </c:pt>
                <c:pt idx="410">
                  <c:v>4.9659999999999999E-3</c:v>
                </c:pt>
                <c:pt idx="411">
                  <c:v>4.9480000000000001E-3</c:v>
                </c:pt>
                <c:pt idx="412">
                  <c:v>4.9360000000000003E-3</c:v>
                </c:pt>
                <c:pt idx="413">
                  <c:v>4.9480000000000001E-3</c:v>
                </c:pt>
                <c:pt idx="414">
                  <c:v>4.9540000000000001E-3</c:v>
                </c:pt>
                <c:pt idx="415">
                  <c:v>4.9659999999999999E-3</c:v>
                </c:pt>
                <c:pt idx="416">
                  <c:v>4.9420000000000002E-3</c:v>
                </c:pt>
                <c:pt idx="417">
                  <c:v>4.96E-3</c:v>
                </c:pt>
                <c:pt idx="418">
                  <c:v>4.9540000000000001E-3</c:v>
                </c:pt>
                <c:pt idx="419">
                  <c:v>4.9480000000000001E-3</c:v>
                </c:pt>
                <c:pt idx="420">
                  <c:v>4.9540000000000001E-3</c:v>
                </c:pt>
                <c:pt idx="421">
                  <c:v>4.96E-3</c:v>
                </c:pt>
                <c:pt idx="422">
                  <c:v>4.96E-3</c:v>
                </c:pt>
                <c:pt idx="423">
                  <c:v>4.9480000000000001E-3</c:v>
                </c:pt>
                <c:pt idx="424">
                  <c:v>4.9420000000000002E-3</c:v>
                </c:pt>
                <c:pt idx="425">
                  <c:v>4.9420000000000002E-3</c:v>
                </c:pt>
                <c:pt idx="426">
                  <c:v>4.9480000000000001E-3</c:v>
                </c:pt>
                <c:pt idx="427">
                  <c:v>4.9540000000000001E-3</c:v>
                </c:pt>
                <c:pt idx="428">
                  <c:v>4.9659999999999999E-3</c:v>
                </c:pt>
                <c:pt idx="429">
                  <c:v>4.96E-3</c:v>
                </c:pt>
                <c:pt idx="430">
                  <c:v>4.9480000000000001E-3</c:v>
                </c:pt>
                <c:pt idx="431">
                  <c:v>4.9420000000000002E-3</c:v>
                </c:pt>
                <c:pt idx="432">
                  <c:v>4.9540000000000001E-3</c:v>
                </c:pt>
                <c:pt idx="433">
                  <c:v>4.9360000000000003E-3</c:v>
                </c:pt>
                <c:pt idx="434">
                  <c:v>4.9540000000000001E-3</c:v>
                </c:pt>
                <c:pt idx="435">
                  <c:v>4.9540000000000001E-3</c:v>
                </c:pt>
                <c:pt idx="436">
                  <c:v>4.9420000000000002E-3</c:v>
                </c:pt>
                <c:pt idx="437">
                  <c:v>4.9480000000000001E-3</c:v>
                </c:pt>
                <c:pt idx="438">
                  <c:v>4.9420000000000002E-3</c:v>
                </c:pt>
                <c:pt idx="439">
                  <c:v>4.9480000000000001E-3</c:v>
                </c:pt>
                <c:pt idx="440">
                  <c:v>4.9420000000000002E-3</c:v>
                </c:pt>
                <c:pt idx="441">
                  <c:v>4.96E-3</c:v>
                </c:pt>
                <c:pt idx="442">
                  <c:v>4.9420000000000002E-3</c:v>
                </c:pt>
                <c:pt idx="443">
                  <c:v>4.9420000000000002E-3</c:v>
                </c:pt>
                <c:pt idx="444">
                  <c:v>4.96E-3</c:v>
                </c:pt>
                <c:pt idx="445">
                  <c:v>4.9309999999999996E-3</c:v>
                </c:pt>
                <c:pt idx="446">
                  <c:v>4.9420000000000002E-3</c:v>
                </c:pt>
                <c:pt idx="447">
                  <c:v>4.9540000000000001E-3</c:v>
                </c:pt>
                <c:pt idx="448">
                  <c:v>4.9360000000000003E-3</c:v>
                </c:pt>
                <c:pt idx="449">
                  <c:v>4.9420000000000002E-3</c:v>
                </c:pt>
                <c:pt idx="450">
                  <c:v>4.9420000000000002E-3</c:v>
                </c:pt>
                <c:pt idx="451">
                  <c:v>4.9360000000000003E-3</c:v>
                </c:pt>
                <c:pt idx="452">
                  <c:v>4.9420000000000002E-3</c:v>
                </c:pt>
                <c:pt idx="453">
                  <c:v>4.9420000000000002E-3</c:v>
                </c:pt>
                <c:pt idx="454">
                  <c:v>4.9360000000000003E-3</c:v>
                </c:pt>
                <c:pt idx="455">
                  <c:v>4.96E-3</c:v>
                </c:pt>
                <c:pt idx="456">
                  <c:v>4.9719999999999999E-3</c:v>
                </c:pt>
                <c:pt idx="457">
                  <c:v>4.9480000000000001E-3</c:v>
                </c:pt>
                <c:pt idx="458">
                  <c:v>4.9480000000000001E-3</c:v>
                </c:pt>
                <c:pt idx="459">
                  <c:v>4.9540000000000001E-3</c:v>
                </c:pt>
                <c:pt idx="460">
                  <c:v>4.9480000000000001E-3</c:v>
                </c:pt>
                <c:pt idx="461">
                  <c:v>4.9420000000000002E-3</c:v>
                </c:pt>
                <c:pt idx="462">
                  <c:v>4.9480000000000001E-3</c:v>
                </c:pt>
                <c:pt idx="463">
                  <c:v>4.9480000000000001E-3</c:v>
                </c:pt>
                <c:pt idx="464">
                  <c:v>4.9420000000000002E-3</c:v>
                </c:pt>
                <c:pt idx="465">
                  <c:v>4.9360000000000003E-3</c:v>
                </c:pt>
                <c:pt idx="466">
                  <c:v>4.9480000000000001E-3</c:v>
                </c:pt>
                <c:pt idx="467">
                  <c:v>4.9309999999999996E-3</c:v>
                </c:pt>
                <c:pt idx="468">
                  <c:v>4.9360000000000003E-3</c:v>
                </c:pt>
                <c:pt idx="469">
                  <c:v>4.96E-3</c:v>
                </c:pt>
                <c:pt idx="470">
                  <c:v>4.9480000000000001E-3</c:v>
                </c:pt>
                <c:pt idx="471">
                  <c:v>4.9480000000000001E-3</c:v>
                </c:pt>
                <c:pt idx="472">
                  <c:v>4.9420000000000002E-3</c:v>
                </c:pt>
                <c:pt idx="473">
                  <c:v>4.9540000000000001E-3</c:v>
                </c:pt>
                <c:pt idx="474">
                  <c:v>4.9420000000000002E-3</c:v>
                </c:pt>
                <c:pt idx="475">
                  <c:v>4.9420000000000002E-3</c:v>
                </c:pt>
                <c:pt idx="476">
                  <c:v>4.9659999999999999E-3</c:v>
                </c:pt>
                <c:pt idx="477">
                  <c:v>4.9659999999999999E-3</c:v>
                </c:pt>
                <c:pt idx="478">
                  <c:v>4.9719999999999999E-3</c:v>
                </c:pt>
                <c:pt idx="479">
                  <c:v>4.9420000000000002E-3</c:v>
                </c:pt>
                <c:pt idx="480">
                  <c:v>4.9719999999999999E-3</c:v>
                </c:pt>
                <c:pt idx="481">
                  <c:v>4.96E-3</c:v>
                </c:pt>
                <c:pt idx="482">
                  <c:v>4.9420000000000002E-3</c:v>
                </c:pt>
                <c:pt idx="483">
                  <c:v>4.96E-3</c:v>
                </c:pt>
                <c:pt idx="484">
                  <c:v>4.9360000000000003E-3</c:v>
                </c:pt>
                <c:pt idx="485">
                  <c:v>4.9659999999999999E-3</c:v>
                </c:pt>
                <c:pt idx="486">
                  <c:v>4.9480000000000001E-3</c:v>
                </c:pt>
                <c:pt idx="487">
                  <c:v>4.96E-3</c:v>
                </c:pt>
                <c:pt idx="488">
                  <c:v>4.9540000000000001E-3</c:v>
                </c:pt>
                <c:pt idx="489">
                  <c:v>4.9540000000000001E-3</c:v>
                </c:pt>
                <c:pt idx="490">
                  <c:v>4.9360000000000003E-3</c:v>
                </c:pt>
                <c:pt idx="491">
                  <c:v>4.9540000000000001E-3</c:v>
                </c:pt>
                <c:pt idx="492">
                  <c:v>4.9540000000000001E-3</c:v>
                </c:pt>
                <c:pt idx="493">
                  <c:v>4.9540000000000001E-3</c:v>
                </c:pt>
                <c:pt idx="494">
                  <c:v>4.9719999999999999E-3</c:v>
                </c:pt>
                <c:pt idx="495">
                  <c:v>4.96E-3</c:v>
                </c:pt>
                <c:pt idx="496">
                  <c:v>4.96E-3</c:v>
                </c:pt>
                <c:pt idx="497">
                  <c:v>4.9659999999999999E-3</c:v>
                </c:pt>
                <c:pt idx="498">
                  <c:v>4.9540000000000001E-3</c:v>
                </c:pt>
                <c:pt idx="499">
                  <c:v>4.96E-3</c:v>
                </c:pt>
                <c:pt idx="500">
                  <c:v>4.9420000000000002E-3</c:v>
                </c:pt>
                <c:pt idx="501">
                  <c:v>4.9540000000000001E-3</c:v>
                </c:pt>
                <c:pt idx="502">
                  <c:v>4.9540000000000001E-3</c:v>
                </c:pt>
                <c:pt idx="503">
                  <c:v>4.9420000000000002E-3</c:v>
                </c:pt>
                <c:pt idx="504">
                  <c:v>4.9779999999999998E-3</c:v>
                </c:pt>
                <c:pt idx="505">
                  <c:v>4.96E-3</c:v>
                </c:pt>
                <c:pt idx="506">
                  <c:v>4.9480000000000001E-3</c:v>
                </c:pt>
                <c:pt idx="507">
                  <c:v>4.96E-3</c:v>
                </c:pt>
                <c:pt idx="508">
                  <c:v>4.9540000000000001E-3</c:v>
                </c:pt>
                <c:pt idx="509">
                  <c:v>4.9480000000000001E-3</c:v>
                </c:pt>
                <c:pt idx="510">
                  <c:v>4.9480000000000001E-3</c:v>
                </c:pt>
                <c:pt idx="511">
                  <c:v>4.9420000000000002E-3</c:v>
                </c:pt>
                <c:pt idx="512">
                  <c:v>4.9420000000000002E-3</c:v>
                </c:pt>
                <c:pt idx="513">
                  <c:v>4.96E-3</c:v>
                </c:pt>
                <c:pt idx="514">
                  <c:v>4.9480000000000001E-3</c:v>
                </c:pt>
                <c:pt idx="515">
                  <c:v>4.9659999999999999E-3</c:v>
                </c:pt>
                <c:pt idx="516">
                  <c:v>4.9480000000000001E-3</c:v>
                </c:pt>
                <c:pt idx="517">
                  <c:v>4.9659999999999999E-3</c:v>
                </c:pt>
                <c:pt idx="518">
                  <c:v>4.9480000000000001E-3</c:v>
                </c:pt>
                <c:pt idx="519">
                  <c:v>4.9480000000000001E-3</c:v>
                </c:pt>
                <c:pt idx="520">
                  <c:v>4.9719999999999999E-3</c:v>
                </c:pt>
                <c:pt idx="521">
                  <c:v>4.9839999999999997E-3</c:v>
                </c:pt>
                <c:pt idx="522">
                  <c:v>4.96E-3</c:v>
                </c:pt>
                <c:pt idx="523">
                  <c:v>4.9540000000000001E-3</c:v>
                </c:pt>
                <c:pt idx="524">
                  <c:v>4.9659999999999999E-3</c:v>
                </c:pt>
                <c:pt idx="525">
                  <c:v>4.9480000000000001E-3</c:v>
                </c:pt>
                <c:pt idx="526">
                  <c:v>4.96E-3</c:v>
                </c:pt>
                <c:pt idx="527">
                  <c:v>4.9480000000000001E-3</c:v>
                </c:pt>
                <c:pt idx="528">
                  <c:v>4.96E-3</c:v>
                </c:pt>
                <c:pt idx="529">
                  <c:v>4.9779999999999998E-3</c:v>
                </c:pt>
                <c:pt idx="530">
                  <c:v>4.9659999999999999E-3</c:v>
                </c:pt>
                <c:pt idx="531">
                  <c:v>4.96E-3</c:v>
                </c:pt>
                <c:pt idx="532">
                  <c:v>4.9659999999999999E-3</c:v>
                </c:pt>
                <c:pt idx="533">
                  <c:v>4.96E-3</c:v>
                </c:pt>
                <c:pt idx="534">
                  <c:v>4.96E-3</c:v>
                </c:pt>
                <c:pt idx="535">
                  <c:v>4.9540000000000001E-3</c:v>
                </c:pt>
                <c:pt idx="536">
                  <c:v>4.9540000000000001E-3</c:v>
                </c:pt>
                <c:pt idx="537">
                  <c:v>4.9659999999999999E-3</c:v>
                </c:pt>
                <c:pt idx="538">
                  <c:v>4.9540000000000001E-3</c:v>
                </c:pt>
                <c:pt idx="539">
                  <c:v>4.9779999999999998E-3</c:v>
                </c:pt>
                <c:pt idx="540">
                  <c:v>4.96E-3</c:v>
                </c:pt>
                <c:pt idx="541">
                  <c:v>4.9480000000000001E-3</c:v>
                </c:pt>
                <c:pt idx="542">
                  <c:v>4.96E-3</c:v>
                </c:pt>
                <c:pt idx="543">
                  <c:v>4.9719999999999999E-3</c:v>
                </c:pt>
                <c:pt idx="544">
                  <c:v>4.9659999999999999E-3</c:v>
                </c:pt>
                <c:pt idx="545">
                  <c:v>4.9540000000000001E-3</c:v>
                </c:pt>
                <c:pt idx="546">
                  <c:v>4.9540000000000001E-3</c:v>
                </c:pt>
                <c:pt idx="547">
                  <c:v>4.9719999999999999E-3</c:v>
                </c:pt>
                <c:pt idx="548">
                  <c:v>4.96E-3</c:v>
                </c:pt>
                <c:pt idx="549">
                  <c:v>4.9480000000000001E-3</c:v>
                </c:pt>
                <c:pt idx="550">
                  <c:v>4.96E-3</c:v>
                </c:pt>
                <c:pt idx="551">
                  <c:v>4.9420000000000002E-3</c:v>
                </c:pt>
                <c:pt idx="552">
                  <c:v>4.9480000000000001E-3</c:v>
                </c:pt>
                <c:pt idx="553">
                  <c:v>4.9540000000000001E-3</c:v>
                </c:pt>
                <c:pt idx="554">
                  <c:v>4.96E-3</c:v>
                </c:pt>
                <c:pt idx="555">
                  <c:v>4.9659999999999999E-3</c:v>
                </c:pt>
                <c:pt idx="556">
                  <c:v>4.9480000000000001E-3</c:v>
                </c:pt>
                <c:pt idx="557">
                  <c:v>4.9480000000000001E-3</c:v>
                </c:pt>
                <c:pt idx="558">
                  <c:v>4.9480000000000001E-3</c:v>
                </c:pt>
                <c:pt idx="559">
                  <c:v>4.9719999999999999E-3</c:v>
                </c:pt>
                <c:pt idx="560">
                  <c:v>4.96E-3</c:v>
                </c:pt>
                <c:pt idx="561">
                  <c:v>4.9540000000000001E-3</c:v>
                </c:pt>
                <c:pt idx="562">
                  <c:v>4.9659999999999999E-3</c:v>
                </c:pt>
                <c:pt idx="563">
                  <c:v>4.9540000000000001E-3</c:v>
                </c:pt>
                <c:pt idx="564">
                  <c:v>4.9659999999999999E-3</c:v>
                </c:pt>
                <c:pt idx="565">
                  <c:v>4.9480000000000001E-3</c:v>
                </c:pt>
                <c:pt idx="566">
                  <c:v>4.9480000000000001E-3</c:v>
                </c:pt>
                <c:pt idx="567">
                  <c:v>4.9420000000000002E-3</c:v>
                </c:pt>
                <c:pt idx="568">
                  <c:v>4.9540000000000001E-3</c:v>
                </c:pt>
                <c:pt idx="569">
                  <c:v>4.9540000000000001E-3</c:v>
                </c:pt>
                <c:pt idx="570">
                  <c:v>4.96E-3</c:v>
                </c:pt>
                <c:pt idx="571">
                  <c:v>4.9540000000000001E-3</c:v>
                </c:pt>
                <c:pt idx="572">
                  <c:v>4.9420000000000002E-3</c:v>
                </c:pt>
                <c:pt idx="573">
                  <c:v>4.9480000000000001E-3</c:v>
                </c:pt>
                <c:pt idx="574">
                  <c:v>4.9240000000000004E-3</c:v>
                </c:pt>
                <c:pt idx="575">
                  <c:v>4.9480000000000001E-3</c:v>
                </c:pt>
                <c:pt idx="576">
                  <c:v>4.9309999999999996E-3</c:v>
                </c:pt>
                <c:pt idx="577">
                  <c:v>4.9540000000000001E-3</c:v>
                </c:pt>
                <c:pt idx="578">
                  <c:v>4.9540000000000001E-3</c:v>
                </c:pt>
                <c:pt idx="579">
                  <c:v>4.9360000000000003E-3</c:v>
                </c:pt>
                <c:pt idx="580">
                  <c:v>4.9540000000000001E-3</c:v>
                </c:pt>
                <c:pt idx="581">
                  <c:v>4.96E-3</c:v>
                </c:pt>
                <c:pt idx="582">
                  <c:v>4.9420000000000002E-3</c:v>
                </c:pt>
                <c:pt idx="583">
                  <c:v>4.9540000000000001E-3</c:v>
                </c:pt>
                <c:pt idx="584">
                  <c:v>4.9480000000000001E-3</c:v>
                </c:pt>
                <c:pt idx="585">
                  <c:v>4.9540000000000001E-3</c:v>
                </c:pt>
                <c:pt idx="586">
                  <c:v>4.9480000000000001E-3</c:v>
                </c:pt>
                <c:pt idx="587">
                  <c:v>4.9480000000000001E-3</c:v>
                </c:pt>
                <c:pt idx="588">
                  <c:v>4.96E-3</c:v>
                </c:pt>
                <c:pt idx="589">
                  <c:v>4.9480000000000001E-3</c:v>
                </c:pt>
                <c:pt idx="590">
                  <c:v>4.9480000000000001E-3</c:v>
                </c:pt>
                <c:pt idx="591">
                  <c:v>4.9540000000000001E-3</c:v>
                </c:pt>
                <c:pt idx="592">
                  <c:v>4.9420000000000002E-3</c:v>
                </c:pt>
                <c:pt idx="593">
                  <c:v>4.9240000000000004E-3</c:v>
                </c:pt>
                <c:pt idx="594">
                  <c:v>4.9719999999999999E-3</c:v>
                </c:pt>
                <c:pt idx="595">
                  <c:v>4.9360000000000003E-3</c:v>
                </c:pt>
                <c:pt idx="596">
                  <c:v>4.9360000000000003E-3</c:v>
                </c:pt>
                <c:pt idx="597">
                  <c:v>4.9540000000000001E-3</c:v>
                </c:pt>
                <c:pt idx="598">
                  <c:v>4.9480000000000001E-3</c:v>
                </c:pt>
                <c:pt idx="599">
                  <c:v>4.96E-3</c:v>
                </c:pt>
                <c:pt idx="600">
                  <c:v>4.9480000000000001E-3</c:v>
                </c:pt>
                <c:pt idx="601">
                  <c:v>4.9480000000000001E-3</c:v>
                </c:pt>
                <c:pt idx="602">
                  <c:v>4.9360000000000003E-3</c:v>
                </c:pt>
                <c:pt idx="603">
                  <c:v>4.9540000000000001E-3</c:v>
                </c:pt>
                <c:pt idx="604">
                  <c:v>4.9540000000000001E-3</c:v>
                </c:pt>
                <c:pt idx="605">
                  <c:v>4.9540000000000001E-3</c:v>
                </c:pt>
                <c:pt idx="606">
                  <c:v>4.9420000000000002E-3</c:v>
                </c:pt>
                <c:pt idx="607">
                  <c:v>4.9659999999999999E-3</c:v>
                </c:pt>
                <c:pt idx="608">
                  <c:v>4.9360000000000003E-3</c:v>
                </c:pt>
                <c:pt idx="609">
                  <c:v>4.9540000000000001E-3</c:v>
                </c:pt>
                <c:pt idx="610">
                  <c:v>4.9420000000000002E-3</c:v>
                </c:pt>
                <c:pt idx="611">
                  <c:v>4.9309999999999996E-3</c:v>
                </c:pt>
                <c:pt idx="612">
                  <c:v>4.9540000000000001E-3</c:v>
                </c:pt>
                <c:pt idx="613">
                  <c:v>4.9420000000000002E-3</c:v>
                </c:pt>
                <c:pt idx="614">
                  <c:v>4.9360000000000003E-3</c:v>
                </c:pt>
                <c:pt idx="615">
                  <c:v>4.9540000000000001E-3</c:v>
                </c:pt>
                <c:pt idx="616">
                  <c:v>4.9420000000000002E-3</c:v>
                </c:pt>
                <c:pt idx="617">
                  <c:v>4.9480000000000001E-3</c:v>
                </c:pt>
                <c:pt idx="618">
                  <c:v>4.9420000000000002E-3</c:v>
                </c:pt>
                <c:pt idx="619">
                  <c:v>4.9480000000000001E-3</c:v>
                </c:pt>
                <c:pt idx="620">
                  <c:v>4.9540000000000001E-3</c:v>
                </c:pt>
                <c:pt idx="621">
                  <c:v>4.9480000000000001E-3</c:v>
                </c:pt>
                <c:pt idx="622">
                  <c:v>4.9480000000000001E-3</c:v>
                </c:pt>
                <c:pt idx="623">
                  <c:v>4.9480000000000001E-3</c:v>
                </c:pt>
                <c:pt idx="624">
                  <c:v>4.9480000000000001E-3</c:v>
                </c:pt>
                <c:pt idx="625">
                  <c:v>4.9480000000000001E-3</c:v>
                </c:pt>
                <c:pt idx="626">
                  <c:v>4.9540000000000001E-3</c:v>
                </c:pt>
                <c:pt idx="627">
                  <c:v>4.9420000000000002E-3</c:v>
                </c:pt>
                <c:pt idx="628">
                  <c:v>4.9420000000000002E-3</c:v>
                </c:pt>
                <c:pt idx="629">
                  <c:v>4.9480000000000001E-3</c:v>
                </c:pt>
                <c:pt idx="630">
                  <c:v>4.9309999999999996E-3</c:v>
                </c:pt>
                <c:pt idx="631">
                  <c:v>4.9240000000000004E-3</c:v>
                </c:pt>
                <c:pt idx="632">
                  <c:v>4.9420000000000002E-3</c:v>
                </c:pt>
                <c:pt idx="633">
                  <c:v>4.9360000000000003E-3</c:v>
                </c:pt>
                <c:pt idx="634">
                  <c:v>4.9189999999999998E-3</c:v>
                </c:pt>
                <c:pt idx="635">
                  <c:v>4.9420000000000002E-3</c:v>
                </c:pt>
                <c:pt idx="636">
                  <c:v>4.9659999999999999E-3</c:v>
                </c:pt>
                <c:pt idx="637">
                  <c:v>4.9540000000000001E-3</c:v>
                </c:pt>
                <c:pt idx="638">
                  <c:v>4.9540000000000001E-3</c:v>
                </c:pt>
                <c:pt idx="639">
                  <c:v>4.9480000000000001E-3</c:v>
                </c:pt>
                <c:pt idx="640">
                  <c:v>4.9420000000000002E-3</c:v>
                </c:pt>
                <c:pt idx="641">
                  <c:v>4.9480000000000001E-3</c:v>
                </c:pt>
                <c:pt idx="642">
                  <c:v>4.9480000000000001E-3</c:v>
                </c:pt>
                <c:pt idx="643">
                  <c:v>4.9420000000000002E-3</c:v>
                </c:pt>
                <c:pt idx="644">
                  <c:v>4.96E-3</c:v>
                </c:pt>
                <c:pt idx="645">
                  <c:v>4.9540000000000001E-3</c:v>
                </c:pt>
                <c:pt idx="646">
                  <c:v>4.9360000000000003E-3</c:v>
                </c:pt>
                <c:pt idx="647">
                  <c:v>4.9420000000000002E-3</c:v>
                </c:pt>
                <c:pt idx="648">
                  <c:v>4.9360000000000003E-3</c:v>
                </c:pt>
                <c:pt idx="649">
                  <c:v>4.9360000000000003E-3</c:v>
                </c:pt>
                <c:pt idx="650">
                  <c:v>4.9420000000000002E-3</c:v>
                </c:pt>
                <c:pt idx="651">
                  <c:v>4.9540000000000001E-3</c:v>
                </c:pt>
                <c:pt idx="652">
                  <c:v>4.9420000000000002E-3</c:v>
                </c:pt>
                <c:pt idx="653">
                  <c:v>4.9540000000000001E-3</c:v>
                </c:pt>
                <c:pt idx="654">
                  <c:v>4.9360000000000003E-3</c:v>
                </c:pt>
                <c:pt idx="655">
                  <c:v>4.9420000000000002E-3</c:v>
                </c:pt>
                <c:pt idx="656">
                  <c:v>4.9540000000000001E-3</c:v>
                </c:pt>
                <c:pt idx="657">
                  <c:v>4.9240000000000004E-3</c:v>
                </c:pt>
                <c:pt idx="658">
                  <c:v>4.9540000000000001E-3</c:v>
                </c:pt>
                <c:pt idx="659">
                  <c:v>4.9540000000000001E-3</c:v>
                </c:pt>
                <c:pt idx="660">
                  <c:v>4.9360000000000003E-3</c:v>
                </c:pt>
                <c:pt idx="661">
                  <c:v>4.9420000000000002E-3</c:v>
                </c:pt>
                <c:pt idx="662">
                  <c:v>4.9540000000000001E-3</c:v>
                </c:pt>
                <c:pt idx="663">
                  <c:v>4.96E-3</c:v>
                </c:pt>
                <c:pt idx="664">
                  <c:v>4.9480000000000001E-3</c:v>
                </c:pt>
                <c:pt idx="665">
                  <c:v>4.9309999999999996E-3</c:v>
                </c:pt>
                <c:pt idx="666">
                  <c:v>4.9360000000000003E-3</c:v>
                </c:pt>
                <c:pt idx="667">
                  <c:v>4.9420000000000002E-3</c:v>
                </c:pt>
                <c:pt idx="668">
                  <c:v>4.96E-3</c:v>
                </c:pt>
                <c:pt idx="669">
                  <c:v>4.9540000000000001E-3</c:v>
                </c:pt>
                <c:pt idx="670">
                  <c:v>4.9480000000000001E-3</c:v>
                </c:pt>
                <c:pt idx="671">
                  <c:v>4.9420000000000002E-3</c:v>
                </c:pt>
                <c:pt idx="672">
                  <c:v>4.9540000000000001E-3</c:v>
                </c:pt>
                <c:pt idx="673">
                  <c:v>4.9360000000000003E-3</c:v>
                </c:pt>
                <c:pt idx="674">
                  <c:v>4.96E-3</c:v>
                </c:pt>
                <c:pt idx="675">
                  <c:v>4.9360000000000003E-3</c:v>
                </c:pt>
                <c:pt idx="676">
                  <c:v>4.9309999999999996E-3</c:v>
                </c:pt>
                <c:pt idx="677">
                  <c:v>4.9360000000000003E-3</c:v>
                </c:pt>
                <c:pt idx="678">
                  <c:v>4.9480000000000001E-3</c:v>
                </c:pt>
                <c:pt idx="679">
                  <c:v>4.9309999999999996E-3</c:v>
                </c:pt>
                <c:pt idx="680">
                  <c:v>4.9360000000000003E-3</c:v>
                </c:pt>
                <c:pt idx="681">
                  <c:v>4.9189999999999998E-3</c:v>
                </c:pt>
                <c:pt idx="682">
                  <c:v>4.9309999999999996E-3</c:v>
                </c:pt>
                <c:pt idx="683">
                  <c:v>4.9309999999999996E-3</c:v>
                </c:pt>
                <c:pt idx="684">
                  <c:v>4.9360000000000003E-3</c:v>
                </c:pt>
                <c:pt idx="685">
                  <c:v>4.9240000000000004E-3</c:v>
                </c:pt>
                <c:pt idx="686">
                  <c:v>4.9480000000000001E-3</c:v>
                </c:pt>
                <c:pt idx="687">
                  <c:v>4.9480000000000001E-3</c:v>
                </c:pt>
                <c:pt idx="688">
                  <c:v>4.9420000000000002E-3</c:v>
                </c:pt>
                <c:pt idx="689">
                  <c:v>4.9240000000000004E-3</c:v>
                </c:pt>
                <c:pt idx="690">
                  <c:v>4.9480000000000001E-3</c:v>
                </c:pt>
                <c:pt idx="691">
                  <c:v>4.9360000000000003E-3</c:v>
                </c:pt>
                <c:pt idx="692">
                  <c:v>4.9309999999999996E-3</c:v>
                </c:pt>
                <c:pt idx="693">
                  <c:v>4.9360000000000003E-3</c:v>
                </c:pt>
                <c:pt idx="694">
                  <c:v>4.9360000000000003E-3</c:v>
                </c:pt>
                <c:pt idx="695">
                  <c:v>4.9189999999999998E-3</c:v>
                </c:pt>
                <c:pt idx="696">
                  <c:v>4.9189999999999998E-3</c:v>
                </c:pt>
                <c:pt idx="697">
                  <c:v>4.9420000000000002E-3</c:v>
                </c:pt>
                <c:pt idx="698">
                  <c:v>4.9360000000000003E-3</c:v>
                </c:pt>
                <c:pt idx="699">
                  <c:v>4.9360000000000003E-3</c:v>
                </c:pt>
                <c:pt idx="700">
                  <c:v>4.9309999999999996E-3</c:v>
                </c:pt>
                <c:pt idx="701">
                  <c:v>4.9189999999999998E-3</c:v>
                </c:pt>
                <c:pt idx="702">
                  <c:v>4.9420000000000002E-3</c:v>
                </c:pt>
                <c:pt idx="703">
                  <c:v>4.9189999999999998E-3</c:v>
                </c:pt>
                <c:pt idx="704">
                  <c:v>4.9420000000000002E-3</c:v>
                </c:pt>
                <c:pt idx="705">
                  <c:v>4.9420000000000002E-3</c:v>
                </c:pt>
                <c:pt idx="706">
                  <c:v>4.9480000000000001E-3</c:v>
                </c:pt>
                <c:pt idx="707">
                  <c:v>4.9480000000000001E-3</c:v>
                </c:pt>
                <c:pt idx="708">
                  <c:v>4.9540000000000001E-3</c:v>
                </c:pt>
                <c:pt idx="709">
                  <c:v>4.9309999999999996E-3</c:v>
                </c:pt>
                <c:pt idx="710">
                  <c:v>4.9360000000000003E-3</c:v>
                </c:pt>
                <c:pt idx="711">
                  <c:v>4.9420000000000002E-3</c:v>
                </c:pt>
                <c:pt idx="712">
                  <c:v>4.9240000000000004E-3</c:v>
                </c:pt>
                <c:pt idx="713">
                  <c:v>4.9480000000000001E-3</c:v>
                </c:pt>
                <c:pt idx="714">
                  <c:v>4.9240000000000004E-3</c:v>
                </c:pt>
                <c:pt idx="715">
                  <c:v>4.9360000000000003E-3</c:v>
                </c:pt>
                <c:pt idx="716">
                  <c:v>4.9420000000000002E-3</c:v>
                </c:pt>
                <c:pt idx="717">
                  <c:v>4.9420000000000002E-3</c:v>
                </c:pt>
                <c:pt idx="718">
                  <c:v>4.9420000000000002E-3</c:v>
                </c:pt>
                <c:pt idx="719">
                  <c:v>4.9360000000000003E-3</c:v>
                </c:pt>
                <c:pt idx="720">
                  <c:v>4.9240000000000004E-3</c:v>
                </c:pt>
                <c:pt idx="721">
                  <c:v>4.9420000000000002E-3</c:v>
                </c:pt>
                <c:pt idx="722">
                  <c:v>4.9420000000000002E-3</c:v>
                </c:pt>
                <c:pt idx="723">
                  <c:v>4.9360000000000003E-3</c:v>
                </c:pt>
                <c:pt idx="724">
                  <c:v>4.9480000000000001E-3</c:v>
                </c:pt>
                <c:pt idx="725">
                  <c:v>4.9309999999999996E-3</c:v>
                </c:pt>
                <c:pt idx="726">
                  <c:v>4.9309999999999996E-3</c:v>
                </c:pt>
                <c:pt idx="727">
                  <c:v>4.9360000000000003E-3</c:v>
                </c:pt>
                <c:pt idx="728">
                  <c:v>4.9360000000000003E-3</c:v>
                </c:pt>
                <c:pt idx="729">
                  <c:v>4.9240000000000004E-3</c:v>
                </c:pt>
                <c:pt idx="730">
                  <c:v>4.9309999999999996E-3</c:v>
                </c:pt>
                <c:pt idx="731">
                  <c:v>4.9189999999999998E-3</c:v>
                </c:pt>
                <c:pt idx="732">
                  <c:v>4.9309999999999996E-3</c:v>
                </c:pt>
                <c:pt idx="733">
                  <c:v>4.9309999999999996E-3</c:v>
                </c:pt>
                <c:pt idx="734">
                  <c:v>4.9240000000000004E-3</c:v>
                </c:pt>
                <c:pt idx="735">
                  <c:v>4.9420000000000002E-3</c:v>
                </c:pt>
                <c:pt idx="736">
                  <c:v>4.9360000000000003E-3</c:v>
                </c:pt>
                <c:pt idx="737">
                  <c:v>4.9240000000000004E-3</c:v>
                </c:pt>
                <c:pt idx="738">
                  <c:v>4.9360000000000003E-3</c:v>
                </c:pt>
                <c:pt idx="739">
                  <c:v>4.9360000000000003E-3</c:v>
                </c:pt>
                <c:pt idx="740">
                  <c:v>4.9309999999999996E-3</c:v>
                </c:pt>
                <c:pt idx="741">
                  <c:v>4.9240000000000004E-3</c:v>
                </c:pt>
                <c:pt idx="742">
                  <c:v>4.9420000000000002E-3</c:v>
                </c:pt>
                <c:pt idx="743">
                  <c:v>4.9309999999999996E-3</c:v>
                </c:pt>
                <c:pt idx="744">
                  <c:v>4.9240000000000004E-3</c:v>
                </c:pt>
                <c:pt idx="745">
                  <c:v>4.9240000000000004E-3</c:v>
                </c:pt>
                <c:pt idx="746">
                  <c:v>4.9129999999999998E-3</c:v>
                </c:pt>
                <c:pt idx="747">
                  <c:v>4.9360000000000003E-3</c:v>
                </c:pt>
                <c:pt idx="748">
                  <c:v>4.9240000000000004E-3</c:v>
                </c:pt>
                <c:pt idx="749">
                  <c:v>4.9360000000000003E-3</c:v>
                </c:pt>
                <c:pt idx="750">
                  <c:v>4.9420000000000002E-3</c:v>
                </c:pt>
                <c:pt idx="751">
                  <c:v>4.9240000000000004E-3</c:v>
                </c:pt>
                <c:pt idx="752">
                  <c:v>4.9240000000000004E-3</c:v>
                </c:pt>
                <c:pt idx="753">
                  <c:v>4.9240000000000004E-3</c:v>
                </c:pt>
                <c:pt idx="754">
                  <c:v>4.9480000000000001E-3</c:v>
                </c:pt>
                <c:pt idx="755">
                  <c:v>4.9240000000000004E-3</c:v>
                </c:pt>
                <c:pt idx="756">
                  <c:v>4.9309999999999996E-3</c:v>
                </c:pt>
                <c:pt idx="757">
                  <c:v>4.9189999999999998E-3</c:v>
                </c:pt>
                <c:pt idx="758">
                  <c:v>4.9129999999999998E-3</c:v>
                </c:pt>
                <c:pt idx="759">
                  <c:v>4.9360000000000003E-3</c:v>
                </c:pt>
                <c:pt idx="760">
                  <c:v>4.9360000000000003E-3</c:v>
                </c:pt>
                <c:pt idx="761">
                  <c:v>4.9420000000000002E-3</c:v>
                </c:pt>
                <c:pt idx="762">
                  <c:v>4.9360000000000003E-3</c:v>
                </c:pt>
                <c:pt idx="763">
                  <c:v>4.9240000000000004E-3</c:v>
                </c:pt>
                <c:pt idx="764">
                  <c:v>4.9360000000000003E-3</c:v>
                </c:pt>
                <c:pt idx="765">
                  <c:v>4.9309999999999996E-3</c:v>
                </c:pt>
                <c:pt idx="766">
                  <c:v>4.9240000000000004E-3</c:v>
                </c:pt>
                <c:pt idx="767">
                  <c:v>4.9420000000000002E-3</c:v>
                </c:pt>
                <c:pt idx="768">
                  <c:v>4.96E-3</c:v>
                </c:pt>
                <c:pt idx="769">
                  <c:v>4.9309999999999996E-3</c:v>
                </c:pt>
                <c:pt idx="770">
                  <c:v>4.9360000000000003E-3</c:v>
                </c:pt>
                <c:pt idx="771">
                  <c:v>4.9309999999999996E-3</c:v>
                </c:pt>
                <c:pt idx="772">
                  <c:v>4.9480000000000001E-3</c:v>
                </c:pt>
                <c:pt idx="773">
                  <c:v>4.9360000000000003E-3</c:v>
                </c:pt>
                <c:pt idx="774">
                  <c:v>4.9420000000000002E-3</c:v>
                </c:pt>
                <c:pt idx="775">
                  <c:v>4.9420000000000002E-3</c:v>
                </c:pt>
                <c:pt idx="776">
                  <c:v>4.9240000000000004E-3</c:v>
                </c:pt>
                <c:pt idx="777">
                  <c:v>4.9309999999999996E-3</c:v>
                </c:pt>
                <c:pt idx="778">
                  <c:v>4.9240000000000004E-3</c:v>
                </c:pt>
                <c:pt idx="779">
                  <c:v>4.9309999999999996E-3</c:v>
                </c:pt>
                <c:pt idx="780">
                  <c:v>4.9480000000000001E-3</c:v>
                </c:pt>
                <c:pt idx="781">
                  <c:v>4.9360000000000003E-3</c:v>
                </c:pt>
                <c:pt idx="782">
                  <c:v>4.9309999999999996E-3</c:v>
                </c:pt>
                <c:pt idx="783">
                  <c:v>4.9480000000000001E-3</c:v>
                </c:pt>
                <c:pt idx="784">
                  <c:v>4.9240000000000004E-3</c:v>
                </c:pt>
                <c:pt idx="785">
                  <c:v>4.9309999999999996E-3</c:v>
                </c:pt>
                <c:pt idx="786">
                  <c:v>4.9309999999999996E-3</c:v>
                </c:pt>
                <c:pt idx="787">
                  <c:v>4.9360000000000003E-3</c:v>
                </c:pt>
                <c:pt idx="788">
                  <c:v>4.9309999999999996E-3</c:v>
                </c:pt>
                <c:pt idx="789">
                  <c:v>4.9309999999999996E-3</c:v>
                </c:pt>
                <c:pt idx="790">
                  <c:v>4.9309999999999996E-3</c:v>
                </c:pt>
                <c:pt idx="791">
                  <c:v>4.9420000000000002E-3</c:v>
                </c:pt>
                <c:pt idx="792">
                  <c:v>4.9420000000000002E-3</c:v>
                </c:pt>
                <c:pt idx="793">
                  <c:v>4.9420000000000002E-3</c:v>
                </c:pt>
                <c:pt idx="794">
                  <c:v>4.9309999999999996E-3</c:v>
                </c:pt>
                <c:pt idx="795">
                  <c:v>4.9420000000000002E-3</c:v>
                </c:pt>
                <c:pt idx="796">
                  <c:v>4.9240000000000004E-3</c:v>
                </c:pt>
                <c:pt idx="797">
                  <c:v>4.9480000000000001E-3</c:v>
                </c:pt>
                <c:pt idx="798">
                  <c:v>4.9420000000000002E-3</c:v>
                </c:pt>
                <c:pt idx="799">
                  <c:v>4.9309999999999996E-3</c:v>
                </c:pt>
                <c:pt idx="800">
                  <c:v>4.9240000000000004E-3</c:v>
                </c:pt>
                <c:pt idx="801">
                  <c:v>4.9360000000000003E-3</c:v>
                </c:pt>
                <c:pt idx="802">
                  <c:v>4.9189999999999998E-3</c:v>
                </c:pt>
                <c:pt idx="803">
                  <c:v>4.9309999999999996E-3</c:v>
                </c:pt>
                <c:pt idx="804">
                  <c:v>4.9240000000000004E-3</c:v>
                </c:pt>
                <c:pt idx="805">
                  <c:v>4.9309999999999996E-3</c:v>
                </c:pt>
                <c:pt idx="806">
                  <c:v>4.9420000000000002E-3</c:v>
                </c:pt>
                <c:pt idx="807">
                  <c:v>4.9420000000000002E-3</c:v>
                </c:pt>
                <c:pt idx="808">
                  <c:v>4.9129999999999998E-3</c:v>
                </c:pt>
                <c:pt idx="809">
                  <c:v>4.9189999999999998E-3</c:v>
                </c:pt>
                <c:pt idx="810">
                  <c:v>4.9240000000000004E-3</c:v>
                </c:pt>
                <c:pt idx="811">
                  <c:v>4.9129999999999998E-3</c:v>
                </c:pt>
                <c:pt idx="812">
                  <c:v>4.9069999999999999E-3</c:v>
                </c:pt>
                <c:pt idx="813">
                  <c:v>4.9240000000000004E-3</c:v>
                </c:pt>
                <c:pt idx="814">
                  <c:v>4.9189999999999998E-3</c:v>
                </c:pt>
                <c:pt idx="815">
                  <c:v>4.9129999999999998E-3</c:v>
                </c:pt>
                <c:pt idx="816">
                  <c:v>4.9129999999999998E-3</c:v>
                </c:pt>
                <c:pt idx="817">
                  <c:v>4.9240000000000004E-3</c:v>
                </c:pt>
                <c:pt idx="818">
                  <c:v>4.9189999999999998E-3</c:v>
                </c:pt>
                <c:pt idx="819">
                  <c:v>4.9189999999999998E-3</c:v>
                </c:pt>
                <c:pt idx="820">
                  <c:v>4.9129999999999998E-3</c:v>
                </c:pt>
                <c:pt idx="821">
                  <c:v>4.9240000000000004E-3</c:v>
                </c:pt>
                <c:pt idx="822">
                  <c:v>4.9129999999999998E-3</c:v>
                </c:pt>
                <c:pt idx="823">
                  <c:v>4.9129999999999998E-3</c:v>
                </c:pt>
                <c:pt idx="824">
                  <c:v>4.9129999999999998E-3</c:v>
                </c:pt>
                <c:pt idx="825">
                  <c:v>4.9189999999999998E-3</c:v>
                </c:pt>
                <c:pt idx="826">
                  <c:v>4.9069999999999999E-3</c:v>
                </c:pt>
                <c:pt idx="827">
                  <c:v>4.9189999999999998E-3</c:v>
                </c:pt>
                <c:pt idx="828">
                  <c:v>4.9360000000000003E-3</c:v>
                </c:pt>
                <c:pt idx="829">
                  <c:v>4.9129999999999998E-3</c:v>
                </c:pt>
                <c:pt idx="830">
                  <c:v>4.9309999999999996E-3</c:v>
                </c:pt>
                <c:pt idx="831">
                  <c:v>4.9129999999999998E-3</c:v>
                </c:pt>
                <c:pt idx="832">
                  <c:v>4.9129999999999998E-3</c:v>
                </c:pt>
                <c:pt idx="833">
                  <c:v>4.9129999999999998E-3</c:v>
                </c:pt>
                <c:pt idx="834">
                  <c:v>4.9129999999999998E-3</c:v>
                </c:pt>
                <c:pt idx="835">
                  <c:v>4.9129999999999998E-3</c:v>
                </c:pt>
                <c:pt idx="836">
                  <c:v>4.9240000000000004E-3</c:v>
                </c:pt>
                <c:pt idx="837">
                  <c:v>4.9189999999999998E-3</c:v>
                </c:pt>
                <c:pt idx="838">
                  <c:v>4.9129999999999998E-3</c:v>
                </c:pt>
                <c:pt idx="839">
                  <c:v>4.9129999999999998E-3</c:v>
                </c:pt>
                <c:pt idx="840">
                  <c:v>4.9069999999999999E-3</c:v>
                </c:pt>
                <c:pt idx="841">
                  <c:v>4.9189999999999998E-3</c:v>
                </c:pt>
                <c:pt idx="842">
                  <c:v>4.9129999999999998E-3</c:v>
                </c:pt>
                <c:pt idx="843">
                  <c:v>4.9129999999999998E-3</c:v>
                </c:pt>
                <c:pt idx="844">
                  <c:v>4.9360000000000003E-3</c:v>
                </c:pt>
                <c:pt idx="845">
                  <c:v>4.9189999999999998E-3</c:v>
                </c:pt>
                <c:pt idx="846">
                  <c:v>4.9129999999999998E-3</c:v>
                </c:pt>
                <c:pt idx="847">
                  <c:v>4.9189999999999998E-3</c:v>
                </c:pt>
                <c:pt idx="848">
                  <c:v>4.9309999999999996E-3</c:v>
                </c:pt>
                <c:pt idx="849">
                  <c:v>4.9129999999999998E-3</c:v>
                </c:pt>
                <c:pt idx="850">
                  <c:v>4.9189999999999998E-3</c:v>
                </c:pt>
                <c:pt idx="851">
                  <c:v>4.9420000000000002E-3</c:v>
                </c:pt>
                <c:pt idx="852">
                  <c:v>4.9309999999999996E-3</c:v>
                </c:pt>
                <c:pt idx="853">
                  <c:v>4.9420000000000002E-3</c:v>
                </c:pt>
                <c:pt idx="854">
                  <c:v>4.9309999999999996E-3</c:v>
                </c:pt>
                <c:pt idx="855">
                  <c:v>4.9240000000000004E-3</c:v>
                </c:pt>
                <c:pt idx="856">
                  <c:v>4.9240000000000004E-3</c:v>
                </c:pt>
                <c:pt idx="857">
                  <c:v>4.9189999999999998E-3</c:v>
                </c:pt>
                <c:pt idx="858">
                  <c:v>4.9069999999999999E-3</c:v>
                </c:pt>
                <c:pt idx="859">
                  <c:v>4.9309999999999996E-3</c:v>
                </c:pt>
                <c:pt idx="860">
                  <c:v>4.9189999999999998E-3</c:v>
                </c:pt>
                <c:pt idx="861">
                  <c:v>4.9189999999999998E-3</c:v>
                </c:pt>
                <c:pt idx="862">
                  <c:v>4.9129999999999998E-3</c:v>
                </c:pt>
                <c:pt idx="863">
                  <c:v>4.9189999999999998E-3</c:v>
                </c:pt>
                <c:pt idx="864">
                  <c:v>4.9189999999999998E-3</c:v>
                </c:pt>
                <c:pt idx="865">
                  <c:v>4.901E-3</c:v>
                </c:pt>
                <c:pt idx="866">
                  <c:v>4.9069999999999999E-3</c:v>
                </c:pt>
                <c:pt idx="867">
                  <c:v>4.9129999999999998E-3</c:v>
                </c:pt>
                <c:pt idx="868">
                  <c:v>4.9069999999999999E-3</c:v>
                </c:pt>
                <c:pt idx="869">
                  <c:v>4.9129999999999998E-3</c:v>
                </c:pt>
                <c:pt idx="870">
                  <c:v>4.9129999999999998E-3</c:v>
                </c:pt>
                <c:pt idx="871">
                  <c:v>4.9240000000000004E-3</c:v>
                </c:pt>
                <c:pt idx="872">
                  <c:v>4.9129999999999998E-3</c:v>
                </c:pt>
                <c:pt idx="873">
                  <c:v>4.9129999999999998E-3</c:v>
                </c:pt>
                <c:pt idx="874">
                  <c:v>4.9309999999999996E-3</c:v>
                </c:pt>
                <c:pt idx="875">
                  <c:v>4.9189999999999998E-3</c:v>
                </c:pt>
                <c:pt idx="876">
                  <c:v>4.9189999999999998E-3</c:v>
                </c:pt>
                <c:pt idx="877">
                  <c:v>4.9129999999999998E-3</c:v>
                </c:pt>
                <c:pt idx="878">
                  <c:v>4.9189999999999998E-3</c:v>
                </c:pt>
                <c:pt idx="879">
                  <c:v>4.9189999999999998E-3</c:v>
                </c:pt>
                <c:pt idx="880">
                  <c:v>4.9129999999999998E-3</c:v>
                </c:pt>
                <c:pt idx="881">
                  <c:v>4.9189999999999998E-3</c:v>
                </c:pt>
                <c:pt idx="882">
                  <c:v>4.901E-3</c:v>
                </c:pt>
                <c:pt idx="883">
                  <c:v>4.9240000000000004E-3</c:v>
                </c:pt>
                <c:pt idx="884">
                  <c:v>4.9240000000000004E-3</c:v>
                </c:pt>
                <c:pt idx="885">
                  <c:v>4.9240000000000004E-3</c:v>
                </c:pt>
                <c:pt idx="886">
                  <c:v>4.9069999999999999E-3</c:v>
                </c:pt>
                <c:pt idx="887">
                  <c:v>4.9129999999999998E-3</c:v>
                </c:pt>
                <c:pt idx="888">
                  <c:v>4.9189999999999998E-3</c:v>
                </c:pt>
                <c:pt idx="889">
                  <c:v>4.9069999999999999E-3</c:v>
                </c:pt>
                <c:pt idx="890">
                  <c:v>4.9129999999999998E-3</c:v>
                </c:pt>
                <c:pt idx="891">
                  <c:v>4.9129999999999998E-3</c:v>
                </c:pt>
                <c:pt idx="892">
                  <c:v>4.9189999999999998E-3</c:v>
                </c:pt>
                <c:pt idx="893">
                  <c:v>4.9360000000000003E-3</c:v>
                </c:pt>
                <c:pt idx="894">
                  <c:v>4.9240000000000004E-3</c:v>
                </c:pt>
                <c:pt idx="895">
                  <c:v>4.9240000000000004E-3</c:v>
                </c:pt>
                <c:pt idx="896">
                  <c:v>4.9129999999999998E-3</c:v>
                </c:pt>
                <c:pt idx="897">
                  <c:v>4.9069999999999999E-3</c:v>
                </c:pt>
                <c:pt idx="898">
                  <c:v>4.9129999999999998E-3</c:v>
                </c:pt>
                <c:pt idx="899">
                  <c:v>4.901E-3</c:v>
                </c:pt>
                <c:pt idx="900">
                  <c:v>4.9129999999999998E-3</c:v>
                </c:pt>
                <c:pt idx="901">
                  <c:v>4.9129999999999998E-3</c:v>
                </c:pt>
                <c:pt idx="902">
                  <c:v>4.9129999999999998E-3</c:v>
                </c:pt>
                <c:pt idx="903">
                  <c:v>4.9189999999999998E-3</c:v>
                </c:pt>
                <c:pt idx="904">
                  <c:v>4.9129999999999998E-3</c:v>
                </c:pt>
                <c:pt idx="905">
                  <c:v>4.9189999999999998E-3</c:v>
                </c:pt>
                <c:pt idx="906">
                  <c:v>4.9069999999999999E-3</c:v>
                </c:pt>
                <c:pt idx="907">
                  <c:v>4.9129999999999998E-3</c:v>
                </c:pt>
                <c:pt idx="908">
                  <c:v>4.9129999999999998E-3</c:v>
                </c:pt>
                <c:pt idx="909">
                  <c:v>4.9129999999999998E-3</c:v>
                </c:pt>
                <c:pt idx="910">
                  <c:v>4.9129999999999998E-3</c:v>
                </c:pt>
                <c:pt idx="911">
                  <c:v>4.9360000000000003E-3</c:v>
                </c:pt>
                <c:pt idx="912">
                  <c:v>4.9129999999999998E-3</c:v>
                </c:pt>
                <c:pt idx="913">
                  <c:v>4.9069999999999999E-3</c:v>
                </c:pt>
                <c:pt idx="914">
                  <c:v>4.9240000000000004E-3</c:v>
                </c:pt>
                <c:pt idx="915">
                  <c:v>4.9129999999999998E-3</c:v>
                </c:pt>
                <c:pt idx="916">
                  <c:v>4.9309999999999996E-3</c:v>
                </c:pt>
                <c:pt idx="917">
                  <c:v>4.9189999999999998E-3</c:v>
                </c:pt>
                <c:pt idx="918">
                  <c:v>4.9309999999999996E-3</c:v>
                </c:pt>
                <c:pt idx="919">
                  <c:v>4.9069999999999999E-3</c:v>
                </c:pt>
                <c:pt idx="920">
                  <c:v>4.9240000000000004E-3</c:v>
                </c:pt>
                <c:pt idx="921">
                  <c:v>4.9240000000000004E-3</c:v>
                </c:pt>
                <c:pt idx="922">
                  <c:v>4.9189999999999998E-3</c:v>
                </c:pt>
                <c:pt idx="923">
                  <c:v>4.9129999999999998E-3</c:v>
                </c:pt>
                <c:pt idx="924">
                  <c:v>4.9129999999999998E-3</c:v>
                </c:pt>
                <c:pt idx="925">
                  <c:v>4.9189999999999998E-3</c:v>
                </c:pt>
                <c:pt idx="926">
                  <c:v>4.9129999999999998E-3</c:v>
                </c:pt>
                <c:pt idx="927">
                  <c:v>4.9240000000000004E-3</c:v>
                </c:pt>
                <c:pt idx="928">
                  <c:v>4.9189999999999998E-3</c:v>
                </c:pt>
                <c:pt idx="929">
                  <c:v>4.9360000000000003E-3</c:v>
                </c:pt>
                <c:pt idx="930">
                  <c:v>4.9240000000000004E-3</c:v>
                </c:pt>
                <c:pt idx="931">
                  <c:v>4.9129999999999998E-3</c:v>
                </c:pt>
                <c:pt idx="932">
                  <c:v>4.9069999999999999E-3</c:v>
                </c:pt>
                <c:pt idx="933">
                  <c:v>4.9240000000000004E-3</c:v>
                </c:pt>
                <c:pt idx="934">
                  <c:v>4.9129999999999998E-3</c:v>
                </c:pt>
                <c:pt idx="935">
                  <c:v>4.9240000000000004E-3</c:v>
                </c:pt>
                <c:pt idx="936">
                  <c:v>4.9129999999999998E-3</c:v>
                </c:pt>
                <c:pt idx="937">
                  <c:v>4.9129999999999998E-3</c:v>
                </c:pt>
                <c:pt idx="938">
                  <c:v>4.9129999999999998E-3</c:v>
                </c:pt>
                <c:pt idx="939">
                  <c:v>4.9309999999999996E-3</c:v>
                </c:pt>
                <c:pt idx="940">
                  <c:v>4.9069999999999999E-3</c:v>
                </c:pt>
                <c:pt idx="941">
                  <c:v>4.9069999999999999E-3</c:v>
                </c:pt>
                <c:pt idx="942">
                  <c:v>4.9069999999999999E-3</c:v>
                </c:pt>
                <c:pt idx="943">
                  <c:v>4.9129999999999998E-3</c:v>
                </c:pt>
                <c:pt idx="944">
                  <c:v>4.9069999999999999E-3</c:v>
                </c:pt>
                <c:pt idx="945">
                  <c:v>4.9129999999999998E-3</c:v>
                </c:pt>
                <c:pt idx="946">
                  <c:v>4.9240000000000004E-3</c:v>
                </c:pt>
                <c:pt idx="947">
                  <c:v>4.9069999999999999E-3</c:v>
                </c:pt>
                <c:pt idx="948">
                  <c:v>4.901E-3</c:v>
                </c:pt>
                <c:pt idx="949">
                  <c:v>4.895E-3</c:v>
                </c:pt>
                <c:pt idx="950">
                  <c:v>4.9129999999999998E-3</c:v>
                </c:pt>
                <c:pt idx="951">
                  <c:v>4.901E-3</c:v>
                </c:pt>
                <c:pt idx="952">
                  <c:v>4.9240000000000004E-3</c:v>
                </c:pt>
                <c:pt idx="953">
                  <c:v>4.9129999999999998E-3</c:v>
                </c:pt>
                <c:pt idx="954">
                  <c:v>4.9069999999999999E-3</c:v>
                </c:pt>
                <c:pt idx="955">
                  <c:v>4.9129999999999998E-3</c:v>
                </c:pt>
                <c:pt idx="956">
                  <c:v>4.9069999999999999E-3</c:v>
                </c:pt>
                <c:pt idx="957">
                  <c:v>4.9069999999999999E-3</c:v>
                </c:pt>
                <c:pt idx="958">
                  <c:v>4.901E-3</c:v>
                </c:pt>
                <c:pt idx="959">
                  <c:v>4.9069999999999999E-3</c:v>
                </c:pt>
                <c:pt idx="960">
                  <c:v>4.9069999999999999E-3</c:v>
                </c:pt>
                <c:pt idx="961">
                  <c:v>4.9129999999999998E-3</c:v>
                </c:pt>
                <c:pt idx="962">
                  <c:v>4.9069999999999999E-3</c:v>
                </c:pt>
                <c:pt idx="963">
                  <c:v>4.895E-3</c:v>
                </c:pt>
                <c:pt idx="964">
                  <c:v>4.9069999999999999E-3</c:v>
                </c:pt>
                <c:pt idx="965">
                  <c:v>4.9129999999999998E-3</c:v>
                </c:pt>
                <c:pt idx="966">
                  <c:v>4.9069999999999999E-3</c:v>
                </c:pt>
                <c:pt idx="967">
                  <c:v>4.9069999999999999E-3</c:v>
                </c:pt>
                <c:pt idx="968">
                  <c:v>4.9189999999999998E-3</c:v>
                </c:pt>
                <c:pt idx="969">
                  <c:v>4.9069999999999999E-3</c:v>
                </c:pt>
                <c:pt idx="970">
                  <c:v>4.9069999999999999E-3</c:v>
                </c:pt>
                <c:pt idx="971">
                  <c:v>4.901E-3</c:v>
                </c:pt>
                <c:pt idx="972">
                  <c:v>4.9129999999999998E-3</c:v>
                </c:pt>
                <c:pt idx="973">
                  <c:v>4.901E-3</c:v>
                </c:pt>
                <c:pt idx="974">
                  <c:v>4.9240000000000004E-3</c:v>
                </c:pt>
                <c:pt idx="975">
                  <c:v>4.9360000000000003E-3</c:v>
                </c:pt>
                <c:pt idx="976">
                  <c:v>4.9189999999999998E-3</c:v>
                </c:pt>
                <c:pt idx="977">
                  <c:v>4.901E-3</c:v>
                </c:pt>
                <c:pt idx="978">
                  <c:v>4.9129999999999998E-3</c:v>
                </c:pt>
                <c:pt idx="979">
                  <c:v>4.9069999999999999E-3</c:v>
                </c:pt>
                <c:pt idx="980">
                  <c:v>4.9129999999999998E-3</c:v>
                </c:pt>
                <c:pt idx="981">
                  <c:v>4.9189999999999998E-3</c:v>
                </c:pt>
                <c:pt idx="982">
                  <c:v>4.9240000000000004E-3</c:v>
                </c:pt>
                <c:pt idx="983">
                  <c:v>4.9240000000000004E-3</c:v>
                </c:pt>
                <c:pt idx="984">
                  <c:v>4.9240000000000004E-3</c:v>
                </c:pt>
                <c:pt idx="985">
                  <c:v>4.9240000000000004E-3</c:v>
                </c:pt>
                <c:pt idx="986">
                  <c:v>4.9309999999999996E-3</c:v>
                </c:pt>
                <c:pt idx="987">
                  <c:v>4.9189999999999998E-3</c:v>
                </c:pt>
                <c:pt idx="988">
                  <c:v>4.9129999999999998E-3</c:v>
                </c:pt>
                <c:pt idx="989">
                  <c:v>4.9129999999999998E-3</c:v>
                </c:pt>
                <c:pt idx="990">
                  <c:v>4.9189999999999998E-3</c:v>
                </c:pt>
                <c:pt idx="991">
                  <c:v>4.9129999999999998E-3</c:v>
                </c:pt>
                <c:pt idx="992">
                  <c:v>4.9129999999999998E-3</c:v>
                </c:pt>
                <c:pt idx="993">
                  <c:v>4.9129999999999998E-3</c:v>
                </c:pt>
                <c:pt idx="994">
                  <c:v>4.9240000000000004E-3</c:v>
                </c:pt>
                <c:pt idx="995">
                  <c:v>4.9129999999999998E-3</c:v>
                </c:pt>
                <c:pt idx="996">
                  <c:v>4.9069999999999999E-3</c:v>
                </c:pt>
                <c:pt idx="997">
                  <c:v>4.9129999999999998E-3</c:v>
                </c:pt>
                <c:pt idx="998">
                  <c:v>4.9069999999999999E-3</c:v>
                </c:pt>
                <c:pt idx="999">
                  <c:v>4.901E-3</c:v>
                </c:pt>
                <c:pt idx="1000">
                  <c:v>4.901E-3</c:v>
                </c:pt>
                <c:pt idx="1001">
                  <c:v>4.9069999999999999E-3</c:v>
                </c:pt>
                <c:pt idx="1002">
                  <c:v>4.9189999999999998E-3</c:v>
                </c:pt>
                <c:pt idx="1003">
                  <c:v>4.9189999999999998E-3</c:v>
                </c:pt>
                <c:pt idx="1004">
                  <c:v>4.9069999999999999E-3</c:v>
                </c:pt>
                <c:pt idx="1005">
                  <c:v>4.901E-3</c:v>
                </c:pt>
                <c:pt idx="1006">
                  <c:v>4.9069999999999999E-3</c:v>
                </c:pt>
                <c:pt idx="1007">
                  <c:v>4.9189999999999998E-3</c:v>
                </c:pt>
                <c:pt idx="1008">
                  <c:v>4.9069999999999999E-3</c:v>
                </c:pt>
                <c:pt idx="1009">
                  <c:v>4.9069999999999999E-3</c:v>
                </c:pt>
                <c:pt idx="1010">
                  <c:v>4.9069999999999999E-3</c:v>
                </c:pt>
                <c:pt idx="1011">
                  <c:v>4.9069999999999999E-3</c:v>
                </c:pt>
                <c:pt idx="1012">
                  <c:v>4.901E-3</c:v>
                </c:pt>
                <c:pt idx="1013">
                  <c:v>4.901E-3</c:v>
                </c:pt>
                <c:pt idx="1014">
                  <c:v>4.9129999999999998E-3</c:v>
                </c:pt>
                <c:pt idx="1015">
                  <c:v>4.901E-3</c:v>
                </c:pt>
                <c:pt idx="1016">
                  <c:v>4.901E-3</c:v>
                </c:pt>
                <c:pt idx="1017">
                  <c:v>4.9069999999999999E-3</c:v>
                </c:pt>
                <c:pt idx="1018">
                  <c:v>4.901E-3</c:v>
                </c:pt>
                <c:pt idx="1019">
                  <c:v>4.9129999999999998E-3</c:v>
                </c:pt>
                <c:pt idx="1020">
                  <c:v>4.9129999999999998E-3</c:v>
                </c:pt>
                <c:pt idx="1021">
                  <c:v>4.9069999999999999E-3</c:v>
                </c:pt>
                <c:pt idx="1022">
                  <c:v>4.9069999999999999E-3</c:v>
                </c:pt>
                <c:pt idx="1023">
                  <c:v>4.9069999999999999E-3</c:v>
                </c:pt>
                <c:pt idx="1024">
                  <c:v>4.9069999999999999E-3</c:v>
                </c:pt>
                <c:pt idx="1025">
                  <c:v>4.9189999999999998E-3</c:v>
                </c:pt>
                <c:pt idx="1026">
                  <c:v>4.895E-3</c:v>
                </c:pt>
                <c:pt idx="1027">
                  <c:v>4.9129999999999998E-3</c:v>
                </c:pt>
                <c:pt idx="1028">
                  <c:v>4.901E-3</c:v>
                </c:pt>
                <c:pt idx="1029">
                  <c:v>4.9129999999999998E-3</c:v>
                </c:pt>
                <c:pt idx="1030">
                  <c:v>4.9189999999999998E-3</c:v>
                </c:pt>
                <c:pt idx="1031">
                  <c:v>4.9129999999999998E-3</c:v>
                </c:pt>
                <c:pt idx="1032">
                  <c:v>4.9309999999999996E-3</c:v>
                </c:pt>
                <c:pt idx="1033">
                  <c:v>4.901E-3</c:v>
                </c:pt>
                <c:pt idx="1034">
                  <c:v>4.9129999999999998E-3</c:v>
                </c:pt>
                <c:pt idx="1035">
                  <c:v>4.9129999999999998E-3</c:v>
                </c:pt>
                <c:pt idx="1036">
                  <c:v>4.901E-3</c:v>
                </c:pt>
                <c:pt idx="1037">
                  <c:v>4.9069999999999999E-3</c:v>
                </c:pt>
                <c:pt idx="1038">
                  <c:v>4.9129999999999998E-3</c:v>
                </c:pt>
                <c:pt idx="1039">
                  <c:v>4.9129999999999998E-3</c:v>
                </c:pt>
                <c:pt idx="1040">
                  <c:v>4.9069999999999999E-3</c:v>
                </c:pt>
                <c:pt idx="1041">
                  <c:v>4.9129999999999998E-3</c:v>
                </c:pt>
                <c:pt idx="1042">
                  <c:v>4.901E-3</c:v>
                </c:pt>
                <c:pt idx="1043">
                  <c:v>4.895E-3</c:v>
                </c:pt>
                <c:pt idx="1044">
                  <c:v>4.9129999999999998E-3</c:v>
                </c:pt>
                <c:pt idx="1045">
                  <c:v>4.9189999999999998E-3</c:v>
                </c:pt>
                <c:pt idx="1046">
                  <c:v>4.9189999999999998E-3</c:v>
                </c:pt>
                <c:pt idx="1047">
                  <c:v>4.9069999999999999E-3</c:v>
                </c:pt>
                <c:pt idx="1048">
                  <c:v>4.9069999999999999E-3</c:v>
                </c:pt>
                <c:pt idx="1049">
                  <c:v>4.901E-3</c:v>
                </c:pt>
                <c:pt idx="1050">
                  <c:v>4.901E-3</c:v>
                </c:pt>
                <c:pt idx="1051">
                  <c:v>4.9129999999999998E-3</c:v>
                </c:pt>
                <c:pt idx="1052">
                  <c:v>4.895E-3</c:v>
                </c:pt>
                <c:pt idx="1053">
                  <c:v>4.901E-3</c:v>
                </c:pt>
                <c:pt idx="1054">
                  <c:v>4.9189999999999998E-3</c:v>
                </c:pt>
                <c:pt idx="1055">
                  <c:v>4.901E-3</c:v>
                </c:pt>
                <c:pt idx="1056">
                  <c:v>4.9129999999999998E-3</c:v>
                </c:pt>
                <c:pt idx="1057">
                  <c:v>4.9129999999999998E-3</c:v>
                </c:pt>
                <c:pt idx="1058">
                  <c:v>4.9189999999999998E-3</c:v>
                </c:pt>
                <c:pt idx="1059">
                  <c:v>4.901E-3</c:v>
                </c:pt>
                <c:pt idx="1060">
                  <c:v>4.9129999999999998E-3</c:v>
                </c:pt>
                <c:pt idx="1061">
                  <c:v>4.901E-3</c:v>
                </c:pt>
                <c:pt idx="1062">
                  <c:v>4.9129999999999998E-3</c:v>
                </c:pt>
                <c:pt idx="1063">
                  <c:v>4.9189999999999998E-3</c:v>
                </c:pt>
                <c:pt idx="1064">
                  <c:v>4.9069999999999999E-3</c:v>
                </c:pt>
                <c:pt idx="1065">
                  <c:v>4.9189999999999998E-3</c:v>
                </c:pt>
                <c:pt idx="1066">
                  <c:v>4.9129999999999998E-3</c:v>
                </c:pt>
                <c:pt idx="1067">
                  <c:v>4.9129999999999998E-3</c:v>
                </c:pt>
                <c:pt idx="1068">
                  <c:v>4.9189999999999998E-3</c:v>
                </c:pt>
                <c:pt idx="1069">
                  <c:v>4.901E-3</c:v>
                </c:pt>
                <c:pt idx="1070">
                  <c:v>4.9129999999999998E-3</c:v>
                </c:pt>
                <c:pt idx="1071">
                  <c:v>4.9189999999999998E-3</c:v>
                </c:pt>
                <c:pt idx="1072">
                  <c:v>4.9069999999999999E-3</c:v>
                </c:pt>
                <c:pt idx="1073">
                  <c:v>4.9069999999999999E-3</c:v>
                </c:pt>
                <c:pt idx="1074">
                  <c:v>4.9129999999999998E-3</c:v>
                </c:pt>
                <c:pt idx="1075">
                  <c:v>4.895E-3</c:v>
                </c:pt>
                <c:pt idx="1076">
                  <c:v>4.9129999999999998E-3</c:v>
                </c:pt>
                <c:pt idx="1077">
                  <c:v>4.9069999999999999E-3</c:v>
                </c:pt>
                <c:pt idx="1078">
                  <c:v>4.9069999999999999E-3</c:v>
                </c:pt>
                <c:pt idx="1079">
                  <c:v>4.901E-3</c:v>
                </c:pt>
                <c:pt idx="1080">
                  <c:v>4.9069999999999999E-3</c:v>
                </c:pt>
                <c:pt idx="1081">
                  <c:v>4.895E-3</c:v>
                </c:pt>
                <c:pt idx="1082">
                  <c:v>4.9129999999999998E-3</c:v>
                </c:pt>
                <c:pt idx="1083">
                  <c:v>4.901E-3</c:v>
                </c:pt>
                <c:pt idx="1084">
                  <c:v>4.9069999999999999E-3</c:v>
                </c:pt>
                <c:pt idx="1085">
                  <c:v>4.901E-3</c:v>
                </c:pt>
                <c:pt idx="1086">
                  <c:v>4.895E-3</c:v>
                </c:pt>
                <c:pt idx="1087">
                  <c:v>4.9069999999999999E-3</c:v>
                </c:pt>
                <c:pt idx="1088">
                  <c:v>4.9069999999999999E-3</c:v>
                </c:pt>
                <c:pt idx="1089">
                  <c:v>4.9129999999999998E-3</c:v>
                </c:pt>
                <c:pt idx="1090">
                  <c:v>4.901E-3</c:v>
                </c:pt>
                <c:pt idx="1091">
                  <c:v>4.901E-3</c:v>
                </c:pt>
                <c:pt idx="1092">
                  <c:v>4.901E-3</c:v>
                </c:pt>
                <c:pt idx="1093">
                  <c:v>4.8890000000000001E-3</c:v>
                </c:pt>
                <c:pt idx="1094">
                  <c:v>4.9069999999999999E-3</c:v>
                </c:pt>
                <c:pt idx="1095">
                  <c:v>4.9069999999999999E-3</c:v>
                </c:pt>
                <c:pt idx="1096">
                  <c:v>4.9189999999999998E-3</c:v>
                </c:pt>
                <c:pt idx="1097">
                  <c:v>4.9129999999999998E-3</c:v>
                </c:pt>
                <c:pt idx="1098">
                  <c:v>4.901E-3</c:v>
                </c:pt>
                <c:pt idx="1099">
                  <c:v>4.901E-3</c:v>
                </c:pt>
                <c:pt idx="1100">
                  <c:v>4.901E-3</c:v>
                </c:pt>
                <c:pt idx="1101">
                  <c:v>4.901E-3</c:v>
                </c:pt>
                <c:pt idx="1102">
                  <c:v>4.895E-3</c:v>
                </c:pt>
                <c:pt idx="1103">
                  <c:v>4.9129999999999998E-3</c:v>
                </c:pt>
                <c:pt idx="1104">
                  <c:v>4.9069999999999999E-3</c:v>
                </c:pt>
                <c:pt idx="1105">
                  <c:v>4.9129999999999998E-3</c:v>
                </c:pt>
                <c:pt idx="1106">
                  <c:v>4.901E-3</c:v>
                </c:pt>
                <c:pt idx="1107">
                  <c:v>4.895E-3</c:v>
                </c:pt>
                <c:pt idx="1108">
                  <c:v>4.9240000000000004E-3</c:v>
                </c:pt>
                <c:pt idx="1109">
                  <c:v>4.901E-3</c:v>
                </c:pt>
                <c:pt idx="1110">
                  <c:v>4.9069999999999999E-3</c:v>
                </c:pt>
                <c:pt idx="1111">
                  <c:v>4.8890000000000001E-3</c:v>
                </c:pt>
                <c:pt idx="1112">
                  <c:v>4.9069999999999999E-3</c:v>
                </c:pt>
                <c:pt idx="1113">
                  <c:v>4.901E-3</c:v>
                </c:pt>
                <c:pt idx="1114">
                  <c:v>4.9069999999999999E-3</c:v>
                </c:pt>
                <c:pt idx="1115">
                  <c:v>4.9129999999999998E-3</c:v>
                </c:pt>
                <c:pt idx="1116">
                  <c:v>4.9069999999999999E-3</c:v>
                </c:pt>
                <c:pt idx="1117">
                  <c:v>4.9069999999999999E-3</c:v>
                </c:pt>
                <c:pt idx="1118">
                  <c:v>4.895E-3</c:v>
                </c:pt>
                <c:pt idx="1119">
                  <c:v>4.9069999999999999E-3</c:v>
                </c:pt>
                <c:pt idx="1120">
                  <c:v>4.901E-3</c:v>
                </c:pt>
                <c:pt idx="1121">
                  <c:v>4.9129999999999998E-3</c:v>
                </c:pt>
                <c:pt idx="1122">
                  <c:v>4.9240000000000004E-3</c:v>
                </c:pt>
                <c:pt idx="1123">
                  <c:v>4.9189999999999998E-3</c:v>
                </c:pt>
                <c:pt idx="1124">
                  <c:v>4.9189999999999998E-3</c:v>
                </c:pt>
                <c:pt idx="1125">
                  <c:v>4.9069999999999999E-3</c:v>
                </c:pt>
                <c:pt idx="1126">
                  <c:v>4.9069999999999999E-3</c:v>
                </c:pt>
                <c:pt idx="1127">
                  <c:v>4.9129999999999998E-3</c:v>
                </c:pt>
                <c:pt idx="1128">
                  <c:v>4.901E-3</c:v>
                </c:pt>
                <c:pt idx="1129">
                  <c:v>4.901E-3</c:v>
                </c:pt>
                <c:pt idx="1130">
                  <c:v>4.895E-3</c:v>
                </c:pt>
                <c:pt idx="1131">
                  <c:v>4.9069999999999999E-3</c:v>
                </c:pt>
                <c:pt idx="1132">
                  <c:v>4.901E-3</c:v>
                </c:pt>
                <c:pt idx="1133">
                  <c:v>4.8890000000000001E-3</c:v>
                </c:pt>
                <c:pt idx="1134">
                  <c:v>4.901E-3</c:v>
                </c:pt>
                <c:pt idx="1135">
                  <c:v>4.901E-3</c:v>
                </c:pt>
                <c:pt idx="1136">
                  <c:v>4.8890000000000001E-3</c:v>
                </c:pt>
                <c:pt idx="1137">
                  <c:v>4.8890000000000001E-3</c:v>
                </c:pt>
                <c:pt idx="1138">
                  <c:v>4.895E-3</c:v>
                </c:pt>
                <c:pt idx="1139">
                  <c:v>4.9069999999999999E-3</c:v>
                </c:pt>
                <c:pt idx="1140">
                  <c:v>4.901E-3</c:v>
                </c:pt>
                <c:pt idx="1141">
                  <c:v>4.9069999999999999E-3</c:v>
                </c:pt>
                <c:pt idx="1142">
                  <c:v>4.901E-3</c:v>
                </c:pt>
                <c:pt idx="1143">
                  <c:v>4.8719999999999996E-3</c:v>
                </c:pt>
                <c:pt idx="1144">
                  <c:v>4.8770000000000003E-3</c:v>
                </c:pt>
                <c:pt idx="1145">
                  <c:v>4.895E-3</c:v>
                </c:pt>
                <c:pt idx="1146">
                  <c:v>4.9069999999999999E-3</c:v>
                </c:pt>
                <c:pt idx="1147">
                  <c:v>4.9069999999999999E-3</c:v>
                </c:pt>
                <c:pt idx="1148">
                  <c:v>4.9069999999999999E-3</c:v>
                </c:pt>
                <c:pt idx="1149">
                  <c:v>4.9069999999999999E-3</c:v>
                </c:pt>
                <c:pt idx="1150">
                  <c:v>4.901E-3</c:v>
                </c:pt>
                <c:pt idx="1151">
                  <c:v>4.8770000000000003E-3</c:v>
                </c:pt>
                <c:pt idx="1152">
                  <c:v>4.8890000000000001E-3</c:v>
                </c:pt>
                <c:pt idx="1153">
                  <c:v>4.9240000000000004E-3</c:v>
                </c:pt>
                <c:pt idx="1154">
                  <c:v>4.9069999999999999E-3</c:v>
                </c:pt>
                <c:pt idx="1155">
                  <c:v>4.9129999999999998E-3</c:v>
                </c:pt>
                <c:pt idx="1156">
                  <c:v>4.8890000000000001E-3</c:v>
                </c:pt>
                <c:pt idx="1157">
                  <c:v>4.901E-3</c:v>
                </c:pt>
                <c:pt idx="1158">
                  <c:v>4.901E-3</c:v>
                </c:pt>
                <c:pt idx="1159">
                  <c:v>4.8890000000000001E-3</c:v>
                </c:pt>
                <c:pt idx="1160">
                  <c:v>4.901E-3</c:v>
                </c:pt>
                <c:pt idx="1161">
                  <c:v>4.895E-3</c:v>
                </c:pt>
                <c:pt idx="1162">
                  <c:v>4.9189999999999998E-3</c:v>
                </c:pt>
                <c:pt idx="1163">
                  <c:v>4.8770000000000003E-3</c:v>
                </c:pt>
                <c:pt idx="1164">
                  <c:v>4.8890000000000001E-3</c:v>
                </c:pt>
                <c:pt idx="1165">
                  <c:v>4.895E-3</c:v>
                </c:pt>
                <c:pt idx="1166">
                  <c:v>4.895E-3</c:v>
                </c:pt>
                <c:pt idx="1167">
                  <c:v>4.8890000000000001E-3</c:v>
                </c:pt>
                <c:pt idx="1168">
                  <c:v>4.901E-3</c:v>
                </c:pt>
                <c:pt idx="1169">
                  <c:v>4.8890000000000001E-3</c:v>
                </c:pt>
                <c:pt idx="1170">
                  <c:v>4.8890000000000001E-3</c:v>
                </c:pt>
                <c:pt idx="1171">
                  <c:v>4.895E-3</c:v>
                </c:pt>
                <c:pt idx="1172">
                  <c:v>4.901E-3</c:v>
                </c:pt>
                <c:pt idx="1173">
                  <c:v>4.895E-3</c:v>
                </c:pt>
                <c:pt idx="1174">
                  <c:v>4.8890000000000001E-3</c:v>
                </c:pt>
                <c:pt idx="1175">
                  <c:v>4.895E-3</c:v>
                </c:pt>
                <c:pt idx="1176">
                  <c:v>4.901E-3</c:v>
                </c:pt>
                <c:pt idx="1177">
                  <c:v>4.8890000000000001E-3</c:v>
                </c:pt>
                <c:pt idx="1178">
                  <c:v>4.895E-3</c:v>
                </c:pt>
                <c:pt idx="1179">
                  <c:v>4.9069999999999999E-3</c:v>
                </c:pt>
                <c:pt idx="1180">
                  <c:v>4.9069999999999999E-3</c:v>
                </c:pt>
                <c:pt idx="1181">
                  <c:v>4.8890000000000001E-3</c:v>
                </c:pt>
                <c:pt idx="1182">
                  <c:v>4.8719999999999996E-3</c:v>
                </c:pt>
                <c:pt idx="1183">
                  <c:v>4.895E-3</c:v>
                </c:pt>
                <c:pt idx="1184">
                  <c:v>4.8890000000000001E-3</c:v>
                </c:pt>
                <c:pt idx="1185">
                  <c:v>4.895E-3</c:v>
                </c:pt>
                <c:pt idx="1186">
                  <c:v>4.901E-3</c:v>
                </c:pt>
                <c:pt idx="1187">
                  <c:v>4.895E-3</c:v>
                </c:pt>
                <c:pt idx="1188">
                  <c:v>4.8830000000000002E-3</c:v>
                </c:pt>
                <c:pt idx="1189">
                  <c:v>4.895E-3</c:v>
                </c:pt>
                <c:pt idx="1190">
                  <c:v>4.901E-3</c:v>
                </c:pt>
                <c:pt idx="1191">
                  <c:v>4.901E-3</c:v>
                </c:pt>
                <c:pt idx="1192">
                  <c:v>4.8830000000000002E-3</c:v>
                </c:pt>
                <c:pt idx="1193">
                  <c:v>4.8890000000000001E-3</c:v>
                </c:pt>
                <c:pt idx="1194">
                  <c:v>4.8830000000000002E-3</c:v>
                </c:pt>
                <c:pt idx="1195">
                  <c:v>4.8890000000000001E-3</c:v>
                </c:pt>
                <c:pt idx="1196">
                  <c:v>4.8830000000000002E-3</c:v>
                </c:pt>
                <c:pt idx="1197">
                  <c:v>4.901E-3</c:v>
                </c:pt>
                <c:pt idx="1198">
                  <c:v>4.895E-3</c:v>
                </c:pt>
                <c:pt idx="1199">
                  <c:v>4.895E-3</c:v>
                </c:pt>
                <c:pt idx="1200">
                  <c:v>4.8890000000000001E-3</c:v>
                </c:pt>
                <c:pt idx="1201">
                  <c:v>4.9069999999999999E-3</c:v>
                </c:pt>
                <c:pt idx="1202">
                  <c:v>4.895E-3</c:v>
                </c:pt>
                <c:pt idx="1203">
                  <c:v>4.895E-3</c:v>
                </c:pt>
                <c:pt idx="1204">
                  <c:v>4.895E-3</c:v>
                </c:pt>
                <c:pt idx="1205">
                  <c:v>4.895E-3</c:v>
                </c:pt>
                <c:pt idx="1206">
                  <c:v>4.895E-3</c:v>
                </c:pt>
                <c:pt idx="1207">
                  <c:v>4.895E-3</c:v>
                </c:pt>
                <c:pt idx="1208">
                  <c:v>4.895E-3</c:v>
                </c:pt>
                <c:pt idx="1209">
                  <c:v>4.895E-3</c:v>
                </c:pt>
                <c:pt idx="1210">
                  <c:v>4.8890000000000001E-3</c:v>
                </c:pt>
                <c:pt idx="1211">
                  <c:v>4.8890000000000001E-3</c:v>
                </c:pt>
                <c:pt idx="1212">
                  <c:v>4.895E-3</c:v>
                </c:pt>
                <c:pt idx="1213">
                  <c:v>4.901E-3</c:v>
                </c:pt>
                <c:pt idx="1214">
                  <c:v>4.895E-3</c:v>
                </c:pt>
                <c:pt idx="1215">
                  <c:v>4.8770000000000003E-3</c:v>
                </c:pt>
                <c:pt idx="1216">
                  <c:v>4.8890000000000001E-3</c:v>
                </c:pt>
                <c:pt idx="1217">
                  <c:v>4.8719999999999996E-3</c:v>
                </c:pt>
                <c:pt idx="1218">
                  <c:v>4.9069999999999999E-3</c:v>
                </c:pt>
                <c:pt idx="1219">
                  <c:v>4.8830000000000002E-3</c:v>
                </c:pt>
                <c:pt idx="1220">
                  <c:v>4.8719999999999996E-3</c:v>
                </c:pt>
                <c:pt idx="1221">
                  <c:v>4.8830000000000002E-3</c:v>
                </c:pt>
                <c:pt idx="1222">
                  <c:v>4.8770000000000003E-3</c:v>
                </c:pt>
                <c:pt idx="1223">
                  <c:v>4.8890000000000001E-3</c:v>
                </c:pt>
                <c:pt idx="1224">
                  <c:v>4.8830000000000002E-3</c:v>
                </c:pt>
                <c:pt idx="1225">
                  <c:v>4.8890000000000001E-3</c:v>
                </c:pt>
                <c:pt idx="1226">
                  <c:v>4.8830000000000002E-3</c:v>
                </c:pt>
                <c:pt idx="1227">
                  <c:v>4.8830000000000002E-3</c:v>
                </c:pt>
                <c:pt idx="1228">
                  <c:v>4.8890000000000001E-3</c:v>
                </c:pt>
                <c:pt idx="1229">
                  <c:v>4.8719999999999996E-3</c:v>
                </c:pt>
                <c:pt idx="1230">
                  <c:v>4.901E-3</c:v>
                </c:pt>
                <c:pt idx="1231">
                  <c:v>4.8830000000000002E-3</c:v>
                </c:pt>
                <c:pt idx="1232">
                  <c:v>4.901E-3</c:v>
                </c:pt>
                <c:pt idx="1233">
                  <c:v>4.895E-3</c:v>
                </c:pt>
                <c:pt idx="1234">
                  <c:v>4.895E-3</c:v>
                </c:pt>
                <c:pt idx="1235">
                  <c:v>4.901E-3</c:v>
                </c:pt>
                <c:pt idx="1236">
                  <c:v>4.8890000000000001E-3</c:v>
                </c:pt>
                <c:pt idx="1237">
                  <c:v>4.8830000000000002E-3</c:v>
                </c:pt>
                <c:pt idx="1238">
                  <c:v>4.8770000000000003E-3</c:v>
                </c:pt>
                <c:pt idx="1239">
                  <c:v>4.8890000000000001E-3</c:v>
                </c:pt>
                <c:pt idx="1240">
                  <c:v>4.8830000000000002E-3</c:v>
                </c:pt>
                <c:pt idx="1241">
                  <c:v>4.8890000000000001E-3</c:v>
                </c:pt>
                <c:pt idx="1242">
                  <c:v>4.901E-3</c:v>
                </c:pt>
                <c:pt idx="1243">
                  <c:v>4.8890000000000001E-3</c:v>
                </c:pt>
                <c:pt idx="1244">
                  <c:v>4.8770000000000003E-3</c:v>
                </c:pt>
                <c:pt idx="1245">
                  <c:v>4.8890000000000001E-3</c:v>
                </c:pt>
                <c:pt idx="1246">
                  <c:v>4.8890000000000001E-3</c:v>
                </c:pt>
                <c:pt idx="1247">
                  <c:v>4.8830000000000002E-3</c:v>
                </c:pt>
                <c:pt idx="1248">
                  <c:v>4.9069999999999999E-3</c:v>
                </c:pt>
                <c:pt idx="1249">
                  <c:v>4.8890000000000001E-3</c:v>
                </c:pt>
                <c:pt idx="1250">
                  <c:v>4.895E-3</c:v>
                </c:pt>
                <c:pt idx="1251">
                  <c:v>4.8830000000000002E-3</c:v>
                </c:pt>
                <c:pt idx="1252">
                  <c:v>4.8770000000000003E-3</c:v>
                </c:pt>
                <c:pt idx="1253">
                  <c:v>4.8719999999999996E-3</c:v>
                </c:pt>
                <c:pt idx="1254">
                  <c:v>4.895E-3</c:v>
                </c:pt>
                <c:pt idx="1255">
                  <c:v>4.8890000000000001E-3</c:v>
                </c:pt>
                <c:pt idx="1256">
                  <c:v>4.8890000000000001E-3</c:v>
                </c:pt>
                <c:pt idx="1257">
                  <c:v>4.901E-3</c:v>
                </c:pt>
                <c:pt idx="1258">
                  <c:v>4.901E-3</c:v>
                </c:pt>
                <c:pt idx="1259">
                  <c:v>4.895E-3</c:v>
                </c:pt>
                <c:pt idx="1260">
                  <c:v>4.901E-3</c:v>
                </c:pt>
                <c:pt idx="1261">
                  <c:v>4.901E-3</c:v>
                </c:pt>
                <c:pt idx="1262">
                  <c:v>4.901E-3</c:v>
                </c:pt>
                <c:pt idx="1263">
                  <c:v>4.901E-3</c:v>
                </c:pt>
                <c:pt idx="1264">
                  <c:v>4.901E-3</c:v>
                </c:pt>
                <c:pt idx="1265">
                  <c:v>4.9069999999999999E-3</c:v>
                </c:pt>
                <c:pt idx="1266">
                  <c:v>4.901E-3</c:v>
                </c:pt>
                <c:pt idx="1267">
                  <c:v>4.901E-3</c:v>
                </c:pt>
                <c:pt idx="1268">
                  <c:v>4.895E-3</c:v>
                </c:pt>
                <c:pt idx="1269">
                  <c:v>4.9069999999999999E-3</c:v>
                </c:pt>
                <c:pt idx="1270">
                  <c:v>4.9069999999999999E-3</c:v>
                </c:pt>
                <c:pt idx="1271">
                  <c:v>4.901E-3</c:v>
                </c:pt>
                <c:pt idx="1272">
                  <c:v>4.901E-3</c:v>
                </c:pt>
                <c:pt idx="1273">
                  <c:v>4.895E-3</c:v>
                </c:pt>
                <c:pt idx="1274">
                  <c:v>4.895E-3</c:v>
                </c:pt>
                <c:pt idx="1275">
                  <c:v>4.895E-3</c:v>
                </c:pt>
                <c:pt idx="1276">
                  <c:v>4.895E-3</c:v>
                </c:pt>
                <c:pt idx="1277">
                  <c:v>4.901E-3</c:v>
                </c:pt>
                <c:pt idx="1278">
                  <c:v>4.895E-3</c:v>
                </c:pt>
                <c:pt idx="1279">
                  <c:v>4.895E-3</c:v>
                </c:pt>
                <c:pt idx="1280">
                  <c:v>4.9069999999999999E-3</c:v>
                </c:pt>
                <c:pt idx="1281">
                  <c:v>4.8890000000000001E-3</c:v>
                </c:pt>
                <c:pt idx="1282">
                  <c:v>4.9069999999999999E-3</c:v>
                </c:pt>
                <c:pt idx="1283">
                  <c:v>4.9189999999999998E-3</c:v>
                </c:pt>
                <c:pt idx="1284">
                  <c:v>4.9069999999999999E-3</c:v>
                </c:pt>
                <c:pt idx="1285">
                  <c:v>4.9069999999999999E-3</c:v>
                </c:pt>
                <c:pt idx="1286">
                  <c:v>4.8890000000000001E-3</c:v>
                </c:pt>
                <c:pt idx="1287">
                  <c:v>4.9069999999999999E-3</c:v>
                </c:pt>
                <c:pt idx="1288">
                  <c:v>4.901E-3</c:v>
                </c:pt>
                <c:pt idx="1289">
                  <c:v>4.9069999999999999E-3</c:v>
                </c:pt>
                <c:pt idx="1290">
                  <c:v>4.9129999999999998E-3</c:v>
                </c:pt>
                <c:pt idx="1291">
                  <c:v>4.9069999999999999E-3</c:v>
                </c:pt>
                <c:pt idx="1292">
                  <c:v>4.9309999999999996E-3</c:v>
                </c:pt>
                <c:pt idx="1293">
                  <c:v>4.9069999999999999E-3</c:v>
                </c:pt>
                <c:pt idx="1294">
                  <c:v>4.901E-3</c:v>
                </c:pt>
                <c:pt idx="1295">
                  <c:v>4.895E-3</c:v>
                </c:pt>
                <c:pt idx="1296">
                  <c:v>4.9129999999999998E-3</c:v>
                </c:pt>
                <c:pt idx="1297">
                  <c:v>4.901E-3</c:v>
                </c:pt>
                <c:pt idx="1298">
                  <c:v>4.9069999999999999E-3</c:v>
                </c:pt>
                <c:pt idx="1299">
                  <c:v>4.9189999999999998E-3</c:v>
                </c:pt>
                <c:pt idx="1300">
                  <c:v>4.9189999999999998E-3</c:v>
                </c:pt>
                <c:pt idx="1301">
                  <c:v>4.9420000000000002E-3</c:v>
                </c:pt>
                <c:pt idx="1302">
                  <c:v>4.9129999999999998E-3</c:v>
                </c:pt>
                <c:pt idx="1303">
                  <c:v>4.9240000000000004E-3</c:v>
                </c:pt>
                <c:pt idx="1304">
                  <c:v>4.9069999999999999E-3</c:v>
                </c:pt>
                <c:pt idx="1305">
                  <c:v>4.901E-3</c:v>
                </c:pt>
                <c:pt idx="1306">
                  <c:v>4.9129999999999998E-3</c:v>
                </c:pt>
                <c:pt idx="1307">
                  <c:v>4.9129999999999998E-3</c:v>
                </c:pt>
                <c:pt idx="1308">
                  <c:v>4.901E-3</c:v>
                </c:pt>
                <c:pt idx="1309">
                  <c:v>4.9069999999999999E-3</c:v>
                </c:pt>
                <c:pt idx="1310">
                  <c:v>4.901E-3</c:v>
                </c:pt>
                <c:pt idx="1311">
                  <c:v>4.9069999999999999E-3</c:v>
                </c:pt>
                <c:pt idx="1312">
                  <c:v>4.9240000000000004E-3</c:v>
                </c:pt>
                <c:pt idx="1313">
                  <c:v>4.9129999999999998E-3</c:v>
                </c:pt>
                <c:pt idx="1314">
                  <c:v>4.895E-3</c:v>
                </c:pt>
                <c:pt idx="1315">
                  <c:v>4.9069999999999999E-3</c:v>
                </c:pt>
                <c:pt idx="1316">
                  <c:v>4.9069999999999999E-3</c:v>
                </c:pt>
                <c:pt idx="1317">
                  <c:v>4.901E-3</c:v>
                </c:pt>
                <c:pt idx="1318">
                  <c:v>4.9069999999999999E-3</c:v>
                </c:pt>
                <c:pt idx="1319">
                  <c:v>4.9069999999999999E-3</c:v>
                </c:pt>
                <c:pt idx="1320">
                  <c:v>4.9069999999999999E-3</c:v>
                </c:pt>
                <c:pt idx="1321">
                  <c:v>4.9129999999999998E-3</c:v>
                </c:pt>
                <c:pt idx="1322">
                  <c:v>4.9129999999999998E-3</c:v>
                </c:pt>
                <c:pt idx="1323">
                  <c:v>4.9069999999999999E-3</c:v>
                </c:pt>
                <c:pt idx="1324">
                  <c:v>4.901E-3</c:v>
                </c:pt>
                <c:pt idx="1325">
                  <c:v>4.9069999999999999E-3</c:v>
                </c:pt>
                <c:pt idx="1326">
                  <c:v>4.901E-3</c:v>
                </c:pt>
                <c:pt idx="1327">
                  <c:v>4.895E-3</c:v>
                </c:pt>
                <c:pt idx="1328">
                  <c:v>4.9069999999999999E-3</c:v>
                </c:pt>
                <c:pt idx="1329">
                  <c:v>4.9069999999999999E-3</c:v>
                </c:pt>
                <c:pt idx="1330">
                  <c:v>4.9189999999999998E-3</c:v>
                </c:pt>
                <c:pt idx="1331">
                  <c:v>4.9129999999999998E-3</c:v>
                </c:pt>
                <c:pt idx="1332">
                  <c:v>4.9069999999999999E-3</c:v>
                </c:pt>
                <c:pt idx="1333">
                  <c:v>4.9189999999999998E-3</c:v>
                </c:pt>
                <c:pt idx="1334">
                  <c:v>4.9129999999999998E-3</c:v>
                </c:pt>
                <c:pt idx="1335">
                  <c:v>4.9069999999999999E-3</c:v>
                </c:pt>
                <c:pt idx="1336">
                  <c:v>4.9069999999999999E-3</c:v>
                </c:pt>
                <c:pt idx="1337">
                  <c:v>4.9069999999999999E-3</c:v>
                </c:pt>
                <c:pt idx="1338">
                  <c:v>4.9129999999999998E-3</c:v>
                </c:pt>
                <c:pt idx="1339">
                  <c:v>4.901E-3</c:v>
                </c:pt>
                <c:pt idx="1340">
                  <c:v>4.901E-3</c:v>
                </c:pt>
                <c:pt idx="1341">
                  <c:v>4.9129999999999998E-3</c:v>
                </c:pt>
                <c:pt idx="1342">
                  <c:v>4.9240000000000004E-3</c:v>
                </c:pt>
                <c:pt idx="1343">
                  <c:v>4.9189999999999998E-3</c:v>
                </c:pt>
                <c:pt idx="1344">
                  <c:v>4.9129999999999998E-3</c:v>
                </c:pt>
                <c:pt idx="1345">
                  <c:v>4.895E-3</c:v>
                </c:pt>
                <c:pt idx="1346">
                  <c:v>4.9129999999999998E-3</c:v>
                </c:pt>
                <c:pt idx="1347">
                  <c:v>4.9129999999999998E-3</c:v>
                </c:pt>
                <c:pt idx="1348">
                  <c:v>4.9069999999999999E-3</c:v>
                </c:pt>
                <c:pt idx="1349">
                  <c:v>4.9240000000000004E-3</c:v>
                </c:pt>
                <c:pt idx="1350">
                  <c:v>4.9360000000000003E-3</c:v>
                </c:pt>
                <c:pt idx="1351">
                  <c:v>4.9069999999999999E-3</c:v>
                </c:pt>
                <c:pt idx="1352">
                  <c:v>4.9240000000000004E-3</c:v>
                </c:pt>
                <c:pt idx="1353">
                  <c:v>4.8890000000000001E-3</c:v>
                </c:pt>
                <c:pt idx="1354">
                  <c:v>4.901E-3</c:v>
                </c:pt>
                <c:pt idx="1355">
                  <c:v>4.9069999999999999E-3</c:v>
                </c:pt>
                <c:pt idx="1356">
                  <c:v>4.9069999999999999E-3</c:v>
                </c:pt>
                <c:pt idx="1357">
                  <c:v>4.9069999999999999E-3</c:v>
                </c:pt>
                <c:pt idx="1358">
                  <c:v>4.9129999999999998E-3</c:v>
                </c:pt>
                <c:pt idx="1359">
                  <c:v>4.9129999999999998E-3</c:v>
                </c:pt>
                <c:pt idx="1360">
                  <c:v>4.9069999999999999E-3</c:v>
                </c:pt>
                <c:pt idx="1361">
                  <c:v>4.9129999999999998E-3</c:v>
                </c:pt>
                <c:pt idx="1362">
                  <c:v>4.9069999999999999E-3</c:v>
                </c:pt>
                <c:pt idx="1363">
                  <c:v>4.9069999999999999E-3</c:v>
                </c:pt>
                <c:pt idx="1364">
                  <c:v>4.9069999999999999E-3</c:v>
                </c:pt>
                <c:pt idx="1365">
                  <c:v>4.8890000000000001E-3</c:v>
                </c:pt>
                <c:pt idx="1366">
                  <c:v>4.9069999999999999E-3</c:v>
                </c:pt>
                <c:pt idx="1367">
                  <c:v>4.8890000000000001E-3</c:v>
                </c:pt>
                <c:pt idx="1368">
                  <c:v>4.901E-3</c:v>
                </c:pt>
                <c:pt idx="1369">
                  <c:v>4.895E-3</c:v>
                </c:pt>
                <c:pt idx="1370">
                  <c:v>4.901E-3</c:v>
                </c:pt>
                <c:pt idx="1371">
                  <c:v>4.901E-3</c:v>
                </c:pt>
                <c:pt idx="1372">
                  <c:v>4.9189999999999998E-3</c:v>
                </c:pt>
                <c:pt idx="1373">
                  <c:v>4.9069999999999999E-3</c:v>
                </c:pt>
                <c:pt idx="1374">
                  <c:v>4.895E-3</c:v>
                </c:pt>
                <c:pt idx="1375">
                  <c:v>4.8770000000000003E-3</c:v>
                </c:pt>
                <c:pt idx="1376">
                  <c:v>4.8890000000000001E-3</c:v>
                </c:pt>
                <c:pt idx="1377">
                  <c:v>4.8830000000000002E-3</c:v>
                </c:pt>
                <c:pt idx="1378">
                  <c:v>4.901E-3</c:v>
                </c:pt>
                <c:pt idx="1379">
                  <c:v>4.8770000000000003E-3</c:v>
                </c:pt>
                <c:pt idx="1380">
                  <c:v>4.8719999999999996E-3</c:v>
                </c:pt>
                <c:pt idx="1381">
                  <c:v>4.8830000000000002E-3</c:v>
                </c:pt>
                <c:pt idx="1382">
                  <c:v>4.9069999999999999E-3</c:v>
                </c:pt>
                <c:pt idx="1383">
                  <c:v>4.8599999999999997E-3</c:v>
                </c:pt>
                <c:pt idx="1384">
                  <c:v>4.895E-3</c:v>
                </c:pt>
                <c:pt idx="1385">
                  <c:v>4.8719999999999996E-3</c:v>
                </c:pt>
                <c:pt idx="1386">
                  <c:v>4.8719999999999996E-3</c:v>
                </c:pt>
                <c:pt idx="1387">
                  <c:v>4.8830000000000002E-3</c:v>
                </c:pt>
                <c:pt idx="1388">
                  <c:v>4.8719999999999996E-3</c:v>
                </c:pt>
                <c:pt idx="1389">
                  <c:v>4.9069999999999999E-3</c:v>
                </c:pt>
                <c:pt idx="1390">
                  <c:v>4.895E-3</c:v>
                </c:pt>
                <c:pt idx="1391">
                  <c:v>4.895E-3</c:v>
                </c:pt>
                <c:pt idx="1392">
                  <c:v>4.8719999999999996E-3</c:v>
                </c:pt>
                <c:pt idx="1393">
                  <c:v>4.8830000000000002E-3</c:v>
                </c:pt>
                <c:pt idx="1394">
                  <c:v>4.895E-3</c:v>
                </c:pt>
                <c:pt idx="1395">
                  <c:v>4.8890000000000001E-3</c:v>
                </c:pt>
                <c:pt idx="1396">
                  <c:v>4.8890000000000001E-3</c:v>
                </c:pt>
                <c:pt idx="1397">
                  <c:v>4.8770000000000003E-3</c:v>
                </c:pt>
                <c:pt idx="1398">
                  <c:v>4.895E-3</c:v>
                </c:pt>
                <c:pt idx="1399">
                  <c:v>4.8719999999999996E-3</c:v>
                </c:pt>
                <c:pt idx="1400">
                  <c:v>4.8890000000000001E-3</c:v>
                </c:pt>
                <c:pt idx="1401">
                  <c:v>4.8890000000000001E-3</c:v>
                </c:pt>
                <c:pt idx="1402">
                  <c:v>4.895E-3</c:v>
                </c:pt>
                <c:pt idx="1403">
                  <c:v>4.901E-3</c:v>
                </c:pt>
                <c:pt idx="1404">
                  <c:v>4.895E-3</c:v>
                </c:pt>
                <c:pt idx="1405">
                  <c:v>4.895E-3</c:v>
                </c:pt>
                <c:pt idx="1406">
                  <c:v>4.895E-3</c:v>
                </c:pt>
                <c:pt idx="1407">
                  <c:v>4.8830000000000002E-3</c:v>
                </c:pt>
                <c:pt idx="1408">
                  <c:v>4.8770000000000003E-3</c:v>
                </c:pt>
                <c:pt idx="1409">
                  <c:v>4.895E-3</c:v>
                </c:pt>
                <c:pt idx="1410">
                  <c:v>4.895E-3</c:v>
                </c:pt>
                <c:pt idx="1411">
                  <c:v>4.8719999999999996E-3</c:v>
                </c:pt>
                <c:pt idx="1412">
                  <c:v>4.8659999999999997E-3</c:v>
                </c:pt>
                <c:pt idx="1413">
                  <c:v>4.9069999999999999E-3</c:v>
                </c:pt>
                <c:pt idx="1414">
                  <c:v>4.8719999999999996E-3</c:v>
                </c:pt>
                <c:pt idx="1415">
                  <c:v>4.895E-3</c:v>
                </c:pt>
                <c:pt idx="1416">
                  <c:v>4.8770000000000003E-3</c:v>
                </c:pt>
                <c:pt idx="1417">
                  <c:v>4.901E-3</c:v>
                </c:pt>
                <c:pt idx="1418">
                  <c:v>4.9069999999999999E-3</c:v>
                </c:pt>
                <c:pt idx="1419">
                  <c:v>4.9069999999999999E-3</c:v>
                </c:pt>
                <c:pt idx="1420">
                  <c:v>4.9069999999999999E-3</c:v>
                </c:pt>
                <c:pt idx="1421">
                  <c:v>4.9069999999999999E-3</c:v>
                </c:pt>
                <c:pt idx="1422">
                  <c:v>4.895E-3</c:v>
                </c:pt>
                <c:pt idx="1423">
                  <c:v>4.901E-3</c:v>
                </c:pt>
                <c:pt idx="1424">
                  <c:v>4.901E-3</c:v>
                </c:pt>
                <c:pt idx="1425">
                  <c:v>4.8830000000000002E-3</c:v>
                </c:pt>
                <c:pt idx="1426">
                  <c:v>4.8890000000000001E-3</c:v>
                </c:pt>
                <c:pt idx="1427">
                  <c:v>4.8830000000000002E-3</c:v>
                </c:pt>
                <c:pt idx="1428">
                  <c:v>4.8770000000000003E-3</c:v>
                </c:pt>
                <c:pt idx="1429">
                  <c:v>4.8659999999999997E-3</c:v>
                </c:pt>
                <c:pt idx="1430">
                  <c:v>4.8719999999999996E-3</c:v>
                </c:pt>
                <c:pt idx="1431">
                  <c:v>4.895E-3</c:v>
                </c:pt>
                <c:pt idx="1432">
                  <c:v>4.895E-3</c:v>
                </c:pt>
                <c:pt idx="1433">
                  <c:v>4.901E-3</c:v>
                </c:pt>
                <c:pt idx="1434">
                  <c:v>4.8659999999999997E-3</c:v>
                </c:pt>
                <c:pt idx="1435">
                  <c:v>4.901E-3</c:v>
                </c:pt>
                <c:pt idx="1436">
                  <c:v>4.901E-3</c:v>
                </c:pt>
                <c:pt idx="1437">
                  <c:v>4.8830000000000002E-3</c:v>
                </c:pt>
                <c:pt idx="1438">
                  <c:v>4.8719999999999996E-3</c:v>
                </c:pt>
                <c:pt idx="1439">
                  <c:v>4.8659999999999997E-3</c:v>
                </c:pt>
                <c:pt idx="1440">
                  <c:v>4.895E-3</c:v>
                </c:pt>
                <c:pt idx="1441">
                  <c:v>4.8890000000000001E-3</c:v>
                </c:pt>
                <c:pt idx="1442">
                  <c:v>4.8770000000000003E-3</c:v>
                </c:pt>
                <c:pt idx="1443">
                  <c:v>4.901E-3</c:v>
                </c:pt>
                <c:pt idx="1444">
                  <c:v>4.8890000000000001E-3</c:v>
                </c:pt>
                <c:pt idx="1445">
                  <c:v>4.9129999999999998E-3</c:v>
                </c:pt>
                <c:pt idx="1446">
                  <c:v>4.8770000000000003E-3</c:v>
                </c:pt>
                <c:pt idx="1447">
                  <c:v>4.8830000000000002E-3</c:v>
                </c:pt>
                <c:pt idx="1448">
                  <c:v>4.8890000000000001E-3</c:v>
                </c:pt>
                <c:pt idx="1449">
                  <c:v>4.8890000000000001E-3</c:v>
                </c:pt>
                <c:pt idx="1450">
                  <c:v>4.8830000000000002E-3</c:v>
                </c:pt>
                <c:pt idx="1451">
                  <c:v>4.8890000000000001E-3</c:v>
                </c:pt>
                <c:pt idx="1452">
                  <c:v>4.8890000000000001E-3</c:v>
                </c:pt>
                <c:pt idx="1453">
                  <c:v>4.9069999999999999E-3</c:v>
                </c:pt>
                <c:pt idx="1454">
                  <c:v>4.9069999999999999E-3</c:v>
                </c:pt>
                <c:pt idx="1455">
                  <c:v>4.9189999999999998E-3</c:v>
                </c:pt>
                <c:pt idx="1456">
                  <c:v>4.9069999999999999E-3</c:v>
                </c:pt>
                <c:pt idx="1457">
                  <c:v>4.901E-3</c:v>
                </c:pt>
                <c:pt idx="1458">
                  <c:v>4.9069999999999999E-3</c:v>
                </c:pt>
                <c:pt idx="1459">
                  <c:v>4.9069999999999999E-3</c:v>
                </c:pt>
                <c:pt idx="1460">
                  <c:v>4.9069999999999999E-3</c:v>
                </c:pt>
                <c:pt idx="1461">
                  <c:v>4.901E-3</c:v>
                </c:pt>
                <c:pt idx="1462">
                  <c:v>4.901E-3</c:v>
                </c:pt>
                <c:pt idx="1463">
                  <c:v>4.901E-3</c:v>
                </c:pt>
                <c:pt idx="1464">
                  <c:v>4.8890000000000001E-3</c:v>
                </c:pt>
                <c:pt idx="1465">
                  <c:v>4.9069999999999999E-3</c:v>
                </c:pt>
                <c:pt idx="1466">
                  <c:v>4.9129999999999998E-3</c:v>
                </c:pt>
                <c:pt idx="1467">
                  <c:v>4.901E-3</c:v>
                </c:pt>
                <c:pt idx="1468">
                  <c:v>4.9069999999999999E-3</c:v>
                </c:pt>
                <c:pt idx="1469">
                  <c:v>4.8890000000000001E-3</c:v>
                </c:pt>
                <c:pt idx="1470">
                  <c:v>4.895E-3</c:v>
                </c:pt>
                <c:pt idx="1471">
                  <c:v>4.895E-3</c:v>
                </c:pt>
                <c:pt idx="1472">
                  <c:v>4.8890000000000001E-3</c:v>
                </c:pt>
                <c:pt idx="1473">
                  <c:v>4.9069999999999999E-3</c:v>
                </c:pt>
                <c:pt idx="1474">
                  <c:v>4.8890000000000001E-3</c:v>
                </c:pt>
                <c:pt idx="1475">
                  <c:v>4.9129999999999998E-3</c:v>
                </c:pt>
                <c:pt idx="1476">
                  <c:v>4.8830000000000002E-3</c:v>
                </c:pt>
                <c:pt idx="1477">
                  <c:v>4.8770000000000003E-3</c:v>
                </c:pt>
                <c:pt idx="1478">
                  <c:v>4.895E-3</c:v>
                </c:pt>
                <c:pt idx="1479">
                  <c:v>4.9069999999999999E-3</c:v>
                </c:pt>
                <c:pt idx="1480">
                  <c:v>4.901E-3</c:v>
                </c:pt>
                <c:pt idx="1481">
                  <c:v>4.9129999999999998E-3</c:v>
                </c:pt>
                <c:pt idx="1482">
                  <c:v>4.9069999999999999E-3</c:v>
                </c:pt>
                <c:pt idx="1483">
                  <c:v>4.9129999999999998E-3</c:v>
                </c:pt>
                <c:pt idx="1484">
                  <c:v>4.901E-3</c:v>
                </c:pt>
                <c:pt idx="1485">
                  <c:v>4.9069999999999999E-3</c:v>
                </c:pt>
                <c:pt idx="1486">
                  <c:v>4.895E-3</c:v>
                </c:pt>
                <c:pt idx="1487">
                  <c:v>4.901E-3</c:v>
                </c:pt>
                <c:pt idx="1488">
                  <c:v>4.901E-3</c:v>
                </c:pt>
                <c:pt idx="1489">
                  <c:v>4.895E-3</c:v>
                </c:pt>
                <c:pt idx="1490">
                  <c:v>4.895E-3</c:v>
                </c:pt>
                <c:pt idx="1491">
                  <c:v>4.901E-3</c:v>
                </c:pt>
                <c:pt idx="1492">
                  <c:v>4.8830000000000002E-3</c:v>
                </c:pt>
                <c:pt idx="1493">
                  <c:v>4.895E-3</c:v>
                </c:pt>
                <c:pt idx="1494">
                  <c:v>4.9069999999999999E-3</c:v>
                </c:pt>
                <c:pt idx="1495">
                  <c:v>4.901E-3</c:v>
                </c:pt>
                <c:pt idx="1496">
                  <c:v>4.9069999999999999E-3</c:v>
                </c:pt>
                <c:pt idx="1497">
                  <c:v>4.9129999999999998E-3</c:v>
                </c:pt>
                <c:pt idx="1498">
                  <c:v>4.895E-3</c:v>
                </c:pt>
                <c:pt idx="1499">
                  <c:v>4.895E-3</c:v>
                </c:pt>
                <c:pt idx="1500">
                  <c:v>4.9069999999999999E-3</c:v>
                </c:pt>
                <c:pt idx="1501">
                  <c:v>4.9129999999999998E-3</c:v>
                </c:pt>
                <c:pt idx="1502">
                  <c:v>4.9069999999999999E-3</c:v>
                </c:pt>
                <c:pt idx="1503">
                  <c:v>4.8830000000000002E-3</c:v>
                </c:pt>
                <c:pt idx="1504">
                  <c:v>4.895E-3</c:v>
                </c:pt>
                <c:pt idx="1505">
                  <c:v>4.901E-3</c:v>
                </c:pt>
                <c:pt idx="1506">
                  <c:v>4.901E-3</c:v>
                </c:pt>
                <c:pt idx="1507">
                  <c:v>4.9129999999999998E-3</c:v>
                </c:pt>
                <c:pt idx="1508">
                  <c:v>4.9189999999999998E-3</c:v>
                </c:pt>
                <c:pt idx="1509">
                  <c:v>4.9069999999999999E-3</c:v>
                </c:pt>
                <c:pt idx="1510">
                  <c:v>4.9069999999999999E-3</c:v>
                </c:pt>
                <c:pt idx="1511">
                  <c:v>4.901E-3</c:v>
                </c:pt>
                <c:pt idx="1512">
                  <c:v>4.895E-3</c:v>
                </c:pt>
                <c:pt idx="1513">
                  <c:v>4.895E-3</c:v>
                </c:pt>
                <c:pt idx="1514">
                  <c:v>4.9069999999999999E-3</c:v>
                </c:pt>
                <c:pt idx="1515">
                  <c:v>4.895E-3</c:v>
                </c:pt>
                <c:pt idx="1516">
                  <c:v>4.901E-3</c:v>
                </c:pt>
                <c:pt idx="1517">
                  <c:v>4.8830000000000002E-3</c:v>
                </c:pt>
                <c:pt idx="1518">
                  <c:v>4.901E-3</c:v>
                </c:pt>
                <c:pt idx="1519">
                  <c:v>4.895E-3</c:v>
                </c:pt>
                <c:pt idx="1520">
                  <c:v>4.901E-3</c:v>
                </c:pt>
                <c:pt idx="1521">
                  <c:v>4.901E-3</c:v>
                </c:pt>
                <c:pt idx="1522">
                  <c:v>4.8770000000000003E-3</c:v>
                </c:pt>
                <c:pt idx="1523">
                  <c:v>4.8770000000000003E-3</c:v>
                </c:pt>
                <c:pt idx="1524">
                  <c:v>4.901E-3</c:v>
                </c:pt>
                <c:pt idx="1525">
                  <c:v>4.8890000000000001E-3</c:v>
                </c:pt>
                <c:pt idx="1526">
                  <c:v>4.9069999999999999E-3</c:v>
                </c:pt>
                <c:pt idx="1527">
                  <c:v>4.8830000000000002E-3</c:v>
                </c:pt>
                <c:pt idx="1528">
                  <c:v>4.8830000000000002E-3</c:v>
                </c:pt>
                <c:pt idx="1529">
                  <c:v>4.9069999999999999E-3</c:v>
                </c:pt>
                <c:pt idx="1530">
                  <c:v>4.895E-3</c:v>
                </c:pt>
                <c:pt idx="1531">
                  <c:v>4.9129999999999998E-3</c:v>
                </c:pt>
                <c:pt idx="1532">
                  <c:v>4.895E-3</c:v>
                </c:pt>
                <c:pt idx="1533">
                  <c:v>4.901E-3</c:v>
                </c:pt>
                <c:pt idx="1534">
                  <c:v>4.9069999999999999E-3</c:v>
                </c:pt>
                <c:pt idx="1535">
                  <c:v>4.9129999999999998E-3</c:v>
                </c:pt>
                <c:pt idx="1536">
                  <c:v>4.9069999999999999E-3</c:v>
                </c:pt>
                <c:pt idx="1537">
                  <c:v>4.9069999999999999E-3</c:v>
                </c:pt>
                <c:pt idx="1538">
                  <c:v>4.9069999999999999E-3</c:v>
                </c:pt>
                <c:pt idx="1539">
                  <c:v>4.901E-3</c:v>
                </c:pt>
                <c:pt idx="1540">
                  <c:v>4.9129999999999998E-3</c:v>
                </c:pt>
                <c:pt idx="1541">
                  <c:v>4.901E-3</c:v>
                </c:pt>
                <c:pt idx="1542">
                  <c:v>4.895E-3</c:v>
                </c:pt>
                <c:pt idx="1543">
                  <c:v>4.9129999999999998E-3</c:v>
                </c:pt>
                <c:pt idx="1544">
                  <c:v>4.9129999999999998E-3</c:v>
                </c:pt>
                <c:pt idx="1545">
                  <c:v>4.9189999999999998E-3</c:v>
                </c:pt>
                <c:pt idx="1546">
                  <c:v>4.9129999999999998E-3</c:v>
                </c:pt>
                <c:pt idx="1547">
                  <c:v>4.9309999999999996E-3</c:v>
                </c:pt>
                <c:pt idx="1548">
                  <c:v>4.9129999999999998E-3</c:v>
                </c:pt>
                <c:pt idx="1549">
                  <c:v>4.9129999999999998E-3</c:v>
                </c:pt>
                <c:pt idx="1550">
                  <c:v>4.901E-3</c:v>
                </c:pt>
                <c:pt idx="1551">
                  <c:v>4.9069999999999999E-3</c:v>
                </c:pt>
                <c:pt idx="1552">
                  <c:v>4.901E-3</c:v>
                </c:pt>
                <c:pt idx="1553">
                  <c:v>4.8830000000000002E-3</c:v>
                </c:pt>
                <c:pt idx="1554">
                  <c:v>4.901E-3</c:v>
                </c:pt>
                <c:pt idx="1555">
                  <c:v>4.9069999999999999E-3</c:v>
                </c:pt>
                <c:pt idx="1556">
                  <c:v>4.9069999999999999E-3</c:v>
                </c:pt>
                <c:pt idx="1557">
                  <c:v>4.901E-3</c:v>
                </c:pt>
                <c:pt idx="1558">
                  <c:v>4.9069999999999999E-3</c:v>
                </c:pt>
                <c:pt idx="1559">
                  <c:v>4.901E-3</c:v>
                </c:pt>
                <c:pt idx="1560">
                  <c:v>4.9069999999999999E-3</c:v>
                </c:pt>
                <c:pt idx="1561">
                  <c:v>4.901E-3</c:v>
                </c:pt>
                <c:pt idx="1562">
                  <c:v>4.8830000000000002E-3</c:v>
                </c:pt>
                <c:pt idx="1563">
                  <c:v>4.8890000000000001E-3</c:v>
                </c:pt>
                <c:pt idx="1564">
                  <c:v>4.901E-3</c:v>
                </c:pt>
                <c:pt idx="1565">
                  <c:v>4.9189999999999998E-3</c:v>
                </c:pt>
                <c:pt idx="1566">
                  <c:v>4.9069999999999999E-3</c:v>
                </c:pt>
                <c:pt idx="1567">
                  <c:v>4.901E-3</c:v>
                </c:pt>
                <c:pt idx="1568">
                  <c:v>4.901E-3</c:v>
                </c:pt>
                <c:pt idx="1569">
                  <c:v>4.901E-3</c:v>
                </c:pt>
                <c:pt idx="1570">
                  <c:v>4.9240000000000004E-3</c:v>
                </c:pt>
                <c:pt idx="1571">
                  <c:v>4.9069999999999999E-3</c:v>
                </c:pt>
                <c:pt idx="1572">
                  <c:v>4.9129999999999998E-3</c:v>
                </c:pt>
                <c:pt idx="1573">
                  <c:v>4.9129999999999998E-3</c:v>
                </c:pt>
                <c:pt idx="1574">
                  <c:v>4.9240000000000004E-3</c:v>
                </c:pt>
                <c:pt idx="1575">
                  <c:v>4.9189999999999998E-3</c:v>
                </c:pt>
                <c:pt idx="1576">
                  <c:v>4.9069999999999999E-3</c:v>
                </c:pt>
                <c:pt idx="1577">
                  <c:v>4.901E-3</c:v>
                </c:pt>
                <c:pt idx="1578">
                  <c:v>4.9240000000000004E-3</c:v>
                </c:pt>
                <c:pt idx="1579">
                  <c:v>4.9069999999999999E-3</c:v>
                </c:pt>
                <c:pt idx="1580">
                  <c:v>4.901E-3</c:v>
                </c:pt>
                <c:pt idx="1581">
                  <c:v>4.9240000000000004E-3</c:v>
                </c:pt>
                <c:pt idx="1582">
                  <c:v>4.901E-3</c:v>
                </c:pt>
                <c:pt idx="1583">
                  <c:v>4.895E-3</c:v>
                </c:pt>
                <c:pt idx="1584">
                  <c:v>4.9069999999999999E-3</c:v>
                </c:pt>
                <c:pt idx="1585">
                  <c:v>4.9069999999999999E-3</c:v>
                </c:pt>
                <c:pt idx="1586">
                  <c:v>4.9189999999999998E-3</c:v>
                </c:pt>
                <c:pt idx="1587">
                  <c:v>4.9360000000000003E-3</c:v>
                </c:pt>
                <c:pt idx="1588">
                  <c:v>4.9069999999999999E-3</c:v>
                </c:pt>
                <c:pt idx="1589">
                  <c:v>4.9240000000000004E-3</c:v>
                </c:pt>
                <c:pt idx="1590">
                  <c:v>4.9240000000000004E-3</c:v>
                </c:pt>
                <c:pt idx="1591">
                  <c:v>4.9129999999999998E-3</c:v>
                </c:pt>
                <c:pt idx="1592">
                  <c:v>4.9129999999999998E-3</c:v>
                </c:pt>
                <c:pt idx="1593">
                  <c:v>4.9069999999999999E-3</c:v>
                </c:pt>
                <c:pt idx="1594">
                  <c:v>4.9069999999999999E-3</c:v>
                </c:pt>
                <c:pt idx="1595">
                  <c:v>4.9129999999999998E-3</c:v>
                </c:pt>
                <c:pt idx="1596">
                  <c:v>4.9069999999999999E-3</c:v>
                </c:pt>
                <c:pt idx="1597">
                  <c:v>4.9069999999999999E-3</c:v>
                </c:pt>
                <c:pt idx="1598">
                  <c:v>4.895E-3</c:v>
                </c:pt>
                <c:pt idx="1599">
                  <c:v>4.901E-3</c:v>
                </c:pt>
                <c:pt idx="1600">
                  <c:v>4.901E-3</c:v>
                </c:pt>
                <c:pt idx="1601">
                  <c:v>4.895E-3</c:v>
                </c:pt>
                <c:pt idx="1602">
                  <c:v>4.9129999999999998E-3</c:v>
                </c:pt>
                <c:pt idx="1603">
                  <c:v>4.9129999999999998E-3</c:v>
                </c:pt>
                <c:pt idx="1604">
                  <c:v>4.9129999999999998E-3</c:v>
                </c:pt>
                <c:pt idx="1605">
                  <c:v>4.9069999999999999E-3</c:v>
                </c:pt>
                <c:pt idx="1606">
                  <c:v>4.9069999999999999E-3</c:v>
                </c:pt>
                <c:pt idx="1607">
                  <c:v>4.9129999999999998E-3</c:v>
                </c:pt>
                <c:pt idx="1608">
                  <c:v>4.8830000000000002E-3</c:v>
                </c:pt>
                <c:pt idx="1609">
                  <c:v>4.895E-3</c:v>
                </c:pt>
                <c:pt idx="1610">
                  <c:v>4.895E-3</c:v>
                </c:pt>
                <c:pt idx="1611">
                  <c:v>4.901E-3</c:v>
                </c:pt>
                <c:pt idx="1612">
                  <c:v>4.9069999999999999E-3</c:v>
                </c:pt>
                <c:pt idx="1613">
                  <c:v>4.8770000000000003E-3</c:v>
                </c:pt>
                <c:pt idx="1614">
                  <c:v>4.8890000000000001E-3</c:v>
                </c:pt>
                <c:pt idx="1615">
                  <c:v>4.895E-3</c:v>
                </c:pt>
                <c:pt idx="1616">
                  <c:v>4.9069999999999999E-3</c:v>
                </c:pt>
                <c:pt idx="1617">
                  <c:v>4.8830000000000002E-3</c:v>
                </c:pt>
                <c:pt idx="1618">
                  <c:v>4.8770000000000003E-3</c:v>
                </c:pt>
                <c:pt idx="1619">
                  <c:v>4.8890000000000001E-3</c:v>
                </c:pt>
                <c:pt idx="1620">
                  <c:v>4.895E-3</c:v>
                </c:pt>
                <c:pt idx="1621">
                  <c:v>4.9069999999999999E-3</c:v>
                </c:pt>
                <c:pt idx="1622">
                  <c:v>4.901E-3</c:v>
                </c:pt>
                <c:pt idx="1623">
                  <c:v>4.8890000000000001E-3</c:v>
                </c:pt>
                <c:pt idx="1624">
                  <c:v>4.8890000000000001E-3</c:v>
                </c:pt>
                <c:pt idx="1625">
                  <c:v>4.8830000000000002E-3</c:v>
                </c:pt>
                <c:pt idx="1626">
                  <c:v>4.9069999999999999E-3</c:v>
                </c:pt>
                <c:pt idx="1627">
                  <c:v>4.895E-3</c:v>
                </c:pt>
                <c:pt idx="1628">
                  <c:v>4.901E-3</c:v>
                </c:pt>
                <c:pt idx="1629">
                  <c:v>4.9129999999999998E-3</c:v>
                </c:pt>
                <c:pt idx="1630">
                  <c:v>4.9069999999999999E-3</c:v>
                </c:pt>
                <c:pt idx="1631">
                  <c:v>4.9069999999999999E-3</c:v>
                </c:pt>
                <c:pt idx="1632">
                  <c:v>4.895E-3</c:v>
                </c:pt>
                <c:pt idx="1633">
                  <c:v>4.9129999999999998E-3</c:v>
                </c:pt>
                <c:pt idx="1634">
                  <c:v>4.9069999999999999E-3</c:v>
                </c:pt>
                <c:pt idx="1635">
                  <c:v>4.9129999999999998E-3</c:v>
                </c:pt>
                <c:pt idx="1636">
                  <c:v>4.9069999999999999E-3</c:v>
                </c:pt>
                <c:pt idx="1637">
                  <c:v>4.9069999999999999E-3</c:v>
                </c:pt>
                <c:pt idx="1638">
                  <c:v>4.901E-3</c:v>
                </c:pt>
                <c:pt idx="1639">
                  <c:v>4.895E-3</c:v>
                </c:pt>
                <c:pt idx="1640">
                  <c:v>4.9069999999999999E-3</c:v>
                </c:pt>
                <c:pt idx="1641">
                  <c:v>4.9129999999999998E-3</c:v>
                </c:pt>
                <c:pt idx="1642">
                  <c:v>4.901E-3</c:v>
                </c:pt>
                <c:pt idx="1643">
                  <c:v>4.901E-3</c:v>
                </c:pt>
                <c:pt idx="1644">
                  <c:v>4.9129999999999998E-3</c:v>
                </c:pt>
                <c:pt idx="1645">
                  <c:v>4.9069999999999999E-3</c:v>
                </c:pt>
                <c:pt idx="1646">
                  <c:v>4.895E-3</c:v>
                </c:pt>
                <c:pt idx="1647">
                  <c:v>4.9129999999999998E-3</c:v>
                </c:pt>
                <c:pt idx="1648">
                  <c:v>4.901E-3</c:v>
                </c:pt>
                <c:pt idx="1649">
                  <c:v>4.9189999999999998E-3</c:v>
                </c:pt>
                <c:pt idx="1650">
                  <c:v>4.9129999999999998E-3</c:v>
                </c:pt>
                <c:pt idx="1651">
                  <c:v>4.9189999999999998E-3</c:v>
                </c:pt>
                <c:pt idx="1652">
                  <c:v>4.9129999999999998E-3</c:v>
                </c:pt>
                <c:pt idx="1653">
                  <c:v>4.9069999999999999E-3</c:v>
                </c:pt>
                <c:pt idx="1654">
                  <c:v>4.9189999999999998E-3</c:v>
                </c:pt>
                <c:pt idx="1655">
                  <c:v>4.9309999999999996E-3</c:v>
                </c:pt>
                <c:pt idx="1656">
                  <c:v>4.901E-3</c:v>
                </c:pt>
                <c:pt idx="1657">
                  <c:v>4.9129999999999998E-3</c:v>
                </c:pt>
                <c:pt idx="1658">
                  <c:v>4.9189999999999998E-3</c:v>
                </c:pt>
                <c:pt idx="1659">
                  <c:v>4.895E-3</c:v>
                </c:pt>
                <c:pt idx="1660">
                  <c:v>4.9129999999999998E-3</c:v>
                </c:pt>
                <c:pt idx="1661">
                  <c:v>4.9189999999999998E-3</c:v>
                </c:pt>
                <c:pt idx="1662">
                  <c:v>4.9069999999999999E-3</c:v>
                </c:pt>
                <c:pt idx="1663">
                  <c:v>4.9069999999999999E-3</c:v>
                </c:pt>
                <c:pt idx="1664">
                  <c:v>4.895E-3</c:v>
                </c:pt>
                <c:pt idx="1665">
                  <c:v>4.9309999999999996E-3</c:v>
                </c:pt>
                <c:pt idx="1666">
                  <c:v>4.9069999999999999E-3</c:v>
                </c:pt>
                <c:pt idx="1667">
                  <c:v>4.895E-3</c:v>
                </c:pt>
                <c:pt idx="1668">
                  <c:v>4.901E-3</c:v>
                </c:pt>
                <c:pt idx="1669">
                  <c:v>4.9069999999999999E-3</c:v>
                </c:pt>
                <c:pt idx="1670">
                  <c:v>4.9069999999999999E-3</c:v>
                </c:pt>
                <c:pt idx="1671">
                  <c:v>4.895E-3</c:v>
                </c:pt>
                <c:pt idx="1672">
                  <c:v>4.895E-3</c:v>
                </c:pt>
                <c:pt idx="1673">
                  <c:v>4.8830000000000002E-3</c:v>
                </c:pt>
                <c:pt idx="1674">
                  <c:v>4.901E-3</c:v>
                </c:pt>
                <c:pt idx="1675">
                  <c:v>4.8770000000000003E-3</c:v>
                </c:pt>
                <c:pt idx="1676">
                  <c:v>4.901E-3</c:v>
                </c:pt>
                <c:pt idx="1677">
                  <c:v>4.8890000000000001E-3</c:v>
                </c:pt>
                <c:pt idx="1678">
                  <c:v>4.901E-3</c:v>
                </c:pt>
                <c:pt idx="1679">
                  <c:v>4.8770000000000003E-3</c:v>
                </c:pt>
                <c:pt idx="1680">
                  <c:v>4.8719999999999996E-3</c:v>
                </c:pt>
                <c:pt idx="1681">
                  <c:v>4.895E-3</c:v>
                </c:pt>
                <c:pt idx="1682">
                  <c:v>4.8770000000000003E-3</c:v>
                </c:pt>
                <c:pt idx="1683">
                  <c:v>4.901E-3</c:v>
                </c:pt>
                <c:pt idx="1684">
                  <c:v>4.8770000000000003E-3</c:v>
                </c:pt>
                <c:pt idx="1685">
                  <c:v>4.8599999999999997E-3</c:v>
                </c:pt>
                <c:pt idx="1686">
                  <c:v>4.8830000000000002E-3</c:v>
                </c:pt>
                <c:pt idx="1687">
                  <c:v>4.8830000000000002E-3</c:v>
                </c:pt>
                <c:pt idx="1688">
                  <c:v>4.8770000000000003E-3</c:v>
                </c:pt>
                <c:pt idx="1689">
                  <c:v>4.8599999999999997E-3</c:v>
                </c:pt>
                <c:pt idx="1690">
                  <c:v>4.8599999999999997E-3</c:v>
                </c:pt>
                <c:pt idx="1691">
                  <c:v>4.8539999999999998E-3</c:v>
                </c:pt>
                <c:pt idx="1692">
                  <c:v>4.8659999999999997E-3</c:v>
                </c:pt>
                <c:pt idx="1693">
                  <c:v>4.8479999999999999E-3</c:v>
                </c:pt>
                <c:pt idx="1694">
                  <c:v>4.8539999999999998E-3</c:v>
                </c:pt>
                <c:pt idx="1695">
                  <c:v>4.8659999999999997E-3</c:v>
                </c:pt>
                <c:pt idx="1696">
                  <c:v>4.8599999999999997E-3</c:v>
                </c:pt>
                <c:pt idx="1697">
                  <c:v>4.8599999999999997E-3</c:v>
                </c:pt>
                <c:pt idx="1698">
                  <c:v>4.8539999999999998E-3</c:v>
                </c:pt>
                <c:pt idx="1699">
                  <c:v>4.8599999999999997E-3</c:v>
                </c:pt>
                <c:pt idx="1700">
                  <c:v>4.8599999999999997E-3</c:v>
                </c:pt>
                <c:pt idx="1701">
                  <c:v>4.8539999999999998E-3</c:v>
                </c:pt>
                <c:pt idx="1702">
                  <c:v>4.8539999999999998E-3</c:v>
                </c:pt>
                <c:pt idx="1703">
                  <c:v>4.8659999999999997E-3</c:v>
                </c:pt>
                <c:pt idx="1704">
                  <c:v>4.8599999999999997E-3</c:v>
                </c:pt>
                <c:pt idx="1705">
                  <c:v>4.8599999999999997E-3</c:v>
                </c:pt>
                <c:pt idx="1706">
                  <c:v>4.8539999999999998E-3</c:v>
                </c:pt>
                <c:pt idx="1707">
                  <c:v>4.8719999999999996E-3</c:v>
                </c:pt>
                <c:pt idx="1708">
                  <c:v>4.8659999999999997E-3</c:v>
                </c:pt>
                <c:pt idx="1709">
                  <c:v>4.8659999999999997E-3</c:v>
                </c:pt>
                <c:pt idx="1710">
                  <c:v>4.8599999999999997E-3</c:v>
                </c:pt>
                <c:pt idx="1711">
                  <c:v>4.8599999999999997E-3</c:v>
                </c:pt>
                <c:pt idx="1712">
                  <c:v>4.8539999999999998E-3</c:v>
                </c:pt>
                <c:pt idx="1713">
                  <c:v>4.8599999999999997E-3</c:v>
                </c:pt>
                <c:pt idx="1714">
                  <c:v>4.8599999999999997E-3</c:v>
                </c:pt>
                <c:pt idx="1715">
                  <c:v>4.8599999999999997E-3</c:v>
                </c:pt>
                <c:pt idx="1716">
                  <c:v>4.8770000000000003E-3</c:v>
                </c:pt>
                <c:pt idx="1717">
                  <c:v>4.8599999999999997E-3</c:v>
                </c:pt>
                <c:pt idx="1718">
                  <c:v>4.8599999999999997E-3</c:v>
                </c:pt>
                <c:pt idx="1719">
                  <c:v>4.8599999999999997E-3</c:v>
                </c:pt>
                <c:pt idx="1720">
                  <c:v>4.8539999999999998E-3</c:v>
                </c:pt>
                <c:pt idx="1721">
                  <c:v>4.8719999999999996E-3</c:v>
                </c:pt>
                <c:pt idx="1722">
                  <c:v>4.8599999999999997E-3</c:v>
                </c:pt>
                <c:pt idx="1723">
                  <c:v>4.8659999999999997E-3</c:v>
                </c:pt>
                <c:pt idx="1724">
                  <c:v>4.9069999999999999E-3</c:v>
                </c:pt>
                <c:pt idx="1725">
                  <c:v>4.8770000000000003E-3</c:v>
                </c:pt>
                <c:pt idx="1726">
                  <c:v>4.895E-3</c:v>
                </c:pt>
                <c:pt idx="1727">
                  <c:v>4.8719999999999996E-3</c:v>
                </c:pt>
                <c:pt idx="1728">
                  <c:v>4.8770000000000003E-3</c:v>
                </c:pt>
                <c:pt idx="1729">
                  <c:v>4.8599999999999997E-3</c:v>
                </c:pt>
                <c:pt idx="1730">
                  <c:v>4.8599999999999997E-3</c:v>
                </c:pt>
                <c:pt idx="1731">
                  <c:v>4.8830000000000002E-3</c:v>
                </c:pt>
                <c:pt idx="1732">
                  <c:v>4.8599999999999997E-3</c:v>
                </c:pt>
                <c:pt idx="1733">
                  <c:v>4.8659999999999997E-3</c:v>
                </c:pt>
                <c:pt idx="1734">
                  <c:v>4.895E-3</c:v>
                </c:pt>
                <c:pt idx="1735">
                  <c:v>4.8770000000000003E-3</c:v>
                </c:pt>
                <c:pt idx="1736">
                  <c:v>4.895E-3</c:v>
                </c:pt>
                <c:pt idx="1737">
                  <c:v>4.901E-3</c:v>
                </c:pt>
                <c:pt idx="1738">
                  <c:v>4.8599999999999997E-3</c:v>
                </c:pt>
                <c:pt idx="1739">
                  <c:v>4.8599999999999997E-3</c:v>
                </c:pt>
                <c:pt idx="1740">
                  <c:v>4.8890000000000001E-3</c:v>
                </c:pt>
                <c:pt idx="1741">
                  <c:v>4.8830000000000002E-3</c:v>
                </c:pt>
                <c:pt idx="1742">
                  <c:v>4.8719999999999996E-3</c:v>
                </c:pt>
                <c:pt idx="1743">
                  <c:v>4.8539999999999998E-3</c:v>
                </c:pt>
                <c:pt idx="1744">
                  <c:v>4.8770000000000003E-3</c:v>
                </c:pt>
                <c:pt idx="1745">
                  <c:v>4.8830000000000002E-3</c:v>
                </c:pt>
                <c:pt idx="1746">
                  <c:v>4.8890000000000001E-3</c:v>
                </c:pt>
                <c:pt idx="1747">
                  <c:v>4.8719999999999996E-3</c:v>
                </c:pt>
                <c:pt idx="1748">
                  <c:v>4.8770000000000003E-3</c:v>
                </c:pt>
                <c:pt idx="1749">
                  <c:v>4.8659999999999997E-3</c:v>
                </c:pt>
                <c:pt idx="1750">
                  <c:v>4.8770000000000003E-3</c:v>
                </c:pt>
                <c:pt idx="1751">
                  <c:v>4.8539999999999998E-3</c:v>
                </c:pt>
                <c:pt idx="1752">
                  <c:v>4.8719999999999996E-3</c:v>
                </c:pt>
                <c:pt idx="1753">
                  <c:v>4.8659999999999997E-3</c:v>
                </c:pt>
                <c:pt idx="1754">
                  <c:v>4.8719999999999996E-3</c:v>
                </c:pt>
                <c:pt idx="1755">
                  <c:v>4.8599999999999997E-3</c:v>
                </c:pt>
                <c:pt idx="1756">
                  <c:v>4.8659999999999997E-3</c:v>
                </c:pt>
                <c:pt idx="1757">
                  <c:v>4.8599999999999997E-3</c:v>
                </c:pt>
                <c:pt idx="1758">
                  <c:v>4.8599999999999997E-3</c:v>
                </c:pt>
                <c:pt idx="1759">
                  <c:v>4.8659999999999997E-3</c:v>
                </c:pt>
                <c:pt idx="1760">
                  <c:v>4.8719999999999996E-3</c:v>
                </c:pt>
                <c:pt idx="1761">
                  <c:v>4.8770000000000003E-3</c:v>
                </c:pt>
                <c:pt idx="1762">
                  <c:v>4.8659999999999997E-3</c:v>
                </c:pt>
                <c:pt idx="1763">
                  <c:v>4.8599999999999997E-3</c:v>
                </c:pt>
                <c:pt idx="1764">
                  <c:v>4.8659999999999997E-3</c:v>
                </c:pt>
                <c:pt idx="1765">
                  <c:v>4.8719999999999996E-3</c:v>
                </c:pt>
                <c:pt idx="1766">
                  <c:v>4.8659999999999997E-3</c:v>
                </c:pt>
                <c:pt idx="1767">
                  <c:v>4.8770000000000003E-3</c:v>
                </c:pt>
                <c:pt idx="1768">
                  <c:v>4.8599999999999997E-3</c:v>
                </c:pt>
                <c:pt idx="1769">
                  <c:v>4.8719999999999996E-3</c:v>
                </c:pt>
                <c:pt idx="1770">
                  <c:v>4.8659999999999997E-3</c:v>
                </c:pt>
                <c:pt idx="1771">
                  <c:v>4.8659999999999997E-3</c:v>
                </c:pt>
                <c:pt idx="1772">
                  <c:v>4.8659999999999997E-3</c:v>
                </c:pt>
                <c:pt idx="1773">
                  <c:v>4.8659999999999997E-3</c:v>
                </c:pt>
                <c:pt idx="1774">
                  <c:v>4.8659999999999997E-3</c:v>
                </c:pt>
                <c:pt idx="1775">
                  <c:v>4.8830000000000002E-3</c:v>
                </c:pt>
                <c:pt idx="1776">
                  <c:v>4.8890000000000001E-3</c:v>
                </c:pt>
                <c:pt idx="1777">
                  <c:v>4.895E-3</c:v>
                </c:pt>
                <c:pt idx="1778">
                  <c:v>4.901E-3</c:v>
                </c:pt>
                <c:pt idx="1779">
                  <c:v>4.9129999999999998E-3</c:v>
                </c:pt>
                <c:pt idx="1780">
                  <c:v>4.9129999999999998E-3</c:v>
                </c:pt>
                <c:pt idx="1781">
                  <c:v>4.9129999999999998E-3</c:v>
                </c:pt>
                <c:pt idx="1782">
                  <c:v>4.9240000000000004E-3</c:v>
                </c:pt>
                <c:pt idx="1783">
                  <c:v>4.9240000000000004E-3</c:v>
                </c:pt>
                <c:pt idx="1784">
                  <c:v>4.9189999999999998E-3</c:v>
                </c:pt>
                <c:pt idx="1785">
                  <c:v>4.895E-3</c:v>
                </c:pt>
                <c:pt idx="1786">
                  <c:v>4.895E-3</c:v>
                </c:pt>
                <c:pt idx="1787">
                  <c:v>4.9129999999999998E-3</c:v>
                </c:pt>
                <c:pt idx="1788">
                  <c:v>4.9129999999999998E-3</c:v>
                </c:pt>
                <c:pt idx="1789">
                  <c:v>4.9069999999999999E-3</c:v>
                </c:pt>
                <c:pt idx="1790">
                  <c:v>4.9069999999999999E-3</c:v>
                </c:pt>
                <c:pt idx="1791">
                  <c:v>4.895E-3</c:v>
                </c:pt>
                <c:pt idx="1792">
                  <c:v>4.901E-3</c:v>
                </c:pt>
                <c:pt idx="1793">
                  <c:v>4.8770000000000003E-3</c:v>
                </c:pt>
                <c:pt idx="1794">
                  <c:v>4.8890000000000001E-3</c:v>
                </c:pt>
                <c:pt idx="1795">
                  <c:v>4.901E-3</c:v>
                </c:pt>
                <c:pt idx="1796">
                  <c:v>4.9129999999999998E-3</c:v>
                </c:pt>
                <c:pt idx="1797">
                  <c:v>4.9069999999999999E-3</c:v>
                </c:pt>
                <c:pt idx="1798">
                  <c:v>4.901E-3</c:v>
                </c:pt>
                <c:pt idx="1799">
                  <c:v>4.901E-3</c:v>
                </c:pt>
                <c:pt idx="1800">
                  <c:v>4.8830000000000002E-3</c:v>
                </c:pt>
                <c:pt idx="1801">
                  <c:v>4.895E-3</c:v>
                </c:pt>
                <c:pt idx="1802">
                  <c:v>4.895E-3</c:v>
                </c:pt>
                <c:pt idx="1803">
                  <c:v>4.895E-3</c:v>
                </c:pt>
                <c:pt idx="1804">
                  <c:v>4.8830000000000002E-3</c:v>
                </c:pt>
                <c:pt idx="1805">
                  <c:v>4.901E-3</c:v>
                </c:pt>
                <c:pt idx="1806">
                  <c:v>4.9069999999999999E-3</c:v>
                </c:pt>
                <c:pt idx="1807">
                  <c:v>4.9129999999999998E-3</c:v>
                </c:pt>
                <c:pt idx="1808">
                  <c:v>4.895E-3</c:v>
                </c:pt>
                <c:pt idx="1809">
                  <c:v>4.9069999999999999E-3</c:v>
                </c:pt>
                <c:pt idx="1810">
                  <c:v>4.9129999999999998E-3</c:v>
                </c:pt>
                <c:pt idx="1811">
                  <c:v>4.901E-3</c:v>
                </c:pt>
                <c:pt idx="1812">
                  <c:v>4.8890000000000001E-3</c:v>
                </c:pt>
                <c:pt idx="1813">
                  <c:v>4.895E-3</c:v>
                </c:pt>
                <c:pt idx="1814">
                  <c:v>4.9069999999999999E-3</c:v>
                </c:pt>
                <c:pt idx="1815">
                  <c:v>4.9069999999999999E-3</c:v>
                </c:pt>
                <c:pt idx="1816">
                  <c:v>4.9309999999999996E-3</c:v>
                </c:pt>
                <c:pt idx="1817">
                  <c:v>4.901E-3</c:v>
                </c:pt>
                <c:pt idx="1818">
                  <c:v>4.9240000000000004E-3</c:v>
                </c:pt>
                <c:pt idx="1819">
                  <c:v>4.9069999999999999E-3</c:v>
                </c:pt>
                <c:pt idx="1820">
                  <c:v>4.895E-3</c:v>
                </c:pt>
                <c:pt idx="1821">
                  <c:v>4.8770000000000003E-3</c:v>
                </c:pt>
                <c:pt idx="1822">
                  <c:v>4.8659999999999997E-3</c:v>
                </c:pt>
                <c:pt idx="1823">
                  <c:v>4.8770000000000003E-3</c:v>
                </c:pt>
                <c:pt idx="1824">
                  <c:v>4.895E-3</c:v>
                </c:pt>
                <c:pt idx="1825">
                  <c:v>4.895E-3</c:v>
                </c:pt>
                <c:pt idx="1826">
                  <c:v>4.895E-3</c:v>
                </c:pt>
                <c:pt idx="1827">
                  <c:v>4.895E-3</c:v>
                </c:pt>
                <c:pt idx="1828">
                  <c:v>4.901E-3</c:v>
                </c:pt>
                <c:pt idx="1829">
                  <c:v>4.9129999999999998E-3</c:v>
                </c:pt>
                <c:pt idx="1830">
                  <c:v>4.9129999999999998E-3</c:v>
                </c:pt>
                <c:pt idx="1831">
                  <c:v>4.901E-3</c:v>
                </c:pt>
                <c:pt idx="1832">
                  <c:v>4.8830000000000002E-3</c:v>
                </c:pt>
                <c:pt idx="1833">
                  <c:v>4.901E-3</c:v>
                </c:pt>
                <c:pt idx="1834">
                  <c:v>4.9069999999999999E-3</c:v>
                </c:pt>
                <c:pt idx="1835">
                  <c:v>4.895E-3</c:v>
                </c:pt>
                <c:pt idx="1836">
                  <c:v>4.895E-3</c:v>
                </c:pt>
                <c:pt idx="1837">
                  <c:v>4.8890000000000001E-3</c:v>
                </c:pt>
                <c:pt idx="1838">
                  <c:v>4.8890000000000001E-3</c:v>
                </c:pt>
                <c:pt idx="1839">
                  <c:v>4.8659999999999997E-3</c:v>
                </c:pt>
                <c:pt idx="1840">
                  <c:v>4.8719999999999996E-3</c:v>
                </c:pt>
                <c:pt idx="1841">
                  <c:v>4.895E-3</c:v>
                </c:pt>
                <c:pt idx="1842">
                  <c:v>4.9069999999999999E-3</c:v>
                </c:pt>
                <c:pt idx="1843">
                  <c:v>4.895E-3</c:v>
                </c:pt>
                <c:pt idx="1844">
                  <c:v>4.8719999999999996E-3</c:v>
                </c:pt>
                <c:pt idx="1845">
                  <c:v>4.895E-3</c:v>
                </c:pt>
                <c:pt idx="1846">
                  <c:v>4.8659999999999997E-3</c:v>
                </c:pt>
                <c:pt idx="1847">
                  <c:v>4.895E-3</c:v>
                </c:pt>
                <c:pt idx="1848">
                  <c:v>4.901E-3</c:v>
                </c:pt>
                <c:pt idx="1849">
                  <c:v>4.8770000000000003E-3</c:v>
                </c:pt>
                <c:pt idx="1850">
                  <c:v>4.8890000000000001E-3</c:v>
                </c:pt>
                <c:pt idx="1851">
                  <c:v>4.895E-3</c:v>
                </c:pt>
                <c:pt idx="1852">
                  <c:v>4.895E-3</c:v>
                </c:pt>
                <c:pt idx="1853">
                  <c:v>4.8830000000000002E-3</c:v>
                </c:pt>
                <c:pt idx="1854">
                  <c:v>4.8890000000000001E-3</c:v>
                </c:pt>
                <c:pt idx="1855">
                  <c:v>4.9129999999999998E-3</c:v>
                </c:pt>
                <c:pt idx="1856">
                  <c:v>4.8890000000000001E-3</c:v>
                </c:pt>
                <c:pt idx="1857">
                  <c:v>4.9069999999999999E-3</c:v>
                </c:pt>
                <c:pt idx="1858">
                  <c:v>4.9129999999999998E-3</c:v>
                </c:pt>
                <c:pt idx="1859">
                  <c:v>4.9129999999999998E-3</c:v>
                </c:pt>
                <c:pt idx="1860">
                  <c:v>4.895E-3</c:v>
                </c:pt>
                <c:pt idx="1861">
                  <c:v>4.8890000000000001E-3</c:v>
                </c:pt>
                <c:pt idx="1862">
                  <c:v>4.9069999999999999E-3</c:v>
                </c:pt>
                <c:pt idx="1863">
                  <c:v>4.901E-3</c:v>
                </c:pt>
                <c:pt idx="1864">
                  <c:v>4.895E-3</c:v>
                </c:pt>
                <c:pt idx="1865">
                  <c:v>4.9069999999999999E-3</c:v>
                </c:pt>
                <c:pt idx="1866">
                  <c:v>4.8830000000000002E-3</c:v>
                </c:pt>
                <c:pt idx="1867">
                  <c:v>4.9069999999999999E-3</c:v>
                </c:pt>
                <c:pt idx="1868">
                  <c:v>4.8770000000000003E-3</c:v>
                </c:pt>
                <c:pt idx="1869">
                  <c:v>4.8659999999999997E-3</c:v>
                </c:pt>
                <c:pt idx="1870">
                  <c:v>4.9129999999999998E-3</c:v>
                </c:pt>
                <c:pt idx="1871">
                  <c:v>4.901E-3</c:v>
                </c:pt>
                <c:pt idx="1872">
                  <c:v>4.8830000000000002E-3</c:v>
                </c:pt>
                <c:pt idx="1873">
                  <c:v>4.901E-3</c:v>
                </c:pt>
                <c:pt idx="1874">
                  <c:v>4.901E-3</c:v>
                </c:pt>
                <c:pt idx="1875">
                  <c:v>4.8830000000000002E-3</c:v>
                </c:pt>
                <c:pt idx="1876">
                  <c:v>4.901E-3</c:v>
                </c:pt>
                <c:pt idx="1877">
                  <c:v>4.9129999999999998E-3</c:v>
                </c:pt>
                <c:pt idx="1878">
                  <c:v>4.8719999999999996E-3</c:v>
                </c:pt>
                <c:pt idx="1879">
                  <c:v>4.8890000000000001E-3</c:v>
                </c:pt>
                <c:pt idx="1880">
                  <c:v>4.895E-3</c:v>
                </c:pt>
                <c:pt idx="1881">
                  <c:v>4.8659999999999997E-3</c:v>
                </c:pt>
                <c:pt idx="1882">
                  <c:v>4.8890000000000001E-3</c:v>
                </c:pt>
                <c:pt idx="1883">
                  <c:v>4.895E-3</c:v>
                </c:pt>
                <c:pt idx="1884">
                  <c:v>4.8719999999999996E-3</c:v>
                </c:pt>
                <c:pt idx="1885">
                  <c:v>4.8719999999999996E-3</c:v>
                </c:pt>
                <c:pt idx="1886">
                  <c:v>4.901E-3</c:v>
                </c:pt>
                <c:pt idx="1887">
                  <c:v>4.8830000000000002E-3</c:v>
                </c:pt>
                <c:pt idx="1888">
                  <c:v>4.8719999999999996E-3</c:v>
                </c:pt>
                <c:pt idx="1889">
                  <c:v>4.8830000000000002E-3</c:v>
                </c:pt>
                <c:pt idx="1890">
                  <c:v>4.901E-3</c:v>
                </c:pt>
                <c:pt idx="1891">
                  <c:v>4.8719999999999996E-3</c:v>
                </c:pt>
                <c:pt idx="1892">
                  <c:v>4.8770000000000003E-3</c:v>
                </c:pt>
                <c:pt idx="1893">
                  <c:v>4.8719999999999996E-3</c:v>
                </c:pt>
                <c:pt idx="1894">
                  <c:v>4.8770000000000003E-3</c:v>
                </c:pt>
                <c:pt idx="1895">
                  <c:v>4.8719999999999996E-3</c:v>
                </c:pt>
                <c:pt idx="1896">
                  <c:v>4.8830000000000002E-3</c:v>
                </c:pt>
                <c:pt idx="1897">
                  <c:v>4.901E-3</c:v>
                </c:pt>
                <c:pt idx="1898">
                  <c:v>4.895E-3</c:v>
                </c:pt>
                <c:pt idx="1899">
                  <c:v>4.895E-3</c:v>
                </c:pt>
                <c:pt idx="1900">
                  <c:v>4.895E-3</c:v>
                </c:pt>
                <c:pt idx="1901">
                  <c:v>4.8770000000000003E-3</c:v>
                </c:pt>
                <c:pt idx="1902">
                  <c:v>4.8659999999999997E-3</c:v>
                </c:pt>
                <c:pt idx="1903">
                  <c:v>4.8890000000000001E-3</c:v>
                </c:pt>
                <c:pt idx="1904">
                  <c:v>4.895E-3</c:v>
                </c:pt>
                <c:pt idx="1905">
                  <c:v>4.895E-3</c:v>
                </c:pt>
                <c:pt idx="1906">
                  <c:v>4.8890000000000001E-3</c:v>
                </c:pt>
                <c:pt idx="1907">
                  <c:v>4.8719999999999996E-3</c:v>
                </c:pt>
                <c:pt idx="1908">
                  <c:v>4.8830000000000002E-3</c:v>
                </c:pt>
                <c:pt idx="1909">
                  <c:v>4.8659999999999997E-3</c:v>
                </c:pt>
                <c:pt idx="1910">
                  <c:v>4.8770000000000003E-3</c:v>
                </c:pt>
                <c:pt idx="1911">
                  <c:v>4.8830000000000002E-3</c:v>
                </c:pt>
                <c:pt idx="1912">
                  <c:v>4.8890000000000001E-3</c:v>
                </c:pt>
                <c:pt idx="1913">
                  <c:v>4.8659999999999997E-3</c:v>
                </c:pt>
                <c:pt idx="1914">
                  <c:v>4.8599999999999997E-3</c:v>
                </c:pt>
                <c:pt idx="1915">
                  <c:v>4.901E-3</c:v>
                </c:pt>
                <c:pt idx="1916">
                  <c:v>4.8890000000000001E-3</c:v>
                </c:pt>
                <c:pt idx="1917">
                  <c:v>4.8770000000000003E-3</c:v>
                </c:pt>
                <c:pt idx="1918">
                  <c:v>4.8830000000000002E-3</c:v>
                </c:pt>
                <c:pt idx="1919">
                  <c:v>4.895E-3</c:v>
                </c:pt>
                <c:pt idx="1920">
                  <c:v>4.8890000000000001E-3</c:v>
                </c:pt>
                <c:pt idx="1921">
                  <c:v>4.901E-3</c:v>
                </c:pt>
                <c:pt idx="1922">
                  <c:v>4.8890000000000001E-3</c:v>
                </c:pt>
                <c:pt idx="1923">
                  <c:v>4.901E-3</c:v>
                </c:pt>
                <c:pt idx="1924">
                  <c:v>4.895E-3</c:v>
                </c:pt>
                <c:pt idx="1925">
                  <c:v>4.8599999999999997E-3</c:v>
                </c:pt>
                <c:pt idx="1926">
                  <c:v>4.8890000000000001E-3</c:v>
                </c:pt>
                <c:pt idx="1927">
                  <c:v>4.8599999999999997E-3</c:v>
                </c:pt>
                <c:pt idx="1928">
                  <c:v>4.8770000000000003E-3</c:v>
                </c:pt>
                <c:pt idx="1929">
                  <c:v>4.8659999999999997E-3</c:v>
                </c:pt>
                <c:pt idx="1930">
                  <c:v>4.8890000000000001E-3</c:v>
                </c:pt>
                <c:pt idx="1931">
                  <c:v>4.8890000000000001E-3</c:v>
                </c:pt>
                <c:pt idx="1932">
                  <c:v>4.8890000000000001E-3</c:v>
                </c:pt>
                <c:pt idx="1933">
                  <c:v>4.8659999999999997E-3</c:v>
                </c:pt>
                <c:pt idx="1934">
                  <c:v>4.8659999999999997E-3</c:v>
                </c:pt>
                <c:pt idx="1935">
                  <c:v>4.895E-3</c:v>
                </c:pt>
                <c:pt idx="1936">
                  <c:v>4.8719999999999996E-3</c:v>
                </c:pt>
                <c:pt idx="1937">
                  <c:v>4.8890000000000001E-3</c:v>
                </c:pt>
                <c:pt idx="1938">
                  <c:v>4.8719999999999996E-3</c:v>
                </c:pt>
                <c:pt idx="1939">
                  <c:v>4.8830000000000002E-3</c:v>
                </c:pt>
                <c:pt idx="1940">
                  <c:v>4.8719999999999996E-3</c:v>
                </c:pt>
                <c:pt idx="1941">
                  <c:v>4.895E-3</c:v>
                </c:pt>
                <c:pt idx="1942">
                  <c:v>4.901E-3</c:v>
                </c:pt>
                <c:pt idx="1943">
                  <c:v>4.8770000000000003E-3</c:v>
                </c:pt>
                <c:pt idx="1944">
                  <c:v>4.8770000000000003E-3</c:v>
                </c:pt>
                <c:pt idx="1945">
                  <c:v>4.8599999999999997E-3</c:v>
                </c:pt>
                <c:pt idx="1946">
                  <c:v>4.8599999999999997E-3</c:v>
                </c:pt>
                <c:pt idx="1947">
                  <c:v>4.8659999999999997E-3</c:v>
                </c:pt>
                <c:pt idx="1948">
                  <c:v>4.8599999999999997E-3</c:v>
                </c:pt>
                <c:pt idx="1949">
                  <c:v>4.8890000000000001E-3</c:v>
                </c:pt>
                <c:pt idx="1950">
                  <c:v>4.8539999999999998E-3</c:v>
                </c:pt>
                <c:pt idx="1951">
                  <c:v>4.8770000000000003E-3</c:v>
                </c:pt>
                <c:pt idx="1952">
                  <c:v>4.8599999999999997E-3</c:v>
                </c:pt>
                <c:pt idx="1953">
                  <c:v>4.8719999999999996E-3</c:v>
                </c:pt>
                <c:pt idx="1954">
                  <c:v>4.8659999999999997E-3</c:v>
                </c:pt>
                <c:pt idx="1955">
                  <c:v>4.8599999999999997E-3</c:v>
                </c:pt>
                <c:pt idx="1956">
                  <c:v>4.8719999999999996E-3</c:v>
                </c:pt>
                <c:pt idx="1957">
                  <c:v>4.8830000000000002E-3</c:v>
                </c:pt>
                <c:pt idx="1958">
                  <c:v>4.8719999999999996E-3</c:v>
                </c:pt>
                <c:pt idx="1959">
                  <c:v>4.8770000000000003E-3</c:v>
                </c:pt>
                <c:pt idx="1960">
                  <c:v>4.8659999999999997E-3</c:v>
                </c:pt>
                <c:pt idx="1961">
                  <c:v>4.8830000000000002E-3</c:v>
                </c:pt>
                <c:pt idx="1962">
                  <c:v>4.8830000000000002E-3</c:v>
                </c:pt>
                <c:pt idx="1963">
                  <c:v>4.8770000000000003E-3</c:v>
                </c:pt>
                <c:pt idx="1964">
                  <c:v>4.8770000000000003E-3</c:v>
                </c:pt>
                <c:pt idx="1965">
                  <c:v>4.8659999999999997E-3</c:v>
                </c:pt>
                <c:pt idx="1966">
                  <c:v>4.8719999999999996E-3</c:v>
                </c:pt>
                <c:pt idx="1967">
                  <c:v>4.8659999999999997E-3</c:v>
                </c:pt>
                <c:pt idx="1968">
                  <c:v>4.8599999999999997E-3</c:v>
                </c:pt>
                <c:pt idx="1969">
                  <c:v>4.8770000000000003E-3</c:v>
                </c:pt>
                <c:pt idx="1970">
                  <c:v>4.8479999999999999E-3</c:v>
                </c:pt>
                <c:pt idx="1971">
                  <c:v>4.8479999999999999E-3</c:v>
                </c:pt>
                <c:pt idx="1972">
                  <c:v>4.8599999999999997E-3</c:v>
                </c:pt>
                <c:pt idx="1973">
                  <c:v>4.8659999999999997E-3</c:v>
                </c:pt>
                <c:pt idx="1974">
                  <c:v>4.8599999999999997E-3</c:v>
                </c:pt>
                <c:pt idx="1975">
                  <c:v>4.8659999999999997E-3</c:v>
                </c:pt>
                <c:pt idx="1976">
                  <c:v>4.8430000000000001E-3</c:v>
                </c:pt>
                <c:pt idx="1977">
                  <c:v>4.8659999999999997E-3</c:v>
                </c:pt>
                <c:pt idx="1978">
                  <c:v>4.8599999999999997E-3</c:v>
                </c:pt>
                <c:pt idx="1979">
                  <c:v>4.8599999999999997E-3</c:v>
                </c:pt>
                <c:pt idx="1980">
                  <c:v>4.8599999999999997E-3</c:v>
                </c:pt>
                <c:pt idx="1981">
                  <c:v>4.8430000000000001E-3</c:v>
                </c:pt>
                <c:pt idx="1982">
                  <c:v>4.8539999999999998E-3</c:v>
                </c:pt>
                <c:pt idx="1983">
                  <c:v>4.8539999999999998E-3</c:v>
                </c:pt>
                <c:pt idx="1984">
                  <c:v>4.8599999999999997E-3</c:v>
                </c:pt>
                <c:pt idx="1985">
                  <c:v>4.8539999999999998E-3</c:v>
                </c:pt>
                <c:pt idx="1986">
                  <c:v>4.8659999999999997E-3</c:v>
                </c:pt>
                <c:pt idx="1987">
                  <c:v>4.8599999999999997E-3</c:v>
                </c:pt>
                <c:pt idx="1988">
                  <c:v>4.8479999999999999E-3</c:v>
                </c:pt>
                <c:pt idx="1989">
                  <c:v>4.8539999999999998E-3</c:v>
                </c:pt>
                <c:pt idx="1990">
                  <c:v>4.8599999999999997E-3</c:v>
                </c:pt>
                <c:pt idx="1991">
                  <c:v>4.8539999999999998E-3</c:v>
                </c:pt>
                <c:pt idx="1992">
                  <c:v>4.8539999999999998E-3</c:v>
                </c:pt>
                <c:pt idx="1993">
                  <c:v>4.8370000000000002E-3</c:v>
                </c:pt>
                <c:pt idx="1994">
                  <c:v>4.8659999999999997E-3</c:v>
                </c:pt>
                <c:pt idx="1995">
                  <c:v>4.8539999999999998E-3</c:v>
                </c:pt>
                <c:pt idx="1996">
                  <c:v>4.8479999999999999E-3</c:v>
                </c:pt>
                <c:pt idx="1997">
                  <c:v>4.8539999999999998E-3</c:v>
                </c:pt>
                <c:pt idx="1998">
                  <c:v>4.8370000000000002E-3</c:v>
                </c:pt>
                <c:pt idx="1999">
                  <c:v>4.8599999999999997E-3</c:v>
                </c:pt>
                <c:pt idx="2000">
                  <c:v>4.1330000000000004E-3</c:v>
                </c:pt>
                <c:pt idx="2001">
                  <c:v>4.1330000000000004E-3</c:v>
                </c:pt>
                <c:pt idx="2002">
                  <c:v>4.1180000000000001E-3</c:v>
                </c:pt>
                <c:pt idx="2003">
                  <c:v>4.1130000000000003E-3</c:v>
                </c:pt>
                <c:pt idx="2004">
                  <c:v>4.1229999999999999E-3</c:v>
                </c:pt>
                <c:pt idx="2005">
                  <c:v>4.1180000000000001E-3</c:v>
                </c:pt>
                <c:pt idx="2006">
                  <c:v>4.1279999999999997E-3</c:v>
                </c:pt>
                <c:pt idx="2007">
                  <c:v>4.1279999999999997E-3</c:v>
                </c:pt>
                <c:pt idx="2008">
                  <c:v>4.1279999999999997E-3</c:v>
                </c:pt>
                <c:pt idx="2009">
                  <c:v>4.1229999999999999E-3</c:v>
                </c:pt>
                <c:pt idx="2010">
                  <c:v>4.1180000000000001E-3</c:v>
                </c:pt>
                <c:pt idx="2011">
                  <c:v>4.1330000000000004E-3</c:v>
                </c:pt>
                <c:pt idx="2012">
                  <c:v>4.1229999999999999E-3</c:v>
                </c:pt>
                <c:pt idx="2013">
                  <c:v>4.1279999999999997E-3</c:v>
                </c:pt>
                <c:pt idx="2014">
                  <c:v>4.1130000000000003E-3</c:v>
                </c:pt>
                <c:pt idx="2015">
                  <c:v>4.1279999999999997E-3</c:v>
                </c:pt>
                <c:pt idx="2016">
                  <c:v>4.1079999999999997E-3</c:v>
                </c:pt>
                <c:pt idx="2017">
                  <c:v>4.1029999999999999E-3</c:v>
                </c:pt>
                <c:pt idx="2018">
                  <c:v>4.1180000000000001E-3</c:v>
                </c:pt>
                <c:pt idx="2019">
                  <c:v>4.1180000000000001E-3</c:v>
                </c:pt>
                <c:pt idx="2020">
                  <c:v>4.1279999999999997E-3</c:v>
                </c:pt>
                <c:pt idx="2021">
                  <c:v>4.1229999999999999E-3</c:v>
                </c:pt>
                <c:pt idx="2022">
                  <c:v>4.0249999999999999E-3</c:v>
                </c:pt>
                <c:pt idx="2023">
                  <c:v>4.0489999999999996E-3</c:v>
                </c:pt>
                <c:pt idx="2024">
                  <c:v>4.0249999999999999E-3</c:v>
                </c:pt>
                <c:pt idx="2025">
                  <c:v>4.0350000000000004E-3</c:v>
                </c:pt>
                <c:pt idx="2026">
                  <c:v>4.006E-3</c:v>
                </c:pt>
                <c:pt idx="2027">
                  <c:v>4.006E-3</c:v>
                </c:pt>
                <c:pt idx="2028">
                  <c:v>4.0200000000000001E-3</c:v>
                </c:pt>
                <c:pt idx="2029">
                  <c:v>4.0010000000000002E-3</c:v>
                </c:pt>
                <c:pt idx="2030">
                  <c:v>4.006E-3</c:v>
                </c:pt>
                <c:pt idx="2031">
                  <c:v>4.0150000000000003E-3</c:v>
                </c:pt>
                <c:pt idx="2032">
                  <c:v>4.0099999999999997E-3</c:v>
                </c:pt>
                <c:pt idx="2033">
                  <c:v>4.0099999999999997E-3</c:v>
                </c:pt>
                <c:pt idx="2034">
                  <c:v>3.9960000000000004E-3</c:v>
                </c:pt>
                <c:pt idx="2035">
                  <c:v>4.0099999999999997E-3</c:v>
                </c:pt>
                <c:pt idx="2036">
                  <c:v>4.006E-3</c:v>
                </c:pt>
                <c:pt idx="2037">
                  <c:v>4.0150000000000003E-3</c:v>
                </c:pt>
                <c:pt idx="2038">
                  <c:v>4.0099999999999997E-3</c:v>
                </c:pt>
                <c:pt idx="2039">
                  <c:v>4.0150000000000003E-3</c:v>
                </c:pt>
                <c:pt idx="2040">
                  <c:v>4.0249999999999999E-3</c:v>
                </c:pt>
                <c:pt idx="2041">
                  <c:v>4.0010000000000002E-3</c:v>
                </c:pt>
                <c:pt idx="2042">
                  <c:v>4.0099999999999997E-3</c:v>
                </c:pt>
                <c:pt idx="2043">
                  <c:v>3.9960000000000004E-3</c:v>
                </c:pt>
                <c:pt idx="2044">
                  <c:v>4.0010000000000002E-3</c:v>
                </c:pt>
                <c:pt idx="2045">
                  <c:v>4.0150000000000003E-3</c:v>
                </c:pt>
                <c:pt idx="2046">
                  <c:v>4.006E-3</c:v>
                </c:pt>
                <c:pt idx="2047">
                  <c:v>4.0200000000000001E-3</c:v>
                </c:pt>
                <c:pt idx="2048">
                  <c:v>4.0400000000000002E-3</c:v>
                </c:pt>
                <c:pt idx="2049">
                  <c:v>4.0150000000000003E-3</c:v>
                </c:pt>
                <c:pt idx="2050">
                  <c:v>4.006E-3</c:v>
                </c:pt>
                <c:pt idx="2051">
                  <c:v>4.0099999999999997E-3</c:v>
                </c:pt>
                <c:pt idx="2052">
                  <c:v>4.006E-3</c:v>
                </c:pt>
                <c:pt idx="2053">
                  <c:v>4.0200000000000001E-3</c:v>
                </c:pt>
                <c:pt idx="2054">
                  <c:v>4.0150000000000003E-3</c:v>
                </c:pt>
                <c:pt idx="2055">
                  <c:v>4.006E-3</c:v>
                </c:pt>
                <c:pt idx="2056">
                  <c:v>4.0010000000000002E-3</c:v>
                </c:pt>
                <c:pt idx="2057">
                  <c:v>4.0099999999999997E-3</c:v>
                </c:pt>
                <c:pt idx="2058">
                  <c:v>4.006E-3</c:v>
                </c:pt>
                <c:pt idx="2059">
                  <c:v>4.006E-3</c:v>
                </c:pt>
                <c:pt idx="2060">
                  <c:v>3.9960000000000004E-3</c:v>
                </c:pt>
                <c:pt idx="2061">
                  <c:v>4.0099999999999997E-3</c:v>
                </c:pt>
                <c:pt idx="2062">
                  <c:v>4.0150000000000003E-3</c:v>
                </c:pt>
                <c:pt idx="2063">
                  <c:v>4.143E-3</c:v>
                </c:pt>
                <c:pt idx="2064">
                  <c:v>4.1479999999999998E-3</c:v>
                </c:pt>
                <c:pt idx="2065">
                  <c:v>4.1529999999999996E-3</c:v>
                </c:pt>
                <c:pt idx="2066">
                  <c:v>4.1679999999999998E-3</c:v>
                </c:pt>
                <c:pt idx="2067">
                  <c:v>4.1729999999999996E-3</c:v>
                </c:pt>
                <c:pt idx="2068">
                  <c:v>4.1729999999999996E-3</c:v>
                </c:pt>
                <c:pt idx="2069">
                  <c:v>4.1729999999999996E-3</c:v>
                </c:pt>
                <c:pt idx="2070">
                  <c:v>4.1479999999999998E-3</c:v>
                </c:pt>
                <c:pt idx="2071">
                  <c:v>4.2030000000000001E-3</c:v>
                </c:pt>
                <c:pt idx="2072">
                  <c:v>4.1679999999999998E-3</c:v>
                </c:pt>
                <c:pt idx="2073">
                  <c:v>4.1830000000000001E-3</c:v>
                </c:pt>
                <c:pt idx="2074">
                  <c:v>4.1879999999999999E-3</c:v>
                </c:pt>
                <c:pt idx="2075">
                  <c:v>4.1780000000000003E-3</c:v>
                </c:pt>
                <c:pt idx="2076">
                  <c:v>4.1830000000000001E-3</c:v>
                </c:pt>
                <c:pt idx="2077">
                  <c:v>4.1830000000000001E-3</c:v>
                </c:pt>
                <c:pt idx="2078">
                  <c:v>4.1980000000000003E-3</c:v>
                </c:pt>
                <c:pt idx="2079">
                  <c:v>4.1879999999999999E-3</c:v>
                </c:pt>
                <c:pt idx="2080">
                  <c:v>4.1879999999999999E-3</c:v>
                </c:pt>
                <c:pt idx="2081">
                  <c:v>4.1879999999999999E-3</c:v>
                </c:pt>
                <c:pt idx="2082">
                  <c:v>4.1679999999999998E-3</c:v>
                </c:pt>
                <c:pt idx="2083">
                  <c:v>4.1729999999999996E-3</c:v>
                </c:pt>
                <c:pt idx="2084">
                  <c:v>4.163E-3</c:v>
                </c:pt>
                <c:pt idx="2085">
                  <c:v>4.1679999999999998E-3</c:v>
                </c:pt>
                <c:pt idx="2086">
                  <c:v>4.1780000000000003E-3</c:v>
                </c:pt>
                <c:pt idx="2087">
                  <c:v>4.1830000000000001E-3</c:v>
                </c:pt>
                <c:pt idx="2088">
                  <c:v>4.1679999999999998E-3</c:v>
                </c:pt>
                <c:pt idx="2089">
                  <c:v>4.1780000000000003E-3</c:v>
                </c:pt>
                <c:pt idx="2090">
                  <c:v>4.1879999999999999E-3</c:v>
                </c:pt>
                <c:pt idx="2091">
                  <c:v>4.1729999999999996E-3</c:v>
                </c:pt>
                <c:pt idx="2092">
                  <c:v>4.1729999999999996E-3</c:v>
                </c:pt>
                <c:pt idx="2093">
                  <c:v>4.1729999999999996E-3</c:v>
                </c:pt>
                <c:pt idx="2094">
                  <c:v>4.1879999999999999E-3</c:v>
                </c:pt>
                <c:pt idx="2095">
                  <c:v>4.1879999999999999E-3</c:v>
                </c:pt>
                <c:pt idx="2096">
                  <c:v>4.1729999999999996E-3</c:v>
                </c:pt>
                <c:pt idx="2097">
                  <c:v>4.2079999999999999E-3</c:v>
                </c:pt>
                <c:pt idx="2098">
                  <c:v>4.1879999999999999E-3</c:v>
                </c:pt>
                <c:pt idx="2099">
                  <c:v>4.1920000000000004E-3</c:v>
                </c:pt>
                <c:pt idx="2100">
                  <c:v>4.2030000000000001E-3</c:v>
                </c:pt>
                <c:pt idx="2101">
                  <c:v>4.1920000000000004E-3</c:v>
                </c:pt>
                <c:pt idx="2102">
                  <c:v>4.1780000000000003E-3</c:v>
                </c:pt>
                <c:pt idx="2103">
                  <c:v>4.2079999999999999E-3</c:v>
                </c:pt>
                <c:pt idx="2104">
                  <c:v>4.1980000000000003E-3</c:v>
                </c:pt>
                <c:pt idx="2105">
                  <c:v>4.1879999999999999E-3</c:v>
                </c:pt>
                <c:pt idx="2106">
                  <c:v>4.1879999999999999E-3</c:v>
                </c:pt>
                <c:pt idx="2107">
                  <c:v>4.1729999999999996E-3</c:v>
                </c:pt>
                <c:pt idx="2108">
                  <c:v>4.2079999999999999E-3</c:v>
                </c:pt>
                <c:pt idx="2109">
                  <c:v>4.1729999999999996E-3</c:v>
                </c:pt>
                <c:pt idx="2110">
                  <c:v>4.1830000000000001E-3</c:v>
                </c:pt>
                <c:pt idx="2111">
                  <c:v>4.1879999999999999E-3</c:v>
                </c:pt>
                <c:pt idx="2112">
                  <c:v>4.1729999999999996E-3</c:v>
                </c:pt>
                <c:pt idx="2113">
                  <c:v>4.1780000000000003E-3</c:v>
                </c:pt>
                <c:pt idx="2114">
                  <c:v>4.1729999999999996E-3</c:v>
                </c:pt>
                <c:pt idx="2115">
                  <c:v>4.2079999999999999E-3</c:v>
                </c:pt>
                <c:pt idx="2116">
                  <c:v>4.1980000000000003E-3</c:v>
                </c:pt>
                <c:pt idx="2117">
                  <c:v>4.1729999999999996E-3</c:v>
                </c:pt>
                <c:pt idx="2118">
                  <c:v>4.1679999999999998E-3</c:v>
                </c:pt>
                <c:pt idx="2119">
                  <c:v>4.1679999999999998E-3</c:v>
                </c:pt>
                <c:pt idx="2120">
                  <c:v>4.1729999999999996E-3</c:v>
                </c:pt>
                <c:pt idx="2121">
                  <c:v>4.2079999999999999E-3</c:v>
                </c:pt>
                <c:pt idx="2122">
                  <c:v>4.1780000000000003E-3</c:v>
                </c:pt>
                <c:pt idx="2123">
                  <c:v>4.1980000000000003E-3</c:v>
                </c:pt>
                <c:pt idx="2124">
                  <c:v>4.1879999999999999E-3</c:v>
                </c:pt>
                <c:pt idx="2125">
                  <c:v>4.1679999999999998E-3</c:v>
                </c:pt>
                <c:pt idx="2126">
                  <c:v>4.1920000000000004E-3</c:v>
                </c:pt>
                <c:pt idx="2127">
                  <c:v>4.2129999999999997E-3</c:v>
                </c:pt>
                <c:pt idx="2128">
                  <c:v>4.1729999999999996E-3</c:v>
                </c:pt>
                <c:pt idx="2129">
                  <c:v>4.1729999999999996E-3</c:v>
                </c:pt>
                <c:pt idx="2130">
                  <c:v>4.1729999999999996E-3</c:v>
                </c:pt>
                <c:pt idx="2131">
                  <c:v>4.1679999999999998E-3</c:v>
                </c:pt>
                <c:pt idx="2132">
                  <c:v>4.1879999999999999E-3</c:v>
                </c:pt>
                <c:pt idx="2133">
                  <c:v>4.1679999999999998E-3</c:v>
                </c:pt>
                <c:pt idx="2134">
                  <c:v>4.1729999999999996E-3</c:v>
                </c:pt>
                <c:pt idx="2135">
                  <c:v>4.1729999999999996E-3</c:v>
                </c:pt>
                <c:pt idx="2136">
                  <c:v>4.1830000000000001E-3</c:v>
                </c:pt>
                <c:pt idx="2137">
                  <c:v>4.1780000000000003E-3</c:v>
                </c:pt>
                <c:pt idx="2138">
                  <c:v>4.1729999999999996E-3</c:v>
                </c:pt>
                <c:pt idx="2139">
                  <c:v>4.1830000000000001E-3</c:v>
                </c:pt>
                <c:pt idx="2140">
                  <c:v>4.1920000000000004E-3</c:v>
                </c:pt>
                <c:pt idx="2141">
                  <c:v>4.1980000000000003E-3</c:v>
                </c:pt>
                <c:pt idx="2142">
                  <c:v>4.1920000000000004E-3</c:v>
                </c:pt>
                <c:pt idx="2143">
                  <c:v>4.1780000000000003E-3</c:v>
                </c:pt>
                <c:pt idx="2144">
                  <c:v>4.1729999999999996E-3</c:v>
                </c:pt>
                <c:pt idx="2145">
                  <c:v>4.1830000000000001E-3</c:v>
                </c:pt>
                <c:pt idx="2146">
                  <c:v>4.1830000000000001E-3</c:v>
                </c:pt>
                <c:pt idx="2147">
                  <c:v>4.1830000000000001E-3</c:v>
                </c:pt>
                <c:pt idx="2148">
                  <c:v>4.1780000000000003E-3</c:v>
                </c:pt>
                <c:pt idx="2149">
                  <c:v>4.1980000000000003E-3</c:v>
                </c:pt>
                <c:pt idx="2150">
                  <c:v>4.2030000000000001E-3</c:v>
                </c:pt>
                <c:pt idx="2151">
                  <c:v>4.1980000000000003E-3</c:v>
                </c:pt>
                <c:pt idx="2152">
                  <c:v>4.1920000000000004E-3</c:v>
                </c:pt>
                <c:pt idx="2153">
                  <c:v>4.2030000000000001E-3</c:v>
                </c:pt>
                <c:pt idx="2154">
                  <c:v>4.1980000000000003E-3</c:v>
                </c:pt>
                <c:pt idx="2155">
                  <c:v>4.1879999999999999E-3</c:v>
                </c:pt>
                <c:pt idx="2156">
                  <c:v>4.1780000000000003E-3</c:v>
                </c:pt>
                <c:pt idx="2157">
                  <c:v>4.1729999999999996E-3</c:v>
                </c:pt>
                <c:pt idx="2158">
                  <c:v>4.1729999999999996E-3</c:v>
                </c:pt>
                <c:pt idx="2159">
                  <c:v>4.1729999999999996E-3</c:v>
                </c:pt>
                <c:pt idx="2160">
                  <c:v>4.2030000000000001E-3</c:v>
                </c:pt>
                <c:pt idx="2161">
                  <c:v>4.2030000000000001E-3</c:v>
                </c:pt>
                <c:pt idx="2162">
                  <c:v>4.1980000000000003E-3</c:v>
                </c:pt>
                <c:pt idx="2163">
                  <c:v>4.1830000000000001E-3</c:v>
                </c:pt>
                <c:pt idx="2164">
                  <c:v>4.2030000000000001E-3</c:v>
                </c:pt>
                <c:pt idx="2165">
                  <c:v>4.1780000000000003E-3</c:v>
                </c:pt>
                <c:pt idx="2166">
                  <c:v>4.1780000000000003E-3</c:v>
                </c:pt>
                <c:pt idx="2167">
                  <c:v>4.1980000000000003E-3</c:v>
                </c:pt>
                <c:pt idx="2168">
                  <c:v>4.1729999999999996E-3</c:v>
                </c:pt>
                <c:pt idx="2169">
                  <c:v>4.1679999999999998E-3</c:v>
                </c:pt>
                <c:pt idx="2170">
                  <c:v>4.1879999999999999E-3</c:v>
                </c:pt>
                <c:pt idx="2171">
                  <c:v>4.1879999999999999E-3</c:v>
                </c:pt>
                <c:pt idx="2172">
                  <c:v>4.1980000000000003E-3</c:v>
                </c:pt>
                <c:pt idx="2173">
                  <c:v>4.1729999999999996E-3</c:v>
                </c:pt>
                <c:pt idx="2174">
                  <c:v>4.1729999999999996E-3</c:v>
                </c:pt>
                <c:pt idx="2175">
                  <c:v>4.1980000000000003E-3</c:v>
                </c:pt>
                <c:pt idx="2176">
                  <c:v>4.1729999999999996E-3</c:v>
                </c:pt>
                <c:pt idx="2177">
                  <c:v>4.1980000000000003E-3</c:v>
                </c:pt>
                <c:pt idx="2178">
                  <c:v>4.2079999999999999E-3</c:v>
                </c:pt>
                <c:pt idx="2179">
                  <c:v>4.1729999999999996E-3</c:v>
                </c:pt>
                <c:pt idx="2180">
                  <c:v>4.2129999999999997E-3</c:v>
                </c:pt>
                <c:pt idx="2181">
                  <c:v>4.2180000000000004E-3</c:v>
                </c:pt>
                <c:pt idx="2182">
                  <c:v>4.1879999999999999E-3</c:v>
                </c:pt>
                <c:pt idx="2183">
                  <c:v>4.1830000000000001E-3</c:v>
                </c:pt>
                <c:pt idx="2184">
                  <c:v>4.1780000000000003E-3</c:v>
                </c:pt>
                <c:pt idx="2185">
                  <c:v>4.1679999999999998E-3</c:v>
                </c:pt>
                <c:pt idx="2186">
                  <c:v>4.1729999999999996E-3</c:v>
                </c:pt>
                <c:pt idx="2187">
                  <c:v>4.1920000000000004E-3</c:v>
                </c:pt>
                <c:pt idx="2188">
                  <c:v>4.1729999999999996E-3</c:v>
                </c:pt>
                <c:pt idx="2189">
                  <c:v>4.1780000000000003E-3</c:v>
                </c:pt>
                <c:pt idx="2190">
                  <c:v>4.1780000000000003E-3</c:v>
                </c:pt>
                <c:pt idx="2191">
                  <c:v>4.163E-3</c:v>
                </c:pt>
                <c:pt idx="2192">
                  <c:v>4.143E-3</c:v>
                </c:pt>
                <c:pt idx="2193">
                  <c:v>4.1479999999999998E-3</c:v>
                </c:pt>
                <c:pt idx="2194">
                  <c:v>4.1529999999999996E-3</c:v>
                </c:pt>
                <c:pt idx="2195">
                  <c:v>4.1380000000000002E-3</c:v>
                </c:pt>
                <c:pt idx="2196">
                  <c:v>4.163E-3</c:v>
                </c:pt>
                <c:pt idx="2197">
                  <c:v>4.1679999999999998E-3</c:v>
                </c:pt>
                <c:pt idx="2198">
                  <c:v>4.1580000000000002E-3</c:v>
                </c:pt>
                <c:pt idx="2199">
                  <c:v>4.163E-3</c:v>
                </c:pt>
                <c:pt idx="2200">
                  <c:v>4.1679999999999998E-3</c:v>
                </c:pt>
                <c:pt idx="2201">
                  <c:v>4.1580000000000002E-3</c:v>
                </c:pt>
                <c:pt idx="2202">
                  <c:v>4.143E-3</c:v>
                </c:pt>
                <c:pt idx="2203">
                  <c:v>4.163E-3</c:v>
                </c:pt>
                <c:pt idx="2204">
                  <c:v>4.163E-3</c:v>
                </c:pt>
                <c:pt idx="2205">
                  <c:v>4.163E-3</c:v>
                </c:pt>
                <c:pt idx="2206">
                  <c:v>4.163E-3</c:v>
                </c:pt>
                <c:pt idx="2207">
                  <c:v>4.163E-3</c:v>
                </c:pt>
                <c:pt idx="2208">
                  <c:v>4.1679999999999998E-3</c:v>
                </c:pt>
                <c:pt idx="2209">
                  <c:v>4.1879999999999999E-3</c:v>
                </c:pt>
                <c:pt idx="2210">
                  <c:v>4.163E-3</c:v>
                </c:pt>
                <c:pt idx="2211">
                  <c:v>4.1580000000000002E-3</c:v>
                </c:pt>
                <c:pt idx="2212">
                  <c:v>4.1580000000000002E-3</c:v>
                </c:pt>
                <c:pt idx="2213">
                  <c:v>4.1729999999999996E-3</c:v>
                </c:pt>
                <c:pt idx="2214">
                  <c:v>4.1729999999999996E-3</c:v>
                </c:pt>
                <c:pt idx="2215">
                  <c:v>4.1780000000000003E-3</c:v>
                </c:pt>
                <c:pt idx="2216">
                  <c:v>4.1780000000000003E-3</c:v>
                </c:pt>
                <c:pt idx="2217">
                  <c:v>4.1529999999999996E-3</c:v>
                </c:pt>
                <c:pt idx="2218">
                  <c:v>4.143E-3</c:v>
                </c:pt>
                <c:pt idx="2219">
                  <c:v>4.163E-3</c:v>
                </c:pt>
                <c:pt idx="2220">
                  <c:v>4.1580000000000002E-3</c:v>
                </c:pt>
                <c:pt idx="2221">
                  <c:v>4.1529999999999996E-3</c:v>
                </c:pt>
                <c:pt idx="2222">
                  <c:v>4.163E-3</c:v>
                </c:pt>
                <c:pt idx="2223">
                  <c:v>4.1729999999999996E-3</c:v>
                </c:pt>
                <c:pt idx="2224">
                  <c:v>4.1679999999999998E-3</c:v>
                </c:pt>
                <c:pt idx="2225">
                  <c:v>4.1729999999999996E-3</c:v>
                </c:pt>
                <c:pt idx="2226">
                  <c:v>4.1729999999999996E-3</c:v>
                </c:pt>
                <c:pt idx="2227">
                  <c:v>4.1279999999999997E-3</c:v>
                </c:pt>
                <c:pt idx="2228">
                  <c:v>4.1529999999999996E-3</c:v>
                </c:pt>
                <c:pt idx="2229">
                  <c:v>4.163E-3</c:v>
                </c:pt>
                <c:pt idx="2230">
                  <c:v>4.1679999999999998E-3</c:v>
                </c:pt>
                <c:pt idx="2231">
                  <c:v>4.1729999999999996E-3</c:v>
                </c:pt>
                <c:pt idx="2232">
                  <c:v>4.1729999999999996E-3</c:v>
                </c:pt>
                <c:pt idx="2233">
                  <c:v>4.1780000000000003E-3</c:v>
                </c:pt>
                <c:pt idx="2234">
                  <c:v>4.1580000000000002E-3</c:v>
                </c:pt>
                <c:pt idx="2235">
                  <c:v>4.1729999999999996E-3</c:v>
                </c:pt>
                <c:pt idx="2236">
                  <c:v>4.1479999999999998E-3</c:v>
                </c:pt>
                <c:pt idx="2237">
                  <c:v>4.1479999999999998E-3</c:v>
                </c:pt>
                <c:pt idx="2238">
                  <c:v>4.1879999999999999E-3</c:v>
                </c:pt>
                <c:pt idx="2239">
                  <c:v>4.1920000000000004E-3</c:v>
                </c:pt>
                <c:pt idx="2240">
                  <c:v>4.2030000000000001E-3</c:v>
                </c:pt>
                <c:pt idx="2241">
                  <c:v>4.1679999999999998E-3</c:v>
                </c:pt>
                <c:pt idx="2242">
                  <c:v>4.1980000000000003E-3</c:v>
                </c:pt>
                <c:pt idx="2243">
                  <c:v>4.1830000000000001E-3</c:v>
                </c:pt>
                <c:pt idx="2244">
                  <c:v>4.1920000000000004E-3</c:v>
                </c:pt>
                <c:pt idx="2245">
                  <c:v>4.2030000000000001E-3</c:v>
                </c:pt>
                <c:pt idx="2246">
                  <c:v>4.1920000000000004E-3</c:v>
                </c:pt>
                <c:pt idx="2247">
                  <c:v>4.1729999999999996E-3</c:v>
                </c:pt>
                <c:pt idx="2248">
                  <c:v>4.1980000000000003E-3</c:v>
                </c:pt>
                <c:pt idx="2249">
                  <c:v>4.1879999999999999E-3</c:v>
                </c:pt>
                <c:pt idx="2250">
                  <c:v>4.2030000000000001E-3</c:v>
                </c:pt>
                <c:pt idx="2251">
                  <c:v>4.1830000000000001E-3</c:v>
                </c:pt>
                <c:pt idx="2252">
                  <c:v>4.1980000000000003E-3</c:v>
                </c:pt>
                <c:pt idx="2253">
                  <c:v>4.1920000000000004E-3</c:v>
                </c:pt>
                <c:pt idx="2254">
                  <c:v>4.2079999999999999E-3</c:v>
                </c:pt>
                <c:pt idx="2255">
                  <c:v>4.2030000000000001E-3</c:v>
                </c:pt>
                <c:pt idx="2256">
                  <c:v>4.1879999999999999E-3</c:v>
                </c:pt>
                <c:pt idx="2257">
                  <c:v>4.1920000000000004E-3</c:v>
                </c:pt>
                <c:pt idx="2258">
                  <c:v>4.2079999999999999E-3</c:v>
                </c:pt>
                <c:pt idx="2259">
                  <c:v>4.1879999999999999E-3</c:v>
                </c:pt>
                <c:pt idx="2260">
                  <c:v>4.1830000000000001E-3</c:v>
                </c:pt>
                <c:pt idx="2261">
                  <c:v>4.1780000000000003E-3</c:v>
                </c:pt>
                <c:pt idx="2262">
                  <c:v>4.1780000000000003E-3</c:v>
                </c:pt>
                <c:pt idx="2263">
                  <c:v>4.1920000000000004E-3</c:v>
                </c:pt>
                <c:pt idx="2264">
                  <c:v>4.1830000000000001E-3</c:v>
                </c:pt>
                <c:pt idx="2265">
                  <c:v>4.163E-3</c:v>
                </c:pt>
                <c:pt idx="2266">
                  <c:v>4.1679999999999998E-3</c:v>
                </c:pt>
                <c:pt idx="2267">
                  <c:v>4.1879999999999999E-3</c:v>
                </c:pt>
                <c:pt idx="2268">
                  <c:v>4.1830000000000001E-3</c:v>
                </c:pt>
                <c:pt idx="2269">
                  <c:v>4.1580000000000002E-3</c:v>
                </c:pt>
                <c:pt idx="2270">
                  <c:v>4.1920000000000004E-3</c:v>
                </c:pt>
                <c:pt idx="2271">
                  <c:v>4.1729999999999996E-3</c:v>
                </c:pt>
                <c:pt idx="2272">
                  <c:v>4.1780000000000003E-3</c:v>
                </c:pt>
                <c:pt idx="2273">
                  <c:v>4.1729999999999996E-3</c:v>
                </c:pt>
                <c:pt idx="2274">
                  <c:v>4.1879999999999999E-3</c:v>
                </c:pt>
                <c:pt idx="2275">
                  <c:v>4.1879999999999999E-3</c:v>
                </c:pt>
                <c:pt idx="2276">
                  <c:v>4.2030000000000001E-3</c:v>
                </c:pt>
                <c:pt idx="2277">
                  <c:v>4.1679999999999998E-3</c:v>
                </c:pt>
                <c:pt idx="2278">
                  <c:v>4.1729999999999996E-3</c:v>
                </c:pt>
                <c:pt idx="2279">
                  <c:v>4.1679999999999998E-3</c:v>
                </c:pt>
                <c:pt idx="2280">
                  <c:v>4.1679999999999998E-3</c:v>
                </c:pt>
                <c:pt idx="2281">
                  <c:v>4.1679999999999998E-3</c:v>
                </c:pt>
                <c:pt idx="2282">
                  <c:v>4.1679999999999998E-3</c:v>
                </c:pt>
                <c:pt idx="2283">
                  <c:v>4.1580000000000002E-3</c:v>
                </c:pt>
                <c:pt idx="2284">
                  <c:v>4.1780000000000003E-3</c:v>
                </c:pt>
                <c:pt idx="2285">
                  <c:v>4.163E-3</c:v>
                </c:pt>
                <c:pt idx="2286">
                  <c:v>4.1729999999999996E-3</c:v>
                </c:pt>
                <c:pt idx="2287">
                  <c:v>4.1679999999999998E-3</c:v>
                </c:pt>
                <c:pt idx="2288">
                  <c:v>4.1580000000000002E-3</c:v>
                </c:pt>
                <c:pt idx="2289">
                  <c:v>4.1580000000000002E-3</c:v>
                </c:pt>
                <c:pt idx="2290">
                  <c:v>4.1529999999999996E-3</c:v>
                </c:pt>
                <c:pt idx="2291">
                  <c:v>4.143E-3</c:v>
                </c:pt>
                <c:pt idx="2292">
                  <c:v>4.1580000000000002E-3</c:v>
                </c:pt>
                <c:pt idx="2293">
                  <c:v>4.1679999999999998E-3</c:v>
                </c:pt>
                <c:pt idx="2294">
                  <c:v>4.163E-3</c:v>
                </c:pt>
                <c:pt idx="2295">
                  <c:v>4.163E-3</c:v>
                </c:pt>
                <c:pt idx="2296">
                  <c:v>4.1729999999999996E-3</c:v>
                </c:pt>
                <c:pt idx="2297">
                  <c:v>4.163E-3</c:v>
                </c:pt>
                <c:pt idx="2298">
                  <c:v>4.1679999999999998E-3</c:v>
                </c:pt>
                <c:pt idx="2299">
                  <c:v>4.163E-3</c:v>
                </c:pt>
                <c:pt idx="2300">
                  <c:v>4.1529999999999996E-3</c:v>
                </c:pt>
                <c:pt idx="2301">
                  <c:v>4.163E-3</c:v>
                </c:pt>
                <c:pt idx="2302">
                  <c:v>4.163E-3</c:v>
                </c:pt>
                <c:pt idx="2303">
                  <c:v>4.1380000000000002E-3</c:v>
                </c:pt>
                <c:pt idx="2304">
                  <c:v>4.0540000000000003E-3</c:v>
                </c:pt>
                <c:pt idx="2305">
                  <c:v>4.0439999999999999E-3</c:v>
                </c:pt>
                <c:pt idx="2306">
                  <c:v>4.0540000000000003E-3</c:v>
                </c:pt>
                <c:pt idx="2307">
                  <c:v>4.0439999999999999E-3</c:v>
                </c:pt>
                <c:pt idx="2308">
                  <c:v>4.0200000000000001E-3</c:v>
                </c:pt>
                <c:pt idx="2309">
                  <c:v>4.0400000000000002E-3</c:v>
                </c:pt>
                <c:pt idx="2310">
                  <c:v>4.0350000000000004E-3</c:v>
                </c:pt>
                <c:pt idx="2311">
                  <c:v>4.0350000000000004E-3</c:v>
                </c:pt>
                <c:pt idx="2312">
                  <c:v>4.0540000000000003E-3</c:v>
                </c:pt>
                <c:pt idx="2313">
                  <c:v>4.0489999999999996E-3</c:v>
                </c:pt>
                <c:pt idx="2314">
                  <c:v>4.0400000000000002E-3</c:v>
                </c:pt>
                <c:pt idx="2315">
                  <c:v>4.0400000000000002E-3</c:v>
                </c:pt>
                <c:pt idx="2316">
                  <c:v>4.0350000000000004E-3</c:v>
                </c:pt>
                <c:pt idx="2317">
                  <c:v>4.0489999999999996E-3</c:v>
                </c:pt>
                <c:pt idx="2318">
                  <c:v>4.0299999999999997E-3</c:v>
                </c:pt>
                <c:pt idx="2319">
                  <c:v>4.0350000000000004E-3</c:v>
                </c:pt>
                <c:pt idx="2320">
                  <c:v>4.0489999999999996E-3</c:v>
                </c:pt>
                <c:pt idx="2321">
                  <c:v>4.0439999999999999E-3</c:v>
                </c:pt>
                <c:pt idx="2322">
                  <c:v>4.0249999999999999E-3</c:v>
                </c:pt>
                <c:pt idx="2323">
                  <c:v>4.0400000000000002E-3</c:v>
                </c:pt>
                <c:pt idx="2324">
                  <c:v>4.0249999999999999E-3</c:v>
                </c:pt>
                <c:pt idx="2325">
                  <c:v>4.0400000000000002E-3</c:v>
                </c:pt>
                <c:pt idx="2326">
                  <c:v>4.0150000000000003E-3</c:v>
                </c:pt>
                <c:pt idx="2327">
                  <c:v>4.0350000000000004E-3</c:v>
                </c:pt>
                <c:pt idx="2328">
                  <c:v>4.0439999999999999E-3</c:v>
                </c:pt>
                <c:pt idx="2329">
                  <c:v>4.0400000000000002E-3</c:v>
                </c:pt>
                <c:pt idx="2330">
                  <c:v>4.0299999999999997E-3</c:v>
                </c:pt>
                <c:pt idx="2331">
                  <c:v>4.0299999999999997E-3</c:v>
                </c:pt>
                <c:pt idx="2332">
                  <c:v>4.0010000000000002E-3</c:v>
                </c:pt>
                <c:pt idx="2333">
                  <c:v>4.006E-3</c:v>
                </c:pt>
                <c:pt idx="2334">
                  <c:v>4.006E-3</c:v>
                </c:pt>
                <c:pt idx="2335">
                  <c:v>3.986E-3</c:v>
                </c:pt>
                <c:pt idx="2336">
                  <c:v>3.9630000000000004E-3</c:v>
                </c:pt>
                <c:pt idx="2337">
                  <c:v>3.9769999999999996E-3</c:v>
                </c:pt>
                <c:pt idx="2338">
                  <c:v>3.967E-3</c:v>
                </c:pt>
                <c:pt idx="2339">
                  <c:v>3.9719999999999998E-3</c:v>
                </c:pt>
                <c:pt idx="2340">
                  <c:v>3.967E-3</c:v>
                </c:pt>
                <c:pt idx="2341">
                  <c:v>3.9719999999999998E-3</c:v>
                </c:pt>
                <c:pt idx="2342">
                  <c:v>3.967E-3</c:v>
                </c:pt>
                <c:pt idx="2343">
                  <c:v>3.9719999999999998E-3</c:v>
                </c:pt>
                <c:pt idx="2344">
                  <c:v>3.9719999999999998E-3</c:v>
                </c:pt>
                <c:pt idx="2345">
                  <c:v>3.9769999999999996E-3</c:v>
                </c:pt>
                <c:pt idx="2346">
                  <c:v>3.986E-3</c:v>
                </c:pt>
                <c:pt idx="2347">
                  <c:v>3.9820000000000003E-3</c:v>
                </c:pt>
                <c:pt idx="2348">
                  <c:v>3.9769999999999996E-3</c:v>
                </c:pt>
                <c:pt idx="2349">
                  <c:v>3.9820000000000003E-3</c:v>
                </c:pt>
                <c:pt idx="2350">
                  <c:v>3.9769999999999996E-3</c:v>
                </c:pt>
                <c:pt idx="2351">
                  <c:v>3.9719999999999998E-3</c:v>
                </c:pt>
                <c:pt idx="2352">
                  <c:v>3.9820000000000003E-3</c:v>
                </c:pt>
                <c:pt idx="2353">
                  <c:v>3.986E-3</c:v>
                </c:pt>
                <c:pt idx="2354">
                  <c:v>3.967E-3</c:v>
                </c:pt>
                <c:pt idx="2355">
                  <c:v>3.9719999999999998E-3</c:v>
                </c:pt>
                <c:pt idx="2356">
                  <c:v>3.9719999999999998E-3</c:v>
                </c:pt>
                <c:pt idx="2357">
                  <c:v>3.967E-3</c:v>
                </c:pt>
                <c:pt idx="2358">
                  <c:v>3.9719999999999998E-3</c:v>
                </c:pt>
                <c:pt idx="2359">
                  <c:v>3.967E-3</c:v>
                </c:pt>
                <c:pt idx="2360">
                  <c:v>3.9820000000000003E-3</c:v>
                </c:pt>
                <c:pt idx="2361">
                  <c:v>3.9719999999999998E-3</c:v>
                </c:pt>
                <c:pt idx="2362">
                  <c:v>3.9719999999999998E-3</c:v>
                </c:pt>
                <c:pt idx="2363">
                  <c:v>3.9630000000000004E-3</c:v>
                </c:pt>
                <c:pt idx="2364">
                  <c:v>3.9630000000000004E-3</c:v>
                </c:pt>
                <c:pt idx="2365">
                  <c:v>3.9529999999999999E-3</c:v>
                </c:pt>
                <c:pt idx="2366">
                  <c:v>3.9630000000000004E-3</c:v>
                </c:pt>
                <c:pt idx="2367">
                  <c:v>3.9719999999999998E-3</c:v>
                </c:pt>
                <c:pt idx="2368">
                  <c:v>3.9769999999999996E-3</c:v>
                </c:pt>
                <c:pt idx="2369">
                  <c:v>3.9579999999999997E-3</c:v>
                </c:pt>
                <c:pt idx="2370">
                  <c:v>3.967E-3</c:v>
                </c:pt>
                <c:pt idx="2371">
                  <c:v>3.9719999999999998E-3</c:v>
                </c:pt>
                <c:pt idx="2372">
                  <c:v>3.986E-3</c:v>
                </c:pt>
                <c:pt idx="2373">
                  <c:v>3.9960000000000004E-3</c:v>
                </c:pt>
                <c:pt idx="2374">
                  <c:v>3.9820000000000003E-3</c:v>
                </c:pt>
                <c:pt idx="2375">
                  <c:v>3.9719999999999998E-3</c:v>
                </c:pt>
                <c:pt idx="2376">
                  <c:v>3.986E-3</c:v>
                </c:pt>
                <c:pt idx="2377">
                  <c:v>3.967E-3</c:v>
                </c:pt>
                <c:pt idx="2378">
                  <c:v>3.9769999999999996E-3</c:v>
                </c:pt>
                <c:pt idx="2379">
                  <c:v>3.9820000000000003E-3</c:v>
                </c:pt>
                <c:pt idx="2380">
                  <c:v>3.9769999999999996E-3</c:v>
                </c:pt>
                <c:pt idx="2381">
                  <c:v>3.986E-3</c:v>
                </c:pt>
                <c:pt idx="2382">
                  <c:v>3.9769999999999996E-3</c:v>
                </c:pt>
                <c:pt idx="2383">
                  <c:v>3.9820000000000003E-3</c:v>
                </c:pt>
                <c:pt idx="2384">
                  <c:v>3.9719999999999998E-3</c:v>
                </c:pt>
                <c:pt idx="2385">
                  <c:v>4.0099999999999997E-3</c:v>
                </c:pt>
                <c:pt idx="2386">
                  <c:v>4.0010000000000002E-3</c:v>
                </c:pt>
                <c:pt idx="2387">
                  <c:v>3.9820000000000003E-3</c:v>
                </c:pt>
                <c:pt idx="2388">
                  <c:v>3.9769999999999996E-3</c:v>
                </c:pt>
                <c:pt idx="2389">
                  <c:v>4.006E-3</c:v>
                </c:pt>
                <c:pt idx="2390">
                  <c:v>3.986E-3</c:v>
                </c:pt>
                <c:pt idx="2391">
                  <c:v>3.9820000000000003E-3</c:v>
                </c:pt>
                <c:pt idx="2392">
                  <c:v>3.9769999999999996E-3</c:v>
                </c:pt>
                <c:pt idx="2393">
                  <c:v>3.9769999999999996E-3</c:v>
                </c:pt>
                <c:pt idx="2394">
                  <c:v>3.9820000000000003E-3</c:v>
                </c:pt>
                <c:pt idx="2395">
                  <c:v>3.9960000000000004E-3</c:v>
                </c:pt>
                <c:pt idx="2396">
                  <c:v>3.9769999999999996E-3</c:v>
                </c:pt>
                <c:pt idx="2397">
                  <c:v>3.9769999999999996E-3</c:v>
                </c:pt>
                <c:pt idx="2398">
                  <c:v>3.986E-3</c:v>
                </c:pt>
                <c:pt idx="2399">
                  <c:v>3.9960000000000004E-3</c:v>
                </c:pt>
                <c:pt idx="2400">
                  <c:v>3.9769999999999996E-3</c:v>
                </c:pt>
                <c:pt idx="2401">
                  <c:v>3.9719999999999998E-3</c:v>
                </c:pt>
                <c:pt idx="2402">
                  <c:v>3.986E-3</c:v>
                </c:pt>
                <c:pt idx="2403">
                  <c:v>3.9820000000000003E-3</c:v>
                </c:pt>
                <c:pt idx="2404">
                  <c:v>3.9769999999999996E-3</c:v>
                </c:pt>
                <c:pt idx="2405">
                  <c:v>3.9820000000000003E-3</c:v>
                </c:pt>
                <c:pt idx="2406">
                  <c:v>3.9909999999999998E-3</c:v>
                </c:pt>
                <c:pt idx="2407">
                  <c:v>3.9719999999999998E-3</c:v>
                </c:pt>
                <c:pt idx="2408">
                  <c:v>3.9719999999999998E-3</c:v>
                </c:pt>
                <c:pt idx="2409">
                  <c:v>3.9769999999999996E-3</c:v>
                </c:pt>
                <c:pt idx="2410">
                  <c:v>3.9630000000000004E-3</c:v>
                </c:pt>
                <c:pt idx="2411">
                  <c:v>3.9909999999999998E-3</c:v>
                </c:pt>
                <c:pt idx="2412">
                  <c:v>3.9960000000000004E-3</c:v>
                </c:pt>
                <c:pt idx="2413">
                  <c:v>3.9820000000000003E-3</c:v>
                </c:pt>
                <c:pt idx="2414">
                  <c:v>4.0200000000000001E-3</c:v>
                </c:pt>
                <c:pt idx="2415">
                  <c:v>4.006E-3</c:v>
                </c:pt>
                <c:pt idx="2416">
                  <c:v>4.0150000000000003E-3</c:v>
                </c:pt>
                <c:pt idx="2417">
                  <c:v>4.0099999999999997E-3</c:v>
                </c:pt>
                <c:pt idx="2418">
                  <c:v>4.006E-3</c:v>
                </c:pt>
                <c:pt idx="2419">
                  <c:v>4.006E-3</c:v>
                </c:pt>
                <c:pt idx="2420">
                  <c:v>4.0150000000000003E-3</c:v>
                </c:pt>
                <c:pt idx="2421">
                  <c:v>4.0150000000000003E-3</c:v>
                </c:pt>
                <c:pt idx="2422">
                  <c:v>4.0099999999999997E-3</c:v>
                </c:pt>
                <c:pt idx="2423">
                  <c:v>4.0150000000000003E-3</c:v>
                </c:pt>
                <c:pt idx="2424">
                  <c:v>4.0099999999999997E-3</c:v>
                </c:pt>
                <c:pt idx="2425">
                  <c:v>4.0150000000000003E-3</c:v>
                </c:pt>
                <c:pt idx="2426">
                  <c:v>4.0400000000000002E-3</c:v>
                </c:pt>
                <c:pt idx="2427">
                  <c:v>4.0150000000000003E-3</c:v>
                </c:pt>
                <c:pt idx="2428">
                  <c:v>4.0099999999999997E-3</c:v>
                </c:pt>
                <c:pt idx="2429">
                  <c:v>4.0010000000000002E-3</c:v>
                </c:pt>
                <c:pt idx="2430">
                  <c:v>3.9909999999999998E-3</c:v>
                </c:pt>
                <c:pt idx="2431">
                  <c:v>3.9960000000000004E-3</c:v>
                </c:pt>
                <c:pt idx="2432">
                  <c:v>3.9719999999999998E-3</c:v>
                </c:pt>
                <c:pt idx="2433">
                  <c:v>4.0010000000000002E-3</c:v>
                </c:pt>
                <c:pt idx="2434">
                  <c:v>3.986E-3</c:v>
                </c:pt>
                <c:pt idx="2435">
                  <c:v>3.9820000000000003E-3</c:v>
                </c:pt>
                <c:pt idx="2436">
                  <c:v>3.986E-3</c:v>
                </c:pt>
                <c:pt idx="2437">
                  <c:v>3.9960000000000004E-3</c:v>
                </c:pt>
                <c:pt idx="2438">
                  <c:v>3.9820000000000003E-3</c:v>
                </c:pt>
                <c:pt idx="2439">
                  <c:v>4.006E-3</c:v>
                </c:pt>
                <c:pt idx="2440">
                  <c:v>4.0150000000000003E-3</c:v>
                </c:pt>
                <c:pt idx="2441">
                  <c:v>4.0010000000000002E-3</c:v>
                </c:pt>
                <c:pt idx="2442">
                  <c:v>3.9960000000000004E-3</c:v>
                </c:pt>
                <c:pt idx="2443">
                  <c:v>4.0010000000000002E-3</c:v>
                </c:pt>
                <c:pt idx="2444">
                  <c:v>3.9909999999999998E-3</c:v>
                </c:pt>
                <c:pt idx="2445">
                  <c:v>4.0010000000000002E-3</c:v>
                </c:pt>
                <c:pt idx="2446">
                  <c:v>4.0010000000000002E-3</c:v>
                </c:pt>
                <c:pt idx="2447">
                  <c:v>3.986E-3</c:v>
                </c:pt>
                <c:pt idx="2448">
                  <c:v>4.006E-3</c:v>
                </c:pt>
                <c:pt idx="2449">
                  <c:v>4.006E-3</c:v>
                </c:pt>
                <c:pt idx="2450">
                  <c:v>4.006E-3</c:v>
                </c:pt>
                <c:pt idx="2451">
                  <c:v>4.006E-3</c:v>
                </c:pt>
                <c:pt idx="2452">
                  <c:v>4.0010000000000002E-3</c:v>
                </c:pt>
                <c:pt idx="2453">
                  <c:v>4.0010000000000002E-3</c:v>
                </c:pt>
                <c:pt idx="2454">
                  <c:v>4.006E-3</c:v>
                </c:pt>
                <c:pt idx="2455">
                  <c:v>4.006E-3</c:v>
                </c:pt>
                <c:pt idx="2456">
                  <c:v>4.006E-3</c:v>
                </c:pt>
                <c:pt idx="2457">
                  <c:v>4.0010000000000002E-3</c:v>
                </c:pt>
                <c:pt idx="2458">
                  <c:v>4.0099999999999997E-3</c:v>
                </c:pt>
                <c:pt idx="2459">
                  <c:v>4.006E-3</c:v>
                </c:pt>
                <c:pt idx="2460">
                  <c:v>4.006E-3</c:v>
                </c:pt>
                <c:pt idx="2461">
                  <c:v>4.006E-3</c:v>
                </c:pt>
                <c:pt idx="2462">
                  <c:v>4.0150000000000003E-3</c:v>
                </c:pt>
                <c:pt idx="2463">
                  <c:v>4.0150000000000003E-3</c:v>
                </c:pt>
                <c:pt idx="2464">
                  <c:v>4.0350000000000004E-3</c:v>
                </c:pt>
                <c:pt idx="2465">
                  <c:v>4.0200000000000001E-3</c:v>
                </c:pt>
                <c:pt idx="2466">
                  <c:v>4.0350000000000004E-3</c:v>
                </c:pt>
                <c:pt idx="2467">
                  <c:v>4.0200000000000001E-3</c:v>
                </c:pt>
                <c:pt idx="2468">
                  <c:v>4.0099999999999997E-3</c:v>
                </c:pt>
                <c:pt idx="2469">
                  <c:v>4.0200000000000001E-3</c:v>
                </c:pt>
                <c:pt idx="2470">
                  <c:v>4.0200000000000001E-3</c:v>
                </c:pt>
                <c:pt idx="2471">
                  <c:v>4.0400000000000002E-3</c:v>
                </c:pt>
                <c:pt idx="2472">
                  <c:v>4.0249999999999999E-3</c:v>
                </c:pt>
                <c:pt idx="2473">
                  <c:v>4.0299999999999997E-3</c:v>
                </c:pt>
                <c:pt idx="2474">
                  <c:v>4.0299999999999997E-3</c:v>
                </c:pt>
                <c:pt idx="2475">
                  <c:v>4.0299999999999997E-3</c:v>
                </c:pt>
                <c:pt idx="2476">
                  <c:v>4.0350000000000004E-3</c:v>
                </c:pt>
                <c:pt idx="2477">
                  <c:v>4.0400000000000002E-3</c:v>
                </c:pt>
                <c:pt idx="2478">
                  <c:v>4.0200000000000001E-3</c:v>
                </c:pt>
                <c:pt idx="2479">
                  <c:v>4.0400000000000002E-3</c:v>
                </c:pt>
                <c:pt idx="2480">
                  <c:v>4.0350000000000004E-3</c:v>
                </c:pt>
                <c:pt idx="2481">
                  <c:v>4.0400000000000002E-3</c:v>
                </c:pt>
                <c:pt idx="2482">
                  <c:v>4.0400000000000002E-3</c:v>
                </c:pt>
                <c:pt idx="2483">
                  <c:v>4.0439999999999999E-3</c:v>
                </c:pt>
                <c:pt idx="2484">
                  <c:v>4.0489999999999996E-3</c:v>
                </c:pt>
                <c:pt idx="2485">
                  <c:v>4.0400000000000002E-3</c:v>
                </c:pt>
                <c:pt idx="2486">
                  <c:v>4.0489999999999996E-3</c:v>
                </c:pt>
                <c:pt idx="2487">
                  <c:v>4.0400000000000002E-3</c:v>
                </c:pt>
                <c:pt idx="2488">
                  <c:v>4.0350000000000004E-3</c:v>
                </c:pt>
                <c:pt idx="2489">
                  <c:v>4.0249999999999999E-3</c:v>
                </c:pt>
                <c:pt idx="2490">
                  <c:v>4.0540000000000003E-3</c:v>
                </c:pt>
                <c:pt idx="2491">
                  <c:v>4.0489999999999996E-3</c:v>
                </c:pt>
                <c:pt idx="2492">
                  <c:v>4.0540000000000003E-3</c:v>
                </c:pt>
                <c:pt idx="2493">
                  <c:v>4.0540000000000003E-3</c:v>
                </c:pt>
                <c:pt idx="2494">
                  <c:v>4.0489999999999996E-3</c:v>
                </c:pt>
                <c:pt idx="2495">
                  <c:v>4.0439999999999999E-3</c:v>
                </c:pt>
                <c:pt idx="2496">
                  <c:v>4.0400000000000002E-3</c:v>
                </c:pt>
                <c:pt idx="2497">
                  <c:v>4.0439999999999999E-3</c:v>
                </c:pt>
                <c:pt idx="2498">
                  <c:v>4.0400000000000002E-3</c:v>
                </c:pt>
                <c:pt idx="2499">
                  <c:v>4.0299999999999997E-3</c:v>
                </c:pt>
                <c:pt idx="2500">
                  <c:v>4.0689999999999997E-3</c:v>
                </c:pt>
                <c:pt idx="2501">
                  <c:v>4.0639999999999999E-3</c:v>
                </c:pt>
                <c:pt idx="2502">
                  <c:v>4.0439999999999999E-3</c:v>
                </c:pt>
                <c:pt idx="2503">
                  <c:v>4.0489999999999996E-3</c:v>
                </c:pt>
                <c:pt idx="2504">
                  <c:v>4.0540000000000003E-3</c:v>
                </c:pt>
                <c:pt idx="2505">
                  <c:v>4.0639999999999999E-3</c:v>
                </c:pt>
                <c:pt idx="2506">
                  <c:v>4.0540000000000003E-3</c:v>
                </c:pt>
                <c:pt idx="2507">
                  <c:v>4.0590000000000001E-3</c:v>
                </c:pt>
                <c:pt idx="2508">
                  <c:v>4.0590000000000001E-3</c:v>
                </c:pt>
                <c:pt idx="2509">
                  <c:v>4.0439999999999999E-3</c:v>
                </c:pt>
                <c:pt idx="2510">
                  <c:v>4.0590000000000001E-3</c:v>
                </c:pt>
                <c:pt idx="2511">
                  <c:v>4.0489999999999996E-3</c:v>
                </c:pt>
                <c:pt idx="2512">
                  <c:v>4.0590000000000001E-3</c:v>
                </c:pt>
                <c:pt idx="2513">
                  <c:v>4.0540000000000003E-3</c:v>
                </c:pt>
                <c:pt idx="2514">
                  <c:v>4.0489999999999996E-3</c:v>
                </c:pt>
                <c:pt idx="2515">
                  <c:v>4.0540000000000003E-3</c:v>
                </c:pt>
                <c:pt idx="2516">
                  <c:v>4.0489999999999996E-3</c:v>
                </c:pt>
                <c:pt idx="2517">
                  <c:v>4.0540000000000003E-3</c:v>
                </c:pt>
                <c:pt idx="2518">
                  <c:v>4.0489999999999996E-3</c:v>
                </c:pt>
                <c:pt idx="2519">
                  <c:v>4.0540000000000003E-3</c:v>
                </c:pt>
                <c:pt idx="2520">
                  <c:v>4.0489999999999996E-3</c:v>
                </c:pt>
                <c:pt idx="2521">
                  <c:v>4.0540000000000003E-3</c:v>
                </c:pt>
                <c:pt idx="2522">
                  <c:v>4.0590000000000001E-3</c:v>
                </c:pt>
                <c:pt idx="2523">
                  <c:v>4.0489999999999996E-3</c:v>
                </c:pt>
                <c:pt idx="2524">
                  <c:v>4.0489999999999996E-3</c:v>
                </c:pt>
                <c:pt idx="2525">
                  <c:v>4.0639999999999999E-3</c:v>
                </c:pt>
                <c:pt idx="2526">
                  <c:v>4.0540000000000003E-3</c:v>
                </c:pt>
                <c:pt idx="2527">
                  <c:v>4.0489999999999996E-3</c:v>
                </c:pt>
                <c:pt idx="2528">
                  <c:v>4.0639999999999999E-3</c:v>
                </c:pt>
                <c:pt idx="2529">
                  <c:v>4.0540000000000003E-3</c:v>
                </c:pt>
                <c:pt idx="2530">
                  <c:v>4.0489999999999996E-3</c:v>
                </c:pt>
                <c:pt idx="2531">
                  <c:v>4.0400000000000002E-3</c:v>
                </c:pt>
                <c:pt idx="2532">
                  <c:v>4.0540000000000003E-3</c:v>
                </c:pt>
                <c:pt idx="2533">
                  <c:v>4.0590000000000001E-3</c:v>
                </c:pt>
                <c:pt idx="2534">
                  <c:v>4.0540000000000003E-3</c:v>
                </c:pt>
                <c:pt idx="2535">
                  <c:v>4.0639999999999999E-3</c:v>
                </c:pt>
                <c:pt idx="2536">
                  <c:v>4.0540000000000003E-3</c:v>
                </c:pt>
                <c:pt idx="2537">
                  <c:v>4.0489999999999996E-3</c:v>
                </c:pt>
                <c:pt idx="2538">
                  <c:v>4.0639999999999999E-3</c:v>
                </c:pt>
                <c:pt idx="2539">
                  <c:v>4.0590000000000001E-3</c:v>
                </c:pt>
                <c:pt idx="2540">
                  <c:v>4.0639999999999999E-3</c:v>
                </c:pt>
                <c:pt idx="2541">
                  <c:v>4.0590000000000001E-3</c:v>
                </c:pt>
                <c:pt idx="2542">
                  <c:v>4.0540000000000003E-3</c:v>
                </c:pt>
                <c:pt idx="2543">
                  <c:v>4.0689999999999997E-3</c:v>
                </c:pt>
                <c:pt idx="2544">
                  <c:v>4.0590000000000001E-3</c:v>
                </c:pt>
                <c:pt idx="2545">
                  <c:v>4.0489999999999996E-3</c:v>
                </c:pt>
                <c:pt idx="2546">
                  <c:v>4.0590000000000001E-3</c:v>
                </c:pt>
                <c:pt idx="2547">
                  <c:v>4.0689999999999997E-3</c:v>
                </c:pt>
                <c:pt idx="2548">
                  <c:v>4.0790000000000002E-3</c:v>
                </c:pt>
                <c:pt idx="2549">
                  <c:v>4.0689999999999997E-3</c:v>
                </c:pt>
                <c:pt idx="2550">
                  <c:v>4.0689999999999997E-3</c:v>
                </c:pt>
                <c:pt idx="2551">
                  <c:v>4.0439999999999999E-3</c:v>
                </c:pt>
                <c:pt idx="2552">
                  <c:v>4.0540000000000003E-3</c:v>
                </c:pt>
                <c:pt idx="2553">
                  <c:v>4.0489999999999996E-3</c:v>
                </c:pt>
                <c:pt idx="2554">
                  <c:v>4.0740000000000004E-3</c:v>
                </c:pt>
                <c:pt idx="2555">
                  <c:v>4.0639999999999999E-3</c:v>
                </c:pt>
                <c:pt idx="2556">
                  <c:v>4.0590000000000001E-3</c:v>
                </c:pt>
                <c:pt idx="2557">
                  <c:v>4.0639999999999999E-3</c:v>
                </c:pt>
                <c:pt idx="2558">
                  <c:v>4.0790000000000002E-3</c:v>
                </c:pt>
                <c:pt idx="2559">
                  <c:v>4.0639999999999999E-3</c:v>
                </c:pt>
                <c:pt idx="2560">
                  <c:v>4.0689999999999997E-3</c:v>
                </c:pt>
                <c:pt idx="2561">
                  <c:v>4.0689999999999997E-3</c:v>
                </c:pt>
                <c:pt idx="2562">
                  <c:v>4.0689999999999997E-3</c:v>
                </c:pt>
                <c:pt idx="2563">
                  <c:v>4.0790000000000002E-3</c:v>
                </c:pt>
                <c:pt idx="2564">
                  <c:v>4.0740000000000004E-3</c:v>
                </c:pt>
                <c:pt idx="2565">
                  <c:v>4.0829999999999998E-3</c:v>
                </c:pt>
                <c:pt idx="2566">
                  <c:v>4.0829999999999998E-3</c:v>
                </c:pt>
                <c:pt idx="2567">
                  <c:v>4.0829999999999998E-3</c:v>
                </c:pt>
                <c:pt idx="2568">
                  <c:v>4.0790000000000002E-3</c:v>
                </c:pt>
                <c:pt idx="2569">
                  <c:v>4.0790000000000002E-3</c:v>
                </c:pt>
                <c:pt idx="2570">
                  <c:v>4.0829999999999998E-3</c:v>
                </c:pt>
                <c:pt idx="2571">
                  <c:v>4.0740000000000004E-3</c:v>
                </c:pt>
                <c:pt idx="2572">
                  <c:v>4.0689999999999997E-3</c:v>
                </c:pt>
                <c:pt idx="2573">
                  <c:v>4.0639999999999999E-3</c:v>
                </c:pt>
                <c:pt idx="2574">
                  <c:v>4.0639999999999999E-3</c:v>
                </c:pt>
                <c:pt idx="2575">
                  <c:v>4.0689999999999997E-3</c:v>
                </c:pt>
                <c:pt idx="2576">
                  <c:v>4.0540000000000003E-3</c:v>
                </c:pt>
                <c:pt idx="2577">
                  <c:v>4.0590000000000001E-3</c:v>
                </c:pt>
                <c:pt idx="2578">
                  <c:v>4.0790000000000002E-3</c:v>
                </c:pt>
                <c:pt idx="2579">
                  <c:v>4.0829999999999998E-3</c:v>
                </c:pt>
                <c:pt idx="2580">
                  <c:v>4.0790000000000002E-3</c:v>
                </c:pt>
                <c:pt idx="2581">
                  <c:v>4.0790000000000002E-3</c:v>
                </c:pt>
                <c:pt idx="2582">
                  <c:v>4.0790000000000002E-3</c:v>
                </c:pt>
                <c:pt idx="2583">
                  <c:v>4.0639999999999999E-3</c:v>
                </c:pt>
                <c:pt idx="2584">
                  <c:v>4.0829999999999998E-3</c:v>
                </c:pt>
                <c:pt idx="2585">
                  <c:v>4.0689999999999997E-3</c:v>
                </c:pt>
                <c:pt idx="2586">
                  <c:v>4.0689999999999997E-3</c:v>
                </c:pt>
                <c:pt idx="2587">
                  <c:v>4.0689999999999997E-3</c:v>
                </c:pt>
                <c:pt idx="2588">
                  <c:v>4.0689999999999997E-3</c:v>
                </c:pt>
                <c:pt idx="2589">
                  <c:v>4.0639999999999999E-3</c:v>
                </c:pt>
                <c:pt idx="2590">
                  <c:v>4.0639999999999999E-3</c:v>
                </c:pt>
                <c:pt idx="2591">
                  <c:v>4.0740000000000004E-3</c:v>
                </c:pt>
                <c:pt idx="2592">
                  <c:v>4.0689999999999997E-3</c:v>
                </c:pt>
                <c:pt idx="2593">
                  <c:v>4.0689999999999997E-3</c:v>
                </c:pt>
                <c:pt idx="2594">
                  <c:v>4.0689999999999997E-3</c:v>
                </c:pt>
                <c:pt idx="2595">
                  <c:v>4.0879999999999996E-3</c:v>
                </c:pt>
                <c:pt idx="2596">
                  <c:v>4.0879999999999996E-3</c:v>
                </c:pt>
                <c:pt idx="2597">
                  <c:v>4.0829999999999998E-3</c:v>
                </c:pt>
                <c:pt idx="2598">
                  <c:v>4.0829999999999998E-3</c:v>
                </c:pt>
                <c:pt idx="2599">
                  <c:v>4.0740000000000004E-3</c:v>
                </c:pt>
                <c:pt idx="2600">
                  <c:v>4.0689999999999997E-3</c:v>
                </c:pt>
                <c:pt idx="2601">
                  <c:v>4.0689999999999997E-3</c:v>
                </c:pt>
                <c:pt idx="2602">
                  <c:v>4.0740000000000004E-3</c:v>
                </c:pt>
                <c:pt idx="2603">
                  <c:v>4.0689999999999997E-3</c:v>
                </c:pt>
                <c:pt idx="2604">
                  <c:v>4.0790000000000002E-3</c:v>
                </c:pt>
                <c:pt idx="2605">
                  <c:v>4.0590000000000001E-3</c:v>
                </c:pt>
                <c:pt idx="2606">
                  <c:v>4.0590000000000001E-3</c:v>
                </c:pt>
                <c:pt idx="2607">
                  <c:v>4.0689999999999997E-3</c:v>
                </c:pt>
                <c:pt idx="2608">
                  <c:v>4.0740000000000004E-3</c:v>
                </c:pt>
                <c:pt idx="2609">
                  <c:v>4.0689999999999997E-3</c:v>
                </c:pt>
                <c:pt idx="2610">
                  <c:v>4.0540000000000003E-3</c:v>
                </c:pt>
                <c:pt idx="2611">
                  <c:v>4.0790000000000002E-3</c:v>
                </c:pt>
                <c:pt idx="2612">
                  <c:v>4.0689999999999997E-3</c:v>
                </c:pt>
                <c:pt idx="2613">
                  <c:v>4.0689999999999997E-3</c:v>
                </c:pt>
                <c:pt idx="2614">
                  <c:v>4.0790000000000002E-3</c:v>
                </c:pt>
                <c:pt idx="2615">
                  <c:v>4.0689999999999997E-3</c:v>
                </c:pt>
                <c:pt idx="2616">
                  <c:v>4.0689999999999997E-3</c:v>
                </c:pt>
                <c:pt idx="2617">
                  <c:v>4.0740000000000004E-3</c:v>
                </c:pt>
                <c:pt idx="2618">
                  <c:v>4.0740000000000004E-3</c:v>
                </c:pt>
                <c:pt idx="2619">
                  <c:v>4.0740000000000004E-3</c:v>
                </c:pt>
                <c:pt idx="2620">
                  <c:v>4.0790000000000002E-3</c:v>
                </c:pt>
                <c:pt idx="2621">
                  <c:v>4.0689999999999997E-3</c:v>
                </c:pt>
                <c:pt idx="2622">
                  <c:v>4.0740000000000004E-3</c:v>
                </c:pt>
                <c:pt idx="2623">
                  <c:v>4.0639999999999999E-3</c:v>
                </c:pt>
                <c:pt idx="2624">
                  <c:v>4.0689999999999997E-3</c:v>
                </c:pt>
                <c:pt idx="2625">
                  <c:v>4.0689999999999997E-3</c:v>
                </c:pt>
                <c:pt idx="2626">
                  <c:v>4.0689999999999997E-3</c:v>
                </c:pt>
                <c:pt idx="2627">
                  <c:v>4.0639999999999999E-3</c:v>
                </c:pt>
                <c:pt idx="2628">
                  <c:v>4.0829999999999998E-3</c:v>
                </c:pt>
                <c:pt idx="2629">
                  <c:v>4.0740000000000004E-3</c:v>
                </c:pt>
                <c:pt idx="2630">
                  <c:v>4.0689999999999997E-3</c:v>
                </c:pt>
                <c:pt idx="2631">
                  <c:v>4.0590000000000001E-3</c:v>
                </c:pt>
                <c:pt idx="2632">
                  <c:v>4.0790000000000002E-3</c:v>
                </c:pt>
                <c:pt idx="2633">
                  <c:v>4.0639999999999999E-3</c:v>
                </c:pt>
                <c:pt idx="2634">
                  <c:v>4.0590000000000001E-3</c:v>
                </c:pt>
                <c:pt idx="2635">
                  <c:v>4.0790000000000002E-3</c:v>
                </c:pt>
                <c:pt idx="2636">
                  <c:v>4.0790000000000002E-3</c:v>
                </c:pt>
                <c:pt idx="2637">
                  <c:v>4.0790000000000002E-3</c:v>
                </c:pt>
                <c:pt idx="2638">
                  <c:v>4.0540000000000003E-3</c:v>
                </c:pt>
                <c:pt idx="2639">
                  <c:v>4.0489999999999996E-3</c:v>
                </c:pt>
                <c:pt idx="2640">
                  <c:v>4.0540000000000003E-3</c:v>
                </c:pt>
                <c:pt idx="2641">
                  <c:v>4.0439999999999999E-3</c:v>
                </c:pt>
                <c:pt idx="2642">
                  <c:v>4.0590000000000001E-3</c:v>
                </c:pt>
                <c:pt idx="2643">
                  <c:v>4.0489999999999996E-3</c:v>
                </c:pt>
                <c:pt idx="2644">
                  <c:v>4.0540000000000003E-3</c:v>
                </c:pt>
                <c:pt idx="2645">
                  <c:v>4.0439999999999999E-3</c:v>
                </c:pt>
                <c:pt idx="2646">
                  <c:v>4.0439999999999999E-3</c:v>
                </c:pt>
                <c:pt idx="2647">
                  <c:v>4.0489999999999996E-3</c:v>
                </c:pt>
                <c:pt idx="2648">
                  <c:v>4.0540000000000003E-3</c:v>
                </c:pt>
                <c:pt idx="2649">
                  <c:v>4.0590000000000001E-3</c:v>
                </c:pt>
                <c:pt idx="2650">
                  <c:v>4.0590000000000001E-3</c:v>
                </c:pt>
                <c:pt idx="2651">
                  <c:v>4.0489999999999996E-3</c:v>
                </c:pt>
                <c:pt idx="2652">
                  <c:v>4.0489999999999996E-3</c:v>
                </c:pt>
                <c:pt idx="2653">
                  <c:v>4.0590000000000001E-3</c:v>
                </c:pt>
                <c:pt idx="2654">
                  <c:v>4.0590000000000001E-3</c:v>
                </c:pt>
                <c:pt idx="2655">
                  <c:v>4.0489999999999996E-3</c:v>
                </c:pt>
                <c:pt idx="2656">
                  <c:v>4.0489999999999996E-3</c:v>
                </c:pt>
                <c:pt idx="2657">
                  <c:v>4.0489999999999996E-3</c:v>
                </c:pt>
                <c:pt idx="2658">
                  <c:v>4.0590000000000001E-3</c:v>
                </c:pt>
                <c:pt idx="2659">
                  <c:v>4.0540000000000003E-3</c:v>
                </c:pt>
                <c:pt idx="2660">
                  <c:v>4.0540000000000003E-3</c:v>
                </c:pt>
                <c:pt idx="2661">
                  <c:v>4.0540000000000003E-3</c:v>
                </c:pt>
                <c:pt idx="2662">
                  <c:v>4.0639999999999999E-3</c:v>
                </c:pt>
                <c:pt idx="2663">
                  <c:v>4.0639999999999999E-3</c:v>
                </c:pt>
                <c:pt idx="2664">
                  <c:v>4.0540000000000003E-3</c:v>
                </c:pt>
                <c:pt idx="2665">
                  <c:v>4.0540000000000003E-3</c:v>
                </c:pt>
                <c:pt idx="2666">
                  <c:v>3.836E-3</c:v>
                </c:pt>
                <c:pt idx="2667">
                  <c:v>3.8500000000000001E-3</c:v>
                </c:pt>
                <c:pt idx="2668">
                  <c:v>3.8549999999999999E-3</c:v>
                </c:pt>
                <c:pt idx="2669">
                  <c:v>3.8500000000000001E-3</c:v>
                </c:pt>
                <c:pt idx="2670">
                  <c:v>3.8500000000000001E-3</c:v>
                </c:pt>
                <c:pt idx="2671">
                  <c:v>3.869E-3</c:v>
                </c:pt>
                <c:pt idx="2672">
                  <c:v>3.859E-3</c:v>
                </c:pt>
                <c:pt idx="2673">
                  <c:v>3.846E-3</c:v>
                </c:pt>
                <c:pt idx="2674">
                  <c:v>3.869E-3</c:v>
                </c:pt>
                <c:pt idx="2675">
                  <c:v>3.8549999999999999E-3</c:v>
                </c:pt>
                <c:pt idx="2676">
                  <c:v>3.869E-3</c:v>
                </c:pt>
                <c:pt idx="2677">
                  <c:v>3.859E-3</c:v>
                </c:pt>
                <c:pt idx="2678">
                  <c:v>3.859E-3</c:v>
                </c:pt>
                <c:pt idx="2679">
                  <c:v>3.8779999999999999E-3</c:v>
                </c:pt>
                <c:pt idx="2680">
                  <c:v>3.8730000000000001E-3</c:v>
                </c:pt>
                <c:pt idx="2681">
                  <c:v>3.869E-3</c:v>
                </c:pt>
                <c:pt idx="2682">
                  <c:v>3.8639999999999998E-3</c:v>
                </c:pt>
                <c:pt idx="2683">
                  <c:v>3.8830000000000002E-3</c:v>
                </c:pt>
                <c:pt idx="2684">
                  <c:v>3.8639999999999998E-3</c:v>
                </c:pt>
                <c:pt idx="2685">
                  <c:v>3.869E-3</c:v>
                </c:pt>
                <c:pt idx="2686">
                  <c:v>3.869E-3</c:v>
                </c:pt>
                <c:pt idx="2687">
                  <c:v>3.8830000000000002E-3</c:v>
                </c:pt>
                <c:pt idx="2688">
                  <c:v>3.8830000000000002E-3</c:v>
                </c:pt>
                <c:pt idx="2689">
                  <c:v>3.8639999999999998E-3</c:v>
                </c:pt>
                <c:pt idx="2690">
                  <c:v>3.8639999999999998E-3</c:v>
                </c:pt>
                <c:pt idx="2691">
                  <c:v>3.8869999999999998E-3</c:v>
                </c:pt>
                <c:pt idx="2692">
                  <c:v>3.8639999999999998E-3</c:v>
                </c:pt>
                <c:pt idx="2693">
                  <c:v>3.8730000000000001E-3</c:v>
                </c:pt>
                <c:pt idx="2694">
                  <c:v>3.8730000000000001E-3</c:v>
                </c:pt>
                <c:pt idx="2695">
                  <c:v>3.8639999999999998E-3</c:v>
                </c:pt>
                <c:pt idx="2696">
                  <c:v>3.859E-3</c:v>
                </c:pt>
                <c:pt idx="2697">
                  <c:v>3.869E-3</c:v>
                </c:pt>
                <c:pt idx="2698">
                  <c:v>3.859E-3</c:v>
                </c:pt>
                <c:pt idx="2699">
                  <c:v>3.859E-3</c:v>
                </c:pt>
                <c:pt idx="2700">
                  <c:v>3.8730000000000001E-3</c:v>
                </c:pt>
                <c:pt idx="2701">
                  <c:v>3.8730000000000001E-3</c:v>
                </c:pt>
                <c:pt idx="2702">
                  <c:v>3.8830000000000002E-3</c:v>
                </c:pt>
                <c:pt idx="2703">
                  <c:v>3.869E-3</c:v>
                </c:pt>
                <c:pt idx="2704">
                  <c:v>3.869E-3</c:v>
                </c:pt>
                <c:pt idx="2705">
                  <c:v>3.8730000000000001E-3</c:v>
                </c:pt>
                <c:pt idx="2706">
                  <c:v>3.8830000000000002E-3</c:v>
                </c:pt>
                <c:pt idx="2707">
                  <c:v>3.8639999999999998E-3</c:v>
                </c:pt>
                <c:pt idx="2708">
                  <c:v>3.8730000000000001E-3</c:v>
                </c:pt>
                <c:pt idx="2709">
                  <c:v>3.8830000000000002E-3</c:v>
                </c:pt>
                <c:pt idx="2710">
                  <c:v>3.8779999999999999E-3</c:v>
                </c:pt>
                <c:pt idx="2711">
                  <c:v>3.869E-3</c:v>
                </c:pt>
                <c:pt idx="2712">
                  <c:v>3.8639999999999998E-3</c:v>
                </c:pt>
                <c:pt idx="2713">
                  <c:v>3.869E-3</c:v>
                </c:pt>
                <c:pt idx="2714">
                  <c:v>3.8779999999999999E-3</c:v>
                </c:pt>
                <c:pt idx="2715">
                  <c:v>3.8830000000000002E-3</c:v>
                </c:pt>
                <c:pt idx="2716">
                  <c:v>3.5140000000000002E-3</c:v>
                </c:pt>
                <c:pt idx="2717">
                  <c:v>3.5439999999999998E-3</c:v>
                </c:pt>
                <c:pt idx="2718">
                  <c:v>3.6080000000000001E-3</c:v>
                </c:pt>
                <c:pt idx="2719">
                  <c:v>3.617E-3</c:v>
                </c:pt>
                <c:pt idx="2720">
                  <c:v>3.6210000000000001E-3</c:v>
                </c:pt>
                <c:pt idx="2721">
                  <c:v>3.6129999999999999E-3</c:v>
                </c:pt>
                <c:pt idx="2722">
                  <c:v>3.6129999999999999E-3</c:v>
                </c:pt>
                <c:pt idx="2723">
                  <c:v>3.617E-3</c:v>
                </c:pt>
                <c:pt idx="2724">
                  <c:v>3.6350000000000002E-3</c:v>
                </c:pt>
                <c:pt idx="2725">
                  <c:v>3.5999999999999999E-3</c:v>
                </c:pt>
                <c:pt idx="2726">
                  <c:v>3.617E-3</c:v>
                </c:pt>
                <c:pt idx="2727">
                  <c:v>3.617E-3</c:v>
                </c:pt>
                <c:pt idx="2728">
                  <c:v>3.604E-3</c:v>
                </c:pt>
                <c:pt idx="2729">
                  <c:v>3.63E-3</c:v>
                </c:pt>
                <c:pt idx="2730">
                  <c:v>3.6080000000000001E-3</c:v>
                </c:pt>
                <c:pt idx="2731">
                  <c:v>3.6080000000000001E-3</c:v>
                </c:pt>
                <c:pt idx="2732">
                  <c:v>3.591E-3</c:v>
                </c:pt>
                <c:pt idx="2733">
                  <c:v>3.5950000000000001E-3</c:v>
                </c:pt>
                <c:pt idx="2734">
                  <c:v>3.5999999999999999E-3</c:v>
                </c:pt>
                <c:pt idx="2735">
                  <c:v>3.591E-3</c:v>
                </c:pt>
                <c:pt idx="2736">
                  <c:v>3.5950000000000001E-3</c:v>
                </c:pt>
                <c:pt idx="2737">
                  <c:v>3.604E-3</c:v>
                </c:pt>
                <c:pt idx="2738">
                  <c:v>3.591E-3</c:v>
                </c:pt>
                <c:pt idx="2739">
                  <c:v>3.5820000000000001E-3</c:v>
                </c:pt>
                <c:pt idx="2740">
                  <c:v>3.5820000000000001E-3</c:v>
                </c:pt>
                <c:pt idx="2741">
                  <c:v>3.578E-3</c:v>
                </c:pt>
                <c:pt idx="2742">
                  <c:v>3.5950000000000001E-3</c:v>
                </c:pt>
                <c:pt idx="2743">
                  <c:v>3.591E-3</c:v>
                </c:pt>
                <c:pt idx="2744">
                  <c:v>3.5869999999999999E-3</c:v>
                </c:pt>
                <c:pt idx="2745">
                  <c:v>3.5820000000000001E-3</c:v>
                </c:pt>
                <c:pt idx="2746">
                  <c:v>3.5820000000000001E-3</c:v>
                </c:pt>
                <c:pt idx="2747">
                  <c:v>3.5999999999999999E-3</c:v>
                </c:pt>
                <c:pt idx="2748">
                  <c:v>3.5869999999999999E-3</c:v>
                </c:pt>
                <c:pt idx="2749">
                  <c:v>3.5820000000000001E-3</c:v>
                </c:pt>
                <c:pt idx="2750">
                  <c:v>3.6129999999999999E-3</c:v>
                </c:pt>
                <c:pt idx="2751">
                  <c:v>3.604E-3</c:v>
                </c:pt>
                <c:pt idx="2752">
                  <c:v>3.6080000000000001E-3</c:v>
                </c:pt>
                <c:pt idx="2753">
                  <c:v>3.5999999999999999E-3</c:v>
                </c:pt>
                <c:pt idx="2754">
                  <c:v>3.6129999999999999E-3</c:v>
                </c:pt>
                <c:pt idx="2755">
                  <c:v>3.617E-3</c:v>
                </c:pt>
                <c:pt idx="2756">
                  <c:v>3.604E-3</c:v>
                </c:pt>
                <c:pt idx="2757">
                  <c:v>3.617E-3</c:v>
                </c:pt>
                <c:pt idx="2758">
                  <c:v>3.6210000000000001E-3</c:v>
                </c:pt>
                <c:pt idx="2759">
                  <c:v>3.6129999999999999E-3</c:v>
                </c:pt>
                <c:pt idx="2760">
                  <c:v>3.6129999999999999E-3</c:v>
                </c:pt>
                <c:pt idx="2761">
                  <c:v>3.6210000000000001E-3</c:v>
                </c:pt>
                <c:pt idx="2762">
                  <c:v>3.6259999999999999E-3</c:v>
                </c:pt>
                <c:pt idx="2763">
                  <c:v>3.63E-3</c:v>
                </c:pt>
                <c:pt idx="2764">
                  <c:v>3.6259999999999999E-3</c:v>
                </c:pt>
                <c:pt idx="2765">
                  <c:v>3.6519999999999999E-3</c:v>
                </c:pt>
                <c:pt idx="2766">
                  <c:v>3.6389999999999999E-3</c:v>
                </c:pt>
                <c:pt idx="2767">
                  <c:v>3.6350000000000002E-3</c:v>
                </c:pt>
                <c:pt idx="2768">
                  <c:v>3.6480000000000002E-3</c:v>
                </c:pt>
                <c:pt idx="2769">
                  <c:v>3.6210000000000001E-3</c:v>
                </c:pt>
                <c:pt idx="2770">
                  <c:v>3.6389999999999999E-3</c:v>
                </c:pt>
                <c:pt idx="2771">
                  <c:v>3.6350000000000002E-3</c:v>
                </c:pt>
                <c:pt idx="2772">
                  <c:v>3.643E-3</c:v>
                </c:pt>
                <c:pt idx="2773">
                  <c:v>3.643E-3</c:v>
                </c:pt>
                <c:pt idx="2774">
                  <c:v>3.6389999999999999E-3</c:v>
                </c:pt>
                <c:pt idx="2775">
                  <c:v>3.6480000000000002E-3</c:v>
                </c:pt>
                <c:pt idx="2776">
                  <c:v>3.656E-3</c:v>
                </c:pt>
                <c:pt idx="2777">
                  <c:v>3.6389999999999999E-3</c:v>
                </c:pt>
                <c:pt idx="2778">
                  <c:v>3.6610000000000002E-3</c:v>
                </c:pt>
                <c:pt idx="2779">
                  <c:v>3.6480000000000002E-3</c:v>
                </c:pt>
                <c:pt idx="2780">
                  <c:v>3.6700000000000001E-3</c:v>
                </c:pt>
                <c:pt idx="2781">
                  <c:v>3.6700000000000001E-3</c:v>
                </c:pt>
                <c:pt idx="2782">
                  <c:v>3.6700000000000001E-3</c:v>
                </c:pt>
                <c:pt idx="2783">
                  <c:v>3.6480000000000002E-3</c:v>
                </c:pt>
                <c:pt idx="2784">
                  <c:v>3.6740000000000002E-3</c:v>
                </c:pt>
                <c:pt idx="2785">
                  <c:v>3.6740000000000002E-3</c:v>
                </c:pt>
                <c:pt idx="2786">
                  <c:v>3.6779999999999998E-3</c:v>
                </c:pt>
                <c:pt idx="2787">
                  <c:v>3.6779999999999998E-3</c:v>
                </c:pt>
                <c:pt idx="2788">
                  <c:v>3.6779999999999998E-3</c:v>
                </c:pt>
                <c:pt idx="2789">
                  <c:v>3.6870000000000002E-3</c:v>
                </c:pt>
                <c:pt idx="2790">
                  <c:v>3.6779999999999998E-3</c:v>
                </c:pt>
                <c:pt idx="2791">
                  <c:v>3.6870000000000002E-3</c:v>
                </c:pt>
                <c:pt idx="2792">
                  <c:v>3.6870000000000002E-3</c:v>
                </c:pt>
                <c:pt idx="2793">
                  <c:v>3.6779999999999998E-3</c:v>
                </c:pt>
                <c:pt idx="2794">
                  <c:v>3.6870000000000002E-3</c:v>
                </c:pt>
                <c:pt idx="2795">
                  <c:v>3.6779999999999998E-3</c:v>
                </c:pt>
                <c:pt idx="2796">
                  <c:v>3.6779999999999998E-3</c:v>
                </c:pt>
                <c:pt idx="2797">
                  <c:v>3.6870000000000002E-3</c:v>
                </c:pt>
                <c:pt idx="2798">
                  <c:v>3.6870000000000002E-3</c:v>
                </c:pt>
                <c:pt idx="2799">
                  <c:v>3.6740000000000002E-3</c:v>
                </c:pt>
                <c:pt idx="2800">
                  <c:v>3.6779999999999998E-3</c:v>
                </c:pt>
                <c:pt idx="2801">
                  <c:v>3.6830000000000001E-3</c:v>
                </c:pt>
                <c:pt idx="2802">
                  <c:v>3.6830000000000001E-3</c:v>
                </c:pt>
                <c:pt idx="2803">
                  <c:v>3.6870000000000002E-3</c:v>
                </c:pt>
                <c:pt idx="2804">
                  <c:v>3.6779999999999998E-3</c:v>
                </c:pt>
                <c:pt idx="2805">
                  <c:v>3.6830000000000001E-3</c:v>
                </c:pt>
                <c:pt idx="2806">
                  <c:v>3.6830000000000001E-3</c:v>
                </c:pt>
                <c:pt idx="2807">
                  <c:v>3.6960000000000001E-3</c:v>
                </c:pt>
                <c:pt idx="2808">
                  <c:v>3.6960000000000001E-3</c:v>
                </c:pt>
                <c:pt idx="2809">
                  <c:v>3.6960000000000001E-3</c:v>
                </c:pt>
                <c:pt idx="2810">
                  <c:v>3.6909999999999998E-3</c:v>
                </c:pt>
                <c:pt idx="2811">
                  <c:v>3.6870000000000002E-3</c:v>
                </c:pt>
                <c:pt idx="2812">
                  <c:v>3.7000000000000002E-3</c:v>
                </c:pt>
                <c:pt idx="2813">
                  <c:v>3.705E-3</c:v>
                </c:pt>
                <c:pt idx="2814">
                  <c:v>3.7000000000000002E-3</c:v>
                </c:pt>
                <c:pt idx="2815">
                  <c:v>3.7000000000000002E-3</c:v>
                </c:pt>
                <c:pt idx="2816">
                  <c:v>3.6909999999999998E-3</c:v>
                </c:pt>
                <c:pt idx="2817">
                  <c:v>3.7000000000000002E-3</c:v>
                </c:pt>
                <c:pt idx="2818">
                  <c:v>3.6830000000000001E-3</c:v>
                </c:pt>
                <c:pt idx="2819">
                  <c:v>3.6909999999999998E-3</c:v>
                </c:pt>
                <c:pt idx="2820">
                  <c:v>3.6480000000000002E-3</c:v>
                </c:pt>
                <c:pt idx="2821">
                  <c:v>3.656E-3</c:v>
                </c:pt>
                <c:pt idx="2822">
                  <c:v>3.5820000000000001E-3</c:v>
                </c:pt>
                <c:pt idx="2823">
                  <c:v>3.591E-3</c:v>
                </c:pt>
                <c:pt idx="2824">
                  <c:v>3.5950000000000001E-3</c:v>
                </c:pt>
                <c:pt idx="2825">
                  <c:v>3.6080000000000001E-3</c:v>
                </c:pt>
                <c:pt idx="2826">
                  <c:v>3.604E-3</c:v>
                </c:pt>
                <c:pt idx="2827">
                  <c:v>3.6080000000000001E-3</c:v>
                </c:pt>
                <c:pt idx="2828">
                  <c:v>3.6080000000000001E-3</c:v>
                </c:pt>
                <c:pt idx="2829">
                  <c:v>3.6129999999999999E-3</c:v>
                </c:pt>
                <c:pt idx="2830">
                  <c:v>3.6080000000000001E-3</c:v>
                </c:pt>
                <c:pt idx="2831">
                  <c:v>3.5999999999999999E-3</c:v>
                </c:pt>
                <c:pt idx="2832">
                  <c:v>3.6210000000000001E-3</c:v>
                </c:pt>
                <c:pt idx="2833">
                  <c:v>3.6129999999999999E-3</c:v>
                </c:pt>
                <c:pt idx="2834">
                  <c:v>3.604E-3</c:v>
                </c:pt>
                <c:pt idx="2835">
                  <c:v>3.6080000000000001E-3</c:v>
                </c:pt>
                <c:pt idx="2836">
                  <c:v>3.604E-3</c:v>
                </c:pt>
                <c:pt idx="2837">
                  <c:v>3.604E-3</c:v>
                </c:pt>
                <c:pt idx="2838">
                  <c:v>3.6080000000000001E-3</c:v>
                </c:pt>
                <c:pt idx="2839">
                  <c:v>3.6080000000000001E-3</c:v>
                </c:pt>
                <c:pt idx="2840">
                  <c:v>3.617E-3</c:v>
                </c:pt>
                <c:pt idx="2841">
                  <c:v>3.6129999999999999E-3</c:v>
                </c:pt>
                <c:pt idx="2842">
                  <c:v>3.604E-3</c:v>
                </c:pt>
                <c:pt idx="2843">
                  <c:v>3.5950000000000001E-3</c:v>
                </c:pt>
                <c:pt idx="2844">
                  <c:v>3.604E-3</c:v>
                </c:pt>
                <c:pt idx="2845">
                  <c:v>3.6080000000000001E-3</c:v>
                </c:pt>
                <c:pt idx="2846">
                  <c:v>3.604E-3</c:v>
                </c:pt>
                <c:pt idx="2847">
                  <c:v>3.5999999999999999E-3</c:v>
                </c:pt>
                <c:pt idx="2848">
                  <c:v>3.5999999999999999E-3</c:v>
                </c:pt>
                <c:pt idx="2849">
                  <c:v>3.5950000000000001E-3</c:v>
                </c:pt>
                <c:pt idx="2850">
                  <c:v>3.5739999999999999E-3</c:v>
                </c:pt>
                <c:pt idx="2851">
                  <c:v>3.5739999999999999E-3</c:v>
                </c:pt>
                <c:pt idx="2852">
                  <c:v>3.5739999999999999E-3</c:v>
                </c:pt>
                <c:pt idx="2853">
                  <c:v>3.565E-3</c:v>
                </c:pt>
                <c:pt idx="2854">
                  <c:v>3.578E-3</c:v>
                </c:pt>
                <c:pt idx="2855">
                  <c:v>3.578E-3</c:v>
                </c:pt>
                <c:pt idx="2856">
                  <c:v>3.5869999999999999E-3</c:v>
                </c:pt>
                <c:pt idx="2857">
                  <c:v>3.5739999999999999E-3</c:v>
                </c:pt>
                <c:pt idx="2858">
                  <c:v>3.5739999999999999E-3</c:v>
                </c:pt>
                <c:pt idx="2859">
                  <c:v>3.5869999999999999E-3</c:v>
                </c:pt>
                <c:pt idx="2860">
                  <c:v>3.578E-3</c:v>
                </c:pt>
                <c:pt idx="2861">
                  <c:v>3.5820000000000001E-3</c:v>
                </c:pt>
                <c:pt idx="2862">
                  <c:v>3.5739999999999999E-3</c:v>
                </c:pt>
                <c:pt idx="2863">
                  <c:v>3.578E-3</c:v>
                </c:pt>
                <c:pt idx="2864">
                  <c:v>3.578E-3</c:v>
                </c:pt>
                <c:pt idx="2865">
                  <c:v>3.5739999999999999E-3</c:v>
                </c:pt>
                <c:pt idx="2866">
                  <c:v>3.5739999999999999E-3</c:v>
                </c:pt>
                <c:pt idx="2867">
                  <c:v>3.578E-3</c:v>
                </c:pt>
                <c:pt idx="2868">
                  <c:v>3.5869999999999999E-3</c:v>
                </c:pt>
                <c:pt idx="2869">
                  <c:v>3.5820000000000001E-3</c:v>
                </c:pt>
                <c:pt idx="2870">
                  <c:v>3.5820000000000001E-3</c:v>
                </c:pt>
                <c:pt idx="2871">
                  <c:v>3.5999999999999999E-3</c:v>
                </c:pt>
                <c:pt idx="2872">
                  <c:v>3.617E-3</c:v>
                </c:pt>
                <c:pt idx="2873">
                  <c:v>3.617E-3</c:v>
                </c:pt>
                <c:pt idx="2874">
                  <c:v>3.6129999999999999E-3</c:v>
                </c:pt>
                <c:pt idx="2875">
                  <c:v>3.6080000000000001E-3</c:v>
                </c:pt>
                <c:pt idx="2876">
                  <c:v>3.6129999999999999E-3</c:v>
                </c:pt>
                <c:pt idx="2877">
                  <c:v>3.63E-3</c:v>
                </c:pt>
                <c:pt idx="2878">
                  <c:v>3.6210000000000001E-3</c:v>
                </c:pt>
                <c:pt idx="2879">
                  <c:v>3.617E-3</c:v>
                </c:pt>
                <c:pt idx="2880">
                  <c:v>3.6210000000000001E-3</c:v>
                </c:pt>
                <c:pt idx="2881">
                  <c:v>3.63E-3</c:v>
                </c:pt>
                <c:pt idx="2882">
                  <c:v>3.6350000000000002E-3</c:v>
                </c:pt>
                <c:pt idx="2883">
                  <c:v>3.63E-3</c:v>
                </c:pt>
                <c:pt idx="2884">
                  <c:v>3.6389999999999999E-3</c:v>
                </c:pt>
                <c:pt idx="2885">
                  <c:v>3.6350000000000002E-3</c:v>
                </c:pt>
                <c:pt idx="2886">
                  <c:v>3.6259999999999999E-3</c:v>
                </c:pt>
                <c:pt idx="2887">
                  <c:v>3.6350000000000002E-3</c:v>
                </c:pt>
                <c:pt idx="2888">
                  <c:v>3.6389999999999999E-3</c:v>
                </c:pt>
                <c:pt idx="2889">
                  <c:v>3.643E-3</c:v>
                </c:pt>
                <c:pt idx="2890">
                  <c:v>3.6389999999999999E-3</c:v>
                </c:pt>
                <c:pt idx="2891">
                  <c:v>3.6389999999999999E-3</c:v>
                </c:pt>
                <c:pt idx="2892">
                  <c:v>3.63E-3</c:v>
                </c:pt>
                <c:pt idx="2893">
                  <c:v>3.6350000000000002E-3</c:v>
                </c:pt>
                <c:pt idx="2894">
                  <c:v>3.63E-3</c:v>
                </c:pt>
                <c:pt idx="2895">
                  <c:v>3.643E-3</c:v>
                </c:pt>
                <c:pt idx="2896">
                  <c:v>3.643E-3</c:v>
                </c:pt>
                <c:pt idx="2897">
                  <c:v>3.846E-3</c:v>
                </c:pt>
                <c:pt idx="2898">
                  <c:v>3.859E-3</c:v>
                </c:pt>
                <c:pt idx="2899">
                  <c:v>3.8639999999999998E-3</c:v>
                </c:pt>
                <c:pt idx="2900">
                  <c:v>3.8730000000000001E-3</c:v>
                </c:pt>
                <c:pt idx="2901">
                  <c:v>3.8639999999999998E-3</c:v>
                </c:pt>
                <c:pt idx="2902">
                  <c:v>3.8639999999999998E-3</c:v>
                </c:pt>
                <c:pt idx="2903">
                  <c:v>3.8779999999999999E-3</c:v>
                </c:pt>
                <c:pt idx="2904">
                  <c:v>3.8730000000000001E-3</c:v>
                </c:pt>
                <c:pt idx="2905">
                  <c:v>3.8920000000000001E-3</c:v>
                </c:pt>
                <c:pt idx="2906">
                  <c:v>3.8830000000000002E-3</c:v>
                </c:pt>
                <c:pt idx="2907">
                  <c:v>3.8869999999999998E-3</c:v>
                </c:pt>
                <c:pt idx="2908">
                  <c:v>3.8730000000000001E-3</c:v>
                </c:pt>
                <c:pt idx="2909">
                  <c:v>3.8730000000000001E-3</c:v>
                </c:pt>
                <c:pt idx="2910">
                  <c:v>3.8830000000000002E-3</c:v>
                </c:pt>
                <c:pt idx="2911">
                  <c:v>3.8869999999999998E-3</c:v>
                </c:pt>
                <c:pt idx="2912">
                  <c:v>3.8779999999999999E-3</c:v>
                </c:pt>
                <c:pt idx="2913">
                  <c:v>3.8830000000000002E-3</c:v>
                </c:pt>
                <c:pt idx="2914">
                  <c:v>3.8869999999999998E-3</c:v>
                </c:pt>
                <c:pt idx="2915">
                  <c:v>3.8920000000000001E-3</c:v>
                </c:pt>
                <c:pt idx="2916">
                  <c:v>3.8920000000000001E-3</c:v>
                </c:pt>
                <c:pt idx="2917">
                  <c:v>3.8920000000000001E-3</c:v>
                </c:pt>
                <c:pt idx="2918">
                  <c:v>3.8869999999999998E-3</c:v>
                </c:pt>
                <c:pt idx="2919">
                  <c:v>3.8869999999999998E-3</c:v>
                </c:pt>
                <c:pt idx="2920">
                  <c:v>3.8830000000000002E-3</c:v>
                </c:pt>
                <c:pt idx="2921">
                  <c:v>3.8830000000000002E-3</c:v>
                </c:pt>
                <c:pt idx="2922">
                  <c:v>3.8869999999999998E-3</c:v>
                </c:pt>
                <c:pt idx="2923">
                  <c:v>3.8869999999999998E-3</c:v>
                </c:pt>
                <c:pt idx="2924">
                  <c:v>3.8869999999999998E-3</c:v>
                </c:pt>
                <c:pt idx="2925">
                  <c:v>3.8920000000000001E-3</c:v>
                </c:pt>
                <c:pt idx="2926">
                  <c:v>3.8920000000000001E-3</c:v>
                </c:pt>
                <c:pt idx="2927">
                  <c:v>3.8830000000000002E-3</c:v>
                </c:pt>
                <c:pt idx="2928">
                  <c:v>3.8920000000000001E-3</c:v>
                </c:pt>
                <c:pt idx="2929">
                  <c:v>3.8830000000000002E-3</c:v>
                </c:pt>
                <c:pt idx="2930">
                  <c:v>3.8960000000000002E-3</c:v>
                </c:pt>
                <c:pt idx="2931">
                  <c:v>3.869E-3</c:v>
                </c:pt>
                <c:pt idx="2932">
                  <c:v>3.8779999999999999E-3</c:v>
                </c:pt>
                <c:pt idx="2933">
                  <c:v>3.8960000000000002E-3</c:v>
                </c:pt>
                <c:pt idx="2934">
                  <c:v>3.8830000000000002E-3</c:v>
                </c:pt>
                <c:pt idx="2935">
                  <c:v>3.8779999999999999E-3</c:v>
                </c:pt>
                <c:pt idx="2936">
                  <c:v>3.8920000000000001E-3</c:v>
                </c:pt>
                <c:pt idx="2937">
                  <c:v>3.8920000000000001E-3</c:v>
                </c:pt>
                <c:pt idx="2938">
                  <c:v>3.8779999999999999E-3</c:v>
                </c:pt>
                <c:pt idx="2939">
                  <c:v>3.8830000000000002E-3</c:v>
                </c:pt>
                <c:pt idx="2940">
                  <c:v>3.8869999999999998E-3</c:v>
                </c:pt>
                <c:pt idx="2941">
                  <c:v>3.8960000000000002E-3</c:v>
                </c:pt>
                <c:pt idx="2942">
                  <c:v>3.8730000000000001E-3</c:v>
                </c:pt>
                <c:pt idx="2943">
                  <c:v>3.8960000000000002E-3</c:v>
                </c:pt>
                <c:pt idx="2944">
                  <c:v>3.8920000000000001E-3</c:v>
                </c:pt>
                <c:pt idx="2945">
                  <c:v>3.901E-3</c:v>
                </c:pt>
                <c:pt idx="2946">
                  <c:v>3.8869999999999998E-3</c:v>
                </c:pt>
                <c:pt idx="2947">
                  <c:v>3.8869999999999998E-3</c:v>
                </c:pt>
                <c:pt idx="2948">
                  <c:v>3.901E-3</c:v>
                </c:pt>
                <c:pt idx="2949">
                  <c:v>3.8920000000000001E-3</c:v>
                </c:pt>
                <c:pt idx="2950">
                  <c:v>3.8960000000000002E-3</c:v>
                </c:pt>
                <c:pt idx="2951">
                  <c:v>3.8830000000000002E-3</c:v>
                </c:pt>
                <c:pt idx="2952">
                  <c:v>3.8730000000000001E-3</c:v>
                </c:pt>
                <c:pt idx="2953">
                  <c:v>3.8869999999999998E-3</c:v>
                </c:pt>
                <c:pt idx="2954">
                  <c:v>3.8869999999999998E-3</c:v>
                </c:pt>
                <c:pt idx="2955">
                  <c:v>3.8869999999999998E-3</c:v>
                </c:pt>
                <c:pt idx="2956">
                  <c:v>3.8869999999999998E-3</c:v>
                </c:pt>
                <c:pt idx="2957">
                  <c:v>3.869E-3</c:v>
                </c:pt>
                <c:pt idx="2958">
                  <c:v>3.8779999999999999E-3</c:v>
                </c:pt>
                <c:pt idx="2959">
                  <c:v>3.8779999999999999E-3</c:v>
                </c:pt>
                <c:pt idx="2960">
                  <c:v>3.8730000000000001E-3</c:v>
                </c:pt>
                <c:pt idx="2961">
                  <c:v>3.8830000000000002E-3</c:v>
                </c:pt>
                <c:pt idx="2962">
                  <c:v>3.8730000000000001E-3</c:v>
                </c:pt>
                <c:pt idx="2963">
                  <c:v>3.8869999999999998E-3</c:v>
                </c:pt>
                <c:pt idx="2964">
                  <c:v>3.8920000000000001E-3</c:v>
                </c:pt>
                <c:pt idx="2965">
                  <c:v>3.8869999999999998E-3</c:v>
                </c:pt>
                <c:pt idx="2966">
                  <c:v>3.8730000000000001E-3</c:v>
                </c:pt>
                <c:pt idx="2967">
                  <c:v>3.8869999999999998E-3</c:v>
                </c:pt>
                <c:pt idx="2968">
                  <c:v>3.8920000000000001E-3</c:v>
                </c:pt>
                <c:pt idx="2969">
                  <c:v>3.8779999999999999E-3</c:v>
                </c:pt>
                <c:pt idx="2970">
                  <c:v>3.8779999999999999E-3</c:v>
                </c:pt>
                <c:pt idx="2971">
                  <c:v>3.8830000000000002E-3</c:v>
                </c:pt>
                <c:pt idx="2972">
                  <c:v>3.8920000000000001E-3</c:v>
                </c:pt>
                <c:pt idx="2973">
                  <c:v>3.8960000000000002E-3</c:v>
                </c:pt>
                <c:pt idx="2974">
                  <c:v>3.8730000000000001E-3</c:v>
                </c:pt>
                <c:pt idx="2975">
                  <c:v>3.8830000000000002E-3</c:v>
                </c:pt>
                <c:pt idx="2976">
                  <c:v>3.8830000000000002E-3</c:v>
                </c:pt>
                <c:pt idx="2977">
                  <c:v>3.869E-3</c:v>
                </c:pt>
                <c:pt idx="2978">
                  <c:v>3.8779999999999999E-3</c:v>
                </c:pt>
                <c:pt idx="2979">
                  <c:v>3.8639999999999998E-3</c:v>
                </c:pt>
                <c:pt idx="2980">
                  <c:v>3.8730000000000001E-3</c:v>
                </c:pt>
                <c:pt idx="2981">
                  <c:v>3.8779999999999999E-3</c:v>
                </c:pt>
                <c:pt idx="2982">
                  <c:v>3.8960000000000002E-3</c:v>
                </c:pt>
                <c:pt idx="2983">
                  <c:v>3.8830000000000002E-3</c:v>
                </c:pt>
                <c:pt idx="2984">
                  <c:v>3.8830000000000002E-3</c:v>
                </c:pt>
                <c:pt idx="2985">
                  <c:v>3.8830000000000002E-3</c:v>
                </c:pt>
                <c:pt idx="2986">
                  <c:v>3.8920000000000001E-3</c:v>
                </c:pt>
                <c:pt idx="2987">
                  <c:v>3.8869999999999998E-3</c:v>
                </c:pt>
                <c:pt idx="2988">
                  <c:v>3.8920000000000001E-3</c:v>
                </c:pt>
                <c:pt idx="2989">
                  <c:v>3.8920000000000001E-3</c:v>
                </c:pt>
                <c:pt idx="2990">
                  <c:v>3.8830000000000002E-3</c:v>
                </c:pt>
                <c:pt idx="2991">
                  <c:v>3.8779999999999999E-3</c:v>
                </c:pt>
                <c:pt idx="2992">
                  <c:v>3.8779999999999999E-3</c:v>
                </c:pt>
                <c:pt idx="2993">
                  <c:v>3.8639999999999998E-3</c:v>
                </c:pt>
                <c:pt idx="2994">
                  <c:v>3.869E-3</c:v>
                </c:pt>
                <c:pt idx="2995">
                  <c:v>3.8730000000000001E-3</c:v>
                </c:pt>
                <c:pt idx="2996">
                  <c:v>3.8830000000000002E-3</c:v>
                </c:pt>
                <c:pt idx="2997">
                  <c:v>3.8779999999999999E-3</c:v>
                </c:pt>
                <c:pt idx="2998">
                  <c:v>3.8779999999999999E-3</c:v>
                </c:pt>
                <c:pt idx="2999">
                  <c:v>3.8730000000000001E-3</c:v>
                </c:pt>
                <c:pt idx="3000">
                  <c:v>3.8639999999999998E-3</c:v>
                </c:pt>
                <c:pt idx="3001">
                  <c:v>3.8639999999999998E-3</c:v>
                </c:pt>
                <c:pt idx="3002">
                  <c:v>3.8830000000000002E-3</c:v>
                </c:pt>
                <c:pt idx="3003">
                  <c:v>3.8639999999999998E-3</c:v>
                </c:pt>
                <c:pt idx="3004">
                  <c:v>3.869E-3</c:v>
                </c:pt>
                <c:pt idx="3005">
                  <c:v>3.8779999999999999E-3</c:v>
                </c:pt>
                <c:pt idx="3006">
                  <c:v>3.8639999999999998E-3</c:v>
                </c:pt>
                <c:pt idx="3007">
                  <c:v>3.8730000000000001E-3</c:v>
                </c:pt>
                <c:pt idx="3008">
                  <c:v>3.869E-3</c:v>
                </c:pt>
                <c:pt idx="3009">
                  <c:v>3.8639999999999998E-3</c:v>
                </c:pt>
                <c:pt idx="3010">
                  <c:v>3.869E-3</c:v>
                </c:pt>
                <c:pt idx="3011">
                  <c:v>3.859E-3</c:v>
                </c:pt>
                <c:pt idx="3012">
                  <c:v>3.859E-3</c:v>
                </c:pt>
                <c:pt idx="3013">
                  <c:v>3.8869999999999998E-3</c:v>
                </c:pt>
                <c:pt idx="3014">
                  <c:v>3.8730000000000001E-3</c:v>
                </c:pt>
                <c:pt idx="3015">
                  <c:v>3.8920000000000001E-3</c:v>
                </c:pt>
                <c:pt idx="3016">
                  <c:v>3.8779999999999999E-3</c:v>
                </c:pt>
                <c:pt idx="3017">
                  <c:v>3.869E-3</c:v>
                </c:pt>
                <c:pt idx="3018">
                  <c:v>3.869E-3</c:v>
                </c:pt>
                <c:pt idx="3019">
                  <c:v>3.8730000000000001E-3</c:v>
                </c:pt>
                <c:pt idx="3020">
                  <c:v>3.869E-3</c:v>
                </c:pt>
                <c:pt idx="3021">
                  <c:v>3.8639999999999998E-3</c:v>
                </c:pt>
                <c:pt idx="3022">
                  <c:v>3.869E-3</c:v>
                </c:pt>
                <c:pt idx="3023">
                  <c:v>3.869E-3</c:v>
                </c:pt>
                <c:pt idx="3024">
                  <c:v>3.8639999999999998E-3</c:v>
                </c:pt>
                <c:pt idx="3025">
                  <c:v>3.859E-3</c:v>
                </c:pt>
                <c:pt idx="3026">
                  <c:v>3.8869999999999998E-3</c:v>
                </c:pt>
                <c:pt idx="3027">
                  <c:v>3.8639999999999998E-3</c:v>
                </c:pt>
                <c:pt idx="3028">
                  <c:v>3.8779999999999999E-3</c:v>
                </c:pt>
                <c:pt idx="3029">
                  <c:v>3.859E-3</c:v>
                </c:pt>
                <c:pt idx="3030">
                  <c:v>3.869E-3</c:v>
                </c:pt>
                <c:pt idx="3031">
                  <c:v>3.859E-3</c:v>
                </c:pt>
                <c:pt idx="3032">
                  <c:v>3.859E-3</c:v>
                </c:pt>
                <c:pt idx="3033">
                  <c:v>3.8639999999999998E-3</c:v>
                </c:pt>
                <c:pt idx="3034">
                  <c:v>3.8869999999999998E-3</c:v>
                </c:pt>
                <c:pt idx="3035">
                  <c:v>3.8730000000000001E-3</c:v>
                </c:pt>
                <c:pt idx="3036">
                  <c:v>3.869E-3</c:v>
                </c:pt>
                <c:pt idx="3037">
                  <c:v>3.8730000000000001E-3</c:v>
                </c:pt>
                <c:pt idx="3038">
                  <c:v>3.859E-3</c:v>
                </c:pt>
                <c:pt idx="3039">
                  <c:v>3.859E-3</c:v>
                </c:pt>
                <c:pt idx="3040">
                  <c:v>3.8730000000000001E-3</c:v>
                </c:pt>
                <c:pt idx="3041">
                  <c:v>3.8639999999999998E-3</c:v>
                </c:pt>
                <c:pt idx="3042">
                  <c:v>3.8730000000000001E-3</c:v>
                </c:pt>
                <c:pt idx="3043">
                  <c:v>3.8639999999999998E-3</c:v>
                </c:pt>
                <c:pt idx="3044">
                  <c:v>3.869E-3</c:v>
                </c:pt>
                <c:pt idx="3045">
                  <c:v>3.8639999999999998E-3</c:v>
                </c:pt>
                <c:pt idx="3046">
                  <c:v>3.859E-3</c:v>
                </c:pt>
                <c:pt idx="3047">
                  <c:v>3.859E-3</c:v>
                </c:pt>
                <c:pt idx="3048">
                  <c:v>3.869E-3</c:v>
                </c:pt>
                <c:pt idx="3049">
                  <c:v>3.8639999999999998E-3</c:v>
                </c:pt>
                <c:pt idx="3050">
                  <c:v>3.869E-3</c:v>
                </c:pt>
                <c:pt idx="3051">
                  <c:v>3.869E-3</c:v>
                </c:pt>
                <c:pt idx="3052">
                  <c:v>3.8869999999999998E-3</c:v>
                </c:pt>
                <c:pt idx="3053">
                  <c:v>3.8639999999999998E-3</c:v>
                </c:pt>
                <c:pt idx="3054">
                  <c:v>3.869E-3</c:v>
                </c:pt>
                <c:pt idx="3055">
                  <c:v>3.869E-3</c:v>
                </c:pt>
                <c:pt idx="3056">
                  <c:v>3.8730000000000001E-3</c:v>
                </c:pt>
                <c:pt idx="3057">
                  <c:v>3.8639999999999998E-3</c:v>
                </c:pt>
                <c:pt idx="3058">
                  <c:v>3.8639999999999998E-3</c:v>
                </c:pt>
                <c:pt idx="3059">
                  <c:v>3.859E-3</c:v>
                </c:pt>
                <c:pt idx="3060">
                  <c:v>3.8639999999999998E-3</c:v>
                </c:pt>
                <c:pt idx="3061">
                  <c:v>3.8549999999999999E-3</c:v>
                </c:pt>
                <c:pt idx="3062">
                  <c:v>3.869E-3</c:v>
                </c:pt>
                <c:pt idx="3063">
                  <c:v>3.869E-3</c:v>
                </c:pt>
                <c:pt idx="3064">
                  <c:v>3.8869999999999998E-3</c:v>
                </c:pt>
                <c:pt idx="3065">
                  <c:v>3.8920000000000001E-3</c:v>
                </c:pt>
                <c:pt idx="3066">
                  <c:v>3.869E-3</c:v>
                </c:pt>
                <c:pt idx="3067">
                  <c:v>3.8639999999999998E-3</c:v>
                </c:pt>
                <c:pt idx="3068">
                  <c:v>3.8639999999999998E-3</c:v>
                </c:pt>
                <c:pt idx="3069">
                  <c:v>3.8869999999999998E-3</c:v>
                </c:pt>
                <c:pt idx="3070">
                  <c:v>3.859E-3</c:v>
                </c:pt>
                <c:pt idx="3071">
                  <c:v>3.8730000000000001E-3</c:v>
                </c:pt>
                <c:pt idx="3072">
                  <c:v>3.8869999999999998E-3</c:v>
                </c:pt>
                <c:pt idx="3073">
                  <c:v>3.869E-3</c:v>
                </c:pt>
                <c:pt idx="3074">
                  <c:v>3.8639999999999998E-3</c:v>
                </c:pt>
                <c:pt idx="3075">
                  <c:v>3.8920000000000001E-3</c:v>
                </c:pt>
                <c:pt idx="3076">
                  <c:v>3.8549999999999999E-3</c:v>
                </c:pt>
                <c:pt idx="3077">
                  <c:v>3.8639999999999998E-3</c:v>
                </c:pt>
                <c:pt idx="3078">
                  <c:v>3.8319999999999999E-3</c:v>
                </c:pt>
                <c:pt idx="3079">
                  <c:v>3.8319999999999999E-3</c:v>
                </c:pt>
                <c:pt idx="3080">
                  <c:v>3.8549999999999999E-3</c:v>
                </c:pt>
                <c:pt idx="3081">
                  <c:v>3.8409999999999998E-3</c:v>
                </c:pt>
                <c:pt idx="3082">
                  <c:v>3.846E-3</c:v>
                </c:pt>
                <c:pt idx="3083">
                  <c:v>3.836E-3</c:v>
                </c:pt>
                <c:pt idx="3084">
                  <c:v>3.8549999999999999E-3</c:v>
                </c:pt>
                <c:pt idx="3085">
                  <c:v>3.8319999999999999E-3</c:v>
                </c:pt>
                <c:pt idx="3086">
                  <c:v>3.846E-3</c:v>
                </c:pt>
                <c:pt idx="3087">
                  <c:v>3.8319999999999999E-3</c:v>
                </c:pt>
                <c:pt idx="3088">
                  <c:v>3.836E-3</c:v>
                </c:pt>
                <c:pt idx="3089">
                  <c:v>3.836E-3</c:v>
                </c:pt>
                <c:pt idx="3090">
                  <c:v>3.8409999999999998E-3</c:v>
                </c:pt>
                <c:pt idx="3091">
                  <c:v>3.8639999999999998E-3</c:v>
                </c:pt>
                <c:pt idx="3092">
                  <c:v>3.8549999999999999E-3</c:v>
                </c:pt>
                <c:pt idx="3093">
                  <c:v>3.846E-3</c:v>
                </c:pt>
                <c:pt idx="3094">
                  <c:v>3.836E-3</c:v>
                </c:pt>
                <c:pt idx="3095">
                  <c:v>3.8500000000000001E-3</c:v>
                </c:pt>
                <c:pt idx="3096">
                  <c:v>3.836E-3</c:v>
                </c:pt>
                <c:pt idx="3097">
                  <c:v>3.8319999999999999E-3</c:v>
                </c:pt>
                <c:pt idx="3098">
                  <c:v>3.8500000000000001E-3</c:v>
                </c:pt>
                <c:pt idx="3099">
                  <c:v>3.836E-3</c:v>
                </c:pt>
                <c:pt idx="3100">
                  <c:v>3.8409999999999998E-3</c:v>
                </c:pt>
                <c:pt idx="3101">
                  <c:v>3.8409999999999998E-3</c:v>
                </c:pt>
                <c:pt idx="3102">
                  <c:v>3.8639999999999998E-3</c:v>
                </c:pt>
                <c:pt idx="3103">
                  <c:v>3.8500000000000001E-3</c:v>
                </c:pt>
                <c:pt idx="3104">
                  <c:v>3.859E-3</c:v>
                </c:pt>
                <c:pt idx="3105">
                  <c:v>3.859E-3</c:v>
                </c:pt>
                <c:pt idx="3106">
                  <c:v>3.8409999999999998E-3</c:v>
                </c:pt>
                <c:pt idx="3107">
                  <c:v>3.846E-3</c:v>
                </c:pt>
                <c:pt idx="3108">
                  <c:v>3.846E-3</c:v>
                </c:pt>
                <c:pt idx="3109">
                  <c:v>3.8319999999999999E-3</c:v>
                </c:pt>
                <c:pt idx="3110">
                  <c:v>3.8549999999999999E-3</c:v>
                </c:pt>
                <c:pt idx="3111">
                  <c:v>3.8549999999999999E-3</c:v>
                </c:pt>
                <c:pt idx="3112">
                  <c:v>3.846E-3</c:v>
                </c:pt>
                <c:pt idx="3113">
                  <c:v>3.8549999999999999E-3</c:v>
                </c:pt>
                <c:pt idx="3114">
                  <c:v>3.8409999999999998E-3</c:v>
                </c:pt>
                <c:pt idx="3115">
                  <c:v>3.859E-3</c:v>
                </c:pt>
                <c:pt idx="3116">
                  <c:v>3.8549999999999999E-3</c:v>
                </c:pt>
                <c:pt idx="3117">
                  <c:v>3.8500000000000001E-3</c:v>
                </c:pt>
                <c:pt idx="3118">
                  <c:v>3.8409999999999998E-3</c:v>
                </c:pt>
                <c:pt idx="3119">
                  <c:v>3.8270000000000001E-3</c:v>
                </c:pt>
                <c:pt idx="3120">
                  <c:v>3.8409999999999998E-3</c:v>
                </c:pt>
                <c:pt idx="3121">
                  <c:v>3.8549999999999999E-3</c:v>
                </c:pt>
                <c:pt idx="3122">
                  <c:v>3.846E-3</c:v>
                </c:pt>
                <c:pt idx="3123">
                  <c:v>3.8549999999999999E-3</c:v>
                </c:pt>
                <c:pt idx="3124">
                  <c:v>3.8409999999999998E-3</c:v>
                </c:pt>
                <c:pt idx="3125">
                  <c:v>3.8409999999999998E-3</c:v>
                </c:pt>
                <c:pt idx="3126">
                  <c:v>3.8319999999999999E-3</c:v>
                </c:pt>
                <c:pt idx="3127">
                  <c:v>3.859E-3</c:v>
                </c:pt>
                <c:pt idx="3128">
                  <c:v>3.8500000000000001E-3</c:v>
                </c:pt>
                <c:pt idx="3129">
                  <c:v>3.8500000000000001E-3</c:v>
                </c:pt>
                <c:pt idx="3130">
                  <c:v>3.8500000000000001E-3</c:v>
                </c:pt>
                <c:pt idx="3131">
                  <c:v>3.8549999999999999E-3</c:v>
                </c:pt>
                <c:pt idx="3132">
                  <c:v>3.8409999999999998E-3</c:v>
                </c:pt>
                <c:pt idx="3133">
                  <c:v>3.8549999999999999E-3</c:v>
                </c:pt>
                <c:pt idx="3134">
                  <c:v>3.846E-3</c:v>
                </c:pt>
                <c:pt idx="3135">
                  <c:v>3.8500000000000001E-3</c:v>
                </c:pt>
                <c:pt idx="3136">
                  <c:v>3.859E-3</c:v>
                </c:pt>
                <c:pt idx="3137">
                  <c:v>3.8500000000000001E-3</c:v>
                </c:pt>
                <c:pt idx="3138">
                  <c:v>3.8549999999999999E-3</c:v>
                </c:pt>
                <c:pt idx="3139">
                  <c:v>3.859E-3</c:v>
                </c:pt>
                <c:pt idx="3140">
                  <c:v>3.8500000000000001E-3</c:v>
                </c:pt>
                <c:pt idx="3141">
                  <c:v>3.8549999999999999E-3</c:v>
                </c:pt>
                <c:pt idx="3142">
                  <c:v>3.846E-3</c:v>
                </c:pt>
                <c:pt idx="3143">
                  <c:v>3.8549999999999999E-3</c:v>
                </c:pt>
                <c:pt idx="3144">
                  <c:v>3.8500000000000001E-3</c:v>
                </c:pt>
                <c:pt idx="3145">
                  <c:v>3.8549999999999999E-3</c:v>
                </c:pt>
                <c:pt idx="3146">
                  <c:v>3.8500000000000001E-3</c:v>
                </c:pt>
                <c:pt idx="3147">
                  <c:v>3.846E-3</c:v>
                </c:pt>
                <c:pt idx="3148">
                  <c:v>3.869E-3</c:v>
                </c:pt>
                <c:pt idx="3149">
                  <c:v>3.8500000000000001E-3</c:v>
                </c:pt>
                <c:pt idx="3150">
                  <c:v>3.8549999999999999E-3</c:v>
                </c:pt>
                <c:pt idx="3151">
                  <c:v>3.8549999999999999E-3</c:v>
                </c:pt>
                <c:pt idx="3152">
                  <c:v>3.8549999999999999E-3</c:v>
                </c:pt>
                <c:pt idx="3153">
                  <c:v>3.846E-3</c:v>
                </c:pt>
                <c:pt idx="3154">
                  <c:v>3.8500000000000001E-3</c:v>
                </c:pt>
                <c:pt idx="3155">
                  <c:v>3.8549999999999999E-3</c:v>
                </c:pt>
                <c:pt idx="3156">
                  <c:v>3.846E-3</c:v>
                </c:pt>
                <c:pt idx="3157">
                  <c:v>3.859E-3</c:v>
                </c:pt>
                <c:pt idx="3158">
                  <c:v>3.859E-3</c:v>
                </c:pt>
                <c:pt idx="3159">
                  <c:v>3.8500000000000001E-3</c:v>
                </c:pt>
                <c:pt idx="3160">
                  <c:v>3.8549999999999999E-3</c:v>
                </c:pt>
                <c:pt idx="3161">
                  <c:v>3.8500000000000001E-3</c:v>
                </c:pt>
                <c:pt idx="3162">
                  <c:v>3.846E-3</c:v>
                </c:pt>
                <c:pt idx="3163">
                  <c:v>3.8549999999999999E-3</c:v>
                </c:pt>
                <c:pt idx="3164">
                  <c:v>3.8549999999999999E-3</c:v>
                </c:pt>
                <c:pt idx="3165">
                  <c:v>3.846E-3</c:v>
                </c:pt>
                <c:pt idx="3166">
                  <c:v>3.8639999999999998E-3</c:v>
                </c:pt>
                <c:pt idx="3167">
                  <c:v>3.8549999999999999E-3</c:v>
                </c:pt>
                <c:pt idx="3168">
                  <c:v>3.859E-3</c:v>
                </c:pt>
                <c:pt idx="3169">
                  <c:v>3.8549999999999999E-3</c:v>
                </c:pt>
                <c:pt idx="3170">
                  <c:v>3.8500000000000001E-3</c:v>
                </c:pt>
                <c:pt idx="3171">
                  <c:v>3.846E-3</c:v>
                </c:pt>
                <c:pt idx="3172">
                  <c:v>3.8500000000000001E-3</c:v>
                </c:pt>
                <c:pt idx="3173">
                  <c:v>3.8549999999999999E-3</c:v>
                </c:pt>
                <c:pt idx="3174">
                  <c:v>3.8549999999999999E-3</c:v>
                </c:pt>
                <c:pt idx="3175">
                  <c:v>3.8549999999999999E-3</c:v>
                </c:pt>
                <c:pt idx="3176">
                  <c:v>3.8549999999999999E-3</c:v>
                </c:pt>
                <c:pt idx="3177">
                  <c:v>3.8549999999999999E-3</c:v>
                </c:pt>
                <c:pt idx="3178">
                  <c:v>3.8779999999999999E-3</c:v>
                </c:pt>
                <c:pt idx="3179">
                  <c:v>3.8549999999999999E-3</c:v>
                </c:pt>
                <c:pt idx="3180">
                  <c:v>3.859E-3</c:v>
                </c:pt>
                <c:pt idx="3181">
                  <c:v>3.869E-3</c:v>
                </c:pt>
                <c:pt idx="3182">
                  <c:v>3.869E-3</c:v>
                </c:pt>
                <c:pt idx="3183">
                  <c:v>3.8549999999999999E-3</c:v>
                </c:pt>
                <c:pt idx="3184">
                  <c:v>3.859E-3</c:v>
                </c:pt>
                <c:pt idx="3185">
                  <c:v>3.8549999999999999E-3</c:v>
                </c:pt>
                <c:pt idx="3186">
                  <c:v>3.859E-3</c:v>
                </c:pt>
                <c:pt idx="3187">
                  <c:v>3.869E-3</c:v>
                </c:pt>
                <c:pt idx="3188">
                  <c:v>3.8549999999999999E-3</c:v>
                </c:pt>
                <c:pt idx="3189">
                  <c:v>3.8639999999999998E-3</c:v>
                </c:pt>
                <c:pt idx="3190">
                  <c:v>3.8639999999999998E-3</c:v>
                </c:pt>
                <c:pt idx="3191">
                  <c:v>3.859E-3</c:v>
                </c:pt>
                <c:pt idx="3192">
                  <c:v>3.8270000000000001E-3</c:v>
                </c:pt>
                <c:pt idx="3193">
                  <c:v>3.823E-3</c:v>
                </c:pt>
                <c:pt idx="3194">
                  <c:v>3.8270000000000001E-3</c:v>
                </c:pt>
                <c:pt idx="3195">
                  <c:v>3.8180000000000002E-3</c:v>
                </c:pt>
                <c:pt idx="3196">
                  <c:v>3.8180000000000002E-3</c:v>
                </c:pt>
                <c:pt idx="3197">
                  <c:v>3.8319999999999999E-3</c:v>
                </c:pt>
                <c:pt idx="3198">
                  <c:v>3.823E-3</c:v>
                </c:pt>
                <c:pt idx="3199">
                  <c:v>3.823E-3</c:v>
                </c:pt>
                <c:pt idx="3200">
                  <c:v>3.8270000000000001E-3</c:v>
                </c:pt>
                <c:pt idx="3201">
                  <c:v>3.8319999999999999E-3</c:v>
                </c:pt>
                <c:pt idx="3202">
                  <c:v>3.8270000000000001E-3</c:v>
                </c:pt>
                <c:pt idx="3203">
                  <c:v>3.8319999999999999E-3</c:v>
                </c:pt>
                <c:pt idx="3204">
                  <c:v>3.8270000000000001E-3</c:v>
                </c:pt>
                <c:pt idx="3205">
                  <c:v>3.836E-3</c:v>
                </c:pt>
                <c:pt idx="3206">
                  <c:v>3.8319999999999999E-3</c:v>
                </c:pt>
                <c:pt idx="3207">
                  <c:v>3.813E-3</c:v>
                </c:pt>
                <c:pt idx="3208">
                  <c:v>3.8319999999999999E-3</c:v>
                </c:pt>
                <c:pt idx="3209">
                  <c:v>3.823E-3</c:v>
                </c:pt>
                <c:pt idx="3210">
                  <c:v>3.823E-3</c:v>
                </c:pt>
                <c:pt idx="3211">
                  <c:v>3.836E-3</c:v>
                </c:pt>
                <c:pt idx="3212">
                  <c:v>3.7989999999999999E-3</c:v>
                </c:pt>
                <c:pt idx="3213">
                  <c:v>3.7950000000000002E-3</c:v>
                </c:pt>
                <c:pt idx="3214">
                  <c:v>3.813E-3</c:v>
                </c:pt>
                <c:pt idx="3215">
                  <c:v>3.8089999999999999E-3</c:v>
                </c:pt>
                <c:pt idx="3216">
                  <c:v>3.8180000000000002E-3</c:v>
                </c:pt>
                <c:pt idx="3217">
                  <c:v>3.813E-3</c:v>
                </c:pt>
                <c:pt idx="3218">
                  <c:v>3.8409999999999998E-3</c:v>
                </c:pt>
                <c:pt idx="3219">
                  <c:v>3.836E-3</c:v>
                </c:pt>
                <c:pt idx="3220">
                  <c:v>3.8270000000000001E-3</c:v>
                </c:pt>
                <c:pt idx="3221">
                  <c:v>3.8319999999999999E-3</c:v>
                </c:pt>
                <c:pt idx="3222">
                  <c:v>3.836E-3</c:v>
                </c:pt>
                <c:pt idx="3223">
                  <c:v>3.836E-3</c:v>
                </c:pt>
                <c:pt idx="3224">
                  <c:v>3.836E-3</c:v>
                </c:pt>
                <c:pt idx="3225">
                  <c:v>3.8409999999999998E-3</c:v>
                </c:pt>
                <c:pt idx="3226">
                  <c:v>3.8270000000000001E-3</c:v>
                </c:pt>
                <c:pt idx="3227">
                  <c:v>3.8270000000000001E-3</c:v>
                </c:pt>
                <c:pt idx="3228">
                  <c:v>3.823E-3</c:v>
                </c:pt>
                <c:pt idx="3229">
                  <c:v>3.8500000000000001E-3</c:v>
                </c:pt>
                <c:pt idx="3230">
                  <c:v>3.8270000000000001E-3</c:v>
                </c:pt>
                <c:pt idx="3231">
                  <c:v>3.8270000000000001E-3</c:v>
                </c:pt>
                <c:pt idx="3232">
                  <c:v>3.8319999999999999E-3</c:v>
                </c:pt>
                <c:pt idx="3233">
                  <c:v>3.836E-3</c:v>
                </c:pt>
                <c:pt idx="3234">
                  <c:v>3.823E-3</c:v>
                </c:pt>
                <c:pt idx="3235">
                  <c:v>3.8270000000000001E-3</c:v>
                </c:pt>
                <c:pt idx="3236">
                  <c:v>3.8319999999999999E-3</c:v>
                </c:pt>
                <c:pt idx="3237">
                  <c:v>3.8319999999999999E-3</c:v>
                </c:pt>
                <c:pt idx="3238">
                  <c:v>3.823E-3</c:v>
                </c:pt>
                <c:pt idx="3239">
                  <c:v>3.8319999999999999E-3</c:v>
                </c:pt>
                <c:pt idx="3240">
                  <c:v>3.823E-3</c:v>
                </c:pt>
                <c:pt idx="3241">
                  <c:v>3.846E-3</c:v>
                </c:pt>
                <c:pt idx="3242">
                  <c:v>3.823E-3</c:v>
                </c:pt>
                <c:pt idx="3243">
                  <c:v>3.8270000000000001E-3</c:v>
                </c:pt>
                <c:pt idx="3244">
                  <c:v>3.8319999999999999E-3</c:v>
                </c:pt>
                <c:pt idx="3245">
                  <c:v>3.846E-3</c:v>
                </c:pt>
                <c:pt idx="3246">
                  <c:v>3.836E-3</c:v>
                </c:pt>
                <c:pt idx="3247">
                  <c:v>3.8409999999999998E-3</c:v>
                </c:pt>
                <c:pt idx="3248">
                  <c:v>3.836E-3</c:v>
                </c:pt>
                <c:pt idx="3249">
                  <c:v>3.836E-3</c:v>
                </c:pt>
                <c:pt idx="3250">
                  <c:v>3.8319999999999999E-3</c:v>
                </c:pt>
                <c:pt idx="3251">
                  <c:v>3.8270000000000001E-3</c:v>
                </c:pt>
                <c:pt idx="3252">
                  <c:v>3.8270000000000001E-3</c:v>
                </c:pt>
                <c:pt idx="3253">
                  <c:v>3.8270000000000001E-3</c:v>
                </c:pt>
                <c:pt idx="3254">
                  <c:v>3.836E-3</c:v>
                </c:pt>
                <c:pt idx="3255">
                  <c:v>3.8270000000000001E-3</c:v>
                </c:pt>
                <c:pt idx="3256">
                  <c:v>3.8319999999999999E-3</c:v>
                </c:pt>
                <c:pt idx="3257">
                  <c:v>3.8319999999999999E-3</c:v>
                </c:pt>
                <c:pt idx="3258">
                  <c:v>3.8270000000000001E-3</c:v>
                </c:pt>
                <c:pt idx="3259">
                  <c:v>3.823E-3</c:v>
                </c:pt>
                <c:pt idx="3260">
                  <c:v>3.8270000000000001E-3</c:v>
                </c:pt>
                <c:pt idx="3261">
                  <c:v>3.8409999999999998E-3</c:v>
                </c:pt>
                <c:pt idx="3262">
                  <c:v>3.823E-3</c:v>
                </c:pt>
                <c:pt idx="3263">
                  <c:v>3.846E-3</c:v>
                </c:pt>
                <c:pt idx="3264">
                  <c:v>3.8270000000000001E-3</c:v>
                </c:pt>
                <c:pt idx="3265">
                  <c:v>3.8319999999999999E-3</c:v>
                </c:pt>
                <c:pt idx="3266">
                  <c:v>3.823E-3</c:v>
                </c:pt>
                <c:pt idx="3267">
                  <c:v>3.8270000000000001E-3</c:v>
                </c:pt>
                <c:pt idx="3268">
                  <c:v>3.8319999999999999E-3</c:v>
                </c:pt>
                <c:pt idx="3269">
                  <c:v>3.836E-3</c:v>
                </c:pt>
                <c:pt idx="3270">
                  <c:v>3.859E-3</c:v>
                </c:pt>
                <c:pt idx="3271">
                  <c:v>3.846E-3</c:v>
                </c:pt>
                <c:pt idx="3272">
                  <c:v>3.8549999999999999E-3</c:v>
                </c:pt>
                <c:pt idx="3273">
                  <c:v>3.8319999999999999E-3</c:v>
                </c:pt>
                <c:pt idx="3274">
                  <c:v>3.859E-3</c:v>
                </c:pt>
                <c:pt idx="3275">
                  <c:v>3.846E-3</c:v>
                </c:pt>
                <c:pt idx="3276">
                  <c:v>3.846E-3</c:v>
                </c:pt>
                <c:pt idx="3277">
                  <c:v>3.8319999999999999E-3</c:v>
                </c:pt>
                <c:pt idx="3278">
                  <c:v>3.8409999999999998E-3</c:v>
                </c:pt>
                <c:pt idx="3279">
                  <c:v>3.8409999999999998E-3</c:v>
                </c:pt>
                <c:pt idx="3280">
                  <c:v>3.846E-3</c:v>
                </c:pt>
                <c:pt idx="3281">
                  <c:v>3.836E-3</c:v>
                </c:pt>
                <c:pt idx="3282">
                  <c:v>3.8409999999999998E-3</c:v>
                </c:pt>
                <c:pt idx="3283">
                  <c:v>3.8500000000000001E-3</c:v>
                </c:pt>
                <c:pt idx="3284">
                  <c:v>3.8500000000000001E-3</c:v>
                </c:pt>
                <c:pt idx="3285">
                  <c:v>3.8409999999999998E-3</c:v>
                </c:pt>
                <c:pt idx="3286">
                  <c:v>3.846E-3</c:v>
                </c:pt>
                <c:pt idx="3287">
                  <c:v>3.8319999999999999E-3</c:v>
                </c:pt>
                <c:pt idx="3288">
                  <c:v>3.8319999999999999E-3</c:v>
                </c:pt>
                <c:pt idx="3289">
                  <c:v>3.8409999999999998E-3</c:v>
                </c:pt>
                <c:pt idx="3290">
                  <c:v>3.836E-3</c:v>
                </c:pt>
                <c:pt idx="3291">
                  <c:v>3.836E-3</c:v>
                </c:pt>
                <c:pt idx="3292">
                  <c:v>3.823E-3</c:v>
                </c:pt>
                <c:pt idx="3293">
                  <c:v>3.8270000000000001E-3</c:v>
                </c:pt>
                <c:pt idx="3294">
                  <c:v>3.8270000000000001E-3</c:v>
                </c:pt>
                <c:pt idx="3295">
                  <c:v>3.777E-3</c:v>
                </c:pt>
                <c:pt idx="3296">
                  <c:v>3.7720000000000002E-3</c:v>
                </c:pt>
                <c:pt idx="3297">
                  <c:v>3.7629999999999999E-3</c:v>
                </c:pt>
                <c:pt idx="3298">
                  <c:v>3.7680000000000001E-3</c:v>
                </c:pt>
                <c:pt idx="3299">
                  <c:v>3.7720000000000002E-3</c:v>
                </c:pt>
                <c:pt idx="3300">
                  <c:v>3.7590000000000002E-3</c:v>
                </c:pt>
                <c:pt idx="3301">
                  <c:v>3.777E-3</c:v>
                </c:pt>
                <c:pt idx="3302">
                  <c:v>3.7680000000000001E-3</c:v>
                </c:pt>
                <c:pt idx="3303">
                  <c:v>3.7810000000000001E-3</c:v>
                </c:pt>
                <c:pt idx="3304">
                  <c:v>3.7859999999999999E-3</c:v>
                </c:pt>
                <c:pt idx="3305">
                  <c:v>3.7629999999999999E-3</c:v>
                </c:pt>
                <c:pt idx="3306">
                  <c:v>3.7629999999999999E-3</c:v>
                </c:pt>
                <c:pt idx="3307">
                  <c:v>3.7629999999999999E-3</c:v>
                </c:pt>
                <c:pt idx="3308">
                  <c:v>3.7629999999999999E-3</c:v>
                </c:pt>
                <c:pt idx="3309">
                  <c:v>3.7629999999999999E-3</c:v>
                </c:pt>
                <c:pt idx="3310">
                  <c:v>3.7629999999999999E-3</c:v>
                </c:pt>
                <c:pt idx="3311">
                  <c:v>3.7590000000000002E-3</c:v>
                </c:pt>
                <c:pt idx="3312">
                  <c:v>3.7590000000000002E-3</c:v>
                </c:pt>
                <c:pt idx="3313">
                  <c:v>3.7680000000000001E-3</c:v>
                </c:pt>
                <c:pt idx="3314">
                  <c:v>3.7629999999999999E-3</c:v>
                </c:pt>
                <c:pt idx="3315">
                  <c:v>3.7590000000000002E-3</c:v>
                </c:pt>
                <c:pt idx="3316">
                  <c:v>3.7590000000000002E-3</c:v>
                </c:pt>
                <c:pt idx="3317">
                  <c:v>3.7499999999999999E-3</c:v>
                </c:pt>
                <c:pt idx="3318">
                  <c:v>3.7590000000000002E-3</c:v>
                </c:pt>
                <c:pt idx="3319">
                  <c:v>3.7590000000000002E-3</c:v>
                </c:pt>
                <c:pt idx="3320">
                  <c:v>3.7590000000000002E-3</c:v>
                </c:pt>
                <c:pt idx="3321">
                  <c:v>3.7629999999999999E-3</c:v>
                </c:pt>
                <c:pt idx="3322">
                  <c:v>3.7590000000000002E-3</c:v>
                </c:pt>
                <c:pt idx="3323">
                  <c:v>3.7629999999999999E-3</c:v>
                </c:pt>
                <c:pt idx="3324">
                  <c:v>3.5360000000000001E-3</c:v>
                </c:pt>
                <c:pt idx="3325">
                  <c:v>3.5270000000000002E-3</c:v>
                </c:pt>
                <c:pt idx="3326">
                  <c:v>3.5309999999999999E-3</c:v>
                </c:pt>
                <c:pt idx="3327">
                  <c:v>3.5270000000000002E-3</c:v>
                </c:pt>
                <c:pt idx="3328">
                  <c:v>3.5309999999999999E-3</c:v>
                </c:pt>
                <c:pt idx="3329">
                  <c:v>3.5400000000000002E-3</c:v>
                </c:pt>
                <c:pt idx="3330">
                  <c:v>3.5400000000000002E-3</c:v>
                </c:pt>
                <c:pt idx="3331">
                  <c:v>3.5400000000000002E-3</c:v>
                </c:pt>
                <c:pt idx="3332">
                  <c:v>3.5400000000000002E-3</c:v>
                </c:pt>
                <c:pt idx="3333">
                  <c:v>3.5360000000000001E-3</c:v>
                </c:pt>
                <c:pt idx="3334">
                  <c:v>3.5439999999999998E-3</c:v>
                </c:pt>
                <c:pt idx="3335">
                  <c:v>3.5439999999999998E-3</c:v>
                </c:pt>
                <c:pt idx="3336">
                  <c:v>3.578E-3</c:v>
                </c:pt>
                <c:pt idx="3337">
                  <c:v>3.578E-3</c:v>
                </c:pt>
                <c:pt idx="3338">
                  <c:v>3.5950000000000001E-3</c:v>
                </c:pt>
                <c:pt idx="3339">
                  <c:v>3.591E-3</c:v>
                </c:pt>
                <c:pt idx="3340">
                  <c:v>3.604E-3</c:v>
                </c:pt>
                <c:pt idx="3341">
                  <c:v>3.604E-3</c:v>
                </c:pt>
                <c:pt idx="3342">
                  <c:v>3.604E-3</c:v>
                </c:pt>
                <c:pt idx="3343">
                  <c:v>3.5999999999999999E-3</c:v>
                </c:pt>
                <c:pt idx="3344">
                  <c:v>3.6129999999999999E-3</c:v>
                </c:pt>
                <c:pt idx="3345">
                  <c:v>3.6080000000000001E-3</c:v>
                </c:pt>
                <c:pt idx="3346">
                  <c:v>3.6129999999999999E-3</c:v>
                </c:pt>
                <c:pt idx="3347">
                  <c:v>3.6210000000000001E-3</c:v>
                </c:pt>
                <c:pt idx="3348">
                  <c:v>3.617E-3</c:v>
                </c:pt>
                <c:pt idx="3349">
                  <c:v>3.6210000000000001E-3</c:v>
                </c:pt>
                <c:pt idx="3350">
                  <c:v>3.6210000000000001E-3</c:v>
                </c:pt>
                <c:pt idx="3351">
                  <c:v>3.6350000000000002E-3</c:v>
                </c:pt>
                <c:pt idx="3352">
                  <c:v>3.6350000000000002E-3</c:v>
                </c:pt>
                <c:pt idx="3353">
                  <c:v>3.6210000000000001E-3</c:v>
                </c:pt>
                <c:pt idx="3354">
                  <c:v>3.6389999999999999E-3</c:v>
                </c:pt>
                <c:pt idx="3355">
                  <c:v>3.6389999999999999E-3</c:v>
                </c:pt>
                <c:pt idx="3356">
                  <c:v>3.63E-3</c:v>
                </c:pt>
                <c:pt idx="3357">
                  <c:v>3.6350000000000002E-3</c:v>
                </c:pt>
                <c:pt idx="3358">
                  <c:v>3.6350000000000002E-3</c:v>
                </c:pt>
                <c:pt idx="3359">
                  <c:v>3.6350000000000002E-3</c:v>
                </c:pt>
                <c:pt idx="3360">
                  <c:v>3.6389999999999999E-3</c:v>
                </c:pt>
                <c:pt idx="3361">
                  <c:v>3.63E-3</c:v>
                </c:pt>
                <c:pt idx="3362">
                  <c:v>3.63E-3</c:v>
                </c:pt>
                <c:pt idx="3363">
                  <c:v>3.6389999999999999E-3</c:v>
                </c:pt>
                <c:pt idx="3364">
                  <c:v>3.6350000000000002E-3</c:v>
                </c:pt>
                <c:pt idx="3365">
                  <c:v>3.6389999999999999E-3</c:v>
                </c:pt>
                <c:pt idx="3366">
                  <c:v>3.6610000000000002E-3</c:v>
                </c:pt>
                <c:pt idx="3367">
                  <c:v>3.656E-3</c:v>
                </c:pt>
                <c:pt idx="3368">
                  <c:v>3.6649999999999999E-3</c:v>
                </c:pt>
                <c:pt idx="3369">
                  <c:v>3.6610000000000002E-3</c:v>
                </c:pt>
                <c:pt idx="3370">
                  <c:v>3.6649999999999999E-3</c:v>
                </c:pt>
                <c:pt idx="3371">
                  <c:v>3.6740000000000002E-3</c:v>
                </c:pt>
                <c:pt idx="3372">
                  <c:v>3.6779999999999998E-3</c:v>
                </c:pt>
                <c:pt idx="3373">
                  <c:v>3.6779999999999998E-3</c:v>
                </c:pt>
                <c:pt idx="3374">
                  <c:v>3.6740000000000002E-3</c:v>
                </c:pt>
                <c:pt idx="3375">
                  <c:v>3.6779999999999998E-3</c:v>
                </c:pt>
                <c:pt idx="3376">
                  <c:v>3.6830000000000001E-3</c:v>
                </c:pt>
                <c:pt idx="3377">
                  <c:v>3.6779999999999998E-3</c:v>
                </c:pt>
                <c:pt idx="3378">
                  <c:v>3.6830000000000001E-3</c:v>
                </c:pt>
                <c:pt idx="3379">
                  <c:v>3.6779999999999998E-3</c:v>
                </c:pt>
                <c:pt idx="3380">
                  <c:v>3.6830000000000001E-3</c:v>
                </c:pt>
                <c:pt idx="3381">
                  <c:v>3.6779999999999998E-3</c:v>
                </c:pt>
                <c:pt idx="3382">
                  <c:v>3.6649999999999999E-3</c:v>
                </c:pt>
                <c:pt idx="3383">
                  <c:v>3.6779999999999998E-3</c:v>
                </c:pt>
                <c:pt idx="3384">
                  <c:v>3.6830000000000001E-3</c:v>
                </c:pt>
                <c:pt idx="3385">
                  <c:v>3.6740000000000002E-3</c:v>
                </c:pt>
                <c:pt idx="3386">
                  <c:v>3.6649999999999999E-3</c:v>
                </c:pt>
                <c:pt idx="3387">
                  <c:v>3.6700000000000001E-3</c:v>
                </c:pt>
                <c:pt idx="3388">
                  <c:v>3.6740000000000002E-3</c:v>
                </c:pt>
                <c:pt idx="3389">
                  <c:v>3.6779999999999998E-3</c:v>
                </c:pt>
                <c:pt idx="3390">
                  <c:v>3.6740000000000002E-3</c:v>
                </c:pt>
                <c:pt idx="3391">
                  <c:v>3.6779999999999998E-3</c:v>
                </c:pt>
                <c:pt idx="3392">
                  <c:v>3.6779999999999998E-3</c:v>
                </c:pt>
                <c:pt idx="3393">
                  <c:v>3.6740000000000002E-3</c:v>
                </c:pt>
                <c:pt idx="3394">
                  <c:v>3.6779999999999998E-3</c:v>
                </c:pt>
                <c:pt idx="3395">
                  <c:v>3.6870000000000002E-3</c:v>
                </c:pt>
                <c:pt idx="3396">
                  <c:v>3.6960000000000001E-3</c:v>
                </c:pt>
                <c:pt idx="3397">
                  <c:v>3.6960000000000001E-3</c:v>
                </c:pt>
                <c:pt idx="3398">
                  <c:v>3.6779999999999998E-3</c:v>
                </c:pt>
                <c:pt idx="3399">
                  <c:v>3.6870000000000002E-3</c:v>
                </c:pt>
                <c:pt idx="3400">
                  <c:v>3.6740000000000002E-3</c:v>
                </c:pt>
                <c:pt idx="3401">
                  <c:v>3.6779999999999998E-3</c:v>
                </c:pt>
                <c:pt idx="3402">
                  <c:v>3.6700000000000001E-3</c:v>
                </c:pt>
                <c:pt idx="3403">
                  <c:v>3.6779999999999998E-3</c:v>
                </c:pt>
                <c:pt idx="3404">
                  <c:v>3.7090000000000001E-3</c:v>
                </c:pt>
                <c:pt idx="3405">
                  <c:v>3.6870000000000002E-3</c:v>
                </c:pt>
                <c:pt idx="3406">
                  <c:v>3.6870000000000002E-3</c:v>
                </c:pt>
                <c:pt idx="3407">
                  <c:v>3.6779999999999998E-3</c:v>
                </c:pt>
                <c:pt idx="3408">
                  <c:v>3.6740000000000002E-3</c:v>
                </c:pt>
                <c:pt idx="3409">
                  <c:v>3.6830000000000001E-3</c:v>
                </c:pt>
                <c:pt idx="3410">
                  <c:v>3.6740000000000002E-3</c:v>
                </c:pt>
                <c:pt idx="3411">
                  <c:v>3.6830000000000001E-3</c:v>
                </c:pt>
                <c:pt idx="3412">
                  <c:v>3.6740000000000002E-3</c:v>
                </c:pt>
                <c:pt idx="3413">
                  <c:v>3.6830000000000001E-3</c:v>
                </c:pt>
                <c:pt idx="3414">
                  <c:v>3.6779999999999998E-3</c:v>
                </c:pt>
                <c:pt idx="3415">
                  <c:v>3.6870000000000002E-3</c:v>
                </c:pt>
                <c:pt idx="3416">
                  <c:v>3.6779999999999998E-3</c:v>
                </c:pt>
                <c:pt idx="3417">
                  <c:v>3.6779999999999998E-3</c:v>
                </c:pt>
                <c:pt idx="3418">
                  <c:v>3.6830000000000001E-3</c:v>
                </c:pt>
                <c:pt idx="3419">
                  <c:v>3.6830000000000001E-3</c:v>
                </c:pt>
                <c:pt idx="3420">
                  <c:v>3.6909999999999998E-3</c:v>
                </c:pt>
                <c:pt idx="3421">
                  <c:v>3.6779999999999998E-3</c:v>
                </c:pt>
                <c:pt idx="3422">
                  <c:v>3.6870000000000002E-3</c:v>
                </c:pt>
                <c:pt idx="3423">
                  <c:v>3.6740000000000002E-3</c:v>
                </c:pt>
                <c:pt idx="3424">
                  <c:v>3.6870000000000002E-3</c:v>
                </c:pt>
                <c:pt idx="3425">
                  <c:v>3.6870000000000002E-3</c:v>
                </c:pt>
                <c:pt idx="3426">
                  <c:v>3.6909999999999998E-3</c:v>
                </c:pt>
                <c:pt idx="3427">
                  <c:v>3.7000000000000002E-3</c:v>
                </c:pt>
                <c:pt idx="3428">
                  <c:v>3.6960000000000001E-3</c:v>
                </c:pt>
                <c:pt idx="3429">
                  <c:v>3.7000000000000002E-3</c:v>
                </c:pt>
                <c:pt idx="3430">
                  <c:v>3.6870000000000002E-3</c:v>
                </c:pt>
                <c:pt idx="3431">
                  <c:v>3.6830000000000001E-3</c:v>
                </c:pt>
                <c:pt idx="3432">
                  <c:v>3.6779999999999998E-3</c:v>
                </c:pt>
                <c:pt idx="3433">
                  <c:v>3.6830000000000001E-3</c:v>
                </c:pt>
                <c:pt idx="3434">
                  <c:v>3.6960000000000001E-3</c:v>
                </c:pt>
                <c:pt idx="3435">
                  <c:v>3.6870000000000002E-3</c:v>
                </c:pt>
                <c:pt idx="3436">
                  <c:v>3.6909999999999998E-3</c:v>
                </c:pt>
                <c:pt idx="3437">
                  <c:v>3.6909999999999998E-3</c:v>
                </c:pt>
                <c:pt idx="3438">
                  <c:v>3.705E-3</c:v>
                </c:pt>
                <c:pt idx="3439">
                  <c:v>3.705E-3</c:v>
                </c:pt>
                <c:pt idx="3440">
                  <c:v>3.6960000000000001E-3</c:v>
                </c:pt>
                <c:pt idx="3441">
                  <c:v>3.7000000000000002E-3</c:v>
                </c:pt>
                <c:pt idx="3442">
                  <c:v>3.7000000000000002E-3</c:v>
                </c:pt>
                <c:pt idx="3443">
                  <c:v>3.7090000000000001E-3</c:v>
                </c:pt>
                <c:pt idx="3444">
                  <c:v>3.6960000000000001E-3</c:v>
                </c:pt>
                <c:pt idx="3445">
                  <c:v>3.7139999999999999E-3</c:v>
                </c:pt>
                <c:pt idx="3446">
                  <c:v>3.7000000000000002E-3</c:v>
                </c:pt>
                <c:pt idx="3447">
                  <c:v>3.6960000000000001E-3</c:v>
                </c:pt>
                <c:pt idx="3448">
                  <c:v>3.7000000000000002E-3</c:v>
                </c:pt>
                <c:pt idx="3449">
                  <c:v>3.7000000000000002E-3</c:v>
                </c:pt>
                <c:pt idx="3450">
                  <c:v>3.7000000000000002E-3</c:v>
                </c:pt>
                <c:pt idx="3451">
                  <c:v>3.7000000000000002E-3</c:v>
                </c:pt>
                <c:pt idx="3452">
                  <c:v>3.7000000000000002E-3</c:v>
                </c:pt>
                <c:pt idx="3453">
                  <c:v>3.705E-3</c:v>
                </c:pt>
                <c:pt idx="3454">
                  <c:v>3.705E-3</c:v>
                </c:pt>
                <c:pt idx="3455">
                  <c:v>3.705E-3</c:v>
                </c:pt>
                <c:pt idx="3456">
                  <c:v>3.705E-3</c:v>
                </c:pt>
                <c:pt idx="3457">
                  <c:v>3.7000000000000002E-3</c:v>
                </c:pt>
                <c:pt idx="3458">
                  <c:v>3.6909999999999998E-3</c:v>
                </c:pt>
                <c:pt idx="3459">
                  <c:v>3.7000000000000002E-3</c:v>
                </c:pt>
                <c:pt idx="3460">
                  <c:v>3.705E-3</c:v>
                </c:pt>
                <c:pt idx="3461">
                  <c:v>3.7090000000000001E-3</c:v>
                </c:pt>
                <c:pt idx="3462">
                  <c:v>3.705E-3</c:v>
                </c:pt>
                <c:pt idx="3463">
                  <c:v>3.7139999999999999E-3</c:v>
                </c:pt>
                <c:pt idx="3464">
                  <c:v>3.6960000000000001E-3</c:v>
                </c:pt>
                <c:pt idx="3465">
                  <c:v>3.7139999999999999E-3</c:v>
                </c:pt>
                <c:pt idx="3466">
                  <c:v>3.7139999999999999E-3</c:v>
                </c:pt>
                <c:pt idx="3467">
                  <c:v>3.718E-3</c:v>
                </c:pt>
                <c:pt idx="3468">
                  <c:v>3.7139999999999999E-3</c:v>
                </c:pt>
                <c:pt idx="3469">
                  <c:v>3.705E-3</c:v>
                </c:pt>
                <c:pt idx="3470">
                  <c:v>3.718E-3</c:v>
                </c:pt>
                <c:pt idx="3471">
                  <c:v>3.7090000000000001E-3</c:v>
                </c:pt>
                <c:pt idx="3472">
                  <c:v>3.7090000000000001E-3</c:v>
                </c:pt>
                <c:pt idx="3473">
                  <c:v>3.7090000000000001E-3</c:v>
                </c:pt>
                <c:pt idx="3474">
                  <c:v>3.7139999999999999E-3</c:v>
                </c:pt>
                <c:pt idx="3475">
                  <c:v>3.7090000000000001E-3</c:v>
                </c:pt>
                <c:pt idx="3476">
                  <c:v>3.7090000000000001E-3</c:v>
                </c:pt>
                <c:pt idx="3477">
                  <c:v>3.7139999999999999E-3</c:v>
                </c:pt>
                <c:pt idx="3478">
                  <c:v>3.7139999999999999E-3</c:v>
                </c:pt>
                <c:pt idx="3479">
                  <c:v>3.7090000000000001E-3</c:v>
                </c:pt>
                <c:pt idx="3480">
                  <c:v>3.7139999999999999E-3</c:v>
                </c:pt>
                <c:pt idx="3481">
                  <c:v>3.7090000000000001E-3</c:v>
                </c:pt>
                <c:pt idx="3482">
                  <c:v>3.7000000000000002E-3</c:v>
                </c:pt>
                <c:pt idx="3483">
                  <c:v>3.7139999999999999E-3</c:v>
                </c:pt>
                <c:pt idx="3484">
                  <c:v>3.705E-3</c:v>
                </c:pt>
                <c:pt idx="3485">
                  <c:v>3.705E-3</c:v>
                </c:pt>
                <c:pt idx="3486">
                  <c:v>3.7139999999999999E-3</c:v>
                </c:pt>
                <c:pt idx="3487">
                  <c:v>3.7090000000000001E-3</c:v>
                </c:pt>
                <c:pt idx="3488">
                  <c:v>3.705E-3</c:v>
                </c:pt>
                <c:pt idx="3489">
                  <c:v>3.718E-3</c:v>
                </c:pt>
                <c:pt idx="3490">
                  <c:v>3.7090000000000001E-3</c:v>
                </c:pt>
                <c:pt idx="3491">
                  <c:v>3.7090000000000001E-3</c:v>
                </c:pt>
                <c:pt idx="3492">
                  <c:v>3.7139999999999999E-3</c:v>
                </c:pt>
                <c:pt idx="3493">
                  <c:v>3.718E-3</c:v>
                </c:pt>
                <c:pt idx="3494">
                  <c:v>3.7139999999999999E-3</c:v>
                </c:pt>
                <c:pt idx="3495">
                  <c:v>3.7000000000000002E-3</c:v>
                </c:pt>
                <c:pt idx="3496">
                  <c:v>3.718E-3</c:v>
                </c:pt>
                <c:pt idx="3497">
                  <c:v>3.7360000000000002E-3</c:v>
                </c:pt>
                <c:pt idx="3498">
                  <c:v>3.718E-3</c:v>
                </c:pt>
                <c:pt idx="3499">
                  <c:v>3.7320000000000001E-3</c:v>
                </c:pt>
                <c:pt idx="3500">
                  <c:v>3.7230000000000002E-3</c:v>
                </c:pt>
                <c:pt idx="3501">
                  <c:v>3.718E-3</c:v>
                </c:pt>
                <c:pt idx="3502">
                  <c:v>3.718E-3</c:v>
                </c:pt>
                <c:pt idx="3503">
                  <c:v>3.718E-3</c:v>
                </c:pt>
                <c:pt idx="3504">
                  <c:v>3.7360000000000002E-3</c:v>
                </c:pt>
                <c:pt idx="3505">
                  <c:v>3.718E-3</c:v>
                </c:pt>
                <c:pt idx="3506">
                  <c:v>3.7230000000000002E-3</c:v>
                </c:pt>
                <c:pt idx="3507">
                  <c:v>3.7320000000000001E-3</c:v>
                </c:pt>
                <c:pt idx="3508">
                  <c:v>3.7139999999999999E-3</c:v>
                </c:pt>
                <c:pt idx="3509">
                  <c:v>3.718E-3</c:v>
                </c:pt>
                <c:pt idx="3510">
                  <c:v>3.705E-3</c:v>
                </c:pt>
                <c:pt idx="3511">
                  <c:v>3.7139999999999999E-3</c:v>
                </c:pt>
                <c:pt idx="3512">
                  <c:v>3.7090000000000001E-3</c:v>
                </c:pt>
                <c:pt idx="3513">
                  <c:v>3.7360000000000002E-3</c:v>
                </c:pt>
                <c:pt idx="3514">
                  <c:v>3.7090000000000001E-3</c:v>
                </c:pt>
                <c:pt idx="3515">
                  <c:v>3.7139999999999999E-3</c:v>
                </c:pt>
                <c:pt idx="3516">
                  <c:v>3.7139999999999999E-3</c:v>
                </c:pt>
                <c:pt idx="3517">
                  <c:v>3.705E-3</c:v>
                </c:pt>
                <c:pt idx="3518">
                  <c:v>3.7139999999999999E-3</c:v>
                </c:pt>
                <c:pt idx="3519">
                  <c:v>3.705E-3</c:v>
                </c:pt>
                <c:pt idx="3520">
                  <c:v>3.718E-3</c:v>
                </c:pt>
                <c:pt idx="3521">
                  <c:v>3.7230000000000002E-3</c:v>
                </c:pt>
                <c:pt idx="3522">
                  <c:v>3.718E-3</c:v>
                </c:pt>
                <c:pt idx="3523">
                  <c:v>3.7139999999999999E-3</c:v>
                </c:pt>
                <c:pt idx="3524">
                  <c:v>3.718E-3</c:v>
                </c:pt>
                <c:pt idx="3525">
                  <c:v>3.718E-3</c:v>
                </c:pt>
                <c:pt idx="3526">
                  <c:v>3.6960000000000001E-3</c:v>
                </c:pt>
                <c:pt idx="3527">
                  <c:v>3.6740000000000002E-3</c:v>
                </c:pt>
                <c:pt idx="3528">
                  <c:v>3.5230000000000001E-3</c:v>
                </c:pt>
                <c:pt idx="3529">
                  <c:v>3.5230000000000001E-3</c:v>
                </c:pt>
                <c:pt idx="3530">
                  <c:v>3.5270000000000002E-3</c:v>
                </c:pt>
                <c:pt idx="3531">
                  <c:v>3.5230000000000001E-3</c:v>
                </c:pt>
                <c:pt idx="3532">
                  <c:v>3.5309999999999999E-3</c:v>
                </c:pt>
                <c:pt idx="3533">
                  <c:v>3.5270000000000002E-3</c:v>
                </c:pt>
                <c:pt idx="3534">
                  <c:v>3.5309999999999999E-3</c:v>
                </c:pt>
                <c:pt idx="3535">
                  <c:v>3.5360000000000001E-3</c:v>
                </c:pt>
                <c:pt idx="3536">
                  <c:v>3.5309999999999999E-3</c:v>
                </c:pt>
                <c:pt idx="3537">
                  <c:v>3.5309999999999999E-3</c:v>
                </c:pt>
                <c:pt idx="3538">
                  <c:v>3.5309999999999999E-3</c:v>
                </c:pt>
                <c:pt idx="3539">
                  <c:v>3.5400000000000002E-3</c:v>
                </c:pt>
                <c:pt idx="3540">
                  <c:v>3.5400000000000002E-3</c:v>
                </c:pt>
                <c:pt idx="3541">
                  <c:v>3.5230000000000001E-3</c:v>
                </c:pt>
                <c:pt idx="3542">
                  <c:v>3.5230000000000001E-3</c:v>
                </c:pt>
                <c:pt idx="3543">
                  <c:v>3.5360000000000001E-3</c:v>
                </c:pt>
                <c:pt idx="3544">
                  <c:v>3.5439999999999998E-3</c:v>
                </c:pt>
                <c:pt idx="3545">
                  <c:v>3.5400000000000002E-3</c:v>
                </c:pt>
                <c:pt idx="3546">
                  <c:v>3.5309999999999999E-3</c:v>
                </c:pt>
                <c:pt idx="3547">
                  <c:v>3.5360000000000001E-3</c:v>
                </c:pt>
                <c:pt idx="3548">
                  <c:v>3.5360000000000001E-3</c:v>
                </c:pt>
                <c:pt idx="3549">
                  <c:v>3.5270000000000002E-3</c:v>
                </c:pt>
                <c:pt idx="3550">
                  <c:v>3.5360000000000001E-3</c:v>
                </c:pt>
                <c:pt idx="3551">
                  <c:v>3.5439999999999998E-3</c:v>
                </c:pt>
                <c:pt idx="3552">
                  <c:v>3.5309999999999999E-3</c:v>
                </c:pt>
                <c:pt idx="3553">
                  <c:v>3.5309999999999999E-3</c:v>
                </c:pt>
                <c:pt idx="3554">
                  <c:v>3.5360000000000001E-3</c:v>
                </c:pt>
                <c:pt idx="3555">
                  <c:v>3.5309999999999999E-3</c:v>
                </c:pt>
                <c:pt idx="3556">
                  <c:v>3.5230000000000001E-3</c:v>
                </c:pt>
                <c:pt idx="3557">
                  <c:v>3.5309999999999999E-3</c:v>
                </c:pt>
                <c:pt idx="3558">
                  <c:v>3.5400000000000002E-3</c:v>
                </c:pt>
                <c:pt idx="3559">
                  <c:v>3.5400000000000002E-3</c:v>
                </c:pt>
                <c:pt idx="3560">
                  <c:v>3.5309999999999999E-3</c:v>
                </c:pt>
                <c:pt idx="3561">
                  <c:v>3.519E-3</c:v>
                </c:pt>
                <c:pt idx="3562">
                  <c:v>3.5270000000000002E-3</c:v>
                </c:pt>
                <c:pt idx="3563">
                  <c:v>3.5400000000000002E-3</c:v>
                </c:pt>
                <c:pt idx="3564">
                  <c:v>3.5270000000000002E-3</c:v>
                </c:pt>
                <c:pt idx="3565">
                  <c:v>3.5360000000000001E-3</c:v>
                </c:pt>
                <c:pt idx="3566">
                  <c:v>3.5230000000000001E-3</c:v>
                </c:pt>
                <c:pt idx="3567">
                  <c:v>3.5400000000000002E-3</c:v>
                </c:pt>
                <c:pt idx="3568">
                  <c:v>3.5309999999999999E-3</c:v>
                </c:pt>
                <c:pt idx="3569">
                  <c:v>3.5439999999999998E-3</c:v>
                </c:pt>
                <c:pt idx="3570">
                  <c:v>3.5360000000000001E-3</c:v>
                </c:pt>
                <c:pt idx="3571">
                  <c:v>3.5609999999999999E-3</c:v>
                </c:pt>
                <c:pt idx="3572">
                  <c:v>3.4810000000000002E-3</c:v>
                </c:pt>
                <c:pt idx="3573">
                  <c:v>3.4680000000000002E-3</c:v>
                </c:pt>
                <c:pt idx="3574">
                  <c:v>3.4810000000000002E-3</c:v>
                </c:pt>
                <c:pt idx="3575">
                  <c:v>3.4810000000000002E-3</c:v>
                </c:pt>
                <c:pt idx="3576">
                  <c:v>3.4770000000000001E-3</c:v>
                </c:pt>
                <c:pt idx="3577">
                  <c:v>3.4770000000000001E-3</c:v>
                </c:pt>
                <c:pt idx="3578">
                  <c:v>3.4719999999999998E-3</c:v>
                </c:pt>
                <c:pt idx="3579">
                  <c:v>3.4810000000000002E-3</c:v>
                </c:pt>
                <c:pt idx="3580">
                  <c:v>3.4810000000000002E-3</c:v>
                </c:pt>
                <c:pt idx="3581">
                  <c:v>3.4810000000000002E-3</c:v>
                </c:pt>
                <c:pt idx="3582">
                  <c:v>3.4849999999999998E-3</c:v>
                </c:pt>
                <c:pt idx="3583">
                  <c:v>3.493E-3</c:v>
                </c:pt>
                <c:pt idx="3584">
                  <c:v>3.5010000000000002E-3</c:v>
                </c:pt>
                <c:pt idx="3585">
                  <c:v>3.4889999999999999E-3</c:v>
                </c:pt>
                <c:pt idx="3586">
                  <c:v>3.506E-3</c:v>
                </c:pt>
                <c:pt idx="3587">
                  <c:v>3.506E-3</c:v>
                </c:pt>
                <c:pt idx="3588">
                  <c:v>3.519E-3</c:v>
                </c:pt>
                <c:pt idx="3589">
                  <c:v>3.506E-3</c:v>
                </c:pt>
                <c:pt idx="3590">
                  <c:v>3.5100000000000001E-3</c:v>
                </c:pt>
                <c:pt idx="3591">
                  <c:v>3.5360000000000001E-3</c:v>
                </c:pt>
                <c:pt idx="3592">
                  <c:v>3.5230000000000001E-3</c:v>
                </c:pt>
                <c:pt idx="3593">
                  <c:v>3.5100000000000001E-3</c:v>
                </c:pt>
                <c:pt idx="3594">
                  <c:v>3.5140000000000002E-3</c:v>
                </c:pt>
                <c:pt idx="3595">
                  <c:v>3.519E-3</c:v>
                </c:pt>
                <c:pt idx="3596">
                  <c:v>3.506E-3</c:v>
                </c:pt>
                <c:pt idx="3597">
                  <c:v>3.5140000000000002E-3</c:v>
                </c:pt>
                <c:pt idx="3598">
                  <c:v>3.519E-3</c:v>
                </c:pt>
                <c:pt idx="3599">
                  <c:v>3.519E-3</c:v>
                </c:pt>
                <c:pt idx="3600">
                  <c:v>3.5140000000000002E-3</c:v>
                </c:pt>
                <c:pt idx="3601">
                  <c:v>3.5140000000000002E-3</c:v>
                </c:pt>
                <c:pt idx="3602">
                  <c:v>3.5360000000000001E-3</c:v>
                </c:pt>
                <c:pt idx="3603">
                  <c:v>3.5439999999999998E-3</c:v>
                </c:pt>
                <c:pt idx="3604">
                  <c:v>3.5270000000000002E-3</c:v>
                </c:pt>
                <c:pt idx="3605">
                  <c:v>3.5400000000000002E-3</c:v>
                </c:pt>
                <c:pt idx="3606">
                  <c:v>3.5360000000000001E-3</c:v>
                </c:pt>
                <c:pt idx="3607">
                  <c:v>3.5309999999999999E-3</c:v>
                </c:pt>
                <c:pt idx="3608">
                  <c:v>3.5439999999999998E-3</c:v>
                </c:pt>
                <c:pt idx="3609">
                  <c:v>3.5400000000000002E-3</c:v>
                </c:pt>
                <c:pt idx="3610">
                  <c:v>3.5530000000000002E-3</c:v>
                </c:pt>
                <c:pt idx="3611">
                  <c:v>3.5479999999999999E-3</c:v>
                </c:pt>
                <c:pt idx="3612">
                  <c:v>3.5439999999999998E-3</c:v>
                </c:pt>
                <c:pt idx="3613">
                  <c:v>3.5479999999999999E-3</c:v>
                </c:pt>
                <c:pt idx="3614">
                  <c:v>3.5479999999999999E-3</c:v>
                </c:pt>
                <c:pt idx="3615">
                  <c:v>3.5439999999999998E-3</c:v>
                </c:pt>
                <c:pt idx="3616">
                  <c:v>3.5530000000000002E-3</c:v>
                </c:pt>
                <c:pt idx="3617">
                  <c:v>3.5400000000000002E-3</c:v>
                </c:pt>
                <c:pt idx="3618">
                  <c:v>3.5439999999999998E-3</c:v>
                </c:pt>
                <c:pt idx="3619">
                  <c:v>3.5400000000000002E-3</c:v>
                </c:pt>
                <c:pt idx="3620">
                  <c:v>3.5569999999999998E-3</c:v>
                </c:pt>
                <c:pt idx="3621">
                  <c:v>3.5479999999999999E-3</c:v>
                </c:pt>
                <c:pt idx="3622">
                  <c:v>3.5479999999999999E-3</c:v>
                </c:pt>
                <c:pt idx="3623">
                  <c:v>3.565E-3</c:v>
                </c:pt>
                <c:pt idx="3624">
                  <c:v>3.5439999999999998E-3</c:v>
                </c:pt>
                <c:pt idx="3625">
                  <c:v>3.578E-3</c:v>
                </c:pt>
                <c:pt idx="3626">
                  <c:v>3.565E-3</c:v>
                </c:pt>
                <c:pt idx="3627">
                  <c:v>3.565E-3</c:v>
                </c:pt>
                <c:pt idx="3628">
                  <c:v>3.565E-3</c:v>
                </c:pt>
                <c:pt idx="3629">
                  <c:v>3.5530000000000002E-3</c:v>
                </c:pt>
                <c:pt idx="3630">
                  <c:v>3.5609999999999999E-3</c:v>
                </c:pt>
                <c:pt idx="3631">
                  <c:v>3.5439999999999998E-3</c:v>
                </c:pt>
                <c:pt idx="3632">
                  <c:v>3.5699999999999998E-3</c:v>
                </c:pt>
                <c:pt idx="3633">
                  <c:v>3.5479999999999999E-3</c:v>
                </c:pt>
                <c:pt idx="3634">
                  <c:v>3.5479999999999999E-3</c:v>
                </c:pt>
                <c:pt idx="3635">
                  <c:v>3.5439999999999998E-3</c:v>
                </c:pt>
                <c:pt idx="3636">
                  <c:v>3.5739999999999999E-3</c:v>
                </c:pt>
                <c:pt idx="3637">
                  <c:v>3.5530000000000002E-3</c:v>
                </c:pt>
                <c:pt idx="3638">
                  <c:v>3.5530000000000002E-3</c:v>
                </c:pt>
                <c:pt idx="3639">
                  <c:v>3.5609999999999999E-3</c:v>
                </c:pt>
                <c:pt idx="3640">
                  <c:v>3.5530000000000002E-3</c:v>
                </c:pt>
                <c:pt idx="3641">
                  <c:v>3.5530000000000002E-3</c:v>
                </c:pt>
                <c:pt idx="3642">
                  <c:v>3.5609999999999999E-3</c:v>
                </c:pt>
                <c:pt idx="3643">
                  <c:v>3.565E-3</c:v>
                </c:pt>
                <c:pt idx="3644">
                  <c:v>3.5699999999999998E-3</c:v>
                </c:pt>
                <c:pt idx="3645">
                  <c:v>3.5699999999999998E-3</c:v>
                </c:pt>
                <c:pt idx="3646">
                  <c:v>3.5699999999999998E-3</c:v>
                </c:pt>
                <c:pt idx="3647">
                  <c:v>3.5739999999999999E-3</c:v>
                </c:pt>
                <c:pt idx="3648">
                  <c:v>3.578E-3</c:v>
                </c:pt>
                <c:pt idx="3649">
                  <c:v>3.5739999999999999E-3</c:v>
                </c:pt>
                <c:pt idx="3650">
                  <c:v>3.5609999999999999E-3</c:v>
                </c:pt>
                <c:pt idx="3651">
                  <c:v>3.565E-3</c:v>
                </c:pt>
                <c:pt idx="3652">
                  <c:v>3.5699999999999998E-3</c:v>
                </c:pt>
                <c:pt idx="3653">
                  <c:v>3.5699999999999998E-3</c:v>
                </c:pt>
                <c:pt idx="3654">
                  <c:v>3.5739999999999999E-3</c:v>
                </c:pt>
                <c:pt idx="3655">
                  <c:v>3.5530000000000002E-3</c:v>
                </c:pt>
                <c:pt idx="3656">
                  <c:v>3.565E-3</c:v>
                </c:pt>
                <c:pt idx="3657">
                  <c:v>3.5739999999999999E-3</c:v>
                </c:pt>
                <c:pt idx="3658">
                  <c:v>3.5699999999999998E-3</c:v>
                </c:pt>
                <c:pt idx="3659">
                  <c:v>3.5739999999999999E-3</c:v>
                </c:pt>
                <c:pt idx="3660">
                  <c:v>3.5820000000000001E-3</c:v>
                </c:pt>
                <c:pt idx="3661">
                  <c:v>3.578E-3</c:v>
                </c:pt>
                <c:pt idx="3662">
                  <c:v>3.565E-3</c:v>
                </c:pt>
                <c:pt idx="3663">
                  <c:v>3.5739999999999999E-3</c:v>
                </c:pt>
                <c:pt idx="3664">
                  <c:v>3.5739999999999999E-3</c:v>
                </c:pt>
                <c:pt idx="3665">
                  <c:v>3.5739999999999999E-3</c:v>
                </c:pt>
                <c:pt idx="3666">
                  <c:v>3.5739999999999999E-3</c:v>
                </c:pt>
                <c:pt idx="3667">
                  <c:v>3.565E-3</c:v>
                </c:pt>
                <c:pt idx="3668">
                  <c:v>3.5820000000000001E-3</c:v>
                </c:pt>
                <c:pt idx="3669">
                  <c:v>3.578E-3</c:v>
                </c:pt>
                <c:pt idx="3670">
                  <c:v>3.5699999999999998E-3</c:v>
                </c:pt>
                <c:pt idx="3671">
                  <c:v>3.578E-3</c:v>
                </c:pt>
                <c:pt idx="3672">
                  <c:v>3.578E-3</c:v>
                </c:pt>
                <c:pt idx="3673">
                  <c:v>3.578E-3</c:v>
                </c:pt>
                <c:pt idx="3674">
                  <c:v>3.565E-3</c:v>
                </c:pt>
                <c:pt idx="3675">
                  <c:v>3.5739999999999999E-3</c:v>
                </c:pt>
                <c:pt idx="3676">
                  <c:v>3.5609999999999999E-3</c:v>
                </c:pt>
                <c:pt idx="3677">
                  <c:v>3.578E-3</c:v>
                </c:pt>
                <c:pt idx="3678">
                  <c:v>3.5739999999999999E-3</c:v>
                </c:pt>
                <c:pt idx="3679">
                  <c:v>3.5739999999999999E-3</c:v>
                </c:pt>
                <c:pt idx="3680">
                  <c:v>3.5699999999999998E-3</c:v>
                </c:pt>
                <c:pt idx="3681">
                  <c:v>3.578E-3</c:v>
                </c:pt>
                <c:pt idx="3682">
                  <c:v>3.5739999999999999E-3</c:v>
                </c:pt>
                <c:pt idx="3683">
                  <c:v>3.565E-3</c:v>
                </c:pt>
                <c:pt idx="3684">
                  <c:v>3.5739999999999999E-3</c:v>
                </c:pt>
                <c:pt idx="3685">
                  <c:v>3.565E-3</c:v>
                </c:pt>
                <c:pt idx="3686">
                  <c:v>3.5360000000000001E-3</c:v>
                </c:pt>
                <c:pt idx="3687">
                  <c:v>3.5439999999999998E-3</c:v>
                </c:pt>
                <c:pt idx="3688">
                  <c:v>3.5530000000000002E-3</c:v>
                </c:pt>
                <c:pt idx="3689">
                  <c:v>3.5479999999999999E-3</c:v>
                </c:pt>
                <c:pt idx="3690">
                  <c:v>3.5439999999999998E-3</c:v>
                </c:pt>
                <c:pt idx="3691">
                  <c:v>3.565E-3</c:v>
                </c:pt>
                <c:pt idx="3692">
                  <c:v>3.5439999999999998E-3</c:v>
                </c:pt>
                <c:pt idx="3693">
                  <c:v>3.5439999999999998E-3</c:v>
                </c:pt>
                <c:pt idx="3694">
                  <c:v>3.5439999999999998E-3</c:v>
                </c:pt>
                <c:pt idx="3695">
                  <c:v>3.5739999999999999E-3</c:v>
                </c:pt>
                <c:pt idx="3696">
                  <c:v>3.5739999999999999E-3</c:v>
                </c:pt>
                <c:pt idx="3697">
                  <c:v>3.565E-3</c:v>
                </c:pt>
                <c:pt idx="3698">
                  <c:v>3.5699999999999998E-3</c:v>
                </c:pt>
                <c:pt idx="3699">
                  <c:v>3.578E-3</c:v>
                </c:pt>
                <c:pt idx="3700">
                  <c:v>3.5739999999999999E-3</c:v>
                </c:pt>
                <c:pt idx="3701">
                  <c:v>3.5869999999999999E-3</c:v>
                </c:pt>
                <c:pt idx="3702">
                  <c:v>3.5739999999999999E-3</c:v>
                </c:pt>
                <c:pt idx="3703">
                  <c:v>3.5820000000000001E-3</c:v>
                </c:pt>
                <c:pt idx="3704">
                  <c:v>3.565E-3</c:v>
                </c:pt>
                <c:pt idx="3705">
                  <c:v>3.5699999999999998E-3</c:v>
                </c:pt>
                <c:pt idx="3706">
                  <c:v>3.5739999999999999E-3</c:v>
                </c:pt>
                <c:pt idx="3707">
                  <c:v>3.5699999999999998E-3</c:v>
                </c:pt>
                <c:pt idx="3708">
                  <c:v>3.5820000000000001E-3</c:v>
                </c:pt>
                <c:pt idx="3709">
                  <c:v>3.5699999999999998E-3</c:v>
                </c:pt>
                <c:pt idx="3710">
                  <c:v>3.5739999999999999E-3</c:v>
                </c:pt>
                <c:pt idx="3711">
                  <c:v>3.5820000000000001E-3</c:v>
                </c:pt>
                <c:pt idx="3712">
                  <c:v>3.5820000000000001E-3</c:v>
                </c:pt>
                <c:pt idx="3713">
                  <c:v>3.5739999999999999E-3</c:v>
                </c:pt>
                <c:pt idx="3714">
                  <c:v>3.5699999999999998E-3</c:v>
                </c:pt>
                <c:pt idx="3715">
                  <c:v>3.565E-3</c:v>
                </c:pt>
                <c:pt idx="3716">
                  <c:v>3.578E-3</c:v>
                </c:pt>
                <c:pt idx="3717">
                  <c:v>3.5699999999999998E-3</c:v>
                </c:pt>
                <c:pt idx="3718">
                  <c:v>3.5739999999999999E-3</c:v>
                </c:pt>
                <c:pt idx="3719">
                  <c:v>3.565E-3</c:v>
                </c:pt>
                <c:pt idx="3720">
                  <c:v>3.565E-3</c:v>
                </c:pt>
                <c:pt idx="3721">
                  <c:v>3.5609999999999999E-3</c:v>
                </c:pt>
                <c:pt idx="3722">
                  <c:v>3.5530000000000002E-3</c:v>
                </c:pt>
                <c:pt idx="3723">
                  <c:v>3.5609999999999999E-3</c:v>
                </c:pt>
                <c:pt idx="3724">
                  <c:v>3.5609999999999999E-3</c:v>
                </c:pt>
                <c:pt idx="3725">
                  <c:v>3.565E-3</c:v>
                </c:pt>
                <c:pt idx="3726">
                  <c:v>3.4810000000000002E-3</c:v>
                </c:pt>
                <c:pt idx="3727">
                  <c:v>3.4770000000000001E-3</c:v>
                </c:pt>
                <c:pt idx="3728">
                  <c:v>3.4810000000000002E-3</c:v>
                </c:pt>
                <c:pt idx="3729">
                  <c:v>3.4810000000000002E-3</c:v>
                </c:pt>
                <c:pt idx="3730">
                  <c:v>3.4770000000000001E-3</c:v>
                </c:pt>
                <c:pt idx="3731">
                  <c:v>3.4810000000000002E-3</c:v>
                </c:pt>
                <c:pt idx="3732">
                  <c:v>3.4770000000000001E-3</c:v>
                </c:pt>
                <c:pt idx="3733">
                  <c:v>3.4719999999999998E-3</c:v>
                </c:pt>
                <c:pt idx="3734">
                  <c:v>3.4770000000000001E-3</c:v>
                </c:pt>
                <c:pt idx="3735">
                  <c:v>3.4680000000000002E-3</c:v>
                </c:pt>
                <c:pt idx="3736">
                  <c:v>3.4719999999999998E-3</c:v>
                </c:pt>
                <c:pt idx="3737">
                  <c:v>3.4719999999999998E-3</c:v>
                </c:pt>
                <c:pt idx="3738">
                  <c:v>3.4680000000000002E-3</c:v>
                </c:pt>
                <c:pt idx="3739">
                  <c:v>3.4770000000000001E-3</c:v>
                </c:pt>
                <c:pt idx="3740">
                  <c:v>3.4770000000000001E-3</c:v>
                </c:pt>
                <c:pt idx="3741">
                  <c:v>3.4719999999999998E-3</c:v>
                </c:pt>
                <c:pt idx="3742">
                  <c:v>3.4810000000000002E-3</c:v>
                </c:pt>
                <c:pt idx="3743">
                  <c:v>3.4770000000000001E-3</c:v>
                </c:pt>
                <c:pt idx="3744">
                  <c:v>3.4680000000000002E-3</c:v>
                </c:pt>
                <c:pt idx="3745">
                  <c:v>3.4770000000000001E-3</c:v>
                </c:pt>
                <c:pt idx="3746">
                  <c:v>3.4719999999999998E-3</c:v>
                </c:pt>
                <c:pt idx="3747">
                  <c:v>3.4680000000000002E-3</c:v>
                </c:pt>
                <c:pt idx="3748">
                  <c:v>3.4680000000000002E-3</c:v>
                </c:pt>
                <c:pt idx="3749">
                  <c:v>3.4680000000000002E-3</c:v>
                </c:pt>
                <c:pt idx="3750">
                  <c:v>3.4719999999999998E-3</c:v>
                </c:pt>
                <c:pt idx="3751">
                  <c:v>3.4719999999999998E-3</c:v>
                </c:pt>
                <c:pt idx="3752">
                  <c:v>3.4680000000000002E-3</c:v>
                </c:pt>
                <c:pt idx="3753">
                  <c:v>3.4719999999999998E-3</c:v>
                </c:pt>
                <c:pt idx="3754">
                  <c:v>3.4770000000000001E-3</c:v>
                </c:pt>
                <c:pt idx="3755">
                  <c:v>3.4719999999999998E-3</c:v>
                </c:pt>
                <c:pt idx="3756">
                  <c:v>3.4770000000000001E-3</c:v>
                </c:pt>
                <c:pt idx="3757">
                  <c:v>3.4770000000000001E-3</c:v>
                </c:pt>
                <c:pt idx="3758">
                  <c:v>3.4770000000000001E-3</c:v>
                </c:pt>
                <c:pt idx="3759">
                  <c:v>3.4770000000000001E-3</c:v>
                </c:pt>
                <c:pt idx="3760">
                  <c:v>3.4640000000000001E-3</c:v>
                </c:pt>
                <c:pt idx="3761">
                  <c:v>3.4640000000000001E-3</c:v>
                </c:pt>
                <c:pt idx="3762">
                  <c:v>3.4770000000000001E-3</c:v>
                </c:pt>
                <c:pt idx="3763">
                  <c:v>3.4770000000000001E-3</c:v>
                </c:pt>
                <c:pt idx="3764">
                  <c:v>3.4770000000000001E-3</c:v>
                </c:pt>
                <c:pt idx="3765">
                  <c:v>3.4770000000000001E-3</c:v>
                </c:pt>
                <c:pt idx="3766">
                  <c:v>3.4810000000000002E-3</c:v>
                </c:pt>
                <c:pt idx="3767">
                  <c:v>3.493E-3</c:v>
                </c:pt>
                <c:pt idx="3768">
                  <c:v>3.4810000000000002E-3</c:v>
                </c:pt>
                <c:pt idx="3769">
                  <c:v>3.4770000000000001E-3</c:v>
                </c:pt>
                <c:pt idx="3770">
                  <c:v>3.4849999999999998E-3</c:v>
                </c:pt>
                <c:pt idx="3771">
                  <c:v>3.4719999999999998E-3</c:v>
                </c:pt>
                <c:pt idx="3772">
                  <c:v>3.4810000000000002E-3</c:v>
                </c:pt>
                <c:pt idx="3773">
                  <c:v>3.4770000000000001E-3</c:v>
                </c:pt>
                <c:pt idx="3774">
                  <c:v>3.4810000000000002E-3</c:v>
                </c:pt>
                <c:pt idx="3775">
                  <c:v>3.4810000000000002E-3</c:v>
                </c:pt>
                <c:pt idx="3776">
                  <c:v>3.4770000000000001E-3</c:v>
                </c:pt>
                <c:pt idx="3777">
                  <c:v>3.4810000000000002E-3</c:v>
                </c:pt>
                <c:pt idx="3778">
                  <c:v>3.4810000000000002E-3</c:v>
                </c:pt>
                <c:pt idx="3779">
                  <c:v>3.4849999999999998E-3</c:v>
                </c:pt>
                <c:pt idx="3780">
                  <c:v>3.4849999999999998E-3</c:v>
                </c:pt>
                <c:pt idx="3781">
                  <c:v>3.4810000000000002E-3</c:v>
                </c:pt>
                <c:pt idx="3782">
                  <c:v>3.4849999999999998E-3</c:v>
                </c:pt>
                <c:pt idx="3783">
                  <c:v>3.4810000000000002E-3</c:v>
                </c:pt>
                <c:pt idx="3784">
                  <c:v>3.4810000000000002E-3</c:v>
                </c:pt>
                <c:pt idx="3785">
                  <c:v>3.4770000000000001E-3</c:v>
                </c:pt>
                <c:pt idx="3786">
                  <c:v>3.4849999999999998E-3</c:v>
                </c:pt>
                <c:pt idx="3787">
                  <c:v>3.3170000000000001E-3</c:v>
                </c:pt>
                <c:pt idx="3788">
                  <c:v>3.346E-3</c:v>
                </c:pt>
                <c:pt idx="3789">
                  <c:v>3.3379999999999998E-3</c:v>
                </c:pt>
                <c:pt idx="3790">
                  <c:v>3.346E-3</c:v>
                </c:pt>
                <c:pt idx="3791">
                  <c:v>3.346E-3</c:v>
                </c:pt>
                <c:pt idx="3792">
                  <c:v>3.3500000000000001E-3</c:v>
                </c:pt>
                <c:pt idx="3793">
                  <c:v>3.346E-3</c:v>
                </c:pt>
                <c:pt idx="3794">
                  <c:v>3.346E-3</c:v>
                </c:pt>
                <c:pt idx="3795">
                  <c:v>3.3500000000000001E-3</c:v>
                </c:pt>
                <c:pt idx="3796">
                  <c:v>3.3500000000000001E-3</c:v>
                </c:pt>
                <c:pt idx="3797">
                  <c:v>3.3500000000000001E-3</c:v>
                </c:pt>
                <c:pt idx="3798">
                  <c:v>3.3419999999999999E-3</c:v>
                </c:pt>
                <c:pt idx="3799">
                  <c:v>3.3500000000000001E-3</c:v>
                </c:pt>
                <c:pt idx="3800">
                  <c:v>3.3500000000000001E-3</c:v>
                </c:pt>
                <c:pt idx="3801">
                  <c:v>3.3579999999999999E-3</c:v>
                </c:pt>
                <c:pt idx="3802">
                  <c:v>3.346E-3</c:v>
                </c:pt>
                <c:pt idx="3803">
                  <c:v>3.3500000000000001E-3</c:v>
                </c:pt>
                <c:pt idx="3804">
                  <c:v>3.3540000000000002E-3</c:v>
                </c:pt>
                <c:pt idx="3805">
                  <c:v>3.362E-3</c:v>
                </c:pt>
                <c:pt idx="3806">
                  <c:v>3.3540000000000002E-3</c:v>
                </c:pt>
                <c:pt idx="3807">
                  <c:v>3.3540000000000002E-3</c:v>
                </c:pt>
                <c:pt idx="3808">
                  <c:v>3.3700000000000002E-3</c:v>
                </c:pt>
                <c:pt idx="3809">
                  <c:v>3.362E-3</c:v>
                </c:pt>
                <c:pt idx="3810">
                  <c:v>3.3700000000000002E-3</c:v>
                </c:pt>
                <c:pt idx="3811">
                  <c:v>3.3700000000000002E-3</c:v>
                </c:pt>
                <c:pt idx="3812">
                  <c:v>3.362E-3</c:v>
                </c:pt>
                <c:pt idx="3813">
                  <c:v>3.3700000000000002E-3</c:v>
                </c:pt>
                <c:pt idx="3814">
                  <c:v>3.3579999999999999E-3</c:v>
                </c:pt>
                <c:pt idx="3815">
                  <c:v>3.3660000000000001E-3</c:v>
                </c:pt>
                <c:pt idx="3816">
                  <c:v>3.3660000000000001E-3</c:v>
                </c:pt>
                <c:pt idx="3817">
                  <c:v>3.3660000000000001E-3</c:v>
                </c:pt>
                <c:pt idx="3818">
                  <c:v>3.3739999999999998E-3</c:v>
                </c:pt>
                <c:pt idx="3819">
                  <c:v>3.3700000000000002E-3</c:v>
                </c:pt>
                <c:pt idx="3820">
                  <c:v>3.3779999999999999E-3</c:v>
                </c:pt>
                <c:pt idx="3821">
                  <c:v>3.3739999999999998E-3</c:v>
                </c:pt>
                <c:pt idx="3822">
                  <c:v>3.3779999999999999E-3</c:v>
                </c:pt>
                <c:pt idx="3823">
                  <c:v>3.3739999999999998E-3</c:v>
                </c:pt>
                <c:pt idx="3824">
                  <c:v>3.382E-3</c:v>
                </c:pt>
                <c:pt idx="3825">
                  <c:v>3.3779999999999999E-3</c:v>
                </c:pt>
                <c:pt idx="3826">
                  <c:v>3.3739999999999998E-3</c:v>
                </c:pt>
                <c:pt idx="3827">
                  <c:v>3.3739999999999998E-3</c:v>
                </c:pt>
                <c:pt idx="3828">
                  <c:v>3.3739999999999998E-3</c:v>
                </c:pt>
                <c:pt idx="3829">
                  <c:v>3.3660000000000001E-3</c:v>
                </c:pt>
                <c:pt idx="3830">
                  <c:v>3.346E-3</c:v>
                </c:pt>
                <c:pt idx="3831">
                  <c:v>3.346E-3</c:v>
                </c:pt>
                <c:pt idx="3832">
                  <c:v>3.3500000000000001E-3</c:v>
                </c:pt>
                <c:pt idx="3833">
                  <c:v>3.3540000000000002E-3</c:v>
                </c:pt>
                <c:pt idx="3834">
                  <c:v>3.3540000000000002E-3</c:v>
                </c:pt>
                <c:pt idx="3835">
                  <c:v>3.3540000000000002E-3</c:v>
                </c:pt>
                <c:pt idx="3836">
                  <c:v>3.124E-3</c:v>
                </c:pt>
                <c:pt idx="3837">
                  <c:v>3.1089999999999998E-3</c:v>
                </c:pt>
                <c:pt idx="3838">
                  <c:v>3.117E-3</c:v>
                </c:pt>
                <c:pt idx="3839">
                  <c:v>3.117E-3</c:v>
                </c:pt>
                <c:pt idx="3840">
                  <c:v>3.1089999999999998E-3</c:v>
                </c:pt>
                <c:pt idx="3841">
                  <c:v>3.1020000000000002E-3</c:v>
                </c:pt>
                <c:pt idx="3842">
                  <c:v>3.1129999999999999E-3</c:v>
                </c:pt>
                <c:pt idx="3843">
                  <c:v>3.1199999999999999E-3</c:v>
                </c:pt>
                <c:pt idx="3844">
                  <c:v>3.1199999999999999E-3</c:v>
                </c:pt>
                <c:pt idx="3845">
                  <c:v>3.117E-3</c:v>
                </c:pt>
                <c:pt idx="3846">
                  <c:v>3.0539999999999999E-3</c:v>
                </c:pt>
                <c:pt idx="3847">
                  <c:v>3.094E-3</c:v>
                </c:pt>
                <c:pt idx="3848">
                  <c:v>3.0869999999999999E-3</c:v>
                </c:pt>
                <c:pt idx="3849">
                  <c:v>3.1089999999999998E-3</c:v>
                </c:pt>
                <c:pt idx="3850">
                  <c:v>3.1129999999999999E-3</c:v>
                </c:pt>
                <c:pt idx="3851">
                  <c:v>3.1089999999999998E-3</c:v>
                </c:pt>
                <c:pt idx="3852">
                  <c:v>3.117E-3</c:v>
                </c:pt>
                <c:pt idx="3853">
                  <c:v>3.1089999999999998E-3</c:v>
                </c:pt>
                <c:pt idx="3854">
                  <c:v>3.1089999999999998E-3</c:v>
                </c:pt>
                <c:pt idx="3855">
                  <c:v>3.0980000000000001E-3</c:v>
                </c:pt>
                <c:pt idx="3856">
                  <c:v>3.1129999999999999E-3</c:v>
                </c:pt>
                <c:pt idx="3857">
                  <c:v>3.1129999999999999E-3</c:v>
                </c:pt>
                <c:pt idx="3858">
                  <c:v>3.117E-3</c:v>
                </c:pt>
                <c:pt idx="3859">
                  <c:v>3.124E-3</c:v>
                </c:pt>
                <c:pt idx="3860">
                  <c:v>3.1199999999999999E-3</c:v>
                </c:pt>
                <c:pt idx="3861">
                  <c:v>3.1199999999999999E-3</c:v>
                </c:pt>
                <c:pt idx="3862">
                  <c:v>3.124E-3</c:v>
                </c:pt>
                <c:pt idx="3863">
                  <c:v>3.1199999999999999E-3</c:v>
                </c:pt>
                <c:pt idx="3864">
                  <c:v>3.117E-3</c:v>
                </c:pt>
                <c:pt idx="3865">
                  <c:v>3.1199999999999999E-3</c:v>
                </c:pt>
                <c:pt idx="3866">
                  <c:v>3.124E-3</c:v>
                </c:pt>
                <c:pt idx="3867">
                  <c:v>3.1199999999999999E-3</c:v>
                </c:pt>
                <c:pt idx="3868">
                  <c:v>3.1199999999999999E-3</c:v>
                </c:pt>
                <c:pt idx="3869">
                  <c:v>3.124E-3</c:v>
                </c:pt>
                <c:pt idx="3870">
                  <c:v>3.124E-3</c:v>
                </c:pt>
                <c:pt idx="3871">
                  <c:v>3.1280000000000001E-3</c:v>
                </c:pt>
                <c:pt idx="3872">
                  <c:v>3.1280000000000001E-3</c:v>
                </c:pt>
                <c:pt idx="3873">
                  <c:v>3.1280000000000001E-3</c:v>
                </c:pt>
                <c:pt idx="3874">
                  <c:v>3.1280000000000001E-3</c:v>
                </c:pt>
                <c:pt idx="3875">
                  <c:v>3.124E-3</c:v>
                </c:pt>
                <c:pt idx="3876">
                  <c:v>3.1280000000000001E-3</c:v>
                </c:pt>
                <c:pt idx="3877">
                  <c:v>3.1280000000000001E-3</c:v>
                </c:pt>
                <c:pt idx="3878">
                  <c:v>3.124E-3</c:v>
                </c:pt>
                <c:pt idx="3879">
                  <c:v>3.124E-3</c:v>
                </c:pt>
                <c:pt idx="3880">
                  <c:v>3.1389999999999999E-3</c:v>
                </c:pt>
                <c:pt idx="3881">
                  <c:v>3.1280000000000001E-3</c:v>
                </c:pt>
                <c:pt idx="3882">
                  <c:v>3.0609999999999999E-3</c:v>
                </c:pt>
                <c:pt idx="3883">
                  <c:v>3.0690000000000001E-3</c:v>
                </c:pt>
                <c:pt idx="3884">
                  <c:v>3.065E-3</c:v>
                </c:pt>
                <c:pt idx="3885">
                  <c:v>3.0539999999999999E-3</c:v>
                </c:pt>
                <c:pt idx="3886">
                  <c:v>3.0690000000000001E-3</c:v>
                </c:pt>
                <c:pt idx="3887">
                  <c:v>3.065E-3</c:v>
                </c:pt>
                <c:pt idx="3888">
                  <c:v>3.065E-3</c:v>
                </c:pt>
                <c:pt idx="3889">
                  <c:v>3.0609999999999999E-3</c:v>
                </c:pt>
                <c:pt idx="3890">
                  <c:v>3.065E-3</c:v>
                </c:pt>
                <c:pt idx="3891">
                  <c:v>3.065E-3</c:v>
                </c:pt>
                <c:pt idx="3892">
                  <c:v>3.065E-3</c:v>
                </c:pt>
                <c:pt idx="3893">
                  <c:v>3.065E-3</c:v>
                </c:pt>
                <c:pt idx="3894">
                  <c:v>3.065E-3</c:v>
                </c:pt>
                <c:pt idx="3895">
                  <c:v>3.0690000000000001E-3</c:v>
                </c:pt>
                <c:pt idx="3896">
                  <c:v>3.0869999999999999E-3</c:v>
                </c:pt>
                <c:pt idx="3897">
                  <c:v>3.0690000000000001E-3</c:v>
                </c:pt>
                <c:pt idx="3898">
                  <c:v>3.065E-3</c:v>
                </c:pt>
                <c:pt idx="3899">
                  <c:v>3.0690000000000001E-3</c:v>
                </c:pt>
                <c:pt idx="3900">
                  <c:v>3.0720000000000001E-3</c:v>
                </c:pt>
                <c:pt idx="3901">
                  <c:v>3.0760000000000002E-3</c:v>
                </c:pt>
                <c:pt idx="3902">
                  <c:v>3.0799999999999998E-3</c:v>
                </c:pt>
                <c:pt idx="3903">
                  <c:v>3.0869999999999999E-3</c:v>
                </c:pt>
                <c:pt idx="3904">
                  <c:v>3.0899999999999999E-3</c:v>
                </c:pt>
                <c:pt idx="3905">
                  <c:v>3.0869999999999999E-3</c:v>
                </c:pt>
                <c:pt idx="3906">
                  <c:v>3.0899999999999999E-3</c:v>
                </c:pt>
                <c:pt idx="3907">
                  <c:v>3.094E-3</c:v>
                </c:pt>
                <c:pt idx="3908">
                  <c:v>3.0980000000000001E-3</c:v>
                </c:pt>
                <c:pt idx="3909">
                  <c:v>3.0829999999999998E-3</c:v>
                </c:pt>
                <c:pt idx="3910">
                  <c:v>3.1020000000000002E-3</c:v>
                </c:pt>
                <c:pt idx="3911">
                  <c:v>3.1050000000000001E-3</c:v>
                </c:pt>
                <c:pt idx="3912">
                  <c:v>3.1020000000000002E-3</c:v>
                </c:pt>
                <c:pt idx="3913">
                  <c:v>3.1199999999999999E-3</c:v>
                </c:pt>
                <c:pt idx="3914">
                  <c:v>3.1199999999999999E-3</c:v>
                </c:pt>
                <c:pt idx="3915">
                  <c:v>3.117E-3</c:v>
                </c:pt>
                <c:pt idx="3916">
                  <c:v>3.1280000000000001E-3</c:v>
                </c:pt>
                <c:pt idx="3917">
                  <c:v>3.1280000000000001E-3</c:v>
                </c:pt>
                <c:pt idx="3918">
                  <c:v>3.1359999999999999E-3</c:v>
                </c:pt>
                <c:pt idx="3919">
                  <c:v>3.1470000000000001E-3</c:v>
                </c:pt>
                <c:pt idx="3920">
                  <c:v>3.1510000000000002E-3</c:v>
                </c:pt>
                <c:pt idx="3921">
                  <c:v>3.1580000000000002E-3</c:v>
                </c:pt>
                <c:pt idx="3922">
                  <c:v>3.1809999999999998E-3</c:v>
                </c:pt>
                <c:pt idx="3923">
                  <c:v>3.1619999999999999E-3</c:v>
                </c:pt>
                <c:pt idx="3924">
                  <c:v>3.1849999999999999E-3</c:v>
                </c:pt>
                <c:pt idx="3925">
                  <c:v>3.1809999999999998E-3</c:v>
                </c:pt>
                <c:pt idx="3926">
                  <c:v>3.1960000000000001E-3</c:v>
                </c:pt>
                <c:pt idx="3927">
                  <c:v>3.1809999999999998E-3</c:v>
                </c:pt>
                <c:pt idx="3928">
                  <c:v>3.189E-3</c:v>
                </c:pt>
                <c:pt idx="3929">
                  <c:v>3.189E-3</c:v>
                </c:pt>
                <c:pt idx="3930">
                  <c:v>3.1809999999999998E-3</c:v>
                </c:pt>
                <c:pt idx="3931">
                  <c:v>3.189E-3</c:v>
                </c:pt>
                <c:pt idx="3932">
                  <c:v>3.1849999999999999E-3</c:v>
                </c:pt>
                <c:pt idx="3933">
                  <c:v>3.189E-3</c:v>
                </c:pt>
                <c:pt idx="3934">
                  <c:v>3.189E-3</c:v>
                </c:pt>
                <c:pt idx="3935">
                  <c:v>3.192E-3</c:v>
                </c:pt>
                <c:pt idx="3936">
                  <c:v>3.189E-3</c:v>
                </c:pt>
                <c:pt idx="3937">
                  <c:v>3.192E-3</c:v>
                </c:pt>
                <c:pt idx="3938">
                  <c:v>3.192E-3</c:v>
                </c:pt>
                <c:pt idx="3939">
                  <c:v>3.1960000000000001E-3</c:v>
                </c:pt>
                <c:pt idx="3940">
                  <c:v>3.192E-3</c:v>
                </c:pt>
                <c:pt idx="3941">
                  <c:v>3.1960000000000001E-3</c:v>
                </c:pt>
                <c:pt idx="3942">
                  <c:v>3.1960000000000001E-3</c:v>
                </c:pt>
                <c:pt idx="3943">
                  <c:v>3.2039999999999998E-3</c:v>
                </c:pt>
                <c:pt idx="3944">
                  <c:v>3.2000000000000002E-3</c:v>
                </c:pt>
                <c:pt idx="3945">
                  <c:v>3.1960000000000001E-3</c:v>
                </c:pt>
                <c:pt idx="3946">
                  <c:v>3.192E-3</c:v>
                </c:pt>
                <c:pt idx="3947">
                  <c:v>3.1849999999999999E-3</c:v>
                </c:pt>
                <c:pt idx="3948">
                  <c:v>3.1770000000000001E-3</c:v>
                </c:pt>
                <c:pt idx="3949">
                  <c:v>3.189E-3</c:v>
                </c:pt>
                <c:pt idx="3950">
                  <c:v>3.189E-3</c:v>
                </c:pt>
                <c:pt idx="3951">
                  <c:v>3.1770000000000001E-3</c:v>
                </c:pt>
                <c:pt idx="3952">
                  <c:v>3.1809999999999998E-3</c:v>
                </c:pt>
                <c:pt idx="3953">
                  <c:v>3.1849999999999999E-3</c:v>
                </c:pt>
                <c:pt idx="3954">
                  <c:v>3.1849999999999999E-3</c:v>
                </c:pt>
                <c:pt idx="3955">
                  <c:v>3.1849999999999999E-3</c:v>
                </c:pt>
                <c:pt idx="3956">
                  <c:v>3.189E-3</c:v>
                </c:pt>
                <c:pt idx="3957">
                  <c:v>3.189E-3</c:v>
                </c:pt>
                <c:pt idx="3958">
                  <c:v>3.1770000000000001E-3</c:v>
                </c:pt>
                <c:pt idx="3959">
                  <c:v>3.189E-3</c:v>
                </c:pt>
                <c:pt idx="3960">
                  <c:v>3.1849999999999999E-3</c:v>
                </c:pt>
                <c:pt idx="3961">
                  <c:v>3.1809999999999998E-3</c:v>
                </c:pt>
                <c:pt idx="3962">
                  <c:v>3.1849999999999999E-3</c:v>
                </c:pt>
                <c:pt idx="3963">
                  <c:v>3.1809999999999998E-3</c:v>
                </c:pt>
                <c:pt idx="3964">
                  <c:v>3.189E-3</c:v>
                </c:pt>
                <c:pt idx="3965">
                  <c:v>3.192E-3</c:v>
                </c:pt>
                <c:pt idx="3966">
                  <c:v>3.189E-3</c:v>
                </c:pt>
                <c:pt idx="3967">
                  <c:v>3.189E-3</c:v>
                </c:pt>
                <c:pt idx="3968">
                  <c:v>3.1849999999999999E-3</c:v>
                </c:pt>
                <c:pt idx="3969">
                  <c:v>3.1809999999999998E-3</c:v>
                </c:pt>
                <c:pt idx="3970">
                  <c:v>3.189E-3</c:v>
                </c:pt>
                <c:pt idx="3971">
                  <c:v>3.2000000000000002E-3</c:v>
                </c:pt>
                <c:pt idx="3972">
                  <c:v>3.2160000000000001E-3</c:v>
                </c:pt>
                <c:pt idx="3973">
                  <c:v>3.212E-3</c:v>
                </c:pt>
                <c:pt idx="3974">
                  <c:v>3.2200000000000002E-3</c:v>
                </c:pt>
                <c:pt idx="3975">
                  <c:v>3.2160000000000001E-3</c:v>
                </c:pt>
                <c:pt idx="3976">
                  <c:v>3.2039999999999998E-3</c:v>
                </c:pt>
                <c:pt idx="3977">
                  <c:v>3.2160000000000001E-3</c:v>
                </c:pt>
                <c:pt idx="3978">
                  <c:v>3.2079999999999999E-3</c:v>
                </c:pt>
                <c:pt idx="3979">
                  <c:v>3.2000000000000002E-3</c:v>
                </c:pt>
                <c:pt idx="3980">
                  <c:v>3.1199999999999999E-3</c:v>
                </c:pt>
                <c:pt idx="3981">
                  <c:v>3.0980000000000001E-3</c:v>
                </c:pt>
                <c:pt idx="3982">
                  <c:v>3.0980000000000001E-3</c:v>
                </c:pt>
                <c:pt idx="3983">
                  <c:v>3.094E-3</c:v>
                </c:pt>
                <c:pt idx="3984">
                  <c:v>3.0980000000000001E-3</c:v>
                </c:pt>
                <c:pt idx="3985">
                  <c:v>3.0980000000000001E-3</c:v>
                </c:pt>
                <c:pt idx="3986">
                  <c:v>3.1020000000000002E-3</c:v>
                </c:pt>
                <c:pt idx="3987">
                  <c:v>3.1050000000000001E-3</c:v>
                </c:pt>
                <c:pt idx="3988">
                  <c:v>3.1020000000000002E-3</c:v>
                </c:pt>
                <c:pt idx="3989">
                  <c:v>3.0980000000000001E-3</c:v>
                </c:pt>
                <c:pt idx="3990">
                  <c:v>3.1020000000000002E-3</c:v>
                </c:pt>
                <c:pt idx="3991">
                  <c:v>3.1089999999999998E-3</c:v>
                </c:pt>
                <c:pt idx="3992">
                  <c:v>3.1050000000000001E-3</c:v>
                </c:pt>
                <c:pt idx="3993">
                  <c:v>3.1089999999999998E-3</c:v>
                </c:pt>
                <c:pt idx="3994">
                  <c:v>3.0980000000000001E-3</c:v>
                </c:pt>
                <c:pt idx="3995">
                  <c:v>3.0980000000000001E-3</c:v>
                </c:pt>
                <c:pt idx="3996">
                  <c:v>3.0980000000000001E-3</c:v>
                </c:pt>
                <c:pt idx="3997">
                  <c:v>3.1020000000000002E-3</c:v>
                </c:pt>
                <c:pt idx="3998">
                  <c:v>3.1050000000000001E-3</c:v>
                </c:pt>
                <c:pt idx="3999">
                  <c:v>3.1020000000000002E-3</c:v>
                </c:pt>
                <c:pt idx="4000">
                  <c:v>3.1129999999999999E-3</c:v>
                </c:pt>
                <c:pt idx="4001">
                  <c:v>3.1050000000000001E-3</c:v>
                </c:pt>
                <c:pt idx="4002">
                  <c:v>3.1050000000000001E-3</c:v>
                </c:pt>
                <c:pt idx="4003">
                  <c:v>3.1050000000000001E-3</c:v>
                </c:pt>
                <c:pt idx="4004">
                  <c:v>3.1089999999999998E-3</c:v>
                </c:pt>
                <c:pt idx="4005">
                  <c:v>3.1050000000000001E-3</c:v>
                </c:pt>
                <c:pt idx="4006">
                  <c:v>3.1089999999999998E-3</c:v>
                </c:pt>
                <c:pt idx="4007">
                  <c:v>3.1129999999999999E-3</c:v>
                </c:pt>
                <c:pt idx="4008">
                  <c:v>3.1089999999999998E-3</c:v>
                </c:pt>
                <c:pt idx="4009">
                  <c:v>3.1050000000000001E-3</c:v>
                </c:pt>
                <c:pt idx="4010">
                  <c:v>3.1050000000000001E-3</c:v>
                </c:pt>
                <c:pt idx="4011">
                  <c:v>3.1050000000000001E-3</c:v>
                </c:pt>
                <c:pt idx="4012">
                  <c:v>3.0980000000000001E-3</c:v>
                </c:pt>
                <c:pt idx="4013">
                  <c:v>3.1050000000000001E-3</c:v>
                </c:pt>
                <c:pt idx="4014">
                  <c:v>3.1129999999999999E-3</c:v>
                </c:pt>
                <c:pt idx="4015">
                  <c:v>3.1020000000000002E-3</c:v>
                </c:pt>
                <c:pt idx="4016">
                  <c:v>3.1129999999999999E-3</c:v>
                </c:pt>
                <c:pt idx="4017">
                  <c:v>3.1089999999999998E-3</c:v>
                </c:pt>
                <c:pt idx="4018">
                  <c:v>3.1089999999999998E-3</c:v>
                </c:pt>
                <c:pt idx="4019">
                  <c:v>3.1020000000000002E-3</c:v>
                </c:pt>
                <c:pt idx="4020">
                  <c:v>3.1050000000000001E-3</c:v>
                </c:pt>
                <c:pt idx="4021">
                  <c:v>3.1089999999999998E-3</c:v>
                </c:pt>
                <c:pt idx="4022">
                  <c:v>3.1050000000000001E-3</c:v>
                </c:pt>
                <c:pt idx="4023">
                  <c:v>3.0980000000000001E-3</c:v>
                </c:pt>
                <c:pt idx="4024">
                  <c:v>3.1050000000000001E-3</c:v>
                </c:pt>
                <c:pt idx="4025">
                  <c:v>3.1089999999999998E-3</c:v>
                </c:pt>
                <c:pt idx="4026">
                  <c:v>3.1089999999999998E-3</c:v>
                </c:pt>
                <c:pt idx="4027">
                  <c:v>3.117E-3</c:v>
                </c:pt>
                <c:pt idx="4028">
                  <c:v>3.117E-3</c:v>
                </c:pt>
                <c:pt idx="4029">
                  <c:v>3.1129999999999999E-3</c:v>
                </c:pt>
                <c:pt idx="4030">
                  <c:v>3.1199999999999999E-3</c:v>
                </c:pt>
                <c:pt idx="4031">
                  <c:v>3.1050000000000001E-3</c:v>
                </c:pt>
                <c:pt idx="4032">
                  <c:v>3.1199999999999999E-3</c:v>
                </c:pt>
                <c:pt idx="4033">
                  <c:v>3.117E-3</c:v>
                </c:pt>
                <c:pt idx="4034">
                  <c:v>3.1020000000000002E-3</c:v>
                </c:pt>
                <c:pt idx="4035">
                  <c:v>3.1129999999999999E-3</c:v>
                </c:pt>
                <c:pt idx="4036">
                  <c:v>3.1129999999999999E-3</c:v>
                </c:pt>
                <c:pt idx="4037">
                  <c:v>3.0980000000000001E-3</c:v>
                </c:pt>
                <c:pt idx="4038">
                  <c:v>3.1050000000000001E-3</c:v>
                </c:pt>
                <c:pt idx="4039">
                  <c:v>3.1050000000000001E-3</c:v>
                </c:pt>
                <c:pt idx="4040">
                  <c:v>3.1050000000000001E-3</c:v>
                </c:pt>
                <c:pt idx="4041">
                  <c:v>3.1089999999999998E-3</c:v>
                </c:pt>
                <c:pt idx="4042">
                  <c:v>3.1050000000000001E-3</c:v>
                </c:pt>
                <c:pt idx="4043">
                  <c:v>3.117E-3</c:v>
                </c:pt>
                <c:pt idx="4044">
                  <c:v>3.1050000000000001E-3</c:v>
                </c:pt>
                <c:pt idx="4045">
                  <c:v>3.1089999999999998E-3</c:v>
                </c:pt>
                <c:pt idx="4046">
                  <c:v>3.1129999999999999E-3</c:v>
                </c:pt>
                <c:pt idx="4047">
                  <c:v>3.1050000000000001E-3</c:v>
                </c:pt>
                <c:pt idx="4048">
                  <c:v>3.1129999999999999E-3</c:v>
                </c:pt>
                <c:pt idx="4049">
                  <c:v>3.1129999999999999E-3</c:v>
                </c:pt>
                <c:pt idx="4050">
                  <c:v>3.1050000000000001E-3</c:v>
                </c:pt>
                <c:pt idx="4051">
                  <c:v>3.1129999999999999E-3</c:v>
                </c:pt>
                <c:pt idx="4052">
                  <c:v>3.1020000000000002E-3</c:v>
                </c:pt>
                <c:pt idx="4053">
                  <c:v>3.1199999999999999E-3</c:v>
                </c:pt>
                <c:pt idx="4054">
                  <c:v>3.1089999999999998E-3</c:v>
                </c:pt>
                <c:pt idx="4055">
                  <c:v>3.124E-3</c:v>
                </c:pt>
                <c:pt idx="4056">
                  <c:v>3.1050000000000001E-3</c:v>
                </c:pt>
                <c:pt idx="4057">
                  <c:v>3.1020000000000002E-3</c:v>
                </c:pt>
                <c:pt idx="4058">
                  <c:v>3.1020000000000002E-3</c:v>
                </c:pt>
                <c:pt idx="4059">
                  <c:v>3.0899999999999999E-3</c:v>
                </c:pt>
                <c:pt idx="4060">
                  <c:v>3.094E-3</c:v>
                </c:pt>
                <c:pt idx="4061">
                  <c:v>3.0980000000000001E-3</c:v>
                </c:pt>
                <c:pt idx="4062">
                  <c:v>3.0899999999999999E-3</c:v>
                </c:pt>
                <c:pt idx="4063">
                  <c:v>3.0980000000000001E-3</c:v>
                </c:pt>
                <c:pt idx="4064">
                  <c:v>3.094E-3</c:v>
                </c:pt>
                <c:pt idx="4065">
                  <c:v>3.1020000000000002E-3</c:v>
                </c:pt>
                <c:pt idx="4066">
                  <c:v>3.094E-3</c:v>
                </c:pt>
                <c:pt idx="4067">
                  <c:v>3.1050000000000001E-3</c:v>
                </c:pt>
                <c:pt idx="4068">
                  <c:v>3.0980000000000001E-3</c:v>
                </c:pt>
                <c:pt idx="4069">
                  <c:v>3.0869999999999999E-3</c:v>
                </c:pt>
                <c:pt idx="4070">
                  <c:v>3.0899999999999999E-3</c:v>
                </c:pt>
                <c:pt idx="4071">
                  <c:v>3.1020000000000002E-3</c:v>
                </c:pt>
                <c:pt idx="4072">
                  <c:v>3.094E-3</c:v>
                </c:pt>
                <c:pt idx="4073">
                  <c:v>3.0980000000000001E-3</c:v>
                </c:pt>
                <c:pt idx="4074">
                  <c:v>3.0980000000000001E-3</c:v>
                </c:pt>
                <c:pt idx="4075">
                  <c:v>3.0899999999999999E-3</c:v>
                </c:pt>
                <c:pt idx="4076">
                  <c:v>3.1020000000000002E-3</c:v>
                </c:pt>
                <c:pt idx="4077">
                  <c:v>3.0980000000000001E-3</c:v>
                </c:pt>
                <c:pt idx="4078">
                  <c:v>3.0899999999999999E-3</c:v>
                </c:pt>
                <c:pt idx="4079">
                  <c:v>3.1020000000000002E-3</c:v>
                </c:pt>
                <c:pt idx="4080">
                  <c:v>3.1050000000000001E-3</c:v>
                </c:pt>
                <c:pt idx="4081">
                  <c:v>3.0980000000000001E-3</c:v>
                </c:pt>
                <c:pt idx="4082">
                  <c:v>3.1050000000000001E-3</c:v>
                </c:pt>
                <c:pt idx="4083">
                  <c:v>3.0980000000000001E-3</c:v>
                </c:pt>
                <c:pt idx="4084">
                  <c:v>3.094E-3</c:v>
                </c:pt>
                <c:pt idx="4085">
                  <c:v>3.094E-3</c:v>
                </c:pt>
                <c:pt idx="4086">
                  <c:v>3.0899999999999999E-3</c:v>
                </c:pt>
                <c:pt idx="4087">
                  <c:v>3.0980000000000001E-3</c:v>
                </c:pt>
                <c:pt idx="4088">
                  <c:v>3.1020000000000002E-3</c:v>
                </c:pt>
                <c:pt idx="4089">
                  <c:v>3.1020000000000002E-3</c:v>
                </c:pt>
                <c:pt idx="4090">
                  <c:v>3.1050000000000001E-3</c:v>
                </c:pt>
                <c:pt idx="4091">
                  <c:v>3.0980000000000001E-3</c:v>
                </c:pt>
                <c:pt idx="4092">
                  <c:v>3.0980000000000001E-3</c:v>
                </c:pt>
                <c:pt idx="4093">
                  <c:v>3.1020000000000002E-3</c:v>
                </c:pt>
                <c:pt idx="4094">
                  <c:v>3.0980000000000001E-3</c:v>
                </c:pt>
                <c:pt idx="4095">
                  <c:v>3.0980000000000001E-3</c:v>
                </c:pt>
                <c:pt idx="4096">
                  <c:v>3.0980000000000001E-3</c:v>
                </c:pt>
                <c:pt idx="4097">
                  <c:v>3.1020000000000002E-3</c:v>
                </c:pt>
                <c:pt idx="4098">
                  <c:v>3.0980000000000001E-3</c:v>
                </c:pt>
                <c:pt idx="4099">
                  <c:v>3.1050000000000001E-3</c:v>
                </c:pt>
                <c:pt idx="4100">
                  <c:v>3.1020000000000002E-3</c:v>
                </c:pt>
                <c:pt idx="4101">
                  <c:v>3.0980000000000001E-3</c:v>
                </c:pt>
                <c:pt idx="4102">
                  <c:v>3.1050000000000001E-3</c:v>
                </c:pt>
                <c:pt idx="4103">
                  <c:v>3.0980000000000001E-3</c:v>
                </c:pt>
                <c:pt idx="4104">
                  <c:v>3.1089999999999998E-3</c:v>
                </c:pt>
                <c:pt idx="4105">
                  <c:v>3.1089999999999998E-3</c:v>
                </c:pt>
                <c:pt idx="4106">
                  <c:v>3.1020000000000002E-3</c:v>
                </c:pt>
                <c:pt idx="4107">
                  <c:v>3.1050000000000001E-3</c:v>
                </c:pt>
                <c:pt idx="4108">
                  <c:v>3.1129999999999999E-3</c:v>
                </c:pt>
                <c:pt idx="4109">
                  <c:v>3.0980000000000001E-3</c:v>
                </c:pt>
                <c:pt idx="4110">
                  <c:v>3.0980000000000001E-3</c:v>
                </c:pt>
                <c:pt idx="4111">
                  <c:v>3.1050000000000001E-3</c:v>
                </c:pt>
                <c:pt idx="4112">
                  <c:v>3.1020000000000002E-3</c:v>
                </c:pt>
                <c:pt idx="4113">
                  <c:v>3.1020000000000002E-3</c:v>
                </c:pt>
                <c:pt idx="4114">
                  <c:v>3.0980000000000001E-3</c:v>
                </c:pt>
                <c:pt idx="4115">
                  <c:v>3.1020000000000002E-3</c:v>
                </c:pt>
                <c:pt idx="4116">
                  <c:v>3.1050000000000001E-3</c:v>
                </c:pt>
                <c:pt idx="4117">
                  <c:v>3.094E-3</c:v>
                </c:pt>
                <c:pt idx="4118">
                  <c:v>3.1089999999999998E-3</c:v>
                </c:pt>
                <c:pt idx="4119">
                  <c:v>3.1020000000000002E-3</c:v>
                </c:pt>
                <c:pt idx="4120">
                  <c:v>3.0980000000000001E-3</c:v>
                </c:pt>
                <c:pt idx="4121">
                  <c:v>3.1020000000000002E-3</c:v>
                </c:pt>
                <c:pt idx="4122">
                  <c:v>3.1020000000000002E-3</c:v>
                </c:pt>
                <c:pt idx="4123">
                  <c:v>3.1089999999999998E-3</c:v>
                </c:pt>
                <c:pt idx="4124">
                  <c:v>3.0980000000000001E-3</c:v>
                </c:pt>
                <c:pt idx="4125">
                  <c:v>3.1020000000000002E-3</c:v>
                </c:pt>
                <c:pt idx="4126">
                  <c:v>3.1020000000000002E-3</c:v>
                </c:pt>
                <c:pt idx="4127">
                  <c:v>3.1050000000000001E-3</c:v>
                </c:pt>
                <c:pt idx="4128">
                  <c:v>3.1020000000000002E-3</c:v>
                </c:pt>
                <c:pt idx="4129">
                  <c:v>3.1089999999999998E-3</c:v>
                </c:pt>
                <c:pt idx="4130">
                  <c:v>3.1020000000000002E-3</c:v>
                </c:pt>
                <c:pt idx="4131">
                  <c:v>3.1050000000000001E-3</c:v>
                </c:pt>
                <c:pt idx="4132">
                  <c:v>3.1050000000000001E-3</c:v>
                </c:pt>
                <c:pt idx="4133">
                  <c:v>3.1020000000000002E-3</c:v>
                </c:pt>
                <c:pt idx="4134">
                  <c:v>3.1089999999999998E-3</c:v>
                </c:pt>
                <c:pt idx="4135">
                  <c:v>3.1129999999999999E-3</c:v>
                </c:pt>
                <c:pt idx="4136">
                  <c:v>3.1050000000000001E-3</c:v>
                </c:pt>
                <c:pt idx="4137">
                  <c:v>3.094E-3</c:v>
                </c:pt>
                <c:pt idx="4138">
                  <c:v>3.0980000000000001E-3</c:v>
                </c:pt>
                <c:pt idx="4139">
                  <c:v>3.0980000000000001E-3</c:v>
                </c:pt>
                <c:pt idx="4140">
                  <c:v>3.1089999999999998E-3</c:v>
                </c:pt>
                <c:pt idx="4141">
                  <c:v>3.1089999999999998E-3</c:v>
                </c:pt>
                <c:pt idx="4142">
                  <c:v>3.1089999999999998E-3</c:v>
                </c:pt>
                <c:pt idx="4143">
                  <c:v>3.1020000000000002E-3</c:v>
                </c:pt>
                <c:pt idx="4144">
                  <c:v>3.1050000000000001E-3</c:v>
                </c:pt>
                <c:pt idx="4145">
                  <c:v>3.1050000000000001E-3</c:v>
                </c:pt>
                <c:pt idx="4146">
                  <c:v>3.094E-3</c:v>
                </c:pt>
                <c:pt idx="4147">
                  <c:v>3.1050000000000001E-3</c:v>
                </c:pt>
                <c:pt idx="4148">
                  <c:v>3.0980000000000001E-3</c:v>
                </c:pt>
                <c:pt idx="4149">
                  <c:v>3.1050000000000001E-3</c:v>
                </c:pt>
                <c:pt idx="4150">
                  <c:v>3.1020000000000002E-3</c:v>
                </c:pt>
                <c:pt idx="4151">
                  <c:v>3.1050000000000001E-3</c:v>
                </c:pt>
                <c:pt idx="4152">
                  <c:v>3.1129999999999999E-3</c:v>
                </c:pt>
                <c:pt idx="4153">
                  <c:v>3.1129999999999999E-3</c:v>
                </c:pt>
                <c:pt idx="4154">
                  <c:v>3.1089999999999998E-3</c:v>
                </c:pt>
                <c:pt idx="4155">
                  <c:v>3.1050000000000001E-3</c:v>
                </c:pt>
                <c:pt idx="4156">
                  <c:v>3.0980000000000001E-3</c:v>
                </c:pt>
                <c:pt idx="4157">
                  <c:v>3.0980000000000001E-3</c:v>
                </c:pt>
                <c:pt idx="4158">
                  <c:v>3.1020000000000002E-3</c:v>
                </c:pt>
                <c:pt idx="4159">
                  <c:v>3.1020000000000002E-3</c:v>
                </c:pt>
                <c:pt idx="4160">
                  <c:v>3.094E-3</c:v>
                </c:pt>
                <c:pt idx="4161">
                  <c:v>3.094E-3</c:v>
                </c:pt>
                <c:pt idx="4162">
                  <c:v>3.1020000000000002E-3</c:v>
                </c:pt>
                <c:pt idx="4163">
                  <c:v>3.0980000000000001E-3</c:v>
                </c:pt>
                <c:pt idx="4164">
                  <c:v>3.1020000000000002E-3</c:v>
                </c:pt>
                <c:pt idx="4165">
                  <c:v>3.1020000000000002E-3</c:v>
                </c:pt>
                <c:pt idx="4166">
                  <c:v>3.0980000000000001E-3</c:v>
                </c:pt>
                <c:pt idx="4167">
                  <c:v>3.0980000000000001E-3</c:v>
                </c:pt>
                <c:pt idx="4168">
                  <c:v>3.0170000000000002E-3</c:v>
                </c:pt>
                <c:pt idx="4169">
                  <c:v>3.0279999999999999E-3</c:v>
                </c:pt>
                <c:pt idx="4170">
                  <c:v>3.0279999999999999E-3</c:v>
                </c:pt>
                <c:pt idx="4171">
                  <c:v>3.032E-3</c:v>
                </c:pt>
                <c:pt idx="4172">
                  <c:v>3.0360000000000001E-3</c:v>
                </c:pt>
                <c:pt idx="4173">
                  <c:v>3.0279999999999999E-3</c:v>
                </c:pt>
                <c:pt idx="4174">
                  <c:v>3.032E-3</c:v>
                </c:pt>
                <c:pt idx="4175">
                  <c:v>3.0360000000000001E-3</c:v>
                </c:pt>
                <c:pt idx="4176">
                  <c:v>3.0360000000000001E-3</c:v>
                </c:pt>
                <c:pt idx="4177">
                  <c:v>3.039E-3</c:v>
                </c:pt>
                <c:pt idx="4178">
                  <c:v>3.0360000000000001E-3</c:v>
                </c:pt>
                <c:pt idx="4179">
                  <c:v>3.039E-3</c:v>
                </c:pt>
                <c:pt idx="4180">
                  <c:v>3.0360000000000001E-3</c:v>
                </c:pt>
                <c:pt idx="4181">
                  <c:v>3.0360000000000001E-3</c:v>
                </c:pt>
                <c:pt idx="4182">
                  <c:v>3.039E-3</c:v>
                </c:pt>
                <c:pt idx="4183">
                  <c:v>3.032E-3</c:v>
                </c:pt>
                <c:pt idx="4184">
                  <c:v>3.0279999999999999E-3</c:v>
                </c:pt>
                <c:pt idx="4185">
                  <c:v>3.0360000000000001E-3</c:v>
                </c:pt>
                <c:pt idx="4186">
                  <c:v>3.039E-3</c:v>
                </c:pt>
                <c:pt idx="4187">
                  <c:v>3.0430000000000001E-3</c:v>
                </c:pt>
                <c:pt idx="4188">
                  <c:v>3.039E-3</c:v>
                </c:pt>
                <c:pt idx="4189">
                  <c:v>3.0360000000000001E-3</c:v>
                </c:pt>
                <c:pt idx="4190">
                  <c:v>3.039E-3</c:v>
                </c:pt>
                <c:pt idx="4191">
                  <c:v>3.0360000000000001E-3</c:v>
                </c:pt>
                <c:pt idx="4192">
                  <c:v>3.039E-3</c:v>
                </c:pt>
                <c:pt idx="4193">
                  <c:v>3.0279999999999999E-3</c:v>
                </c:pt>
                <c:pt idx="4194">
                  <c:v>3.0430000000000001E-3</c:v>
                </c:pt>
                <c:pt idx="4195">
                  <c:v>3.0249999999999999E-3</c:v>
                </c:pt>
                <c:pt idx="4196">
                  <c:v>3.032E-3</c:v>
                </c:pt>
                <c:pt idx="4197">
                  <c:v>3.032E-3</c:v>
                </c:pt>
                <c:pt idx="4198">
                  <c:v>3.0360000000000001E-3</c:v>
                </c:pt>
                <c:pt idx="4199">
                  <c:v>3.0360000000000001E-3</c:v>
                </c:pt>
                <c:pt idx="4200">
                  <c:v>3.0360000000000001E-3</c:v>
                </c:pt>
                <c:pt idx="4201">
                  <c:v>3.032E-3</c:v>
                </c:pt>
                <c:pt idx="4202">
                  <c:v>3.039E-3</c:v>
                </c:pt>
                <c:pt idx="4203">
                  <c:v>3.0430000000000001E-3</c:v>
                </c:pt>
                <c:pt idx="4204">
                  <c:v>3.0360000000000001E-3</c:v>
                </c:pt>
                <c:pt idx="4205">
                  <c:v>3.039E-3</c:v>
                </c:pt>
                <c:pt idx="4206">
                  <c:v>3.032E-3</c:v>
                </c:pt>
                <c:pt idx="4207">
                  <c:v>3.0360000000000001E-3</c:v>
                </c:pt>
                <c:pt idx="4208">
                  <c:v>3.032E-3</c:v>
                </c:pt>
                <c:pt idx="4209">
                  <c:v>3.0360000000000001E-3</c:v>
                </c:pt>
                <c:pt idx="4210">
                  <c:v>3.0279999999999999E-3</c:v>
                </c:pt>
                <c:pt idx="4211">
                  <c:v>3.0279999999999999E-3</c:v>
                </c:pt>
                <c:pt idx="4212">
                  <c:v>3.032E-3</c:v>
                </c:pt>
                <c:pt idx="4213">
                  <c:v>3.0360000000000001E-3</c:v>
                </c:pt>
                <c:pt idx="4214">
                  <c:v>3.0360000000000001E-3</c:v>
                </c:pt>
                <c:pt idx="4215">
                  <c:v>3.0279999999999999E-3</c:v>
                </c:pt>
                <c:pt idx="4216">
                  <c:v>3.032E-3</c:v>
                </c:pt>
                <c:pt idx="4217">
                  <c:v>3.039E-3</c:v>
                </c:pt>
                <c:pt idx="4218">
                  <c:v>3.032E-3</c:v>
                </c:pt>
                <c:pt idx="4219">
                  <c:v>3.0279999999999999E-3</c:v>
                </c:pt>
                <c:pt idx="4220">
                  <c:v>3.0360000000000001E-3</c:v>
                </c:pt>
                <c:pt idx="4221">
                  <c:v>3.032E-3</c:v>
                </c:pt>
                <c:pt idx="4222">
                  <c:v>3.0360000000000001E-3</c:v>
                </c:pt>
                <c:pt idx="4223">
                  <c:v>3.039E-3</c:v>
                </c:pt>
                <c:pt idx="4224">
                  <c:v>3.0430000000000001E-3</c:v>
                </c:pt>
                <c:pt idx="4225">
                  <c:v>3.0430000000000001E-3</c:v>
                </c:pt>
                <c:pt idx="4226">
                  <c:v>3.039E-3</c:v>
                </c:pt>
                <c:pt idx="4227">
                  <c:v>3.0360000000000001E-3</c:v>
                </c:pt>
                <c:pt idx="4228">
                  <c:v>3.039E-3</c:v>
                </c:pt>
                <c:pt idx="4229">
                  <c:v>3.039E-3</c:v>
                </c:pt>
                <c:pt idx="4230">
                  <c:v>3.0360000000000001E-3</c:v>
                </c:pt>
                <c:pt idx="4231">
                  <c:v>3.0469999999999998E-3</c:v>
                </c:pt>
                <c:pt idx="4232">
                  <c:v>3.0469999999999998E-3</c:v>
                </c:pt>
                <c:pt idx="4233">
                  <c:v>3.0500000000000002E-3</c:v>
                </c:pt>
                <c:pt idx="4234">
                  <c:v>3.0469999999999998E-3</c:v>
                </c:pt>
                <c:pt idx="4235">
                  <c:v>3.0469999999999998E-3</c:v>
                </c:pt>
                <c:pt idx="4236">
                  <c:v>3.0500000000000002E-3</c:v>
                </c:pt>
                <c:pt idx="4237">
                  <c:v>3.0430000000000001E-3</c:v>
                </c:pt>
                <c:pt idx="4238">
                  <c:v>3.0430000000000001E-3</c:v>
                </c:pt>
                <c:pt idx="4239">
                  <c:v>3.0500000000000002E-3</c:v>
                </c:pt>
                <c:pt idx="4240">
                  <c:v>3.0430000000000001E-3</c:v>
                </c:pt>
                <c:pt idx="4241">
                  <c:v>3.0469999999999998E-3</c:v>
                </c:pt>
                <c:pt idx="4242">
                  <c:v>3.0360000000000001E-3</c:v>
                </c:pt>
                <c:pt idx="4243">
                  <c:v>3.0430000000000001E-3</c:v>
                </c:pt>
                <c:pt idx="4244">
                  <c:v>3.039E-3</c:v>
                </c:pt>
                <c:pt idx="4245">
                  <c:v>3.039E-3</c:v>
                </c:pt>
                <c:pt idx="4246">
                  <c:v>3.039E-3</c:v>
                </c:pt>
                <c:pt idx="4247">
                  <c:v>3.0430000000000001E-3</c:v>
                </c:pt>
                <c:pt idx="4248">
                  <c:v>3.039E-3</c:v>
                </c:pt>
                <c:pt idx="4249">
                  <c:v>3.0469999999999998E-3</c:v>
                </c:pt>
                <c:pt idx="4250">
                  <c:v>3.0360000000000001E-3</c:v>
                </c:pt>
                <c:pt idx="4251">
                  <c:v>3.0360000000000001E-3</c:v>
                </c:pt>
                <c:pt idx="4252">
                  <c:v>3.039E-3</c:v>
                </c:pt>
                <c:pt idx="4253">
                  <c:v>3.0430000000000001E-3</c:v>
                </c:pt>
                <c:pt idx="4254">
                  <c:v>3.039E-3</c:v>
                </c:pt>
                <c:pt idx="4255">
                  <c:v>3.0500000000000002E-3</c:v>
                </c:pt>
                <c:pt idx="4256">
                  <c:v>3.039E-3</c:v>
                </c:pt>
                <c:pt idx="4257">
                  <c:v>3.039E-3</c:v>
                </c:pt>
                <c:pt idx="4258">
                  <c:v>3.0100000000000001E-3</c:v>
                </c:pt>
                <c:pt idx="4259">
                  <c:v>3.003E-3</c:v>
                </c:pt>
                <c:pt idx="4260">
                  <c:v>2.9989999999999999E-3</c:v>
                </c:pt>
                <c:pt idx="4261">
                  <c:v>3.0100000000000001E-3</c:v>
                </c:pt>
                <c:pt idx="4262">
                  <c:v>2.9989999999999999E-3</c:v>
                </c:pt>
                <c:pt idx="4263">
                  <c:v>3.003E-3</c:v>
                </c:pt>
                <c:pt idx="4264">
                  <c:v>3.006E-3</c:v>
                </c:pt>
                <c:pt idx="4265">
                  <c:v>3.006E-3</c:v>
                </c:pt>
                <c:pt idx="4266">
                  <c:v>3.0100000000000001E-3</c:v>
                </c:pt>
                <c:pt idx="4267">
                  <c:v>3.003E-3</c:v>
                </c:pt>
                <c:pt idx="4268">
                  <c:v>3.003E-3</c:v>
                </c:pt>
                <c:pt idx="4269">
                  <c:v>2.9989999999999999E-3</c:v>
                </c:pt>
                <c:pt idx="4270">
                  <c:v>2.996E-3</c:v>
                </c:pt>
                <c:pt idx="4271">
                  <c:v>2.9989999999999999E-3</c:v>
                </c:pt>
                <c:pt idx="4272">
                  <c:v>2.9989999999999999E-3</c:v>
                </c:pt>
                <c:pt idx="4273">
                  <c:v>2.9919999999999999E-3</c:v>
                </c:pt>
                <c:pt idx="4274">
                  <c:v>3.003E-3</c:v>
                </c:pt>
                <c:pt idx="4275">
                  <c:v>2.9880000000000002E-3</c:v>
                </c:pt>
                <c:pt idx="4276">
                  <c:v>3.006E-3</c:v>
                </c:pt>
                <c:pt idx="4277">
                  <c:v>2.996E-3</c:v>
                </c:pt>
                <c:pt idx="4278">
                  <c:v>2.996E-3</c:v>
                </c:pt>
                <c:pt idx="4279">
                  <c:v>3.006E-3</c:v>
                </c:pt>
                <c:pt idx="4280">
                  <c:v>3.003E-3</c:v>
                </c:pt>
                <c:pt idx="4281">
                  <c:v>3.0100000000000001E-3</c:v>
                </c:pt>
                <c:pt idx="4282">
                  <c:v>2.996E-3</c:v>
                </c:pt>
                <c:pt idx="4283">
                  <c:v>2.9989999999999999E-3</c:v>
                </c:pt>
                <c:pt idx="4284">
                  <c:v>3.0100000000000001E-3</c:v>
                </c:pt>
                <c:pt idx="4285">
                  <c:v>3.003E-3</c:v>
                </c:pt>
                <c:pt idx="4286">
                  <c:v>3.003E-3</c:v>
                </c:pt>
                <c:pt idx="4287">
                  <c:v>3.003E-3</c:v>
                </c:pt>
                <c:pt idx="4288">
                  <c:v>3.003E-3</c:v>
                </c:pt>
                <c:pt idx="4289">
                  <c:v>2.996E-3</c:v>
                </c:pt>
                <c:pt idx="4290">
                  <c:v>3.006E-3</c:v>
                </c:pt>
                <c:pt idx="4291">
                  <c:v>3.003E-3</c:v>
                </c:pt>
                <c:pt idx="4292">
                  <c:v>3.003E-3</c:v>
                </c:pt>
                <c:pt idx="4293">
                  <c:v>3.003E-3</c:v>
                </c:pt>
                <c:pt idx="4294">
                  <c:v>3.003E-3</c:v>
                </c:pt>
                <c:pt idx="4295">
                  <c:v>3.0100000000000001E-3</c:v>
                </c:pt>
                <c:pt idx="4296">
                  <c:v>3.006E-3</c:v>
                </c:pt>
                <c:pt idx="4297">
                  <c:v>2.996E-3</c:v>
                </c:pt>
                <c:pt idx="4298">
                  <c:v>3.006E-3</c:v>
                </c:pt>
                <c:pt idx="4299">
                  <c:v>3.006E-3</c:v>
                </c:pt>
                <c:pt idx="4300">
                  <c:v>3.006E-3</c:v>
                </c:pt>
                <c:pt idx="4301">
                  <c:v>3.006E-3</c:v>
                </c:pt>
                <c:pt idx="4302">
                  <c:v>3.006E-3</c:v>
                </c:pt>
                <c:pt idx="4303">
                  <c:v>3.003E-3</c:v>
                </c:pt>
                <c:pt idx="4304">
                  <c:v>3.003E-3</c:v>
                </c:pt>
                <c:pt idx="4305">
                  <c:v>3.003E-3</c:v>
                </c:pt>
                <c:pt idx="4306">
                  <c:v>3.003E-3</c:v>
                </c:pt>
                <c:pt idx="4307">
                  <c:v>3.003E-3</c:v>
                </c:pt>
                <c:pt idx="4308">
                  <c:v>3.003E-3</c:v>
                </c:pt>
                <c:pt idx="4309">
                  <c:v>3.006E-3</c:v>
                </c:pt>
                <c:pt idx="4310">
                  <c:v>3.003E-3</c:v>
                </c:pt>
                <c:pt idx="4311">
                  <c:v>2.996E-3</c:v>
                </c:pt>
                <c:pt idx="4312">
                  <c:v>2.996E-3</c:v>
                </c:pt>
                <c:pt idx="4313">
                  <c:v>3.006E-3</c:v>
                </c:pt>
                <c:pt idx="4314">
                  <c:v>3.003E-3</c:v>
                </c:pt>
                <c:pt idx="4315">
                  <c:v>3.003E-3</c:v>
                </c:pt>
                <c:pt idx="4316">
                  <c:v>3.0100000000000001E-3</c:v>
                </c:pt>
                <c:pt idx="4317">
                  <c:v>3.006E-3</c:v>
                </c:pt>
                <c:pt idx="4318">
                  <c:v>3.006E-3</c:v>
                </c:pt>
                <c:pt idx="4319">
                  <c:v>3.003E-3</c:v>
                </c:pt>
                <c:pt idx="4320">
                  <c:v>3.0100000000000001E-3</c:v>
                </c:pt>
                <c:pt idx="4321">
                  <c:v>3.0100000000000001E-3</c:v>
                </c:pt>
                <c:pt idx="4322">
                  <c:v>3.0140000000000002E-3</c:v>
                </c:pt>
                <c:pt idx="4323">
                  <c:v>3.006E-3</c:v>
                </c:pt>
                <c:pt idx="4324">
                  <c:v>3.0100000000000001E-3</c:v>
                </c:pt>
                <c:pt idx="4325">
                  <c:v>3.0100000000000001E-3</c:v>
                </c:pt>
                <c:pt idx="4326">
                  <c:v>3.0100000000000001E-3</c:v>
                </c:pt>
                <c:pt idx="4327">
                  <c:v>3.0170000000000002E-3</c:v>
                </c:pt>
                <c:pt idx="4328">
                  <c:v>3.006E-3</c:v>
                </c:pt>
                <c:pt idx="4329">
                  <c:v>3.006E-3</c:v>
                </c:pt>
                <c:pt idx="4330">
                  <c:v>3.0170000000000002E-3</c:v>
                </c:pt>
                <c:pt idx="4331">
                  <c:v>3.0249999999999999E-3</c:v>
                </c:pt>
                <c:pt idx="4332">
                  <c:v>3.0140000000000002E-3</c:v>
                </c:pt>
                <c:pt idx="4333">
                  <c:v>3.0140000000000002E-3</c:v>
                </c:pt>
                <c:pt idx="4334">
                  <c:v>3.0140000000000002E-3</c:v>
                </c:pt>
                <c:pt idx="4335">
                  <c:v>2.9489999999999998E-3</c:v>
                </c:pt>
                <c:pt idx="4336">
                  <c:v>2.96E-3</c:v>
                </c:pt>
                <c:pt idx="4337">
                  <c:v>2.9529999999999999E-3</c:v>
                </c:pt>
                <c:pt idx="4338">
                  <c:v>2.967E-3</c:v>
                </c:pt>
                <c:pt idx="4339">
                  <c:v>2.96E-3</c:v>
                </c:pt>
                <c:pt idx="4340">
                  <c:v>2.96E-3</c:v>
                </c:pt>
                <c:pt idx="4341">
                  <c:v>2.96E-3</c:v>
                </c:pt>
                <c:pt idx="4342">
                  <c:v>3.2000000000000002E-3</c:v>
                </c:pt>
                <c:pt idx="4343">
                  <c:v>3.2200000000000002E-3</c:v>
                </c:pt>
                <c:pt idx="4344">
                  <c:v>3.2309999999999999E-3</c:v>
                </c:pt>
                <c:pt idx="4345">
                  <c:v>3.3050000000000002E-3</c:v>
                </c:pt>
                <c:pt idx="4346">
                  <c:v>3.313E-3</c:v>
                </c:pt>
                <c:pt idx="4347">
                  <c:v>3.313E-3</c:v>
                </c:pt>
                <c:pt idx="4348">
                  <c:v>3.3210000000000002E-3</c:v>
                </c:pt>
                <c:pt idx="4349">
                  <c:v>3.313E-3</c:v>
                </c:pt>
                <c:pt idx="4350">
                  <c:v>3.3210000000000002E-3</c:v>
                </c:pt>
                <c:pt idx="4351">
                  <c:v>3.313E-3</c:v>
                </c:pt>
                <c:pt idx="4352">
                  <c:v>3.313E-3</c:v>
                </c:pt>
                <c:pt idx="4353">
                  <c:v>3.326E-3</c:v>
                </c:pt>
                <c:pt idx="4354">
                  <c:v>3.326E-3</c:v>
                </c:pt>
                <c:pt idx="4355">
                  <c:v>3.326E-3</c:v>
                </c:pt>
                <c:pt idx="4356">
                  <c:v>3.3170000000000001E-3</c:v>
                </c:pt>
                <c:pt idx="4357">
                  <c:v>3.3210000000000002E-3</c:v>
                </c:pt>
                <c:pt idx="4358">
                  <c:v>3.3300000000000001E-3</c:v>
                </c:pt>
                <c:pt idx="4359">
                  <c:v>3.3340000000000002E-3</c:v>
                </c:pt>
                <c:pt idx="4360">
                  <c:v>3.3379999999999998E-3</c:v>
                </c:pt>
                <c:pt idx="4361">
                  <c:v>3.3340000000000002E-3</c:v>
                </c:pt>
                <c:pt idx="4362">
                  <c:v>3.3300000000000001E-3</c:v>
                </c:pt>
                <c:pt idx="4363">
                  <c:v>3.3300000000000001E-3</c:v>
                </c:pt>
                <c:pt idx="4364">
                  <c:v>3.3379999999999998E-3</c:v>
                </c:pt>
                <c:pt idx="4365">
                  <c:v>3.326E-3</c:v>
                </c:pt>
                <c:pt idx="4366">
                  <c:v>3.3340000000000002E-3</c:v>
                </c:pt>
                <c:pt idx="4367">
                  <c:v>3.3300000000000001E-3</c:v>
                </c:pt>
                <c:pt idx="4368">
                  <c:v>3.3419999999999999E-3</c:v>
                </c:pt>
                <c:pt idx="4369">
                  <c:v>3.3340000000000002E-3</c:v>
                </c:pt>
                <c:pt idx="4370">
                  <c:v>3.3340000000000002E-3</c:v>
                </c:pt>
                <c:pt idx="4371">
                  <c:v>3.2940000000000001E-3</c:v>
                </c:pt>
                <c:pt idx="4372">
                  <c:v>3.2659999999999998E-3</c:v>
                </c:pt>
                <c:pt idx="4373">
                  <c:v>3.2699999999999999E-3</c:v>
                </c:pt>
                <c:pt idx="4374">
                  <c:v>3.274E-3</c:v>
                </c:pt>
                <c:pt idx="4375">
                  <c:v>3.2699999999999999E-3</c:v>
                </c:pt>
                <c:pt idx="4376">
                  <c:v>3.2620000000000001E-3</c:v>
                </c:pt>
                <c:pt idx="4377">
                  <c:v>3.251E-3</c:v>
                </c:pt>
                <c:pt idx="4378">
                  <c:v>3.2469999999999999E-3</c:v>
                </c:pt>
                <c:pt idx="4379">
                  <c:v>3.251E-3</c:v>
                </c:pt>
                <c:pt idx="4380">
                  <c:v>3.2429999999999998E-3</c:v>
                </c:pt>
                <c:pt idx="4381">
                  <c:v>3.2469999999999999E-3</c:v>
                </c:pt>
                <c:pt idx="4382">
                  <c:v>3.2390000000000001E-3</c:v>
                </c:pt>
                <c:pt idx="4383">
                  <c:v>3.2429999999999998E-3</c:v>
                </c:pt>
                <c:pt idx="4384">
                  <c:v>3.235E-3</c:v>
                </c:pt>
                <c:pt idx="4385">
                  <c:v>3.2269999999999998E-3</c:v>
                </c:pt>
                <c:pt idx="4386">
                  <c:v>3.235E-3</c:v>
                </c:pt>
                <c:pt idx="4387">
                  <c:v>3.235E-3</c:v>
                </c:pt>
                <c:pt idx="4388">
                  <c:v>3.2230000000000002E-3</c:v>
                </c:pt>
                <c:pt idx="4389">
                  <c:v>3.2309999999999999E-3</c:v>
                </c:pt>
                <c:pt idx="4390">
                  <c:v>3.2269999999999998E-3</c:v>
                </c:pt>
                <c:pt idx="4391">
                  <c:v>3.2309999999999999E-3</c:v>
                </c:pt>
                <c:pt idx="4392">
                  <c:v>3.2390000000000001E-3</c:v>
                </c:pt>
                <c:pt idx="4393">
                  <c:v>3.2390000000000001E-3</c:v>
                </c:pt>
                <c:pt idx="4394">
                  <c:v>3.2269999999999998E-3</c:v>
                </c:pt>
                <c:pt idx="4395">
                  <c:v>3.2230000000000002E-3</c:v>
                </c:pt>
                <c:pt idx="4396">
                  <c:v>3.2269999999999998E-3</c:v>
                </c:pt>
                <c:pt idx="4397">
                  <c:v>3.2269999999999998E-3</c:v>
                </c:pt>
                <c:pt idx="4398">
                  <c:v>3.2230000000000002E-3</c:v>
                </c:pt>
                <c:pt idx="4399">
                  <c:v>3.2230000000000002E-3</c:v>
                </c:pt>
                <c:pt idx="4400">
                  <c:v>3.2390000000000001E-3</c:v>
                </c:pt>
                <c:pt idx="4401">
                  <c:v>3.2429999999999998E-3</c:v>
                </c:pt>
                <c:pt idx="4402">
                  <c:v>3.251E-3</c:v>
                </c:pt>
                <c:pt idx="4403">
                  <c:v>3.2390000000000001E-3</c:v>
                </c:pt>
                <c:pt idx="4404">
                  <c:v>3.2429999999999998E-3</c:v>
                </c:pt>
                <c:pt idx="4405">
                  <c:v>3.235E-3</c:v>
                </c:pt>
                <c:pt idx="4406">
                  <c:v>3.2429999999999998E-3</c:v>
                </c:pt>
                <c:pt idx="4407">
                  <c:v>3.2269999999999998E-3</c:v>
                </c:pt>
                <c:pt idx="4408">
                  <c:v>3.2230000000000002E-3</c:v>
                </c:pt>
                <c:pt idx="4409">
                  <c:v>3.2269999999999998E-3</c:v>
                </c:pt>
                <c:pt idx="4410">
                  <c:v>3.2269999999999998E-3</c:v>
                </c:pt>
                <c:pt idx="4411">
                  <c:v>3.2230000000000002E-3</c:v>
                </c:pt>
                <c:pt idx="4412">
                  <c:v>3.2230000000000002E-3</c:v>
                </c:pt>
                <c:pt idx="4413">
                  <c:v>3.2230000000000002E-3</c:v>
                </c:pt>
                <c:pt idx="4414">
                  <c:v>3.2230000000000002E-3</c:v>
                </c:pt>
                <c:pt idx="4415">
                  <c:v>3.2230000000000002E-3</c:v>
                </c:pt>
                <c:pt idx="4416">
                  <c:v>3.2200000000000002E-3</c:v>
                </c:pt>
                <c:pt idx="4417">
                  <c:v>3.2309999999999999E-3</c:v>
                </c:pt>
                <c:pt idx="4418">
                  <c:v>3.2269999999999998E-3</c:v>
                </c:pt>
                <c:pt idx="4419">
                  <c:v>3.2230000000000002E-3</c:v>
                </c:pt>
                <c:pt idx="4420">
                  <c:v>3.2200000000000002E-3</c:v>
                </c:pt>
                <c:pt idx="4421">
                  <c:v>3.2200000000000002E-3</c:v>
                </c:pt>
                <c:pt idx="4422">
                  <c:v>3.2230000000000002E-3</c:v>
                </c:pt>
                <c:pt idx="4423">
                  <c:v>3.2079999999999999E-3</c:v>
                </c:pt>
                <c:pt idx="4424">
                  <c:v>3.2269999999999998E-3</c:v>
                </c:pt>
                <c:pt idx="4425">
                  <c:v>3.2160000000000001E-3</c:v>
                </c:pt>
                <c:pt idx="4426">
                  <c:v>3.2160000000000001E-3</c:v>
                </c:pt>
                <c:pt idx="4427">
                  <c:v>3.251E-3</c:v>
                </c:pt>
                <c:pt idx="4428">
                  <c:v>3.2429999999999998E-3</c:v>
                </c:pt>
                <c:pt idx="4429">
                  <c:v>3.2429999999999998E-3</c:v>
                </c:pt>
                <c:pt idx="4430">
                  <c:v>3.2469999999999999E-3</c:v>
                </c:pt>
                <c:pt idx="4431">
                  <c:v>3.235E-3</c:v>
                </c:pt>
                <c:pt idx="4432">
                  <c:v>3.2309999999999999E-3</c:v>
                </c:pt>
                <c:pt idx="4433">
                  <c:v>3.2390000000000001E-3</c:v>
                </c:pt>
                <c:pt idx="4434">
                  <c:v>3.2429999999999998E-3</c:v>
                </c:pt>
                <c:pt idx="4435">
                  <c:v>3.2309999999999999E-3</c:v>
                </c:pt>
                <c:pt idx="4436">
                  <c:v>3.2469999999999999E-3</c:v>
                </c:pt>
                <c:pt idx="4437">
                  <c:v>3.2390000000000001E-3</c:v>
                </c:pt>
                <c:pt idx="4438">
                  <c:v>3.2469999999999999E-3</c:v>
                </c:pt>
                <c:pt idx="4439">
                  <c:v>3.2390000000000001E-3</c:v>
                </c:pt>
                <c:pt idx="4440">
                  <c:v>3.2309999999999999E-3</c:v>
                </c:pt>
                <c:pt idx="4441">
                  <c:v>3.235E-3</c:v>
                </c:pt>
                <c:pt idx="4442">
                  <c:v>3.2269999999999998E-3</c:v>
                </c:pt>
                <c:pt idx="4443">
                  <c:v>3.235E-3</c:v>
                </c:pt>
                <c:pt idx="4444">
                  <c:v>3.235E-3</c:v>
                </c:pt>
                <c:pt idx="4445">
                  <c:v>3.2390000000000001E-3</c:v>
                </c:pt>
                <c:pt idx="4446">
                  <c:v>3.2230000000000002E-3</c:v>
                </c:pt>
                <c:pt idx="4447">
                  <c:v>3.2269999999999998E-3</c:v>
                </c:pt>
                <c:pt idx="4448">
                  <c:v>3.2269999999999998E-3</c:v>
                </c:pt>
                <c:pt idx="4449">
                  <c:v>3.2230000000000002E-3</c:v>
                </c:pt>
                <c:pt idx="4450">
                  <c:v>3.235E-3</c:v>
                </c:pt>
                <c:pt idx="4451">
                  <c:v>3.2269999999999998E-3</c:v>
                </c:pt>
                <c:pt idx="4452">
                  <c:v>3.235E-3</c:v>
                </c:pt>
                <c:pt idx="4453">
                  <c:v>3.235E-3</c:v>
                </c:pt>
                <c:pt idx="4454">
                  <c:v>3.2309999999999999E-3</c:v>
                </c:pt>
                <c:pt idx="4455">
                  <c:v>3.2309999999999999E-3</c:v>
                </c:pt>
                <c:pt idx="4456">
                  <c:v>3.2269999999999998E-3</c:v>
                </c:pt>
                <c:pt idx="4457">
                  <c:v>3.235E-3</c:v>
                </c:pt>
                <c:pt idx="4458">
                  <c:v>3.2200000000000002E-3</c:v>
                </c:pt>
                <c:pt idx="4459">
                  <c:v>3.235E-3</c:v>
                </c:pt>
                <c:pt idx="4460">
                  <c:v>3.2230000000000002E-3</c:v>
                </c:pt>
                <c:pt idx="4461">
                  <c:v>3.2269999999999998E-3</c:v>
                </c:pt>
                <c:pt idx="4462">
                  <c:v>3.2309999999999999E-3</c:v>
                </c:pt>
                <c:pt idx="4463">
                  <c:v>3.2390000000000001E-3</c:v>
                </c:pt>
                <c:pt idx="4464">
                  <c:v>3.2269999999999998E-3</c:v>
                </c:pt>
                <c:pt idx="4465">
                  <c:v>3.2200000000000002E-3</c:v>
                </c:pt>
                <c:pt idx="4466">
                  <c:v>3.2230000000000002E-3</c:v>
                </c:pt>
                <c:pt idx="4467">
                  <c:v>3.2230000000000002E-3</c:v>
                </c:pt>
                <c:pt idx="4468">
                  <c:v>3.2230000000000002E-3</c:v>
                </c:pt>
                <c:pt idx="4469">
                  <c:v>3.2269999999999998E-3</c:v>
                </c:pt>
                <c:pt idx="4470">
                  <c:v>3.2309999999999999E-3</c:v>
                </c:pt>
                <c:pt idx="4471">
                  <c:v>3.2269999999999998E-3</c:v>
                </c:pt>
                <c:pt idx="4472">
                  <c:v>3.2230000000000002E-3</c:v>
                </c:pt>
                <c:pt idx="4473">
                  <c:v>3.2200000000000002E-3</c:v>
                </c:pt>
                <c:pt idx="4474">
                  <c:v>3.2269999999999998E-3</c:v>
                </c:pt>
                <c:pt idx="4475">
                  <c:v>3.2230000000000002E-3</c:v>
                </c:pt>
                <c:pt idx="4476">
                  <c:v>3.2200000000000002E-3</c:v>
                </c:pt>
                <c:pt idx="4477">
                  <c:v>3.143E-3</c:v>
                </c:pt>
                <c:pt idx="4478">
                  <c:v>3.1470000000000001E-3</c:v>
                </c:pt>
                <c:pt idx="4479">
                  <c:v>3.1510000000000002E-3</c:v>
                </c:pt>
                <c:pt idx="4480">
                  <c:v>3.1510000000000002E-3</c:v>
                </c:pt>
                <c:pt idx="4481">
                  <c:v>3.1470000000000001E-3</c:v>
                </c:pt>
                <c:pt idx="4482">
                  <c:v>3.1510000000000002E-3</c:v>
                </c:pt>
                <c:pt idx="4483">
                  <c:v>3.143E-3</c:v>
                </c:pt>
                <c:pt idx="4484">
                  <c:v>3.1510000000000002E-3</c:v>
                </c:pt>
                <c:pt idx="4485">
                  <c:v>3.1510000000000002E-3</c:v>
                </c:pt>
                <c:pt idx="4486">
                  <c:v>3.1470000000000001E-3</c:v>
                </c:pt>
                <c:pt idx="4487">
                  <c:v>3.1359999999999999E-3</c:v>
                </c:pt>
                <c:pt idx="4488">
                  <c:v>3.143E-3</c:v>
                </c:pt>
                <c:pt idx="4489">
                  <c:v>3.1359999999999999E-3</c:v>
                </c:pt>
                <c:pt idx="4490">
                  <c:v>3.1319999999999998E-3</c:v>
                </c:pt>
                <c:pt idx="4491">
                  <c:v>3.1470000000000001E-3</c:v>
                </c:pt>
                <c:pt idx="4492">
                  <c:v>3.1389999999999999E-3</c:v>
                </c:pt>
                <c:pt idx="4493">
                  <c:v>3.1319999999999998E-3</c:v>
                </c:pt>
                <c:pt idx="4494">
                  <c:v>3.143E-3</c:v>
                </c:pt>
                <c:pt idx="4495">
                  <c:v>3.1389999999999999E-3</c:v>
                </c:pt>
                <c:pt idx="4496">
                  <c:v>3.1359999999999999E-3</c:v>
                </c:pt>
                <c:pt idx="4497">
                  <c:v>3.143E-3</c:v>
                </c:pt>
                <c:pt idx="4498">
                  <c:v>3.1359999999999999E-3</c:v>
                </c:pt>
                <c:pt idx="4499">
                  <c:v>3.1389999999999999E-3</c:v>
                </c:pt>
                <c:pt idx="4500">
                  <c:v>3.143E-3</c:v>
                </c:pt>
                <c:pt idx="4501">
                  <c:v>3.143E-3</c:v>
                </c:pt>
                <c:pt idx="4502">
                  <c:v>3.1359999999999999E-3</c:v>
                </c:pt>
                <c:pt idx="4503">
                  <c:v>3.1319999999999998E-3</c:v>
                </c:pt>
                <c:pt idx="4504">
                  <c:v>3.1510000000000002E-3</c:v>
                </c:pt>
                <c:pt idx="4505">
                  <c:v>3.143E-3</c:v>
                </c:pt>
                <c:pt idx="4506">
                  <c:v>3.1359999999999999E-3</c:v>
                </c:pt>
                <c:pt idx="4507">
                  <c:v>3.1389999999999999E-3</c:v>
                </c:pt>
                <c:pt idx="4508">
                  <c:v>3.1389999999999999E-3</c:v>
                </c:pt>
                <c:pt idx="4509">
                  <c:v>3.1389999999999999E-3</c:v>
                </c:pt>
                <c:pt idx="4510">
                  <c:v>3.143E-3</c:v>
                </c:pt>
                <c:pt idx="4511">
                  <c:v>3.1359999999999999E-3</c:v>
                </c:pt>
                <c:pt idx="4512">
                  <c:v>3.143E-3</c:v>
                </c:pt>
                <c:pt idx="4513">
                  <c:v>3.1359999999999999E-3</c:v>
                </c:pt>
                <c:pt idx="4514">
                  <c:v>3.1359999999999999E-3</c:v>
                </c:pt>
                <c:pt idx="4515">
                  <c:v>3.1510000000000002E-3</c:v>
                </c:pt>
                <c:pt idx="4516">
                  <c:v>3.1359999999999999E-3</c:v>
                </c:pt>
                <c:pt idx="4517">
                  <c:v>3.1470000000000001E-3</c:v>
                </c:pt>
                <c:pt idx="4518">
                  <c:v>3.1389999999999999E-3</c:v>
                </c:pt>
                <c:pt idx="4519">
                  <c:v>3.1389999999999999E-3</c:v>
                </c:pt>
                <c:pt idx="4520">
                  <c:v>3.1470000000000001E-3</c:v>
                </c:pt>
                <c:pt idx="4521">
                  <c:v>3.0980000000000001E-3</c:v>
                </c:pt>
                <c:pt idx="4522">
                  <c:v>3.1020000000000002E-3</c:v>
                </c:pt>
                <c:pt idx="4523">
                  <c:v>3.1020000000000002E-3</c:v>
                </c:pt>
                <c:pt idx="4524">
                  <c:v>3.0980000000000001E-3</c:v>
                </c:pt>
                <c:pt idx="4525">
                  <c:v>3.1020000000000002E-3</c:v>
                </c:pt>
                <c:pt idx="4526">
                  <c:v>3.1020000000000002E-3</c:v>
                </c:pt>
                <c:pt idx="4527">
                  <c:v>3.1050000000000001E-3</c:v>
                </c:pt>
                <c:pt idx="4528">
                  <c:v>3.1020000000000002E-3</c:v>
                </c:pt>
                <c:pt idx="4529">
                  <c:v>3.1050000000000001E-3</c:v>
                </c:pt>
                <c:pt idx="4530">
                  <c:v>3.1089999999999998E-3</c:v>
                </c:pt>
                <c:pt idx="4531">
                  <c:v>3.1129999999999999E-3</c:v>
                </c:pt>
                <c:pt idx="4532">
                  <c:v>3.1050000000000001E-3</c:v>
                </c:pt>
                <c:pt idx="4533">
                  <c:v>3.1020000000000002E-3</c:v>
                </c:pt>
                <c:pt idx="4534">
                  <c:v>3.1050000000000001E-3</c:v>
                </c:pt>
                <c:pt idx="4535">
                  <c:v>3.1089999999999998E-3</c:v>
                </c:pt>
                <c:pt idx="4536">
                  <c:v>3.1089999999999998E-3</c:v>
                </c:pt>
                <c:pt idx="4537">
                  <c:v>3.1089999999999998E-3</c:v>
                </c:pt>
                <c:pt idx="4538">
                  <c:v>3.1089999999999998E-3</c:v>
                </c:pt>
                <c:pt idx="4539">
                  <c:v>3.1020000000000002E-3</c:v>
                </c:pt>
                <c:pt idx="4540">
                  <c:v>3.1089999999999998E-3</c:v>
                </c:pt>
                <c:pt idx="4541">
                  <c:v>3.117E-3</c:v>
                </c:pt>
                <c:pt idx="4542">
                  <c:v>3.1199999999999999E-3</c:v>
                </c:pt>
                <c:pt idx="4543">
                  <c:v>3.1129999999999999E-3</c:v>
                </c:pt>
                <c:pt idx="4544">
                  <c:v>3.117E-3</c:v>
                </c:pt>
                <c:pt idx="4545">
                  <c:v>3.0899999999999999E-3</c:v>
                </c:pt>
                <c:pt idx="4546">
                  <c:v>3.0899999999999999E-3</c:v>
                </c:pt>
                <c:pt idx="4547">
                  <c:v>3.0899999999999999E-3</c:v>
                </c:pt>
                <c:pt idx="4548">
                  <c:v>3.094E-3</c:v>
                </c:pt>
                <c:pt idx="4549">
                  <c:v>3.0829999999999998E-3</c:v>
                </c:pt>
                <c:pt idx="4550">
                  <c:v>3.0899999999999999E-3</c:v>
                </c:pt>
                <c:pt idx="4551">
                  <c:v>3.0760000000000002E-3</c:v>
                </c:pt>
                <c:pt idx="4552">
                  <c:v>3.0980000000000001E-3</c:v>
                </c:pt>
                <c:pt idx="4553">
                  <c:v>3.0980000000000001E-3</c:v>
                </c:pt>
                <c:pt idx="4554">
                  <c:v>3.1020000000000002E-3</c:v>
                </c:pt>
                <c:pt idx="4555">
                  <c:v>3.094E-3</c:v>
                </c:pt>
                <c:pt idx="4556">
                  <c:v>3.0980000000000001E-3</c:v>
                </c:pt>
                <c:pt idx="4557">
                  <c:v>3.0899999999999999E-3</c:v>
                </c:pt>
                <c:pt idx="4558">
                  <c:v>3.094E-3</c:v>
                </c:pt>
                <c:pt idx="4559">
                  <c:v>3.0869999999999999E-3</c:v>
                </c:pt>
                <c:pt idx="4560">
                  <c:v>3.0899999999999999E-3</c:v>
                </c:pt>
                <c:pt idx="4561">
                  <c:v>3.0899999999999999E-3</c:v>
                </c:pt>
                <c:pt idx="4562">
                  <c:v>3.0869999999999999E-3</c:v>
                </c:pt>
                <c:pt idx="4563">
                  <c:v>3.094E-3</c:v>
                </c:pt>
                <c:pt idx="4564">
                  <c:v>3.0799999999999998E-3</c:v>
                </c:pt>
                <c:pt idx="4565">
                  <c:v>3.0899999999999999E-3</c:v>
                </c:pt>
                <c:pt idx="4566">
                  <c:v>3.0760000000000002E-3</c:v>
                </c:pt>
                <c:pt idx="4567">
                  <c:v>3.0899999999999999E-3</c:v>
                </c:pt>
                <c:pt idx="4568">
                  <c:v>3.0829999999999998E-3</c:v>
                </c:pt>
                <c:pt idx="4569">
                  <c:v>3.0869999999999999E-3</c:v>
                </c:pt>
                <c:pt idx="4570">
                  <c:v>3.0869999999999999E-3</c:v>
                </c:pt>
                <c:pt idx="4571">
                  <c:v>3.0980000000000001E-3</c:v>
                </c:pt>
                <c:pt idx="4572">
                  <c:v>3.0899999999999999E-3</c:v>
                </c:pt>
                <c:pt idx="4573">
                  <c:v>3.0899999999999999E-3</c:v>
                </c:pt>
                <c:pt idx="4574">
                  <c:v>3.0899999999999999E-3</c:v>
                </c:pt>
                <c:pt idx="4575">
                  <c:v>3.0539999999999999E-3</c:v>
                </c:pt>
                <c:pt idx="4576">
                  <c:v>3.0609999999999999E-3</c:v>
                </c:pt>
                <c:pt idx="4577">
                  <c:v>3.0720000000000001E-3</c:v>
                </c:pt>
                <c:pt idx="4578">
                  <c:v>3.065E-3</c:v>
                </c:pt>
                <c:pt idx="4579">
                  <c:v>3.065E-3</c:v>
                </c:pt>
                <c:pt idx="4580">
                  <c:v>3.065E-3</c:v>
                </c:pt>
                <c:pt idx="4581">
                  <c:v>3.0609999999999999E-3</c:v>
                </c:pt>
                <c:pt idx="4582">
                  <c:v>3.0609999999999999E-3</c:v>
                </c:pt>
                <c:pt idx="4583">
                  <c:v>3.0609999999999999E-3</c:v>
                </c:pt>
                <c:pt idx="4584">
                  <c:v>3.0609999999999999E-3</c:v>
                </c:pt>
                <c:pt idx="4585">
                  <c:v>3.0690000000000001E-3</c:v>
                </c:pt>
                <c:pt idx="4586">
                  <c:v>3.065E-3</c:v>
                </c:pt>
                <c:pt idx="4587">
                  <c:v>3.065E-3</c:v>
                </c:pt>
                <c:pt idx="4588">
                  <c:v>3.0690000000000001E-3</c:v>
                </c:pt>
                <c:pt idx="4589">
                  <c:v>3.065E-3</c:v>
                </c:pt>
                <c:pt idx="4590">
                  <c:v>3.0690000000000001E-3</c:v>
                </c:pt>
                <c:pt idx="4591">
                  <c:v>3.0690000000000001E-3</c:v>
                </c:pt>
                <c:pt idx="4592">
                  <c:v>3.0760000000000002E-3</c:v>
                </c:pt>
                <c:pt idx="4593">
                  <c:v>3.0720000000000001E-3</c:v>
                </c:pt>
                <c:pt idx="4594">
                  <c:v>3.0609999999999999E-3</c:v>
                </c:pt>
                <c:pt idx="4595">
                  <c:v>3.065E-3</c:v>
                </c:pt>
                <c:pt idx="4596">
                  <c:v>3.0690000000000001E-3</c:v>
                </c:pt>
                <c:pt idx="4597">
                  <c:v>3.0690000000000001E-3</c:v>
                </c:pt>
                <c:pt idx="4598">
                  <c:v>3.0720000000000001E-3</c:v>
                </c:pt>
                <c:pt idx="4599">
                  <c:v>3.065E-3</c:v>
                </c:pt>
                <c:pt idx="4600">
                  <c:v>3.0690000000000001E-3</c:v>
                </c:pt>
                <c:pt idx="4601">
                  <c:v>3.065E-3</c:v>
                </c:pt>
                <c:pt idx="4602">
                  <c:v>3.0799999999999998E-3</c:v>
                </c:pt>
                <c:pt idx="4603">
                  <c:v>3.0760000000000002E-3</c:v>
                </c:pt>
                <c:pt idx="4604">
                  <c:v>3.0799999999999998E-3</c:v>
                </c:pt>
                <c:pt idx="4605">
                  <c:v>3.0799999999999998E-3</c:v>
                </c:pt>
                <c:pt idx="4606">
                  <c:v>3.0899999999999999E-3</c:v>
                </c:pt>
                <c:pt idx="4607">
                  <c:v>3.0899999999999999E-3</c:v>
                </c:pt>
                <c:pt idx="4608">
                  <c:v>3.0869999999999999E-3</c:v>
                </c:pt>
                <c:pt idx="4609">
                  <c:v>3.094E-3</c:v>
                </c:pt>
                <c:pt idx="4610">
                  <c:v>3.0899999999999999E-3</c:v>
                </c:pt>
                <c:pt idx="4611">
                  <c:v>3.0869999999999999E-3</c:v>
                </c:pt>
                <c:pt idx="4612">
                  <c:v>3.094E-3</c:v>
                </c:pt>
                <c:pt idx="4613">
                  <c:v>3.094E-3</c:v>
                </c:pt>
                <c:pt idx="4614">
                  <c:v>3.124E-3</c:v>
                </c:pt>
                <c:pt idx="4615">
                  <c:v>3.1280000000000001E-3</c:v>
                </c:pt>
                <c:pt idx="4616">
                  <c:v>3.1199999999999999E-3</c:v>
                </c:pt>
                <c:pt idx="4617">
                  <c:v>3.1280000000000001E-3</c:v>
                </c:pt>
                <c:pt idx="4618">
                  <c:v>3.1319999999999998E-3</c:v>
                </c:pt>
                <c:pt idx="4619">
                  <c:v>3.1199999999999999E-3</c:v>
                </c:pt>
                <c:pt idx="4620">
                  <c:v>3.124E-3</c:v>
                </c:pt>
                <c:pt idx="4621">
                  <c:v>3.1280000000000001E-3</c:v>
                </c:pt>
                <c:pt idx="4622">
                  <c:v>3.1280000000000001E-3</c:v>
                </c:pt>
                <c:pt idx="4623">
                  <c:v>3.1319999999999998E-3</c:v>
                </c:pt>
                <c:pt idx="4624">
                  <c:v>3.1280000000000001E-3</c:v>
                </c:pt>
                <c:pt idx="4625">
                  <c:v>3.1319999999999998E-3</c:v>
                </c:pt>
                <c:pt idx="4626">
                  <c:v>3.1319999999999998E-3</c:v>
                </c:pt>
                <c:pt idx="4627">
                  <c:v>3.1280000000000001E-3</c:v>
                </c:pt>
                <c:pt idx="4628">
                  <c:v>3.143E-3</c:v>
                </c:pt>
                <c:pt idx="4629">
                  <c:v>3.1359999999999999E-3</c:v>
                </c:pt>
                <c:pt idx="4630">
                  <c:v>3.1549999999999998E-3</c:v>
                </c:pt>
                <c:pt idx="4631">
                  <c:v>3.1389999999999999E-3</c:v>
                </c:pt>
                <c:pt idx="4632">
                  <c:v>3.1549999999999998E-3</c:v>
                </c:pt>
                <c:pt idx="4633">
                  <c:v>3.143E-3</c:v>
                </c:pt>
                <c:pt idx="4634">
                  <c:v>3.143E-3</c:v>
                </c:pt>
                <c:pt idx="4635">
                  <c:v>3.1389999999999999E-3</c:v>
                </c:pt>
                <c:pt idx="4636">
                  <c:v>3.1389999999999999E-3</c:v>
                </c:pt>
                <c:pt idx="4637">
                  <c:v>3.1510000000000002E-3</c:v>
                </c:pt>
                <c:pt idx="4638">
                  <c:v>3.1510000000000002E-3</c:v>
                </c:pt>
                <c:pt idx="4639">
                  <c:v>3.143E-3</c:v>
                </c:pt>
                <c:pt idx="4640">
                  <c:v>3.1470000000000001E-3</c:v>
                </c:pt>
                <c:pt idx="4641">
                  <c:v>3.1510000000000002E-3</c:v>
                </c:pt>
                <c:pt idx="4642">
                  <c:v>3.1510000000000002E-3</c:v>
                </c:pt>
                <c:pt idx="4643">
                  <c:v>3.1510000000000002E-3</c:v>
                </c:pt>
                <c:pt idx="4644">
                  <c:v>3.1470000000000001E-3</c:v>
                </c:pt>
                <c:pt idx="4645">
                  <c:v>3.1510000000000002E-3</c:v>
                </c:pt>
                <c:pt idx="4646">
                  <c:v>3.1510000000000002E-3</c:v>
                </c:pt>
                <c:pt idx="4647">
                  <c:v>3.1510000000000002E-3</c:v>
                </c:pt>
                <c:pt idx="4648">
                  <c:v>3.1549999999999998E-3</c:v>
                </c:pt>
                <c:pt idx="4649">
                  <c:v>3.1580000000000002E-3</c:v>
                </c:pt>
                <c:pt idx="4650">
                  <c:v>3.1549999999999998E-3</c:v>
                </c:pt>
                <c:pt idx="4651">
                  <c:v>3.1549999999999998E-3</c:v>
                </c:pt>
                <c:pt idx="4652">
                  <c:v>3.1510000000000002E-3</c:v>
                </c:pt>
                <c:pt idx="4653">
                  <c:v>3.1580000000000002E-3</c:v>
                </c:pt>
                <c:pt idx="4654">
                  <c:v>3.1549999999999998E-3</c:v>
                </c:pt>
                <c:pt idx="4655">
                  <c:v>3.1470000000000001E-3</c:v>
                </c:pt>
                <c:pt idx="4656">
                  <c:v>3.1549999999999998E-3</c:v>
                </c:pt>
                <c:pt idx="4657">
                  <c:v>3.1549999999999998E-3</c:v>
                </c:pt>
                <c:pt idx="4658">
                  <c:v>3.1580000000000002E-3</c:v>
                </c:pt>
                <c:pt idx="4659">
                  <c:v>3.1470000000000001E-3</c:v>
                </c:pt>
                <c:pt idx="4660">
                  <c:v>3.1580000000000002E-3</c:v>
                </c:pt>
                <c:pt idx="4661">
                  <c:v>3.1580000000000002E-3</c:v>
                </c:pt>
                <c:pt idx="4662">
                  <c:v>3.1510000000000002E-3</c:v>
                </c:pt>
                <c:pt idx="4663">
                  <c:v>3.1580000000000002E-3</c:v>
                </c:pt>
                <c:pt idx="4664">
                  <c:v>3.1580000000000002E-3</c:v>
                </c:pt>
                <c:pt idx="4665">
                  <c:v>3.1510000000000002E-3</c:v>
                </c:pt>
                <c:pt idx="4666">
                  <c:v>3.1549999999999998E-3</c:v>
                </c:pt>
                <c:pt idx="4667">
                  <c:v>3.1619999999999999E-3</c:v>
                </c:pt>
                <c:pt idx="4668">
                  <c:v>3.1580000000000002E-3</c:v>
                </c:pt>
                <c:pt idx="4669">
                  <c:v>3.1549999999999998E-3</c:v>
                </c:pt>
                <c:pt idx="4670">
                  <c:v>3.1510000000000002E-3</c:v>
                </c:pt>
                <c:pt idx="4671">
                  <c:v>3.1549999999999998E-3</c:v>
                </c:pt>
                <c:pt idx="4672">
                  <c:v>3.1470000000000001E-3</c:v>
                </c:pt>
                <c:pt idx="4673">
                  <c:v>3.1470000000000001E-3</c:v>
                </c:pt>
                <c:pt idx="4674">
                  <c:v>3.1510000000000002E-3</c:v>
                </c:pt>
                <c:pt idx="4675">
                  <c:v>3.1549999999999998E-3</c:v>
                </c:pt>
                <c:pt idx="4676">
                  <c:v>3.1020000000000002E-3</c:v>
                </c:pt>
                <c:pt idx="4677">
                  <c:v>3.1129999999999999E-3</c:v>
                </c:pt>
                <c:pt idx="4678">
                  <c:v>3.1199999999999999E-3</c:v>
                </c:pt>
                <c:pt idx="4679">
                  <c:v>3.1619999999999999E-3</c:v>
                </c:pt>
                <c:pt idx="4680">
                  <c:v>3.1580000000000002E-3</c:v>
                </c:pt>
                <c:pt idx="4681">
                  <c:v>3.1580000000000002E-3</c:v>
                </c:pt>
                <c:pt idx="4682">
                  <c:v>3.166E-3</c:v>
                </c:pt>
                <c:pt idx="4683">
                  <c:v>3.166E-3</c:v>
                </c:pt>
                <c:pt idx="4684">
                  <c:v>3.1580000000000002E-3</c:v>
                </c:pt>
                <c:pt idx="4685">
                  <c:v>3.1619999999999999E-3</c:v>
                </c:pt>
                <c:pt idx="4686">
                  <c:v>3.1619999999999999E-3</c:v>
                </c:pt>
                <c:pt idx="4687">
                  <c:v>3.1770000000000001E-3</c:v>
                </c:pt>
                <c:pt idx="4688">
                  <c:v>3.1619999999999999E-3</c:v>
                </c:pt>
                <c:pt idx="4689">
                  <c:v>3.1580000000000002E-3</c:v>
                </c:pt>
                <c:pt idx="4690">
                  <c:v>3.1740000000000002E-3</c:v>
                </c:pt>
                <c:pt idx="4691">
                  <c:v>3.1580000000000002E-3</c:v>
                </c:pt>
                <c:pt idx="4692">
                  <c:v>3.1549999999999998E-3</c:v>
                </c:pt>
                <c:pt idx="4693">
                  <c:v>3.1770000000000001E-3</c:v>
                </c:pt>
                <c:pt idx="4694">
                  <c:v>3.1619999999999999E-3</c:v>
                </c:pt>
                <c:pt idx="4695">
                  <c:v>3.1740000000000002E-3</c:v>
                </c:pt>
                <c:pt idx="4696">
                  <c:v>3.2390000000000001E-3</c:v>
                </c:pt>
                <c:pt idx="4697">
                  <c:v>3.2230000000000002E-3</c:v>
                </c:pt>
                <c:pt idx="4698">
                  <c:v>3.2230000000000002E-3</c:v>
                </c:pt>
                <c:pt idx="4699">
                  <c:v>3.2160000000000001E-3</c:v>
                </c:pt>
                <c:pt idx="4700">
                  <c:v>3.2230000000000002E-3</c:v>
                </c:pt>
                <c:pt idx="4701">
                  <c:v>3.2230000000000002E-3</c:v>
                </c:pt>
                <c:pt idx="4702">
                  <c:v>3.2200000000000002E-3</c:v>
                </c:pt>
                <c:pt idx="4703">
                  <c:v>3.212E-3</c:v>
                </c:pt>
                <c:pt idx="4704">
                  <c:v>3.212E-3</c:v>
                </c:pt>
                <c:pt idx="4705">
                  <c:v>3.2269999999999998E-3</c:v>
                </c:pt>
                <c:pt idx="4706">
                  <c:v>3.2160000000000001E-3</c:v>
                </c:pt>
                <c:pt idx="4707">
                  <c:v>3.2200000000000002E-3</c:v>
                </c:pt>
                <c:pt idx="4708">
                  <c:v>3.2200000000000002E-3</c:v>
                </c:pt>
                <c:pt idx="4709">
                  <c:v>3.235E-3</c:v>
                </c:pt>
                <c:pt idx="4710">
                  <c:v>3.2230000000000002E-3</c:v>
                </c:pt>
                <c:pt idx="4711">
                  <c:v>3.2269999999999998E-3</c:v>
                </c:pt>
                <c:pt idx="4712">
                  <c:v>3.2269999999999998E-3</c:v>
                </c:pt>
                <c:pt idx="4713">
                  <c:v>3.2200000000000002E-3</c:v>
                </c:pt>
                <c:pt idx="4714">
                  <c:v>3.2230000000000002E-3</c:v>
                </c:pt>
                <c:pt idx="4715">
                  <c:v>3.2269999999999998E-3</c:v>
                </c:pt>
                <c:pt idx="4716">
                  <c:v>3.2200000000000002E-3</c:v>
                </c:pt>
                <c:pt idx="4717">
                  <c:v>3.2269999999999998E-3</c:v>
                </c:pt>
                <c:pt idx="4718">
                  <c:v>3.235E-3</c:v>
                </c:pt>
                <c:pt idx="4719">
                  <c:v>3.2200000000000002E-3</c:v>
                </c:pt>
                <c:pt idx="4720">
                  <c:v>3.2390000000000001E-3</c:v>
                </c:pt>
                <c:pt idx="4721">
                  <c:v>3.2269999999999998E-3</c:v>
                </c:pt>
                <c:pt idx="4722">
                  <c:v>3.2230000000000002E-3</c:v>
                </c:pt>
                <c:pt idx="4723">
                  <c:v>3.2269999999999998E-3</c:v>
                </c:pt>
                <c:pt idx="4724">
                  <c:v>3.235E-3</c:v>
                </c:pt>
                <c:pt idx="4725">
                  <c:v>3.2230000000000002E-3</c:v>
                </c:pt>
                <c:pt idx="4726">
                  <c:v>3.2160000000000001E-3</c:v>
                </c:pt>
                <c:pt idx="4727">
                  <c:v>3.2230000000000002E-3</c:v>
                </c:pt>
                <c:pt idx="4728">
                  <c:v>3.2269999999999998E-3</c:v>
                </c:pt>
                <c:pt idx="4729">
                  <c:v>3.2269999999999998E-3</c:v>
                </c:pt>
                <c:pt idx="4730">
                  <c:v>3.2269999999999998E-3</c:v>
                </c:pt>
                <c:pt idx="4731">
                  <c:v>3.2309999999999999E-3</c:v>
                </c:pt>
                <c:pt idx="4732">
                  <c:v>3.235E-3</c:v>
                </c:pt>
                <c:pt idx="4733">
                  <c:v>3.235E-3</c:v>
                </c:pt>
                <c:pt idx="4734">
                  <c:v>3.2160000000000001E-3</c:v>
                </c:pt>
                <c:pt idx="4735">
                  <c:v>3.235E-3</c:v>
                </c:pt>
                <c:pt idx="4736">
                  <c:v>3.2200000000000002E-3</c:v>
                </c:pt>
                <c:pt idx="4737">
                  <c:v>3.2269999999999998E-3</c:v>
                </c:pt>
                <c:pt idx="4738">
                  <c:v>3.2230000000000002E-3</c:v>
                </c:pt>
                <c:pt idx="4739">
                  <c:v>3.2230000000000002E-3</c:v>
                </c:pt>
                <c:pt idx="4740">
                  <c:v>3.2390000000000001E-3</c:v>
                </c:pt>
                <c:pt idx="4741">
                  <c:v>3.2429999999999998E-3</c:v>
                </c:pt>
                <c:pt idx="4742">
                  <c:v>3.2230000000000002E-3</c:v>
                </c:pt>
                <c:pt idx="4743">
                  <c:v>3.2200000000000002E-3</c:v>
                </c:pt>
                <c:pt idx="4744">
                  <c:v>3.2429999999999998E-3</c:v>
                </c:pt>
                <c:pt idx="4745">
                  <c:v>3.1280000000000001E-3</c:v>
                </c:pt>
                <c:pt idx="4746">
                  <c:v>3.1319999999999998E-3</c:v>
                </c:pt>
                <c:pt idx="4747">
                  <c:v>3.1280000000000001E-3</c:v>
                </c:pt>
                <c:pt idx="4748">
                  <c:v>3.1359999999999999E-3</c:v>
                </c:pt>
                <c:pt idx="4749">
                  <c:v>3.1359999999999999E-3</c:v>
                </c:pt>
                <c:pt idx="4750">
                  <c:v>3.1359999999999999E-3</c:v>
                </c:pt>
                <c:pt idx="4751">
                  <c:v>3.1389999999999999E-3</c:v>
                </c:pt>
                <c:pt idx="4752">
                  <c:v>3.1470000000000001E-3</c:v>
                </c:pt>
                <c:pt idx="4753">
                  <c:v>3.1470000000000001E-3</c:v>
                </c:pt>
                <c:pt idx="4754">
                  <c:v>3.1359999999999999E-3</c:v>
                </c:pt>
                <c:pt idx="4755">
                  <c:v>3.1389999999999999E-3</c:v>
                </c:pt>
                <c:pt idx="4756">
                  <c:v>3.143E-3</c:v>
                </c:pt>
                <c:pt idx="4757">
                  <c:v>3.1549999999999998E-3</c:v>
                </c:pt>
                <c:pt idx="4758">
                  <c:v>3.1470000000000001E-3</c:v>
                </c:pt>
                <c:pt idx="4759">
                  <c:v>3.1549999999999998E-3</c:v>
                </c:pt>
                <c:pt idx="4760">
                  <c:v>3.1389999999999999E-3</c:v>
                </c:pt>
                <c:pt idx="4761">
                  <c:v>3.1580000000000002E-3</c:v>
                </c:pt>
                <c:pt idx="4762">
                  <c:v>3.143E-3</c:v>
                </c:pt>
                <c:pt idx="4763">
                  <c:v>3.1510000000000002E-3</c:v>
                </c:pt>
                <c:pt idx="4764">
                  <c:v>3.1510000000000002E-3</c:v>
                </c:pt>
                <c:pt idx="4765">
                  <c:v>3.143E-3</c:v>
                </c:pt>
                <c:pt idx="4766">
                  <c:v>3.143E-3</c:v>
                </c:pt>
                <c:pt idx="4767">
                  <c:v>3.1389999999999999E-3</c:v>
                </c:pt>
                <c:pt idx="4768">
                  <c:v>3.1470000000000001E-3</c:v>
                </c:pt>
                <c:pt idx="4769">
                  <c:v>3.143E-3</c:v>
                </c:pt>
                <c:pt idx="4770">
                  <c:v>3.143E-3</c:v>
                </c:pt>
                <c:pt idx="4771">
                  <c:v>3.1510000000000002E-3</c:v>
                </c:pt>
                <c:pt idx="4772">
                  <c:v>3.1510000000000002E-3</c:v>
                </c:pt>
                <c:pt idx="4773">
                  <c:v>3.1549999999999998E-3</c:v>
                </c:pt>
                <c:pt idx="4774">
                  <c:v>3.1619999999999999E-3</c:v>
                </c:pt>
                <c:pt idx="4775">
                  <c:v>3.143E-3</c:v>
                </c:pt>
                <c:pt idx="4776">
                  <c:v>3.1470000000000001E-3</c:v>
                </c:pt>
                <c:pt idx="4777">
                  <c:v>3.143E-3</c:v>
                </c:pt>
                <c:pt idx="4778">
                  <c:v>3.1470000000000001E-3</c:v>
                </c:pt>
                <c:pt idx="4779">
                  <c:v>2.9390000000000002E-3</c:v>
                </c:pt>
                <c:pt idx="4780">
                  <c:v>2.921E-3</c:v>
                </c:pt>
                <c:pt idx="4781">
                  <c:v>2.911E-3</c:v>
                </c:pt>
                <c:pt idx="4782">
                  <c:v>2.8999999999999998E-3</c:v>
                </c:pt>
                <c:pt idx="4783">
                  <c:v>2.8999999999999998E-3</c:v>
                </c:pt>
                <c:pt idx="4784">
                  <c:v>2.8960000000000001E-3</c:v>
                </c:pt>
                <c:pt idx="4785">
                  <c:v>2.9069999999999999E-3</c:v>
                </c:pt>
                <c:pt idx="4786">
                  <c:v>2.8999999999999998E-3</c:v>
                </c:pt>
                <c:pt idx="4787">
                  <c:v>2.9069999999999999E-3</c:v>
                </c:pt>
                <c:pt idx="4788">
                  <c:v>2.9030000000000002E-3</c:v>
                </c:pt>
                <c:pt idx="4789">
                  <c:v>2.911E-3</c:v>
                </c:pt>
                <c:pt idx="4790">
                  <c:v>2.9250000000000001E-3</c:v>
                </c:pt>
                <c:pt idx="4791">
                  <c:v>2.9350000000000001E-3</c:v>
                </c:pt>
                <c:pt idx="4792">
                  <c:v>2.9350000000000001E-3</c:v>
                </c:pt>
                <c:pt idx="4793">
                  <c:v>2.9350000000000001E-3</c:v>
                </c:pt>
                <c:pt idx="4794">
                  <c:v>2.9459999999999998E-3</c:v>
                </c:pt>
                <c:pt idx="4795">
                  <c:v>2.9390000000000002E-3</c:v>
                </c:pt>
                <c:pt idx="4796">
                  <c:v>2.9529999999999999E-3</c:v>
                </c:pt>
                <c:pt idx="4797">
                  <c:v>2.9529999999999999E-3</c:v>
                </c:pt>
                <c:pt idx="4798">
                  <c:v>2.9489999999999998E-3</c:v>
                </c:pt>
                <c:pt idx="4799">
                  <c:v>2.9459999999999998E-3</c:v>
                </c:pt>
                <c:pt idx="4800">
                  <c:v>2.9489999999999998E-3</c:v>
                </c:pt>
                <c:pt idx="4801">
                  <c:v>2.9489999999999998E-3</c:v>
                </c:pt>
                <c:pt idx="4802">
                  <c:v>2.9390000000000002E-3</c:v>
                </c:pt>
                <c:pt idx="4803">
                  <c:v>2.9459999999999998E-3</c:v>
                </c:pt>
                <c:pt idx="4804">
                  <c:v>2.9390000000000002E-3</c:v>
                </c:pt>
                <c:pt idx="4805">
                  <c:v>2.9489999999999998E-3</c:v>
                </c:pt>
                <c:pt idx="4806">
                  <c:v>2.9489999999999998E-3</c:v>
                </c:pt>
                <c:pt idx="4807">
                  <c:v>2.9489999999999998E-3</c:v>
                </c:pt>
                <c:pt idx="4808">
                  <c:v>2.9529999999999999E-3</c:v>
                </c:pt>
                <c:pt idx="4809">
                  <c:v>2.9529999999999999E-3</c:v>
                </c:pt>
                <c:pt idx="4810">
                  <c:v>2.9529999999999999E-3</c:v>
                </c:pt>
                <c:pt idx="4811">
                  <c:v>2.9489999999999998E-3</c:v>
                </c:pt>
                <c:pt idx="4812">
                  <c:v>2.9489999999999998E-3</c:v>
                </c:pt>
                <c:pt idx="4813">
                  <c:v>2.9529999999999999E-3</c:v>
                </c:pt>
                <c:pt idx="4814">
                  <c:v>2.9489999999999998E-3</c:v>
                </c:pt>
                <c:pt idx="4815">
                  <c:v>2.9529999999999999E-3</c:v>
                </c:pt>
                <c:pt idx="4816">
                  <c:v>3.003E-3</c:v>
                </c:pt>
                <c:pt idx="4817">
                  <c:v>3.003E-3</c:v>
                </c:pt>
                <c:pt idx="4818">
                  <c:v>3.003E-3</c:v>
                </c:pt>
                <c:pt idx="4819">
                  <c:v>2.9989999999999999E-3</c:v>
                </c:pt>
                <c:pt idx="4820">
                  <c:v>3.003E-3</c:v>
                </c:pt>
                <c:pt idx="4821">
                  <c:v>3.003E-3</c:v>
                </c:pt>
                <c:pt idx="4822">
                  <c:v>3.003E-3</c:v>
                </c:pt>
                <c:pt idx="4823">
                  <c:v>2.9989999999999999E-3</c:v>
                </c:pt>
                <c:pt idx="4824">
                  <c:v>3.006E-3</c:v>
                </c:pt>
                <c:pt idx="4825">
                  <c:v>2.9989999999999999E-3</c:v>
                </c:pt>
                <c:pt idx="4826">
                  <c:v>2.996E-3</c:v>
                </c:pt>
                <c:pt idx="4827">
                  <c:v>3.003E-3</c:v>
                </c:pt>
                <c:pt idx="4828">
                  <c:v>3.003E-3</c:v>
                </c:pt>
                <c:pt idx="4829">
                  <c:v>3.0100000000000001E-3</c:v>
                </c:pt>
                <c:pt idx="4830">
                  <c:v>3.006E-3</c:v>
                </c:pt>
                <c:pt idx="4831">
                  <c:v>3.003E-3</c:v>
                </c:pt>
                <c:pt idx="4832">
                  <c:v>2.758E-3</c:v>
                </c:pt>
                <c:pt idx="4833">
                  <c:v>2.7880000000000001E-3</c:v>
                </c:pt>
                <c:pt idx="4834">
                  <c:v>2.8010000000000001E-3</c:v>
                </c:pt>
                <c:pt idx="4835">
                  <c:v>2.8080000000000002E-3</c:v>
                </c:pt>
                <c:pt idx="4836">
                  <c:v>2.8110000000000001E-3</c:v>
                </c:pt>
                <c:pt idx="4837">
                  <c:v>2.8040000000000001E-3</c:v>
                </c:pt>
                <c:pt idx="4838">
                  <c:v>2.8110000000000001E-3</c:v>
                </c:pt>
                <c:pt idx="4839">
                  <c:v>2.8040000000000001E-3</c:v>
                </c:pt>
                <c:pt idx="4840">
                  <c:v>2.8140000000000001E-3</c:v>
                </c:pt>
                <c:pt idx="4841">
                  <c:v>2.8110000000000001E-3</c:v>
                </c:pt>
                <c:pt idx="4842">
                  <c:v>2.8110000000000001E-3</c:v>
                </c:pt>
                <c:pt idx="4843">
                  <c:v>2.8210000000000002E-3</c:v>
                </c:pt>
                <c:pt idx="4844">
                  <c:v>2.8180000000000002E-3</c:v>
                </c:pt>
                <c:pt idx="4845">
                  <c:v>2.8279999999999998E-3</c:v>
                </c:pt>
                <c:pt idx="4846">
                  <c:v>2.8249999999999998E-3</c:v>
                </c:pt>
                <c:pt idx="4847">
                  <c:v>2.8249999999999998E-3</c:v>
                </c:pt>
                <c:pt idx="4848">
                  <c:v>2.8180000000000002E-3</c:v>
                </c:pt>
                <c:pt idx="4849">
                  <c:v>2.8180000000000002E-3</c:v>
                </c:pt>
                <c:pt idx="4850">
                  <c:v>2.8249999999999998E-3</c:v>
                </c:pt>
                <c:pt idx="4851">
                  <c:v>2.8210000000000002E-3</c:v>
                </c:pt>
                <c:pt idx="4852">
                  <c:v>2.8210000000000002E-3</c:v>
                </c:pt>
                <c:pt idx="4853">
                  <c:v>2.8349999999999998E-3</c:v>
                </c:pt>
                <c:pt idx="4854">
                  <c:v>2.8319999999999999E-3</c:v>
                </c:pt>
                <c:pt idx="4855">
                  <c:v>2.8349999999999998E-3</c:v>
                </c:pt>
                <c:pt idx="4856">
                  <c:v>2.8349999999999998E-3</c:v>
                </c:pt>
                <c:pt idx="4857">
                  <c:v>2.8279999999999998E-3</c:v>
                </c:pt>
                <c:pt idx="4858">
                  <c:v>2.8379999999999998E-3</c:v>
                </c:pt>
                <c:pt idx="4859">
                  <c:v>2.8279999999999998E-3</c:v>
                </c:pt>
                <c:pt idx="4860">
                  <c:v>2.8249999999999998E-3</c:v>
                </c:pt>
                <c:pt idx="4861">
                  <c:v>2.8279999999999998E-3</c:v>
                </c:pt>
                <c:pt idx="4862">
                  <c:v>2.8319999999999999E-3</c:v>
                </c:pt>
                <c:pt idx="4863">
                  <c:v>2.8349999999999998E-3</c:v>
                </c:pt>
                <c:pt idx="4864">
                  <c:v>2.8249999999999998E-3</c:v>
                </c:pt>
                <c:pt idx="4865">
                  <c:v>2.8419999999999999E-3</c:v>
                </c:pt>
                <c:pt idx="4866">
                  <c:v>2.8379999999999998E-3</c:v>
                </c:pt>
                <c:pt idx="4867">
                  <c:v>2.8449999999999999E-3</c:v>
                </c:pt>
                <c:pt idx="4868">
                  <c:v>2.8449999999999999E-3</c:v>
                </c:pt>
                <c:pt idx="4869">
                  <c:v>2.8449999999999999E-3</c:v>
                </c:pt>
                <c:pt idx="4870">
                  <c:v>2.8549999999999999E-3</c:v>
                </c:pt>
                <c:pt idx="4871">
                  <c:v>2.8419999999999999E-3</c:v>
                </c:pt>
                <c:pt idx="4872">
                  <c:v>2.8449999999999999E-3</c:v>
                </c:pt>
                <c:pt idx="4873">
                  <c:v>2.8549999999999999E-3</c:v>
                </c:pt>
                <c:pt idx="4874">
                  <c:v>2.8419999999999999E-3</c:v>
                </c:pt>
                <c:pt idx="4875">
                  <c:v>2.8349999999999998E-3</c:v>
                </c:pt>
                <c:pt idx="4876">
                  <c:v>2.8379999999999998E-3</c:v>
                </c:pt>
                <c:pt idx="4877">
                  <c:v>2.8419999999999999E-3</c:v>
                </c:pt>
                <c:pt idx="4878">
                  <c:v>2.8449999999999999E-3</c:v>
                </c:pt>
                <c:pt idx="4879">
                  <c:v>2.8419999999999999E-3</c:v>
                </c:pt>
                <c:pt idx="4880">
                  <c:v>2.8449999999999999E-3</c:v>
                </c:pt>
                <c:pt idx="4881">
                  <c:v>2.849E-3</c:v>
                </c:pt>
                <c:pt idx="4882">
                  <c:v>2.8419999999999999E-3</c:v>
                </c:pt>
                <c:pt idx="4883">
                  <c:v>2.8379999999999998E-3</c:v>
                </c:pt>
                <c:pt idx="4884">
                  <c:v>2.8549999999999999E-3</c:v>
                </c:pt>
                <c:pt idx="4885">
                  <c:v>2.8519999999999999E-3</c:v>
                </c:pt>
                <c:pt idx="4886">
                  <c:v>2.8449999999999999E-3</c:v>
                </c:pt>
                <c:pt idx="4887">
                  <c:v>2.859E-3</c:v>
                </c:pt>
                <c:pt idx="4888">
                  <c:v>2.849E-3</c:v>
                </c:pt>
                <c:pt idx="4889">
                  <c:v>2.849E-3</c:v>
                </c:pt>
                <c:pt idx="4890">
                  <c:v>2.849E-3</c:v>
                </c:pt>
                <c:pt idx="4891">
                  <c:v>2.8549999999999999E-3</c:v>
                </c:pt>
                <c:pt idx="4892">
                  <c:v>2.862E-3</c:v>
                </c:pt>
                <c:pt idx="4893">
                  <c:v>2.8549999999999999E-3</c:v>
                </c:pt>
                <c:pt idx="4894">
                  <c:v>2.8549999999999999E-3</c:v>
                </c:pt>
                <c:pt idx="4895">
                  <c:v>2.8519999999999999E-3</c:v>
                </c:pt>
                <c:pt idx="4896">
                  <c:v>2.862E-3</c:v>
                </c:pt>
                <c:pt idx="4897">
                  <c:v>2.8519999999999999E-3</c:v>
                </c:pt>
                <c:pt idx="4898">
                  <c:v>2.862E-3</c:v>
                </c:pt>
                <c:pt idx="4899">
                  <c:v>2.8519999999999999E-3</c:v>
                </c:pt>
                <c:pt idx="4900">
                  <c:v>2.849E-3</c:v>
                </c:pt>
                <c:pt idx="4901">
                  <c:v>2.862E-3</c:v>
                </c:pt>
                <c:pt idx="4902">
                  <c:v>2.8660000000000001E-3</c:v>
                </c:pt>
                <c:pt idx="4903">
                  <c:v>2.8449999999999999E-3</c:v>
                </c:pt>
                <c:pt idx="4904">
                  <c:v>2.8349999999999998E-3</c:v>
                </c:pt>
                <c:pt idx="4905">
                  <c:v>2.8379999999999998E-3</c:v>
                </c:pt>
                <c:pt idx="4906">
                  <c:v>2.8419999999999999E-3</c:v>
                </c:pt>
                <c:pt idx="4907">
                  <c:v>2.8379999999999998E-3</c:v>
                </c:pt>
                <c:pt idx="4908">
                  <c:v>2.8419999999999999E-3</c:v>
                </c:pt>
                <c:pt idx="4909">
                  <c:v>2.8379999999999998E-3</c:v>
                </c:pt>
                <c:pt idx="4910">
                  <c:v>2.8419999999999999E-3</c:v>
                </c:pt>
                <c:pt idx="4911">
                  <c:v>2.8419999999999999E-3</c:v>
                </c:pt>
                <c:pt idx="4912">
                  <c:v>2.8419999999999999E-3</c:v>
                </c:pt>
                <c:pt idx="4913">
                  <c:v>2.8419999999999999E-3</c:v>
                </c:pt>
                <c:pt idx="4914">
                  <c:v>2.8419999999999999E-3</c:v>
                </c:pt>
                <c:pt idx="4915">
                  <c:v>2.8419999999999999E-3</c:v>
                </c:pt>
                <c:pt idx="4916">
                  <c:v>2.849E-3</c:v>
                </c:pt>
                <c:pt idx="4917">
                  <c:v>2.8449999999999999E-3</c:v>
                </c:pt>
                <c:pt idx="4918">
                  <c:v>2.8449999999999999E-3</c:v>
                </c:pt>
                <c:pt idx="4919">
                  <c:v>2.8449999999999999E-3</c:v>
                </c:pt>
                <c:pt idx="4920">
                  <c:v>2.8419999999999999E-3</c:v>
                </c:pt>
                <c:pt idx="4921">
                  <c:v>2.8449999999999999E-3</c:v>
                </c:pt>
                <c:pt idx="4922">
                  <c:v>2.849E-3</c:v>
                </c:pt>
                <c:pt idx="4923">
                  <c:v>2.8419999999999999E-3</c:v>
                </c:pt>
                <c:pt idx="4924">
                  <c:v>2.8379999999999998E-3</c:v>
                </c:pt>
                <c:pt idx="4925">
                  <c:v>2.8379999999999998E-3</c:v>
                </c:pt>
                <c:pt idx="4926">
                  <c:v>2.8379999999999998E-3</c:v>
                </c:pt>
                <c:pt idx="4927">
                  <c:v>2.8379999999999998E-3</c:v>
                </c:pt>
                <c:pt idx="4928">
                  <c:v>2.8349999999999998E-3</c:v>
                </c:pt>
                <c:pt idx="4929">
                  <c:v>2.8449999999999999E-3</c:v>
                </c:pt>
                <c:pt idx="4930">
                  <c:v>2.8449999999999999E-3</c:v>
                </c:pt>
                <c:pt idx="4931">
                  <c:v>2.8419999999999999E-3</c:v>
                </c:pt>
                <c:pt idx="4932">
                  <c:v>2.8349999999999998E-3</c:v>
                </c:pt>
                <c:pt idx="4933">
                  <c:v>2.8349999999999998E-3</c:v>
                </c:pt>
                <c:pt idx="4934">
                  <c:v>2.8210000000000002E-3</c:v>
                </c:pt>
                <c:pt idx="4935">
                  <c:v>2.8379999999999998E-3</c:v>
                </c:pt>
                <c:pt idx="4936">
                  <c:v>2.8419999999999999E-3</c:v>
                </c:pt>
                <c:pt idx="4937">
                  <c:v>2.8349999999999998E-3</c:v>
                </c:pt>
                <c:pt idx="4938">
                  <c:v>2.8419999999999999E-3</c:v>
                </c:pt>
                <c:pt idx="4939">
                  <c:v>2.8180000000000002E-3</c:v>
                </c:pt>
                <c:pt idx="4940">
                  <c:v>2.8180000000000002E-3</c:v>
                </c:pt>
                <c:pt idx="4941">
                  <c:v>2.8140000000000001E-3</c:v>
                </c:pt>
                <c:pt idx="4942">
                  <c:v>2.8140000000000001E-3</c:v>
                </c:pt>
                <c:pt idx="4943">
                  <c:v>2.8140000000000001E-3</c:v>
                </c:pt>
                <c:pt idx="4944">
                  <c:v>2.8210000000000002E-3</c:v>
                </c:pt>
                <c:pt idx="4945">
                  <c:v>2.8110000000000001E-3</c:v>
                </c:pt>
                <c:pt idx="4946">
                  <c:v>2.8140000000000001E-3</c:v>
                </c:pt>
                <c:pt idx="4947">
                  <c:v>2.8110000000000001E-3</c:v>
                </c:pt>
                <c:pt idx="4948">
                  <c:v>2.8180000000000002E-3</c:v>
                </c:pt>
                <c:pt idx="4949">
                  <c:v>2.8140000000000001E-3</c:v>
                </c:pt>
                <c:pt idx="4950">
                  <c:v>2.8249999999999998E-3</c:v>
                </c:pt>
                <c:pt idx="4951">
                  <c:v>2.8180000000000002E-3</c:v>
                </c:pt>
                <c:pt idx="4952">
                  <c:v>2.8180000000000002E-3</c:v>
                </c:pt>
                <c:pt idx="4953">
                  <c:v>2.8140000000000001E-3</c:v>
                </c:pt>
                <c:pt idx="4954">
                  <c:v>2.8279999999999998E-3</c:v>
                </c:pt>
                <c:pt idx="4955">
                  <c:v>2.8180000000000002E-3</c:v>
                </c:pt>
                <c:pt idx="4956">
                  <c:v>2.8080000000000002E-3</c:v>
                </c:pt>
                <c:pt idx="4957">
                  <c:v>2.8210000000000002E-3</c:v>
                </c:pt>
                <c:pt idx="4958">
                  <c:v>2.8140000000000001E-3</c:v>
                </c:pt>
                <c:pt idx="4959">
                  <c:v>2.8110000000000001E-3</c:v>
                </c:pt>
                <c:pt idx="4960">
                  <c:v>2.8210000000000002E-3</c:v>
                </c:pt>
                <c:pt idx="4961">
                  <c:v>2.8180000000000002E-3</c:v>
                </c:pt>
                <c:pt idx="4962">
                  <c:v>2.8210000000000002E-3</c:v>
                </c:pt>
                <c:pt idx="4963">
                  <c:v>2.8140000000000001E-3</c:v>
                </c:pt>
                <c:pt idx="4964">
                  <c:v>2.8110000000000001E-3</c:v>
                </c:pt>
                <c:pt idx="4965">
                  <c:v>2.8210000000000002E-3</c:v>
                </c:pt>
                <c:pt idx="4966">
                  <c:v>2.8110000000000001E-3</c:v>
                </c:pt>
                <c:pt idx="4967">
                  <c:v>2.8279999999999998E-3</c:v>
                </c:pt>
                <c:pt idx="4968">
                  <c:v>2.8180000000000002E-3</c:v>
                </c:pt>
                <c:pt idx="4969">
                  <c:v>2.8249999999999998E-3</c:v>
                </c:pt>
                <c:pt idx="4970">
                  <c:v>2.8140000000000001E-3</c:v>
                </c:pt>
                <c:pt idx="4971">
                  <c:v>2.8140000000000001E-3</c:v>
                </c:pt>
                <c:pt idx="4972">
                  <c:v>2.8180000000000002E-3</c:v>
                </c:pt>
                <c:pt idx="4973">
                  <c:v>2.8140000000000001E-3</c:v>
                </c:pt>
                <c:pt idx="4974">
                  <c:v>2.8110000000000001E-3</c:v>
                </c:pt>
                <c:pt idx="4975">
                  <c:v>2.8110000000000001E-3</c:v>
                </c:pt>
                <c:pt idx="4976">
                  <c:v>2.8249999999999998E-3</c:v>
                </c:pt>
                <c:pt idx="4977">
                  <c:v>2.8140000000000001E-3</c:v>
                </c:pt>
                <c:pt idx="4978">
                  <c:v>2.8249999999999998E-3</c:v>
                </c:pt>
                <c:pt idx="4979">
                  <c:v>2.8180000000000002E-3</c:v>
                </c:pt>
                <c:pt idx="4980">
                  <c:v>2.8180000000000002E-3</c:v>
                </c:pt>
                <c:pt idx="4981">
                  <c:v>2.8210000000000002E-3</c:v>
                </c:pt>
                <c:pt idx="4982">
                  <c:v>2.8319999999999999E-3</c:v>
                </c:pt>
                <c:pt idx="4983">
                  <c:v>2.8249999999999998E-3</c:v>
                </c:pt>
                <c:pt idx="4984">
                  <c:v>2.8140000000000001E-3</c:v>
                </c:pt>
                <c:pt idx="4985">
                  <c:v>2.8249999999999998E-3</c:v>
                </c:pt>
                <c:pt idx="4986">
                  <c:v>2.8110000000000001E-3</c:v>
                </c:pt>
                <c:pt idx="4987">
                  <c:v>2.8110000000000001E-3</c:v>
                </c:pt>
                <c:pt idx="4988">
                  <c:v>2.8040000000000001E-3</c:v>
                </c:pt>
                <c:pt idx="4989">
                  <c:v>2.8140000000000001E-3</c:v>
                </c:pt>
                <c:pt idx="4990">
                  <c:v>2.8180000000000002E-3</c:v>
                </c:pt>
                <c:pt idx="4991">
                  <c:v>2.8210000000000002E-3</c:v>
                </c:pt>
                <c:pt idx="4992">
                  <c:v>2.8210000000000002E-3</c:v>
                </c:pt>
                <c:pt idx="4993">
                  <c:v>2.8279999999999998E-3</c:v>
                </c:pt>
                <c:pt idx="4994">
                  <c:v>2.8180000000000002E-3</c:v>
                </c:pt>
                <c:pt idx="4995">
                  <c:v>2.8110000000000001E-3</c:v>
                </c:pt>
                <c:pt idx="4996">
                  <c:v>2.8210000000000002E-3</c:v>
                </c:pt>
                <c:pt idx="4997">
                  <c:v>2.8249999999999998E-3</c:v>
                </c:pt>
                <c:pt idx="4998">
                  <c:v>2.8140000000000001E-3</c:v>
                </c:pt>
                <c:pt idx="4999">
                  <c:v>2.8180000000000002E-3</c:v>
                </c:pt>
                <c:pt idx="5000">
                  <c:v>2.8140000000000001E-3</c:v>
                </c:pt>
                <c:pt idx="5001">
                  <c:v>2.8319999999999999E-3</c:v>
                </c:pt>
                <c:pt idx="5002">
                  <c:v>2.8249999999999998E-3</c:v>
                </c:pt>
                <c:pt idx="5003">
                  <c:v>2.8140000000000001E-3</c:v>
                </c:pt>
                <c:pt idx="5004">
                  <c:v>2.8110000000000001E-3</c:v>
                </c:pt>
                <c:pt idx="5005">
                  <c:v>2.8140000000000001E-3</c:v>
                </c:pt>
                <c:pt idx="5006">
                  <c:v>2.8210000000000002E-3</c:v>
                </c:pt>
                <c:pt idx="5007">
                  <c:v>2.8180000000000002E-3</c:v>
                </c:pt>
                <c:pt idx="5008">
                  <c:v>2.8279999999999998E-3</c:v>
                </c:pt>
                <c:pt idx="5009">
                  <c:v>2.8180000000000002E-3</c:v>
                </c:pt>
                <c:pt idx="5010">
                  <c:v>2.8110000000000001E-3</c:v>
                </c:pt>
                <c:pt idx="5011">
                  <c:v>2.8110000000000001E-3</c:v>
                </c:pt>
                <c:pt idx="5012">
                  <c:v>2.8080000000000002E-3</c:v>
                </c:pt>
                <c:pt idx="5013">
                  <c:v>2.8249999999999998E-3</c:v>
                </c:pt>
                <c:pt idx="5014">
                  <c:v>2.8210000000000002E-3</c:v>
                </c:pt>
                <c:pt idx="5015">
                  <c:v>2.8140000000000001E-3</c:v>
                </c:pt>
                <c:pt idx="5016">
                  <c:v>2.8140000000000001E-3</c:v>
                </c:pt>
                <c:pt idx="5017">
                  <c:v>2.8210000000000002E-3</c:v>
                </c:pt>
                <c:pt idx="5018">
                  <c:v>2.8210000000000002E-3</c:v>
                </c:pt>
                <c:pt idx="5019">
                  <c:v>2.8140000000000001E-3</c:v>
                </c:pt>
                <c:pt idx="5020">
                  <c:v>2.8140000000000001E-3</c:v>
                </c:pt>
                <c:pt idx="5021">
                  <c:v>2.8180000000000002E-3</c:v>
                </c:pt>
                <c:pt idx="5022">
                  <c:v>2.8080000000000002E-3</c:v>
                </c:pt>
                <c:pt idx="5023">
                  <c:v>2.8279999999999998E-3</c:v>
                </c:pt>
                <c:pt idx="5024">
                  <c:v>2.8140000000000001E-3</c:v>
                </c:pt>
                <c:pt idx="5025">
                  <c:v>2.8110000000000001E-3</c:v>
                </c:pt>
                <c:pt idx="5026">
                  <c:v>2.8180000000000002E-3</c:v>
                </c:pt>
                <c:pt idx="5027">
                  <c:v>2.8180000000000002E-3</c:v>
                </c:pt>
                <c:pt idx="5028">
                  <c:v>2.8319999999999999E-3</c:v>
                </c:pt>
                <c:pt idx="5029">
                  <c:v>2.8110000000000001E-3</c:v>
                </c:pt>
                <c:pt idx="5030">
                  <c:v>2.8140000000000001E-3</c:v>
                </c:pt>
                <c:pt idx="5031">
                  <c:v>2.8180000000000002E-3</c:v>
                </c:pt>
                <c:pt idx="5032">
                  <c:v>2.8319999999999999E-3</c:v>
                </c:pt>
                <c:pt idx="5033">
                  <c:v>2.8140000000000001E-3</c:v>
                </c:pt>
                <c:pt idx="5034">
                  <c:v>2.8319999999999999E-3</c:v>
                </c:pt>
                <c:pt idx="5035">
                  <c:v>2.8110000000000001E-3</c:v>
                </c:pt>
                <c:pt idx="5036">
                  <c:v>2.8180000000000002E-3</c:v>
                </c:pt>
                <c:pt idx="5037">
                  <c:v>2.8210000000000002E-3</c:v>
                </c:pt>
                <c:pt idx="5038">
                  <c:v>2.8279999999999998E-3</c:v>
                </c:pt>
                <c:pt idx="5039">
                  <c:v>2.8279999999999998E-3</c:v>
                </c:pt>
                <c:pt idx="5040">
                  <c:v>2.8180000000000002E-3</c:v>
                </c:pt>
                <c:pt idx="5041">
                  <c:v>2.8140000000000001E-3</c:v>
                </c:pt>
                <c:pt idx="5042">
                  <c:v>2.8110000000000001E-3</c:v>
                </c:pt>
                <c:pt idx="5043">
                  <c:v>2.8140000000000001E-3</c:v>
                </c:pt>
                <c:pt idx="5044">
                  <c:v>2.8210000000000002E-3</c:v>
                </c:pt>
                <c:pt idx="5045">
                  <c:v>2.8279999999999998E-3</c:v>
                </c:pt>
                <c:pt idx="5046">
                  <c:v>2.8140000000000001E-3</c:v>
                </c:pt>
                <c:pt idx="5047">
                  <c:v>2.8140000000000001E-3</c:v>
                </c:pt>
                <c:pt idx="5048">
                  <c:v>2.8140000000000001E-3</c:v>
                </c:pt>
                <c:pt idx="5049">
                  <c:v>2.8249999999999998E-3</c:v>
                </c:pt>
                <c:pt idx="5050">
                  <c:v>2.8110000000000001E-3</c:v>
                </c:pt>
                <c:pt idx="5051">
                  <c:v>2.8319999999999999E-3</c:v>
                </c:pt>
                <c:pt idx="5052">
                  <c:v>2.8210000000000002E-3</c:v>
                </c:pt>
                <c:pt idx="5053">
                  <c:v>2.8180000000000002E-3</c:v>
                </c:pt>
                <c:pt idx="5054">
                  <c:v>2.8249999999999998E-3</c:v>
                </c:pt>
                <c:pt idx="5055">
                  <c:v>2.8319999999999999E-3</c:v>
                </c:pt>
                <c:pt idx="5056">
                  <c:v>2.8349999999999998E-3</c:v>
                </c:pt>
                <c:pt idx="5057">
                  <c:v>2.8210000000000002E-3</c:v>
                </c:pt>
                <c:pt idx="5058">
                  <c:v>2.8279999999999998E-3</c:v>
                </c:pt>
                <c:pt idx="5059">
                  <c:v>2.8379999999999998E-3</c:v>
                </c:pt>
                <c:pt idx="5060">
                  <c:v>2.8279999999999998E-3</c:v>
                </c:pt>
                <c:pt idx="5061">
                  <c:v>2.8249999999999998E-3</c:v>
                </c:pt>
                <c:pt idx="5062">
                  <c:v>2.8279999999999998E-3</c:v>
                </c:pt>
                <c:pt idx="5063">
                  <c:v>2.849E-3</c:v>
                </c:pt>
                <c:pt idx="5064">
                  <c:v>2.8379999999999998E-3</c:v>
                </c:pt>
                <c:pt idx="5065">
                  <c:v>2.8379999999999998E-3</c:v>
                </c:pt>
                <c:pt idx="5066">
                  <c:v>2.8319999999999999E-3</c:v>
                </c:pt>
                <c:pt idx="5067">
                  <c:v>2.8349999999999998E-3</c:v>
                </c:pt>
                <c:pt idx="5068">
                  <c:v>2.8349999999999998E-3</c:v>
                </c:pt>
                <c:pt idx="5069">
                  <c:v>2.8419999999999999E-3</c:v>
                </c:pt>
                <c:pt idx="5070">
                  <c:v>2.8379999999999998E-3</c:v>
                </c:pt>
                <c:pt idx="5071">
                  <c:v>2.8379999999999998E-3</c:v>
                </c:pt>
                <c:pt idx="5072">
                  <c:v>2.8249999999999998E-3</c:v>
                </c:pt>
                <c:pt idx="5073">
                  <c:v>2.8279999999999998E-3</c:v>
                </c:pt>
                <c:pt idx="5074">
                  <c:v>2.8379999999999998E-3</c:v>
                </c:pt>
                <c:pt idx="5075">
                  <c:v>2.8349999999999998E-3</c:v>
                </c:pt>
                <c:pt idx="5076">
                  <c:v>2.8379999999999998E-3</c:v>
                </c:pt>
                <c:pt idx="5077">
                  <c:v>2.8379999999999998E-3</c:v>
                </c:pt>
                <c:pt idx="5078">
                  <c:v>2.8180000000000002E-3</c:v>
                </c:pt>
                <c:pt idx="5079">
                  <c:v>2.8379999999999998E-3</c:v>
                </c:pt>
                <c:pt idx="5080">
                  <c:v>2.8210000000000002E-3</c:v>
                </c:pt>
                <c:pt idx="5081">
                  <c:v>2.8379999999999998E-3</c:v>
                </c:pt>
                <c:pt idx="5082">
                  <c:v>2.8419999999999999E-3</c:v>
                </c:pt>
                <c:pt idx="5083">
                  <c:v>2.8349999999999998E-3</c:v>
                </c:pt>
                <c:pt idx="5084">
                  <c:v>2.8349999999999998E-3</c:v>
                </c:pt>
                <c:pt idx="5085">
                  <c:v>2.8349999999999998E-3</c:v>
                </c:pt>
                <c:pt idx="5086">
                  <c:v>2.8419999999999999E-3</c:v>
                </c:pt>
                <c:pt idx="5087">
                  <c:v>2.8379999999999998E-3</c:v>
                </c:pt>
                <c:pt idx="5088">
                  <c:v>2.8349999999999998E-3</c:v>
                </c:pt>
                <c:pt idx="5089">
                  <c:v>2.8349999999999998E-3</c:v>
                </c:pt>
                <c:pt idx="5090">
                  <c:v>2.8419999999999999E-3</c:v>
                </c:pt>
                <c:pt idx="5091">
                  <c:v>2.8419999999999999E-3</c:v>
                </c:pt>
                <c:pt idx="5092">
                  <c:v>2.8349999999999998E-3</c:v>
                </c:pt>
                <c:pt idx="5093">
                  <c:v>2.8419999999999999E-3</c:v>
                </c:pt>
                <c:pt idx="5094">
                  <c:v>2.8419999999999999E-3</c:v>
                </c:pt>
                <c:pt idx="5095">
                  <c:v>2.849E-3</c:v>
                </c:pt>
                <c:pt idx="5096">
                  <c:v>2.8349999999999998E-3</c:v>
                </c:pt>
                <c:pt idx="5097">
                  <c:v>2.8519999999999999E-3</c:v>
                </c:pt>
                <c:pt idx="5098">
                  <c:v>2.849E-3</c:v>
                </c:pt>
                <c:pt idx="5099">
                  <c:v>2.8349999999999998E-3</c:v>
                </c:pt>
                <c:pt idx="5100">
                  <c:v>2.8379999999999998E-3</c:v>
                </c:pt>
                <c:pt idx="5101">
                  <c:v>2.8319999999999999E-3</c:v>
                </c:pt>
                <c:pt idx="5102">
                  <c:v>2.8449999999999999E-3</c:v>
                </c:pt>
                <c:pt idx="5103">
                  <c:v>2.869E-3</c:v>
                </c:pt>
                <c:pt idx="5104">
                  <c:v>2.8660000000000001E-3</c:v>
                </c:pt>
                <c:pt idx="5105">
                  <c:v>2.8760000000000001E-3</c:v>
                </c:pt>
                <c:pt idx="5106">
                  <c:v>2.8860000000000001E-3</c:v>
                </c:pt>
                <c:pt idx="5107">
                  <c:v>2.8999999999999998E-3</c:v>
                </c:pt>
                <c:pt idx="5108">
                  <c:v>2.921E-3</c:v>
                </c:pt>
                <c:pt idx="5109">
                  <c:v>2.9250000000000001E-3</c:v>
                </c:pt>
                <c:pt idx="5110">
                  <c:v>2.9139999999999999E-3</c:v>
                </c:pt>
                <c:pt idx="5111">
                  <c:v>2.918E-3</c:v>
                </c:pt>
                <c:pt idx="5112">
                  <c:v>2.921E-3</c:v>
                </c:pt>
                <c:pt idx="5113">
                  <c:v>2.911E-3</c:v>
                </c:pt>
                <c:pt idx="5114">
                  <c:v>2.921E-3</c:v>
                </c:pt>
                <c:pt idx="5115">
                  <c:v>2.918E-3</c:v>
                </c:pt>
                <c:pt idx="5116">
                  <c:v>2.918E-3</c:v>
                </c:pt>
                <c:pt idx="5117">
                  <c:v>2.9069999999999999E-3</c:v>
                </c:pt>
                <c:pt idx="5118">
                  <c:v>2.9030000000000002E-3</c:v>
                </c:pt>
                <c:pt idx="5119">
                  <c:v>2.921E-3</c:v>
                </c:pt>
                <c:pt idx="5120">
                  <c:v>2.918E-3</c:v>
                </c:pt>
                <c:pt idx="5121">
                  <c:v>2.918E-3</c:v>
                </c:pt>
                <c:pt idx="5122">
                  <c:v>2.928E-3</c:v>
                </c:pt>
                <c:pt idx="5123">
                  <c:v>2.918E-3</c:v>
                </c:pt>
                <c:pt idx="5124">
                  <c:v>2.918E-3</c:v>
                </c:pt>
                <c:pt idx="5125">
                  <c:v>2.921E-3</c:v>
                </c:pt>
                <c:pt idx="5126">
                  <c:v>2.918E-3</c:v>
                </c:pt>
                <c:pt idx="5127">
                  <c:v>2.9139999999999999E-3</c:v>
                </c:pt>
                <c:pt idx="5128">
                  <c:v>2.911E-3</c:v>
                </c:pt>
                <c:pt idx="5129">
                  <c:v>2.9069999999999999E-3</c:v>
                </c:pt>
                <c:pt idx="5130">
                  <c:v>2.9139999999999999E-3</c:v>
                </c:pt>
                <c:pt idx="5131">
                  <c:v>2.911E-3</c:v>
                </c:pt>
                <c:pt idx="5132">
                  <c:v>2.9030000000000002E-3</c:v>
                </c:pt>
                <c:pt idx="5133">
                  <c:v>2.921E-3</c:v>
                </c:pt>
                <c:pt idx="5134">
                  <c:v>2.918E-3</c:v>
                </c:pt>
                <c:pt idx="5135">
                  <c:v>2.9139999999999999E-3</c:v>
                </c:pt>
                <c:pt idx="5136">
                  <c:v>2.9030000000000002E-3</c:v>
                </c:pt>
                <c:pt idx="5137">
                  <c:v>2.918E-3</c:v>
                </c:pt>
                <c:pt idx="5138">
                  <c:v>2.9069999999999999E-3</c:v>
                </c:pt>
                <c:pt idx="5139">
                  <c:v>2.918E-3</c:v>
                </c:pt>
                <c:pt idx="5140">
                  <c:v>2.921E-3</c:v>
                </c:pt>
                <c:pt idx="5141">
                  <c:v>2.9250000000000001E-3</c:v>
                </c:pt>
                <c:pt idx="5142">
                  <c:v>2.911E-3</c:v>
                </c:pt>
                <c:pt idx="5143">
                  <c:v>2.9139999999999999E-3</c:v>
                </c:pt>
                <c:pt idx="5144">
                  <c:v>2.9250000000000001E-3</c:v>
                </c:pt>
                <c:pt idx="5145">
                  <c:v>2.921E-3</c:v>
                </c:pt>
                <c:pt idx="5146">
                  <c:v>2.9069999999999999E-3</c:v>
                </c:pt>
                <c:pt idx="5147">
                  <c:v>2.9250000000000001E-3</c:v>
                </c:pt>
                <c:pt idx="5148">
                  <c:v>2.9250000000000001E-3</c:v>
                </c:pt>
                <c:pt idx="5149">
                  <c:v>2.918E-3</c:v>
                </c:pt>
                <c:pt idx="5150">
                  <c:v>2.9250000000000001E-3</c:v>
                </c:pt>
                <c:pt idx="5151">
                  <c:v>2.921E-3</c:v>
                </c:pt>
                <c:pt idx="5152">
                  <c:v>2.918E-3</c:v>
                </c:pt>
                <c:pt idx="5153">
                  <c:v>2.921E-3</c:v>
                </c:pt>
                <c:pt idx="5154">
                  <c:v>2.9250000000000001E-3</c:v>
                </c:pt>
                <c:pt idx="5155">
                  <c:v>2.9139999999999999E-3</c:v>
                </c:pt>
                <c:pt idx="5156">
                  <c:v>2.9250000000000001E-3</c:v>
                </c:pt>
                <c:pt idx="5157">
                  <c:v>2.9139999999999999E-3</c:v>
                </c:pt>
                <c:pt idx="5158">
                  <c:v>2.9320000000000001E-3</c:v>
                </c:pt>
                <c:pt idx="5159">
                  <c:v>2.918E-3</c:v>
                </c:pt>
                <c:pt idx="5160">
                  <c:v>2.918E-3</c:v>
                </c:pt>
                <c:pt idx="5161">
                  <c:v>2.921E-3</c:v>
                </c:pt>
                <c:pt idx="5162">
                  <c:v>2.921E-3</c:v>
                </c:pt>
                <c:pt idx="5163">
                  <c:v>2.921E-3</c:v>
                </c:pt>
                <c:pt idx="5164">
                  <c:v>2.921E-3</c:v>
                </c:pt>
                <c:pt idx="5165">
                  <c:v>2.921E-3</c:v>
                </c:pt>
                <c:pt idx="5166">
                  <c:v>2.9250000000000001E-3</c:v>
                </c:pt>
                <c:pt idx="5167">
                  <c:v>2.921E-3</c:v>
                </c:pt>
                <c:pt idx="5168">
                  <c:v>2.918E-3</c:v>
                </c:pt>
                <c:pt idx="5169">
                  <c:v>2.9139999999999999E-3</c:v>
                </c:pt>
                <c:pt idx="5170">
                  <c:v>2.928E-3</c:v>
                </c:pt>
                <c:pt idx="5171">
                  <c:v>2.918E-3</c:v>
                </c:pt>
                <c:pt idx="5172">
                  <c:v>2.918E-3</c:v>
                </c:pt>
                <c:pt idx="5173">
                  <c:v>2.9350000000000001E-3</c:v>
                </c:pt>
                <c:pt idx="5174">
                  <c:v>2.918E-3</c:v>
                </c:pt>
                <c:pt idx="5175">
                  <c:v>2.9250000000000001E-3</c:v>
                </c:pt>
                <c:pt idx="5176">
                  <c:v>2.921E-3</c:v>
                </c:pt>
                <c:pt idx="5177">
                  <c:v>2.9250000000000001E-3</c:v>
                </c:pt>
                <c:pt idx="5178">
                  <c:v>2.8040000000000001E-3</c:v>
                </c:pt>
                <c:pt idx="5179">
                  <c:v>2.761E-3</c:v>
                </c:pt>
                <c:pt idx="5180">
                  <c:v>2.771E-3</c:v>
                </c:pt>
                <c:pt idx="5181">
                  <c:v>2.7680000000000001E-3</c:v>
                </c:pt>
                <c:pt idx="5182">
                  <c:v>2.764E-3</c:v>
                </c:pt>
                <c:pt idx="5183">
                  <c:v>2.7680000000000001E-3</c:v>
                </c:pt>
                <c:pt idx="5184">
                  <c:v>2.774E-3</c:v>
                </c:pt>
                <c:pt idx="5185">
                  <c:v>2.7810000000000001E-3</c:v>
                </c:pt>
                <c:pt idx="5186">
                  <c:v>2.7680000000000001E-3</c:v>
                </c:pt>
                <c:pt idx="5187">
                  <c:v>2.771E-3</c:v>
                </c:pt>
                <c:pt idx="5188">
                  <c:v>2.771E-3</c:v>
                </c:pt>
                <c:pt idx="5189">
                  <c:v>2.7780000000000001E-3</c:v>
                </c:pt>
                <c:pt idx="5190">
                  <c:v>2.784E-3</c:v>
                </c:pt>
                <c:pt idx="5191">
                  <c:v>2.7880000000000001E-3</c:v>
                </c:pt>
                <c:pt idx="5192">
                  <c:v>2.784E-3</c:v>
                </c:pt>
                <c:pt idx="5193">
                  <c:v>2.797E-3</c:v>
                </c:pt>
                <c:pt idx="5194">
                  <c:v>2.7910000000000001E-3</c:v>
                </c:pt>
                <c:pt idx="5195">
                  <c:v>2.794E-3</c:v>
                </c:pt>
                <c:pt idx="5196">
                  <c:v>2.8010000000000001E-3</c:v>
                </c:pt>
                <c:pt idx="5197">
                  <c:v>2.797E-3</c:v>
                </c:pt>
                <c:pt idx="5198">
                  <c:v>2.794E-3</c:v>
                </c:pt>
                <c:pt idx="5199">
                  <c:v>2.8080000000000002E-3</c:v>
                </c:pt>
                <c:pt idx="5200">
                  <c:v>2.7880000000000001E-3</c:v>
                </c:pt>
                <c:pt idx="5201">
                  <c:v>2.8010000000000001E-3</c:v>
                </c:pt>
                <c:pt idx="5202">
                  <c:v>2.7910000000000001E-3</c:v>
                </c:pt>
                <c:pt idx="5203">
                  <c:v>2.7880000000000001E-3</c:v>
                </c:pt>
                <c:pt idx="5204">
                  <c:v>2.8010000000000001E-3</c:v>
                </c:pt>
                <c:pt idx="5205">
                  <c:v>2.784E-3</c:v>
                </c:pt>
                <c:pt idx="5206">
                  <c:v>2.784E-3</c:v>
                </c:pt>
                <c:pt idx="5207">
                  <c:v>2.784E-3</c:v>
                </c:pt>
                <c:pt idx="5208">
                  <c:v>2.7910000000000001E-3</c:v>
                </c:pt>
                <c:pt idx="5209">
                  <c:v>2.784E-3</c:v>
                </c:pt>
                <c:pt idx="5210">
                  <c:v>2.784E-3</c:v>
                </c:pt>
                <c:pt idx="5211">
                  <c:v>2.7880000000000001E-3</c:v>
                </c:pt>
                <c:pt idx="5212">
                  <c:v>2.7910000000000001E-3</c:v>
                </c:pt>
                <c:pt idx="5213">
                  <c:v>2.764E-3</c:v>
                </c:pt>
                <c:pt idx="5214">
                  <c:v>2.764E-3</c:v>
                </c:pt>
                <c:pt idx="5215">
                  <c:v>2.764E-3</c:v>
                </c:pt>
                <c:pt idx="5216">
                  <c:v>2.7680000000000001E-3</c:v>
                </c:pt>
                <c:pt idx="5217">
                  <c:v>2.771E-3</c:v>
                </c:pt>
                <c:pt idx="5218">
                  <c:v>2.758E-3</c:v>
                </c:pt>
                <c:pt idx="5219">
                  <c:v>2.764E-3</c:v>
                </c:pt>
                <c:pt idx="5220">
                  <c:v>2.764E-3</c:v>
                </c:pt>
                <c:pt idx="5221">
                  <c:v>2.771E-3</c:v>
                </c:pt>
                <c:pt idx="5222">
                  <c:v>2.7810000000000001E-3</c:v>
                </c:pt>
                <c:pt idx="5223">
                  <c:v>2.771E-3</c:v>
                </c:pt>
                <c:pt idx="5224">
                  <c:v>2.7810000000000001E-3</c:v>
                </c:pt>
                <c:pt idx="5225">
                  <c:v>2.771E-3</c:v>
                </c:pt>
                <c:pt idx="5226">
                  <c:v>2.7880000000000001E-3</c:v>
                </c:pt>
                <c:pt idx="5227">
                  <c:v>2.7880000000000001E-3</c:v>
                </c:pt>
                <c:pt idx="5228">
                  <c:v>2.7880000000000001E-3</c:v>
                </c:pt>
                <c:pt idx="5229">
                  <c:v>2.794E-3</c:v>
                </c:pt>
                <c:pt idx="5230">
                  <c:v>2.7910000000000001E-3</c:v>
                </c:pt>
                <c:pt idx="5231">
                  <c:v>2.794E-3</c:v>
                </c:pt>
                <c:pt idx="5232">
                  <c:v>2.8080000000000002E-3</c:v>
                </c:pt>
                <c:pt idx="5233">
                  <c:v>2.7910000000000001E-3</c:v>
                </c:pt>
                <c:pt idx="5234">
                  <c:v>2.797E-3</c:v>
                </c:pt>
                <c:pt idx="5235">
                  <c:v>2.794E-3</c:v>
                </c:pt>
                <c:pt idx="5236">
                  <c:v>2.728E-3</c:v>
                </c:pt>
                <c:pt idx="5237">
                  <c:v>2.735E-3</c:v>
                </c:pt>
                <c:pt idx="5238">
                  <c:v>2.738E-3</c:v>
                </c:pt>
                <c:pt idx="5239">
                  <c:v>2.735E-3</c:v>
                </c:pt>
                <c:pt idx="5240">
                  <c:v>2.725E-3</c:v>
                </c:pt>
                <c:pt idx="5241">
                  <c:v>2.7409999999999999E-3</c:v>
                </c:pt>
                <c:pt idx="5242">
                  <c:v>2.735E-3</c:v>
                </c:pt>
                <c:pt idx="5243">
                  <c:v>2.735E-3</c:v>
                </c:pt>
                <c:pt idx="5244">
                  <c:v>2.7439999999999999E-3</c:v>
                </c:pt>
                <c:pt idx="5245">
                  <c:v>2.735E-3</c:v>
                </c:pt>
                <c:pt idx="5246">
                  <c:v>2.738E-3</c:v>
                </c:pt>
                <c:pt idx="5247">
                  <c:v>2.748E-3</c:v>
                </c:pt>
                <c:pt idx="5248">
                  <c:v>2.7439999999999999E-3</c:v>
                </c:pt>
                <c:pt idx="5249">
                  <c:v>2.7439999999999999E-3</c:v>
                </c:pt>
                <c:pt idx="5250">
                  <c:v>2.7439999999999999E-3</c:v>
                </c:pt>
                <c:pt idx="5251">
                  <c:v>2.748E-3</c:v>
                </c:pt>
                <c:pt idx="5252">
                  <c:v>2.7439999999999999E-3</c:v>
                </c:pt>
                <c:pt idx="5253">
                  <c:v>2.748E-3</c:v>
                </c:pt>
                <c:pt idx="5254">
                  <c:v>2.738E-3</c:v>
                </c:pt>
                <c:pt idx="5255">
                  <c:v>2.751E-3</c:v>
                </c:pt>
                <c:pt idx="5256">
                  <c:v>2.748E-3</c:v>
                </c:pt>
                <c:pt idx="5257">
                  <c:v>2.6700000000000001E-3</c:v>
                </c:pt>
                <c:pt idx="5258">
                  <c:v>2.673E-3</c:v>
                </c:pt>
                <c:pt idx="5259">
                  <c:v>2.666E-3</c:v>
                </c:pt>
                <c:pt idx="5260">
                  <c:v>2.6700000000000001E-3</c:v>
                </c:pt>
                <c:pt idx="5261">
                  <c:v>2.676E-3</c:v>
                </c:pt>
                <c:pt idx="5262">
                  <c:v>2.666E-3</c:v>
                </c:pt>
                <c:pt idx="5263">
                  <c:v>2.6700000000000001E-3</c:v>
                </c:pt>
                <c:pt idx="5264">
                  <c:v>2.676E-3</c:v>
                </c:pt>
                <c:pt idx="5265">
                  <c:v>2.6819999999999999E-3</c:v>
                </c:pt>
                <c:pt idx="5266">
                  <c:v>2.6819999999999999E-3</c:v>
                </c:pt>
                <c:pt idx="5267">
                  <c:v>2.6819999999999999E-3</c:v>
                </c:pt>
                <c:pt idx="5268">
                  <c:v>2.6700000000000001E-3</c:v>
                </c:pt>
                <c:pt idx="5269">
                  <c:v>2.676E-3</c:v>
                </c:pt>
                <c:pt idx="5270">
                  <c:v>2.686E-3</c:v>
                </c:pt>
                <c:pt idx="5271">
                  <c:v>2.679E-3</c:v>
                </c:pt>
                <c:pt idx="5272">
                  <c:v>2.679E-3</c:v>
                </c:pt>
                <c:pt idx="5273">
                  <c:v>2.679E-3</c:v>
                </c:pt>
                <c:pt idx="5274">
                  <c:v>2.686E-3</c:v>
                </c:pt>
                <c:pt idx="5275">
                  <c:v>2.6819999999999999E-3</c:v>
                </c:pt>
                <c:pt idx="5276">
                  <c:v>2.673E-3</c:v>
                </c:pt>
                <c:pt idx="5277">
                  <c:v>2.686E-3</c:v>
                </c:pt>
                <c:pt idx="5278">
                  <c:v>2.676E-3</c:v>
                </c:pt>
                <c:pt idx="5279">
                  <c:v>2.6819999999999999E-3</c:v>
                </c:pt>
                <c:pt idx="5280">
                  <c:v>2.686E-3</c:v>
                </c:pt>
                <c:pt idx="5281">
                  <c:v>2.686E-3</c:v>
                </c:pt>
                <c:pt idx="5282">
                  <c:v>2.6819999999999999E-3</c:v>
                </c:pt>
                <c:pt idx="5283">
                  <c:v>2.6819999999999999E-3</c:v>
                </c:pt>
                <c:pt idx="5284">
                  <c:v>2.6819999999999999E-3</c:v>
                </c:pt>
                <c:pt idx="5285">
                  <c:v>2.6919999999999999E-3</c:v>
                </c:pt>
                <c:pt idx="5286">
                  <c:v>2.676E-3</c:v>
                </c:pt>
                <c:pt idx="5287">
                  <c:v>2.689E-3</c:v>
                </c:pt>
                <c:pt idx="5288">
                  <c:v>2.748E-3</c:v>
                </c:pt>
                <c:pt idx="5289">
                  <c:v>2.764E-3</c:v>
                </c:pt>
                <c:pt idx="5290">
                  <c:v>2.761E-3</c:v>
                </c:pt>
                <c:pt idx="5291">
                  <c:v>2.774E-3</c:v>
                </c:pt>
                <c:pt idx="5292">
                  <c:v>2.758E-3</c:v>
                </c:pt>
                <c:pt idx="5293">
                  <c:v>2.758E-3</c:v>
                </c:pt>
                <c:pt idx="5294">
                  <c:v>2.774E-3</c:v>
                </c:pt>
                <c:pt idx="5295">
                  <c:v>2.7680000000000001E-3</c:v>
                </c:pt>
                <c:pt idx="5296">
                  <c:v>2.761E-3</c:v>
                </c:pt>
                <c:pt idx="5297">
                  <c:v>2.761E-3</c:v>
                </c:pt>
                <c:pt idx="5298">
                  <c:v>2.764E-3</c:v>
                </c:pt>
                <c:pt idx="5299">
                  <c:v>2.771E-3</c:v>
                </c:pt>
                <c:pt idx="5300">
                  <c:v>2.7680000000000001E-3</c:v>
                </c:pt>
                <c:pt idx="5301">
                  <c:v>2.7780000000000001E-3</c:v>
                </c:pt>
                <c:pt idx="5302">
                  <c:v>2.771E-3</c:v>
                </c:pt>
                <c:pt idx="5303">
                  <c:v>2.774E-3</c:v>
                </c:pt>
                <c:pt idx="5304">
                  <c:v>2.774E-3</c:v>
                </c:pt>
                <c:pt idx="5305">
                  <c:v>2.7780000000000001E-3</c:v>
                </c:pt>
                <c:pt idx="5306">
                  <c:v>2.774E-3</c:v>
                </c:pt>
                <c:pt idx="5307">
                  <c:v>2.7780000000000001E-3</c:v>
                </c:pt>
                <c:pt idx="5308">
                  <c:v>2.774E-3</c:v>
                </c:pt>
                <c:pt idx="5309">
                  <c:v>2.784E-3</c:v>
                </c:pt>
                <c:pt idx="5310">
                  <c:v>2.7810000000000001E-3</c:v>
                </c:pt>
                <c:pt idx="5311">
                  <c:v>2.7810000000000001E-3</c:v>
                </c:pt>
                <c:pt idx="5312">
                  <c:v>2.784E-3</c:v>
                </c:pt>
                <c:pt idx="5313">
                  <c:v>2.774E-3</c:v>
                </c:pt>
                <c:pt idx="5314">
                  <c:v>2.774E-3</c:v>
                </c:pt>
                <c:pt idx="5315">
                  <c:v>2.771E-3</c:v>
                </c:pt>
                <c:pt idx="5316">
                  <c:v>2.774E-3</c:v>
                </c:pt>
                <c:pt idx="5317">
                  <c:v>2.784E-3</c:v>
                </c:pt>
                <c:pt idx="5318">
                  <c:v>2.7810000000000001E-3</c:v>
                </c:pt>
                <c:pt idx="5319">
                  <c:v>2.7810000000000001E-3</c:v>
                </c:pt>
                <c:pt idx="5320">
                  <c:v>2.784E-3</c:v>
                </c:pt>
                <c:pt idx="5321">
                  <c:v>2.7810000000000001E-3</c:v>
                </c:pt>
                <c:pt idx="5322">
                  <c:v>2.7780000000000001E-3</c:v>
                </c:pt>
                <c:pt idx="5323">
                  <c:v>2.784E-3</c:v>
                </c:pt>
                <c:pt idx="5324">
                  <c:v>2.7780000000000001E-3</c:v>
                </c:pt>
                <c:pt idx="5325">
                  <c:v>2.7810000000000001E-3</c:v>
                </c:pt>
                <c:pt idx="5326">
                  <c:v>2.7780000000000001E-3</c:v>
                </c:pt>
                <c:pt idx="5327">
                  <c:v>2.7780000000000001E-3</c:v>
                </c:pt>
                <c:pt idx="5328">
                  <c:v>2.7810000000000001E-3</c:v>
                </c:pt>
                <c:pt idx="5329">
                  <c:v>2.764E-3</c:v>
                </c:pt>
                <c:pt idx="5330">
                  <c:v>2.7539999999999999E-3</c:v>
                </c:pt>
                <c:pt idx="5331">
                  <c:v>2.7539999999999999E-3</c:v>
                </c:pt>
                <c:pt idx="5332">
                  <c:v>2.7539999999999999E-3</c:v>
                </c:pt>
                <c:pt idx="5333">
                  <c:v>2.764E-3</c:v>
                </c:pt>
                <c:pt idx="5334">
                  <c:v>2.761E-3</c:v>
                </c:pt>
                <c:pt idx="5335">
                  <c:v>2.7439999999999999E-3</c:v>
                </c:pt>
                <c:pt idx="5336">
                  <c:v>2.748E-3</c:v>
                </c:pt>
                <c:pt idx="5337">
                  <c:v>2.748E-3</c:v>
                </c:pt>
                <c:pt idx="5338">
                  <c:v>2.7539999999999999E-3</c:v>
                </c:pt>
                <c:pt idx="5339">
                  <c:v>2.7539999999999999E-3</c:v>
                </c:pt>
                <c:pt idx="5340">
                  <c:v>2.758E-3</c:v>
                </c:pt>
                <c:pt idx="5341">
                  <c:v>2.758E-3</c:v>
                </c:pt>
                <c:pt idx="5342">
                  <c:v>2.7539999999999999E-3</c:v>
                </c:pt>
                <c:pt idx="5343">
                  <c:v>2.7680000000000001E-3</c:v>
                </c:pt>
                <c:pt idx="5344">
                  <c:v>2.7780000000000001E-3</c:v>
                </c:pt>
                <c:pt idx="5345">
                  <c:v>2.784E-3</c:v>
                </c:pt>
                <c:pt idx="5346">
                  <c:v>2.784E-3</c:v>
                </c:pt>
                <c:pt idx="5347">
                  <c:v>2.7780000000000001E-3</c:v>
                </c:pt>
                <c:pt idx="5348">
                  <c:v>2.784E-3</c:v>
                </c:pt>
                <c:pt idx="5349">
                  <c:v>2.7910000000000001E-3</c:v>
                </c:pt>
                <c:pt idx="5350">
                  <c:v>2.7880000000000001E-3</c:v>
                </c:pt>
                <c:pt idx="5351">
                  <c:v>2.7910000000000001E-3</c:v>
                </c:pt>
                <c:pt idx="5352">
                  <c:v>2.7910000000000001E-3</c:v>
                </c:pt>
                <c:pt idx="5353">
                  <c:v>2.8040000000000001E-3</c:v>
                </c:pt>
                <c:pt idx="5354">
                  <c:v>2.8040000000000001E-3</c:v>
                </c:pt>
                <c:pt idx="5355">
                  <c:v>2.8040000000000001E-3</c:v>
                </c:pt>
                <c:pt idx="5356">
                  <c:v>2.8040000000000001E-3</c:v>
                </c:pt>
                <c:pt idx="5357">
                  <c:v>2.8080000000000002E-3</c:v>
                </c:pt>
                <c:pt idx="5358">
                  <c:v>2.8110000000000001E-3</c:v>
                </c:pt>
                <c:pt idx="5359">
                  <c:v>2.8110000000000001E-3</c:v>
                </c:pt>
                <c:pt idx="5360">
                  <c:v>2.8080000000000002E-3</c:v>
                </c:pt>
                <c:pt idx="5361">
                  <c:v>2.8110000000000001E-3</c:v>
                </c:pt>
                <c:pt idx="5362">
                  <c:v>2.8040000000000001E-3</c:v>
                </c:pt>
                <c:pt idx="5363">
                  <c:v>2.8040000000000001E-3</c:v>
                </c:pt>
                <c:pt idx="5364">
                  <c:v>2.8110000000000001E-3</c:v>
                </c:pt>
                <c:pt idx="5365">
                  <c:v>2.8140000000000001E-3</c:v>
                </c:pt>
                <c:pt idx="5366">
                  <c:v>2.8110000000000001E-3</c:v>
                </c:pt>
                <c:pt idx="5367">
                  <c:v>2.8140000000000001E-3</c:v>
                </c:pt>
                <c:pt idx="5368">
                  <c:v>2.784E-3</c:v>
                </c:pt>
                <c:pt idx="5369">
                  <c:v>2.771E-3</c:v>
                </c:pt>
                <c:pt idx="5370">
                  <c:v>2.771E-3</c:v>
                </c:pt>
                <c:pt idx="5371">
                  <c:v>2.7680000000000001E-3</c:v>
                </c:pt>
                <c:pt idx="5372">
                  <c:v>2.774E-3</c:v>
                </c:pt>
                <c:pt idx="5373">
                  <c:v>2.764E-3</c:v>
                </c:pt>
                <c:pt idx="5374">
                  <c:v>2.7680000000000001E-3</c:v>
                </c:pt>
                <c:pt idx="5375">
                  <c:v>2.7680000000000001E-3</c:v>
                </c:pt>
                <c:pt idx="5376">
                  <c:v>2.771E-3</c:v>
                </c:pt>
                <c:pt idx="5377">
                  <c:v>2.7780000000000001E-3</c:v>
                </c:pt>
                <c:pt idx="5378">
                  <c:v>2.7680000000000001E-3</c:v>
                </c:pt>
                <c:pt idx="5379">
                  <c:v>2.7680000000000001E-3</c:v>
                </c:pt>
                <c:pt idx="5380">
                  <c:v>2.774E-3</c:v>
                </c:pt>
                <c:pt idx="5381">
                  <c:v>2.761E-3</c:v>
                </c:pt>
                <c:pt idx="5382">
                  <c:v>2.761E-3</c:v>
                </c:pt>
                <c:pt idx="5383">
                  <c:v>2.7539999999999999E-3</c:v>
                </c:pt>
                <c:pt idx="5384">
                  <c:v>2.761E-3</c:v>
                </c:pt>
                <c:pt idx="5385">
                  <c:v>2.761E-3</c:v>
                </c:pt>
                <c:pt idx="5386">
                  <c:v>2.7680000000000001E-3</c:v>
                </c:pt>
                <c:pt idx="5387">
                  <c:v>2.774E-3</c:v>
                </c:pt>
                <c:pt idx="5388">
                  <c:v>2.751E-3</c:v>
                </c:pt>
                <c:pt idx="5389">
                  <c:v>2.761E-3</c:v>
                </c:pt>
                <c:pt idx="5390">
                  <c:v>2.7539999999999999E-3</c:v>
                </c:pt>
                <c:pt idx="5391">
                  <c:v>2.758E-3</c:v>
                </c:pt>
                <c:pt idx="5392">
                  <c:v>2.7539999999999999E-3</c:v>
                </c:pt>
                <c:pt idx="5393">
                  <c:v>2.758E-3</c:v>
                </c:pt>
                <c:pt idx="5394">
                  <c:v>2.7539999999999999E-3</c:v>
                </c:pt>
                <c:pt idx="5395">
                  <c:v>2.738E-3</c:v>
                </c:pt>
                <c:pt idx="5396">
                  <c:v>2.738E-3</c:v>
                </c:pt>
                <c:pt idx="5397">
                  <c:v>2.7439999999999999E-3</c:v>
                </c:pt>
                <c:pt idx="5398">
                  <c:v>2.738E-3</c:v>
                </c:pt>
                <c:pt idx="5399">
                  <c:v>2.738E-3</c:v>
                </c:pt>
                <c:pt idx="5400">
                  <c:v>2.738E-3</c:v>
                </c:pt>
                <c:pt idx="5401">
                  <c:v>2.728E-3</c:v>
                </c:pt>
                <c:pt idx="5402">
                  <c:v>2.725E-3</c:v>
                </c:pt>
                <c:pt idx="5403">
                  <c:v>2.715E-3</c:v>
                </c:pt>
                <c:pt idx="5404">
                  <c:v>2.7209999999999999E-3</c:v>
                </c:pt>
                <c:pt idx="5405">
                  <c:v>2.7209999999999999E-3</c:v>
                </c:pt>
                <c:pt idx="5406">
                  <c:v>2.7209999999999999E-3</c:v>
                </c:pt>
                <c:pt idx="5407">
                  <c:v>2.7179999999999999E-3</c:v>
                </c:pt>
                <c:pt idx="5408">
                  <c:v>2.735E-3</c:v>
                </c:pt>
                <c:pt idx="5409">
                  <c:v>2.7209999999999999E-3</c:v>
                </c:pt>
                <c:pt idx="5410">
                  <c:v>2.7209999999999999E-3</c:v>
                </c:pt>
                <c:pt idx="5411">
                  <c:v>2.7109999999999999E-3</c:v>
                </c:pt>
                <c:pt idx="5412">
                  <c:v>2.7179999999999999E-3</c:v>
                </c:pt>
                <c:pt idx="5413">
                  <c:v>2.7179999999999999E-3</c:v>
                </c:pt>
                <c:pt idx="5414">
                  <c:v>2.7309999999999999E-3</c:v>
                </c:pt>
                <c:pt idx="5415">
                  <c:v>2.725E-3</c:v>
                </c:pt>
                <c:pt idx="5416">
                  <c:v>2.7209999999999999E-3</c:v>
                </c:pt>
                <c:pt idx="5417">
                  <c:v>2.7209999999999999E-3</c:v>
                </c:pt>
                <c:pt idx="5418">
                  <c:v>2.735E-3</c:v>
                </c:pt>
                <c:pt idx="5419">
                  <c:v>2.728E-3</c:v>
                </c:pt>
                <c:pt idx="5420">
                  <c:v>2.7209999999999999E-3</c:v>
                </c:pt>
                <c:pt idx="5421">
                  <c:v>2.725E-3</c:v>
                </c:pt>
                <c:pt idx="5422">
                  <c:v>2.7109999999999999E-3</c:v>
                </c:pt>
                <c:pt idx="5423">
                  <c:v>2.7109999999999999E-3</c:v>
                </c:pt>
                <c:pt idx="5424">
                  <c:v>2.7049999999999999E-3</c:v>
                </c:pt>
                <c:pt idx="5425">
                  <c:v>2.728E-3</c:v>
                </c:pt>
                <c:pt idx="5426">
                  <c:v>2.7179999999999999E-3</c:v>
                </c:pt>
                <c:pt idx="5427">
                  <c:v>2.728E-3</c:v>
                </c:pt>
                <c:pt idx="5428">
                  <c:v>2.7309999999999999E-3</c:v>
                </c:pt>
                <c:pt idx="5429">
                  <c:v>2.728E-3</c:v>
                </c:pt>
                <c:pt idx="5430">
                  <c:v>2.715E-3</c:v>
                </c:pt>
                <c:pt idx="5431">
                  <c:v>2.7079999999999999E-3</c:v>
                </c:pt>
                <c:pt idx="5432">
                  <c:v>2.728E-3</c:v>
                </c:pt>
                <c:pt idx="5433">
                  <c:v>2.7079999999999999E-3</c:v>
                </c:pt>
                <c:pt idx="5434">
                  <c:v>2.7209999999999999E-3</c:v>
                </c:pt>
                <c:pt idx="5435">
                  <c:v>2.728E-3</c:v>
                </c:pt>
                <c:pt idx="5436">
                  <c:v>2.8110000000000001E-3</c:v>
                </c:pt>
                <c:pt idx="5437">
                  <c:v>2.8110000000000001E-3</c:v>
                </c:pt>
                <c:pt idx="5438">
                  <c:v>2.8110000000000001E-3</c:v>
                </c:pt>
                <c:pt idx="5439">
                  <c:v>2.8140000000000001E-3</c:v>
                </c:pt>
                <c:pt idx="5440">
                  <c:v>2.8080000000000002E-3</c:v>
                </c:pt>
                <c:pt idx="5441">
                  <c:v>2.8080000000000002E-3</c:v>
                </c:pt>
                <c:pt idx="5442">
                  <c:v>2.8180000000000002E-3</c:v>
                </c:pt>
                <c:pt idx="5443">
                  <c:v>2.8080000000000002E-3</c:v>
                </c:pt>
                <c:pt idx="5444">
                  <c:v>2.8110000000000001E-3</c:v>
                </c:pt>
                <c:pt idx="5445">
                  <c:v>2.8110000000000001E-3</c:v>
                </c:pt>
                <c:pt idx="5446">
                  <c:v>2.8080000000000002E-3</c:v>
                </c:pt>
                <c:pt idx="5447">
                  <c:v>2.8110000000000001E-3</c:v>
                </c:pt>
                <c:pt idx="5448">
                  <c:v>2.7910000000000001E-3</c:v>
                </c:pt>
                <c:pt idx="5449">
                  <c:v>2.8040000000000001E-3</c:v>
                </c:pt>
                <c:pt idx="5450">
                  <c:v>2.8010000000000001E-3</c:v>
                </c:pt>
                <c:pt idx="5451">
                  <c:v>2.7910000000000001E-3</c:v>
                </c:pt>
                <c:pt idx="5452">
                  <c:v>2.8010000000000001E-3</c:v>
                </c:pt>
                <c:pt idx="5453">
                  <c:v>2.8010000000000001E-3</c:v>
                </c:pt>
                <c:pt idx="5454">
                  <c:v>2.8110000000000001E-3</c:v>
                </c:pt>
                <c:pt idx="5455">
                  <c:v>2.8080000000000002E-3</c:v>
                </c:pt>
                <c:pt idx="5456">
                  <c:v>2.8010000000000001E-3</c:v>
                </c:pt>
                <c:pt idx="5457">
                  <c:v>2.8040000000000001E-3</c:v>
                </c:pt>
                <c:pt idx="5458">
                  <c:v>2.797E-3</c:v>
                </c:pt>
                <c:pt idx="5459">
                  <c:v>2.8080000000000002E-3</c:v>
                </c:pt>
                <c:pt idx="5460">
                  <c:v>2.8010000000000001E-3</c:v>
                </c:pt>
                <c:pt idx="5461">
                  <c:v>2.7910000000000001E-3</c:v>
                </c:pt>
                <c:pt idx="5462">
                  <c:v>2.8010000000000001E-3</c:v>
                </c:pt>
                <c:pt idx="5463">
                  <c:v>2.8080000000000002E-3</c:v>
                </c:pt>
                <c:pt idx="5464">
                  <c:v>2.8010000000000001E-3</c:v>
                </c:pt>
                <c:pt idx="5465">
                  <c:v>2.8040000000000001E-3</c:v>
                </c:pt>
                <c:pt idx="5466">
                  <c:v>2.8040000000000001E-3</c:v>
                </c:pt>
                <c:pt idx="5467">
                  <c:v>2.8080000000000002E-3</c:v>
                </c:pt>
                <c:pt idx="5468">
                  <c:v>2.8110000000000001E-3</c:v>
                </c:pt>
                <c:pt idx="5469">
                  <c:v>2.8080000000000002E-3</c:v>
                </c:pt>
                <c:pt idx="5470">
                  <c:v>2.8080000000000002E-3</c:v>
                </c:pt>
                <c:pt idx="5471">
                  <c:v>2.8080000000000002E-3</c:v>
                </c:pt>
                <c:pt idx="5472">
                  <c:v>2.8080000000000002E-3</c:v>
                </c:pt>
                <c:pt idx="5473">
                  <c:v>2.8040000000000001E-3</c:v>
                </c:pt>
                <c:pt idx="5474">
                  <c:v>2.8010000000000001E-3</c:v>
                </c:pt>
                <c:pt idx="5475">
                  <c:v>2.8040000000000001E-3</c:v>
                </c:pt>
                <c:pt idx="5476">
                  <c:v>2.8080000000000002E-3</c:v>
                </c:pt>
                <c:pt idx="5477">
                  <c:v>2.8080000000000002E-3</c:v>
                </c:pt>
                <c:pt idx="5478">
                  <c:v>2.8140000000000001E-3</c:v>
                </c:pt>
                <c:pt idx="5479">
                  <c:v>2.8080000000000002E-3</c:v>
                </c:pt>
                <c:pt idx="5480">
                  <c:v>2.8110000000000001E-3</c:v>
                </c:pt>
                <c:pt idx="5481">
                  <c:v>2.7880000000000001E-3</c:v>
                </c:pt>
                <c:pt idx="5482">
                  <c:v>2.794E-3</c:v>
                </c:pt>
                <c:pt idx="5483">
                  <c:v>2.8040000000000001E-3</c:v>
                </c:pt>
                <c:pt idx="5484">
                  <c:v>2.794E-3</c:v>
                </c:pt>
                <c:pt idx="5485">
                  <c:v>2.794E-3</c:v>
                </c:pt>
                <c:pt idx="5486">
                  <c:v>2.8110000000000001E-3</c:v>
                </c:pt>
                <c:pt idx="5487">
                  <c:v>2.8180000000000002E-3</c:v>
                </c:pt>
                <c:pt idx="5488">
                  <c:v>2.8180000000000002E-3</c:v>
                </c:pt>
                <c:pt idx="5489">
                  <c:v>2.8110000000000001E-3</c:v>
                </c:pt>
                <c:pt idx="5490">
                  <c:v>2.8140000000000001E-3</c:v>
                </c:pt>
                <c:pt idx="5491">
                  <c:v>2.8110000000000001E-3</c:v>
                </c:pt>
                <c:pt idx="5492">
                  <c:v>2.8110000000000001E-3</c:v>
                </c:pt>
                <c:pt idx="5493">
                  <c:v>2.8110000000000001E-3</c:v>
                </c:pt>
                <c:pt idx="5494">
                  <c:v>2.8249999999999998E-3</c:v>
                </c:pt>
                <c:pt idx="5495">
                  <c:v>2.8140000000000001E-3</c:v>
                </c:pt>
                <c:pt idx="5496">
                  <c:v>2.8140000000000001E-3</c:v>
                </c:pt>
                <c:pt idx="5497">
                  <c:v>2.8140000000000001E-3</c:v>
                </c:pt>
                <c:pt idx="5498">
                  <c:v>2.8140000000000001E-3</c:v>
                </c:pt>
                <c:pt idx="5499">
                  <c:v>2.8180000000000002E-3</c:v>
                </c:pt>
                <c:pt idx="5500">
                  <c:v>2.8140000000000001E-3</c:v>
                </c:pt>
                <c:pt idx="5501">
                  <c:v>2.8080000000000002E-3</c:v>
                </c:pt>
                <c:pt idx="5502">
                  <c:v>2.8040000000000001E-3</c:v>
                </c:pt>
                <c:pt idx="5503">
                  <c:v>2.8140000000000001E-3</c:v>
                </c:pt>
                <c:pt idx="5504">
                  <c:v>2.8140000000000001E-3</c:v>
                </c:pt>
                <c:pt idx="5505">
                  <c:v>2.8180000000000002E-3</c:v>
                </c:pt>
                <c:pt idx="5506">
                  <c:v>2.8210000000000002E-3</c:v>
                </c:pt>
                <c:pt idx="5507">
                  <c:v>2.8110000000000001E-3</c:v>
                </c:pt>
                <c:pt idx="5508">
                  <c:v>2.8140000000000001E-3</c:v>
                </c:pt>
                <c:pt idx="5509">
                  <c:v>2.8180000000000002E-3</c:v>
                </c:pt>
                <c:pt idx="5510">
                  <c:v>2.8110000000000001E-3</c:v>
                </c:pt>
                <c:pt idx="5511">
                  <c:v>2.673E-3</c:v>
                </c:pt>
                <c:pt idx="5512">
                  <c:v>2.66E-3</c:v>
                </c:pt>
                <c:pt idx="5513">
                  <c:v>2.6540000000000001E-3</c:v>
                </c:pt>
                <c:pt idx="5514">
                  <c:v>2.679E-3</c:v>
                </c:pt>
                <c:pt idx="5515">
                  <c:v>2.673E-3</c:v>
                </c:pt>
                <c:pt idx="5516">
                  <c:v>2.6979999999999999E-3</c:v>
                </c:pt>
                <c:pt idx="5517">
                  <c:v>2.725E-3</c:v>
                </c:pt>
                <c:pt idx="5518">
                  <c:v>2.751E-3</c:v>
                </c:pt>
                <c:pt idx="5519">
                  <c:v>2.7409999999999999E-3</c:v>
                </c:pt>
                <c:pt idx="5520">
                  <c:v>2.758E-3</c:v>
                </c:pt>
                <c:pt idx="5521">
                  <c:v>2.764E-3</c:v>
                </c:pt>
                <c:pt idx="5522">
                  <c:v>2.761E-3</c:v>
                </c:pt>
                <c:pt idx="5523">
                  <c:v>2.7810000000000001E-3</c:v>
                </c:pt>
                <c:pt idx="5524">
                  <c:v>2.784E-3</c:v>
                </c:pt>
                <c:pt idx="5525">
                  <c:v>2.761E-3</c:v>
                </c:pt>
                <c:pt idx="5526">
                  <c:v>2.7780000000000001E-3</c:v>
                </c:pt>
                <c:pt idx="5527">
                  <c:v>2.7880000000000001E-3</c:v>
                </c:pt>
                <c:pt idx="5528">
                  <c:v>2.7880000000000001E-3</c:v>
                </c:pt>
                <c:pt idx="5529">
                  <c:v>2.7880000000000001E-3</c:v>
                </c:pt>
                <c:pt idx="5530">
                  <c:v>2.784E-3</c:v>
                </c:pt>
                <c:pt idx="5531">
                  <c:v>2.7880000000000001E-3</c:v>
                </c:pt>
                <c:pt idx="5532">
                  <c:v>2.7880000000000001E-3</c:v>
                </c:pt>
                <c:pt idx="5533">
                  <c:v>2.784E-3</c:v>
                </c:pt>
                <c:pt idx="5534">
                  <c:v>2.7880000000000001E-3</c:v>
                </c:pt>
                <c:pt idx="5535">
                  <c:v>2.7880000000000001E-3</c:v>
                </c:pt>
                <c:pt idx="5536">
                  <c:v>2.7880000000000001E-3</c:v>
                </c:pt>
                <c:pt idx="5537">
                  <c:v>2.794E-3</c:v>
                </c:pt>
                <c:pt idx="5538">
                  <c:v>2.784E-3</c:v>
                </c:pt>
                <c:pt idx="5539">
                  <c:v>2.7810000000000001E-3</c:v>
                </c:pt>
                <c:pt idx="5540">
                  <c:v>2.7880000000000001E-3</c:v>
                </c:pt>
                <c:pt idx="5541">
                  <c:v>2.7880000000000001E-3</c:v>
                </c:pt>
                <c:pt idx="5542">
                  <c:v>2.797E-3</c:v>
                </c:pt>
                <c:pt idx="5543">
                  <c:v>2.7880000000000001E-3</c:v>
                </c:pt>
                <c:pt idx="5544">
                  <c:v>2.784E-3</c:v>
                </c:pt>
                <c:pt idx="5545">
                  <c:v>2.7880000000000001E-3</c:v>
                </c:pt>
                <c:pt idx="5546">
                  <c:v>2.7880000000000001E-3</c:v>
                </c:pt>
                <c:pt idx="5547">
                  <c:v>2.7880000000000001E-3</c:v>
                </c:pt>
                <c:pt idx="5548">
                  <c:v>2.7910000000000001E-3</c:v>
                </c:pt>
                <c:pt idx="5549">
                  <c:v>2.7880000000000001E-3</c:v>
                </c:pt>
                <c:pt idx="5550">
                  <c:v>2.7880000000000001E-3</c:v>
                </c:pt>
                <c:pt idx="5551">
                  <c:v>2.7910000000000001E-3</c:v>
                </c:pt>
                <c:pt idx="5552">
                  <c:v>2.797E-3</c:v>
                </c:pt>
                <c:pt idx="5553">
                  <c:v>2.8010000000000001E-3</c:v>
                </c:pt>
                <c:pt idx="5554">
                  <c:v>2.794E-3</c:v>
                </c:pt>
                <c:pt idx="5555">
                  <c:v>2.8010000000000001E-3</c:v>
                </c:pt>
                <c:pt idx="5556">
                  <c:v>2.797E-3</c:v>
                </c:pt>
                <c:pt idx="5557">
                  <c:v>2.797E-3</c:v>
                </c:pt>
                <c:pt idx="5558">
                  <c:v>2.797E-3</c:v>
                </c:pt>
                <c:pt idx="5559">
                  <c:v>2.797E-3</c:v>
                </c:pt>
                <c:pt idx="5560">
                  <c:v>2.7880000000000001E-3</c:v>
                </c:pt>
                <c:pt idx="5561">
                  <c:v>2.8080000000000002E-3</c:v>
                </c:pt>
                <c:pt idx="5562">
                  <c:v>2.8010000000000001E-3</c:v>
                </c:pt>
                <c:pt idx="5563">
                  <c:v>2.797E-3</c:v>
                </c:pt>
                <c:pt idx="5564">
                  <c:v>2.794E-3</c:v>
                </c:pt>
                <c:pt idx="5565">
                  <c:v>2.7880000000000001E-3</c:v>
                </c:pt>
                <c:pt idx="5566">
                  <c:v>2.794E-3</c:v>
                </c:pt>
                <c:pt idx="5567">
                  <c:v>2.8040000000000001E-3</c:v>
                </c:pt>
                <c:pt idx="5568">
                  <c:v>2.797E-3</c:v>
                </c:pt>
                <c:pt idx="5569">
                  <c:v>2.784E-3</c:v>
                </c:pt>
                <c:pt idx="5570">
                  <c:v>2.7910000000000001E-3</c:v>
                </c:pt>
                <c:pt idx="5571">
                  <c:v>2.797E-3</c:v>
                </c:pt>
                <c:pt idx="5572">
                  <c:v>2.8040000000000001E-3</c:v>
                </c:pt>
                <c:pt idx="5573">
                  <c:v>2.7910000000000001E-3</c:v>
                </c:pt>
                <c:pt idx="5574">
                  <c:v>2.8010000000000001E-3</c:v>
                </c:pt>
                <c:pt idx="5575">
                  <c:v>2.784E-3</c:v>
                </c:pt>
                <c:pt idx="5576">
                  <c:v>2.784E-3</c:v>
                </c:pt>
                <c:pt idx="5577">
                  <c:v>2.7780000000000001E-3</c:v>
                </c:pt>
                <c:pt idx="5578">
                  <c:v>2.7880000000000001E-3</c:v>
                </c:pt>
                <c:pt idx="5579">
                  <c:v>2.7910000000000001E-3</c:v>
                </c:pt>
                <c:pt idx="5580">
                  <c:v>2.784E-3</c:v>
                </c:pt>
                <c:pt idx="5581">
                  <c:v>2.7880000000000001E-3</c:v>
                </c:pt>
                <c:pt idx="5582">
                  <c:v>2.7680000000000001E-3</c:v>
                </c:pt>
                <c:pt idx="5583">
                  <c:v>2.771E-3</c:v>
                </c:pt>
                <c:pt idx="5584">
                  <c:v>2.7780000000000001E-3</c:v>
                </c:pt>
                <c:pt idx="5585">
                  <c:v>2.7880000000000001E-3</c:v>
                </c:pt>
                <c:pt idx="5586">
                  <c:v>2.784E-3</c:v>
                </c:pt>
                <c:pt idx="5587">
                  <c:v>2.7880000000000001E-3</c:v>
                </c:pt>
                <c:pt idx="5588">
                  <c:v>2.784E-3</c:v>
                </c:pt>
                <c:pt idx="5589">
                  <c:v>2.771E-3</c:v>
                </c:pt>
                <c:pt idx="5590">
                  <c:v>2.784E-3</c:v>
                </c:pt>
                <c:pt idx="5591">
                  <c:v>2.7780000000000001E-3</c:v>
                </c:pt>
                <c:pt idx="5592">
                  <c:v>2.764E-3</c:v>
                </c:pt>
                <c:pt idx="5593">
                  <c:v>2.764E-3</c:v>
                </c:pt>
                <c:pt idx="5594">
                  <c:v>2.784E-3</c:v>
                </c:pt>
                <c:pt idx="5595">
                  <c:v>2.7780000000000001E-3</c:v>
                </c:pt>
                <c:pt idx="5596">
                  <c:v>2.7810000000000001E-3</c:v>
                </c:pt>
                <c:pt idx="5597">
                  <c:v>2.784E-3</c:v>
                </c:pt>
                <c:pt idx="5598">
                  <c:v>2.7780000000000001E-3</c:v>
                </c:pt>
                <c:pt idx="5599">
                  <c:v>2.7680000000000001E-3</c:v>
                </c:pt>
                <c:pt idx="5600">
                  <c:v>2.784E-3</c:v>
                </c:pt>
                <c:pt idx="5601">
                  <c:v>2.7910000000000001E-3</c:v>
                </c:pt>
                <c:pt idx="5602">
                  <c:v>2.7810000000000001E-3</c:v>
                </c:pt>
                <c:pt idx="5603">
                  <c:v>2.761E-3</c:v>
                </c:pt>
                <c:pt idx="5604">
                  <c:v>2.784E-3</c:v>
                </c:pt>
                <c:pt idx="5605">
                  <c:v>2.7780000000000001E-3</c:v>
                </c:pt>
                <c:pt idx="5606">
                  <c:v>2.7880000000000001E-3</c:v>
                </c:pt>
                <c:pt idx="5607">
                  <c:v>2.794E-3</c:v>
                </c:pt>
                <c:pt idx="5608">
                  <c:v>2.784E-3</c:v>
                </c:pt>
                <c:pt idx="5609">
                  <c:v>2.7880000000000001E-3</c:v>
                </c:pt>
                <c:pt idx="5610">
                  <c:v>2.7780000000000001E-3</c:v>
                </c:pt>
                <c:pt idx="5611">
                  <c:v>2.7810000000000001E-3</c:v>
                </c:pt>
                <c:pt idx="5612">
                  <c:v>2.774E-3</c:v>
                </c:pt>
                <c:pt idx="5613">
                  <c:v>2.758E-3</c:v>
                </c:pt>
                <c:pt idx="5614">
                  <c:v>2.761E-3</c:v>
                </c:pt>
                <c:pt idx="5615">
                  <c:v>2.764E-3</c:v>
                </c:pt>
                <c:pt idx="5616">
                  <c:v>2.784E-3</c:v>
                </c:pt>
                <c:pt idx="5617">
                  <c:v>2.784E-3</c:v>
                </c:pt>
                <c:pt idx="5618">
                  <c:v>2.7880000000000001E-3</c:v>
                </c:pt>
                <c:pt idx="5619">
                  <c:v>2.794E-3</c:v>
                </c:pt>
                <c:pt idx="5620">
                  <c:v>2.797E-3</c:v>
                </c:pt>
                <c:pt idx="5621">
                  <c:v>2.797E-3</c:v>
                </c:pt>
                <c:pt idx="5622">
                  <c:v>2.8140000000000001E-3</c:v>
                </c:pt>
                <c:pt idx="5623">
                  <c:v>2.8319999999999999E-3</c:v>
                </c:pt>
                <c:pt idx="5624">
                  <c:v>2.8210000000000002E-3</c:v>
                </c:pt>
                <c:pt idx="5625">
                  <c:v>2.8110000000000001E-3</c:v>
                </c:pt>
                <c:pt idx="5626">
                  <c:v>2.771E-3</c:v>
                </c:pt>
                <c:pt idx="5627">
                  <c:v>2.758E-3</c:v>
                </c:pt>
                <c:pt idx="5628">
                  <c:v>2.7680000000000001E-3</c:v>
                </c:pt>
                <c:pt idx="5629">
                  <c:v>2.725E-3</c:v>
                </c:pt>
                <c:pt idx="5630">
                  <c:v>2.7079999999999999E-3</c:v>
                </c:pt>
                <c:pt idx="5631">
                  <c:v>2.6949999999999999E-3</c:v>
                </c:pt>
                <c:pt idx="5632">
                  <c:v>2.6979999999999999E-3</c:v>
                </c:pt>
                <c:pt idx="5633">
                  <c:v>2.702E-3</c:v>
                </c:pt>
                <c:pt idx="5634">
                  <c:v>2.7680000000000001E-3</c:v>
                </c:pt>
                <c:pt idx="5635">
                  <c:v>2.774E-3</c:v>
                </c:pt>
                <c:pt idx="5636">
                  <c:v>2.774E-3</c:v>
                </c:pt>
                <c:pt idx="5637">
                  <c:v>2.771E-3</c:v>
                </c:pt>
                <c:pt idx="5638">
                  <c:v>2.7680000000000001E-3</c:v>
                </c:pt>
                <c:pt idx="5639">
                  <c:v>2.7780000000000001E-3</c:v>
                </c:pt>
                <c:pt idx="5640">
                  <c:v>2.7680000000000001E-3</c:v>
                </c:pt>
                <c:pt idx="5641">
                  <c:v>2.771E-3</c:v>
                </c:pt>
                <c:pt idx="5642">
                  <c:v>2.7780000000000001E-3</c:v>
                </c:pt>
                <c:pt idx="5643">
                  <c:v>2.7810000000000001E-3</c:v>
                </c:pt>
                <c:pt idx="5644">
                  <c:v>2.771E-3</c:v>
                </c:pt>
                <c:pt idx="5645">
                  <c:v>2.774E-3</c:v>
                </c:pt>
                <c:pt idx="5646">
                  <c:v>2.7780000000000001E-3</c:v>
                </c:pt>
                <c:pt idx="5647">
                  <c:v>2.7680000000000001E-3</c:v>
                </c:pt>
                <c:pt idx="5648">
                  <c:v>2.764E-3</c:v>
                </c:pt>
                <c:pt idx="5649">
                  <c:v>2.7680000000000001E-3</c:v>
                </c:pt>
                <c:pt idx="5650">
                  <c:v>2.7680000000000001E-3</c:v>
                </c:pt>
                <c:pt idx="5651">
                  <c:v>2.761E-3</c:v>
                </c:pt>
                <c:pt idx="5652">
                  <c:v>2.774E-3</c:v>
                </c:pt>
                <c:pt idx="5653">
                  <c:v>2.7539999999999999E-3</c:v>
                </c:pt>
                <c:pt idx="5654">
                  <c:v>2.7680000000000001E-3</c:v>
                </c:pt>
                <c:pt idx="5655">
                  <c:v>2.764E-3</c:v>
                </c:pt>
                <c:pt idx="5656">
                  <c:v>2.7810000000000001E-3</c:v>
                </c:pt>
                <c:pt idx="5657">
                  <c:v>2.764E-3</c:v>
                </c:pt>
                <c:pt idx="5658">
                  <c:v>2.7680000000000001E-3</c:v>
                </c:pt>
                <c:pt idx="5659">
                  <c:v>2.771E-3</c:v>
                </c:pt>
                <c:pt idx="5660">
                  <c:v>2.771E-3</c:v>
                </c:pt>
                <c:pt idx="5661">
                  <c:v>2.7680000000000001E-3</c:v>
                </c:pt>
                <c:pt idx="5662">
                  <c:v>2.764E-3</c:v>
                </c:pt>
                <c:pt idx="5663">
                  <c:v>2.761E-3</c:v>
                </c:pt>
                <c:pt idx="5664">
                  <c:v>2.725E-3</c:v>
                </c:pt>
                <c:pt idx="5665">
                  <c:v>2.7179999999999999E-3</c:v>
                </c:pt>
                <c:pt idx="5666">
                  <c:v>2.715E-3</c:v>
                </c:pt>
                <c:pt idx="5667">
                  <c:v>2.7179999999999999E-3</c:v>
                </c:pt>
                <c:pt idx="5668">
                  <c:v>2.7209999999999999E-3</c:v>
                </c:pt>
                <c:pt idx="5669">
                  <c:v>2.725E-3</c:v>
                </c:pt>
                <c:pt idx="5670">
                  <c:v>2.6979999999999999E-3</c:v>
                </c:pt>
                <c:pt idx="5671">
                  <c:v>2.7109999999999999E-3</c:v>
                </c:pt>
                <c:pt idx="5672">
                  <c:v>2.7109999999999999E-3</c:v>
                </c:pt>
                <c:pt idx="5673">
                  <c:v>2.7209999999999999E-3</c:v>
                </c:pt>
                <c:pt idx="5674">
                  <c:v>2.7179999999999999E-3</c:v>
                </c:pt>
                <c:pt idx="5675">
                  <c:v>2.715E-3</c:v>
                </c:pt>
                <c:pt idx="5676">
                  <c:v>2.7179999999999999E-3</c:v>
                </c:pt>
                <c:pt idx="5677">
                  <c:v>2.702E-3</c:v>
                </c:pt>
                <c:pt idx="5678">
                  <c:v>2.7309999999999999E-3</c:v>
                </c:pt>
                <c:pt idx="5679">
                  <c:v>2.7209999999999999E-3</c:v>
                </c:pt>
                <c:pt idx="5680">
                  <c:v>2.728E-3</c:v>
                </c:pt>
                <c:pt idx="5681">
                  <c:v>2.728E-3</c:v>
                </c:pt>
                <c:pt idx="5682">
                  <c:v>2.7209999999999999E-3</c:v>
                </c:pt>
                <c:pt idx="5683">
                  <c:v>2.7309999999999999E-3</c:v>
                </c:pt>
                <c:pt idx="5684">
                  <c:v>2.7309999999999999E-3</c:v>
                </c:pt>
                <c:pt idx="5685">
                  <c:v>2.725E-3</c:v>
                </c:pt>
                <c:pt idx="5686">
                  <c:v>2.735E-3</c:v>
                </c:pt>
                <c:pt idx="5687">
                  <c:v>2.725E-3</c:v>
                </c:pt>
                <c:pt idx="5688">
                  <c:v>2.725E-3</c:v>
                </c:pt>
                <c:pt idx="5689">
                  <c:v>2.7209999999999999E-3</c:v>
                </c:pt>
                <c:pt idx="5690">
                  <c:v>2.715E-3</c:v>
                </c:pt>
                <c:pt idx="5691">
                  <c:v>2.725E-3</c:v>
                </c:pt>
                <c:pt idx="5692">
                  <c:v>2.728E-3</c:v>
                </c:pt>
                <c:pt idx="5693">
                  <c:v>2.735E-3</c:v>
                </c:pt>
                <c:pt idx="5694">
                  <c:v>2.7409999999999999E-3</c:v>
                </c:pt>
                <c:pt idx="5695">
                  <c:v>2.738E-3</c:v>
                </c:pt>
                <c:pt idx="5696">
                  <c:v>2.735E-3</c:v>
                </c:pt>
                <c:pt idx="5697">
                  <c:v>2.728E-3</c:v>
                </c:pt>
                <c:pt idx="5698">
                  <c:v>2.735E-3</c:v>
                </c:pt>
                <c:pt idx="5699">
                  <c:v>2.7309999999999999E-3</c:v>
                </c:pt>
                <c:pt idx="5700">
                  <c:v>2.735E-3</c:v>
                </c:pt>
                <c:pt idx="5701">
                  <c:v>2.738E-3</c:v>
                </c:pt>
                <c:pt idx="5702">
                  <c:v>2.735E-3</c:v>
                </c:pt>
                <c:pt idx="5703">
                  <c:v>2.738E-3</c:v>
                </c:pt>
                <c:pt idx="5704">
                  <c:v>2.7309999999999999E-3</c:v>
                </c:pt>
                <c:pt idx="5705">
                  <c:v>2.738E-3</c:v>
                </c:pt>
                <c:pt idx="5706">
                  <c:v>2.7309999999999999E-3</c:v>
                </c:pt>
                <c:pt idx="5707">
                  <c:v>2.7309999999999999E-3</c:v>
                </c:pt>
                <c:pt idx="5708">
                  <c:v>2.725E-3</c:v>
                </c:pt>
                <c:pt idx="5709">
                  <c:v>2.7179999999999999E-3</c:v>
                </c:pt>
                <c:pt idx="5710">
                  <c:v>2.7179999999999999E-3</c:v>
                </c:pt>
                <c:pt idx="5711">
                  <c:v>2.715E-3</c:v>
                </c:pt>
                <c:pt idx="5712">
                  <c:v>2.7209999999999999E-3</c:v>
                </c:pt>
                <c:pt idx="5713">
                  <c:v>2.725E-3</c:v>
                </c:pt>
                <c:pt idx="5714">
                  <c:v>2.702E-3</c:v>
                </c:pt>
                <c:pt idx="5715">
                  <c:v>2.728E-3</c:v>
                </c:pt>
                <c:pt idx="5716">
                  <c:v>2.728E-3</c:v>
                </c:pt>
                <c:pt idx="5717">
                  <c:v>2.7179999999999999E-3</c:v>
                </c:pt>
                <c:pt idx="5718">
                  <c:v>2.7179999999999999E-3</c:v>
                </c:pt>
                <c:pt idx="5719">
                  <c:v>2.7179999999999999E-3</c:v>
                </c:pt>
                <c:pt idx="5720">
                  <c:v>2.7079999999999999E-3</c:v>
                </c:pt>
                <c:pt idx="5721">
                  <c:v>2.7049999999999999E-3</c:v>
                </c:pt>
                <c:pt idx="5722">
                  <c:v>2.725E-3</c:v>
                </c:pt>
                <c:pt idx="5723">
                  <c:v>2.7309999999999999E-3</c:v>
                </c:pt>
                <c:pt idx="5724">
                  <c:v>2.7209999999999999E-3</c:v>
                </c:pt>
                <c:pt idx="5725">
                  <c:v>2.715E-3</c:v>
                </c:pt>
                <c:pt idx="5726">
                  <c:v>2.735E-3</c:v>
                </c:pt>
                <c:pt idx="5727">
                  <c:v>2.7109999999999999E-3</c:v>
                </c:pt>
                <c:pt idx="5728">
                  <c:v>2.7179999999999999E-3</c:v>
                </c:pt>
                <c:pt idx="5729">
                  <c:v>2.725E-3</c:v>
                </c:pt>
                <c:pt idx="5730">
                  <c:v>2.7079999999999999E-3</c:v>
                </c:pt>
                <c:pt idx="5731">
                  <c:v>2.728E-3</c:v>
                </c:pt>
                <c:pt idx="5732">
                  <c:v>2.7309999999999999E-3</c:v>
                </c:pt>
                <c:pt idx="5733">
                  <c:v>2.7079999999999999E-3</c:v>
                </c:pt>
                <c:pt idx="5734">
                  <c:v>2.7309999999999999E-3</c:v>
                </c:pt>
                <c:pt idx="5735">
                  <c:v>2.7179999999999999E-3</c:v>
                </c:pt>
                <c:pt idx="5736">
                  <c:v>2.702E-3</c:v>
                </c:pt>
                <c:pt idx="5737">
                  <c:v>2.725E-3</c:v>
                </c:pt>
                <c:pt idx="5738">
                  <c:v>2.7209999999999999E-3</c:v>
                </c:pt>
                <c:pt idx="5739">
                  <c:v>2.725E-3</c:v>
                </c:pt>
                <c:pt idx="5740">
                  <c:v>2.7309999999999999E-3</c:v>
                </c:pt>
                <c:pt idx="5741">
                  <c:v>2.7309999999999999E-3</c:v>
                </c:pt>
                <c:pt idx="5742">
                  <c:v>2.728E-3</c:v>
                </c:pt>
                <c:pt idx="5743">
                  <c:v>2.725E-3</c:v>
                </c:pt>
                <c:pt idx="5744">
                  <c:v>2.725E-3</c:v>
                </c:pt>
                <c:pt idx="5745">
                  <c:v>2.725E-3</c:v>
                </c:pt>
                <c:pt idx="5746">
                  <c:v>2.7309999999999999E-3</c:v>
                </c:pt>
                <c:pt idx="5747">
                  <c:v>2.7309999999999999E-3</c:v>
                </c:pt>
                <c:pt idx="5748">
                  <c:v>2.725E-3</c:v>
                </c:pt>
                <c:pt idx="5749">
                  <c:v>2.7309999999999999E-3</c:v>
                </c:pt>
                <c:pt idx="5750">
                  <c:v>2.735E-3</c:v>
                </c:pt>
                <c:pt idx="5751">
                  <c:v>2.7179999999999999E-3</c:v>
                </c:pt>
                <c:pt idx="5752">
                  <c:v>2.7309999999999999E-3</c:v>
                </c:pt>
                <c:pt idx="5753">
                  <c:v>2.728E-3</c:v>
                </c:pt>
                <c:pt idx="5754">
                  <c:v>2.725E-3</c:v>
                </c:pt>
                <c:pt idx="5755">
                  <c:v>2.715E-3</c:v>
                </c:pt>
                <c:pt idx="5756">
                  <c:v>2.725E-3</c:v>
                </c:pt>
                <c:pt idx="5757">
                  <c:v>2.725E-3</c:v>
                </c:pt>
                <c:pt idx="5758">
                  <c:v>2.735E-3</c:v>
                </c:pt>
                <c:pt idx="5759">
                  <c:v>2.7439999999999999E-3</c:v>
                </c:pt>
                <c:pt idx="5760">
                  <c:v>2.735E-3</c:v>
                </c:pt>
                <c:pt idx="5761">
                  <c:v>2.7309999999999999E-3</c:v>
                </c:pt>
                <c:pt idx="5762">
                  <c:v>2.725E-3</c:v>
                </c:pt>
                <c:pt idx="5763">
                  <c:v>2.728E-3</c:v>
                </c:pt>
                <c:pt idx="5764">
                  <c:v>2.7309999999999999E-3</c:v>
                </c:pt>
                <c:pt idx="5765">
                  <c:v>2.7309999999999999E-3</c:v>
                </c:pt>
                <c:pt idx="5766">
                  <c:v>2.728E-3</c:v>
                </c:pt>
                <c:pt idx="5767">
                  <c:v>2.7179999999999999E-3</c:v>
                </c:pt>
                <c:pt idx="5768">
                  <c:v>2.7309999999999999E-3</c:v>
                </c:pt>
                <c:pt idx="5769">
                  <c:v>2.7309999999999999E-3</c:v>
                </c:pt>
                <c:pt idx="5770">
                  <c:v>2.7209999999999999E-3</c:v>
                </c:pt>
                <c:pt idx="5771">
                  <c:v>2.728E-3</c:v>
                </c:pt>
                <c:pt idx="5772">
                  <c:v>2.7309999999999999E-3</c:v>
                </c:pt>
                <c:pt idx="5773">
                  <c:v>2.7309999999999999E-3</c:v>
                </c:pt>
                <c:pt idx="5774">
                  <c:v>2.7209999999999999E-3</c:v>
                </c:pt>
                <c:pt idx="5775">
                  <c:v>2.7109999999999999E-3</c:v>
                </c:pt>
                <c:pt idx="5776">
                  <c:v>2.725E-3</c:v>
                </c:pt>
                <c:pt idx="5777">
                  <c:v>2.728E-3</c:v>
                </c:pt>
                <c:pt idx="5778">
                  <c:v>2.735E-3</c:v>
                </c:pt>
                <c:pt idx="5779">
                  <c:v>2.715E-3</c:v>
                </c:pt>
                <c:pt idx="5780">
                  <c:v>2.728E-3</c:v>
                </c:pt>
                <c:pt idx="5781">
                  <c:v>2.7309999999999999E-3</c:v>
                </c:pt>
                <c:pt idx="5782">
                  <c:v>2.7309999999999999E-3</c:v>
                </c:pt>
                <c:pt idx="5783">
                  <c:v>2.728E-3</c:v>
                </c:pt>
                <c:pt idx="5784">
                  <c:v>2.7309999999999999E-3</c:v>
                </c:pt>
                <c:pt idx="5785">
                  <c:v>2.7049999999999999E-3</c:v>
                </c:pt>
                <c:pt idx="5786">
                  <c:v>2.728E-3</c:v>
                </c:pt>
                <c:pt idx="5787">
                  <c:v>2.728E-3</c:v>
                </c:pt>
                <c:pt idx="5788">
                  <c:v>2.7179999999999999E-3</c:v>
                </c:pt>
                <c:pt idx="5789">
                  <c:v>2.728E-3</c:v>
                </c:pt>
                <c:pt idx="5790">
                  <c:v>2.7179999999999999E-3</c:v>
                </c:pt>
                <c:pt idx="5791">
                  <c:v>2.7309999999999999E-3</c:v>
                </c:pt>
                <c:pt idx="5792">
                  <c:v>2.7309999999999999E-3</c:v>
                </c:pt>
                <c:pt idx="5793">
                  <c:v>2.728E-3</c:v>
                </c:pt>
                <c:pt idx="5794">
                  <c:v>2.728E-3</c:v>
                </c:pt>
                <c:pt idx="5795">
                  <c:v>2.7309999999999999E-3</c:v>
                </c:pt>
                <c:pt idx="5796">
                  <c:v>2.7179999999999999E-3</c:v>
                </c:pt>
                <c:pt idx="5797">
                  <c:v>2.7209999999999999E-3</c:v>
                </c:pt>
                <c:pt idx="5798">
                  <c:v>2.7079999999999999E-3</c:v>
                </c:pt>
                <c:pt idx="5799">
                  <c:v>2.725E-3</c:v>
                </c:pt>
                <c:pt idx="5800">
                  <c:v>2.728E-3</c:v>
                </c:pt>
                <c:pt idx="5801">
                  <c:v>2.735E-3</c:v>
                </c:pt>
                <c:pt idx="5802">
                  <c:v>2.735E-3</c:v>
                </c:pt>
                <c:pt idx="5803">
                  <c:v>2.728E-3</c:v>
                </c:pt>
                <c:pt idx="5804">
                  <c:v>2.7309999999999999E-3</c:v>
                </c:pt>
                <c:pt idx="5805">
                  <c:v>2.7309999999999999E-3</c:v>
                </c:pt>
                <c:pt idx="5806">
                  <c:v>2.728E-3</c:v>
                </c:pt>
                <c:pt idx="5807">
                  <c:v>2.7309999999999999E-3</c:v>
                </c:pt>
                <c:pt idx="5808">
                  <c:v>2.728E-3</c:v>
                </c:pt>
                <c:pt idx="5809">
                  <c:v>2.7439999999999999E-3</c:v>
                </c:pt>
                <c:pt idx="5810">
                  <c:v>2.728E-3</c:v>
                </c:pt>
                <c:pt idx="5811">
                  <c:v>2.738E-3</c:v>
                </c:pt>
                <c:pt idx="5812">
                  <c:v>2.7309999999999999E-3</c:v>
                </c:pt>
                <c:pt idx="5813">
                  <c:v>2.735E-3</c:v>
                </c:pt>
                <c:pt idx="5814">
                  <c:v>2.7409999999999999E-3</c:v>
                </c:pt>
                <c:pt idx="5815">
                  <c:v>2.715E-3</c:v>
                </c:pt>
                <c:pt idx="5816">
                  <c:v>2.735E-3</c:v>
                </c:pt>
                <c:pt idx="5817">
                  <c:v>2.738E-3</c:v>
                </c:pt>
                <c:pt idx="5818">
                  <c:v>2.735E-3</c:v>
                </c:pt>
                <c:pt idx="5819">
                  <c:v>2.748E-3</c:v>
                </c:pt>
                <c:pt idx="5820">
                  <c:v>2.7409999999999999E-3</c:v>
                </c:pt>
                <c:pt idx="5821">
                  <c:v>2.738E-3</c:v>
                </c:pt>
                <c:pt idx="5822">
                  <c:v>2.735E-3</c:v>
                </c:pt>
                <c:pt idx="5823">
                  <c:v>2.738E-3</c:v>
                </c:pt>
                <c:pt idx="5824">
                  <c:v>2.735E-3</c:v>
                </c:pt>
                <c:pt idx="5825">
                  <c:v>2.7309999999999999E-3</c:v>
                </c:pt>
                <c:pt idx="5826">
                  <c:v>2.725E-3</c:v>
                </c:pt>
                <c:pt idx="5827">
                  <c:v>2.735E-3</c:v>
                </c:pt>
                <c:pt idx="5828">
                  <c:v>2.7209999999999999E-3</c:v>
                </c:pt>
                <c:pt idx="5829">
                  <c:v>2.7209999999999999E-3</c:v>
                </c:pt>
                <c:pt idx="5830">
                  <c:v>2.735E-3</c:v>
                </c:pt>
                <c:pt idx="5831">
                  <c:v>2.7209999999999999E-3</c:v>
                </c:pt>
                <c:pt idx="5832">
                  <c:v>2.7309999999999999E-3</c:v>
                </c:pt>
                <c:pt idx="5833">
                  <c:v>2.7309999999999999E-3</c:v>
                </c:pt>
                <c:pt idx="5834">
                  <c:v>2.738E-3</c:v>
                </c:pt>
                <c:pt idx="5835">
                  <c:v>2.738E-3</c:v>
                </c:pt>
                <c:pt idx="5836">
                  <c:v>2.738E-3</c:v>
                </c:pt>
                <c:pt idx="5837">
                  <c:v>2.738E-3</c:v>
                </c:pt>
                <c:pt idx="5838">
                  <c:v>2.738E-3</c:v>
                </c:pt>
                <c:pt idx="5839">
                  <c:v>2.751E-3</c:v>
                </c:pt>
                <c:pt idx="5840">
                  <c:v>2.751E-3</c:v>
                </c:pt>
                <c:pt idx="5841">
                  <c:v>2.748E-3</c:v>
                </c:pt>
                <c:pt idx="5842">
                  <c:v>2.758E-3</c:v>
                </c:pt>
                <c:pt idx="5843">
                  <c:v>2.751E-3</c:v>
                </c:pt>
                <c:pt idx="5844">
                  <c:v>2.751E-3</c:v>
                </c:pt>
                <c:pt idx="5845">
                  <c:v>2.7539999999999999E-3</c:v>
                </c:pt>
                <c:pt idx="5846">
                  <c:v>2.738E-3</c:v>
                </c:pt>
                <c:pt idx="5847">
                  <c:v>2.758E-3</c:v>
                </c:pt>
                <c:pt idx="5848">
                  <c:v>2.735E-3</c:v>
                </c:pt>
                <c:pt idx="5849">
                  <c:v>2.7539999999999999E-3</c:v>
                </c:pt>
                <c:pt idx="5850">
                  <c:v>2.7439999999999999E-3</c:v>
                </c:pt>
                <c:pt idx="5851">
                  <c:v>2.748E-3</c:v>
                </c:pt>
                <c:pt idx="5852">
                  <c:v>2.7539999999999999E-3</c:v>
                </c:pt>
                <c:pt idx="5853">
                  <c:v>2.751E-3</c:v>
                </c:pt>
                <c:pt idx="5854">
                  <c:v>2.7409999999999999E-3</c:v>
                </c:pt>
                <c:pt idx="5855">
                  <c:v>2.7439999999999999E-3</c:v>
                </c:pt>
                <c:pt idx="5856">
                  <c:v>2.748E-3</c:v>
                </c:pt>
                <c:pt idx="5857">
                  <c:v>2.751E-3</c:v>
                </c:pt>
                <c:pt idx="5858">
                  <c:v>2.7439999999999999E-3</c:v>
                </c:pt>
                <c:pt idx="5859">
                  <c:v>2.758E-3</c:v>
                </c:pt>
                <c:pt idx="5860">
                  <c:v>2.7439999999999999E-3</c:v>
                </c:pt>
                <c:pt idx="5861">
                  <c:v>2.748E-3</c:v>
                </c:pt>
                <c:pt idx="5862">
                  <c:v>2.758E-3</c:v>
                </c:pt>
                <c:pt idx="5863">
                  <c:v>2.758E-3</c:v>
                </c:pt>
                <c:pt idx="5864">
                  <c:v>2.761E-3</c:v>
                </c:pt>
                <c:pt idx="5865">
                  <c:v>2.751E-3</c:v>
                </c:pt>
                <c:pt idx="5866">
                  <c:v>2.751E-3</c:v>
                </c:pt>
                <c:pt idx="5867">
                  <c:v>2.7539999999999999E-3</c:v>
                </c:pt>
                <c:pt idx="5868">
                  <c:v>2.7539999999999999E-3</c:v>
                </c:pt>
                <c:pt idx="5869">
                  <c:v>2.751E-3</c:v>
                </c:pt>
                <c:pt idx="5870">
                  <c:v>2.758E-3</c:v>
                </c:pt>
                <c:pt idx="5871">
                  <c:v>2.764E-3</c:v>
                </c:pt>
                <c:pt idx="5872">
                  <c:v>2.758E-3</c:v>
                </c:pt>
                <c:pt idx="5873">
                  <c:v>2.758E-3</c:v>
                </c:pt>
                <c:pt idx="5874">
                  <c:v>2.751E-3</c:v>
                </c:pt>
                <c:pt idx="5875">
                  <c:v>2.758E-3</c:v>
                </c:pt>
                <c:pt idx="5876">
                  <c:v>2.7539999999999999E-3</c:v>
                </c:pt>
                <c:pt idx="5877">
                  <c:v>2.758E-3</c:v>
                </c:pt>
                <c:pt idx="5878">
                  <c:v>2.758E-3</c:v>
                </c:pt>
                <c:pt idx="5879">
                  <c:v>2.758E-3</c:v>
                </c:pt>
                <c:pt idx="5880">
                  <c:v>2.761E-3</c:v>
                </c:pt>
                <c:pt idx="5881">
                  <c:v>2.7680000000000001E-3</c:v>
                </c:pt>
                <c:pt idx="5882">
                  <c:v>2.7539999999999999E-3</c:v>
                </c:pt>
                <c:pt idx="5883">
                  <c:v>2.7539999999999999E-3</c:v>
                </c:pt>
                <c:pt idx="5884">
                  <c:v>2.7439999999999999E-3</c:v>
                </c:pt>
                <c:pt idx="5885">
                  <c:v>2.761E-3</c:v>
                </c:pt>
                <c:pt idx="5886">
                  <c:v>2.761E-3</c:v>
                </c:pt>
                <c:pt idx="5887">
                  <c:v>2.771E-3</c:v>
                </c:pt>
                <c:pt idx="5888">
                  <c:v>2.761E-3</c:v>
                </c:pt>
                <c:pt idx="5889">
                  <c:v>2.758E-3</c:v>
                </c:pt>
                <c:pt idx="5890">
                  <c:v>2.764E-3</c:v>
                </c:pt>
                <c:pt idx="5891">
                  <c:v>2.758E-3</c:v>
                </c:pt>
                <c:pt idx="5892">
                  <c:v>2.761E-3</c:v>
                </c:pt>
                <c:pt idx="5893">
                  <c:v>2.761E-3</c:v>
                </c:pt>
                <c:pt idx="5894">
                  <c:v>2.758E-3</c:v>
                </c:pt>
                <c:pt idx="5895">
                  <c:v>2.758E-3</c:v>
                </c:pt>
                <c:pt idx="5896">
                  <c:v>2.758E-3</c:v>
                </c:pt>
                <c:pt idx="5897">
                  <c:v>2.748E-3</c:v>
                </c:pt>
                <c:pt idx="5898">
                  <c:v>2.7539999999999999E-3</c:v>
                </c:pt>
                <c:pt idx="5899">
                  <c:v>2.758E-3</c:v>
                </c:pt>
                <c:pt idx="5900">
                  <c:v>2.761E-3</c:v>
                </c:pt>
                <c:pt idx="5901">
                  <c:v>2.748E-3</c:v>
                </c:pt>
                <c:pt idx="5902">
                  <c:v>2.751E-3</c:v>
                </c:pt>
                <c:pt idx="5903">
                  <c:v>2.7539999999999999E-3</c:v>
                </c:pt>
                <c:pt idx="5904">
                  <c:v>2.7539999999999999E-3</c:v>
                </c:pt>
                <c:pt idx="5905">
                  <c:v>2.7539999999999999E-3</c:v>
                </c:pt>
                <c:pt idx="5906">
                  <c:v>2.7539999999999999E-3</c:v>
                </c:pt>
                <c:pt idx="5907">
                  <c:v>2.7539999999999999E-3</c:v>
                </c:pt>
                <c:pt idx="5908">
                  <c:v>2.735E-3</c:v>
                </c:pt>
                <c:pt idx="5909">
                  <c:v>2.751E-3</c:v>
                </c:pt>
                <c:pt idx="5910">
                  <c:v>2.738E-3</c:v>
                </c:pt>
                <c:pt idx="5911">
                  <c:v>2.728E-3</c:v>
                </c:pt>
                <c:pt idx="5912">
                  <c:v>2.7309999999999999E-3</c:v>
                </c:pt>
                <c:pt idx="5913">
                  <c:v>2.7439999999999999E-3</c:v>
                </c:pt>
                <c:pt idx="5914">
                  <c:v>2.7409999999999999E-3</c:v>
                </c:pt>
                <c:pt idx="5915">
                  <c:v>2.7309999999999999E-3</c:v>
                </c:pt>
                <c:pt idx="5916">
                  <c:v>2.735E-3</c:v>
                </c:pt>
                <c:pt idx="5917">
                  <c:v>2.748E-3</c:v>
                </c:pt>
                <c:pt idx="5918">
                  <c:v>2.7409999999999999E-3</c:v>
                </c:pt>
                <c:pt idx="5919">
                  <c:v>2.7409999999999999E-3</c:v>
                </c:pt>
                <c:pt idx="5920">
                  <c:v>2.758E-3</c:v>
                </c:pt>
                <c:pt idx="5921">
                  <c:v>2.738E-3</c:v>
                </c:pt>
                <c:pt idx="5922">
                  <c:v>2.7439999999999999E-3</c:v>
                </c:pt>
                <c:pt idx="5923">
                  <c:v>2.7539999999999999E-3</c:v>
                </c:pt>
                <c:pt idx="5924">
                  <c:v>2.758E-3</c:v>
                </c:pt>
                <c:pt idx="5925">
                  <c:v>2.738E-3</c:v>
                </c:pt>
                <c:pt idx="5926">
                  <c:v>2.7409999999999999E-3</c:v>
                </c:pt>
                <c:pt idx="5927">
                  <c:v>2.728E-3</c:v>
                </c:pt>
                <c:pt idx="5928">
                  <c:v>2.7309999999999999E-3</c:v>
                </c:pt>
                <c:pt idx="5929">
                  <c:v>2.7409999999999999E-3</c:v>
                </c:pt>
                <c:pt idx="5930">
                  <c:v>2.738E-3</c:v>
                </c:pt>
                <c:pt idx="5931">
                  <c:v>2.728E-3</c:v>
                </c:pt>
                <c:pt idx="5932">
                  <c:v>2.735E-3</c:v>
                </c:pt>
                <c:pt idx="5933">
                  <c:v>2.738E-3</c:v>
                </c:pt>
                <c:pt idx="5934">
                  <c:v>2.7179999999999999E-3</c:v>
                </c:pt>
                <c:pt idx="5935">
                  <c:v>2.7409999999999999E-3</c:v>
                </c:pt>
                <c:pt idx="5936">
                  <c:v>2.7309999999999999E-3</c:v>
                </c:pt>
                <c:pt idx="5937">
                  <c:v>2.7439999999999999E-3</c:v>
                </c:pt>
                <c:pt idx="5938">
                  <c:v>2.7309999999999999E-3</c:v>
                </c:pt>
                <c:pt idx="5939">
                  <c:v>2.7309999999999999E-3</c:v>
                </c:pt>
                <c:pt idx="5940">
                  <c:v>2.7309999999999999E-3</c:v>
                </c:pt>
                <c:pt idx="5941">
                  <c:v>2.738E-3</c:v>
                </c:pt>
                <c:pt idx="5942">
                  <c:v>2.7209999999999999E-3</c:v>
                </c:pt>
                <c:pt idx="5943">
                  <c:v>2.728E-3</c:v>
                </c:pt>
                <c:pt idx="5944">
                  <c:v>2.7209999999999999E-3</c:v>
                </c:pt>
                <c:pt idx="5945">
                  <c:v>2.7209999999999999E-3</c:v>
                </c:pt>
                <c:pt idx="5946">
                  <c:v>2.7309999999999999E-3</c:v>
                </c:pt>
                <c:pt idx="5947">
                  <c:v>2.7079999999999999E-3</c:v>
                </c:pt>
                <c:pt idx="5948">
                  <c:v>2.7209999999999999E-3</c:v>
                </c:pt>
                <c:pt idx="5949">
                  <c:v>2.7109999999999999E-3</c:v>
                </c:pt>
                <c:pt idx="5950">
                  <c:v>2.735E-3</c:v>
                </c:pt>
                <c:pt idx="5951">
                  <c:v>2.7049999999999999E-3</c:v>
                </c:pt>
                <c:pt idx="5952">
                  <c:v>2.7109999999999999E-3</c:v>
                </c:pt>
                <c:pt idx="5953">
                  <c:v>2.728E-3</c:v>
                </c:pt>
                <c:pt idx="5954">
                  <c:v>2.7209999999999999E-3</c:v>
                </c:pt>
                <c:pt idx="5955">
                  <c:v>2.7079999999999999E-3</c:v>
                </c:pt>
                <c:pt idx="5956">
                  <c:v>2.7209999999999999E-3</c:v>
                </c:pt>
                <c:pt idx="5957">
                  <c:v>2.715E-3</c:v>
                </c:pt>
                <c:pt idx="5958">
                  <c:v>2.7109999999999999E-3</c:v>
                </c:pt>
                <c:pt idx="5959">
                  <c:v>2.6979999999999999E-3</c:v>
                </c:pt>
                <c:pt idx="5960">
                  <c:v>2.7079999999999999E-3</c:v>
                </c:pt>
                <c:pt idx="5961">
                  <c:v>2.7049999999999999E-3</c:v>
                </c:pt>
                <c:pt idx="5962">
                  <c:v>2.715E-3</c:v>
                </c:pt>
                <c:pt idx="5963">
                  <c:v>2.7109999999999999E-3</c:v>
                </c:pt>
                <c:pt idx="5964">
                  <c:v>2.728E-3</c:v>
                </c:pt>
                <c:pt idx="5965">
                  <c:v>2.7309999999999999E-3</c:v>
                </c:pt>
                <c:pt idx="5966">
                  <c:v>2.715E-3</c:v>
                </c:pt>
                <c:pt idx="5967">
                  <c:v>2.7109999999999999E-3</c:v>
                </c:pt>
                <c:pt idx="5968">
                  <c:v>2.7209999999999999E-3</c:v>
                </c:pt>
                <c:pt idx="5969">
                  <c:v>2.7049999999999999E-3</c:v>
                </c:pt>
                <c:pt idx="5970">
                  <c:v>2.7079999999999999E-3</c:v>
                </c:pt>
                <c:pt idx="5971">
                  <c:v>2.715E-3</c:v>
                </c:pt>
                <c:pt idx="5972">
                  <c:v>2.7109999999999999E-3</c:v>
                </c:pt>
                <c:pt idx="5973">
                  <c:v>2.715E-3</c:v>
                </c:pt>
                <c:pt idx="5974">
                  <c:v>2.7179999999999999E-3</c:v>
                </c:pt>
                <c:pt idx="5975">
                  <c:v>2.7079999999999999E-3</c:v>
                </c:pt>
                <c:pt idx="5976">
                  <c:v>2.7079999999999999E-3</c:v>
                </c:pt>
                <c:pt idx="5977">
                  <c:v>2.7109999999999999E-3</c:v>
                </c:pt>
                <c:pt idx="5978">
                  <c:v>2.702E-3</c:v>
                </c:pt>
                <c:pt idx="5979">
                  <c:v>2.679E-3</c:v>
                </c:pt>
                <c:pt idx="5980">
                  <c:v>2.6819999999999999E-3</c:v>
                </c:pt>
                <c:pt idx="5981">
                  <c:v>2.7049999999999999E-3</c:v>
                </c:pt>
                <c:pt idx="5982">
                  <c:v>2.715E-3</c:v>
                </c:pt>
                <c:pt idx="5983">
                  <c:v>2.7079999999999999E-3</c:v>
                </c:pt>
                <c:pt idx="5984">
                  <c:v>2.7049999999999999E-3</c:v>
                </c:pt>
                <c:pt idx="5985">
                  <c:v>2.6949999999999999E-3</c:v>
                </c:pt>
                <c:pt idx="5986">
                  <c:v>2.7109999999999999E-3</c:v>
                </c:pt>
                <c:pt idx="5987">
                  <c:v>2.7109999999999999E-3</c:v>
                </c:pt>
                <c:pt idx="5988">
                  <c:v>2.8080000000000002E-3</c:v>
                </c:pt>
                <c:pt idx="5989">
                  <c:v>2.794E-3</c:v>
                </c:pt>
                <c:pt idx="5990">
                  <c:v>2.8040000000000001E-3</c:v>
                </c:pt>
                <c:pt idx="5991">
                  <c:v>2.797E-3</c:v>
                </c:pt>
                <c:pt idx="5992">
                  <c:v>2.8110000000000001E-3</c:v>
                </c:pt>
                <c:pt idx="5993">
                  <c:v>2.8110000000000001E-3</c:v>
                </c:pt>
                <c:pt idx="5994">
                  <c:v>2.8180000000000002E-3</c:v>
                </c:pt>
                <c:pt idx="5995">
                  <c:v>2.8180000000000002E-3</c:v>
                </c:pt>
                <c:pt idx="5996">
                  <c:v>2.9250000000000001E-3</c:v>
                </c:pt>
                <c:pt idx="5997">
                  <c:v>2.9139999999999999E-3</c:v>
                </c:pt>
                <c:pt idx="5998">
                  <c:v>2.9390000000000002E-3</c:v>
                </c:pt>
                <c:pt idx="5999">
                  <c:v>2.928E-3</c:v>
                </c:pt>
                <c:pt idx="6000">
                  <c:v>2.9420000000000002E-3</c:v>
                </c:pt>
                <c:pt idx="6001">
                  <c:v>2.9420000000000002E-3</c:v>
                </c:pt>
                <c:pt idx="6002">
                  <c:v>2.9250000000000001E-3</c:v>
                </c:pt>
                <c:pt idx="6003">
                  <c:v>2.928E-3</c:v>
                </c:pt>
                <c:pt idx="6004">
                  <c:v>2.921E-3</c:v>
                </c:pt>
                <c:pt idx="6005">
                  <c:v>2.9459999999999998E-3</c:v>
                </c:pt>
                <c:pt idx="6006">
                  <c:v>2.9420000000000002E-3</c:v>
                </c:pt>
                <c:pt idx="6007">
                  <c:v>2.9390000000000002E-3</c:v>
                </c:pt>
                <c:pt idx="6008">
                  <c:v>2.9420000000000002E-3</c:v>
                </c:pt>
                <c:pt idx="6009">
                  <c:v>2.9489999999999998E-3</c:v>
                </c:pt>
                <c:pt idx="6010">
                  <c:v>2.957E-3</c:v>
                </c:pt>
                <c:pt idx="6011">
                  <c:v>2.9529999999999999E-3</c:v>
                </c:pt>
                <c:pt idx="6012">
                  <c:v>2.957E-3</c:v>
                </c:pt>
                <c:pt idx="6013">
                  <c:v>2.9459999999999998E-3</c:v>
                </c:pt>
                <c:pt idx="6014">
                  <c:v>2.928E-3</c:v>
                </c:pt>
                <c:pt idx="6015">
                  <c:v>2.911E-3</c:v>
                </c:pt>
                <c:pt idx="6016">
                  <c:v>2.911E-3</c:v>
                </c:pt>
                <c:pt idx="6017">
                  <c:v>2.9139999999999999E-3</c:v>
                </c:pt>
                <c:pt idx="6018">
                  <c:v>2.918E-3</c:v>
                </c:pt>
                <c:pt idx="6019">
                  <c:v>2.918E-3</c:v>
                </c:pt>
                <c:pt idx="6020">
                  <c:v>2.921E-3</c:v>
                </c:pt>
                <c:pt idx="6021">
                  <c:v>2.918E-3</c:v>
                </c:pt>
                <c:pt idx="6022">
                  <c:v>2.918E-3</c:v>
                </c:pt>
                <c:pt idx="6023">
                  <c:v>2.9139999999999999E-3</c:v>
                </c:pt>
                <c:pt idx="6024">
                  <c:v>2.911E-3</c:v>
                </c:pt>
                <c:pt idx="6025">
                  <c:v>2.702E-3</c:v>
                </c:pt>
                <c:pt idx="6026">
                  <c:v>2.797E-3</c:v>
                </c:pt>
                <c:pt idx="6027">
                  <c:v>2.8040000000000001E-3</c:v>
                </c:pt>
                <c:pt idx="6028">
                  <c:v>2.8080000000000002E-3</c:v>
                </c:pt>
                <c:pt idx="6029">
                  <c:v>2.8040000000000001E-3</c:v>
                </c:pt>
                <c:pt idx="6030">
                  <c:v>2.8140000000000001E-3</c:v>
                </c:pt>
                <c:pt idx="6031">
                  <c:v>2.8110000000000001E-3</c:v>
                </c:pt>
                <c:pt idx="6032">
                  <c:v>2.8110000000000001E-3</c:v>
                </c:pt>
                <c:pt idx="6033">
                  <c:v>2.8210000000000002E-3</c:v>
                </c:pt>
                <c:pt idx="6034">
                  <c:v>2.8140000000000001E-3</c:v>
                </c:pt>
                <c:pt idx="6035">
                  <c:v>2.8140000000000001E-3</c:v>
                </c:pt>
                <c:pt idx="6036">
                  <c:v>2.8180000000000002E-3</c:v>
                </c:pt>
                <c:pt idx="6037">
                  <c:v>2.8210000000000002E-3</c:v>
                </c:pt>
                <c:pt idx="6038">
                  <c:v>2.8319999999999999E-3</c:v>
                </c:pt>
                <c:pt idx="6039">
                  <c:v>2.8319999999999999E-3</c:v>
                </c:pt>
                <c:pt idx="6040">
                  <c:v>2.8349999999999998E-3</c:v>
                </c:pt>
                <c:pt idx="6041">
                  <c:v>2.8319999999999999E-3</c:v>
                </c:pt>
                <c:pt idx="6042">
                  <c:v>2.8210000000000002E-3</c:v>
                </c:pt>
                <c:pt idx="6043">
                  <c:v>2.8249999999999998E-3</c:v>
                </c:pt>
                <c:pt idx="6044">
                  <c:v>2.8319999999999999E-3</c:v>
                </c:pt>
                <c:pt idx="6045">
                  <c:v>2.8349999999999998E-3</c:v>
                </c:pt>
                <c:pt idx="6046">
                  <c:v>2.8379999999999998E-3</c:v>
                </c:pt>
                <c:pt idx="6047">
                  <c:v>2.8449999999999999E-3</c:v>
                </c:pt>
                <c:pt idx="6048">
                  <c:v>2.8419999999999999E-3</c:v>
                </c:pt>
                <c:pt idx="6049">
                  <c:v>2.8379999999999998E-3</c:v>
                </c:pt>
                <c:pt idx="6050">
                  <c:v>2.764E-3</c:v>
                </c:pt>
                <c:pt idx="6051">
                  <c:v>2.758E-3</c:v>
                </c:pt>
                <c:pt idx="6052">
                  <c:v>2.761E-3</c:v>
                </c:pt>
                <c:pt idx="6053">
                  <c:v>2.758E-3</c:v>
                </c:pt>
                <c:pt idx="6054">
                  <c:v>2.7539999999999999E-3</c:v>
                </c:pt>
                <c:pt idx="6055">
                  <c:v>2.761E-3</c:v>
                </c:pt>
                <c:pt idx="6056">
                  <c:v>2.761E-3</c:v>
                </c:pt>
                <c:pt idx="6057">
                  <c:v>2.7539999999999999E-3</c:v>
                </c:pt>
                <c:pt idx="6058">
                  <c:v>2.7539999999999999E-3</c:v>
                </c:pt>
                <c:pt idx="6059">
                  <c:v>2.758E-3</c:v>
                </c:pt>
                <c:pt idx="6060">
                  <c:v>2.758E-3</c:v>
                </c:pt>
                <c:pt idx="6061">
                  <c:v>2.758E-3</c:v>
                </c:pt>
                <c:pt idx="6062">
                  <c:v>2.7539999999999999E-3</c:v>
                </c:pt>
                <c:pt idx="6063">
                  <c:v>2.7539999999999999E-3</c:v>
                </c:pt>
                <c:pt idx="6064">
                  <c:v>2.758E-3</c:v>
                </c:pt>
                <c:pt idx="6065">
                  <c:v>2.758E-3</c:v>
                </c:pt>
                <c:pt idx="6066">
                  <c:v>2.7539999999999999E-3</c:v>
                </c:pt>
                <c:pt idx="6067">
                  <c:v>2.758E-3</c:v>
                </c:pt>
                <c:pt idx="6068">
                  <c:v>2.761E-3</c:v>
                </c:pt>
                <c:pt idx="6069">
                  <c:v>2.7539999999999999E-3</c:v>
                </c:pt>
                <c:pt idx="6070">
                  <c:v>2.7539999999999999E-3</c:v>
                </c:pt>
                <c:pt idx="6071">
                  <c:v>2.758E-3</c:v>
                </c:pt>
                <c:pt idx="6072">
                  <c:v>2.751E-3</c:v>
                </c:pt>
                <c:pt idx="6073">
                  <c:v>2.7539999999999999E-3</c:v>
                </c:pt>
                <c:pt idx="6074">
                  <c:v>2.751E-3</c:v>
                </c:pt>
                <c:pt idx="6075">
                  <c:v>2.7680000000000001E-3</c:v>
                </c:pt>
                <c:pt idx="6076">
                  <c:v>2.7539999999999999E-3</c:v>
                </c:pt>
                <c:pt idx="6077">
                  <c:v>2.7680000000000001E-3</c:v>
                </c:pt>
                <c:pt idx="6078">
                  <c:v>2.761E-3</c:v>
                </c:pt>
                <c:pt idx="6079">
                  <c:v>2.7539999999999999E-3</c:v>
                </c:pt>
                <c:pt idx="6080">
                  <c:v>2.7409999999999999E-3</c:v>
                </c:pt>
                <c:pt idx="6081">
                  <c:v>2.764E-3</c:v>
                </c:pt>
                <c:pt idx="6082">
                  <c:v>2.751E-3</c:v>
                </c:pt>
                <c:pt idx="6083">
                  <c:v>2.764E-3</c:v>
                </c:pt>
                <c:pt idx="6084">
                  <c:v>2.761E-3</c:v>
                </c:pt>
                <c:pt idx="6085">
                  <c:v>2.764E-3</c:v>
                </c:pt>
                <c:pt idx="6086">
                  <c:v>2.758E-3</c:v>
                </c:pt>
                <c:pt idx="6087">
                  <c:v>2.758E-3</c:v>
                </c:pt>
                <c:pt idx="6088">
                  <c:v>2.7680000000000001E-3</c:v>
                </c:pt>
                <c:pt idx="6089">
                  <c:v>2.7680000000000001E-3</c:v>
                </c:pt>
                <c:pt idx="6090">
                  <c:v>2.7780000000000001E-3</c:v>
                </c:pt>
                <c:pt idx="6091">
                  <c:v>2.761E-3</c:v>
                </c:pt>
                <c:pt idx="6092">
                  <c:v>2.7780000000000001E-3</c:v>
                </c:pt>
                <c:pt idx="6093">
                  <c:v>2.771E-3</c:v>
                </c:pt>
                <c:pt idx="6094">
                  <c:v>2.774E-3</c:v>
                </c:pt>
                <c:pt idx="6095">
                  <c:v>2.764E-3</c:v>
                </c:pt>
                <c:pt idx="6096">
                  <c:v>2.771E-3</c:v>
                </c:pt>
                <c:pt idx="6097">
                  <c:v>2.774E-3</c:v>
                </c:pt>
                <c:pt idx="6098">
                  <c:v>2.7680000000000001E-3</c:v>
                </c:pt>
                <c:pt idx="6099">
                  <c:v>2.7680000000000001E-3</c:v>
                </c:pt>
                <c:pt idx="6100">
                  <c:v>2.7680000000000001E-3</c:v>
                </c:pt>
                <c:pt idx="6101">
                  <c:v>2.735E-3</c:v>
                </c:pt>
                <c:pt idx="6102">
                  <c:v>2.738E-3</c:v>
                </c:pt>
                <c:pt idx="6103">
                  <c:v>2.7309999999999999E-3</c:v>
                </c:pt>
                <c:pt idx="6104">
                  <c:v>2.7309999999999999E-3</c:v>
                </c:pt>
                <c:pt idx="6105">
                  <c:v>2.738E-3</c:v>
                </c:pt>
                <c:pt idx="6106">
                  <c:v>2.735E-3</c:v>
                </c:pt>
                <c:pt idx="6107">
                  <c:v>2.7309999999999999E-3</c:v>
                </c:pt>
                <c:pt idx="6108">
                  <c:v>2.7309999999999999E-3</c:v>
                </c:pt>
                <c:pt idx="6109">
                  <c:v>2.738E-3</c:v>
                </c:pt>
                <c:pt idx="6110">
                  <c:v>2.748E-3</c:v>
                </c:pt>
                <c:pt idx="6111">
                  <c:v>2.735E-3</c:v>
                </c:pt>
                <c:pt idx="6112">
                  <c:v>2.738E-3</c:v>
                </c:pt>
                <c:pt idx="6113">
                  <c:v>2.594E-3</c:v>
                </c:pt>
                <c:pt idx="6114">
                  <c:v>2.6090000000000002E-3</c:v>
                </c:pt>
                <c:pt idx="6115">
                  <c:v>2.6220000000000002E-3</c:v>
                </c:pt>
                <c:pt idx="6116">
                  <c:v>2.6059999999999998E-3</c:v>
                </c:pt>
                <c:pt idx="6117">
                  <c:v>2.6059999999999998E-3</c:v>
                </c:pt>
                <c:pt idx="6118">
                  <c:v>2.5839999999999999E-3</c:v>
                </c:pt>
                <c:pt idx="6119">
                  <c:v>2.5839999999999999E-3</c:v>
                </c:pt>
                <c:pt idx="6120">
                  <c:v>2.5839999999999999E-3</c:v>
                </c:pt>
                <c:pt idx="6121">
                  <c:v>2.5839999999999999E-3</c:v>
                </c:pt>
                <c:pt idx="6122">
                  <c:v>2.5839999999999999E-3</c:v>
                </c:pt>
                <c:pt idx="6123">
                  <c:v>2.5839999999999999E-3</c:v>
                </c:pt>
                <c:pt idx="6124">
                  <c:v>2.5720000000000001E-3</c:v>
                </c:pt>
                <c:pt idx="6125">
                  <c:v>2.5839999999999999E-3</c:v>
                </c:pt>
                <c:pt idx="6126">
                  <c:v>2.5839999999999999E-3</c:v>
                </c:pt>
                <c:pt idx="6127">
                  <c:v>2.578E-3</c:v>
                </c:pt>
                <c:pt idx="6128">
                  <c:v>2.5839999999999999E-3</c:v>
                </c:pt>
                <c:pt idx="6129">
                  <c:v>2.578E-3</c:v>
                </c:pt>
                <c:pt idx="6130">
                  <c:v>2.575E-3</c:v>
                </c:pt>
                <c:pt idx="6131">
                  <c:v>2.578E-3</c:v>
                </c:pt>
                <c:pt idx="6132">
                  <c:v>2.581E-3</c:v>
                </c:pt>
                <c:pt idx="6133">
                  <c:v>2.578E-3</c:v>
                </c:pt>
                <c:pt idx="6134">
                  <c:v>2.5720000000000001E-3</c:v>
                </c:pt>
                <c:pt idx="6135">
                  <c:v>2.5839999999999999E-3</c:v>
                </c:pt>
                <c:pt idx="6136">
                  <c:v>2.591E-3</c:v>
                </c:pt>
                <c:pt idx="6137">
                  <c:v>2.594E-3</c:v>
                </c:pt>
                <c:pt idx="6138">
                  <c:v>2.591E-3</c:v>
                </c:pt>
                <c:pt idx="6139">
                  <c:v>2.578E-3</c:v>
                </c:pt>
                <c:pt idx="6140">
                  <c:v>2.5999999999999999E-3</c:v>
                </c:pt>
                <c:pt idx="6141">
                  <c:v>2.578E-3</c:v>
                </c:pt>
                <c:pt idx="6142">
                  <c:v>2.5869999999999999E-3</c:v>
                </c:pt>
                <c:pt idx="6143">
                  <c:v>2.578E-3</c:v>
                </c:pt>
                <c:pt idx="6144">
                  <c:v>2.578E-3</c:v>
                </c:pt>
                <c:pt idx="6145">
                  <c:v>2.575E-3</c:v>
                </c:pt>
                <c:pt idx="6146">
                  <c:v>2.581E-3</c:v>
                </c:pt>
                <c:pt idx="6147">
                  <c:v>2.581E-3</c:v>
                </c:pt>
                <c:pt idx="6148">
                  <c:v>2.591E-3</c:v>
                </c:pt>
                <c:pt idx="6149">
                  <c:v>2.594E-3</c:v>
                </c:pt>
                <c:pt idx="6150">
                  <c:v>2.5969999999999999E-3</c:v>
                </c:pt>
                <c:pt idx="6151">
                  <c:v>2.5869999999999999E-3</c:v>
                </c:pt>
                <c:pt idx="6152">
                  <c:v>2.5869999999999999E-3</c:v>
                </c:pt>
                <c:pt idx="6153">
                  <c:v>2.6029999999999998E-3</c:v>
                </c:pt>
                <c:pt idx="6154">
                  <c:v>2.5999999999999999E-3</c:v>
                </c:pt>
                <c:pt idx="6155">
                  <c:v>2.5999999999999999E-3</c:v>
                </c:pt>
                <c:pt idx="6156">
                  <c:v>2.6029999999999998E-3</c:v>
                </c:pt>
                <c:pt idx="6157">
                  <c:v>2.647E-3</c:v>
                </c:pt>
                <c:pt idx="6158">
                  <c:v>2.6540000000000001E-3</c:v>
                </c:pt>
                <c:pt idx="6159">
                  <c:v>2.6570000000000001E-3</c:v>
                </c:pt>
                <c:pt idx="6160">
                  <c:v>2.663E-3</c:v>
                </c:pt>
                <c:pt idx="6161">
                  <c:v>2.6570000000000001E-3</c:v>
                </c:pt>
                <c:pt idx="6162">
                  <c:v>2.663E-3</c:v>
                </c:pt>
                <c:pt idx="6163">
                  <c:v>2.676E-3</c:v>
                </c:pt>
                <c:pt idx="6164">
                  <c:v>2.679E-3</c:v>
                </c:pt>
                <c:pt idx="6165">
                  <c:v>2.6819999999999999E-3</c:v>
                </c:pt>
                <c:pt idx="6166">
                  <c:v>2.679E-3</c:v>
                </c:pt>
                <c:pt idx="6167">
                  <c:v>2.666E-3</c:v>
                </c:pt>
                <c:pt idx="6168">
                  <c:v>2.679E-3</c:v>
                </c:pt>
                <c:pt idx="6169">
                  <c:v>2.6819999999999999E-3</c:v>
                </c:pt>
                <c:pt idx="6170">
                  <c:v>2.6819999999999999E-3</c:v>
                </c:pt>
                <c:pt idx="6171">
                  <c:v>2.686E-3</c:v>
                </c:pt>
                <c:pt idx="6172">
                  <c:v>2.6979999999999999E-3</c:v>
                </c:pt>
                <c:pt idx="6173">
                  <c:v>2.679E-3</c:v>
                </c:pt>
                <c:pt idx="6174">
                  <c:v>2.6700000000000001E-3</c:v>
                </c:pt>
                <c:pt idx="6175">
                  <c:v>2.679E-3</c:v>
                </c:pt>
                <c:pt idx="6176">
                  <c:v>2.6700000000000001E-3</c:v>
                </c:pt>
                <c:pt idx="6177">
                  <c:v>2.679E-3</c:v>
                </c:pt>
                <c:pt idx="6178">
                  <c:v>2.6919999999999999E-3</c:v>
                </c:pt>
                <c:pt idx="6179">
                  <c:v>2.6979999999999999E-3</c:v>
                </c:pt>
                <c:pt idx="6180">
                  <c:v>2.686E-3</c:v>
                </c:pt>
                <c:pt idx="6181">
                  <c:v>2.6949999999999999E-3</c:v>
                </c:pt>
                <c:pt idx="6182">
                  <c:v>2.6919999999999999E-3</c:v>
                </c:pt>
                <c:pt idx="6183">
                  <c:v>2.6979999999999999E-3</c:v>
                </c:pt>
                <c:pt idx="6184">
                  <c:v>2.689E-3</c:v>
                </c:pt>
                <c:pt idx="6185">
                  <c:v>2.6949999999999999E-3</c:v>
                </c:pt>
                <c:pt idx="6186">
                  <c:v>2.689E-3</c:v>
                </c:pt>
                <c:pt idx="6187">
                  <c:v>2.7049999999999999E-3</c:v>
                </c:pt>
                <c:pt idx="6188">
                  <c:v>2.6979999999999999E-3</c:v>
                </c:pt>
                <c:pt idx="6189">
                  <c:v>2.7049999999999999E-3</c:v>
                </c:pt>
                <c:pt idx="6190">
                  <c:v>2.7049999999999999E-3</c:v>
                </c:pt>
                <c:pt idx="6191">
                  <c:v>2.702E-3</c:v>
                </c:pt>
                <c:pt idx="6192">
                  <c:v>2.7109999999999999E-3</c:v>
                </c:pt>
                <c:pt idx="6193">
                  <c:v>2.7209999999999999E-3</c:v>
                </c:pt>
                <c:pt idx="6194">
                  <c:v>2.725E-3</c:v>
                </c:pt>
                <c:pt idx="6195">
                  <c:v>2.725E-3</c:v>
                </c:pt>
                <c:pt idx="6196">
                  <c:v>2.725E-3</c:v>
                </c:pt>
                <c:pt idx="6197">
                  <c:v>2.725E-3</c:v>
                </c:pt>
                <c:pt idx="6198">
                  <c:v>2.725E-3</c:v>
                </c:pt>
                <c:pt idx="6199">
                  <c:v>2.8830000000000001E-3</c:v>
                </c:pt>
                <c:pt idx="6200">
                  <c:v>2.862E-3</c:v>
                </c:pt>
                <c:pt idx="6201">
                  <c:v>2.8660000000000001E-3</c:v>
                </c:pt>
                <c:pt idx="6202">
                  <c:v>2.8660000000000001E-3</c:v>
                </c:pt>
                <c:pt idx="6203">
                  <c:v>2.8660000000000001E-3</c:v>
                </c:pt>
                <c:pt idx="6204">
                  <c:v>2.879E-3</c:v>
                </c:pt>
                <c:pt idx="6205">
                  <c:v>2.879E-3</c:v>
                </c:pt>
                <c:pt idx="6206">
                  <c:v>2.862E-3</c:v>
                </c:pt>
                <c:pt idx="6207">
                  <c:v>2.8860000000000001E-3</c:v>
                </c:pt>
                <c:pt idx="6208">
                  <c:v>2.879E-3</c:v>
                </c:pt>
                <c:pt idx="6209">
                  <c:v>2.8830000000000001E-3</c:v>
                </c:pt>
                <c:pt idx="6210">
                  <c:v>2.8830000000000001E-3</c:v>
                </c:pt>
                <c:pt idx="6211">
                  <c:v>2.8930000000000002E-3</c:v>
                </c:pt>
                <c:pt idx="6212">
                  <c:v>2.8830000000000001E-3</c:v>
                </c:pt>
                <c:pt idx="6213">
                  <c:v>2.879E-3</c:v>
                </c:pt>
                <c:pt idx="6214">
                  <c:v>2.8960000000000001E-3</c:v>
                </c:pt>
                <c:pt idx="6215">
                  <c:v>2.8930000000000002E-3</c:v>
                </c:pt>
                <c:pt idx="6216">
                  <c:v>2.9139999999999999E-3</c:v>
                </c:pt>
                <c:pt idx="6217">
                  <c:v>2.9139999999999999E-3</c:v>
                </c:pt>
                <c:pt idx="6218">
                  <c:v>2.918E-3</c:v>
                </c:pt>
                <c:pt idx="6219">
                  <c:v>2.911E-3</c:v>
                </c:pt>
                <c:pt idx="6220">
                  <c:v>2.911E-3</c:v>
                </c:pt>
                <c:pt idx="6221">
                  <c:v>2.9139999999999999E-3</c:v>
                </c:pt>
                <c:pt idx="6222">
                  <c:v>2.918E-3</c:v>
                </c:pt>
                <c:pt idx="6223">
                  <c:v>2.918E-3</c:v>
                </c:pt>
                <c:pt idx="6224">
                  <c:v>2.921E-3</c:v>
                </c:pt>
                <c:pt idx="6225">
                  <c:v>2.9139999999999999E-3</c:v>
                </c:pt>
                <c:pt idx="6226">
                  <c:v>2.918E-3</c:v>
                </c:pt>
                <c:pt idx="6227">
                  <c:v>2.921E-3</c:v>
                </c:pt>
                <c:pt idx="6228">
                  <c:v>2.9250000000000001E-3</c:v>
                </c:pt>
                <c:pt idx="6229">
                  <c:v>2.9350000000000001E-3</c:v>
                </c:pt>
                <c:pt idx="6230">
                  <c:v>2.921E-3</c:v>
                </c:pt>
                <c:pt idx="6231">
                  <c:v>2.921E-3</c:v>
                </c:pt>
                <c:pt idx="6232">
                  <c:v>2.9250000000000001E-3</c:v>
                </c:pt>
                <c:pt idx="6233">
                  <c:v>2.918E-3</c:v>
                </c:pt>
                <c:pt idx="6234">
                  <c:v>2.921E-3</c:v>
                </c:pt>
                <c:pt idx="6235">
                  <c:v>2.9139999999999999E-3</c:v>
                </c:pt>
                <c:pt idx="6236">
                  <c:v>2.918E-3</c:v>
                </c:pt>
                <c:pt idx="6237">
                  <c:v>2.918E-3</c:v>
                </c:pt>
                <c:pt idx="6238">
                  <c:v>2.921E-3</c:v>
                </c:pt>
                <c:pt idx="6239">
                  <c:v>2.921E-3</c:v>
                </c:pt>
                <c:pt idx="6240">
                  <c:v>2.928E-3</c:v>
                </c:pt>
                <c:pt idx="6241">
                  <c:v>2.921E-3</c:v>
                </c:pt>
                <c:pt idx="6242">
                  <c:v>2.9250000000000001E-3</c:v>
                </c:pt>
                <c:pt idx="6243">
                  <c:v>2.9250000000000001E-3</c:v>
                </c:pt>
                <c:pt idx="6244">
                  <c:v>2.9320000000000001E-3</c:v>
                </c:pt>
                <c:pt idx="6245">
                  <c:v>2.928E-3</c:v>
                </c:pt>
                <c:pt idx="6246">
                  <c:v>2.9320000000000001E-3</c:v>
                </c:pt>
                <c:pt idx="6247">
                  <c:v>2.921E-3</c:v>
                </c:pt>
                <c:pt idx="6248">
                  <c:v>2.921E-3</c:v>
                </c:pt>
                <c:pt idx="6249">
                  <c:v>2.9250000000000001E-3</c:v>
                </c:pt>
                <c:pt idx="6250">
                  <c:v>2.9420000000000002E-3</c:v>
                </c:pt>
                <c:pt idx="6251">
                  <c:v>2.928E-3</c:v>
                </c:pt>
                <c:pt idx="6252">
                  <c:v>2.928E-3</c:v>
                </c:pt>
                <c:pt idx="6253">
                  <c:v>2.9390000000000002E-3</c:v>
                </c:pt>
                <c:pt idx="6254">
                  <c:v>2.9350000000000001E-3</c:v>
                </c:pt>
                <c:pt idx="6255">
                  <c:v>2.9459999999999998E-3</c:v>
                </c:pt>
                <c:pt idx="6256">
                  <c:v>2.921E-3</c:v>
                </c:pt>
                <c:pt idx="6257">
                  <c:v>2.9320000000000001E-3</c:v>
                </c:pt>
                <c:pt idx="6258">
                  <c:v>2.9250000000000001E-3</c:v>
                </c:pt>
                <c:pt idx="6259">
                  <c:v>2.9139999999999999E-3</c:v>
                </c:pt>
                <c:pt idx="6260">
                  <c:v>2.928E-3</c:v>
                </c:pt>
                <c:pt idx="6261">
                  <c:v>2.9250000000000001E-3</c:v>
                </c:pt>
                <c:pt idx="6262">
                  <c:v>2.921E-3</c:v>
                </c:pt>
                <c:pt idx="6263">
                  <c:v>2.921E-3</c:v>
                </c:pt>
                <c:pt idx="6264">
                  <c:v>2.9250000000000001E-3</c:v>
                </c:pt>
                <c:pt idx="6265">
                  <c:v>2.928E-3</c:v>
                </c:pt>
                <c:pt idx="6266">
                  <c:v>2.918E-3</c:v>
                </c:pt>
                <c:pt idx="6267">
                  <c:v>2.921E-3</c:v>
                </c:pt>
                <c:pt idx="6268">
                  <c:v>2.9250000000000001E-3</c:v>
                </c:pt>
                <c:pt idx="6269">
                  <c:v>2.9250000000000001E-3</c:v>
                </c:pt>
                <c:pt idx="6270">
                  <c:v>2.9350000000000001E-3</c:v>
                </c:pt>
                <c:pt idx="6271">
                  <c:v>2.9350000000000001E-3</c:v>
                </c:pt>
                <c:pt idx="6272">
                  <c:v>2.921E-3</c:v>
                </c:pt>
                <c:pt idx="6273">
                  <c:v>2.921E-3</c:v>
                </c:pt>
                <c:pt idx="6274">
                  <c:v>2.921E-3</c:v>
                </c:pt>
                <c:pt idx="6275">
                  <c:v>2.928E-3</c:v>
                </c:pt>
                <c:pt idx="6276">
                  <c:v>2.921E-3</c:v>
                </c:pt>
                <c:pt idx="6277">
                  <c:v>2.9250000000000001E-3</c:v>
                </c:pt>
                <c:pt idx="6278">
                  <c:v>2.921E-3</c:v>
                </c:pt>
                <c:pt idx="6279">
                  <c:v>2.928E-3</c:v>
                </c:pt>
                <c:pt idx="6280">
                  <c:v>2.9250000000000001E-3</c:v>
                </c:pt>
                <c:pt idx="6281">
                  <c:v>2.921E-3</c:v>
                </c:pt>
                <c:pt idx="6282">
                  <c:v>2.9250000000000001E-3</c:v>
                </c:pt>
                <c:pt idx="6283">
                  <c:v>2.918E-3</c:v>
                </c:pt>
                <c:pt idx="6284">
                  <c:v>2.918E-3</c:v>
                </c:pt>
                <c:pt idx="6285">
                  <c:v>2.918E-3</c:v>
                </c:pt>
                <c:pt idx="6286">
                  <c:v>2.921E-3</c:v>
                </c:pt>
                <c:pt idx="6287">
                  <c:v>2.921E-3</c:v>
                </c:pt>
                <c:pt idx="6288">
                  <c:v>2.9250000000000001E-3</c:v>
                </c:pt>
                <c:pt idx="6289">
                  <c:v>2.9250000000000001E-3</c:v>
                </c:pt>
                <c:pt idx="6290">
                  <c:v>2.9250000000000001E-3</c:v>
                </c:pt>
                <c:pt idx="6291">
                  <c:v>2.9250000000000001E-3</c:v>
                </c:pt>
                <c:pt idx="6292">
                  <c:v>2.9250000000000001E-3</c:v>
                </c:pt>
                <c:pt idx="6293">
                  <c:v>2.9250000000000001E-3</c:v>
                </c:pt>
                <c:pt idx="6294">
                  <c:v>2.911E-3</c:v>
                </c:pt>
                <c:pt idx="6295">
                  <c:v>2.9250000000000001E-3</c:v>
                </c:pt>
                <c:pt idx="6296">
                  <c:v>2.9139999999999999E-3</c:v>
                </c:pt>
                <c:pt idx="6297">
                  <c:v>2.928E-3</c:v>
                </c:pt>
                <c:pt idx="6298">
                  <c:v>2.928E-3</c:v>
                </c:pt>
                <c:pt idx="6299">
                  <c:v>2.928E-3</c:v>
                </c:pt>
                <c:pt idx="6300">
                  <c:v>2.9250000000000001E-3</c:v>
                </c:pt>
                <c:pt idx="6301">
                  <c:v>2.9350000000000001E-3</c:v>
                </c:pt>
                <c:pt idx="6302">
                  <c:v>2.9390000000000002E-3</c:v>
                </c:pt>
                <c:pt idx="6303">
                  <c:v>2.9320000000000001E-3</c:v>
                </c:pt>
                <c:pt idx="6304">
                  <c:v>2.9390000000000002E-3</c:v>
                </c:pt>
                <c:pt idx="6305">
                  <c:v>2.921E-3</c:v>
                </c:pt>
                <c:pt idx="6306">
                  <c:v>2.9420000000000002E-3</c:v>
                </c:pt>
                <c:pt idx="6307">
                  <c:v>2.9320000000000001E-3</c:v>
                </c:pt>
                <c:pt idx="6308">
                  <c:v>2.9250000000000001E-3</c:v>
                </c:pt>
                <c:pt idx="6309">
                  <c:v>2.9250000000000001E-3</c:v>
                </c:pt>
                <c:pt idx="6310">
                  <c:v>2.9390000000000002E-3</c:v>
                </c:pt>
                <c:pt idx="6311">
                  <c:v>2.9250000000000001E-3</c:v>
                </c:pt>
                <c:pt idx="6312">
                  <c:v>2.9320000000000001E-3</c:v>
                </c:pt>
                <c:pt idx="6313">
                  <c:v>2.9390000000000002E-3</c:v>
                </c:pt>
                <c:pt idx="6314">
                  <c:v>2.9350000000000001E-3</c:v>
                </c:pt>
                <c:pt idx="6315">
                  <c:v>2.9250000000000001E-3</c:v>
                </c:pt>
                <c:pt idx="6316">
                  <c:v>2.9250000000000001E-3</c:v>
                </c:pt>
                <c:pt idx="6317">
                  <c:v>2.9350000000000001E-3</c:v>
                </c:pt>
                <c:pt idx="6318">
                  <c:v>2.9459999999999998E-3</c:v>
                </c:pt>
                <c:pt idx="6319">
                  <c:v>2.9320000000000001E-3</c:v>
                </c:pt>
                <c:pt idx="6320">
                  <c:v>2.928E-3</c:v>
                </c:pt>
                <c:pt idx="6321">
                  <c:v>2.9250000000000001E-3</c:v>
                </c:pt>
                <c:pt idx="6322">
                  <c:v>2.9390000000000002E-3</c:v>
                </c:pt>
                <c:pt idx="6323">
                  <c:v>2.9350000000000001E-3</c:v>
                </c:pt>
                <c:pt idx="6324">
                  <c:v>2.9459999999999998E-3</c:v>
                </c:pt>
                <c:pt idx="6325">
                  <c:v>2.9489999999999998E-3</c:v>
                </c:pt>
                <c:pt idx="6326">
                  <c:v>2.9529999999999999E-3</c:v>
                </c:pt>
                <c:pt idx="6327">
                  <c:v>2.9390000000000002E-3</c:v>
                </c:pt>
                <c:pt idx="6328">
                  <c:v>2.9420000000000002E-3</c:v>
                </c:pt>
                <c:pt idx="6329">
                  <c:v>2.9420000000000002E-3</c:v>
                </c:pt>
                <c:pt idx="6330">
                  <c:v>2.9390000000000002E-3</c:v>
                </c:pt>
                <c:pt idx="6331">
                  <c:v>2.9459999999999998E-3</c:v>
                </c:pt>
                <c:pt idx="6332">
                  <c:v>2.9390000000000002E-3</c:v>
                </c:pt>
                <c:pt idx="6333">
                  <c:v>2.9420000000000002E-3</c:v>
                </c:pt>
                <c:pt idx="6334">
                  <c:v>2.9459999999999998E-3</c:v>
                </c:pt>
                <c:pt idx="6335">
                  <c:v>2.9459999999999998E-3</c:v>
                </c:pt>
                <c:pt idx="6336">
                  <c:v>2.9459999999999998E-3</c:v>
                </c:pt>
                <c:pt idx="6337">
                  <c:v>2.9489999999999998E-3</c:v>
                </c:pt>
                <c:pt idx="6338">
                  <c:v>2.9489999999999998E-3</c:v>
                </c:pt>
                <c:pt idx="6339">
                  <c:v>2.9420000000000002E-3</c:v>
                </c:pt>
                <c:pt idx="6340">
                  <c:v>2.9489999999999998E-3</c:v>
                </c:pt>
                <c:pt idx="6341">
                  <c:v>2.9489999999999998E-3</c:v>
                </c:pt>
                <c:pt idx="6342">
                  <c:v>2.9489999999999998E-3</c:v>
                </c:pt>
                <c:pt idx="6343">
                  <c:v>2.957E-3</c:v>
                </c:pt>
                <c:pt idx="6344">
                  <c:v>2.96E-3</c:v>
                </c:pt>
                <c:pt idx="6345">
                  <c:v>2.8999999999999998E-3</c:v>
                </c:pt>
                <c:pt idx="6346">
                  <c:v>2.8999999999999998E-3</c:v>
                </c:pt>
                <c:pt idx="6347">
                  <c:v>2.8960000000000001E-3</c:v>
                </c:pt>
                <c:pt idx="6348">
                  <c:v>2.8930000000000002E-3</c:v>
                </c:pt>
                <c:pt idx="6349">
                  <c:v>2.8960000000000001E-3</c:v>
                </c:pt>
                <c:pt idx="6350">
                  <c:v>2.9030000000000002E-3</c:v>
                </c:pt>
                <c:pt idx="6351">
                  <c:v>2.8960000000000001E-3</c:v>
                </c:pt>
                <c:pt idx="6352">
                  <c:v>2.8960000000000001E-3</c:v>
                </c:pt>
                <c:pt idx="6353">
                  <c:v>2.8930000000000002E-3</c:v>
                </c:pt>
                <c:pt idx="6354">
                  <c:v>2.8960000000000001E-3</c:v>
                </c:pt>
                <c:pt idx="6355">
                  <c:v>2.8960000000000001E-3</c:v>
                </c:pt>
                <c:pt idx="6356">
                  <c:v>2.8930000000000002E-3</c:v>
                </c:pt>
                <c:pt idx="6357">
                  <c:v>2.911E-3</c:v>
                </c:pt>
                <c:pt idx="6358">
                  <c:v>2.8999999999999998E-3</c:v>
                </c:pt>
                <c:pt idx="6359">
                  <c:v>2.8960000000000001E-3</c:v>
                </c:pt>
                <c:pt idx="6360">
                  <c:v>2.8930000000000002E-3</c:v>
                </c:pt>
                <c:pt idx="6361">
                  <c:v>2.8860000000000001E-3</c:v>
                </c:pt>
                <c:pt idx="6362">
                  <c:v>2.8930000000000002E-3</c:v>
                </c:pt>
                <c:pt idx="6363">
                  <c:v>2.8860000000000001E-3</c:v>
                </c:pt>
                <c:pt idx="6364">
                  <c:v>2.8860000000000001E-3</c:v>
                </c:pt>
                <c:pt idx="6365">
                  <c:v>2.9030000000000002E-3</c:v>
                </c:pt>
                <c:pt idx="6366">
                  <c:v>2.8999999999999998E-3</c:v>
                </c:pt>
                <c:pt idx="6367">
                  <c:v>2.8860000000000001E-3</c:v>
                </c:pt>
                <c:pt idx="6368">
                  <c:v>2.8900000000000002E-3</c:v>
                </c:pt>
                <c:pt idx="6369">
                  <c:v>2.8999999999999998E-3</c:v>
                </c:pt>
                <c:pt idx="6370">
                  <c:v>2.9030000000000002E-3</c:v>
                </c:pt>
                <c:pt idx="6371">
                  <c:v>2.8999999999999998E-3</c:v>
                </c:pt>
                <c:pt idx="6372">
                  <c:v>2.9030000000000002E-3</c:v>
                </c:pt>
                <c:pt idx="6373">
                  <c:v>2.9069999999999999E-3</c:v>
                </c:pt>
                <c:pt idx="6374">
                  <c:v>2.9069999999999999E-3</c:v>
                </c:pt>
                <c:pt idx="6375">
                  <c:v>2.911E-3</c:v>
                </c:pt>
                <c:pt idx="6376">
                  <c:v>2.911E-3</c:v>
                </c:pt>
                <c:pt idx="6377">
                  <c:v>2.9030000000000002E-3</c:v>
                </c:pt>
                <c:pt idx="6378">
                  <c:v>2.9030000000000002E-3</c:v>
                </c:pt>
                <c:pt idx="6379">
                  <c:v>2.8930000000000002E-3</c:v>
                </c:pt>
                <c:pt idx="6380">
                  <c:v>2.8900000000000002E-3</c:v>
                </c:pt>
                <c:pt idx="6381">
                  <c:v>2.8900000000000002E-3</c:v>
                </c:pt>
                <c:pt idx="6382">
                  <c:v>2.8930000000000002E-3</c:v>
                </c:pt>
                <c:pt idx="6383">
                  <c:v>2.8960000000000001E-3</c:v>
                </c:pt>
                <c:pt idx="6384">
                  <c:v>2.8960000000000001E-3</c:v>
                </c:pt>
                <c:pt idx="6385">
                  <c:v>2.8900000000000002E-3</c:v>
                </c:pt>
                <c:pt idx="6386">
                  <c:v>2.8860000000000001E-3</c:v>
                </c:pt>
                <c:pt idx="6387">
                  <c:v>2.8999999999999998E-3</c:v>
                </c:pt>
                <c:pt idx="6388">
                  <c:v>2.8999999999999998E-3</c:v>
                </c:pt>
                <c:pt idx="6389">
                  <c:v>2.8960000000000001E-3</c:v>
                </c:pt>
                <c:pt idx="6390">
                  <c:v>2.8930000000000002E-3</c:v>
                </c:pt>
                <c:pt idx="6391">
                  <c:v>2.8930000000000002E-3</c:v>
                </c:pt>
                <c:pt idx="6392">
                  <c:v>2.8930000000000002E-3</c:v>
                </c:pt>
                <c:pt idx="6393">
                  <c:v>2.8960000000000001E-3</c:v>
                </c:pt>
                <c:pt idx="6394">
                  <c:v>2.8930000000000002E-3</c:v>
                </c:pt>
                <c:pt idx="6395">
                  <c:v>2.8900000000000002E-3</c:v>
                </c:pt>
                <c:pt idx="6396">
                  <c:v>2.8960000000000001E-3</c:v>
                </c:pt>
                <c:pt idx="6397">
                  <c:v>2.8930000000000002E-3</c:v>
                </c:pt>
                <c:pt idx="6398">
                  <c:v>2.8960000000000001E-3</c:v>
                </c:pt>
                <c:pt idx="6399">
                  <c:v>2.8960000000000001E-3</c:v>
                </c:pt>
                <c:pt idx="6400">
                  <c:v>2.8860000000000001E-3</c:v>
                </c:pt>
                <c:pt idx="6401">
                  <c:v>2.8549999999999999E-3</c:v>
                </c:pt>
                <c:pt idx="6402">
                  <c:v>2.8660000000000001E-3</c:v>
                </c:pt>
                <c:pt idx="6403">
                  <c:v>2.8660000000000001E-3</c:v>
                </c:pt>
                <c:pt idx="6404">
                  <c:v>2.862E-3</c:v>
                </c:pt>
                <c:pt idx="6405">
                  <c:v>2.869E-3</c:v>
                </c:pt>
                <c:pt idx="6406">
                  <c:v>2.8660000000000001E-3</c:v>
                </c:pt>
                <c:pt idx="6407">
                  <c:v>2.869E-3</c:v>
                </c:pt>
                <c:pt idx="6408">
                  <c:v>2.8449999999999999E-3</c:v>
                </c:pt>
                <c:pt idx="6409">
                  <c:v>2.862E-3</c:v>
                </c:pt>
                <c:pt idx="6410">
                  <c:v>2.8349999999999998E-3</c:v>
                </c:pt>
                <c:pt idx="6411">
                  <c:v>2.8249999999999998E-3</c:v>
                </c:pt>
                <c:pt idx="6412">
                  <c:v>2.8249999999999998E-3</c:v>
                </c:pt>
                <c:pt idx="6413">
                  <c:v>2.8249999999999998E-3</c:v>
                </c:pt>
                <c:pt idx="6414">
                  <c:v>2.8319999999999999E-3</c:v>
                </c:pt>
                <c:pt idx="6415">
                  <c:v>2.8210000000000002E-3</c:v>
                </c:pt>
                <c:pt idx="6416">
                  <c:v>2.8279999999999998E-3</c:v>
                </c:pt>
                <c:pt idx="6417">
                  <c:v>2.8249999999999998E-3</c:v>
                </c:pt>
                <c:pt idx="6418">
                  <c:v>2.8319999999999999E-3</c:v>
                </c:pt>
                <c:pt idx="6419">
                  <c:v>2.8140000000000001E-3</c:v>
                </c:pt>
                <c:pt idx="6420">
                  <c:v>2.8249999999999998E-3</c:v>
                </c:pt>
                <c:pt idx="6421">
                  <c:v>2.8319999999999999E-3</c:v>
                </c:pt>
                <c:pt idx="6422">
                  <c:v>2.8210000000000002E-3</c:v>
                </c:pt>
                <c:pt idx="6423">
                  <c:v>2.8349999999999998E-3</c:v>
                </c:pt>
                <c:pt idx="6424">
                  <c:v>2.8249999999999998E-3</c:v>
                </c:pt>
                <c:pt idx="6425">
                  <c:v>2.8349999999999998E-3</c:v>
                </c:pt>
                <c:pt idx="6426">
                  <c:v>2.8249999999999998E-3</c:v>
                </c:pt>
                <c:pt idx="6427">
                  <c:v>2.8319999999999999E-3</c:v>
                </c:pt>
                <c:pt idx="6428">
                  <c:v>2.8180000000000002E-3</c:v>
                </c:pt>
                <c:pt idx="6429">
                  <c:v>2.8110000000000001E-3</c:v>
                </c:pt>
                <c:pt idx="6430">
                  <c:v>2.8249999999999998E-3</c:v>
                </c:pt>
                <c:pt idx="6431">
                  <c:v>2.8279999999999998E-3</c:v>
                </c:pt>
                <c:pt idx="6432">
                  <c:v>2.8319999999999999E-3</c:v>
                </c:pt>
                <c:pt idx="6433">
                  <c:v>2.8349999999999998E-3</c:v>
                </c:pt>
                <c:pt idx="6434">
                  <c:v>2.8349999999999998E-3</c:v>
                </c:pt>
                <c:pt idx="6435">
                  <c:v>2.8249999999999998E-3</c:v>
                </c:pt>
                <c:pt idx="6436">
                  <c:v>2.8140000000000001E-3</c:v>
                </c:pt>
                <c:pt idx="6437">
                  <c:v>2.8140000000000001E-3</c:v>
                </c:pt>
                <c:pt idx="6438">
                  <c:v>2.8249999999999998E-3</c:v>
                </c:pt>
                <c:pt idx="6439">
                  <c:v>2.8319999999999999E-3</c:v>
                </c:pt>
                <c:pt idx="6440">
                  <c:v>2.8319999999999999E-3</c:v>
                </c:pt>
                <c:pt idx="6441">
                  <c:v>2.8180000000000002E-3</c:v>
                </c:pt>
                <c:pt idx="6442">
                  <c:v>2.8379999999999998E-3</c:v>
                </c:pt>
                <c:pt idx="6443">
                  <c:v>2.8210000000000002E-3</c:v>
                </c:pt>
                <c:pt idx="6444">
                  <c:v>2.8279999999999998E-3</c:v>
                </c:pt>
                <c:pt idx="6445">
                  <c:v>2.8379999999999998E-3</c:v>
                </c:pt>
                <c:pt idx="6446">
                  <c:v>2.8210000000000002E-3</c:v>
                </c:pt>
                <c:pt idx="6447">
                  <c:v>2.8349999999999998E-3</c:v>
                </c:pt>
                <c:pt idx="6448">
                  <c:v>2.8180000000000002E-3</c:v>
                </c:pt>
                <c:pt idx="6449">
                  <c:v>2.8249999999999998E-3</c:v>
                </c:pt>
                <c:pt idx="6450">
                  <c:v>2.8319999999999999E-3</c:v>
                </c:pt>
                <c:pt idx="6451">
                  <c:v>2.8140000000000001E-3</c:v>
                </c:pt>
                <c:pt idx="6452">
                  <c:v>2.8349999999999998E-3</c:v>
                </c:pt>
                <c:pt idx="6453">
                  <c:v>2.8319999999999999E-3</c:v>
                </c:pt>
                <c:pt idx="6454">
                  <c:v>2.8379999999999998E-3</c:v>
                </c:pt>
                <c:pt idx="6455">
                  <c:v>2.8379999999999998E-3</c:v>
                </c:pt>
                <c:pt idx="6456">
                  <c:v>2.8379999999999998E-3</c:v>
                </c:pt>
                <c:pt idx="6457">
                  <c:v>2.8180000000000002E-3</c:v>
                </c:pt>
                <c:pt idx="6458">
                  <c:v>2.8210000000000002E-3</c:v>
                </c:pt>
                <c:pt idx="6459">
                  <c:v>2.8210000000000002E-3</c:v>
                </c:pt>
                <c:pt idx="6460">
                  <c:v>2.8319999999999999E-3</c:v>
                </c:pt>
                <c:pt idx="6461">
                  <c:v>2.8349999999999998E-3</c:v>
                </c:pt>
                <c:pt idx="6462">
                  <c:v>2.8319999999999999E-3</c:v>
                </c:pt>
                <c:pt idx="6463">
                  <c:v>2.8349999999999998E-3</c:v>
                </c:pt>
                <c:pt idx="6464">
                  <c:v>2.8210000000000002E-3</c:v>
                </c:pt>
                <c:pt idx="6465">
                  <c:v>2.8419999999999999E-3</c:v>
                </c:pt>
                <c:pt idx="6466">
                  <c:v>2.8279999999999998E-3</c:v>
                </c:pt>
                <c:pt idx="6467">
                  <c:v>2.8249999999999998E-3</c:v>
                </c:pt>
                <c:pt idx="6468">
                  <c:v>2.8249999999999998E-3</c:v>
                </c:pt>
                <c:pt idx="6469">
                  <c:v>2.8249999999999998E-3</c:v>
                </c:pt>
                <c:pt idx="6470">
                  <c:v>2.8180000000000002E-3</c:v>
                </c:pt>
                <c:pt idx="6471">
                  <c:v>2.8379999999999998E-3</c:v>
                </c:pt>
                <c:pt idx="6472">
                  <c:v>2.8379999999999998E-3</c:v>
                </c:pt>
                <c:pt idx="6473">
                  <c:v>2.8349999999999998E-3</c:v>
                </c:pt>
                <c:pt idx="6474">
                  <c:v>2.8419999999999999E-3</c:v>
                </c:pt>
                <c:pt idx="6475">
                  <c:v>2.8379999999999998E-3</c:v>
                </c:pt>
                <c:pt idx="6476">
                  <c:v>2.8210000000000002E-3</c:v>
                </c:pt>
                <c:pt idx="6477">
                  <c:v>2.8379999999999998E-3</c:v>
                </c:pt>
                <c:pt idx="6478">
                  <c:v>2.8379999999999998E-3</c:v>
                </c:pt>
                <c:pt idx="6479">
                  <c:v>2.8419999999999999E-3</c:v>
                </c:pt>
                <c:pt idx="6480">
                  <c:v>2.8379999999999998E-3</c:v>
                </c:pt>
                <c:pt idx="6481">
                  <c:v>2.8419999999999999E-3</c:v>
                </c:pt>
                <c:pt idx="6482">
                  <c:v>2.8379999999999998E-3</c:v>
                </c:pt>
                <c:pt idx="6483">
                  <c:v>2.8379999999999998E-3</c:v>
                </c:pt>
                <c:pt idx="6484">
                  <c:v>2.8349999999999998E-3</c:v>
                </c:pt>
                <c:pt idx="6485">
                  <c:v>2.8319999999999999E-3</c:v>
                </c:pt>
                <c:pt idx="6486">
                  <c:v>2.8379999999999998E-3</c:v>
                </c:pt>
                <c:pt idx="6487">
                  <c:v>2.8349999999999998E-3</c:v>
                </c:pt>
                <c:pt idx="6488">
                  <c:v>2.8349999999999998E-3</c:v>
                </c:pt>
                <c:pt idx="6489">
                  <c:v>2.8379999999999998E-3</c:v>
                </c:pt>
                <c:pt idx="6490">
                  <c:v>2.8449999999999999E-3</c:v>
                </c:pt>
                <c:pt idx="6491">
                  <c:v>2.8349999999999998E-3</c:v>
                </c:pt>
                <c:pt idx="6492">
                  <c:v>2.8319999999999999E-3</c:v>
                </c:pt>
                <c:pt idx="6493">
                  <c:v>2.8419999999999999E-3</c:v>
                </c:pt>
                <c:pt idx="6494">
                  <c:v>2.8349999999999998E-3</c:v>
                </c:pt>
                <c:pt idx="6495">
                  <c:v>2.8379999999999998E-3</c:v>
                </c:pt>
                <c:pt idx="6496">
                  <c:v>2.8379999999999998E-3</c:v>
                </c:pt>
                <c:pt idx="6497">
                  <c:v>2.8349999999999998E-3</c:v>
                </c:pt>
                <c:pt idx="6498">
                  <c:v>2.8419999999999999E-3</c:v>
                </c:pt>
                <c:pt idx="6499">
                  <c:v>2.8349999999999998E-3</c:v>
                </c:pt>
                <c:pt idx="6500">
                  <c:v>2.8319999999999999E-3</c:v>
                </c:pt>
                <c:pt idx="6501">
                  <c:v>2.8319999999999999E-3</c:v>
                </c:pt>
                <c:pt idx="6502">
                  <c:v>2.8319999999999999E-3</c:v>
                </c:pt>
                <c:pt idx="6503">
                  <c:v>2.8419999999999999E-3</c:v>
                </c:pt>
                <c:pt idx="6504">
                  <c:v>2.8419999999999999E-3</c:v>
                </c:pt>
                <c:pt idx="6505">
                  <c:v>2.849E-3</c:v>
                </c:pt>
                <c:pt idx="6506">
                  <c:v>2.8519999999999999E-3</c:v>
                </c:pt>
                <c:pt idx="6507">
                  <c:v>2.8419999999999999E-3</c:v>
                </c:pt>
                <c:pt idx="6508">
                  <c:v>2.849E-3</c:v>
                </c:pt>
                <c:pt idx="6509">
                  <c:v>2.8519999999999999E-3</c:v>
                </c:pt>
                <c:pt idx="6510">
                  <c:v>2.8549999999999999E-3</c:v>
                </c:pt>
                <c:pt idx="6511">
                  <c:v>2.8419999999999999E-3</c:v>
                </c:pt>
                <c:pt idx="6512">
                  <c:v>2.8419999999999999E-3</c:v>
                </c:pt>
                <c:pt idx="6513">
                  <c:v>2.8419999999999999E-3</c:v>
                </c:pt>
                <c:pt idx="6514">
                  <c:v>2.8349999999999998E-3</c:v>
                </c:pt>
                <c:pt idx="6515">
                  <c:v>2.849E-3</c:v>
                </c:pt>
                <c:pt idx="6516">
                  <c:v>2.8349999999999998E-3</c:v>
                </c:pt>
                <c:pt idx="6517">
                  <c:v>2.8349999999999998E-3</c:v>
                </c:pt>
                <c:pt idx="6518">
                  <c:v>2.8249999999999998E-3</c:v>
                </c:pt>
                <c:pt idx="6519">
                  <c:v>2.8379999999999998E-3</c:v>
                </c:pt>
                <c:pt idx="6520">
                  <c:v>2.8319999999999999E-3</c:v>
                </c:pt>
                <c:pt idx="6521">
                  <c:v>2.8379999999999998E-3</c:v>
                </c:pt>
                <c:pt idx="6522">
                  <c:v>2.8379999999999998E-3</c:v>
                </c:pt>
                <c:pt idx="6523">
                  <c:v>2.8549999999999999E-3</c:v>
                </c:pt>
                <c:pt idx="6524">
                  <c:v>2.8379999999999998E-3</c:v>
                </c:pt>
                <c:pt idx="6525">
                  <c:v>2.8349999999999998E-3</c:v>
                </c:pt>
                <c:pt idx="6526">
                  <c:v>2.8419999999999999E-3</c:v>
                </c:pt>
                <c:pt idx="6527">
                  <c:v>2.8449999999999999E-3</c:v>
                </c:pt>
                <c:pt idx="6528">
                  <c:v>2.8379999999999998E-3</c:v>
                </c:pt>
                <c:pt idx="6529">
                  <c:v>2.8379999999999998E-3</c:v>
                </c:pt>
                <c:pt idx="6530">
                  <c:v>2.8349999999999998E-3</c:v>
                </c:pt>
                <c:pt idx="6531">
                  <c:v>2.8349999999999998E-3</c:v>
                </c:pt>
                <c:pt idx="6532">
                  <c:v>2.8349999999999998E-3</c:v>
                </c:pt>
                <c:pt idx="6533">
                  <c:v>2.8419999999999999E-3</c:v>
                </c:pt>
                <c:pt idx="6534">
                  <c:v>2.8419999999999999E-3</c:v>
                </c:pt>
                <c:pt idx="6535">
                  <c:v>2.8379999999999998E-3</c:v>
                </c:pt>
                <c:pt idx="6536">
                  <c:v>2.8419999999999999E-3</c:v>
                </c:pt>
                <c:pt idx="6537">
                  <c:v>2.8349999999999998E-3</c:v>
                </c:pt>
                <c:pt idx="6538">
                  <c:v>2.8349999999999998E-3</c:v>
                </c:pt>
                <c:pt idx="6539">
                  <c:v>2.8419999999999999E-3</c:v>
                </c:pt>
                <c:pt idx="6540">
                  <c:v>2.8379999999999998E-3</c:v>
                </c:pt>
                <c:pt idx="6541">
                  <c:v>2.8449999999999999E-3</c:v>
                </c:pt>
                <c:pt idx="6542">
                  <c:v>2.8449999999999999E-3</c:v>
                </c:pt>
                <c:pt idx="6543">
                  <c:v>2.8419999999999999E-3</c:v>
                </c:pt>
                <c:pt idx="6544">
                  <c:v>2.8349999999999998E-3</c:v>
                </c:pt>
                <c:pt idx="6545">
                  <c:v>2.8379999999999998E-3</c:v>
                </c:pt>
                <c:pt idx="6546">
                  <c:v>2.8449999999999999E-3</c:v>
                </c:pt>
                <c:pt idx="6547">
                  <c:v>2.8379999999999998E-3</c:v>
                </c:pt>
                <c:pt idx="6548">
                  <c:v>2.8449999999999999E-3</c:v>
                </c:pt>
                <c:pt idx="6549">
                  <c:v>2.8379999999999998E-3</c:v>
                </c:pt>
                <c:pt idx="6550">
                  <c:v>2.862E-3</c:v>
                </c:pt>
                <c:pt idx="6551">
                  <c:v>2.869E-3</c:v>
                </c:pt>
                <c:pt idx="6552">
                  <c:v>2.8449999999999999E-3</c:v>
                </c:pt>
                <c:pt idx="6553">
                  <c:v>2.8549999999999999E-3</c:v>
                </c:pt>
                <c:pt idx="6554">
                  <c:v>2.8549999999999999E-3</c:v>
                </c:pt>
                <c:pt idx="6555">
                  <c:v>2.8549999999999999E-3</c:v>
                </c:pt>
                <c:pt idx="6556">
                  <c:v>2.8660000000000001E-3</c:v>
                </c:pt>
                <c:pt idx="6557">
                  <c:v>2.8660000000000001E-3</c:v>
                </c:pt>
                <c:pt idx="6558">
                  <c:v>2.8660000000000001E-3</c:v>
                </c:pt>
                <c:pt idx="6559">
                  <c:v>2.8549999999999999E-3</c:v>
                </c:pt>
                <c:pt idx="6560">
                  <c:v>2.8660000000000001E-3</c:v>
                </c:pt>
                <c:pt idx="6561">
                  <c:v>2.859E-3</c:v>
                </c:pt>
                <c:pt idx="6562">
                  <c:v>2.859E-3</c:v>
                </c:pt>
                <c:pt idx="6563">
                  <c:v>2.8549999999999999E-3</c:v>
                </c:pt>
                <c:pt idx="6564">
                  <c:v>2.862E-3</c:v>
                </c:pt>
                <c:pt idx="6565">
                  <c:v>2.849E-3</c:v>
                </c:pt>
                <c:pt idx="6566">
                  <c:v>2.862E-3</c:v>
                </c:pt>
                <c:pt idx="6567">
                  <c:v>2.8549999999999999E-3</c:v>
                </c:pt>
                <c:pt idx="6568">
                  <c:v>2.8549999999999999E-3</c:v>
                </c:pt>
                <c:pt idx="6569">
                  <c:v>2.8449999999999999E-3</c:v>
                </c:pt>
                <c:pt idx="6570">
                  <c:v>2.8449999999999999E-3</c:v>
                </c:pt>
                <c:pt idx="6571">
                  <c:v>2.862E-3</c:v>
                </c:pt>
                <c:pt idx="6572">
                  <c:v>2.8660000000000001E-3</c:v>
                </c:pt>
                <c:pt idx="6573">
                  <c:v>2.862E-3</c:v>
                </c:pt>
                <c:pt idx="6574">
                  <c:v>2.8419999999999999E-3</c:v>
                </c:pt>
                <c:pt idx="6575">
                  <c:v>2.8519999999999999E-3</c:v>
                </c:pt>
                <c:pt idx="6576">
                  <c:v>2.862E-3</c:v>
                </c:pt>
                <c:pt idx="6577">
                  <c:v>2.8519999999999999E-3</c:v>
                </c:pt>
                <c:pt idx="6578">
                  <c:v>2.8660000000000001E-3</c:v>
                </c:pt>
                <c:pt idx="6579">
                  <c:v>2.8519999999999999E-3</c:v>
                </c:pt>
                <c:pt idx="6580">
                  <c:v>2.869E-3</c:v>
                </c:pt>
                <c:pt idx="6581">
                  <c:v>2.862E-3</c:v>
                </c:pt>
                <c:pt idx="6582">
                  <c:v>2.859E-3</c:v>
                </c:pt>
                <c:pt idx="6583">
                  <c:v>2.862E-3</c:v>
                </c:pt>
                <c:pt idx="6584">
                  <c:v>2.862E-3</c:v>
                </c:pt>
                <c:pt idx="6585">
                  <c:v>2.849E-3</c:v>
                </c:pt>
                <c:pt idx="6586">
                  <c:v>2.8660000000000001E-3</c:v>
                </c:pt>
                <c:pt idx="6587">
                  <c:v>2.862E-3</c:v>
                </c:pt>
                <c:pt idx="6588">
                  <c:v>2.862E-3</c:v>
                </c:pt>
                <c:pt idx="6589">
                  <c:v>2.8660000000000001E-3</c:v>
                </c:pt>
                <c:pt idx="6590">
                  <c:v>2.8549999999999999E-3</c:v>
                </c:pt>
                <c:pt idx="6591">
                  <c:v>2.8660000000000001E-3</c:v>
                </c:pt>
                <c:pt idx="6592">
                  <c:v>2.859E-3</c:v>
                </c:pt>
                <c:pt idx="6593">
                  <c:v>2.8549999999999999E-3</c:v>
                </c:pt>
                <c:pt idx="6594">
                  <c:v>2.862E-3</c:v>
                </c:pt>
                <c:pt idx="6595">
                  <c:v>2.879E-3</c:v>
                </c:pt>
                <c:pt idx="6596">
                  <c:v>2.8660000000000001E-3</c:v>
                </c:pt>
                <c:pt idx="6597">
                  <c:v>2.859E-3</c:v>
                </c:pt>
                <c:pt idx="6598">
                  <c:v>2.869E-3</c:v>
                </c:pt>
                <c:pt idx="6599">
                  <c:v>2.8760000000000001E-3</c:v>
                </c:pt>
                <c:pt idx="6600">
                  <c:v>2.8660000000000001E-3</c:v>
                </c:pt>
                <c:pt idx="6601">
                  <c:v>2.8660000000000001E-3</c:v>
                </c:pt>
                <c:pt idx="6602">
                  <c:v>2.869E-3</c:v>
                </c:pt>
                <c:pt idx="6603">
                  <c:v>2.8660000000000001E-3</c:v>
                </c:pt>
                <c:pt idx="6604">
                  <c:v>2.8660000000000001E-3</c:v>
                </c:pt>
                <c:pt idx="6605">
                  <c:v>2.859E-3</c:v>
                </c:pt>
                <c:pt idx="6606">
                  <c:v>2.859E-3</c:v>
                </c:pt>
                <c:pt idx="6607">
                  <c:v>2.862E-3</c:v>
                </c:pt>
                <c:pt idx="6608">
                  <c:v>2.8660000000000001E-3</c:v>
                </c:pt>
                <c:pt idx="6609">
                  <c:v>2.8419999999999999E-3</c:v>
                </c:pt>
                <c:pt idx="6610">
                  <c:v>2.8449999999999999E-3</c:v>
                </c:pt>
                <c:pt idx="6611">
                  <c:v>2.849E-3</c:v>
                </c:pt>
                <c:pt idx="6612">
                  <c:v>2.8449999999999999E-3</c:v>
                </c:pt>
                <c:pt idx="6613">
                  <c:v>2.849E-3</c:v>
                </c:pt>
                <c:pt idx="6614">
                  <c:v>2.849E-3</c:v>
                </c:pt>
                <c:pt idx="6615">
                  <c:v>2.859E-3</c:v>
                </c:pt>
                <c:pt idx="6616">
                  <c:v>2.8519999999999999E-3</c:v>
                </c:pt>
                <c:pt idx="6617">
                  <c:v>2.869E-3</c:v>
                </c:pt>
                <c:pt idx="6618">
                  <c:v>2.8760000000000001E-3</c:v>
                </c:pt>
                <c:pt idx="6619">
                  <c:v>2.8660000000000001E-3</c:v>
                </c:pt>
                <c:pt idx="6620">
                  <c:v>2.8449999999999999E-3</c:v>
                </c:pt>
                <c:pt idx="6621">
                  <c:v>2.8660000000000001E-3</c:v>
                </c:pt>
                <c:pt idx="6622">
                  <c:v>2.8660000000000001E-3</c:v>
                </c:pt>
                <c:pt idx="6623">
                  <c:v>2.869E-3</c:v>
                </c:pt>
                <c:pt idx="6624">
                  <c:v>2.859E-3</c:v>
                </c:pt>
                <c:pt idx="6625">
                  <c:v>2.8660000000000001E-3</c:v>
                </c:pt>
                <c:pt idx="6626">
                  <c:v>2.8549999999999999E-3</c:v>
                </c:pt>
                <c:pt idx="6627">
                  <c:v>2.859E-3</c:v>
                </c:pt>
                <c:pt idx="6628">
                  <c:v>2.8449999999999999E-3</c:v>
                </c:pt>
                <c:pt idx="6629">
                  <c:v>2.8519999999999999E-3</c:v>
                </c:pt>
                <c:pt idx="6630">
                  <c:v>2.862E-3</c:v>
                </c:pt>
                <c:pt idx="6631">
                  <c:v>2.8549999999999999E-3</c:v>
                </c:pt>
                <c:pt idx="6632">
                  <c:v>2.849E-3</c:v>
                </c:pt>
                <c:pt idx="6633">
                  <c:v>2.8660000000000001E-3</c:v>
                </c:pt>
                <c:pt idx="6634">
                  <c:v>2.8660000000000001E-3</c:v>
                </c:pt>
                <c:pt idx="6635">
                  <c:v>2.8660000000000001E-3</c:v>
                </c:pt>
                <c:pt idx="6636">
                  <c:v>2.869E-3</c:v>
                </c:pt>
                <c:pt idx="6637">
                  <c:v>2.8660000000000001E-3</c:v>
                </c:pt>
                <c:pt idx="6638">
                  <c:v>2.869E-3</c:v>
                </c:pt>
                <c:pt idx="6639">
                  <c:v>2.8660000000000001E-3</c:v>
                </c:pt>
                <c:pt idx="6640">
                  <c:v>2.8660000000000001E-3</c:v>
                </c:pt>
                <c:pt idx="6641">
                  <c:v>2.8549999999999999E-3</c:v>
                </c:pt>
                <c:pt idx="6642">
                  <c:v>2.859E-3</c:v>
                </c:pt>
                <c:pt idx="6643">
                  <c:v>2.8519999999999999E-3</c:v>
                </c:pt>
                <c:pt idx="6644">
                  <c:v>2.869E-3</c:v>
                </c:pt>
                <c:pt idx="6645">
                  <c:v>2.862E-3</c:v>
                </c:pt>
                <c:pt idx="6646">
                  <c:v>2.8660000000000001E-3</c:v>
                </c:pt>
                <c:pt idx="6647">
                  <c:v>2.862E-3</c:v>
                </c:pt>
                <c:pt idx="6648">
                  <c:v>2.8730000000000001E-3</c:v>
                </c:pt>
                <c:pt idx="6649">
                  <c:v>2.869E-3</c:v>
                </c:pt>
                <c:pt idx="6650">
                  <c:v>2.859E-3</c:v>
                </c:pt>
                <c:pt idx="6651">
                  <c:v>2.862E-3</c:v>
                </c:pt>
                <c:pt idx="6652">
                  <c:v>2.9069999999999999E-3</c:v>
                </c:pt>
                <c:pt idx="6653">
                  <c:v>2.9069999999999999E-3</c:v>
                </c:pt>
                <c:pt idx="6654">
                  <c:v>2.9069999999999999E-3</c:v>
                </c:pt>
                <c:pt idx="6655">
                  <c:v>2.911E-3</c:v>
                </c:pt>
                <c:pt idx="6656">
                  <c:v>2.9030000000000002E-3</c:v>
                </c:pt>
                <c:pt idx="6657">
                  <c:v>2.911E-3</c:v>
                </c:pt>
                <c:pt idx="6658">
                  <c:v>2.918E-3</c:v>
                </c:pt>
                <c:pt idx="6659">
                  <c:v>2.9250000000000001E-3</c:v>
                </c:pt>
                <c:pt idx="6660">
                  <c:v>2.9250000000000001E-3</c:v>
                </c:pt>
                <c:pt idx="6661">
                  <c:v>2.921E-3</c:v>
                </c:pt>
                <c:pt idx="6662">
                  <c:v>2.9420000000000002E-3</c:v>
                </c:pt>
                <c:pt idx="6663">
                  <c:v>2.9350000000000001E-3</c:v>
                </c:pt>
                <c:pt idx="6664">
                  <c:v>2.928E-3</c:v>
                </c:pt>
                <c:pt idx="6665">
                  <c:v>2.9320000000000001E-3</c:v>
                </c:pt>
                <c:pt idx="6666">
                  <c:v>2.9250000000000001E-3</c:v>
                </c:pt>
                <c:pt idx="6667">
                  <c:v>2.9390000000000002E-3</c:v>
                </c:pt>
                <c:pt idx="6668">
                  <c:v>2.9420000000000002E-3</c:v>
                </c:pt>
                <c:pt idx="6669">
                  <c:v>2.9320000000000001E-3</c:v>
                </c:pt>
                <c:pt idx="6670">
                  <c:v>2.9390000000000002E-3</c:v>
                </c:pt>
                <c:pt idx="6671">
                  <c:v>2.921E-3</c:v>
                </c:pt>
                <c:pt idx="6672">
                  <c:v>2.9320000000000001E-3</c:v>
                </c:pt>
                <c:pt idx="6673">
                  <c:v>2.9459999999999998E-3</c:v>
                </c:pt>
                <c:pt idx="6674">
                  <c:v>2.9420000000000002E-3</c:v>
                </c:pt>
                <c:pt idx="6675">
                  <c:v>2.9420000000000002E-3</c:v>
                </c:pt>
                <c:pt idx="6676">
                  <c:v>2.9420000000000002E-3</c:v>
                </c:pt>
                <c:pt idx="6677">
                  <c:v>2.9459999999999998E-3</c:v>
                </c:pt>
                <c:pt idx="6678">
                  <c:v>2.9320000000000001E-3</c:v>
                </c:pt>
                <c:pt idx="6679">
                  <c:v>2.9489999999999998E-3</c:v>
                </c:pt>
                <c:pt idx="6680">
                  <c:v>2.9459999999999998E-3</c:v>
                </c:pt>
                <c:pt idx="6681">
                  <c:v>2.9320000000000001E-3</c:v>
                </c:pt>
                <c:pt idx="6682">
                  <c:v>2.9390000000000002E-3</c:v>
                </c:pt>
                <c:pt idx="6683">
                  <c:v>2.9420000000000002E-3</c:v>
                </c:pt>
                <c:pt idx="6684">
                  <c:v>2.9250000000000001E-3</c:v>
                </c:pt>
                <c:pt idx="6685">
                  <c:v>2.9390000000000002E-3</c:v>
                </c:pt>
                <c:pt idx="6686">
                  <c:v>2.9350000000000001E-3</c:v>
                </c:pt>
                <c:pt idx="6687">
                  <c:v>2.9459999999999998E-3</c:v>
                </c:pt>
                <c:pt idx="6688">
                  <c:v>2.9420000000000002E-3</c:v>
                </c:pt>
                <c:pt idx="6689">
                  <c:v>2.9529999999999999E-3</c:v>
                </c:pt>
                <c:pt idx="6690">
                  <c:v>2.9529999999999999E-3</c:v>
                </c:pt>
                <c:pt idx="6691">
                  <c:v>2.9489999999999998E-3</c:v>
                </c:pt>
                <c:pt idx="6692">
                  <c:v>2.957E-3</c:v>
                </c:pt>
                <c:pt idx="6693">
                  <c:v>2.9529999999999999E-3</c:v>
                </c:pt>
                <c:pt idx="6694">
                  <c:v>2.957E-3</c:v>
                </c:pt>
                <c:pt idx="6695">
                  <c:v>2.9640000000000001E-3</c:v>
                </c:pt>
                <c:pt idx="6696">
                  <c:v>2.9529999999999999E-3</c:v>
                </c:pt>
                <c:pt idx="6697">
                  <c:v>2.957E-3</c:v>
                </c:pt>
                <c:pt idx="6698">
                  <c:v>2.9529999999999999E-3</c:v>
                </c:pt>
                <c:pt idx="6699">
                  <c:v>2.9740000000000001E-3</c:v>
                </c:pt>
                <c:pt idx="6700">
                  <c:v>2.9529999999999999E-3</c:v>
                </c:pt>
                <c:pt idx="6701">
                  <c:v>2.9710000000000001E-3</c:v>
                </c:pt>
                <c:pt idx="6702">
                  <c:v>2.9640000000000001E-3</c:v>
                </c:pt>
                <c:pt idx="6703">
                  <c:v>2.9529999999999999E-3</c:v>
                </c:pt>
                <c:pt idx="6704">
                  <c:v>2.967E-3</c:v>
                </c:pt>
                <c:pt idx="6705">
                  <c:v>2.9529999999999999E-3</c:v>
                </c:pt>
                <c:pt idx="6706">
                  <c:v>2.957E-3</c:v>
                </c:pt>
                <c:pt idx="6707">
                  <c:v>2.957E-3</c:v>
                </c:pt>
                <c:pt idx="6708">
                  <c:v>2.96E-3</c:v>
                </c:pt>
                <c:pt idx="6709">
                  <c:v>2.957E-3</c:v>
                </c:pt>
                <c:pt idx="6710">
                  <c:v>2.96E-3</c:v>
                </c:pt>
                <c:pt idx="6711">
                  <c:v>2.967E-3</c:v>
                </c:pt>
                <c:pt idx="6712">
                  <c:v>2.96E-3</c:v>
                </c:pt>
                <c:pt idx="6713">
                  <c:v>2.9529999999999999E-3</c:v>
                </c:pt>
                <c:pt idx="6714">
                  <c:v>2.9459999999999998E-3</c:v>
                </c:pt>
                <c:pt idx="6715">
                  <c:v>2.9489999999999998E-3</c:v>
                </c:pt>
                <c:pt idx="6716">
                  <c:v>2.957E-3</c:v>
                </c:pt>
                <c:pt idx="6717">
                  <c:v>2.9529999999999999E-3</c:v>
                </c:pt>
                <c:pt idx="6718">
                  <c:v>2.9529999999999999E-3</c:v>
                </c:pt>
                <c:pt idx="6719">
                  <c:v>2.96E-3</c:v>
                </c:pt>
                <c:pt idx="6720">
                  <c:v>2.9489999999999998E-3</c:v>
                </c:pt>
                <c:pt idx="6721">
                  <c:v>2.957E-3</c:v>
                </c:pt>
                <c:pt idx="6722">
                  <c:v>2.9740000000000001E-3</c:v>
                </c:pt>
                <c:pt idx="6723">
                  <c:v>2.9640000000000001E-3</c:v>
                </c:pt>
                <c:pt idx="6724">
                  <c:v>2.9919999999999999E-3</c:v>
                </c:pt>
                <c:pt idx="6725">
                  <c:v>3.032E-3</c:v>
                </c:pt>
                <c:pt idx="6726">
                  <c:v>3.0249999999999999E-3</c:v>
                </c:pt>
                <c:pt idx="6727">
                  <c:v>3.0209999999999998E-3</c:v>
                </c:pt>
                <c:pt idx="6728">
                  <c:v>3.0360000000000001E-3</c:v>
                </c:pt>
                <c:pt idx="6729">
                  <c:v>3.0279999999999999E-3</c:v>
                </c:pt>
                <c:pt idx="6730">
                  <c:v>3.032E-3</c:v>
                </c:pt>
                <c:pt idx="6731">
                  <c:v>3.0279999999999999E-3</c:v>
                </c:pt>
                <c:pt idx="6732">
                  <c:v>3.0360000000000001E-3</c:v>
                </c:pt>
                <c:pt idx="6733">
                  <c:v>3.0360000000000001E-3</c:v>
                </c:pt>
                <c:pt idx="6734">
                  <c:v>3.0279999999999999E-3</c:v>
                </c:pt>
                <c:pt idx="6735">
                  <c:v>3.032E-3</c:v>
                </c:pt>
                <c:pt idx="6736">
                  <c:v>3.032E-3</c:v>
                </c:pt>
                <c:pt idx="6737">
                  <c:v>3.032E-3</c:v>
                </c:pt>
                <c:pt idx="6738">
                  <c:v>3.039E-3</c:v>
                </c:pt>
                <c:pt idx="6739">
                  <c:v>3.039E-3</c:v>
                </c:pt>
                <c:pt idx="6740">
                  <c:v>3.039E-3</c:v>
                </c:pt>
                <c:pt idx="6741">
                  <c:v>3.0360000000000001E-3</c:v>
                </c:pt>
                <c:pt idx="6742">
                  <c:v>3.0360000000000001E-3</c:v>
                </c:pt>
                <c:pt idx="6743">
                  <c:v>3.0430000000000001E-3</c:v>
                </c:pt>
                <c:pt idx="6744">
                  <c:v>3.0279999999999999E-3</c:v>
                </c:pt>
                <c:pt idx="6745">
                  <c:v>3.032E-3</c:v>
                </c:pt>
                <c:pt idx="6746">
                  <c:v>3.0279999999999999E-3</c:v>
                </c:pt>
                <c:pt idx="6747">
                  <c:v>3.0209999999999998E-3</c:v>
                </c:pt>
                <c:pt idx="6748">
                  <c:v>3.0279999999999999E-3</c:v>
                </c:pt>
                <c:pt idx="6749">
                  <c:v>3.0209999999999998E-3</c:v>
                </c:pt>
                <c:pt idx="6750">
                  <c:v>3.0209999999999998E-3</c:v>
                </c:pt>
                <c:pt idx="6751">
                  <c:v>3.0249999999999999E-3</c:v>
                </c:pt>
                <c:pt idx="6752">
                  <c:v>3.0279999999999999E-3</c:v>
                </c:pt>
                <c:pt idx="6753">
                  <c:v>3.0279999999999999E-3</c:v>
                </c:pt>
                <c:pt idx="6754">
                  <c:v>3.0170000000000002E-3</c:v>
                </c:pt>
                <c:pt idx="6755">
                  <c:v>3.0170000000000002E-3</c:v>
                </c:pt>
                <c:pt idx="6756">
                  <c:v>3.0209999999999998E-3</c:v>
                </c:pt>
                <c:pt idx="6757">
                  <c:v>3.0100000000000001E-3</c:v>
                </c:pt>
                <c:pt idx="6758">
                  <c:v>3.0140000000000002E-3</c:v>
                </c:pt>
                <c:pt idx="6759">
                  <c:v>3.0170000000000002E-3</c:v>
                </c:pt>
                <c:pt idx="6760">
                  <c:v>3.0209999999999998E-3</c:v>
                </c:pt>
                <c:pt idx="6761">
                  <c:v>3.032E-3</c:v>
                </c:pt>
                <c:pt idx="6762">
                  <c:v>3.0279999999999999E-3</c:v>
                </c:pt>
                <c:pt idx="6763">
                  <c:v>3.0279999999999999E-3</c:v>
                </c:pt>
                <c:pt idx="6764">
                  <c:v>2.8860000000000001E-3</c:v>
                </c:pt>
                <c:pt idx="6765">
                  <c:v>2.8830000000000001E-3</c:v>
                </c:pt>
                <c:pt idx="6766">
                  <c:v>2.8960000000000001E-3</c:v>
                </c:pt>
                <c:pt idx="6767">
                  <c:v>2.8900000000000002E-3</c:v>
                </c:pt>
                <c:pt idx="6768">
                  <c:v>2.9069999999999999E-3</c:v>
                </c:pt>
                <c:pt idx="6769">
                  <c:v>2.9030000000000002E-3</c:v>
                </c:pt>
                <c:pt idx="6770">
                  <c:v>2.8960000000000001E-3</c:v>
                </c:pt>
                <c:pt idx="6771">
                  <c:v>2.911E-3</c:v>
                </c:pt>
                <c:pt idx="6772">
                  <c:v>2.8860000000000001E-3</c:v>
                </c:pt>
                <c:pt idx="6773">
                  <c:v>2.879E-3</c:v>
                </c:pt>
                <c:pt idx="6774">
                  <c:v>2.8760000000000001E-3</c:v>
                </c:pt>
                <c:pt idx="6775">
                  <c:v>2.8930000000000002E-3</c:v>
                </c:pt>
                <c:pt idx="6776">
                  <c:v>2.8860000000000001E-3</c:v>
                </c:pt>
                <c:pt idx="6777">
                  <c:v>2.8830000000000001E-3</c:v>
                </c:pt>
                <c:pt idx="6778">
                  <c:v>2.8900000000000002E-3</c:v>
                </c:pt>
                <c:pt idx="6779">
                  <c:v>2.8930000000000002E-3</c:v>
                </c:pt>
                <c:pt idx="6780">
                  <c:v>2.8830000000000001E-3</c:v>
                </c:pt>
                <c:pt idx="6781">
                  <c:v>2.8900000000000002E-3</c:v>
                </c:pt>
                <c:pt idx="6782">
                  <c:v>2.8830000000000001E-3</c:v>
                </c:pt>
                <c:pt idx="6783">
                  <c:v>2.8960000000000001E-3</c:v>
                </c:pt>
                <c:pt idx="6784">
                  <c:v>2.8960000000000001E-3</c:v>
                </c:pt>
                <c:pt idx="6785">
                  <c:v>2.8999999999999998E-3</c:v>
                </c:pt>
                <c:pt idx="6786">
                  <c:v>2.8960000000000001E-3</c:v>
                </c:pt>
                <c:pt idx="6787">
                  <c:v>2.9069999999999999E-3</c:v>
                </c:pt>
                <c:pt idx="6788">
                  <c:v>2.8930000000000002E-3</c:v>
                </c:pt>
                <c:pt idx="6789">
                  <c:v>2.8960000000000001E-3</c:v>
                </c:pt>
                <c:pt idx="6790">
                  <c:v>2.8900000000000002E-3</c:v>
                </c:pt>
                <c:pt idx="6791">
                  <c:v>2.8999999999999998E-3</c:v>
                </c:pt>
                <c:pt idx="6792">
                  <c:v>2.8900000000000002E-3</c:v>
                </c:pt>
                <c:pt idx="6793">
                  <c:v>2.8999999999999998E-3</c:v>
                </c:pt>
                <c:pt idx="6794">
                  <c:v>2.9139999999999999E-3</c:v>
                </c:pt>
                <c:pt idx="6795">
                  <c:v>2.911E-3</c:v>
                </c:pt>
                <c:pt idx="6796">
                  <c:v>2.9139999999999999E-3</c:v>
                </c:pt>
                <c:pt idx="6797">
                  <c:v>2.9069999999999999E-3</c:v>
                </c:pt>
                <c:pt idx="6798">
                  <c:v>2.8999999999999998E-3</c:v>
                </c:pt>
                <c:pt idx="6799">
                  <c:v>2.9030000000000002E-3</c:v>
                </c:pt>
                <c:pt idx="6800">
                  <c:v>2.911E-3</c:v>
                </c:pt>
                <c:pt idx="6801">
                  <c:v>2.8960000000000001E-3</c:v>
                </c:pt>
                <c:pt idx="6802">
                  <c:v>2.8960000000000001E-3</c:v>
                </c:pt>
                <c:pt idx="6803">
                  <c:v>2.8860000000000001E-3</c:v>
                </c:pt>
                <c:pt idx="6804">
                  <c:v>2.8860000000000001E-3</c:v>
                </c:pt>
                <c:pt idx="6805">
                  <c:v>2.8860000000000001E-3</c:v>
                </c:pt>
                <c:pt idx="6806">
                  <c:v>2.8860000000000001E-3</c:v>
                </c:pt>
                <c:pt idx="6807">
                  <c:v>2.8830000000000001E-3</c:v>
                </c:pt>
                <c:pt idx="6808">
                  <c:v>2.8960000000000001E-3</c:v>
                </c:pt>
                <c:pt idx="6809">
                  <c:v>2.8900000000000002E-3</c:v>
                </c:pt>
                <c:pt idx="6810">
                  <c:v>2.8930000000000002E-3</c:v>
                </c:pt>
                <c:pt idx="6811">
                  <c:v>2.8999999999999998E-3</c:v>
                </c:pt>
                <c:pt idx="6812">
                  <c:v>2.8960000000000001E-3</c:v>
                </c:pt>
                <c:pt idx="6813">
                  <c:v>2.8999999999999998E-3</c:v>
                </c:pt>
                <c:pt idx="6814">
                  <c:v>2.8960000000000001E-3</c:v>
                </c:pt>
                <c:pt idx="6815">
                  <c:v>2.8960000000000001E-3</c:v>
                </c:pt>
                <c:pt idx="6816">
                  <c:v>2.9030000000000002E-3</c:v>
                </c:pt>
                <c:pt idx="6817">
                  <c:v>2.8960000000000001E-3</c:v>
                </c:pt>
                <c:pt idx="6818">
                  <c:v>2.8930000000000002E-3</c:v>
                </c:pt>
                <c:pt idx="6819">
                  <c:v>2.8860000000000001E-3</c:v>
                </c:pt>
                <c:pt idx="6820">
                  <c:v>2.8830000000000001E-3</c:v>
                </c:pt>
                <c:pt idx="6821">
                  <c:v>2.8930000000000002E-3</c:v>
                </c:pt>
                <c:pt idx="6822">
                  <c:v>2.8900000000000002E-3</c:v>
                </c:pt>
                <c:pt idx="6823">
                  <c:v>2.8930000000000002E-3</c:v>
                </c:pt>
                <c:pt idx="6824">
                  <c:v>2.9030000000000002E-3</c:v>
                </c:pt>
                <c:pt idx="6825">
                  <c:v>2.8960000000000001E-3</c:v>
                </c:pt>
                <c:pt idx="6826">
                  <c:v>2.8960000000000001E-3</c:v>
                </c:pt>
                <c:pt idx="6827">
                  <c:v>2.8960000000000001E-3</c:v>
                </c:pt>
                <c:pt idx="6828">
                  <c:v>2.8930000000000002E-3</c:v>
                </c:pt>
                <c:pt idx="6829">
                  <c:v>2.9069999999999999E-3</c:v>
                </c:pt>
                <c:pt idx="6830">
                  <c:v>2.8960000000000001E-3</c:v>
                </c:pt>
                <c:pt idx="6831">
                  <c:v>2.8930000000000002E-3</c:v>
                </c:pt>
                <c:pt idx="6832">
                  <c:v>2.8930000000000002E-3</c:v>
                </c:pt>
                <c:pt idx="6833">
                  <c:v>2.8760000000000001E-3</c:v>
                </c:pt>
                <c:pt idx="6834">
                  <c:v>2.8930000000000002E-3</c:v>
                </c:pt>
                <c:pt idx="6835">
                  <c:v>2.8960000000000001E-3</c:v>
                </c:pt>
                <c:pt idx="6836">
                  <c:v>2.8930000000000002E-3</c:v>
                </c:pt>
                <c:pt idx="6837">
                  <c:v>2.8900000000000002E-3</c:v>
                </c:pt>
                <c:pt idx="6838">
                  <c:v>2.8930000000000002E-3</c:v>
                </c:pt>
                <c:pt idx="6839">
                  <c:v>2.9069999999999999E-3</c:v>
                </c:pt>
                <c:pt idx="6840">
                  <c:v>2.911E-3</c:v>
                </c:pt>
                <c:pt idx="6841">
                  <c:v>2.9030000000000002E-3</c:v>
                </c:pt>
                <c:pt idx="6842">
                  <c:v>2.8960000000000001E-3</c:v>
                </c:pt>
                <c:pt idx="6843">
                  <c:v>2.8999999999999998E-3</c:v>
                </c:pt>
                <c:pt idx="6844">
                  <c:v>2.8999999999999998E-3</c:v>
                </c:pt>
                <c:pt idx="6845">
                  <c:v>2.8999999999999998E-3</c:v>
                </c:pt>
                <c:pt idx="6846">
                  <c:v>2.8930000000000002E-3</c:v>
                </c:pt>
                <c:pt idx="6847">
                  <c:v>2.8999999999999998E-3</c:v>
                </c:pt>
                <c:pt idx="6848">
                  <c:v>2.8999999999999998E-3</c:v>
                </c:pt>
                <c:pt idx="6849">
                  <c:v>2.8999999999999998E-3</c:v>
                </c:pt>
                <c:pt idx="6850">
                  <c:v>2.8960000000000001E-3</c:v>
                </c:pt>
                <c:pt idx="6851">
                  <c:v>2.9030000000000002E-3</c:v>
                </c:pt>
                <c:pt idx="6852">
                  <c:v>2.8900000000000002E-3</c:v>
                </c:pt>
                <c:pt idx="6853">
                  <c:v>2.9030000000000002E-3</c:v>
                </c:pt>
                <c:pt idx="6854">
                  <c:v>2.8999999999999998E-3</c:v>
                </c:pt>
                <c:pt idx="6855">
                  <c:v>2.8960000000000001E-3</c:v>
                </c:pt>
                <c:pt idx="6856">
                  <c:v>2.9030000000000002E-3</c:v>
                </c:pt>
                <c:pt idx="6857">
                  <c:v>2.8999999999999998E-3</c:v>
                </c:pt>
                <c:pt idx="6858">
                  <c:v>2.9139999999999999E-3</c:v>
                </c:pt>
                <c:pt idx="6859">
                  <c:v>2.8999999999999998E-3</c:v>
                </c:pt>
                <c:pt idx="6860">
                  <c:v>2.8960000000000001E-3</c:v>
                </c:pt>
                <c:pt idx="6861">
                  <c:v>2.8960000000000001E-3</c:v>
                </c:pt>
                <c:pt idx="6862">
                  <c:v>2.9139999999999999E-3</c:v>
                </c:pt>
                <c:pt idx="6863">
                  <c:v>2.9030000000000002E-3</c:v>
                </c:pt>
                <c:pt idx="6864">
                  <c:v>2.9069999999999999E-3</c:v>
                </c:pt>
                <c:pt idx="6865">
                  <c:v>2.8960000000000001E-3</c:v>
                </c:pt>
                <c:pt idx="6866">
                  <c:v>2.8999999999999998E-3</c:v>
                </c:pt>
                <c:pt idx="6867">
                  <c:v>2.8999999999999998E-3</c:v>
                </c:pt>
                <c:pt idx="6868">
                  <c:v>2.8960000000000001E-3</c:v>
                </c:pt>
                <c:pt idx="6869">
                  <c:v>2.9139999999999999E-3</c:v>
                </c:pt>
                <c:pt idx="6870">
                  <c:v>2.9030000000000002E-3</c:v>
                </c:pt>
                <c:pt idx="6871">
                  <c:v>2.8999999999999998E-3</c:v>
                </c:pt>
                <c:pt idx="6872">
                  <c:v>2.9030000000000002E-3</c:v>
                </c:pt>
                <c:pt idx="6873">
                  <c:v>2.8900000000000002E-3</c:v>
                </c:pt>
                <c:pt idx="6874">
                  <c:v>2.8960000000000001E-3</c:v>
                </c:pt>
                <c:pt idx="6875">
                  <c:v>2.8999999999999998E-3</c:v>
                </c:pt>
                <c:pt idx="6876">
                  <c:v>2.9139999999999999E-3</c:v>
                </c:pt>
                <c:pt idx="6877">
                  <c:v>2.911E-3</c:v>
                </c:pt>
                <c:pt idx="6878">
                  <c:v>2.9139999999999999E-3</c:v>
                </c:pt>
                <c:pt idx="6879">
                  <c:v>2.9030000000000002E-3</c:v>
                </c:pt>
                <c:pt idx="6880">
                  <c:v>2.9030000000000002E-3</c:v>
                </c:pt>
                <c:pt idx="6881">
                  <c:v>2.9030000000000002E-3</c:v>
                </c:pt>
                <c:pt idx="6882">
                  <c:v>2.9069999999999999E-3</c:v>
                </c:pt>
                <c:pt idx="6883">
                  <c:v>2.8999999999999998E-3</c:v>
                </c:pt>
                <c:pt idx="6884">
                  <c:v>2.8960000000000001E-3</c:v>
                </c:pt>
                <c:pt idx="6885">
                  <c:v>2.7680000000000001E-3</c:v>
                </c:pt>
                <c:pt idx="6886">
                  <c:v>2.761E-3</c:v>
                </c:pt>
                <c:pt idx="6887">
                  <c:v>2.761E-3</c:v>
                </c:pt>
                <c:pt idx="6888">
                  <c:v>2.761E-3</c:v>
                </c:pt>
                <c:pt idx="6889">
                  <c:v>2.774E-3</c:v>
                </c:pt>
                <c:pt idx="6890">
                  <c:v>2.771E-3</c:v>
                </c:pt>
                <c:pt idx="6891">
                  <c:v>2.7780000000000001E-3</c:v>
                </c:pt>
                <c:pt idx="6892">
                  <c:v>2.764E-3</c:v>
                </c:pt>
                <c:pt idx="6893">
                  <c:v>2.761E-3</c:v>
                </c:pt>
                <c:pt idx="6894">
                  <c:v>2.764E-3</c:v>
                </c:pt>
                <c:pt idx="6895">
                  <c:v>2.7680000000000001E-3</c:v>
                </c:pt>
                <c:pt idx="6896">
                  <c:v>2.7780000000000001E-3</c:v>
                </c:pt>
                <c:pt idx="6897">
                  <c:v>2.758E-3</c:v>
                </c:pt>
                <c:pt idx="6898">
                  <c:v>2.7780000000000001E-3</c:v>
                </c:pt>
                <c:pt idx="6899">
                  <c:v>2.764E-3</c:v>
                </c:pt>
                <c:pt idx="6900">
                  <c:v>2.7780000000000001E-3</c:v>
                </c:pt>
                <c:pt idx="6901">
                  <c:v>2.764E-3</c:v>
                </c:pt>
                <c:pt idx="6902">
                  <c:v>2.784E-3</c:v>
                </c:pt>
                <c:pt idx="6903">
                  <c:v>2.771E-3</c:v>
                </c:pt>
                <c:pt idx="6904">
                  <c:v>2.771E-3</c:v>
                </c:pt>
                <c:pt idx="6905">
                  <c:v>2.7780000000000001E-3</c:v>
                </c:pt>
                <c:pt idx="6906">
                  <c:v>2.764E-3</c:v>
                </c:pt>
                <c:pt idx="6907">
                  <c:v>2.774E-3</c:v>
                </c:pt>
                <c:pt idx="6908">
                  <c:v>2.774E-3</c:v>
                </c:pt>
                <c:pt idx="6909">
                  <c:v>2.764E-3</c:v>
                </c:pt>
                <c:pt idx="6910">
                  <c:v>2.7680000000000001E-3</c:v>
                </c:pt>
                <c:pt idx="6911">
                  <c:v>2.774E-3</c:v>
                </c:pt>
                <c:pt idx="6912">
                  <c:v>2.7680000000000001E-3</c:v>
                </c:pt>
                <c:pt idx="6913">
                  <c:v>2.771E-3</c:v>
                </c:pt>
                <c:pt idx="6914">
                  <c:v>2.764E-3</c:v>
                </c:pt>
                <c:pt idx="6915">
                  <c:v>2.676E-3</c:v>
                </c:pt>
                <c:pt idx="6916">
                  <c:v>2.676E-3</c:v>
                </c:pt>
                <c:pt idx="6917">
                  <c:v>2.666E-3</c:v>
                </c:pt>
                <c:pt idx="6918">
                  <c:v>2.676E-3</c:v>
                </c:pt>
                <c:pt idx="6919">
                  <c:v>2.679E-3</c:v>
                </c:pt>
                <c:pt idx="6920">
                  <c:v>2.6819999999999999E-3</c:v>
                </c:pt>
                <c:pt idx="6921">
                  <c:v>2.679E-3</c:v>
                </c:pt>
                <c:pt idx="6922">
                  <c:v>2.686E-3</c:v>
                </c:pt>
                <c:pt idx="6923">
                  <c:v>2.6949999999999999E-3</c:v>
                </c:pt>
                <c:pt idx="6924">
                  <c:v>2.689E-3</c:v>
                </c:pt>
                <c:pt idx="6925">
                  <c:v>2.679E-3</c:v>
                </c:pt>
                <c:pt idx="6926">
                  <c:v>2.6819999999999999E-3</c:v>
                </c:pt>
                <c:pt idx="6927">
                  <c:v>2.6819999999999999E-3</c:v>
                </c:pt>
                <c:pt idx="6928">
                  <c:v>2.689E-3</c:v>
                </c:pt>
                <c:pt idx="6929">
                  <c:v>2.6919999999999999E-3</c:v>
                </c:pt>
                <c:pt idx="6930">
                  <c:v>2.6819999999999999E-3</c:v>
                </c:pt>
                <c:pt idx="6931">
                  <c:v>2.689E-3</c:v>
                </c:pt>
                <c:pt idx="6932">
                  <c:v>2.6979999999999999E-3</c:v>
                </c:pt>
                <c:pt idx="6933">
                  <c:v>2.6819999999999999E-3</c:v>
                </c:pt>
                <c:pt idx="6934">
                  <c:v>2.7049999999999999E-3</c:v>
                </c:pt>
                <c:pt idx="6935">
                  <c:v>2.7049999999999999E-3</c:v>
                </c:pt>
                <c:pt idx="6936">
                  <c:v>2.702E-3</c:v>
                </c:pt>
                <c:pt idx="6937">
                  <c:v>2.6819999999999999E-3</c:v>
                </c:pt>
                <c:pt idx="6938">
                  <c:v>2.7049999999999999E-3</c:v>
                </c:pt>
                <c:pt idx="6939">
                  <c:v>2.686E-3</c:v>
                </c:pt>
                <c:pt idx="6940">
                  <c:v>2.686E-3</c:v>
                </c:pt>
                <c:pt idx="6941">
                  <c:v>2.6819999999999999E-3</c:v>
                </c:pt>
                <c:pt idx="6942">
                  <c:v>2.6919999999999999E-3</c:v>
                </c:pt>
                <c:pt idx="6943">
                  <c:v>2.679E-3</c:v>
                </c:pt>
                <c:pt idx="6944">
                  <c:v>3.0360000000000001E-3</c:v>
                </c:pt>
                <c:pt idx="6945">
                  <c:v>3.0249999999999999E-3</c:v>
                </c:pt>
                <c:pt idx="6946">
                  <c:v>3.039E-3</c:v>
                </c:pt>
                <c:pt idx="6947">
                  <c:v>3.0360000000000001E-3</c:v>
                </c:pt>
                <c:pt idx="6948">
                  <c:v>3.039E-3</c:v>
                </c:pt>
                <c:pt idx="6949">
                  <c:v>3.039E-3</c:v>
                </c:pt>
                <c:pt idx="6950">
                  <c:v>3.039E-3</c:v>
                </c:pt>
                <c:pt idx="6951">
                  <c:v>3.039E-3</c:v>
                </c:pt>
                <c:pt idx="6952">
                  <c:v>3.0430000000000001E-3</c:v>
                </c:pt>
                <c:pt idx="6953">
                  <c:v>3.0360000000000001E-3</c:v>
                </c:pt>
                <c:pt idx="6954">
                  <c:v>3.032E-3</c:v>
                </c:pt>
                <c:pt idx="6955">
                  <c:v>3.032E-3</c:v>
                </c:pt>
                <c:pt idx="6956">
                  <c:v>3.0360000000000001E-3</c:v>
                </c:pt>
                <c:pt idx="6957">
                  <c:v>3.0360000000000001E-3</c:v>
                </c:pt>
                <c:pt idx="6958">
                  <c:v>3.0360000000000001E-3</c:v>
                </c:pt>
                <c:pt idx="6959">
                  <c:v>3.0249999999999999E-3</c:v>
                </c:pt>
                <c:pt idx="6960">
                  <c:v>3.0430000000000001E-3</c:v>
                </c:pt>
                <c:pt idx="6961">
                  <c:v>3.039E-3</c:v>
                </c:pt>
                <c:pt idx="6962">
                  <c:v>3.032E-3</c:v>
                </c:pt>
                <c:pt idx="6963">
                  <c:v>3.0360000000000001E-3</c:v>
                </c:pt>
                <c:pt idx="6964">
                  <c:v>3.0430000000000001E-3</c:v>
                </c:pt>
                <c:pt idx="6965">
                  <c:v>3.0539999999999999E-3</c:v>
                </c:pt>
                <c:pt idx="6966">
                  <c:v>3.039E-3</c:v>
                </c:pt>
                <c:pt idx="6967">
                  <c:v>3.0430000000000001E-3</c:v>
                </c:pt>
                <c:pt idx="6968">
                  <c:v>3.0539999999999999E-3</c:v>
                </c:pt>
                <c:pt idx="6969">
                  <c:v>3.0360000000000001E-3</c:v>
                </c:pt>
                <c:pt idx="6970">
                  <c:v>3.0430000000000001E-3</c:v>
                </c:pt>
                <c:pt idx="6971">
                  <c:v>3.039E-3</c:v>
                </c:pt>
                <c:pt idx="6972">
                  <c:v>3.0539999999999999E-3</c:v>
                </c:pt>
                <c:pt idx="6973">
                  <c:v>3.0430000000000001E-3</c:v>
                </c:pt>
                <c:pt idx="6974">
                  <c:v>3.039E-3</c:v>
                </c:pt>
                <c:pt idx="6975">
                  <c:v>3.0500000000000002E-3</c:v>
                </c:pt>
                <c:pt idx="6976">
                  <c:v>3.0500000000000002E-3</c:v>
                </c:pt>
                <c:pt idx="6977">
                  <c:v>3.0469999999999998E-3</c:v>
                </c:pt>
                <c:pt idx="6978">
                  <c:v>3.0430000000000001E-3</c:v>
                </c:pt>
                <c:pt idx="6979">
                  <c:v>3.039E-3</c:v>
                </c:pt>
                <c:pt idx="6980">
                  <c:v>3.0469999999999998E-3</c:v>
                </c:pt>
                <c:pt idx="6981">
                  <c:v>3.0430000000000001E-3</c:v>
                </c:pt>
                <c:pt idx="6982">
                  <c:v>3.0500000000000002E-3</c:v>
                </c:pt>
                <c:pt idx="6983">
                  <c:v>3.0500000000000002E-3</c:v>
                </c:pt>
                <c:pt idx="6984">
                  <c:v>3.0469999999999998E-3</c:v>
                </c:pt>
                <c:pt idx="6985">
                  <c:v>3.0360000000000001E-3</c:v>
                </c:pt>
                <c:pt idx="6986">
                  <c:v>3.058E-3</c:v>
                </c:pt>
                <c:pt idx="6987">
                  <c:v>3.0430000000000001E-3</c:v>
                </c:pt>
                <c:pt idx="6988">
                  <c:v>3.039E-3</c:v>
                </c:pt>
                <c:pt idx="6989">
                  <c:v>3.039E-3</c:v>
                </c:pt>
                <c:pt idx="6990">
                  <c:v>3.0539999999999999E-3</c:v>
                </c:pt>
                <c:pt idx="6991">
                  <c:v>3.0500000000000002E-3</c:v>
                </c:pt>
                <c:pt idx="6992">
                  <c:v>3.0500000000000002E-3</c:v>
                </c:pt>
                <c:pt idx="6993">
                  <c:v>3.058E-3</c:v>
                </c:pt>
                <c:pt idx="6994">
                  <c:v>3.0539999999999999E-3</c:v>
                </c:pt>
                <c:pt idx="6995">
                  <c:v>3.039E-3</c:v>
                </c:pt>
                <c:pt idx="6996">
                  <c:v>3.0609999999999999E-3</c:v>
                </c:pt>
                <c:pt idx="6997">
                  <c:v>3.0500000000000002E-3</c:v>
                </c:pt>
                <c:pt idx="6998">
                  <c:v>3.065E-3</c:v>
                </c:pt>
                <c:pt idx="6999">
                  <c:v>3.0609999999999999E-3</c:v>
                </c:pt>
                <c:pt idx="7000">
                  <c:v>3.065E-3</c:v>
                </c:pt>
                <c:pt idx="7001">
                  <c:v>3.065E-3</c:v>
                </c:pt>
                <c:pt idx="7002">
                  <c:v>3.065E-3</c:v>
                </c:pt>
                <c:pt idx="7003">
                  <c:v>3.0609999999999999E-3</c:v>
                </c:pt>
                <c:pt idx="7004">
                  <c:v>3.0690000000000001E-3</c:v>
                </c:pt>
                <c:pt idx="7005">
                  <c:v>3.0720000000000001E-3</c:v>
                </c:pt>
                <c:pt idx="7006">
                  <c:v>3.065E-3</c:v>
                </c:pt>
                <c:pt idx="7007">
                  <c:v>3.0690000000000001E-3</c:v>
                </c:pt>
                <c:pt idx="7008">
                  <c:v>3.0609999999999999E-3</c:v>
                </c:pt>
                <c:pt idx="7009">
                  <c:v>3.0690000000000001E-3</c:v>
                </c:pt>
                <c:pt idx="7010">
                  <c:v>3.0609999999999999E-3</c:v>
                </c:pt>
                <c:pt idx="7011">
                  <c:v>3.058E-3</c:v>
                </c:pt>
                <c:pt idx="7012">
                  <c:v>3.058E-3</c:v>
                </c:pt>
                <c:pt idx="7013">
                  <c:v>3.0609999999999999E-3</c:v>
                </c:pt>
                <c:pt idx="7014">
                  <c:v>3.065E-3</c:v>
                </c:pt>
                <c:pt idx="7015">
                  <c:v>3.0760000000000002E-3</c:v>
                </c:pt>
                <c:pt idx="7016">
                  <c:v>3.065E-3</c:v>
                </c:pt>
                <c:pt idx="7017">
                  <c:v>3.0609999999999999E-3</c:v>
                </c:pt>
                <c:pt idx="7018">
                  <c:v>3.0720000000000001E-3</c:v>
                </c:pt>
                <c:pt idx="7019">
                  <c:v>3.0720000000000001E-3</c:v>
                </c:pt>
                <c:pt idx="7020">
                  <c:v>3.0690000000000001E-3</c:v>
                </c:pt>
                <c:pt idx="7021">
                  <c:v>3.0609999999999999E-3</c:v>
                </c:pt>
                <c:pt idx="7022">
                  <c:v>3.0829999999999998E-3</c:v>
                </c:pt>
                <c:pt idx="7023">
                  <c:v>3.065E-3</c:v>
                </c:pt>
                <c:pt idx="7024">
                  <c:v>3.0829999999999998E-3</c:v>
                </c:pt>
                <c:pt idx="7025">
                  <c:v>3.0720000000000001E-3</c:v>
                </c:pt>
                <c:pt idx="7026">
                  <c:v>3.0829999999999998E-3</c:v>
                </c:pt>
                <c:pt idx="7027">
                  <c:v>3.0690000000000001E-3</c:v>
                </c:pt>
                <c:pt idx="7028">
                  <c:v>3.0760000000000002E-3</c:v>
                </c:pt>
                <c:pt idx="7029">
                  <c:v>3.0799999999999998E-3</c:v>
                </c:pt>
                <c:pt idx="7030">
                  <c:v>3.0869999999999999E-3</c:v>
                </c:pt>
                <c:pt idx="7031">
                  <c:v>3.094E-3</c:v>
                </c:pt>
                <c:pt idx="7032">
                  <c:v>3.0829999999999998E-3</c:v>
                </c:pt>
                <c:pt idx="7033">
                  <c:v>3.094E-3</c:v>
                </c:pt>
                <c:pt idx="7034">
                  <c:v>3.0869999999999999E-3</c:v>
                </c:pt>
                <c:pt idx="7035">
                  <c:v>3.094E-3</c:v>
                </c:pt>
                <c:pt idx="7036">
                  <c:v>3.0869999999999999E-3</c:v>
                </c:pt>
                <c:pt idx="7037">
                  <c:v>3.094E-3</c:v>
                </c:pt>
                <c:pt idx="7038">
                  <c:v>3.0869999999999999E-3</c:v>
                </c:pt>
                <c:pt idx="7039">
                  <c:v>3.0799999999999998E-3</c:v>
                </c:pt>
                <c:pt idx="7040">
                  <c:v>3.0829999999999998E-3</c:v>
                </c:pt>
                <c:pt idx="7041">
                  <c:v>3.0799999999999998E-3</c:v>
                </c:pt>
                <c:pt idx="7042">
                  <c:v>3.0869999999999999E-3</c:v>
                </c:pt>
                <c:pt idx="7043">
                  <c:v>3.0720000000000001E-3</c:v>
                </c:pt>
                <c:pt idx="7044">
                  <c:v>3.0609999999999999E-3</c:v>
                </c:pt>
                <c:pt idx="7045">
                  <c:v>3.0760000000000002E-3</c:v>
                </c:pt>
                <c:pt idx="7046">
                  <c:v>3.0690000000000001E-3</c:v>
                </c:pt>
                <c:pt idx="7047">
                  <c:v>3.0899999999999999E-3</c:v>
                </c:pt>
                <c:pt idx="7048">
                  <c:v>3.0799999999999998E-3</c:v>
                </c:pt>
                <c:pt idx="7049">
                  <c:v>3.0799999999999998E-3</c:v>
                </c:pt>
                <c:pt idx="7050">
                  <c:v>3.0720000000000001E-3</c:v>
                </c:pt>
                <c:pt idx="7051">
                  <c:v>3.0869999999999999E-3</c:v>
                </c:pt>
                <c:pt idx="7052">
                  <c:v>3.0760000000000002E-3</c:v>
                </c:pt>
                <c:pt idx="7053">
                  <c:v>3.0799999999999998E-3</c:v>
                </c:pt>
                <c:pt idx="7054">
                  <c:v>3.0760000000000002E-3</c:v>
                </c:pt>
                <c:pt idx="7055">
                  <c:v>3.0829999999999998E-3</c:v>
                </c:pt>
                <c:pt idx="7056">
                  <c:v>3.0869999999999999E-3</c:v>
                </c:pt>
                <c:pt idx="7057">
                  <c:v>3.094E-3</c:v>
                </c:pt>
                <c:pt idx="7058">
                  <c:v>3.0829999999999998E-3</c:v>
                </c:pt>
                <c:pt idx="7059">
                  <c:v>3.0869999999999999E-3</c:v>
                </c:pt>
                <c:pt idx="7060">
                  <c:v>3.0869999999999999E-3</c:v>
                </c:pt>
                <c:pt idx="7061">
                  <c:v>3.0899999999999999E-3</c:v>
                </c:pt>
                <c:pt idx="7062">
                  <c:v>3.0869999999999999E-3</c:v>
                </c:pt>
                <c:pt idx="7063">
                  <c:v>3.0869999999999999E-3</c:v>
                </c:pt>
                <c:pt idx="7064">
                  <c:v>3.0720000000000001E-3</c:v>
                </c:pt>
                <c:pt idx="7065">
                  <c:v>3.0899999999999999E-3</c:v>
                </c:pt>
                <c:pt idx="7066">
                  <c:v>3.0720000000000001E-3</c:v>
                </c:pt>
                <c:pt idx="7067">
                  <c:v>3.0720000000000001E-3</c:v>
                </c:pt>
                <c:pt idx="7068">
                  <c:v>3.0760000000000002E-3</c:v>
                </c:pt>
                <c:pt idx="7069">
                  <c:v>3.0799999999999998E-3</c:v>
                </c:pt>
                <c:pt idx="7070">
                  <c:v>3.0760000000000002E-3</c:v>
                </c:pt>
                <c:pt idx="7071">
                  <c:v>3.0799999999999998E-3</c:v>
                </c:pt>
                <c:pt idx="7072">
                  <c:v>3.0799999999999998E-3</c:v>
                </c:pt>
                <c:pt idx="7073">
                  <c:v>3.0690000000000001E-3</c:v>
                </c:pt>
                <c:pt idx="7074">
                  <c:v>3.0869999999999999E-3</c:v>
                </c:pt>
                <c:pt idx="7075">
                  <c:v>3.0869999999999999E-3</c:v>
                </c:pt>
                <c:pt idx="7076">
                  <c:v>3.0720000000000001E-3</c:v>
                </c:pt>
                <c:pt idx="7077">
                  <c:v>3.0760000000000002E-3</c:v>
                </c:pt>
                <c:pt idx="7078">
                  <c:v>3.0760000000000002E-3</c:v>
                </c:pt>
                <c:pt idx="7079">
                  <c:v>3.0760000000000002E-3</c:v>
                </c:pt>
                <c:pt idx="7080">
                  <c:v>3.0799999999999998E-3</c:v>
                </c:pt>
                <c:pt idx="7081">
                  <c:v>3.0829999999999998E-3</c:v>
                </c:pt>
                <c:pt idx="7082">
                  <c:v>3.0829999999999998E-3</c:v>
                </c:pt>
                <c:pt idx="7083">
                  <c:v>3.0829999999999998E-3</c:v>
                </c:pt>
                <c:pt idx="7084">
                  <c:v>3.0799999999999998E-3</c:v>
                </c:pt>
                <c:pt idx="7085">
                  <c:v>3.0690000000000001E-3</c:v>
                </c:pt>
                <c:pt idx="7086">
                  <c:v>3.0720000000000001E-3</c:v>
                </c:pt>
                <c:pt idx="7087">
                  <c:v>3.0799999999999998E-3</c:v>
                </c:pt>
                <c:pt idx="7088">
                  <c:v>3.0760000000000002E-3</c:v>
                </c:pt>
                <c:pt idx="7089">
                  <c:v>3.0869999999999999E-3</c:v>
                </c:pt>
                <c:pt idx="7090">
                  <c:v>3.1020000000000002E-3</c:v>
                </c:pt>
                <c:pt idx="7091">
                  <c:v>3.0829999999999998E-3</c:v>
                </c:pt>
                <c:pt idx="7092">
                  <c:v>3.0799999999999998E-3</c:v>
                </c:pt>
                <c:pt idx="7093">
                  <c:v>3.0869999999999999E-3</c:v>
                </c:pt>
                <c:pt idx="7094">
                  <c:v>3.0799999999999998E-3</c:v>
                </c:pt>
                <c:pt idx="7095">
                  <c:v>3.0829999999999998E-3</c:v>
                </c:pt>
                <c:pt idx="7096">
                  <c:v>3.0760000000000002E-3</c:v>
                </c:pt>
                <c:pt idx="7097">
                  <c:v>3.0760000000000002E-3</c:v>
                </c:pt>
                <c:pt idx="7098">
                  <c:v>3.0720000000000001E-3</c:v>
                </c:pt>
                <c:pt idx="7099">
                  <c:v>3.0829999999999998E-3</c:v>
                </c:pt>
                <c:pt idx="7100">
                  <c:v>3.0720000000000001E-3</c:v>
                </c:pt>
                <c:pt idx="7101">
                  <c:v>3.0899999999999999E-3</c:v>
                </c:pt>
                <c:pt idx="7102">
                  <c:v>3.0720000000000001E-3</c:v>
                </c:pt>
                <c:pt idx="7103">
                  <c:v>3.0869999999999999E-3</c:v>
                </c:pt>
                <c:pt idx="7104">
                  <c:v>3.0899999999999999E-3</c:v>
                </c:pt>
                <c:pt idx="7105">
                  <c:v>3.0869999999999999E-3</c:v>
                </c:pt>
                <c:pt idx="7106">
                  <c:v>3.0829999999999998E-3</c:v>
                </c:pt>
                <c:pt idx="7107">
                  <c:v>3.0869999999999999E-3</c:v>
                </c:pt>
                <c:pt idx="7108">
                  <c:v>3.0899999999999999E-3</c:v>
                </c:pt>
                <c:pt idx="7109">
                  <c:v>3.0899999999999999E-3</c:v>
                </c:pt>
                <c:pt idx="7110">
                  <c:v>3.0829999999999998E-3</c:v>
                </c:pt>
                <c:pt idx="7111">
                  <c:v>3.0869999999999999E-3</c:v>
                </c:pt>
                <c:pt idx="7112">
                  <c:v>3.0720000000000001E-3</c:v>
                </c:pt>
                <c:pt idx="7113">
                  <c:v>2.9529999999999999E-3</c:v>
                </c:pt>
                <c:pt idx="7114">
                  <c:v>2.9250000000000001E-3</c:v>
                </c:pt>
                <c:pt idx="7115">
                  <c:v>2.911E-3</c:v>
                </c:pt>
                <c:pt idx="7116">
                  <c:v>2.928E-3</c:v>
                </c:pt>
                <c:pt idx="7117">
                  <c:v>2.9320000000000001E-3</c:v>
                </c:pt>
                <c:pt idx="7118">
                  <c:v>2.928E-3</c:v>
                </c:pt>
                <c:pt idx="7119">
                  <c:v>2.928E-3</c:v>
                </c:pt>
                <c:pt idx="7120">
                  <c:v>2.9250000000000001E-3</c:v>
                </c:pt>
                <c:pt idx="7121">
                  <c:v>2.9350000000000001E-3</c:v>
                </c:pt>
                <c:pt idx="7122">
                  <c:v>2.9250000000000001E-3</c:v>
                </c:pt>
                <c:pt idx="7123">
                  <c:v>2.918E-3</c:v>
                </c:pt>
                <c:pt idx="7124">
                  <c:v>2.928E-3</c:v>
                </c:pt>
                <c:pt idx="7125">
                  <c:v>2.9320000000000001E-3</c:v>
                </c:pt>
                <c:pt idx="7126">
                  <c:v>2.928E-3</c:v>
                </c:pt>
                <c:pt idx="7127">
                  <c:v>2.9250000000000001E-3</c:v>
                </c:pt>
                <c:pt idx="7128">
                  <c:v>2.928E-3</c:v>
                </c:pt>
                <c:pt idx="7129">
                  <c:v>2.9250000000000001E-3</c:v>
                </c:pt>
                <c:pt idx="7130">
                  <c:v>2.928E-3</c:v>
                </c:pt>
                <c:pt idx="7131">
                  <c:v>2.9320000000000001E-3</c:v>
                </c:pt>
                <c:pt idx="7132">
                  <c:v>2.9420000000000002E-3</c:v>
                </c:pt>
                <c:pt idx="7133">
                  <c:v>2.9420000000000002E-3</c:v>
                </c:pt>
                <c:pt idx="7134">
                  <c:v>2.9420000000000002E-3</c:v>
                </c:pt>
                <c:pt idx="7135">
                  <c:v>2.9390000000000002E-3</c:v>
                </c:pt>
                <c:pt idx="7136">
                  <c:v>2.9390000000000002E-3</c:v>
                </c:pt>
                <c:pt idx="7137">
                  <c:v>2.9489999999999998E-3</c:v>
                </c:pt>
                <c:pt idx="7138">
                  <c:v>2.9320000000000001E-3</c:v>
                </c:pt>
                <c:pt idx="7139">
                  <c:v>2.9350000000000001E-3</c:v>
                </c:pt>
                <c:pt idx="7140">
                  <c:v>2.9420000000000002E-3</c:v>
                </c:pt>
                <c:pt idx="7141">
                  <c:v>2.9459999999999998E-3</c:v>
                </c:pt>
                <c:pt idx="7142">
                  <c:v>2.928E-3</c:v>
                </c:pt>
                <c:pt idx="7143">
                  <c:v>2.9420000000000002E-3</c:v>
                </c:pt>
                <c:pt idx="7144">
                  <c:v>2.9390000000000002E-3</c:v>
                </c:pt>
                <c:pt idx="7145">
                  <c:v>2.9320000000000001E-3</c:v>
                </c:pt>
                <c:pt idx="7146">
                  <c:v>2.9320000000000001E-3</c:v>
                </c:pt>
                <c:pt idx="7147">
                  <c:v>2.9390000000000002E-3</c:v>
                </c:pt>
                <c:pt idx="7148">
                  <c:v>2.9390000000000002E-3</c:v>
                </c:pt>
                <c:pt idx="7149">
                  <c:v>2.9420000000000002E-3</c:v>
                </c:pt>
                <c:pt idx="7150">
                  <c:v>2.9459999999999998E-3</c:v>
                </c:pt>
                <c:pt idx="7151">
                  <c:v>2.9320000000000001E-3</c:v>
                </c:pt>
                <c:pt idx="7152">
                  <c:v>2.9459999999999998E-3</c:v>
                </c:pt>
                <c:pt idx="7153">
                  <c:v>2.9420000000000002E-3</c:v>
                </c:pt>
                <c:pt idx="7154">
                  <c:v>2.9420000000000002E-3</c:v>
                </c:pt>
                <c:pt idx="7155">
                  <c:v>2.9459999999999998E-3</c:v>
                </c:pt>
                <c:pt idx="7156">
                  <c:v>2.9459999999999998E-3</c:v>
                </c:pt>
                <c:pt idx="7157">
                  <c:v>2.9459999999999998E-3</c:v>
                </c:pt>
                <c:pt idx="7158">
                  <c:v>2.9420000000000002E-3</c:v>
                </c:pt>
                <c:pt idx="7159">
                  <c:v>2.9420000000000002E-3</c:v>
                </c:pt>
                <c:pt idx="7160">
                  <c:v>2.8930000000000002E-3</c:v>
                </c:pt>
                <c:pt idx="7161">
                  <c:v>2.8040000000000001E-3</c:v>
                </c:pt>
                <c:pt idx="7162">
                  <c:v>2.8080000000000002E-3</c:v>
                </c:pt>
                <c:pt idx="7163">
                  <c:v>2.8040000000000001E-3</c:v>
                </c:pt>
                <c:pt idx="7164">
                  <c:v>2.8080000000000002E-3</c:v>
                </c:pt>
                <c:pt idx="7165">
                  <c:v>2.8080000000000002E-3</c:v>
                </c:pt>
                <c:pt idx="7166">
                  <c:v>2.8040000000000001E-3</c:v>
                </c:pt>
                <c:pt idx="7167">
                  <c:v>2.8080000000000002E-3</c:v>
                </c:pt>
                <c:pt idx="7168">
                  <c:v>2.8010000000000001E-3</c:v>
                </c:pt>
                <c:pt idx="7169">
                  <c:v>2.8040000000000001E-3</c:v>
                </c:pt>
                <c:pt idx="7170">
                  <c:v>2.8040000000000001E-3</c:v>
                </c:pt>
                <c:pt idx="7171">
                  <c:v>2.8040000000000001E-3</c:v>
                </c:pt>
                <c:pt idx="7172">
                  <c:v>2.8080000000000002E-3</c:v>
                </c:pt>
                <c:pt idx="7173">
                  <c:v>2.8040000000000001E-3</c:v>
                </c:pt>
                <c:pt idx="7174">
                  <c:v>2.8140000000000001E-3</c:v>
                </c:pt>
                <c:pt idx="7175">
                  <c:v>2.8110000000000001E-3</c:v>
                </c:pt>
                <c:pt idx="7176">
                  <c:v>2.8110000000000001E-3</c:v>
                </c:pt>
                <c:pt idx="7177">
                  <c:v>2.8110000000000001E-3</c:v>
                </c:pt>
                <c:pt idx="7178">
                  <c:v>2.8110000000000001E-3</c:v>
                </c:pt>
                <c:pt idx="7179">
                  <c:v>2.797E-3</c:v>
                </c:pt>
                <c:pt idx="7180">
                  <c:v>2.8180000000000002E-3</c:v>
                </c:pt>
                <c:pt idx="7181">
                  <c:v>2.8140000000000001E-3</c:v>
                </c:pt>
                <c:pt idx="7182">
                  <c:v>2.8180000000000002E-3</c:v>
                </c:pt>
                <c:pt idx="7183">
                  <c:v>2.8110000000000001E-3</c:v>
                </c:pt>
                <c:pt idx="7184">
                  <c:v>2.8110000000000001E-3</c:v>
                </c:pt>
                <c:pt idx="7185">
                  <c:v>2.8110000000000001E-3</c:v>
                </c:pt>
                <c:pt idx="7186">
                  <c:v>2.8110000000000001E-3</c:v>
                </c:pt>
                <c:pt idx="7187">
                  <c:v>2.8040000000000001E-3</c:v>
                </c:pt>
                <c:pt idx="7188">
                  <c:v>2.8080000000000002E-3</c:v>
                </c:pt>
                <c:pt idx="7189">
                  <c:v>2.8110000000000001E-3</c:v>
                </c:pt>
                <c:pt idx="7190">
                  <c:v>2.8080000000000002E-3</c:v>
                </c:pt>
                <c:pt idx="7191">
                  <c:v>2.8140000000000001E-3</c:v>
                </c:pt>
                <c:pt idx="7192">
                  <c:v>2.8010000000000001E-3</c:v>
                </c:pt>
                <c:pt idx="7193">
                  <c:v>2.8110000000000001E-3</c:v>
                </c:pt>
                <c:pt idx="7194">
                  <c:v>2.8040000000000001E-3</c:v>
                </c:pt>
                <c:pt idx="7195">
                  <c:v>2.797E-3</c:v>
                </c:pt>
                <c:pt idx="7196">
                  <c:v>2.8080000000000002E-3</c:v>
                </c:pt>
                <c:pt idx="7197">
                  <c:v>2.8080000000000002E-3</c:v>
                </c:pt>
                <c:pt idx="7198">
                  <c:v>2.8080000000000002E-3</c:v>
                </c:pt>
                <c:pt idx="7199">
                  <c:v>2.8040000000000001E-3</c:v>
                </c:pt>
                <c:pt idx="7200">
                  <c:v>2.8080000000000002E-3</c:v>
                </c:pt>
                <c:pt idx="7201">
                  <c:v>2.8080000000000002E-3</c:v>
                </c:pt>
                <c:pt idx="7202">
                  <c:v>2.8180000000000002E-3</c:v>
                </c:pt>
                <c:pt idx="7203">
                  <c:v>2.8110000000000001E-3</c:v>
                </c:pt>
                <c:pt idx="7204">
                  <c:v>2.8080000000000002E-3</c:v>
                </c:pt>
                <c:pt idx="7205">
                  <c:v>2.8010000000000001E-3</c:v>
                </c:pt>
                <c:pt idx="7206">
                  <c:v>2.8080000000000002E-3</c:v>
                </c:pt>
                <c:pt idx="7207">
                  <c:v>2.8080000000000002E-3</c:v>
                </c:pt>
                <c:pt idx="7208">
                  <c:v>2.8080000000000002E-3</c:v>
                </c:pt>
                <c:pt idx="7209">
                  <c:v>2.8110000000000001E-3</c:v>
                </c:pt>
                <c:pt idx="7210">
                  <c:v>2.8080000000000002E-3</c:v>
                </c:pt>
                <c:pt idx="7211">
                  <c:v>2.8110000000000001E-3</c:v>
                </c:pt>
                <c:pt idx="7212">
                  <c:v>2.8010000000000001E-3</c:v>
                </c:pt>
                <c:pt idx="7213">
                  <c:v>2.8110000000000001E-3</c:v>
                </c:pt>
                <c:pt idx="7214">
                  <c:v>2.8140000000000001E-3</c:v>
                </c:pt>
                <c:pt idx="7215">
                  <c:v>2.8140000000000001E-3</c:v>
                </c:pt>
                <c:pt idx="7216">
                  <c:v>2.8110000000000001E-3</c:v>
                </c:pt>
                <c:pt idx="7217">
                  <c:v>2.8210000000000002E-3</c:v>
                </c:pt>
                <c:pt idx="7218">
                  <c:v>2.8140000000000001E-3</c:v>
                </c:pt>
                <c:pt idx="7219">
                  <c:v>2.8140000000000001E-3</c:v>
                </c:pt>
                <c:pt idx="7220">
                  <c:v>2.8319999999999999E-3</c:v>
                </c:pt>
                <c:pt idx="7221">
                  <c:v>2.8419999999999999E-3</c:v>
                </c:pt>
                <c:pt idx="7222">
                  <c:v>2.8379999999999998E-3</c:v>
                </c:pt>
                <c:pt idx="7223">
                  <c:v>2.8519999999999999E-3</c:v>
                </c:pt>
                <c:pt idx="7224">
                  <c:v>2.8449999999999999E-3</c:v>
                </c:pt>
                <c:pt idx="7225">
                  <c:v>2.8449999999999999E-3</c:v>
                </c:pt>
                <c:pt idx="7226">
                  <c:v>2.859E-3</c:v>
                </c:pt>
                <c:pt idx="7227">
                  <c:v>2.8080000000000002E-3</c:v>
                </c:pt>
                <c:pt idx="7228">
                  <c:v>2.8010000000000001E-3</c:v>
                </c:pt>
                <c:pt idx="7229">
                  <c:v>2.8040000000000001E-3</c:v>
                </c:pt>
                <c:pt idx="7230">
                  <c:v>2.8080000000000002E-3</c:v>
                </c:pt>
                <c:pt idx="7231">
                  <c:v>2.8040000000000001E-3</c:v>
                </c:pt>
                <c:pt idx="7232">
                  <c:v>2.7810000000000001E-3</c:v>
                </c:pt>
                <c:pt idx="7233">
                  <c:v>2.7810000000000001E-3</c:v>
                </c:pt>
                <c:pt idx="7234">
                  <c:v>2.7810000000000001E-3</c:v>
                </c:pt>
                <c:pt idx="7235">
                  <c:v>2.784E-3</c:v>
                </c:pt>
                <c:pt idx="7236">
                  <c:v>2.7780000000000001E-3</c:v>
                </c:pt>
                <c:pt idx="7237">
                  <c:v>2.7680000000000001E-3</c:v>
                </c:pt>
                <c:pt idx="7238">
                  <c:v>2.7780000000000001E-3</c:v>
                </c:pt>
                <c:pt idx="7239">
                  <c:v>2.774E-3</c:v>
                </c:pt>
                <c:pt idx="7240">
                  <c:v>2.764E-3</c:v>
                </c:pt>
                <c:pt idx="7241">
                  <c:v>2.7680000000000001E-3</c:v>
                </c:pt>
                <c:pt idx="7242">
                  <c:v>2.764E-3</c:v>
                </c:pt>
                <c:pt idx="7243">
                  <c:v>2.764E-3</c:v>
                </c:pt>
                <c:pt idx="7244">
                  <c:v>2.761E-3</c:v>
                </c:pt>
                <c:pt idx="7245">
                  <c:v>2.774E-3</c:v>
                </c:pt>
                <c:pt idx="7246">
                  <c:v>2.774E-3</c:v>
                </c:pt>
                <c:pt idx="7247">
                  <c:v>2.7680000000000001E-3</c:v>
                </c:pt>
                <c:pt idx="7248">
                  <c:v>2.7780000000000001E-3</c:v>
                </c:pt>
                <c:pt idx="7249">
                  <c:v>2.7780000000000001E-3</c:v>
                </c:pt>
                <c:pt idx="7250">
                  <c:v>2.774E-3</c:v>
                </c:pt>
                <c:pt idx="7251">
                  <c:v>2.771E-3</c:v>
                </c:pt>
                <c:pt idx="7252">
                  <c:v>2.771E-3</c:v>
                </c:pt>
                <c:pt idx="7253">
                  <c:v>2.7810000000000001E-3</c:v>
                </c:pt>
                <c:pt idx="7254">
                  <c:v>2.784E-3</c:v>
                </c:pt>
                <c:pt idx="7255">
                  <c:v>2.7780000000000001E-3</c:v>
                </c:pt>
                <c:pt idx="7256">
                  <c:v>2.774E-3</c:v>
                </c:pt>
                <c:pt idx="7257">
                  <c:v>2.7780000000000001E-3</c:v>
                </c:pt>
                <c:pt idx="7258">
                  <c:v>2.774E-3</c:v>
                </c:pt>
                <c:pt idx="7259">
                  <c:v>2.7780000000000001E-3</c:v>
                </c:pt>
                <c:pt idx="7260">
                  <c:v>2.7880000000000001E-3</c:v>
                </c:pt>
                <c:pt idx="7261">
                  <c:v>2.784E-3</c:v>
                </c:pt>
                <c:pt idx="7262">
                  <c:v>2.7780000000000001E-3</c:v>
                </c:pt>
                <c:pt idx="7263">
                  <c:v>2.774E-3</c:v>
                </c:pt>
                <c:pt idx="7264">
                  <c:v>2.7810000000000001E-3</c:v>
                </c:pt>
                <c:pt idx="7265">
                  <c:v>2.774E-3</c:v>
                </c:pt>
                <c:pt idx="7266">
                  <c:v>2.7780000000000001E-3</c:v>
                </c:pt>
                <c:pt idx="7267">
                  <c:v>2.7810000000000001E-3</c:v>
                </c:pt>
                <c:pt idx="7268">
                  <c:v>2.784E-3</c:v>
                </c:pt>
                <c:pt idx="7269">
                  <c:v>2.8379999999999998E-3</c:v>
                </c:pt>
                <c:pt idx="7270">
                  <c:v>2.8419999999999999E-3</c:v>
                </c:pt>
                <c:pt idx="7271">
                  <c:v>2.8379999999999998E-3</c:v>
                </c:pt>
                <c:pt idx="7272">
                  <c:v>2.8449999999999999E-3</c:v>
                </c:pt>
                <c:pt idx="7273">
                  <c:v>2.8379999999999998E-3</c:v>
                </c:pt>
                <c:pt idx="7274">
                  <c:v>2.8419999999999999E-3</c:v>
                </c:pt>
                <c:pt idx="7275">
                  <c:v>2.8379999999999998E-3</c:v>
                </c:pt>
                <c:pt idx="7276">
                  <c:v>2.8379999999999998E-3</c:v>
                </c:pt>
                <c:pt idx="7277">
                  <c:v>2.8419999999999999E-3</c:v>
                </c:pt>
                <c:pt idx="7278">
                  <c:v>2.8449999999999999E-3</c:v>
                </c:pt>
                <c:pt idx="7279">
                  <c:v>2.8449999999999999E-3</c:v>
                </c:pt>
                <c:pt idx="7280">
                  <c:v>2.8379999999999998E-3</c:v>
                </c:pt>
                <c:pt idx="7281">
                  <c:v>2.8349999999999998E-3</c:v>
                </c:pt>
                <c:pt idx="7282">
                  <c:v>2.8349999999999998E-3</c:v>
                </c:pt>
                <c:pt idx="7283">
                  <c:v>2.8379999999999998E-3</c:v>
                </c:pt>
                <c:pt idx="7284">
                  <c:v>2.8379999999999998E-3</c:v>
                </c:pt>
                <c:pt idx="7285">
                  <c:v>2.8349999999999998E-3</c:v>
                </c:pt>
                <c:pt idx="7286">
                  <c:v>2.8419999999999999E-3</c:v>
                </c:pt>
                <c:pt idx="7287">
                  <c:v>2.8419999999999999E-3</c:v>
                </c:pt>
                <c:pt idx="7288">
                  <c:v>2.8419999999999999E-3</c:v>
                </c:pt>
                <c:pt idx="7289">
                  <c:v>2.8379999999999998E-3</c:v>
                </c:pt>
                <c:pt idx="7290">
                  <c:v>2.8379999999999998E-3</c:v>
                </c:pt>
                <c:pt idx="7291">
                  <c:v>2.967E-3</c:v>
                </c:pt>
                <c:pt idx="7292">
                  <c:v>2.957E-3</c:v>
                </c:pt>
                <c:pt idx="7293">
                  <c:v>2.96E-3</c:v>
                </c:pt>
                <c:pt idx="7294">
                  <c:v>2.967E-3</c:v>
                </c:pt>
                <c:pt idx="7295">
                  <c:v>2.9640000000000001E-3</c:v>
                </c:pt>
                <c:pt idx="7296">
                  <c:v>3.0249999999999999E-3</c:v>
                </c:pt>
                <c:pt idx="7297">
                  <c:v>3.0100000000000001E-3</c:v>
                </c:pt>
                <c:pt idx="7298">
                  <c:v>3.0100000000000001E-3</c:v>
                </c:pt>
                <c:pt idx="7299">
                  <c:v>3.0100000000000001E-3</c:v>
                </c:pt>
                <c:pt idx="7300">
                  <c:v>3.006E-3</c:v>
                </c:pt>
                <c:pt idx="7301">
                  <c:v>3.006E-3</c:v>
                </c:pt>
                <c:pt idx="7302">
                  <c:v>2.996E-3</c:v>
                </c:pt>
                <c:pt idx="7303">
                  <c:v>3.003E-3</c:v>
                </c:pt>
                <c:pt idx="7304">
                  <c:v>2.9989999999999999E-3</c:v>
                </c:pt>
                <c:pt idx="7305">
                  <c:v>2.9489999999999998E-3</c:v>
                </c:pt>
                <c:pt idx="7306">
                  <c:v>2.9390000000000002E-3</c:v>
                </c:pt>
                <c:pt idx="7307">
                  <c:v>2.9489999999999998E-3</c:v>
                </c:pt>
                <c:pt idx="7308">
                  <c:v>2.8960000000000001E-3</c:v>
                </c:pt>
                <c:pt idx="7309">
                  <c:v>2.8960000000000001E-3</c:v>
                </c:pt>
                <c:pt idx="7310">
                  <c:v>2.8830000000000001E-3</c:v>
                </c:pt>
                <c:pt idx="7311">
                  <c:v>2.8930000000000002E-3</c:v>
                </c:pt>
                <c:pt idx="7312">
                  <c:v>2.8830000000000001E-3</c:v>
                </c:pt>
                <c:pt idx="7313">
                  <c:v>2.8900000000000002E-3</c:v>
                </c:pt>
                <c:pt idx="7314">
                  <c:v>2.8830000000000001E-3</c:v>
                </c:pt>
                <c:pt idx="7315">
                  <c:v>2.8860000000000001E-3</c:v>
                </c:pt>
                <c:pt idx="7316">
                  <c:v>2.8930000000000002E-3</c:v>
                </c:pt>
                <c:pt idx="7317">
                  <c:v>2.8860000000000001E-3</c:v>
                </c:pt>
                <c:pt idx="7318">
                  <c:v>2.8760000000000001E-3</c:v>
                </c:pt>
                <c:pt idx="7319">
                  <c:v>2.8760000000000001E-3</c:v>
                </c:pt>
                <c:pt idx="7320">
                  <c:v>2.8860000000000001E-3</c:v>
                </c:pt>
                <c:pt idx="7321">
                  <c:v>2.879E-3</c:v>
                </c:pt>
                <c:pt idx="7322">
                  <c:v>2.8830000000000001E-3</c:v>
                </c:pt>
                <c:pt idx="7323">
                  <c:v>2.879E-3</c:v>
                </c:pt>
                <c:pt idx="7324">
                  <c:v>2.7079999999999999E-3</c:v>
                </c:pt>
                <c:pt idx="7325">
                  <c:v>2.7109999999999999E-3</c:v>
                </c:pt>
                <c:pt idx="7326">
                  <c:v>2.7109999999999999E-3</c:v>
                </c:pt>
                <c:pt idx="7327">
                  <c:v>2.7079999999999999E-3</c:v>
                </c:pt>
                <c:pt idx="7328">
                  <c:v>2.7209999999999999E-3</c:v>
                </c:pt>
                <c:pt idx="7329">
                  <c:v>2.7049999999999999E-3</c:v>
                </c:pt>
                <c:pt idx="7330">
                  <c:v>2.702E-3</c:v>
                </c:pt>
                <c:pt idx="7331">
                  <c:v>2.7049999999999999E-3</c:v>
                </c:pt>
                <c:pt idx="7332">
                  <c:v>2.7049999999999999E-3</c:v>
                </c:pt>
                <c:pt idx="7333">
                  <c:v>2.702E-3</c:v>
                </c:pt>
                <c:pt idx="7334">
                  <c:v>2.6949999999999999E-3</c:v>
                </c:pt>
                <c:pt idx="7335">
                  <c:v>2.702E-3</c:v>
                </c:pt>
                <c:pt idx="7336">
                  <c:v>2.7079999999999999E-3</c:v>
                </c:pt>
                <c:pt idx="7337">
                  <c:v>2.7049999999999999E-3</c:v>
                </c:pt>
                <c:pt idx="7338">
                  <c:v>2.7049999999999999E-3</c:v>
                </c:pt>
                <c:pt idx="7339">
                  <c:v>2.7079999999999999E-3</c:v>
                </c:pt>
                <c:pt idx="7340">
                  <c:v>2.7049999999999999E-3</c:v>
                </c:pt>
                <c:pt idx="7341">
                  <c:v>2.66E-3</c:v>
                </c:pt>
                <c:pt idx="7342">
                  <c:v>2.663E-3</c:v>
                </c:pt>
                <c:pt idx="7343">
                  <c:v>2.673E-3</c:v>
                </c:pt>
                <c:pt idx="7344">
                  <c:v>2.728E-3</c:v>
                </c:pt>
                <c:pt idx="7345">
                  <c:v>2.7309999999999999E-3</c:v>
                </c:pt>
                <c:pt idx="7346">
                  <c:v>2.7309999999999999E-3</c:v>
                </c:pt>
                <c:pt idx="7347">
                  <c:v>2.7409999999999999E-3</c:v>
                </c:pt>
                <c:pt idx="7348">
                  <c:v>2.7439999999999999E-3</c:v>
                </c:pt>
                <c:pt idx="7349">
                  <c:v>2.7409999999999999E-3</c:v>
                </c:pt>
                <c:pt idx="7350">
                  <c:v>2.735E-3</c:v>
                </c:pt>
                <c:pt idx="7351">
                  <c:v>2.748E-3</c:v>
                </c:pt>
                <c:pt idx="7352">
                  <c:v>2.7409999999999999E-3</c:v>
                </c:pt>
                <c:pt idx="7353">
                  <c:v>2.7439999999999999E-3</c:v>
                </c:pt>
                <c:pt idx="7354">
                  <c:v>2.738E-3</c:v>
                </c:pt>
                <c:pt idx="7355">
                  <c:v>2.7539999999999999E-3</c:v>
                </c:pt>
                <c:pt idx="7356">
                  <c:v>2.7539999999999999E-3</c:v>
                </c:pt>
                <c:pt idx="7357">
                  <c:v>2.751E-3</c:v>
                </c:pt>
                <c:pt idx="7358">
                  <c:v>2.758E-3</c:v>
                </c:pt>
                <c:pt idx="7359">
                  <c:v>2.7539999999999999E-3</c:v>
                </c:pt>
                <c:pt idx="7360">
                  <c:v>2.758E-3</c:v>
                </c:pt>
                <c:pt idx="7361">
                  <c:v>2.758E-3</c:v>
                </c:pt>
                <c:pt idx="7362">
                  <c:v>2.764E-3</c:v>
                </c:pt>
                <c:pt idx="7363">
                  <c:v>2.758E-3</c:v>
                </c:pt>
                <c:pt idx="7364">
                  <c:v>2.764E-3</c:v>
                </c:pt>
                <c:pt idx="7365">
                  <c:v>2.761E-3</c:v>
                </c:pt>
                <c:pt idx="7366">
                  <c:v>2.761E-3</c:v>
                </c:pt>
                <c:pt idx="7367">
                  <c:v>2.7539999999999999E-3</c:v>
                </c:pt>
                <c:pt idx="7368">
                  <c:v>2.7539999999999999E-3</c:v>
                </c:pt>
                <c:pt idx="7369">
                  <c:v>2.764E-3</c:v>
                </c:pt>
                <c:pt idx="7370">
                  <c:v>2.774E-3</c:v>
                </c:pt>
                <c:pt idx="7371">
                  <c:v>2.774E-3</c:v>
                </c:pt>
                <c:pt idx="7372">
                  <c:v>2.774E-3</c:v>
                </c:pt>
                <c:pt idx="7373">
                  <c:v>2.784E-3</c:v>
                </c:pt>
                <c:pt idx="7374">
                  <c:v>2.7810000000000001E-3</c:v>
                </c:pt>
                <c:pt idx="7375">
                  <c:v>2.797E-3</c:v>
                </c:pt>
                <c:pt idx="7376">
                  <c:v>2.8010000000000001E-3</c:v>
                </c:pt>
                <c:pt idx="7377">
                  <c:v>2.8040000000000001E-3</c:v>
                </c:pt>
                <c:pt idx="7378">
                  <c:v>2.8140000000000001E-3</c:v>
                </c:pt>
                <c:pt idx="7379">
                  <c:v>2.8140000000000001E-3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F19-487D-B183-6129EDBD8B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02532095"/>
        <c:axId val="967568335"/>
      </c:scatterChart>
      <c:valAx>
        <c:axId val="2002532095"/>
        <c:scaling>
          <c:orientation val="minMax"/>
          <c:max val="8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b="1"/>
                  <a:t>Total Jet Time / Hours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[h]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967568335"/>
        <c:crosses val="autoZero"/>
        <c:crossBetween val="midCat"/>
        <c:majorUnit val="1"/>
      </c:valAx>
      <c:valAx>
        <c:axId val="967568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b="1"/>
                  <a:t>Nozzle Chamber Pressure / mbar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0253209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Sheet3!$F$1</c:f>
              <c:strCache>
                <c:ptCount val="1"/>
                <c:pt idx="0">
                  <c:v>Dump chamber pressure(mbar)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Sheet3!$H$2:$H$4035</c:f>
              <c:numCache>
                <c:formatCode>[h]:mm</c:formatCode>
                <c:ptCount val="4034"/>
                <c:pt idx="0">
                  <c:v>0</c:v>
                </c:pt>
                <c:pt idx="1">
                  <c:v>7.2916666977107525E-4</c:v>
                </c:pt>
                <c:pt idx="2">
                  <c:v>1.4930555553291924E-3</c:v>
                </c:pt>
                <c:pt idx="3">
                  <c:v>2.2222222251002677E-3</c:v>
                </c:pt>
                <c:pt idx="4">
                  <c:v>2.9513888875953853E-3</c:v>
                </c:pt>
                <c:pt idx="5">
                  <c:v>3.6689814805868082E-3</c:v>
                </c:pt>
                <c:pt idx="6">
                  <c:v>4.3981481503578834E-3</c:v>
                </c:pt>
                <c:pt idx="7">
                  <c:v>5.1273148128530011E-3</c:v>
                </c:pt>
                <c:pt idx="8">
                  <c:v>5.8449074058444239E-3</c:v>
                </c:pt>
                <c:pt idx="9">
                  <c:v>6.5740740756154992E-3</c:v>
                </c:pt>
                <c:pt idx="10">
                  <c:v>7.3032407381106168E-3</c:v>
                </c:pt>
                <c:pt idx="11">
                  <c:v>8.0208333311020397E-3</c:v>
                </c:pt>
                <c:pt idx="12">
                  <c:v>8.7500000008731149E-3</c:v>
                </c:pt>
                <c:pt idx="13">
                  <c:v>9.4791666633682325E-3</c:v>
                </c:pt>
                <c:pt idx="14">
                  <c:v>1.0196759256359655E-2</c:v>
                </c:pt>
                <c:pt idx="15">
                  <c:v>1.0925925926130731E-2</c:v>
                </c:pt>
                <c:pt idx="16">
                  <c:v>1.1643518519122154E-2</c:v>
                </c:pt>
                <c:pt idx="17">
                  <c:v>1.2372685181617271E-2</c:v>
                </c:pt>
                <c:pt idx="18">
                  <c:v>1.3101851851388346E-2</c:v>
                </c:pt>
                <c:pt idx="19">
                  <c:v>1.3819444444379769E-2</c:v>
                </c:pt>
                <c:pt idx="20">
                  <c:v>1.4548611114150845E-2</c:v>
                </c:pt>
                <c:pt idx="21">
                  <c:v>1.5277777776645962E-2</c:v>
                </c:pt>
                <c:pt idx="22">
                  <c:v>1.5995370369637385E-2</c:v>
                </c:pt>
                <c:pt idx="23">
                  <c:v>1.672453703940846E-2</c:v>
                </c:pt>
                <c:pt idx="24">
                  <c:v>1.7453703701903578E-2</c:v>
                </c:pt>
                <c:pt idx="25">
                  <c:v>1.8171296294895001E-2</c:v>
                </c:pt>
                <c:pt idx="26">
                  <c:v>1.8900462964666076E-2</c:v>
                </c:pt>
                <c:pt idx="27">
                  <c:v>1.9629629627161194E-2</c:v>
                </c:pt>
                <c:pt idx="28">
                  <c:v>2.0347222220152617E-2</c:v>
                </c:pt>
                <c:pt idx="29">
                  <c:v>2.1076388889923692E-2</c:v>
                </c:pt>
                <c:pt idx="30">
                  <c:v>2.1805555552418809E-2</c:v>
                </c:pt>
                <c:pt idx="31">
                  <c:v>2.2523148145410232E-2</c:v>
                </c:pt>
                <c:pt idx="32">
                  <c:v>2.3252314815181307E-2</c:v>
                </c:pt>
                <c:pt idx="33">
                  <c:v>2.3981481477676425E-2</c:v>
                </c:pt>
                <c:pt idx="34">
                  <c:v>2.4699074070667848E-2</c:v>
                </c:pt>
                <c:pt idx="35">
                  <c:v>2.5428240740438923E-2</c:v>
                </c:pt>
                <c:pt idx="36">
                  <c:v>2.6157407410209998E-2</c:v>
                </c:pt>
                <c:pt idx="37">
                  <c:v>2.6875000003201421E-2</c:v>
                </c:pt>
                <c:pt idx="38">
                  <c:v>2.7604166665696539E-2</c:v>
                </c:pt>
                <c:pt idx="39">
                  <c:v>2.8321759258687962E-2</c:v>
                </c:pt>
                <c:pt idx="40">
                  <c:v>2.9050925928459037E-2</c:v>
                </c:pt>
                <c:pt idx="41">
                  <c:v>2.9780092590954155E-2</c:v>
                </c:pt>
                <c:pt idx="42">
                  <c:v>3.0497685183945578E-2</c:v>
                </c:pt>
                <c:pt idx="43">
                  <c:v>3.1226851853716653E-2</c:v>
                </c:pt>
                <c:pt idx="44">
                  <c:v>3.195601851621177E-2</c:v>
                </c:pt>
                <c:pt idx="45">
                  <c:v>3.2673611109203193E-2</c:v>
                </c:pt>
                <c:pt idx="46">
                  <c:v>3.3402777778974269E-2</c:v>
                </c:pt>
                <c:pt idx="47">
                  <c:v>3.4131944441469386E-2</c:v>
                </c:pt>
                <c:pt idx="48">
                  <c:v>3.4849537034460809E-2</c:v>
                </c:pt>
                <c:pt idx="49">
                  <c:v>3.5578703704231884E-2</c:v>
                </c:pt>
                <c:pt idx="50">
                  <c:v>3.6307870366727002E-2</c:v>
                </c:pt>
                <c:pt idx="51">
                  <c:v>3.7025462959718425E-2</c:v>
                </c:pt>
                <c:pt idx="52">
                  <c:v>3.77546296294895E-2</c:v>
                </c:pt>
                <c:pt idx="53">
                  <c:v>3.8483796299260575E-2</c:v>
                </c:pt>
                <c:pt idx="54">
                  <c:v>3.9201388884976041E-2</c:v>
                </c:pt>
                <c:pt idx="55">
                  <c:v>3.9930555554747116E-2</c:v>
                </c:pt>
                <c:pt idx="56">
                  <c:v>4.0659722224518191E-2</c:v>
                </c:pt>
                <c:pt idx="57">
                  <c:v>4.1377314817509614E-2</c:v>
                </c:pt>
                <c:pt idx="58">
                  <c:v>4.2106481480004732E-2</c:v>
                </c:pt>
                <c:pt idx="59">
                  <c:v>4.2835648149775807E-2</c:v>
                </c:pt>
                <c:pt idx="60">
                  <c:v>4.355324074276723E-2</c:v>
                </c:pt>
                <c:pt idx="61">
                  <c:v>4.4282407405262347E-2</c:v>
                </c:pt>
                <c:pt idx="62">
                  <c:v>4.5011574075033423E-2</c:v>
                </c:pt>
                <c:pt idx="63">
                  <c:v>4.5729166668024845E-2</c:v>
                </c:pt>
                <c:pt idx="64">
                  <c:v>4.6458333330519963E-2</c:v>
                </c:pt>
                <c:pt idx="65">
                  <c:v>4.7187500000291038E-2</c:v>
                </c:pt>
                <c:pt idx="66">
                  <c:v>4.7905092593282461E-2</c:v>
                </c:pt>
                <c:pt idx="67">
                  <c:v>4.8634259255777579E-2</c:v>
                </c:pt>
                <c:pt idx="68">
                  <c:v>4.9363425925548654E-2</c:v>
                </c:pt>
                <c:pt idx="69">
                  <c:v>5.0081018518540077E-2</c:v>
                </c:pt>
                <c:pt idx="70">
                  <c:v>5.0810185188311152E-2</c:v>
                </c:pt>
                <c:pt idx="71">
                  <c:v>5.1527777774026617E-2</c:v>
                </c:pt>
                <c:pt idx="72">
                  <c:v>5.2256944443797693E-2</c:v>
                </c:pt>
                <c:pt idx="73">
                  <c:v>5.2986111113568768E-2</c:v>
                </c:pt>
                <c:pt idx="74">
                  <c:v>5.3703703706560191E-2</c:v>
                </c:pt>
                <c:pt idx="75">
                  <c:v>5.4432870369055308E-2</c:v>
                </c:pt>
                <c:pt idx="76">
                  <c:v>5.5162037038826384E-2</c:v>
                </c:pt>
                <c:pt idx="77">
                  <c:v>5.5879629631817807E-2</c:v>
                </c:pt>
                <c:pt idx="78">
                  <c:v>5.6608796294312924E-2</c:v>
                </c:pt>
                <c:pt idx="79">
                  <c:v>5.7337962964083999E-2</c:v>
                </c:pt>
                <c:pt idx="80">
                  <c:v>5.8055555557075422E-2</c:v>
                </c:pt>
                <c:pt idx="81">
                  <c:v>5.878472221957054E-2</c:v>
                </c:pt>
                <c:pt idx="82">
                  <c:v>5.9513888889341615E-2</c:v>
                </c:pt>
                <c:pt idx="83">
                  <c:v>6.0231481482333038E-2</c:v>
                </c:pt>
                <c:pt idx="84" formatCode="[h]">
                  <c:v>6.0960648144828156E-2</c:v>
                </c:pt>
                <c:pt idx="85" formatCode="[h]">
                  <c:v>6.1689814814599231E-2</c:v>
                </c:pt>
                <c:pt idx="86" formatCode="[h]">
                  <c:v>6.2407407407590654E-2</c:v>
                </c:pt>
                <c:pt idx="87" formatCode="[h]">
                  <c:v>6.3136574070085771E-2</c:v>
                </c:pt>
                <c:pt idx="88" formatCode="[h]">
                  <c:v>6.3865740739856847E-2</c:v>
                </c:pt>
                <c:pt idx="89" formatCode="[h]">
                  <c:v>6.4583333332848269E-2</c:v>
                </c:pt>
                <c:pt idx="90" formatCode="[h]">
                  <c:v>6.5312500002619345E-2</c:v>
                </c:pt>
                <c:pt idx="91" formatCode="[h]">
                  <c:v>6.6041666665114462E-2</c:v>
                </c:pt>
                <c:pt idx="92" formatCode="[h]">
                  <c:v>6.6759259258105885E-2</c:v>
                </c:pt>
                <c:pt idx="93" formatCode="[h]">
                  <c:v>6.748842592787696E-2</c:v>
                </c:pt>
                <c:pt idx="94" formatCode="[h]">
                  <c:v>6.8217592590372078E-2</c:v>
                </c:pt>
                <c:pt idx="95" formatCode="[h]">
                  <c:v>6.8935185183363501E-2</c:v>
                </c:pt>
                <c:pt idx="96" formatCode="[h]">
                  <c:v>6.9664351853134576E-2</c:v>
                </c:pt>
                <c:pt idx="97" formatCode="[h]">
                  <c:v>7.0393518515629694E-2</c:v>
                </c:pt>
                <c:pt idx="98" formatCode="[h]">
                  <c:v>7.1111111108621117E-2</c:v>
                </c:pt>
                <c:pt idx="99" formatCode="[h]">
                  <c:v>7.1840277778392192E-2</c:v>
                </c:pt>
                <c:pt idx="100" formatCode="[h]">
                  <c:v>7.2557870371383615E-2</c:v>
                </c:pt>
                <c:pt idx="101" formatCode="[h]">
                  <c:v>7.3287037033878732E-2</c:v>
                </c:pt>
                <c:pt idx="102" formatCode="[h]">
                  <c:v>7.4016203703649808E-2</c:v>
                </c:pt>
                <c:pt idx="103" formatCode="[h]">
                  <c:v>7.4733796296641231E-2</c:v>
                </c:pt>
                <c:pt idx="104" formatCode="[h]">
                  <c:v>7.5462962959136348E-2</c:v>
                </c:pt>
                <c:pt idx="105" formatCode="[h]">
                  <c:v>7.6192129628907423E-2</c:v>
                </c:pt>
                <c:pt idx="106" formatCode="[h]">
                  <c:v>7.6909722221898846E-2</c:v>
                </c:pt>
                <c:pt idx="107" formatCode="[h]">
                  <c:v>7.7638888891669922E-2</c:v>
                </c:pt>
                <c:pt idx="108" formatCode="[h]">
                  <c:v>7.8368055554165039E-2</c:v>
                </c:pt>
                <c:pt idx="109" formatCode="[h]">
                  <c:v>7.9085648147156462E-2</c:v>
                </c:pt>
                <c:pt idx="110" formatCode="[h]">
                  <c:v>7.9814814816927537E-2</c:v>
                </c:pt>
                <c:pt idx="111" formatCode="[h]">
                  <c:v>8.0543981479422655E-2</c:v>
                </c:pt>
                <c:pt idx="112" formatCode="[h]">
                  <c:v>8.1261574072414078E-2</c:v>
                </c:pt>
                <c:pt idx="113" formatCode="[h]">
                  <c:v>8.1990740742185153E-2</c:v>
                </c:pt>
                <c:pt idx="114" formatCode="[h]">
                  <c:v>8.2719907404680271E-2</c:v>
                </c:pt>
                <c:pt idx="115" formatCode="[h]">
                  <c:v>8.3437499997671694E-2</c:v>
                </c:pt>
                <c:pt idx="116" formatCode="[h]">
                  <c:v>8.4166666667442769E-2</c:v>
                </c:pt>
                <c:pt idx="117" formatCode="[h]">
                  <c:v>8.4884259260434192E-2</c:v>
                </c:pt>
                <c:pt idx="118" formatCode="[h]">
                  <c:v>8.5613425922929309E-2</c:v>
                </c:pt>
                <c:pt idx="119" formatCode="[h]">
                  <c:v>8.6342592592700385E-2</c:v>
                </c:pt>
                <c:pt idx="120" formatCode="[h]">
                  <c:v>8.7060185185691807E-2</c:v>
                </c:pt>
                <c:pt idx="121" formatCode="[h]">
                  <c:v>8.7789351848186925E-2</c:v>
                </c:pt>
                <c:pt idx="122" formatCode="[h]">
                  <c:v>8.8518518517958E-2</c:v>
                </c:pt>
                <c:pt idx="123" formatCode="[h]">
                  <c:v>8.929398148029577E-2</c:v>
                </c:pt>
                <c:pt idx="124" formatCode="[h]">
                  <c:v>9.0023148150066845E-2</c:v>
                </c:pt>
                <c:pt idx="125" formatCode="[h]">
                  <c:v>9.0740740743058268E-2</c:v>
                </c:pt>
                <c:pt idx="126" formatCode="[h]">
                  <c:v>9.1469907405553386E-2</c:v>
                </c:pt>
                <c:pt idx="127" formatCode="[h]">
                  <c:v>9.2199074075324461E-2</c:v>
                </c:pt>
                <c:pt idx="128" formatCode="[h]">
                  <c:v>9.2916666668315884E-2</c:v>
                </c:pt>
                <c:pt idx="129" formatCode="[h]">
                  <c:v>9.3645833330811001E-2</c:v>
                </c:pt>
                <c:pt idx="130" formatCode="[h]">
                  <c:v>9.4363425923802424E-2</c:v>
                </c:pt>
                <c:pt idx="131" formatCode="[h]">
                  <c:v>9.5092592593573499E-2</c:v>
                </c:pt>
                <c:pt idx="132" formatCode="[h]">
                  <c:v>9.5821759256068617E-2</c:v>
                </c:pt>
                <c:pt idx="133" formatCode="[h]">
                  <c:v>9.653935184906004E-2</c:v>
                </c:pt>
                <c:pt idx="134" formatCode="[h]">
                  <c:v>9.7268518518831115E-2</c:v>
                </c:pt>
                <c:pt idx="135" formatCode="[h]">
                  <c:v>9.7997685181326233E-2</c:v>
                </c:pt>
                <c:pt idx="136" formatCode="[h]">
                  <c:v>9.8715277774317656E-2</c:v>
                </c:pt>
                <c:pt idx="137" formatCode="[h]">
                  <c:v>9.9444444444088731E-2</c:v>
                </c:pt>
                <c:pt idx="138" formatCode="[h]">
                  <c:v>0.10017361111385981</c:v>
                </c:pt>
                <c:pt idx="139" formatCode="[h]">
                  <c:v>0.10089120370685123</c:v>
                </c:pt>
                <c:pt idx="140" formatCode="[h]">
                  <c:v>0.10162037036934635</c:v>
                </c:pt>
                <c:pt idx="141" formatCode="[h]">
                  <c:v>0.10234953703911742</c:v>
                </c:pt>
                <c:pt idx="142" formatCode="[h]">
                  <c:v>0.10306712963210884</c:v>
                </c:pt>
                <c:pt idx="143" formatCode="[h]">
                  <c:v>0.10379629629460396</c:v>
                </c:pt>
                <c:pt idx="144" formatCode="[h]">
                  <c:v>0.10451388888759539</c:v>
                </c:pt>
                <c:pt idx="145" formatCode="[h]">
                  <c:v>0.10524305555736646</c:v>
                </c:pt>
                <c:pt idx="146" formatCode="[h]">
                  <c:v>0.10597222221986158</c:v>
                </c:pt>
                <c:pt idx="147" formatCode="[h]">
                  <c:v>0.106689814812853</c:v>
                </c:pt>
                <c:pt idx="148" formatCode="[h]">
                  <c:v>0.10741898148262408</c:v>
                </c:pt>
                <c:pt idx="149" formatCode="[h]">
                  <c:v>0.10814814814511919</c:v>
                </c:pt>
                <c:pt idx="150" formatCode="[h]">
                  <c:v>0.10886574073811062</c:v>
                </c:pt>
                <c:pt idx="151" formatCode="[h]">
                  <c:v>0.10959490740788169</c:v>
                </c:pt>
                <c:pt idx="152" formatCode="[h]">
                  <c:v>0.11032407407037681</c:v>
                </c:pt>
                <c:pt idx="153" formatCode="[h]">
                  <c:v>0.11104166666336823</c:v>
                </c:pt>
                <c:pt idx="154" formatCode="[h]">
                  <c:v>0.11177083333313931</c:v>
                </c:pt>
                <c:pt idx="155" formatCode="[h]">
                  <c:v>0.11250000000291038</c:v>
                </c:pt>
                <c:pt idx="156" formatCode="[h]">
                  <c:v>0.11321759258862585</c:v>
                </c:pt>
                <c:pt idx="157" formatCode="[h]">
                  <c:v>0.11394675925839692</c:v>
                </c:pt>
                <c:pt idx="158" formatCode="[h]">
                  <c:v>0.11466435185138835</c:v>
                </c:pt>
                <c:pt idx="159" formatCode="[h]">
                  <c:v>0.11539351852115942</c:v>
                </c:pt>
                <c:pt idx="160" formatCode="[h]">
                  <c:v>0.11612268518365454</c:v>
                </c:pt>
                <c:pt idx="161" formatCode="[h]">
                  <c:v>0.11684027777664596</c:v>
                </c:pt>
                <c:pt idx="162" formatCode="[h]">
                  <c:v>0.11756944444641704</c:v>
                </c:pt>
                <c:pt idx="163" formatCode="[h]">
                  <c:v>0.11829861110891216</c:v>
                </c:pt>
                <c:pt idx="164" formatCode="[h]">
                  <c:v>0.11901620370190358</c:v>
                </c:pt>
                <c:pt idx="165" formatCode="[h]">
                  <c:v>0.11974537037167465</c:v>
                </c:pt>
                <c:pt idx="166" formatCode="[h]">
                  <c:v>0.12047453703416977</c:v>
                </c:pt>
                <c:pt idx="167" formatCode="[h]">
                  <c:v>0.12119212962716119</c:v>
                </c:pt>
                <c:pt idx="168" formatCode="[h]">
                  <c:v>0.12192129629693227</c:v>
                </c:pt>
                <c:pt idx="169" formatCode="[h]">
                  <c:v>0.12265046295942739</c:v>
                </c:pt>
                <c:pt idx="170" formatCode="[h]">
                  <c:v>0.12336805555241881</c:v>
                </c:pt>
                <c:pt idx="171" formatCode="[h]">
                  <c:v>0.12409722222218988</c:v>
                </c:pt>
                <c:pt idx="172" formatCode="[h]">
                  <c:v>0.12482638889196096</c:v>
                </c:pt>
                <c:pt idx="173" formatCode="[h]">
                  <c:v>0.12554398147767643</c:v>
                </c:pt>
                <c:pt idx="174" formatCode="[h]">
                  <c:v>0.1262731481474475</c:v>
                </c:pt>
                <c:pt idx="175" formatCode="[h]">
                  <c:v>0.12699074074043892</c:v>
                </c:pt>
                <c:pt idx="176" formatCode="[h]">
                  <c:v>0.12771990741021</c:v>
                </c:pt>
                <c:pt idx="177" formatCode="[h]">
                  <c:v>0.12844907407270512</c:v>
                </c:pt>
                <c:pt idx="178" formatCode="[h]">
                  <c:v>0.12916666666569654</c:v>
                </c:pt>
                <c:pt idx="179" formatCode="[h]">
                  <c:v>0.12989583333546761</c:v>
                </c:pt>
                <c:pt idx="180" formatCode="[h]">
                  <c:v>0.13062499999796273</c:v>
                </c:pt>
                <c:pt idx="181" formatCode="[h]">
                  <c:v>0.13134259259095415</c:v>
                </c:pt>
                <c:pt idx="182" formatCode="[h]">
                  <c:v>0.13207175926072523</c:v>
                </c:pt>
                <c:pt idx="183" formatCode="[h]">
                  <c:v>0.13280092592322035</c:v>
                </c:pt>
                <c:pt idx="184" formatCode="[h]">
                  <c:v>0.13351851851621177</c:v>
                </c:pt>
                <c:pt idx="185" formatCode="[h]">
                  <c:v>0.13424768518598285</c:v>
                </c:pt>
                <c:pt idx="186" formatCode="[h]">
                  <c:v>0.13497685184847796</c:v>
                </c:pt>
                <c:pt idx="187" formatCode="[h]">
                  <c:v>0.13569444444146939</c:v>
                </c:pt>
                <c:pt idx="188" formatCode="[h]">
                  <c:v>0.13642361111124046</c:v>
                </c:pt>
                <c:pt idx="189" formatCode="[h]">
                  <c:v>0.13715277778101154</c:v>
                </c:pt>
                <c:pt idx="190" formatCode="[h]">
                  <c:v>0.137870370366727</c:v>
                </c:pt>
                <c:pt idx="191" formatCode="[h]">
                  <c:v>0.13859953703649808</c:v>
                </c:pt>
                <c:pt idx="192" formatCode="[h]">
                  <c:v>0.13932870370626915</c:v>
                </c:pt>
                <c:pt idx="193" formatCode="[h]">
                  <c:v>0.14004629629926058</c:v>
                </c:pt>
                <c:pt idx="194" formatCode="[h]">
                  <c:v>0.14077546296175569</c:v>
                </c:pt>
                <c:pt idx="195" formatCode="[h]">
                  <c:v>0.14149305555474712</c:v>
                </c:pt>
                <c:pt idx="196" formatCode="[h]">
                  <c:v>0.14222222222451819</c:v>
                </c:pt>
                <c:pt idx="197" formatCode="[h]">
                  <c:v>0.14295138888701331</c:v>
                </c:pt>
                <c:pt idx="198" formatCode="[h]">
                  <c:v>0.14366898148000473</c:v>
                </c:pt>
                <c:pt idx="199" formatCode="[h]">
                  <c:v>0.14439814814977581</c:v>
                </c:pt>
                <c:pt idx="200" formatCode="[h]">
                  <c:v>0.14512731481227092</c:v>
                </c:pt>
                <c:pt idx="201" formatCode="[h]">
                  <c:v>0.14584490740526235</c:v>
                </c:pt>
                <c:pt idx="202" formatCode="[h]">
                  <c:v>0.14657407407503342</c:v>
                </c:pt>
                <c:pt idx="203" formatCode="[h]">
                  <c:v>0.14730324073752854</c:v>
                </c:pt>
                <c:pt idx="204" formatCode="[h]">
                  <c:v>0.14802083333051996</c:v>
                </c:pt>
                <c:pt idx="205" formatCode="[h]">
                  <c:v>0.14875000000029104</c:v>
                </c:pt>
                <c:pt idx="206" formatCode="[h]">
                  <c:v>0.14946759259328246</c:v>
                </c:pt>
                <c:pt idx="207" formatCode="[h]">
                  <c:v>0.15019675925577758</c:v>
                </c:pt>
                <c:pt idx="208" formatCode="[h]">
                  <c:v>0.15092592592554865</c:v>
                </c:pt>
                <c:pt idx="209" formatCode="[h]">
                  <c:v>0.15165509259531973</c:v>
                </c:pt>
                <c:pt idx="210" formatCode="[h]">
                  <c:v>0.15237268518831115</c:v>
                </c:pt>
                <c:pt idx="211" formatCode="[h]">
                  <c:v>0.15310185185080627</c:v>
                </c:pt>
                <c:pt idx="212" formatCode="[h]">
                  <c:v>0.15383101852057735</c:v>
                </c:pt>
                <c:pt idx="213" formatCode="[h]">
                  <c:v>0.15454861111356877</c:v>
                </c:pt>
                <c:pt idx="214" formatCode="[h]">
                  <c:v>0.15527777777606389</c:v>
                </c:pt>
                <c:pt idx="215" formatCode="[h]">
                  <c:v>0.15600694444583496</c:v>
                </c:pt>
                <c:pt idx="216" formatCode="[h]">
                  <c:v>0.15672453703882638</c:v>
                </c:pt>
                <c:pt idx="217" formatCode="[h]">
                  <c:v>0.1574537037013215</c:v>
                </c:pt>
                <c:pt idx="218" formatCode="[h]">
                  <c:v>0.15818287037109258</c:v>
                </c:pt>
                <c:pt idx="219" formatCode="[h]">
                  <c:v>0.158900462964084</c:v>
                </c:pt>
                <c:pt idx="220" formatCode="[h]">
                  <c:v>0.15962962962657912</c:v>
                </c:pt>
                <c:pt idx="221" formatCode="[h]">
                  <c:v>0.16035879629635019</c:v>
                </c:pt>
                <c:pt idx="222" formatCode="[h]">
                  <c:v>0.16108796296612127</c:v>
                </c:pt>
                <c:pt idx="223" formatCode="[h]">
                  <c:v>0.16180555555183673</c:v>
                </c:pt>
                <c:pt idx="224" formatCode="[h]">
                  <c:v>0.16253472222160781</c:v>
                </c:pt>
                <c:pt idx="225" formatCode="[h]">
                  <c:v>0.16326388889137888</c:v>
                </c:pt>
                <c:pt idx="226" formatCode="[h]">
                  <c:v>0.16398148148437031</c:v>
                </c:pt>
                <c:pt idx="227" formatCode="[h]">
                  <c:v>0.16471064814686542</c:v>
                </c:pt>
                <c:pt idx="228" formatCode="[h]">
                  <c:v>0.1654398148166365</c:v>
                </c:pt>
                <c:pt idx="229" formatCode="[h]">
                  <c:v>0.16615740740962792</c:v>
                </c:pt>
                <c:pt idx="230" formatCode="[h]">
                  <c:v>0.16688657407212304</c:v>
                </c:pt>
                <c:pt idx="231" formatCode="[h]">
                  <c:v>0.16761574074189411</c:v>
                </c:pt>
                <c:pt idx="232" formatCode="[h]">
                  <c:v>0.16833333333488554</c:v>
                </c:pt>
                <c:pt idx="233" formatCode="[h]">
                  <c:v>0.16906249999738066</c:v>
                </c:pt>
                <c:pt idx="234" formatCode="[h]">
                  <c:v>0.16979166666715173</c:v>
                </c:pt>
                <c:pt idx="235" formatCode="[h]">
                  <c:v>0.17052083332964685</c:v>
                </c:pt>
                <c:pt idx="236" formatCode="[h]">
                  <c:v>0.17123842592263827</c:v>
                </c:pt>
                <c:pt idx="237" formatCode="[h]">
                  <c:v>0.17196759259240935</c:v>
                </c:pt>
                <c:pt idx="238" formatCode="[h]">
                  <c:v>0.17269675926218042</c:v>
                </c:pt>
                <c:pt idx="239" formatCode="[h]">
                  <c:v>0.17341435184789589</c:v>
                </c:pt>
                <c:pt idx="240" formatCode="[h]">
                  <c:v>0.17414351851766696</c:v>
                </c:pt>
                <c:pt idx="241" formatCode="[h]">
                  <c:v>0.17487268518743804</c:v>
                </c:pt>
                <c:pt idx="242" formatCode="[h]">
                  <c:v>0.17560185184993315</c:v>
                </c:pt>
                <c:pt idx="243" formatCode="[h]">
                  <c:v>0.17631944444292458</c:v>
                </c:pt>
                <c:pt idx="244" formatCode="[h]">
                  <c:v>0.17704861111269565</c:v>
                </c:pt>
                <c:pt idx="245" formatCode="[h]">
                  <c:v>0.17777777777519077</c:v>
                </c:pt>
                <c:pt idx="246" formatCode="[h]">
                  <c:v>0.17849537036818219</c:v>
                </c:pt>
                <c:pt idx="247" formatCode="[h]">
                  <c:v>0.17922453703795327</c:v>
                </c:pt>
                <c:pt idx="248" formatCode="[h]">
                  <c:v>0.17995370370044839</c:v>
                </c:pt>
                <c:pt idx="249" formatCode="[h]">
                  <c:v>0.18067129629343981</c:v>
                </c:pt>
                <c:pt idx="250" formatCode="[h]">
                  <c:v>0.18140046296321088</c:v>
                </c:pt>
                <c:pt idx="251" formatCode="[h]">
                  <c:v>0.182129629625706</c:v>
                </c:pt>
                <c:pt idx="252" formatCode="[h]">
                  <c:v>0.18284722221869742</c:v>
                </c:pt>
                <c:pt idx="253" formatCode="[h]">
                  <c:v>0.1835763888884685</c:v>
                </c:pt>
                <c:pt idx="254" formatCode="[h]">
                  <c:v>0.18430555555823958</c:v>
                </c:pt>
                <c:pt idx="255" formatCode="[h]">
                  <c:v>0.185023148151231</c:v>
                </c:pt>
                <c:pt idx="256" formatCode="[h]">
                  <c:v>0.18575231481372612</c:v>
                </c:pt>
                <c:pt idx="257" formatCode="[h]">
                  <c:v>0.18648148148349719</c:v>
                </c:pt>
                <c:pt idx="258" formatCode="[h]">
                  <c:v>0.18719907407648861</c:v>
                </c:pt>
                <c:pt idx="259" formatCode="[h]">
                  <c:v>0.18797453703882638</c:v>
                </c:pt>
                <c:pt idx="260" formatCode="[h]">
                  <c:v>0.1887037037013215</c:v>
                </c:pt>
                <c:pt idx="261" formatCode="[h]">
                  <c:v>0.18942129629431292</c:v>
                </c:pt>
                <c:pt idx="262" formatCode="[h]">
                  <c:v>0.190150462964084</c:v>
                </c:pt>
                <c:pt idx="263" formatCode="[h]">
                  <c:v>0.19087962962657912</c:v>
                </c:pt>
                <c:pt idx="264" formatCode="[h]">
                  <c:v>0.19159722221957054</c:v>
                </c:pt>
                <c:pt idx="265" formatCode="[h]">
                  <c:v>0.19237268518190831</c:v>
                </c:pt>
                <c:pt idx="266" formatCode="[h]">
                  <c:v>0.19310185185167938</c:v>
                </c:pt>
                <c:pt idx="267" formatCode="[h]">
                  <c:v>0.19381944444467081</c:v>
                </c:pt>
                <c:pt idx="268" formatCode="[h]">
                  <c:v>0.19454861110716593</c:v>
                </c:pt>
                <c:pt idx="269" formatCode="[h]">
                  <c:v>0.195277777776937</c:v>
                </c:pt>
                <c:pt idx="270" formatCode="[h]">
                  <c:v>0.19599537036992842</c:v>
                </c:pt>
                <c:pt idx="271" formatCode="[h]">
                  <c:v>0.19677083333226619</c:v>
                </c:pt>
                <c:pt idx="272" formatCode="[h]">
                  <c:v>0.19750000000203727</c:v>
                </c:pt>
                <c:pt idx="273" formatCode="[h]">
                  <c:v>0.19821759259502869</c:v>
                </c:pt>
                <c:pt idx="274" formatCode="[h]">
                  <c:v>0.19894675925752381</c:v>
                </c:pt>
                <c:pt idx="275" formatCode="[h]">
                  <c:v>0.19966435185051523</c:v>
                </c:pt>
                <c:pt idx="276" formatCode="[h]">
                  <c:v>0.20039351852028631</c:v>
                </c:pt>
                <c:pt idx="277" formatCode="[h]">
                  <c:v>0.20116898148262408</c:v>
                </c:pt>
                <c:pt idx="278" formatCode="[h]">
                  <c:v>0.2018865740756155</c:v>
                </c:pt>
                <c:pt idx="279" formatCode="[h]">
                  <c:v>0.20261574073811062</c:v>
                </c:pt>
                <c:pt idx="280" formatCode="[h]">
                  <c:v>0.20333333333110204</c:v>
                </c:pt>
                <c:pt idx="281" formatCode="[h]">
                  <c:v>0.20406250000087311</c:v>
                </c:pt>
                <c:pt idx="282" formatCode="[h]">
                  <c:v>0.20479166666336823</c:v>
                </c:pt>
                <c:pt idx="283" formatCode="[h]">
                  <c:v>0.205567129625706</c:v>
                </c:pt>
                <c:pt idx="284" formatCode="[h]">
                  <c:v>0.20628472221869742</c:v>
                </c:pt>
                <c:pt idx="285" formatCode="[h]">
                  <c:v>0.2070138888884685</c:v>
                </c:pt>
                <c:pt idx="286" formatCode="[h]">
                  <c:v>0.20773148148145992</c:v>
                </c:pt>
                <c:pt idx="287" formatCode="[h]">
                  <c:v>0.208460648151231</c:v>
                </c:pt>
                <c:pt idx="288" formatCode="[h]">
                  <c:v>0.20918981481372612</c:v>
                </c:pt>
                <c:pt idx="289" formatCode="[h]">
                  <c:v>0.20996527777606389</c:v>
                </c:pt>
                <c:pt idx="290" formatCode="[h]">
                  <c:v>0.21068287036905531</c:v>
                </c:pt>
                <c:pt idx="291" formatCode="[h]">
                  <c:v>0.21141203703882638</c:v>
                </c:pt>
                <c:pt idx="292" formatCode="[h]">
                  <c:v>0.2121412037013215</c:v>
                </c:pt>
                <c:pt idx="293" formatCode="[h]">
                  <c:v>0.21285879629431292</c:v>
                </c:pt>
                <c:pt idx="294" formatCode="[h]">
                  <c:v>0.213587962964084</c:v>
                </c:pt>
                <c:pt idx="295" formatCode="[h]">
                  <c:v>0.21436342592642177</c:v>
                </c:pt>
                <c:pt idx="296" formatCode="[h]">
                  <c:v>0.21508101851941319</c:v>
                </c:pt>
                <c:pt idx="297" formatCode="[h]">
                  <c:v>0.21581018518190831</c:v>
                </c:pt>
                <c:pt idx="298" formatCode="[h]">
                  <c:v>0.21653935185167938</c:v>
                </c:pt>
                <c:pt idx="299" formatCode="[h]">
                  <c:v>0.21725694444467081</c:v>
                </c:pt>
                <c:pt idx="300" formatCode="[h]">
                  <c:v>0.21798611110716593</c:v>
                </c:pt>
                <c:pt idx="301" formatCode="[h]">
                  <c:v>0.21876157407677965</c:v>
                </c:pt>
                <c:pt idx="302" formatCode="[h]">
                  <c:v>0.21947916666977108</c:v>
                </c:pt>
                <c:pt idx="303" formatCode="[h]">
                  <c:v>0.22020833333226619</c:v>
                </c:pt>
                <c:pt idx="304" formatCode="[h]">
                  <c:v>0.22092592592525762</c:v>
                </c:pt>
                <c:pt idx="305" formatCode="[h]">
                  <c:v>0.22165509259502869</c:v>
                </c:pt>
                <c:pt idx="306" formatCode="[h]">
                  <c:v>0.22238425925752381</c:v>
                </c:pt>
                <c:pt idx="307" formatCode="[h]">
                  <c:v>0.22315972221986158</c:v>
                </c:pt>
                <c:pt idx="308" formatCode="[h]">
                  <c:v>0.223877314812853</c:v>
                </c:pt>
                <c:pt idx="309" formatCode="[h]">
                  <c:v>0.22460648148262408</c:v>
                </c:pt>
                <c:pt idx="310" formatCode="[h]">
                  <c:v>0.22533564814511919</c:v>
                </c:pt>
                <c:pt idx="311" formatCode="[h]">
                  <c:v>0.22605324073811062</c:v>
                </c:pt>
                <c:pt idx="312" formatCode="[h]">
                  <c:v>0.22678240740788169</c:v>
                </c:pt>
                <c:pt idx="313" formatCode="[h]">
                  <c:v>0.22755787037021946</c:v>
                </c:pt>
                <c:pt idx="314" formatCode="[h]">
                  <c:v>0.22827546296321088</c:v>
                </c:pt>
                <c:pt idx="315" formatCode="[h]">
                  <c:v>0.229004629625706</c:v>
                </c:pt>
                <c:pt idx="316" formatCode="[h]">
                  <c:v>0.22973379629547708</c:v>
                </c:pt>
                <c:pt idx="317" formatCode="[h]">
                  <c:v>0.2304513888884685</c:v>
                </c:pt>
                <c:pt idx="318" formatCode="[h]">
                  <c:v>0.23118055555823958</c:v>
                </c:pt>
                <c:pt idx="319" formatCode="[h]">
                  <c:v>0.23195601852057735</c:v>
                </c:pt>
                <c:pt idx="320" formatCode="[h]">
                  <c:v>0.23267361111356877</c:v>
                </c:pt>
                <c:pt idx="321" formatCode="[h]">
                  <c:v>0.23340277777606389</c:v>
                </c:pt>
                <c:pt idx="322" formatCode="[h]">
                  <c:v>0.23413194444583496</c:v>
                </c:pt>
                <c:pt idx="323" formatCode="[h]">
                  <c:v>0.23484953703882638</c:v>
                </c:pt>
                <c:pt idx="324" formatCode="[h]">
                  <c:v>0.2355787037013215</c:v>
                </c:pt>
                <c:pt idx="325" formatCode="[h]">
                  <c:v>0.23635416666365927</c:v>
                </c:pt>
                <c:pt idx="326" formatCode="[h]">
                  <c:v>0.23707175925665069</c:v>
                </c:pt>
                <c:pt idx="327" formatCode="[h]">
                  <c:v>0.23780092592642177</c:v>
                </c:pt>
                <c:pt idx="328" formatCode="[h]">
                  <c:v>0.23853009258891689</c:v>
                </c:pt>
                <c:pt idx="329" formatCode="[h]">
                  <c:v>0.23924768518190831</c:v>
                </c:pt>
                <c:pt idx="330" formatCode="[h]">
                  <c:v>0.23997685185167938</c:v>
                </c:pt>
                <c:pt idx="331" formatCode="[h]">
                  <c:v>0.2407407407372375</c:v>
                </c:pt>
                <c:pt idx="332" formatCode="[h]">
                  <c:v>0.24146990740700858</c:v>
                </c:pt>
                <c:pt idx="333" formatCode="[h]">
                  <c:v>0.24219907407677965</c:v>
                </c:pt>
                <c:pt idx="334" formatCode="[h]">
                  <c:v>0.24291666666977108</c:v>
                </c:pt>
                <c:pt idx="335" formatCode="[h]">
                  <c:v>0.24364583333226619</c:v>
                </c:pt>
                <c:pt idx="336" formatCode="[h]">
                  <c:v>0.24437500000203727</c:v>
                </c:pt>
                <c:pt idx="337" formatCode="[h]">
                  <c:v>0.24513888888759539</c:v>
                </c:pt>
                <c:pt idx="338" formatCode="[h]">
                  <c:v>0.24586805555736646</c:v>
                </c:pt>
                <c:pt idx="339" formatCode="[h]">
                  <c:v>0.24659722221986158</c:v>
                </c:pt>
                <c:pt idx="340" formatCode="[h]">
                  <c:v>0.247314814812853</c:v>
                </c:pt>
                <c:pt idx="341" formatCode="[h]">
                  <c:v>0.24804398148262408</c:v>
                </c:pt>
                <c:pt idx="342" formatCode="[h]">
                  <c:v>0.24877314814511919</c:v>
                </c:pt>
                <c:pt idx="343" formatCode="[h]">
                  <c:v>0.24953703703795327</c:v>
                </c:pt>
                <c:pt idx="344" formatCode="[h]">
                  <c:v>0.25026620370044839</c:v>
                </c:pt>
                <c:pt idx="345" formatCode="[h]">
                  <c:v>0.25099537037021946</c:v>
                </c:pt>
                <c:pt idx="346" formatCode="[h]">
                  <c:v>0.25171296296321088</c:v>
                </c:pt>
                <c:pt idx="347" formatCode="[h]">
                  <c:v>0.252442129625706</c:v>
                </c:pt>
                <c:pt idx="348" formatCode="[h]">
                  <c:v>0.25317129629547708</c:v>
                </c:pt>
                <c:pt idx="349" formatCode="[h]">
                  <c:v>0.25393518518831115</c:v>
                </c:pt>
                <c:pt idx="350" formatCode="[h]">
                  <c:v>0.25466435185080627</c:v>
                </c:pt>
                <c:pt idx="351" formatCode="[h]">
                  <c:v>0.25539351852057735</c:v>
                </c:pt>
                <c:pt idx="352" formatCode="[h]">
                  <c:v>0.25611111111356877</c:v>
                </c:pt>
                <c:pt idx="353" formatCode="[h]">
                  <c:v>0.25684027777606389</c:v>
                </c:pt>
                <c:pt idx="354" formatCode="[h]">
                  <c:v>0.25756944444583496</c:v>
                </c:pt>
                <c:pt idx="355" formatCode="[h]">
                  <c:v>0.25834490740817273</c:v>
                </c:pt>
                <c:pt idx="356" formatCode="[h]">
                  <c:v>0.25907407407066785</c:v>
                </c:pt>
                <c:pt idx="357" formatCode="[h]">
                  <c:v>0.25979166666365927</c:v>
                </c:pt>
                <c:pt idx="358" formatCode="[h]">
                  <c:v>0.26052083333343035</c:v>
                </c:pt>
                <c:pt idx="359" formatCode="[h]">
                  <c:v>0.26125000000320142</c:v>
                </c:pt>
                <c:pt idx="360" formatCode="[h]">
                  <c:v>0.26196759258891689</c:v>
                </c:pt>
                <c:pt idx="361" formatCode="[h]">
                  <c:v>0.26269675925868796</c:v>
                </c:pt>
                <c:pt idx="362" formatCode="[h]">
                  <c:v>0.26342592592845904</c:v>
                </c:pt>
                <c:pt idx="363" formatCode="[h]">
                  <c:v>0.26414351852145046</c:v>
                </c:pt>
                <c:pt idx="364" formatCode="[h]">
                  <c:v>0.26487268518394558</c:v>
                </c:pt>
                <c:pt idx="365" formatCode="[h]">
                  <c:v>0.26560185185371665</c:v>
                </c:pt>
                <c:pt idx="366" formatCode="[h]">
                  <c:v>0.26631944444670808</c:v>
                </c:pt>
                <c:pt idx="367" formatCode="[h]">
                  <c:v>0.26704861110920319</c:v>
                </c:pt>
                <c:pt idx="368" formatCode="[h]">
                  <c:v>0.26777777777897427</c:v>
                </c:pt>
                <c:pt idx="369" formatCode="[h]">
                  <c:v>0.26849537037196569</c:v>
                </c:pt>
                <c:pt idx="370" formatCode="[h]">
                  <c:v>0.26922453703446081</c:v>
                </c:pt>
                <c:pt idx="371" formatCode="[h]">
                  <c:v>0.26994212962745223</c:v>
                </c:pt>
                <c:pt idx="372" formatCode="[h]">
                  <c:v>0.27067129629722331</c:v>
                </c:pt>
                <c:pt idx="373" formatCode="[h]">
                  <c:v>0.27140046295971842</c:v>
                </c:pt>
                <c:pt idx="374" formatCode="[h]">
                  <c:v>0.27211805555270985</c:v>
                </c:pt>
                <c:pt idx="375" formatCode="[h]">
                  <c:v>0.27284722222248092</c:v>
                </c:pt>
                <c:pt idx="376" formatCode="[h]">
                  <c:v>0.27357638888497604</c:v>
                </c:pt>
                <c:pt idx="377" formatCode="[h]">
                  <c:v>0.27429398147796746</c:v>
                </c:pt>
                <c:pt idx="378" formatCode="[h]">
                  <c:v>0.27502314814773854</c:v>
                </c:pt>
                <c:pt idx="379" formatCode="[h]">
                  <c:v>0.27575231481750961</c:v>
                </c:pt>
                <c:pt idx="380" formatCode="[h]">
                  <c:v>0.27646990741050104</c:v>
                </c:pt>
                <c:pt idx="381" formatCode="[h]">
                  <c:v>0.27719907407299615</c:v>
                </c:pt>
                <c:pt idx="382" formatCode="[h]">
                  <c:v>0.27792824074276723</c:v>
                </c:pt>
                <c:pt idx="383" formatCode="[h]">
                  <c:v>0.27865740740526235</c:v>
                </c:pt>
                <c:pt idx="384" formatCode="[h]">
                  <c:v>0.27937499999825377</c:v>
                </c:pt>
                <c:pt idx="385" formatCode="[h]">
                  <c:v>0.28010416666802485</c:v>
                </c:pt>
                <c:pt idx="386" formatCode="[h]">
                  <c:v>0.28082175926101627</c:v>
                </c:pt>
                <c:pt idx="387" formatCode="[h]">
                  <c:v>0.28155092592351139</c:v>
                </c:pt>
                <c:pt idx="388" formatCode="[h]">
                  <c:v>0.28228009259328246</c:v>
                </c:pt>
                <c:pt idx="389" formatCode="[h]">
                  <c:v>0.28299768518627388</c:v>
                </c:pt>
                <c:pt idx="390" formatCode="[h]">
                  <c:v>0.283726851848769</c:v>
                </c:pt>
                <c:pt idx="391" formatCode="[h]">
                  <c:v>0.28445601851854008</c:v>
                </c:pt>
                <c:pt idx="392" formatCode="[h]">
                  <c:v>0.2851736111115315</c:v>
                </c:pt>
                <c:pt idx="393" formatCode="[h]">
                  <c:v>0.28590277777402662</c:v>
                </c:pt>
                <c:pt idx="394" formatCode="[h]">
                  <c:v>0.28662037036701804</c:v>
                </c:pt>
                <c:pt idx="395" formatCode="[h]">
                  <c:v>0.28734953703678912</c:v>
                </c:pt>
                <c:pt idx="396" formatCode="[h]">
                  <c:v>0.28807870370656019</c:v>
                </c:pt>
                <c:pt idx="397" formatCode="[h]">
                  <c:v>0.28879629629227566</c:v>
                </c:pt>
                <c:pt idx="398" formatCode="[h]">
                  <c:v>0.28952546296204673</c:v>
                </c:pt>
                <c:pt idx="399" formatCode="[h]">
                  <c:v>0.29025462963181781</c:v>
                </c:pt>
                <c:pt idx="400" formatCode="[h]">
                  <c:v>0.29097222222480923</c:v>
                </c:pt>
                <c:pt idx="401" formatCode="[h]">
                  <c:v>0.29170138888730435</c:v>
                </c:pt>
                <c:pt idx="402" formatCode="[h]">
                  <c:v>0.29243055555707542</c:v>
                </c:pt>
                <c:pt idx="403" formatCode="[h]">
                  <c:v>0.29314814815006685</c:v>
                </c:pt>
                <c:pt idx="404" formatCode="[h]">
                  <c:v>0.29387731481256196</c:v>
                </c:pt>
                <c:pt idx="405" formatCode="[h]">
                  <c:v>0.29460648148233304</c:v>
                </c:pt>
                <c:pt idx="406" formatCode="[h]">
                  <c:v>0.29532407407532446</c:v>
                </c:pt>
                <c:pt idx="407" formatCode="[h]">
                  <c:v>0.29605324073781958</c:v>
                </c:pt>
                <c:pt idx="408" formatCode="[h]">
                  <c:v>0.29678240740759065</c:v>
                </c:pt>
                <c:pt idx="409" formatCode="[h]">
                  <c:v>0.29750000000058208</c:v>
                </c:pt>
                <c:pt idx="410" formatCode="[h]">
                  <c:v>0.29822916666307719</c:v>
                </c:pt>
                <c:pt idx="411" formatCode="[h]">
                  <c:v>0.29895833333284827</c:v>
                </c:pt>
                <c:pt idx="412" formatCode="[h]">
                  <c:v>0.29967592592583969</c:v>
                </c:pt>
                <c:pt idx="413" formatCode="[h]">
                  <c:v>0.30040509259561077</c:v>
                </c:pt>
                <c:pt idx="414" formatCode="[h]">
                  <c:v>0.30112268518132623</c:v>
                </c:pt>
                <c:pt idx="415" formatCode="[h]">
                  <c:v>0.30185185185109731</c:v>
                </c:pt>
                <c:pt idx="416" formatCode="[h]">
                  <c:v>0.30258101852086838</c:v>
                </c:pt>
                <c:pt idx="417" formatCode="[h]">
                  <c:v>0.30329861111385981</c:v>
                </c:pt>
                <c:pt idx="418" formatCode="[h]">
                  <c:v>0.30402777777635492</c:v>
                </c:pt>
                <c:pt idx="419" formatCode="[h]">
                  <c:v>0.304756944446126</c:v>
                </c:pt>
                <c:pt idx="420" formatCode="[h]">
                  <c:v>0.30547453703911742</c:v>
                </c:pt>
                <c:pt idx="421" formatCode="[h]">
                  <c:v>0.30620370370161254</c:v>
                </c:pt>
                <c:pt idx="422" formatCode="[h]">
                  <c:v>0.30693287037138361</c:v>
                </c:pt>
                <c:pt idx="423" formatCode="[h]">
                  <c:v>0.30765046296437504</c:v>
                </c:pt>
                <c:pt idx="424" formatCode="[h]">
                  <c:v>0.30837962962687016</c:v>
                </c:pt>
                <c:pt idx="425" formatCode="[h]">
                  <c:v>0.30910879629664123</c:v>
                </c:pt>
                <c:pt idx="426" formatCode="[h]">
                  <c:v>0.30982638888963265</c:v>
                </c:pt>
                <c:pt idx="427" formatCode="[h]">
                  <c:v>0.31055555555212777</c:v>
                </c:pt>
                <c:pt idx="428" formatCode="[h]">
                  <c:v>0.31128472222189885</c:v>
                </c:pt>
                <c:pt idx="429" formatCode="[h]">
                  <c:v>0.31200231481489027</c:v>
                </c:pt>
                <c:pt idx="430" formatCode="[h]">
                  <c:v>0.31273148148466134</c:v>
                </c:pt>
                <c:pt idx="431" formatCode="[h]">
                  <c:v>0.31346064814715646</c:v>
                </c:pt>
                <c:pt idx="432" formatCode="[h]">
                  <c:v>0.31417824074014788</c:v>
                </c:pt>
                <c:pt idx="433" formatCode="[h]">
                  <c:v>0.31490740740991896</c:v>
                </c:pt>
                <c:pt idx="434" formatCode="[h]">
                  <c:v>0.31562500000291038</c:v>
                </c:pt>
                <c:pt idx="435" formatCode="[h]">
                  <c:v>0.3163541666654055</c:v>
                </c:pt>
                <c:pt idx="436" formatCode="[h]">
                  <c:v>0.31708333333517658</c:v>
                </c:pt>
                <c:pt idx="437" formatCode="[h]">
                  <c:v>0.317800925928168</c:v>
                </c:pt>
                <c:pt idx="438" formatCode="[h]">
                  <c:v>0.31853009259066312</c:v>
                </c:pt>
                <c:pt idx="439" formatCode="[h]">
                  <c:v>0.31925925926043419</c:v>
                </c:pt>
                <c:pt idx="440" formatCode="[h]">
                  <c:v>0.31997685185342561</c:v>
                </c:pt>
                <c:pt idx="441" formatCode="[h]">
                  <c:v>0.32070601851592073</c:v>
                </c:pt>
                <c:pt idx="442" formatCode="[h]">
                  <c:v>0.32143518518569181</c:v>
                </c:pt>
                <c:pt idx="443" formatCode="[h]">
                  <c:v>0.32215277777868323</c:v>
                </c:pt>
                <c:pt idx="444" formatCode="[h]">
                  <c:v>0.32288194444117835</c:v>
                </c:pt>
                <c:pt idx="445" formatCode="[h]">
                  <c:v>0.32361111111094942</c:v>
                </c:pt>
                <c:pt idx="446" formatCode="[h]">
                  <c:v>0.32432870370394085</c:v>
                </c:pt>
                <c:pt idx="447" formatCode="[h]">
                  <c:v>0.32505787036643596</c:v>
                </c:pt>
                <c:pt idx="448" formatCode="[h]">
                  <c:v>0.32578703703620704</c:v>
                </c:pt>
                <c:pt idx="449" formatCode="[h]">
                  <c:v>0.32650462962919846</c:v>
                </c:pt>
                <c:pt idx="450" formatCode="[h]">
                  <c:v>0.32723379629896954</c:v>
                </c:pt>
                <c:pt idx="451" formatCode="[h]">
                  <c:v>0.32796296296146465</c:v>
                </c:pt>
                <c:pt idx="452" formatCode="[h]">
                  <c:v>0.32868055555445608</c:v>
                </c:pt>
                <c:pt idx="453" formatCode="[h]">
                  <c:v>0.32940972222422715</c:v>
                </c:pt>
                <c:pt idx="454" formatCode="[h]">
                  <c:v>0.33013888888672227</c:v>
                </c:pt>
                <c:pt idx="455" formatCode="[h]">
                  <c:v>0.33085648147971369</c:v>
                </c:pt>
                <c:pt idx="456" formatCode="[h]">
                  <c:v>0.33158564814948477</c:v>
                </c:pt>
                <c:pt idx="457" formatCode="[h]">
                  <c:v>0.33231481481197989</c:v>
                </c:pt>
                <c:pt idx="458" formatCode="[h]">
                  <c:v>0.33303240740497131</c:v>
                </c:pt>
                <c:pt idx="459" formatCode="[h]">
                  <c:v>0.33376157407474238</c:v>
                </c:pt>
                <c:pt idx="460" formatCode="[h]">
                  <c:v>0.3344907407372375</c:v>
                </c:pt>
                <c:pt idx="461" formatCode="[h]">
                  <c:v>0.33526620370685123</c:v>
                </c:pt>
                <c:pt idx="462" formatCode="[h]">
                  <c:v>0.33598379629256669</c:v>
                </c:pt>
                <c:pt idx="463" formatCode="[h]">
                  <c:v>0.33671296296233777</c:v>
                </c:pt>
                <c:pt idx="464" formatCode="[h]">
                  <c:v>0.33744212963210884</c:v>
                </c:pt>
                <c:pt idx="465" formatCode="[h]">
                  <c:v>0.33815972222510027</c:v>
                </c:pt>
                <c:pt idx="466" formatCode="[h]">
                  <c:v>0.33888888888759539</c:v>
                </c:pt>
                <c:pt idx="467" formatCode="[h]">
                  <c:v>0.33961805555736646</c:v>
                </c:pt>
                <c:pt idx="468" formatCode="[h]">
                  <c:v>0.34033564815035788</c:v>
                </c:pt>
                <c:pt idx="469" formatCode="[h]">
                  <c:v>0.341064814812853</c:v>
                </c:pt>
                <c:pt idx="470" formatCode="[h]">
                  <c:v>0.34179398148262408</c:v>
                </c:pt>
                <c:pt idx="471" formatCode="[h]">
                  <c:v>0.34252314814511919</c:v>
                </c:pt>
                <c:pt idx="472" formatCode="[h]">
                  <c:v>0.34324074073811062</c:v>
                </c:pt>
                <c:pt idx="473" formatCode="[h]">
                  <c:v>0.34396990740788169</c:v>
                </c:pt>
                <c:pt idx="474" formatCode="[h]">
                  <c:v>0.34468750000087311</c:v>
                </c:pt>
                <c:pt idx="475" formatCode="[h]">
                  <c:v>0.34541666666336823</c:v>
                </c:pt>
                <c:pt idx="476" formatCode="[h]">
                  <c:v>0.34614583333313931</c:v>
                </c:pt>
                <c:pt idx="477" formatCode="[h]">
                  <c:v>0.34686342592613073</c:v>
                </c:pt>
                <c:pt idx="478" formatCode="[h]">
                  <c:v>0.34759259258862585</c:v>
                </c:pt>
                <c:pt idx="479" formatCode="[h]">
                  <c:v>0.34832175925839692</c:v>
                </c:pt>
                <c:pt idx="480" formatCode="[h]">
                  <c:v>0.34903935185138835</c:v>
                </c:pt>
                <c:pt idx="481" formatCode="[h]">
                  <c:v>0.34976851852115942</c:v>
                </c:pt>
                <c:pt idx="482" formatCode="[h]">
                  <c:v>0.35049768518365454</c:v>
                </c:pt>
                <c:pt idx="483" formatCode="[h]">
                  <c:v>0.35121527777664596</c:v>
                </c:pt>
                <c:pt idx="484" formatCode="[h]">
                  <c:v>0.35194444444641704</c:v>
                </c:pt>
                <c:pt idx="485" formatCode="[h]">
                  <c:v>0.35267361110891216</c:v>
                </c:pt>
                <c:pt idx="486" formatCode="[h]">
                  <c:v>0.35339120370190358</c:v>
                </c:pt>
                <c:pt idx="487" formatCode="[h]">
                  <c:v>0.35412037037167465</c:v>
                </c:pt>
                <c:pt idx="488" formatCode="[h]">
                  <c:v>0.35483796296466608</c:v>
                </c:pt>
                <c:pt idx="489" formatCode="[h]">
                  <c:v>0.35556712962716119</c:v>
                </c:pt>
                <c:pt idx="490" formatCode="[h]">
                  <c:v>0.35629629629693227</c:v>
                </c:pt>
                <c:pt idx="491" formatCode="[h]">
                  <c:v>0.35701388888992369</c:v>
                </c:pt>
                <c:pt idx="492" formatCode="[h]">
                  <c:v>0.35774305555241881</c:v>
                </c:pt>
                <c:pt idx="493" formatCode="[h]">
                  <c:v>0.35847222222218988</c:v>
                </c:pt>
                <c:pt idx="494" formatCode="[h]">
                  <c:v>0.35918981481518131</c:v>
                </c:pt>
                <c:pt idx="495" formatCode="[h]">
                  <c:v>0.35991898147767643</c:v>
                </c:pt>
                <c:pt idx="496" formatCode="[h]">
                  <c:v>0.3606481481474475</c:v>
                </c:pt>
                <c:pt idx="497" formatCode="[h]">
                  <c:v>0.36136574074043892</c:v>
                </c:pt>
                <c:pt idx="498" formatCode="[h]">
                  <c:v>0.36209490741021</c:v>
                </c:pt>
                <c:pt idx="499" formatCode="[h]">
                  <c:v>0.36282407407270512</c:v>
                </c:pt>
                <c:pt idx="500" formatCode="[h]">
                  <c:v>0.36354166666569654</c:v>
                </c:pt>
                <c:pt idx="501" formatCode="[h]">
                  <c:v>0.36427083333546761</c:v>
                </c:pt>
                <c:pt idx="502" formatCode="[h]">
                  <c:v>0.36499999999796273</c:v>
                </c:pt>
                <c:pt idx="503" formatCode="[h]">
                  <c:v>0.36571759259095415</c:v>
                </c:pt>
                <c:pt idx="504" formatCode="[h]">
                  <c:v>0.36644675926072523</c:v>
                </c:pt>
                <c:pt idx="505" formatCode="[h]">
                  <c:v>0.36716435185371665</c:v>
                </c:pt>
                <c:pt idx="506" formatCode="[h]">
                  <c:v>0.36789351851621177</c:v>
                </c:pt>
                <c:pt idx="507" formatCode="[h]">
                  <c:v>0.36862268518598285</c:v>
                </c:pt>
                <c:pt idx="508" formatCode="[h]">
                  <c:v>0.36934027777897427</c:v>
                </c:pt>
                <c:pt idx="509" formatCode="[h]">
                  <c:v>0.37006944444146939</c:v>
                </c:pt>
                <c:pt idx="510" formatCode="[h]">
                  <c:v>0.37079861111124046</c:v>
                </c:pt>
                <c:pt idx="511" formatCode="[h]">
                  <c:v>0.37151620370423188</c:v>
                </c:pt>
                <c:pt idx="512" formatCode="[h]">
                  <c:v>0.372245370366727</c:v>
                </c:pt>
                <c:pt idx="513" formatCode="[h]">
                  <c:v>0.37297453703649808</c:v>
                </c:pt>
                <c:pt idx="514" formatCode="[h]">
                  <c:v>0.3736921296294895</c:v>
                </c:pt>
                <c:pt idx="515" formatCode="[h]">
                  <c:v>0.37442129629926058</c:v>
                </c:pt>
                <c:pt idx="516" formatCode="[h]">
                  <c:v>0.37513888888497604</c:v>
                </c:pt>
                <c:pt idx="517" formatCode="[h]">
                  <c:v>0.37586805555474712</c:v>
                </c:pt>
                <c:pt idx="518" formatCode="[h]">
                  <c:v>0.37659722222451819</c:v>
                </c:pt>
                <c:pt idx="519" formatCode="[h]">
                  <c:v>0.37731481481750961</c:v>
                </c:pt>
                <c:pt idx="520" formatCode="[h]">
                  <c:v>0.37804398148000473</c:v>
                </c:pt>
                <c:pt idx="521" formatCode="[h]">
                  <c:v>0.37877314814977581</c:v>
                </c:pt>
                <c:pt idx="522" formatCode="[h]">
                  <c:v>0.37949074074276723</c:v>
                </c:pt>
                <c:pt idx="523" formatCode="[h]">
                  <c:v>0.38021990740526235</c:v>
                </c:pt>
                <c:pt idx="524" formatCode="[h]">
                  <c:v>0.38093749999825377</c:v>
                </c:pt>
                <c:pt idx="525" formatCode="[h]">
                  <c:v>0.38166666666802485</c:v>
                </c:pt>
                <c:pt idx="526" formatCode="[h]">
                  <c:v>0.38239583333051996</c:v>
                </c:pt>
                <c:pt idx="527" formatCode="[h]">
                  <c:v>0.38317129629285773</c:v>
                </c:pt>
                <c:pt idx="528" formatCode="[h]">
                  <c:v>0.38390046296262881</c:v>
                </c:pt>
                <c:pt idx="529" formatCode="[h]">
                  <c:v>0.38462962963239988</c:v>
                </c:pt>
                <c:pt idx="530" formatCode="[h]">
                  <c:v>0.38534722222539131</c:v>
                </c:pt>
                <c:pt idx="531" formatCode="[h]">
                  <c:v>0.38607638888788642</c:v>
                </c:pt>
                <c:pt idx="532" formatCode="[h]">
                  <c:v>0.38679398148087785</c:v>
                </c:pt>
                <c:pt idx="533" formatCode="[h]">
                  <c:v>0.38752314815064892</c:v>
                </c:pt>
                <c:pt idx="534" formatCode="[h]">
                  <c:v>0.38825231481314404</c:v>
                </c:pt>
                <c:pt idx="535" formatCode="[h]">
                  <c:v>0.38896990740613546</c:v>
                </c:pt>
                <c:pt idx="536" formatCode="[h]">
                  <c:v>0.38969907407590654</c:v>
                </c:pt>
                <c:pt idx="537" formatCode="[h]">
                  <c:v>0.39042824073840166</c:v>
                </c:pt>
                <c:pt idx="538" formatCode="[h]">
                  <c:v>0.39114583333139308</c:v>
                </c:pt>
                <c:pt idx="539" formatCode="[h]">
                  <c:v>0.39187500000116415</c:v>
                </c:pt>
                <c:pt idx="540" formatCode="[h]">
                  <c:v>0.39260416666365927</c:v>
                </c:pt>
                <c:pt idx="541" formatCode="[h]">
                  <c:v>0.39332175925665069</c:v>
                </c:pt>
                <c:pt idx="542" formatCode="[h]">
                  <c:v>0.39405092592642177</c:v>
                </c:pt>
                <c:pt idx="543" formatCode="[h]">
                  <c:v>0.39478009258891689</c:v>
                </c:pt>
                <c:pt idx="544" formatCode="[h]">
                  <c:v>0.39549768518190831</c:v>
                </c:pt>
                <c:pt idx="545" formatCode="[h]">
                  <c:v>0.39622685185167938</c:v>
                </c:pt>
                <c:pt idx="546" formatCode="[h]">
                  <c:v>0.39695601852145046</c:v>
                </c:pt>
                <c:pt idx="547" formatCode="[h]">
                  <c:v>0.39767361110716593</c:v>
                </c:pt>
                <c:pt idx="548" formatCode="[h]">
                  <c:v>0.398402777776937</c:v>
                </c:pt>
                <c:pt idx="549" formatCode="[h]">
                  <c:v>0.39912037036992842</c:v>
                </c:pt>
                <c:pt idx="550" formatCode="[h]">
                  <c:v>0.3998495370396995</c:v>
                </c:pt>
                <c:pt idx="551" formatCode="[h]">
                  <c:v>0.40057870370219462</c:v>
                </c:pt>
                <c:pt idx="552" formatCode="[h]">
                  <c:v>0.40129629629518604</c:v>
                </c:pt>
                <c:pt idx="553" formatCode="[h]">
                  <c:v>0.40202546296495711</c:v>
                </c:pt>
                <c:pt idx="554" formatCode="[h]">
                  <c:v>0.40275462962745223</c:v>
                </c:pt>
                <c:pt idx="555" formatCode="[h]">
                  <c:v>0.40347222222044365</c:v>
                </c:pt>
                <c:pt idx="556" formatCode="[h]">
                  <c:v>0.40420138889021473</c:v>
                </c:pt>
                <c:pt idx="557" formatCode="[h]">
                  <c:v>0.40493055555270985</c:v>
                </c:pt>
                <c:pt idx="558" formatCode="[h]">
                  <c:v>0.40564814814570127</c:v>
                </c:pt>
                <c:pt idx="559" formatCode="[h]">
                  <c:v>0.40637731481547235</c:v>
                </c:pt>
                <c:pt idx="560" formatCode="[h]">
                  <c:v>0.40710648147796746</c:v>
                </c:pt>
                <c:pt idx="561" formatCode="[h]">
                  <c:v>0.40782407407095889</c:v>
                </c:pt>
                <c:pt idx="562" formatCode="[h]">
                  <c:v>0.40855324074072996</c:v>
                </c:pt>
                <c:pt idx="563" formatCode="[h]">
                  <c:v>0.40928240741050104</c:v>
                </c:pt>
                <c:pt idx="564" formatCode="[h]">
                  <c:v>0.4099999999962165</c:v>
                </c:pt>
                <c:pt idx="565" formatCode="[h]">
                  <c:v>0.41072916666598758</c:v>
                </c:pt>
                <c:pt idx="566" formatCode="[h]">
                  <c:v>0.41145833333575865</c:v>
                </c:pt>
                <c:pt idx="567" formatCode="[h]">
                  <c:v>0.41217592592875008</c:v>
                </c:pt>
                <c:pt idx="568" formatCode="[h]">
                  <c:v>0.41290509259124519</c:v>
                </c:pt>
                <c:pt idx="569" formatCode="[h]">
                  <c:v>0.41363425926101627</c:v>
                </c:pt>
                <c:pt idx="570" formatCode="[h]">
                  <c:v>0.41435185185400769</c:v>
                </c:pt>
                <c:pt idx="571" formatCode="[h]">
                  <c:v>0.41508101851650281</c:v>
                </c:pt>
                <c:pt idx="572" formatCode="[h]">
                  <c:v>0.41581018518627388</c:v>
                </c:pt>
                <c:pt idx="573" formatCode="[h]">
                  <c:v>0.41652777777926531</c:v>
                </c:pt>
                <c:pt idx="574" formatCode="[h]">
                  <c:v>0.41725694444176042</c:v>
                </c:pt>
                <c:pt idx="575" formatCode="[h]">
                  <c:v>0.4179861111115315</c:v>
                </c:pt>
                <c:pt idx="576" formatCode="[h]">
                  <c:v>0.41870370370452292</c:v>
                </c:pt>
                <c:pt idx="577" formatCode="[h]">
                  <c:v>0.41943287036701804</c:v>
                </c:pt>
                <c:pt idx="578" formatCode="[h]">
                  <c:v>0.42016203703678912</c:v>
                </c:pt>
                <c:pt idx="579" formatCode="[h]">
                  <c:v>0.42087962962978054</c:v>
                </c:pt>
                <c:pt idx="580" formatCode="[h]">
                  <c:v>0.42160879629227566</c:v>
                </c:pt>
                <c:pt idx="581" formatCode="[h]">
                  <c:v>0.42233796296204673</c:v>
                </c:pt>
                <c:pt idx="582" formatCode="[h]">
                  <c:v>0.42305555555503815</c:v>
                </c:pt>
                <c:pt idx="583" formatCode="[h]">
                  <c:v>0.42378472222480923</c:v>
                </c:pt>
                <c:pt idx="584" formatCode="[h]">
                  <c:v>0.42451388888730435</c:v>
                </c:pt>
                <c:pt idx="585" formatCode="[h]">
                  <c:v>0.42523148148029577</c:v>
                </c:pt>
                <c:pt idx="586" formatCode="[h]">
                  <c:v>0.42596064815006685</c:v>
                </c:pt>
                <c:pt idx="587" formatCode="[h]">
                  <c:v>0.42668981481256196</c:v>
                </c:pt>
                <c:pt idx="588" formatCode="[h]">
                  <c:v>0.42746527777489973</c:v>
                </c:pt>
                <c:pt idx="589" formatCode="[h]">
                  <c:v>0.42819444444467081</c:v>
                </c:pt>
                <c:pt idx="590" formatCode="[h]">
                  <c:v>0.42891203703766223</c:v>
                </c:pt>
                <c:pt idx="591" formatCode="[h]">
                  <c:v>0.42964120370015735</c:v>
                </c:pt>
                <c:pt idx="592" formatCode="[h]">
                  <c:v>0.43035879629314877</c:v>
                </c:pt>
                <c:pt idx="593" formatCode="[h]">
                  <c:v>0.43108796296291985</c:v>
                </c:pt>
                <c:pt idx="594" formatCode="[h]">
                  <c:v>0.43181712963269092</c:v>
                </c:pt>
                <c:pt idx="595" formatCode="[h]">
                  <c:v>0.43253472221840639</c:v>
                </c:pt>
                <c:pt idx="596" formatCode="[h]">
                  <c:v>0.43326388888817746</c:v>
                </c:pt>
                <c:pt idx="597" formatCode="[h]">
                  <c:v>0.43399305555794854</c:v>
                </c:pt>
                <c:pt idx="598" formatCode="[h]">
                  <c:v>0.43471064815093996</c:v>
                </c:pt>
                <c:pt idx="599" formatCode="[h]">
                  <c:v>0.43543981481343508</c:v>
                </c:pt>
                <c:pt idx="600" formatCode="[h]">
                  <c:v>0.43616898148320615</c:v>
                </c:pt>
                <c:pt idx="601" formatCode="[h]">
                  <c:v>0.43688657407619758</c:v>
                </c:pt>
                <c:pt idx="602" formatCode="[h]">
                  <c:v>0.43761574073869269</c:v>
                </c:pt>
                <c:pt idx="603" formatCode="[h]">
                  <c:v>0.43834490740846377</c:v>
                </c:pt>
                <c:pt idx="604" formatCode="[h]">
                  <c:v>0.43906250000145519</c:v>
                </c:pt>
                <c:pt idx="605" formatCode="[h]">
                  <c:v>0.43979166666395031</c:v>
                </c:pt>
                <c:pt idx="606" formatCode="[h]">
                  <c:v>0.44052083333372138</c:v>
                </c:pt>
                <c:pt idx="607" formatCode="[h]">
                  <c:v>0.44123842592671281</c:v>
                </c:pt>
                <c:pt idx="608" formatCode="[h]">
                  <c:v>0.44196759258920792</c:v>
                </c:pt>
                <c:pt idx="609" formatCode="[h]">
                  <c:v>0.44274305555154569</c:v>
                </c:pt>
                <c:pt idx="610" formatCode="[h]">
                  <c:v>0.44347222222131677</c:v>
                </c:pt>
                <c:pt idx="611" formatCode="[h]">
                  <c:v>0.44420138889108784</c:v>
                </c:pt>
                <c:pt idx="612" formatCode="[h]">
                  <c:v>0.44491898148407927</c:v>
                </c:pt>
                <c:pt idx="613" formatCode="[h]">
                  <c:v>0.44564814814657439</c:v>
                </c:pt>
                <c:pt idx="614" formatCode="[h]">
                  <c:v>0.44636574073956581</c:v>
                </c:pt>
                <c:pt idx="615" formatCode="[h]">
                  <c:v>0.44709490740933688</c:v>
                </c:pt>
                <c:pt idx="616" formatCode="[h]">
                  <c:v>0.447824074071832</c:v>
                </c:pt>
                <c:pt idx="617" formatCode="[h]">
                  <c:v>0.44854166666482342</c:v>
                </c:pt>
                <c:pt idx="618" formatCode="[h]">
                  <c:v>0.4492708333345945</c:v>
                </c:pt>
                <c:pt idx="619" formatCode="[h]">
                  <c:v>0.44999999999708962</c:v>
                </c:pt>
                <c:pt idx="620" formatCode="[h]">
                  <c:v>0.45071759259008104</c:v>
                </c:pt>
                <c:pt idx="621" formatCode="[h]">
                  <c:v>0.45144675925985212</c:v>
                </c:pt>
                <c:pt idx="622" formatCode="[h]">
                  <c:v>0.45217592592234723</c:v>
                </c:pt>
                <c:pt idx="623" formatCode="[h]">
                  <c:v>0.45289351851533866</c:v>
                </c:pt>
                <c:pt idx="624" formatCode="[h]">
                  <c:v>0.45362268518510973</c:v>
                </c:pt>
                <c:pt idx="625" formatCode="[h]">
                  <c:v>0.45435185185488081</c:v>
                </c:pt>
                <c:pt idx="626" formatCode="[h]">
                  <c:v>0.45506944444059627</c:v>
                </c:pt>
                <c:pt idx="627" formatCode="[h]">
                  <c:v>0.45579861111036735</c:v>
                </c:pt>
                <c:pt idx="628" formatCode="[h]">
                  <c:v>0.45652777778013842</c:v>
                </c:pt>
                <c:pt idx="629" formatCode="[h]">
                  <c:v>0.45724537037312984</c:v>
                </c:pt>
                <c:pt idx="630" formatCode="[h]">
                  <c:v>0.45797453703562496</c:v>
                </c:pt>
                <c:pt idx="631" formatCode="[h]">
                  <c:v>0.45870370370539604</c:v>
                </c:pt>
                <c:pt idx="632" formatCode="[h]">
                  <c:v>0.45942129629838746</c:v>
                </c:pt>
                <c:pt idx="633" formatCode="[h]">
                  <c:v>0.46015046296088258</c:v>
                </c:pt>
                <c:pt idx="634" formatCode="[h]">
                  <c:v>0.46087962963065365</c:v>
                </c:pt>
                <c:pt idx="635" formatCode="[h]">
                  <c:v>0.46159722222364508</c:v>
                </c:pt>
                <c:pt idx="636" formatCode="[h]">
                  <c:v>0.46232638888614019</c:v>
                </c:pt>
                <c:pt idx="637" formatCode="[h]">
                  <c:v>0.46305555555591127</c:v>
                </c:pt>
                <c:pt idx="638" formatCode="[h]">
                  <c:v>0.46377314814890269</c:v>
                </c:pt>
                <c:pt idx="639" formatCode="[h]">
                  <c:v>0.46450231481139781</c:v>
                </c:pt>
                <c:pt idx="640" formatCode="[h]">
                  <c:v>0.46523148148116888</c:v>
                </c:pt>
                <c:pt idx="641" formatCode="[h]">
                  <c:v>0.46594907407416031</c:v>
                </c:pt>
                <c:pt idx="642" formatCode="[h]">
                  <c:v>0.46667824074393138</c:v>
                </c:pt>
                <c:pt idx="643" formatCode="[h]">
                  <c:v>0.4674074074064265</c:v>
                </c:pt>
                <c:pt idx="644" formatCode="[h]">
                  <c:v>0.46812499999941792</c:v>
                </c:pt>
                <c:pt idx="645" formatCode="[h]">
                  <c:v>0.46890046296175569</c:v>
                </c:pt>
                <c:pt idx="646" formatCode="[h]">
                  <c:v>0.46962962963152677</c:v>
                </c:pt>
                <c:pt idx="647" formatCode="[h]">
                  <c:v>0.47035879629402189</c:v>
                </c:pt>
                <c:pt idx="648" formatCode="[h]">
                  <c:v>0.47107638888701331</c:v>
                </c:pt>
                <c:pt idx="649" formatCode="[h]">
                  <c:v>0.47180555555678438</c:v>
                </c:pt>
                <c:pt idx="650" formatCode="[h]">
                  <c:v>0.4725347222192795</c:v>
                </c:pt>
                <c:pt idx="651" formatCode="[h]">
                  <c:v>0.47331018518161727</c:v>
                </c:pt>
                <c:pt idx="652" formatCode="[h]">
                  <c:v>0.47402777777460869</c:v>
                </c:pt>
                <c:pt idx="653" formatCode="[h]">
                  <c:v>0.47475694444437977</c:v>
                </c:pt>
                <c:pt idx="654" formatCode="[h]">
                  <c:v>0.47548611111415084</c:v>
                </c:pt>
                <c:pt idx="655" formatCode="[h]">
                  <c:v>0.47620370369986631</c:v>
                </c:pt>
                <c:pt idx="656" formatCode="[h]">
                  <c:v>0.47693287036963739</c:v>
                </c:pt>
                <c:pt idx="657" formatCode="[h]">
                  <c:v>0.47766203703940846</c:v>
                </c:pt>
                <c:pt idx="658" formatCode="[h]">
                  <c:v>0.47837962963239988</c:v>
                </c:pt>
                <c:pt idx="659" formatCode="[h]">
                  <c:v>0.479108796294895</c:v>
                </c:pt>
                <c:pt idx="660" formatCode="[h]">
                  <c:v>0.47983796296466608</c:v>
                </c:pt>
                <c:pt idx="661" formatCode="[h]">
                  <c:v>0.4805555555576575</c:v>
                </c:pt>
                <c:pt idx="662" formatCode="[h]">
                  <c:v>0.48128472222015262</c:v>
                </c:pt>
                <c:pt idx="663" formatCode="[h]">
                  <c:v>0.48201388888992369</c:v>
                </c:pt>
                <c:pt idx="664" formatCode="[h]">
                  <c:v>0.48273148148291511</c:v>
                </c:pt>
                <c:pt idx="665" formatCode="[h]">
                  <c:v>0.48346064814541023</c:v>
                </c:pt>
                <c:pt idx="666" formatCode="[h]">
                  <c:v>0.48418981481518131</c:v>
                </c:pt>
                <c:pt idx="667" formatCode="[h]">
                  <c:v>0.48490740740817273</c:v>
                </c:pt>
                <c:pt idx="668" formatCode="[h]">
                  <c:v>0.48563657407066785</c:v>
                </c:pt>
                <c:pt idx="669" formatCode="[h]">
                  <c:v>0.48635416666365927</c:v>
                </c:pt>
                <c:pt idx="670" formatCode="[h]">
                  <c:v>0.48708333333343035</c:v>
                </c:pt>
                <c:pt idx="671" formatCode="[h]">
                  <c:v>0.48781250000320142</c:v>
                </c:pt>
                <c:pt idx="672" formatCode="[h]">
                  <c:v>0.48853009258891689</c:v>
                </c:pt>
                <c:pt idx="673" formatCode="[h]">
                  <c:v>0.48925925925868796</c:v>
                </c:pt>
                <c:pt idx="674" formatCode="[h]">
                  <c:v>0.48998842592845904</c:v>
                </c:pt>
                <c:pt idx="675" formatCode="[h]">
                  <c:v>0.49070601852145046</c:v>
                </c:pt>
                <c:pt idx="676" formatCode="[h]">
                  <c:v>0.49143518518394558</c:v>
                </c:pt>
                <c:pt idx="677" formatCode="[h]">
                  <c:v>0.49216435185371665</c:v>
                </c:pt>
                <c:pt idx="678" formatCode="[h]">
                  <c:v>0.49288194444670808</c:v>
                </c:pt>
                <c:pt idx="679" formatCode="[h]">
                  <c:v>0.49361111110920319</c:v>
                </c:pt>
                <c:pt idx="680" formatCode="[h]">
                  <c:v>0.49432870370219462</c:v>
                </c:pt>
                <c:pt idx="681" formatCode="[h]">
                  <c:v>0.49505787037196569</c:v>
                </c:pt>
                <c:pt idx="682" formatCode="[h]">
                  <c:v>0.49578703703446081</c:v>
                </c:pt>
                <c:pt idx="683" formatCode="[h]">
                  <c:v>0.49650462962745223</c:v>
                </c:pt>
                <c:pt idx="684" formatCode="[h]">
                  <c:v>0.49723379629722331</c:v>
                </c:pt>
                <c:pt idx="685" formatCode="[h]">
                  <c:v>0.49796296295971842</c:v>
                </c:pt>
                <c:pt idx="686" formatCode="[h]">
                  <c:v>0.49868055555270985</c:v>
                </c:pt>
                <c:pt idx="687" formatCode="[h]">
                  <c:v>0.49940972222248092</c:v>
                </c:pt>
                <c:pt idx="688" formatCode="[h]">
                  <c:v>0.50012731481547235</c:v>
                </c:pt>
                <c:pt idx="689" formatCode="[h]">
                  <c:v>0.50085648147796746</c:v>
                </c:pt>
                <c:pt idx="690" formatCode="[h]">
                  <c:v>0.50158564814773854</c:v>
                </c:pt>
                <c:pt idx="691" formatCode="[h]">
                  <c:v>0.50230324074072996</c:v>
                </c:pt>
                <c:pt idx="692" formatCode="[h]">
                  <c:v>0.50303240741050104</c:v>
                </c:pt>
                <c:pt idx="693" formatCode="[h]">
                  <c:v>0.50376157407299615</c:v>
                </c:pt>
                <c:pt idx="694" formatCode="[h]">
                  <c:v>0.50447916666598758</c:v>
                </c:pt>
                <c:pt idx="695" formatCode="[h]">
                  <c:v>0.50520833333575865</c:v>
                </c:pt>
                <c:pt idx="696" formatCode="[h]">
                  <c:v>0.50593749999825377</c:v>
                </c:pt>
                <c:pt idx="697" formatCode="[h]">
                  <c:v>0.50665509259124519</c:v>
                </c:pt>
                <c:pt idx="698" formatCode="[h]">
                  <c:v>0.50738425926101627</c:v>
                </c:pt>
                <c:pt idx="699" formatCode="[h]">
                  <c:v>0.50811342592351139</c:v>
                </c:pt>
                <c:pt idx="700" formatCode="[h]">
                  <c:v>0.50883101851650281</c:v>
                </c:pt>
                <c:pt idx="701" formatCode="[h]">
                  <c:v>0.50956018518627388</c:v>
                </c:pt>
                <c:pt idx="702" formatCode="[h]">
                  <c:v>0.510289351848769</c:v>
                </c:pt>
                <c:pt idx="703" formatCode="[h]">
                  <c:v>0.51100694444176042</c:v>
                </c:pt>
                <c:pt idx="704" formatCode="[h]">
                  <c:v>0.5117361111115315</c:v>
                </c:pt>
                <c:pt idx="705" formatCode="[h]">
                  <c:v>0.51246527777402662</c:v>
                </c:pt>
                <c:pt idx="706" formatCode="[h]">
                  <c:v>0.51318287036701804</c:v>
                </c:pt>
                <c:pt idx="707" formatCode="[h]">
                  <c:v>0.51391203703678912</c:v>
                </c:pt>
                <c:pt idx="708" formatCode="[h]">
                  <c:v>0.51464120370656019</c:v>
                </c:pt>
                <c:pt idx="709" formatCode="[h]">
                  <c:v>0.51535879629227566</c:v>
                </c:pt>
                <c:pt idx="710" formatCode="[h]">
                  <c:v>0.51608796296204673</c:v>
                </c:pt>
                <c:pt idx="711" formatCode="[h]">
                  <c:v>0.51681712963181781</c:v>
                </c:pt>
                <c:pt idx="712" formatCode="[h]">
                  <c:v>0.51753472222480923</c:v>
                </c:pt>
                <c:pt idx="713" formatCode="[h]">
                  <c:v>0.51826388888730435</c:v>
                </c:pt>
                <c:pt idx="714" formatCode="[h]">
                  <c:v>0.51899305555707542</c:v>
                </c:pt>
                <c:pt idx="715" formatCode="[h]">
                  <c:v>0.51971064815006685</c:v>
                </c:pt>
                <c:pt idx="716" formatCode="[h]">
                  <c:v>0.52043981481256196</c:v>
                </c:pt>
                <c:pt idx="717" formatCode="[h]">
                  <c:v>0.52116898148233304</c:v>
                </c:pt>
                <c:pt idx="718" formatCode="[h]">
                  <c:v>0.52188657407532446</c:v>
                </c:pt>
                <c:pt idx="719" formatCode="[h]">
                  <c:v>0.52261574073781958</c:v>
                </c:pt>
                <c:pt idx="720" formatCode="[h]">
                  <c:v>0.52334490740759065</c:v>
                </c:pt>
                <c:pt idx="721" formatCode="[h]">
                  <c:v>0.52406250000058208</c:v>
                </c:pt>
                <c:pt idx="722" formatCode="[h]">
                  <c:v>0.52479166666307719</c:v>
                </c:pt>
                <c:pt idx="723" formatCode="[h]">
                  <c:v>0.52552083333284827</c:v>
                </c:pt>
                <c:pt idx="724" formatCode="[h]">
                  <c:v>0.52623842592583969</c:v>
                </c:pt>
                <c:pt idx="725" formatCode="[h]">
                  <c:v>0.52696759259561077</c:v>
                </c:pt>
                <c:pt idx="726" formatCode="[h]">
                  <c:v>0.52769675925810589</c:v>
                </c:pt>
                <c:pt idx="727" formatCode="[h]">
                  <c:v>0.52841435185109731</c:v>
                </c:pt>
                <c:pt idx="728" formatCode="[h]">
                  <c:v>0.52914351852086838</c:v>
                </c:pt>
                <c:pt idx="729" formatCode="[h]">
                  <c:v>0.52986111111385981</c:v>
                </c:pt>
                <c:pt idx="730" formatCode="[h]">
                  <c:v>0.53059027777635492</c:v>
                </c:pt>
                <c:pt idx="731" formatCode="[h]">
                  <c:v>0.531319444446126</c:v>
                </c:pt>
                <c:pt idx="732" formatCode="[h]">
                  <c:v>0.53203703703911742</c:v>
                </c:pt>
                <c:pt idx="733" formatCode="[h]">
                  <c:v>0.53276620370161254</c:v>
                </c:pt>
                <c:pt idx="734" formatCode="[h]">
                  <c:v>0.53349537037138361</c:v>
                </c:pt>
                <c:pt idx="735" formatCode="[h]">
                  <c:v>0.53421296296437504</c:v>
                </c:pt>
                <c:pt idx="736" formatCode="[h]">
                  <c:v>0.53494212962687016</c:v>
                </c:pt>
                <c:pt idx="737" formatCode="[h]">
                  <c:v>0.53567129629664123</c:v>
                </c:pt>
                <c:pt idx="738" formatCode="[h]">
                  <c:v>0.53638888888963265</c:v>
                </c:pt>
                <c:pt idx="739" formatCode="[h]">
                  <c:v>0.53711805555212777</c:v>
                </c:pt>
                <c:pt idx="740" formatCode="[h]">
                  <c:v>0.53784722222189885</c:v>
                </c:pt>
                <c:pt idx="741" formatCode="[h]">
                  <c:v>0.53856481481489027</c:v>
                </c:pt>
                <c:pt idx="742" formatCode="[h]">
                  <c:v>0.53929398148466134</c:v>
                </c:pt>
                <c:pt idx="743" formatCode="[h]">
                  <c:v>0.54002314814715646</c:v>
                </c:pt>
                <c:pt idx="744" formatCode="[h]">
                  <c:v>0.54074074074014788</c:v>
                </c:pt>
                <c:pt idx="745" formatCode="[h]">
                  <c:v>0.54146990740991896</c:v>
                </c:pt>
                <c:pt idx="746" formatCode="[h]">
                  <c:v>0.54219907407241408</c:v>
                </c:pt>
                <c:pt idx="747" formatCode="[h]">
                  <c:v>0.5429166666654055</c:v>
                </c:pt>
                <c:pt idx="748" formatCode="[h]">
                  <c:v>0.54364583333517658</c:v>
                </c:pt>
                <c:pt idx="749" formatCode="[h]">
                  <c:v>0.54437499999767169</c:v>
                </c:pt>
                <c:pt idx="750" formatCode="[h]">
                  <c:v>0.54509259259066312</c:v>
                </c:pt>
                <c:pt idx="751" formatCode="[h]">
                  <c:v>0.54582175926043419</c:v>
                </c:pt>
                <c:pt idx="752" formatCode="[h]">
                  <c:v>0.54659722222277196</c:v>
                </c:pt>
                <c:pt idx="753" formatCode="[h]">
                  <c:v>0.54732638888526708</c:v>
                </c:pt>
                <c:pt idx="754" formatCode="[h]">
                  <c:v>0.5480439814782585</c:v>
                </c:pt>
                <c:pt idx="755" formatCode="[h]">
                  <c:v>0.54877314814802958</c:v>
                </c:pt>
                <c:pt idx="756" formatCode="[h]">
                  <c:v>0.54950231481780065</c:v>
                </c:pt>
                <c:pt idx="757" formatCode="[h]">
                  <c:v>0.55021990740351612</c:v>
                </c:pt>
                <c:pt idx="758" formatCode="[h]">
                  <c:v>0.55094907407328719</c:v>
                </c:pt>
                <c:pt idx="759" formatCode="[h]">
                  <c:v>0.55167824074305827</c:v>
                </c:pt>
                <c:pt idx="760" formatCode="[h]">
                  <c:v>0.55239583333604969</c:v>
                </c:pt>
                <c:pt idx="761" formatCode="[h]">
                  <c:v>0.55312499999854481</c:v>
                </c:pt>
                <c:pt idx="762" formatCode="[h]">
                  <c:v>0.55385416666831588</c:v>
                </c:pt>
                <c:pt idx="763" formatCode="[h]">
                  <c:v>0.55457175926130731</c:v>
                </c:pt>
                <c:pt idx="764" formatCode="[h]">
                  <c:v>0.55530092592380242</c:v>
                </c:pt>
                <c:pt idx="765" formatCode="[h]">
                  <c:v>0.5560300925935735</c:v>
                </c:pt>
                <c:pt idx="766" formatCode="[h]">
                  <c:v>0.55674768518656492</c:v>
                </c:pt>
                <c:pt idx="767" formatCode="[h]">
                  <c:v>0.55747685184906004</c:v>
                </c:pt>
                <c:pt idx="768" formatCode="[h]">
                  <c:v>0.55820601851883112</c:v>
                </c:pt>
                <c:pt idx="769" formatCode="[h]">
                  <c:v>0.55892361111182254</c:v>
                </c:pt>
                <c:pt idx="770" formatCode="[h]">
                  <c:v>0.55965277777431766</c:v>
                </c:pt>
                <c:pt idx="771" formatCode="[h]">
                  <c:v>0.56037037036730908</c:v>
                </c:pt>
                <c:pt idx="772" formatCode="[h]">
                  <c:v>0.56109953703708015</c:v>
                </c:pt>
                <c:pt idx="773" formatCode="[h]">
                  <c:v>0.56182870370685123</c:v>
                </c:pt>
                <c:pt idx="774" formatCode="[h]">
                  <c:v>0.56254629629256669</c:v>
                </c:pt>
                <c:pt idx="775" formatCode="[h]">
                  <c:v>0.56327546296233777</c:v>
                </c:pt>
                <c:pt idx="776" formatCode="[h]">
                  <c:v>0.56400462963210884</c:v>
                </c:pt>
                <c:pt idx="777" formatCode="[h]">
                  <c:v>0.56472222222510027</c:v>
                </c:pt>
                <c:pt idx="778" formatCode="[h]">
                  <c:v>0.56545138888759539</c:v>
                </c:pt>
                <c:pt idx="779" formatCode="[h]">
                  <c:v>0.56618055555736646</c:v>
                </c:pt>
                <c:pt idx="780" formatCode="[h]">
                  <c:v>0.56689814815035788</c:v>
                </c:pt>
                <c:pt idx="781" formatCode="[h]">
                  <c:v>0.567627314812853</c:v>
                </c:pt>
                <c:pt idx="782" formatCode="[h]">
                  <c:v>0.56835648148262408</c:v>
                </c:pt>
                <c:pt idx="783" formatCode="[h]">
                  <c:v>0.5690740740756155</c:v>
                </c:pt>
                <c:pt idx="784" formatCode="[h]">
                  <c:v>0.56980324073811062</c:v>
                </c:pt>
                <c:pt idx="785" formatCode="[h]">
                  <c:v>0.57053240740788169</c:v>
                </c:pt>
                <c:pt idx="786" formatCode="[h]">
                  <c:v>0.57125000000087311</c:v>
                </c:pt>
                <c:pt idx="787" formatCode="[h]">
                  <c:v>0.57197916666336823</c:v>
                </c:pt>
                <c:pt idx="788" formatCode="[h]">
                  <c:v>0.57270833333313931</c:v>
                </c:pt>
                <c:pt idx="789" formatCode="[h]">
                  <c:v>0.57342592592613073</c:v>
                </c:pt>
                <c:pt idx="790" formatCode="[h]">
                  <c:v>0.57415509258862585</c:v>
                </c:pt>
                <c:pt idx="791" formatCode="[h]">
                  <c:v>0.57488425925839692</c:v>
                </c:pt>
                <c:pt idx="792" formatCode="[h]">
                  <c:v>0.57560185185138835</c:v>
                </c:pt>
                <c:pt idx="793" formatCode="[h]">
                  <c:v>0.57633101852115942</c:v>
                </c:pt>
                <c:pt idx="794" formatCode="[h]">
                  <c:v>0.57706018518365454</c:v>
                </c:pt>
                <c:pt idx="795" formatCode="[h]">
                  <c:v>0.57777777777664596</c:v>
                </c:pt>
                <c:pt idx="796" formatCode="[h]">
                  <c:v>0.57850694444641704</c:v>
                </c:pt>
                <c:pt idx="797" formatCode="[h]">
                  <c:v>0.57922453703940846</c:v>
                </c:pt>
                <c:pt idx="798" formatCode="[h]">
                  <c:v>0.57995370370190358</c:v>
                </c:pt>
                <c:pt idx="799" formatCode="[h]">
                  <c:v>0.58068287037167465</c:v>
                </c:pt>
                <c:pt idx="800" formatCode="[h]">
                  <c:v>0.58140046296466608</c:v>
                </c:pt>
                <c:pt idx="801" formatCode="[h]">
                  <c:v>0.58212962962716119</c:v>
                </c:pt>
                <c:pt idx="802" formatCode="[h]">
                  <c:v>0.58285879629693227</c:v>
                </c:pt>
                <c:pt idx="803" formatCode="[h]">
                  <c:v>0.58357638888992369</c:v>
                </c:pt>
                <c:pt idx="804" formatCode="[h]">
                  <c:v>0.58430555555241881</c:v>
                </c:pt>
                <c:pt idx="805" formatCode="[h]">
                  <c:v>0.58503472222218988</c:v>
                </c:pt>
                <c:pt idx="806" formatCode="[h]">
                  <c:v>0.58575231481518131</c:v>
                </c:pt>
                <c:pt idx="807" formatCode="[h]">
                  <c:v>0.58648148147767643</c:v>
                </c:pt>
                <c:pt idx="808" formatCode="[h]">
                  <c:v>0.58725694444729015</c:v>
                </c:pt>
                <c:pt idx="809" formatCode="[h]">
                  <c:v>0.58798611110978527</c:v>
                </c:pt>
                <c:pt idx="810" formatCode="[h]">
                  <c:v>0.58871527777955635</c:v>
                </c:pt>
                <c:pt idx="811" formatCode="[h]">
                  <c:v>0.58943287037254777</c:v>
                </c:pt>
                <c:pt idx="812" formatCode="[h]">
                  <c:v>0.59016203703504289</c:v>
                </c:pt>
                <c:pt idx="813" formatCode="[h]">
                  <c:v>0.59087962962803431</c:v>
                </c:pt>
                <c:pt idx="814" formatCode="[h]">
                  <c:v>0.59160879629780538</c:v>
                </c:pt>
                <c:pt idx="815" formatCode="[h]">
                  <c:v>0.5923379629603005</c:v>
                </c:pt>
                <c:pt idx="816" formatCode="[h]">
                  <c:v>0.59305555555329192</c:v>
                </c:pt>
                <c:pt idx="817" formatCode="[h]">
                  <c:v>0.593784722223063</c:v>
                </c:pt>
                <c:pt idx="818" formatCode="[h]">
                  <c:v>0.59451388888555812</c:v>
                </c:pt>
                <c:pt idx="819" formatCode="[h]">
                  <c:v>0.59523148147854954</c:v>
                </c:pt>
                <c:pt idx="820" formatCode="[h]">
                  <c:v>0.59596064814832062</c:v>
                </c:pt>
                <c:pt idx="821" formatCode="[h]">
                  <c:v>0.59668981481081573</c:v>
                </c:pt>
                <c:pt idx="822" formatCode="[h]">
                  <c:v>0.59740740740380716</c:v>
                </c:pt>
                <c:pt idx="823" formatCode="[h]">
                  <c:v>0.59813657407357823</c:v>
                </c:pt>
                <c:pt idx="824" formatCode="[h]">
                  <c:v>0.59886574074334931</c:v>
                </c:pt>
                <c:pt idx="825" formatCode="[h]">
                  <c:v>0.59958333333634073</c:v>
                </c:pt>
                <c:pt idx="826" formatCode="[h]">
                  <c:v>0.60031249999883585</c:v>
                </c:pt>
                <c:pt idx="827" formatCode="[h]">
                  <c:v>0.60104166666860692</c:v>
                </c:pt>
                <c:pt idx="828" formatCode="[h]">
                  <c:v>0.60175925926159834</c:v>
                </c:pt>
                <c:pt idx="829" formatCode="[h]">
                  <c:v>0.60248842592409346</c:v>
                </c:pt>
                <c:pt idx="830" formatCode="[h]">
                  <c:v>0.60321759259386454</c:v>
                </c:pt>
                <c:pt idx="831" formatCode="[h]">
                  <c:v>0.60393518518685596</c:v>
                </c:pt>
                <c:pt idx="832" formatCode="[h]">
                  <c:v>0.60466435184935108</c:v>
                </c:pt>
                <c:pt idx="833" formatCode="[h]">
                  <c:v>0.6053819444423425</c:v>
                </c:pt>
                <c:pt idx="834" formatCode="[h]">
                  <c:v>0.60611111111211358</c:v>
                </c:pt>
                <c:pt idx="835" formatCode="[h]">
                  <c:v>0.60684027777460869</c:v>
                </c:pt>
                <c:pt idx="836" formatCode="[h]">
                  <c:v>0.60755787036760012</c:v>
                </c:pt>
                <c:pt idx="837" formatCode="[h]">
                  <c:v>0.60828703703737119</c:v>
                </c:pt>
                <c:pt idx="838" formatCode="[h]">
                  <c:v>0.60901620369986631</c:v>
                </c:pt>
                <c:pt idx="839" formatCode="[h]">
                  <c:v>0.60973379629285773</c:v>
                </c:pt>
                <c:pt idx="840" formatCode="[h]">
                  <c:v>0.61046296296262881</c:v>
                </c:pt>
                <c:pt idx="841" formatCode="[h]">
                  <c:v>0.61119212963239988</c:v>
                </c:pt>
                <c:pt idx="842" formatCode="[h]">
                  <c:v>0.61190972222539131</c:v>
                </c:pt>
                <c:pt idx="843" formatCode="[h]">
                  <c:v>0.61263888888788642</c:v>
                </c:pt>
                <c:pt idx="844" formatCode="[h]">
                  <c:v>0.6133680555576575</c:v>
                </c:pt>
                <c:pt idx="845" formatCode="[h]">
                  <c:v>0.61408564815064892</c:v>
                </c:pt>
                <c:pt idx="846" formatCode="[h]">
                  <c:v>0.61481481481314404</c:v>
                </c:pt>
                <c:pt idx="847" formatCode="[h]">
                  <c:v>0.61553240740613546</c:v>
                </c:pt>
                <c:pt idx="848" formatCode="[h]">
                  <c:v>0.61626157407590654</c:v>
                </c:pt>
                <c:pt idx="849" formatCode="[h]">
                  <c:v>0.61699074073840166</c:v>
                </c:pt>
                <c:pt idx="850" formatCode="[h]">
                  <c:v>0.61770833333139308</c:v>
                </c:pt>
                <c:pt idx="851" formatCode="[h]">
                  <c:v>0.61843750000116415</c:v>
                </c:pt>
                <c:pt idx="852" formatCode="[h]">
                  <c:v>0.61916666666365927</c:v>
                </c:pt>
                <c:pt idx="853" formatCode="[h]">
                  <c:v>0.61988425925665069</c:v>
                </c:pt>
                <c:pt idx="854" formatCode="[h]">
                  <c:v>0.62061342592642177</c:v>
                </c:pt>
                <c:pt idx="855" formatCode="[h]">
                  <c:v>0.62134259258891689</c:v>
                </c:pt>
                <c:pt idx="856" formatCode="[h]">
                  <c:v>0.62206018518190831</c:v>
                </c:pt>
                <c:pt idx="857" formatCode="[h]">
                  <c:v>0.62278935185167938</c:v>
                </c:pt>
                <c:pt idx="858" formatCode="[h]">
                  <c:v>0.62350694444467081</c:v>
                </c:pt>
                <c:pt idx="859" formatCode="[h]">
                  <c:v>0.62423611110716593</c:v>
                </c:pt>
                <c:pt idx="860" formatCode="[h]">
                  <c:v>0.624965277776937</c:v>
                </c:pt>
                <c:pt idx="861" formatCode="[h]">
                  <c:v>0.62568287036992842</c:v>
                </c:pt>
                <c:pt idx="862" formatCode="[h]">
                  <c:v>0.6264120370396995</c:v>
                </c:pt>
                <c:pt idx="863" formatCode="[h]">
                  <c:v>0.62714120370219462</c:v>
                </c:pt>
                <c:pt idx="864" formatCode="[h]">
                  <c:v>0.62785879629518604</c:v>
                </c:pt>
                <c:pt idx="865" formatCode="[h]">
                  <c:v>0.62858796296495711</c:v>
                </c:pt>
                <c:pt idx="866" formatCode="[h]">
                  <c:v>0.62931712962745223</c:v>
                </c:pt>
                <c:pt idx="867" formatCode="[h]">
                  <c:v>0.63003472222044365</c:v>
                </c:pt>
                <c:pt idx="868" formatCode="[h]">
                  <c:v>0.63076388889021473</c:v>
                </c:pt>
                <c:pt idx="869" formatCode="[h]">
                  <c:v>0.63149305555270985</c:v>
                </c:pt>
                <c:pt idx="870" formatCode="[h]">
                  <c:v>0.63221064814570127</c:v>
                </c:pt>
                <c:pt idx="871" formatCode="[h]">
                  <c:v>0.63293981481547235</c:v>
                </c:pt>
                <c:pt idx="872" formatCode="[h]">
                  <c:v>0.63366898147796746</c:v>
                </c:pt>
                <c:pt idx="873" formatCode="[h]">
                  <c:v>0.63438657407095889</c:v>
                </c:pt>
                <c:pt idx="874" formatCode="[h]">
                  <c:v>0.63511574074072996</c:v>
                </c:pt>
                <c:pt idx="875" formatCode="[h]">
                  <c:v>0.63584490741050104</c:v>
                </c:pt>
                <c:pt idx="876" formatCode="[h]">
                  <c:v>0.6365624999962165</c:v>
                </c:pt>
                <c:pt idx="877" formatCode="[h]">
                  <c:v>0.63729166666598758</c:v>
                </c:pt>
                <c:pt idx="878" formatCode="[h]">
                  <c:v>0.63802083333575865</c:v>
                </c:pt>
                <c:pt idx="879" formatCode="[h]">
                  <c:v>0.63873842592875008</c:v>
                </c:pt>
                <c:pt idx="880" formatCode="[h]">
                  <c:v>0.63946759259124519</c:v>
                </c:pt>
                <c:pt idx="881" formatCode="[h]">
                  <c:v>0.64018518518423662</c:v>
                </c:pt>
                <c:pt idx="882" formatCode="[h]">
                  <c:v>0.64091435185400769</c:v>
                </c:pt>
                <c:pt idx="883" formatCode="[h]">
                  <c:v>0.64164351851650281</c:v>
                </c:pt>
                <c:pt idx="884" formatCode="[h]">
                  <c:v>0.64236111110949423</c:v>
                </c:pt>
                <c:pt idx="885" formatCode="[h]">
                  <c:v>0.64309027777926531</c:v>
                </c:pt>
                <c:pt idx="886" formatCode="[h]">
                  <c:v>0.64381944444176042</c:v>
                </c:pt>
                <c:pt idx="887" formatCode="[h]">
                  <c:v>0.64453703703475185</c:v>
                </c:pt>
                <c:pt idx="888" formatCode="[h]">
                  <c:v>0.64526620370452292</c:v>
                </c:pt>
                <c:pt idx="889" formatCode="[h]">
                  <c:v>0.64599537036701804</c:v>
                </c:pt>
                <c:pt idx="890" formatCode="[h]">
                  <c:v>0.64671296296000946</c:v>
                </c:pt>
                <c:pt idx="891" formatCode="[h]">
                  <c:v>0.64744212962978054</c:v>
                </c:pt>
                <c:pt idx="892" formatCode="[h]">
                  <c:v>0.64817129629227566</c:v>
                </c:pt>
                <c:pt idx="893" formatCode="[h]">
                  <c:v>0.64888888888526708</c:v>
                </c:pt>
                <c:pt idx="894" formatCode="[h]">
                  <c:v>0.64961805555503815</c:v>
                </c:pt>
                <c:pt idx="895" formatCode="[h]">
                  <c:v>0.65033564814802958</c:v>
                </c:pt>
                <c:pt idx="896" formatCode="[h]">
                  <c:v>0.65106481481780065</c:v>
                </c:pt>
                <c:pt idx="897" formatCode="[h]">
                  <c:v>0.65179398148029577</c:v>
                </c:pt>
                <c:pt idx="898" formatCode="[h]">
                  <c:v>0.65251157407328719</c:v>
                </c:pt>
                <c:pt idx="899" formatCode="[h]">
                  <c:v>0.65324074074305827</c:v>
                </c:pt>
                <c:pt idx="900" formatCode="[h]">
                  <c:v>0.65396990740555339</c:v>
                </c:pt>
                <c:pt idx="901" formatCode="[h]">
                  <c:v>0.65468749999854481</c:v>
                </c:pt>
                <c:pt idx="902" formatCode="[h]">
                  <c:v>0.65541666666831588</c:v>
                </c:pt>
                <c:pt idx="903" formatCode="[h]">
                  <c:v>0.656145833330811</c:v>
                </c:pt>
                <c:pt idx="904" formatCode="[h]">
                  <c:v>0.65686342592380242</c:v>
                </c:pt>
                <c:pt idx="905" formatCode="[h]">
                  <c:v>0.6575925925935735</c:v>
                </c:pt>
                <c:pt idx="906" formatCode="[h]">
                  <c:v>0.65832175925606862</c:v>
                </c:pt>
                <c:pt idx="907" formatCode="[h]">
                  <c:v>0.65903935184906004</c:v>
                </c:pt>
                <c:pt idx="908" formatCode="[h]">
                  <c:v>0.65976851851883112</c:v>
                </c:pt>
                <c:pt idx="909" formatCode="[h]">
                  <c:v>0.66049768518132623</c:v>
                </c:pt>
                <c:pt idx="910" formatCode="[h]">
                  <c:v>0.66121527777431766</c:v>
                </c:pt>
                <c:pt idx="911" formatCode="[h]">
                  <c:v>0.66194444444408873</c:v>
                </c:pt>
                <c:pt idx="912" formatCode="[h]">
                  <c:v>0.66266203703708015</c:v>
                </c:pt>
                <c:pt idx="913" formatCode="[h]">
                  <c:v>0.66339120370685123</c:v>
                </c:pt>
                <c:pt idx="914" formatCode="[h]">
                  <c:v>0.66412037036934635</c:v>
                </c:pt>
                <c:pt idx="915" formatCode="[h]">
                  <c:v>0.66483796296233777</c:v>
                </c:pt>
                <c:pt idx="916" formatCode="[h]">
                  <c:v>0.66556712963210884</c:v>
                </c:pt>
                <c:pt idx="917" formatCode="[h]">
                  <c:v>0.66629629629460396</c:v>
                </c:pt>
                <c:pt idx="918" formatCode="[h]">
                  <c:v>0.66701388888759539</c:v>
                </c:pt>
                <c:pt idx="919" formatCode="[h]">
                  <c:v>0.66774305555736646</c:v>
                </c:pt>
                <c:pt idx="920" formatCode="[h]">
                  <c:v>0.66847222221986158</c:v>
                </c:pt>
                <c:pt idx="921" formatCode="[h]">
                  <c:v>0.669189814812853</c:v>
                </c:pt>
                <c:pt idx="922" formatCode="[h]">
                  <c:v>0.66991898148262408</c:v>
                </c:pt>
                <c:pt idx="923" formatCode="[h]">
                  <c:v>0.67064814814511919</c:v>
                </c:pt>
                <c:pt idx="924" formatCode="[h]">
                  <c:v>0.67136574073811062</c:v>
                </c:pt>
                <c:pt idx="925" formatCode="[h]">
                  <c:v>0.67209490740788169</c:v>
                </c:pt>
                <c:pt idx="926" formatCode="[h]">
                  <c:v>0.67282407407037681</c:v>
                </c:pt>
                <c:pt idx="927" formatCode="[h]">
                  <c:v>0.67354166666336823</c:v>
                </c:pt>
                <c:pt idx="928" formatCode="[h]">
                  <c:v>0.67427083333313931</c:v>
                </c:pt>
                <c:pt idx="929" formatCode="[h]">
                  <c:v>0.67498842592613073</c:v>
                </c:pt>
                <c:pt idx="930" formatCode="[h]">
                  <c:v>0.67571759258862585</c:v>
                </c:pt>
                <c:pt idx="931" formatCode="[h]">
                  <c:v>0.67644675925839692</c:v>
                </c:pt>
                <c:pt idx="932" formatCode="[h]">
                  <c:v>0.67716435185138835</c:v>
                </c:pt>
                <c:pt idx="933" formatCode="[h]">
                  <c:v>0.67789351852115942</c:v>
                </c:pt>
                <c:pt idx="934" formatCode="[h]">
                  <c:v>0.67862268518365454</c:v>
                </c:pt>
                <c:pt idx="935" formatCode="[h]">
                  <c:v>0.67934027777664596</c:v>
                </c:pt>
                <c:pt idx="936" formatCode="[h]">
                  <c:v>0.68006944444641704</c:v>
                </c:pt>
                <c:pt idx="937" formatCode="[h]">
                  <c:v>0.68079861110891216</c:v>
                </c:pt>
                <c:pt idx="938" formatCode="[h]">
                  <c:v>0.68151620370190358</c:v>
                </c:pt>
                <c:pt idx="939" formatCode="[h]">
                  <c:v>0.68224537037167465</c:v>
                </c:pt>
                <c:pt idx="940" formatCode="[h]">
                  <c:v>0.68297453703416977</c:v>
                </c:pt>
                <c:pt idx="941" formatCode="[h]">
                  <c:v>0.68369212962716119</c:v>
                </c:pt>
                <c:pt idx="942" formatCode="[h]">
                  <c:v>0.68442129629693227</c:v>
                </c:pt>
                <c:pt idx="943" formatCode="[h]">
                  <c:v>0.68515046295942739</c:v>
                </c:pt>
                <c:pt idx="944" formatCode="[h]">
                  <c:v>0.68586805555241881</c:v>
                </c:pt>
                <c:pt idx="945" formatCode="[h]">
                  <c:v>0.68659722222218988</c:v>
                </c:pt>
                <c:pt idx="946" formatCode="[h]">
                  <c:v>0.68731481481518131</c:v>
                </c:pt>
                <c:pt idx="947" formatCode="[h]">
                  <c:v>0.68804398147767643</c:v>
                </c:pt>
                <c:pt idx="948" formatCode="[h]">
                  <c:v>0.6887731481474475</c:v>
                </c:pt>
                <c:pt idx="949" formatCode="[h]">
                  <c:v>0.68949074074043892</c:v>
                </c:pt>
                <c:pt idx="950" formatCode="[h]">
                  <c:v>0.69021990741021</c:v>
                </c:pt>
                <c:pt idx="951" formatCode="[h]">
                  <c:v>0.69094907407270512</c:v>
                </c:pt>
                <c:pt idx="952" formatCode="[h]">
                  <c:v>0.69166666666569654</c:v>
                </c:pt>
                <c:pt idx="953" formatCode="[h]">
                  <c:v>0.69239583333546761</c:v>
                </c:pt>
                <c:pt idx="954" formatCode="[h]">
                  <c:v>0.69312499999796273</c:v>
                </c:pt>
                <c:pt idx="955" formatCode="[h]">
                  <c:v>0.69384259259095415</c:v>
                </c:pt>
                <c:pt idx="956" formatCode="[h]">
                  <c:v>0.69457175926072523</c:v>
                </c:pt>
                <c:pt idx="957" formatCode="[h]">
                  <c:v>0.69530092592322035</c:v>
                </c:pt>
                <c:pt idx="958" formatCode="[h]">
                  <c:v>0.69601851851621177</c:v>
                </c:pt>
                <c:pt idx="959" formatCode="[h]">
                  <c:v>0.69674768518598285</c:v>
                </c:pt>
                <c:pt idx="960" formatCode="[h]">
                  <c:v>0.69746527777897427</c:v>
                </c:pt>
                <c:pt idx="961" formatCode="[h]">
                  <c:v>0.69819444444146939</c:v>
                </c:pt>
                <c:pt idx="962" formatCode="[h]">
                  <c:v>0.69892361111124046</c:v>
                </c:pt>
                <c:pt idx="963" formatCode="[h]">
                  <c:v>0.69964120370423188</c:v>
                </c:pt>
                <c:pt idx="964" formatCode="[h]">
                  <c:v>0.700370370366727</c:v>
                </c:pt>
                <c:pt idx="965" formatCode="[h]">
                  <c:v>0.70109953703649808</c:v>
                </c:pt>
                <c:pt idx="966" formatCode="[h]">
                  <c:v>0.7018171296294895</c:v>
                </c:pt>
                <c:pt idx="967" formatCode="[h]">
                  <c:v>0.70254629629926058</c:v>
                </c:pt>
                <c:pt idx="968" formatCode="[h]">
                  <c:v>0.70327546296175569</c:v>
                </c:pt>
                <c:pt idx="969" formatCode="[h]">
                  <c:v>0.70399305555474712</c:v>
                </c:pt>
                <c:pt idx="970" formatCode="[h]">
                  <c:v>0.70472222222451819</c:v>
                </c:pt>
                <c:pt idx="971" formatCode="[h]">
                  <c:v>0.70545138888701331</c:v>
                </c:pt>
                <c:pt idx="972" formatCode="[h]">
                  <c:v>0.70616898148000473</c:v>
                </c:pt>
                <c:pt idx="973" formatCode="[h]">
                  <c:v>0.70689814814977581</c:v>
                </c:pt>
                <c:pt idx="974" formatCode="[h]">
                  <c:v>0.70762731481227092</c:v>
                </c:pt>
                <c:pt idx="975" formatCode="[h]">
                  <c:v>0.70834490740526235</c:v>
                </c:pt>
                <c:pt idx="976" formatCode="[h]">
                  <c:v>0.70907407407503342</c:v>
                </c:pt>
                <c:pt idx="977" formatCode="[h]">
                  <c:v>0.70980324073752854</c:v>
                </c:pt>
                <c:pt idx="978" formatCode="[h]">
                  <c:v>0.71052083333051996</c:v>
                </c:pt>
                <c:pt idx="979" formatCode="[h]">
                  <c:v>0.71125000000029104</c:v>
                </c:pt>
                <c:pt idx="980" formatCode="[h]">
                  <c:v>0.71197916666278616</c:v>
                </c:pt>
                <c:pt idx="981" formatCode="[h]">
                  <c:v>0.71269675925577758</c:v>
                </c:pt>
                <c:pt idx="982" formatCode="[h]">
                  <c:v>0.71342592592554865</c:v>
                </c:pt>
                <c:pt idx="983" formatCode="[h]">
                  <c:v>0.71415509259531973</c:v>
                </c:pt>
                <c:pt idx="984" formatCode="[h]">
                  <c:v>0.71487268518831115</c:v>
                </c:pt>
                <c:pt idx="985" formatCode="[h]">
                  <c:v>0.71560185185080627</c:v>
                </c:pt>
                <c:pt idx="986" formatCode="[h]">
                  <c:v>0.71631944444379769</c:v>
                </c:pt>
                <c:pt idx="987" formatCode="[h]">
                  <c:v>0.71704861111356877</c:v>
                </c:pt>
                <c:pt idx="988" formatCode="[h]">
                  <c:v>0.71777777777606389</c:v>
                </c:pt>
                <c:pt idx="989" formatCode="[h]">
                  <c:v>0.71849537036905531</c:v>
                </c:pt>
                <c:pt idx="990" formatCode="[h]">
                  <c:v>0.71922453703882638</c:v>
                </c:pt>
                <c:pt idx="991" formatCode="[h]">
                  <c:v>0.7199537037013215</c:v>
                </c:pt>
                <c:pt idx="992" formatCode="[h]">
                  <c:v>0.72067129629431292</c:v>
                </c:pt>
                <c:pt idx="993" formatCode="[h]">
                  <c:v>0.721400462964084</c:v>
                </c:pt>
                <c:pt idx="994" formatCode="[h]">
                  <c:v>0.72212962962657912</c:v>
                </c:pt>
                <c:pt idx="995" formatCode="[h]">
                  <c:v>0.72284722221957054</c:v>
                </c:pt>
                <c:pt idx="996" formatCode="[h]">
                  <c:v>0.72357638888934162</c:v>
                </c:pt>
                <c:pt idx="997" formatCode="[h]">
                  <c:v>0.72430555555183673</c:v>
                </c:pt>
                <c:pt idx="998" formatCode="[h]">
                  <c:v>0.72502314814482816</c:v>
                </c:pt>
                <c:pt idx="999" formatCode="[h]">
                  <c:v>0.72575231481459923</c:v>
                </c:pt>
                <c:pt idx="1000" formatCode="[h]">
                  <c:v>0.72648148148437031</c:v>
                </c:pt>
                <c:pt idx="1001" formatCode="[h]">
                  <c:v>0.72719907407008577</c:v>
                </c:pt>
                <c:pt idx="1002" formatCode="[h]">
                  <c:v>0.72792824073985685</c:v>
                </c:pt>
                <c:pt idx="1003" formatCode="[h]">
                  <c:v>0.72864583333284827</c:v>
                </c:pt>
                <c:pt idx="1004" formatCode="[h]">
                  <c:v>0.72937500000261934</c:v>
                </c:pt>
                <c:pt idx="1005" formatCode="[h]">
                  <c:v>0.73010416666511446</c:v>
                </c:pt>
                <c:pt idx="1006" formatCode="[h]">
                  <c:v>0.73082175925810589</c:v>
                </c:pt>
                <c:pt idx="1007" formatCode="[h]">
                  <c:v>0.73155092592787696</c:v>
                </c:pt>
                <c:pt idx="1008" formatCode="[h]">
                  <c:v>0.73228009259037208</c:v>
                </c:pt>
                <c:pt idx="1009" formatCode="[h]">
                  <c:v>0.7329976851833635</c:v>
                </c:pt>
                <c:pt idx="1010" formatCode="[h]">
                  <c:v>0.73372685185313458</c:v>
                </c:pt>
                <c:pt idx="1011" formatCode="[h]">
                  <c:v>0.73445601851562969</c:v>
                </c:pt>
                <c:pt idx="1012" formatCode="[h]">
                  <c:v>0.73517361110862112</c:v>
                </c:pt>
                <c:pt idx="1013" formatCode="[h]">
                  <c:v>0.73590277777839219</c:v>
                </c:pt>
                <c:pt idx="1014" formatCode="[h]">
                  <c:v>0.73663194444088731</c:v>
                </c:pt>
                <c:pt idx="1015" formatCode="[h]">
                  <c:v>0.73734953703387873</c:v>
                </c:pt>
                <c:pt idx="1016" formatCode="[h]">
                  <c:v>0.73807870370364981</c:v>
                </c:pt>
                <c:pt idx="1017" formatCode="[h]">
                  <c:v>0.73880787037342088</c:v>
                </c:pt>
                <c:pt idx="1018" formatCode="[h]">
                  <c:v>0.73952546295913635</c:v>
                </c:pt>
                <c:pt idx="1019" formatCode="[h]">
                  <c:v>0.74025462962890742</c:v>
                </c:pt>
                <c:pt idx="1020" formatCode="[h]">
                  <c:v>0.74097222222189885</c:v>
                </c:pt>
                <c:pt idx="1021" formatCode="[h]">
                  <c:v>0.74170138889166992</c:v>
                </c:pt>
                <c:pt idx="1022" formatCode="[h]">
                  <c:v>0.74243055555416504</c:v>
                </c:pt>
                <c:pt idx="1023" formatCode="[h]">
                  <c:v>0.74314814814715646</c:v>
                </c:pt>
                <c:pt idx="1024" formatCode="[h]">
                  <c:v>0.74387731481692754</c:v>
                </c:pt>
                <c:pt idx="1025" formatCode="[h]">
                  <c:v>0.74460648147942265</c:v>
                </c:pt>
                <c:pt idx="1026" formatCode="[h]">
                  <c:v>0.74532407407241408</c:v>
                </c:pt>
                <c:pt idx="1027" formatCode="[h]">
                  <c:v>0.74605324074218515</c:v>
                </c:pt>
                <c:pt idx="1028" formatCode="[h]">
                  <c:v>0.74677083333517658</c:v>
                </c:pt>
                <c:pt idx="1029" formatCode="[h]">
                  <c:v>0.74749999999767169</c:v>
                </c:pt>
                <c:pt idx="1030" formatCode="[h]">
                  <c:v>0.74822916666744277</c:v>
                </c:pt>
                <c:pt idx="1031" formatCode="[h]">
                  <c:v>0.74894675926043419</c:v>
                </c:pt>
                <c:pt idx="1032" formatCode="[h]">
                  <c:v>0.74967592592292931</c:v>
                </c:pt>
                <c:pt idx="1033" formatCode="[h]">
                  <c:v>0.75040509259270038</c:v>
                </c:pt>
                <c:pt idx="1034" formatCode="[h]">
                  <c:v>0.75112268518569181</c:v>
                </c:pt>
                <c:pt idx="1035" formatCode="[h]">
                  <c:v>0.75185185184818693</c:v>
                </c:pt>
                <c:pt idx="1036" formatCode="[h]">
                  <c:v>0.752581018517958</c:v>
                </c:pt>
                <c:pt idx="1037" formatCode="[h]">
                  <c:v>0.75329861111094942</c:v>
                </c:pt>
                <c:pt idx="1038" formatCode="[h]">
                  <c:v>0.7540277777807205</c:v>
                </c:pt>
                <c:pt idx="1039" formatCode="[h]">
                  <c:v>0.75474537036643596</c:v>
                </c:pt>
                <c:pt idx="1040" formatCode="[h]">
                  <c:v>0.75547453703620704</c:v>
                </c:pt>
                <c:pt idx="1041" formatCode="[h]">
                  <c:v>0.75620370370597811</c:v>
                </c:pt>
                <c:pt idx="1042" formatCode="[h]">
                  <c:v>0.75692129629896954</c:v>
                </c:pt>
                <c:pt idx="1043" formatCode="[h]">
                  <c:v>0.75765046296146465</c:v>
                </c:pt>
                <c:pt idx="1044" formatCode="[h]">
                  <c:v>0.75837962963123573</c:v>
                </c:pt>
                <c:pt idx="1045" formatCode="[h]">
                  <c:v>0.75909722222422715</c:v>
                </c:pt>
                <c:pt idx="1046" formatCode="[h]">
                  <c:v>0.75982638888672227</c:v>
                </c:pt>
                <c:pt idx="1047" formatCode="[h]">
                  <c:v>0.76054398147971369</c:v>
                </c:pt>
                <c:pt idx="1048" formatCode="[h]">
                  <c:v>0.76127314814948477</c:v>
                </c:pt>
                <c:pt idx="1049" formatCode="[h]">
                  <c:v>0.76200231481197989</c:v>
                </c:pt>
                <c:pt idx="1050" formatCode="[h]">
                  <c:v>0.76271990740497131</c:v>
                </c:pt>
                <c:pt idx="1051" formatCode="[h]">
                  <c:v>0.76344907407474238</c:v>
                </c:pt>
                <c:pt idx="1052" formatCode="[h]">
                  <c:v>0.7641782407372375</c:v>
                </c:pt>
                <c:pt idx="1053" formatCode="[h]">
                  <c:v>0.76489583333022892</c:v>
                </c:pt>
                <c:pt idx="1054" formatCode="[h]">
                  <c:v>0.765625</c:v>
                </c:pt>
                <c:pt idx="1055" formatCode="[h]">
                  <c:v>0.76635416666977108</c:v>
                </c:pt>
                <c:pt idx="1056" formatCode="[h]">
                  <c:v>0.76707175925548654</c:v>
                </c:pt>
                <c:pt idx="1057" formatCode="[h]">
                  <c:v>0.76780092592525762</c:v>
                </c:pt>
                <c:pt idx="1058" formatCode="[h]">
                  <c:v>0.76851851851824904</c:v>
                </c:pt>
                <c:pt idx="1059" formatCode="[h]">
                  <c:v>0.76924768518802011</c:v>
                </c:pt>
                <c:pt idx="1060" formatCode="[h]">
                  <c:v>0.76997685185051523</c:v>
                </c:pt>
                <c:pt idx="1061" formatCode="[h]">
                  <c:v>0.77069444444350665</c:v>
                </c:pt>
                <c:pt idx="1062" formatCode="[h]">
                  <c:v>0.77142361111327773</c:v>
                </c:pt>
                <c:pt idx="1063" formatCode="[h]">
                  <c:v>0.77215277777577285</c:v>
                </c:pt>
                <c:pt idx="1064" formatCode="[h]">
                  <c:v>0.77287037036876427</c:v>
                </c:pt>
                <c:pt idx="1065" formatCode="[h]">
                  <c:v>0.77359953703853535</c:v>
                </c:pt>
                <c:pt idx="1066" formatCode="[h]">
                  <c:v>0.77432870370103046</c:v>
                </c:pt>
                <c:pt idx="1067" formatCode="[h]">
                  <c:v>0.77504629629402189</c:v>
                </c:pt>
                <c:pt idx="1068" formatCode="[h]">
                  <c:v>0.77577546296379296</c:v>
                </c:pt>
                <c:pt idx="1069" formatCode="[h]">
                  <c:v>0.77649305555678438</c:v>
                </c:pt>
                <c:pt idx="1070" formatCode="[h]">
                  <c:v>0.7772222222192795</c:v>
                </c:pt>
                <c:pt idx="1071" formatCode="[h]">
                  <c:v>0.77795138888905058</c:v>
                </c:pt>
                <c:pt idx="1072" formatCode="[h]">
                  <c:v>0.778668981482042</c:v>
                </c:pt>
                <c:pt idx="1073" formatCode="[h]">
                  <c:v>0.77939814814453712</c:v>
                </c:pt>
                <c:pt idx="1074" formatCode="[h]">
                  <c:v>0.78012731481430819</c:v>
                </c:pt>
                <c:pt idx="1075" formatCode="[h]">
                  <c:v>0.78084490740729962</c:v>
                </c:pt>
                <c:pt idx="1076" formatCode="[h]">
                  <c:v>0.78157407407707069</c:v>
                </c:pt>
                <c:pt idx="1077" formatCode="[h]">
                  <c:v>0.78230324073956581</c:v>
                </c:pt>
                <c:pt idx="1078" formatCode="[h]">
                  <c:v>0.78302083333255723</c:v>
                </c:pt>
                <c:pt idx="1079" formatCode="[h]">
                  <c:v>0.78375000000232831</c:v>
                </c:pt>
                <c:pt idx="1080" formatCode="[h]">
                  <c:v>0.78446759259531973</c:v>
                </c:pt>
                <c:pt idx="1081" formatCode="[h]">
                  <c:v>0.78519675925781485</c:v>
                </c:pt>
                <c:pt idx="1082" formatCode="[h]">
                  <c:v>0.78592592592758592</c:v>
                </c:pt>
                <c:pt idx="1083" formatCode="[h]">
                  <c:v>0.78664351852057735</c:v>
                </c:pt>
                <c:pt idx="1084" formatCode="[h]">
                  <c:v>0.78737268518307246</c:v>
                </c:pt>
                <c:pt idx="1085" formatCode="[h]">
                  <c:v>0.78809027777606389</c:v>
                </c:pt>
                <c:pt idx="1086" formatCode="[h]">
                  <c:v>0.78881944444583496</c:v>
                </c:pt>
                <c:pt idx="1087" formatCode="[h]">
                  <c:v>0.78954861110833008</c:v>
                </c:pt>
                <c:pt idx="1088" formatCode="[h]">
                  <c:v>0.7902662037013215</c:v>
                </c:pt>
                <c:pt idx="1089" formatCode="[h]">
                  <c:v>0.79099537037109258</c:v>
                </c:pt>
                <c:pt idx="1090" formatCode="[h]">
                  <c:v>0.79172453703358769</c:v>
                </c:pt>
                <c:pt idx="1091" formatCode="[h]">
                  <c:v>0.79244212962657912</c:v>
                </c:pt>
                <c:pt idx="1092" formatCode="[h]">
                  <c:v>0.79317129629635019</c:v>
                </c:pt>
                <c:pt idx="1093" formatCode="[h]">
                  <c:v>0.79390046296612127</c:v>
                </c:pt>
                <c:pt idx="1094" formatCode="[h]">
                  <c:v>0.79461805555183673</c:v>
                </c:pt>
                <c:pt idx="1095" formatCode="[h]">
                  <c:v>0.79534722222160781</c:v>
                </c:pt>
                <c:pt idx="1096" formatCode="[h]">
                  <c:v>0.79607638889137888</c:v>
                </c:pt>
                <c:pt idx="1097" formatCode="[h]">
                  <c:v>0.79679398148437031</c:v>
                </c:pt>
                <c:pt idx="1098" formatCode="[h]">
                  <c:v>0.79752314814686542</c:v>
                </c:pt>
                <c:pt idx="1099" formatCode="[h]">
                  <c:v>0.7982523148166365</c:v>
                </c:pt>
                <c:pt idx="1100" formatCode="[h]">
                  <c:v>0.79896990740962792</c:v>
                </c:pt>
                <c:pt idx="1101" formatCode="[h]">
                  <c:v>0.79969907407212304</c:v>
                </c:pt>
                <c:pt idx="1102" formatCode="[h]">
                  <c:v>0.80041666666511446</c:v>
                </c:pt>
                <c:pt idx="1103" formatCode="[h]">
                  <c:v>0.80114583333488554</c:v>
                </c:pt>
                <c:pt idx="1104" formatCode="[h]">
                  <c:v>0.80187499999738066</c:v>
                </c:pt>
                <c:pt idx="1105" formatCode="[h]">
                  <c:v>0.80259259259037208</c:v>
                </c:pt>
                <c:pt idx="1106" formatCode="[h]">
                  <c:v>0.80332175926014315</c:v>
                </c:pt>
                <c:pt idx="1107" formatCode="[h]">
                  <c:v>0.80405092592263827</c:v>
                </c:pt>
                <c:pt idx="1108" formatCode="[h]">
                  <c:v>0.80476851851562969</c:v>
                </c:pt>
                <c:pt idx="1109" formatCode="[h]">
                  <c:v>0.80549768518540077</c:v>
                </c:pt>
                <c:pt idx="1110" formatCode="[h]">
                  <c:v>0.80622685184789589</c:v>
                </c:pt>
                <c:pt idx="1111" formatCode="[h]">
                  <c:v>0.80694444444088731</c:v>
                </c:pt>
                <c:pt idx="1112" formatCode="[h]">
                  <c:v>0.80767361111065838</c:v>
                </c:pt>
                <c:pt idx="1113" formatCode="[h]">
                  <c:v>0.80840277778042946</c:v>
                </c:pt>
                <c:pt idx="1114" formatCode="[h]">
                  <c:v>0.80912037037342088</c:v>
                </c:pt>
                <c:pt idx="1115" formatCode="[h]">
                  <c:v>0.809849537035916</c:v>
                </c:pt>
                <c:pt idx="1116" formatCode="[h]">
                  <c:v>0.81057870370568708</c:v>
                </c:pt>
                <c:pt idx="1117" formatCode="[h]">
                  <c:v>0.8112962962986785</c:v>
                </c:pt>
                <c:pt idx="1118" formatCode="[h]">
                  <c:v>0.81202546296117362</c:v>
                </c:pt>
                <c:pt idx="1119" formatCode="[h]">
                  <c:v>0.81275462963094469</c:v>
                </c:pt>
                <c:pt idx="1120" formatCode="[h]">
                  <c:v>0.81347222222393611</c:v>
                </c:pt>
                <c:pt idx="1121" formatCode="[h]">
                  <c:v>0.81420138888643123</c:v>
                </c:pt>
                <c:pt idx="1122" formatCode="[h]">
                  <c:v>0.81493055555620231</c:v>
                </c:pt>
                <c:pt idx="1123" formatCode="[h]">
                  <c:v>0.81564814814919373</c:v>
                </c:pt>
                <c:pt idx="1124" formatCode="[h]">
                  <c:v>0.81637731481168885</c:v>
                </c:pt>
                <c:pt idx="1125" formatCode="[h]">
                  <c:v>0.81709490740468027</c:v>
                </c:pt>
                <c:pt idx="1126" formatCode="[h]">
                  <c:v>0.81782407407445135</c:v>
                </c:pt>
                <c:pt idx="1127" formatCode="[h]">
                  <c:v>0.81855324073694646</c:v>
                </c:pt>
                <c:pt idx="1128" formatCode="[h]">
                  <c:v>0.81927083332993789</c:v>
                </c:pt>
                <c:pt idx="1129" formatCode="[h]">
                  <c:v>0.81999999999970896</c:v>
                </c:pt>
                <c:pt idx="1130" formatCode="[h]">
                  <c:v>0.82072916666948004</c:v>
                </c:pt>
                <c:pt idx="1131" formatCode="[h]">
                  <c:v>0.82144675926247146</c:v>
                </c:pt>
                <c:pt idx="1132" formatCode="[h]">
                  <c:v>0.82217592592496658</c:v>
                </c:pt>
                <c:pt idx="1133" formatCode="[h]">
                  <c:v>0.82290509259473765</c:v>
                </c:pt>
                <c:pt idx="1134" formatCode="[h]">
                  <c:v>0.82362268518772908</c:v>
                </c:pt>
                <c:pt idx="1135" formatCode="[h]">
                  <c:v>0.82435185185022419</c:v>
                </c:pt>
                <c:pt idx="1136" formatCode="[h]">
                  <c:v>0.82508101851999527</c:v>
                </c:pt>
                <c:pt idx="1137" formatCode="[h]">
                  <c:v>0.82579861111298669</c:v>
                </c:pt>
                <c:pt idx="1138" formatCode="[h]">
                  <c:v>0.82652777777548181</c:v>
                </c:pt>
                <c:pt idx="1139" formatCode="[h]">
                  <c:v>0.82725694444525288</c:v>
                </c:pt>
                <c:pt idx="1140" formatCode="[h]">
                  <c:v>0.82797453703824431</c:v>
                </c:pt>
                <c:pt idx="1141" formatCode="[h]">
                  <c:v>0.82870370370073942</c:v>
                </c:pt>
                <c:pt idx="1142" formatCode="[h]">
                  <c:v>0.82942129629373085</c:v>
                </c:pt>
                <c:pt idx="1143" formatCode="[h]">
                  <c:v>0.83015046296350192</c:v>
                </c:pt>
                <c:pt idx="1144" formatCode="[h]">
                  <c:v>0.83087962962599704</c:v>
                </c:pt>
                <c:pt idx="1145" formatCode="[h]">
                  <c:v>0.83159722221898846</c:v>
                </c:pt>
                <c:pt idx="1146" formatCode="[h]">
                  <c:v>0.83232638888875954</c:v>
                </c:pt>
                <c:pt idx="1147" formatCode="[h]">
                  <c:v>0.83305555555853061</c:v>
                </c:pt>
                <c:pt idx="1148" formatCode="[h]">
                  <c:v>0.83377314814424608</c:v>
                </c:pt>
                <c:pt idx="1149" formatCode="[h]">
                  <c:v>0.83450231481401715</c:v>
                </c:pt>
                <c:pt idx="1150" formatCode="[h]">
                  <c:v>0.83523148148378823</c:v>
                </c:pt>
                <c:pt idx="1151" formatCode="[h]">
                  <c:v>0.83594907407677965</c:v>
                </c:pt>
                <c:pt idx="1152" formatCode="[h]">
                  <c:v>0.83667824073927477</c:v>
                </c:pt>
                <c:pt idx="1153" formatCode="[h]">
                  <c:v>0.83740740740904585</c:v>
                </c:pt>
                <c:pt idx="1154" formatCode="[h]">
                  <c:v>0.83812500000203727</c:v>
                </c:pt>
                <c:pt idx="1155" formatCode="[h]">
                  <c:v>0.83885416666453239</c:v>
                </c:pt>
                <c:pt idx="1156" formatCode="[h]">
                  <c:v>0.83957175925752381</c:v>
                </c:pt>
                <c:pt idx="1157" formatCode="[h]">
                  <c:v>0.84030092592729488</c:v>
                </c:pt>
                <c:pt idx="1158" formatCode="[h]">
                  <c:v>0.84103009258979</c:v>
                </c:pt>
                <c:pt idx="1159" formatCode="[h]">
                  <c:v>0.84174768518278142</c:v>
                </c:pt>
                <c:pt idx="1160" formatCode="[h]">
                  <c:v>0.8424768518525525</c:v>
                </c:pt>
                <c:pt idx="1161" formatCode="[h]">
                  <c:v>0.84320601851504762</c:v>
                </c:pt>
                <c:pt idx="1162" formatCode="[h]">
                  <c:v>0.84392361110803904</c:v>
                </c:pt>
                <c:pt idx="1163" formatCode="[h]">
                  <c:v>0.84465277777781012</c:v>
                </c:pt>
                <c:pt idx="1164" formatCode="[h]">
                  <c:v>0.84538194444758119</c:v>
                </c:pt>
                <c:pt idx="1165" formatCode="[h]">
                  <c:v>0.84609953703329666</c:v>
                </c:pt>
                <c:pt idx="1166" formatCode="[h]">
                  <c:v>0.84682870370306773</c:v>
                </c:pt>
                <c:pt idx="1167" formatCode="[h]">
                  <c:v>0.84754629629605915</c:v>
                </c:pt>
                <c:pt idx="1168" formatCode="[h]">
                  <c:v>0.84827546296583023</c:v>
                </c:pt>
                <c:pt idx="1169" formatCode="[h]">
                  <c:v>0.84900462962832535</c:v>
                </c:pt>
                <c:pt idx="1170" formatCode="[h]">
                  <c:v>0.84972222222131677</c:v>
                </c:pt>
                <c:pt idx="1171" formatCode="[h]">
                  <c:v>0.85045138889108784</c:v>
                </c:pt>
                <c:pt idx="1172" formatCode="[h]">
                  <c:v>0.85118055555358296</c:v>
                </c:pt>
                <c:pt idx="1173" formatCode="[h]">
                  <c:v>0.85189814814657439</c:v>
                </c:pt>
                <c:pt idx="1174" formatCode="[h]">
                  <c:v>0.85262731481634546</c:v>
                </c:pt>
                <c:pt idx="1175" formatCode="[h]">
                  <c:v>0.85335648147884058</c:v>
                </c:pt>
                <c:pt idx="1176" formatCode="[h]">
                  <c:v>0.854074074071832</c:v>
                </c:pt>
                <c:pt idx="1177" formatCode="[h]">
                  <c:v>0.85480324074160308</c:v>
                </c:pt>
                <c:pt idx="1178" formatCode="[h]">
                  <c:v>0.8555208333345945</c:v>
                </c:pt>
                <c:pt idx="1179" formatCode="[h]">
                  <c:v>0.85624999999708962</c:v>
                </c:pt>
                <c:pt idx="1180" formatCode="[h]">
                  <c:v>0.85697916666686069</c:v>
                </c:pt>
                <c:pt idx="1181" formatCode="[h]">
                  <c:v>0.85769675925985212</c:v>
                </c:pt>
                <c:pt idx="1182" formatCode="[h]">
                  <c:v>0.85842592592234723</c:v>
                </c:pt>
                <c:pt idx="1183" formatCode="[h]">
                  <c:v>0.85915509259211831</c:v>
                </c:pt>
                <c:pt idx="1184" formatCode="[h]">
                  <c:v>0.85988425926188938</c:v>
                </c:pt>
                <c:pt idx="1185" formatCode="[h]">
                  <c:v>0.86060185185488081</c:v>
                </c:pt>
                <c:pt idx="1186" formatCode="[h]">
                  <c:v>0.86133101851737592</c:v>
                </c:pt>
                <c:pt idx="1187" formatCode="[h]">
                  <c:v>0.86204861111036735</c:v>
                </c:pt>
                <c:pt idx="1188" formatCode="[h]">
                  <c:v>0.86277777778013842</c:v>
                </c:pt>
                <c:pt idx="1189" formatCode="[h]">
                  <c:v>0.86350694444263354</c:v>
                </c:pt>
                <c:pt idx="1190" formatCode="[h]">
                  <c:v>0.86422453703562496</c:v>
                </c:pt>
                <c:pt idx="1191" formatCode="[h]">
                  <c:v>0.86495370370539604</c:v>
                </c:pt>
                <c:pt idx="1192" formatCode="[h]">
                  <c:v>0.86568287036789116</c:v>
                </c:pt>
                <c:pt idx="1193" formatCode="[h]">
                  <c:v>0.86640046296088258</c:v>
                </c:pt>
                <c:pt idx="1194" formatCode="[h]">
                  <c:v>0.86712962963065365</c:v>
                </c:pt>
                <c:pt idx="1195" formatCode="[h]">
                  <c:v>0.86785879629314877</c:v>
                </c:pt>
                <c:pt idx="1196" formatCode="[h]">
                  <c:v>0.86857638888614019</c:v>
                </c:pt>
                <c:pt idx="1197" formatCode="[h]">
                  <c:v>0.86930555555591127</c:v>
                </c:pt>
                <c:pt idx="1198" formatCode="[h]">
                  <c:v>0.87003472221840639</c:v>
                </c:pt>
                <c:pt idx="1199" formatCode="[h]">
                  <c:v>0.87075231481139781</c:v>
                </c:pt>
                <c:pt idx="1200" formatCode="[h]">
                  <c:v>0.87148148148116888</c:v>
                </c:pt>
                <c:pt idx="1201" formatCode="[h]">
                  <c:v>0.87221064815093996</c:v>
                </c:pt>
                <c:pt idx="1202" formatCode="[h]">
                  <c:v>0.87292824074393138</c:v>
                </c:pt>
                <c:pt idx="1203" formatCode="[h]">
                  <c:v>0.8736574074064265</c:v>
                </c:pt>
                <c:pt idx="1204" formatCode="[h]">
                  <c:v>0.87437499999941792</c:v>
                </c:pt>
                <c:pt idx="1205" formatCode="[h]">
                  <c:v>0.875104166669189</c:v>
                </c:pt>
                <c:pt idx="1206" formatCode="[h]">
                  <c:v>0.87583333333168412</c:v>
                </c:pt>
                <c:pt idx="1207" formatCode="[h]">
                  <c:v>0.87655092592467554</c:v>
                </c:pt>
                <c:pt idx="1208" formatCode="[h]">
                  <c:v>0.87728009259444661</c:v>
                </c:pt>
                <c:pt idx="1209" formatCode="[h]">
                  <c:v>0.87800925925694173</c:v>
                </c:pt>
                <c:pt idx="1210" formatCode="[h]">
                  <c:v>0.87872685184993315</c:v>
                </c:pt>
                <c:pt idx="1211" formatCode="[h]">
                  <c:v>0.87945601851970423</c:v>
                </c:pt>
                <c:pt idx="1212" formatCode="[h]">
                  <c:v>0.88018518518219935</c:v>
                </c:pt>
                <c:pt idx="1213" formatCode="[h]">
                  <c:v>0.88090277777519077</c:v>
                </c:pt>
                <c:pt idx="1214" formatCode="[h]">
                  <c:v>0.88163194444496185</c:v>
                </c:pt>
                <c:pt idx="1215" formatCode="[h]">
                  <c:v>0.88236111110745696</c:v>
                </c:pt>
                <c:pt idx="1216" formatCode="[h]">
                  <c:v>0.88307870370044839</c:v>
                </c:pt>
                <c:pt idx="1217" formatCode="[h]">
                  <c:v>0.88380787037021946</c:v>
                </c:pt>
                <c:pt idx="1218" formatCode="[h]">
                  <c:v>0.88453703703999054</c:v>
                </c:pt>
                <c:pt idx="1219" formatCode="[h]">
                  <c:v>0.885254629625706</c:v>
                </c:pt>
                <c:pt idx="1220" formatCode="[h]">
                  <c:v>0.88598379629547708</c:v>
                </c:pt>
                <c:pt idx="1221" formatCode="[h]">
                  <c:v>0.88671296296524815</c:v>
                </c:pt>
                <c:pt idx="1222" formatCode="[h]">
                  <c:v>0.88743055555823958</c:v>
                </c:pt>
                <c:pt idx="1223" formatCode="[h]">
                  <c:v>0.88815972222073469</c:v>
                </c:pt>
                <c:pt idx="1224" formatCode="[h]">
                  <c:v>0.88887731481372612</c:v>
                </c:pt>
                <c:pt idx="1225" formatCode="[h]">
                  <c:v>0.88960648148349719</c:v>
                </c:pt>
                <c:pt idx="1226" formatCode="[h]">
                  <c:v>0.89033564814599231</c:v>
                </c:pt>
                <c:pt idx="1227" formatCode="[h]">
                  <c:v>0.89105324073898373</c:v>
                </c:pt>
                <c:pt idx="1228" formatCode="[h]">
                  <c:v>0.89178240740875481</c:v>
                </c:pt>
                <c:pt idx="1229" formatCode="[h]">
                  <c:v>0.89251157407124992</c:v>
                </c:pt>
                <c:pt idx="1230" formatCode="[h]">
                  <c:v>0.89322916666424135</c:v>
                </c:pt>
                <c:pt idx="1231" formatCode="[h]">
                  <c:v>0.89395833333401242</c:v>
                </c:pt>
                <c:pt idx="1232" formatCode="[h]">
                  <c:v>0.89468749999650754</c:v>
                </c:pt>
                <c:pt idx="1233" formatCode="[h]">
                  <c:v>0.89540509258949896</c:v>
                </c:pt>
                <c:pt idx="1234" formatCode="[h]">
                  <c:v>0.89613425925927004</c:v>
                </c:pt>
                <c:pt idx="1235" formatCode="[h]">
                  <c:v>0.89686342592904111</c:v>
                </c:pt>
                <c:pt idx="1236" formatCode="[h]">
                  <c:v>0.89758101851475658</c:v>
                </c:pt>
                <c:pt idx="1237" formatCode="[h]">
                  <c:v>0.89831018518452765</c:v>
                </c:pt>
                <c:pt idx="1238" formatCode="[h]">
                  <c:v>0.89903935185429873</c:v>
                </c:pt>
                <c:pt idx="1239" formatCode="[h]">
                  <c:v>0.89975694444729015</c:v>
                </c:pt>
                <c:pt idx="1240" formatCode="[h]">
                  <c:v>0.90048611110978527</c:v>
                </c:pt>
                <c:pt idx="1241" formatCode="[h]">
                  <c:v>0.90121527777955635</c:v>
                </c:pt>
                <c:pt idx="1242" formatCode="[h]">
                  <c:v>0.90193287037254777</c:v>
                </c:pt>
                <c:pt idx="1243" formatCode="[h]">
                  <c:v>0.90266203703504289</c:v>
                </c:pt>
                <c:pt idx="1244" formatCode="[h]">
                  <c:v>0.90339120370481396</c:v>
                </c:pt>
                <c:pt idx="1245" formatCode="[h]">
                  <c:v>0.90410879629780538</c:v>
                </c:pt>
                <c:pt idx="1246" formatCode="[h]">
                  <c:v>0.9048379629603005</c:v>
                </c:pt>
                <c:pt idx="1247" formatCode="[h]">
                  <c:v>0.90556712963007158</c:v>
                </c:pt>
                <c:pt idx="1248" formatCode="[h]">
                  <c:v>0.906284722223063</c:v>
                </c:pt>
                <c:pt idx="1249" formatCode="[h]">
                  <c:v>0.90701388888555812</c:v>
                </c:pt>
                <c:pt idx="1250" formatCode="[h]">
                  <c:v>0.90774305555532919</c:v>
                </c:pt>
                <c:pt idx="1251" formatCode="[h]">
                  <c:v>0.90846064814832062</c:v>
                </c:pt>
                <c:pt idx="1252" formatCode="[h]">
                  <c:v>0.90918981481081573</c:v>
                </c:pt>
                <c:pt idx="1253" formatCode="[h]">
                  <c:v>0.90990740740380716</c:v>
                </c:pt>
                <c:pt idx="1254" formatCode="[h]">
                  <c:v>0.91063657407357823</c:v>
                </c:pt>
                <c:pt idx="1255" formatCode="[h]">
                  <c:v>0.91136574074334931</c:v>
                </c:pt>
                <c:pt idx="1256" formatCode="[h]">
                  <c:v>0.91208333333634073</c:v>
                </c:pt>
                <c:pt idx="1257" formatCode="[h]">
                  <c:v>0.91281249999883585</c:v>
                </c:pt>
                <c:pt idx="1258" formatCode="[h]">
                  <c:v>0.91354166666860692</c:v>
                </c:pt>
                <c:pt idx="1259" formatCode="[h]">
                  <c:v>0.91431712963094469</c:v>
                </c:pt>
                <c:pt idx="1260" formatCode="[h]">
                  <c:v>0.91504629629343981</c:v>
                </c:pt>
                <c:pt idx="1261" formatCode="[h]">
                  <c:v>0.91576388888643123</c:v>
                </c:pt>
                <c:pt idx="1262" formatCode="[h]">
                  <c:v>0.91649305555620231</c:v>
                </c:pt>
                <c:pt idx="1263" formatCode="[h]">
                  <c:v>0.91722222221869742</c:v>
                </c:pt>
                <c:pt idx="1264" formatCode="[h]">
                  <c:v>0.91793981481168885</c:v>
                </c:pt>
                <c:pt idx="1265" formatCode="[h]">
                  <c:v>0.91866898148145992</c:v>
                </c:pt>
                <c:pt idx="1266" formatCode="[h]">
                  <c:v>0.919398148151231</c:v>
                </c:pt>
                <c:pt idx="1267" formatCode="[h]">
                  <c:v>0.92011574073694646</c:v>
                </c:pt>
                <c:pt idx="1268" formatCode="[h]">
                  <c:v>0.92084490740671754</c:v>
                </c:pt>
                <c:pt idx="1269" formatCode="[h]">
                  <c:v>0.92157407407648861</c:v>
                </c:pt>
                <c:pt idx="1270" formatCode="[h]">
                  <c:v>0.92229166666948004</c:v>
                </c:pt>
                <c:pt idx="1271" formatCode="[h]">
                  <c:v>0.92302083333197515</c:v>
                </c:pt>
                <c:pt idx="1272" formatCode="[h]">
                  <c:v>0.92375000000174623</c:v>
                </c:pt>
                <c:pt idx="1273" formatCode="[h]">
                  <c:v>0.92446759259473765</c:v>
                </c:pt>
                <c:pt idx="1274" formatCode="[h]">
                  <c:v>0.92519675925723277</c:v>
                </c:pt>
                <c:pt idx="1275" formatCode="[h]">
                  <c:v>0.92591435185022419</c:v>
                </c:pt>
                <c:pt idx="1276" formatCode="[h]">
                  <c:v>0.92664351851999527</c:v>
                </c:pt>
                <c:pt idx="1277" formatCode="[h]">
                  <c:v>0.92737268518249039</c:v>
                </c:pt>
                <c:pt idx="1278" formatCode="[h]">
                  <c:v>0.92809027777548181</c:v>
                </c:pt>
                <c:pt idx="1279" formatCode="[h]">
                  <c:v>0.92881944444525288</c:v>
                </c:pt>
                <c:pt idx="1280" formatCode="[h]">
                  <c:v>0.929548611107748</c:v>
                </c:pt>
                <c:pt idx="1281" formatCode="[h]">
                  <c:v>0.93026620370073942</c:v>
                </c:pt>
                <c:pt idx="1282" formatCode="[h]">
                  <c:v>0.9309953703705105</c:v>
                </c:pt>
                <c:pt idx="1283" formatCode="[h]">
                  <c:v>0.93172453704028158</c:v>
                </c:pt>
                <c:pt idx="1284" formatCode="[h]">
                  <c:v>0.93244212962599704</c:v>
                </c:pt>
                <c:pt idx="1285" formatCode="[h]">
                  <c:v>0.93317129629576812</c:v>
                </c:pt>
                <c:pt idx="1286" formatCode="[h]">
                  <c:v>0.93390046296553919</c:v>
                </c:pt>
                <c:pt idx="1287" formatCode="[h]">
                  <c:v>0.93461805555853061</c:v>
                </c:pt>
                <c:pt idx="1288" formatCode="[h]">
                  <c:v>0.93534722222102573</c:v>
                </c:pt>
                <c:pt idx="1289" formatCode="[h]">
                  <c:v>0.93607638889079681</c:v>
                </c:pt>
                <c:pt idx="1290" formatCode="[h]">
                  <c:v>0.93679398148378823</c:v>
                </c:pt>
                <c:pt idx="1291" formatCode="[h]">
                  <c:v>0.93752314814628335</c:v>
                </c:pt>
                <c:pt idx="1292" formatCode="[h]">
                  <c:v>0.93825231481605442</c:v>
                </c:pt>
                <c:pt idx="1293" formatCode="[h]">
                  <c:v>0.93896990740904585</c:v>
                </c:pt>
                <c:pt idx="1294" formatCode="[h]">
                  <c:v>0.93969907407154096</c:v>
                </c:pt>
                <c:pt idx="1295" formatCode="[h]">
                  <c:v>0.94042824074131204</c:v>
                </c:pt>
                <c:pt idx="1296" formatCode="[h]">
                  <c:v>0.94114583333430346</c:v>
                </c:pt>
                <c:pt idx="1297" formatCode="[h]">
                  <c:v>0.94187499999679858</c:v>
                </c:pt>
                <c:pt idx="1298" formatCode="[h]">
                  <c:v>0.94260416666656965</c:v>
                </c:pt>
                <c:pt idx="1299" formatCode="[h]">
                  <c:v>0.94332175925956108</c:v>
                </c:pt>
                <c:pt idx="1300" formatCode="[h]">
                  <c:v>0.94405092592205619</c:v>
                </c:pt>
                <c:pt idx="1301" formatCode="[h]">
                  <c:v>0.94478009259182727</c:v>
                </c:pt>
                <c:pt idx="1302" formatCode="[h]">
                  <c:v>0.94549768518481869</c:v>
                </c:pt>
                <c:pt idx="1303" formatCode="[h]">
                  <c:v>0.94622685185458977</c:v>
                </c:pt>
                <c:pt idx="1304" formatCode="[h]">
                  <c:v>0.94695601851708489</c:v>
                </c:pt>
                <c:pt idx="1305" formatCode="[h]">
                  <c:v>0.94767361111007631</c:v>
                </c:pt>
                <c:pt idx="1306" formatCode="[h]">
                  <c:v>0.94840277777984738</c:v>
                </c:pt>
                <c:pt idx="1307" formatCode="[h]">
                  <c:v>0.9491319444423425</c:v>
                </c:pt>
                <c:pt idx="1308" formatCode="[h]">
                  <c:v>0.94984953703533392</c:v>
                </c:pt>
                <c:pt idx="1309" formatCode="[h]">
                  <c:v>0.950578703705105</c:v>
                </c:pt>
                <c:pt idx="1310" formatCode="[h]">
                  <c:v>0.95129629629809642</c:v>
                </c:pt>
                <c:pt idx="1311" formatCode="[h]">
                  <c:v>0.95202546296059154</c:v>
                </c:pt>
                <c:pt idx="1312" formatCode="[h]">
                  <c:v>0.95275462963036261</c:v>
                </c:pt>
                <c:pt idx="1313" formatCode="[h]">
                  <c:v>0.95347222222335404</c:v>
                </c:pt>
                <c:pt idx="1314" formatCode="[h]">
                  <c:v>0.95420138888584916</c:v>
                </c:pt>
                <c:pt idx="1315" formatCode="[h]">
                  <c:v>0.95493055555562023</c:v>
                </c:pt>
                <c:pt idx="1316" formatCode="[h]">
                  <c:v>0.95564814814861165</c:v>
                </c:pt>
                <c:pt idx="1317" formatCode="[h]">
                  <c:v>0.95637731481110677</c:v>
                </c:pt>
                <c:pt idx="1318" formatCode="[h]">
                  <c:v>0.95710648148087785</c:v>
                </c:pt>
                <c:pt idx="1319" formatCode="[h]">
                  <c:v>0.95782407407386927</c:v>
                </c:pt>
                <c:pt idx="1320" formatCode="[h]">
                  <c:v>0.95855324074364034</c:v>
                </c:pt>
                <c:pt idx="1321" formatCode="[h]">
                  <c:v>0.95927083332935581</c:v>
                </c:pt>
                <c:pt idx="1322" formatCode="[h]">
                  <c:v>0.95999999999912689</c:v>
                </c:pt>
                <c:pt idx="1323" formatCode="[h]">
                  <c:v>0.96072916666889796</c:v>
                </c:pt>
                <c:pt idx="1324" formatCode="[h]">
                  <c:v>0.96144675926188938</c:v>
                </c:pt>
                <c:pt idx="1325" formatCode="[h]">
                  <c:v>0.9621759259243845</c:v>
                </c:pt>
                <c:pt idx="1326" formatCode="[h]">
                  <c:v>0.96290509259415558</c:v>
                </c:pt>
                <c:pt idx="1327" formatCode="[h]">
                  <c:v>0.963622685187147</c:v>
                </c:pt>
                <c:pt idx="1328" formatCode="[h]">
                  <c:v>0.96435185184964212</c:v>
                </c:pt>
                <c:pt idx="1329" formatCode="[h]">
                  <c:v>0.96508101851941319</c:v>
                </c:pt>
                <c:pt idx="1330" formatCode="[h]">
                  <c:v>0.96579861111240461</c:v>
                </c:pt>
                <c:pt idx="1331" formatCode="[h]">
                  <c:v>0.96652777777489973</c:v>
                </c:pt>
                <c:pt idx="1332" formatCode="[h]">
                  <c:v>0.96724537036789116</c:v>
                </c:pt>
                <c:pt idx="1333" formatCode="[h]">
                  <c:v>0.96797453703766223</c:v>
                </c:pt>
                <c:pt idx="1334" formatCode="[h]">
                  <c:v>0.96870370370015735</c:v>
                </c:pt>
                <c:pt idx="1335" formatCode="[h]">
                  <c:v>0.96942129629314877</c:v>
                </c:pt>
                <c:pt idx="1336" formatCode="[h]">
                  <c:v>0.97015046296291985</c:v>
                </c:pt>
                <c:pt idx="1337" formatCode="[h]">
                  <c:v>0.97087962963269092</c:v>
                </c:pt>
                <c:pt idx="1338" formatCode="[h]">
                  <c:v>0.97159722221840639</c:v>
                </c:pt>
                <c:pt idx="1339" formatCode="[h]">
                  <c:v>0.97232638888817746</c:v>
                </c:pt>
                <c:pt idx="1340" formatCode="[h]">
                  <c:v>0.97305555555794854</c:v>
                </c:pt>
                <c:pt idx="1341" formatCode="[h]">
                  <c:v>0.97377314815093996</c:v>
                </c:pt>
                <c:pt idx="1342" formatCode="[h]">
                  <c:v>0.97450231481343508</c:v>
                </c:pt>
                <c:pt idx="1343" formatCode="[h]">
                  <c:v>0.9752199074064265</c:v>
                </c:pt>
                <c:pt idx="1344" formatCode="[h]">
                  <c:v>0.97594907407619758</c:v>
                </c:pt>
                <c:pt idx="1345" formatCode="[h]">
                  <c:v>0.97667824073869269</c:v>
                </c:pt>
                <c:pt idx="1346" formatCode="[h]">
                  <c:v>0.97739583333168412</c:v>
                </c:pt>
                <c:pt idx="1347" formatCode="[h]">
                  <c:v>0.97812500000145519</c:v>
                </c:pt>
                <c:pt idx="1348" formatCode="[h]">
                  <c:v>0.97885416666395031</c:v>
                </c:pt>
                <c:pt idx="1349" formatCode="[h]">
                  <c:v>0.97957175925694173</c:v>
                </c:pt>
                <c:pt idx="1350" formatCode="[h]">
                  <c:v>0.98030092592671281</c:v>
                </c:pt>
                <c:pt idx="1351" formatCode="[h]">
                  <c:v>0.98103009258920792</c:v>
                </c:pt>
                <c:pt idx="1352" formatCode="[h]">
                  <c:v>0.98174768518219935</c:v>
                </c:pt>
                <c:pt idx="1353" formatCode="[h]">
                  <c:v>0.98247685185197042</c:v>
                </c:pt>
                <c:pt idx="1354" formatCode="[h]">
                  <c:v>0.9832060185217415</c:v>
                </c:pt>
                <c:pt idx="1355" formatCode="[h]">
                  <c:v>0.98392361110745696</c:v>
                </c:pt>
                <c:pt idx="1356" formatCode="[h]">
                  <c:v>0.98465277777722804</c:v>
                </c:pt>
                <c:pt idx="1357" formatCode="[h]">
                  <c:v>0.98538194444699911</c:v>
                </c:pt>
                <c:pt idx="1358" formatCode="[h]">
                  <c:v>0.98609953703999054</c:v>
                </c:pt>
                <c:pt idx="1359" formatCode="[h]">
                  <c:v>0.98682870370248565</c:v>
                </c:pt>
                <c:pt idx="1360" formatCode="[h]">
                  <c:v>0.98755787037225673</c:v>
                </c:pt>
                <c:pt idx="1361" formatCode="[h]">
                  <c:v>0.98827546296524815</c:v>
                </c:pt>
                <c:pt idx="1362" formatCode="[h]">
                  <c:v>0.98900462962774327</c:v>
                </c:pt>
                <c:pt idx="1363" formatCode="[h]">
                  <c:v>0.98973379629751435</c:v>
                </c:pt>
                <c:pt idx="1364" formatCode="[h]">
                  <c:v>0.99045138889050577</c:v>
                </c:pt>
                <c:pt idx="1365" formatCode="[h]">
                  <c:v>0.99118055555300089</c:v>
                </c:pt>
                <c:pt idx="1366" formatCode="[h]">
                  <c:v>0.99189814814599231</c:v>
                </c:pt>
                <c:pt idx="1367" formatCode="[h]">
                  <c:v>0.99262731481576338</c:v>
                </c:pt>
                <c:pt idx="1368" formatCode="[h]">
                  <c:v>0.9933564814782585</c:v>
                </c:pt>
                <c:pt idx="1369" formatCode="[h]">
                  <c:v>0.99407407407124992</c:v>
                </c:pt>
                <c:pt idx="1370" formatCode="[h]">
                  <c:v>0.994803240741021</c:v>
                </c:pt>
                <c:pt idx="1371" formatCode="[h]">
                  <c:v>0.99553240740351612</c:v>
                </c:pt>
                <c:pt idx="1372" formatCode="[h]">
                  <c:v>0.99624999999650754</c:v>
                </c:pt>
                <c:pt idx="1373" formatCode="[h]">
                  <c:v>0.99697916666627862</c:v>
                </c:pt>
                <c:pt idx="1374" formatCode="[h]">
                  <c:v>0.99770833333604969</c:v>
                </c:pt>
                <c:pt idx="1375" formatCode="[h]">
                  <c:v>0.99842592592904111</c:v>
                </c:pt>
                <c:pt idx="1376" formatCode="[h]">
                  <c:v>0.99915509259153623</c:v>
                </c:pt>
                <c:pt idx="1377" formatCode="[h]">
                  <c:v>0.99988425926130731</c:v>
                </c:pt>
                <c:pt idx="1378" formatCode="[h]">
                  <c:v>1.0006018518542987</c:v>
                </c:pt>
                <c:pt idx="1379" formatCode="[h]">
                  <c:v>1.0013310185167938</c:v>
                </c:pt>
                <c:pt idx="1380" formatCode="[h]">
                  <c:v>1.0020601851865649</c:v>
                </c:pt>
                <c:pt idx="1381" formatCode="[h]">
                  <c:v>1.0027777777795563</c:v>
                </c:pt>
                <c:pt idx="1382" formatCode="[h]">
                  <c:v>1.0035069444420515</c:v>
                </c:pt>
                <c:pt idx="1383" formatCode="[h]">
                  <c:v>1.0042361111118225</c:v>
                </c:pt>
                <c:pt idx="1384" formatCode="[h]">
                  <c:v>1.004953703704814</c:v>
                </c:pt>
                <c:pt idx="1385" formatCode="[h]">
                  <c:v>1.0056828703673091</c:v>
                </c:pt>
                <c:pt idx="1386" formatCode="[h]">
                  <c:v>1.0064120370370802</c:v>
                </c:pt>
                <c:pt idx="1387" formatCode="[h]">
                  <c:v>1.0071296296300716</c:v>
                </c:pt>
                <c:pt idx="1388" formatCode="[h]">
                  <c:v>1.0078587962925667</c:v>
                </c:pt>
                <c:pt idx="1389" formatCode="[h]">
                  <c:v>1.0085879629623378</c:v>
                </c:pt>
                <c:pt idx="1390" formatCode="[h]">
                  <c:v>1.0093055555553292</c:v>
                </c:pt>
                <c:pt idx="1391" formatCode="[h]">
                  <c:v>1.0100347222251003</c:v>
                </c:pt>
                <c:pt idx="1392" formatCode="[h]">
                  <c:v>1.0107638888875954</c:v>
                </c:pt>
                <c:pt idx="1393" formatCode="[h]">
                  <c:v>1.0114814814805868</c:v>
                </c:pt>
                <c:pt idx="1394" formatCode="[h]">
                  <c:v>1.0122106481503579</c:v>
                </c:pt>
                <c:pt idx="1395" formatCode="[h]">
                  <c:v>1.012939814812853</c:v>
                </c:pt>
                <c:pt idx="1396" formatCode="[h]">
                  <c:v>1.0136574074058444</c:v>
                </c:pt>
                <c:pt idx="1397" formatCode="[h]">
                  <c:v>1.0143865740756155</c:v>
                </c:pt>
                <c:pt idx="1398" formatCode="[h]">
                  <c:v>1.0151273148148903</c:v>
                </c:pt>
                <c:pt idx="1399" formatCode="[h]">
                  <c:v>1.015868055554165</c:v>
                </c:pt>
                <c:pt idx="1400" formatCode="[h]">
                  <c:v>1.0165972222239361</c:v>
                </c:pt>
                <c:pt idx="1401" formatCode="[h]">
                  <c:v>1.0173263888864312</c:v>
                </c:pt>
                <c:pt idx="1402" formatCode="[h]">
                  <c:v>1.0180439814794227</c:v>
                </c:pt>
                <c:pt idx="1403" formatCode="[h]">
                  <c:v>1.0187731481491937</c:v>
                </c:pt>
                <c:pt idx="1404" formatCode="[h]">
                  <c:v>1.0195023148116888</c:v>
                </c:pt>
                <c:pt idx="1405" formatCode="[h]">
                  <c:v>1.0202199074046803</c:v>
                </c:pt>
                <c:pt idx="1406" formatCode="[h]">
                  <c:v>1.0209490740744513</c:v>
                </c:pt>
                <c:pt idx="1407" formatCode="[h]">
                  <c:v>1.0216782407369465</c:v>
                </c:pt>
                <c:pt idx="1408" formatCode="[h]">
                  <c:v>1.0223958333299379</c:v>
                </c:pt>
                <c:pt idx="1409" formatCode="[h]">
                  <c:v>1.023124999999709</c:v>
                </c:pt>
                <c:pt idx="1410" formatCode="[h]">
                  <c:v>1.02385416666948</c:v>
                </c:pt>
                <c:pt idx="1411" formatCode="[h]">
                  <c:v>1.0245717592624715</c:v>
                </c:pt>
                <c:pt idx="1412" formatCode="[h]">
                  <c:v>1.0253009259249666</c:v>
                </c:pt>
                <c:pt idx="1413" formatCode="[h]">
                  <c:v>1.0260300925947377</c:v>
                </c:pt>
                <c:pt idx="1414" formatCode="[h]">
                  <c:v>1.0267476851877291</c:v>
                </c:pt>
                <c:pt idx="1415" formatCode="[h]">
                  <c:v>1.0274768518502242</c:v>
                </c:pt>
                <c:pt idx="1416" formatCode="[h]">
                  <c:v>1.0282060185199953</c:v>
                </c:pt>
                <c:pt idx="1417" formatCode="[h]">
                  <c:v>1.0289236111129867</c:v>
                </c:pt>
                <c:pt idx="1418" formatCode="[h]">
                  <c:v>1.0296527777754818</c:v>
                </c:pt>
                <c:pt idx="1419" formatCode="[h]">
                  <c:v>1.0303819444452529</c:v>
                </c:pt>
                <c:pt idx="1420" formatCode="[h]">
                  <c:v>1.0310995370382443</c:v>
                </c:pt>
                <c:pt idx="1421" formatCode="[h]">
                  <c:v>1.0318287037007394</c:v>
                </c:pt>
                <c:pt idx="1422" formatCode="[h]">
                  <c:v>1.0325578703705105</c:v>
                </c:pt>
                <c:pt idx="1423" formatCode="[h]">
                  <c:v>1.0332754629635019</c:v>
                </c:pt>
                <c:pt idx="1424" formatCode="[h]">
                  <c:v>1.034004629625997</c:v>
                </c:pt>
                <c:pt idx="1425" formatCode="[h]">
                  <c:v>1.0347337962957681</c:v>
                </c:pt>
                <c:pt idx="1426" formatCode="[h]">
                  <c:v>1.0354513888887595</c:v>
                </c:pt>
                <c:pt idx="1427" formatCode="[h]">
                  <c:v>1.0361805555585306</c:v>
                </c:pt>
                <c:pt idx="1428" formatCode="[h]">
                  <c:v>1.0368981481442461</c:v>
                </c:pt>
                <c:pt idx="1429" formatCode="[h]">
                  <c:v>1.0376273148140172</c:v>
                </c:pt>
                <c:pt idx="1430" formatCode="[h]">
                  <c:v>1.0383564814837882</c:v>
                </c:pt>
                <c:pt idx="1431" formatCode="[h]">
                  <c:v>1.0390740740767797</c:v>
                </c:pt>
                <c:pt idx="1432" formatCode="[h]">
                  <c:v>1.0398032407392748</c:v>
                </c:pt>
                <c:pt idx="1433" formatCode="[h]">
                  <c:v>1.0405324074090458</c:v>
                </c:pt>
                <c:pt idx="1434" formatCode="[h]">
                  <c:v>1.0412500000020373</c:v>
                </c:pt>
                <c:pt idx="1435" formatCode="[h]">
                  <c:v>1.0419791666645324</c:v>
                </c:pt>
                <c:pt idx="1436" formatCode="[h]">
                  <c:v>1.0427083333343035</c:v>
                </c:pt>
                <c:pt idx="1437" formatCode="[h]">
                  <c:v>1.0434259259272949</c:v>
                </c:pt>
                <c:pt idx="1438" formatCode="[h]">
                  <c:v>1.04415509258979</c:v>
                </c:pt>
                <c:pt idx="1439" formatCode="[h]">
                  <c:v>1.0448842592595611</c:v>
                </c:pt>
                <c:pt idx="1440" formatCode="[h]">
                  <c:v>1.0456018518525525</c:v>
                </c:pt>
                <c:pt idx="1441" formatCode="[h]">
                  <c:v>1.0463310185150476</c:v>
                </c:pt>
                <c:pt idx="1442" formatCode="[h]">
                  <c:v>1.0470601851848187</c:v>
                </c:pt>
                <c:pt idx="1443" formatCode="[h]">
                  <c:v>1.0477777777778101</c:v>
                </c:pt>
                <c:pt idx="1444" formatCode="[h]">
                  <c:v>1.0485069444475812</c:v>
                </c:pt>
                <c:pt idx="1445" formatCode="[h]">
                  <c:v>1.0492361111100763</c:v>
                </c:pt>
                <c:pt idx="1446" formatCode="[h]">
                  <c:v>1.0499537037030677</c:v>
                </c:pt>
                <c:pt idx="1447" formatCode="[h]">
                  <c:v>1.0506828703728388</c:v>
                </c:pt>
                <c:pt idx="1448" formatCode="[h]">
                  <c:v>1.0514120370353339</c:v>
                </c:pt>
                <c:pt idx="1449" formatCode="[h]">
                  <c:v>1.0521296296283253</c:v>
                </c:pt>
                <c:pt idx="1450" formatCode="[h]">
                  <c:v>1.0528587962980964</c:v>
                </c:pt>
                <c:pt idx="1451" formatCode="[h]">
                  <c:v>1.0535879629605915</c:v>
                </c:pt>
                <c:pt idx="1452" formatCode="[h]">
                  <c:v>1.054305555553583</c:v>
                </c:pt>
                <c:pt idx="1453" formatCode="[h]">
                  <c:v>1.055034722223354</c:v>
                </c:pt>
                <c:pt idx="1454" formatCode="[h]">
                  <c:v>1.0557523148163455</c:v>
                </c:pt>
                <c:pt idx="1455" formatCode="[h]">
                  <c:v>1.0564814814788406</c:v>
                </c:pt>
                <c:pt idx="1456" formatCode="[h]">
                  <c:v>1.0572106481486117</c:v>
                </c:pt>
                <c:pt idx="1457" formatCode="[h]">
                  <c:v>1.0579282407416031</c:v>
                </c:pt>
                <c:pt idx="1458" formatCode="[h]">
                  <c:v>1.0586574074040982</c:v>
                </c:pt>
                <c:pt idx="1459" formatCode="[h]">
                  <c:v>1.0593865740738693</c:v>
                </c:pt>
                <c:pt idx="1460" formatCode="[h]">
                  <c:v>1.0601041666668607</c:v>
                </c:pt>
                <c:pt idx="1461" formatCode="[h]">
                  <c:v>1.0608333333293558</c:v>
                </c:pt>
                <c:pt idx="1462" formatCode="[h]">
                  <c:v>1.0615624999991269</c:v>
                </c:pt>
                <c:pt idx="1463" formatCode="[h]">
                  <c:v>1.0622800925921183</c:v>
                </c:pt>
                <c:pt idx="1464" formatCode="[h]">
                  <c:v>1.0630092592618894</c:v>
                </c:pt>
                <c:pt idx="1465" formatCode="[h]">
                  <c:v>1.0637384259243845</c:v>
                </c:pt>
                <c:pt idx="1466" formatCode="[h]">
                  <c:v>1.0644560185173759</c:v>
                </c:pt>
                <c:pt idx="1467" formatCode="[h]">
                  <c:v>1.065185185187147</c:v>
                </c:pt>
                <c:pt idx="1468" formatCode="[h]">
                  <c:v>1.0659027777801384</c:v>
                </c:pt>
                <c:pt idx="1469" formatCode="[h]">
                  <c:v>1.0666319444426335</c:v>
                </c:pt>
                <c:pt idx="1470" formatCode="[h]">
                  <c:v>1.0673611111124046</c:v>
                </c:pt>
                <c:pt idx="1471" formatCode="[h]">
                  <c:v>1.0680902777748997</c:v>
                </c:pt>
                <c:pt idx="1472" formatCode="[h]">
                  <c:v>1.0688078703678912</c:v>
                </c:pt>
                <c:pt idx="1473" formatCode="[h]">
                  <c:v>1.0695370370376622</c:v>
                </c:pt>
                <c:pt idx="1474" formatCode="[h]">
                  <c:v>1.0702662037001573</c:v>
                </c:pt>
                <c:pt idx="1475" formatCode="[h]">
                  <c:v>1.0709837962931488</c:v>
                </c:pt>
                <c:pt idx="1476" formatCode="[h]">
                  <c:v>1.0717129629629198</c:v>
                </c:pt>
                <c:pt idx="1477" formatCode="[h]">
                  <c:v>1.0724305555559113</c:v>
                </c:pt>
                <c:pt idx="1478" formatCode="[h]">
                  <c:v>1.0731597222184064</c:v>
                </c:pt>
                <c:pt idx="1479" formatCode="[h]">
                  <c:v>1.0738888888881775</c:v>
                </c:pt>
                <c:pt idx="1480" formatCode="[h]">
                  <c:v>1.0746064814811689</c:v>
                </c:pt>
                <c:pt idx="1481" formatCode="[h]">
                  <c:v>1.07533564815094</c:v>
                </c:pt>
                <c:pt idx="1482" formatCode="[h]">
                  <c:v>1.0760648148134351</c:v>
                </c:pt>
                <c:pt idx="1483" formatCode="[h]">
                  <c:v>1.0767824074064265</c:v>
                </c:pt>
                <c:pt idx="1484" formatCode="[h]">
                  <c:v>1.0775115740761976</c:v>
                </c:pt>
                <c:pt idx="1485" formatCode="[h]">
                  <c:v>1.0782407407386927</c:v>
                </c:pt>
                <c:pt idx="1486" formatCode="[h]">
                  <c:v>1.0789583333316841</c:v>
                </c:pt>
                <c:pt idx="1487" formatCode="[h]">
                  <c:v>1.0796875000014552</c:v>
                </c:pt>
                <c:pt idx="1488" formatCode="[h]">
                  <c:v>1.0804166666639503</c:v>
                </c:pt>
                <c:pt idx="1489" formatCode="[h]">
                  <c:v>1.0811342592569417</c:v>
                </c:pt>
                <c:pt idx="1490" formatCode="[h]">
                  <c:v>1.0818634259267128</c:v>
                </c:pt>
                <c:pt idx="1491" formatCode="[h]">
                  <c:v>1.0825810185197042</c:v>
                </c:pt>
                <c:pt idx="1492" formatCode="[h]">
                  <c:v>1.0833101851821993</c:v>
                </c:pt>
                <c:pt idx="1493" formatCode="[h]">
                  <c:v>1.0840393518519704</c:v>
                </c:pt>
                <c:pt idx="1494" formatCode="[h]">
                  <c:v>1.0847569444449618</c:v>
                </c:pt>
                <c:pt idx="1495" formatCode="[h]">
                  <c:v>1.085486111107457</c:v>
                </c:pt>
                <c:pt idx="1496" formatCode="[h]">
                  <c:v>1.086215277777228</c:v>
                </c:pt>
                <c:pt idx="1497" formatCode="[h]">
                  <c:v>1.0869328703702195</c:v>
                </c:pt>
                <c:pt idx="1498" formatCode="[h]">
                  <c:v>1.0876620370399905</c:v>
                </c:pt>
                <c:pt idx="1499" formatCode="[h]">
                  <c:v>1.0883912037024857</c:v>
                </c:pt>
                <c:pt idx="1500" formatCode="[h]">
                  <c:v>1.0891087962954771</c:v>
                </c:pt>
                <c:pt idx="1501" formatCode="[h]">
                  <c:v>1.0898379629652482</c:v>
                </c:pt>
                <c:pt idx="1502" formatCode="[h]">
                  <c:v>1.0905671296277433</c:v>
                </c:pt>
                <c:pt idx="1503" formatCode="[h]">
                  <c:v>1.0912847222207347</c:v>
                </c:pt>
                <c:pt idx="1504" formatCode="[h]">
                  <c:v>1.0920138888905058</c:v>
                </c:pt>
                <c:pt idx="1505" formatCode="[h]">
                  <c:v>1.0927430555530009</c:v>
                </c:pt>
                <c:pt idx="1506" formatCode="[h]">
                  <c:v>1.0934606481459923</c:v>
                </c:pt>
                <c:pt idx="1507" formatCode="[h]">
                  <c:v>1.0941898148157634</c:v>
                </c:pt>
                <c:pt idx="1508" formatCode="[h]">
                  <c:v>1.0949189814782585</c:v>
                </c:pt>
                <c:pt idx="1509" formatCode="[h]">
                  <c:v>1.0956365740712499</c:v>
                </c:pt>
                <c:pt idx="1510" formatCode="[h]">
                  <c:v>1.096365740741021</c:v>
                </c:pt>
                <c:pt idx="1511" formatCode="[h]">
                  <c:v>1.0970949074035161</c:v>
                </c:pt>
                <c:pt idx="1512" formatCode="[h]">
                  <c:v>1.0978124999965075</c:v>
                </c:pt>
                <c:pt idx="1513" formatCode="[h]">
                  <c:v>1.0985416666662786</c:v>
                </c:pt>
                <c:pt idx="1514" formatCode="[h]">
                  <c:v>1.09925925925927</c:v>
                </c:pt>
                <c:pt idx="1515" formatCode="[h]">
                  <c:v>1.0999884259290411</c:v>
                </c:pt>
                <c:pt idx="1516" formatCode="[h]">
                  <c:v>1.1007175925915362</c:v>
                </c:pt>
                <c:pt idx="1517" formatCode="[h]">
                  <c:v>1.1014351851845277</c:v>
                </c:pt>
                <c:pt idx="1518" formatCode="[h]">
                  <c:v>1.1021643518542987</c:v>
                </c:pt>
                <c:pt idx="1519" formatCode="[h]">
                  <c:v>1.1028935185167938</c:v>
                </c:pt>
                <c:pt idx="1520" formatCode="[h]">
                  <c:v>1.1036111111097853</c:v>
                </c:pt>
                <c:pt idx="1521" formatCode="[h]">
                  <c:v>1.1043402777795563</c:v>
                </c:pt>
                <c:pt idx="1522" formatCode="[h]">
                  <c:v>1.1050694444420515</c:v>
                </c:pt>
                <c:pt idx="1523" formatCode="[h]">
                  <c:v>1.1057870370350429</c:v>
                </c:pt>
                <c:pt idx="1524" formatCode="[h]">
                  <c:v>1.106516203704814</c:v>
                </c:pt>
                <c:pt idx="1525" formatCode="[h]">
                  <c:v>1.1072453703673091</c:v>
                </c:pt>
                <c:pt idx="1526" formatCode="[h]">
                  <c:v>1.1079629629603005</c:v>
                </c:pt>
                <c:pt idx="1527" formatCode="[h]">
                  <c:v>1.1086921296300716</c:v>
                </c:pt>
                <c:pt idx="1528" formatCode="[h]">
                  <c:v>1.109409722223063</c:v>
                </c:pt>
                <c:pt idx="1529" formatCode="[h]">
                  <c:v>1.1101388888855581</c:v>
                </c:pt>
                <c:pt idx="1530" formatCode="[h]">
                  <c:v>1.1108680555553292</c:v>
                </c:pt>
                <c:pt idx="1531" formatCode="[h]">
                  <c:v>1.1115972222251003</c:v>
                </c:pt>
                <c:pt idx="1532" formatCode="[h]">
                  <c:v>1.1123148148108157</c:v>
                </c:pt>
                <c:pt idx="1533" formatCode="[h]">
                  <c:v>1.1130439814805868</c:v>
                </c:pt>
                <c:pt idx="1534" formatCode="[h]">
                  <c:v>1.1137731481503579</c:v>
                </c:pt>
                <c:pt idx="1535" formatCode="[h]">
                  <c:v>1.1144907407433493</c:v>
                </c:pt>
                <c:pt idx="1536" formatCode="[h]">
                  <c:v>1.1152199074058444</c:v>
                </c:pt>
                <c:pt idx="1537" formatCode="[h]">
                  <c:v>1.1159490740756155</c:v>
                </c:pt>
                <c:pt idx="1538" formatCode="[h]">
                  <c:v>1.1166666666686069</c:v>
                </c:pt>
                <c:pt idx="1539" formatCode="[h]">
                  <c:v>1.117395833331102</c:v>
                </c:pt>
                <c:pt idx="1540" formatCode="[h]">
                  <c:v>1.1181250000008731</c:v>
                </c:pt>
                <c:pt idx="1541" formatCode="[h]">
                  <c:v>1.1188425925938645</c:v>
                </c:pt>
                <c:pt idx="1542" formatCode="[h]">
                  <c:v>1.1195717592563597</c:v>
                </c:pt>
                <c:pt idx="1543" formatCode="[h]">
                  <c:v>1.1203009259261307</c:v>
                </c:pt>
                <c:pt idx="1544" formatCode="[h]">
                  <c:v>1.1210185185191222</c:v>
                </c:pt>
                <c:pt idx="1545" formatCode="[h]">
                  <c:v>1.1217476851816173</c:v>
                </c:pt>
                <c:pt idx="1546" formatCode="[h]">
                  <c:v>1.1224768518513883</c:v>
                </c:pt>
                <c:pt idx="1547" formatCode="[h]">
                  <c:v>1.1231944444443798</c:v>
                </c:pt>
                <c:pt idx="1548" formatCode="[h]">
                  <c:v>1.1239236111141508</c:v>
                </c:pt>
                <c:pt idx="1549" formatCode="[h]">
                  <c:v>1.1246412036998663</c:v>
                </c:pt>
                <c:pt idx="1550" formatCode="[h]">
                  <c:v>1.1253703703696374</c:v>
                </c:pt>
                <c:pt idx="1551" formatCode="[h]">
                  <c:v>1.1260995370394085</c:v>
                </c:pt>
                <c:pt idx="1552" formatCode="[h]">
                  <c:v>1.1268171296323999</c:v>
                </c:pt>
                <c:pt idx="1553" formatCode="[h]">
                  <c:v>1.127546296294895</c:v>
                </c:pt>
                <c:pt idx="1554" formatCode="[h]">
                  <c:v>1.1282754629646661</c:v>
                </c:pt>
                <c:pt idx="1555" formatCode="[h]">
                  <c:v>1.1289930555576575</c:v>
                </c:pt>
                <c:pt idx="1556" formatCode="[h]">
                  <c:v>1.1297222222201526</c:v>
                </c:pt>
                <c:pt idx="1557" formatCode="[h]">
                  <c:v>1.1304513888899237</c:v>
                </c:pt>
                <c:pt idx="1558" formatCode="[h]">
                  <c:v>1.1311689814829151</c:v>
                </c:pt>
                <c:pt idx="1559" formatCode="[h]">
                  <c:v>1.1318981481454102</c:v>
                </c:pt>
                <c:pt idx="1560" formatCode="[h]">
                  <c:v>1.1326273148151813</c:v>
                </c:pt>
                <c:pt idx="1561" formatCode="[h]">
                  <c:v>1.1333449074081727</c:v>
                </c:pt>
                <c:pt idx="1562" formatCode="[h]">
                  <c:v>1.1340740740706678</c:v>
                </c:pt>
                <c:pt idx="1563" formatCode="[h]">
                  <c:v>1.1348032407404389</c:v>
                </c:pt>
                <c:pt idx="1564" formatCode="[h]">
                  <c:v>1.1355208333334303</c:v>
                </c:pt>
                <c:pt idx="1565" formatCode="[h]">
                  <c:v>1.1362500000032014</c:v>
                </c:pt>
                <c:pt idx="1566" formatCode="[h]">
                  <c:v>1.1369791666656965</c:v>
                </c:pt>
                <c:pt idx="1567" formatCode="[h]">
                  <c:v>1.137696759258688</c:v>
                </c:pt>
                <c:pt idx="1568" formatCode="[h]">
                  <c:v>1.138425925928459</c:v>
                </c:pt>
                <c:pt idx="1569" formatCode="[h]">
                  <c:v>1.1391550925909542</c:v>
                </c:pt>
                <c:pt idx="1570" formatCode="[h]">
                  <c:v>1.1398726851839456</c:v>
                </c:pt>
                <c:pt idx="1571" formatCode="[h]">
                  <c:v>1.1406018518537167</c:v>
                </c:pt>
                <c:pt idx="1572" formatCode="[h]">
                  <c:v>1.1413310185162118</c:v>
                </c:pt>
                <c:pt idx="1573" formatCode="[h]">
                  <c:v>1.1420486111092032</c:v>
                </c:pt>
                <c:pt idx="1574" formatCode="[h]">
                  <c:v>1.1427777777789743</c:v>
                </c:pt>
                <c:pt idx="1575" formatCode="[h]">
                  <c:v>1.1435069444414694</c:v>
                </c:pt>
                <c:pt idx="1576" formatCode="[h]">
                  <c:v>1.1442245370344608</c:v>
                </c:pt>
                <c:pt idx="1577" formatCode="[h]">
                  <c:v>1.1449537037042319</c:v>
                </c:pt>
                <c:pt idx="1578" formatCode="[h]">
                  <c:v>1.145682870366727</c:v>
                </c:pt>
                <c:pt idx="1579" formatCode="[h]">
                  <c:v>1.1464004629597184</c:v>
                </c:pt>
                <c:pt idx="1580" formatCode="[h]">
                  <c:v>1.1471296296294895</c:v>
                </c:pt>
                <c:pt idx="1581" formatCode="[h]">
                  <c:v>1.1478472222224809</c:v>
                </c:pt>
                <c:pt idx="1582" formatCode="[h]">
                  <c:v>1.148576388884976</c:v>
                </c:pt>
                <c:pt idx="1583" formatCode="[h]">
                  <c:v>1.1493055555547471</c:v>
                </c:pt>
                <c:pt idx="1584" formatCode="[h]">
                  <c:v>1.1500231481477385</c:v>
                </c:pt>
                <c:pt idx="1585" formatCode="[h]">
                  <c:v>1.1507523148175096</c:v>
                </c:pt>
                <c:pt idx="1586" formatCode="[h]">
                  <c:v>1.1514814814800047</c:v>
                </c:pt>
                <c:pt idx="1587" formatCode="[h]">
                  <c:v>1.1521990740729962</c:v>
                </c:pt>
                <c:pt idx="1588" formatCode="[h]">
                  <c:v>1.1529282407427672</c:v>
                </c:pt>
                <c:pt idx="1589" formatCode="[h]">
                  <c:v>1.1536574074052623</c:v>
                </c:pt>
                <c:pt idx="1590" formatCode="[h]">
                  <c:v>1.1543865740750334</c:v>
                </c:pt>
                <c:pt idx="1591" formatCode="[h]">
                  <c:v>1.1551041666680248</c:v>
                </c:pt>
                <c:pt idx="1592" formatCode="[h]">
                  <c:v>1.15583333333052</c:v>
                </c:pt>
                <c:pt idx="1593" formatCode="[h]">
                  <c:v>1.156562500000291</c:v>
                </c:pt>
                <c:pt idx="1594" formatCode="[h]">
                  <c:v>1.1572800925932825</c:v>
                </c:pt>
                <c:pt idx="1595" formatCode="[h]">
                  <c:v>1.1580092592557776</c:v>
                </c:pt>
                <c:pt idx="1596" formatCode="[h]">
                  <c:v>1.1587384259255487</c:v>
                </c:pt>
                <c:pt idx="1597" formatCode="[h]">
                  <c:v>1.1594560185185401</c:v>
                </c:pt>
                <c:pt idx="1598" formatCode="[h]">
                  <c:v>1.1601851851883112</c:v>
                </c:pt>
                <c:pt idx="1599" formatCode="[h]">
                  <c:v>1.1609143518508063</c:v>
                </c:pt>
                <c:pt idx="1600" formatCode="[h]">
                  <c:v>1.1616435185205773</c:v>
                </c:pt>
                <c:pt idx="1601" formatCode="[h]">
                  <c:v>1.1623611111135688</c:v>
                </c:pt>
                <c:pt idx="1602" formatCode="[h]">
                  <c:v>1.1630902777760639</c:v>
                </c:pt>
                <c:pt idx="1603" formatCode="[h]">
                  <c:v>1.163819444445835</c:v>
                </c:pt>
                <c:pt idx="1604" formatCode="[h]">
                  <c:v>1.1645370370388264</c:v>
                </c:pt>
                <c:pt idx="1605" formatCode="[h]">
                  <c:v>1.1652662037013215</c:v>
                </c:pt>
                <c:pt idx="1606" formatCode="[h]">
                  <c:v>1.1659953703710926</c:v>
                </c:pt>
                <c:pt idx="1607" formatCode="[h]">
                  <c:v>1.166712962964084</c:v>
                </c:pt>
                <c:pt idx="1608" formatCode="[h]">
                  <c:v>1.1674421296265791</c:v>
                </c:pt>
                <c:pt idx="1609" formatCode="[h]">
                  <c:v>1.1681712962963502</c:v>
                </c:pt>
                <c:pt idx="1610" formatCode="[h]">
                  <c:v>1.1688888888893416</c:v>
                </c:pt>
                <c:pt idx="1611" formatCode="[h]">
                  <c:v>1.1696180555518367</c:v>
                </c:pt>
                <c:pt idx="1612" formatCode="[h]">
                  <c:v>1.1703472222216078</c:v>
                </c:pt>
                <c:pt idx="1613" formatCode="[h]">
                  <c:v>1.1710648148145992</c:v>
                </c:pt>
                <c:pt idx="1614" formatCode="[h]">
                  <c:v>1.1717939814843703</c:v>
                </c:pt>
                <c:pt idx="1615" formatCode="[h]">
                  <c:v>1.1725231481468654</c:v>
                </c:pt>
                <c:pt idx="1616" formatCode="[h]">
                  <c:v>1.1732407407398568</c:v>
                </c:pt>
                <c:pt idx="1617" formatCode="[h]">
                  <c:v>1.1739699074096279</c:v>
                </c:pt>
                <c:pt idx="1618" formatCode="[h]">
                  <c:v>1.174699074072123</c:v>
                </c:pt>
                <c:pt idx="1619" formatCode="[h]">
                  <c:v>1.1754166666651145</c:v>
                </c:pt>
                <c:pt idx="1620" formatCode="[h]">
                  <c:v>1.1761458333348855</c:v>
                </c:pt>
                <c:pt idx="1621" formatCode="[h]">
                  <c:v>1.1768749999973807</c:v>
                </c:pt>
                <c:pt idx="1622" formatCode="[h]">
                  <c:v>1.1775925925903721</c:v>
                </c:pt>
                <c:pt idx="1623" formatCode="[h]">
                  <c:v>1.1783217592601432</c:v>
                </c:pt>
                <c:pt idx="1624" formatCode="[h]">
                  <c:v>1.1790509259226383</c:v>
                </c:pt>
                <c:pt idx="1625" formatCode="[h]">
                  <c:v>1.1797685185156297</c:v>
                </c:pt>
                <c:pt idx="1626" formatCode="[h]">
                  <c:v>1.1804976851854008</c:v>
                </c:pt>
                <c:pt idx="1627" formatCode="[h]">
                  <c:v>1.1812268518478959</c:v>
                </c:pt>
                <c:pt idx="1628" formatCode="[h]">
                  <c:v>1.1819444444408873</c:v>
                </c:pt>
                <c:pt idx="1629" formatCode="[h]">
                  <c:v>1.1826736111106584</c:v>
                </c:pt>
                <c:pt idx="1630" formatCode="[h]">
                  <c:v>1.1834027777804295</c:v>
                </c:pt>
                <c:pt idx="1631" formatCode="[h]">
                  <c:v>1.1841203703734209</c:v>
                </c:pt>
                <c:pt idx="1632" formatCode="[h]">
                  <c:v>1.184849537035916</c:v>
                </c:pt>
                <c:pt idx="1633" formatCode="[h]">
                  <c:v>1.1855787037056871</c:v>
                </c:pt>
                <c:pt idx="1634" formatCode="[h]">
                  <c:v>1.1862962962986785</c:v>
                </c:pt>
                <c:pt idx="1635" formatCode="[h]">
                  <c:v>1.1870717592610163</c:v>
                </c:pt>
                <c:pt idx="1636" formatCode="[h]">
                  <c:v>1.1878009259235114</c:v>
                </c:pt>
                <c:pt idx="1637" formatCode="[h]">
                  <c:v>1.1885185185165028</c:v>
                </c:pt>
                <c:pt idx="1638" formatCode="[h]">
                  <c:v>1.1892476851862739</c:v>
                </c:pt>
                <c:pt idx="1639" formatCode="[h]">
                  <c:v>1.1899652777792653</c:v>
                </c:pt>
                <c:pt idx="1640" formatCode="[h]">
                  <c:v>1.1906944444417604</c:v>
                </c:pt>
                <c:pt idx="1641" formatCode="[h]">
                  <c:v>1.1914699074040982</c:v>
                </c:pt>
                <c:pt idx="1642" formatCode="[h]">
                  <c:v>1.1921874999970896</c:v>
                </c:pt>
                <c:pt idx="1643" formatCode="[h]">
                  <c:v>1.1929166666668607</c:v>
                </c:pt>
                <c:pt idx="1644" formatCode="[h]">
                  <c:v>1.1936458333293558</c:v>
                </c:pt>
                <c:pt idx="1645" formatCode="[h]">
                  <c:v>1.1943634259223472</c:v>
                </c:pt>
                <c:pt idx="1646" formatCode="[h]">
                  <c:v>1.1950925925921183</c:v>
                </c:pt>
                <c:pt idx="1647" formatCode="[h]">
                  <c:v>1.1958680555544561</c:v>
                </c:pt>
                <c:pt idx="1648" formatCode="[h]">
                  <c:v>1.1965856481474475</c:v>
                </c:pt>
                <c:pt idx="1649" formatCode="[h]">
                  <c:v>1.1973148148172186</c:v>
                </c:pt>
                <c:pt idx="1650" formatCode="[h]">
                  <c:v>1.19803240741021</c:v>
                </c:pt>
                <c:pt idx="1651" formatCode="[h]">
                  <c:v>1.1987615740727051</c:v>
                </c:pt>
                <c:pt idx="1652" formatCode="[h]">
                  <c:v>1.1994907407424762</c:v>
                </c:pt>
                <c:pt idx="1653" formatCode="[h]">
                  <c:v>1.200266203704814</c:v>
                </c:pt>
                <c:pt idx="1654" formatCode="[h]">
                  <c:v>1.2009837962978054</c:v>
                </c:pt>
                <c:pt idx="1655" formatCode="[h]">
                  <c:v>1.2017129629603005</c:v>
                </c:pt>
                <c:pt idx="1656" formatCode="[h]">
                  <c:v>1.2024421296300716</c:v>
                </c:pt>
                <c:pt idx="1657" formatCode="[h]">
                  <c:v>1.203159722223063</c:v>
                </c:pt>
                <c:pt idx="1658" formatCode="[h]">
                  <c:v>1.2038888888855581</c:v>
                </c:pt>
                <c:pt idx="1659" formatCode="[h]">
                  <c:v>1.2046643518478959</c:v>
                </c:pt>
                <c:pt idx="1660" formatCode="[h]">
                  <c:v>1.205393518517667</c:v>
                </c:pt>
                <c:pt idx="1661" formatCode="[h]">
                  <c:v>1.2061111111106584</c:v>
                </c:pt>
                <c:pt idx="1662" formatCode="[h]">
                  <c:v>1.2068402777804295</c:v>
                </c:pt>
                <c:pt idx="1663" formatCode="[h]">
                  <c:v>1.2075578703734209</c:v>
                </c:pt>
                <c:pt idx="1664" formatCode="[h]">
                  <c:v>1.208287037035916</c:v>
                </c:pt>
                <c:pt idx="1665" formatCode="[h]">
                  <c:v>1.2090162037056871</c:v>
                </c:pt>
                <c:pt idx="1666" formatCode="[h]">
                  <c:v>1.2097337962986785</c:v>
                </c:pt>
                <c:pt idx="1667" formatCode="[h]">
                  <c:v>1.2104629629611736</c:v>
                </c:pt>
                <c:pt idx="1668" formatCode="[h]">
                  <c:v>1.2111921296309447</c:v>
                </c:pt>
                <c:pt idx="1669" formatCode="[h]">
                  <c:v>1.2119097222239361</c:v>
                </c:pt>
                <c:pt idx="1670" formatCode="[h]">
                  <c:v>1.2126851851862739</c:v>
                </c:pt>
                <c:pt idx="1671" formatCode="[h]">
                  <c:v>1.213414351848769</c:v>
                </c:pt>
                <c:pt idx="1672" formatCode="[h]">
                  <c:v>1.2141435185185401</c:v>
                </c:pt>
                <c:pt idx="1673" formatCode="[h]">
                  <c:v>1.2148611111115315</c:v>
                </c:pt>
                <c:pt idx="1674" formatCode="[h]">
                  <c:v>1.2155902777740266</c:v>
                </c:pt>
                <c:pt idx="1675" formatCode="[h]">
                  <c:v>1.216307870367018</c:v>
                </c:pt>
                <c:pt idx="1676" formatCode="[h]">
                  <c:v>1.2170833333293558</c:v>
                </c:pt>
                <c:pt idx="1677" formatCode="[h]">
                  <c:v>1.2178124999991269</c:v>
                </c:pt>
                <c:pt idx="1678" formatCode="[h]">
                  <c:v>1.2185300925921183</c:v>
                </c:pt>
                <c:pt idx="1679" formatCode="[h]">
                  <c:v>1.2192592592618894</c:v>
                </c:pt>
                <c:pt idx="1680" formatCode="[h]">
                  <c:v>1.2199768518548808</c:v>
                </c:pt>
                <c:pt idx="1681" formatCode="[h]">
                  <c:v>1.2207060185173759</c:v>
                </c:pt>
                <c:pt idx="1682" formatCode="[h]">
                  <c:v>1.2214814814797137</c:v>
                </c:pt>
                <c:pt idx="1683" formatCode="[h]">
                  <c:v>1.2222106481494848</c:v>
                </c:pt>
                <c:pt idx="1684" formatCode="[h]">
                  <c:v>1.2229282407424762</c:v>
                </c:pt>
                <c:pt idx="1685" formatCode="[h]">
                  <c:v>1.2236574074049713</c:v>
                </c:pt>
                <c:pt idx="1686" formatCode="[h]">
                  <c:v>1.2243865740747424</c:v>
                </c:pt>
                <c:pt idx="1687" formatCode="[h]">
                  <c:v>1.2251041666677338</c:v>
                </c:pt>
                <c:pt idx="1688" formatCode="[h]">
                  <c:v>1.2258796296300716</c:v>
                </c:pt>
                <c:pt idx="1689" formatCode="[h]">
                  <c:v>1.226597222223063</c:v>
                </c:pt>
                <c:pt idx="1690" formatCode="[h]">
                  <c:v>1.2273263888855581</c:v>
                </c:pt>
                <c:pt idx="1691" formatCode="[h]">
                  <c:v>1.2280439814785495</c:v>
                </c:pt>
                <c:pt idx="1692" formatCode="[h]">
                  <c:v>1.2287731481483206</c:v>
                </c:pt>
                <c:pt idx="1693" formatCode="[h]">
                  <c:v>1.2295023148108157</c:v>
                </c:pt>
                <c:pt idx="1694" formatCode="[h]">
                  <c:v>1.2302777777804295</c:v>
                </c:pt>
                <c:pt idx="1695" formatCode="[h]">
                  <c:v>1.2309953703734209</c:v>
                </c:pt>
                <c:pt idx="1696" formatCode="[h]">
                  <c:v>1.231724537035916</c:v>
                </c:pt>
                <c:pt idx="1697" formatCode="[h]">
                  <c:v>1.2324537037056871</c:v>
                </c:pt>
                <c:pt idx="1698" formatCode="[h]">
                  <c:v>1.2331712962986785</c:v>
                </c:pt>
                <c:pt idx="1699" formatCode="[h]">
                  <c:v>1.2339004629611736</c:v>
                </c:pt>
                <c:pt idx="1700" formatCode="[h]">
                  <c:v>1.2346759259235114</c:v>
                </c:pt>
                <c:pt idx="1701" formatCode="[h]">
                  <c:v>1.2354050925932825</c:v>
                </c:pt>
                <c:pt idx="1702" formatCode="[h]">
                  <c:v>1.2361226851862739</c:v>
                </c:pt>
                <c:pt idx="1703" formatCode="[h]">
                  <c:v>1.236851851848769</c:v>
                </c:pt>
                <c:pt idx="1704" formatCode="[h]">
                  <c:v>1.2375810185185401</c:v>
                </c:pt>
                <c:pt idx="1705" formatCode="[h]">
                  <c:v>1.2382986111115315</c:v>
                </c:pt>
                <c:pt idx="1706" formatCode="[h]">
                  <c:v>1.2390740740738693</c:v>
                </c:pt>
                <c:pt idx="1707" formatCode="[h]">
                  <c:v>1.2397916666668607</c:v>
                </c:pt>
                <c:pt idx="1708" formatCode="[h]">
                  <c:v>1.2405208333293558</c:v>
                </c:pt>
                <c:pt idx="1709" formatCode="[h]">
                  <c:v>1.2412384259223472</c:v>
                </c:pt>
                <c:pt idx="1710" formatCode="[h]">
                  <c:v>1.2419675925921183</c:v>
                </c:pt>
                <c:pt idx="1711" formatCode="[h]">
                  <c:v>1.2426967592618894</c:v>
                </c:pt>
                <c:pt idx="1712" formatCode="[h]">
                  <c:v>1.2434606481474475</c:v>
                </c:pt>
                <c:pt idx="1713" formatCode="[h]">
                  <c:v>1.2441898148172186</c:v>
                </c:pt>
                <c:pt idx="1714" formatCode="[h]">
                  <c:v>1.2449189814797137</c:v>
                </c:pt>
                <c:pt idx="1715" formatCode="[h]">
                  <c:v>1.2456365740727051</c:v>
                </c:pt>
                <c:pt idx="1716" formatCode="[h]">
                  <c:v>1.2463657407424762</c:v>
                </c:pt>
                <c:pt idx="1717" formatCode="[h]">
                  <c:v>1.2470833333354676</c:v>
                </c:pt>
                <c:pt idx="1718" formatCode="[h]">
                  <c:v>1.2478587962978054</c:v>
                </c:pt>
                <c:pt idx="1719" formatCode="[h]">
                  <c:v>1.2485879629603005</c:v>
                </c:pt>
                <c:pt idx="1720" formatCode="[h]">
                  <c:v>1.2493171296300716</c:v>
                </c:pt>
                <c:pt idx="1721" formatCode="[h]">
                  <c:v>1.250034722223063</c:v>
                </c:pt>
                <c:pt idx="1722" formatCode="[h]">
                  <c:v>1.2507638888855581</c:v>
                </c:pt>
                <c:pt idx="1723" formatCode="[h]">
                  <c:v>1.2514930555553292</c:v>
                </c:pt>
                <c:pt idx="1724" formatCode="[h]">
                  <c:v>1.2522569444408873</c:v>
                </c:pt>
                <c:pt idx="1725" formatCode="[h]">
                  <c:v>1.2529861111106584</c:v>
                </c:pt>
                <c:pt idx="1726" formatCode="[h]">
                  <c:v>1.2537037037036498</c:v>
                </c:pt>
                <c:pt idx="1727" formatCode="[h]">
                  <c:v>1.2544328703734209</c:v>
                </c:pt>
                <c:pt idx="1728" formatCode="[h]">
                  <c:v>1.255162037035916</c:v>
                </c:pt>
                <c:pt idx="1729" formatCode="[h]">
                  <c:v>1.2558796296289074</c:v>
                </c:pt>
                <c:pt idx="1730" formatCode="[h]">
                  <c:v>1.2566087962986785</c:v>
                </c:pt>
                <c:pt idx="1731" formatCode="[h]">
                  <c:v>1.2573379629611736</c:v>
                </c:pt>
                <c:pt idx="1732" formatCode="[h]">
                  <c:v>1.258055555554165</c:v>
                </c:pt>
                <c:pt idx="1733" formatCode="[h]">
                  <c:v>1.2587847222239361</c:v>
                </c:pt>
                <c:pt idx="1734" formatCode="[h]">
                  <c:v>1.2595138888864312</c:v>
                </c:pt>
                <c:pt idx="1735" formatCode="[h]">
                  <c:v>1.2602314814794227</c:v>
                </c:pt>
                <c:pt idx="1736" formatCode="[h]">
                  <c:v>1.2609606481491937</c:v>
                </c:pt>
                <c:pt idx="1737" formatCode="[h]">
                  <c:v>1.2616898148116888</c:v>
                </c:pt>
                <c:pt idx="1738" formatCode="[h]">
                  <c:v>1.2624074074046803</c:v>
                </c:pt>
                <c:pt idx="1739" formatCode="[h]">
                  <c:v>1.2631365740744513</c:v>
                </c:pt>
                <c:pt idx="1740" formatCode="[h]">
                  <c:v>1.2638657407369465</c:v>
                </c:pt>
                <c:pt idx="1741" formatCode="[h]">
                  <c:v>1.2645833333299379</c:v>
                </c:pt>
                <c:pt idx="1742" formatCode="[h]">
                  <c:v>1.265312499999709</c:v>
                </c:pt>
                <c:pt idx="1743" formatCode="[h]">
                  <c:v>1.26604166666948</c:v>
                </c:pt>
                <c:pt idx="1744" formatCode="[h]">
                  <c:v>1.2667592592624715</c:v>
                </c:pt>
                <c:pt idx="1745" formatCode="[h]">
                  <c:v>1.2674884259249666</c:v>
                </c:pt>
                <c:pt idx="1746" formatCode="[h]">
                  <c:v>1.2682175925947377</c:v>
                </c:pt>
                <c:pt idx="1747" formatCode="[h]">
                  <c:v>1.2689351851877291</c:v>
                </c:pt>
                <c:pt idx="1748" formatCode="[h]">
                  <c:v>1.2696643518502242</c:v>
                </c:pt>
                <c:pt idx="1749" formatCode="[h]">
                  <c:v>1.2703935185199953</c:v>
                </c:pt>
                <c:pt idx="1750" formatCode="[h]">
                  <c:v>1.2711111111129867</c:v>
                </c:pt>
                <c:pt idx="1751" formatCode="[h]">
                  <c:v>1.2718402777754818</c:v>
                </c:pt>
                <c:pt idx="1752" formatCode="[h]">
                  <c:v>1.2725694444452529</c:v>
                </c:pt>
                <c:pt idx="1753" formatCode="[h]">
                  <c:v>1.2732870370382443</c:v>
                </c:pt>
                <c:pt idx="1754" formatCode="[h]">
                  <c:v>1.2740162037007394</c:v>
                </c:pt>
                <c:pt idx="1755" formatCode="[h]">
                  <c:v>1.2747453703705105</c:v>
                </c:pt>
                <c:pt idx="1756" formatCode="[h]">
                  <c:v>1.2754629629635019</c:v>
                </c:pt>
                <c:pt idx="1757" formatCode="[h]">
                  <c:v>1.276192129625997</c:v>
                </c:pt>
                <c:pt idx="1758" formatCode="[h]">
                  <c:v>1.2769212962957681</c:v>
                </c:pt>
                <c:pt idx="1759" formatCode="[h]">
                  <c:v>1.2776388888887595</c:v>
                </c:pt>
                <c:pt idx="1760" formatCode="[h]">
                  <c:v>1.2783680555585306</c:v>
                </c:pt>
                <c:pt idx="1761" formatCode="[h]">
                  <c:v>1.2790972222210257</c:v>
                </c:pt>
                <c:pt idx="1762" formatCode="[h]">
                  <c:v>1.2798148148140172</c:v>
                </c:pt>
                <c:pt idx="1763" formatCode="[h]">
                  <c:v>1.2805439814837882</c:v>
                </c:pt>
                <c:pt idx="1764" formatCode="[h]">
                  <c:v>1.2812731481462833</c:v>
                </c:pt>
                <c:pt idx="1765" formatCode="[h]">
                  <c:v>1.2819907407392748</c:v>
                </c:pt>
                <c:pt idx="1766" formatCode="[h]">
                  <c:v>1.2827199074090458</c:v>
                </c:pt>
                <c:pt idx="1767" formatCode="[h]">
                  <c:v>1.283449074071541</c:v>
                </c:pt>
                <c:pt idx="1768" formatCode="[h]">
                  <c:v>1.284178240741312</c:v>
                </c:pt>
                <c:pt idx="1769" formatCode="[h]">
                  <c:v>1.2848958333343035</c:v>
                </c:pt>
                <c:pt idx="1770" formatCode="[h]">
                  <c:v>1.2856249999967986</c:v>
                </c:pt>
                <c:pt idx="1771" formatCode="[h]">
                  <c:v>1.2863541666665697</c:v>
                </c:pt>
                <c:pt idx="1772" formatCode="[h]">
                  <c:v>1.2870717592595611</c:v>
                </c:pt>
                <c:pt idx="1773" formatCode="[h]">
                  <c:v>1.2878009259220562</c:v>
                </c:pt>
                <c:pt idx="1774" formatCode="[h]">
                  <c:v>1.2885300925918273</c:v>
                </c:pt>
                <c:pt idx="1775" formatCode="[h]">
                  <c:v>1.2892476851848187</c:v>
                </c:pt>
                <c:pt idx="1776" formatCode="[h]">
                  <c:v>1.2899768518545898</c:v>
                </c:pt>
                <c:pt idx="1777" formatCode="[h]">
                  <c:v>1.2907060185170849</c:v>
                </c:pt>
                <c:pt idx="1778" formatCode="[h]">
                  <c:v>1.2914236111100763</c:v>
                </c:pt>
                <c:pt idx="1779" formatCode="[h]">
                  <c:v>1.2921527777798474</c:v>
                </c:pt>
                <c:pt idx="1780" formatCode="[h]">
                  <c:v>1.2928819444423425</c:v>
                </c:pt>
                <c:pt idx="1781" formatCode="[h]">
                  <c:v>1.2935995370353339</c:v>
                </c:pt>
                <c:pt idx="1782" formatCode="[h]">
                  <c:v>1.294328703705105</c:v>
                </c:pt>
                <c:pt idx="1783" formatCode="[h]">
                  <c:v>1.2950578703676001</c:v>
                </c:pt>
                <c:pt idx="1784" formatCode="[h]">
                  <c:v>1.2957754629605915</c:v>
                </c:pt>
                <c:pt idx="1785" formatCode="[h]">
                  <c:v>1.2965046296303626</c:v>
                </c:pt>
                <c:pt idx="1786" formatCode="[h]">
                  <c:v>1.297222222223354</c:v>
                </c:pt>
                <c:pt idx="1787" formatCode="[h]">
                  <c:v>1.2979513888858492</c:v>
                </c:pt>
                <c:pt idx="1788" formatCode="[h]">
                  <c:v>1.2986805555556202</c:v>
                </c:pt>
                <c:pt idx="1789" formatCode="[h]">
                  <c:v>1.2993981481486117</c:v>
                </c:pt>
                <c:pt idx="1790" formatCode="[h]">
                  <c:v>1.3001273148111068</c:v>
                </c:pt>
                <c:pt idx="1791" formatCode="[h]">
                  <c:v>1.3008564814808778</c:v>
                </c:pt>
                <c:pt idx="1792" formatCode="[h]">
                  <c:v>1.3015740740738693</c:v>
                </c:pt>
                <c:pt idx="1793" formatCode="[h]">
                  <c:v>1.3023032407436403</c:v>
                </c:pt>
                <c:pt idx="1794" formatCode="[h]">
                  <c:v>1.3030324074061355</c:v>
                </c:pt>
                <c:pt idx="1795" formatCode="[h]">
                  <c:v>1.3037499999991269</c:v>
                </c:pt>
                <c:pt idx="1796" formatCode="[h]">
                  <c:v>1.304479166668898</c:v>
                </c:pt>
                <c:pt idx="1797" formatCode="[h]">
                  <c:v>1.3052083333313931</c:v>
                </c:pt>
                <c:pt idx="1798" formatCode="[h]">
                  <c:v>1.3059259259243845</c:v>
                </c:pt>
                <c:pt idx="1799" formatCode="[h]">
                  <c:v>1.3066550925941556</c:v>
                </c:pt>
                <c:pt idx="1800" formatCode="[h]">
                  <c:v>1.3073842592566507</c:v>
                </c:pt>
                <c:pt idx="1801" formatCode="[h]">
                  <c:v>1.3081018518496421</c:v>
                </c:pt>
                <c:pt idx="1802" formatCode="[h]">
                  <c:v>1.3088310185194132</c:v>
                </c:pt>
                <c:pt idx="1803" formatCode="[h]">
                  <c:v>1.3095601851819083</c:v>
                </c:pt>
                <c:pt idx="1804" formatCode="[h]">
                  <c:v>1.3102777777748997</c:v>
                </c:pt>
                <c:pt idx="1805" formatCode="[h]">
                  <c:v>1.3110069444446708</c:v>
                </c:pt>
                <c:pt idx="1806" formatCode="[h]">
                  <c:v>1.3117361111071659</c:v>
                </c:pt>
                <c:pt idx="1807" formatCode="[h]">
                  <c:v>1.3124537037001573</c:v>
                </c:pt>
                <c:pt idx="1808" formatCode="[h]">
                  <c:v>1.3131828703699284</c:v>
                </c:pt>
                <c:pt idx="1809" formatCode="[h]">
                  <c:v>1.3139004629629198</c:v>
                </c:pt>
                <c:pt idx="1810" formatCode="[h]">
                  <c:v>1.3146296296326909</c:v>
                </c:pt>
                <c:pt idx="1811" formatCode="[h]">
                  <c:v>1.315358796295186</c:v>
                </c:pt>
                <c:pt idx="1812" formatCode="[h]">
                  <c:v>1.3160763888881775</c:v>
                </c:pt>
                <c:pt idx="1813" formatCode="[h]">
                  <c:v>1.3168055555579485</c:v>
                </c:pt>
                <c:pt idx="1814" formatCode="[h]">
                  <c:v>1.3175347222204437</c:v>
                </c:pt>
                <c:pt idx="1815" formatCode="[h]">
                  <c:v>1.3182523148134351</c:v>
                </c:pt>
                <c:pt idx="1816" formatCode="[h]">
                  <c:v>1.3189814814832062</c:v>
                </c:pt>
                <c:pt idx="1817" formatCode="[h]">
                  <c:v>1.3197106481457013</c:v>
                </c:pt>
                <c:pt idx="1818" formatCode="[h]">
                  <c:v>1.3204282407386927</c:v>
                </c:pt>
                <c:pt idx="1819" formatCode="[h]">
                  <c:v>1.3211574074084638</c:v>
                </c:pt>
                <c:pt idx="1820" formatCode="[h]">
                  <c:v>1.3218865740709589</c:v>
                </c:pt>
                <c:pt idx="1821" formatCode="[h]">
                  <c:v>1.3226041666639503</c:v>
                </c:pt>
                <c:pt idx="1822" formatCode="[h]">
                  <c:v>1.3233333333337214</c:v>
                </c:pt>
                <c:pt idx="1823" formatCode="[h]">
                  <c:v>1.3240509259267128</c:v>
                </c:pt>
                <c:pt idx="1824" formatCode="[h]">
                  <c:v>1.3247800925892079</c:v>
                </c:pt>
                <c:pt idx="1825" formatCode="[h]">
                  <c:v>1.325509259258979</c:v>
                </c:pt>
                <c:pt idx="1826" formatCode="[h]">
                  <c:v>1.3262384259287501</c:v>
                </c:pt>
                <c:pt idx="1827" formatCode="[h]">
                  <c:v>1.3269560185217415</c:v>
                </c:pt>
                <c:pt idx="1828" formatCode="[h]">
                  <c:v>1.3276851851842366</c:v>
                </c:pt>
                <c:pt idx="1829" formatCode="[h]">
                  <c:v>1.328402777777228</c:v>
                </c:pt>
                <c:pt idx="1830" formatCode="[h]">
                  <c:v>1.3291319444469991</c:v>
                </c:pt>
                <c:pt idx="1831" formatCode="[h]">
                  <c:v>1.3298611111094942</c:v>
                </c:pt>
                <c:pt idx="1832" formatCode="[h]">
                  <c:v>1.3305787037024857</c:v>
                </c:pt>
                <c:pt idx="1833" formatCode="[h]">
                  <c:v>1.3313078703722567</c:v>
                </c:pt>
                <c:pt idx="1834" formatCode="[h]">
                  <c:v>1.3320370370347518</c:v>
                </c:pt>
                <c:pt idx="1835" formatCode="[h]">
                  <c:v>1.3327546296277433</c:v>
                </c:pt>
                <c:pt idx="1836" formatCode="[h]">
                  <c:v>1.3334837962975143</c:v>
                </c:pt>
                <c:pt idx="1837" formatCode="[h]">
                  <c:v>1.3342129629600095</c:v>
                </c:pt>
                <c:pt idx="1838" formatCode="[h]">
                  <c:v>1.3349305555530009</c:v>
                </c:pt>
                <c:pt idx="1839" formatCode="[h]">
                  <c:v>1.335659722222772</c:v>
                </c:pt>
                <c:pt idx="1840" formatCode="[h]">
                  <c:v>1.3363773148157634</c:v>
                </c:pt>
                <c:pt idx="1841" formatCode="[h]">
                  <c:v>1.3371064814782585</c:v>
                </c:pt>
                <c:pt idx="1842" formatCode="[h]">
                  <c:v>1.3378356481480296</c:v>
                </c:pt>
                <c:pt idx="1843" formatCode="[h]">
                  <c:v>1.338553240741021</c:v>
                </c:pt>
                <c:pt idx="1844" formatCode="[h]">
                  <c:v>1.3392824074035161</c:v>
                </c:pt>
                <c:pt idx="1845" formatCode="[h]">
                  <c:v>1.3399999999965075</c:v>
                </c:pt>
                <c:pt idx="1846" formatCode="[h]">
                  <c:v>1.3407291666662786</c:v>
                </c:pt>
                <c:pt idx="1847" formatCode="[h]">
                  <c:v>1.3414583333360497</c:v>
                </c:pt>
                <c:pt idx="1848" formatCode="[h]">
                  <c:v>1.3421759259290411</c:v>
                </c:pt>
                <c:pt idx="1849" formatCode="[h]">
                  <c:v>1.3429050925915362</c:v>
                </c:pt>
                <c:pt idx="1850" formatCode="[h]">
                  <c:v>1.3436342592613073</c:v>
                </c:pt>
                <c:pt idx="1851" formatCode="[h]">
                  <c:v>1.3443634259238024</c:v>
                </c:pt>
                <c:pt idx="1852" formatCode="[h]">
                  <c:v>1.3450810185167938</c:v>
                </c:pt>
                <c:pt idx="1853" formatCode="[h]">
                  <c:v>1.3458101851865649</c:v>
                </c:pt>
                <c:pt idx="1854" formatCode="[h]">
                  <c:v>1.34653935184906</c:v>
                </c:pt>
                <c:pt idx="1855" formatCode="[h]">
                  <c:v>1.3472569444420515</c:v>
                </c:pt>
                <c:pt idx="1856" formatCode="[h]">
                  <c:v>1.3479861111118225</c:v>
                </c:pt>
                <c:pt idx="1857" formatCode="[h]">
                  <c:v>1.348703703704814</c:v>
                </c:pt>
                <c:pt idx="1858" formatCode="[h]">
                  <c:v>1.3494328703673091</c:v>
                </c:pt>
                <c:pt idx="1859" formatCode="[h]">
                  <c:v>1.3501620370370802</c:v>
                </c:pt>
                <c:pt idx="1860" formatCode="[h]">
                  <c:v>1.3508796296300716</c:v>
                </c:pt>
                <c:pt idx="1861" formatCode="[h]">
                  <c:v>1.3516087962925667</c:v>
                </c:pt>
                <c:pt idx="1862" formatCode="[h]">
                  <c:v>1.3523379629623378</c:v>
                </c:pt>
                <c:pt idx="1863" formatCode="[h]">
                  <c:v>1.3530555555553292</c:v>
                </c:pt>
                <c:pt idx="1864" formatCode="[h]">
                  <c:v>1.3537847222251003</c:v>
                </c:pt>
                <c:pt idx="1865" formatCode="[h]">
                  <c:v>1.3545023148108157</c:v>
                </c:pt>
                <c:pt idx="1866" formatCode="[h]">
                  <c:v>1.3552314814805868</c:v>
                </c:pt>
                <c:pt idx="1867" formatCode="[h]">
                  <c:v>1.3559606481503579</c:v>
                </c:pt>
                <c:pt idx="1868" formatCode="[h]">
                  <c:v>1.3566782407433493</c:v>
                </c:pt>
                <c:pt idx="1869" formatCode="[h]">
                  <c:v>1.3574074074058444</c:v>
                </c:pt>
                <c:pt idx="1870" formatCode="[h]">
                  <c:v>1.3581365740756155</c:v>
                </c:pt>
                <c:pt idx="1871" formatCode="[h]">
                  <c:v>1.3588541666686069</c:v>
                </c:pt>
                <c:pt idx="1872" formatCode="[h]">
                  <c:v>1.359583333331102</c:v>
                </c:pt>
                <c:pt idx="1873" formatCode="[h]">
                  <c:v>1.3603125000008731</c:v>
                </c:pt>
                <c:pt idx="1874" formatCode="[h]">
                  <c:v>1.3610300925938645</c:v>
                </c:pt>
                <c:pt idx="1875" formatCode="[h]">
                  <c:v>1.3617592592563597</c:v>
                </c:pt>
                <c:pt idx="1876" formatCode="[h]">
                  <c:v>1.3624768518493511</c:v>
                </c:pt>
                <c:pt idx="1877" formatCode="[h]">
                  <c:v>1.3632060185191222</c:v>
                </c:pt>
                <c:pt idx="1878" formatCode="[h]">
                  <c:v>1.3639351851816173</c:v>
                </c:pt>
                <c:pt idx="1879" formatCode="[h]">
                  <c:v>1.3646527777746087</c:v>
                </c:pt>
                <c:pt idx="1880" formatCode="[h]">
                  <c:v>1.3653819444443798</c:v>
                </c:pt>
                <c:pt idx="1881" formatCode="[h]">
                  <c:v>1.3661111111141508</c:v>
                </c:pt>
                <c:pt idx="1882" formatCode="[h]">
                  <c:v>1.3668287036998663</c:v>
                </c:pt>
                <c:pt idx="1883" formatCode="[h]">
                  <c:v>1.3675578703696374</c:v>
                </c:pt>
                <c:pt idx="1884" formatCode="[h]">
                  <c:v>1.3682870370394085</c:v>
                </c:pt>
                <c:pt idx="1885" formatCode="[h]">
                  <c:v>1.3690046296323999</c:v>
                </c:pt>
                <c:pt idx="1886" formatCode="[h]">
                  <c:v>1.369733796294895</c:v>
                </c:pt>
                <c:pt idx="1887" formatCode="[h]">
                  <c:v>1.3704629629646661</c:v>
                </c:pt>
                <c:pt idx="1888" formatCode="[h]">
                  <c:v>1.3711805555576575</c:v>
                </c:pt>
                <c:pt idx="1889" formatCode="[h]">
                  <c:v>1.3719097222201526</c:v>
                </c:pt>
                <c:pt idx="1890" formatCode="[h]">
                  <c:v>1.372627314813144</c:v>
                </c:pt>
                <c:pt idx="1891" formatCode="[h]">
                  <c:v>1.3733564814829151</c:v>
                </c:pt>
                <c:pt idx="1892" formatCode="[h]">
                  <c:v>1.3740856481454102</c:v>
                </c:pt>
                <c:pt idx="1893" formatCode="[h]">
                  <c:v>1.3748032407384017</c:v>
                </c:pt>
                <c:pt idx="1894" formatCode="[h]">
                  <c:v>1.3755324074081727</c:v>
                </c:pt>
                <c:pt idx="1895" formatCode="[h]">
                  <c:v>1.3762615740706678</c:v>
                </c:pt>
                <c:pt idx="1896" formatCode="[h]">
                  <c:v>1.3769791666636593</c:v>
                </c:pt>
                <c:pt idx="1897" formatCode="[h]">
                  <c:v>1.3777083333334303</c:v>
                </c:pt>
                <c:pt idx="1898" formatCode="[h]">
                  <c:v>1.3784375000032014</c:v>
                </c:pt>
                <c:pt idx="1899" formatCode="[h]">
                  <c:v>1.3791550925889169</c:v>
                </c:pt>
                <c:pt idx="1900" formatCode="[h]">
                  <c:v>1.379884259258688</c:v>
                </c:pt>
                <c:pt idx="1901" formatCode="[h]">
                  <c:v>1.380613425928459</c:v>
                </c:pt>
                <c:pt idx="1902" formatCode="[h]">
                  <c:v>1.3813310185214505</c:v>
                </c:pt>
                <c:pt idx="1903" formatCode="[h]">
                  <c:v>1.3820601851839456</c:v>
                </c:pt>
                <c:pt idx="1904" formatCode="[h]">
                  <c:v>1.382777777776937</c:v>
                </c:pt>
                <c:pt idx="1905" formatCode="[h]">
                  <c:v>1.3835069444467081</c:v>
                </c:pt>
                <c:pt idx="1906" formatCode="[h]">
                  <c:v>1.3842361111092032</c:v>
                </c:pt>
                <c:pt idx="1907" formatCode="[h]">
                  <c:v>1.3849537037021946</c:v>
                </c:pt>
                <c:pt idx="1908" formatCode="[h]">
                  <c:v>1.3856828703719657</c:v>
                </c:pt>
                <c:pt idx="1909" formatCode="[h]">
                  <c:v>1.3864120370344608</c:v>
                </c:pt>
                <c:pt idx="1910" formatCode="[h]">
                  <c:v>1.3871296296274522</c:v>
                </c:pt>
                <c:pt idx="1911" formatCode="[h]">
                  <c:v>1.3878587962972233</c:v>
                </c:pt>
                <c:pt idx="1912" formatCode="[h]">
                  <c:v>1.3885763888902147</c:v>
                </c:pt>
                <c:pt idx="1913" formatCode="[h]">
                  <c:v>1.3893055555527098</c:v>
                </c:pt>
                <c:pt idx="1914" formatCode="[h]">
                  <c:v>1.3900347222224809</c:v>
                </c:pt>
                <c:pt idx="1915" formatCode="[h]">
                  <c:v>1.3907523148154723</c:v>
                </c:pt>
                <c:pt idx="1916" formatCode="[h]">
                  <c:v>1.3914814814779675</c:v>
                </c:pt>
                <c:pt idx="1917" formatCode="[h]">
                  <c:v>1.3922106481477385</c:v>
                </c:pt>
                <c:pt idx="1918" formatCode="[h]">
                  <c:v>1.39292824074073</c:v>
                </c:pt>
                <c:pt idx="1919" formatCode="[h]">
                  <c:v>1.393657407410501</c:v>
                </c:pt>
                <c:pt idx="1920" formatCode="[h]">
                  <c:v>1.3943865740729962</c:v>
                </c:pt>
                <c:pt idx="1921" formatCode="[h]">
                  <c:v>1.3951041666659876</c:v>
                </c:pt>
                <c:pt idx="1922" formatCode="[h]">
                  <c:v>1.3958333333357587</c:v>
                </c:pt>
                <c:pt idx="1923" formatCode="[h]">
                  <c:v>1.3965624999982538</c:v>
                </c:pt>
                <c:pt idx="1924" formatCode="[h]">
                  <c:v>1.3972800925912452</c:v>
                </c:pt>
                <c:pt idx="1925" formatCode="[h]">
                  <c:v>1.3980092592610163</c:v>
                </c:pt>
                <c:pt idx="1926" formatCode="[h]">
                  <c:v>1.3987384259235114</c:v>
                </c:pt>
                <c:pt idx="1927" formatCode="[h]">
                  <c:v>1.3994560185165028</c:v>
                </c:pt>
                <c:pt idx="1928" formatCode="[h]">
                  <c:v>1.4001851851862739</c:v>
                </c:pt>
                <c:pt idx="1929" formatCode="[h]">
                  <c:v>1.4009027777792653</c:v>
                </c:pt>
                <c:pt idx="1930" formatCode="[h]">
                  <c:v>1.4016319444417604</c:v>
                </c:pt>
                <c:pt idx="1931" formatCode="[h]">
                  <c:v>1.4023611111115315</c:v>
                </c:pt>
                <c:pt idx="1932" formatCode="[h]">
                  <c:v>1.4030787037045229</c:v>
                </c:pt>
                <c:pt idx="1933" formatCode="[h]">
                  <c:v>1.403807870367018</c:v>
                </c:pt>
                <c:pt idx="1934" formatCode="[h]">
                  <c:v>1.4045370370367891</c:v>
                </c:pt>
                <c:pt idx="1935" formatCode="[h]">
                  <c:v>1.4052546296297805</c:v>
                </c:pt>
                <c:pt idx="1936" formatCode="[h]">
                  <c:v>1.4059837962922757</c:v>
                </c:pt>
                <c:pt idx="1937" formatCode="[h]">
                  <c:v>1.4067129629620467</c:v>
                </c:pt>
                <c:pt idx="1938" formatCode="[h]">
                  <c:v>1.4074305555550382</c:v>
                </c:pt>
                <c:pt idx="1939" formatCode="[h]">
                  <c:v>1.4081597222248092</c:v>
                </c:pt>
                <c:pt idx="1940" formatCode="[h]">
                  <c:v>1.4088888888873043</c:v>
                </c:pt>
                <c:pt idx="1941" formatCode="[h]">
                  <c:v>1.4096064814802958</c:v>
                </c:pt>
                <c:pt idx="1942" formatCode="[h]">
                  <c:v>1.4103356481500668</c:v>
                </c:pt>
                <c:pt idx="1943" formatCode="[h]">
                  <c:v>1.411064814812562</c:v>
                </c:pt>
                <c:pt idx="1944" formatCode="[h]">
                  <c:v>1.4117824074055534</c:v>
                </c:pt>
                <c:pt idx="1945" formatCode="[h]">
                  <c:v>1.4125115740753245</c:v>
                </c:pt>
                <c:pt idx="1946" formatCode="[h]">
                  <c:v>1.4132407407378196</c:v>
                </c:pt>
                <c:pt idx="1947" formatCode="[h]">
                  <c:v>1.413958333330811</c:v>
                </c:pt>
                <c:pt idx="1948" formatCode="[h]">
                  <c:v>1.4146875000005821</c:v>
                </c:pt>
                <c:pt idx="1949" formatCode="[h]">
                  <c:v>1.4154050925935735</c:v>
                </c:pt>
                <c:pt idx="1950" formatCode="[h]">
                  <c:v>1.4161342592560686</c:v>
                </c:pt>
                <c:pt idx="1951" formatCode="[h]">
                  <c:v>1.4168634259258397</c:v>
                </c:pt>
                <c:pt idx="1952" formatCode="[h]">
                  <c:v>1.4175810185188311</c:v>
                </c:pt>
                <c:pt idx="1953" formatCode="[h]">
                  <c:v>1.4183101851813262</c:v>
                </c:pt>
                <c:pt idx="1954" formatCode="[h]">
                  <c:v>1.4190393518510973</c:v>
                </c:pt>
                <c:pt idx="1955" formatCode="[h]">
                  <c:v>1.4197569444440887</c:v>
                </c:pt>
                <c:pt idx="1956" formatCode="[h]">
                  <c:v>1.4204861111138598</c:v>
                </c:pt>
                <c:pt idx="1957" formatCode="[h]">
                  <c:v>1.4212152777763549</c:v>
                </c:pt>
                <c:pt idx="1958" formatCode="[h]">
                  <c:v>1.4219328703693463</c:v>
                </c:pt>
                <c:pt idx="1959" formatCode="[h]">
                  <c:v>1.4226620370391174</c:v>
                </c:pt>
                <c:pt idx="1960" formatCode="[h]">
                  <c:v>1.4233912037016125</c:v>
                </c:pt>
                <c:pt idx="1961" formatCode="[h]">
                  <c:v>1.424108796294604</c:v>
                </c:pt>
                <c:pt idx="1962" formatCode="[h]">
                  <c:v>1.424837962964375</c:v>
                </c:pt>
                <c:pt idx="1963" formatCode="[h]">
                  <c:v>1.4255555555573665</c:v>
                </c:pt>
                <c:pt idx="1964" formatCode="[h]">
                  <c:v>1.4262847222198616</c:v>
                </c:pt>
                <c:pt idx="1965" formatCode="[h]">
                  <c:v>1.4270138888896327</c:v>
                </c:pt>
                <c:pt idx="1966" formatCode="[h]">
                  <c:v>1.4277314814826241</c:v>
                </c:pt>
                <c:pt idx="1967" formatCode="[h]">
                  <c:v>1.4284606481451192</c:v>
                </c:pt>
                <c:pt idx="1968" formatCode="[h]">
                  <c:v>1.4291898148148903</c:v>
                </c:pt>
                <c:pt idx="1969" formatCode="[h]">
                  <c:v>1.4299074074078817</c:v>
                </c:pt>
                <c:pt idx="1970" formatCode="[h]">
                  <c:v>1.4306365740703768</c:v>
                </c:pt>
                <c:pt idx="1971" formatCode="[h]">
                  <c:v>1.4313657407401479</c:v>
                </c:pt>
                <c:pt idx="1972" formatCode="[h]">
                  <c:v>1.4320833333331393</c:v>
                </c:pt>
                <c:pt idx="1973" formatCode="[h]">
                  <c:v>1.4328125000029104</c:v>
                </c:pt>
                <c:pt idx="1974" formatCode="[h]">
                  <c:v>1.4335416666654055</c:v>
                </c:pt>
                <c:pt idx="1975" formatCode="[h]">
                  <c:v>1.4342592592583969</c:v>
                </c:pt>
                <c:pt idx="1976" formatCode="[h]">
                  <c:v>1.434988425928168</c:v>
                </c:pt>
                <c:pt idx="1977" formatCode="[h]">
                  <c:v>1.4357175925906631</c:v>
                </c:pt>
                <c:pt idx="1978" formatCode="[h]">
                  <c:v>1.4364351851836545</c:v>
                </c:pt>
                <c:pt idx="1979" formatCode="[h]">
                  <c:v>1.4371643518534256</c:v>
                </c:pt>
                <c:pt idx="1980" formatCode="[h]">
                  <c:v>1.4378935185159207</c:v>
                </c:pt>
                <c:pt idx="1981" formatCode="[h]">
                  <c:v>1.4386111111089122</c:v>
                </c:pt>
                <c:pt idx="1982" formatCode="[h]">
                  <c:v>1.4393402777786832</c:v>
                </c:pt>
                <c:pt idx="1983" formatCode="[h]">
                  <c:v>1.4400578703716747</c:v>
                </c:pt>
                <c:pt idx="1984" formatCode="[h]">
                  <c:v>1.4407870370341698</c:v>
                </c:pt>
                <c:pt idx="1985" formatCode="[h]">
                  <c:v>1.4415162037039408</c:v>
                </c:pt>
                <c:pt idx="1986" formatCode="[h]">
                  <c:v>1.4422337962969323</c:v>
                </c:pt>
                <c:pt idx="1987" formatCode="[h]">
                  <c:v>1.4429629629594274</c:v>
                </c:pt>
                <c:pt idx="1988" formatCode="[h]">
                  <c:v>1.4436921296291985</c:v>
                </c:pt>
                <c:pt idx="1989" formatCode="[h]">
                  <c:v>1.4444097222221899</c:v>
                </c:pt>
                <c:pt idx="1990" formatCode="[h]">
                  <c:v>1.445138888891961</c:v>
                </c:pt>
                <c:pt idx="1991" formatCode="[h]">
                  <c:v>1.4458680555544561</c:v>
                </c:pt>
                <c:pt idx="1992" formatCode="[h]">
                  <c:v>1.4465856481474475</c:v>
                </c:pt>
                <c:pt idx="1993" formatCode="[h]">
                  <c:v>1.4473148148172186</c:v>
                </c:pt>
                <c:pt idx="1994" formatCode="[h]">
                  <c:v>1.4480439814797137</c:v>
                </c:pt>
                <c:pt idx="1995" formatCode="[h]">
                  <c:v>1.4487615740727051</c:v>
                </c:pt>
                <c:pt idx="1996" formatCode="[h]">
                  <c:v>1.4494907407424762</c:v>
                </c:pt>
                <c:pt idx="1997" formatCode="[h]">
                  <c:v>1.4502083333354676</c:v>
                </c:pt>
                <c:pt idx="1998" formatCode="[h]">
                  <c:v>1.4509374999979627</c:v>
                </c:pt>
                <c:pt idx="1999" formatCode="[h]">
                  <c:v>1.4516666666677338</c:v>
                </c:pt>
                <c:pt idx="2000" formatCode="[h]">
                  <c:v>1.4523842592607252</c:v>
                </c:pt>
                <c:pt idx="2001" formatCode="[h]">
                  <c:v>1.4531134259232203</c:v>
                </c:pt>
                <c:pt idx="2002" formatCode="[h]">
                  <c:v>1.4538425925929914</c:v>
                </c:pt>
                <c:pt idx="2003" formatCode="[h]">
                  <c:v>1.4545601851859828</c:v>
                </c:pt>
                <c:pt idx="2004" formatCode="[h]">
                  <c:v>1.455289351848478</c:v>
                </c:pt>
                <c:pt idx="2005" formatCode="[h]">
                  <c:v>1.456018518518249</c:v>
                </c:pt>
                <c:pt idx="2006" formatCode="[h]">
                  <c:v>1.4567361111112405</c:v>
                </c:pt>
                <c:pt idx="2007" formatCode="[h]">
                  <c:v>1.4574652777810115</c:v>
                </c:pt>
                <c:pt idx="2008" formatCode="[h]">
                  <c:v>1.4581944444435067</c:v>
                </c:pt>
                <c:pt idx="2009" formatCode="[h]">
                  <c:v>1.4589120370364981</c:v>
                </c:pt>
                <c:pt idx="2010" formatCode="[h]">
                  <c:v>1.4596412037062692</c:v>
                </c:pt>
                <c:pt idx="2011" formatCode="[h]">
                  <c:v>1.4603703703687643</c:v>
                </c:pt>
                <c:pt idx="2012" formatCode="[h]">
                  <c:v>1.4610879629617557</c:v>
                </c:pt>
                <c:pt idx="2013" formatCode="[h]">
                  <c:v>1.4618171296315268</c:v>
                </c:pt>
                <c:pt idx="2014" formatCode="[h]">
                  <c:v>1.4625462962940219</c:v>
                </c:pt>
                <c:pt idx="2015" formatCode="[h]">
                  <c:v>1.4632638888870133</c:v>
                </c:pt>
                <c:pt idx="2016" formatCode="[h]">
                  <c:v>1.4639930555567844</c:v>
                </c:pt>
                <c:pt idx="2017" formatCode="[h]">
                  <c:v>1.4647222222192795</c:v>
                </c:pt>
                <c:pt idx="2018" formatCode="[h]">
                  <c:v>1.4654398148122709</c:v>
                </c:pt>
                <c:pt idx="2019" formatCode="[h]">
                  <c:v>1.466168981482042</c:v>
                </c:pt>
                <c:pt idx="2020" formatCode="[h]">
                  <c:v>1.4668981481445371</c:v>
                </c:pt>
                <c:pt idx="2021" formatCode="[h]">
                  <c:v>1.4676157407375285</c:v>
                </c:pt>
                <c:pt idx="2022" formatCode="[h]">
                  <c:v>1.4683449074072996</c:v>
                </c:pt>
                <c:pt idx="2023" formatCode="[h]">
                  <c:v>1.4690740740770707</c:v>
                </c:pt>
                <c:pt idx="2024" formatCode="[h]">
                  <c:v>1.4697916666627862</c:v>
                </c:pt>
                <c:pt idx="2025" formatCode="[h]">
                  <c:v>1.4705208333325572</c:v>
                </c:pt>
                <c:pt idx="2026" formatCode="[h]">
                  <c:v>1.4712384259255487</c:v>
                </c:pt>
                <c:pt idx="2027" formatCode="[h]">
                  <c:v>1.4719675925953197</c:v>
                </c:pt>
                <c:pt idx="2028" formatCode="[h]">
                  <c:v>1.4726967592578148</c:v>
                </c:pt>
                <c:pt idx="2029" formatCode="[h]">
                  <c:v>1.4734143518508063</c:v>
                </c:pt>
                <c:pt idx="2030" formatCode="[h]">
                  <c:v>1.4741435185205773</c:v>
                </c:pt>
                <c:pt idx="2031" formatCode="[h]">
                  <c:v>1.4748726851830725</c:v>
                </c:pt>
                <c:pt idx="2032" formatCode="[h]">
                  <c:v>1.4756018518528435</c:v>
                </c:pt>
                <c:pt idx="2033" formatCode="[h]">
                  <c:v>1.476319444445835</c:v>
                </c:pt>
                <c:pt idx="2034" formatCode="[h]">
                  <c:v>1.4770486111083301</c:v>
                </c:pt>
                <c:pt idx="2035" formatCode="[h]">
                  <c:v>1.4777662037013215</c:v>
                </c:pt>
                <c:pt idx="2036" formatCode="[h]">
                  <c:v>1.4784953703710926</c:v>
                </c:pt>
                <c:pt idx="2037" formatCode="[h]">
                  <c:v>1.4792245370335877</c:v>
                </c:pt>
                <c:pt idx="2038" formatCode="[h]">
                  <c:v>1.4799421296265791</c:v>
                </c:pt>
                <c:pt idx="2039" formatCode="[h]">
                  <c:v>1.4806712962963502</c:v>
                </c:pt>
                <c:pt idx="2040" formatCode="[h]">
                  <c:v>1.4814004629661213</c:v>
                </c:pt>
                <c:pt idx="2041" formatCode="[h]">
                  <c:v>1.4821180555518367</c:v>
                </c:pt>
                <c:pt idx="2042" formatCode="[h]">
                  <c:v>1.4828472222216078</c:v>
                </c:pt>
                <c:pt idx="2043" formatCode="[h]">
                  <c:v>1.4835763888913789</c:v>
                </c:pt>
                <c:pt idx="2044" formatCode="[h]">
                  <c:v>1.4842939814843703</c:v>
                </c:pt>
                <c:pt idx="2045" formatCode="[h]">
                  <c:v>1.4850231481468654</c:v>
                </c:pt>
                <c:pt idx="2046" formatCode="[h]">
                  <c:v>1.4857523148166365</c:v>
                </c:pt>
                <c:pt idx="2047" formatCode="[h]">
                  <c:v>1.4864699074096279</c:v>
                </c:pt>
                <c:pt idx="2048" formatCode="[h]">
                  <c:v>1.487199074072123</c:v>
                </c:pt>
                <c:pt idx="2049" formatCode="[h]">
                  <c:v>1.4879282407418941</c:v>
                </c:pt>
                <c:pt idx="2050" formatCode="[h]">
                  <c:v>1.4886458333348855</c:v>
                </c:pt>
                <c:pt idx="2051" formatCode="[h]">
                  <c:v>1.4893749999973807</c:v>
                </c:pt>
                <c:pt idx="2052" formatCode="[h]">
                  <c:v>1.4901041666671517</c:v>
                </c:pt>
                <c:pt idx="2053" formatCode="[h]">
                  <c:v>1.4908217592601432</c:v>
                </c:pt>
                <c:pt idx="2054" formatCode="[h]">
                  <c:v>1.4915509259226383</c:v>
                </c:pt>
                <c:pt idx="2055" formatCode="[h]">
                  <c:v>1.4922685185156297</c:v>
                </c:pt>
                <c:pt idx="2056" formatCode="[h]">
                  <c:v>1.4929976851854008</c:v>
                </c:pt>
                <c:pt idx="2057" formatCode="[h]">
                  <c:v>1.4937268518478959</c:v>
                </c:pt>
                <c:pt idx="2058" formatCode="[h]">
                  <c:v>1.4944444444408873</c:v>
                </c:pt>
                <c:pt idx="2059" formatCode="[h]">
                  <c:v>1.4951736111106584</c:v>
                </c:pt>
                <c:pt idx="2060" formatCode="[h]">
                  <c:v>1.4959027777804295</c:v>
                </c:pt>
                <c:pt idx="2061" formatCode="[h]">
                  <c:v>1.4966203703734209</c:v>
                </c:pt>
                <c:pt idx="2062" formatCode="[h]">
                  <c:v>1.497349537035916</c:v>
                </c:pt>
                <c:pt idx="2063" formatCode="[h]">
                  <c:v>1.4980787037056871</c:v>
                </c:pt>
                <c:pt idx="2064" formatCode="[h]">
                  <c:v>1.4987962962986785</c:v>
                </c:pt>
                <c:pt idx="2065" formatCode="[h]">
                  <c:v>1.4995254629611736</c:v>
                </c:pt>
                <c:pt idx="2066" formatCode="[h]">
                  <c:v>1.5002546296309447</c:v>
                </c:pt>
                <c:pt idx="2067" formatCode="[h]">
                  <c:v>1.5009722222239361</c:v>
                </c:pt>
                <c:pt idx="2068" formatCode="[h]">
                  <c:v>1.5017013888864312</c:v>
                </c:pt>
                <c:pt idx="2069" formatCode="[h]">
                  <c:v>1.5024305555562023</c:v>
                </c:pt>
                <c:pt idx="2070" formatCode="[h]">
                  <c:v>1.5031481481491937</c:v>
                </c:pt>
                <c:pt idx="2071" formatCode="[h]">
                  <c:v>1.5038773148116888</c:v>
                </c:pt>
                <c:pt idx="2072" formatCode="[h]">
                  <c:v>1.5046064814814599</c:v>
                </c:pt>
                <c:pt idx="2073" formatCode="[h]">
                  <c:v>1.5053240740744513</c:v>
                </c:pt>
                <c:pt idx="2074" formatCode="[h]">
                  <c:v>1.5060532407369465</c:v>
                </c:pt>
                <c:pt idx="2075" formatCode="[h]">
                  <c:v>1.5067824074067175</c:v>
                </c:pt>
                <c:pt idx="2076" formatCode="[h]">
                  <c:v>1.507499999999709</c:v>
                </c:pt>
                <c:pt idx="2077" formatCode="[h]">
                  <c:v>1.50822916666948</c:v>
                </c:pt>
                <c:pt idx="2078" formatCode="[h]">
                  <c:v>1.5089467592624715</c:v>
                </c:pt>
                <c:pt idx="2079" formatCode="[h]">
                  <c:v>1.5096759259249666</c:v>
                </c:pt>
                <c:pt idx="2080" formatCode="[h]">
                  <c:v>1.5104050925947377</c:v>
                </c:pt>
                <c:pt idx="2081" formatCode="[h]">
                  <c:v>1.5111226851877291</c:v>
                </c:pt>
                <c:pt idx="2082" formatCode="[h]">
                  <c:v>1.5118518518502242</c:v>
                </c:pt>
                <c:pt idx="2083" formatCode="[h]">
                  <c:v>1.5125810185199953</c:v>
                </c:pt>
                <c:pt idx="2084" formatCode="[h]">
                  <c:v>1.5132986111129867</c:v>
                </c:pt>
                <c:pt idx="2085" formatCode="[h]">
                  <c:v>1.5140277777754818</c:v>
                </c:pt>
                <c:pt idx="2086" formatCode="[h]">
                  <c:v>1.5147569444452529</c:v>
                </c:pt>
                <c:pt idx="2087" formatCode="[h]">
                  <c:v>1.5154745370382443</c:v>
                </c:pt>
                <c:pt idx="2088" formatCode="[h]">
                  <c:v>1.5162037037007394</c:v>
                </c:pt>
                <c:pt idx="2089" formatCode="[h]">
                  <c:v>1.5169328703705105</c:v>
                </c:pt>
                <c:pt idx="2090" formatCode="[h]">
                  <c:v>1.5176504629635019</c:v>
                </c:pt>
                <c:pt idx="2091" formatCode="[h]">
                  <c:v>1.518379629625997</c:v>
                </c:pt>
                <c:pt idx="2092" formatCode="[h]">
                  <c:v>1.5191087962957681</c:v>
                </c:pt>
                <c:pt idx="2093" formatCode="[h]">
                  <c:v>1.5198263888887595</c:v>
                </c:pt>
                <c:pt idx="2094" formatCode="[h]">
                  <c:v>1.5205555555585306</c:v>
                </c:pt>
                <c:pt idx="2095" formatCode="[h]">
                  <c:v>1.5212731481442461</c:v>
                </c:pt>
                <c:pt idx="2096" formatCode="[h]">
                  <c:v>1.5220023148140172</c:v>
                </c:pt>
                <c:pt idx="2097" formatCode="[h]">
                  <c:v>1.5227314814837882</c:v>
                </c:pt>
                <c:pt idx="2098" formatCode="[h]">
                  <c:v>1.5234490740767797</c:v>
                </c:pt>
                <c:pt idx="2099" formatCode="[h]">
                  <c:v>1.5241782407392748</c:v>
                </c:pt>
                <c:pt idx="2100" formatCode="[h]">
                  <c:v>1.5249074074090458</c:v>
                </c:pt>
                <c:pt idx="2101" formatCode="[h]">
                  <c:v>1.5256250000020373</c:v>
                </c:pt>
                <c:pt idx="2102" formatCode="[h]">
                  <c:v>1.5263541666645324</c:v>
                </c:pt>
                <c:pt idx="2103" formatCode="[h]">
                  <c:v>1.5270833333343035</c:v>
                </c:pt>
                <c:pt idx="2104" formatCode="[h]">
                  <c:v>1.5278009259272949</c:v>
                </c:pt>
                <c:pt idx="2105" formatCode="[h]">
                  <c:v>1.5285879629591363</c:v>
                </c:pt>
                <c:pt idx="2106" formatCode="[h]">
                  <c:v>1.5293055555521278</c:v>
                </c:pt>
                <c:pt idx="2107" formatCode="[h]">
                  <c:v>1.5300347222218988</c:v>
                </c:pt>
                <c:pt idx="2108" formatCode="[h]">
                  <c:v>1.5307523148148903</c:v>
                </c:pt>
                <c:pt idx="2109" formatCode="[h]">
                  <c:v>1.5314814814846613</c:v>
                </c:pt>
                <c:pt idx="2110" formatCode="[h]">
                  <c:v>1.5322106481471565</c:v>
                </c:pt>
                <c:pt idx="2111" formatCode="[h]">
                  <c:v>1.5329282407401479</c:v>
                </c:pt>
                <c:pt idx="2112" formatCode="[h]">
                  <c:v>1.533657407409919</c:v>
                </c:pt>
                <c:pt idx="2113" formatCode="[h]">
                  <c:v>1.5343865740724141</c:v>
                </c:pt>
                <c:pt idx="2114" formatCode="[h]">
                  <c:v>1.5351041666654055</c:v>
                </c:pt>
                <c:pt idx="2115" formatCode="[h]">
                  <c:v>1.5358333333351766</c:v>
                </c:pt>
                <c:pt idx="2116" formatCode="[h]">
                  <c:v>1.5365624999976717</c:v>
                </c:pt>
                <c:pt idx="2117" formatCode="[h]">
                  <c:v>1.5372800925906631</c:v>
                </c:pt>
                <c:pt idx="2118" formatCode="[h]">
                  <c:v>1.5380092592604342</c:v>
                </c:pt>
                <c:pt idx="2119" formatCode="[h]">
                  <c:v>1.5387384259229293</c:v>
                </c:pt>
                <c:pt idx="2120" formatCode="[h]">
                  <c:v>1.5394560185159207</c:v>
                </c:pt>
                <c:pt idx="2121" formatCode="[h]">
                  <c:v>1.5401851851856918</c:v>
                </c:pt>
                <c:pt idx="2122" formatCode="[h]">
                  <c:v>1.5409143518481869</c:v>
                </c:pt>
                <c:pt idx="2123" formatCode="[h]">
                  <c:v>1.5416319444411783</c:v>
                </c:pt>
                <c:pt idx="2124" formatCode="[h]">
                  <c:v>1.5423611111109494</c:v>
                </c:pt>
                <c:pt idx="2125" formatCode="[h]">
                  <c:v>1.5430902777807205</c:v>
                </c:pt>
                <c:pt idx="2126" formatCode="[h]">
                  <c:v>1.543807870366436</c:v>
                </c:pt>
                <c:pt idx="2127" formatCode="[h]">
                  <c:v>1.544537037036207</c:v>
                </c:pt>
                <c:pt idx="2128" formatCode="[h]">
                  <c:v>1.5452546296291985</c:v>
                </c:pt>
                <c:pt idx="2129" formatCode="[h]">
                  <c:v>1.5459837962989695</c:v>
                </c:pt>
                <c:pt idx="2130" formatCode="[h]">
                  <c:v>1.5467129629614647</c:v>
                </c:pt>
                <c:pt idx="2131" formatCode="[h]">
                  <c:v>1.5474305555544561</c:v>
                </c:pt>
                <c:pt idx="2132" formatCode="[h]">
                  <c:v>1.5481597222242272</c:v>
                </c:pt>
                <c:pt idx="2133" formatCode="[h]">
                  <c:v>1.5488888888867223</c:v>
                </c:pt>
                <c:pt idx="2134" formatCode="[h]">
                  <c:v>1.5496064814797137</c:v>
                </c:pt>
                <c:pt idx="2135" formatCode="[h]">
                  <c:v>1.5503356481494848</c:v>
                </c:pt>
                <c:pt idx="2136" formatCode="[h]">
                  <c:v>1.5510648148119799</c:v>
                </c:pt>
                <c:pt idx="2137" formatCode="[h]">
                  <c:v>1.5517824074049713</c:v>
                </c:pt>
                <c:pt idx="2138" formatCode="[h]">
                  <c:v>1.5525115740747424</c:v>
                </c:pt>
                <c:pt idx="2139" formatCode="[h]">
                  <c:v>1.5532291666677338</c:v>
                </c:pt>
                <c:pt idx="2140" formatCode="[h]">
                  <c:v>1.5539583333302289</c:v>
                </c:pt>
                <c:pt idx="2141" formatCode="[h]">
                  <c:v>1.5546875</c:v>
                </c:pt>
                <c:pt idx="2142" formatCode="[h]">
                  <c:v>1.5554050925929914</c:v>
                </c:pt>
                <c:pt idx="2143" formatCode="[h]">
                  <c:v>1.5561342592554865</c:v>
                </c:pt>
                <c:pt idx="2144" formatCode="[h]">
                  <c:v>1.5568634259252576</c:v>
                </c:pt>
                <c:pt idx="2145" formatCode="[h]">
                  <c:v>1.557581018518249</c:v>
                </c:pt>
                <c:pt idx="2146" formatCode="[h]">
                  <c:v>1.5583101851880201</c:v>
                </c:pt>
                <c:pt idx="2147" formatCode="[h]">
                  <c:v>1.5590393518505152</c:v>
                </c:pt>
                <c:pt idx="2148" formatCode="[h]">
                  <c:v>1.5597569444435067</c:v>
                </c:pt>
                <c:pt idx="2149" formatCode="[h]">
                  <c:v>1.5604861111132777</c:v>
                </c:pt>
                <c:pt idx="2150" formatCode="[h]">
                  <c:v>1.5612152777757728</c:v>
                </c:pt>
                <c:pt idx="2151" formatCode="[h]">
                  <c:v>1.5619328703687643</c:v>
                </c:pt>
                <c:pt idx="2152" formatCode="[h]">
                  <c:v>1.5626620370385353</c:v>
                </c:pt>
                <c:pt idx="2153" formatCode="[h]">
                  <c:v>1.5633796296315268</c:v>
                </c:pt>
                <c:pt idx="2154" formatCode="[h]">
                  <c:v>1.5641087962940219</c:v>
                </c:pt>
                <c:pt idx="2155" formatCode="[h]">
                  <c:v>1.564837962963793</c:v>
                </c:pt>
                <c:pt idx="2156" formatCode="[h]">
                  <c:v>1.5655555555567844</c:v>
                </c:pt>
                <c:pt idx="2157" formatCode="[h]">
                  <c:v>1.5662847222192795</c:v>
                </c:pt>
                <c:pt idx="2158" formatCode="[h]">
                  <c:v>1.5670138888890506</c:v>
                </c:pt>
                <c:pt idx="2159" formatCode="[h]">
                  <c:v>1.567731481482042</c:v>
                </c:pt>
                <c:pt idx="2160" formatCode="[h]">
                  <c:v>1.5684606481445371</c:v>
                </c:pt>
                <c:pt idx="2161" formatCode="[h]">
                  <c:v>1.5691898148143082</c:v>
                </c:pt>
                <c:pt idx="2162" formatCode="[h]">
                  <c:v>1.5699074074072996</c:v>
                </c:pt>
                <c:pt idx="2163" formatCode="[h]">
                  <c:v>1.5706365740770707</c:v>
                </c:pt>
                <c:pt idx="2164" formatCode="[h]">
                  <c:v>1.5713657407395658</c:v>
                </c:pt>
                <c:pt idx="2165" formatCode="[h]">
                  <c:v>1.5720833333325572</c:v>
                </c:pt>
                <c:pt idx="2166" formatCode="[h]">
                  <c:v>1.5728125000023283</c:v>
                </c:pt>
                <c:pt idx="2167" formatCode="[h]">
                  <c:v>1.5735416666648234</c:v>
                </c:pt>
                <c:pt idx="2168" formatCode="[h]">
                  <c:v>1.5742592592578148</c:v>
                </c:pt>
                <c:pt idx="2169" formatCode="[h]">
                  <c:v>1.5749884259275859</c:v>
                </c:pt>
                <c:pt idx="2170" formatCode="[h]">
                  <c:v>1.575717592590081</c:v>
                </c:pt>
                <c:pt idx="2171" formatCode="[h]">
                  <c:v>1.5764351851830725</c:v>
                </c:pt>
                <c:pt idx="2172" formatCode="[h]">
                  <c:v>1.5771643518528435</c:v>
                </c:pt>
                <c:pt idx="2173" formatCode="[h]">
                  <c:v>1.5778935185153387</c:v>
                </c:pt>
                <c:pt idx="2174" formatCode="[h]">
                  <c:v>1.5786111111083301</c:v>
                </c:pt>
                <c:pt idx="2175" formatCode="[h]">
                  <c:v>1.5793402777781012</c:v>
                </c:pt>
                <c:pt idx="2176" formatCode="[h]">
                  <c:v>1.5800694444405963</c:v>
                </c:pt>
                <c:pt idx="2177" formatCode="[h]">
                  <c:v>1.5807870370335877</c:v>
                </c:pt>
                <c:pt idx="2178" formatCode="[h]">
                  <c:v>1.5815162037033588</c:v>
                </c:pt>
                <c:pt idx="2179" formatCode="[h]">
                  <c:v>1.5822453703731298</c:v>
                </c:pt>
                <c:pt idx="2180" formatCode="[h]">
                  <c:v>1.5829629629661213</c:v>
                </c:pt>
                <c:pt idx="2181" formatCode="[h]">
                  <c:v>1.5836921296286164</c:v>
                </c:pt>
                <c:pt idx="2182" formatCode="[h]">
                  <c:v>1.5844212962983875</c:v>
                </c:pt>
                <c:pt idx="2183" formatCode="[h]">
                  <c:v>1.5851388888913789</c:v>
                </c:pt>
                <c:pt idx="2184" formatCode="[h]">
                  <c:v>1.585868055553874</c:v>
                </c:pt>
                <c:pt idx="2185" formatCode="[h]">
                  <c:v>1.5865972222236451</c:v>
                </c:pt>
                <c:pt idx="2186" formatCode="[h]">
                  <c:v>1.5873148148166365</c:v>
                </c:pt>
                <c:pt idx="2187" formatCode="[h]">
                  <c:v>1.5880439814791316</c:v>
                </c:pt>
                <c:pt idx="2188" formatCode="[h]">
                  <c:v>1.588761574072123</c:v>
                </c:pt>
                <c:pt idx="2189" formatCode="[h]">
                  <c:v>1.5894907407418941</c:v>
                </c:pt>
                <c:pt idx="2190" formatCode="[h]">
                  <c:v>1.5902199074043892</c:v>
                </c:pt>
                <c:pt idx="2191" formatCode="[h]">
                  <c:v>1.5909374999973807</c:v>
                </c:pt>
                <c:pt idx="2192" formatCode="[h]">
                  <c:v>1.5916666666671517</c:v>
                </c:pt>
                <c:pt idx="2193" formatCode="[h]">
                  <c:v>1.5923958333296468</c:v>
                </c:pt>
                <c:pt idx="2194" formatCode="[h]">
                  <c:v>1.5931134259226383</c:v>
                </c:pt>
                <c:pt idx="2195" formatCode="[h]">
                  <c:v>1.5938425925924093</c:v>
                </c:pt>
                <c:pt idx="2196" formatCode="[h]">
                  <c:v>1.5946180555547471</c:v>
                </c:pt>
                <c:pt idx="2197" formatCode="[h]">
                  <c:v>1.5953472222245182</c:v>
                </c:pt>
                <c:pt idx="2198" formatCode="[h]">
                  <c:v>1.5960648148175096</c:v>
                </c:pt>
                <c:pt idx="2199" formatCode="[h]">
                  <c:v>1.5967939814800047</c:v>
                </c:pt>
                <c:pt idx="2200" formatCode="[h]">
                  <c:v>1.5975231481497758</c:v>
                </c:pt>
                <c:pt idx="2201" formatCode="[h]">
                  <c:v>1.5982407407427672</c:v>
                </c:pt>
                <c:pt idx="2202" formatCode="[h]">
                  <c:v>1.5989699074052623</c:v>
                </c:pt>
                <c:pt idx="2203" formatCode="[h]">
                  <c:v>1.5996990740750334</c:v>
                </c:pt>
                <c:pt idx="2204" formatCode="[h]">
                  <c:v>1.6004166666680248</c:v>
                </c:pt>
                <c:pt idx="2205" formatCode="[h]">
                  <c:v>1.60114583333052</c:v>
                </c:pt>
                <c:pt idx="2206" formatCode="[h]">
                  <c:v>1.601875000000291</c:v>
                </c:pt>
                <c:pt idx="2207" formatCode="[h]">
                  <c:v>1.6025925925932825</c:v>
                </c:pt>
                <c:pt idx="2208" formatCode="[h]">
                  <c:v>1.6033217592557776</c:v>
                </c:pt>
                <c:pt idx="2209" formatCode="[h]">
                  <c:v>1.6040509259255487</c:v>
                </c:pt>
                <c:pt idx="2210" formatCode="[h]">
                  <c:v>1.6047685185185401</c:v>
                </c:pt>
                <c:pt idx="2211" formatCode="[h]">
                  <c:v>1.6054976851883112</c:v>
                </c:pt>
                <c:pt idx="2212" formatCode="[h]">
                  <c:v>1.6062731481506489</c:v>
                </c:pt>
                <c:pt idx="2213" formatCode="[h]">
                  <c:v>1.607002314813144</c:v>
                </c:pt>
                <c:pt idx="2214" formatCode="[h]">
                  <c:v>1.6077199074061355</c:v>
                </c:pt>
                <c:pt idx="2215" formatCode="[h]">
                  <c:v>1.6084490740759065</c:v>
                </c:pt>
                <c:pt idx="2216" formatCode="[h]">
                  <c:v>1.6091782407384017</c:v>
                </c:pt>
                <c:pt idx="2217" formatCode="[h]">
                  <c:v>1.6098958333313931</c:v>
                </c:pt>
                <c:pt idx="2218" formatCode="[h]">
                  <c:v>1.6106250000011642</c:v>
                </c:pt>
                <c:pt idx="2219" formatCode="[h]">
                  <c:v>1.6113541666636593</c:v>
                </c:pt>
                <c:pt idx="2220" formatCode="[h]">
                  <c:v>1.6120717592566507</c:v>
                </c:pt>
                <c:pt idx="2221" formatCode="[h]">
                  <c:v>1.6128009259264218</c:v>
                </c:pt>
                <c:pt idx="2222" formatCode="[h]">
                  <c:v>1.6135300925889169</c:v>
                </c:pt>
                <c:pt idx="2223" formatCode="[h]">
                  <c:v>1.6142476851819083</c:v>
                </c:pt>
                <c:pt idx="2224" formatCode="[h]">
                  <c:v>1.6149768518516794</c:v>
                </c:pt>
                <c:pt idx="2225" formatCode="[h]">
                  <c:v>1.6157060185214505</c:v>
                </c:pt>
                <c:pt idx="2226" formatCode="[h]">
                  <c:v>1.6164351851839456</c:v>
                </c:pt>
                <c:pt idx="2227" formatCode="[h]">
                  <c:v>1.617152777776937</c:v>
                </c:pt>
                <c:pt idx="2228" formatCode="[h]">
                  <c:v>1.6178819444467081</c:v>
                </c:pt>
                <c:pt idx="2229" formatCode="[h]">
                  <c:v>1.6186111111092032</c:v>
                </c:pt>
                <c:pt idx="2230" formatCode="[h]">
                  <c:v>1.6193402777789743</c:v>
                </c:pt>
                <c:pt idx="2231" formatCode="[h]">
                  <c:v>1.6200578703719657</c:v>
                </c:pt>
                <c:pt idx="2232" formatCode="[h]">
                  <c:v>1.6207870370344608</c:v>
                </c:pt>
                <c:pt idx="2233" formatCode="[h]">
                  <c:v>1.6215046296274522</c:v>
                </c:pt>
                <c:pt idx="2234" formatCode="[h]">
                  <c:v>1.6222337962972233</c:v>
                </c:pt>
                <c:pt idx="2235" formatCode="[h]">
                  <c:v>1.6229629629597184</c:v>
                </c:pt>
                <c:pt idx="2236" formatCode="[h]">
                  <c:v>1.6236805555527098</c:v>
                </c:pt>
                <c:pt idx="2237" formatCode="[h]">
                  <c:v>1.6244097222224809</c:v>
                </c:pt>
                <c:pt idx="2238" formatCode="[h]">
                  <c:v>1.625138888884976</c:v>
                </c:pt>
                <c:pt idx="2239" formatCode="[h]">
                  <c:v>1.6258564814779675</c:v>
                </c:pt>
                <c:pt idx="2240" formatCode="[h]">
                  <c:v>1.6265856481477385</c:v>
                </c:pt>
                <c:pt idx="2241" formatCode="[h]">
                  <c:v>1.6273148148175096</c:v>
                </c:pt>
                <c:pt idx="2242" formatCode="[h]">
                  <c:v>1.628032407410501</c:v>
                </c:pt>
                <c:pt idx="2243" formatCode="[h]">
                  <c:v>1.6287615740729962</c:v>
                </c:pt>
                <c:pt idx="2244" formatCode="[h]">
                  <c:v>1.6294907407427672</c:v>
                </c:pt>
                <c:pt idx="2245" formatCode="[h]">
                  <c:v>1.6302083333357587</c:v>
                </c:pt>
                <c:pt idx="2246" formatCode="[h]">
                  <c:v>1.6309374999982538</c:v>
                </c:pt>
                <c:pt idx="2247" formatCode="[h]">
                  <c:v>1.6316666666680248</c:v>
                </c:pt>
                <c:pt idx="2248" formatCode="[h]">
                  <c:v>1.6323842592610163</c:v>
                </c:pt>
                <c:pt idx="2249" formatCode="[h]">
                  <c:v>1.6331134259235114</c:v>
                </c:pt>
                <c:pt idx="2250" formatCode="[h]">
                  <c:v>1.6338425925932825</c:v>
                </c:pt>
                <c:pt idx="2251" formatCode="[h]">
                  <c:v>1.6345601851862739</c:v>
                </c:pt>
                <c:pt idx="2252" formatCode="[h]">
                  <c:v>1.635289351848769</c:v>
                </c:pt>
                <c:pt idx="2253" formatCode="[h]">
                  <c:v>1.6360185185185401</c:v>
                </c:pt>
                <c:pt idx="2254" formatCode="[h]">
                  <c:v>1.6367361111115315</c:v>
                </c:pt>
                <c:pt idx="2255" formatCode="[h]">
                  <c:v>1.6374652777740266</c:v>
                </c:pt>
                <c:pt idx="2256" formatCode="[h]">
                  <c:v>1.6381944444437977</c:v>
                </c:pt>
                <c:pt idx="2257" formatCode="[h]">
                  <c:v>1.6389120370367891</c:v>
                </c:pt>
                <c:pt idx="2258" formatCode="[h]">
                  <c:v>1.6396412037065602</c:v>
                </c:pt>
                <c:pt idx="2259" formatCode="[h]">
                  <c:v>1.6403703703690553</c:v>
                </c:pt>
                <c:pt idx="2260" formatCode="[h]">
                  <c:v>1.6410879629620467</c:v>
                </c:pt>
                <c:pt idx="2261" formatCode="[h]">
                  <c:v>1.6418171296318178</c:v>
                </c:pt>
                <c:pt idx="2262" formatCode="[h]">
                  <c:v>1.6425462962943129</c:v>
                </c:pt>
                <c:pt idx="2263" formatCode="[h]">
                  <c:v>1.6432638888873043</c:v>
                </c:pt>
                <c:pt idx="2264" formatCode="[h]">
                  <c:v>1.6439930555570754</c:v>
                </c:pt>
                <c:pt idx="2265" formatCode="[h]">
                  <c:v>1.6447222222195705</c:v>
                </c:pt>
                <c:pt idx="2266" formatCode="[h]">
                  <c:v>1.645439814812562</c:v>
                </c:pt>
                <c:pt idx="2267" formatCode="[h]">
                  <c:v>1.646168981482333</c:v>
                </c:pt>
                <c:pt idx="2268" formatCode="[h]">
                  <c:v>1.6468981481448282</c:v>
                </c:pt>
                <c:pt idx="2269" formatCode="[h]">
                  <c:v>1.6476157407378196</c:v>
                </c:pt>
                <c:pt idx="2270" formatCode="[h]">
                  <c:v>1.6483449074075907</c:v>
                </c:pt>
                <c:pt idx="2271" formatCode="[h]">
                  <c:v>1.6490740740700858</c:v>
                </c:pt>
                <c:pt idx="2272" formatCode="[h]">
                  <c:v>1.6497916666630772</c:v>
                </c:pt>
                <c:pt idx="2273" formatCode="[h]">
                  <c:v>1.6505208333328483</c:v>
                </c:pt>
                <c:pt idx="2274" formatCode="[h]">
                  <c:v>1.6512500000026193</c:v>
                </c:pt>
                <c:pt idx="2275" formatCode="[h]">
                  <c:v>1.6519675925956108</c:v>
                </c:pt>
                <c:pt idx="2276" formatCode="[h]">
                  <c:v>1.6526967592581059</c:v>
                </c:pt>
                <c:pt idx="2277" formatCode="[h]">
                  <c:v>1.653425925927877</c:v>
                </c:pt>
                <c:pt idx="2278" formatCode="[h]">
                  <c:v>1.6541435185208684</c:v>
                </c:pt>
                <c:pt idx="2279" formatCode="[h]">
                  <c:v>1.6548726851833635</c:v>
                </c:pt>
                <c:pt idx="2280" formatCode="[h]">
                  <c:v>1.6555902777763549</c:v>
                </c:pt>
                <c:pt idx="2281" formatCode="[h]">
                  <c:v>1.656319444446126</c:v>
                </c:pt>
                <c:pt idx="2282" formatCode="[h]">
                  <c:v>1.6570486111086211</c:v>
                </c:pt>
                <c:pt idx="2283" formatCode="[h]">
                  <c:v>1.6577662037016125</c:v>
                </c:pt>
                <c:pt idx="2284" formatCode="[h]">
                  <c:v>1.6584953703713836</c:v>
                </c:pt>
                <c:pt idx="2285" formatCode="[h]">
                  <c:v>1.6592245370338787</c:v>
                </c:pt>
                <c:pt idx="2286" formatCode="[h]">
                  <c:v>1.6599421296268702</c:v>
                </c:pt>
                <c:pt idx="2287" formatCode="[h]">
                  <c:v>1.6606712962966412</c:v>
                </c:pt>
                <c:pt idx="2288" formatCode="[h]">
                  <c:v>1.661446759258979</c:v>
                </c:pt>
                <c:pt idx="2289" formatCode="[h]">
                  <c:v>1.6621759259287501</c:v>
                </c:pt>
                <c:pt idx="2290" formatCode="[h]">
                  <c:v>1.6629050925912452</c:v>
                </c:pt>
                <c:pt idx="2291" formatCode="[h]">
                  <c:v>1.6636226851842366</c:v>
                </c:pt>
                <c:pt idx="2292" formatCode="[h]">
                  <c:v>1.6643518518540077</c:v>
                </c:pt>
                <c:pt idx="2293" formatCode="[h]">
                  <c:v>1.6650810185165028</c:v>
                </c:pt>
                <c:pt idx="2294" formatCode="[h]">
                  <c:v>1.6657986111094942</c:v>
                </c:pt>
                <c:pt idx="2295" formatCode="[h]">
                  <c:v>1.6665277777792653</c:v>
                </c:pt>
                <c:pt idx="2296" formatCode="[h]">
                  <c:v>1.6672569444417604</c:v>
                </c:pt>
                <c:pt idx="2297" formatCode="[h]">
                  <c:v>1.6679745370347518</c:v>
                </c:pt>
                <c:pt idx="2298" formatCode="[h]">
                  <c:v>1.6687037037045229</c:v>
                </c:pt>
                <c:pt idx="2299" formatCode="[h]">
                  <c:v>1.669432870367018</c:v>
                </c:pt>
                <c:pt idx="2300" formatCode="[h]">
                  <c:v>1.6701504629600095</c:v>
                </c:pt>
                <c:pt idx="2301" formatCode="[h]">
                  <c:v>1.6708796296297805</c:v>
                </c:pt>
                <c:pt idx="2302" formatCode="[h]">
                  <c:v>1.6716087962922757</c:v>
                </c:pt>
                <c:pt idx="2303" formatCode="[h]">
                  <c:v>1.6723263888852671</c:v>
                </c:pt>
                <c:pt idx="2304" formatCode="[h]">
                  <c:v>1.6730555555550382</c:v>
                </c:pt>
                <c:pt idx="2305" formatCode="[h]">
                  <c:v>1.6737847222248092</c:v>
                </c:pt>
                <c:pt idx="2306" formatCode="[h]">
                  <c:v>1.6745023148178007</c:v>
                </c:pt>
                <c:pt idx="2307" formatCode="[h]">
                  <c:v>1.6752314814802958</c:v>
                </c:pt>
                <c:pt idx="2308" formatCode="[h]">
                  <c:v>1.6759490740732872</c:v>
                </c:pt>
                <c:pt idx="2309" formatCode="[h]">
                  <c:v>1.6766782407430583</c:v>
                </c:pt>
                <c:pt idx="2310" formatCode="[h]">
                  <c:v>1.6774074074055534</c:v>
                </c:pt>
                <c:pt idx="2311" formatCode="[h]">
                  <c:v>1.6781249999985448</c:v>
                </c:pt>
                <c:pt idx="2312" formatCode="[h]">
                  <c:v>1.6788541666683159</c:v>
                </c:pt>
                <c:pt idx="2313" formatCode="[h]">
                  <c:v>1.679583333330811</c:v>
                </c:pt>
                <c:pt idx="2314" formatCode="[h]">
                  <c:v>1.6803009259238024</c:v>
                </c:pt>
                <c:pt idx="2315" formatCode="[h]">
                  <c:v>1.6810300925935735</c:v>
                </c:pt>
                <c:pt idx="2316" formatCode="[h]">
                  <c:v>1.6817592592560686</c:v>
                </c:pt>
                <c:pt idx="2317" formatCode="[h]">
                  <c:v>1.68247685184906</c:v>
                </c:pt>
                <c:pt idx="2318" formatCode="[h]">
                  <c:v>1.6832060185188311</c:v>
                </c:pt>
                <c:pt idx="2319" formatCode="[h]">
                  <c:v>1.6839351851813262</c:v>
                </c:pt>
                <c:pt idx="2320" formatCode="[h]">
                  <c:v>1.6846527777743177</c:v>
                </c:pt>
                <c:pt idx="2321" formatCode="[h]">
                  <c:v>1.6853819444440887</c:v>
                </c:pt>
                <c:pt idx="2322" formatCode="[h]">
                  <c:v>1.6861111111138598</c:v>
                </c:pt>
                <c:pt idx="2323" formatCode="[h]">
                  <c:v>1.6868287037068512</c:v>
                </c:pt>
                <c:pt idx="2324" formatCode="[h]">
                  <c:v>1.6875578703693463</c:v>
                </c:pt>
                <c:pt idx="2325" formatCode="[h]">
                  <c:v>1.6882754629623378</c:v>
                </c:pt>
                <c:pt idx="2326" formatCode="[h]">
                  <c:v>1.6890046296321088</c:v>
                </c:pt>
                <c:pt idx="2327" formatCode="[h]">
                  <c:v>1.689733796294604</c:v>
                </c:pt>
                <c:pt idx="2328" formatCode="[h]">
                  <c:v>1.6904513888875954</c:v>
                </c:pt>
                <c:pt idx="2329" formatCode="[h]">
                  <c:v>1.6911805555573665</c:v>
                </c:pt>
                <c:pt idx="2330" formatCode="[h]">
                  <c:v>1.6919097222198616</c:v>
                </c:pt>
                <c:pt idx="2331" formatCode="[h]">
                  <c:v>1.692627314812853</c:v>
                </c:pt>
                <c:pt idx="2332" formatCode="[h]">
                  <c:v>1.6933564814826241</c:v>
                </c:pt>
                <c:pt idx="2333" formatCode="[h]">
                  <c:v>1.6940856481451192</c:v>
                </c:pt>
                <c:pt idx="2334" formatCode="[h]">
                  <c:v>1.6948032407381106</c:v>
                </c:pt>
                <c:pt idx="2335" formatCode="[h]">
                  <c:v>1.6955324074078817</c:v>
                </c:pt>
                <c:pt idx="2336" formatCode="[h]">
                  <c:v>1.6962615740703768</c:v>
                </c:pt>
                <c:pt idx="2337" formatCode="[h]">
                  <c:v>1.6969791666633682</c:v>
                </c:pt>
                <c:pt idx="2338" formatCode="[h]">
                  <c:v>1.6977083333331393</c:v>
                </c:pt>
                <c:pt idx="2339" formatCode="[h]">
                  <c:v>1.6984375000029104</c:v>
                </c:pt>
                <c:pt idx="2340" formatCode="[h]">
                  <c:v>1.6991550925886258</c:v>
                </c:pt>
                <c:pt idx="2341" formatCode="[h]">
                  <c:v>1.6998842592583969</c:v>
                </c:pt>
                <c:pt idx="2342" formatCode="[h]">
                  <c:v>1.700613425928168</c:v>
                </c:pt>
                <c:pt idx="2343" formatCode="[h]">
                  <c:v>1.7013310185211594</c:v>
                </c:pt>
                <c:pt idx="2344" formatCode="[h]">
                  <c:v>1.7020601851836545</c:v>
                </c:pt>
                <c:pt idx="2345" formatCode="[h]">
                  <c:v>1.7027893518534256</c:v>
                </c:pt>
                <c:pt idx="2346" formatCode="[h]">
                  <c:v>1.703506944446417</c:v>
                </c:pt>
                <c:pt idx="2347" formatCode="[h]">
                  <c:v>1.7042361111089122</c:v>
                </c:pt>
                <c:pt idx="2348" formatCode="[h]">
                  <c:v>1.7049652777786832</c:v>
                </c:pt>
                <c:pt idx="2349" formatCode="[h]">
                  <c:v>1.7056828703716747</c:v>
                </c:pt>
                <c:pt idx="2350" formatCode="[h]">
                  <c:v>1.7064120370341698</c:v>
                </c:pt>
                <c:pt idx="2351" formatCode="[h]">
                  <c:v>1.7071412037039408</c:v>
                </c:pt>
                <c:pt idx="2352" formatCode="[h]">
                  <c:v>1.7078587962969323</c:v>
                </c:pt>
                <c:pt idx="2353" formatCode="[h]">
                  <c:v>1.7085879629594274</c:v>
                </c:pt>
                <c:pt idx="2354" formatCode="[h]">
                  <c:v>1.7093171296291985</c:v>
                </c:pt>
                <c:pt idx="2355" formatCode="[h]">
                  <c:v>1.7100347222221899</c:v>
                </c:pt>
                <c:pt idx="2356" formatCode="[h]">
                  <c:v>1.710763888891961</c:v>
                </c:pt>
                <c:pt idx="2357" formatCode="[h]">
                  <c:v>1.7114814814776764</c:v>
                </c:pt>
                <c:pt idx="2358" formatCode="[h]">
                  <c:v>1.7122106481474475</c:v>
                </c:pt>
                <c:pt idx="2359" formatCode="[h]">
                  <c:v>1.7129398148172186</c:v>
                </c:pt>
                <c:pt idx="2360" formatCode="[h]">
                  <c:v>1.71365740741021</c:v>
                </c:pt>
                <c:pt idx="2361" formatCode="[h]">
                  <c:v>1.7143865740727051</c:v>
                </c:pt>
                <c:pt idx="2362" formatCode="[h]">
                  <c:v>1.7151157407424762</c:v>
                </c:pt>
                <c:pt idx="2363" formatCode="[h]">
                  <c:v>1.7158333333354676</c:v>
                </c:pt>
                <c:pt idx="2364" formatCode="[h]">
                  <c:v>1.7165624999979627</c:v>
                </c:pt>
                <c:pt idx="2365" formatCode="[h]">
                  <c:v>1.7172916666677338</c:v>
                </c:pt>
                <c:pt idx="2366" formatCode="[h]">
                  <c:v>1.7180092592607252</c:v>
                </c:pt>
                <c:pt idx="2367" formatCode="[h]">
                  <c:v>1.7187384259232203</c:v>
                </c:pt>
                <c:pt idx="2368" formatCode="[h]">
                  <c:v>1.7194560185162118</c:v>
                </c:pt>
                <c:pt idx="2369" formatCode="[h]">
                  <c:v>1.7201851851859828</c:v>
                </c:pt>
                <c:pt idx="2370" formatCode="[h]">
                  <c:v>1.720914351848478</c:v>
                </c:pt>
                <c:pt idx="2371" formatCode="[h]">
                  <c:v>1.721643518518249</c:v>
                </c:pt>
                <c:pt idx="2372" formatCode="[h]">
                  <c:v>1.7223611111112405</c:v>
                </c:pt>
                <c:pt idx="2373" formatCode="[h]">
                  <c:v>1.7230902777810115</c:v>
                </c:pt>
                <c:pt idx="2374" formatCode="[h]">
                  <c:v>1.7238194444435067</c:v>
                </c:pt>
                <c:pt idx="2375" formatCode="[h]">
                  <c:v>1.7245370370364981</c:v>
                </c:pt>
                <c:pt idx="2376" formatCode="[h]">
                  <c:v>1.7252662037062692</c:v>
                </c:pt>
                <c:pt idx="2377" formatCode="[h]">
                  <c:v>1.7259953703687643</c:v>
                </c:pt>
                <c:pt idx="2378" formatCode="[h]">
                  <c:v>1.7267129629617557</c:v>
                </c:pt>
                <c:pt idx="2379" formatCode="[h]">
                  <c:v>1.7274421296315268</c:v>
                </c:pt>
                <c:pt idx="2380" formatCode="[h]">
                  <c:v>1.7281597222245182</c:v>
                </c:pt>
                <c:pt idx="2381" formatCode="[h]">
                  <c:v>1.7288888888870133</c:v>
                </c:pt>
                <c:pt idx="2382" formatCode="[h]">
                  <c:v>1.7296180555567844</c:v>
                </c:pt>
                <c:pt idx="2383" formatCode="[h]">
                  <c:v>1.7303356481497758</c:v>
                </c:pt>
                <c:pt idx="2384" formatCode="[h]">
                  <c:v>1.7310648148122709</c:v>
                </c:pt>
                <c:pt idx="2385" formatCode="[h]">
                  <c:v>1.731793981482042</c:v>
                </c:pt>
                <c:pt idx="2386" formatCode="[h]">
                  <c:v>1.7325115740750334</c:v>
                </c:pt>
                <c:pt idx="2387" formatCode="[h]">
                  <c:v>1.7332407407375285</c:v>
                </c:pt>
                <c:pt idx="2388" formatCode="[h]">
                  <c:v>1.7339699074072996</c:v>
                </c:pt>
                <c:pt idx="2389" formatCode="[h]">
                  <c:v>1.734687500000291</c:v>
                </c:pt>
                <c:pt idx="2390" formatCode="[h]">
                  <c:v>1.7354166666627862</c:v>
                </c:pt>
                <c:pt idx="2391" formatCode="[h]">
                  <c:v>1.7361458333325572</c:v>
                </c:pt>
                <c:pt idx="2392" formatCode="[h]">
                  <c:v>1.7368634259255487</c:v>
                </c:pt>
                <c:pt idx="2393" formatCode="[h]">
                  <c:v>1.7375925925953197</c:v>
                </c:pt>
                <c:pt idx="2394" formatCode="[h]">
                  <c:v>1.7383217592578148</c:v>
                </c:pt>
                <c:pt idx="2395" formatCode="[h]">
                  <c:v>1.7390393518508063</c:v>
                </c:pt>
                <c:pt idx="2396" formatCode="[h]">
                  <c:v>1.7397685185205773</c:v>
                </c:pt>
                <c:pt idx="2397" formatCode="[h]">
                  <c:v>1.7404861111135688</c:v>
                </c:pt>
                <c:pt idx="2398" formatCode="[h]">
                  <c:v>1.7412152777760639</c:v>
                </c:pt>
                <c:pt idx="2399" formatCode="[h]">
                  <c:v>1.741944444445835</c:v>
                </c:pt>
                <c:pt idx="2400" formatCode="[h]">
                  <c:v>1.7426736111083301</c:v>
                </c:pt>
                <c:pt idx="2401" formatCode="[h]">
                  <c:v>1.7433912037013215</c:v>
                </c:pt>
                <c:pt idx="2402" formatCode="[h]">
                  <c:v>1.7441203703710926</c:v>
                </c:pt>
                <c:pt idx="2403" formatCode="[h]">
                  <c:v>1.744837962964084</c:v>
                </c:pt>
                <c:pt idx="2404" formatCode="[h]">
                  <c:v>1.7455671296265791</c:v>
                </c:pt>
                <c:pt idx="2405" formatCode="[h]">
                  <c:v>1.7462962962963502</c:v>
                </c:pt>
                <c:pt idx="2406" formatCode="[h]">
                  <c:v>1.7470138888893416</c:v>
                </c:pt>
                <c:pt idx="2407" formatCode="[h]">
                  <c:v>1.7477430555518367</c:v>
                </c:pt>
                <c:pt idx="2408" formatCode="[h]">
                  <c:v>1.7484722222216078</c:v>
                </c:pt>
                <c:pt idx="2409" formatCode="[h]">
                  <c:v>1.7491898148145992</c:v>
                </c:pt>
                <c:pt idx="2410" formatCode="[h]">
                  <c:v>1.7499189814843703</c:v>
                </c:pt>
                <c:pt idx="2411" formatCode="[h]">
                  <c:v>1.7506481481468654</c:v>
                </c:pt>
                <c:pt idx="2412" formatCode="[h]">
                  <c:v>1.7513773148166365</c:v>
                </c:pt>
                <c:pt idx="2413" formatCode="[h]">
                  <c:v>1.7520949074096279</c:v>
                </c:pt>
                <c:pt idx="2414" formatCode="[h]">
                  <c:v>1.752824074072123</c:v>
                </c:pt>
                <c:pt idx="2415" formatCode="[h]">
                  <c:v>1.7535532407418941</c:v>
                </c:pt>
                <c:pt idx="2416" formatCode="[h]">
                  <c:v>1.7542708333348855</c:v>
                </c:pt>
                <c:pt idx="2417" formatCode="[h]">
                  <c:v>1.7549999999973807</c:v>
                </c:pt>
                <c:pt idx="2418" formatCode="[h]">
                  <c:v>1.7557175925903721</c:v>
                </c:pt>
                <c:pt idx="2419" formatCode="[h]">
                  <c:v>1.7564467592601432</c:v>
                </c:pt>
                <c:pt idx="2420" formatCode="[h]">
                  <c:v>1.7571759259226383</c:v>
                </c:pt>
                <c:pt idx="2421" formatCode="[h]">
                  <c:v>1.7579050925924093</c:v>
                </c:pt>
                <c:pt idx="2422" formatCode="[h]">
                  <c:v>1.7586226851854008</c:v>
                </c:pt>
                <c:pt idx="2423" formatCode="[h]">
                  <c:v>1.7593518518478959</c:v>
                </c:pt>
                <c:pt idx="2424" formatCode="[h]">
                  <c:v>1.760081018517667</c:v>
                </c:pt>
                <c:pt idx="2425" formatCode="[h]">
                  <c:v>1.7607986111106584</c:v>
                </c:pt>
                <c:pt idx="2426" formatCode="[h]">
                  <c:v>1.7615277777804295</c:v>
                </c:pt>
                <c:pt idx="2427" formatCode="[h]">
                  <c:v>1.7622453703734209</c:v>
                </c:pt>
                <c:pt idx="2428" formatCode="[h]">
                  <c:v>1.762974537035916</c:v>
                </c:pt>
                <c:pt idx="2429" formatCode="[h]">
                  <c:v>1.7637037037056871</c:v>
                </c:pt>
                <c:pt idx="2430" formatCode="[h]">
                  <c:v>1.7644212962986785</c:v>
                </c:pt>
                <c:pt idx="2431" formatCode="[h]">
                  <c:v>1.7651504629611736</c:v>
                </c:pt>
                <c:pt idx="2432" formatCode="[h]">
                  <c:v>1.7658796296309447</c:v>
                </c:pt>
                <c:pt idx="2433" formatCode="[h]">
                  <c:v>1.7665972222239361</c:v>
                </c:pt>
                <c:pt idx="2434" formatCode="[h]">
                  <c:v>1.7673263888864312</c:v>
                </c:pt>
                <c:pt idx="2435" formatCode="[h]">
                  <c:v>1.7680555555562023</c:v>
                </c:pt>
                <c:pt idx="2436" formatCode="[h]">
                  <c:v>1.7687731481491937</c:v>
                </c:pt>
                <c:pt idx="2437" formatCode="[h]">
                  <c:v>1.7695023148116888</c:v>
                </c:pt>
                <c:pt idx="2438" formatCode="[h]">
                  <c:v>1.7702314814814599</c:v>
                </c:pt>
                <c:pt idx="2439" formatCode="[h]">
                  <c:v>1.7709490740744513</c:v>
                </c:pt>
                <c:pt idx="2440" formatCode="[h]">
                  <c:v>1.7716782407369465</c:v>
                </c:pt>
                <c:pt idx="2441" formatCode="[h]">
                  <c:v>1.7724074074067175</c:v>
                </c:pt>
                <c:pt idx="2442" formatCode="[h]">
                  <c:v>1.773124999999709</c:v>
                </c:pt>
                <c:pt idx="2443" formatCode="[h]">
                  <c:v>1.77385416666948</c:v>
                </c:pt>
                <c:pt idx="2444" formatCode="[h]">
                  <c:v>1.7745833333319752</c:v>
                </c:pt>
                <c:pt idx="2445" formatCode="[h]">
                  <c:v>1.7753009259249666</c:v>
                </c:pt>
                <c:pt idx="2446" formatCode="[h]">
                  <c:v>1.7760300925947377</c:v>
                </c:pt>
                <c:pt idx="2447" formatCode="[h]">
                  <c:v>1.7767592592572328</c:v>
                </c:pt>
                <c:pt idx="2448" formatCode="[h]">
                  <c:v>1.7774768518502242</c:v>
                </c:pt>
                <c:pt idx="2449" formatCode="[h]">
                  <c:v>1.7782060185199953</c:v>
                </c:pt>
                <c:pt idx="2450" formatCode="[h]">
                  <c:v>1.7789351851824904</c:v>
                </c:pt>
                <c:pt idx="2451" formatCode="[h]">
                  <c:v>1.7796527777754818</c:v>
                </c:pt>
                <c:pt idx="2452" formatCode="[h]">
                  <c:v>1.7803819444452529</c:v>
                </c:pt>
                <c:pt idx="2453" formatCode="[h]">
                  <c:v>1.781111111107748</c:v>
                </c:pt>
                <c:pt idx="2454" formatCode="[h]">
                  <c:v>1.7818287037007394</c:v>
                </c:pt>
                <c:pt idx="2455" formatCode="[h]">
                  <c:v>1.7825578703705105</c:v>
                </c:pt>
                <c:pt idx="2456" formatCode="[h]">
                  <c:v>1.7832870370402816</c:v>
                </c:pt>
                <c:pt idx="2457" formatCode="[h]">
                  <c:v>1.784004629625997</c:v>
                </c:pt>
                <c:pt idx="2458" formatCode="[h]">
                  <c:v>1.7847337962957681</c:v>
                </c:pt>
                <c:pt idx="2459" formatCode="[h]">
                  <c:v>1.7854629629655392</c:v>
                </c:pt>
                <c:pt idx="2460" formatCode="[h]">
                  <c:v>1.7861805555585306</c:v>
                </c:pt>
                <c:pt idx="2461" formatCode="[h]">
                  <c:v>1.7869097222210257</c:v>
                </c:pt>
                <c:pt idx="2462" formatCode="[h]">
                  <c:v>1.7876388888907968</c:v>
                </c:pt>
                <c:pt idx="2463" formatCode="[h]">
                  <c:v>1.7883564814837882</c:v>
                </c:pt>
                <c:pt idx="2464" formatCode="[h]">
                  <c:v>1.7890856481462833</c:v>
                </c:pt>
                <c:pt idx="2465" formatCode="[h]">
                  <c:v>1.7898032407392748</c:v>
                </c:pt>
                <c:pt idx="2466" formatCode="[h]">
                  <c:v>1.7905324074090458</c:v>
                </c:pt>
                <c:pt idx="2467" formatCode="[h]">
                  <c:v>1.791261574071541</c:v>
                </c:pt>
                <c:pt idx="2468" formatCode="[h]">
                  <c:v>1.7919791666645324</c:v>
                </c:pt>
                <c:pt idx="2469" formatCode="[h]">
                  <c:v>1.7927083333343035</c:v>
                </c:pt>
                <c:pt idx="2470" formatCode="[h]">
                  <c:v>1.7934374999967986</c:v>
                </c:pt>
                <c:pt idx="2471" formatCode="[h]">
                  <c:v>1.79415509258979</c:v>
                </c:pt>
                <c:pt idx="2472" formatCode="[h]">
                  <c:v>1.7948842592595611</c:v>
                </c:pt>
                <c:pt idx="2473" formatCode="[h]">
                  <c:v>1.7956134259220562</c:v>
                </c:pt>
                <c:pt idx="2474" formatCode="[h]">
                  <c:v>1.7963310185150476</c:v>
                </c:pt>
                <c:pt idx="2475" formatCode="[h]">
                  <c:v>1.7970601851848187</c:v>
                </c:pt>
                <c:pt idx="2476" formatCode="[h]">
                  <c:v>1.7977893518545898</c:v>
                </c:pt>
                <c:pt idx="2477" formatCode="[h]">
                  <c:v>1.7985069444475812</c:v>
                </c:pt>
                <c:pt idx="2478" formatCode="[h]">
                  <c:v>1.7992361111100763</c:v>
                </c:pt>
                <c:pt idx="2479" formatCode="[h]">
                  <c:v>1.7999652777798474</c:v>
                </c:pt>
                <c:pt idx="2480" formatCode="[h]">
                  <c:v>1.8006828703728388</c:v>
                </c:pt>
                <c:pt idx="2481" formatCode="[h]">
                  <c:v>1.8014120370353339</c:v>
                </c:pt>
                <c:pt idx="2482" formatCode="[h]">
                  <c:v>1.802141203705105</c:v>
                </c:pt>
                <c:pt idx="2483" formatCode="[h]">
                  <c:v>1.8028587962980964</c:v>
                </c:pt>
                <c:pt idx="2484" formatCode="[h]">
                  <c:v>1.8035879629605915</c:v>
                </c:pt>
                <c:pt idx="2485" formatCode="[h]">
                  <c:v>1.804305555553583</c:v>
                </c:pt>
                <c:pt idx="2486" formatCode="[h]">
                  <c:v>1.805034722223354</c:v>
                </c:pt>
                <c:pt idx="2487" formatCode="[h]">
                  <c:v>1.8057638888858492</c:v>
                </c:pt>
                <c:pt idx="2488" formatCode="[h]">
                  <c:v>1.8064814814788406</c:v>
                </c:pt>
                <c:pt idx="2489" formatCode="[h]">
                  <c:v>1.8072106481486117</c:v>
                </c:pt>
                <c:pt idx="2490" formatCode="[h]">
                  <c:v>1.8079398148111068</c:v>
                </c:pt>
                <c:pt idx="2491" formatCode="[h]">
                  <c:v>1.8086574074040982</c:v>
                </c:pt>
                <c:pt idx="2492" formatCode="[h]">
                  <c:v>1.8093865740738693</c:v>
                </c:pt>
                <c:pt idx="2493" formatCode="[h]">
                  <c:v>1.8101157407436403</c:v>
                </c:pt>
                <c:pt idx="2494" formatCode="[h]">
                  <c:v>1.8108333333293558</c:v>
                </c:pt>
                <c:pt idx="2495" formatCode="[h]">
                  <c:v>1.8115624999991269</c:v>
                </c:pt>
                <c:pt idx="2496" formatCode="[h]">
                  <c:v>1.812291666668898</c:v>
                </c:pt>
                <c:pt idx="2497" formatCode="[h]">
                  <c:v>1.8130092592618894</c:v>
                </c:pt>
                <c:pt idx="2498" formatCode="[h]">
                  <c:v>1.8137384259243845</c:v>
                </c:pt>
                <c:pt idx="2499" formatCode="[h]">
                  <c:v>1.8144675925941556</c:v>
                </c:pt>
                <c:pt idx="2500" formatCode="[h]">
                  <c:v>1.815185185187147</c:v>
                </c:pt>
                <c:pt idx="2501" formatCode="[h]">
                  <c:v>1.8159143518496421</c:v>
                </c:pt>
                <c:pt idx="2502" formatCode="[h]">
                  <c:v>1.8166435185194132</c:v>
                </c:pt>
                <c:pt idx="2503" formatCode="[h]">
                  <c:v>1.8173611111124046</c:v>
                </c:pt>
                <c:pt idx="2504" formatCode="[h]">
                  <c:v>1.8180902777748997</c:v>
                </c:pt>
                <c:pt idx="2505" formatCode="[h]">
                  <c:v>1.8188194444446708</c:v>
                </c:pt>
                <c:pt idx="2506" formatCode="[h]">
                  <c:v>1.8195370370376622</c:v>
                </c:pt>
                <c:pt idx="2507" formatCode="[h]">
                  <c:v>1.8202662037001573</c:v>
                </c:pt>
                <c:pt idx="2508" formatCode="[h]">
                  <c:v>1.8209953703699284</c:v>
                </c:pt>
                <c:pt idx="2509" formatCode="[h]">
                  <c:v>1.8217129629629198</c:v>
                </c:pt>
                <c:pt idx="2510" formatCode="[h]">
                  <c:v>1.8224421296326909</c:v>
                </c:pt>
                <c:pt idx="2511" formatCode="[h]">
                  <c:v>1.8231597222184064</c:v>
                </c:pt>
                <c:pt idx="2512" formatCode="[h]">
                  <c:v>1.8238888888881775</c:v>
                </c:pt>
                <c:pt idx="2513" formatCode="[h]">
                  <c:v>1.8246180555579485</c:v>
                </c:pt>
                <c:pt idx="2514" formatCode="[h]">
                  <c:v>1.82533564815094</c:v>
                </c:pt>
                <c:pt idx="2515" formatCode="[h]">
                  <c:v>1.8260648148134351</c:v>
                </c:pt>
                <c:pt idx="2516" formatCode="[h]">
                  <c:v>1.8267939814832062</c:v>
                </c:pt>
                <c:pt idx="2517" formatCode="[h]">
                  <c:v>1.8275231481457013</c:v>
                </c:pt>
                <c:pt idx="2518" formatCode="[h]">
                  <c:v>1.8282407407386927</c:v>
                </c:pt>
                <c:pt idx="2519" formatCode="[h]">
                  <c:v>1.8289699074084638</c:v>
                </c:pt>
                <c:pt idx="2520" formatCode="[h]">
                  <c:v>1.8296990740709589</c:v>
                </c:pt>
                <c:pt idx="2521" formatCode="[h]">
                  <c:v>1.8304166666639503</c:v>
                </c:pt>
                <c:pt idx="2522" formatCode="[h]">
                  <c:v>1.8311458333337214</c:v>
                </c:pt>
                <c:pt idx="2523" formatCode="[h]">
                  <c:v>1.8318749999962165</c:v>
                </c:pt>
                <c:pt idx="2524" formatCode="[h]">
                  <c:v>1.8325925925892079</c:v>
                </c:pt>
                <c:pt idx="2525" formatCode="[h]">
                  <c:v>1.833321759258979</c:v>
                </c:pt>
                <c:pt idx="2526" formatCode="[h]">
                  <c:v>1.8340509259287501</c:v>
                </c:pt>
                <c:pt idx="2527" formatCode="[h]">
                  <c:v>1.8347685185217415</c:v>
                </c:pt>
                <c:pt idx="2528" formatCode="[h]">
                  <c:v>1.8354976851842366</c:v>
                </c:pt>
                <c:pt idx="2529" formatCode="[h]">
                  <c:v>1.836215277777228</c:v>
                </c:pt>
                <c:pt idx="2530" formatCode="[h]">
                  <c:v>1.8369444444469991</c:v>
                </c:pt>
                <c:pt idx="2531" formatCode="[h]">
                  <c:v>1.8376736111094942</c:v>
                </c:pt>
                <c:pt idx="2532" formatCode="[h]">
                  <c:v>1.8383912037024857</c:v>
                </c:pt>
                <c:pt idx="2533" formatCode="[h]">
                  <c:v>1.8391203703722567</c:v>
                </c:pt>
                <c:pt idx="2534" formatCode="[h]">
                  <c:v>1.8398495370347518</c:v>
                </c:pt>
                <c:pt idx="2535" formatCode="[h]">
                  <c:v>1.8405671296277433</c:v>
                </c:pt>
                <c:pt idx="2536" formatCode="[h]">
                  <c:v>1.8412962962975143</c:v>
                </c:pt>
                <c:pt idx="2537" formatCode="[h]">
                  <c:v>1.8420254629600095</c:v>
                </c:pt>
                <c:pt idx="2538" formatCode="[h]">
                  <c:v>1.8427430555530009</c:v>
                </c:pt>
                <c:pt idx="2539" formatCode="[h]">
                  <c:v>1.843472222222772</c:v>
                </c:pt>
                <c:pt idx="2540" formatCode="[h]">
                  <c:v>1.8442013888852671</c:v>
                </c:pt>
                <c:pt idx="2541" formatCode="[h]">
                  <c:v>1.8449189814782585</c:v>
                </c:pt>
                <c:pt idx="2542" formatCode="[h]">
                  <c:v>1.8456481481480296</c:v>
                </c:pt>
                <c:pt idx="2543" formatCode="[h]">
                  <c:v>1.846365740741021</c:v>
                </c:pt>
                <c:pt idx="2544" formatCode="[h]">
                  <c:v>1.8470949074035161</c:v>
                </c:pt>
                <c:pt idx="2545" formatCode="[h]">
                  <c:v>1.8478240740732872</c:v>
                </c:pt>
                <c:pt idx="2546" formatCode="[h]">
                  <c:v>1.8485416666662786</c:v>
                </c:pt>
                <c:pt idx="2547" formatCode="[h]">
                  <c:v>1.8492708333360497</c:v>
                </c:pt>
                <c:pt idx="2548" formatCode="[h]">
                  <c:v>1.8499999999985448</c:v>
                </c:pt>
                <c:pt idx="2549" formatCode="[h]">
                  <c:v>1.8507175925915362</c:v>
                </c:pt>
                <c:pt idx="2550" formatCode="[h]">
                  <c:v>1.8514467592613073</c:v>
                </c:pt>
                <c:pt idx="2551" formatCode="[h]">
                  <c:v>1.8521759259238024</c:v>
                </c:pt>
                <c:pt idx="2552" formatCode="[h]">
                  <c:v>1.8528935185167938</c:v>
                </c:pt>
                <c:pt idx="2553" formatCode="[h]">
                  <c:v>1.8536226851865649</c:v>
                </c:pt>
                <c:pt idx="2554" formatCode="[h]">
                  <c:v>1.85435185184906</c:v>
                </c:pt>
                <c:pt idx="2555" formatCode="[h]">
                  <c:v>1.8550694444420515</c:v>
                </c:pt>
                <c:pt idx="2556" formatCode="[h]">
                  <c:v>1.8557986111118225</c:v>
                </c:pt>
                <c:pt idx="2557" formatCode="[h]">
                  <c:v>1.8565277777743177</c:v>
                </c:pt>
                <c:pt idx="2558" formatCode="[h]">
                  <c:v>1.8572453703673091</c:v>
                </c:pt>
                <c:pt idx="2559" formatCode="[h]">
                  <c:v>1.8579745370370802</c:v>
                </c:pt>
                <c:pt idx="2560" formatCode="[h]">
                  <c:v>1.8587037037068512</c:v>
                </c:pt>
                <c:pt idx="2561" formatCode="[h]">
                  <c:v>1.8594212962925667</c:v>
                </c:pt>
                <c:pt idx="2562" formatCode="[h]">
                  <c:v>1.8601504629623378</c:v>
                </c:pt>
                <c:pt idx="2563" formatCode="[h]">
                  <c:v>1.8608796296321088</c:v>
                </c:pt>
                <c:pt idx="2564" formatCode="[h]">
                  <c:v>1.8615972222251003</c:v>
                </c:pt>
                <c:pt idx="2565" formatCode="[h]">
                  <c:v>1.8623263888875954</c:v>
                </c:pt>
                <c:pt idx="2566" formatCode="[h]">
                  <c:v>1.8630439814805868</c:v>
                </c:pt>
                <c:pt idx="2567" formatCode="[h]">
                  <c:v>1.8637731481503579</c:v>
                </c:pt>
                <c:pt idx="2568" formatCode="[h]">
                  <c:v>1.864502314812853</c:v>
                </c:pt>
                <c:pt idx="2569" formatCode="[h]">
                  <c:v>1.8652199074058444</c:v>
                </c:pt>
                <c:pt idx="2570" formatCode="[h]">
                  <c:v>1.8659490740756155</c:v>
                </c:pt>
                <c:pt idx="2571" formatCode="[h]">
                  <c:v>1.8666782407381106</c:v>
                </c:pt>
                <c:pt idx="2572" formatCode="[h]">
                  <c:v>1.867395833331102</c:v>
                </c:pt>
                <c:pt idx="2573" formatCode="[h]">
                  <c:v>1.8681250000008731</c:v>
                </c:pt>
                <c:pt idx="2574" formatCode="[h]">
                  <c:v>1.8688541666633682</c:v>
                </c:pt>
                <c:pt idx="2575" formatCode="[h]">
                  <c:v>1.8695717592563597</c:v>
                </c:pt>
                <c:pt idx="2576" formatCode="[h]">
                  <c:v>1.8703009259261307</c:v>
                </c:pt>
                <c:pt idx="2577" formatCode="[h]">
                  <c:v>1.8710300925886258</c:v>
                </c:pt>
                <c:pt idx="2578" formatCode="[h]">
                  <c:v>1.8717476851816173</c:v>
                </c:pt>
                <c:pt idx="2579" formatCode="[h]">
                  <c:v>1.8724768518513883</c:v>
                </c:pt>
                <c:pt idx="2580" formatCode="[h]">
                  <c:v>1.8732060185211594</c:v>
                </c:pt>
                <c:pt idx="2581" formatCode="[h]">
                  <c:v>1.8739236111141508</c:v>
                </c:pt>
                <c:pt idx="2582" formatCode="[h]">
                  <c:v>1.874652777776646</c:v>
                </c:pt>
                <c:pt idx="2583" formatCode="[h]">
                  <c:v>1.875381944446417</c:v>
                </c:pt>
                <c:pt idx="2584" formatCode="[h]">
                  <c:v>1.8760995370394085</c:v>
                </c:pt>
                <c:pt idx="2585" formatCode="[h]">
                  <c:v>1.8768287037019036</c:v>
                </c:pt>
                <c:pt idx="2586" formatCode="[h]">
                  <c:v>1.877546296294895</c:v>
                </c:pt>
                <c:pt idx="2587" formatCode="[h]">
                  <c:v>1.8782754629646661</c:v>
                </c:pt>
                <c:pt idx="2588" formatCode="[h]">
                  <c:v>1.8790046296271612</c:v>
                </c:pt>
                <c:pt idx="2589" formatCode="[h]">
                  <c:v>1.8797222222201526</c:v>
                </c:pt>
                <c:pt idx="2590" formatCode="[h]">
                  <c:v>1.8804513888899237</c:v>
                </c:pt>
                <c:pt idx="2591" formatCode="[h]">
                  <c:v>1.8811805555524188</c:v>
                </c:pt>
                <c:pt idx="2592" formatCode="[h]">
                  <c:v>1.8818981481454102</c:v>
                </c:pt>
                <c:pt idx="2593" formatCode="[h]">
                  <c:v>1.8826273148151813</c:v>
                </c:pt>
                <c:pt idx="2594" formatCode="[h]">
                  <c:v>1.8833564814776764</c:v>
                </c:pt>
                <c:pt idx="2595" formatCode="[h]">
                  <c:v>1.8840740740706678</c:v>
                </c:pt>
                <c:pt idx="2596" formatCode="[h]">
                  <c:v>1.8848032407404389</c:v>
                </c:pt>
                <c:pt idx="2597" formatCode="[h]">
                  <c:v>1.88553240741021</c:v>
                </c:pt>
                <c:pt idx="2598" formatCode="[h]">
                  <c:v>1.8862615740727051</c:v>
                </c:pt>
                <c:pt idx="2599" formatCode="[h]">
                  <c:v>1.8869791666656965</c:v>
                </c:pt>
                <c:pt idx="2600" formatCode="[h]">
                  <c:v>1.8877083333354676</c:v>
                </c:pt>
                <c:pt idx="2601" formatCode="[h]">
                  <c:v>1.888425925928459</c:v>
                </c:pt>
                <c:pt idx="2602" formatCode="[h]">
                  <c:v>1.8891550925909542</c:v>
                </c:pt>
                <c:pt idx="2603" formatCode="[h]">
                  <c:v>1.8898842592607252</c:v>
                </c:pt>
                <c:pt idx="2604" formatCode="[h]">
                  <c:v>1.8906134259232203</c:v>
                </c:pt>
                <c:pt idx="2605" formatCode="[h]">
                  <c:v>1.8913310185162118</c:v>
                </c:pt>
                <c:pt idx="2606" formatCode="[h]">
                  <c:v>1.8920601851859828</c:v>
                </c:pt>
                <c:pt idx="2607" formatCode="[h]">
                  <c:v>1.8927777777789743</c:v>
                </c:pt>
                <c:pt idx="2608" formatCode="[h]">
                  <c:v>1.8935069444414694</c:v>
                </c:pt>
                <c:pt idx="2609" formatCode="[h]">
                  <c:v>1.8942361111112405</c:v>
                </c:pt>
                <c:pt idx="2610" formatCode="[h]">
                  <c:v>1.8949537037042319</c:v>
                </c:pt>
                <c:pt idx="2611" formatCode="[h]">
                  <c:v>1.895682870366727</c:v>
                </c:pt>
                <c:pt idx="2612" formatCode="[h]">
                  <c:v>1.8964120370364981</c:v>
                </c:pt>
                <c:pt idx="2613" formatCode="[h]">
                  <c:v>1.8971296296294895</c:v>
                </c:pt>
                <c:pt idx="2614" formatCode="[h]">
                  <c:v>1.8978587962992606</c:v>
                </c:pt>
                <c:pt idx="2615" formatCode="[h]">
                  <c:v>1.8985879629617557</c:v>
                </c:pt>
                <c:pt idx="2616" formatCode="[h]">
                  <c:v>1.8993171296315268</c:v>
                </c:pt>
                <c:pt idx="2617" formatCode="[h]">
                  <c:v>1.9000347222245182</c:v>
                </c:pt>
                <c:pt idx="2618" formatCode="[h]">
                  <c:v>1.9007638888870133</c:v>
                </c:pt>
                <c:pt idx="2619" formatCode="[h]">
                  <c:v>1.9014814814800047</c:v>
                </c:pt>
                <c:pt idx="2620" formatCode="[h]">
                  <c:v>1.9022106481497758</c:v>
                </c:pt>
                <c:pt idx="2621" formatCode="[h]">
                  <c:v>1.9029398148122709</c:v>
                </c:pt>
                <c:pt idx="2622" formatCode="[h]">
                  <c:v>1.9036574074052623</c:v>
                </c:pt>
                <c:pt idx="2623" formatCode="[h]">
                  <c:v>1.9043865740750334</c:v>
                </c:pt>
                <c:pt idx="2624" formatCode="[h]">
                  <c:v>1.9051157407375285</c:v>
                </c:pt>
                <c:pt idx="2625" formatCode="[h]">
                  <c:v>1.90583333333052</c:v>
                </c:pt>
                <c:pt idx="2626" formatCode="[h]">
                  <c:v>1.906562500000291</c:v>
                </c:pt>
                <c:pt idx="2627" formatCode="[h]">
                  <c:v>1.9072916666627862</c:v>
                </c:pt>
                <c:pt idx="2628" formatCode="[h]">
                  <c:v>1.9080092592557776</c:v>
                </c:pt>
                <c:pt idx="2629" formatCode="[h]">
                  <c:v>1.9087384259255487</c:v>
                </c:pt>
                <c:pt idx="2630" formatCode="[h]">
                  <c:v>1.9094675925953197</c:v>
                </c:pt>
                <c:pt idx="2631" formatCode="[h]">
                  <c:v>1.9101851851883112</c:v>
                </c:pt>
                <c:pt idx="2632" formatCode="[h]">
                  <c:v>1.9109143518508063</c:v>
                </c:pt>
                <c:pt idx="2633" formatCode="[h]">
                  <c:v>1.9116435185205773</c:v>
                </c:pt>
                <c:pt idx="2634" formatCode="[h]">
                  <c:v>1.9123611111135688</c:v>
                </c:pt>
                <c:pt idx="2635" formatCode="[h]">
                  <c:v>1.9130902777760639</c:v>
                </c:pt>
                <c:pt idx="2636" formatCode="[h]">
                  <c:v>1.913819444445835</c:v>
                </c:pt>
                <c:pt idx="2637" formatCode="[h]">
                  <c:v>1.9145370370388264</c:v>
                </c:pt>
                <c:pt idx="2638" formatCode="[h]">
                  <c:v>1.9152662037013215</c:v>
                </c:pt>
                <c:pt idx="2639" formatCode="[h]">
                  <c:v>1.9159953703710926</c:v>
                </c:pt>
                <c:pt idx="2640" formatCode="[h]">
                  <c:v>1.916712962964084</c:v>
                </c:pt>
                <c:pt idx="2641" formatCode="[h]">
                  <c:v>1.9174421296265791</c:v>
                </c:pt>
                <c:pt idx="2642" formatCode="[h]">
                  <c:v>1.9181712962963502</c:v>
                </c:pt>
                <c:pt idx="2643" formatCode="[h]">
                  <c:v>1.9188888888893416</c:v>
                </c:pt>
                <c:pt idx="2644" formatCode="[h]">
                  <c:v>1.9196180555518367</c:v>
                </c:pt>
                <c:pt idx="2645" formatCode="[h]">
                  <c:v>1.9203356481448282</c:v>
                </c:pt>
                <c:pt idx="2646" formatCode="[h]">
                  <c:v>1.9210648148145992</c:v>
                </c:pt>
                <c:pt idx="2647" formatCode="[h]">
                  <c:v>1.9217939814843703</c:v>
                </c:pt>
                <c:pt idx="2648" formatCode="[h]">
                  <c:v>1.9225115740700858</c:v>
                </c:pt>
                <c:pt idx="2649" formatCode="[h]">
                  <c:v>1.9232407407398568</c:v>
                </c:pt>
                <c:pt idx="2650" formatCode="[h]">
                  <c:v>1.9239699074096279</c:v>
                </c:pt>
                <c:pt idx="2651" formatCode="[h]">
                  <c:v>1.9246875000026193</c:v>
                </c:pt>
                <c:pt idx="2652" formatCode="[h]">
                  <c:v>1.9254166666651145</c:v>
                </c:pt>
                <c:pt idx="2653" formatCode="[h]">
                  <c:v>1.9261458333348855</c:v>
                </c:pt>
                <c:pt idx="2654" formatCode="[h]">
                  <c:v>1.926863425927877</c:v>
                </c:pt>
                <c:pt idx="2655" formatCode="[h]">
                  <c:v>1.9275925925903721</c:v>
                </c:pt>
                <c:pt idx="2656" formatCode="[h]">
                  <c:v>1.9283217592601432</c:v>
                </c:pt>
                <c:pt idx="2657" formatCode="[h]">
                  <c:v>1.9290393518531346</c:v>
                </c:pt>
                <c:pt idx="2658" formatCode="[h]">
                  <c:v>1.9297685185156297</c:v>
                </c:pt>
                <c:pt idx="2659" formatCode="[h]">
                  <c:v>1.9304976851854008</c:v>
                </c:pt>
                <c:pt idx="2660" formatCode="[h]">
                  <c:v>1.9312152777783922</c:v>
                </c:pt>
                <c:pt idx="2661" formatCode="[h]">
                  <c:v>1.9319444444408873</c:v>
                </c:pt>
                <c:pt idx="2662" formatCode="[h]">
                  <c:v>1.9326736111106584</c:v>
                </c:pt>
                <c:pt idx="2663" formatCode="[h]">
                  <c:v>1.9333912037036498</c:v>
                </c:pt>
                <c:pt idx="2664" formatCode="[h]">
                  <c:v>1.9341203703734209</c:v>
                </c:pt>
                <c:pt idx="2665" formatCode="[h]">
                  <c:v>1.934849537035916</c:v>
                </c:pt>
                <c:pt idx="2666" formatCode="[h]">
                  <c:v>1.9355671296289074</c:v>
                </c:pt>
                <c:pt idx="2667" formatCode="[h]">
                  <c:v>1.9362962962986785</c:v>
                </c:pt>
                <c:pt idx="2668" formatCode="[h]">
                  <c:v>1.9370138888916699</c:v>
                </c:pt>
                <c:pt idx="2669" formatCode="[h]">
                  <c:v>1.937743055554165</c:v>
                </c:pt>
                <c:pt idx="2670" formatCode="[h]">
                  <c:v>1.9384722222239361</c:v>
                </c:pt>
                <c:pt idx="2671" formatCode="[h]">
                  <c:v>1.9391898148169275</c:v>
                </c:pt>
                <c:pt idx="2672" formatCode="[h]">
                  <c:v>1.9399189814794227</c:v>
                </c:pt>
                <c:pt idx="2673" formatCode="[h]">
                  <c:v>1.9406481481491937</c:v>
                </c:pt>
                <c:pt idx="2674" formatCode="[h]">
                  <c:v>1.9413657407421852</c:v>
                </c:pt>
                <c:pt idx="2675" formatCode="[h]">
                  <c:v>1.9420949074046803</c:v>
                </c:pt>
                <c:pt idx="2676" formatCode="[h]">
                  <c:v>1.9428240740744513</c:v>
                </c:pt>
                <c:pt idx="2677" formatCode="[h]">
                  <c:v>1.9435416666674428</c:v>
                </c:pt>
                <c:pt idx="2678" formatCode="[h]">
                  <c:v>1.9442708333299379</c:v>
                </c:pt>
                <c:pt idx="2679" formatCode="[h]">
                  <c:v>1.944999999999709</c:v>
                </c:pt>
                <c:pt idx="2680" formatCode="[h]">
                  <c:v>1.9457175925927004</c:v>
                </c:pt>
                <c:pt idx="2681" formatCode="[h]">
                  <c:v>1.9464467592624715</c:v>
                </c:pt>
                <c:pt idx="2682" formatCode="[h]">
                  <c:v>1.9471759259249666</c:v>
                </c:pt>
                <c:pt idx="2683" formatCode="[h]">
                  <c:v>1.947893518517958</c:v>
                </c:pt>
                <c:pt idx="2684" formatCode="[h]">
                  <c:v>1.9486226851877291</c:v>
                </c:pt>
                <c:pt idx="2685" formatCode="[h]">
                  <c:v>1.9493402777807205</c:v>
                </c:pt>
                <c:pt idx="2686" formatCode="[h]">
                  <c:v>1.9500694444432156</c:v>
                </c:pt>
                <c:pt idx="2687" formatCode="[h]">
                  <c:v>1.9507986111129867</c:v>
                </c:pt>
                <c:pt idx="2688" formatCode="[h]">
                  <c:v>1.9515162037059781</c:v>
                </c:pt>
                <c:pt idx="2689" formatCode="[h]">
                  <c:v>1.9522453703684732</c:v>
                </c:pt>
                <c:pt idx="2690" formatCode="[h]">
                  <c:v>1.9529745370382443</c:v>
                </c:pt>
                <c:pt idx="2691" formatCode="[h]">
                  <c:v>1.9536921296312357</c:v>
                </c:pt>
                <c:pt idx="2692" formatCode="[h]">
                  <c:v>1.9544212962937308</c:v>
                </c:pt>
                <c:pt idx="2693" formatCode="[h]">
                  <c:v>1.9551504629635019</c:v>
                </c:pt>
                <c:pt idx="2694" formatCode="[h]">
                  <c:v>1.9558680555564933</c:v>
                </c:pt>
                <c:pt idx="2695" formatCode="[h]">
                  <c:v>1.9565972222189885</c:v>
                </c:pt>
                <c:pt idx="2696" formatCode="[h]">
                  <c:v>1.9573263888887595</c:v>
                </c:pt>
                <c:pt idx="2697" formatCode="[h]">
                  <c:v>1.958043981481751</c:v>
                </c:pt>
                <c:pt idx="2698" formatCode="[h]">
                  <c:v>1.9587731481442461</c:v>
                </c:pt>
                <c:pt idx="2699" formatCode="[h]">
                  <c:v>1.9594907407372375</c:v>
                </c:pt>
                <c:pt idx="2700" formatCode="[h]">
                  <c:v>1.9602199074070086</c:v>
                </c:pt>
                <c:pt idx="2701" formatCode="[h]">
                  <c:v>1.9609490740767797</c:v>
                </c:pt>
                <c:pt idx="2702" formatCode="[h]">
                  <c:v>1.9616666666697711</c:v>
                </c:pt>
                <c:pt idx="2703" formatCode="[h]">
                  <c:v>1.9623958333322662</c:v>
                </c:pt>
                <c:pt idx="2704" formatCode="[h]">
                  <c:v>1.9631250000020373</c:v>
                </c:pt>
                <c:pt idx="2705" formatCode="[h]">
                  <c:v>1.9638425925950287</c:v>
                </c:pt>
                <c:pt idx="2706" formatCode="[h]">
                  <c:v>1.9645717592575238</c:v>
                </c:pt>
                <c:pt idx="2707" formatCode="[h]">
                  <c:v>1.9653009259272949</c:v>
                </c:pt>
                <c:pt idx="2708" formatCode="[h]">
                  <c:v>1.9660185185202863</c:v>
                </c:pt>
                <c:pt idx="2709" formatCode="[h]">
                  <c:v>1.9667476851827814</c:v>
                </c:pt>
                <c:pt idx="2710" formatCode="[h]">
                  <c:v>1.9674768518525525</c:v>
                </c:pt>
                <c:pt idx="2711" formatCode="[h]">
                  <c:v>1.9681944444455439</c:v>
                </c:pt>
                <c:pt idx="2712" formatCode="[h]">
                  <c:v>1.968923611108039</c:v>
                </c:pt>
                <c:pt idx="2713" formatCode="[h]">
                  <c:v>1.9696527777778101</c:v>
                </c:pt>
                <c:pt idx="2714" formatCode="[h]">
                  <c:v>1.9703703703708015</c:v>
                </c:pt>
                <c:pt idx="2715" formatCode="[h]">
                  <c:v>1.9710995370332967</c:v>
                </c:pt>
                <c:pt idx="2716" formatCode="[h]">
                  <c:v>1.9718171296262881</c:v>
                </c:pt>
                <c:pt idx="2717" formatCode="[h]">
                  <c:v>1.9725462962960592</c:v>
                </c:pt>
                <c:pt idx="2718" formatCode="[h]">
                  <c:v>1.9732754629658302</c:v>
                </c:pt>
                <c:pt idx="2719" formatCode="[h]">
                  <c:v>1.9740046296283253</c:v>
                </c:pt>
                <c:pt idx="2720" formatCode="[h]">
                  <c:v>1.9747222222213168</c:v>
                </c:pt>
                <c:pt idx="2721" formatCode="[h]">
                  <c:v>1.9754513888910878</c:v>
                </c:pt>
                <c:pt idx="2722" formatCode="[h]">
                  <c:v>1.976180555553583</c:v>
                </c:pt>
                <c:pt idx="2723" formatCode="[h]">
                  <c:v>1.9768981481465744</c:v>
                </c:pt>
                <c:pt idx="2724" formatCode="[h]">
                  <c:v>1.9776273148163455</c:v>
                </c:pt>
                <c:pt idx="2725" formatCode="[h]">
                  <c:v>1.9783449074093369</c:v>
                </c:pt>
                <c:pt idx="2726" formatCode="[h]">
                  <c:v>1.979074074071832</c:v>
                </c:pt>
                <c:pt idx="2727" formatCode="[h]">
                  <c:v>1.9798032407416031</c:v>
                </c:pt>
                <c:pt idx="2728" formatCode="[h]">
                  <c:v>1.9805208333345945</c:v>
                </c:pt>
                <c:pt idx="2729" formatCode="[h]">
                  <c:v>1.9812499999970896</c:v>
                </c:pt>
                <c:pt idx="2730" formatCode="[h]">
                  <c:v>1.9819791666668607</c:v>
                </c:pt>
                <c:pt idx="2731" formatCode="[h]">
                  <c:v>1.9826967592598521</c:v>
                </c:pt>
                <c:pt idx="2732" formatCode="[h]">
                  <c:v>1.9834259259223472</c:v>
                </c:pt>
                <c:pt idx="2733" formatCode="[h]">
                  <c:v>1.9841550925921183</c:v>
                </c:pt>
                <c:pt idx="2734" formatCode="[h]">
                  <c:v>1.9848726851851097</c:v>
                </c:pt>
                <c:pt idx="2735" formatCode="[h]">
                  <c:v>1.9856018518548808</c:v>
                </c:pt>
                <c:pt idx="2736" formatCode="[h]">
                  <c:v>1.9863310185173759</c:v>
                </c:pt>
                <c:pt idx="2737" formatCode="[h]">
                  <c:v>1.9870486111103673</c:v>
                </c:pt>
                <c:pt idx="2738" formatCode="[h]">
                  <c:v>1.9877777777801384</c:v>
                </c:pt>
                <c:pt idx="2739" formatCode="[h]">
                  <c:v>1.9885069444426335</c:v>
                </c:pt>
                <c:pt idx="2740" formatCode="[h]">
                  <c:v>1.989224537035625</c:v>
                </c:pt>
                <c:pt idx="2741" formatCode="[h]">
                  <c:v>1.989953703705396</c:v>
                </c:pt>
                <c:pt idx="2742" formatCode="[h]">
                  <c:v>1.9906828703678912</c:v>
                </c:pt>
                <c:pt idx="2743" formatCode="[h]">
                  <c:v>1.9914004629608826</c:v>
                </c:pt>
                <c:pt idx="2744" formatCode="[h]">
                  <c:v>1.9921296296306537</c:v>
                </c:pt>
                <c:pt idx="2745" formatCode="[h]">
                  <c:v>1.9928587962931488</c:v>
                </c:pt>
                <c:pt idx="2746" formatCode="[h]">
                  <c:v>1.9935763888861402</c:v>
                </c:pt>
                <c:pt idx="2747" formatCode="[h]">
                  <c:v>1.9943055555559113</c:v>
                </c:pt>
                <c:pt idx="2748" formatCode="[h]">
                  <c:v>1.9950231481489027</c:v>
                </c:pt>
                <c:pt idx="2749" formatCode="[h]">
                  <c:v>1.9957523148113978</c:v>
                </c:pt>
                <c:pt idx="2750" formatCode="[h]">
                  <c:v>1.9964814814811689</c:v>
                </c:pt>
                <c:pt idx="2751" formatCode="[h]">
                  <c:v>1.9971990740741603</c:v>
                </c:pt>
                <c:pt idx="2752" formatCode="[h]">
                  <c:v>1.9979282407439314</c:v>
                </c:pt>
                <c:pt idx="2753" formatCode="[h]">
                  <c:v>1.9986574074064265</c:v>
                </c:pt>
                <c:pt idx="2754" formatCode="[h]">
                  <c:v>1.9993749999994179</c:v>
                </c:pt>
                <c:pt idx="2755" formatCode="[h]">
                  <c:v>2.000104166669189</c:v>
                </c:pt>
                <c:pt idx="2756" formatCode="[h]">
                  <c:v>2.0008333333316841</c:v>
                </c:pt>
                <c:pt idx="2757" formatCode="[h]">
                  <c:v>2.0015509259246755</c:v>
                </c:pt>
                <c:pt idx="2758" formatCode="[h]">
                  <c:v>2.0022800925944466</c:v>
                </c:pt>
                <c:pt idx="2759" formatCode="[h]">
                  <c:v>2.002997685187438</c:v>
                </c:pt>
                <c:pt idx="2760" formatCode="[h]">
                  <c:v>2.0037268518499332</c:v>
                </c:pt>
                <c:pt idx="2761" formatCode="[h]">
                  <c:v>2.0044560185197042</c:v>
                </c:pt>
                <c:pt idx="2762" formatCode="[h]">
                  <c:v>2.0051736111126957</c:v>
                </c:pt>
                <c:pt idx="2763" formatCode="[h]">
                  <c:v>2.0059027777751908</c:v>
                </c:pt>
                <c:pt idx="2764" formatCode="[h]">
                  <c:v>2.0066319444449618</c:v>
                </c:pt>
                <c:pt idx="2765" formatCode="[h]">
                  <c:v>2.0073495370379533</c:v>
                </c:pt>
                <c:pt idx="2766" formatCode="[h]">
                  <c:v>2.0080787037004484</c:v>
                </c:pt>
                <c:pt idx="2767" formatCode="[h]">
                  <c:v>2.0087962962934398</c:v>
                </c:pt>
                <c:pt idx="2768" formatCode="[h]">
                  <c:v>2.0095254629632109</c:v>
                </c:pt>
                <c:pt idx="2769" formatCode="[h]">
                  <c:v>2.010254629625706</c:v>
                </c:pt>
                <c:pt idx="2770" formatCode="[h]">
                  <c:v>2.0109722222186974</c:v>
                </c:pt>
                <c:pt idx="2771" formatCode="[h]">
                  <c:v>2.0117013888884685</c:v>
                </c:pt>
                <c:pt idx="2772" formatCode="[h]">
                  <c:v>2.0124189814814599</c:v>
                </c:pt>
                <c:pt idx="2773" formatCode="[h]">
                  <c:v>2.013148148151231</c:v>
                </c:pt>
                <c:pt idx="2774" formatCode="[h]">
                  <c:v>2.0138773148137261</c:v>
                </c:pt>
                <c:pt idx="2775" formatCode="[h]">
                  <c:v>2.0145949074067175</c:v>
                </c:pt>
                <c:pt idx="2776" formatCode="[h]">
                  <c:v>2.0153240740764886</c:v>
                </c:pt>
                <c:pt idx="2777" formatCode="[h]">
                  <c:v>2.0160532407389837</c:v>
                </c:pt>
                <c:pt idx="2778" formatCode="[h]">
                  <c:v>2.0167708333319752</c:v>
                </c:pt>
                <c:pt idx="2779" formatCode="[h]">
                  <c:v>2.0175000000017462</c:v>
                </c:pt>
                <c:pt idx="2780" formatCode="[h]">
                  <c:v>2.0182291666642413</c:v>
                </c:pt>
                <c:pt idx="2781" formatCode="[h]">
                  <c:v>2.0189467592572328</c:v>
                </c:pt>
                <c:pt idx="2782" formatCode="[h]">
                  <c:v>2.0196759259270038</c:v>
                </c:pt>
                <c:pt idx="2783" formatCode="[h]">
                  <c:v>2.020405092589499</c:v>
                </c:pt>
                <c:pt idx="2784" formatCode="[h]">
                  <c:v>2.0211226851824904</c:v>
                </c:pt>
                <c:pt idx="2785" formatCode="[h]">
                  <c:v>2.0218518518522615</c:v>
                </c:pt>
                <c:pt idx="2786" formatCode="[h]">
                  <c:v>2.0225694444452529</c:v>
                </c:pt>
                <c:pt idx="2787" formatCode="[h]">
                  <c:v>2.023298611107748</c:v>
                </c:pt>
                <c:pt idx="2788" formatCode="[h]">
                  <c:v>2.0240277777775191</c:v>
                </c:pt>
                <c:pt idx="2789" formatCode="[h]">
                  <c:v>2.0247453703705105</c:v>
                </c:pt>
                <c:pt idx="2790" formatCode="[h]">
                  <c:v>2.0254745370402816</c:v>
                </c:pt>
                <c:pt idx="2791" formatCode="[h]">
                  <c:v>2.0262037037027767</c:v>
                </c:pt>
                <c:pt idx="2792" formatCode="[h]">
                  <c:v>2.0269212962957681</c:v>
                </c:pt>
                <c:pt idx="2793" formatCode="[h]">
                  <c:v>2.0276504629655392</c:v>
                </c:pt>
                <c:pt idx="2794" formatCode="[h]">
                  <c:v>2.0283796296280343</c:v>
                </c:pt>
                <c:pt idx="2795" formatCode="[h]">
                  <c:v>2.0290972222210257</c:v>
                </c:pt>
                <c:pt idx="2796" formatCode="[h]">
                  <c:v>2.0298263888907968</c:v>
                </c:pt>
                <c:pt idx="2797" formatCode="[h]">
                  <c:v>2.0305555555532919</c:v>
                </c:pt>
                <c:pt idx="2798" formatCode="[h]">
                  <c:v>2.0312731481462833</c:v>
                </c:pt>
                <c:pt idx="2799" formatCode="[h]">
                  <c:v>2.0320486111086211</c:v>
                </c:pt>
                <c:pt idx="2800" formatCode="[h]">
                  <c:v>2.0327777777783922</c:v>
                </c:pt>
                <c:pt idx="2801" formatCode="[h]">
                  <c:v>2.0334953703713836</c:v>
                </c:pt>
                <c:pt idx="2802" formatCode="[h]">
                  <c:v>2.0342245370338787</c:v>
                </c:pt>
                <c:pt idx="2803" formatCode="[h]">
                  <c:v>2.0349537037036498</c:v>
                </c:pt>
                <c:pt idx="2804" formatCode="[h]">
                  <c:v>2.0356712962966412</c:v>
                </c:pt>
                <c:pt idx="2805" formatCode="[h]">
                  <c:v>2.0364004629591363</c:v>
                </c:pt>
                <c:pt idx="2806" formatCode="[h]">
                  <c:v>2.0371296296289074</c:v>
                </c:pt>
                <c:pt idx="2807" formatCode="[h]">
                  <c:v>2.0378472222218988</c:v>
                </c:pt>
                <c:pt idx="2808" formatCode="[h]">
                  <c:v>2.0385763888916699</c:v>
                </c:pt>
                <c:pt idx="2809" formatCode="[h]">
                  <c:v>2.039305555554165</c:v>
                </c:pt>
                <c:pt idx="2810" formatCode="[h]">
                  <c:v>2.0400810185165028</c:v>
                </c:pt>
                <c:pt idx="2811" formatCode="[h]">
                  <c:v>2.0408101851862739</c:v>
                </c:pt>
                <c:pt idx="2812" formatCode="[h]">
                  <c:v>2.0415277777792653</c:v>
                </c:pt>
                <c:pt idx="2813" formatCode="[h]">
                  <c:v>2.0422569444417604</c:v>
                </c:pt>
                <c:pt idx="2814" formatCode="[h]">
                  <c:v>2.0429861111115315</c:v>
                </c:pt>
                <c:pt idx="2815" formatCode="[h]">
                  <c:v>2.0437037037045229</c:v>
                </c:pt>
                <c:pt idx="2816" formatCode="[h]">
                  <c:v>2.044432870367018</c:v>
                </c:pt>
                <c:pt idx="2817" formatCode="[h]">
                  <c:v>2.0451620370367891</c:v>
                </c:pt>
                <c:pt idx="2818" formatCode="[h]">
                  <c:v>2.0458796296297805</c:v>
                </c:pt>
                <c:pt idx="2819" formatCode="[h]">
                  <c:v>2.0466087962922757</c:v>
                </c:pt>
                <c:pt idx="2820" formatCode="[h]">
                  <c:v>2.0473263888852671</c:v>
                </c:pt>
                <c:pt idx="2821" formatCode="[h]">
                  <c:v>2.0480555555550382</c:v>
                </c:pt>
                <c:pt idx="2822" formatCode="[h]">
                  <c:v>2.0487847222248092</c:v>
                </c:pt>
                <c:pt idx="2823" formatCode="[h]">
                  <c:v>2.0495023148178007</c:v>
                </c:pt>
                <c:pt idx="2824" formatCode="[h]">
                  <c:v>2.0502314814802958</c:v>
                </c:pt>
                <c:pt idx="2825" formatCode="[h]">
                  <c:v>2.0509606481500668</c:v>
                </c:pt>
                <c:pt idx="2826" formatCode="[h]">
                  <c:v>2.0516782407430583</c:v>
                </c:pt>
                <c:pt idx="2827" formatCode="[h]">
                  <c:v>2.0524074074055534</c:v>
                </c:pt>
                <c:pt idx="2828" formatCode="[h]">
                  <c:v>2.0531365740753245</c:v>
                </c:pt>
                <c:pt idx="2829" formatCode="[h]">
                  <c:v>2.0538541666683159</c:v>
                </c:pt>
                <c:pt idx="2830" formatCode="[h]">
                  <c:v>2.054583333330811</c:v>
                </c:pt>
                <c:pt idx="2831" formatCode="[h]">
                  <c:v>2.0553125000005821</c:v>
                </c:pt>
                <c:pt idx="2832" formatCode="[h]">
                  <c:v>2.0560300925935735</c:v>
                </c:pt>
                <c:pt idx="2833" formatCode="[h]">
                  <c:v>2.0567592592560686</c:v>
                </c:pt>
                <c:pt idx="2834" formatCode="[h]">
                  <c:v>2.0574884259258397</c:v>
                </c:pt>
                <c:pt idx="2835" formatCode="[h]">
                  <c:v>2.0582060185188311</c:v>
                </c:pt>
                <c:pt idx="2836" formatCode="[h]">
                  <c:v>2.0589814814811689</c:v>
                </c:pt>
                <c:pt idx="2837" formatCode="[h]">
                  <c:v>2.05971064815094</c:v>
                </c:pt>
                <c:pt idx="2838" formatCode="[h]">
                  <c:v>2.0604398148134351</c:v>
                </c:pt>
                <c:pt idx="2839" formatCode="[h]">
                  <c:v>2.0611574074064265</c:v>
                </c:pt>
                <c:pt idx="2840" formatCode="[h]">
                  <c:v>2.0618865740761976</c:v>
                </c:pt>
                <c:pt idx="2841" formatCode="[h]">
                  <c:v>2.0626157407386927</c:v>
                </c:pt>
                <c:pt idx="2842" formatCode="[h]">
                  <c:v>2.0633333333316841</c:v>
                </c:pt>
                <c:pt idx="2843" formatCode="[h]">
                  <c:v>2.0640625000014552</c:v>
                </c:pt>
                <c:pt idx="2844" formatCode="[h]">
                  <c:v>2.0647916666639503</c:v>
                </c:pt>
                <c:pt idx="2845" formatCode="[h]">
                  <c:v>2.0655092592569417</c:v>
                </c:pt>
                <c:pt idx="2846" formatCode="[h]">
                  <c:v>2.0662384259267128</c:v>
                </c:pt>
                <c:pt idx="2847" formatCode="[h]">
                  <c:v>2.0669560185197042</c:v>
                </c:pt>
                <c:pt idx="2848" formatCode="[h]">
                  <c:v>2.0676851851821993</c:v>
                </c:pt>
                <c:pt idx="2849" formatCode="[h]">
                  <c:v>2.0684143518519704</c:v>
                </c:pt>
                <c:pt idx="2850" formatCode="[h]">
                  <c:v>2.0691319444449618</c:v>
                </c:pt>
                <c:pt idx="2851" formatCode="[h]">
                  <c:v>2.069861111107457</c:v>
                </c:pt>
                <c:pt idx="2852" formatCode="[h]">
                  <c:v>2.070590277777228</c:v>
                </c:pt>
                <c:pt idx="2853" formatCode="[h]">
                  <c:v>2.0713078703702195</c:v>
                </c:pt>
                <c:pt idx="2854" formatCode="[h]">
                  <c:v>2.0720370370399905</c:v>
                </c:pt>
                <c:pt idx="2855" formatCode="[h]">
                  <c:v>2.0727662037024857</c:v>
                </c:pt>
                <c:pt idx="2856" formatCode="[h]">
                  <c:v>2.0734837962954771</c:v>
                </c:pt>
                <c:pt idx="2857" formatCode="[h]">
                  <c:v>2.0742129629652482</c:v>
                </c:pt>
                <c:pt idx="2858" formatCode="[h]">
                  <c:v>2.0749421296277433</c:v>
                </c:pt>
                <c:pt idx="2859" formatCode="[h]">
                  <c:v>2.0756597222207347</c:v>
                </c:pt>
                <c:pt idx="2860" formatCode="[h]">
                  <c:v>2.0763888888905058</c:v>
                </c:pt>
                <c:pt idx="2861" formatCode="[h]">
                  <c:v>2.0771180555530009</c:v>
                </c:pt>
                <c:pt idx="2862" formatCode="[h]">
                  <c:v>2.0778356481459923</c:v>
                </c:pt>
                <c:pt idx="2863" formatCode="[h]">
                  <c:v>2.0785648148157634</c:v>
                </c:pt>
                <c:pt idx="2864" formatCode="[h]">
                  <c:v>2.0792939814782585</c:v>
                </c:pt>
                <c:pt idx="2865" formatCode="[h]">
                  <c:v>2.0800115740712499</c:v>
                </c:pt>
                <c:pt idx="2866" formatCode="[h]">
                  <c:v>2.080740740741021</c:v>
                </c:pt>
                <c:pt idx="2867" formatCode="[h]">
                  <c:v>2.0814699074035161</c:v>
                </c:pt>
                <c:pt idx="2868" formatCode="[h]">
                  <c:v>2.0821874999965075</c:v>
                </c:pt>
                <c:pt idx="2869" formatCode="[h]">
                  <c:v>2.0829166666662786</c:v>
                </c:pt>
                <c:pt idx="2870" formatCode="[h]">
                  <c:v>2.0836458333360497</c:v>
                </c:pt>
                <c:pt idx="2871" formatCode="[h]">
                  <c:v>2.0843634259290411</c:v>
                </c:pt>
                <c:pt idx="2872" formatCode="[h]">
                  <c:v>2.0850925925915362</c:v>
                </c:pt>
                <c:pt idx="2873" formatCode="[h]">
                  <c:v>2.0858217592613073</c:v>
                </c:pt>
                <c:pt idx="2874" formatCode="[h]">
                  <c:v>2.0865393518542987</c:v>
                </c:pt>
                <c:pt idx="2875" formatCode="[h]">
                  <c:v>2.0872685185167938</c:v>
                </c:pt>
                <c:pt idx="2876" formatCode="[h]">
                  <c:v>2.0879976851865649</c:v>
                </c:pt>
                <c:pt idx="2877" formatCode="[h]">
                  <c:v>2.0887152777795563</c:v>
                </c:pt>
                <c:pt idx="2878" formatCode="[h]">
                  <c:v>2.0894444444420515</c:v>
                </c:pt>
                <c:pt idx="2879" formatCode="[h]">
                  <c:v>2.0901736111118225</c:v>
                </c:pt>
                <c:pt idx="2880" formatCode="[h]">
                  <c:v>2.090891203704814</c:v>
                </c:pt>
                <c:pt idx="2881" formatCode="[h]">
                  <c:v>2.0916203703673091</c:v>
                </c:pt>
                <c:pt idx="2882" formatCode="[h]">
                  <c:v>2.0923495370370802</c:v>
                </c:pt>
                <c:pt idx="2883" formatCode="[h]">
                  <c:v>2.0930671296300716</c:v>
                </c:pt>
                <c:pt idx="2884" formatCode="[h]">
                  <c:v>2.0937962962925667</c:v>
                </c:pt>
                <c:pt idx="2885" formatCode="[h]">
                  <c:v>2.0945254629623378</c:v>
                </c:pt>
                <c:pt idx="2886" formatCode="[h]">
                  <c:v>2.0952430555553292</c:v>
                </c:pt>
                <c:pt idx="2887" formatCode="[h]">
                  <c:v>2.0959722222251003</c:v>
                </c:pt>
                <c:pt idx="2888" formatCode="[h]">
                  <c:v>2.0967013888875954</c:v>
                </c:pt>
                <c:pt idx="2889" formatCode="[h]">
                  <c:v>2.0974189814805868</c:v>
                </c:pt>
                <c:pt idx="2890" formatCode="[h]">
                  <c:v>2.0981481481503579</c:v>
                </c:pt>
                <c:pt idx="2891" formatCode="[h]">
                  <c:v>2.098877314812853</c:v>
                </c:pt>
                <c:pt idx="2892" formatCode="[h]">
                  <c:v>2.0995949074058444</c:v>
                </c:pt>
                <c:pt idx="2893" formatCode="[h]">
                  <c:v>2.1003240740756155</c:v>
                </c:pt>
                <c:pt idx="2894" formatCode="[h]">
                  <c:v>2.1010532407381106</c:v>
                </c:pt>
                <c:pt idx="2895" formatCode="[h]">
                  <c:v>2.101770833331102</c:v>
                </c:pt>
                <c:pt idx="2896" formatCode="[h]">
                  <c:v>2.1025000000008731</c:v>
                </c:pt>
                <c:pt idx="2897" formatCode="[h]">
                  <c:v>2.1032291666633682</c:v>
                </c:pt>
                <c:pt idx="2898" formatCode="[h]">
                  <c:v>2.1039467592563597</c:v>
                </c:pt>
                <c:pt idx="2899" formatCode="[h]">
                  <c:v>2.1046759259261307</c:v>
                </c:pt>
                <c:pt idx="2900" formatCode="[h]">
                  <c:v>2.1054050925886258</c:v>
                </c:pt>
                <c:pt idx="2901" formatCode="[h]">
                  <c:v>2.1061226851816173</c:v>
                </c:pt>
                <c:pt idx="2902" formatCode="[h]">
                  <c:v>2.1068518518513883</c:v>
                </c:pt>
                <c:pt idx="2903" formatCode="[h]">
                  <c:v>2.1075810185211594</c:v>
                </c:pt>
                <c:pt idx="2904" formatCode="[h]">
                  <c:v>2.1082986111141508</c:v>
                </c:pt>
                <c:pt idx="2905" formatCode="[h]">
                  <c:v>2.109027777776646</c:v>
                </c:pt>
                <c:pt idx="2906" formatCode="[h]">
                  <c:v>2.1097453703696374</c:v>
                </c:pt>
                <c:pt idx="2907" formatCode="[h]">
                  <c:v>2.1104745370394085</c:v>
                </c:pt>
                <c:pt idx="2908" formatCode="[h]">
                  <c:v>2.1112037037019036</c:v>
                </c:pt>
                <c:pt idx="2909" formatCode="[h]">
                  <c:v>2.111921296294895</c:v>
                </c:pt>
                <c:pt idx="2910" formatCode="[h]">
                  <c:v>2.1126504629646661</c:v>
                </c:pt>
                <c:pt idx="2911" formatCode="[h]">
                  <c:v>2.1133796296271612</c:v>
                </c:pt>
                <c:pt idx="2912" formatCode="[h]">
                  <c:v>2.1140972222201526</c:v>
                </c:pt>
                <c:pt idx="2913" formatCode="[h]">
                  <c:v>2.1148263888899237</c:v>
                </c:pt>
                <c:pt idx="2914" formatCode="[h]">
                  <c:v>2.1155555555524188</c:v>
                </c:pt>
                <c:pt idx="2915" formatCode="[h]">
                  <c:v>2.1162731481454102</c:v>
                </c:pt>
                <c:pt idx="2916" formatCode="[h]">
                  <c:v>2.1170023148151813</c:v>
                </c:pt>
                <c:pt idx="2917" formatCode="[h]">
                  <c:v>2.1177314814776764</c:v>
                </c:pt>
                <c:pt idx="2918" formatCode="[h]">
                  <c:v>2.1184490740706678</c:v>
                </c:pt>
                <c:pt idx="2919" formatCode="[h]">
                  <c:v>2.1191782407404389</c:v>
                </c:pt>
                <c:pt idx="2920" formatCode="[h]">
                  <c:v>2.11990740741021</c:v>
                </c:pt>
                <c:pt idx="2921" formatCode="[h]">
                  <c:v>2.1206250000032014</c:v>
                </c:pt>
                <c:pt idx="2922" formatCode="[h]">
                  <c:v>2.1213541666656965</c:v>
                </c:pt>
                <c:pt idx="2923" formatCode="[h]">
                  <c:v>2.1220833333354676</c:v>
                </c:pt>
                <c:pt idx="2924" formatCode="[h]">
                  <c:v>2.122800925928459</c:v>
                </c:pt>
                <c:pt idx="2925" formatCode="[h]">
                  <c:v>2.1235300925909542</c:v>
                </c:pt>
                <c:pt idx="2926" formatCode="[h]">
                  <c:v>2.1242476851839456</c:v>
                </c:pt>
                <c:pt idx="2927" formatCode="[h]">
                  <c:v>2.1249768518537167</c:v>
                </c:pt>
                <c:pt idx="2928" formatCode="[h]">
                  <c:v>2.1257060185162118</c:v>
                </c:pt>
                <c:pt idx="2929" formatCode="[h]">
                  <c:v>2.1264236111092032</c:v>
                </c:pt>
                <c:pt idx="2930" formatCode="[h]">
                  <c:v>2.1271527777789743</c:v>
                </c:pt>
                <c:pt idx="2931" formatCode="[h]">
                  <c:v>2.1278819444414694</c:v>
                </c:pt>
                <c:pt idx="2932" formatCode="[h]">
                  <c:v>2.1285995370344608</c:v>
                </c:pt>
                <c:pt idx="2933" formatCode="[h]">
                  <c:v>2.1293287037042319</c:v>
                </c:pt>
                <c:pt idx="2934" formatCode="[h]">
                  <c:v>2.130057870366727</c:v>
                </c:pt>
                <c:pt idx="2935" formatCode="[h]">
                  <c:v>2.1307754629597184</c:v>
                </c:pt>
                <c:pt idx="2936" formatCode="[h]">
                  <c:v>2.1315046296294895</c:v>
                </c:pt>
                <c:pt idx="2937" formatCode="[h]">
                  <c:v>2.1322222222224809</c:v>
                </c:pt>
                <c:pt idx="2938" formatCode="[h]">
                  <c:v>2.132951388884976</c:v>
                </c:pt>
                <c:pt idx="2939" formatCode="[h]">
                  <c:v>2.1336805555547471</c:v>
                </c:pt>
                <c:pt idx="2940" formatCode="[h]">
                  <c:v>2.1343981481477385</c:v>
                </c:pt>
                <c:pt idx="2941" formatCode="[h]">
                  <c:v>2.1351273148175096</c:v>
                </c:pt>
                <c:pt idx="2942" formatCode="[h]">
                  <c:v>2.1358564814800047</c:v>
                </c:pt>
                <c:pt idx="2943" formatCode="[h]">
                  <c:v>2.1365740740729962</c:v>
                </c:pt>
                <c:pt idx="2944" formatCode="[h]">
                  <c:v>2.1373032407427672</c:v>
                </c:pt>
                <c:pt idx="2945" formatCode="[h]">
                  <c:v>2.1380324074052623</c:v>
                </c:pt>
                <c:pt idx="2946" formatCode="[h]">
                  <c:v>2.1387499999982538</c:v>
                </c:pt>
                <c:pt idx="2947" formatCode="[h]">
                  <c:v>2.1394791666680248</c:v>
                </c:pt>
                <c:pt idx="2948" formatCode="[h]">
                  <c:v>2.14020833333052</c:v>
                </c:pt>
                <c:pt idx="2949" formatCode="[h]">
                  <c:v>2.1409259259235114</c:v>
                </c:pt>
                <c:pt idx="2950" formatCode="[h]">
                  <c:v>2.1416550925932825</c:v>
                </c:pt>
                <c:pt idx="2951" formatCode="[h]">
                  <c:v>2.1423842592557776</c:v>
                </c:pt>
                <c:pt idx="2952" formatCode="[h]">
                  <c:v>2.143101851848769</c:v>
                </c:pt>
                <c:pt idx="2953" formatCode="[h]">
                  <c:v>2.1438310185185401</c:v>
                </c:pt>
                <c:pt idx="2954" formatCode="[h]">
                  <c:v>2.1445601851883112</c:v>
                </c:pt>
                <c:pt idx="2955" formatCode="[h]">
                  <c:v>2.1452777777740266</c:v>
                </c:pt>
                <c:pt idx="2956" formatCode="[h]">
                  <c:v>2.1460069444437977</c:v>
                </c:pt>
                <c:pt idx="2957" formatCode="[h]">
                  <c:v>2.1467361111135688</c:v>
                </c:pt>
                <c:pt idx="2958" formatCode="[h]">
                  <c:v>2.1474537037065602</c:v>
                </c:pt>
                <c:pt idx="2959" formatCode="[h]">
                  <c:v>2.1481828703690553</c:v>
                </c:pt>
                <c:pt idx="2960" formatCode="[h]">
                  <c:v>2.1489004629620467</c:v>
                </c:pt>
                <c:pt idx="2961" formatCode="[h]">
                  <c:v>2.1496296296318178</c:v>
                </c:pt>
                <c:pt idx="2962" formatCode="[h]">
                  <c:v>2.1503587962943129</c:v>
                </c:pt>
                <c:pt idx="2963" formatCode="[h]">
                  <c:v>2.1510763888873043</c:v>
                </c:pt>
                <c:pt idx="2964" formatCode="[h]">
                  <c:v>2.1518055555570754</c:v>
                </c:pt>
                <c:pt idx="2965" formatCode="[h]">
                  <c:v>2.1525347222195705</c:v>
                </c:pt>
                <c:pt idx="2966" formatCode="[h]">
                  <c:v>2.153252314812562</c:v>
                </c:pt>
                <c:pt idx="2967" formatCode="[h]">
                  <c:v>2.153981481482333</c:v>
                </c:pt>
                <c:pt idx="2968" formatCode="[h]">
                  <c:v>2.1547106481448282</c:v>
                </c:pt>
                <c:pt idx="2969" formatCode="[h]">
                  <c:v>2.1554282407378196</c:v>
                </c:pt>
                <c:pt idx="2970" formatCode="[h]">
                  <c:v>2.1561574074075907</c:v>
                </c:pt>
                <c:pt idx="2971" formatCode="[h]">
                  <c:v>2.1568865740700858</c:v>
                </c:pt>
                <c:pt idx="2972" formatCode="[h]">
                  <c:v>2.1576041666630772</c:v>
                </c:pt>
                <c:pt idx="2973" formatCode="[h]">
                  <c:v>2.1583333333328483</c:v>
                </c:pt>
                <c:pt idx="2974" formatCode="[h]">
                  <c:v>2.1590625000026193</c:v>
                </c:pt>
                <c:pt idx="2975" formatCode="[h]">
                  <c:v>2.1597916666651145</c:v>
                </c:pt>
                <c:pt idx="2976" formatCode="[h]">
                  <c:v>2.1605092592581059</c:v>
                </c:pt>
                <c:pt idx="2977" formatCode="[h]">
                  <c:v>2.161238425927877</c:v>
                </c:pt>
                <c:pt idx="2978" formatCode="[h]">
                  <c:v>2.1619675925903721</c:v>
                </c:pt>
                <c:pt idx="2979" formatCode="[h]">
                  <c:v>2.1626851851833635</c:v>
                </c:pt>
                <c:pt idx="2980" formatCode="[h]">
                  <c:v>2.1634143518531346</c:v>
                </c:pt>
                <c:pt idx="2981" formatCode="[h]">
                  <c:v>2.1641435185156297</c:v>
                </c:pt>
                <c:pt idx="2982" formatCode="[h]">
                  <c:v>2.1648726851854008</c:v>
                </c:pt>
                <c:pt idx="2983" formatCode="[h]">
                  <c:v>2.1655902777783922</c:v>
                </c:pt>
                <c:pt idx="2984" formatCode="[h]">
                  <c:v>2.1663194444408873</c:v>
                </c:pt>
                <c:pt idx="2985" formatCode="[h]">
                  <c:v>2.1670486111106584</c:v>
                </c:pt>
                <c:pt idx="2986" formatCode="[h]">
                  <c:v>2.1677662037036498</c:v>
                </c:pt>
                <c:pt idx="2987" formatCode="[h]">
                  <c:v>2.1684953703734209</c:v>
                </c:pt>
                <c:pt idx="2988" formatCode="[h]">
                  <c:v>2.169224537035916</c:v>
                </c:pt>
                <c:pt idx="2989" formatCode="[h]">
                  <c:v>2.1699537037056871</c:v>
                </c:pt>
                <c:pt idx="2990" formatCode="[h]">
                  <c:v>2.1706712962986785</c:v>
                </c:pt>
                <c:pt idx="2991" formatCode="[h]">
                  <c:v>2.1714004629611736</c:v>
                </c:pt>
                <c:pt idx="2992" formatCode="[h]">
                  <c:v>2.1721296296309447</c:v>
                </c:pt>
                <c:pt idx="2993" formatCode="[h]">
                  <c:v>2.1728472222239361</c:v>
                </c:pt>
                <c:pt idx="2994" formatCode="[h]">
                  <c:v>2.1735763888864312</c:v>
                </c:pt>
                <c:pt idx="2995" formatCode="[h]">
                  <c:v>2.1743055555562023</c:v>
                </c:pt>
                <c:pt idx="2996" formatCode="[h]">
                  <c:v>2.1750347222186974</c:v>
                </c:pt>
                <c:pt idx="2997" formatCode="[h]">
                  <c:v>2.1757523148116888</c:v>
                </c:pt>
                <c:pt idx="2998" formatCode="[h]">
                  <c:v>2.1764814814814599</c:v>
                </c:pt>
                <c:pt idx="2999" formatCode="[h]">
                  <c:v>2.177210648151231</c:v>
                </c:pt>
                <c:pt idx="3000" formatCode="[h]">
                  <c:v>2.1779282407369465</c:v>
                </c:pt>
                <c:pt idx="3001" formatCode="[h]">
                  <c:v>2.1786574074067175</c:v>
                </c:pt>
                <c:pt idx="3002" formatCode="[h]">
                  <c:v>2.1793865740764886</c:v>
                </c:pt>
                <c:pt idx="3003" formatCode="[h]">
                  <c:v>2.1801157407389837</c:v>
                </c:pt>
                <c:pt idx="3004" formatCode="[h]">
                  <c:v>2.1808333333319752</c:v>
                </c:pt>
                <c:pt idx="3005" formatCode="[h]">
                  <c:v>2.1815625000017462</c:v>
                </c:pt>
                <c:pt idx="3006" formatCode="[h]">
                  <c:v>2.1822916666642413</c:v>
                </c:pt>
                <c:pt idx="3007" formatCode="[h]">
                  <c:v>2.1830092592572328</c:v>
                </c:pt>
                <c:pt idx="3008" formatCode="[h]">
                  <c:v>2.1837384259270038</c:v>
                </c:pt>
                <c:pt idx="3009" formatCode="[h]">
                  <c:v>2.184467592589499</c:v>
                </c:pt>
                <c:pt idx="3010" formatCode="[h]">
                  <c:v>2.1851851851824904</c:v>
                </c:pt>
                <c:pt idx="3011" formatCode="[h]">
                  <c:v>2.1859143518522615</c:v>
                </c:pt>
                <c:pt idx="3012" formatCode="[h]">
                  <c:v>2.1866898148145992</c:v>
                </c:pt>
                <c:pt idx="3013" formatCode="[h]">
                  <c:v>2.1874189814843703</c:v>
                </c:pt>
                <c:pt idx="3014" formatCode="[h]">
                  <c:v>2.1881365740700858</c:v>
                </c:pt>
                <c:pt idx="3015" formatCode="[h]">
                  <c:v>2.1888657407398568</c:v>
                </c:pt>
                <c:pt idx="3016" formatCode="[h]">
                  <c:v>2.1895833333328483</c:v>
                </c:pt>
                <c:pt idx="3017" formatCode="[h]">
                  <c:v>2.1903125000026193</c:v>
                </c:pt>
                <c:pt idx="3018" formatCode="[h]">
                  <c:v>2.1910416666651145</c:v>
                </c:pt>
                <c:pt idx="3019" formatCode="[h]">
                  <c:v>2.1917592592581059</c:v>
                </c:pt>
                <c:pt idx="3020" formatCode="[h]">
                  <c:v>2.192488425927877</c:v>
                </c:pt>
                <c:pt idx="3021" formatCode="[h]">
                  <c:v>2.1932175925903721</c:v>
                </c:pt>
                <c:pt idx="3022" formatCode="[h]">
                  <c:v>2.1939351851833635</c:v>
                </c:pt>
                <c:pt idx="3023" formatCode="[h]">
                  <c:v>2.1946643518531346</c:v>
                </c:pt>
                <c:pt idx="3024" formatCode="[h]">
                  <c:v>2.1953935185156297</c:v>
                </c:pt>
                <c:pt idx="3025" formatCode="[h]">
                  <c:v>2.1961111111086211</c:v>
                </c:pt>
                <c:pt idx="3026" formatCode="[h]">
                  <c:v>2.1968402777783922</c:v>
                </c:pt>
                <c:pt idx="3027" formatCode="[h]">
                  <c:v>2.1975694444408873</c:v>
                </c:pt>
                <c:pt idx="3028" formatCode="[h]">
                  <c:v>2.198344907410501</c:v>
                </c:pt>
                <c:pt idx="3029" formatCode="[h]">
                  <c:v>2.1990624999962165</c:v>
                </c:pt>
                <c:pt idx="3030" formatCode="[h]">
                  <c:v>2.1997916666659876</c:v>
                </c:pt>
                <c:pt idx="3031" formatCode="[h]">
                  <c:v>2.200509259258979</c:v>
                </c:pt>
                <c:pt idx="3032" formatCode="[h]">
                  <c:v>2.2012384259287501</c:v>
                </c:pt>
                <c:pt idx="3033" formatCode="[h]">
                  <c:v>2.2019675925912452</c:v>
                </c:pt>
                <c:pt idx="3034" formatCode="[h]">
                  <c:v>2.202743055553583</c:v>
                </c:pt>
                <c:pt idx="3035" formatCode="[h]">
                  <c:v>2.203472222223354</c:v>
                </c:pt>
                <c:pt idx="3036" formatCode="[h]">
                  <c:v>2.2041898148163455</c:v>
                </c:pt>
                <c:pt idx="3037" formatCode="[h]">
                  <c:v>2.2049189814788406</c:v>
                </c:pt>
                <c:pt idx="3038" formatCode="[h]">
                  <c:v>2.2056481481486117</c:v>
                </c:pt>
                <c:pt idx="3039" formatCode="[h]">
                  <c:v>2.2063657407416031</c:v>
                </c:pt>
                <c:pt idx="3040" formatCode="[h]">
                  <c:v>2.2071296296271612</c:v>
                </c:pt>
                <c:pt idx="3041" formatCode="[h]">
                  <c:v>2.2078587962969323</c:v>
                </c:pt>
                <c:pt idx="3042" formatCode="[h]">
                  <c:v>2.2085879629594274</c:v>
                </c:pt>
                <c:pt idx="3043" formatCode="[h]">
                  <c:v>2.2093055555524188</c:v>
                </c:pt>
                <c:pt idx="3044" formatCode="[h]">
                  <c:v>2.2100347222221899</c:v>
                </c:pt>
                <c:pt idx="3045" formatCode="[h]">
                  <c:v>2.210763888891961</c:v>
                </c:pt>
                <c:pt idx="3046" formatCode="[h]">
                  <c:v>2.2115277777775191</c:v>
                </c:pt>
                <c:pt idx="3047" formatCode="[h]">
                  <c:v>2.2122569444472902</c:v>
                </c:pt>
                <c:pt idx="3048" formatCode="[h]">
                  <c:v>2.2129745370402816</c:v>
                </c:pt>
                <c:pt idx="3049" formatCode="[h]">
                  <c:v>2.2137037037027767</c:v>
                </c:pt>
                <c:pt idx="3050" formatCode="[h]">
                  <c:v>2.2144212962957681</c:v>
                </c:pt>
                <c:pt idx="3051" formatCode="[h]">
                  <c:v>2.2151504629655392</c:v>
                </c:pt>
                <c:pt idx="3052" formatCode="[h]">
                  <c:v>2.215925925927877</c:v>
                </c:pt>
                <c:pt idx="3053" formatCode="[h]">
                  <c:v>2.2166435185208684</c:v>
                </c:pt>
                <c:pt idx="3054" formatCode="[h]">
                  <c:v>2.2173726851833635</c:v>
                </c:pt>
                <c:pt idx="3055" formatCode="[h]">
                  <c:v>2.2181018518531346</c:v>
                </c:pt>
                <c:pt idx="3056" formatCode="[h]">
                  <c:v>2.218819444446126</c:v>
                </c:pt>
                <c:pt idx="3057" formatCode="[h]">
                  <c:v>2.2195486111086211</c:v>
                </c:pt>
                <c:pt idx="3058" formatCode="[h]">
                  <c:v>2.2203125000014552</c:v>
                </c:pt>
                <c:pt idx="3059" formatCode="[h]">
                  <c:v>2.2210416666639503</c:v>
                </c:pt>
                <c:pt idx="3060" formatCode="[h]">
                  <c:v>2.2217708333337214</c:v>
                </c:pt>
                <c:pt idx="3061" formatCode="[h]">
                  <c:v>2.2224884259267128</c:v>
                </c:pt>
                <c:pt idx="3062" formatCode="[h]">
                  <c:v>2.2232175925892079</c:v>
                </c:pt>
                <c:pt idx="3063" formatCode="[h]">
                  <c:v>2.223946759258979</c:v>
                </c:pt>
                <c:pt idx="3064" formatCode="[h]">
                  <c:v>2.2247106481445371</c:v>
                </c:pt>
                <c:pt idx="3065" formatCode="[h]">
                  <c:v>2.2254398148143082</c:v>
                </c:pt>
                <c:pt idx="3066" formatCode="[h]">
                  <c:v>2.2261574074072996</c:v>
                </c:pt>
                <c:pt idx="3067" formatCode="[h]">
                  <c:v>2.2268865740770707</c:v>
                </c:pt>
                <c:pt idx="3068" formatCode="[h]">
                  <c:v>2.2276157407395658</c:v>
                </c:pt>
                <c:pt idx="3069" formatCode="[h]">
                  <c:v>2.2283333333325572</c:v>
                </c:pt>
                <c:pt idx="3070" formatCode="[h]">
                  <c:v>2.229108796294895</c:v>
                </c:pt>
                <c:pt idx="3071" formatCode="[h]">
                  <c:v>2.2298379629646661</c:v>
                </c:pt>
                <c:pt idx="3072" formatCode="[h]">
                  <c:v>2.2305555555576575</c:v>
                </c:pt>
                <c:pt idx="3073" formatCode="[h]">
                  <c:v>2.2312847222201526</c:v>
                </c:pt>
                <c:pt idx="3074" formatCode="[h]">
                  <c:v>2.2320138888899237</c:v>
                </c:pt>
                <c:pt idx="3075" formatCode="[h]">
                  <c:v>2.2327314814829151</c:v>
                </c:pt>
                <c:pt idx="3076" formatCode="[h]">
                  <c:v>2.2335069444452529</c:v>
                </c:pt>
                <c:pt idx="3077" formatCode="[h]">
                  <c:v>2.234236111107748</c:v>
                </c:pt>
                <c:pt idx="3078" formatCode="[h]">
                  <c:v>2.2349652777775191</c:v>
                </c:pt>
                <c:pt idx="3079" formatCode="[h]">
                  <c:v>2.2356828703705105</c:v>
                </c:pt>
                <c:pt idx="3080" formatCode="[h]">
                  <c:v>2.2364120370402816</c:v>
                </c:pt>
                <c:pt idx="3081" formatCode="[h]">
                  <c:v>2.237129629625997</c:v>
                </c:pt>
                <c:pt idx="3082" formatCode="[h]">
                  <c:v>2.2379050925956108</c:v>
                </c:pt>
                <c:pt idx="3083" formatCode="[h]">
                  <c:v>2.2386342592581059</c:v>
                </c:pt>
                <c:pt idx="3084" formatCode="[h]">
                  <c:v>2.2393518518510973</c:v>
                </c:pt>
                <c:pt idx="3085" formatCode="[h]">
                  <c:v>2.2400810185208684</c:v>
                </c:pt>
                <c:pt idx="3086" formatCode="[h]">
                  <c:v>2.2408101851833635</c:v>
                </c:pt>
                <c:pt idx="3087" formatCode="[h]">
                  <c:v>2.2415277777763549</c:v>
                </c:pt>
                <c:pt idx="3088" formatCode="[h]">
                  <c:v>2.2423032407386927</c:v>
                </c:pt>
                <c:pt idx="3089" formatCode="[h]">
                  <c:v>2.2430324074084638</c:v>
                </c:pt>
                <c:pt idx="3090" formatCode="[h]">
                  <c:v>2.2437500000014552</c:v>
                </c:pt>
                <c:pt idx="3091" formatCode="[h]">
                  <c:v>2.2444791666639503</c:v>
                </c:pt>
                <c:pt idx="3092" formatCode="[h]">
                  <c:v>2.2452083333337214</c:v>
                </c:pt>
                <c:pt idx="3093" formatCode="[h]">
                  <c:v>2.2459259259267128</c:v>
                </c:pt>
                <c:pt idx="3094" formatCode="[h]">
                  <c:v>2.2467013888890506</c:v>
                </c:pt>
                <c:pt idx="3095" formatCode="[h]">
                  <c:v>2.247418981482042</c:v>
                </c:pt>
                <c:pt idx="3096" formatCode="[h]">
                  <c:v>2.2481481481445371</c:v>
                </c:pt>
                <c:pt idx="3097" formatCode="[h]">
                  <c:v>2.2488657407375285</c:v>
                </c:pt>
                <c:pt idx="3098" formatCode="[h]">
                  <c:v>2.2495949074072996</c:v>
                </c:pt>
                <c:pt idx="3099" formatCode="[h]">
                  <c:v>2.2503240740770707</c:v>
                </c:pt>
                <c:pt idx="3100" formatCode="[h]">
                  <c:v>2.2510879629626288</c:v>
                </c:pt>
                <c:pt idx="3101" formatCode="[h]">
                  <c:v>2.2518055555556202</c:v>
                </c:pt>
                <c:pt idx="3102" formatCode="[h]">
                  <c:v>2.2525347222253913</c:v>
                </c:pt>
                <c:pt idx="3103" formatCode="[h]">
                  <c:v>2.2532638888878864</c:v>
                </c:pt>
                <c:pt idx="3104" formatCode="[h]">
                  <c:v>2.2539814814808778</c:v>
                </c:pt>
                <c:pt idx="3105" formatCode="[h]">
                  <c:v>2.2547106481506489</c:v>
                </c:pt>
                <c:pt idx="3106" formatCode="[h]">
                  <c:v>2.2554861111129867</c:v>
                </c:pt>
                <c:pt idx="3107" formatCode="[h]">
                  <c:v>2.2562152777754818</c:v>
                </c:pt>
                <c:pt idx="3108" formatCode="[h]">
                  <c:v>2.2569444444452529</c:v>
                </c:pt>
                <c:pt idx="3109" formatCode="[h]">
                  <c:v>2.2576620370382443</c:v>
                </c:pt>
                <c:pt idx="3110" formatCode="[h]">
                  <c:v>2.2583912037007394</c:v>
                </c:pt>
                <c:pt idx="3111" formatCode="[h]">
                  <c:v>2.2591087962937308</c:v>
                </c:pt>
                <c:pt idx="3112" formatCode="[h]">
                  <c:v>2.2598379629635019</c:v>
                </c:pt>
                <c:pt idx="3113" formatCode="[h]">
                  <c:v>2.260567129625997</c:v>
                </c:pt>
                <c:pt idx="3114" formatCode="[h]">
                  <c:v>2.2612847222189885</c:v>
                </c:pt>
                <c:pt idx="3115" formatCode="[h]">
                  <c:v>2.2620138888887595</c:v>
                </c:pt>
                <c:pt idx="3116" formatCode="[h]">
                  <c:v>2.2627430555585306</c:v>
                </c:pt>
                <c:pt idx="3117" formatCode="[h]">
                  <c:v>2.2634606481442461</c:v>
                </c:pt>
                <c:pt idx="3118" formatCode="[h]">
                  <c:v>2.2641898148140172</c:v>
                </c:pt>
                <c:pt idx="3119" formatCode="[h]">
                  <c:v>2.2649189814837882</c:v>
                </c:pt>
                <c:pt idx="3120" formatCode="[h]">
                  <c:v>2.2656365740767797</c:v>
                </c:pt>
                <c:pt idx="3121" formatCode="[h]">
                  <c:v>2.2663657407392748</c:v>
                </c:pt>
                <c:pt idx="3122" formatCode="[h]">
                  <c:v>2.2670949074090458</c:v>
                </c:pt>
                <c:pt idx="3123" formatCode="[h]">
                  <c:v>2.2678125000020373</c:v>
                </c:pt>
                <c:pt idx="3124" formatCode="[h]">
                  <c:v>2.2685416666645324</c:v>
                </c:pt>
                <c:pt idx="3125" formatCode="[h]">
                  <c:v>2.2692708333343035</c:v>
                </c:pt>
                <c:pt idx="3126" formatCode="[h]">
                  <c:v>2.2699884259272949</c:v>
                </c:pt>
                <c:pt idx="3127" formatCode="[h]">
                  <c:v>2.27071759258979</c:v>
                </c:pt>
                <c:pt idx="3128" formatCode="[h]">
                  <c:v>2.2714467592595611</c:v>
                </c:pt>
                <c:pt idx="3129" formatCode="[h]">
                  <c:v>2.2721643518525525</c:v>
                </c:pt>
                <c:pt idx="3130" formatCode="[h]">
                  <c:v>2.2728935185150476</c:v>
                </c:pt>
                <c:pt idx="3131" formatCode="[h]">
                  <c:v>2.2736226851848187</c:v>
                </c:pt>
                <c:pt idx="3132" formatCode="[h]">
                  <c:v>2.2743402777778101</c:v>
                </c:pt>
                <c:pt idx="3133" formatCode="[h]">
                  <c:v>2.2750694444475812</c:v>
                </c:pt>
                <c:pt idx="3134" formatCode="[h]">
                  <c:v>2.2757986111100763</c:v>
                </c:pt>
                <c:pt idx="3135" formatCode="[h]">
                  <c:v>2.2765162037030677</c:v>
                </c:pt>
                <c:pt idx="3136" formatCode="[h]">
                  <c:v>2.2772453703728388</c:v>
                </c:pt>
                <c:pt idx="3137" formatCode="[h]">
                  <c:v>2.2779745370353339</c:v>
                </c:pt>
                <c:pt idx="3138" formatCode="[h]">
                  <c:v>2.2786921296283253</c:v>
                </c:pt>
                <c:pt idx="3139" formatCode="[h]">
                  <c:v>2.2794212962980964</c:v>
                </c:pt>
                <c:pt idx="3140" formatCode="[h]">
                  <c:v>2.2801504629605915</c:v>
                </c:pt>
                <c:pt idx="3141" formatCode="[h]">
                  <c:v>2.280868055553583</c:v>
                </c:pt>
                <c:pt idx="3142" formatCode="[h]">
                  <c:v>2.281597222223354</c:v>
                </c:pt>
                <c:pt idx="3143" formatCode="[h]">
                  <c:v>2.2823148148163455</c:v>
                </c:pt>
                <c:pt idx="3144" formatCode="[h]">
                  <c:v>2.2830439814788406</c:v>
                </c:pt>
                <c:pt idx="3145" formatCode="[h]">
                  <c:v>2.2837731481486117</c:v>
                </c:pt>
                <c:pt idx="3146" formatCode="[h]">
                  <c:v>2.2844907407416031</c:v>
                </c:pt>
                <c:pt idx="3147" formatCode="[h]">
                  <c:v>2.2852199074040982</c:v>
                </c:pt>
                <c:pt idx="3148" formatCode="[h]">
                  <c:v>2.2859490740738693</c:v>
                </c:pt>
                <c:pt idx="3149" formatCode="[h]">
                  <c:v>2.2866666666668607</c:v>
                </c:pt>
                <c:pt idx="3150" formatCode="[h]">
                  <c:v>2.2873958333293558</c:v>
                </c:pt>
                <c:pt idx="3151" formatCode="[h]">
                  <c:v>2.2881249999991269</c:v>
                </c:pt>
                <c:pt idx="3152" formatCode="[h]">
                  <c:v>2.2888425925921183</c:v>
                </c:pt>
                <c:pt idx="3153" formatCode="[h]">
                  <c:v>2.2895717592618894</c:v>
                </c:pt>
                <c:pt idx="3154" formatCode="[h]">
                  <c:v>2.2903009259243845</c:v>
                </c:pt>
                <c:pt idx="3155" formatCode="[h]">
                  <c:v>2.2910185185173759</c:v>
                </c:pt>
                <c:pt idx="3156" formatCode="[h]">
                  <c:v>2.291747685187147</c:v>
                </c:pt>
                <c:pt idx="3157" formatCode="[h]">
                  <c:v>2.2924768518496421</c:v>
                </c:pt>
                <c:pt idx="3158" formatCode="[h]">
                  <c:v>2.2931944444426335</c:v>
                </c:pt>
                <c:pt idx="3159" formatCode="[h]">
                  <c:v>2.2939236111124046</c:v>
                </c:pt>
                <c:pt idx="3160" formatCode="[h]">
                  <c:v>2.2946527777748997</c:v>
                </c:pt>
                <c:pt idx="3161" formatCode="[h]">
                  <c:v>2.2953703703678912</c:v>
                </c:pt>
                <c:pt idx="3162" formatCode="[h]">
                  <c:v>2.2960995370376622</c:v>
                </c:pt>
                <c:pt idx="3163" formatCode="[h]">
                  <c:v>2.2968287037001573</c:v>
                </c:pt>
                <c:pt idx="3164" formatCode="[h]">
                  <c:v>2.2975462962931488</c:v>
                </c:pt>
                <c:pt idx="3165" formatCode="[h]">
                  <c:v>2.2982754629629198</c:v>
                </c:pt>
                <c:pt idx="3166" formatCode="[h]">
                  <c:v>2.2989930555559113</c:v>
                </c:pt>
                <c:pt idx="3167" formatCode="[h]">
                  <c:v>2.2997222222184064</c:v>
                </c:pt>
                <c:pt idx="3168" formatCode="[h]">
                  <c:v>2.3004513888881775</c:v>
                </c:pt>
                <c:pt idx="3169" formatCode="[h]">
                  <c:v>2.3011689814811689</c:v>
                </c:pt>
                <c:pt idx="3170" formatCode="[h]">
                  <c:v>2.30189814815094</c:v>
                </c:pt>
                <c:pt idx="3171" formatCode="[h]">
                  <c:v>2.3026273148134351</c:v>
                </c:pt>
                <c:pt idx="3172" formatCode="[h]">
                  <c:v>2.3033449074064265</c:v>
                </c:pt>
                <c:pt idx="3173" formatCode="[h]">
                  <c:v>2.3040740740761976</c:v>
                </c:pt>
                <c:pt idx="3174" formatCode="[h]">
                  <c:v>2.3048032407386927</c:v>
                </c:pt>
                <c:pt idx="3175" formatCode="[h]">
                  <c:v>2.3055208333316841</c:v>
                </c:pt>
                <c:pt idx="3176" formatCode="[h]">
                  <c:v>2.3062500000014552</c:v>
                </c:pt>
                <c:pt idx="3177" formatCode="[h]">
                  <c:v>2.3069675925944466</c:v>
                </c:pt>
                <c:pt idx="3178" formatCode="[h]">
                  <c:v>2.3076967592569417</c:v>
                </c:pt>
                <c:pt idx="3179" formatCode="[h]">
                  <c:v>2.3084259259267128</c:v>
                </c:pt>
                <c:pt idx="3180" formatCode="[h]">
                  <c:v>2.3091435185197042</c:v>
                </c:pt>
                <c:pt idx="3181" formatCode="[h]">
                  <c:v>2.3098726851821993</c:v>
                </c:pt>
                <c:pt idx="3182" formatCode="[h]">
                  <c:v>2.3106481481445371</c:v>
                </c:pt>
                <c:pt idx="3183" formatCode="[h]">
                  <c:v>2.3113773148143082</c:v>
                </c:pt>
                <c:pt idx="3184" formatCode="[h]">
                  <c:v>2.3120949074072996</c:v>
                </c:pt>
                <c:pt idx="3185" formatCode="[h]">
                  <c:v>2.3128240740770707</c:v>
                </c:pt>
                <c:pt idx="3186" formatCode="[h]">
                  <c:v>2.3135532407395658</c:v>
                </c:pt>
                <c:pt idx="3187" formatCode="[h]">
                  <c:v>2.3142708333325572</c:v>
                </c:pt>
                <c:pt idx="3188" formatCode="[h]">
                  <c:v>2.3150000000023283</c:v>
                </c:pt>
                <c:pt idx="3189" formatCode="[h]">
                  <c:v>2.3157291666648234</c:v>
                </c:pt>
                <c:pt idx="3190" formatCode="[h]">
                  <c:v>2.3164467592578148</c:v>
                </c:pt>
                <c:pt idx="3191" formatCode="[h]">
                  <c:v>2.3171759259275859</c:v>
                </c:pt>
                <c:pt idx="3192" formatCode="[h]">
                  <c:v>2.317905092590081</c:v>
                </c:pt>
                <c:pt idx="3193" formatCode="[h]">
                  <c:v>2.3186226851830725</c:v>
                </c:pt>
                <c:pt idx="3194" formatCode="[h]">
                  <c:v>2.3193518518528435</c:v>
                </c:pt>
                <c:pt idx="3195" formatCode="[h]">
                  <c:v>2.3200810185153387</c:v>
                </c:pt>
                <c:pt idx="3196" formatCode="[h]">
                  <c:v>2.3207986111083301</c:v>
                </c:pt>
                <c:pt idx="3197" formatCode="[h]">
                  <c:v>2.3215277777781012</c:v>
                </c:pt>
                <c:pt idx="3198" formatCode="[h]">
                  <c:v>2.3222569444405963</c:v>
                </c:pt>
                <c:pt idx="3199" formatCode="[h]">
                  <c:v>2.3229745370335877</c:v>
                </c:pt>
                <c:pt idx="3200" formatCode="[h]">
                  <c:v>2.3237037037033588</c:v>
                </c:pt>
                <c:pt idx="3201" formatCode="[h]">
                  <c:v>2.3244328703731298</c:v>
                </c:pt>
                <c:pt idx="3202" formatCode="[h]">
                  <c:v>2.3251504629661213</c:v>
                </c:pt>
                <c:pt idx="3203" formatCode="[h]">
                  <c:v>2.3258796296286164</c:v>
                </c:pt>
                <c:pt idx="3204" formatCode="[h]">
                  <c:v>2.3265972222216078</c:v>
                </c:pt>
                <c:pt idx="3205" formatCode="[h]">
                  <c:v>2.3273263888913789</c:v>
                </c:pt>
                <c:pt idx="3206" formatCode="[h]">
                  <c:v>2.328055555553874</c:v>
                </c:pt>
                <c:pt idx="3207" formatCode="[h]">
                  <c:v>2.3287847222236451</c:v>
                </c:pt>
                <c:pt idx="3208" formatCode="[h]">
                  <c:v>2.3295023148166365</c:v>
                </c:pt>
                <c:pt idx="3209" formatCode="[h]">
                  <c:v>2.3302314814791316</c:v>
                </c:pt>
                <c:pt idx="3210" formatCode="[h]">
                  <c:v>2.3309606481489027</c:v>
                </c:pt>
                <c:pt idx="3211" formatCode="[h]">
                  <c:v>2.3316782407418941</c:v>
                </c:pt>
                <c:pt idx="3212" formatCode="[h]">
                  <c:v>2.3324074074043892</c:v>
                </c:pt>
                <c:pt idx="3213" formatCode="[h]">
                  <c:v>2.3331249999973807</c:v>
                </c:pt>
                <c:pt idx="3214" formatCode="[h]">
                  <c:v>2.3338541666671517</c:v>
                </c:pt>
                <c:pt idx="3215" formatCode="[h]">
                  <c:v>2.3345833333296468</c:v>
                </c:pt>
                <c:pt idx="3216" formatCode="[h]">
                  <c:v>2.3353009259226383</c:v>
                </c:pt>
                <c:pt idx="3217" formatCode="[h]">
                  <c:v>2.3360300925924093</c:v>
                </c:pt>
                <c:pt idx="3218" formatCode="[h]">
                  <c:v>2.3367592592621804</c:v>
                </c:pt>
                <c:pt idx="3219" formatCode="[h]">
                  <c:v>2.3374768518478959</c:v>
                </c:pt>
                <c:pt idx="3220" formatCode="[h]">
                  <c:v>2.338206018517667</c:v>
                </c:pt>
                <c:pt idx="3221" formatCode="[h]">
                  <c:v>2.338935185187438</c:v>
                </c:pt>
                <c:pt idx="3222" formatCode="[h]">
                  <c:v>2.3396527777804295</c:v>
                </c:pt>
                <c:pt idx="3223" formatCode="[h]">
                  <c:v>2.3403819444429246</c:v>
                </c:pt>
                <c:pt idx="3224" formatCode="[h]">
                  <c:v>2.3411111111126957</c:v>
                </c:pt>
                <c:pt idx="3225" formatCode="[h]">
                  <c:v>2.3418287037056871</c:v>
                </c:pt>
                <c:pt idx="3226" formatCode="[h]">
                  <c:v>2.3425578703681822</c:v>
                </c:pt>
                <c:pt idx="3227" formatCode="[h]">
                  <c:v>2.3432870370379533</c:v>
                </c:pt>
                <c:pt idx="3228" formatCode="[h]">
                  <c:v>2.3440046296309447</c:v>
                </c:pt>
                <c:pt idx="3229" formatCode="[h]">
                  <c:v>2.3447337962934398</c:v>
                </c:pt>
                <c:pt idx="3230" formatCode="[h]">
                  <c:v>2.3454513888864312</c:v>
                </c:pt>
                <c:pt idx="3231" formatCode="[h]">
                  <c:v>2.3461805555562023</c:v>
                </c:pt>
                <c:pt idx="3232" formatCode="[h]">
                  <c:v>2.3469097222186974</c:v>
                </c:pt>
                <c:pt idx="3233" formatCode="[h]">
                  <c:v>2.3476273148116888</c:v>
                </c:pt>
                <c:pt idx="3234" formatCode="[h]">
                  <c:v>2.3483564814814599</c:v>
                </c:pt>
                <c:pt idx="3235" formatCode="[h]">
                  <c:v>2.349085648151231</c:v>
                </c:pt>
                <c:pt idx="3236" formatCode="[h]">
                  <c:v>2.3498032407369465</c:v>
                </c:pt>
                <c:pt idx="3237" formatCode="[h]">
                  <c:v>2.3505324074067175</c:v>
                </c:pt>
                <c:pt idx="3238" formatCode="[h]">
                  <c:v>2.3512615740764886</c:v>
                </c:pt>
                <c:pt idx="3239" formatCode="[h]">
                  <c:v>2.35197916666948</c:v>
                </c:pt>
                <c:pt idx="3240" formatCode="[h]">
                  <c:v>2.3527083333319752</c:v>
                </c:pt>
                <c:pt idx="3241" formatCode="[h]">
                  <c:v>2.3534375000017462</c:v>
                </c:pt>
                <c:pt idx="3242" formatCode="[h]">
                  <c:v>2.3541666666642413</c:v>
                </c:pt>
                <c:pt idx="3243" formatCode="[h]">
                  <c:v>2.3548842592572328</c:v>
                </c:pt>
                <c:pt idx="3244" formatCode="[h]">
                  <c:v>2.3556134259270038</c:v>
                </c:pt>
                <c:pt idx="3245" formatCode="[h]">
                  <c:v>2.3563310185199953</c:v>
                </c:pt>
                <c:pt idx="3246" formatCode="[h]">
                  <c:v>2.3570601851824904</c:v>
                </c:pt>
                <c:pt idx="3247" formatCode="[h]">
                  <c:v>2.3577893518522615</c:v>
                </c:pt>
                <c:pt idx="3248" formatCode="[h]">
                  <c:v>2.3585069444452529</c:v>
                </c:pt>
                <c:pt idx="3249" formatCode="[h]">
                  <c:v>2.359236111107748</c:v>
                </c:pt>
                <c:pt idx="3250" formatCode="[h]">
                  <c:v>2.3599652777775191</c:v>
                </c:pt>
                <c:pt idx="3251" formatCode="[h]">
                  <c:v>2.3606828703705105</c:v>
                </c:pt>
                <c:pt idx="3252" formatCode="[h]">
                  <c:v>2.3614120370402816</c:v>
                </c:pt>
                <c:pt idx="3253" formatCode="[h]">
                  <c:v>2.3621412037027767</c:v>
                </c:pt>
                <c:pt idx="3254" formatCode="[h]">
                  <c:v>2.3628587962957681</c:v>
                </c:pt>
                <c:pt idx="3255" formatCode="[h]">
                  <c:v>2.3635879629655392</c:v>
                </c:pt>
                <c:pt idx="3256" formatCode="[h]">
                  <c:v>2.3643171296280343</c:v>
                </c:pt>
                <c:pt idx="3257" formatCode="[h]">
                  <c:v>2.3650347222210257</c:v>
                </c:pt>
                <c:pt idx="3258" formatCode="[h]">
                  <c:v>2.3657638888907968</c:v>
                </c:pt>
                <c:pt idx="3259" formatCode="[h]">
                  <c:v>2.3664814814837882</c:v>
                </c:pt>
                <c:pt idx="3260" formatCode="[h]">
                  <c:v>2.3672106481462833</c:v>
                </c:pt>
                <c:pt idx="3261" formatCode="[h]">
                  <c:v>2.3679398148160544</c:v>
                </c:pt>
                <c:pt idx="3262" formatCode="[h]">
                  <c:v>2.3686574074090458</c:v>
                </c:pt>
                <c:pt idx="3263" formatCode="[h]">
                  <c:v>2.369386574071541</c:v>
                </c:pt>
                <c:pt idx="3264" formatCode="[h]">
                  <c:v>2.370115740741312</c:v>
                </c:pt>
                <c:pt idx="3265" formatCode="[h]">
                  <c:v>2.3708333333343035</c:v>
                </c:pt>
                <c:pt idx="3266" formatCode="[h]">
                  <c:v>2.3715624999967986</c:v>
                </c:pt>
                <c:pt idx="3267" formatCode="[h]">
                  <c:v>2.37228009258979</c:v>
                </c:pt>
                <c:pt idx="3268" formatCode="[h]">
                  <c:v>2.3730092592595611</c:v>
                </c:pt>
                <c:pt idx="3269" formatCode="[h]">
                  <c:v>2.3737384259220562</c:v>
                </c:pt>
                <c:pt idx="3270" formatCode="[h]">
                  <c:v>2.3744675925918273</c:v>
                </c:pt>
                <c:pt idx="3271" formatCode="[h]">
                  <c:v>2.3751851851848187</c:v>
                </c:pt>
                <c:pt idx="3272" formatCode="[h]">
                  <c:v>2.3759143518545898</c:v>
                </c:pt>
                <c:pt idx="3273" formatCode="[h]">
                  <c:v>2.3766319444475812</c:v>
                </c:pt>
                <c:pt idx="3274" formatCode="[h]">
                  <c:v>2.3773611111100763</c:v>
                </c:pt>
                <c:pt idx="3275" formatCode="[h]">
                  <c:v>2.3780902777798474</c:v>
                </c:pt>
                <c:pt idx="3276" formatCode="[h]">
                  <c:v>2.3788078703728388</c:v>
                </c:pt>
                <c:pt idx="3277" formatCode="[h]">
                  <c:v>2.3795370370353339</c:v>
                </c:pt>
                <c:pt idx="3278" formatCode="[h]">
                  <c:v>2.380266203705105</c:v>
                </c:pt>
                <c:pt idx="3279" formatCode="[h]">
                  <c:v>2.3809837962980964</c:v>
                </c:pt>
                <c:pt idx="3280" formatCode="[h]">
                  <c:v>2.3817129629605915</c:v>
                </c:pt>
                <c:pt idx="3281" formatCode="[h]">
                  <c:v>2.3824421296303626</c:v>
                </c:pt>
                <c:pt idx="3282" formatCode="[h]">
                  <c:v>2.383159722223354</c:v>
                </c:pt>
                <c:pt idx="3283" formatCode="[h]">
                  <c:v>2.3838888888858492</c:v>
                </c:pt>
                <c:pt idx="3284" formatCode="[h]">
                  <c:v>2.3846064814788406</c:v>
                </c:pt>
                <c:pt idx="3285" formatCode="[h]">
                  <c:v>2.3853356481486117</c:v>
                </c:pt>
                <c:pt idx="3286" formatCode="[h]">
                  <c:v>2.3860648148111068</c:v>
                </c:pt>
                <c:pt idx="3287" formatCode="[h]">
                  <c:v>2.3867824074040982</c:v>
                </c:pt>
                <c:pt idx="3288" formatCode="[h]">
                  <c:v>2.3875115740738693</c:v>
                </c:pt>
                <c:pt idx="3289" formatCode="[h]">
                  <c:v>2.3882407407436403</c:v>
                </c:pt>
                <c:pt idx="3290" formatCode="[h]">
                  <c:v>2.3889583333293558</c:v>
                </c:pt>
                <c:pt idx="3291" formatCode="[h]">
                  <c:v>2.3896874999991269</c:v>
                </c:pt>
                <c:pt idx="3292" formatCode="[h]">
                  <c:v>2.390416666668898</c:v>
                </c:pt>
                <c:pt idx="3293" formatCode="[h]">
                  <c:v>2.3911342592618894</c:v>
                </c:pt>
                <c:pt idx="3294" formatCode="[h]">
                  <c:v>2.3918634259243845</c:v>
                </c:pt>
                <c:pt idx="3295" formatCode="[h]">
                  <c:v>2.3925925925941556</c:v>
                </c:pt>
                <c:pt idx="3296" formatCode="[h]">
                  <c:v>2.393310185187147</c:v>
                </c:pt>
                <c:pt idx="3297" formatCode="[h]">
                  <c:v>2.3940393518496421</c:v>
                </c:pt>
                <c:pt idx="3298" formatCode="[h]">
                  <c:v>2.3947685185194132</c:v>
                </c:pt>
                <c:pt idx="3299" formatCode="[h]">
                  <c:v>2.3954861111124046</c:v>
                </c:pt>
                <c:pt idx="3300" formatCode="[h]">
                  <c:v>2.3962152777748997</c:v>
                </c:pt>
                <c:pt idx="3301" formatCode="[h]">
                  <c:v>2.3969444444446708</c:v>
                </c:pt>
                <c:pt idx="3302" formatCode="[h]">
                  <c:v>2.3976620370376622</c:v>
                </c:pt>
                <c:pt idx="3303" formatCode="[h]">
                  <c:v>2.3983912037001573</c:v>
                </c:pt>
                <c:pt idx="3304" formatCode="[h]">
                  <c:v>2.3991203703699284</c:v>
                </c:pt>
                <c:pt idx="3305" formatCode="[h]">
                  <c:v>2.3998379629629198</c:v>
                </c:pt>
                <c:pt idx="3306" formatCode="[h]">
                  <c:v>2.4005671296326909</c:v>
                </c:pt>
                <c:pt idx="3307" formatCode="[h]">
                  <c:v>2.401296296295186</c:v>
                </c:pt>
                <c:pt idx="3308" formatCode="[h]">
                  <c:v>2.4020138888881775</c:v>
                </c:pt>
                <c:pt idx="3309" formatCode="[h]">
                  <c:v>2.4027430555579485</c:v>
                </c:pt>
                <c:pt idx="3310" formatCode="[h]">
                  <c:v>2.40346064815094</c:v>
                </c:pt>
                <c:pt idx="3311" formatCode="[h]">
                  <c:v>2.4041898148134351</c:v>
                </c:pt>
                <c:pt idx="3312" formatCode="[h]">
                  <c:v>2.4049189814832062</c:v>
                </c:pt>
                <c:pt idx="3313" formatCode="[h]">
                  <c:v>2.4056365740761976</c:v>
                </c:pt>
                <c:pt idx="3314" formatCode="[h]">
                  <c:v>2.4063657407386927</c:v>
                </c:pt>
                <c:pt idx="3315" formatCode="[h]">
                  <c:v>2.4070949074084638</c:v>
                </c:pt>
                <c:pt idx="3316" formatCode="[h]">
                  <c:v>2.4078125000014552</c:v>
                </c:pt>
                <c:pt idx="3317" formatCode="[h]">
                  <c:v>2.4085416666639503</c:v>
                </c:pt>
                <c:pt idx="3318" formatCode="[h]">
                  <c:v>2.4092708333337214</c:v>
                </c:pt>
                <c:pt idx="3319" formatCode="[h]">
                  <c:v>2.4099884259267128</c:v>
                </c:pt>
                <c:pt idx="3320" formatCode="[h]">
                  <c:v>2.4107175925892079</c:v>
                </c:pt>
                <c:pt idx="3321" formatCode="[h]">
                  <c:v>2.411446759258979</c:v>
                </c:pt>
                <c:pt idx="3322" formatCode="[h]">
                  <c:v>2.4121643518519704</c:v>
                </c:pt>
                <c:pt idx="3323" formatCode="[h]">
                  <c:v>2.4128935185217415</c:v>
                </c:pt>
                <c:pt idx="3324" formatCode="[h]">
                  <c:v>2.4136226851842366</c:v>
                </c:pt>
                <c:pt idx="3325" formatCode="[h]">
                  <c:v>2.414340277777228</c:v>
                </c:pt>
                <c:pt idx="3326" formatCode="[h]">
                  <c:v>2.4150694444469991</c:v>
                </c:pt>
                <c:pt idx="3327" formatCode="[h]">
                  <c:v>2.4157986111094942</c:v>
                </c:pt>
                <c:pt idx="3328" formatCode="[h]">
                  <c:v>2.4165162037024857</c:v>
                </c:pt>
                <c:pt idx="3329" formatCode="[h]">
                  <c:v>2.4172453703722567</c:v>
                </c:pt>
                <c:pt idx="3330" formatCode="[h]">
                  <c:v>2.4179745370347518</c:v>
                </c:pt>
                <c:pt idx="3331" formatCode="[h]">
                  <c:v>2.4186921296277433</c:v>
                </c:pt>
                <c:pt idx="3332" formatCode="[h]">
                  <c:v>2.4194212962975143</c:v>
                </c:pt>
                <c:pt idx="3333" formatCode="[h]">
                  <c:v>2.4201388888905058</c:v>
                </c:pt>
                <c:pt idx="3334" formatCode="[h]">
                  <c:v>2.4208680555530009</c:v>
                </c:pt>
                <c:pt idx="3335" formatCode="[h]">
                  <c:v>2.421597222222772</c:v>
                </c:pt>
                <c:pt idx="3336" formatCode="[h]">
                  <c:v>2.4223148148157634</c:v>
                </c:pt>
                <c:pt idx="3337" formatCode="[h]">
                  <c:v>2.4230439814782585</c:v>
                </c:pt>
                <c:pt idx="3338" formatCode="[h]">
                  <c:v>2.4237731481480296</c:v>
                </c:pt>
                <c:pt idx="3339" formatCode="[h]">
                  <c:v>2.424490740741021</c:v>
                </c:pt>
                <c:pt idx="3340" formatCode="[h]">
                  <c:v>2.4252199074035161</c:v>
                </c:pt>
                <c:pt idx="3341" formatCode="[h]">
                  <c:v>2.4259490740732872</c:v>
                </c:pt>
                <c:pt idx="3342" formatCode="[h]">
                  <c:v>2.4266666666662786</c:v>
                </c:pt>
                <c:pt idx="3343" formatCode="[h]">
                  <c:v>2.4273958333360497</c:v>
                </c:pt>
                <c:pt idx="3344" formatCode="[h]">
                  <c:v>2.4281249999985448</c:v>
                </c:pt>
                <c:pt idx="3345" formatCode="[h]">
                  <c:v>2.4288425925915362</c:v>
                </c:pt>
                <c:pt idx="3346" formatCode="[h]">
                  <c:v>2.4295717592613073</c:v>
                </c:pt>
                <c:pt idx="3347" formatCode="[h]">
                  <c:v>2.4303009259238024</c:v>
                </c:pt>
                <c:pt idx="3348" formatCode="[h]">
                  <c:v>2.4310185185167938</c:v>
                </c:pt>
                <c:pt idx="3349" formatCode="[h]">
                  <c:v>2.4317476851865649</c:v>
                </c:pt>
                <c:pt idx="3350" formatCode="[h]">
                  <c:v>2.43247685184906</c:v>
                </c:pt>
                <c:pt idx="3351" formatCode="[h]">
                  <c:v>2.4331944444420515</c:v>
                </c:pt>
                <c:pt idx="3352" formatCode="[h]">
                  <c:v>2.4339236111118225</c:v>
                </c:pt>
                <c:pt idx="3353" formatCode="[h]">
                  <c:v>2.4346527777743177</c:v>
                </c:pt>
                <c:pt idx="3354" formatCode="[h]">
                  <c:v>2.4353703703673091</c:v>
                </c:pt>
                <c:pt idx="3355" formatCode="[h]">
                  <c:v>2.4360995370370802</c:v>
                </c:pt>
                <c:pt idx="3356" formatCode="[h]">
                  <c:v>2.4368287037068512</c:v>
                </c:pt>
                <c:pt idx="3357" formatCode="[h]">
                  <c:v>2.4375462962925667</c:v>
                </c:pt>
                <c:pt idx="3358" formatCode="[h]">
                  <c:v>2.4382754629623378</c:v>
                </c:pt>
                <c:pt idx="3359" formatCode="[h]">
                  <c:v>2.4389930555553292</c:v>
                </c:pt>
                <c:pt idx="3360" formatCode="[h]">
                  <c:v>2.4397222222251003</c:v>
                </c:pt>
                <c:pt idx="3361" formatCode="[h]">
                  <c:v>2.4404513888875954</c:v>
                </c:pt>
                <c:pt idx="3362" formatCode="[h]">
                  <c:v>2.4411689814805868</c:v>
                </c:pt>
                <c:pt idx="3363" formatCode="[h]">
                  <c:v>2.4418981481503579</c:v>
                </c:pt>
                <c:pt idx="3364" formatCode="[h]">
                  <c:v>2.442627314812853</c:v>
                </c:pt>
                <c:pt idx="3365" formatCode="[h]">
                  <c:v>2.4433449074058444</c:v>
                </c:pt>
                <c:pt idx="3366" formatCode="[h]">
                  <c:v>2.4440740740756155</c:v>
                </c:pt>
                <c:pt idx="3367" formatCode="[h]">
                  <c:v>2.4448032407381106</c:v>
                </c:pt>
                <c:pt idx="3368" formatCode="[h]">
                  <c:v>2.445520833331102</c:v>
                </c:pt>
                <c:pt idx="3369" formatCode="[h]">
                  <c:v>2.4462500000008731</c:v>
                </c:pt>
                <c:pt idx="3370" formatCode="[h]">
                  <c:v>2.4469791666633682</c:v>
                </c:pt>
                <c:pt idx="3371" formatCode="[h]">
                  <c:v>2.4476967592563597</c:v>
                </c:pt>
                <c:pt idx="3372" formatCode="[h]">
                  <c:v>2.4484259259261307</c:v>
                </c:pt>
                <c:pt idx="3373" formatCode="[h]">
                  <c:v>2.4491550925886258</c:v>
                </c:pt>
                <c:pt idx="3374" formatCode="[h]">
                  <c:v>2.4498726851816173</c:v>
                </c:pt>
                <c:pt idx="3375" formatCode="[h]">
                  <c:v>2.4506018518513883</c:v>
                </c:pt>
                <c:pt idx="3376" formatCode="[h]">
                  <c:v>2.4513194444443798</c:v>
                </c:pt>
                <c:pt idx="3377" formatCode="[h]">
                  <c:v>2.4520486111141508</c:v>
                </c:pt>
                <c:pt idx="3378" formatCode="[h]">
                  <c:v>2.452777777776646</c:v>
                </c:pt>
                <c:pt idx="3379" formatCode="[h]">
                  <c:v>2.4534953703696374</c:v>
                </c:pt>
                <c:pt idx="3380" formatCode="[h]">
                  <c:v>2.4542245370394085</c:v>
                </c:pt>
                <c:pt idx="3381" formatCode="[h]">
                  <c:v>2.4549537037019036</c:v>
                </c:pt>
                <c:pt idx="3382" formatCode="[h]">
                  <c:v>2.455671296294895</c:v>
                </c:pt>
                <c:pt idx="3383" formatCode="[h]">
                  <c:v>2.4564004629646661</c:v>
                </c:pt>
                <c:pt idx="3384" formatCode="[h]">
                  <c:v>2.4571296296271612</c:v>
                </c:pt>
                <c:pt idx="3385" formatCode="[h]">
                  <c:v>2.4578472222201526</c:v>
                </c:pt>
                <c:pt idx="3386" formatCode="[h]">
                  <c:v>2.4585763888899237</c:v>
                </c:pt>
                <c:pt idx="3387" formatCode="[h]">
                  <c:v>2.4593055555524188</c:v>
                </c:pt>
                <c:pt idx="3388" formatCode="[h]">
                  <c:v>2.4600231481454102</c:v>
                </c:pt>
                <c:pt idx="3389" formatCode="[h]">
                  <c:v>2.4607523148151813</c:v>
                </c:pt>
                <c:pt idx="3390" formatCode="[h]">
                  <c:v>2.4614814814776764</c:v>
                </c:pt>
                <c:pt idx="3391" formatCode="[h]">
                  <c:v>2.4621990740706678</c:v>
                </c:pt>
                <c:pt idx="3392" formatCode="[h]">
                  <c:v>2.4629282407404389</c:v>
                </c:pt>
                <c:pt idx="3393" formatCode="[h]">
                  <c:v>2.4637037037027767</c:v>
                </c:pt>
                <c:pt idx="3394" formatCode="[h]">
                  <c:v>2.4644328703725478</c:v>
                </c:pt>
                <c:pt idx="3395" formatCode="[h]">
                  <c:v>2.4651620370350429</c:v>
                </c:pt>
                <c:pt idx="3396" formatCode="[h]">
                  <c:v>2.4658796296280343</c:v>
                </c:pt>
                <c:pt idx="3397" formatCode="[h]">
                  <c:v>2.4666087962978054</c:v>
                </c:pt>
                <c:pt idx="3398" formatCode="[h]">
                  <c:v>2.4673263888907968</c:v>
                </c:pt>
                <c:pt idx="3399" formatCode="[h]">
                  <c:v>2.4680555555532919</c:v>
                </c:pt>
                <c:pt idx="3400" formatCode="[h]">
                  <c:v>2.468784722223063</c:v>
                </c:pt>
                <c:pt idx="3401" formatCode="[h]">
                  <c:v>2.4695023148160544</c:v>
                </c:pt>
                <c:pt idx="3402" formatCode="[h]">
                  <c:v>2.4702314814785495</c:v>
                </c:pt>
                <c:pt idx="3403" formatCode="[h]">
                  <c:v>2.4709606481483206</c:v>
                </c:pt>
                <c:pt idx="3404" formatCode="[h]">
                  <c:v>2.471678240741312</c:v>
                </c:pt>
                <c:pt idx="3405" formatCode="[h]">
                  <c:v>2.4724074074038072</c:v>
                </c:pt>
                <c:pt idx="3406" formatCode="[h]">
                  <c:v>2.4731365740735782</c:v>
                </c:pt>
                <c:pt idx="3407" formatCode="[h]">
                  <c:v>2.4738541666665697</c:v>
                </c:pt>
                <c:pt idx="3408" formatCode="[h]">
                  <c:v>2.4745833333363407</c:v>
                </c:pt>
                <c:pt idx="3409" formatCode="[h]">
                  <c:v>2.4753124999988358</c:v>
                </c:pt>
                <c:pt idx="3410" formatCode="[h]">
                  <c:v>2.4760300925918273</c:v>
                </c:pt>
                <c:pt idx="3411" formatCode="[h]">
                  <c:v>2.4767592592615983</c:v>
                </c:pt>
                <c:pt idx="3412" formatCode="[h]">
                  <c:v>2.4774884259240935</c:v>
                </c:pt>
                <c:pt idx="3413" formatCode="[h]">
                  <c:v>2.4782060185170849</c:v>
                </c:pt>
                <c:pt idx="3414" formatCode="[h]">
                  <c:v>2.478935185186856</c:v>
                </c:pt>
                <c:pt idx="3415" formatCode="[h]">
                  <c:v>2.4796643518493511</c:v>
                </c:pt>
                <c:pt idx="3416" formatCode="[h]">
                  <c:v>2.4803819444423425</c:v>
                </c:pt>
                <c:pt idx="3417" formatCode="[h]">
                  <c:v>2.4811111111121136</c:v>
                </c:pt>
                <c:pt idx="3418" formatCode="[h]">
                  <c:v>2.4818402777746087</c:v>
                </c:pt>
                <c:pt idx="3419" formatCode="[h]">
                  <c:v>2.4825578703676001</c:v>
                </c:pt>
                <c:pt idx="3420" formatCode="[h]">
                  <c:v>2.4832870370373712</c:v>
                </c:pt>
                <c:pt idx="3421" formatCode="[h]">
                  <c:v>2.4840162036998663</c:v>
                </c:pt>
                <c:pt idx="3422" formatCode="[h]">
                  <c:v>2.4847337962928577</c:v>
                </c:pt>
                <c:pt idx="3423" formatCode="[h]">
                  <c:v>2.4854629629626288</c:v>
                </c:pt>
                <c:pt idx="3424" formatCode="[h]">
                  <c:v>2.4861805555556202</c:v>
                </c:pt>
                <c:pt idx="3425" formatCode="[h]">
                  <c:v>2.4869097222253913</c:v>
                </c:pt>
                <c:pt idx="3426" formatCode="[h]">
                  <c:v>2.4876388888878864</c:v>
                </c:pt>
                <c:pt idx="3427" formatCode="[h]">
                  <c:v>2.4883564814808778</c:v>
                </c:pt>
                <c:pt idx="3428" formatCode="[h]">
                  <c:v>2.4890856481506489</c:v>
                </c:pt>
                <c:pt idx="3429" formatCode="[h]">
                  <c:v>2.489814814813144</c:v>
                </c:pt>
                <c:pt idx="3430" formatCode="[h]">
                  <c:v>2.4905324074061355</c:v>
                </c:pt>
                <c:pt idx="3431" formatCode="[h]">
                  <c:v>2.4912615740759065</c:v>
                </c:pt>
                <c:pt idx="3432" formatCode="[h]">
                  <c:v>2.4919907407384017</c:v>
                </c:pt>
                <c:pt idx="3433" formatCode="[h]">
                  <c:v>2.4927083333313931</c:v>
                </c:pt>
                <c:pt idx="3434" formatCode="[h]">
                  <c:v>2.4934375000011642</c:v>
                </c:pt>
                <c:pt idx="3435" formatCode="[h]">
                  <c:v>2.4941666666636593</c:v>
                </c:pt>
                <c:pt idx="3436" formatCode="[h]">
                  <c:v>2.4948842592566507</c:v>
                </c:pt>
                <c:pt idx="3437" formatCode="[h]">
                  <c:v>2.4956134259264218</c:v>
                </c:pt>
                <c:pt idx="3438" formatCode="[h]">
                  <c:v>2.4963310185194132</c:v>
                </c:pt>
                <c:pt idx="3439" formatCode="[h]">
                  <c:v>2.4970601851819083</c:v>
                </c:pt>
                <c:pt idx="3440" formatCode="[h]">
                  <c:v>2.4977893518516794</c:v>
                </c:pt>
                <c:pt idx="3441" formatCode="[h]">
                  <c:v>2.4985069444446708</c:v>
                </c:pt>
                <c:pt idx="3442" formatCode="[h]">
                  <c:v>2.4992361111071659</c:v>
                </c:pt>
                <c:pt idx="3443" formatCode="[h]">
                  <c:v>2.499965277776937</c:v>
                </c:pt>
                <c:pt idx="3444" formatCode="[h]">
                  <c:v>2.5006828703699284</c:v>
                </c:pt>
                <c:pt idx="3445" formatCode="[h]">
                  <c:v>2.5014120370396995</c:v>
                </c:pt>
                <c:pt idx="3446" formatCode="[h]">
                  <c:v>2.5021412037021946</c:v>
                </c:pt>
                <c:pt idx="3447" formatCode="[h]">
                  <c:v>2.502858796295186</c:v>
                </c:pt>
                <c:pt idx="3448" formatCode="[h]">
                  <c:v>2.5035879629649571</c:v>
                </c:pt>
                <c:pt idx="3449" formatCode="[h]">
                  <c:v>2.5043171296274522</c:v>
                </c:pt>
                <c:pt idx="3450" formatCode="[h]">
                  <c:v>2.5050347222204437</c:v>
                </c:pt>
                <c:pt idx="3451" formatCode="[h]">
                  <c:v>2.5057638888902147</c:v>
                </c:pt>
                <c:pt idx="3452" formatCode="[h]">
                  <c:v>2.5064930555527098</c:v>
                </c:pt>
                <c:pt idx="3453" formatCode="[h]">
                  <c:v>2.5072106481457013</c:v>
                </c:pt>
                <c:pt idx="3454" formatCode="[h]">
                  <c:v>2.5079398148154723</c:v>
                </c:pt>
                <c:pt idx="3455" formatCode="[h]">
                  <c:v>2.5086574074084638</c:v>
                </c:pt>
                <c:pt idx="3456" formatCode="[h]">
                  <c:v>2.5093865740709589</c:v>
                </c:pt>
                <c:pt idx="3457" formatCode="[h]">
                  <c:v>2.51011574074073</c:v>
                </c:pt>
                <c:pt idx="3458" formatCode="[h]">
                  <c:v>2.5108333333337214</c:v>
                </c:pt>
                <c:pt idx="3459" formatCode="[h]">
                  <c:v>2.5115624999962165</c:v>
                </c:pt>
                <c:pt idx="3460" formatCode="[h]">
                  <c:v>2.5122916666659876</c:v>
                </c:pt>
                <c:pt idx="3461" formatCode="[h]">
                  <c:v>2.513009259258979</c:v>
                </c:pt>
                <c:pt idx="3462" formatCode="[h]">
                  <c:v>2.5137384259287501</c:v>
                </c:pt>
                <c:pt idx="3463" formatCode="[h]">
                  <c:v>2.5144675925912452</c:v>
                </c:pt>
                <c:pt idx="3464" formatCode="[h]">
                  <c:v>2.5151851851842366</c:v>
                </c:pt>
                <c:pt idx="3465" formatCode="[h]">
                  <c:v>2.5159143518540077</c:v>
                </c:pt>
                <c:pt idx="3466" formatCode="[h]">
                  <c:v>2.5166319444469991</c:v>
                </c:pt>
                <c:pt idx="3467" formatCode="[h]">
                  <c:v>2.5173611111094942</c:v>
                </c:pt>
                <c:pt idx="3468" formatCode="[h]">
                  <c:v>2.5180902777792653</c:v>
                </c:pt>
                <c:pt idx="3469" formatCode="[h]">
                  <c:v>2.5188078703722567</c:v>
                </c:pt>
                <c:pt idx="3470" formatCode="[h]">
                  <c:v>2.5195370370347518</c:v>
                </c:pt>
                <c:pt idx="3471" formatCode="[h]">
                  <c:v>2.5202662037045229</c:v>
                </c:pt>
                <c:pt idx="3472" formatCode="[h]">
                  <c:v>2.5209837962975143</c:v>
                </c:pt>
                <c:pt idx="3473" formatCode="[h]">
                  <c:v>2.5217129629600095</c:v>
                </c:pt>
                <c:pt idx="3474" formatCode="[h]">
                  <c:v>2.5224421296297805</c:v>
                </c:pt>
                <c:pt idx="3475" formatCode="[h]">
                  <c:v>2.523159722222772</c:v>
                </c:pt>
                <c:pt idx="3476" formatCode="[h]">
                  <c:v>2.5238888888852671</c:v>
                </c:pt>
                <c:pt idx="3477" formatCode="[h]">
                  <c:v>2.5246180555550382</c:v>
                </c:pt>
                <c:pt idx="3478" formatCode="[h]">
                  <c:v>2.5253356481480296</c:v>
                </c:pt>
                <c:pt idx="3479" formatCode="[h]">
                  <c:v>2.5260648148178007</c:v>
                </c:pt>
                <c:pt idx="3480" formatCode="[h]">
                  <c:v>2.5267824074035161</c:v>
                </c:pt>
                <c:pt idx="3481" formatCode="[h]">
                  <c:v>2.5275115740732872</c:v>
                </c:pt>
                <c:pt idx="3482" formatCode="[h]">
                  <c:v>2.5282407407430583</c:v>
                </c:pt>
                <c:pt idx="3483" formatCode="[h]">
                  <c:v>2.5289583333360497</c:v>
                </c:pt>
                <c:pt idx="3484" formatCode="[h]">
                  <c:v>2.5296874999985448</c:v>
                </c:pt>
                <c:pt idx="3485" formatCode="[h]">
                  <c:v>2.5304166666683159</c:v>
                </c:pt>
                <c:pt idx="3486" formatCode="[h]">
                  <c:v>2.5311342592613073</c:v>
                </c:pt>
                <c:pt idx="3487" formatCode="[h]">
                  <c:v>2.5318634259238024</c:v>
                </c:pt>
                <c:pt idx="3488" formatCode="[h]">
                  <c:v>2.5325925925935735</c:v>
                </c:pt>
                <c:pt idx="3489" formatCode="[h]">
                  <c:v>2.5333101851865649</c:v>
                </c:pt>
                <c:pt idx="3490" formatCode="[h]">
                  <c:v>2.53403935184906</c:v>
                </c:pt>
                <c:pt idx="3491" formatCode="[h]">
                  <c:v>2.5347685185188311</c:v>
                </c:pt>
                <c:pt idx="3492" formatCode="[h]">
                  <c:v>2.5354861111118225</c:v>
                </c:pt>
                <c:pt idx="3493" formatCode="[h]">
                  <c:v>2.5362152777743177</c:v>
                </c:pt>
                <c:pt idx="3494" formatCode="[h]">
                  <c:v>2.5369444444440887</c:v>
                </c:pt>
                <c:pt idx="3495" formatCode="[h]">
                  <c:v>2.5376620370370802</c:v>
                </c:pt>
                <c:pt idx="3496" formatCode="[h]">
                  <c:v>2.5383912037068512</c:v>
                </c:pt>
                <c:pt idx="3497" formatCode="[h]">
                  <c:v>2.5391087962925667</c:v>
                </c:pt>
                <c:pt idx="3498" formatCode="[h]">
                  <c:v>2.5398379629623378</c:v>
                </c:pt>
                <c:pt idx="3499" formatCode="[h]">
                  <c:v>2.5405671296321088</c:v>
                </c:pt>
                <c:pt idx="3500" formatCode="[h]">
                  <c:v>2.5412847222251003</c:v>
                </c:pt>
                <c:pt idx="3501" formatCode="[h]">
                  <c:v>2.5420138888875954</c:v>
                </c:pt>
                <c:pt idx="3502" formatCode="[h]">
                  <c:v>2.5427430555573665</c:v>
                </c:pt>
                <c:pt idx="3503" formatCode="[h]">
                  <c:v>2.5434606481503579</c:v>
                </c:pt>
                <c:pt idx="3504" formatCode="[h]">
                  <c:v>2.544189814812853</c:v>
                </c:pt>
                <c:pt idx="3505" formatCode="[h]">
                  <c:v>2.5449189814826241</c:v>
                </c:pt>
                <c:pt idx="3506" formatCode="[h]">
                  <c:v>2.5456365740756155</c:v>
                </c:pt>
                <c:pt idx="3507" formatCode="[h]">
                  <c:v>2.5463657407381106</c:v>
                </c:pt>
                <c:pt idx="3508" formatCode="[h]">
                  <c:v>2.547083333331102</c:v>
                </c:pt>
                <c:pt idx="3509" formatCode="[h]">
                  <c:v>2.5478125000008731</c:v>
                </c:pt>
                <c:pt idx="3510" formatCode="[h]">
                  <c:v>2.5485416666633682</c:v>
                </c:pt>
                <c:pt idx="3511" formatCode="[h]">
                  <c:v>2.5492592592563597</c:v>
                </c:pt>
                <c:pt idx="3512" formatCode="[h]">
                  <c:v>2.5499884259261307</c:v>
                </c:pt>
                <c:pt idx="3513" formatCode="[h]">
                  <c:v>2.5507175925886258</c:v>
                </c:pt>
                <c:pt idx="3514" formatCode="[h]">
                  <c:v>2.5514351851816173</c:v>
                </c:pt>
                <c:pt idx="3515" formatCode="[h]">
                  <c:v>2.5521643518513883</c:v>
                </c:pt>
                <c:pt idx="3516" formatCode="[h]">
                  <c:v>2.5528935185211594</c:v>
                </c:pt>
                <c:pt idx="3517" formatCode="[h]">
                  <c:v>2.5536111111141508</c:v>
                </c:pt>
                <c:pt idx="3518" formatCode="[h]">
                  <c:v>2.554340277776646</c:v>
                </c:pt>
                <c:pt idx="3519" formatCode="[h]">
                  <c:v>2.555069444446417</c:v>
                </c:pt>
                <c:pt idx="3520" formatCode="[h]">
                  <c:v>2.5557870370394085</c:v>
                </c:pt>
                <c:pt idx="3521" formatCode="[h]">
                  <c:v>2.5565162037019036</c:v>
                </c:pt>
                <c:pt idx="3522" formatCode="[h]">
                  <c:v>2.5572453703716747</c:v>
                </c:pt>
                <c:pt idx="3523" formatCode="[h]">
                  <c:v>2.5579629629646661</c:v>
                </c:pt>
                <c:pt idx="3524" formatCode="[h]">
                  <c:v>2.5586921296271612</c:v>
                </c:pt>
                <c:pt idx="3525" formatCode="[h]">
                  <c:v>2.5594212962969323</c:v>
                </c:pt>
                <c:pt idx="3526" formatCode="[h]">
                  <c:v>2.5601388888899237</c:v>
                </c:pt>
                <c:pt idx="3527" formatCode="[h]">
                  <c:v>2.5608680555524188</c:v>
                </c:pt>
                <c:pt idx="3528" formatCode="[h]">
                  <c:v>2.5615972222221899</c:v>
                </c:pt>
                <c:pt idx="3529" formatCode="[h]">
                  <c:v>2.5623148148151813</c:v>
                </c:pt>
                <c:pt idx="3530" formatCode="[h]">
                  <c:v>2.5630439814776764</c:v>
                </c:pt>
                <c:pt idx="3531" formatCode="[h]">
                  <c:v>2.5637731481474475</c:v>
                </c:pt>
                <c:pt idx="3532" formatCode="[h]">
                  <c:v>2.5644907407404389</c:v>
                </c:pt>
                <c:pt idx="3533" formatCode="[h]">
                  <c:v>2.56521990741021</c:v>
                </c:pt>
                <c:pt idx="3534" formatCode="[h]">
                  <c:v>2.5659375000032014</c:v>
                </c:pt>
                <c:pt idx="3535" formatCode="[h]">
                  <c:v>2.5666666666656965</c:v>
                </c:pt>
                <c:pt idx="3536" formatCode="[h]">
                  <c:v>2.5673958333354676</c:v>
                </c:pt>
                <c:pt idx="3537" formatCode="[h]">
                  <c:v>2.568113425928459</c:v>
                </c:pt>
                <c:pt idx="3538" formatCode="[h]">
                  <c:v>2.5688425925909542</c:v>
                </c:pt>
                <c:pt idx="3539" formatCode="[h]">
                  <c:v>2.5695717592607252</c:v>
                </c:pt>
                <c:pt idx="3540" formatCode="[h]">
                  <c:v>2.5702893518537167</c:v>
                </c:pt>
                <c:pt idx="3541" formatCode="[h]">
                  <c:v>2.5710185185162118</c:v>
                </c:pt>
                <c:pt idx="3542" formatCode="[h]">
                  <c:v>2.5717476851859828</c:v>
                </c:pt>
                <c:pt idx="3543" formatCode="[h]">
                  <c:v>2.5724652777789743</c:v>
                </c:pt>
                <c:pt idx="3544" formatCode="[h]">
                  <c:v>2.5731944444414694</c:v>
                </c:pt>
                <c:pt idx="3545" formatCode="[h]">
                  <c:v>2.5739236111112405</c:v>
                </c:pt>
                <c:pt idx="3546" formatCode="[h]">
                  <c:v>2.5746412037042319</c:v>
                </c:pt>
                <c:pt idx="3547" formatCode="[h]">
                  <c:v>2.575370370366727</c:v>
                </c:pt>
                <c:pt idx="3548" formatCode="[h]">
                  <c:v>2.5760995370364981</c:v>
                </c:pt>
                <c:pt idx="3549" formatCode="[h]">
                  <c:v>2.5768171296294895</c:v>
                </c:pt>
                <c:pt idx="3550" formatCode="[h]">
                  <c:v>2.5775462962992606</c:v>
                </c:pt>
                <c:pt idx="3551" formatCode="[h]">
                  <c:v>2.5782754629617557</c:v>
                </c:pt>
                <c:pt idx="3552" formatCode="[h]">
                  <c:v>2.5789930555547471</c:v>
                </c:pt>
                <c:pt idx="3553" formatCode="[h]">
                  <c:v>2.5797222222245182</c:v>
                </c:pt>
                <c:pt idx="3554" formatCode="[h]">
                  <c:v>2.5804513888870133</c:v>
                </c:pt>
                <c:pt idx="3555" formatCode="[h]">
                  <c:v>2.5811689814800047</c:v>
                </c:pt>
                <c:pt idx="3556" formatCode="[h]">
                  <c:v>2.5818981481497758</c:v>
                </c:pt>
                <c:pt idx="3557" formatCode="[h]">
                  <c:v>2.5826157407427672</c:v>
                </c:pt>
                <c:pt idx="3558" formatCode="[h]">
                  <c:v>2.5833449074052623</c:v>
                </c:pt>
                <c:pt idx="3559" formatCode="[h]">
                  <c:v>2.5840740740750334</c:v>
                </c:pt>
                <c:pt idx="3560" formatCode="[h]">
                  <c:v>2.5847916666680248</c:v>
                </c:pt>
                <c:pt idx="3561" formatCode="[h]">
                  <c:v>2.58552083333052</c:v>
                </c:pt>
                <c:pt idx="3562" formatCode="[h]">
                  <c:v>2.586250000000291</c:v>
                </c:pt>
                <c:pt idx="3563" formatCode="[h]">
                  <c:v>2.5869675925932825</c:v>
                </c:pt>
                <c:pt idx="3564" formatCode="[h]">
                  <c:v>2.5876967592557776</c:v>
                </c:pt>
                <c:pt idx="3565" formatCode="[h]">
                  <c:v>2.5884259259255487</c:v>
                </c:pt>
                <c:pt idx="3566" formatCode="[h]">
                  <c:v>2.5891435185185401</c:v>
                </c:pt>
                <c:pt idx="3567" formatCode="[h]">
                  <c:v>2.5898726851883112</c:v>
                </c:pt>
                <c:pt idx="3568" formatCode="[h]">
                  <c:v>2.5906018518508063</c:v>
                </c:pt>
                <c:pt idx="3569" formatCode="[h]">
                  <c:v>2.5913194444437977</c:v>
                </c:pt>
                <c:pt idx="3570" formatCode="[h]">
                  <c:v>2.5920486111135688</c:v>
                </c:pt>
                <c:pt idx="3571" formatCode="[h]">
                  <c:v>2.5927777777760639</c:v>
                </c:pt>
                <c:pt idx="3572" formatCode="[h]">
                  <c:v>2.5934953703690553</c:v>
                </c:pt>
                <c:pt idx="3573" formatCode="[h]">
                  <c:v>2.5942245370388264</c:v>
                </c:pt>
                <c:pt idx="3574" formatCode="[h]">
                  <c:v>2.5949537037013215</c:v>
                </c:pt>
                <c:pt idx="3575" formatCode="[h]">
                  <c:v>2.5956712962943129</c:v>
                </c:pt>
                <c:pt idx="3576" formatCode="[h]">
                  <c:v>2.596400462964084</c:v>
                </c:pt>
                <c:pt idx="3577" formatCode="[h]">
                  <c:v>2.5971296296265791</c:v>
                </c:pt>
                <c:pt idx="3578" formatCode="[h]">
                  <c:v>2.5978472222195705</c:v>
                </c:pt>
                <c:pt idx="3579" formatCode="[h]">
                  <c:v>2.5985763888893416</c:v>
                </c:pt>
                <c:pt idx="3580" formatCode="[h]">
                  <c:v>2.599293981482333</c:v>
                </c:pt>
                <c:pt idx="3581" formatCode="[h]">
                  <c:v>2.6000231481448282</c:v>
                </c:pt>
                <c:pt idx="3582" formatCode="[h]">
                  <c:v>2.6007523148145992</c:v>
                </c:pt>
                <c:pt idx="3583" formatCode="[h]">
                  <c:v>2.6014699074075907</c:v>
                </c:pt>
                <c:pt idx="3584" formatCode="[h]">
                  <c:v>2.6021990740700858</c:v>
                </c:pt>
                <c:pt idx="3585" formatCode="[h]">
                  <c:v>2.6029282407398568</c:v>
                </c:pt>
                <c:pt idx="3586" formatCode="[h]">
                  <c:v>2.6036458333328483</c:v>
                </c:pt>
                <c:pt idx="3587" formatCode="[h]">
                  <c:v>2.6043750000026193</c:v>
                </c:pt>
                <c:pt idx="3588" formatCode="[h]">
                  <c:v>2.6051041666651145</c:v>
                </c:pt>
                <c:pt idx="3589" formatCode="[h]">
                  <c:v>2.6058217592581059</c:v>
                </c:pt>
                <c:pt idx="3590" formatCode="[h]">
                  <c:v>2.606550925927877</c:v>
                </c:pt>
                <c:pt idx="3591" formatCode="[h]">
                  <c:v>2.6072685185208684</c:v>
                </c:pt>
                <c:pt idx="3592" formatCode="[h]">
                  <c:v>2.6079976851833635</c:v>
                </c:pt>
                <c:pt idx="3593" formatCode="[h]">
                  <c:v>2.6087268518531346</c:v>
                </c:pt>
                <c:pt idx="3594" formatCode="[h]">
                  <c:v>2.609444444446126</c:v>
                </c:pt>
                <c:pt idx="3595" formatCode="[h]">
                  <c:v>2.6101736111086211</c:v>
                </c:pt>
                <c:pt idx="3596" formatCode="[h]">
                  <c:v>2.6109027777783922</c:v>
                </c:pt>
                <c:pt idx="3597" formatCode="[h]">
                  <c:v>2.6116203703713836</c:v>
                </c:pt>
                <c:pt idx="3598" formatCode="[h]">
                  <c:v>2.6123495370338787</c:v>
                </c:pt>
                <c:pt idx="3599" formatCode="[h]">
                  <c:v>2.6131249999962165</c:v>
                </c:pt>
                <c:pt idx="3600" formatCode="[h]">
                  <c:v>2.6138541666659876</c:v>
                </c:pt>
                <c:pt idx="3601" formatCode="[h]">
                  <c:v>2.614571759258979</c:v>
                </c:pt>
                <c:pt idx="3602" formatCode="[h]">
                  <c:v>2.6153009259287501</c:v>
                </c:pt>
                <c:pt idx="3603" formatCode="[h]">
                  <c:v>2.6160185185217415</c:v>
                </c:pt>
                <c:pt idx="3604" formatCode="[h]">
                  <c:v>2.6167476851842366</c:v>
                </c:pt>
                <c:pt idx="3605" formatCode="[h]">
                  <c:v>2.6174768518540077</c:v>
                </c:pt>
                <c:pt idx="3606" formatCode="[h]">
                  <c:v>2.6181944444469991</c:v>
                </c:pt>
                <c:pt idx="3607" formatCode="[h]">
                  <c:v>2.6189236111094942</c:v>
                </c:pt>
                <c:pt idx="3608" formatCode="[h]">
                  <c:v>2.6196527777792653</c:v>
                </c:pt>
                <c:pt idx="3609" formatCode="[h]">
                  <c:v>2.6203703703722567</c:v>
                </c:pt>
                <c:pt idx="3610" formatCode="[h]">
                  <c:v>2.6210995370347518</c:v>
                </c:pt>
                <c:pt idx="3611" formatCode="[h]">
                  <c:v>2.6218287037045229</c:v>
                </c:pt>
                <c:pt idx="3612" formatCode="[h]">
                  <c:v>2.6225462962975143</c:v>
                </c:pt>
                <c:pt idx="3613" formatCode="[h]">
                  <c:v>2.6232754629600095</c:v>
                </c:pt>
                <c:pt idx="3614" formatCode="[h]">
                  <c:v>2.6240046296297805</c:v>
                </c:pt>
                <c:pt idx="3615" formatCode="[h]">
                  <c:v>2.624722222222772</c:v>
                </c:pt>
                <c:pt idx="3616" formatCode="[h]">
                  <c:v>2.6254513888852671</c:v>
                </c:pt>
                <c:pt idx="3617" formatCode="[h]">
                  <c:v>2.6261805555550382</c:v>
                </c:pt>
                <c:pt idx="3618" formatCode="[h]">
                  <c:v>2.6268981481480296</c:v>
                </c:pt>
                <c:pt idx="3619" formatCode="[h]">
                  <c:v>2.6276273148178007</c:v>
                </c:pt>
                <c:pt idx="3620" formatCode="[h]">
                  <c:v>2.6283564814802958</c:v>
                </c:pt>
                <c:pt idx="3621" formatCode="[h]">
                  <c:v>2.6290740740732872</c:v>
                </c:pt>
                <c:pt idx="3622" formatCode="[h]">
                  <c:v>2.6298032407430583</c:v>
                </c:pt>
                <c:pt idx="3623" formatCode="[h]">
                  <c:v>2.6305324074055534</c:v>
                </c:pt>
                <c:pt idx="3624" formatCode="[h]">
                  <c:v>2.6312499999985448</c:v>
                </c:pt>
                <c:pt idx="3625" formatCode="[h]">
                  <c:v>2.6319791666683159</c:v>
                </c:pt>
                <c:pt idx="3626" formatCode="[h]">
                  <c:v>2.6326967592613073</c:v>
                </c:pt>
                <c:pt idx="3627" formatCode="[h]">
                  <c:v>2.6334259259238024</c:v>
                </c:pt>
                <c:pt idx="3628" formatCode="[h]">
                  <c:v>2.6341550925935735</c:v>
                </c:pt>
                <c:pt idx="3629" formatCode="[h]">
                  <c:v>2.6348726851865649</c:v>
                </c:pt>
                <c:pt idx="3630" formatCode="[h]">
                  <c:v>2.63560185184906</c:v>
                </c:pt>
                <c:pt idx="3631" formatCode="[h]">
                  <c:v>2.6363310185188311</c:v>
                </c:pt>
                <c:pt idx="3632" formatCode="[h]">
                  <c:v>2.6370486111118225</c:v>
                </c:pt>
                <c:pt idx="3633" formatCode="[h]">
                  <c:v>2.6377777777743177</c:v>
                </c:pt>
                <c:pt idx="3634" formatCode="[h]">
                  <c:v>2.6385069444440887</c:v>
                </c:pt>
                <c:pt idx="3635" formatCode="[h]">
                  <c:v>2.6392824074064265</c:v>
                </c:pt>
                <c:pt idx="3636" formatCode="[h]">
                  <c:v>2.6399999999994179</c:v>
                </c:pt>
                <c:pt idx="3637" formatCode="[h]">
                  <c:v>2.640729166669189</c:v>
                </c:pt>
                <c:pt idx="3638" formatCode="[h]">
                  <c:v>2.6414467592621804</c:v>
                </c:pt>
                <c:pt idx="3639" formatCode="[h]">
                  <c:v>2.6421759259246755</c:v>
                </c:pt>
                <c:pt idx="3640" formatCode="[h]">
                  <c:v>2.6429050925944466</c:v>
                </c:pt>
                <c:pt idx="3641" formatCode="[h]">
                  <c:v>2.6436805555567844</c:v>
                </c:pt>
                <c:pt idx="3642" formatCode="[h]">
                  <c:v>2.6443981481497758</c:v>
                </c:pt>
                <c:pt idx="3643" formatCode="[h]">
                  <c:v>2.6451273148122709</c:v>
                </c:pt>
                <c:pt idx="3644" formatCode="[h]">
                  <c:v>2.645856481482042</c:v>
                </c:pt>
                <c:pt idx="3645" formatCode="[h]">
                  <c:v>2.6465740740750334</c:v>
                </c:pt>
                <c:pt idx="3646" formatCode="[h]">
                  <c:v>2.6473032407375285</c:v>
                </c:pt>
                <c:pt idx="3647" formatCode="[h]">
                  <c:v>2.6480787036998663</c:v>
                </c:pt>
                <c:pt idx="3648" formatCode="[h]">
                  <c:v>2.6488078703696374</c:v>
                </c:pt>
                <c:pt idx="3649" formatCode="[h]">
                  <c:v>2.6495254629626288</c:v>
                </c:pt>
                <c:pt idx="3650" formatCode="[h]">
                  <c:v>2.6502546296323999</c:v>
                </c:pt>
                <c:pt idx="3651" formatCode="[h]">
                  <c:v>2.650983796294895</c:v>
                </c:pt>
                <c:pt idx="3652" formatCode="[h]">
                  <c:v>2.6517013888878864</c:v>
                </c:pt>
                <c:pt idx="3653" formatCode="[h]">
                  <c:v>2.6524768518502242</c:v>
                </c:pt>
                <c:pt idx="3654" formatCode="[h]">
                  <c:v>2.6532060185199953</c:v>
                </c:pt>
                <c:pt idx="3655" formatCode="[h]">
                  <c:v>2.6539351851824904</c:v>
                </c:pt>
                <c:pt idx="3656" formatCode="[h]">
                  <c:v>2.6546527777754818</c:v>
                </c:pt>
                <c:pt idx="3657" formatCode="[h]">
                  <c:v>2.6553819444452529</c:v>
                </c:pt>
                <c:pt idx="3658" formatCode="[h]">
                  <c:v>2.656111111107748</c:v>
                </c:pt>
                <c:pt idx="3659" formatCode="[h]">
                  <c:v>2.6568865740700858</c:v>
                </c:pt>
                <c:pt idx="3660" formatCode="[h]">
                  <c:v>2.6576041666630772</c:v>
                </c:pt>
                <c:pt idx="3661" formatCode="[h]">
                  <c:v>2.6583333333328483</c:v>
                </c:pt>
                <c:pt idx="3662" formatCode="[h]">
                  <c:v>2.6590625000026193</c:v>
                </c:pt>
                <c:pt idx="3663" formatCode="[h]">
                  <c:v>2.6597800925956108</c:v>
                </c:pt>
                <c:pt idx="3664" formatCode="[h]">
                  <c:v>2.6605092592581059</c:v>
                </c:pt>
                <c:pt idx="3665" formatCode="[h]">
                  <c:v>2.661238425927877</c:v>
                </c:pt>
                <c:pt idx="3666" formatCode="[h]">
                  <c:v>2.6619560185208684</c:v>
                </c:pt>
                <c:pt idx="3667" formatCode="[h]">
                  <c:v>2.6626851851833635</c:v>
                </c:pt>
                <c:pt idx="3668" formatCode="[h]">
                  <c:v>2.6634143518531346</c:v>
                </c:pt>
                <c:pt idx="3669" formatCode="[h]">
                  <c:v>2.664131944446126</c:v>
                </c:pt>
                <c:pt idx="3670" formatCode="[h]">
                  <c:v>2.6649074074084638</c:v>
                </c:pt>
                <c:pt idx="3671" formatCode="[h]">
                  <c:v>2.6656365740709589</c:v>
                </c:pt>
                <c:pt idx="3672" formatCode="[h]">
                  <c:v>2.66636574074073</c:v>
                </c:pt>
                <c:pt idx="3673" formatCode="[h]">
                  <c:v>2.6670833333337214</c:v>
                </c:pt>
                <c:pt idx="3674" formatCode="[h]">
                  <c:v>2.6678124999962165</c:v>
                </c:pt>
                <c:pt idx="3675" formatCode="[h]">
                  <c:v>2.6685300925892079</c:v>
                </c:pt>
                <c:pt idx="3676" formatCode="[h]">
                  <c:v>2.6693171296283253</c:v>
                </c:pt>
                <c:pt idx="3677" formatCode="[h]">
                  <c:v>2.6700347222213168</c:v>
                </c:pt>
                <c:pt idx="3678" formatCode="[h]">
                  <c:v>2.6707638888910878</c:v>
                </c:pt>
                <c:pt idx="3679" formatCode="[h]">
                  <c:v>2.671493055553583</c:v>
                </c:pt>
                <c:pt idx="3680" formatCode="[h]">
                  <c:v>2.6722106481465744</c:v>
                </c:pt>
                <c:pt idx="3681" formatCode="[h]">
                  <c:v>2.6729398148163455</c:v>
                </c:pt>
                <c:pt idx="3682" formatCode="[h]">
                  <c:v>2.6737152777786832</c:v>
                </c:pt>
                <c:pt idx="3683" formatCode="[h]">
                  <c:v>2.6744328703716747</c:v>
                </c:pt>
                <c:pt idx="3684" formatCode="[h]">
                  <c:v>2.6751620370341698</c:v>
                </c:pt>
                <c:pt idx="3685" formatCode="[h]">
                  <c:v>2.6758912037039408</c:v>
                </c:pt>
                <c:pt idx="3686" formatCode="[h]">
                  <c:v>2.676620370366436</c:v>
                </c:pt>
                <c:pt idx="3687" formatCode="[h]">
                  <c:v>2.6773379629594274</c:v>
                </c:pt>
                <c:pt idx="3688" formatCode="[h]">
                  <c:v>2.6781134259290411</c:v>
                </c:pt>
                <c:pt idx="3689" formatCode="[h]">
                  <c:v>2.6788425925915362</c:v>
                </c:pt>
                <c:pt idx="3690" formatCode="[h]">
                  <c:v>2.6795601851845277</c:v>
                </c:pt>
                <c:pt idx="3691" formatCode="[h]">
                  <c:v>2.6802893518542987</c:v>
                </c:pt>
                <c:pt idx="3692" formatCode="[h]">
                  <c:v>2.6810185185167938</c:v>
                </c:pt>
                <c:pt idx="3693" formatCode="[h]">
                  <c:v>2.6817361111097853</c:v>
                </c:pt>
                <c:pt idx="3694" formatCode="[h]">
                  <c:v>2.682511574072123</c:v>
                </c:pt>
                <c:pt idx="3695" formatCode="[h]">
                  <c:v>2.6832407407418941</c:v>
                </c:pt>
                <c:pt idx="3696" formatCode="[h]">
                  <c:v>2.6839699074043892</c:v>
                </c:pt>
                <c:pt idx="3697" formatCode="[h]">
                  <c:v>2.6846874999973807</c:v>
                </c:pt>
                <c:pt idx="3698" formatCode="[h]">
                  <c:v>2.6854166666671517</c:v>
                </c:pt>
                <c:pt idx="3699" formatCode="[h]">
                  <c:v>2.6861458333296468</c:v>
                </c:pt>
                <c:pt idx="3700" formatCode="[h]">
                  <c:v>2.6869097222224809</c:v>
                </c:pt>
                <c:pt idx="3701" formatCode="[h]">
                  <c:v>2.687638888884976</c:v>
                </c:pt>
                <c:pt idx="3702" formatCode="[h]">
                  <c:v>2.6883680555547471</c:v>
                </c:pt>
                <c:pt idx="3703" formatCode="[h]">
                  <c:v>2.6890856481477385</c:v>
                </c:pt>
                <c:pt idx="3704" formatCode="[h]">
                  <c:v>2.6898148148175096</c:v>
                </c:pt>
                <c:pt idx="3705" formatCode="[h]">
                  <c:v>2.6905439814800047</c:v>
                </c:pt>
                <c:pt idx="3706" formatCode="[h]">
                  <c:v>2.6913194444423425</c:v>
                </c:pt>
                <c:pt idx="3707" formatCode="[h]">
                  <c:v>2.6920370370353339</c:v>
                </c:pt>
                <c:pt idx="3708" formatCode="[h]">
                  <c:v>2.692766203705105</c:v>
                </c:pt>
                <c:pt idx="3709" formatCode="[h]">
                  <c:v>2.6934953703676001</c:v>
                </c:pt>
                <c:pt idx="3710" formatCode="[h]">
                  <c:v>2.6942245370373712</c:v>
                </c:pt>
                <c:pt idx="3711" formatCode="[h]">
                  <c:v>2.6949421296303626</c:v>
                </c:pt>
                <c:pt idx="3712" formatCode="[h]">
                  <c:v>2.6956712962928577</c:v>
                </c:pt>
                <c:pt idx="3713" formatCode="[h]">
                  <c:v>2.6964004629626288</c:v>
                </c:pt>
                <c:pt idx="3714" formatCode="[h]">
                  <c:v>2.6971180555556202</c:v>
                </c:pt>
                <c:pt idx="3715" formatCode="[h]">
                  <c:v>2.6978472222253913</c:v>
                </c:pt>
                <c:pt idx="3716" formatCode="[h]">
                  <c:v>2.6985763888878864</c:v>
                </c:pt>
                <c:pt idx="3717" formatCode="[h]">
                  <c:v>2.6992939814808778</c:v>
                </c:pt>
                <c:pt idx="3718" formatCode="[h]">
                  <c:v>2.7000231481506489</c:v>
                </c:pt>
                <c:pt idx="3719" formatCode="[h]">
                  <c:v>2.7007407407436403</c:v>
                </c:pt>
                <c:pt idx="3720" formatCode="[h]">
                  <c:v>2.7014699074061355</c:v>
                </c:pt>
                <c:pt idx="3721" formatCode="[h]">
                  <c:v>2.7021990740759065</c:v>
                </c:pt>
                <c:pt idx="3722" formatCode="[h]">
                  <c:v>2.702916666668898</c:v>
                </c:pt>
                <c:pt idx="3723" formatCode="[h]">
                  <c:v>2.7036458333313931</c:v>
                </c:pt>
                <c:pt idx="3724" formatCode="[h]">
                  <c:v>2.7043634259243845</c:v>
                </c:pt>
                <c:pt idx="3725" formatCode="[h]">
                  <c:v>2.7050925925941556</c:v>
                </c:pt>
                <c:pt idx="3726" formatCode="[h]">
                  <c:v>2.7058217592566507</c:v>
                </c:pt>
                <c:pt idx="3727" formatCode="[h]">
                  <c:v>2.7065972222189885</c:v>
                </c:pt>
                <c:pt idx="3728" formatCode="[h]">
                  <c:v>2.7073148148119799</c:v>
                </c:pt>
                <c:pt idx="3729" formatCode="[h]">
                  <c:v>2.708043981481751</c:v>
                </c:pt>
                <c:pt idx="3730" formatCode="[h]">
                  <c:v>2.7087731481442461</c:v>
                </c:pt>
                <c:pt idx="3731" formatCode="[h]">
                  <c:v>2.7094907407372375</c:v>
                </c:pt>
                <c:pt idx="3732" formatCode="[h]">
                  <c:v>2.7102199074070086</c:v>
                </c:pt>
                <c:pt idx="3733" formatCode="[h]">
                  <c:v>2.7109375</c:v>
                </c:pt>
                <c:pt idx="3734" formatCode="[h]">
                  <c:v>2.7116666666697711</c:v>
                </c:pt>
                <c:pt idx="3735" formatCode="[h]">
                  <c:v>2.7123958333322662</c:v>
                </c:pt>
                <c:pt idx="3736" formatCode="[h]">
                  <c:v>2.7131250000020373</c:v>
                </c:pt>
                <c:pt idx="3737" formatCode="[h]">
                  <c:v>2.7138425925950287</c:v>
                </c:pt>
                <c:pt idx="3738" formatCode="[h]">
                  <c:v>2.7145717592575238</c:v>
                </c:pt>
                <c:pt idx="3739" formatCode="[h]">
                  <c:v>2.7152893518505152</c:v>
                </c:pt>
                <c:pt idx="3740" formatCode="[h]">
                  <c:v>2.7160185185202863</c:v>
                </c:pt>
                <c:pt idx="3741" formatCode="[h]">
                  <c:v>2.7167476851827814</c:v>
                </c:pt>
                <c:pt idx="3742" formatCode="[h]">
                  <c:v>2.7174652777757728</c:v>
                </c:pt>
                <c:pt idx="3743" formatCode="[h]">
                  <c:v>2.7182407407381106</c:v>
                </c:pt>
                <c:pt idx="3744" formatCode="[h]">
                  <c:v>2.7189699074078817</c:v>
                </c:pt>
                <c:pt idx="3745" formatCode="[h]">
                  <c:v>2.7196990740703768</c:v>
                </c:pt>
                <c:pt idx="3746" formatCode="[h]">
                  <c:v>2.7204166666633682</c:v>
                </c:pt>
                <c:pt idx="3747" formatCode="[h]">
                  <c:v>2.7211458333331393</c:v>
                </c:pt>
                <c:pt idx="3748" formatCode="[h]">
                  <c:v>2.7218750000029104</c:v>
                </c:pt>
                <c:pt idx="3749" formatCode="[h]">
                  <c:v>2.7226504629652482</c:v>
                </c:pt>
                <c:pt idx="3750" formatCode="[h]">
                  <c:v>2.7233680555582396</c:v>
                </c:pt>
                <c:pt idx="3751" formatCode="[h]">
                  <c:v>2.7240972222207347</c:v>
                </c:pt>
                <c:pt idx="3752" formatCode="[h]">
                  <c:v>2.7248263888905058</c:v>
                </c:pt>
                <c:pt idx="3753" formatCode="[h]">
                  <c:v>2.7255439814834972</c:v>
                </c:pt>
                <c:pt idx="3754" formatCode="[h]">
                  <c:v>2.7262731481459923</c:v>
                </c:pt>
                <c:pt idx="3755" formatCode="[h]">
                  <c:v>2.7270023148157634</c:v>
                </c:pt>
                <c:pt idx="3756" formatCode="[h]">
                  <c:v>2.7277199074087548</c:v>
                </c:pt>
                <c:pt idx="3757" formatCode="[h]">
                  <c:v>2.7284490740712499</c:v>
                </c:pt>
                <c:pt idx="3758" formatCode="[h]">
                  <c:v>2.729178240741021</c:v>
                </c:pt>
                <c:pt idx="3759" formatCode="[h]">
                  <c:v>2.7298958333340124</c:v>
                </c:pt>
                <c:pt idx="3760" formatCode="[h]">
                  <c:v>2.7306712962963502</c:v>
                </c:pt>
                <c:pt idx="3761" formatCode="[h]">
                  <c:v>2.7314004629661213</c:v>
                </c:pt>
                <c:pt idx="3762" formatCode="[h]">
                  <c:v>2.7321296296286164</c:v>
                </c:pt>
                <c:pt idx="3763" formatCode="[h]">
                  <c:v>2.7328472222216078</c:v>
                </c:pt>
                <c:pt idx="3764" formatCode="[h]">
                  <c:v>2.7335763888913789</c:v>
                </c:pt>
                <c:pt idx="3765" formatCode="[h]">
                  <c:v>2.734305555553874</c:v>
                </c:pt>
                <c:pt idx="3766" formatCode="[h]">
                  <c:v>2.7350810185162118</c:v>
                </c:pt>
                <c:pt idx="3767" formatCode="[h]">
                  <c:v>2.7357986111092032</c:v>
                </c:pt>
                <c:pt idx="3768" formatCode="[h]">
                  <c:v>2.7365277777789743</c:v>
                </c:pt>
                <c:pt idx="3769" formatCode="[h]">
                  <c:v>2.7372569444414694</c:v>
                </c:pt>
                <c:pt idx="3770" formatCode="[h]">
                  <c:v>2.7379745370344608</c:v>
                </c:pt>
                <c:pt idx="3771" formatCode="[h]">
                  <c:v>2.7387037037042319</c:v>
                </c:pt>
                <c:pt idx="3772" formatCode="[h]">
                  <c:v>2.7394212962972233</c:v>
                </c:pt>
                <c:pt idx="3773" formatCode="[h]">
                  <c:v>2.7401504629597184</c:v>
                </c:pt>
                <c:pt idx="3774" formatCode="[h]">
                  <c:v>2.7408796296294895</c:v>
                </c:pt>
                <c:pt idx="3775" formatCode="[h]">
                  <c:v>2.7415972222224809</c:v>
                </c:pt>
                <c:pt idx="3776" formatCode="[h]">
                  <c:v>2.742326388884976</c:v>
                </c:pt>
                <c:pt idx="3777" formatCode="[h]">
                  <c:v>2.7430555555547471</c:v>
                </c:pt>
                <c:pt idx="3778" formatCode="[h]">
                  <c:v>2.7437731481477385</c:v>
                </c:pt>
                <c:pt idx="3779" formatCode="[h]">
                  <c:v>2.7445023148175096</c:v>
                </c:pt>
                <c:pt idx="3780" formatCode="[h]">
                  <c:v>2.7452314814800047</c:v>
                </c:pt>
                <c:pt idx="3781" formatCode="[h]">
                  <c:v>2.7459490740729962</c:v>
                </c:pt>
                <c:pt idx="3782" formatCode="[h]">
                  <c:v>2.7466782407427672</c:v>
                </c:pt>
                <c:pt idx="3783" formatCode="[h]">
                  <c:v>2.7473958333357587</c:v>
                </c:pt>
                <c:pt idx="3784" formatCode="[h]">
                  <c:v>2.7481249999982538</c:v>
                </c:pt>
                <c:pt idx="3785" formatCode="[h]">
                  <c:v>2.7488541666680248</c:v>
                </c:pt>
                <c:pt idx="3786" formatCode="[h]">
                  <c:v>2.74958333333052</c:v>
                </c:pt>
                <c:pt idx="3787" formatCode="[h]">
                  <c:v>2.750347222223354</c:v>
                </c:pt>
                <c:pt idx="3788" formatCode="[h]">
                  <c:v>2.7510763888858492</c:v>
                </c:pt>
                <c:pt idx="3789" formatCode="[h]">
                  <c:v>2.7518055555556202</c:v>
                </c:pt>
                <c:pt idx="3790" formatCode="[h]">
                  <c:v>2.7525231481486117</c:v>
                </c:pt>
                <c:pt idx="3791" formatCode="[h]">
                  <c:v>2.7532523148111068</c:v>
                </c:pt>
                <c:pt idx="3792" formatCode="[h]">
                  <c:v>2.7539814814808778</c:v>
                </c:pt>
                <c:pt idx="3793" formatCode="[h]">
                  <c:v>2.7546990740738693</c:v>
                </c:pt>
                <c:pt idx="3794" formatCode="[h]">
                  <c:v>2.7554282407436403</c:v>
                </c:pt>
                <c:pt idx="3795" formatCode="[h]">
                  <c:v>2.7561574074061355</c:v>
                </c:pt>
                <c:pt idx="3796" formatCode="[h]">
                  <c:v>2.7568749999991269</c:v>
                </c:pt>
                <c:pt idx="3797" formatCode="[h]">
                  <c:v>2.757604166668898</c:v>
                </c:pt>
                <c:pt idx="3798" formatCode="[h]">
                  <c:v>2.7583333333313931</c:v>
                </c:pt>
                <c:pt idx="3799" formatCode="[h]">
                  <c:v>2.7590509259243845</c:v>
                </c:pt>
                <c:pt idx="3800" formatCode="[h]">
                  <c:v>2.7597800925941556</c:v>
                </c:pt>
                <c:pt idx="3801" formatCode="[h]">
                  <c:v>2.760497685187147</c:v>
                </c:pt>
                <c:pt idx="3802" formatCode="[h]">
                  <c:v>2.7612268518496421</c:v>
                </c:pt>
                <c:pt idx="3803" formatCode="[h]">
                  <c:v>2.7619560185194132</c:v>
                </c:pt>
                <c:pt idx="3804" formatCode="[h]">
                  <c:v>2.7626736111124046</c:v>
                </c:pt>
                <c:pt idx="3805" formatCode="[h]">
                  <c:v>2.7634027777748997</c:v>
                </c:pt>
                <c:pt idx="3806" formatCode="[h]">
                  <c:v>2.7641319444446708</c:v>
                </c:pt>
                <c:pt idx="3807" formatCode="[h]">
                  <c:v>2.7648495370376622</c:v>
                </c:pt>
                <c:pt idx="3808" formatCode="[h]">
                  <c:v>2.7655787037001573</c:v>
                </c:pt>
                <c:pt idx="3809" formatCode="[h]">
                  <c:v>2.7663078703699284</c:v>
                </c:pt>
                <c:pt idx="3810" formatCode="[h]">
                  <c:v>2.7670254629629198</c:v>
                </c:pt>
                <c:pt idx="3811" formatCode="[h]">
                  <c:v>2.7677546296326909</c:v>
                </c:pt>
                <c:pt idx="3812" formatCode="[h]">
                  <c:v>2.768483796295186</c:v>
                </c:pt>
                <c:pt idx="3813" formatCode="[h]">
                  <c:v>2.7692013888881775</c:v>
                </c:pt>
                <c:pt idx="3814" formatCode="[h]">
                  <c:v>2.7699305555579485</c:v>
                </c:pt>
                <c:pt idx="3815" formatCode="[h]">
                  <c:v>2.77064814815094</c:v>
                </c:pt>
                <c:pt idx="3816" formatCode="[h]">
                  <c:v>2.7713773148134351</c:v>
                </c:pt>
                <c:pt idx="3817" formatCode="[h]">
                  <c:v>2.7721064814832062</c:v>
                </c:pt>
                <c:pt idx="3818" formatCode="[h]">
                  <c:v>2.7728240740761976</c:v>
                </c:pt>
                <c:pt idx="3819" formatCode="[h]">
                  <c:v>2.7735532407386927</c:v>
                </c:pt>
                <c:pt idx="3820" formatCode="[h]">
                  <c:v>2.7742824074084638</c:v>
                </c:pt>
                <c:pt idx="3821" formatCode="[h]">
                  <c:v>2.7750000000014552</c:v>
                </c:pt>
                <c:pt idx="3822" formatCode="[h]">
                  <c:v>2.7757291666639503</c:v>
                </c:pt>
                <c:pt idx="3823" formatCode="[h]">
                  <c:v>2.7764583333337214</c:v>
                </c:pt>
                <c:pt idx="3824" formatCode="[h]">
                  <c:v>2.7771759259267128</c:v>
                </c:pt>
                <c:pt idx="3825" formatCode="[h]">
                  <c:v>2.7779050925892079</c:v>
                </c:pt>
                <c:pt idx="3826" formatCode="[h]">
                  <c:v>2.778634259258979</c:v>
                </c:pt>
                <c:pt idx="3827" formatCode="[h]">
                  <c:v>2.7793518518519704</c:v>
                </c:pt>
                <c:pt idx="3828" formatCode="[h]">
                  <c:v>2.7800810185217415</c:v>
                </c:pt>
                <c:pt idx="3829" formatCode="[h]">
                  <c:v>2.7808101851842366</c:v>
                </c:pt>
                <c:pt idx="3830" formatCode="[h]">
                  <c:v>2.781527777777228</c:v>
                </c:pt>
                <c:pt idx="3831" formatCode="[h]">
                  <c:v>2.7822569444469991</c:v>
                </c:pt>
                <c:pt idx="3832" formatCode="[h]">
                  <c:v>2.7829861111094942</c:v>
                </c:pt>
                <c:pt idx="3833" formatCode="[h]">
                  <c:v>2.7837037037024857</c:v>
                </c:pt>
                <c:pt idx="3834" formatCode="[h]">
                  <c:v>2.7844328703722567</c:v>
                </c:pt>
                <c:pt idx="3835" formatCode="[h]">
                  <c:v>2.7851504629652482</c:v>
                </c:pt>
                <c:pt idx="3836" formatCode="[h]">
                  <c:v>2.7858796296277433</c:v>
                </c:pt>
                <c:pt idx="3837" formatCode="[h]">
                  <c:v>2.7866087962975143</c:v>
                </c:pt>
                <c:pt idx="3838" formatCode="[h]">
                  <c:v>2.7873263888905058</c:v>
                </c:pt>
                <c:pt idx="3839" formatCode="[h]">
                  <c:v>2.7880555555530009</c:v>
                </c:pt>
                <c:pt idx="3840" formatCode="[h]">
                  <c:v>2.788784722222772</c:v>
                </c:pt>
                <c:pt idx="3841" formatCode="[h]">
                  <c:v>2.7895023148157634</c:v>
                </c:pt>
                <c:pt idx="3842" formatCode="[h]">
                  <c:v>2.7902314814782585</c:v>
                </c:pt>
                <c:pt idx="3843" formatCode="[h]">
                  <c:v>2.7909606481480296</c:v>
                </c:pt>
                <c:pt idx="3844" formatCode="[h]">
                  <c:v>2.791678240741021</c:v>
                </c:pt>
                <c:pt idx="3845" formatCode="[h]">
                  <c:v>2.7924074074035161</c:v>
                </c:pt>
                <c:pt idx="3846" formatCode="[h]">
                  <c:v>2.7931365740732872</c:v>
                </c:pt>
                <c:pt idx="3847" formatCode="[h]">
                  <c:v>2.7938541666662786</c:v>
                </c:pt>
                <c:pt idx="3848" formatCode="[h]">
                  <c:v>2.7945833333360497</c:v>
                </c:pt>
                <c:pt idx="3849" formatCode="[h]">
                  <c:v>2.7953124999985448</c:v>
                </c:pt>
                <c:pt idx="3850" formatCode="[h]">
                  <c:v>2.7960300925915362</c:v>
                </c:pt>
                <c:pt idx="3851" formatCode="[h]">
                  <c:v>2.7967592592613073</c:v>
                </c:pt>
                <c:pt idx="3852" formatCode="[h]">
                  <c:v>2.7974768518542987</c:v>
                </c:pt>
                <c:pt idx="3853" formatCode="[h]">
                  <c:v>2.7982638888861402</c:v>
                </c:pt>
                <c:pt idx="3854" formatCode="[h]">
                  <c:v>2.7989814814791316</c:v>
                </c:pt>
                <c:pt idx="3855" formatCode="[h]">
                  <c:v>2.7997106481489027</c:v>
                </c:pt>
                <c:pt idx="3856" formatCode="[h]">
                  <c:v>2.8004398148113978</c:v>
                </c:pt>
                <c:pt idx="3857" formatCode="[h]">
                  <c:v>2.8011574074043892</c:v>
                </c:pt>
                <c:pt idx="3858" formatCode="[h]">
                  <c:v>2.8018865740741603</c:v>
                </c:pt>
                <c:pt idx="3859" formatCode="[h]">
                  <c:v>2.8026041666671517</c:v>
                </c:pt>
                <c:pt idx="3860" formatCode="[h]">
                  <c:v>2.8033333333296468</c:v>
                </c:pt>
                <c:pt idx="3861" formatCode="[h]">
                  <c:v>2.8040624999994179</c:v>
                </c:pt>
                <c:pt idx="3862" formatCode="[h]">
                  <c:v>2.8047800925924093</c:v>
                </c:pt>
                <c:pt idx="3863" formatCode="[h]">
                  <c:v>2.8055092592621804</c:v>
                </c:pt>
                <c:pt idx="3864" formatCode="[h]">
                  <c:v>2.8062384259246755</c:v>
                </c:pt>
                <c:pt idx="3865" formatCode="[h]">
                  <c:v>2.806956018517667</c:v>
                </c:pt>
                <c:pt idx="3866" formatCode="[h]">
                  <c:v>2.807685185187438</c:v>
                </c:pt>
                <c:pt idx="3867" formatCode="[h]">
                  <c:v>2.8084143518499332</c:v>
                </c:pt>
                <c:pt idx="3868" formatCode="[h]">
                  <c:v>2.8091319444429246</c:v>
                </c:pt>
                <c:pt idx="3869" formatCode="[h]">
                  <c:v>2.8098611111126957</c:v>
                </c:pt>
                <c:pt idx="3870" formatCode="[h]">
                  <c:v>2.8105902777751908</c:v>
                </c:pt>
                <c:pt idx="3871" formatCode="[h]">
                  <c:v>2.8113078703681822</c:v>
                </c:pt>
                <c:pt idx="3872" formatCode="[h]">
                  <c:v>2.8120370370379533</c:v>
                </c:pt>
                <c:pt idx="3873" formatCode="[h]">
                  <c:v>2.8127662037004484</c:v>
                </c:pt>
                <c:pt idx="3874" formatCode="[h]">
                  <c:v>2.8134837962934398</c:v>
                </c:pt>
                <c:pt idx="3875" formatCode="[h]">
                  <c:v>2.8142129629632109</c:v>
                </c:pt>
                <c:pt idx="3876" formatCode="[h]">
                  <c:v>2.8149305555562023</c:v>
                </c:pt>
                <c:pt idx="3877" formatCode="[h]">
                  <c:v>2.8156597222186974</c:v>
                </c:pt>
                <c:pt idx="3878" formatCode="[h]">
                  <c:v>2.8163888888884685</c:v>
                </c:pt>
                <c:pt idx="3879" formatCode="[h]">
                  <c:v>2.8171064814814599</c:v>
                </c:pt>
                <c:pt idx="3880" formatCode="[h]">
                  <c:v>2.817835648151231</c:v>
                </c:pt>
                <c:pt idx="3881" formatCode="[h]">
                  <c:v>2.8185648148137261</c:v>
                </c:pt>
                <c:pt idx="3882" formatCode="[h]">
                  <c:v>2.8192824074067175</c:v>
                </c:pt>
                <c:pt idx="3883" formatCode="[h]">
                  <c:v>2.8200115740764886</c:v>
                </c:pt>
                <c:pt idx="3884" formatCode="[h]">
                  <c:v>2.8207407407389837</c:v>
                </c:pt>
                <c:pt idx="3885" formatCode="[h]">
                  <c:v>2.8214583333319752</c:v>
                </c:pt>
                <c:pt idx="3886" formatCode="[h]">
                  <c:v>2.8221875000017462</c:v>
                </c:pt>
                <c:pt idx="3887" formatCode="[h]">
                  <c:v>2.8229050925947377</c:v>
                </c:pt>
                <c:pt idx="3888" formatCode="[h]">
                  <c:v>2.8236342592572328</c:v>
                </c:pt>
                <c:pt idx="3889" formatCode="[h]">
                  <c:v>2.8243634259270038</c:v>
                </c:pt>
                <c:pt idx="3890" formatCode="[h]">
                  <c:v>2.8250810185199953</c:v>
                </c:pt>
                <c:pt idx="3891" formatCode="[h]">
                  <c:v>2.8258101851824904</c:v>
                </c:pt>
                <c:pt idx="3892" formatCode="[h]">
                  <c:v>2.8265393518522615</c:v>
                </c:pt>
                <c:pt idx="3893" formatCode="[h]">
                  <c:v>2.8272569444452529</c:v>
                </c:pt>
                <c:pt idx="3894" formatCode="[h]">
                  <c:v>2.827986111107748</c:v>
                </c:pt>
                <c:pt idx="3895" formatCode="[h]">
                  <c:v>2.8287152777775191</c:v>
                </c:pt>
                <c:pt idx="3896" formatCode="[h]">
                  <c:v>2.8294328703705105</c:v>
                </c:pt>
                <c:pt idx="3897" formatCode="[h]">
                  <c:v>2.8301620370402816</c:v>
                </c:pt>
                <c:pt idx="3898" formatCode="[h]">
                  <c:v>2.830879629625997</c:v>
                </c:pt>
                <c:pt idx="3899" formatCode="[h]">
                  <c:v>2.8316666666651145</c:v>
                </c:pt>
                <c:pt idx="3900" formatCode="[h]">
                  <c:v>2.8323842592581059</c:v>
                </c:pt>
                <c:pt idx="3901" formatCode="[h]">
                  <c:v>2.833113425927877</c:v>
                </c:pt>
                <c:pt idx="3902" formatCode="[h]">
                  <c:v>2.8338310185208684</c:v>
                </c:pt>
                <c:pt idx="3903" formatCode="[h]">
                  <c:v>2.8345601851833635</c:v>
                </c:pt>
                <c:pt idx="3904" formatCode="[h]">
                  <c:v>2.8352893518531346</c:v>
                </c:pt>
                <c:pt idx="3905" formatCode="[h]">
                  <c:v>2.836006944446126</c:v>
                </c:pt>
                <c:pt idx="3906" formatCode="[h]">
                  <c:v>2.8367361111086211</c:v>
                </c:pt>
                <c:pt idx="3907" formatCode="[h]">
                  <c:v>2.8374652777783922</c:v>
                </c:pt>
                <c:pt idx="3908" formatCode="[h]">
                  <c:v>2.8381828703713836</c:v>
                </c:pt>
                <c:pt idx="3909" formatCode="[h]">
                  <c:v>2.8389120370338787</c:v>
                </c:pt>
                <c:pt idx="3910" formatCode="[h]">
                  <c:v>2.8396412037036498</c:v>
                </c:pt>
                <c:pt idx="3911" formatCode="[h]">
                  <c:v>2.8403587962966412</c:v>
                </c:pt>
                <c:pt idx="3912" formatCode="[h]">
                  <c:v>2.8410879629591363</c:v>
                </c:pt>
                <c:pt idx="3913" formatCode="[h]">
                  <c:v>2.8418055555521278</c:v>
                </c:pt>
                <c:pt idx="3914" formatCode="[h]">
                  <c:v>2.8425347222218988</c:v>
                </c:pt>
                <c:pt idx="3915" formatCode="[h]">
                  <c:v>2.8432638888916699</c:v>
                </c:pt>
                <c:pt idx="3916" formatCode="[h]">
                  <c:v>2.8439814814846613</c:v>
                </c:pt>
                <c:pt idx="3917" formatCode="[h]">
                  <c:v>2.8447106481471565</c:v>
                </c:pt>
                <c:pt idx="3918" formatCode="[h]">
                  <c:v>2.8454398148169275</c:v>
                </c:pt>
                <c:pt idx="3919" formatCode="[h]">
                  <c:v>2.846157407409919</c:v>
                </c:pt>
                <c:pt idx="3920" formatCode="[h]">
                  <c:v>2.8468865740724141</c:v>
                </c:pt>
                <c:pt idx="3921" formatCode="[h]">
                  <c:v>2.8476041666654055</c:v>
                </c:pt>
                <c:pt idx="3922" formatCode="[h]">
                  <c:v>2.8483333333351766</c:v>
                </c:pt>
                <c:pt idx="3923" formatCode="[h]">
                  <c:v>2.8490624999976717</c:v>
                </c:pt>
                <c:pt idx="3924" formatCode="[h]">
                  <c:v>2.8497800925906631</c:v>
                </c:pt>
                <c:pt idx="3925" formatCode="[h]">
                  <c:v>2.8505092592604342</c:v>
                </c:pt>
                <c:pt idx="3926" formatCode="[h]">
                  <c:v>2.8512384259229293</c:v>
                </c:pt>
                <c:pt idx="3927" formatCode="[h]">
                  <c:v>2.8519560185159207</c:v>
                </c:pt>
                <c:pt idx="3928" formatCode="[h]">
                  <c:v>2.8526851851856918</c:v>
                </c:pt>
                <c:pt idx="3929" formatCode="[h]">
                  <c:v>2.8534143518481869</c:v>
                </c:pt>
                <c:pt idx="3930" formatCode="[h]">
                  <c:v>2.8541319444411783</c:v>
                </c:pt>
                <c:pt idx="3931" formatCode="[h]">
                  <c:v>2.8548611111109494</c:v>
                </c:pt>
                <c:pt idx="3932" formatCode="[h]">
                  <c:v>2.8555902777807205</c:v>
                </c:pt>
                <c:pt idx="3933" formatCode="[h]">
                  <c:v>2.856307870366436</c:v>
                </c:pt>
                <c:pt idx="3934" formatCode="[h]">
                  <c:v>2.857037037036207</c:v>
                </c:pt>
                <c:pt idx="3935" formatCode="[h]">
                  <c:v>2.8577546296291985</c:v>
                </c:pt>
                <c:pt idx="3936" formatCode="[h]">
                  <c:v>2.8584837962989695</c:v>
                </c:pt>
                <c:pt idx="3937" formatCode="[h]">
                  <c:v>2.8592129629614647</c:v>
                </c:pt>
                <c:pt idx="3938" formatCode="[h]">
                  <c:v>2.8599305555544561</c:v>
                </c:pt>
                <c:pt idx="3939" formatCode="[h]">
                  <c:v>2.8606597222242272</c:v>
                </c:pt>
                <c:pt idx="3940" formatCode="[h]">
                  <c:v>2.8613888888867223</c:v>
                </c:pt>
                <c:pt idx="3941" formatCode="[h]">
                  <c:v>2.8621064814797137</c:v>
                </c:pt>
                <c:pt idx="3942" formatCode="[h]">
                  <c:v>2.8628356481494848</c:v>
                </c:pt>
                <c:pt idx="3943" formatCode="[h]">
                  <c:v>2.8635648148119799</c:v>
                </c:pt>
                <c:pt idx="3944" formatCode="[h]">
                  <c:v>2.8642824074049713</c:v>
                </c:pt>
                <c:pt idx="3945" formatCode="[h]">
                  <c:v>2.8650115740747424</c:v>
                </c:pt>
                <c:pt idx="3946" formatCode="[h]">
                  <c:v>2.8657291666677338</c:v>
                </c:pt>
                <c:pt idx="3947" formatCode="[h]">
                  <c:v>2.8664583333302289</c:v>
                </c:pt>
                <c:pt idx="3948" formatCode="[h]">
                  <c:v>2.8671875</c:v>
                </c:pt>
                <c:pt idx="3949" formatCode="[h]">
                  <c:v>2.8679050925929914</c:v>
                </c:pt>
                <c:pt idx="3950" formatCode="[h]">
                  <c:v>2.8686342592554865</c:v>
                </c:pt>
                <c:pt idx="3951" formatCode="[h]">
                  <c:v>2.869351851848478</c:v>
                </c:pt>
                <c:pt idx="3952" formatCode="[h]">
                  <c:v>2.870081018518249</c:v>
                </c:pt>
                <c:pt idx="3953" formatCode="[h]">
                  <c:v>2.8708101851880201</c:v>
                </c:pt>
                <c:pt idx="3954" formatCode="[h]">
                  <c:v>2.8715277777810115</c:v>
                </c:pt>
                <c:pt idx="3955" formatCode="[h]">
                  <c:v>2.872314814812853</c:v>
                </c:pt>
                <c:pt idx="3956" formatCode="[h]">
                  <c:v>2.8730324074058444</c:v>
                </c:pt>
                <c:pt idx="3957" formatCode="[h]">
                  <c:v>2.8737615740756155</c:v>
                </c:pt>
                <c:pt idx="3958" formatCode="[h]">
                  <c:v>2.8744907407381106</c:v>
                </c:pt>
                <c:pt idx="3959" formatCode="[h]">
                  <c:v>2.875208333331102</c:v>
                </c:pt>
                <c:pt idx="3960" formatCode="[h]">
                  <c:v>2.8759375000008731</c:v>
                </c:pt>
                <c:pt idx="3961" formatCode="[h]">
                  <c:v>2.8766550925938645</c:v>
                </c:pt>
                <c:pt idx="3962" formatCode="[h]">
                  <c:v>2.8773842592563597</c:v>
                </c:pt>
                <c:pt idx="3963" formatCode="[h]">
                  <c:v>2.8781134259261307</c:v>
                </c:pt>
                <c:pt idx="3964" formatCode="[h]">
                  <c:v>2.8788310185191222</c:v>
                </c:pt>
                <c:pt idx="3965" formatCode="[h]">
                  <c:v>2.8795601851816173</c:v>
                </c:pt>
                <c:pt idx="3966" formatCode="[h]">
                  <c:v>2.8802893518513883</c:v>
                </c:pt>
                <c:pt idx="3967" formatCode="[h]">
                  <c:v>2.8810069444443798</c:v>
                </c:pt>
                <c:pt idx="3968" formatCode="[h]">
                  <c:v>2.8817361111141508</c:v>
                </c:pt>
                <c:pt idx="3969" formatCode="[h]">
                  <c:v>2.8824537036998663</c:v>
                </c:pt>
                <c:pt idx="3970" formatCode="[h]">
                  <c:v>2.8831828703696374</c:v>
                </c:pt>
                <c:pt idx="3971" formatCode="[h]">
                  <c:v>2.8839120370394085</c:v>
                </c:pt>
                <c:pt idx="3972" formatCode="[h]">
                  <c:v>2.8846296296323999</c:v>
                </c:pt>
                <c:pt idx="3973" formatCode="[h]">
                  <c:v>2.885358796294895</c:v>
                </c:pt>
                <c:pt idx="3974" formatCode="[h]">
                  <c:v>2.8860879629646661</c:v>
                </c:pt>
                <c:pt idx="3975" formatCode="[h]">
                  <c:v>2.8868055555576575</c:v>
                </c:pt>
                <c:pt idx="3976" formatCode="[h]">
                  <c:v>2.8875347222201526</c:v>
                </c:pt>
                <c:pt idx="3977" formatCode="[h]">
                  <c:v>2.8882638888899237</c:v>
                </c:pt>
                <c:pt idx="3978" formatCode="[h]">
                  <c:v>2.8889814814829151</c:v>
                </c:pt>
                <c:pt idx="3979" formatCode="[h]">
                  <c:v>2.8897106481454102</c:v>
                </c:pt>
                <c:pt idx="3980" formatCode="[h]">
                  <c:v>2.8904398148151813</c:v>
                </c:pt>
                <c:pt idx="3981" formatCode="[h]">
                  <c:v>2.8911574074081727</c:v>
                </c:pt>
                <c:pt idx="3982" formatCode="[h]">
                  <c:v>2.8918865740706678</c:v>
                </c:pt>
                <c:pt idx="3983" formatCode="[h]">
                  <c:v>2.8926157407404389</c:v>
                </c:pt>
                <c:pt idx="3984" formatCode="[h]">
                  <c:v>2.8933333333334303</c:v>
                </c:pt>
                <c:pt idx="3985" formatCode="[h]">
                  <c:v>2.8940625000032014</c:v>
                </c:pt>
                <c:pt idx="3986" formatCode="[h]">
                  <c:v>2.8947916666656965</c:v>
                </c:pt>
                <c:pt idx="3987" formatCode="[h]">
                  <c:v>2.895509259258688</c:v>
                </c:pt>
                <c:pt idx="3988" formatCode="[h]">
                  <c:v>2.896238425928459</c:v>
                </c:pt>
                <c:pt idx="3989" formatCode="[h]">
                  <c:v>2.8969675925909542</c:v>
                </c:pt>
                <c:pt idx="3990" formatCode="[h]">
                  <c:v>2.8976851851839456</c:v>
                </c:pt>
                <c:pt idx="3991" formatCode="[h]">
                  <c:v>2.8984143518537167</c:v>
                </c:pt>
                <c:pt idx="3992" formatCode="[h]">
                  <c:v>2.8991435185162118</c:v>
                </c:pt>
                <c:pt idx="3993" formatCode="[h]">
                  <c:v>2.8998611111092032</c:v>
                </c:pt>
                <c:pt idx="3994" formatCode="[h]">
                  <c:v>2.9005902777789743</c:v>
                </c:pt>
                <c:pt idx="3995" formatCode="[h]">
                  <c:v>2.9013078703719657</c:v>
                </c:pt>
                <c:pt idx="3996" formatCode="[h]">
                  <c:v>2.9020370370344608</c:v>
                </c:pt>
                <c:pt idx="3997" formatCode="[h]">
                  <c:v>2.9027662037042319</c:v>
                </c:pt>
                <c:pt idx="3998" formatCode="[h]">
                  <c:v>2.9034837962972233</c:v>
                </c:pt>
                <c:pt idx="3999" formatCode="[h]">
                  <c:v>2.9042129629597184</c:v>
                </c:pt>
                <c:pt idx="4000" formatCode="[h]">
                  <c:v>2.9049421296294895</c:v>
                </c:pt>
                <c:pt idx="4001" formatCode="[h]">
                  <c:v>2.9056597222224809</c:v>
                </c:pt>
                <c:pt idx="4002" formatCode="[h]">
                  <c:v>2.906388888884976</c:v>
                </c:pt>
                <c:pt idx="4003" formatCode="[h]">
                  <c:v>2.9071180555547471</c:v>
                </c:pt>
                <c:pt idx="4004" formatCode="[h]">
                  <c:v>2.9078356481477385</c:v>
                </c:pt>
                <c:pt idx="4005" formatCode="[h]">
                  <c:v>2.9085648148175096</c:v>
                </c:pt>
                <c:pt idx="4006" formatCode="[h]">
                  <c:v>2.9092939814800047</c:v>
                </c:pt>
                <c:pt idx="4007" formatCode="[h]">
                  <c:v>2.9100115740729962</c:v>
                </c:pt>
                <c:pt idx="4008" formatCode="[h]">
                  <c:v>2.9107407407427672</c:v>
                </c:pt>
                <c:pt idx="4009" formatCode="[h]">
                  <c:v>2.9114583333357587</c:v>
                </c:pt>
                <c:pt idx="4010" formatCode="[h]">
                  <c:v>2.9121874999982538</c:v>
                </c:pt>
                <c:pt idx="4011" formatCode="[h]">
                  <c:v>2.9129166666680248</c:v>
                </c:pt>
                <c:pt idx="4012" formatCode="[h]">
                  <c:v>2.9136342592610163</c:v>
                </c:pt>
                <c:pt idx="4013" formatCode="[h]">
                  <c:v>2.9143634259235114</c:v>
                </c:pt>
                <c:pt idx="4014" formatCode="[h]">
                  <c:v>2.9150925925932825</c:v>
                </c:pt>
                <c:pt idx="4015" formatCode="[h]">
                  <c:v>2.9158101851862739</c:v>
                </c:pt>
                <c:pt idx="4016" formatCode="[h]">
                  <c:v>2.9165856481486117</c:v>
                </c:pt>
                <c:pt idx="4017" formatCode="[h]">
                  <c:v>2.9173148148111068</c:v>
                </c:pt>
                <c:pt idx="4018" formatCode="[h]">
                  <c:v>2.9180439814808778</c:v>
                </c:pt>
                <c:pt idx="4019" formatCode="[h]">
                  <c:v>2.9187615740738693</c:v>
                </c:pt>
                <c:pt idx="4020" formatCode="[h]">
                  <c:v>2.9194907407436403</c:v>
                </c:pt>
                <c:pt idx="4021" formatCode="[h]">
                  <c:v>2.9202199074061355</c:v>
                </c:pt>
                <c:pt idx="4022" formatCode="[h]">
                  <c:v>2.9209374999991269</c:v>
                </c:pt>
                <c:pt idx="4023" formatCode="[h]">
                  <c:v>2.921666666668898</c:v>
                </c:pt>
                <c:pt idx="4024" formatCode="[h]">
                  <c:v>2.9223958333313931</c:v>
                </c:pt>
                <c:pt idx="4025" formatCode="[h]">
                  <c:v>2.9231134259243845</c:v>
                </c:pt>
                <c:pt idx="4026" formatCode="[h]">
                  <c:v>2.9238425925941556</c:v>
                </c:pt>
                <c:pt idx="4027" formatCode="[h]">
                  <c:v>2.9245717592566507</c:v>
                </c:pt>
                <c:pt idx="4028" formatCode="[h]">
                  <c:v>2.9252893518496421</c:v>
                </c:pt>
                <c:pt idx="4029" formatCode="[h]">
                  <c:v>2.9260185185194132</c:v>
                </c:pt>
                <c:pt idx="4030" formatCode="[h]">
                  <c:v>2.9267361111124046</c:v>
                </c:pt>
                <c:pt idx="4031" formatCode="[h]">
                  <c:v>2.9274652777748997</c:v>
                </c:pt>
                <c:pt idx="4032" formatCode="[h]">
                  <c:v>2.9281944444446708</c:v>
                </c:pt>
                <c:pt idx="4033" formatCode="[h]">
                  <c:v>2.9289120370376622</c:v>
                </c:pt>
              </c:numCache>
            </c:numRef>
          </c:xVal>
          <c:yVal>
            <c:numRef>
              <c:f>Sheet3!$F$2:$F$4035</c:f>
              <c:numCache>
                <c:formatCode>General</c:formatCode>
                <c:ptCount val="4034"/>
                <c:pt idx="0">
                  <c:v>7.1400000000000002E-6</c:v>
                </c:pt>
                <c:pt idx="1">
                  <c:v>4.2930000000000002E-6</c:v>
                </c:pt>
                <c:pt idx="2">
                  <c:v>3.23E-6</c:v>
                </c:pt>
                <c:pt idx="3">
                  <c:v>2.6919999999999998E-6</c:v>
                </c:pt>
                <c:pt idx="4">
                  <c:v>2.3269999999999999E-6</c:v>
                </c:pt>
                <c:pt idx="5">
                  <c:v>2.052E-6</c:v>
                </c:pt>
                <c:pt idx="6">
                  <c:v>1.843E-6</c:v>
                </c:pt>
                <c:pt idx="7">
                  <c:v>1.674E-6</c:v>
                </c:pt>
                <c:pt idx="8">
                  <c:v>1.5209999999999999E-6</c:v>
                </c:pt>
                <c:pt idx="9">
                  <c:v>1.4100000000000001E-6</c:v>
                </c:pt>
                <c:pt idx="10">
                  <c:v>1.308E-6</c:v>
                </c:pt>
                <c:pt idx="11">
                  <c:v>1.2270000000000001E-6</c:v>
                </c:pt>
                <c:pt idx="12">
                  <c:v>1.156E-6</c:v>
                </c:pt>
                <c:pt idx="13">
                  <c:v>1.0950000000000001E-6</c:v>
                </c:pt>
                <c:pt idx="14">
                  <c:v>1.037E-6</c:v>
                </c:pt>
                <c:pt idx="15">
                  <c:v>9.8660000000000001E-7</c:v>
                </c:pt>
                <c:pt idx="16">
                  <c:v>9.3890000000000002E-7</c:v>
                </c:pt>
                <c:pt idx="17">
                  <c:v>8.9840000000000005E-7</c:v>
                </c:pt>
                <c:pt idx="18">
                  <c:v>8.6189999999999996E-7</c:v>
                </c:pt>
                <c:pt idx="19">
                  <c:v>8.2689999999999997E-7</c:v>
                </c:pt>
                <c:pt idx="20">
                  <c:v>7.9550000000000005E-7</c:v>
                </c:pt>
                <c:pt idx="21">
                  <c:v>7.6459999999999995E-7</c:v>
                </c:pt>
                <c:pt idx="22">
                  <c:v>7.3760000000000004E-7</c:v>
                </c:pt>
                <c:pt idx="23">
                  <c:v>7.1399999999999996E-7</c:v>
                </c:pt>
                <c:pt idx="24">
                  <c:v>6.8999999999999996E-7</c:v>
                </c:pt>
                <c:pt idx="25">
                  <c:v>6.6860000000000004E-7</c:v>
                </c:pt>
                <c:pt idx="26">
                  <c:v>6.4789999999999997E-7</c:v>
                </c:pt>
                <c:pt idx="27">
                  <c:v>6.3060000000000005E-7</c:v>
                </c:pt>
                <c:pt idx="28">
                  <c:v>6.1099999999999995E-7</c:v>
                </c:pt>
                <c:pt idx="29">
                  <c:v>5.9260000000000005E-7</c:v>
                </c:pt>
                <c:pt idx="30">
                  <c:v>5.7680000000000003E-7</c:v>
                </c:pt>
                <c:pt idx="31">
                  <c:v>5.6189999999999997E-7</c:v>
                </c:pt>
                <c:pt idx="32">
                  <c:v>5.4840000000000001E-7</c:v>
                </c:pt>
                <c:pt idx="33">
                  <c:v>5.3480000000000005E-7</c:v>
                </c:pt>
                <c:pt idx="34">
                  <c:v>5.2050000000000004E-7</c:v>
                </c:pt>
                <c:pt idx="35">
                  <c:v>5.0890000000000001E-7</c:v>
                </c:pt>
                <c:pt idx="36">
                  <c:v>4.9719999999999998E-7</c:v>
                </c:pt>
                <c:pt idx="37">
                  <c:v>4.8569999999999996E-7</c:v>
                </c:pt>
                <c:pt idx="38">
                  <c:v>4.749E-7</c:v>
                </c:pt>
                <c:pt idx="39">
                  <c:v>4.6390000000000002E-7</c:v>
                </c:pt>
                <c:pt idx="40">
                  <c:v>4.5600000000000001E-7</c:v>
                </c:pt>
                <c:pt idx="41">
                  <c:v>4.4830000000000001E-7</c:v>
                </c:pt>
                <c:pt idx="42">
                  <c:v>4.383E-7</c:v>
                </c:pt>
                <c:pt idx="43">
                  <c:v>4.2739999999999998E-7</c:v>
                </c:pt>
                <c:pt idx="44">
                  <c:v>4.186E-7</c:v>
                </c:pt>
                <c:pt idx="45">
                  <c:v>4.1040000000000002E-7</c:v>
                </c:pt>
                <c:pt idx="46">
                  <c:v>4.0419999999999998E-7</c:v>
                </c:pt>
                <c:pt idx="47">
                  <c:v>3.9840000000000002E-7</c:v>
                </c:pt>
                <c:pt idx="48">
                  <c:v>3.9200000000000002E-7</c:v>
                </c:pt>
                <c:pt idx="49">
                  <c:v>3.8500000000000002E-7</c:v>
                </c:pt>
                <c:pt idx="50">
                  <c:v>3.7879999999999998E-7</c:v>
                </c:pt>
                <c:pt idx="51">
                  <c:v>3.7240000000000003E-7</c:v>
                </c:pt>
                <c:pt idx="52">
                  <c:v>3.6670000000000002E-7</c:v>
                </c:pt>
                <c:pt idx="53">
                  <c:v>3.6180000000000002E-7</c:v>
                </c:pt>
                <c:pt idx="54">
                  <c:v>3.5530000000000001E-7</c:v>
                </c:pt>
                <c:pt idx="55">
                  <c:v>3.4989999999999998E-7</c:v>
                </c:pt>
                <c:pt idx="56">
                  <c:v>3.446E-7</c:v>
                </c:pt>
                <c:pt idx="57">
                  <c:v>3.396E-7</c:v>
                </c:pt>
                <c:pt idx="58">
                  <c:v>3.3449999999999998E-7</c:v>
                </c:pt>
                <c:pt idx="59">
                  <c:v>3.291E-7</c:v>
                </c:pt>
                <c:pt idx="60">
                  <c:v>3.2469999999999999E-7</c:v>
                </c:pt>
                <c:pt idx="61">
                  <c:v>3.206E-7</c:v>
                </c:pt>
                <c:pt idx="62">
                  <c:v>3.1609999999999998E-7</c:v>
                </c:pt>
                <c:pt idx="63">
                  <c:v>3.115E-7</c:v>
                </c:pt>
                <c:pt idx="64">
                  <c:v>3.0680000000000002E-7</c:v>
                </c:pt>
                <c:pt idx="65">
                  <c:v>3.03E-7</c:v>
                </c:pt>
                <c:pt idx="66">
                  <c:v>2.9859999999999999E-7</c:v>
                </c:pt>
                <c:pt idx="67">
                  <c:v>2.946E-7</c:v>
                </c:pt>
                <c:pt idx="68">
                  <c:v>2.9069999999999998E-7</c:v>
                </c:pt>
                <c:pt idx="69">
                  <c:v>2.8729999999999999E-7</c:v>
                </c:pt>
                <c:pt idx="70">
                  <c:v>2.84E-7</c:v>
                </c:pt>
                <c:pt idx="71">
                  <c:v>2.804E-7</c:v>
                </c:pt>
                <c:pt idx="72">
                  <c:v>2.7609999999999999E-7</c:v>
                </c:pt>
                <c:pt idx="73">
                  <c:v>2.734E-7</c:v>
                </c:pt>
                <c:pt idx="74">
                  <c:v>2.7020000000000002E-7</c:v>
                </c:pt>
                <c:pt idx="75">
                  <c:v>2.664E-7</c:v>
                </c:pt>
                <c:pt idx="76">
                  <c:v>2.6329999999999998E-7</c:v>
                </c:pt>
                <c:pt idx="77">
                  <c:v>2.6020000000000001E-7</c:v>
                </c:pt>
                <c:pt idx="78">
                  <c:v>2.5740000000000002E-7</c:v>
                </c:pt>
                <c:pt idx="79">
                  <c:v>2.5489999999999999E-7</c:v>
                </c:pt>
                <c:pt idx="80">
                  <c:v>2.5190000000000003E-7</c:v>
                </c:pt>
                <c:pt idx="81">
                  <c:v>2.4919999999999998E-7</c:v>
                </c:pt>
                <c:pt idx="82">
                  <c:v>2.4629999999999998E-7</c:v>
                </c:pt>
                <c:pt idx="83">
                  <c:v>2.4340000000000002E-7</c:v>
                </c:pt>
                <c:pt idx="84">
                  <c:v>2.4079999999999999E-7</c:v>
                </c:pt>
                <c:pt idx="85">
                  <c:v>2.382E-7</c:v>
                </c:pt>
                <c:pt idx="86">
                  <c:v>2.353E-7</c:v>
                </c:pt>
                <c:pt idx="87">
                  <c:v>2.3270000000000001E-7</c:v>
                </c:pt>
                <c:pt idx="88">
                  <c:v>2.304E-7</c:v>
                </c:pt>
                <c:pt idx="89">
                  <c:v>2.2810000000000001E-7</c:v>
                </c:pt>
                <c:pt idx="90">
                  <c:v>2.255E-7</c:v>
                </c:pt>
                <c:pt idx="91">
                  <c:v>2.237E-7</c:v>
                </c:pt>
                <c:pt idx="92">
                  <c:v>2.2109999999999999E-7</c:v>
                </c:pt>
                <c:pt idx="93">
                  <c:v>2.191E-7</c:v>
                </c:pt>
                <c:pt idx="94">
                  <c:v>2.1659999999999999E-7</c:v>
                </c:pt>
                <c:pt idx="95">
                  <c:v>2.1479999999999999E-7</c:v>
                </c:pt>
                <c:pt idx="96">
                  <c:v>2.125E-7</c:v>
                </c:pt>
                <c:pt idx="97">
                  <c:v>2.1019999999999999E-7</c:v>
                </c:pt>
                <c:pt idx="98">
                  <c:v>2.0849999999999999E-7</c:v>
                </c:pt>
                <c:pt idx="99">
                  <c:v>2.065E-7</c:v>
                </c:pt>
                <c:pt idx="100">
                  <c:v>2.05E-7</c:v>
                </c:pt>
                <c:pt idx="101">
                  <c:v>2.0279999999999999E-7</c:v>
                </c:pt>
                <c:pt idx="102">
                  <c:v>2.0090000000000001E-7</c:v>
                </c:pt>
                <c:pt idx="103">
                  <c:v>1.9929999999999999E-7</c:v>
                </c:pt>
                <c:pt idx="104">
                  <c:v>1.9749999999999999E-7</c:v>
                </c:pt>
                <c:pt idx="105">
                  <c:v>1.9600000000000001E-7</c:v>
                </c:pt>
                <c:pt idx="106">
                  <c:v>1.9399999999999999E-7</c:v>
                </c:pt>
                <c:pt idx="107">
                  <c:v>1.9229999999999999E-7</c:v>
                </c:pt>
                <c:pt idx="108">
                  <c:v>1.9119999999999999E-7</c:v>
                </c:pt>
                <c:pt idx="109">
                  <c:v>1.888E-7</c:v>
                </c:pt>
                <c:pt idx="110">
                  <c:v>1.8729999999999999E-7</c:v>
                </c:pt>
                <c:pt idx="111">
                  <c:v>1.86E-7</c:v>
                </c:pt>
                <c:pt idx="112">
                  <c:v>1.8449999999999999E-7</c:v>
                </c:pt>
                <c:pt idx="113">
                  <c:v>1.8300000000000001E-7</c:v>
                </c:pt>
                <c:pt idx="114">
                  <c:v>1.8169999999999999E-7</c:v>
                </c:pt>
                <c:pt idx="115">
                  <c:v>1.8020000000000001E-7</c:v>
                </c:pt>
                <c:pt idx="116">
                  <c:v>1.7889999999999999E-7</c:v>
                </c:pt>
                <c:pt idx="117">
                  <c:v>1.776E-7</c:v>
                </c:pt>
                <c:pt idx="118">
                  <c:v>1.761E-7</c:v>
                </c:pt>
                <c:pt idx="119">
                  <c:v>1.7499999999999999E-7</c:v>
                </c:pt>
                <c:pt idx="120">
                  <c:v>1.7350000000000001E-7</c:v>
                </c:pt>
                <c:pt idx="121">
                  <c:v>1.7179999999999999E-7</c:v>
                </c:pt>
                <c:pt idx="122">
                  <c:v>1.705E-7</c:v>
                </c:pt>
                <c:pt idx="123">
                  <c:v>1.6929999999999999E-7</c:v>
                </c:pt>
                <c:pt idx="124">
                  <c:v>1.6780000000000001E-7</c:v>
                </c:pt>
                <c:pt idx="125">
                  <c:v>1.666E-7</c:v>
                </c:pt>
                <c:pt idx="126">
                  <c:v>1.6549999999999999E-7</c:v>
                </c:pt>
                <c:pt idx="127">
                  <c:v>1.6430000000000001E-7</c:v>
                </c:pt>
                <c:pt idx="128">
                  <c:v>1.6290000000000001E-7</c:v>
                </c:pt>
                <c:pt idx="129">
                  <c:v>1.6199999999999999E-7</c:v>
                </c:pt>
                <c:pt idx="130">
                  <c:v>1.6080000000000001E-7</c:v>
                </c:pt>
                <c:pt idx="131">
                  <c:v>1.5970000000000001E-7</c:v>
                </c:pt>
                <c:pt idx="132">
                  <c:v>1.5870000000000001E-7</c:v>
                </c:pt>
                <c:pt idx="133">
                  <c:v>1.5739999999999999E-7</c:v>
                </c:pt>
                <c:pt idx="134">
                  <c:v>1.5629999999999999E-7</c:v>
                </c:pt>
                <c:pt idx="135">
                  <c:v>1.554E-7</c:v>
                </c:pt>
                <c:pt idx="136">
                  <c:v>1.5419999999999999E-7</c:v>
                </c:pt>
                <c:pt idx="137">
                  <c:v>1.5300000000000001E-7</c:v>
                </c:pt>
                <c:pt idx="138">
                  <c:v>1.5209999999999999E-7</c:v>
                </c:pt>
                <c:pt idx="139">
                  <c:v>1.5130000000000001E-7</c:v>
                </c:pt>
                <c:pt idx="140">
                  <c:v>1.498E-7</c:v>
                </c:pt>
                <c:pt idx="141">
                  <c:v>1.487E-7</c:v>
                </c:pt>
                <c:pt idx="142">
                  <c:v>1.4780000000000001E-7</c:v>
                </c:pt>
                <c:pt idx="143">
                  <c:v>1.4670000000000001E-7</c:v>
                </c:pt>
                <c:pt idx="144">
                  <c:v>1.4569999999999999E-7</c:v>
                </c:pt>
                <c:pt idx="145">
                  <c:v>1.448E-7</c:v>
                </c:pt>
                <c:pt idx="146">
                  <c:v>1.4390000000000001E-7</c:v>
                </c:pt>
                <c:pt idx="147">
                  <c:v>1.4329999999999999E-7</c:v>
                </c:pt>
                <c:pt idx="148">
                  <c:v>1.4219999999999999E-7</c:v>
                </c:pt>
                <c:pt idx="149">
                  <c:v>1.4119999999999999E-7</c:v>
                </c:pt>
                <c:pt idx="150">
                  <c:v>1.4030000000000001E-7</c:v>
                </c:pt>
                <c:pt idx="151">
                  <c:v>1.3930000000000001E-7</c:v>
                </c:pt>
                <c:pt idx="152">
                  <c:v>1.385E-7</c:v>
                </c:pt>
                <c:pt idx="153">
                  <c:v>1.3759999999999999E-7</c:v>
                </c:pt>
                <c:pt idx="154">
                  <c:v>1.3659999999999999E-7</c:v>
                </c:pt>
                <c:pt idx="155">
                  <c:v>1.357E-7</c:v>
                </c:pt>
                <c:pt idx="156">
                  <c:v>1.349E-7</c:v>
                </c:pt>
                <c:pt idx="157">
                  <c:v>1.339E-7</c:v>
                </c:pt>
                <c:pt idx="158">
                  <c:v>1.3309999999999999E-7</c:v>
                </c:pt>
                <c:pt idx="159">
                  <c:v>1.3220000000000001E-7</c:v>
                </c:pt>
                <c:pt idx="160">
                  <c:v>1.3120000000000001E-7</c:v>
                </c:pt>
                <c:pt idx="161">
                  <c:v>1.3050000000000001E-7</c:v>
                </c:pt>
                <c:pt idx="162">
                  <c:v>1.297E-7</c:v>
                </c:pt>
                <c:pt idx="163">
                  <c:v>1.2919999999999999E-7</c:v>
                </c:pt>
                <c:pt idx="164">
                  <c:v>1.2809999999999999E-7</c:v>
                </c:pt>
                <c:pt idx="165">
                  <c:v>1.275E-7</c:v>
                </c:pt>
                <c:pt idx="166">
                  <c:v>1.268E-7</c:v>
                </c:pt>
                <c:pt idx="167">
                  <c:v>1.261E-7</c:v>
                </c:pt>
                <c:pt idx="168">
                  <c:v>1.2550000000000001E-7</c:v>
                </c:pt>
                <c:pt idx="169">
                  <c:v>1.2450000000000001E-7</c:v>
                </c:pt>
                <c:pt idx="170">
                  <c:v>1.2389999999999999E-7</c:v>
                </c:pt>
                <c:pt idx="171">
                  <c:v>1.233E-7</c:v>
                </c:pt>
                <c:pt idx="172">
                  <c:v>1.2249999999999999E-7</c:v>
                </c:pt>
                <c:pt idx="173">
                  <c:v>1.2170000000000001E-7</c:v>
                </c:pt>
                <c:pt idx="174">
                  <c:v>1.2109999999999999E-7</c:v>
                </c:pt>
                <c:pt idx="175">
                  <c:v>1.205E-7</c:v>
                </c:pt>
                <c:pt idx="176">
                  <c:v>1.1969999999999999E-7</c:v>
                </c:pt>
                <c:pt idx="177">
                  <c:v>1.1899999999999999E-7</c:v>
                </c:pt>
                <c:pt idx="178">
                  <c:v>1.1829999999999999E-7</c:v>
                </c:pt>
                <c:pt idx="179">
                  <c:v>1.177E-7</c:v>
                </c:pt>
                <c:pt idx="180">
                  <c:v>1.171E-7</c:v>
                </c:pt>
                <c:pt idx="181">
                  <c:v>1.163E-7</c:v>
                </c:pt>
                <c:pt idx="182">
                  <c:v>1.159E-7</c:v>
                </c:pt>
                <c:pt idx="183">
                  <c:v>1.1529999999999999E-7</c:v>
                </c:pt>
                <c:pt idx="184">
                  <c:v>1.148E-7</c:v>
                </c:pt>
                <c:pt idx="185">
                  <c:v>1.141E-7</c:v>
                </c:pt>
                <c:pt idx="186">
                  <c:v>1.135E-7</c:v>
                </c:pt>
                <c:pt idx="187">
                  <c:v>1.129E-7</c:v>
                </c:pt>
                <c:pt idx="188">
                  <c:v>1.1230000000000001E-7</c:v>
                </c:pt>
                <c:pt idx="189">
                  <c:v>1.115E-7</c:v>
                </c:pt>
                <c:pt idx="190">
                  <c:v>1.1089999999999999E-7</c:v>
                </c:pt>
                <c:pt idx="191">
                  <c:v>1.103E-7</c:v>
                </c:pt>
                <c:pt idx="192">
                  <c:v>1.098E-7</c:v>
                </c:pt>
                <c:pt idx="193">
                  <c:v>1.09E-7</c:v>
                </c:pt>
                <c:pt idx="194">
                  <c:v>1.0860000000000001E-7</c:v>
                </c:pt>
                <c:pt idx="195">
                  <c:v>1.081E-7</c:v>
                </c:pt>
                <c:pt idx="196">
                  <c:v>1.074E-7</c:v>
                </c:pt>
                <c:pt idx="197">
                  <c:v>1.069E-7</c:v>
                </c:pt>
                <c:pt idx="198">
                  <c:v>1.064E-7</c:v>
                </c:pt>
                <c:pt idx="199">
                  <c:v>1.059E-7</c:v>
                </c:pt>
                <c:pt idx="200">
                  <c:v>1.052E-7</c:v>
                </c:pt>
                <c:pt idx="201">
                  <c:v>1.048E-7</c:v>
                </c:pt>
                <c:pt idx="202">
                  <c:v>1.0420000000000001E-7</c:v>
                </c:pt>
                <c:pt idx="203">
                  <c:v>1.037E-7</c:v>
                </c:pt>
                <c:pt idx="204">
                  <c:v>1.031E-7</c:v>
                </c:pt>
                <c:pt idx="205">
                  <c:v>1.027E-7</c:v>
                </c:pt>
                <c:pt idx="206">
                  <c:v>1.02E-7</c:v>
                </c:pt>
                <c:pt idx="207">
                  <c:v>1.017E-7</c:v>
                </c:pt>
                <c:pt idx="208">
                  <c:v>1.0120000000000001E-7</c:v>
                </c:pt>
                <c:pt idx="209">
                  <c:v>1.007E-7</c:v>
                </c:pt>
                <c:pt idx="210">
                  <c:v>9.9999999999999995E-8</c:v>
                </c:pt>
                <c:pt idx="211">
                  <c:v>9.9999999999999995E-8</c:v>
                </c:pt>
                <c:pt idx="212">
                  <c:v>9.9460000000000005E-8</c:v>
                </c:pt>
                <c:pt idx="213">
                  <c:v>9.8840000000000004E-8</c:v>
                </c:pt>
                <c:pt idx="214">
                  <c:v>9.8389999999999996E-8</c:v>
                </c:pt>
                <c:pt idx="215">
                  <c:v>9.7860000000000004E-8</c:v>
                </c:pt>
                <c:pt idx="216">
                  <c:v>9.7419999999999995E-8</c:v>
                </c:pt>
                <c:pt idx="217">
                  <c:v>9.6979999999999999E-8</c:v>
                </c:pt>
                <c:pt idx="218">
                  <c:v>9.6379999999999993E-8</c:v>
                </c:pt>
                <c:pt idx="219">
                  <c:v>9.6200000000000001E-8</c:v>
                </c:pt>
                <c:pt idx="220">
                  <c:v>9.5770000000000003E-8</c:v>
                </c:pt>
                <c:pt idx="221">
                  <c:v>9.5080000000000002E-8</c:v>
                </c:pt>
                <c:pt idx="222">
                  <c:v>9.474E-8</c:v>
                </c:pt>
                <c:pt idx="223">
                  <c:v>9.4230000000000004E-8</c:v>
                </c:pt>
                <c:pt idx="224">
                  <c:v>9.3719999999999995E-8</c:v>
                </c:pt>
                <c:pt idx="225">
                  <c:v>9.3299999999999995E-8</c:v>
                </c:pt>
                <c:pt idx="226">
                  <c:v>9.2970000000000005E-8</c:v>
                </c:pt>
                <c:pt idx="227">
                  <c:v>9.2379999999999997E-8</c:v>
                </c:pt>
                <c:pt idx="228">
                  <c:v>9.2220000000000001E-8</c:v>
                </c:pt>
                <c:pt idx="229">
                  <c:v>9.1800000000000001E-8</c:v>
                </c:pt>
                <c:pt idx="230">
                  <c:v>9.1300000000000004E-8</c:v>
                </c:pt>
                <c:pt idx="231">
                  <c:v>9.0890000000000002E-8</c:v>
                </c:pt>
                <c:pt idx="232">
                  <c:v>9.0569999999999996E-8</c:v>
                </c:pt>
                <c:pt idx="233">
                  <c:v>9.0320000000000004E-8</c:v>
                </c:pt>
                <c:pt idx="234">
                  <c:v>8.9840000000000002E-8</c:v>
                </c:pt>
                <c:pt idx="235">
                  <c:v>8.9599999999999995E-8</c:v>
                </c:pt>
                <c:pt idx="236">
                  <c:v>8.9109999999999995E-8</c:v>
                </c:pt>
                <c:pt idx="237">
                  <c:v>8.8790000000000003E-8</c:v>
                </c:pt>
                <c:pt idx="238">
                  <c:v>8.8310000000000001E-8</c:v>
                </c:pt>
                <c:pt idx="239">
                  <c:v>8.776E-8</c:v>
                </c:pt>
                <c:pt idx="240">
                  <c:v>8.7520000000000005E-8</c:v>
                </c:pt>
                <c:pt idx="241">
                  <c:v>8.713E-8</c:v>
                </c:pt>
                <c:pt idx="242">
                  <c:v>8.6659999999999996E-8</c:v>
                </c:pt>
                <c:pt idx="243">
                  <c:v>8.9109999999999995E-8</c:v>
                </c:pt>
                <c:pt idx="244">
                  <c:v>8.8549999999999996E-8</c:v>
                </c:pt>
                <c:pt idx="245">
                  <c:v>8.8150000000000005E-8</c:v>
                </c:pt>
                <c:pt idx="246">
                  <c:v>8.776E-8</c:v>
                </c:pt>
                <c:pt idx="247">
                  <c:v>8.7439999999999994E-8</c:v>
                </c:pt>
                <c:pt idx="248">
                  <c:v>8.713E-8</c:v>
                </c:pt>
                <c:pt idx="249">
                  <c:v>8.6579999999999998E-8</c:v>
                </c:pt>
                <c:pt idx="250">
                  <c:v>8.6420000000000002E-8</c:v>
                </c:pt>
                <c:pt idx="251">
                  <c:v>8.5959999999999997E-8</c:v>
                </c:pt>
                <c:pt idx="252">
                  <c:v>8.5650000000000003E-8</c:v>
                </c:pt>
                <c:pt idx="253">
                  <c:v>8.5269999999999995E-8</c:v>
                </c:pt>
                <c:pt idx="254">
                  <c:v>8.4960000000000001E-8</c:v>
                </c:pt>
                <c:pt idx="255">
                  <c:v>8.4649999999999994E-8</c:v>
                </c:pt>
                <c:pt idx="256">
                  <c:v>8.4120000000000002E-8</c:v>
                </c:pt>
                <c:pt idx="257">
                  <c:v>8.3970000000000003E-8</c:v>
                </c:pt>
                <c:pt idx="258">
                  <c:v>8.3519999999999996E-8</c:v>
                </c:pt>
                <c:pt idx="259">
                  <c:v>8.3140000000000002E-8</c:v>
                </c:pt>
                <c:pt idx="260">
                  <c:v>8.2920000000000004E-8</c:v>
                </c:pt>
                <c:pt idx="261">
                  <c:v>8.2549999999999995E-8</c:v>
                </c:pt>
                <c:pt idx="262">
                  <c:v>8.2100000000000001E-8</c:v>
                </c:pt>
                <c:pt idx="263">
                  <c:v>8.1800000000000005E-8</c:v>
                </c:pt>
                <c:pt idx="264">
                  <c:v>8.1580000000000007E-8</c:v>
                </c:pt>
                <c:pt idx="265">
                  <c:v>8.1139999999999997E-8</c:v>
                </c:pt>
                <c:pt idx="266">
                  <c:v>8.0929999999999997E-8</c:v>
                </c:pt>
                <c:pt idx="267">
                  <c:v>8.0560000000000001E-8</c:v>
                </c:pt>
                <c:pt idx="268">
                  <c:v>8.0420000000000001E-8</c:v>
                </c:pt>
                <c:pt idx="269">
                  <c:v>8.0060000000000004E-8</c:v>
                </c:pt>
                <c:pt idx="270">
                  <c:v>7.9630000000000006E-8</c:v>
                </c:pt>
                <c:pt idx="271">
                  <c:v>7.9269999999999994E-8</c:v>
                </c:pt>
                <c:pt idx="272">
                  <c:v>7.8979999999999997E-8</c:v>
                </c:pt>
                <c:pt idx="273">
                  <c:v>7.8629999999999997E-8</c:v>
                </c:pt>
                <c:pt idx="274">
                  <c:v>7.8349999999999997E-8</c:v>
                </c:pt>
                <c:pt idx="275">
                  <c:v>7.8059999999999999E-8</c:v>
                </c:pt>
                <c:pt idx="276">
                  <c:v>7.7849999999999999E-8</c:v>
                </c:pt>
                <c:pt idx="277">
                  <c:v>7.7429999999999999E-8</c:v>
                </c:pt>
                <c:pt idx="278">
                  <c:v>7.7079999999999999E-8</c:v>
                </c:pt>
                <c:pt idx="279">
                  <c:v>7.6809999999999998E-8</c:v>
                </c:pt>
                <c:pt idx="280">
                  <c:v>7.6529999999999998E-8</c:v>
                </c:pt>
                <c:pt idx="281">
                  <c:v>7.6189999999999996E-8</c:v>
                </c:pt>
                <c:pt idx="282">
                  <c:v>7.5979999999999996E-8</c:v>
                </c:pt>
                <c:pt idx="283">
                  <c:v>7.5639999999999994E-8</c:v>
                </c:pt>
                <c:pt idx="284">
                  <c:v>7.5370000000000006E-8</c:v>
                </c:pt>
                <c:pt idx="285">
                  <c:v>7.5030000000000004E-8</c:v>
                </c:pt>
                <c:pt idx="286">
                  <c:v>7.4690000000000002E-8</c:v>
                </c:pt>
                <c:pt idx="287">
                  <c:v>7.4420000000000001E-8</c:v>
                </c:pt>
                <c:pt idx="288">
                  <c:v>7.4219999999999999E-8</c:v>
                </c:pt>
                <c:pt idx="289">
                  <c:v>7.3889999999999995E-8</c:v>
                </c:pt>
                <c:pt idx="290">
                  <c:v>7.3689999999999993E-8</c:v>
                </c:pt>
                <c:pt idx="291">
                  <c:v>7.3360000000000003E-8</c:v>
                </c:pt>
                <c:pt idx="292">
                  <c:v>7.3160000000000001E-8</c:v>
                </c:pt>
                <c:pt idx="293">
                  <c:v>7.2829999999999998E-8</c:v>
                </c:pt>
                <c:pt idx="294">
                  <c:v>7.2639999999999994E-8</c:v>
                </c:pt>
                <c:pt idx="295">
                  <c:v>7.2310000000000004E-8</c:v>
                </c:pt>
                <c:pt idx="296">
                  <c:v>7.212E-8</c:v>
                </c:pt>
                <c:pt idx="297">
                  <c:v>7.198E-8</c:v>
                </c:pt>
                <c:pt idx="298">
                  <c:v>7.1729999999999994E-8</c:v>
                </c:pt>
                <c:pt idx="299">
                  <c:v>7.1470000000000004E-8</c:v>
                </c:pt>
                <c:pt idx="300">
                  <c:v>7.128E-8</c:v>
                </c:pt>
                <c:pt idx="301">
                  <c:v>7.1019999999999997E-8</c:v>
                </c:pt>
                <c:pt idx="302">
                  <c:v>7.0700000000000004E-8</c:v>
                </c:pt>
                <c:pt idx="303">
                  <c:v>7.0449999999999999E-8</c:v>
                </c:pt>
                <c:pt idx="304">
                  <c:v>7.0259999999999995E-8</c:v>
                </c:pt>
                <c:pt idx="305">
                  <c:v>7.0000000000000005E-8</c:v>
                </c:pt>
                <c:pt idx="306">
                  <c:v>6.9629999999999996E-8</c:v>
                </c:pt>
                <c:pt idx="307">
                  <c:v>6.9440000000000005E-8</c:v>
                </c:pt>
                <c:pt idx="308">
                  <c:v>6.919E-8</c:v>
                </c:pt>
                <c:pt idx="309">
                  <c:v>6.8939999999999994E-8</c:v>
                </c:pt>
                <c:pt idx="310">
                  <c:v>6.8569999999999998E-8</c:v>
                </c:pt>
                <c:pt idx="311">
                  <c:v>6.8449999999999994E-8</c:v>
                </c:pt>
                <c:pt idx="312">
                  <c:v>6.8200000000000002E-8</c:v>
                </c:pt>
                <c:pt idx="313">
                  <c:v>6.7949999999999996E-8</c:v>
                </c:pt>
                <c:pt idx="314">
                  <c:v>6.7589999999999998E-8</c:v>
                </c:pt>
                <c:pt idx="315">
                  <c:v>6.7280000000000004E-8</c:v>
                </c:pt>
                <c:pt idx="316">
                  <c:v>6.7220000000000002E-8</c:v>
                </c:pt>
                <c:pt idx="317">
                  <c:v>6.6920000000000006E-8</c:v>
                </c:pt>
                <c:pt idx="318">
                  <c:v>6.6740000000000001E-8</c:v>
                </c:pt>
                <c:pt idx="319">
                  <c:v>6.6320000000000001E-8</c:v>
                </c:pt>
                <c:pt idx="320">
                  <c:v>6.6199999999999997E-8</c:v>
                </c:pt>
                <c:pt idx="321">
                  <c:v>6.5909999999999999E-8</c:v>
                </c:pt>
                <c:pt idx="322">
                  <c:v>6.5729999999999994E-8</c:v>
                </c:pt>
                <c:pt idx="323">
                  <c:v>6.5610000000000003E-8</c:v>
                </c:pt>
                <c:pt idx="324">
                  <c:v>6.5260000000000003E-8</c:v>
                </c:pt>
                <c:pt idx="325">
                  <c:v>6.5200000000000001E-8</c:v>
                </c:pt>
                <c:pt idx="326">
                  <c:v>6.4900000000000005E-8</c:v>
                </c:pt>
                <c:pt idx="327">
                  <c:v>6.4729999999999998E-8</c:v>
                </c:pt>
                <c:pt idx="328">
                  <c:v>6.4379999999999998E-8</c:v>
                </c:pt>
                <c:pt idx="329">
                  <c:v>6.4259999999999994E-8</c:v>
                </c:pt>
                <c:pt idx="330">
                  <c:v>6.409E-8</c:v>
                </c:pt>
                <c:pt idx="331">
                  <c:v>6.3860000000000004E-8</c:v>
                </c:pt>
                <c:pt idx="332">
                  <c:v>6.3629999999999995E-8</c:v>
                </c:pt>
                <c:pt idx="333">
                  <c:v>6.3349999999999995E-8</c:v>
                </c:pt>
                <c:pt idx="334">
                  <c:v>6.3110000000000001E-8</c:v>
                </c:pt>
                <c:pt idx="335">
                  <c:v>6.2940000000000006E-8</c:v>
                </c:pt>
                <c:pt idx="336">
                  <c:v>6.2719999999999995E-8</c:v>
                </c:pt>
                <c:pt idx="337">
                  <c:v>6.2550000000000001E-8</c:v>
                </c:pt>
                <c:pt idx="338">
                  <c:v>6.2379999999999993E-8</c:v>
                </c:pt>
                <c:pt idx="339">
                  <c:v>6.2040000000000005E-8</c:v>
                </c:pt>
                <c:pt idx="340">
                  <c:v>6.1879999999999996E-8</c:v>
                </c:pt>
                <c:pt idx="341">
                  <c:v>6.1659999999999998E-8</c:v>
                </c:pt>
                <c:pt idx="342">
                  <c:v>6.1490000000000003E-8</c:v>
                </c:pt>
                <c:pt idx="343">
                  <c:v>6.1270000000000005E-8</c:v>
                </c:pt>
                <c:pt idx="344">
                  <c:v>6.0990000000000005E-8</c:v>
                </c:pt>
                <c:pt idx="345">
                  <c:v>6.0829999999999996E-8</c:v>
                </c:pt>
                <c:pt idx="346">
                  <c:v>6.0609999999999998E-8</c:v>
                </c:pt>
                <c:pt idx="347">
                  <c:v>6.0450000000000002E-8</c:v>
                </c:pt>
                <c:pt idx="348">
                  <c:v>6.0279999999999994E-8</c:v>
                </c:pt>
                <c:pt idx="349">
                  <c:v>6.0010000000000006E-8</c:v>
                </c:pt>
                <c:pt idx="350">
                  <c:v>5.9800000000000006E-8</c:v>
                </c:pt>
                <c:pt idx="351">
                  <c:v>5.9639999999999997E-8</c:v>
                </c:pt>
                <c:pt idx="352">
                  <c:v>5.9419999999999999E-8</c:v>
                </c:pt>
                <c:pt idx="353">
                  <c:v>5.9209999999999999E-8</c:v>
                </c:pt>
                <c:pt idx="354">
                  <c:v>5.9050000000000003E-8</c:v>
                </c:pt>
                <c:pt idx="355">
                  <c:v>5.8829999999999998E-8</c:v>
                </c:pt>
                <c:pt idx="356">
                  <c:v>5.8619999999999998E-8</c:v>
                </c:pt>
                <c:pt idx="357">
                  <c:v>5.8409999999999998E-8</c:v>
                </c:pt>
                <c:pt idx="358">
                  <c:v>5.8250000000000002E-8</c:v>
                </c:pt>
                <c:pt idx="359">
                  <c:v>5.8099999999999997E-8</c:v>
                </c:pt>
                <c:pt idx="360">
                  <c:v>5.7940000000000001E-8</c:v>
                </c:pt>
                <c:pt idx="361">
                  <c:v>5.7679999999999998E-8</c:v>
                </c:pt>
                <c:pt idx="362">
                  <c:v>5.753E-8</c:v>
                </c:pt>
                <c:pt idx="363">
                  <c:v>5.7420000000000001E-8</c:v>
                </c:pt>
                <c:pt idx="364">
                  <c:v>5.7210000000000001E-8</c:v>
                </c:pt>
                <c:pt idx="365">
                  <c:v>5.711E-8</c:v>
                </c:pt>
                <c:pt idx="366">
                  <c:v>5.6960000000000002E-8</c:v>
                </c:pt>
                <c:pt idx="367">
                  <c:v>5.6799999999999999E-8</c:v>
                </c:pt>
                <c:pt idx="368">
                  <c:v>5.655E-8</c:v>
                </c:pt>
                <c:pt idx="369">
                  <c:v>5.6500000000000003E-8</c:v>
                </c:pt>
                <c:pt idx="370">
                  <c:v>5.6300000000000001E-8</c:v>
                </c:pt>
                <c:pt idx="371">
                  <c:v>5.6139999999999998E-8</c:v>
                </c:pt>
                <c:pt idx="372">
                  <c:v>5.6039999999999998E-8</c:v>
                </c:pt>
                <c:pt idx="373">
                  <c:v>5.5789999999999999E-8</c:v>
                </c:pt>
                <c:pt idx="374">
                  <c:v>5.5589999999999997E-8</c:v>
                </c:pt>
                <c:pt idx="375">
                  <c:v>5.5689999999999998E-8</c:v>
                </c:pt>
                <c:pt idx="376">
                  <c:v>5.5490000000000003E-8</c:v>
                </c:pt>
                <c:pt idx="377">
                  <c:v>5.5290000000000001E-8</c:v>
                </c:pt>
                <c:pt idx="378">
                  <c:v>5.5140000000000003E-8</c:v>
                </c:pt>
                <c:pt idx="379">
                  <c:v>5.5040000000000002E-8</c:v>
                </c:pt>
                <c:pt idx="380">
                  <c:v>5.4749999999999997E-8</c:v>
                </c:pt>
                <c:pt idx="381">
                  <c:v>5.47E-8</c:v>
                </c:pt>
                <c:pt idx="382">
                  <c:v>5.4499999999999998E-8</c:v>
                </c:pt>
                <c:pt idx="383">
                  <c:v>5.4300000000000003E-8</c:v>
                </c:pt>
                <c:pt idx="384">
                  <c:v>5.4160000000000003E-8</c:v>
                </c:pt>
                <c:pt idx="385">
                  <c:v>5.4060000000000002E-8</c:v>
                </c:pt>
                <c:pt idx="386">
                  <c:v>5.3960000000000001E-8</c:v>
                </c:pt>
                <c:pt idx="387">
                  <c:v>5.3820000000000002E-8</c:v>
                </c:pt>
                <c:pt idx="388">
                  <c:v>5.3669999999999997E-8</c:v>
                </c:pt>
                <c:pt idx="389">
                  <c:v>5.348E-8</c:v>
                </c:pt>
                <c:pt idx="390">
                  <c:v>5.3379999999999999E-8</c:v>
                </c:pt>
                <c:pt idx="391">
                  <c:v>5.3190000000000002E-8</c:v>
                </c:pt>
                <c:pt idx="392">
                  <c:v>5.3050000000000002E-8</c:v>
                </c:pt>
                <c:pt idx="393">
                  <c:v>5.2899999999999997E-8</c:v>
                </c:pt>
                <c:pt idx="394">
                  <c:v>5.2759999999999997E-8</c:v>
                </c:pt>
                <c:pt idx="395">
                  <c:v>5.2719999999999998E-8</c:v>
                </c:pt>
                <c:pt idx="396">
                  <c:v>5.2520000000000003E-8</c:v>
                </c:pt>
                <c:pt idx="397">
                  <c:v>5.2380000000000003E-8</c:v>
                </c:pt>
                <c:pt idx="398">
                  <c:v>5.229E-8</c:v>
                </c:pt>
                <c:pt idx="399">
                  <c:v>5.2189999999999999E-8</c:v>
                </c:pt>
                <c:pt idx="400">
                  <c:v>5.1959999999999997E-8</c:v>
                </c:pt>
                <c:pt idx="401">
                  <c:v>5.1870000000000001E-8</c:v>
                </c:pt>
                <c:pt idx="402">
                  <c:v>5.1819999999999997E-8</c:v>
                </c:pt>
                <c:pt idx="403">
                  <c:v>5.1679999999999997E-8</c:v>
                </c:pt>
                <c:pt idx="404">
                  <c:v>5.1590000000000001E-8</c:v>
                </c:pt>
                <c:pt idx="405">
                  <c:v>5.1399999999999997E-8</c:v>
                </c:pt>
                <c:pt idx="406">
                  <c:v>5.1219999999999998E-8</c:v>
                </c:pt>
                <c:pt idx="407">
                  <c:v>5.1119999999999997E-8</c:v>
                </c:pt>
                <c:pt idx="408">
                  <c:v>5.1079999999999998E-8</c:v>
                </c:pt>
                <c:pt idx="409">
                  <c:v>5.0890000000000001E-8</c:v>
                </c:pt>
                <c:pt idx="410">
                  <c:v>5.0759999999999999E-8</c:v>
                </c:pt>
                <c:pt idx="411">
                  <c:v>5.0619999999999999E-8</c:v>
                </c:pt>
                <c:pt idx="412">
                  <c:v>5.044E-8</c:v>
                </c:pt>
                <c:pt idx="413">
                  <c:v>5.0349999999999998E-8</c:v>
                </c:pt>
                <c:pt idx="414">
                  <c:v>5.0209999999999998E-8</c:v>
                </c:pt>
                <c:pt idx="415">
                  <c:v>5.0029999999999999E-8</c:v>
                </c:pt>
                <c:pt idx="416">
                  <c:v>4.9980000000000002E-8</c:v>
                </c:pt>
                <c:pt idx="417">
                  <c:v>4.9810000000000001E-8</c:v>
                </c:pt>
                <c:pt idx="418">
                  <c:v>4.9630000000000002E-8</c:v>
                </c:pt>
                <c:pt idx="419">
                  <c:v>4.9490000000000002E-8</c:v>
                </c:pt>
                <c:pt idx="420">
                  <c:v>4.9399999999999999E-8</c:v>
                </c:pt>
                <c:pt idx="421">
                  <c:v>4.9320000000000001E-8</c:v>
                </c:pt>
                <c:pt idx="422">
                  <c:v>4.9269999999999997E-8</c:v>
                </c:pt>
                <c:pt idx="423">
                  <c:v>4.9049999999999999E-8</c:v>
                </c:pt>
                <c:pt idx="424">
                  <c:v>4.9000000000000002E-8</c:v>
                </c:pt>
                <c:pt idx="425">
                  <c:v>4.8919999999999997E-8</c:v>
                </c:pt>
                <c:pt idx="426">
                  <c:v>4.8739999999999998E-8</c:v>
                </c:pt>
                <c:pt idx="427">
                  <c:v>4.8569999999999998E-8</c:v>
                </c:pt>
                <c:pt idx="428">
                  <c:v>4.8480000000000001E-8</c:v>
                </c:pt>
                <c:pt idx="429">
                  <c:v>4.835E-8</c:v>
                </c:pt>
                <c:pt idx="430">
                  <c:v>4.8259999999999997E-8</c:v>
                </c:pt>
                <c:pt idx="431">
                  <c:v>4.8090000000000002E-8</c:v>
                </c:pt>
                <c:pt idx="432">
                  <c:v>4.8039999999999999E-8</c:v>
                </c:pt>
                <c:pt idx="433">
                  <c:v>4.7909999999999997E-8</c:v>
                </c:pt>
                <c:pt idx="434">
                  <c:v>4.7740000000000003E-8</c:v>
                </c:pt>
                <c:pt idx="435">
                  <c:v>4.7610000000000001E-8</c:v>
                </c:pt>
                <c:pt idx="436">
                  <c:v>4.7489999999999997E-8</c:v>
                </c:pt>
                <c:pt idx="437">
                  <c:v>4.7309999999999998E-8</c:v>
                </c:pt>
                <c:pt idx="438">
                  <c:v>4.723E-8</c:v>
                </c:pt>
                <c:pt idx="439">
                  <c:v>4.7190000000000001E-8</c:v>
                </c:pt>
                <c:pt idx="440">
                  <c:v>4.7059999999999999E-8</c:v>
                </c:pt>
                <c:pt idx="441">
                  <c:v>4.6929999999999997E-8</c:v>
                </c:pt>
                <c:pt idx="442">
                  <c:v>4.681E-8</c:v>
                </c:pt>
                <c:pt idx="443">
                  <c:v>4.6679999999999998E-8</c:v>
                </c:pt>
                <c:pt idx="444">
                  <c:v>4.66E-8</c:v>
                </c:pt>
                <c:pt idx="445">
                  <c:v>4.6509999999999998E-8</c:v>
                </c:pt>
                <c:pt idx="446">
                  <c:v>4.6350000000000001E-8</c:v>
                </c:pt>
                <c:pt idx="447">
                  <c:v>4.622E-8</c:v>
                </c:pt>
                <c:pt idx="448">
                  <c:v>4.6089999999999998E-8</c:v>
                </c:pt>
                <c:pt idx="449">
                  <c:v>4.5970000000000001E-8</c:v>
                </c:pt>
                <c:pt idx="450">
                  <c:v>4.5890000000000003E-8</c:v>
                </c:pt>
                <c:pt idx="451">
                  <c:v>4.58E-8</c:v>
                </c:pt>
                <c:pt idx="452">
                  <c:v>4.5720000000000002E-8</c:v>
                </c:pt>
                <c:pt idx="453">
                  <c:v>4.5680000000000003E-8</c:v>
                </c:pt>
                <c:pt idx="454">
                  <c:v>4.552E-8</c:v>
                </c:pt>
                <c:pt idx="455">
                  <c:v>4.5440000000000002E-8</c:v>
                </c:pt>
                <c:pt idx="456">
                  <c:v>4.531E-8</c:v>
                </c:pt>
                <c:pt idx="457">
                  <c:v>4.5270000000000001E-8</c:v>
                </c:pt>
                <c:pt idx="458">
                  <c:v>4.5190000000000003E-8</c:v>
                </c:pt>
                <c:pt idx="459">
                  <c:v>4.503E-8</c:v>
                </c:pt>
                <c:pt idx="460">
                  <c:v>4.4910000000000003E-8</c:v>
                </c:pt>
                <c:pt idx="461">
                  <c:v>4.4910000000000003E-8</c:v>
                </c:pt>
                <c:pt idx="462">
                  <c:v>4.4829999999999998E-8</c:v>
                </c:pt>
                <c:pt idx="463">
                  <c:v>4.4700000000000003E-8</c:v>
                </c:pt>
                <c:pt idx="464">
                  <c:v>4.454E-8</c:v>
                </c:pt>
                <c:pt idx="465">
                  <c:v>4.4460000000000002E-8</c:v>
                </c:pt>
                <c:pt idx="466">
                  <c:v>4.4339999999999999E-8</c:v>
                </c:pt>
                <c:pt idx="467">
                  <c:v>4.43E-8</c:v>
                </c:pt>
                <c:pt idx="468">
                  <c:v>4.4180000000000003E-8</c:v>
                </c:pt>
                <c:pt idx="469">
                  <c:v>4.4139999999999997E-8</c:v>
                </c:pt>
                <c:pt idx="470">
                  <c:v>4.3980000000000001E-8</c:v>
                </c:pt>
                <c:pt idx="471">
                  <c:v>4.3910000000000001E-8</c:v>
                </c:pt>
                <c:pt idx="472">
                  <c:v>4.3789999999999997E-8</c:v>
                </c:pt>
                <c:pt idx="473">
                  <c:v>4.367E-8</c:v>
                </c:pt>
                <c:pt idx="474">
                  <c:v>4.3630000000000001E-8</c:v>
                </c:pt>
                <c:pt idx="475">
                  <c:v>4.3509999999999997E-8</c:v>
                </c:pt>
                <c:pt idx="476">
                  <c:v>4.3359999999999999E-8</c:v>
                </c:pt>
                <c:pt idx="477">
                  <c:v>4.332E-8</c:v>
                </c:pt>
                <c:pt idx="478">
                  <c:v>4.3240000000000002E-8</c:v>
                </c:pt>
                <c:pt idx="479">
                  <c:v>4.3280000000000001E-8</c:v>
                </c:pt>
                <c:pt idx="480">
                  <c:v>4.3079999999999999E-8</c:v>
                </c:pt>
                <c:pt idx="481">
                  <c:v>4.3000000000000001E-8</c:v>
                </c:pt>
                <c:pt idx="482">
                  <c:v>4.2930000000000001E-8</c:v>
                </c:pt>
                <c:pt idx="483">
                  <c:v>4.2769999999999999E-8</c:v>
                </c:pt>
                <c:pt idx="484">
                  <c:v>4.2739999999999998E-8</c:v>
                </c:pt>
                <c:pt idx="485">
                  <c:v>4.262E-8</c:v>
                </c:pt>
                <c:pt idx="486">
                  <c:v>4.2540000000000002E-8</c:v>
                </c:pt>
                <c:pt idx="487">
                  <c:v>4.2429999999999997E-8</c:v>
                </c:pt>
                <c:pt idx="488">
                  <c:v>4.2389999999999998E-8</c:v>
                </c:pt>
                <c:pt idx="489">
                  <c:v>4.224E-8</c:v>
                </c:pt>
                <c:pt idx="490">
                  <c:v>4.2160000000000002E-8</c:v>
                </c:pt>
                <c:pt idx="491">
                  <c:v>4.2050000000000003E-8</c:v>
                </c:pt>
                <c:pt idx="492">
                  <c:v>4.2009999999999997E-8</c:v>
                </c:pt>
                <c:pt idx="493">
                  <c:v>4.1859999999999999E-8</c:v>
                </c:pt>
                <c:pt idx="494">
                  <c:v>4.182E-8</c:v>
                </c:pt>
                <c:pt idx="495">
                  <c:v>4.1710000000000001E-8</c:v>
                </c:pt>
                <c:pt idx="496">
                  <c:v>4.1710000000000001E-8</c:v>
                </c:pt>
                <c:pt idx="497">
                  <c:v>4.1600000000000002E-8</c:v>
                </c:pt>
                <c:pt idx="498">
                  <c:v>4.1519999999999997E-8</c:v>
                </c:pt>
                <c:pt idx="499">
                  <c:v>4.1409999999999998E-8</c:v>
                </c:pt>
                <c:pt idx="500">
                  <c:v>4.1409999999999998E-8</c:v>
                </c:pt>
                <c:pt idx="501">
                  <c:v>4.1299999999999999E-8</c:v>
                </c:pt>
                <c:pt idx="502">
                  <c:v>4.119E-8</c:v>
                </c:pt>
                <c:pt idx="503">
                  <c:v>4.119E-8</c:v>
                </c:pt>
                <c:pt idx="504">
                  <c:v>4.1000000000000003E-8</c:v>
                </c:pt>
                <c:pt idx="505">
                  <c:v>4.0959999999999998E-8</c:v>
                </c:pt>
                <c:pt idx="506">
                  <c:v>4.0959999999999998E-8</c:v>
                </c:pt>
                <c:pt idx="507">
                  <c:v>4.0889999999999998E-8</c:v>
                </c:pt>
                <c:pt idx="508">
                  <c:v>4.0849999999999999E-8</c:v>
                </c:pt>
                <c:pt idx="509">
                  <c:v>4.0779999999999999E-8</c:v>
                </c:pt>
                <c:pt idx="510">
                  <c:v>4.0709999999999999E-8</c:v>
                </c:pt>
                <c:pt idx="511">
                  <c:v>4.0560000000000001E-8</c:v>
                </c:pt>
                <c:pt idx="512">
                  <c:v>4.0560000000000001E-8</c:v>
                </c:pt>
                <c:pt idx="513">
                  <c:v>4.0490000000000001E-8</c:v>
                </c:pt>
                <c:pt idx="514">
                  <c:v>4.0450000000000002E-8</c:v>
                </c:pt>
                <c:pt idx="515">
                  <c:v>4.0340000000000003E-8</c:v>
                </c:pt>
                <c:pt idx="516">
                  <c:v>4.0310000000000002E-8</c:v>
                </c:pt>
                <c:pt idx="517">
                  <c:v>4.0270000000000003E-8</c:v>
                </c:pt>
                <c:pt idx="518">
                  <c:v>4.0119999999999998E-8</c:v>
                </c:pt>
                <c:pt idx="519">
                  <c:v>4.0049999999999998E-8</c:v>
                </c:pt>
                <c:pt idx="520">
                  <c:v>3.9979999999999998E-8</c:v>
                </c:pt>
                <c:pt idx="521">
                  <c:v>3.9909999999999998E-8</c:v>
                </c:pt>
                <c:pt idx="522">
                  <c:v>3.9869999999999999E-8</c:v>
                </c:pt>
                <c:pt idx="523">
                  <c:v>3.9769999999999998E-8</c:v>
                </c:pt>
                <c:pt idx="524">
                  <c:v>3.9659999999999999E-8</c:v>
                </c:pt>
                <c:pt idx="525">
                  <c:v>3.9659999999999999E-8</c:v>
                </c:pt>
                <c:pt idx="526">
                  <c:v>3.955E-8</c:v>
                </c:pt>
                <c:pt idx="527">
                  <c:v>3.9449999999999999E-8</c:v>
                </c:pt>
                <c:pt idx="528">
                  <c:v>3.9449999999999999E-8</c:v>
                </c:pt>
                <c:pt idx="529">
                  <c:v>3.9449999999999999E-8</c:v>
                </c:pt>
                <c:pt idx="530">
                  <c:v>3.927E-8</c:v>
                </c:pt>
                <c:pt idx="531">
                  <c:v>3.9160000000000001E-8</c:v>
                </c:pt>
                <c:pt idx="532">
                  <c:v>3.9160000000000001E-8</c:v>
                </c:pt>
                <c:pt idx="533">
                  <c:v>3.9020000000000001E-8</c:v>
                </c:pt>
                <c:pt idx="534">
                  <c:v>3.8950000000000001E-8</c:v>
                </c:pt>
                <c:pt idx="535">
                  <c:v>3.8950000000000001E-8</c:v>
                </c:pt>
                <c:pt idx="536">
                  <c:v>3.8810000000000001E-8</c:v>
                </c:pt>
                <c:pt idx="537">
                  <c:v>3.8810000000000001E-8</c:v>
                </c:pt>
                <c:pt idx="538">
                  <c:v>3.8710000000000001E-8</c:v>
                </c:pt>
                <c:pt idx="539">
                  <c:v>3.8600000000000002E-8</c:v>
                </c:pt>
                <c:pt idx="540">
                  <c:v>3.8530000000000002E-8</c:v>
                </c:pt>
                <c:pt idx="541">
                  <c:v>3.8500000000000001E-8</c:v>
                </c:pt>
                <c:pt idx="542">
                  <c:v>3.8430000000000001E-8</c:v>
                </c:pt>
                <c:pt idx="543">
                  <c:v>3.8360000000000001E-8</c:v>
                </c:pt>
                <c:pt idx="544">
                  <c:v>3.826E-8</c:v>
                </c:pt>
                <c:pt idx="545">
                  <c:v>3.8220000000000001E-8</c:v>
                </c:pt>
                <c:pt idx="546">
                  <c:v>3.812E-8</c:v>
                </c:pt>
                <c:pt idx="547">
                  <c:v>3.8080000000000001E-8</c:v>
                </c:pt>
                <c:pt idx="548">
                  <c:v>3.805E-8</c:v>
                </c:pt>
                <c:pt idx="549">
                  <c:v>3.7949999999999999E-8</c:v>
                </c:pt>
                <c:pt idx="550">
                  <c:v>3.784E-8</c:v>
                </c:pt>
                <c:pt idx="551">
                  <c:v>3.7779999999999998E-8</c:v>
                </c:pt>
                <c:pt idx="552">
                  <c:v>3.7609999999999997E-8</c:v>
                </c:pt>
                <c:pt idx="553">
                  <c:v>3.7639999999999998E-8</c:v>
                </c:pt>
                <c:pt idx="554">
                  <c:v>3.7539999999999997E-8</c:v>
                </c:pt>
                <c:pt idx="555">
                  <c:v>3.7469999999999997E-8</c:v>
                </c:pt>
                <c:pt idx="556">
                  <c:v>3.7440000000000003E-8</c:v>
                </c:pt>
                <c:pt idx="557">
                  <c:v>3.7300000000000003E-8</c:v>
                </c:pt>
                <c:pt idx="558">
                  <c:v>3.7240000000000001E-8</c:v>
                </c:pt>
                <c:pt idx="559">
                  <c:v>3.7200000000000002E-8</c:v>
                </c:pt>
                <c:pt idx="560">
                  <c:v>3.7170000000000001E-8</c:v>
                </c:pt>
                <c:pt idx="561">
                  <c:v>3.7100000000000001E-8</c:v>
                </c:pt>
                <c:pt idx="562">
                  <c:v>3.7030000000000001E-8</c:v>
                </c:pt>
                <c:pt idx="563">
                  <c:v>3.697E-8</c:v>
                </c:pt>
                <c:pt idx="564">
                  <c:v>3.693E-8</c:v>
                </c:pt>
                <c:pt idx="565">
                  <c:v>3.683E-8</c:v>
                </c:pt>
                <c:pt idx="566">
                  <c:v>3.6739999999999997E-8</c:v>
                </c:pt>
                <c:pt idx="567">
                  <c:v>3.6699999999999998E-8</c:v>
                </c:pt>
                <c:pt idx="568">
                  <c:v>3.6640000000000003E-8</c:v>
                </c:pt>
                <c:pt idx="569">
                  <c:v>3.6510000000000001E-8</c:v>
                </c:pt>
                <c:pt idx="570">
                  <c:v>3.6510000000000001E-8</c:v>
                </c:pt>
                <c:pt idx="571">
                  <c:v>3.6440000000000001E-8</c:v>
                </c:pt>
                <c:pt idx="572">
                  <c:v>3.6370000000000001E-8</c:v>
                </c:pt>
                <c:pt idx="573">
                  <c:v>3.6309999999999999E-8</c:v>
                </c:pt>
                <c:pt idx="574">
                  <c:v>3.6209999999999998E-8</c:v>
                </c:pt>
                <c:pt idx="575">
                  <c:v>3.6179999999999997E-8</c:v>
                </c:pt>
                <c:pt idx="576">
                  <c:v>3.6139999999999998E-8</c:v>
                </c:pt>
                <c:pt idx="577">
                  <c:v>3.6039999999999997E-8</c:v>
                </c:pt>
                <c:pt idx="578">
                  <c:v>3.6010000000000003E-8</c:v>
                </c:pt>
                <c:pt idx="579">
                  <c:v>3.5950000000000001E-8</c:v>
                </c:pt>
                <c:pt idx="580">
                  <c:v>3.585E-8</c:v>
                </c:pt>
                <c:pt idx="581">
                  <c:v>3.585E-8</c:v>
                </c:pt>
                <c:pt idx="582">
                  <c:v>3.5759999999999997E-8</c:v>
                </c:pt>
                <c:pt idx="583">
                  <c:v>3.5689999999999997E-8</c:v>
                </c:pt>
                <c:pt idx="584">
                  <c:v>3.5689999999999997E-8</c:v>
                </c:pt>
                <c:pt idx="585">
                  <c:v>3.5560000000000002E-8</c:v>
                </c:pt>
                <c:pt idx="586">
                  <c:v>3.5560000000000002E-8</c:v>
                </c:pt>
                <c:pt idx="587">
                  <c:v>3.5469999999999999E-8</c:v>
                </c:pt>
                <c:pt idx="588">
                  <c:v>3.5399999999999999E-8</c:v>
                </c:pt>
                <c:pt idx="589">
                  <c:v>3.5439999999999998E-8</c:v>
                </c:pt>
                <c:pt idx="590">
                  <c:v>3.5240000000000003E-8</c:v>
                </c:pt>
                <c:pt idx="591">
                  <c:v>3.5280000000000002E-8</c:v>
                </c:pt>
                <c:pt idx="592">
                  <c:v>3.5180000000000001E-8</c:v>
                </c:pt>
                <c:pt idx="593">
                  <c:v>3.508E-8</c:v>
                </c:pt>
                <c:pt idx="594">
                  <c:v>3.505E-8</c:v>
                </c:pt>
                <c:pt idx="595">
                  <c:v>3.4989999999999998E-8</c:v>
                </c:pt>
                <c:pt idx="596">
                  <c:v>3.4959999999999997E-8</c:v>
                </c:pt>
                <c:pt idx="597">
                  <c:v>3.4900000000000001E-8</c:v>
                </c:pt>
                <c:pt idx="598">
                  <c:v>3.4900000000000001E-8</c:v>
                </c:pt>
                <c:pt idx="599">
                  <c:v>3.477E-8</c:v>
                </c:pt>
                <c:pt idx="600">
                  <c:v>3.4709999999999998E-8</c:v>
                </c:pt>
                <c:pt idx="601">
                  <c:v>3.4650000000000003E-8</c:v>
                </c:pt>
                <c:pt idx="602">
                  <c:v>3.4590000000000001E-8</c:v>
                </c:pt>
                <c:pt idx="603">
                  <c:v>3.4550000000000002E-8</c:v>
                </c:pt>
                <c:pt idx="604">
                  <c:v>3.4550000000000002E-8</c:v>
                </c:pt>
                <c:pt idx="605">
                  <c:v>3.4429999999999998E-8</c:v>
                </c:pt>
                <c:pt idx="606">
                  <c:v>3.4429999999999998E-8</c:v>
                </c:pt>
                <c:pt idx="607">
                  <c:v>3.4399999999999997E-8</c:v>
                </c:pt>
                <c:pt idx="608">
                  <c:v>3.4340000000000002E-8</c:v>
                </c:pt>
                <c:pt idx="609">
                  <c:v>3.4270000000000002E-8</c:v>
                </c:pt>
                <c:pt idx="610">
                  <c:v>3.421E-8</c:v>
                </c:pt>
                <c:pt idx="611">
                  <c:v>3.4179999999999999E-8</c:v>
                </c:pt>
                <c:pt idx="612">
                  <c:v>3.4149999999999998E-8</c:v>
                </c:pt>
                <c:pt idx="613">
                  <c:v>3.4119999999999997E-8</c:v>
                </c:pt>
                <c:pt idx="614">
                  <c:v>3.4060000000000002E-8</c:v>
                </c:pt>
                <c:pt idx="615">
                  <c:v>3.4030000000000001E-8</c:v>
                </c:pt>
                <c:pt idx="616">
                  <c:v>3.4E-8</c:v>
                </c:pt>
                <c:pt idx="617">
                  <c:v>3.393E-8</c:v>
                </c:pt>
                <c:pt idx="618">
                  <c:v>3.3899999999999999E-8</c:v>
                </c:pt>
                <c:pt idx="619">
                  <c:v>3.3839999999999997E-8</c:v>
                </c:pt>
                <c:pt idx="620">
                  <c:v>3.3810000000000003E-8</c:v>
                </c:pt>
                <c:pt idx="621">
                  <c:v>3.372E-8</c:v>
                </c:pt>
                <c:pt idx="622">
                  <c:v>3.3689999999999999E-8</c:v>
                </c:pt>
                <c:pt idx="623">
                  <c:v>3.3659999999999998E-8</c:v>
                </c:pt>
                <c:pt idx="624">
                  <c:v>3.3629999999999997E-8</c:v>
                </c:pt>
                <c:pt idx="625">
                  <c:v>3.3570000000000002E-8</c:v>
                </c:pt>
                <c:pt idx="626">
                  <c:v>3.351E-8</c:v>
                </c:pt>
                <c:pt idx="627">
                  <c:v>3.3449999999999998E-8</c:v>
                </c:pt>
                <c:pt idx="628">
                  <c:v>3.3419999999999998E-8</c:v>
                </c:pt>
                <c:pt idx="629">
                  <c:v>3.3390000000000003E-8</c:v>
                </c:pt>
                <c:pt idx="630">
                  <c:v>3.3330000000000001E-8</c:v>
                </c:pt>
                <c:pt idx="631">
                  <c:v>3.3269999999999999E-8</c:v>
                </c:pt>
                <c:pt idx="632">
                  <c:v>3.3209999999999998E-8</c:v>
                </c:pt>
                <c:pt idx="633">
                  <c:v>3.3180000000000003E-8</c:v>
                </c:pt>
                <c:pt idx="634">
                  <c:v>3.3150000000000002E-8</c:v>
                </c:pt>
                <c:pt idx="635">
                  <c:v>3.3090000000000001E-8</c:v>
                </c:pt>
                <c:pt idx="636">
                  <c:v>3.3090000000000001E-8</c:v>
                </c:pt>
                <c:pt idx="637">
                  <c:v>3.3029999999999999E-8</c:v>
                </c:pt>
                <c:pt idx="638">
                  <c:v>3.2969999999999997E-8</c:v>
                </c:pt>
                <c:pt idx="639">
                  <c:v>3.2940000000000002E-8</c:v>
                </c:pt>
                <c:pt idx="640">
                  <c:v>3.285E-8</c:v>
                </c:pt>
                <c:pt idx="641">
                  <c:v>3.2880000000000001E-8</c:v>
                </c:pt>
                <c:pt idx="642">
                  <c:v>3.2800000000000003E-8</c:v>
                </c:pt>
                <c:pt idx="643">
                  <c:v>3.2819999999999999E-8</c:v>
                </c:pt>
                <c:pt idx="644">
                  <c:v>3.2770000000000002E-8</c:v>
                </c:pt>
                <c:pt idx="645">
                  <c:v>3.271E-8</c:v>
                </c:pt>
                <c:pt idx="646">
                  <c:v>3.271E-8</c:v>
                </c:pt>
                <c:pt idx="647">
                  <c:v>3.2649999999999998E-8</c:v>
                </c:pt>
                <c:pt idx="648">
                  <c:v>3.2649999999999998E-8</c:v>
                </c:pt>
                <c:pt idx="649">
                  <c:v>3.2590000000000003E-8</c:v>
                </c:pt>
                <c:pt idx="650">
                  <c:v>3.25E-8</c:v>
                </c:pt>
                <c:pt idx="651">
                  <c:v>3.25E-8</c:v>
                </c:pt>
                <c:pt idx="652">
                  <c:v>3.2439999999999998E-8</c:v>
                </c:pt>
                <c:pt idx="653">
                  <c:v>3.2390000000000001E-8</c:v>
                </c:pt>
                <c:pt idx="654">
                  <c:v>3.236E-8</c:v>
                </c:pt>
                <c:pt idx="655">
                  <c:v>3.2299999999999998E-8</c:v>
                </c:pt>
                <c:pt idx="656">
                  <c:v>3.2299999999999998E-8</c:v>
                </c:pt>
                <c:pt idx="657">
                  <c:v>3.2269999999999997E-8</c:v>
                </c:pt>
                <c:pt idx="658">
                  <c:v>3.2210000000000002E-8</c:v>
                </c:pt>
                <c:pt idx="659">
                  <c:v>3.2180000000000001E-8</c:v>
                </c:pt>
                <c:pt idx="660">
                  <c:v>3.215E-8</c:v>
                </c:pt>
                <c:pt idx="661">
                  <c:v>3.2089999999999998E-8</c:v>
                </c:pt>
                <c:pt idx="662">
                  <c:v>3.2030000000000003E-8</c:v>
                </c:pt>
                <c:pt idx="663">
                  <c:v>3.2030000000000003E-8</c:v>
                </c:pt>
                <c:pt idx="664">
                  <c:v>3.1979999999999999E-8</c:v>
                </c:pt>
                <c:pt idx="665">
                  <c:v>3.1979999999999999E-8</c:v>
                </c:pt>
                <c:pt idx="666">
                  <c:v>3.1860000000000002E-8</c:v>
                </c:pt>
                <c:pt idx="667">
                  <c:v>3.1860000000000002E-8</c:v>
                </c:pt>
                <c:pt idx="668">
                  <c:v>3.1779999999999997E-8</c:v>
                </c:pt>
                <c:pt idx="669">
                  <c:v>3.1779999999999997E-8</c:v>
                </c:pt>
                <c:pt idx="670">
                  <c:v>3.1750000000000003E-8</c:v>
                </c:pt>
                <c:pt idx="671">
                  <c:v>3.1750000000000003E-8</c:v>
                </c:pt>
                <c:pt idx="672">
                  <c:v>3.1610000000000003E-8</c:v>
                </c:pt>
                <c:pt idx="673">
                  <c:v>3.166E-8</c:v>
                </c:pt>
                <c:pt idx="674">
                  <c:v>3.1580000000000002E-8</c:v>
                </c:pt>
                <c:pt idx="675">
                  <c:v>3.1580000000000002E-8</c:v>
                </c:pt>
                <c:pt idx="676">
                  <c:v>3.1489999999999999E-8</c:v>
                </c:pt>
                <c:pt idx="677">
                  <c:v>3.1440000000000002E-8</c:v>
                </c:pt>
                <c:pt idx="678">
                  <c:v>3.1410000000000001E-8</c:v>
                </c:pt>
                <c:pt idx="679">
                  <c:v>3.1410000000000001E-8</c:v>
                </c:pt>
                <c:pt idx="680">
                  <c:v>3.1349999999999999E-8</c:v>
                </c:pt>
                <c:pt idx="681">
                  <c:v>3.1319999999999999E-8</c:v>
                </c:pt>
                <c:pt idx="682">
                  <c:v>3.1270000000000001E-8</c:v>
                </c:pt>
                <c:pt idx="683">
                  <c:v>3.1270000000000001E-8</c:v>
                </c:pt>
                <c:pt idx="684">
                  <c:v>3.121E-8</c:v>
                </c:pt>
                <c:pt idx="685">
                  <c:v>3.1149999999999998E-8</c:v>
                </c:pt>
                <c:pt idx="686">
                  <c:v>3.107E-8</c:v>
                </c:pt>
                <c:pt idx="687">
                  <c:v>3.107E-8</c:v>
                </c:pt>
                <c:pt idx="688">
                  <c:v>3.0979999999999997E-8</c:v>
                </c:pt>
                <c:pt idx="689">
                  <c:v>3.0979999999999997E-8</c:v>
                </c:pt>
                <c:pt idx="690">
                  <c:v>3.0960000000000001E-8</c:v>
                </c:pt>
                <c:pt idx="691">
                  <c:v>3.093E-8</c:v>
                </c:pt>
                <c:pt idx="692">
                  <c:v>3.0820000000000001E-8</c:v>
                </c:pt>
                <c:pt idx="693">
                  <c:v>3.0850000000000002E-8</c:v>
                </c:pt>
                <c:pt idx="694">
                  <c:v>3.0820000000000001E-8</c:v>
                </c:pt>
                <c:pt idx="695">
                  <c:v>3.0759999999999999E-8</c:v>
                </c:pt>
                <c:pt idx="696">
                  <c:v>3.0710000000000002E-8</c:v>
                </c:pt>
                <c:pt idx="697">
                  <c:v>3.0710000000000002E-8</c:v>
                </c:pt>
                <c:pt idx="698">
                  <c:v>3.0629999999999997E-8</c:v>
                </c:pt>
                <c:pt idx="699">
                  <c:v>3.0600000000000003E-8</c:v>
                </c:pt>
                <c:pt idx="700">
                  <c:v>3.0570000000000002E-8</c:v>
                </c:pt>
                <c:pt idx="701">
                  <c:v>3.0600000000000003E-8</c:v>
                </c:pt>
                <c:pt idx="702">
                  <c:v>3.0540000000000001E-8</c:v>
                </c:pt>
                <c:pt idx="703">
                  <c:v>3.0460000000000003E-8</c:v>
                </c:pt>
                <c:pt idx="704">
                  <c:v>3.0489999999999997E-8</c:v>
                </c:pt>
                <c:pt idx="705">
                  <c:v>3.044E-8</c:v>
                </c:pt>
                <c:pt idx="706">
                  <c:v>3.0379999999999998E-8</c:v>
                </c:pt>
                <c:pt idx="707">
                  <c:v>3.0349999999999997E-8</c:v>
                </c:pt>
                <c:pt idx="708">
                  <c:v>3.0330000000000001E-8</c:v>
                </c:pt>
                <c:pt idx="709">
                  <c:v>3.0269999999999999E-8</c:v>
                </c:pt>
                <c:pt idx="710">
                  <c:v>3.0269999999999999E-8</c:v>
                </c:pt>
                <c:pt idx="711">
                  <c:v>3.0209999999999997E-8</c:v>
                </c:pt>
                <c:pt idx="712">
                  <c:v>3.016E-8</c:v>
                </c:pt>
                <c:pt idx="713">
                  <c:v>3.0190000000000001E-8</c:v>
                </c:pt>
                <c:pt idx="714">
                  <c:v>3.0129999999999999E-8</c:v>
                </c:pt>
                <c:pt idx="715">
                  <c:v>3.0080000000000002E-8</c:v>
                </c:pt>
                <c:pt idx="716">
                  <c:v>3.0080000000000002E-8</c:v>
                </c:pt>
                <c:pt idx="717">
                  <c:v>3.0050000000000001E-8</c:v>
                </c:pt>
                <c:pt idx="718">
                  <c:v>2.9999999999999997E-8</c:v>
                </c:pt>
                <c:pt idx="719">
                  <c:v>3.002E-8</c:v>
                </c:pt>
                <c:pt idx="720">
                  <c:v>3.0820000000000001E-8</c:v>
                </c:pt>
                <c:pt idx="721">
                  <c:v>3.0759999999999999E-8</c:v>
                </c:pt>
                <c:pt idx="722">
                  <c:v>3.0759999999999999E-8</c:v>
                </c:pt>
                <c:pt idx="723">
                  <c:v>3.065E-8</c:v>
                </c:pt>
                <c:pt idx="724">
                  <c:v>3.065E-8</c:v>
                </c:pt>
                <c:pt idx="725">
                  <c:v>3.0629999999999997E-8</c:v>
                </c:pt>
                <c:pt idx="726">
                  <c:v>3.0600000000000003E-8</c:v>
                </c:pt>
                <c:pt idx="727">
                  <c:v>3.0540000000000001E-8</c:v>
                </c:pt>
                <c:pt idx="728">
                  <c:v>3.0489999999999997E-8</c:v>
                </c:pt>
                <c:pt idx="729">
                  <c:v>3.0489999999999997E-8</c:v>
                </c:pt>
                <c:pt idx="730">
                  <c:v>3.0460000000000003E-8</c:v>
                </c:pt>
                <c:pt idx="731">
                  <c:v>3.044E-8</c:v>
                </c:pt>
                <c:pt idx="732">
                  <c:v>3.0349999999999997E-8</c:v>
                </c:pt>
                <c:pt idx="733">
                  <c:v>3.0330000000000001E-8</c:v>
                </c:pt>
                <c:pt idx="734">
                  <c:v>3.0330000000000001E-8</c:v>
                </c:pt>
                <c:pt idx="735">
                  <c:v>3.0209999999999997E-8</c:v>
                </c:pt>
                <c:pt idx="736">
                  <c:v>3.0209999999999997E-8</c:v>
                </c:pt>
                <c:pt idx="737">
                  <c:v>3.0209999999999997E-8</c:v>
                </c:pt>
                <c:pt idx="738">
                  <c:v>3.0190000000000001E-8</c:v>
                </c:pt>
                <c:pt idx="739">
                  <c:v>3.0129999999999999E-8</c:v>
                </c:pt>
                <c:pt idx="740">
                  <c:v>3.0080000000000002E-8</c:v>
                </c:pt>
                <c:pt idx="741">
                  <c:v>3.002E-8</c:v>
                </c:pt>
                <c:pt idx="742">
                  <c:v>3.0050000000000001E-8</c:v>
                </c:pt>
                <c:pt idx="743">
                  <c:v>3.0080000000000002E-8</c:v>
                </c:pt>
                <c:pt idx="744">
                  <c:v>2.9999999999999997E-8</c:v>
                </c:pt>
                <c:pt idx="745">
                  <c:v>2.9940000000000002E-8</c:v>
                </c:pt>
                <c:pt idx="746">
                  <c:v>2.9970000000000003E-8</c:v>
                </c:pt>
                <c:pt idx="747">
                  <c:v>2.9840000000000001E-8</c:v>
                </c:pt>
                <c:pt idx="748">
                  <c:v>2.9840000000000001E-8</c:v>
                </c:pt>
                <c:pt idx="749">
                  <c:v>2.981E-8</c:v>
                </c:pt>
                <c:pt idx="750">
                  <c:v>2.9779999999999999E-8</c:v>
                </c:pt>
                <c:pt idx="751">
                  <c:v>2.976E-8</c:v>
                </c:pt>
                <c:pt idx="752">
                  <c:v>2.9679999999999998E-8</c:v>
                </c:pt>
                <c:pt idx="753">
                  <c:v>2.9729999999999999E-8</c:v>
                </c:pt>
                <c:pt idx="754">
                  <c:v>2.9729999999999999E-8</c:v>
                </c:pt>
                <c:pt idx="755">
                  <c:v>2.962E-8</c:v>
                </c:pt>
                <c:pt idx="756">
                  <c:v>2.962E-8</c:v>
                </c:pt>
                <c:pt idx="757">
                  <c:v>2.9569999999999999E-8</c:v>
                </c:pt>
                <c:pt idx="758">
                  <c:v>2.9539999999999998E-8</c:v>
                </c:pt>
                <c:pt idx="759">
                  <c:v>2.9569999999999999E-8</c:v>
                </c:pt>
                <c:pt idx="760">
                  <c:v>2.9519999999999999E-8</c:v>
                </c:pt>
                <c:pt idx="761">
                  <c:v>2.941E-8</c:v>
                </c:pt>
                <c:pt idx="762">
                  <c:v>2.9440000000000001E-8</c:v>
                </c:pt>
                <c:pt idx="763">
                  <c:v>2.941E-8</c:v>
                </c:pt>
                <c:pt idx="764">
                  <c:v>2.936E-8</c:v>
                </c:pt>
                <c:pt idx="765">
                  <c:v>2.9329999999999999E-8</c:v>
                </c:pt>
                <c:pt idx="766">
                  <c:v>2.9280000000000001E-8</c:v>
                </c:pt>
                <c:pt idx="767">
                  <c:v>2.922E-8</c:v>
                </c:pt>
                <c:pt idx="768">
                  <c:v>2.922E-8</c:v>
                </c:pt>
                <c:pt idx="769">
                  <c:v>2.92E-8</c:v>
                </c:pt>
                <c:pt idx="770">
                  <c:v>2.9140000000000002E-8</c:v>
                </c:pt>
                <c:pt idx="771">
                  <c:v>2.9119999999999999E-8</c:v>
                </c:pt>
                <c:pt idx="772">
                  <c:v>2.9119999999999999E-8</c:v>
                </c:pt>
                <c:pt idx="773">
                  <c:v>2.9040000000000001E-8</c:v>
                </c:pt>
                <c:pt idx="774">
                  <c:v>2.9040000000000001E-8</c:v>
                </c:pt>
                <c:pt idx="775">
                  <c:v>2.9040000000000001E-8</c:v>
                </c:pt>
                <c:pt idx="776">
                  <c:v>2.8930000000000002E-8</c:v>
                </c:pt>
                <c:pt idx="777">
                  <c:v>2.8930000000000002E-8</c:v>
                </c:pt>
                <c:pt idx="778">
                  <c:v>2.8930000000000002E-8</c:v>
                </c:pt>
                <c:pt idx="779">
                  <c:v>2.8880000000000001E-8</c:v>
                </c:pt>
                <c:pt idx="780">
                  <c:v>2.8859999999999998E-8</c:v>
                </c:pt>
                <c:pt idx="781">
                  <c:v>2.8810000000000001E-8</c:v>
                </c:pt>
                <c:pt idx="782">
                  <c:v>2.873E-8</c:v>
                </c:pt>
                <c:pt idx="783">
                  <c:v>2.873E-8</c:v>
                </c:pt>
                <c:pt idx="784">
                  <c:v>2.8699999999999999E-8</c:v>
                </c:pt>
                <c:pt idx="785">
                  <c:v>2.8699999999999999E-8</c:v>
                </c:pt>
                <c:pt idx="786">
                  <c:v>2.8649999999999998E-8</c:v>
                </c:pt>
                <c:pt idx="787">
                  <c:v>2.8649999999999998E-8</c:v>
                </c:pt>
                <c:pt idx="788">
                  <c:v>2.8579999999999999E-8</c:v>
                </c:pt>
                <c:pt idx="789">
                  <c:v>2.8550000000000001E-8</c:v>
                </c:pt>
                <c:pt idx="790">
                  <c:v>2.852E-8</c:v>
                </c:pt>
                <c:pt idx="791">
                  <c:v>2.85E-8</c:v>
                </c:pt>
                <c:pt idx="792">
                  <c:v>2.845E-8</c:v>
                </c:pt>
                <c:pt idx="793">
                  <c:v>2.84E-8</c:v>
                </c:pt>
                <c:pt idx="794">
                  <c:v>2.8340000000000001E-8</c:v>
                </c:pt>
                <c:pt idx="795">
                  <c:v>2.8340000000000001E-8</c:v>
                </c:pt>
                <c:pt idx="796">
                  <c:v>2.8290000000000001E-8</c:v>
                </c:pt>
                <c:pt idx="797">
                  <c:v>2.8270000000000001E-8</c:v>
                </c:pt>
                <c:pt idx="798">
                  <c:v>2.824E-8</c:v>
                </c:pt>
                <c:pt idx="799">
                  <c:v>2.819E-8</c:v>
                </c:pt>
                <c:pt idx="800">
                  <c:v>2.817E-8</c:v>
                </c:pt>
                <c:pt idx="801">
                  <c:v>2.817E-8</c:v>
                </c:pt>
                <c:pt idx="802">
                  <c:v>2.8110000000000002E-8</c:v>
                </c:pt>
                <c:pt idx="803">
                  <c:v>2.8110000000000002E-8</c:v>
                </c:pt>
                <c:pt idx="804">
                  <c:v>2.8040000000000002E-8</c:v>
                </c:pt>
                <c:pt idx="805">
                  <c:v>2.8060000000000001E-8</c:v>
                </c:pt>
                <c:pt idx="806">
                  <c:v>2.8010000000000001E-8</c:v>
                </c:pt>
                <c:pt idx="807">
                  <c:v>2.7940000000000001E-8</c:v>
                </c:pt>
                <c:pt idx="808">
                  <c:v>2.7940000000000001E-8</c:v>
                </c:pt>
                <c:pt idx="809">
                  <c:v>2.789E-8</c:v>
                </c:pt>
                <c:pt idx="810">
                  <c:v>2.789E-8</c:v>
                </c:pt>
                <c:pt idx="811">
                  <c:v>2.784E-8</c:v>
                </c:pt>
                <c:pt idx="812">
                  <c:v>2.7809999999999999E-8</c:v>
                </c:pt>
                <c:pt idx="813">
                  <c:v>2.7759999999999998E-8</c:v>
                </c:pt>
                <c:pt idx="814">
                  <c:v>2.7710000000000001E-8</c:v>
                </c:pt>
                <c:pt idx="815">
                  <c:v>2.7710000000000001E-8</c:v>
                </c:pt>
                <c:pt idx="816">
                  <c:v>2.7689999999999998E-8</c:v>
                </c:pt>
                <c:pt idx="817">
                  <c:v>2.7660000000000001E-8</c:v>
                </c:pt>
                <c:pt idx="818">
                  <c:v>2.761E-8</c:v>
                </c:pt>
                <c:pt idx="819">
                  <c:v>2.7640000000000001E-8</c:v>
                </c:pt>
                <c:pt idx="820">
                  <c:v>2.754E-8</c:v>
                </c:pt>
                <c:pt idx="821">
                  <c:v>2.7520000000000001E-8</c:v>
                </c:pt>
                <c:pt idx="822">
                  <c:v>2.7520000000000001E-8</c:v>
                </c:pt>
                <c:pt idx="823">
                  <c:v>2.747E-8</c:v>
                </c:pt>
                <c:pt idx="824">
                  <c:v>2.7389999999999999E-8</c:v>
                </c:pt>
                <c:pt idx="825">
                  <c:v>2.7339999999999999E-8</c:v>
                </c:pt>
                <c:pt idx="826">
                  <c:v>2.737E-8</c:v>
                </c:pt>
                <c:pt idx="827">
                  <c:v>2.7319999999999999E-8</c:v>
                </c:pt>
                <c:pt idx="828">
                  <c:v>2.7269999999999999E-8</c:v>
                </c:pt>
                <c:pt idx="829">
                  <c:v>2.7240000000000001E-8</c:v>
                </c:pt>
                <c:pt idx="830">
                  <c:v>2.7269999999999999E-8</c:v>
                </c:pt>
                <c:pt idx="831">
                  <c:v>2.7170000000000001E-8</c:v>
                </c:pt>
                <c:pt idx="832">
                  <c:v>2.7170000000000001E-8</c:v>
                </c:pt>
                <c:pt idx="833">
                  <c:v>2.7170000000000001E-8</c:v>
                </c:pt>
                <c:pt idx="834">
                  <c:v>2.714E-8</c:v>
                </c:pt>
                <c:pt idx="835">
                  <c:v>2.714E-8</c:v>
                </c:pt>
                <c:pt idx="836">
                  <c:v>2.702E-8</c:v>
                </c:pt>
                <c:pt idx="837">
                  <c:v>2.702E-8</c:v>
                </c:pt>
                <c:pt idx="838">
                  <c:v>2.707E-8</c:v>
                </c:pt>
                <c:pt idx="839">
                  <c:v>2.6969999999999999E-8</c:v>
                </c:pt>
                <c:pt idx="840">
                  <c:v>2.695E-8</c:v>
                </c:pt>
                <c:pt idx="841">
                  <c:v>2.695E-8</c:v>
                </c:pt>
                <c:pt idx="842">
                  <c:v>2.6919999999999999E-8</c:v>
                </c:pt>
                <c:pt idx="843">
                  <c:v>2.6899999999999999E-8</c:v>
                </c:pt>
                <c:pt idx="844">
                  <c:v>2.688E-8</c:v>
                </c:pt>
                <c:pt idx="845">
                  <c:v>2.6849999999999999E-8</c:v>
                </c:pt>
                <c:pt idx="846">
                  <c:v>2.6779999999999999E-8</c:v>
                </c:pt>
                <c:pt idx="847">
                  <c:v>2.6779999999999999E-8</c:v>
                </c:pt>
                <c:pt idx="848">
                  <c:v>2.6759999999999999E-8</c:v>
                </c:pt>
                <c:pt idx="849">
                  <c:v>2.6729999999999998E-8</c:v>
                </c:pt>
                <c:pt idx="850">
                  <c:v>2.6709999999999999E-8</c:v>
                </c:pt>
                <c:pt idx="851">
                  <c:v>2.6639999999999999E-8</c:v>
                </c:pt>
                <c:pt idx="852">
                  <c:v>2.6610000000000001E-8</c:v>
                </c:pt>
                <c:pt idx="853">
                  <c:v>2.6589999999999999E-8</c:v>
                </c:pt>
                <c:pt idx="854">
                  <c:v>2.6589999999999999E-8</c:v>
                </c:pt>
                <c:pt idx="855">
                  <c:v>2.6540000000000001E-8</c:v>
                </c:pt>
                <c:pt idx="856">
                  <c:v>2.6519999999999999E-8</c:v>
                </c:pt>
                <c:pt idx="857">
                  <c:v>2.6519999999999999E-8</c:v>
                </c:pt>
                <c:pt idx="858">
                  <c:v>2.6449999999999999E-8</c:v>
                </c:pt>
                <c:pt idx="859">
                  <c:v>2.6420000000000001E-8</c:v>
                </c:pt>
                <c:pt idx="860">
                  <c:v>2.6400000000000001E-8</c:v>
                </c:pt>
                <c:pt idx="861">
                  <c:v>2.6420000000000001E-8</c:v>
                </c:pt>
                <c:pt idx="862">
                  <c:v>2.6350000000000001E-8</c:v>
                </c:pt>
                <c:pt idx="863">
                  <c:v>2.6330000000000002E-8</c:v>
                </c:pt>
                <c:pt idx="864">
                  <c:v>2.6300000000000001E-8</c:v>
                </c:pt>
                <c:pt idx="865">
                  <c:v>2.6260000000000002E-8</c:v>
                </c:pt>
                <c:pt idx="866">
                  <c:v>2.6230000000000001E-8</c:v>
                </c:pt>
                <c:pt idx="867">
                  <c:v>2.618E-8</c:v>
                </c:pt>
                <c:pt idx="868">
                  <c:v>2.6160000000000001E-8</c:v>
                </c:pt>
                <c:pt idx="869">
                  <c:v>2.6210000000000001E-8</c:v>
                </c:pt>
                <c:pt idx="870">
                  <c:v>2.6140000000000001E-8</c:v>
                </c:pt>
                <c:pt idx="871">
                  <c:v>2.6140000000000001E-8</c:v>
                </c:pt>
                <c:pt idx="872">
                  <c:v>2.611E-8</c:v>
                </c:pt>
                <c:pt idx="873">
                  <c:v>2.611E-8</c:v>
                </c:pt>
                <c:pt idx="874">
                  <c:v>2.604E-8</c:v>
                </c:pt>
                <c:pt idx="875">
                  <c:v>2.604E-8</c:v>
                </c:pt>
                <c:pt idx="876">
                  <c:v>2.597E-8</c:v>
                </c:pt>
                <c:pt idx="877">
                  <c:v>2.597E-8</c:v>
                </c:pt>
                <c:pt idx="878">
                  <c:v>2.5950000000000001E-8</c:v>
                </c:pt>
                <c:pt idx="879">
                  <c:v>2.5880000000000001E-8</c:v>
                </c:pt>
                <c:pt idx="880">
                  <c:v>2.5880000000000001E-8</c:v>
                </c:pt>
                <c:pt idx="881">
                  <c:v>2.5860000000000001E-8</c:v>
                </c:pt>
                <c:pt idx="882">
                  <c:v>2.5880000000000001E-8</c:v>
                </c:pt>
                <c:pt idx="883">
                  <c:v>2.5810000000000001E-8</c:v>
                </c:pt>
                <c:pt idx="884">
                  <c:v>2.5790000000000001E-8</c:v>
                </c:pt>
                <c:pt idx="885">
                  <c:v>2.5790000000000001E-8</c:v>
                </c:pt>
                <c:pt idx="886">
                  <c:v>2.576E-8</c:v>
                </c:pt>
                <c:pt idx="887">
                  <c:v>2.5740000000000001E-8</c:v>
                </c:pt>
                <c:pt idx="888">
                  <c:v>2.569E-8</c:v>
                </c:pt>
                <c:pt idx="889">
                  <c:v>2.5650000000000001E-8</c:v>
                </c:pt>
                <c:pt idx="890">
                  <c:v>2.5670000000000001E-8</c:v>
                </c:pt>
                <c:pt idx="891">
                  <c:v>2.5650000000000001E-8</c:v>
                </c:pt>
                <c:pt idx="892">
                  <c:v>2.5559999999999999E-8</c:v>
                </c:pt>
                <c:pt idx="893">
                  <c:v>2.5580000000000001E-8</c:v>
                </c:pt>
                <c:pt idx="894">
                  <c:v>2.5580000000000001E-8</c:v>
                </c:pt>
                <c:pt idx="895">
                  <c:v>2.5559999999999999E-8</c:v>
                </c:pt>
                <c:pt idx="896">
                  <c:v>2.5489999999999999E-8</c:v>
                </c:pt>
                <c:pt idx="897">
                  <c:v>2.5489999999999999E-8</c:v>
                </c:pt>
                <c:pt idx="898">
                  <c:v>2.5440000000000001E-8</c:v>
                </c:pt>
                <c:pt idx="899">
                  <c:v>2.5419999999999999E-8</c:v>
                </c:pt>
                <c:pt idx="900">
                  <c:v>2.5399999999999999E-8</c:v>
                </c:pt>
                <c:pt idx="901">
                  <c:v>2.5370000000000002E-8</c:v>
                </c:pt>
                <c:pt idx="902">
                  <c:v>2.5279999999999999E-8</c:v>
                </c:pt>
                <c:pt idx="903">
                  <c:v>2.5279999999999999E-8</c:v>
                </c:pt>
                <c:pt idx="904">
                  <c:v>2.5279999999999999E-8</c:v>
                </c:pt>
                <c:pt idx="905">
                  <c:v>2.5279999999999999E-8</c:v>
                </c:pt>
                <c:pt idx="906">
                  <c:v>2.524E-8</c:v>
                </c:pt>
                <c:pt idx="907">
                  <c:v>2.5209999999999999E-8</c:v>
                </c:pt>
                <c:pt idx="908">
                  <c:v>2.5209999999999999E-8</c:v>
                </c:pt>
                <c:pt idx="909">
                  <c:v>2.517E-8</c:v>
                </c:pt>
                <c:pt idx="910">
                  <c:v>2.5139999999999999E-8</c:v>
                </c:pt>
                <c:pt idx="911">
                  <c:v>2.51E-8</c:v>
                </c:pt>
                <c:pt idx="912">
                  <c:v>2.5049999999999999E-8</c:v>
                </c:pt>
                <c:pt idx="913">
                  <c:v>2.5049999999999999E-8</c:v>
                </c:pt>
                <c:pt idx="914">
                  <c:v>2.503E-8</c:v>
                </c:pt>
                <c:pt idx="915">
                  <c:v>2.4979999999999999E-8</c:v>
                </c:pt>
                <c:pt idx="916">
                  <c:v>2.496E-8</c:v>
                </c:pt>
                <c:pt idx="917">
                  <c:v>2.494E-8</c:v>
                </c:pt>
                <c:pt idx="918">
                  <c:v>2.487E-8</c:v>
                </c:pt>
                <c:pt idx="919">
                  <c:v>2.487E-8</c:v>
                </c:pt>
                <c:pt idx="920">
                  <c:v>2.4850000000000001E-8</c:v>
                </c:pt>
                <c:pt idx="921">
                  <c:v>2.4830000000000001E-8</c:v>
                </c:pt>
                <c:pt idx="922">
                  <c:v>2.4850000000000001E-8</c:v>
                </c:pt>
                <c:pt idx="923">
                  <c:v>2.4760000000000001E-8</c:v>
                </c:pt>
                <c:pt idx="924">
                  <c:v>2.4760000000000001E-8</c:v>
                </c:pt>
                <c:pt idx="925">
                  <c:v>2.4719999999999999E-8</c:v>
                </c:pt>
                <c:pt idx="926">
                  <c:v>2.4699999999999999E-8</c:v>
                </c:pt>
                <c:pt idx="927">
                  <c:v>2.4649999999999999E-8</c:v>
                </c:pt>
                <c:pt idx="928">
                  <c:v>2.4669999999999999E-8</c:v>
                </c:pt>
                <c:pt idx="929">
                  <c:v>2.463E-8</c:v>
                </c:pt>
                <c:pt idx="930">
                  <c:v>2.454E-8</c:v>
                </c:pt>
                <c:pt idx="931">
                  <c:v>2.456E-8</c:v>
                </c:pt>
                <c:pt idx="932">
                  <c:v>2.456E-8</c:v>
                </c:pt>
                <c:pt idx="933">
                  <c:v>2.4520000000000001E-8</c:v>
                </c:pt>
                <c:pt idx="934">
                  <c:v>2.4500000000000001E-8</c:v>
                </c:pt>
                <c:pt idx="935">
                  <c:v>2.4500000000000001E-8</c:v>
                </c:pt>
                <c:pt idx="936">
                  <c:v>2.4430000000000001E-8</c:v>
                </c:pt>
                <c:pt idx="937">
                  <c:v>2.4430000000000001E-8</c:v>
                </c:pt>
                <c:pt idx="938">
                  <c:v>2.4369999999999999E-8</c:v>
                </c:pt>
                <c:pt idx="939">
                  <c:v>2.4340000000000002E-8</c:v>
                </c:pt>
                <c:pt idx="940">
                  <c:v>2.4299999999999999E-8</c:v>
                </c:pt>
                <c:pt idx="941">
                  <c:v>2.4319999999999999E-8</c:v>
                </c:pt>
                <c:pt idx="942">
                  <c:v>2.4229999999999999E-8</c:v>
                </c:pt>
                <c:pt idx="943">
                  <c:v>2.4229999999999999E-8</c:v>
                </c:pt>
                <c:pt idx="944">
                  <c:v>2.421E-8</c:v>
                </c:pt>
                <c:pt idx="945">
                  <c:v>2.421E-8</c:v>
                </c:pt>
                <c:pt idx="946">
                  <c:v>2.4170000000000001E-8</c:v>
                </c:pt>
                <c:pt idx="947">
                  <c:v>2.414E-8</c:v>
                </c:pt>
                <c:pt idx="948">
                  <c:v>2.414E-8</c:v>
                </c:pt>
                <c:pt idx="949">
                  <c:v>2.412E-8</c:v>
                </c:pt>
                <c:pt idx="950">
                  <c:v>2.4059999999999998E-8</c:v>
                </c:pt>
                <c:pt idx="951">
                  <c:v>2.4059999999999998E-8</c:v>
                </c:pt>
                <c:pt idx="952">
                  <c:v>2.4030000000000001E-8</c:v>
                </c:pt>
                <c:pt idx="953">
                  <c:v>2.3989999999999998E-8</c:v>
                </c:pt>
                <c:pt idx="954">
                  <c:v>2.3969999999999999E-8</c:v>
                </c:pt>
                <c:pt idx="955">
                  <c:v>2.391E-8</c:v>
                </c:pt>
                <c:pt idx="956">
                  <c:v>2.391E-8</c:v>
                </c:pt>
                <c:pt idx="957">
                  <c:v>2.386E-8</c:v>
                </c:pt>
                <c:pt idx="958">
                  <c:v>2.3890000000000001E-8</c:v>
                </c:pt>
                <c:pt idx="959">
                  <c:v>2.384E-8</c:v>
                </c:pt>
                <c:pt idx="960">
                  <c:v>2.3820000000000001E-8</c:v>
                </c:pt>
                <c:pt idx="961">
                  <c:v>2.3800000000000001E-8</c:v>
                </c:pt>
                <c:pt idx="962">
                  <c:v>2.3800000000000001E-8</c:v>
                </c:pt>
                <c:pt idx="963">
                  <c:v>2.3759999999999999E-8</c:v>
                </c:pt>
                <c:pt idx="964">
                  <c:v>2.3689999999999999E-8</c:v>
                </c:pt>
                <c:pt idx="965">
                  <c:v>2.365E-8</c:v>
                </c:pt>
                <c:pt idx="966">
                  <c:v>2.365E-8</c:v>
                </c:pt>
                <c:pt idx="967">
                  <c:v>2.3590000000000001E-8</c:v>
                </c:pt>
                <c:pt idx="968">
                  <c:v>2.3590000000000001E-8</c:v>
                </c:pt>
                <c:pt idx="969">
                  <c:v>2.3549999999999999E-8</c:v>
                </c:pt>
                <c:pt idx="970">
                  <c:v>2.3590000000000001E-8</c:v>
                </c:pt>
                <c:pt idx="971">
                  <c:v>2.3569999999999999E-8</c:v>
                </c:pt>
                <c:pt idx="972">
                  <c:v>2.3479999999999999E-8</c:v>
                </c:pt>
                <c:pt idx="973">
                  <c:v>2.3479999999999999E-8</c:v>
                </c:pt>
                <c:pt idx="974">
                  <c:v>2.346E-8</c:v>
                </c:pt>
                <c:pt idx="975">
                  <c:v>2.3380000000000002E-8</c:v>
                </c:pt>
                <c:pt idx="976">
                  <c:v>2.3359999999999999E-8</c:v>
                </c:pt>
                <c:pt idx="977">
                  <c:v>2.3339999999999999E-8</c:v>
                </c:pt>
                <c:pt idx="978">
                  <c:v>2.3339999999999999E-8</c:v>
                </c:pt>
                <c:pt idx="979">
                  <c:v>2.3339999999999999E-8</c:v>
                </c:pt>
                <c:pt idx="980">
                  <c:v>2.3289999999999999E-8</c:v>
                </c:pt>
                <c:pt idx="981">
                  <c:v>2.325E-8</c:v>
                </c:pt>
                <c:pt idx="982">
                  <c:v>2.325E-8</c:v>
                </c:pt>
                <c:pt idx="983">
                  <c:v>2.3210000000000001E-8</c:v>
                </c:pt>
                <c:pt idx="984">
                  <c:v>2.3169999999999998E-8</c:v>
                </c:pt>
                <c:pt idx="985">
                  <c:v>2.3169999999999998E-8</c:v>
                </c:pt>
                <c:pt idx="986">
                  <c:v>2.3140000000000001E-8</c:v>
                </c:pt>
                <c:pt idx="987">
                  <c:v>2.3120000000000001E-8</c:v>
                </c:pt>
                <c:pt idx="988">
                  <c:v>2.3120000000000001E-8</c:v>
                </c:pt>
                <c:pt idx="989">
                  <c:v>2.3059999999999999E-8</c:v>
                </c:pt>
                <c:pt idx="990">
                  <c:v>2.302E-8</c:v>
                </c:pt>
                <c:pt idx="991">
                  <c:v>2.3000000000000001E-8</c:v>
                </c:pt>
                <c:pt idx="992">
                  <c:v>2.3000000000000001E-8</c:v>
                </c:pt>
                <c:pt idx="993">
                  <c:v>2.2959999999999998E-8</c:v>
                </c:pt>
                <c:pt idx="994">
                  <c:v>2.2959999999999998E-8</c:v>
                </c:pt>
                <c:pt idx="995">
                  <c:v>2.2980000000000001E-8</c:v>
                </c:pt>
                <c:pt idx="996">
                  <c:v>2.2939999999999999E-8</c:v>
                </c:pt>
                <c:pt idx="997">
                  <c:v>2.288E-8</c:v>
                </c:pt>
                <c:pt idx="998">
                  <c:v>2.2919999999999999E-8</c:v>
                </c:pt>
                <c:pt idx="999">
                  <c:v>2.288E-8</c:v>
                </c:pt>
                <c:pt idx="1000">
                  <c:v>2.2849999999999999E-8</c:v>
                </c:pt>
                <c:pt idx="1001">
                  <c:v>2.283E-8</c:v>
                </c:pt>
                <c:pt idx="1002">
                  <c:v>2.2770000000000001E-8</c:v>
                </c:pt>
                <c:pt idx="1003">
                  <c:v>2.2790000000000001E-8</c:v>
                </c:pt>
                <c:pt idx="1004">
                  <c:v>2.2770000000000001E-8</c:v>
                </c:pt>
                <c:pt idx="1005">
                  <c:v>2.271E-8</c:v>
                </c:pt>
                <c:pt idx="1006">
                  <c:v>2.269E-8</c:v>
                </c:pt>
                <c:pt idx="1007">
                  <c:v>2.2670000000000001E-8</c:v>
                </c:pt>
                <c:pt idx="1008">
                  <c:v>2.2670000000000001E-8</c:v>
                </c:pt>
                <c:pt idx="1009">
                  <c:v>2.2650000000000001E-8</c:v>
                </c:pt>
                <c:pt idx="1010">
                  <c:v>2.2609999999999999E-8</c:v>
                </c:pt>
                <c:pt idx="1011">
                  <c:v>2.2609999999999999E-8</c:v>
                </c:pt>
                <c:pt idx="1012">
                  <c:v>2.257E-8</c:v>
                </c:pt>
                <c:pt idx="1013">
                  <c:v>2.2530000000000001E-8</c:v>
                </c:pt>
                <c:pt idx="1014">
                  <c:v>2.2530000000000001E-8</c:v>
                </c:pt>
                <c:pt idx="1015">
                  <c:v>2.2510000000000001E-8</c:v>
                </c:pt>
                <c:pt idx="1016">
                  <c:v>2.2469999999999999E-8</c:v>
                </c:pt>
                <c:pt idx="1017">
                  <c:v>2.2469999999999999E-8</c:v>
                </c:pt>
                <c:pt idx="1018">
                  <c:v>2.2390000000000001E-8</c:v>
                </c:pt>
                <c:pt idx="1019">
                  <c:v>2.2390000000000001E-8</c:v>
                </c:pt>
                <c:pt idx="1020">
                  <c:v>2.2350000000000002E-8</c:v>
                </c:pt>
                <c:pt idx="1021">
                  <c:v>2.2309999999999999E-8</c:v>
                </c:pt>
                <c:pt idx="1022">
                  <c:v>2.229E-8</c:v>
                </c:pt>
                <c:pt idx="1023">
                  <c:v>2.227E-8</c:v>
                </c:pt>
                <c:pt idx="1024">
                  <c:v>2.2230000000000001E-8</c:v>
                </c:pt>
                <c:pt idx="1025">
                  <c:v>2.2209999999999998E-8</c:v>
                </c:pt>
                <c:pt idx="1026">
                  <c:v>2.2189999999999999E-8</c:v>
                </c:pt>
                <c:pt idx="1027">
                  <c:v>2.215E-8</c:v>
                </c:pt>
                <c:pt idx="1028">
                  <c:v>2.215E-8</c:v>
                </c:pt>
                <c:pt idx="1029">
                  <c:v>2.2110000000000001E-8</c:v>
                </c:pt>
                <c:pt idx="1030">
                  <c:v>2.2110000000000001E-8</c:v>
                </c:pt>
                <c:pt idx="1031">
                  <c:v>2.206E-8</c:v>
                </c:pt>
                <c:pt idx="1032">
                  <c:v>2.2020000000000001E-8</c:v>
                </c:pt>
                <c:pt idx="1033">
                  <c:v>2.1999999999999998E-8</c:v>
                </c:pt>
                <c:pt idx="1034">
                  <c:v>2.1999999999999998E-8</c:v>
                </c:pt>
                <c:pt idx="1035">
                  <c:v>2.1959999999999999E-8</c:v>
                </c:pt>
                <c:pt idx="1036">
                  <c:v>2.1929999999999999E-8</c:v>
                </c:pt>
                <c:pt idx="1037">
                  <c:v>2.1929999999999999E-8</c:v>
                </c:pt>
                <c:pt idx="1038">
                  <c:v>2.1909999999999999E-8</c:v>
                </c:pt>
                <c:pt idx="1039">
                  <c:v>2.187E-8</c:v>
                </c:pt>
                <c:pt idx="1040">
                  <c:v>2.185E-8</c:v>
                </c:pt>
                <c:pt idx="1041">
                  <c:v>2.185E-8</c:v>
                </c:pt>
                <c:pt idx="1042">
                  <c:v>2.1810000000000001E-8</c:v>
                </c:pt>
                <c:pt idx="1043">
                  <c:v>2.1830000000000001E-8</c:v>
                </c:pt>
                <c:pt idx="1044">
                  <c:v>2.1789999999999999E-8</c:v>
                </c:pt>
                <c:pt idx="1045">
                  <c:v>2.175E-8</c:v>
                </c:pt>
                <c:pt idx="1046">
                  <c:v>2.173E-8</c:v>
                </c:pt>
                <c:pt idx="1047">
                  <c:v>2.1670000000000001E-8</c:v>
                </c:pt>
                <c:pt idx="1048">
                  <c:v>2.1710000000000001E-8</c:v>
                </c:pt>
                <c:pt idx="1049">
                  <c:v>2.1710000000000001E-8</c:v>
                </c:pt>
                <c:pt idx="1050">
                  <c:v>2.1670000000000001E-8</c:v>
                </c:pt>
                <c:pt idx="1051">
                  <c:v>2.1670000000000001E-8</c:v>
                </c:pt>
                <c:pt idx="1052">
                  <c:v>2.1670000000000001E-8</c:v>
                </c:pt>
                <c:pt idx="1053">
                  <c:v>2.1640000000000001E-8</c:v>
                </c:pt>
                <c:pt idx="1054">
                  <c:v>2.1640000000000001E-8</c:v>
                </c:pt>
                <c:pt idx="1055">
                  <c:v>2.1600000000000002E-8</c:v>
                </c:pt>
                <c:pt idx="1056">
                  <c:v>2.1579999999999999E-8</c:v>
                </c:pt>
                <c:pt idx="1057">
                  <c:v>2.1579999999999999E-8</c:v>
                </c:pt>
                <c:pt idx="1058">
                  <c:v>2.1559999999999999E-8</c:v>
                </c:pt>
                <c:pt idx="1059">
                  <c:v>2.1559999999999999E-8</c:v>
                </c:pt>
                <c:pt idx="1060">
                  <c:v>2.154E-8</c:v>
                </c:pt>
                <c:pt idx="1061">
                  <c:v>2.1500000000000001E-8</c:v>
                </c:pt>
                <c:pt idx="1062">
                  <c:v>2.1500000000000001E-8</c:v>
                </c:pt>
                <c:pt idx="1063">
                  <c:v>2.1500000000000001E-8</c:v>
                </c:pt>
                <c:pt idx="1064">
                  <c:v>2.1460000000000002E-8</c:v>
                </c:pt>
                <c:pt idx="1065">
                  <c:v>2.1419999999999999E-8</c:v>
                </c:pt>
                <c:pt idx="1066">
                  <c:v>2.1439999999999999E-8</c:v>
                </c:pt>
                <c:pt idx="1067">
                  <c:v>2.14E-8</c:v>
                </c:pt>
                <c:pt idx="1068">
                  <c:v>2.1419999999999999E-8</c:v>
                </c:pt>
                <c:pt idx="1069">
                  <c:v>2.138E-8</c:v>
                </c:pt>
                <c:pt idx="1070">
                  <c:v>2.1360000000000001E-8</c:v>
                </c:pt>
                <c:pt idx="1071">
                  <c:v>2.1360000000000001E-8</c:v>
                </c:pt>
                <c:pt idx="1072">
                  <c:v>2.1349999999999999E-8</c:v>
                </c:pt>
                <c:pt idx="1073">
                  <c:v>2.1290000000000001E-8</c:v>
                </c:pt>
                <c:pt idx="1074">
                  <c:v>2.1290000000000001E-8</c:v>
                </c:pt>
                <c:pt idx="1075">
                  <c:v>2.1270000000000001E-8</c:v>
                </c:pt>
                <c:pt idx="1076">
                  <c:v>2.1270000000000001E-8</c:v>
                </c:pt>
                <c:pt idx="1077">
                  <c:v>2.1209999999999999E-8</c:v>
                </c:pt>
                <c:pt idx="1078">
                  <c:v>2.1229999999999999E-8</c:v>
                </c:pt>
                <c:pt idx="1079">
                  <c:v>2.119E-8</c:v>
                </c:pt>
                <c:pt idx="1080">
                  <c:v>2.117E-8</c:v>
                </c:pt>
                <c:pt idx="1081">
                  <c:v>2.117E-8</c:v>
                </c:pt>
                <c:pt idx="1082">
                  <c:v>2.1109999999999998E-8</c:v>
                </c:pt>
                <c:pt idx="1083">
                  <c:v>2.1109999999999998E-8</c:v>
                </c:pt>
                <c:pt idx="1084">
                  <c:v>2.1069999999999999E-8</c:v>
                </c:pt>
                <c:pt idx="1085">
                  <c:v>2.1060000000000001E-8</c:v>
                </c:pt>
                <c:pt idx="1086">
                  <c:v>2.1089999999999999E-8</c:v>
                </c:pt>
                <c:pt idx="1087">
                  <c:v>2.1039999999999998E-8</c:v>
                </c:pt>
                <c:pt idx="1088">
                  <c:v>2.1019999999999999E-8</c:v>
                </c:pt>
                <c:pt idx="1089">
                  <c:v>2.0999999999999999E-8</c:v>
                </c:pt>
                <c:pt idx="1090">
                  <c:v>2.0940000000000001E-8</c:v>
                </c:pt>
                <c:pt idx="1091">
                  <c:v>2.0940000000000001E-8</c:v>
                </c:pt>
                <c:pt idx="1092">
                  <c:v>2.0920000000000001E-8</c:v>
                </c:pt>
                <c:pt idx="1093">
                  <c:v>2.0920000000000001E-8</c:v>
                </c:pt>
                <c:pt idx="1094">
                  <c:v>2.089E-8</c:v>
                </c:pt>
                <c:pt idx="1095">
                  <c:v>2.0870000000000001E-8</c:v>
                </c:pt>
                <c:pt idx="1096">
                  <c:v>2.0870000000000001E-8</c:v>
                </c:pt>
                <c:pt idx="1097">
                  <c:v>2.0829999999999999E-8</c:v>
                </c:pt>
                <c:pt idx="1098">
                  <c:v>2.0809999999999999E-8</c:v>
                </c:pt>
                <c:pt idx="1099">
                  <c:v>2.0809999999999999E-8</c:v>
                </c:pt>
                <c:pt idx="1100">
                  <c:v>2.0759999999999999E-8</c:v>
                </c:pt>
                <c:pt idx="1101">
                  <c:v>2.0759999999999999E-8</c:v>
                </c:pt>
                <c:pt idx="1102">
                  <c:v>2.0759999999999999E-8</c:v>
                </c:pt>
                <c:pt idx="1103">
                  <c:v>2.072E-8</c:v>
                </c:pt>
                <c:pt idx="1104">
                  <c:v>2.072E-8</c:v>
                </c:pt>
                <c:pt idx="1105">
                  <c:v>2.07E-8</c:v>
                </c:pt>
                <c:pt idx="1106">
                  <c:v>2.0660000000000001E-8</c:v>
                </c:pt>
                <c:pt idx="1107">
                  <c:v>2.0660000000000001E-8</c:v>
                </c:pt>
                <c:pt idx="1108">
                  <c:v>2.063E-8</c:v>
                </c:pt>
                <c:pt idx="1109">
                  <c:v>2.065E-8</c:v>
                </c:pt>
                <c:pt idx="1110">
                  <c:v>2.0610000000000001E-8</c:v>
                </c:pt>
                <c:pt idx="1111">
                  <c:v>2.0570000000000002E-8</c:v>
                </c:pt>
                <c:pt idx="1112">
                  <c:v>2.0549999999999999E-8</c:v>
                </c:pt>
                <c:pt idx="1113">
                  <c:v>2.0529999999999999E-8</c:v>
                </c:pt>
                <c:pt idx="1114">
                  <c:v>2.0500000000000002E-8</c:v>
                </c:pt>
                <c:pt idx="1115">
                  <c:v>2.0520000000000001E-8</c:v>
                </c:pt>
                <c:pt idx="1116">
                  <c:v>2.0479999999999999E-8</c:v>
                </c:pt>
                <c:pt idx="1117">
                  <c:v>2.0479999999999999E-8</c:v>
                </c:pt>
                <c:pt idx="1118">
                  <c:v>2.0459999999999999E-8</c:v>
                </c:pt>
                <c:pt idx="1119">
                  <c:v>2.044E-8</c:v>
                </c:pt>
                <c:pt idx="1120">
                  <c:v>2.0389999999999999E-8</c:v>
                </c:pt>
                <c:pt idx="1121">
                  <c:v>2.0389999999999999E-8</c:v>
                </c:pt>
                <c:pt idx="1122">
                  <c:v>2.037E-8</c:v>
                </c:pt>
                <c:pt idx="1123">
                  <c:v>2.035E-8</c:v>
                </c:pt>
                <c:pt idx="1124">
                  <c:v>2.037E-8</c:v>
                </c:pt>
                <c:pt idx="1125">
                  <c:v>2.0310000000000001E-8</c:v>
                </c:pt>
                <c:pt idx="1126">
                  <c:v>2.0310000000000001E-8</c:v>
                </c:pt>
                <c:pt idx="1127">
                  <c:v>2.028E-8</c:v>
                </c:pt>
                <c:pt idx="1128">
                  <c:v>2.028E-8</c:v>
                </c:pt>
                <c:pt idx="1129">
                  <c:v>2.0260000000000001E-8</c:v>
                </c:pt>
                <c:pt idx="1130">
                  <c:v>2.0240000000000001E-8</c:v>
                </c:pt>
                <c:pt idx="1131">
                  <c:v>2.0199999999999999E-8</c:v>
                </c:pt>
                <c:pt idx="1132">
                  <c:v>2.0199999999999999E-8</c:v>
                </c:pt>
                <c:pt idx="1133">
                  <c:v>2.0170000000000001E-8</c:v>
                </c:pt>
                <c:pt idx="1134">
                  <c:v>2.0170000000000001E-8</c:v>
                </c:pt>
                <c:pt idx="1135">
                  <c:v>2.0129999999999999E-8</c:v>
                </c:pt>
                <c:pt idx="1136">
                  <c:v>2.0129999999999999E-8</c:v>
                </c:pt>
                <c:pt idx="1137">
                  <c:v>2.009E-8</c:v>
                </c:pt>
                <c:pt idx="1138">
                  <c:v>2.007E-8</c:v>
                </c:pt>
                <c:pt idx="1139">
                  <c:v>2.0039999999999999E-8</c:v>
                </c:pt>
                <c:pt idx="1140">
                  <c:v>2.0039999999999999E-8</c:v>
                </c:pt>
                <c:pt idx="1141">
                  <c:v>2.002E-8</c:v>
                </c:pt>
                <c:pt idx="1142">
                  <c:v>2.002E-8</c:v>
                </c:pt>
                <c:pt idx="1143">
                  <c:v>1.9980000000000001E-8</c:v>
                </c:pt>
                <c:pt idx="1144">
                  <c:v>1.9980000000000001E-8</c:v>
                </c:pt>
                <c:pt idx="1145">
                  <c:v>1.993E-8</c:v>
                </c:pt>
                <c:pt idx="1146">
                  <c:v>1.9890000000000001E-8</c:v>
                </c:pt>
                <c:pt idx="1147">
                  <c:v>1.988E-8</c:v>
                </c:pt>
                <c:pt idx="1148">
                  <c:v>1.9840000000000001E-8</c:v>
                </c:pt>
                <c:pt idx="1149">
                  <c:v>1.9840000000000001E-8</c:v>
                </c:pt>
                <c:pt idx="1150">
                  <c:v>1.9820000000000001E-8</c:v>
                </c:pt>
                <c:pt idx="1151">
                  <c:v>1.981E-8</c:v>
                </c:pt>
                <c:pt idx="1152">
                  <c:v>1.981E-8</c:v>
                </c:pt>
                <c:pt idx="1153">
                  <c:v>1.981E-8</c:v>
                </c:pt>
                <c:pt idx="1154">
                  <c:v>1.9790000000000001E-8</c:v>
                </c:pt>
                <c:pt idx="1155">
                  <c:v>1.9750000000000001E-8</c:v>
                </c:pt>
                <c:pt idx="1156">
                  <c:v>1.974E-8</c:v>
                </c:pt>
                <c:pt idx="1157">
                  <c:v>1.974E-8</c:v>
                </c:pt>
                <c:pt idx="1158">
                  <c:v>1.974E-8</c:v>
                </c:pt>
                <c:pt idx="1159">
                  <c:v>1.9680000000000002E-8</c:v>
                </c:pt>
                <c:pt idx="1160">
                  <c:v>1.967E-8</c:v>
                </c:pt>
                <c:pt idx="1161">
                  <c:v>1.9650000000000001E-8</c:v>
                </c:pt>
                <c:pt idx="1162">
                  <c:v>1.9610000000000002E-8</c:v>
                </c:pt>
                <c:pt idx="1163">
                  <c:v>1.9610000000000002E-8</c:v>
                </c:pt>
                <c:pt idx="1164">
                  <c:v>1.96E-8</c:v>
                </c:pt>
                <c:pt idx="1165">
                  <c:v>1.96E-8</c:v>
                </c:pt>
                <c:pt idx="1166">
                  <c:v>1.9580000000000001E-8</c:v>
                </c:pt>
                <c:pt idx="1167">
                  <c:v>1.9560000000000001E-8</c:v>
                </c:pt>
                <c:pt idx="1168">
                  <c:v>1.953E-8</c:v>
                </c:pt>
                <c:pt idx="1169">
                  <c:v>1.9510000000000001E-8</c:v>
                </c:pt>
                <c:pt idx="1170">
                  <c:v>1.9510000000000001E-8</c:v>
                </c:pt>
                <c:pt idx="1171">
                  <c:v>1.9510000000000001E-8</c:v>
                </c:pt>
                <c:pt idx="1172">
                  <c:v>1.9490000000000001E-8</c:v>
                </c:pt>
                <c:pt idx="1173">
                  <c:v>1.9470000000000002E-8</c:v>
                </c:pt>
                <c:pt idx="1174">
                  <c:v>1.9470000000000002E-8</c:v>
                </c:pt>
                <c:pt idx="1175">
                  <c:v>1.9440000000000001E-8</c:v>
                </c:pt>
                <c:pt idx="1176">
                  <c:v>1.9490000000000001E-8</c:v>
                </c:pt>
                <c:pt idx="1177">
                  <c:v>1.946E-8</c:v>
                </c:pt>
                <c:pt idx="1178">
                  <c:v>1.9399999999999998E-8</c:v>
                </c:pt>
                <c:pt idx="1179">
                  <c:v>1.9370000000000001E-8</c:v>
                </c:pt>
                <c:pt idx="1180">
                  <c:v>1.939E-8</c:v>
                </c:pt>
                <c:pt idx="1181">
                  <c:v>1.9350000000000001E-8</c:v>
                </c:pt>
                <c:pt idx="1182">
                  <c:v>1.9350000000000001E-8</c:v>
                </c:pt>
                <c:pt idx="1183">
                  <c:v>1.9329999999999998E-8</c:v>
                </c:pt>
                <c:pt idx="1184">
                  <c:v>1.9329999999999998E-8</c:v>
                </c:pt>
                <c:pt idx="1185">
                  <c:v>1.9300000000000001E-8</c:v>
                </c:pt>
                <c:pt idx="1186">
                  <c:v>1.932E-8</c:v>
                </c:pt>
                <c:pt idx="1187">
                  <c:v>1.9300000000000001E-8</c:v>
                </c:pt>
                <c:pt idx="1188">
                  <c:v>1.9280000000000001E-8</c:v>
                </c:pt>
                <c:pt idx="1189">
                  <c:v>1.9280000000000001E-8</c:v>
                </c:pt>
                <c:pt idx="1190">
                  <c:v>1.9239999999999999E-8</c:v>
                </c:pt>
                <c:pt idx="1191">
                  <c:v>1.9189999999999998E-8</c:v>
                </c:pt>
                <c:pt idx="1192">
                  <c:v>1.9210000000000001E-8</c:v>
                </c:pt>
                <c:pt idx="1193">
                  <c:v>1.9189999999999998E-8</c:v>
                </c:pt>
                <c:pt idx="1194">
                  <c:v>1.9189999999999998E-8</c:v>
                </c:pt>
                <c:pt idx="1195">
                  <c:v>1.9189999999999998E-8</c:v>
                </c:pt>
                <c:pt idx="1196">
                  <c:v>1.9169999999999999E-8</c:v>
                </c:pt>
                <c:pt idx="1197">
                  <c:v>1.9119999999999998E-8</c:v>
                </c:pt>
                <c:pt idx="1198">
                  <c:v>1.9099999999999999E-8</c:v>
                </c:pt>
                <c:pt idx="1199">
                  <c:v>1.9119999999999998E-8</c:v>
                </c:pt>
                <c:pt idx="1200">
                  <c:v>1.9140000000000001E-8</c:v>
                </c:pt>
                <c:pt idx="1201">
                  <c:v>1.9099999999999999E-8</c:v>
                </c:pt>
                <c:pt idx="1202">
                  <c:v>1.9070000000000001E-8</c:v>
                </c:pt>
                <c:pt idx="1203">
                  <c:v>1.9070000000000001E-8</c:v>
                </c:pt>
                <c:pt idx="1204">
                  <c:v>1.9049999999999999E-8</c:v>
                </c:pt>
                <c:pt idx="1205">
                  <c:v>1.9020000000000001E-8</c:v>
                </c:pt>
                <c:pt idx="1206">
                  <c:v>1.9029999999999999E-8</c:v>
                </c:pt>
                <c:pt idx="1207">
                  <c:v>1.9000000000000001E-8</c:v>
                </c:pt>
                <c:pt idx="1208">
                  <c:v>1.8950000000000001E-8</c:v>
                </c:pt>
                <c:pt idx="1209">
                  <c:v>1.892E-8</c:v>
                </c:pt>
                <c:pt idx="1210">
                  <c:v>1.8930000000000001E-8</c:v>
                </c:pt>
                <c:pt idx="1211">
                  <c:v>1.8930000000000001E-8</c:v>
                </c:pt>
                <c:pt idx="1212">
                  <c:v>1.892E-8</c:v>
                </c:pt>
                <c:pt idx="1213">
                  <c:v>1.89E-8</c:v>
                </c:pt>
                <c:pt idx="1214">
                  <c:v>1.8880000000000001E-8</c:v>
                </c:pt>
                <c:pt idx="1215">
                  <c:v>1.89E-8</c:v>
                </c:pt>
                <c:pt idx="1216">
                  <c:v>1.8830000000000001E-8</c:v>
                </c:pt>
                <c:pt idx="1217">
                  <c:v>1.88E-8</c:v>
                </c:pt>
                <c:pt idx="1218">
                  <c:v>1.8830000000000001E-8</c:v>
                </c:pt>
                <c:pt idx="1219">
                  <c:v>1.8749999999999999E-8</c:v>
                </c:pt>
                <c:pt idx="1220">
                  <c:v>1.878E-8</c:v>
                </c:pt>
                <c:pt idx="1221">
                  <c:v>1.8769999999999999E-8</c:v>
                </c:pt>
                <c:pt idx="1222">
                  <c:v>1.8749999999999999E-8</c:v>
                </c:pt>
                <c:pt idx="1223">
                  <c:v>1.8749999999999999E-8</c:v>
                </c:pt>
                <c:pt idx="1224">
                  <c:v>1.8720000000000002E-8</c:v>
                </c:pt>
                <c:pt idx="1225">
                  <c:v>1.8679999999999999E-8</c:v>
                </c:pt>
                <c:pt idx="1226">
                  <c:v>1.8679999999999999E-8</c:v>
                </c:pt>
                <c:pt idx="1227">
                  <c:v>1.8679999999999999E-8</c:v>
                </c:pt>
                <c:pt idx="1228">
                  <c:v>1.8670000000000001E-8</c:v>
                </c:pt>
                <c:pt idx="1229">
                  <c:v>1.8670000000000001E-8</c:v>
                </c:pt>
                <c:pt idx="1230">
                  <c:v>1.8670000000000001E-8</c:v>
                </c:pt>
                <c:pt idx="1231">
                  <c:v>1.8629999999999999E-8</c:v>
                </c:pt>
                <c:pt idx="1232">
                  <c:v>1.857E-8</c:v>
                </c:pt>
                <c:pt idx="1233">
                  <c:v>1.857E-8</c:v>
                </c:pt>
                <c:pt idx="1234">
                  <c:v>1.857E-8</c:v>
                </c:pt>
                <c:pt idx="1235">
                  <c:v>1.8530000000000001E-8</c:v>
                </c:pt>
                <c:pt idx="1236">
                  <c:v>1.8530000000000001E-8</c:v>
                </c:pt>
                <c:pt idx="1237">
                  <c:v>1.8550000000000001E-8</c:v>
                </c:pt>
                <c:pt idx="1238">
                  <c:v>1.85E-8</c:v>
                </c:pt>
                <c:pt idx="1239">
                  <c:v>1.85E-8</c:v>
                </c:pt>
                <c:pt idx="1240">
                  <c:v>1.8469999999999999E-8</c:v>
                </c:pt>
                <c:pt idx="1241">
                  <c:v>1.8480000000000001E-8</c:v>
                </c:pt>
                <c:pt idx="1242">
                  <c:v>1.8469999999999999E-8</c:v>
                </c:pt>
                <c:pt idx="1243">
                  <c:v>1.845E-8</c:v>
                </c:pt>
                <c:pt idx="1244">
                  <c:v>1.843E-8</c:v>
                </c:pt>
                <c:pt idx="1245">
                  <c:v>1.843E-8</c:v>
                </c:pt>
                <c:pt idx="1246">
                  <c:v>1.838E-8</c:v>
                </c:pt>
                <c:pt idx="1247">
                  <c:v>1.8399999999999999E-8</c:v>
                </c:pt>
                <c:pt idx="1248">
                  <c:v>1.8349999999999999E-8</c:v>
                </c:pt>
                <c:pt idx="1249">
                  <c:v>1.8399999999999999E-8</c:v>
                </c:pt>
                <c:pt idx="1250">
                  <c:v>1.8349999999999999E-8</c:v>
                </c:pt>
                <c:pt idx="1251">
                  <c:v>1.8329999999999999E-8</c:v>
                </c:pt>
                <c:pt idx="1252">
                  <c:v>1.8299999999999998E-8</c:v>
                </c:pt>
                <c:pt idx="1253">
                  <c:v>1.8320000000000001E-8</c:v>
                </c:pt>
                <c:pt idx="1254">
                  <c:v>1.8279999999999999E-8</c:v>
                </c:pt>
                <c:pt idx="1255">
                  <c:v>1.8279999999999999E-8</c:v>
                </c:pt>
                <c:pt idx="1256">
                  <c:v>1.8320000000000001E-8</c:v>
                </c:pt>
                <c:pt idx="1257">
                  <c:v>1.8250000000000001E-8</c:v>
                </c:pt>
                <c:pt idx="1258">
                  <c:v>1.8270000000000001E-8</c:v>
                </c:pt>
                <c:pt idx="1259">
                  <c:v>1.8229999999999998E-8</c:v>
                </c:pt>
                <c:pt idx="1260">
                  <c:v>1.822E-8</c:v>
                </c:pt>
                <c:pt idx="1261">
                  <c:v>1.822E-8</c:v>
                </c:pt>
                <c:pt idx="1262">
                  <c:v>1.8200000000000001E-8</c:v>
                </c:pt>
                <c:pt idx="1263">
                  <c:v>1.817E-8</c:v>
                </c:pt>
                <c:pt idx="1264">
                  <c:v>1.815E-8</c:v>
                </c:pt>
                <c:pt idx="1265">
                  <c:v>1.817E-8</c:v>
                </c:pt>
                <c:pt idx="1266">
                  <c:v>1.8119999999999999E-8</c:v>
                </c:pt>
                <c:pt idx="1267">
                  <c:v>1.8119999999999999E-8</c:v>
                </c:pt>
                <c:pt idx="1268">
                  <c:v>1.8119999999999999E-8</c:v>
                </c:pt>
                <c:pt idx="1269">
                  <c:v>1.81E-8</c:v>
                </c:pt>
                <c:pt idx="1270">
                  <c:v>1.81E-8</c:v>
                </c:pt>
                <c:pt idx="1271">
                  <c:v>1.81E-8</c:v>
                </c:pt>
                <c:pt idx="1272">
                  <c:v>1.808E-8</c:v>
                </c:pt>
                <c:pt idx="1273">
                  <c:v>1.8069999999999999E-8</c:v>
                </c:pt>
                <c:pt idx="1274">
                  <c:v>1.805E-8</c:v>
                </c:pt>
                <c:pt idx="1275">
                  <c:v>1.803E-8</c:v>
                </c:pt>
                <c:pt idx="1276">
                  <c:v>1.8019999999999999E-8</c:v>
                </c:pt>
                <c:pt idx="1277">
                  <c:v>1.7999999999999999E-8</c:v>
                </c:pt>
                <c:pt idx="1278">
                  <c:v>1.798E-8</c:v>
                </c:pt>
                <c:pt idx="1279">
                  <c:v>1.798E-8</c:v>
                </c:pt>
                <c:pt idx="1280">
                  <c:v>1.798E-8</c:v>
                </c:pt>
                <c:pt idx="1281">
                  <c:v>1.7970000000000001E-8</c:v>
                </c:pt>
                <c:pt idx="1282">
                  <c:v>1.7949999999999999E-8</c:v>
                </c:pt>
                <c:pt idx="1283">
                  <c:v>1.7970000000000001E-8</c:v>
                </c:pt>
                <c:pt idx="1284">
                  <c:v>1.7940000000000001E-8</c:v>
                </c:pt>
                <c:pt idx="1285">
                  <c:v>1.7920000000000001E-8</c:v>
                </c:pt>
                <c:pt idx="1286">
                  <c:v>1.789E-8</c:v>
                </c:pt>
                <c:pt idx="1287">
                  <c:v>1.7900000000000001E-8</c:v>
                </c:pt>
                <c:pt idx="1288">
                  <c:v>1.7870000000000001E-8</c:v>
                </c:pt>
                <c:pt idx="1289">
                  <c:v>1.7870000000000001E-8</c:v>
                </c:pt>
                <c:pt idx="1290">
                  <c:v>1.7859999999999999E-8</c:v>
                </c:pt>
                <c:pt idx="1291">
                  <c:v>1.7859999999999999E-8</c:v>
                </c:pt>
                <c:pt idx="1292">
                  <c:v>1.7870000000000001E-8</c:v>
                </c:pt>
                <c:pt idx="1293">
                  <c:v>1.7830000000000002E-8</c:v>
                </c:pt>
                <c:pt idx="1294">
                  <c:v>1.7830000000000002E-8</c:v>
                </c:pt>
                <c:pt idx="1295">
                  <c:v>1.7789999999999999E-8</c:v>
                </c:pt>
                <c:pt idx="1296">
                  <c:v>1.7780000000000001E-8</c:v>
                </c:pt>
                <c:pt idx="1297">
                  <c:v>1.7780000000000001E-8</c:v>
                </c:pt>
                <c:pt idx="1298">
                  <c:v>1.7780000000000001E-8</c:v>
                </c:pt>
                <c:pt idx="1299">
                  <c:v>1.775E-8</c:v>
                </c:pt>
                <c:pt idx="1300">
                  <c:v>1.7730000000000001E-8</c:v>
                </c:pt>
                <c:pt idx="1301">
                  <c:v>1.7730000000000001E-8</c:v>
                </c:pt>
                <c:pt idx="1302">
                  <c:v>1.775E-8</c:v>
                </c:pt>
                <c:pt idx="1303">
                  <c:v>1.7719999999999999E-8</c:v>
                </c:pt>
                <c:pt idx="1304">
                  <c:v>1.77E-8</c:v>
                </c:pt>
                <c:pt idx="1305">
                  <c:v>1.77E-8</c:v>
                </c:pt>
                <c:pt idx="1306">
                  <c:v>1.77E-8</c:v>
                </c:pt>
                <c:pt idx="1307">
                  <c:v>1.7649999999999999E-8</c:v>
                </c:pt>
                <c:pt idx="1308">
                  <c:v>1.7640000000000001E-8</c:v>
                </c:pt>
                <c:pt idx="1309">
                  <c:v>1.7640000000000001E-8</c:v>
                </c:pt>
                <c:pt idx="1310">
                  <c:v>1.7640000000000001E-8</c:v>
                </c:pt>
                <c:pt idx="1311">
                  <c:v>1.761E-8</c:v>
                </c:pt>
                <c:pt idx="1312">
                  <c:v>1.761E-8</c:v>
                </c:pt>
                <c:pt idx="1313">
                  <c:v>1.7590000000000001E-8</c:v>
                </c:pt>
                <c:pt idx="1314">
                  <c:v>1.761E-8</c:v>
                </c:pt>
                <c:pt idx="1315">
                  <c:v>1.7570000000000001E-8</c:v>
                </c:pt>
                <c:pt idx="1316">
                  <c:v>1.754E-8</c:v>
                </c:pt>
                <c:pt idx="1317">
                  <c:v>1.7570000000000001E-8</c:v>
                </c:pt>
                <c:pt idx="1318">
                  <c:v>1.754E-8</c:v>
                </c:pt>
                <c:pt idx="1319">
                  <c:v>1.7529999999999999E-8</c:v>
                </c:pt>
                <c:pt idx="1320">
                  <c:v>1.7509999999999999E-8</c:v>
                </c:pt>
                <c:pt idx="1321">
                  <c:v>1.7500000000000001E-8</c:v>
                </c:pt>
                <c:pt idx="1322">
                  <c:v>1.7509999999999999E-8</c:v>
                </c:pt>
                <c:pt idx="1323">
                  <c:v>1.7500000000000001E-8</c:v>
                </c:pt>
                <c:pt idx="1324">
                  <c:v>1.7500000000000001E-8</c:v>
                </c:pt>
                <c:pt idx="1325">
                  <c:v>1.7500000000000001E-8</c:v>
                </c:pt>
                <c:pt idx="1326">
                  <c:v>1.7479999999999998E-8</c:v>
                </c:pt>
                <c:pt idx="1327">
                  <c:v>1.7459999999999999E-8</c:v>
                </c:pt>
                <c:pt idx="1328">
                  <c:v>1.7479999999999998E-8</c:v>
                </c:pt>
                <c:pt idx="1329">
                  <c:v>1.7430000000000001E-8</c:v>
                </c:pt>
                <c:pt idx="1330">
                  <c:v>1.7430000000000001E-8</c:v>
                </c:pt>
                <c:pt idx="1331">
                  <c:v>1.7459999999999999E-8</c:v>
                </c:pt>
                <c:pt idx="1332">
                  <c:v>1.742E-8</c:v>
                </c:pt>
                <c:pt idx="1333">
                  <c:v>1.7450000000000001E-8</c:v>
                </c:pt>
                <c:pt idx="1334">
                  <c:v>1.74E-8</c:v>
                </c:pt>
                <c:pt idx="1335">
                  <c:v>1.74E-8</c:v>
                </c:pt>
                <c:pt idx="1336">
                  <c:v>1.7380000000000001E-8</c:v>
                </c:pt>
                <c:pt idx="1337">
                  <c:v>1.7380000000000001E-8</c:v>
                </c:pt>
                <c:pt idx="1338">
                  <c:v>1.7369999999999999E-8</c:v>
                </c:pt>
                <c:pt idx="1339">
                  <c:v>1.7369999999999999E-8</c:v>
                </c:pt>
                <c:pt idx="1340">
                  <c:v>1.735E-8</c:v>
                </c:pt>
                <c:pt idx="1341">
                  <c:v>1.735E-8</c:v>
                </c:pt>
                <c:pt idx="1342">
                  <c:v>1.735E-8</c:v>
                </c:pt>
                <c:pt idx="1343">
                  <c:v>1.735E-8</c:v>
                </c:pt>
                <c:pt idx="1344">
                  <c:v>1.735E-8</c:v>
                </c:pt>
                <c:pt idx="1345">
                  <c:v>1.735E-8</c:v>
                </c:pt>
                <c:pt idx="1346">
                  <c:v>1.7319999999999999E-8</c:v>
                </c:pt>
                <c:pt idx="1347">
                  <c:v>1.7310000000000001E-8</c:v>
                </c:pt>
                <c:pt idx="1348">
                  <c:v>1.7310000000000001E-8</c:v>
                </c:pt>
                <c:pt idx="1349">
                  <c:v>1.7339999999999998E-8</c:v>
                </c:pt>
                <c:pt idx="1350">
                  <c:v>1.7319999999999999E-8</c:v>
                </c:pt>
                <c:pt idx="1351">
                  <c:v>1.7319999999999999E-8</c:v>
                </c:pt>
                <c:pt idx="1352">
                  <c:v>1.7319999999999999E-8</c:v>
                </c:pt>
                <c:pt idx="1353">
                  <c:v>1.7269999999999998E-8</c:v>
                </c:pt>
                <c:pt idx="1354">
                  <c:v>1.7310000000000001E-8</c:v>
                </c:pt>
                <c:pt idx="1355">
                  <c:v>1.726E-8</c:v>
                </c:pt>
                <c:pt idx="1356">
                  <c:v>1.7240000000000001E-8</c:v>
                </c:pt>
                <c:pt idx="1357">
                  <c:v>1.7240000000000001E-8</c:v>
                </c:pt>
                <c:pt idx="1358">
                  <c:v>1.7229999999999999E-8</c:v>
                </c:pt>
                <c:pt idx="1359">
                  <c:v>1.7229999999999999E-8</c:v>
                </c:pt>
                <c:pt idx="1360">
                  <c:v>1.7229999999999999E-8</c:v>
                </c:pt>
                <c:pt idx="1361">
                  <c:v>1.7229999999999999E-8</c:v>
                </c:pt>
                <c:pt idx="1362">
                  <c:v>1.7199999999999999E-8</c:v>
                </c:pt>
                <c:pt idx="1363">
                  <c:v>1.7199999999999999E-8</c:v>
                </c:pt>
                <c:pt idx="1364">
                  <c:v>1.7199999999999999E-8</c:v>
                </c:pt>
                <c:pt idx="1365">
                  <c:v>1.7179999999999999E-8</c:v>
                </c:pt>
                <c:pt idx="1366">
                  <c:v>1.7179999999999999E-8</c:v>
                </c:pt>
                <c:pt idx="1367">
                  <c:v>1.7159999999999999E-8</c:v>
                </c:pt>
                <c:pt idx="1368">
                  <c:v>1.7159999999999999E-8</c:v>
                </c:pt>
                <c:pt idx="1369">
                  <c:v>1.7159999999999999E-8</c:v>
                </c:pt>
                <c:pt idx="1370">
                  <c:v>1.7150000000000001E-8</c:v>
                </c:pt>
                <c:pt idx="1371">
                  <c:v>1.7129999999999999E-8</c:v>
                </c:pt>
                <c:pt idx="1372">
                  <c:v>1.712E-8</c:v>
                </c:pt>
                <c:pt idx="1373">
                  <c:v>1.7100000000000001E-8</c:v>
                </c:pt>
                <c:pt idx="1374">
                  <c:v>1.712E-8</c:v>
                </c:pt>
                <c:pt idx="1375">
                  <c:v>1.7100000000000001E-8</c:v>
                </c:pt>
                <c:pt idx="1376">
                  <c:v>1.707E-8</c:v>
                </c:pt>
                <c:pt idx="1377">
                  <c:v>1.705E-8</c:v>
                </c:pt>
                <c:pt idx="1378">
                  <c:v>1.707E-8</c:v>
                </c:pt>
                <c:pt idx="1379">
                  <c:v>1.7039999999999999E-8</c:v>
                </c:pt>
                <c:pt idx="1380">
                  <c:v>1.7039999999999999E-8</c:v>
                </c:pt>
                <c:pt idx="1381">
                  <c:v>1.7039999999999999E-8</c:v>
                </c:pt>
                <c:pt idx="1382">
                  <c:v>1.702E-8</c:v>
                </c:pt>
                <c:pt idx="1383">
                  <c:v>1.7010000000000001E-8</c:v>
                </c:pt>
                <c:pt idx="1384">
                  <c:v>1.6960000000000001E-8</c:v>
                </c:pt>
                <c:pt idx="1385">
                  <c:v>1.6989999999999999E-8</c:v>
                </c:pt>
                <c:pt idx="1386">
                  <c:v>1.6960000000000001E-8</c:v>
                </c:pt>
                <c:pt idx="1387">
                  <c:v>1.693E-8</c:v>
                </c:pt>
                <c:pt idx="1388">
                  <c:v>1.693E-8</c:v>
                </c:pt>
                <c:pt idx="1389">
                  <c:v>1.693E-8</c:v>
                </c:pt>
                <c:pt idx="1390">
                  <c:v>1.695E-8</c:v>
                </c:pt>
                <c:pt idx="1391">
                  <c:v>1.6890000000000001E-8</c:v>
                </c:pt>
                <c:pt idx="1392">
                  <c:v>1.6890000000000001E-8</c:v>
                </c:pt>
                <c:pt idx="1393">
                  <c:v>1.6870000000000002E-8</c:v>
                </c:pt>
                <c:pt idx="1394">
                  <c:v>1.6870000000000002E-8</c:v>
                </c:pt>
                <c:pt idx="1395">
                  <c:v>1.6840000000000001E-8</c:v>
                </c:pt>
                <c:pt idx="1396">
                  <c:v>1.6829999999999999E-8</c:v>
                </c:pt>
                <c:pt idx="1397">
                  <c:v>1.681E-8</c:v>
                </c:pt>
                <c:pt idx="1398">
                  <c:v>1.6800000000000002E-8</c:v>
                </c:pt>
                <c:pt idx="1399">
                  <c:v>1.6829999999999999E-8</c:v>
                </c:pt>
                <c:pt idx="1400">
                  <c:v>1.681E-8</c:v>
                </c:pt>
                <c:pt idx="1401">
                  <c:v>1.6800000000000002E-8</c:v>
                </c:pt>
                <c:pt idx="1402">
                  <c:v>1.6779999999999999E-8</c:v>
                </c:pt>
                <c:pt idx="1403">
                  <c:v>1.6779999999999999E-8</c:v>
                </c:pt>
                <c:pt idx="1404">
                  <c:v>1.6779999999999999E-8</c:v>
                </c:pt>
                <c:pt idx="1405">
                  <c:v>1.6800000000000002E-8</c:v>
                </c:pt>
                <c:pt idx="1406">
                  <c:v>1.6750000000000001E-8</c:v>
                </c:pt>
                <c:pt idx="1407">
                  <c:v>1.674E-8</c:v>
                </c:pt>
                <c:pt idx="1408">
                  <c:v>1.6750000000000001E-8</c:v>
                </c:pt>
                <c:pt idx="1409">
                  <c:v>1.6709999999999999E-8</c:v>
                </c:pt>
                <c:pt idx="1410">
                  <c:v>1.672E-8</c:v>
                </c:pt>
                <c:pt idx="1411">
                  <c:v>1.6709999999999999E-8</c:v>
                </c:pt>
                <c:pt idx="1412">
                  <c:v>1.6709999999999999E-8</c:v>
                </c:pt>
                <c:pt idx="1413">
                  <c:v>1.672E-8</c:v>
                </c:pt>
                <c:pt idx="1414">
                  <c:v>1.6680000000000001E-8</c:v>
                </c:pt>
                <c:pt idx="1415">
                  <c:v>1.6689999999999999E-8</c:v>
                </c:pt>
                <c:pt idx="1416">
                  <c:v>1.6660000000000002E-8</c:v>
                </c:pt>
                <c:pt idx="1417">
                  <c:v>1.6660000000000002E-8</c:v>
                </c:pt>
                <c:pt idx="1418">
                  <c:v>1.6680000000000001E-8</c:v>
                </c:pt>
                <c:pt idx="1419">
                  <c:v>1.665E-8</c:v>
                </c:pt>
                <c:pt idx="1420">
                  <c:v>1.665E-8</c:v>
                </c:pt>
                <c:pt idx="1421">
                  <c:v>1.665E-8</c:v>
                </c:pt>
                <c:pt idx="1422">
                  <c:v>1.665E-8</c:v>
                </c:pt>
                <c:pt idx="1423">
                  <c:v>1.6630000000000001E-8</c:v>
                </c:pt>
                <c:pt idx="1424">
                  <c:v>1.665E-8</c:v>
                </c:pt>
                <c:pt idx="1425">
                  <c:v>1.665E-8</c:v>
                </c:pt>
                <c:pt idx="1426">
                  <c:v>1.6630000000000001E-8</c:v>
                </c:pt>
                <c:pt idx="1427">
                  <c:v>1.6630000000000001E-8</c:v>
                </c:pt>
                <c:pt idx="1428">
                  <c:v>1.6619999999999999E-8</c:v>
                </c:pt>
                <c:pt idx="1429">
                  <c:v>1.6619999999999999E-8</c:v>
                </c:pt>
                <c:pt idx="1430">
                  <c:v>1.6630000000000001E-8</c:v>
                </c:pt>
                <c:pt idx="1431">
                  <c:v>1.6619999999999999E-8</c:v>
                </c:pt>
                <c:pt idx="1432">
                  <c:v>1.6619999999999999E-8</c:v>
                </c:pt>
                <c:pt idx="1433">
                  <c:v>1.66E-8</c:v>
                </c:pt>
                <c:pt idx="1434">
                  <c:v>1.6590000000000002E-8</c:v>
                </c:pt>
                <c:pt idx="1435">
                  <c:v>1.66E-8</c:v>
                </c:pt>
                <c:pt idx="1436">
                  <c:v>1.66E-8</c:v>
                </c:pt>
                <c:pt idx="1437">
                  <c:v>1.6590000000000002E-8</c:v>
                </c:pt>
                <c:pt idx="1438">
                  <c:v>1.6560000000000001E-8</c:v>
                </c:pt>
                <c:pt idx="1439">
                  <c:v>1.6560000000000001E-8</c:v>
                </c:pt>
                <c:pt idx="1440">
                  <c:v>1.6560000000000001E-8</c:v>
                </c:pt>
                <c:pt idx="1441">
                  <c:v>1.6560000000000001E-8</c:v>
                </c:pt>
                <c:pt idx="1442">
                  <c:v>1.6560000000000001E-8</c:v>
                </c:pt>
                <c:pt idx="1443">
                  <c:v>1.653E-8</c:v>
                </c:pt>
                <c:pt idx="1444">
                  <c:v>1.6549999999999999E-8</c:v>
                </c:pt>
                <c:pt idx="1445">
                  <c:v>1.653E-8</c:v>
                </c:pt>
                <c:pt idx="1446">
                  <c:v>1.6549999999999999E-8</c:v>
                </c:pt>
                <c:pt idx="1447">
                  <c:v>1.6519999999999998E-8</c:v>
                </c:pt>
                <c:pt idx="1448">
                  <c:v>1.653E-8</c:v>
                </c:pt>
                <c:pt idx="1449">
                  <c:v>1.6519999999999998E-8</c:v>
                </c:pt>
                <c:pt idx="1450">
                  <c:v>1.6519999999999998E-8</c:v>
                </c:pt>
                <c:pt idx="1451">
                  <c:v>1.6499999999999999E-8</c:v>
                </c:pt>
                <c:pt idx="1452">
                  <c:v>1.6499999999999999E-8</c:v>
                </c:pt>
                <c:pt idx="1453">
                  <c:v>1.6499999999999999E-8</c:v>
                </c:pt>
                <c:pt idx="1454">
                  <c:v>1.6499999999999999E-8</c:v>
                </c:pt>
                <c:pt idx="1455">
                  <c:v>1.6490000000000001E-8</c:v>
                </c:pt>
                <c:pt idx="1456">
                  <c:v>1.6470000000000001E-8</c:v>
                </c:pt>
                <c:pt idx="1457">
                  <c:v>1.6490000000000001E-8</c:v>
                </c:pt>
                <c:pt idx="1458">
                  <c:v>1.646E-8</c:v>
                </c:pt>
                <c:pt idx="1459">
                  <c:v>1.6470000000000001E-8</c:v>
                </c:pt>
                <c:pt idx="1460">
                  <c:v>1.644E-8</c:v>
                </c:pt>
                <c:pt idx="1461">
                  <c:v>1.6409999999999999E-8</c:v>
                </c:pt>
                <c:pt idx="1462">
                  <c:v>1.644E-8</c:v>
                </c:pt>
                <c:pt idx="1463">
                  <c:v>1.6400000000000001E-8</c:v>
                </c:pt>
                <c:pt idx="1464">
                  <c:v>1.6400000000000001E-8</c:v>
                </c:pt>
                <c:pt idx="1465">
                  <c:v>1.6379999999999998E-8</c:v>
                </c:pt>
                <c:pt idx="1466">
                  <c:v>1.6379999999999998E-8</c:v>
                </c:pt>
                <c:pt idx="1467">
                  <c:v>1.637E-8</c:v>
                </c:pt>
                <c:pt idx="1468">
                  <c:v>1.6350000000000001E-8</c:v>
                </c:pt>
                <c:pt idx="1469">
                  <c:v>1.632E-8</c:v>
                </c:pt>
                <c:pt idx="1470">
                  <c:v>1.6339999999999999E-8</c:v>
                </c:pt>
                <c:pt idx="1471">
                  <c:v>1.6339999999999999E-8</c:v>
                </c:pt>
                <c:pt idx="1472">
                  <c:v>1.632E-8</c:v>
                </c:pt>
                <c:pt idx="1473">
                  <c:v>1.6289999999999999E-8</c:v>
                </c:pt>
                <c:pt idx="1474">
                  <c:v>1.6280000000000001E-8</c:v>
                </c:pt>
                <c:pt idx="1475">
                  <c:v>1.6280000000000001E-8</c:v>
                </c:pt>
                <c:pt idx="1476">
                  <c:v>1.625E-8</c:v>
                </c:pt>
                <c:pt idx="1477">
                  <c:v>1.625E-8</c:v>
                </c:pt>
                <c:pt idx="1478">
                  <c:v>1.6280000000000001E-8</c:v>
                </c:pt>
                <c:pt idx="1479">
                  <c:v>1.625E-8</c:v>
                </c:pt>
                <c:pt idx="1480">
                  <c:v>1.623E-8</c:v>
                </c:pt>
                <c:pt idx="1481">
                  <c:v>1.6190000000000001E-8</c:v>
                </c:pt>
                <c:pt idx="1482">
                  <c:v>1.6190000000000001E-8</c:v>
                </c:pt>
                <c:pt idx="1483">
                  <c:v>1.6169999999999999E-8</c:v>
                </c:pt>
                <c:pt idx="1484">
                  <c:v>1.616E-8</c:v>
                </c:pt>
                <c:pt idx="1485">
                  <c:v>1.6140000000000001E-8</c:v>
                </c:pt>
                <c:pt idx="1486">
                  <c:v>1.6140000000000001E-8</c:v>
                </c:pt>
                <c:pt idx="1487">
                  <c:v>1.616E-8</c:v>
                </c:pt>
                <c:pt idx="1488">
                  <c:v>1.613E-8</c:v>
                </c:pt>
                <c:pt idx="1489">
                  <c:v>1.613E-8</c:v>
                </c:pt>
                <c:pt idx="1490">
                  <c:v>1.613E-8</c:v>
                </c:pt>
                <c:pt idx="1491">
                  <c:v>1.6099999999999999E-8</c:v>
                </c:pt>
                <c:pt idx="1492">
                  <c:v>1.6079999999999999E-8</c:v>
                </c:pt>
                <c:pt idx="1493">
                  <c:v>1.6070000000000001E-8</c:v>
                </c:pt>
                <c:pt idx="1494">
                  <c:v>1.6070000000000001E-8</c:v>
                </c:pt>
                <c:pt idx="1495">
                  <c:v>1.606E-8</c:v>
                </c:pt>
                <c:pt idx="1496">
                  <c:v>1.6009999999999999E-8</c:v>
                </c:pt>
                <c:pt idx="1497">
                  <c:v>1.6029999999999999E-8</c:v>
                </c:pt>
                <c:pt idx="1498">
                  <c:v>1.604E-8</c:v>
                </c:pt>
                <c:pt idx="1499">
                  <c:v>1.6009999999999999E-8</c:v>
                </c:pt>
                <c:pt idx="1500">
                  <c:v>1.597E-8</c:v>
                </c:pt>
                <c:pt idx="1501">
                  <c:v>1.597E-8</c:v>
                </c:pt>
                <c:pt idx="1502">
                  <c:v>1.5950000000000001E-8</c:v>
                </c:pt>
                <c:pt idx="1503">
                  <c:v>1.5930000000000001E-8</c:v>
                </c:pt>
                <c:pt idx="1504">
                  <c:v>1.5930000000000001E-8</c:v>
                </c:pt>
                <c:pt idx="1505">
                  <c:v>1.5930000000000001E-8</c:v>
                </c:pt>
                <c:pt idx="1506">
                  <c:v>1.59E-8</c:v>
                </c:pt>
                <c:pt idx="1507">
                  <c:v>1.5880000000000001E-8</c:v>
                </c:pt>
                <c:pt idx="1508">
                  <c:v>1.5869999999999999E-8</c:v>
                </c:pt>
                <c:pt idx="1509">
                  <c:v>1.5869999999999999E-8</c:v>
                </c:pt>
                <c:pt idx="1510">
                  <c:v>1.5840000000000002E-8</c:v>
                </c:pt>
                <c:pt idx="1511">
                  <c:v>1.5810000000000001E-8</c:v>
                </c:pt>
                <c:pt idx="1512">
                  <c:v>1.583E-8</c:v>
                </c:pt>
                <c:pt idx="1513">
                  <c:v>1.5810000000000001E-8</c:v>
                </c:pt>
                <c:pt idx="1514">
                  <c:v>1.5799999999999999E-8</c:v>
                </c:pt>
                <c:pt idx="1515">
                  <c:v>1.5790000000000001E-8</c:v>
                </c:pt>
                <c:pt idx="1516">
                  <c:v>1.576E-8</c:v>
                </c:pt>
                <c:pt idx="1517">
                  <c:v>1.5770000000000002E-8</c:v>
                </c:pt>
                <c:pt idx="1518">
                  <c:v>1.5740000000000001E-8</c:v>
                </c:pt>
                <c:pt idx="1519">
                  <c:v>1.576E-8</c:v>
                </c:pt>
                <c:pt idx="1520">
                  <c:v>1.5729999999999999E-8</c:v>
                </c:pt>
                <c:pt idx="1521">
                  <c:v>1.5720000000000001E-8</c:v>
                </c:pt>
                <c:pt idx="1522">
                  <c:v>1.569E-8</c:v>
                </c:pt>
                <c:pt idx="1523">
                  <c:v>1.569E-8</c:v>
                </c:pt>
                <c:pt idx="1524">
                  <c:v>1.5670000000000001E-8</c:v>
                </c:pt>
                <c:pt idx="1525">
                  <c:v>1.5659999999999999E-8</c:v>
                </c:pt>
                <c:pt idx="1526">
                  <c:v>1.5659999999999999E-8</c:v>
                </c:pt>
                <c:pt idx="1527">
                  <c:v>1.5650000000000001E-8</c:v>
                </c:pt>
                <c:pt idx="1528">
                  <c:v>1.5630000000000002E-8</c:v>
                </c:pt>
                <c:pt idx="1529">
                  <c:v>1.562E-8</c:v>
                </c:pt>
                <c:pt idx="1530">
                  <c:v>1.562E-8</c:v>
                </c:pt>
                <c:pt idx="1531">
                  <c:v>1.5600000000000001E-8</c:v>
                </c:pt>
                <c:pt idx="1532">
                  <c:v>1.5589999999999999E-8</c:v>
                </c:pt>
                <c:pt idx="1533">
                  <c:v>1.5589999999999999E-8</c:v>
                </c:pt>
                <c:pt idx="1534">
                  <c:v>1.5559999999999998E-8</c:v>
                </c:pt>
                <c:pt idx="1535">
                  <c:v>1.5580000000000001E-8</c:v>
                </c:pt>
                <c:pt idx="1536">
                  <c:v>1.555E-8</c:v>
                </c:pt>
                <c:pt idx="1537">
                  <c:v>1.5559999999999998E-8</c:v>
                </c:pt>
                <c:pt idx="1538">
                  <c:v>1.555E-8</c:v>
                </c:pt>
                <c:pt idx="1539">
                  <c:v>1.5510000000000001E-8</c:v>
                </c:pt>
                <c:pt idx="1540">
                  <c:v>1.5559999999999998E-8</c:v>
                </c:pt>
                <c:pt idx="1541">
                  <c:v>1.5519999999999999E-8</c:v>
                </c:pt>
                <c:pt idx="1542">
                  <c:v>1.5510000000000001E-8</c:v>
                </c:pt>
                <c:pt idx="1543">
                  <c:v>1.5489999999999998E-8</c:v>
                </c:pt>
                <c:pt idx="1544">
                  <c:v>1.548E-8</c:v>
                </c:pt>
                <c:pt idx="1545">
                  <c:v>1.548E-8</c:v>
                </c:pt>
                <c:pt idx="1546">
                  <c:v>1.5469999999999999E-8</c:v>
                </c:pt>
                <c:pt idx="1547">
                  <c:v>1.5449999999999999E-8</c:v>
                </c:pt>
                <c:pt idx="1548">
                  <c:v>1.5440000000000001E-8</c:v>
                </c:pt>
                <c:pt idx="1549">
                  <c:v>1.5469999999999999E-8</c:v>
                </c:pt>
                <c:pt idx="1550">
                  <c:v>1.541E-8</c:v>
                </c:pt>
                <c:pt idx="1551">
                  <c:v>1.541E-8</c:v>
                </c:pt>
                <c:pt idx="1552">
                  <c:v>1.5399999999999999E-8</c:v>
                </c:pt>
                <c:pt idx="1553">
                  <c:v>1.5379999999999999E-8</c:v>
                </c:pt>
                <c:pt idx="1554">
                  <c:v>1.5379999999999999E-8</c:v>
                </c:pt>
                <c:pt idx="1555">
                  <c:v>1.5370000000000001E-8</c:v>
                </c:pt>
                <c:pt idx="1556">
                  <c:v>1.5349999999999998E-8</c:v>
                </c:pt>
                <c:pt idx="1557">
                  <c:v>1.534E-8</c:v>
                </c:pt>
                <c:pt idx="1558">
                  <c:v>1.534E-8</c:v>
                </c:pt>
                <c:pt idx="1559">
                  <c:v>1.5329999999999999E-8</c:v>
                </c:pt>
                <c:pt idx="1560">
                  <c:v>1.5309999999999999E-8</c:v>
                </c:pt>
                <c:pt idx="1561">
                  <c:v>1.5309999999999999E-8</c:v>
                </c:pt>
                <c:pt idx="1562">
                  <c:v>1.5309999999999999E-8</c:v>
                </c:pt>
                <c:pt idx="1563">
                  <c:v>1.5300000000000001E-8</c:v>
                </c:pt>
                <c:pt idx="1564">
                  <c:v>1.5279999999999999E-8</c:v>
                </c:pt>
                <c:pt idx="1565">
                  <c:v>1.5279999999999999E-8</c:v>
                </c:pt>
                <c:pt idx="1566">
                  <c:v>1.5279999999999999E-8</c:v>
                </c:pt>
                <c:pt idx="1567">
                  <c:v>1.5279999999999999E-8</c:v>
                </c:pt>
                <c:pt idx="1568">
                  <c:v>1.5279999999999999E-8</c:v>
                </c:pt>
                <c:pt idx="1569">
                  <c:v>1.5239999999999999E-8</c:v>
                </c:pt>
                <c:pt idx="1570">
                  <c:v>1.5239999999999999E-8</c:v>
                </c:pt>
                <c:pt idx="1571">
                  <c:v>1.5259999999999999E-8</c:v>
                </c:pt>
                <c:pt idx="1572">
                  <c:v>1.5209999999999999E-8</c:v>
                </c:pt>
                <c:pt idx="1573">
                  <c:v>1.5230000000000001E-8</c:v>
                </c:pt>
                <c:pt idx="1574">
                  <c:v>1.5189999999999999E-8</c:v>
                </c:pt>
                <c:pt idx="1575">
                  <c:v>1.5189999999999999E-8</c:v>
                </c:pt>
                <c:pt idx="1576">
                  <c:v>1.52E-8</c:v>
                </c:pt>
                <c:pt idx="1577">
                  <c:v>1.52E-8</c:v>
                </c:pt>
                <c:pt idx="1578">
                  <c:v>1.517E-8</c:v>
                </c:pt>
                <c:pt idx="1579">
                  <c:v>1.5160000000000001E-8</c:v>
                </c:pt>
                <c:pt idx="1580">
                  <c:v>1.5139999999999999E-8</c:v>
                </c:pt>
                <c:pt idx="1581">
                  <c:v>1.513E-8</c:v>
                </c:pt>
                <c:pt idx="1582">
                  <c:v>1.5119999999999999E-8</c:v>
                </c:pt>
                <c:pt idx="1583">
                  <c:v>1.5119999999999999E-8</c:v>
                </c:pt>
                <c:pt idx="1584">
                  <c:v>1.5090000000000001E-8</c:v>
                </c:pt>
                <c:pt idx="1585">
                  <c:v>1.5090000000000001E-8</c:v>
                </c:pt>
                <c:pt idx="1586">
                  <c:v>1.5090000000000001E-8</c:v>
                </c:pt>
                <c:pt idx="1587">
                  <c:v>1.5069999999999999E-8</c:v>
                </c:pt>
                <c:pt idx="1588">
                  <c:v>1.5049999999999999E-8</c:v>
                </c:pt>
                <c:pt idx="1589">
                  <c:v>1.503E-8</c:v>
                </c:pt>
                <c:pt idx="1590">
                  <c:v>1.503E-8</c:v>
                </c:pt>
                <c:pt idx="1591">
                  <c:v>1.503E-8</c:v>
                </c:pt>
                <c:pt idx="1592">
                  <c:v>1.5020000000000001E-8</c:v>
                </c:pt>
                <c:pt idx="1593">
                  <c:v>1.4990000000000001E-8</c:v>
                </c:pt>
                <c:pt idx="1594">
                  <c:v>1.4970000000000001E-8</c:v>
                </c:pt>
                <c:pt idx="1595">
                  <c:v>1.4979999999999999E-8</c:v>
                </c:pt>
                <c:pt idx="1596">
                  <c:v>1.4929999999999999E-8</c:v>
                </c:pt>
                <c:pt idx="1597">
                  <c:v>1.494E-8</c:v>
                </c:pt>
                <c:pt idx="1598">
                  <c:v>1.4950000000000002E-8</c:v>
                </c:pt>
                <c:pt idx="1599">
                  <c:v>1.4909999999999999E-8</c:v>
                </c:pt>
                <c:pt idx="1600">
                  <c:v>1.4929999999999999E-8</c:v>
                </c:pt>
                <c:pt idx="1601">
                  <c:v>1.4929999999999999E-8</c:v>
                </c:pt>
                <c:pt idx="1602">
                  <c:v>1.494E-8</c:v>
                </c:pt>
                <c:pt idx="1603">
                  <c:v>1.489E-8</c:v>
                </c:pt>
                <c:pt idx="1604">
                  <c:v>1.487E-8</c:v>
                </c:pt>
                <c:pt idx="1605">
                  <c:v>1.487E-8</c:v>
                </c:pt>
                <c:pt idx="1606">
                  <c:v>1.4850000000000001E-8</c:v>
                </c:pt>
                <c:pt idx="1607">
                  <c:v>1.4850000000000001E-8</c:v>
                </c:pt>
                <c:pt idx="1608">
                  <c:v>1.4850000000000001E-8</c:v>
                </c:pt>
                <c:pt idx="1609">
                  <c:v>1.486E-8</c:v>
                </c:pt>
                <c:pt idx="1610">
                  <c:v>1.482E-8</c:v>
                </c:pt>
                <c:pt idx="1611">
                  <c:v>1.4829999999999999E-8</c:v>
                </c:pt>
                <c:pt idx="1612">
                  <c:v>1.481E-8</c:v>
                </c:pt>
                <c:pt idx="1613">
                  <c:v>1.4780000000000001E-8</c:v>
                </c:pt>
                <c:pt idx="1614">
                  <c:v>1.48E-8</c:v>
                </c:pt>
                <c:pt idx="1615">
                  <c:v>1.4780000000000001E-8</c:v>
                </c:pt>
                <c:pt idx="1616">
                  <c:v>1.4780000000000001E-8</c:v>
                </c:pt>
                <c:pt idx="1617">
                  <c:v>1.4769999999999999E-8</c:v>
                </c:pt>
                <c:pt idx="1618">
                  <c:v>1.4759999999999999E-8</c:v>
                </c:pt>
                <c:pt idx="1619">
                  <c:v>1.4759999999999999E-8</c:v>
                </c:pt>
                <c:pt idx="1620">
                  <c:v>1.472E-8</c:v>
                </c:pt>
                <c:pt idx="1621">
                  <c:v>1.4699999999999999E-8</c:v>
                </c:pt>
                <c:pt idx="1622">
                  <c:v>1.472E-8</c:v>
                </c:pt>
                <c:pt idx="1623">
                  <c:v>1.472E-8</c:v>
                </c:pt>
                <c:pt idx="1624">
                  <c:v>1.4699999999999999E-8</c:v>
                </c:pt>
                <c:pt idx="1625">
                  <c:v>1.469E-8</c:v>
                </c:pt>
                <c:pt idx="1626">
                  <c:v>1.467E-8</c:v>
                </c:pt>
                <c:pt idx="1627">
                  <c:v>1.467E-8</c:v>
                </c:pt>
                <c:pt idx="1628">
                  <c:v>1.4640000000000001E-8</c:v>
                </c:pt>
                <c:pt idx="1629">
                  <c:v>1.461E-8</c:v>
                </c:pt>
                <c:pt idx="1630">
                  <c:v>1.461E-8</c:v>
                </c:pt>
                <c:pt idx="1631">
                  <c:v>1.461E-8</c:v>
                </c:pt>
                <c:pt idx="1632">
                  <c:v>1.459E-8</c:v>
                </c:pt>
                <c:pt idx="1633">
                  <c:v>1.459E-8</c:v>
                </c:pt>
                <c:pt idx="1634">
                  <c:v>1.4570000000000001E-8</c:v>
                </c:pt>
                <c:pt idx="1635">
                  <c:v>1.4570000000000001E-8</c:v>
                </c:pt>
                <c:pt idx="1636">
                  <c:v>1.455E-8</c:v>
                </c:pt>
                <c:pt idx="1637">
                  <c:v>1.452E-8</c:v>
                </c:pt>
                <c:pt idx="1638">
                  <c:v>1.4510000000000001E-8</c:v>
                </c:pt>
                <c:pt idx="1639">
                  <c:v>1.4500000000000001E-8</c:v>
                </c:pt>
                <c:pt idx="1640">
                  <c:v>1.4510000000000001E-8</c:v>
                </c:pt>
                <c:pt idx="1641">
                  <c:v>1.448E-8</c:v>
                </c:pt>
                <c:pt idx="1642">
                  <c:v>1.448E-8</c:v>
                </c:pt>
                <c:pt idx="1643">
                  <c:v>1.448E-8</c:v>
                </c:pt>
                <c:pt idx="1644">
                  <c:v>1.447E-8</c:v>
                </c:pt>
                <c:pt idx="1645">
                  <c:v>1.4440000000000001E-8</c:v>
                </c:pt>
                <c:pt idx="1646">
                  <c:v>1.4419999999999999E-8</c:v>
                </c:pt>
                <c:pt idx="1647">
                  <c:v>1.4419999999999999E-8</c:v>
                </c:pt>
                <c:pt idx="1648">
                  <c:v>1.4429999999999999E-8</c:v>
                </c:pt>
                <c:pt idx="1649">
                  <c:v>1.4419999999999999E-8</c:v>
                </c:pt>
                <c:pt idx="1650">
                  <c:v>1.4419999999999999E-8</c:v>
                </c:pt>
                <c:pt idx="1651">
                  <c:v>1.4419999999999999E-8</c:v>
                </c:pt>
                <c:pt idx="1652">
                  <c:v>1.439E-8</c:v>
                </c:pt>
                <c:pt idx="1653">
                  <c:v>1.439E-8</c:v>
                </c:pt>
                <c:pt idx="1654">
                  <c:v>1.438E-8</c:v>
                </c:pt>
                <c:pt idx="1655">
                  <c:v>1.4349999999999999E-8</c:v>
                </c:pt>
                <c:pt idx="1656">
                  <c:v>1.4359999999999999E-8</c:v>
                </c:pt>
                <c:pt idx="1657">
                  <c:v>1.438E-8</c:v>
                </c:pt>
                <c:pt idx="1658">
                  <c:v>1.434E-8</c:v>
                </c:pt>
                <c:pt idx="1659">
                  <c:v>1.433E-8</c:v>
                </c:pt>
                <c:pt idx="1660">
                  <c:v>1.433E-8</c:v>
                </c:pt>
                <c:pt idx="1661">
                  <c:v>1.431E-8</c:v>
                </c:pt>
                <c:pt idx="1662">
                  <c:v>1.431E-8</c:v>
                </c:pt>
                <c:pt idx="1663">
                  <c:v>1.4300000000000001E-8</c:v>
                </c:pt>
                <c:pt idx="1664">
                  <c:v>1.4289999999999999E-8</c:v>
                </c:pt>
                <c:pt idx="1665">
                  <c:v>1.427E-8</c:v>
                </c:pt>
                <c:pt idx="1666">
                  <c:v>1.4289999999999999E-8</c:v>
                </c:pt>
                <c:pt idx="1667">
                  <c:v>1.4289999999999999E-8</c:v>
                </c:pt>
                <c:pt idx="1668">
                  <c:v>1.426E-8</c:v>
                </c:pt>
                <c:pt idx="1669">
                  <c:v>1.426E-8</c:v>
                </c:pt>
                <c:pt idx="1670">
                  <c:v>1.425E-8</c:v>
                </c:pt>
                <c:pt idx="1671">
                  <c:v>1.427E-8</c:v>
                </c:pt>
                <c:pt idx="1672">
                  <c:v>1.425E-8</c:v>
                </c:pt>
                <c:pt idx="1673">
                  <c:v>1.426E-8</c:v>
                </c:pt>
                <c:pt idx="1674">
                  <c:v>1.426E-8</c:v>
                </c:pt>
                <c:pt idx="1675">
                  <c:v>1.427E-8</c:v>
                </c:pt>
                <c:pt idx="1676">
                  <c:v>1.427E-8</c:v>
                </c:pt>
                <c:pt idx="1677">
                  <c:v>1.4230000000000001E-8</c:v>
                </c:pt>
                <c:pt idx="1678">
                  <c:v>1.426E-8</c:v>
                </c:pt>
                <c:pt idx="1679">
                  <c:v>1.4230000000000001E-8</c:v>
                </c:pt>
                <c:pt idx="1680">
                  <c:v>1.4230000000000001E-8</c:v>
                </c:pt>
                <c:pt idx="1681">
                  <c:v>1.4230000000000001E-8</c:v>
                </c:pt>
                <c:pt idx="1682">
                  <c:v>1.4219999999999999E-8</c:v>
                </c:pt>
                <c:pt idx="1683">
                  <c:v>1.418E-8</c:v>
                </c:pt>
                <c:pt idx="1684">
                  <c:v>1.421E-8</c:v>
                </c:pt>
                <c:pt idx="1685">
                  <c:v>1.421E-8</c:v>
                </c:pt>
                <c:pt idx="1686">
                  <c:v>1.421E-8</c:v>
                </c:pt>
                <c:pt idx="1687">
                  <c:v>1.419E-8</c:v>
                </c:pt>
                <c:pt idx="1688">
                  <c:v>1.421E-8</c:v>
                </c:pt>
                <c:pt idx="1689">
                  <c:v>1.419E-8</c:v>
                </c:pt>
                <c:pt idx="1690">
                  <c:v>1.419E-8</c:v>
                </c:pt>
                <c:pt idx="1691">
                  <c:v>1.418E-8</c:v>
                </c:pt>
                <c:pt idx="1692">
                  <c:v>1.421E-8</c:v>
                </c:pt>
                <c:pt idx="1693">
                  <c:v>1.417E-8</c:v>
                </c:pt>
                <c:pt idx="1694">
                  <c:v>1.418E-8</c:v>
                </c:pt>
                <c:pt idx="1695">
                  <c:v>1.418E-8</c:v>
                </c:pt>
                <c:pt idx="1696">
                  <c:v>1.418E-8</c:v>
                </c:pt>
                <c:pt idx="1697">
                  <c:v>1.417E-8</c:v>
                </c:pt>
                <c:pt idx="1698">
                  <c:v>1.417E-8</c:v>
                </c:pt>
                <c:pt idx="1699">
                  <c:v>1.414E-8</c:v>
                </c:pt>
                <c:pt idx="1700">
                  <c:v>1.4160000000000001E-8</c:v>
                </c:pt>
                <c:pt idx="1701">
                  <c:v>1.414E-8</c:v>
                </c:pt>
                <c:pt idx="1702">
                  <c:v>1.414E-8</c:v>
                </c:pt>
                <c:pt idx="1703">
                  <c:v>1.4160000000000001E-8</c:v>
                </c:pt>
                <c:pt idx="1704">
                  <c:v>1.412E-8</c:v>
                </c:pt>
                <c:pt idx="1705">
                  <c:v>1.412E-8</c:v>
                </c:pt>
                <c:pt idx="1706">
                  <c:v>1.4090000000000001E-8</c:v>
                </c:pt>
                <c:pt idx="1707">
                  <c:v>1.4090000000000001E-8</c:v>
                </c:pt>
                <c:pt idx="1708">
                  <c:v>1.413E-8</c:v>
                </c:pt>
                <c:pt idx="1709">
                  <c:v>1.4100000000000001E-8</c:v>
                </c:pt>
                <c:pt idx="1710">
                  <c:v>1.4100000000000001E-8</c:v>
                </c:pt>
                <c:pt idx="1711">
                  <c:v>1.4100000000000001E-8</c:v>
                </c:pt>
                <c:pt idx="1712">
                  <c:v>1.412E-8</c:v>
                </c:pt>
                <c:pt idx="1713">
                  <c:v>1.4100000000000001E-8</c:v>
                </c:pt>
                <c:pt idx="1714">
                  <c:v>1.4100000000000001E-8</c:v>
                </c:pt>
                <c:pt idx="1715">
                  <c:v>1.4090000000000001E-8</c:v>
                </c:pt>
                <c:pt idx="1716">
                  <c:v>1.4090000000000001E-8</c:v>
                </c:pt>
                <c:pt idx="1717">
                  <c:v>1.4090000000000001E-8</c:v>
                </c:pt>
                <c:pt idx="1718">
                  <c:v>1.4079999999999999E-8</c:v>
                </c:pt>
                <c:pt idx="1719">
                  <c:v>1.4079999999999999E-8</c:v>
                </c:pt>
                <c:pt idx="1720">
                  <c:v>1.406E-8</c:v>
                </c:pt>
                <c:pt idx="1721">
                  <c:v>1.406E-8</c:v>
                </c:pt>
                <c:pt idx="1722">
                  <c:v>1.404E-8</c:v>
                </c:pt>
                <c:pt idx="1723">
                  <c:v>1.4030000000000001E-8</c:v>
                </c:pt>
                <c:pt idx="1724">
                  <c:v>1.4009999999999999E-8</c:v>
                </c:pt>
                <c:pt idx="1725">
                  <c:v>1.4009999999999999E-8</c:v>
                </c:pt>
                <c:pt idx="1726">
                  <c:v>1.405E-8</c:v>
                </c:pt>
                <c:pt idx="1727">
                  <c:v>1.4030000000000001E-8</c:v>
                </c:pt>
                <c:pt idx="1728">
                  <c:v>1.4030000000000001E-8</c:v>
                </c:pt>
                <c:pt idx="1729">
                  <c:v>1.4009999999999999E-8</c:v>
                </c:pt>
                <c:pt idx="1730">
                  <c:v>1.4009999999999999E-8</c:v>
                </c:pt>
                <c:pt idx="1731">
                  <c:v>1.399E-8</c:v>
                </c:pt>
                <c:pt idx="1732">
                  <c:v>1.399E-8</c:v>
                </c:pt>
                <c:pt idx="1733">
                  <c:v>1.399E-8</c:v>
                </c:pt>
                <c:pt idx="1734">
                  <c:v>1.399E-8</c:v>
                </c:pt>
                <c:pt idx="1735">
                  <c:v>1.397E-8</c:v>
                </c:pt>
                <c:pt idx="1736">
                  <c:v>1.397E-8</c:v>
                </c:pt>
                <c:pt idx="1737">
                  <c:v>1.3949999999999999E-8</c:v>
                </c:pt>
                <c:pt idx="1738">
                  <c:v>1.3939999999999999E-8</c:v>
                </c:pt>
                <c:pt idx="1739">
                  <c:v>1.3960000000000001E-8</c:v>
                </c:pt>
                <c:pt idx="1740">
                  <c:v>1.3949999999999999E-8</c:v>
                </c:pt>
                <c:pt idx="1741">
                  <c:v>1.3939999999999999E-8</c:v>
                </c:pt>
                <c:pt idx="1742">
                  <c:v>1.3949999999999999E-8</c:v>
                </c:pt>
                <c:pt idx="1743">
                  <c:v>1.393E-8</c:v>
                </c:pt>
                <c:pt idx="1744">
                  <c:v>1.391E-8</c:v>
                </c:pt>
                <c:pt idx="1745">
                  <c:v>1.391E-8</c:v>
                </c:pt>
                <c:pt idx="1746">
                  <c:v>1.39E-8</c:v>
                </c:pt>
                <c:pt idx="1747">
                  <c:v>1.3890000000000001E-8</c:v>
                </c:pt>
                <c:pt idx="1748">
                  <c:v>1.3890000000000001E-8</c:v>
                </c:pt>
                <c:pt idx="1749">
                  <c:v>1.3879999999999999E-8</c:v>
                </c:pt>
                <c:pt idx="1750">
                  <c:v>1.3879999999999999E-8</c:v>
                </c:pt>
                <c:pt idx="1751">
                  <c:v>1.3879999999999999E-8</c:v>
                </c:pt>
                <c:pt idx="1752">
                  <c:v>1.3869999999999999E-8</c:v>
                </c:pt>
                <c:pt idx="1753">
                  <c:v>1.3869999999999999E-8</c:v>
                </c:pt>
                <c:pt idx="1754">
                  <c:v>1.3869999999999999E-8</c:v>
                </c:pt>
                <c:pt idx="1755">
                  <c:v>1.384E-8</c:v>
                </c:pt>
                <c:pt idx="1756">
                  <c:v>1.3799999999999999E-8</c:v>
                </c:pt>
                <c:pt idx="1757">
                  <c:v>1.3799999999999999E-8</c:v>
                </c:pt>
                <c:pt idx="1758">
                  <c:v>1.383E-8</c:v>
                </c:pt>
                <c:pt idx="1759">
                  <c:v>1.3799999999999999E-8</c:v>
                </c:pt>
                <c:pt idx="1760">
                  <c:v>1.3799999999999999E-8</c:v>
                </c:pt>
                <c:pt idx="1761">
                  <c:v>1.378E-8</c:v>
                </c:pt>
                <c:pt idx="1762">
                  <c:v>1.377E-8</c:v>
                </c:pt>
                <c:pt idx="1763">
                  <c:v>1.379E-8</c:v>
                </c:pt>
                <c:pt idx="1764">
                  <c:v>1.378E-8</c:v>
                </c:pt>
                <c:pt idx="1765">
                  <c:v>1.376E-8</c:v>
                </c:pt>
                <c:pt idx="1766">
                  <c:v>1.376E-8</c:v>
                </c:pt>
                <c:pt idx="1767">
                  <c:v>1.376E-8</c:v>
                </c:pt>
                <c:pt idx="1768">
                  <c:v>1.376E-8</c:v>
                </c:pt>
                <c:pt idx="1769">
                  <c:v>1.3739999999999999E-8</c:v>
                </c:pt>
                <c:pt idx="1770">
                  <c:v>1.373E-8</c:v>
                </c:pt>
                <c:pt idx="1771">
                  <c:v>1.372E-8</c:v>
                </c:pt>
                <c:pt idx="1772">
                  <c:v>1.371E-8</c:v>
                </c:pt>
                <c:pt idx="1773">
                  <c:v>1.37E-8</c:v>
                </c:pt>
                <c:pt idx="1774">
                  <c:v>1.37E-8</c:v>
                </c:pt>
                <c:pt idx="1775">
                  <c:v>1.3669999999999999E-8</c:v>
                </c:pt>
                <c:pt idx="1776">
                  <c:v>1.37E-8</c:v>
                </c:pt>
                <c:pt idx="1777">
                  <c:v>1.3669999999999999E-8</c:v>
                </c:pt>
                <c:pt idx="1778">
                  <c:v>1.3680000000000001E-8</c:v>
                </c:pt>
                <c:pt idx="1779">
                  <c:v>1.366E-8</c:v>
                </c:pt>
                <c:pt idx="1780">
                  <c:v>1.366E-8</c:v>
                </c:pt>
                <c:pt idx="1781">
                  <c:v>1.366E-8</c:v>
                </c:pt>
                <c:pt idx="1782">
                  <c:v>1.3620000000000001E-8</c:v>
                </c:pt>
                <c:pt idx="1783">
                  <c:v>1.3620000000000001E-8</c:v>
                </c:pt>
                <c:pt idx="1784">
                  <c:v>1.3610000000000001E-8</c:v>
                </c:pt>
                <c:pt idx="1785">
                  <c:v>1.3599999999999999E-8</c:v>
                </c:pt>
                <c:pt idx="1786">
                  <c:v>1.3599999999999999E-8</c:v>
                </c:pt>
                <c:pt idx="1787">
                  <c:v>1.3599999999999999E-8</c:v>
                </c:pt>
                <c:pt idx="1788">
                  <c:v>1.359E-8</c:v>
                </c:pt>
                <c:pt idx="1789">
                  <c:v>1.3550000000000001E-8</c:v>
                </c:pt>
                <c:pt idx="1790">
                  <c:v>1.3550000000000001E-8</c:v>
                </c:pt>
                <c:pt idx="1791">
                  <c:v>1.3550000000000001E-8</c:v>
                </c:pt>
                <c:pt idx="1792">
                  <c:v>1.3529999999999999E-8</c:v>
                </c:pt>
                <c:pt idx="1793">
                  <c:v>1.3529999999999999E-8</c:v>
                </c:pt>
                <c:pt idx="1794">
                  <c:v>1.351E-8</c:v>
                </c:pt>
                <c:pt idx="1795">
                  <c:v>1.35E-8</c:v>
                </c:pt>
                <c:pt idx="1796">
                  <c:v>1.349E-8</c:v>
                </c:pt>
                <c:pt idx="1797">
                  <c:v>1.3480000000000001E-8</c:v>
                </c:pt>
                <c:pt idx="1798">
                  <c:v>1.345E-8</c:v>
                </c:pt>
                <c:pt idx="1799">
                  <c:v>1.3459999999999999E-8</c:v>
                </c:pt>
                <c:pt idx="1800">
                  <c:v>1.3459999999999999E-8</c:v>
                </c:pt>
                <c:pt idx="1801">
                  <c:v>1.343E-8</c:v>
                </c:pt>
                <c:pt idx="1802">
                  <c:v>1.343E-8</c:v>
                </c:pt>
                <c:pt idx="1803">
                  <c:v>1.343E-8</c:v>
                </c:pt>
                <c:pt idx="1804">
                  <c:v>1.3399999999999999E-8</c:v>
                </c:pt>
                <c:pt idx="1805">
                  <c:v>1.342E-8</c:v>
                </c:pt>
                <c:pt idx="1806">
                  <c:v>1.342E-8</c:v>
                </c:pt>
                <c:pt idx="1807">
                  <c:v>1.338E-8</c:v>
                </c:pt>
                <c:pt idx="1808">
                  <c:v>1.3389999999999999E-8</c:v>
                </c:pt>
                <c:pt idx="1809">
                  <c:v>1.338E-8</c:v>
                </c:pt>
                <c:pt idx="1810">
                  <c:v>1.338E-8</c:v>
                </c:pt>
                <c:pt idx="1811">
                  <c:v>1.337E-8</c:v>
                </c:pt>
                <c:pt idx="1812">
                  <c:v>1.336E-8</c:v>
                </c:pt>
                <c:pt idx="1813">
                  <c:v>1.336E-8</c:v>
                </c:pt>
                <c:pt idx="1814">
                  <c:v>1.3340000000000001E-8</c:v>
                </c:pt>
                <c:pt idx="1815">
                  <c:v>1.3329999999999999E-8</c:v>
                </c:pt>
                <c:pt idx="1816">
                  <c:v>1.3319999999999999E-8</c:v>
                </c:pt>
                <c:pt idx="1817">
                  <c:v>1.3329999999999999E-8</c:v>
                </c:pt>
                <c:pt idx="1818">
                  <c:v>1.331E-8</c:v>
                </c:pt>
                <c:pt idx="1819">
                  <c:v>1.331E-8</c:v>
                </c:pt>
                <c:pt idx="1820">
                  <c:v>1.329E-8</c:v>
                </c:pt>
                <c:pt idx="1821">
                  <c:v>1.329E-8</c:v>
                </c:pt>
                <c:pt idx="1822">
                  <c:v>1.329E-8</c:v>
                </c:pt>
                <c:pt idx="1823">
                  <c:v>1.328E-8</c:v>
                </c:pt>
                <c:pt idx="1824">
                  <c:v>1.3270000000000001E-8</c:v>
                </c:pt>
                <c:pt idx="1825">
                  <c:v>1.3259999999999999E-8</c:v>
                </c:pt>
                <c:pt idx="1826">
                  <c:v>1.325E-8</c:v>
                </c:pt>
                <c:pt idx="1827">
                  <c:v>1.3259999999999999E-8</c:v>
                </c:pt>
                <c:pt idx="1828">
                  <c:v>1.325E-8</c:v>
                </c:pt>
                <c:pt idx="1829">
                  <c:v>1.323E-8</c:v>
                </c:pt>
                <c:pt idx="1830">
                  <c:v>1.322E-8</c:v>
                </c:pt>
                <c:pt idx="1831">
                  <c:v>1.3200000000000001E-8</c:v>
                </c:pt>
                <c:pt idx="1832">
                  <c:v>1.3200000000000001E-8</c:v>
                </c:pt>
                <c:pt idx="1833">
                  <c:v>1.3200000000000001E-8</c:v>
                </c:pt>
                <c:pt idx="1834">
                  <c:v>1.3200000000000001E-8</c:v>
                </c:pt>
                <c:pt idx="1835">
                  <c:v>1.317E-8</c:v>
                </c:pt>
                <c:pt idx="1836">
                  <c:v>1.318E-8</c:v>
                </c:pt>
                <c:pt idx="1837">
                  <c:v>1.318E-8</c:v>
                </c:pt>
                <c:pt idx="1838">
                  <c:v>1.315E-8</c:v>
                </c:pt>
                <c:pt idx="1839">
                  <c:v>1.317E-8</c:v>
                </c:pt>
                <c:pt idx="1840">
                  <c:v>1.316E-8</c:v>
                </c:pt>
                <c:pt idx="1841">
                  <c:v>1.315E-8</c:v>
                </c:pt>
                <c:pt idx="1842">
                  <c:v>1.3140000000000001E-8</c:v>
                </c:pt>
                <c:pt idx="1843">
                  <c:v>1.3119999999999999E-8</c:v>
                </c:pt>
                <c:pt idx="1844">
                  <c:v>1.311E-8</c:v>
                </c:pt>
                <c:pt idx="1845">
                  <c:v>1.311E-8</c:v>
                </c:pt>
                <c:pt idx="1846">
                  <c:v>1.309E-8</c:v>
                </c:pt>
                <c:pt idx="1847">
                  <c:v>1.309E-8</c:v>
                </c:pt>
                <c:pt idx="1848">
                  <c:v>1.308E-8</c:v>
                </c:pt>
                <c:pt idx="1849">
                  <c:v>1.31E-8</c:v>
                </c:pt>
                <c:pt idx="1850">
                  <c:v>1.309E-8</c:v>
                </c:pt>
                <c:pt idx="1851">
                  <c:v>1.3060000000000001E-8</c:v>
                </c:pt>
                <c:pt idx="1852">
                  <c:v>1.308E-8</c:v>
                </c:pt>
                <c:pt idx="1853">
                  <c:v>1.3060000000000001E-8</c:v>
                </c:pt>
                <c:pt idx="1854">
                  <c:v>1.308E-8</c:v>
                </c:pt>
                <c:pt idx="1855">
                  <c:v>1.301E-8</c:v>
                </c:pt>
                <c:pt idx="1856">
                  <c:v>1.3049999999999999E-8</c:v>
                </c:pt>
                <c:pt idx="1857">
                  <c:v>1.3000000000000001E-8</c:v>
                </c:pt>
                <c:pt idx="1858">
                  <c:v>1.301E-8</c:v>
                </c:pt>
                <c:pt idx="1859">
                  <c:v>1.3000000000000001E-8</c:v>
                </c:pt>
                <c:pt idx="1860">
                  <c:v>1.3000000000000001E-8</c:v>
                </c:pt>
                <c:pt idx="1861">
                  <c:v>1.301E-8</c:v>
                </c:pt>
                <c:pt idx="1862">
                  <c:v>1.2989999999999999E-8</c:v>
                </c:pt>
                <c:pt idx="1863">
                  <c:v>1.3000000000000001E-8</c:v>
                </c:pt>
                <c:pt idx="1864">
                  <c:v>1.2979999999999999E-8</c:v>
                </c:pt>
                <c:pt idx="1865">
                  <c:v>1.2979999999999999E-8</c:v>
                </c:pt>
                <c:pt idx="1866">
                  <c:v>1.2979999999999999E-8</c:v>
                </c:pt>
                <c:pt idx="1867">
                  <c:v>1.2979999999999999E-8</c:v>
                </c:pt>
                <c:pt idx="1868">
                  <c:v>1.297E-8</c:v>
                </c:pt>
                <c:pt idx="1869">
                  <c:v>1.297E-8</c:v>
                </c:pt>
                <c:pt idx="1870">
                  <c:v>1.297E-8</c:v>
                </c:pt>
                <c:pt idx="1871">
                  <c:v>1.295E-8</c:v>
                </c:pt>
                <c:pt idx="1872">
                  <c:v>1.295E-8</c:v>
                </c:pt>
                <c:pt idx="1873">
                  <c:v>1.295E-8</c:v>
                </c:pt>
                <c:pt idx="1874">
                  <c:v>1.295E-8</c:v>
                </c:pt>
                <c:pt idx="1875">
                  <c:v>1.2919999999999999E-8</c:v>
                </c:pt>
                <c:pt idx="1876">
                  <c:v>1.2909999999999999E-8</c:v>
                </c:pt>
                <c:pt idx="1877">
                  <c:v>1.2909999999999999E-8</c:v>
                </c:pt>
                <c:pt idx="1878">
                  <c:v>1.29E-8</c:v>
                </c:pt>
                <c:pt idx="1879">
                  <c:v>1.2919999999999999E-8</c:v>
                </c:pt>
                <c:pt idx="1880">
                  <c:v>1.29E-8</c:v>
                </c:pt>
                <c:pt idx="1881">
                  <c:v>1.289E-8</c:v>
                </c:pt>
                <c:pt idx="1882">
                  <c:v>1.289E-8</c:v>
                </c:pt>
                <c:pt idx="1883">
                  <c:v>1.288E-8</c:v>
                </c:pt>
                <c:pt idx="1884">
                  <c:v>1.288E-8</c:v>
                </c:pt>
                <c:pt idx="1885">
                  <c:v>1.2860000000000001E-8</c:v>
                </c:pt>
                <c:pt idx="1886">
                  <c:v>1.284E-8</c:v>
                </c:pt>
                <c:pt idx="1887">
                  <c:v>1.2860000000000001E-8</c:v>
                </c:pt>
                <c:pt idx="1888">
                  <c:v>1.2860000000000001E-8</c:v>
                </c:pt>
                <c:pt idx="1889">
                  <c:v>1.284E-8</c:v>
                </c:pt>
                <c:pt idx="1890">
                  <c:v>1.283E-8</c:v>
                </c:pt>
                <c:pt idx="1891">
                  <c:v>1.283E-8</c:v>
                </c:pt>
                <c:pt idx="1892">
                  <c:v>1.282E-8</c:v>
                </c:pt>
                <c:pt idx="1893">
                  <c:v>1.282E-8</c:v>
                </c:pt>
                <c:pt idx="1894">
                  <c:v>1.282E-8</c:v>
                </c:pt>
                <c:pt idx="1895">
                  <c:v>1.282E-8</c:v>
                </c:pt>
                <c:pt idx="1896">
                  <c:v>1.28E-8</c:v>
                </c:pt>
                <c:pt idx="1897">
                  <c:v>1.2790000000000001E-8</c:v>
                </c:pt>
                <c:pt idx="1898">
                  <c:v>1.2779999999999999E-8</c:v>
                </c:pt>
                <c:pt idx="1899">
                  <c:v>1.2790000000000001E-8</c:v>
                </c:pt>
                <c:pt idx="1900">
                  <c:v>1.2779999999999999E-8</c:v>
                </c:pt>
                <c:pt idx="1901">
                  <c:v>1.2790000000000001E-8</c:v>
                </c:pt>
                <c:pt idx="1902">
                  <c:v>1.277E-8</c:v>
                </c:pt>
                <c:pt idx="1903">
                  <c:v>1.277E-8</c:v>
                </c:pt>
                <c:pt idx="1904">
                  <c:v>1.274E-8</c:v>
                </c:pt>
                <c:pt idx="1905">
                  <c:v>1.275E-8</c:v>
                </c:pt>
                <c:pt idx="1906">
                  <c:v>1.275E-8</c:v>
                </c:pt>
                <c:pt idx="1907">
                  <c:v>1.275E-8</c:v>
                </c:pt>
                <c:pt idx="1908">
                  <c:v>1.2730000000000001E-8</c:v>
                </c:pt>
                <c:pt idx="1909">
                  <c:v>1.2720000000000001E-8</c:v>
                </c:pt>
                <c:pt idx="1910">
                  <c:v>1.2730000000000001E-8</c:v>
                </c:pt>
                <c:pt idx="1911">
                  <c:v>1.27E-8</c:v>
                </c:pt>
                <c:pt idx="1912">
                  <c:v>1.2720000000000001E-8</c:v>
                </c:pt>
                <c:pt idx="1913">
                  <c:v>1.2720000000000001E-8</c:v>
                </c:pt>
                <c:pt idx="1914">
                  <c:v>1.2709999999999999E-8</c:v>
                </c:pt>
                <c:pt idx="1915">
                  <c:v>1.269E-8</c:v>
                </c:pt>
                <c:pt idx="1916">
                  <c:v>1.2709999999999999E-8</c:v>
                </c:pt>
                <c:pt idx="1917">
                  <c:v>1.2660000000000001E-8</c:v>
                </c:pt>
                <c:pt idx="1918">
                  <c:v>1.269E-8</c:v>
                </c:pt>
                <c:pt idx="1919">
                  <c:v>1.2639999999999999E-8</c:v>
                </c:pt>
                <c:pt idx="1920">
                  <c:v>1.2660000000000001E-8</c:v>
                </c:pt>
                <c:pt idx="1921">
                  <c:v>1.2650000000000001E-8</c:v>
                </c:pt>
                <c:pt idx="1922">
                  <c:v>1.2650000000000001E-8</c:v>
                </c:pt>
                <c:pt idx="1923">
                  <c:v>1.2639999999999999E-8</c:v>
                </c:pt>
                <c:pt idx="1924">
                  <c:v>1.263E-8</c:v>
                </c:pt>
                <c:pt idx="1925">
                  <c:v>1.2639999999999999E-8</c:v>
                </c:pt>
                <c:pt idx="1926">
                  <c:v>1.263E-8</c:v>
                </c:pt>
                <c:pt idx="1927">
                  <c:v>1.263E-8</c:v>
                </c:pt>
                <c:pt idx="1928">
                  <c:v>1.263E-8</c:v>
                </c:pt>
                <c:pt idx="1929">
                  <c:v>1.262E-8</c:v>
                </c:pt>
                <c:pt idx="1930">
                  <c:v>1.261E-8</c:v>
                </c:pt>
                <c:pt idx="1931">
                  <c:v>1.26E-8</c:v>
                </c:pt>
                <c:pt idx="1932">
                  <c:v>1.2590000000000001E-8</c:v>
                </c:pt>
                <c:pt idx="1933">
                  <c:v>1.2569999999999999E-8</c:v>
                </c:pt>
                <c:pt idx="1934">
                  <c:v>1.2569999999999999E-8</c:v>
                </c:pt>
                <c:pt idx="1935">
                  <c:v>1.256E-8</c:v>
                </c:pt>
                <c:pt idx="1936">
                  <c:v>1.256E-8</c:v>
                </c:pt>
                <c:pt idx="1937">
                  <c:v>1.254E-8</c:v>
                </c:pt>
                <c:pt idx="1938">
                  <c:v>1.254E-8</c:v>
                </c:pt>
                <c:pt idx="1939">
                  <c:v>1.254E-8</c:v>
                </c:pt>
                <c:pt idx="1940">
                  <c:v>1.255E-8</c:v>
                </c:pt>
                <c:pt idx="1941">
                  <c:v>1.255E-8</c:v>
                </c:pt>
                <c:pt idx="1942">
                  <c:v>1.253E-8</c:v>
                </c:pt>
                <c:pt idx="1943">
                  <c:v>1.253E-8</c:v>
                </c:pt>
                <c:pt idx="1944">
                  <c:v>1.2520000000000001E-8</c:v>
                </c:pt>
                <c:pt idx="1945">
                  <c:v>1.2509999999999999E-8</c:v>
                </c:pt>
                <c:pt idx="1946">
                  <c:v>1.248E-8</c:v>
                </c:pt>
                <c:pt idx="1947">
                  <c:v>1.2499999999999999E-8</c:v>
                </c:pt>
                <c:pt idx="1948">
                  <c:v>1.2509999999999999E-8</c:v>
                </c:pt>
                <c:pt idx="1949">
                  <c:v>1.248E-8</c:v>
                </c:pt>
                <c:pt idx="1950">
                  <c:v>1.247E-8</c:v>
                </c:pt>
                <c:pt idx="1951">
                  <c:v>1.2499999999999999E-8</c:v>
                </c:pt>
                <c:pt idx="1952">
                  <c:v>1.248E-8</c:v>
                </c:pt>
                <c:pt idx="1953">
                  <c:v>1.247E-8</c:v>
                </c:pt>
                <c:pt idx="1954">
                  <c:v>1.246E-8</c:v>
                </c:pt>
                <c:pt idx="1955">
                  <c:v>1.246E-8</c:v>
                </c:pt>
                <c:pt idx="1956">
                  <c:v>1.246E-8</c:v>
                </c:pt>
                <c:pt idx="1957">
                  <c:v>1.246E-8</c:v>
                </c:pt>
                <c:pt idx="1958">
                  <c:v>1.2439999999999999E-8</c:v>
                </c:pt>
                <c:pt idx="1959">
                  <c:v>1.241E-8</c:v>
                </c:pt>
                <c:pt idx="1960">
                  <c:v>1.241E-8</c:v>
                </c:pt>
                <c:pt idx="1961">
                  <c:v>1.239E-8</c:v>
                </c:pt>
                <c:pt idx="1962">
                  <c:v>1.242E-8</c:v>
                </c:pt>
                <c:pt idx="1963">
                  <c:v>1.239E-8</c:v>
                </c:pt>
                <c:pt idx="1964">
                  <c:v>1.239E-8</c:v>
                </c:pt>
                <c:pt idx="1965">
                  <c:v>1.239E-8</c:v>
                </c:pt>
                <c:pt idx="1966">
                  <c:v>1.2369999999999999E-8</c:v>
                </c:pt>
                <c:pt idx="1967">
                  <c:v>1.239E-8</c:v>
                </c:pt>
                <c:pt idx="1968">
                  <c:v>1.2380000000000001E-8</c:v>
                </c:pt>
                <c:pt idx="1969">
                  <c:v>1.2380000000000001E-8</c:v>
                </c:pt>
                <c:pt idx="1970">
                  <c:v>1.2369999999999999E-8</c:v>
                </c:pt>
                <c:pt idx="1971">
                  <c:v>1.2380000000000001E-8</c:v>
                </c:pt>
                <c:pt idx="1972">
                  <c:v>1.2369999999999999E-8</c:v>
                </c:pt>
                <c:pt idx="1973">
                  <c:v>1.2369999999999999E-8</c:v>
                </c:pt>
                <c:pt idx="1974">
                  <c:v>1.236E-8</c:v>
                </c:pt>
                <c:pt idx="1975">
                  <c:v>1.235E-8</c:v>
                </c:pt>
                <c:pt idx="1976">
                  <c:v>1.236E-8</c:v>
                </c:pt>
                <c:pt idx="1977">
                  <c:v>1.234E-8</c:v>
                </c:pt>
                <c:pt idx="1978">
                  <c:v>1.235E-8</c:v>
                </c:pt>
                <c:pt idx="1979">
                  <c:v>1.233E-8</c:v>
                </c:pt>
                <c:pt idx="1980">
                  <c:v>1.234E-8</c:v>
                </c:pt>
                <c:pt idx="1981">
                  <c:v>1.233E-8</c:v>
                </c:pt>
                <c:pt idx="1982">
                  <c:v>1.232E-8</c:v>
                </c:pt>
                <c:pt idx="1983">
                  <c:v>1.232E-8</c:v>
                </c:pt>
                <c:pt idx="1984">
                  <c:v>1.2299999999999999E-8</c:v>
                </c:pt>
                <c:pt idx="1985">
                  <c:v>1.229E-8</c:v>
                </c:pt>
                <c:pt idx="1986">
                  <c:v>1.2299999999999999E-8</c:v>
                </c:pt>
                <c:pt idx="1987">
                  <c:v>1.228E-8</c:v>
                </c:pt>
                <c:pt idx="1988">
                  <c:v>1.228E-8</c:v>
                </c:pt>
                <c:pt idx="1989">
                  <c:v>1.229E-8</c:v>
                </c:pt>
                <c:pt idx="1990">
                  <c:v>1.227E-8</c:v>
                </c:pt>
                <c:pt idx="1991">
                  <c:v>1.228E-8</c:v>
                </c:pt>
                <c:pt idx="1992">
                  <c:v>1.226E-8</c:v>
                </c:pt>
                <c:pt idx="1993">
                  <c:v>1.226E-8</c:v>
                </c:pt>
                <c:pt idx="1994">
                  <c:v>1.2229999999999999E-8</c:v>
                </c:pt>
                <c:pt idx="1995">
                  <c:v>1.2240000000000001E-8</c:v>
                </c:pt>
                <c:pt idx="1996">
                  <c:v>1.2250000000000001E-8</c:v>
                </c:pt>
                <c:pt idx="1997">
                  <c:v>1.2229999999999999E-8</c:v>
                </c:pt>
                <c:pt idx="1998">
                  <c:v>1.2229999999999999E-8</c:v>
                </c:pt>
                <c:pt idx="1999">
                  <c:v>1.221E-8</c:v>
                </c:pt>
                <c:pt idx="2000">
                  <c:v>1.221E-8</c:v>
                </c:pt>
                <c:pt idx="2001">
                  <c:v>1.219E-8</c:v>
                </c:pt>
                <c:pt idx="2002">
                  <c:v>1.221E-8</c:v>
                </c:pt>
                <c:pt idx="2003">
                  <c:v>1.2180000000000001E-8</c:v>
                </c:pt>
                <c:pt idx="2004">
                  <c:v>1.219E-8</c:v>
                </c:pt>
                <c:pt idx="2005">
                  <c:v>1.219E-8</c:v>
                </c:pt>
                <c:pt idx="2006">
                  <c:v>1.2180000000000001E-8</c:v>
                </c:pt>
                <c:pt idx="2007">
                  <c:v>1.219E-8</c:v>
                </c:pt>
                <c:pt idx="2008">
                  <c:v>1.2159999999999999E-8</c:v>
                </c:pt>
                <c:pt idx="2009">
                  <c:v>1.2170000000000001E-8</c:v>
                </c:pt>
                <c:pt idx="2010">
                  <c:v>1.2170000000000001E-8</c:v>
                </c:pt>
                <c:pt idx="2011">
                  <c:v>1.2170000000000001E-8</c:v>
                </c:pt>
                <c:pt idx="2012">
                  <c:v>1.2159999999999999E-8</c:v>
                </c:pt>
                <c:pt idx="2013">
                  <c:v>1.215E-8</c:v>
                </c:pt>
                <c:pt idx="2014">
                  <c:v>1.212E-8</c:v>
                </c:pt>
                <c:pt idx="2015">
                  <c:v>1.215E-8</c:v>
                </c:pt>
                <c:pt idx="2016">
                  <c:v>1.212E-8</c:v>
                </c:pt>
                <c:pt idx="2017">
                  <c:v>1.214E-8</c:v>
                </c:pt>
                <c:pt idx="2018">
                  <c:v>1.2100000000000001E-8</c:v>
                </c:pt>
                <c:pt idx="2019">
                  <c:v>1.2100000000000001E-8</c:v>
                </c:pt>
                <c:pt idx="2020">
                  <c:v>1.2100000000000001E-8</c:v>
                </c:pt>
                <c:pt idx="2021">
                  <c:v>1.2089999999999999E-8</c:v>
                </c:pt>
                <c:pt idx="2022">
                  <c:v>1.2089999999999999E-8</c:v>
                </c:pt>
                <c:pt idx="2023">
                  <c:v>1.208E-8</c:v>
                </c:pt>
                <c:pt idx="2024">
                  <c:v>1.208E-8</c:v>
                </c:pt>
                <c:pt idx="2025">
                  <c:v>1.2089999999999999E-8</c:v>
                </c:pt>
                <c:pt idx="2026">
                  <c:v>1.208E-8</c:v>
                </c:pt>
                <c:pt idx="2027">
                  <c:v>1.2089999999999999E-8</c:v>
                </c:pt>
                <c:pt idx="2028">
                  <c:v>1.206E-8</c:v>
                </c:pt>
                <c:pt idx="2029">
                  <c:v>1.207E-8</c:v>
                </c:pt>
                <c:pt idx="2030">
                  <c:v>1.206E-8</c:v>
                </c:pt>
                <c:pt idx="2031">
                  <c:v>1.208E-8</c:v>
                </c:pt>
                <c:pt idx="2032">
                  <c:v>1.207E-8</c:v>
                </c:pt>
                <c:pt idx="2033">
                  <c:v>1.207E-8</c:v>
                </c:pt>
                <c:pt idx="2034">
                  <c:v>1.206E-8</c:v>
                </c:pt>
                <c:pt idx="2035">
                  <c:v>1.205E-8</c:v>
                </c:pt>
                <c:pt idx="2036">
                  <c:v>1.205E-8</c:v>
                </c:pt>
                <c:pt idx="2037">
                  <c:v>1.205E-8</c:v>
                </c:pt>
                <c:pt idx="2038">
                  <c:v>1.2019999999999999E-8</c:v>
                </c:pt>
                <c:pt idx="2039">
                  <c:v>1.2019999999999999E-8</c:v>
                </c:pt>
                <c:pt idx="2040">
                  <c:v>1.2E-8</c:v>
                </c:pt>
                <c:pt idx="2041">
                  <c:v>1.2E-8</c:v>
                </c:pt>
                <c:pt idx="2042">
                  <c:v>1.2019999999999999E-8</c:v>
                </c:pt>
                <c:pt idx="2043">
                  <c:v>1.2E-8</c:v>
                </c:pt>
                <c:pt idx="2044">
                  <c:v>1.2E-8</c:v>
                </c:pt>
                <c:pt idx="2045">
                  <c:v>1.201E-8</c:v>
                </c:pt>
                <c:pt idx="2046">
                  <c:v>1.199E-8</c:v>
                </c:pt>
                <c:pt idx="2047">
                  <c:v>1.199E-8</c:v>
                </c:pt>
                <c:pt idx="2048">
                  <c:v>1.198E-8</c:v>
                </c:pt>
                <c:pt idx="2049">
                  <c:v>1.199E-8</c:v>
                </c:pt>
                <c:pt idx="2050">
                  <c:v>1.1970000000000001E-8</c:v>
                </c:pt>
                <c:pt idx="2051">
                  <c:v>1.1949999999999999E-8</c:v>
                </c:pt>
                <c:pt idx="2052">
                  <c:v>1.1970000000000001E-8</c:v>
                </c:pt>
                <c:pt idx="2053">
                  <c:v>1.1959999999999999E-8</c:v>
                </c:pt>
                <c:pt idx="2054">
                  <c:v>1.1959999999999999E-8</c:v>
                </c:pt>
                <c:pt idx="2055">
                  <c:v>1.1970000000000001E-8</c:v>
                </c:pt>
                <c:pt idx="2056">
                  <c:v>1.194E-8</c:v>
                </c:pt>
                <c:pt idx="2057">
                  <c:v>1.1949999999999999E-8</c:v>
                </c:pt>
                <c:pt idx="2058">
                  <c:v>1.193E-8</c:v>
                </c:pt>
                <c:pt idx="2059">
                  <c:v>1.193E-8</c:v>
                </c:pt>
                <c:pt idx="2060">
                  <c:v>1.194E-8</c:v>
                </c:pt>
                <c:pt idx="2061">
                  <c:v>1.193E-8</c:v>
                </c:pt>
                <c:pt idx="2062">
                  <c:v>1.194E-8</c:v>
                </c:pt>
                <c:pt idx="2063">
                  <c:v>1.193E-8</c:v>
                </c:pt>
                <c:pt idx="2064">
                  <c:v>1.192E-8</c:v>
                </c:pt>
                <c:pt idx="2065">
                  <c:v>1.192E-8</c:v>
                </c:pt>
                <c:pt idx="2066">
                  <c:v>1.191E-8</c:v>
                </c:pt>
                <c:pt idx="2067">
                  <c:v>1.191E-8</c:v>
                </c:pt>
                <c:pt idx="2068">
                  <c:v>1.192E-8</c:v>
                </c:pt>
                <c:pt idx="2069">
                  <c:v>1.192E-8</c:v>
                </c:pt>
                <c:pt idx="2070">
                  <c:v>1.192E-8</c:v>
                </c:pt>
                <c:pt idx="2071">
                  <c:v>1.1889999999999999E-8</c:v>
                </c:pt>
                <c:pt idx="2072">
                  <c:v>1.187E-8</c:v>
                </c:pt>
                <c:pt idx="2073">
                  <c:v>1.1900000000000001E-8</c:v>
                </c:pt>
                <c:pt idx="2074">
                  <c:v>1.186E-8</c:v>
                </c:pt>
                <c:pt idx="2075">
                  <c:v>1.184E-8</c:v>
                </c:pt>
                <c:pt idx="2076">
                  <c:v>1.186E-8</c:v>
                </c:pt>
                <c:pt idx="2077">
                  <c:v>1.186E-8</c:v>
                </c:pt>
                <c:pt idx="2078">
                  <c:v>1.186E-8</c:v>
                </c:pt>
                <c:pt idx="2079">
                  <c:v>1.186E-8</c:v>
                </c:pt>
                <c:pt idx="2080">
                  <c:v>1.184E-8</c:v>
                </c:pt>
                <c:pt idx="2081">
                  <c:v>1.186E-8</c:v>
                </c:pt>
                <c:pt idx="2082">
                  <c:v>1.186E-8</c:v>
                </c:pt>
                <c:pt idx="2083">
                  <c:v>1.184E-8</c:v>
                </c:pt>
                <c:pt idx="2084">
                  <c:v>1.184E-8</c:v>
                </c:pt>
                <c:pt idx="2085">
                  <c:v>1.184E-8</c:v>
                </c:pt>
                <c:pt idx="2086">
                  <c:v>1.184E-8</c:v>
                </c:pt>
                <c:pt idx="2087">
                  <c:v>1.1830000000000001E-8</c:v>
                </c:pt>
                <c:pt idx="2088">
                  <c:v>1.181E-8</c:v>
                </c:pt>
                <c:pt idx="2089">
                  <c:v>1.1830000000000001E-8</c:v>
                </c:pt>
                <c:pt idx="2090">
                  <c:v>1.179E-8</c:v>
                </c:pt>
                <c:pt idx="2091">
                  <c:v>1.18E-8</c:v>
                </c:pt>
                <c:pt idx="2092">
                  <c:v>1.178E-8</c:v>
                </c:pt>
                <c:pt idx="2093">
                  <c:v>1.18E-8</c:v>
                </c:pt>
                <c:pt idx="2094">
                  <c:v>1.179E-8</c:v>
                </c:pt>
                <c:pt idx="2095">
                  <c:v>1.1770000000000001E-8</c:v>
                </c:pt>
                <c:pt idx="2096">
                  <c:v>1.178E-8</c:v>
                </c:pt>
                <c:pt idx="2097">
                  <c:v>1.1770000000000001E-8</c:v>
                </c:pt>
                <c:pt idx="2098">
                  <c:v>1.178E-8</c:v>
                </c:pt>
                <c:pt idx="2099">
                  <c:v>1.178E-8</c:v>
                </c:pt>
                <c:pt idx="2100">
                  <c:v>1.1760000000000001E-8</c:v>
                </c:pt>
                <c:pt idx="2101">
                  <c:v>1.1760000000000001E-8</c:v>
                </c:pt>
                <c:pt idx="2102">
                  <c:v>1.1760000000000001E-8</c:v>
                </c:pt>
                <c:pt idx="2103">
                  <c:v>1.174E-8</c:v>
                </c:pt>
                <c:pt idx="2104">
                  <c:v>1.1749999999999999E-8</c:v>
                </c:pt>
                <c:pt idx="2105">
                  <c:v>1.1749999999999999E-8</c:v>
                </c:pt>
                <c:pt idx="2106">
                  <c:v>1.174E-8</c:v>
                </c:pt>
                <c:pt idx="2107">
                  <c:v>1.173E-8</c:v>
                </c:pt>
                <c:pt idx="2108">
                  <c:v>1.173E-8</c:v>
                </c:pt>
                <c:pt idx="2109">
                  <c:v>1.1749999999999999E-8</c:v>
                </c:pt>
                <c:pt idx="2110">
                  <c:v>1.174E-8</c:v>
                </c:pt>
                <c:pt idx="2111">
                  <c:v>1.174E-8</c:v>
                </c:pt>
                <c:pt idx="2112">
                  <c:v>1.171E-8</c:v>
                </c:pt>
                <c:pt idx="2113">
                  <c:v>1.171E-8</c:v>
                </c:pt>
                <c:pt idx="2114">
                  <c:v>1.1700000000000001E-8</c:v>
                </c:pt>
                <c:pt idx="2115">
                  <c:v>1.173E-8</c:v>
                </c:pt>
                <c:pt idx="2116">
                  <c:v>1.1690000000000001E-8</c:v>
                </c:pt>
                <c:pt idx="2117">
                  <c:v>1.1690000000000001E-8</c:v>
                </c:pt>
                <c:pt idx="2118">
                  <c:v>1.1700000000000001E-8</c:v>
                </c:pt>
                <c:pt idx="2119">
                  <c:v>1.1690000000000001E-8</c:v>
                </c:pt>
                <c:pt idx="2120">
                  <c:v>1.1690000000000001E-8</c:v>
                </c:pt>
                <c:pt idx="2121">
                  <c:v>1.1679999999999999E-8</c:v>
                </c:pt>
                <c:pt idx="2122">
                  <c:v>1.167E-8</c:v>
                </c:pt>
                <c:pt idx="2123">
                  <c:v>1.166E-8</c:v>
                </c:pt>
                <c:pt idx="2124">
                  <c:v>1.167E-8</c:v>
                </c:pt>
                <c:pt idx="2125">
                  <c:v>1.1679999999999999E-8</c:v>
                </c:pt>
                <c:pt idx="2126">
                  <c:v>1.167E-8</c:v>
                </c:pt>
                <c:pt idx="2127">
                  <c:v>1.166E-8</c:v>
                </c:pt>
                <c:pt idx="2128">
                  <c:v>1.1679999999999999E-8</c:v>
                </c:pt>
                <c:pt idx="2129">
                  <c:v>1.165E-8</c:v>
                </c:pt>
                <c:pt idx="2130">
                  <c:v>1.166E-8</c:v>
                </c:pt>
                <c:pt idx="2131">
                  <c:v>1.164E-8</c:v>
                </c:pt>
                <c:pt idx="2132">
                  <c:v>1.1620000000000001E-8</c:v>
                </c:pt>
                <c:pt idx="2133">
                  <c:v>1.1630000000000001E-8</c:v>
                </c:pt>
                <c:pt idx="2134">
                  <c:v>1.1609999999999999E-8</c:v>
                </c:pt>
                <c:pt idx="2135">
                  <c:v>1.1609999999999999E-8</c:v>
                </c:pt>
                <c:pt idx="2136">
                  <c:v>1.16E-8</c:v>
                </c:pt>
                <c:pt idx="2137">
                  <c:v>1.16E-8</c:v>
                </c:pt>
                <c:pt idx="2138">
                  <c:v>1.1609999999999999E-8</c:v>
                </c:pt>
                <c:pt idx="2139">
                  <c:v>1.16E-8</c:v>
                </c:pt>
                <c:pt idx="2140">
                  <c:v>1.16E-8</c:v>
                </c:pt>
                <c:pt idx="2141">
                  <c:v>1.16E-8</c:v>
                </c:pt>
                <c:pt idx="2142">
                  <c:v>1.159E-8</c:v>
                </c:pt>
                <c:pt idx="2143">
                  <c:v>1.159E-8</c:v>
                </c:pt>
                <c:pt idx="2144">
                  <c:v>1.16E-8</c:v>
                </c:pt>
                <c:pt idx="2145">
                  <c:v>1.157E-8</c:v>
                </c:pt>
                <c:pt idx="2146">
                  <c:v>1.158E-8</c:v>
                </c:pt>
                <c:pt idx="2147">
                  <c:v>1.159E-8</c:v>
                </c:pt>
                <c:pt idx="2148">
                  <c:v>1.159E-8</c:v>
                </c:pt>
                <c:pt idx="2149">
                  <c:v>1.1560000000000001E-8</c:v>
                </c:pt>
                <c:pt idx="2150">
                  <c:v>1.157E-8</c:v>
                </c:pt>
                <c:pt idx="2151">
                  <c:v>1.157E-8</c:v>
                </c:pt>
                <c:pt idx="2152">
                  <c:v>1.153E-8</c:v>
                </c:pt>
                <c:pt idx="2153">
                  <c:v>1.157E-8</c:v>
                </c:pt>
                <c:pt idx="2154">
                  <c:v>1.153E-8</c:v>
                </c:pt>
                <c:pt idx="2155">
                  <c:v>1.1539999999999999E-8</c:v>
                </c:pt>
                <c:pt idx="2156">
                  <c:v>1.1560000000000001E-8</c:v>
                </c:pt>
                <c:pt idx="2157">
                  <c:v>1.153E-8</c:v>
                </c:pt>
                <c:pt idx="2158">
                  <c:v>1.153E-8</c:v>
                </c:pt>
                <c:pt idx="2159">
                  <c:v>1.152E-8</c:v>
                </c:pt>
                <c:pt idx="2160">
                  <c:v>1.152E-8</c:v>
                </c:pt>
                <c:pt idx="2161">
                  <c:v>1.151E-8</c:v>
                </c:pt>
                <c:pt idx="2162">
                  <c:v>1.152E-8</c:v>
                </c:pt>
                <c:pt idx="2163">
                  <c:v>1.15E-8</c:v>
                </c:pt>
                <c:pt idx="2164">
                  <c:v>1.151E-8</c:v>
                </c:pt>
                <c:pt idx="2165">
                  <c:v>1.151E-8</c:v>
                </c:pt>
                <c:pt idx="2166">
                  <c:v>1.15E-8</c:v>
                </c:pt>
                <c:pt idx="2167">
                  <c:v>1.15E-8</c:v>
                </c:pt>
                <c:pt idx="2168">
                  <c:v>1.1469999999999999E-8</c:v>
                </c:pt>
                <c:pt idx="2169">
                  <c:v>1.1490000000000001E-8</c:v>
                </c:pt>
                <c:pt idx="2170">
                  <c:v>1.1479999999999999E-8</c:v>
                </c:pt>
                <c:pt idx="2171">
                  <c:v>1.1479999999999999E-8</c:v>
                </c:pt>
                <c:pt idx="2172">
                  <c:v>1.1469999999999999E-8</c:v>
                </c:pt>
                <c:pt idx="2173">
                  <c:v>1.1490000000000001E-8</c:v>
                </c:pt>
                <c:pt idx="2174">
                  <c:v>1.1469999999999999E-8</c:v>
                </c:pt>
                <c:pt idx="2175">
                  <c:v>1.1469999999999999E-8</c:v>
                </c:pt>
                <c:pt idx="2176">
                  <c:v>1.145E-8</c:v>
                </c:pt>
                <c:pt idx="2177">
                  <c:v>1.145E-8</c:v>
                </c:pt>
                <c:pt idx="2178">
                  <c:v>1.145E-8</c:v>
                </c:pt>
                <c:pt idx="2179">
                  <c:v>1.144E-8</c:v>
                </c:pt>
                <c:pt idx="2180">
                  <c:v>1.145E-8</c:v>
                </c:pt>
                <c:pt idx="2181">
                  <c:v>1.144E-8</c:v>
                </c:pt>
                <c:pt idx="2182">
                  <c:v>1.143E-8</c:v>
                </c:pt>
                <c:pt idx="2183">
                  <c:v>1.1420000000000001E-8</c:v>
                </c:pt>
                <c:pt idx="2184">
                  <c:v>1.143E-8</c:v>
                </c:pt>
                <c:pt idx="2185">
                  <c:v>1.143E-8</c:v>
                </c:pt>
                <c:pt idx="2186">
                  <c:v>1.1420000000000001E-8</c:v>
                </c:pt>
                <c:pt idx="2187">
                  <c:v>1.143E-8</c:v>
                </c:pt>
                <c:pt idx="2188">
                  <c:v>1.1409999999999999E-8</c:v>
                </c:pt>
                <c:pt idx="2189">
                  <c:v>1.1420000000000001E-8</c:v>
                </c:pt>
                <c:pt idx="2190">
                  <c:v>1.1409999999999999E-8</c:v>
                </c:pt>
                <c:pt idx="2191">
                  <c:v>1.14E-8</c:v>
                </c:pt>
                <c:pt idx="2192">
                  <c:v>1.1409999999999999E-8</c:v>
                </c:pt>
                <c:pt idx="2193">
                  <c:v>1.1409999999999999E-8</c:v>
                </c:pt>
                <c:pt idx="2194">
                  <c:v>1.14E-8</c:v>
                </c:pt>
                <c:pt idx="2195">
                  <c:v>1.14E-8</c:v>
                </c:pt>
                <c:pt idx="2196">
                  <c:v>1.14E-8</c:v>
                </c:pt>
                <c:pt idx="2197">
                  <c:v>1.1420000000000001E-8</c:v>
                </c:pt>
                <c:pt idx="2198">
                  <c:v>1.14E-8</c:v>
                </c:pt>
                <c:pt idx="2199">
                  <c:v>1.1409999999999999E-8</c:v>
                </c:pt>
                <c:pt idx="2200">
                  <c:v>1.138E-8</c:v>
                </c:pt>
                <c:pt idx="2201">
                  <c:v>1.1420000000000001E-8</c:v>
                </c:pt>
                <c:pt idx="2202">
                  <c:v>1.139E-8</c:v>
                </c:pt>
                <c:pt idx="2203">
                  <c:v>1.139E-8</c:v>
                </c:pt>
                <c:pt idx="2204">
                  <c:v>1.136E-8</c:v>
                </c:pt>
                <c:pt idx="2205">
                  <c:v>1.136E-8</c:v>
                </c:pt>
                <c:pt idx="2206">
                  <c:v>1.137E-8</c:v>
                </c:pt>
                <c:pt idx="2207">
                  <c:v>1.138E-8</c:v>
                </c:pt>
                <c:pt idx="2208">
                  <c:v>1.136E-8</c:v>
                </c:pt>
                <c:pt idx="2209">
                  <c:v>1.136E-8</c:v>
                </c:pt>
                <c:pt idx="2210">
                  <c:v>1.1350000000000001E-8</c:v>
                </c:pt>
                <c:pt idx="2211">
                  <c:v>1.136E-8</c:v>
                </c:pt>
                <c:pt idx="2212">
                  <c:v>1.1350000000000001E-8</c:v>
                </c:pt>
                <c:pt idx="2213">
                  <c:v>1.1350000000000001E-8</c:v>
                </c:pt>
                <c:pt idx="2214">
                  <c:v>1.1350000000000001E-8</c:v>
                </c:pt>
                <c:pt idx="2215">
                  <c:v>1.137E-8</c:v>
                </c:pt>
                <c:pt idx="2216">
                  <c:v>1.1350000000000001E-8</c:v>
                </c:pt>
                <c:pt idx="2217">
                  <c:v>1.1350000000000001E-8</c:v>
                </c:pt>
                <c:pt idx="2218">
                  <c:v>1.136E-8</c:v>
                </c:pt>
                <c:pt idx="2219">
                  <c:v>1.1350000000000001E-8</c:v>
                </c:pt>
                <c:pt idx="2220">
                  <c:v>1.1339999999999999E-8</c:v>
                </c:pt>
                <c:pt idx="2221">
                  <c:v>1.1350000000000001E-8</c:v>
                </c:pt>
                <c:pt idx="2222">
                  <c:v>1.1350000000000001E-8</c:v>
                </c:pt>
                <c:pt idx="2223">
                  <c:v>1.1339999999999999E-8</c:v>
                </c:pt>
                <c:pt idx="2224">
                  <c:v>1.1339999999999999E-8</c:v>
                </c:pt>
                <c:pt idx="2225">
                  <c:v>1.132E-8</c:v>
                </c:pt>
                <c:pt idx="2226">
                  <c:v>1.133E-8</c:v>
                </c:pt>
                <c:pt idx="2227">
                  <c:v>1.1339999999999999E-8</c:v>
                </c:pt>
                <c:pt idx="2228">
                  <c:v>1.131E-8</c:v>
                </c:pt>
                <c:pt idx="2229">
                  <c:v>1.133E-8</c:v>
                </c:pt>
                <c:pt idx="2230">
                  <c:v>1.132E-8</c:v>
                </c:pt>
                <c:pt idx="2231">
                  <c:v>1.132E-8</c:v>
                </c:pt>
                <c:pt idx="2232">
                  <c:v>1.131E-8</c:v>
                </c:pt>
                <c:pt idx="2233">
                  <c:v>1.13E-8</c:v>
                </c:pt>
                <c:pt idx="2234">
                  <c:v>1.13E-8</c:v>
                </c:pt>
                <c:pt idx="2235">
                  <c:v>1.131E-8</c:v>
                </c:pt>
                <c:pt idx="2236">
                  <c:v>1.1290000000000001E-8</c:v>
                </c:pt>
                <c:pt idx="2237">
                  <c:v>1.1290000000000001E-8</c:v>
                </c:pt>
                <c:pt idx="2238">
                  <c:v>1.1280000000000001E-8</c:v>
                </c:pt>
                <c:pt idx="2239">
                  <c:v>1.1280000000000001E-8</c:v>
                </c:pt>
                <c:pt idx="2240">
                  <c:v>1.1269999999999999E-8</c:v>
                </c:pt>
                <c:pt idx="2241">
                  <c:v>1.1269999999999999E-8</c:v>
                </c:pt>
                <c:pt idx="2242">
                  <c:v>1.1269999999999999E-8</c:v>
                </c:pt>
                <c:pt idx="2243">
                  <c:v>1.1280000000000001E-8</c:v>
                </c:pt>
                <c:pt idx="2244">
                  <c:v>1.1280000000000001E-8</c:v>
                </c:pt>
                <c:pt idx="2245">
                  <c:v>1.126E-8</c:v>
                </c:pt>
                <c:pt idx="2246">
                  <c:v>1.1269999999999999E-8</c:v>
                </c:pt>
                <c:pt idx="2247">
                  <c:v>1.126E-8</c:v>
                </c:pt>
                <c:pt idx="2248">
                  <c:v>1.126E-8</c:v>
                </c:pt>
                <c:pt idx="2249">
                  <c:v>1.126E-8</c:v>
                </c:pt>
                <c:pt idx="2250">
                  <c:v>1.123E-8</c:v>
                </c:pt>
                <c:pt idx="2251">
                  <c:v>1.1220000000000001E-8</c:v>
                </c:pt>
                <c:pt idx="2252">
                  <c:v>1.123E-8</c:v>
                </c:pt>
                <c:pt idx="2253">
                  <c:v>1.126E-8</c:v>
                </c:pt>
                <c:pt idx="2254">
                  <c:v>1.1210000000000001E-8</c:v>
                </c:pt>
                <c:pt idx="2255">
                  <c:v>1.123E-8</c:v>
                </c:pt>
                <c:pt idx="2256">
                  <c:v>1.123E-8</c:v>
                </c:pt>
                <c:pt idx="2257">
                  <c:v>1.123E-8</c:v>
                </c:pt>
                <c:pt idx="2258">
                  <c:v>1.124E-8</c:v>
                </c:pt>
                <c:pt idx="2259">
                  <c:v>1.1220000000000001E-8</c:v>
                </c:pt>
                <c:pt idx="2260">
                  <c:v>1.1199999999999999E-8</c:v>
                </c:pt>
                <c:pt idx="2261">
                  <c:v>1.1210000000000001E-8</c:v>
                </c:pt>
                <c:pt idx="2262">
                  <c:v>1.1199999999999999E-8</c:v>
                </c:pt>
                <c:pt idx="2263">
                  <c:v>1.1199999999999999E-8</c:v>
                </c:pt>
                <c:pt idx="2264">
                  <c:v>1.1199999999999999E-8</c:v>
                </c:pt>
                <c:pt idx="2265">
                  <c:v>1.119E-8</c:v>
                </c:pt>
                <c:pt idx="2266">
                  <c:v>1.1199999999999999E-8</c:v>
                </c:pt>
                <c:pt idx="2267">
                  <c:v>1.119E-8</c:v>
                </c:pt>
                <c:pt idx="2268">
                  <c:v>1.1199999999999999E-8</c:v>
                </c:pt>
                <c:pt idx="2269">
                  <c:v>1.1199999999999999E-8</c:v>
                </c:pt>
                <c:pt idx="2270">
                  <c:v>1.118E-8</c:v>
                </c:pt>
                <c:pt idx="2271">
                  <c:v>1.118E-8</c:v>
                </c:pt>
                <c:pt idx="2272">
                  <c:v>1.118E-8</c:v>
                </c:pt>
                <c:pt idx="2273">
                  <c:v>1.116E-8</c:v>
                </c:pt>
                <c:pt idx="2274">
                  <c:v>1.117E-8</c:v>
                </c:pt>
                <c:pt idx="2275">
                  <c:v>1.117E-8</c:v>
                </c:pt>
                <c:pt idx="2276">
                  <c:v>1.116E-8</c:v>
                </c:pt>
                <c:pt idx="2277">
                  <c:v>1.118E-8</c:v>
                </c:pt>
                <c:pt idx="2278">
                  <c:v>1.116E-8</c:v>
                </c:pt>
                <c:pt idx="2279">
                  <c:v>1.116E-8</c:v>
                </c:pt>
                <c:pt idx="2280">
                  <c:v>1.117E-8</c:v>
                </c:pt>
                <c:pt idx="2281">
                  <c:v>1.1150000000000001E-8</c:v>
                </c:pt>
                <c:pt idx="2282">
                  <c:v>1.1150000000000001E-8</c:v>
                </c:pt>
                <c:pt idx="2283">
                  <c:v>1.1150000000000001E-8</c:v>
                </c:pt>
                <c:pt idx="2284">
                  <c:v>1.116E-8</c:v>
                </c:pt>
                <c:pt idx="2285">
                  <c:v>1.1140000000000001E-8</c:v>
                </c:pt>
                <c:pt idx="2286">
                  <c:v>1.1140000000000001E-8</c:v>
                </c:pt>
                <c:pt idx="2287">
                  <c:v>1.1150000000000001E-8</c:v>
                </c:pt>
                <c:pt idx="2288">
                  <c:v>1.1129999999999999E-8</c:v>
                </c:pt>
                <c:pt idx="2289">
                  <c:v>1.1129999999999999E-8</c:v>
                </c:pt>
                <c:pt idx="2290">
                  <c:v>1.1150000000000001E-8</c:v>
                </c:pt>
                <c:pt idx="2291">
                  <c:v>1.1129999999999999E-8</c:v>
                </c:pt>
                <c:pt idx="2292">
                  <c:v>1.1129999999999999E-8</c:v>
                </c:pt>
                <c:pt idx="2293">
                  <c:v>1.112E-8</c:v>
                </c:pt>
                <c:pt idx="2294">
                  <c:v>1.112E-8</c:v>
                </c:pt>
                <c:pt idx="2295">
                  <c:v>1.111E-8</c:v>
                </c:pt>
                <c:pt idx="2296">
                  <c:v>1.112E-8</c:v>
                </c:pt>
                <c:pt idx="2297">
                  <c:v>1.1129999999999999E-8</c:v>
                </c:pt>
                <c:pt idx="2298">
                  <c:v>1.111E-8</c:v>
                </c:pt>
                <c:pt idx="2299">
                  <c:v>1.1129999999999999E-8</c:v>
                </c:pt>
                <c:pt idx="2300">
                  <c:v>1.11E-8</c:v>
                </c:pt>
                <c:pt idx="2301">
                  <c:v>1.11E-8</c:v>
                </c:pt>
                <c:pt idx="2302">
                  <c:v>1.111E-8</c:v>
                </c:pt>
                <c:pt idx="2303">
                  <c:v>1.109E-8</c:v>
                </c:pt>
                <c:pt idx="2304">
                  <c:v>1.111E-8</c:v>
                </c:pt>
                <c:pt idx="2305">
                  <c:v>1.109E-8</c:v>
                </c:pt>
                <c:pt idx="2306">
                  <c:v>1.1080000000000001E-8</c:v>
                </c:pt>
                <c:pt idx="2307">
                  <c:v>1.1080000000000001E-8</c:v>
                </c:pt>
                <c:pt idx="2308">
                  <c:v>1.1080000000000001E-8</c:v>
                </c:pt>
                <c:pt idx="2309">
                  <c:v>1.109E-8</c:v>
                </c:pt>
                <c:pt idx="2310">
                  <c:v>1.1069999999999999E-8</c:v>
                </c:pt>
                <c:pt idx="2311">
                  <c:v>1.109E-8</c:v>
                </c:pt>
                <c:pt idx="2312">
                  <c:v>1.1059999999999999E-8</c:v>
                </c:pt>
                <c:pt idx="2313">
                  <c:v>1.1059999999999999E-8</c:v>
                </c:pt>
                <c:pt idx="2314">
                  <c:v>1.1080000000000001E-8</c:v>
                </c:pt>
                <c:pt idx="2315">
                  <c:v>1.105E-8</c:v>
                </c:pt>
                <c:pt idx="2316">
                  <c:v>1.1059999999999999E-8</c:v>
                </c:pt>
                <c:pt idx="2317">
                  <c:v>1.1059999999999999E-8</c:v>
                </c:pt>
                <c:pt idx="2318">
                  <c:v>1.1059999999999999E-8</c:v>
                </c:pt>
                <c:pt idx="2319">
                  <c:v>1.1059999999999999E-8</c:v>
                </c:pt>
                <c:pt idx="2320">
                  <c:v>1.1059999999999999E-8</c:v>
                </c:pt>
                <c:pt idx="2321">
                  <c:v>1.1059999999999999E-8</c:v>
                </c:pt>
                <c:pt idx="2322">
                  <c:v>1.105E-8</c:v>
                </c:pt>
                <c:pt idx="2323">
                  <c:v>1.104E-8</c:v>
                </c:pt>
                <c:pt idx="2324">
                  <c:v>1.104E-8</c:v>
                </c:pt>
                <c:pt idx="2325">
                  <c:v>1.105E-8</c:v>
                </c:pt>
                <c:pt idx="2326">
                  <c:v>1.105E-8</c:v>
                </c:pt>
                <c:pt idx="2327">
                  <c:v>1.104E-8</c:v>
                </c:pt>
                <c:pt idx="2328">
                  <c:v>1.1059999999999999E-8</c:v>
                </c:pt>
                <c:pt idx="2329">
                  <c:v>1.105E-8</c:v>
                </c:pt>
                <c:pt idx="2330">
                  <c:v>1.105E-8</c:v>
                </c:pt>
                <c:pt idx="2331">
                  <c:v>1.103E-8</c:v>
                </c:pt>
                <c:pt idx="2332">
                  <c:v>1.104E-8</c:v>
                </c:pt>
                <c:pt idx="2333">
                  <c:v>1.104E-8</c:v>
                </c:pt>
                <c:pt idx="2334">
                  <c:v>1.104E-8</c:v>
                </c:pt>
                <c:pt idx="2335">
                  <c:v>1.104E-8</c:v>
                </c:pt>
                <c:pt idx="2336">
                  <c:v>1.104E-8</c:v>
                </c:pt>
                <c:pt idx="2337">
                  <c:v>1.104E-8</c:v>
                </c:pt>
                <c:pt idx="2338">
                  <c:v>1.103E-8</c:v>
                </c:pt>
                <c:pt idx="2339">
                  <c:v>1.103E-8</c:v>
                </c:pt>
                <c:pt idx="2340">
                  <c:v>1.103E-8</c:v>
                </c:pt>
                <c:pt idx="2341">
                  <c:v>1.103E-8</c:v>
                </c:pt>
                <c:pt idx="2342">
                  <c:v>1.1010000000000001E-8</c:v>
                </c:pt>
                <c:pt idx="2343">
                  <c:v>1.102E-8</c:v>
                </c:pt>
                <c:pt idx="2344">
                  <c:v>1.102E-8</c:v>
                </c:pt>
                <c:pt idx="2345">
                  <c:v>1.102E-8</c:v>
                </c:pt>
                <c:pt idx="2346">
                  <c:v>1.102E-8</c:v>
                </c:pt>
                <c:pt idx="2347">
                  <c:v>1.0999999999999999E-8</c:v>
                </c:pt>
                <c:pt idx="2348">
                  <c:v>1.102E-8</c:v>
                </c:pt>
                <c:pt idx="2349">
                  <c:v>1.0999999999999999E-8</c:v>
                </c:pt>
                <c:pt idx="2350">
                  <c:v>1.1010000000000001E-8</c:v>
                </c:pt>
                <c:pt idx="2351">
                  <c:v>1.0999999999999999E-8</c:v>
                </c:pt>
                <c:pt idx="2352">
                  <c:v>1.1010000000000001E-8</c:v>
                </c:pt>
                <c:pt idx="2353">
                  <c:v>1.1010000000000001E-8</c:v>
                </c:pt>
                <c:pt idx="2354">
                  <c:v>1.0999999999999999E-8</c:v>
                </c:pt>
                <c:pt idx="2355">
                  <c:v>1.0989999999999999E-8</c:v>
                </c:pt>
                <c:pt idx="2356">
                  <c:v>1.1010000000000001E-8</c:v>
                </c:pt>
                <c:pt idx="2357">
                  <c:v>1.0999999999999999E-8</c:v>
                </c:pt>
                <c:pt idx="2358">
                  <c:v>1.098E-8</c:v>
                </c:pt>
                <c:pt idx="2359">
                  <c:v>1.0999999999999999E-8</c:v>
                </c:pt>
                <c:pt idx="2360">
                  <c:v>1.0999999999999999E-8</c:v>
                </c:pt>
                <c:pt idx="2361">
                  <c:v>1.0989999999999999E-8</c:v>
                </c:pt>
                <c:pt idx="2362">
                  <c:v>1.0999999999999999E-8</c:v>
                </c:pt>
                <c:pt idx="2363">
                  <c:v>1.0999999999999999E-8</c:v>
                </c:pt>
                <c:pt idx="2364">
                  <c:v>1.0989999999999999E-8</c:v>
                </c:pt>
                <c:pt idx="2365">
                  <c:v>1.0989999999999999E-8</c:v>
                </c:pt>
                <c:pt idx="2366">
                  <c:v>1.0989999999999999E-8</c:v>
                </c:pt>
                <c:pt idx="2367">
                  <c:v>1.098E-8</c:v>
                </c:pt>
                <c:pt idx="2368">
                  <c:v>1.098E-8</c:v>
                </c:pt>
                <c:pt idx="2369">
                  <c:v>1.097E-8</c:v>
                </c:pt>
                <c:pt idx="2370">
                  <c:v>1.0989999999999999E-8</c:v>
                </c:pt>
                <c:pt idx="2371">
                  <c:v>1.097E-8</c:v>
                </c:pt>
                <c:pt idx="2372">
                  <c:v>1.096E-8</c:v>
                </c:pt>
                <c:pt idx="2373">
                  <c:v>1.097E-8</c:v>
                </c:pt>
                <c:pt idx="2374">
                  <c:v>1.0989999999999999E-8</c:v>
                </c:pt>
                <c:pt idx="2375">
                  <c:v>1.098E-8</c:v>
                </c:pt>
                <c:pt idx="2376">
                  <c:v>1.097E-8</c:v>
                </c:pt>
                <c:pt idx="2377">
                  <c:v>1.098E-8</c:v>
                </c:pt>
                <c:pt idx="2378">
                  <c:v>1.095E-8</c:v>
                </c:pt>
                <c:pt idx="2379">
                  <c:v>1.095E-8</c:v>
                </c:pt>
                <c:pt idx="2380">
                  <c:v>1.096E-8</c:v>
                </c:pt>
                <c:pt idx="2381">
                  <c:v>1.095E-8</c:v>
                </c:pt>
                <c:pt idx="2382">
                  <c:v>1.096E-8</c:v>
                </c:pt>
                <c:pt idx="2383">
                  <c:v>1.095E-8</c:v>
                </c:pt>
                <c:pt idx="2384">
                  <c:v>1.097E-8</c:v>
                </c:pt>
                <c:pt idx="2385">
                  <c:v>1.097E-8</c:v>
                </c:pt>
                <c:pt idx="2386">
                  <c:v>1.0940000000000001E-8</c:v>
                </c:pt>
                <c:pt idx="2387">
                  <c:v>1.095E-8</c:v>
                </c:pt>
                <c:pt idx="2388">
                  <c:v>1.0940000000000001E-8</c:v>
                </c:pt>
                <c:pt idx="2389">
                  <c:v>1.0940000000000001E-8</c:v>
                </c:pt>
                <c:pt idx="2390">
                  <c:v>1.0940000000000001E-8</c:v>
                </c:pt>
                <c:pt idx="2391">
                  <c:v>1.0929999999999999E-8</c:v>
                </c:pt>
                <c:pt idx="2392">
                  <c:v>1.092E-8</c:v>
                </c:pt>
                <c:pt idx="2393">
                  <c:v>1.0940000000000001E-8</c:v>
                </c:pt>
                <c:pt idx="2394">
                  <c:v>1.0940000000000001E-8</c:v>
                </c:pt>
                <c:pt idx="2395">
                  <c:v>1.0929999999999999E-8</c:v>
                </c:pt>
                <c:pt idx="2396">
                  <c:v>1.0940000000000001E-8</c:v>
                </c:pt>
                <c:pt idx="2397">
                  <c:v>1.0929999999999999E-8</c:v>
                </c:pt>
                <c:pt idx="2398">
                  <c:v>1.0929999999999999E-8</c:v>
                </c:pt>
                <c:pt idx="2399">
                  <c:v>1.0929999999999999E-8</c:v>
                </c:pt>
                <c:pt idx="2400">
                  <c:v>1.0929999999999999E-8</c:v>
                </c:pt>
                <c:pt idx="2401">
                  <c:v>1.091E-8</c:v>
                </c:pt>
                <c:pt idx="2402">
                  <c:v>1.0929999999999999E-8</c:v>
                </c:pt>
                <c:pt idx="2403">
                  <c:v>1.091E-8</c:v>
                </c:pt>
                <c:pt idx="2404">
                  <c:v>1.091E-8</c:v>
                </c:pt>
                <c:pt idx="2405">
                  <c:v>1.0929999999999999E-8</c:v>
                </c:pt>
                <c:pt idx="2406">
                  <c:v>1.092E-8</c:v>
                </c:pt>
                <c:pt idx="2407">
                  <c:v>1.092E-8</c:v>
                </c:pt>
                <c:pt idx="2408">
                  <c:v>1.091E-8</c:v>
                </c:pt>
                <c:pt idx="2409">
                  <c:v>1.09E-8</c:v>
                </c:pt>
                <c:pt idx="2410">
                  <c:v>1.089E-8</c:v>
                </c:pt>
                <c:pt idx="2411">
                  <c:v>1.09E-8</c:v>
                </c:pt>
                <c:pt idx="2412">
                  <c:v>1.089E-8</c:v>
                </c:pt>
                <c:pt idx="2413">
                  <c:v>1.089E-8</c:v>
                </c:pt>
                <c:pt idx="2414">
                  <c:v>1.088E-8</c:v>
                </c:pt>
                <c:pt idx="2415">
                  <c:v>1.0870000000000001E-8</c:v>
                </c:pt>
                <c:pt idx="2416">
                  <c:v>1.089E-8</c:v>
                </c:pt>
                <c:pt idx="2417">
                  <c:v>1.088E-8</c:v>
                </c:pt>
                <c:pt idx="2418">
                  <c:v>1.0870000000000001E-8</c:v>
                </c:pt>
                <c:pt idx="2419">
                  <c:v>1.085E-8</c:v>
                </c:pt>
                <c:pt idx="2420">
                  <c:v>1.0859999999999999E-8</c:v>
                </c:pt>
                <c:pt idx="2421">
                  <c:v>1.0859999999999999E-8</c:v>
                </c:pt>
                <c:pt idx="2422">
                  <c:v>1.0859999999999999E-8</c:v>
                </c:pt>
                <c:pt idx="2423">
                  <c:v>1.085E-8</c:v>
                </c:pt>
                <c:pt idx="2424">
                  <c:v>1.085E-8</c:v>
                </c:pt>
                <c:pt idx="2425">
                  <c:v>1.085E-8</c:v>
                </c:pt>
                <c:pt idx="2426">
                  <c:v>1.085E-8</c:v>
                </c:pt>
                <c:pt idx="2427">
                  <c:v>1.084E-8</c:v>
                </c:pt>
                <c:pt idx="2428">
                  <c:v>1.084E-8</c:v>
                </c:pt>
                <c:pt idx="2429">
                  <c:v>1.084E-8</c:v>
                </c:pt>
                <c:pt idx="2430">
                  <c:v>1.085E-8</c:v>
                </c:pt>
                <c:pt idx="2431">
                  <c:v>1.0810000000000001E-8</c:v>
                </c:pt>
                <c:pt idx="2432">
                  <c:v>1.082E-8</c:v>
                </c:pt>
                <c:pt idx="2433">
                  <c:v>1.083E-8</c:v>
                </c:pt>
                <c:pt idx="2434">
                  <c:v>1.082E-8</c:v>
                </c:pt>
                <c:pt idx="2435">
                  <c:v>1.082E-8</c:v>
                </c:pt>
                <c:pt idx="2436">
                  <c:v>1.0810000000000001E-8</c:v>
                </c:pt>
                <c:pt idx="2437">
                  <c:v>1.0800000000000001E-8</c:v>
                </c:pt>
                <c:pt idx="2438">
                  <c:v>1.0800000000000001E-8</c:v>
                </c:pt>
                <c:pt idx="2439">
                  <c:v>1.0810000000000001E-8</c:v>
                </c:pt>
                <c:pt idx="2440">
                  <c:v>1.0789999999999999E-8</c:v>
                </c:pt>
                <c:pt idx="2441">
                  <c:v>1.0800000000000001E-8</c:v>
                </c:pt>
                <c:pt idx="2442">
                  <c:v>1.0800000000000001E-8</c:v>
                </c:pt>
                <c:pt idx="2443">
                  <c:v>1.078E-8</c:v>
                </c:pt>
                <c:pt idx="2444">
                  <c:v>1.078E-8</c:v>
                </c:pt>
                <c:pt idx="2445">
                  <c:v>1.076E-8</c:v>
                </c:pt>
                <c:pt idx="2446">
                  <c:v>1.077E-8</c:v>
                </c:pt>
                <c:pt idx="2447">
                  <c:v>1.076E-8</c:v>
                </c:pt>
                <c:pt idx="2448">
                  <c:v>1.076E-8</c:v>
                </c:pt>
                <c:pt idx="2449">
                  <c:v>1.075E-8</c:v>
                </c:pt>
                <c:pt idx="2450">
                  <c:v>1.0730000000000001E-8</c:v>
                </c:pt>
                <c:pt idx="2451">
                  <c:v>1.0740000000000001E-8</c:v>
                </c:pt>
                <c:pt idx="2452">
                  <c:v>1.0730000000000001E-8</c:v>
                </c:pt>
                <c:pt idx="2453">
                  <c:v>1.0719999999999999E-8</c:v>
                </c:pt>
                <c:pt idx="2454">
                  <c:v>1.0719999999999999E-8</c:v>
                </c:pt>
                <c:pt idx="2455">
                  <c:v>1.0730000000000001E-8</c:v>
                </c:pt>
                <c:pt idx="2456">
                  <c:v>1.0719999999999999E-8</c:v>
                </c:pt>
                <c:pt idx="2457">
                  <c:v>1.071E-8</c:v>
                </c:pt>
                <c:pt idx="2458">
                  <c:v>1.071E-8</c:v>
                </c:pt>
                <c:pt idx="2459">
                  <c:v>1.07E-8</c:v>
                </c:pt>
                <c:pt idx="2460">
                  <c:v>1.069E-8</c:v>
                </c:pt>
                <c:pt idx="2461">
                  <c:v>1.069E-8</c:v>
                </c:pt>
                <c:pt idx="2462">
                  <c:v>1.068E-8</c:v>
                </c:pt>
                <c:pt idx="2463">
                  <c:v>1.068E-8</c:v>
                </c:pt>
                <c:pt idx="2464">
                  <c:v>1.068E-8</c:v>
                </c:pt>
                <c:pt idx="2465">
                  <c:v>1.068E-8</c:v>
                </c:pt>
                <c:pt idx="2466">
                  <c:v>1.068E-8</c:v>
                </c:pt>
                <c:pt idx="2467">
                  <c:v>1.0660000000000001E-8</c:v>
                </c:pt>
                <c:pt idx="2468">
                  <c:v>1.0660000000000001E-8</c:v>
                </c:pt>
                <c:pt idx="2469">
                  <c:v>1.0660000000000001E-8</c:v>
                </c:pt>
                <c:pt idx="2470">
                  <c:v>1.0649999999999999E-8</c:v>
                </c:pt>
                <c:pt idx="2471">
                  <c:v>1.063E-8</c:v>
                </c:pt>
                <c:pt idx="2472">
                  <c:v>1.0649999999999999E-8</c:v>
                </c:pt>
                <c:pt idx="2473">
                  <c:v>1.063E-8</c:v>
                </c:pt>
                <c:pt idx="2474">
                  <c:v>1.063E-8</c:v>
                </c:pt>
                <c:pt idx="2475">
                  <c:v>1.061E-8</c:v>
                </c:pt>
                <c:pt idx="2476">
                  <c:v>1.062E-8</c:v>
                </c:pt>
                <c:pt idx="2477">
                  <c:v>1.062E-8</c:v>
                </c:pt>
                <c:pt idx="2478">
                  <c:v>1.061E-8</c:v>
                </c:pt>
                <c:pt idx="2479">
                  <c:v>1.0589999999999999E-8</c:v>
                </c:pt>
                <c:pt idx="2480">
                  <c:v>1.0579999999999999E-8</c:v>
                </c:pt>
                <c:pt idx="2481">
                  <c:v>1.057E-8</c:v>
                </c:pt>
                <c:pt idx="2482">
                  <c:v>1.0579999999999999E-8</c:v>
                </c:pt>
                <c:pt idx="2483">
                  <c:v>1.057E-8</c:v>
                </c:pt>
                <c:pt idx="2484">
                  <c:v>1.0589999999999999E-8</c:v>
                </c:pt>
                <c:pt idx="2485">
                  <c:v>1.0579999999999999E-8</c:v>
                </c:pt>
                <c:pt idx="2486">
                  <c:v>1.056E-8</c:v>
                </c:pt>
                <c:pt idx="2487">
                  <c:v>1.056E-8</c:v>
                </c:pt>
                <c:pt idx="2488">
                  <c:v>1.055E-8</c:v>
                </c:pt>
                <c:pt idx="2489">
                  <c:v>1.056E-8</c:v>
                </c:pt>
                <c:pt idx="2490">
                  <c:v>1.0530000000000001E-8</c:v>
                </c:pt>
                <c:pt idx="2491">
                  <c:v>1.054E-8</c:v>
                </c:pt>
                <c:pt idx="2492">
                  <c:v>1.0519999999999999E-8</c:v>
                </c:pt>
                <c:pt idx="2493">
                  <c:v>1.0509999999999999E-8</c:v>
                </c:pt>
                <c:pt idx="2494">
                  <c:v>1.0509999999999999E-8</c:v>
                </c:pt>
                <c:pt idx="2495">
                  <c:v>1.0509999999999999E-8</c:v>
                </c:pt>
                <c:pt idx="2496">
                  <c:v>1.0509999999999999E-8</c:v>
                </c:pt>
                <c:pt idx="2497">
                  <c:v>1.0509999999999999E-8</c:v>
                </c:pt>
                <c:pt idx="2498">
                  <c:v>1.05E-8</c:v>
                </c:pt>
                <c:pt idx="2499">
                  <c:v>1.0509999999999999E-8</c:v>
                </c:pt>
                <c:pt idx="2500">
                  <c:v>1.05E-8</c:v>
                </c:pt>
                <c:pt idx="2501">
                  <c:v>1.05E-8</c:v>
                </c:pt>
                <c:pt idx="2502">
                  <c:v>1.049E-8</c:v>
                </c:pt>
                <c:pt idx="2503">
                  <c:v>1.0509999999999999E-8</c:v>
                </c:pt>
                <c:pt idx="2504">
                  <c:v>1.05E-8</c:v>
                </c:pt>
                <c:pt idx="2505">
                  <c:v>1.0460000000000001E-8</c:v>
                </c:pt>
                <c:pt idx="2506">
                  <c:v>1.0460000000000001E-8</c:v>
                </c:pt>
                <c:pt idx="2507">
                  <c:v>1.047E-8</c:v>
                </c:pt>
                <c:pt idx="2508">
                  <c:v>1.047E-8</c:v>
                </c:pt>
                <c:pt idx="2509">
                  <c:v>1.047E-8</c:v>
                </c:pt>
                <c:pt idx="2510">
                  <c:v>1.0460000000000001E-8</c:v>
                </c:pt>
                <c:pt idx="2511">
                  <c:v>1.044E-8</c:v>
                </c:pt>
                <c:pt idx="2512">
                  <c:v>1.0449999999999999E-8</c:v>
                </c:pt>
                <c:pt idx="2513">
                  <c:v>1.044E-8</c:v>
                </c:pt>
                <c:pt idx="2514">
                  <c:v>1.043E-8</c:v>
                </c:pt>
                <c:pt idx="2515">
                  <c:v>1.042E-8</c:v>
                </c:pt>
                <c:pt idx="2516">
                  <c:v>1.043E-8</c:v>
                </c:pt>
                <c:pt idx="2517">
                  <c:v>1.042E-8</c:v>
                </c:pt>
                <c:pt idx="2518">
                  <c:v>1.042E-8</c:v>
                </c:pt>
                <c:pt idx="2519">
                  <c:v>1.041E-8</c:v>
                </c:pt>
                <c:pt idx="2520">
                  <c:v>1.042E-8</c:v>
                </c:pt>
                <c:pt idx="2521">
                  <c:v>1.041E-8</c:v>
                </c:pt>
                <c:pt idx="2522">
                  <c:v>1.041E-8</c:v>
                </c:pt>
                <c:pt idx="2523">
                  <c:v>1.041E-8</c:v>
                </c:pt>
                <c:pt idx="2524">
                  <c:v>1.0390000000000001E-8</c:v>
                </c:pt>
                <c:pt idx="2525">
                  <c:v>1.0379999999999999E-8</c:v>
                </c:pt>
                <c:pt idx="2526">
                  <c:v>1.0379999999999999E-8</c:v>
                </c:pt>
                <c:pt idx="2527">
                  <c:v>1.037E-8</c:v>
                </c:pt>
                <c:pt idx="2528">
                  <c:v>1.037E-8</c:v>
                </c:pt>
                <c:pt idx="2529">
                  <c:v>1.036E-8</c:v>
                </c:pt>
                <c:pt idx="2530">
                  <c:v>1.035E-8</c:v>
                </c:pt>
                <c:pt idx="2531">
                  <c:v>1.034E-8</c:v>
                </c:pt>
                <c:pt idx="2532">
                  <c:v>1.034E-8</c:v>
                </c:pt>
                <c:pt idx="2533">
                  <c:v>1.034E-8</c:v>
                </c:pt>
                <c:pt idx="2534">
                  <c:v>1.034E-8</c:v>
                </c:pt>
                <c:pt idx="2535">
                  <c:v>1.034E-8</c:v>
                </c:pt>
                <c:pt idx="2536">
                  <c:v>1.0330000000000001E-8</c:v>
                </c:pt>
                <c:pt idx="2537">
                  <c:v>1.0330000000000001E-8</c:v>
                </c:pt>
                <c:pt idx="2538">
                  <c:v>1.0320000000000001E-8</c:v>
                </c:pt>
                <c:pt idx="2539">
                  <c:v>1.0330000000000001E-8</c:v>
                </c:pt>
                <c:pt idx="2540">
                  <c:v>1.0320000000000001E-8</c:v>
                </c:pt>
                <c:pt idx="2541">
                  <c:v>1.0320000000000001E-8</c:v>
                </c:pt>
                <c:pt idx="2542">
                  <c:v>1.03E-8</c:v>
                </c:pt>
                <c:pt idx="2543">
                  <c:v>1.0309999999999999E-8</c:v>
                </c:pt>
                <c:pt idx="2544">
                  <c:v>1.029E-8</c:v>
                </c:pt>
                <c:pt idx="2545">
                  <c:v>1.0320000000000001E-8</c:v>
                </c:pt>
                <c:pt idx="2546">
                  <c:v>1.028E-8</c:v>
                </c:pt>
                <c:pt idx="2547">
                  <c:v>1.027E-8</c:v>
                </c:pt>
                <c:pt idx="2548">
                  <c:v>1.028E-8</c:v>
                </c:pt>
                <c:pt idx="2549">
                  <c:v>1.0260000000000001E-8</c:v>
                </c:pt>
                <c:pt idx="2550">
                  <c:v>1.0260000000000001E-8</c:v>
                </c:pt>
                <c:pt idx="2551">
                  <c:v>1.0239999999999999E-8</c:v>
                </c:pt>
                <c:pt idx="2552">
                  <c:v>1.0250000000000001E-8</c:v>
                </c:pt>
                <c:pt idx="2553">
                  <c:v>1.0250000000000001E-8</c:v>
                </c:pt>
                <c:pt idx="2554">
                  <c:v>1.0250000000000001E-8</c:v>
                </c:pt>
                <c:pt idx="2555">
                  <c:v>1.022E-8</c:v>
                </c:pt>
                <c:pt idx="2556">
                  <c:v>1.0239999999999999E-8</c:v>
                </c:pt>
                <c:pt idx="2557">
                  <c:v>1.022E-8</c:v>
                </c:pt>
                <c:pt idx="2558">
                  <c:v>1.021E-8</c:v>
                </c:pt>
                <c:pt idx="2559">
                  <c:v>1.02E-8</c:v>
                </c:pt>
                <c:pt idx="2560">
                  <c:v>1.021E-8</c:v>
                </c:pt>
                <c:pt idx="2561">
                  <c:v>1.0190000000000001E-8</c:v>
                </c:pt>
                <c:pt idx="2562">
                  <c:v>1.02E-8</c:v>
                </c:pt>
                <c:pt idx="2563">
                  <c:v>1.0180000000000001E-8</c:v>
                </c:pt>
                <c:pt idx="2564">
                  <c:v>1.0190000000000001E-8</c:v>
                </c:pt>
                <c:pt idx="2565">
                  <c:v>1.0190000000000001E-8</c:v>
                </c:pt>
                <c:pt idx="2566">
                  <c:v>1.0169999999999999E-8</c:v>
                </c:pt>
                <c:pt idx="2567">
                  <c:v>1.0169999999999999E-8</c:v>
                </c:pt>
                <c:pt idx="2568">
                  <c:v>1.0180000000000001E-8</c:v>
                </c:pt>
                <c:pt idx="2569">
                  <c:v>1.0180000000000001E-8</c:v>
                </c:pt>
                <c:pt idx="2570">
                  <c:v>1.0180000000000001E-8</c:v>
                </c:pt>
                <c:pt idx="2571">
                  <c:v>1.0169999999999999E-8</c:v>
                </c:pt>
                <c:pt idx="2572">
                  <c:v>1.0169999999999999E-8</c:v>
                </c:pt>
                <c:pt idx="2573">
                  <c:v>1.0169999999999999E-8</c:v>
                </c:pt>
                <c:pt idx="2574">
                  <c:v>1.0169999999999999E-8</c:v>
                </c:pt>
                <c:pt idx="2575">
                  <c:v>1.0169999999999999E-8</c:v>
                </c:pt>
                <c:pt idx="2576">
                  <c:v>1.0169999999999999E-8</c:v>
                </c:pt>
                <c:pt idx="2577">
                  <c:v>1.0169999999999999E-8</c:v>
                </c:pt>
                <c:pt idx="2578">
                  <c:v>1.0169999999999999E-8</c:v>
                </c:pt>
                <c:pt idx="2579">
                  <c:v>1.0169999999999999E-8</c:v>
                </c:pt>
                <c:pt idx="2580">
                  <c:v>1.016E-8</c:v>
                </c:pt>
                <c:pt idx="2581">
                  <c:v>1.0169999999999999E-8</c:v>
                </c:pt>
                <c:pt idx="2582">
                  <c:v>1.016E-8</c:v>
                </c:pt>
                <c:pt idx="2583">
                  <c:v>1.0169999999999999E-8</c:v>
                </c:pt>
                <c:pt idx="2584">
                  <c:v>1.0169999999999999E-8</c:v>
                </c:pt>
                <c:pt idx="2585">
                  <c:v>1.0180000000000001E-8</c:v>
                </c:pt>
                <c:pt idx="2586">
                  <c:v>1.0169999999999999E-8</c:v>
                </c:pt>
                <c:pt idx="2587">
                  <c:v>1.0169999999999999E-8</c:v>
                </c:pt>
                <c:pt idx="2588">
                  <c:v>1.016E-8</c:v>
                </c:pt>
                <c:pt idx="2589">
                  <c:v>1.015E-8</c:v>
                </c:pt>
                <c:pt idx="2590">
                  <c:v>1.014E-8</c:v>
                </c:pt>
                <c:pt idx="2591">
                  <c:v>1.014E-8</c:v>
                </c:pt>
                <c:pt idx="2592">
                  <c:v>1.014E-8</c:v>
                </c:pt>
                <c:pt idx="2593">
                  <c:v>1.014E-8</c:v>
                </c:pt>
                <c:pt idx="2594">
                  <c:v>1.014E-8</c:v>
                </c:pt>
                <c:pt idx="2595">
                  <c:v>1.014E-8</c:v>
                </c:pt>
                <c:pt idx="2596">
                  <c:v>1.013E-8</c:v>
                </c:pt>
                <c:pt idx="2597">
                  <c:v>1.015E-8</c:v>
                </c:pt>
                <c:pt idx="2598">
                  <c:v>1.014E-8</c:v>
                </c:pt>
                <c:pt idx="2599">
                  <c:v>1.0120000000000001E-8</c:v>
                </c:pt>
                <c:pt idx="2600">
                  <c:v>1.015E-8</c:v>
                </c:pt>
                <c:pt idx="2601">
                  <c:v>1.013E-8</c:v>
                </c:pt>
                <c:pt idx="2602">
                  <c:v>1.013E-8</c:v>
                </c:pt>
                <c:pt idx="2603">
                  <c:v>1.0109999999999999E-8</c:v>
                </c:pt>
                <c:pt idx="2604">
                  <c:v>1.0099999999999999E-8</c:v>
                </c:pt>
                <c:pt idx="2605">
                  <c:v>1.0120000000000001E-8</c:v>
                </c:pt>
                <c:pt idx="2606">
                  <c:v>1.0109999999999999E-8</c:v>
                </c:pt>
                <c:pt idx="2607">
                  <c:v>1.0109999999999999E-8</c:v>
                </c:pt>
                <c:pt idx="2608">
                  <c:v>1.0120000000000001E-8</c:v>
                </c:pt>
                <c:pt idx="2609">
                  <c:v>1.0099999999999999E-8</c:v>
                </c:pt>
                <c:pt idx="2610">
                  <c:v>1.0099999999999999E-8</c:v>
                </c:pt>
                <c:pt idx="2611">
                  <c:v>1.009E-8</c:v>
                </c:pt>
                <c:pt idx="2612">
                  <c:v>1.008E-8</c:v>
                </c:pt>
                <c:pt idx="2613">
                  <c:v>1.007E-8</c:v>
                </c:pt>
                <c:pt idx="2614">
                  <c:v>1.007E-8</c:v>
                </c:pt>
                <c:pt idx="2615">
                  <c:v>1.006E-8</c:v>
                </c:pt>
                <c:pt idx="2616">
                  <c:v>1.006E-8</c:v>
                </c:pt>
                <c:pt idx="2617">
                  <c:v>1.0050000000000001E-8</c:v>
                </c:pt>
                <c:pt idx="2618">
                  <c:v>1.0039999999999999E-8</c:v>
                </c:pt>
                <c:pt idx="2619">
                  <c:v>1.0039999999999999E-8</c:v>
                </c:pt>
                <c:pt idx="2620">
                  <c:v>1.0039999999999999E-8</c:v>
                </c:pt>
                <c:pt idx="2621">
                  <c:v>1.0029999999999999E-8</c:v>
                </c:pt>
                <c:pt idx="2622">
                  <c:v>1.0029999999999999E-8</c:v>
                </c:pt>
                <c:pt idx="2623">
                  <c:v>1.0029999999999999E-8</c:v>
                </c:pt>
                <c:pt idx="2624">
                  <c:v>1.002E-8</c:v>
                </c:pt>
                <c:pt idx="2625">
                  <c:v>1.002E-8</c:v>
                </c:pt>
                <c:pt idx="2626">
                  <c:v>1.001E-8</c:v>
                </c:pt>
                <c:pt idx="2627">
                  <c:v>1E-8</c:v>
                </c:pt>
                <c:pt idx="2628">
                  <c:v>1E-8</c:v>
                </c:pt>
                <c:pt idx="2629">
                  <c:v>9.9819999999999997E-9</c:v>
                </c:pt>
                <c:pt idx="2630">
                  <c:v>1E-8</c:v>
                </c:pt>
                <c:pt idx="2631">
                  <c:v>9.9819999999999997E-9</c:v>
                </c:pt>
                <c:pt idx="2632">
                  <c:v>9.9819999999999997E-9</c:v>
                </c:pt>
                <c:pt idx="2633">
                  <c:v>1E-8</c:v>
                </c:pt>
                <c:pt idx="2634">
                  <c:v>9.9819999999999997E-9</c:v>
                </c:pt>
                <c:pt idx="2635">
                  <c:v>9.9640000000000007E-9</c:v>
                </c:pt>
                <c:pt idx="2636">
                  <c:v>9.9729999999999994E-9</c:v>
                </c:pt>
                <c:pt idx="2637">
                  <c:v>9.9640000000000007E-9</c:v>
                </c:pt>
                <c:pt idx="2638">
                  <c:v>9.9550000000000005E-9</c:v>
                </c:pt>
                <c:pt idx="2639">
                  <c:v>9.9550000000000005E-9</c:v>
                </c:pt>
                <c:pt idx="2640">
                  <c:v>9.9460000000000002E-9</c:v>
                </c:pt>
                <c:pt idx="2641">
                  <c:v>9.9369999999999999E-9</c:v>
                </c:pt>
                <c:pt idx="2642">
                  <c:v>9.9369999999999999E-9</c:v>
                </c:pt>
                <c:pt idx="2643">
                  <c:v>9.9369999999999999E-9</c:v>
                </c:pt>
                <c:pt idx="2644">
                  <c:v>9.9369999999999999E-9</c:v>
                </c:pt>
                <c:pt idx="2645">
                  <c:v>9.9010000000000004E-9</c:v>
                </c:pt>
                <c:pt idx="2646">
                  <c:v>9.9189999999999994E-9</c:v>
                </c:pt>
                <c:pt idx="2647">
                  <c:v>9.9279999999999996E-9</c:v>
                </c:pt>
                <c:pt idx="2648">
                  <c:v>9.9100000000000007E-9</c:v>
                </c:pt>
                <c:pt idx="2649">
                  <c:v>9.9010000000000004E-9</c:v>
                </c:pt>
                <c:pt idx="2650">
                  <c:v>9.8839999999999994E-9</c:v>
                </c:pt>
                <c:pt idx="2651">
                  <c:v>9.8839999999999994E-9</c:v>
                </c:pt>
                <c:pt idx="2652">
                  <c:v>9.8920000000000002E-9</c:v>
                </c:pt>
                <c:pt idx="2653">
                  <c:v>9.8920000000000002E-9</c:v>
                </c:pt>
                <c:pt idx="2654">
                  <c:v>9.8750000000000007E-9</c:v>
                </c:pt>
                <c:pt idx="2655">
                  <c:v>9.8660000000000005E-9</c:v>
                </c:pt>
                <c:pt idx="2656">
                  <c:v>9.8660000000000005E-9</c:v>
                </c:pt>
                <c:pt idx="2657">
                  <c:v>9.8660000000000005E-9</c:v>
                </c:pt>
                <c:pt idx="2658">
                  <c:v>9.8660000000000005E-9</c:v>
                </c:pt>
                <c:pt idx="2659">
                  <c:v>9.8570000000000002E-9</c:v>
                </c:pt>
                <c:pt idx="2660">
                  <c:v>9.8570000000000002E-9</c:v>
                </c:pt>
                <c:pt idx="2661">
                  <c:v>9.8570000000000002E-9</c:v>
                </c:pt>
                <c:pt idx="2662">
                  <c:v>9.8570000000000002E-9</c:v>
                </c:pt>
                <c:pt idx="2663">
                  <c:v>9.8389999999999996E-9</c:v>
                </c:pt>
                <c:pt idx="2664">
                  <c:v>9.8389999999999996E-9</c:v>
                </c:pt>
                <c:pt idx="2665">
                  <c:v>9.8389999999999996E-9</c:v>
                </c:pt>
                <c:pt idx="2666">
                  <c:v>9.8389999999999996E-9</c:v>
                </c:pt>
                <c:pt idx="2667">
                  <c:v>9.8299999999999993E-9</c:v>
                </c:pt>
                <c:pt idx="2668">
                  <c:v>9.8210000000000007E-9</c:v>
                </c:pt>
                <c:pt idx="2669">
                  <c:v>9.8299999999999993E-9</c:v>
                </c:pt>
                <c:pt idx="2670">
                  <c:v>9.8299999999999993E-9</c:v>
                </c:pt>
                <c:pt idx="2671">
                  <c:v>9.8210000000000007E-9</c:v>
                </c:pt>
                <c:pt idx="2672">
                  <c:v>9.8299999999999993E-9</c:v>
                </c:pt>
                <c:pt idx="2673">
                  <c:v>9.8129999999999999E-9</c:v>
                </c:pt>
                <c:pt idx="2674">
                  <c:v>9.8039999999999996E-9</c:v>
                </c:pt>
                <c:pt idx="2675">
                  <c:v>9.8129999999999999E-9</c:v>
                </c:pt>
                <c:pt idx="2676">
                  <c:v>9.8129999999999999E-9</c:v>
                </c:pt>
                <c:pt idx="2677">
                  <c:v>9.8039999999999996E-9</c:v>
                </c:pt>
                <c:pt idx="2678">
                  <c:v>9.7949999999999994E-9</c:v>
                </c:pt>
                <c:pt idx="2679">
                  <c:v>9.7860000000000007E-9</c:v>
                </c:pt>
                <c:pt idx="2680">
                  <c:v>9.7860000000000007E-9</c:v>
                </c:pt>
                <c:pt idx="2681">
                  <c:v>9.7860000000000007E-9</c:v>
                </c:pt>
                <c:pt idx="2682">
                  <c:v>9.7770000000000005E-9</c:v>
                </c:pt>
                <c:pt idx="2683">
                  <c:v>9.7860000000000007E-9</c:v>
                </c:pt>
                <c:pt idx="2684">
                  <c:v>9.7689999999999997E-9</c:v>
                </c:pt>
                <c:pt idx="2685">
                  <c:v>9.7689999999999997E-9</c:v>
                </c:pt>
                <c:pt idx="2686">
                  <c:v>9.7689999999999997E-9</c:v>
                </c:pt>
                <c:pt idx="2687">
                  <c:v>9.7599999999999994E-9</c:v>
                </c:pt>
                <c:pt idx="2688">
                  <c:v>9.7599999999999994E-9</c:v>
                </c:pt>
                <c:pt idx="2689">
                  <c:v>9.7599999999999994E-9</c:v>
                </c:pt>
                <c:pt idx="2690">
                  <c:v>9.7510000000000008E-9</c:v>
                </c:pt>
                <c:pt idx="2691">
                  <c:v>9.7510000000000008E-9</c:v>
                </c:pt>
                <c:pt idx="2692">
                  <c:v>9.7339999999999997E-9</c:v>
                </c:pt>
                <c:pt idx="2693">
                  <c:v>9.7420000000000005E-9</c:v>
                </c:pt>
                <c:pt idx="2694">
                  <c:v>9.7420000000000005E-9</c:v>
                </c:pt>
                <c:pt idx="2695">
                  <c:v>9.7420000000000005E-9</c:v>
                </c:pt>
                <c:pt idx="2696">
                  <c:v>9.7420000000000005E-9</c:v>
                </c:pt>
                <c:pt idx="2697">
                  <c:v>9.7249999999999994E-9</c:v>
                </c:pt>
                <c:pt idx="2698">
                  <c:v>9.7249999999999994E-9</c:v>
                </c:pt>
                <c:pt idx="2699">
                  <c:v>9.7070000000000005E-9</c:v>
                </c:pt>
                <c:pt idx="2700">
                  <c:v>9.7070000000000005E-9</c:v>
                </c:pt>
                <c:pt idx="2701">
                  <c:v>9.7070000000000005E-9</c:v>
                </c:pt>
                <c:pt idx="2702">
                  <c:v>9.7070000000000005E-9</c:v>
                </c:pt>
                <c:pt idx="2703">
                  <c:v>9.6899999999999994E-9</c:v>
                </c:pt>
                <c:pt idx="2704">
                  <c:v>9.6899999999999994E-9</c:v>
                </c:pt>
                <c:pt idx="2705">
                  <c:v>9.6899999999999994E-9</c:v>
                </c:pt>
                <c:pt idx="2706">
                  <c:v>9.6980000000000002E-9</c:v>
                </c:pt>
                <c:pt idx="2707">
                  <c:v>9.6810000000000008E-9</c:v>
                </c:pt>
                <c:pt idx="2708">
                  <c:v>9.6810000000000008E-9</c:v>
                </c:pt>
                <c:pt idx="2709">
                  <c:v>9.6810000000000008E-9</c:v>
                </c:pt>
                <c:pt idx="2710">
                  <c:v>9.6810000000000008E-9</c:v>
                </c:pt>
                <c:pt idx="2711">
                  <c:v>9.6639999999999997E-9</c:v>
                </c:pt>
                <c:pt idx="2712">
                  <c:v>9.6639999999999997E-9</c:v>
                </c:pt>
                <c:pt idx="2713">
                  <c:v>9.6639999999999997E-9</c:v>
                </c:pt>
                <c:pt idx="2714">
                  <c:v>9.6639999999999997E-9</c:v>
                </c:pt>
                <c:pt idx="2715">
                  <c:v>9.6639999999999997E-9</c:v>
                </c:pt>
                <c:pt idx="2716">
                  <c:v>9.6549999999999994E-9</c:v>
                </c:pt>
                <c:pt idx="2717">
                  <c:v>9.6549999999999994E-9</c:v>
                </c:pt>
                <c:pt idx="2718">
                  <c:v>9.638E-9</c:v>
                </c:pt>
                <c:pt idx="2719">
                  <c:v>9.6549999999999994E-9</c:v>
                </c:pt>
                <c:pt idx="2720">
                  <c:v>9.638E-9</c:v>
                </c:pt>
                <c:pt idx="2721">
                  <c:v>9.638E-9</c:v>
                </c:pt>
                <c:pt idx="2722">
                  <c:v>9.6289999999999997E-9</c:v>
                </c:pt>
                <c:pt idx="2723">
                  <c:v>9.638E-9</c:v>
                </c:pt>
                <c:pt idx="2724">
                  <c:v>9.638E-9</c:v>
                </c:pt>
                <c:pt idx="2725">
                  <c:v>9.6199999999999995E-9</c:v>
                </c:pt>
                <c:pt idx="2726">
                  <c:v>9.6199999999999995E-9</c:v>
                </c:pt>
                <c:pt idx="2727">
                  <c:v>9.6199999999999995E-9</c:v>
                </c:pt>
                <c:pt idx="2728">
                  <c:v>9.5939999999999998E-9</c:v>
                </c:pt>
                <c:pt idx="2729">
                  <c:v>9.6120000000000003E-9</c:v>
                </c:pt>
                <c:pt idx="2730">
                  <c:v>9.6120000000000003E-9</c:v>
                </c:pt>
                <c:pt idx="2731">
                  <c:v>9.6120000000000003E-9</c:v>
                </c:pt>
                <c:pt idx="2732">
                  <c:v>9.6199999999999995E-9</c:v>
                </c:pt>
                <c:pt idx="2733">
                  <c:v>9.5939999999999998E-9</c:v>
                </c:pt>
                <c:pt idx="2734">
                  <c:v>9.5939999999999998E-9</c:v>
                </c:pt>
                <c:pt idx="2735">
                  <c:v>9.5939999999999998E-9</c:v>
                </c:pt>
                <c:pt idx="2736">
                  <c:v>9.5939999999999998E-9</c:v>
                </c:pt>
                <c:pt idx="2737">
                  <c:v>9.5860000000000006E-9</c:v>
                </c:pt>
                <c:pt idx="2738">
                  <c:v>9.5770000000000003E-9</c:v>
                </c:pt>
                <c:pt idx="2739">
                  <c:v>9.5599999999999992E-9</c:v>
                </c:pt>
                <c:pt idx="2740">
                  <c:v>9.5599999999999992E-9</c:v>
                </c:pt>
                <c:pt idx="2741">
                  <c:v>9.5510000000000006E-9</c:v>
                </c:pt>
                <c:pt idx="2742">
                  <c:v>9.5339999999999995E-9</c:v>
                </c:pt>
                <c:pt idx="2743">
                  <c:v>9.5510000000000006E-9</c:v>
                </c:pt>
                <c:pt idx="2744">
                  <c:v>9.5429999999999998E-9</c:v>
                </c:pt>
                <c:pt idx="2745">
                  <c:v>9.5249999999999993E-9</c:v>
                </c:pt>
                <c:pt idx="2746">
                  <c:v>9.5339999999999995E-9</c:v>
                </c:pt>
                <c:pt idx="2747">
                  <c:v>9.5079999999999998E-9</c:v>
                </c:pt>
                <c:pt idx="2748">
                  <c:v>9.5170000000000001E-9</c:v>
                </c:pt>
                <c:pt idx="2749">
                  <c:v>9.5170000000000001E-9</c:v>
                </c:pt>
                <c:pt idx="2750">
                  <c:v>9.5000000000000007E-9</c:v>
                </c:pt>
                <c:pt idx="2751">
                  <c:v>9.5000000000000007E-9</c:v>
                </c:pt>
                <c:pt idx="2752">
                  <c:v>9.5170000000000001E-9</c:v>
                </c:pt>
                <c:pt idx="2753">
                  <c:v>9.4910000000000004E-9</c:v>
                </c:pt>
                <c:pt idx="2754">
                  <c:v>9.4820000000000001E-9</c:v>
                </c:pt>
                <c:pt idx="2755">
                  <c:v>9.4739999999999993E-9</c:v>
                </c:pt>
                <c:pt idx="2756">
                  <c:v>9.4820000000000001E-9</c:v>
                </c:pt>
                <c:pt idx="2757">
                  <c:v>9.4820000000000001E-9</c:v>
                </c:pt>
                <c:pt idx="2758">
                  <c:v>9.4739999999999993E-9</c:v>
                </c:pt>
                <c:pt idx="2759">
                  <c:v>9.4739999999999993E-9</c:v>
                </c:pt>
                <c:pt idx="2760">
                  <c:v>9.4650000000000007E-9</c:v>
                </c:pt>
                <c:pt idx="2761">
                  <c:v>9.4569999999999999E-9</c:v>
                </c:pt>
                <c:pt idx="2762">
                  <c:v>9.4650000000000007E-9</c:v>
                </c:pt>
                <c:pt idx="2763">
                  <c:v>9.4569999999999999E-9</c:v>
                </c:pt>
                <c:pt idx="2764">
                  <c:v>9.4569999999999999E-9</c:v>
                </c:pt>
                <c:pt idx="2765">
                  <c:v>9.4569999999999999E-9</c:v>
                </c:pt>
                <c:pt idx="2766">
                  <c:v>9.4400000000000005E-9</c:v>
                </c:pt>
                <c:pt idx="2767">
                  <c:v>9.4400000000000005E-9</c:v>
                </c:pt>
                <c:pt idx="2768">
                  <c:v>9.4310000000000002E-9</c:v>
                </c:pt>
                <c:pt idx="2769">
                  <c:v>9.4479999999999996E-9</c:v>
                </c:pt>
                <c:pt idx="2770">
                  <c:v>9.4229999999999994E-9</c:v>
                </c:pt>
                <c:pt idx="2771">
                  <c:v>9.4229999999999994E-9</c:v>
                </c:pt>
                <c:pt idx="2772">
                  <c:v>9.4140000000000008E-9</c:v>
                </c:pt>
                <c:pt idx="2773">
                  <c:v>9.4140000000000008E-9</c:v>
                </c:pt>
                <c:pt idx="2774">
                  <c:v>9.406E-9</c:v>
                </c:pt>
                <c:pt idx="2775">
                  <c:v>9.406E-9</c:v>
                </c:pt>
                <c:pt idx="2776">
                  <c:v>9.406E-9</c:v>
                </c:pt>
                <c:pt idx="2777">
                  <c:v>9.4140000000000008E-9</c:v>
                </c:pt>
                <c:pt idx="2778">
                  <c:v>9.406E-9</c:v>
                </c:pt>
                <c:pt idx="2779">
                  <c:v>9.3969999999999997E-9</c:v>
                </c:pt>
                <c:pt idx="2780">
                  <c:v>9.3969999999999997E-9</c:v>
                </c:pt>
                <c:pt idx="2781">
                  <c:v>9.3809999999999998E-9</c:v>
                </c:pt>
                <c:pt idx="2782">
                  <c:v>9.3890000000000006E-9</c:v>
                </c:pt>
                <c:pt idx="2783">
                  <c:v>9.3719999999999995E-9</c:v>
                </c:pt>
                <c:pt idx="2784">
                  <c:v>9.3809999999999998E-9</c:v>
                </c:pt>
                <c:pt idx="2785">
                  <c:v>9.3469999999999993E-9</c:v>
                </c:pt>
                <c:pt idx="2786">
                  <c:v>9.3550000000000001E-9</c:v>
                </c:pt>
                <c:pt idx="2787">
                  <c:v>9.3469999999999993E-9</c:v>
                </c:pt>
                <c:pt idx="2788">
                  <c:v>9.3469999999999993E-9</c:v>
                </c:pt>
                <c:pt idx="2789">
                  <c:v>9.3390000000000001E-9</c:v>
                </c:pt>
                <c:pt idx="2790">
                  <c:v>9.3469999999999993E-9</c:v>
                </c:pt>
                <c:pt idx="2791">
                  <c:v>9.3299999999999998E-9</c:v>
                </c:pt>
                <c:pt idx="2792">
                  <c:v>9.3220000000000007E-9</c:v>
                </c:pt>
                <c:pt idx="2793">
                  <c:v>9.3220000000000007E-9</c:v>
                </c:pt>
                <c:pt idx="2794">
                  <c:v>9.3220000000000007E-9</c:v>
                </c:pt>
                <c:pt idx="2795">
                  <c:v>9.3049999999999996E-9</c:v>
                </c:pt>
                <c:pt idx="2796">
                  <c:v>9.3220000000000007E-9</c:v>
                </c:pt>
                <c:pt idx="2797">
                  <c:v>9.3049999999999996E-9</c:v>
                </c:pt>
                <c:pt idx="2798">
                  <c:v>9.2970000000000005E-9</c:v>
                </c:pt>
                <c:pt idx="2799">
                  <c:v>9.2880000000000002E-9</c:v>
                </c:pt>
                <c:pt idx="2800">
                  <c:v>9.2799999999999994E-9</c:v>
                </c:pt>
                <c:pt idx="2801">
                  <c:v>9.2799999999999994E-9</c:v>
                </c:pt>
                <c:pt idx="2802">
                  <c:v>9.2720000000000002E-9</c:v>
                </c:pt>
                <c:pt idx="2803">
                  <c:v>9.263E-9</c:v>
                </c:pt>
                <c:pt idx="2804">
                  <c:v>9.2550000000000008E-9</c:v>
                </c:pt>
                <c:pt idx="2805">
                  <c:v>9.247E-9</c:v>
                </c:pt>
                <c:pt idx="2806">
                  <c:v>9.2550000000000008E-9</c:v>
                </c:pt>
                <c:pt idx="2807">
                  <c:v>9.2379999999999997E-9</c:v>
                </c:pt>
                <c:pt idx="2808">
                  <c:v>9.247E-9</c:v>
                </c:pt>
                <c:pt idx="2809">
                  <c:v>9.2300000000000006E-9</c:v>
                </c:pt>
                <c:pt idx="2810">
                  <c:v>9.2379999999999997E-9</c:v>
                </c:pt>
                <c:pt idx="2811">
                  <c:v>9.2129999999999995E-9</c:v>
                </c:pt>
                <c:pt idx="2812">
                  <c:v>9.2129999999999995E-9</c:v>
                </c:pt>
                <c:pt idx="2813">
                  <c:v>9.2050000000000004E-9</c:v>
                </c:pt>
                <c:pt idx="2814">
                  <c:v>9.2129999999999995E-9</c:v>
                </c:pt>
                <c:pt idx="2815">
                  <c:v>9.2050000000000004E-9</c:v>
                </c:pt>
                <c:pt idx="2816">
                  <c:v>9.1969999999999996E-9</c:v>
                </c:pt>
                <c:pt idx="2817">
                  <c:v>9.1969999999999996E-9</c:v>
                </c:pt>
                <c:pt idx="2818">
                  <c:v>9.2050000000000004E-9</c:v>
                </c:pt>
                <c:pt idx="2819">
                  <c:v>9.1879999999999993E-9</c:v>
                </c:pt>
                <c:pt idx="2820">
                  <c:v>9.1800000000000001E-9</c:v>
                </c:pt>
                <c:pt idx="2821">
                  <c:v>9.1800000000000001E-9</c:v>
                </c:pt>
                <c:pt idx="2822">
                  <c:v>9.1719999999999993E-9</c:v>
                </c:pt>
                <c:pt idx="2823">
                  <c:v>9.1719999999999993E-9</c:v>
                </c:pt>
                <c:pt idx="2824">
                  <c:v>9.1640000000000002E-9</c:v>
                </c:pt>
                <c:pt idx="2825">
                  <c:v>9.1549999999999999E-9</c:v>
                </c:pt>
                <c:pt idx="2826">
                  <c:v>9.139E-9</c:v>
                </c:pt>
                <c:pt idx="2827">
                  <c:v>9.1470000000000008E-9</c:v>
                </c:pt>
                <c:pt idx="2828">
                  <c:v>9.139E-9</c:v>
                </c:pt>
                <c:pt idx="2829">
                  <c:v>9.1470000000000008E-9</c:v>
                </c:pt>
                <c:pt idx="2830">
                  <c:v>9.139E-9</c:v>
                </c:pt>
                <c:pt idx="2831">
                  <c:v>9.1139999999999998E-9</c:v>
                </c:pt>
                <c:pt idx="2832">
                  <c:v>9.1220000000000006E-9</c:v>
                </c:pt>
                <c:pt idx="2833">
                  <c:v>9.1139999999999998E-9</c:v>
                </c:pt>
                <c:pt idx="2834">
                  <c:v>9.0979999999999998E-9</c:v>
                </c:pt>
                <c:pt idx="2835">
                  <c:v>9.1139999999999998E-9</c:v>
                </c:pt>
                <c:pt idx="2836">
                  <c:v>9.0979999999999998E-9</c:v>
                </c:pt>
                <c:pt idx="2837">
                  <c:v>9.0810000000000004E-9</c:v>
                </c:pt>
                <c:pt idx="2838">
                  <c:v>9.0810000000000004E-9</c:v>
                </c:pt>
                <c:pt idx="2839">
                  <c:v>9.0810000000000004E-9</c:v>
                </c:pt>
                <c:pt idx="2840">
                  <c:v>9.0729999999999996E-9</c:v>
                </c:pt>
                <c:pt idx="2841">
                  <c:v>9.0810000000000004E-9</c:v>
                </c:pt>
                <c:pt idx="2842">
                  <c:v>9.0569999999999996E-9</c:v>
                </c:pt>
                <c:pt idx="2843">
                  <c:v>9.0729999999999996E-9</c:v>
                </c:pt>
                <c:pt idx="2844">
                  <c:v>9.0569999999999996E-9</c:v>
                </c:pt>
                <c:pt idx="2845">
                  <c:v>9.0650000000000004E-9</c:v>
                </c:pt>
                <c:pt idx="2846">
                  <c:v>9.0569999999999996E-9</c:v>
                </c:pt>
                <c:pt idx="2847">
                  <c:v>9.0409999999999997E-9</c:v>
                </c:pt>
                <c:pt idx="2848">
                  <c:v>9.0490000000000005E-9</c:v>
                </c:pt>
                <c:pt idx="2849">
                  <c:v>9.0240000000000003E-9</c:v>
                </c:pt>
                <c:pt idx="2850">
                  <c:v>9.0240000000000003E-9</c:v>
                </c:pt>
                <c:pt idx="2851">
                  <c:v>9.0240000000000003E-9</c:v>
                </c:pt>
                <c:pt idx="2852">
                  <c:v>9.0319999999999994E-9</c:v>
                </c:pt>
                <c:pt idx="2853">
                  <c:v>9.0159999999999995E-9</c:v>
                </c:pt>
                <c:pt idx="2854">
                  <c:v>9.0159999999999995E-9</c:v>
                </c:pt>
                <c:pt idx="2855">
                  <c:v>9.0159999999999995E-9</c:v>
                </c:pt>
                <c:pt idx="2856">
                  <c:v>9.0080000000000003E-9</c:v>
                </c:pt>
                <c:pt idx="2857">
                  <c:v>9.0159999999999995E-9</c:v>
                </c:pt>
                <c:pt idx="2858">
                  <c:v>9.0080000000000003E-9</c:v>
                </c:pt>
                <c:pt idx="2859">
                  <c:v>8.9920000000000004E-9</c:v>
                </c:pt>
                <c:pt idx="2860">
                  <c:v>8.9760000000000004E-9</c:v>
                </c:pt>
                <c:pt idx="2861">
                  <c:v>8.9839999999999996E-9</c:v>
                </c:pt>
                <c:pt idx="2862">
                  <c:v>8.9839999999999996E-9</c:v>
                </c:pt>
                <c:pt idx="2863">
                  <c:v>8.9760000000000004E-9</c:v>
                </c:pt>
                <c:pt idx="2864">
                  <c:v>8.9760000000000004E-9</c:v>
                </c:pt>
                <c:pt idx="2865">
                  <c:v>8.9679999999999996E-9</c:v>
                </c:pt>
                <c:pt idx="2866">
                  <c:v>8.9600000000000005E-9</c:v>
                </c:pt>
                <c:pt idx="2867">
                  <c:v>8.9600000000000005E-9</c:v>
                </c:pt>
                <c:pt idx="2868">
                  <c:v>8.9600000000000005E-9</c:v>
                </c:pt>
                <c:pt idx="2869">
                  <c:v>8.9510000000000002E-9</c:v>
                </c:pt>
                <c:pt idx="2870">
                  <c:v>8.9600000000000005E-9</c:v>
                </c:pt>
                <c:pt idx="2871">
                  <c:v>8.9510000000000002E-9</c:v>
                </c:pt>
                <c:pt idx="2872">
                  <c:v>8.9600000000000005E-9</c:v>
                </c:pt>
                <c:pt idx="2873">
                  <c:v>8.9510000000000002E-9</c:v>
                </c:pt>
                <c:pt idx="2874">
                  <c:v>8.9350000000000003E-9</c:v>
                </c:pt>
                <c:pt idx="2875">
                  <c:v>8.9350000000000003E-9</c:v>
                </c:pt>
                <c:pt idx="2876">
                  <c:v>8.9269999999999995E-9</c:v>
                </c:pt>
                <c:pt idx="2877">
                  <c:v>8.9269999999999995E-9</c:v>
                </c:pt>
                <c:pt idx="2878">
                  <c:v>8.9109999999999995E-9</c:v>
                </c:pt>
                <c:pt idx="2879">
                  <c:v>8.9030000000000004E-9</c:v>
                </c:pt>
                <c:pt idx="2880">
                  <c:v>8.9109999999999995E-9</c:v>
                </c:pt>
                <c:pt idx="2881">
                  <c:v>8.9269999999999995E-9</c:v>
                </c:pt>
                <c:pt idx="2882">
                  <c:v>8.9190000000000003E-9</c:v>
                </c:pt>
                <c:pt idx="2883">
                  <c:v>8.8949999999999996E-9</c:v>
                </c:pt>
                <c:pt idx="2884">
                  <c:v>8.9030000000000004E-9</c:v>
                </c:pt>
                <c:pt idx="2885">
                  <c:v>8.8949999999999996E-9</c:v>
                </c:pt>
                <c:pt idx="2886">
                  <c:v>8.8949999999999996E-9</c:v>
                </c:pt>
                <c:pt idx="2887">
                  <c:v>8.8949999999999996E-9</c:v>
                </c:pt>
                <c:pt idx="2888">
                  <c:v>8.9109999999999995E-9</c:v>
                </c:pt>
                <c:pt idx="2889">
                  <c:v>8.9030000000000004E-9</c:v>
                </c:pt>
                <c:pt idx="2890">
                  <c:v>8.8870000000000004E-9</c:v>
                </c:pt>
                <c:pt idx="2891">
                  <c:v>8.8949999999999996E-9</c:v>
                </c:pt>
                <c:pt idx="2892">
                  <c:v>8.8870000000000004E-9</c:v>
                </c:pt>
                <c:pt idx="2893">
                  <c:v>8.8789999999999996E-9</c:v>
                </c:pt>
                <c:pt idx="2894">
                  <c:v>8.8949999999999996E-9</c:v>
                </c:pt>
                <c:pt idx="2895">
                  <c:v>8.8870000000000004E-9</c:v>
                </c:pt>
                <c:pt idx="2896">
                  <c:v>8.8789999999999996E-9</c:v>
                </c:pt>
                <c:pt idx="2897">
                  <c:v>8.8870000000000004E-9</c:v>
                </c:pt>
                <c:pt idx="2898">
                  <c:v>8.8870000000000004E-9</c:v>
                </c:pt>
                <c:pt idx="2899">
                  <c:v>8.8870000000000004E-9</c:v>
                </c:pt>
                <c:pt idx="2900">
                  <c:v>8.8789999999999996E-9</c:v>
                </c:pt>
                <c:pt idx="2901">
                  <c:v>8.8870000000000004E-9</c:v>
                </c:pt>
                <c:pt idx="2902">
                  <c:v>8.8870000000000004E-9</c:v>
                </c:pt>
                <c:pt idx="2903">
                  <c:v>8.8870000000000004E-9</c:v>
                </c:pt>
                <c:pt idx="2904">
                  <c:v>8.8949999999999996E-9</c:v>
                </c:pt>
                <c:pt idx="2905">
                  <c:v>8.8710000000000005E-9</c:v>
                </c:pt>
                <c:pt idx="2906">
                  <c:v>8.8789999999999996E-9</c:v>
                </c:pt>
                <c:pt idx="2907">
                  <c:v>8.8870000000000004E-9</c:v>
                </c:pt>
                <c:pt idx="2908">
                  <c:v>8.8789999999999996E-9</c:v>
                </c:pt>
                <c:pt idx="2909">
                  <c:v>8.8789999999999996E-9</c:v>
                </c:pt>
                <c:pt idx="2910">
                  <c:v>8.8789999999999996E-9</c:v>
                </c:pt>
                <c:pt idx="2911">
                  <c:v>8.8710000000000005E-9</c:v>
                </c:pt>
                <c:pt idx="2912">
                  <c:v>8.8710000000000005E-9</c:v>
                </c:pt>
                <c:pt idx="2913">
                  <c:v>8.8789999999999996E-9</c:v>
                </c:pt>
                <c:pt idx="2914">
                  <c:v>8.8710000000000005E-9</c:v>
                </c:pt>
                <c:pt idx="2915">
                  <c:v>8.8710000000000005E-9</c:v>
                </c:pt>
                <c:pt idx="2916">
                  <c:v>8.8710000000000005E-9</c:v>
                </c:pt>
                <c:pt idx="2917">
                  <c:v>8.8710000000000005E-9</c:v>
                </c:pt>
                <c:pt idx="2918">
                  <c:v>8.8629999999999997E-9</c:v>
                </c:pt>
                <c:pt idx="2919">
                  <c:v>8.8710000000000005E-9</c:v>
                </c:pt>
                <c:pt idx="2920">
                  <c:v>8.8550000000000005E-9</c:v>
                </c:pt>
                <c:pt idx="2921">
                  <c:v>8.8629999999999997E-9</c:v>
                </c:pt>
                <c:pt idx="2922">
                  <c:v>8.8390000000000006E-9</c:v>
                </c:pt>
                <c:pt idx="2923">
                  <c:v>8.8550000000000005E-9</c:v>
                </c:pt>
                <c:pt idx="2924">
                  <c:v>8.8550000000000005E-9</c:v>
                </c:pt>
                <c:pt idx="2925">
                  <c:v>8.8469999999999997E-9</c:v>
                </c:pt>
                <c:pt idx="2926">
                  <c:v>8.8309999999999998E-9</c:v>
                </c:pt>
                <c:pt idx="2927">
                  <c:v>8.8309999999999998E-9</c:v>
                </c:pt>
                <c:pt idx="2928">
                  <c:v>8.8309999999999998E-9</c:v>
                </c:pt>
                <c:pt idx="2929">
                  <c:v>8.8309999999999998E-9</c:v>
                </c:pt>
                <c:pt idx="2930">
                  <c:v>8.8149999999999999E-9</c:v>
                </c:pt>
                <c:pt idx="2931">
                  <c:v>8.8230000000000007E-9</c:v>
                </c:pt>
                <c:pt idx="2932">
                  <c:v>8.8230000000000007E-9</c:v>
                </c:pt>
                <c:pt idx="2933">
                  <c:v>8.8230000000000007E-9</c:v>
                </c:pt>
                <c:pt idx="2934">
                  <c:v>8.8149999999999999E-9</c:v>
                </c:pt>
                <c:pt idx="2935">
                  <c:v>8.8149999999999999E-9</c:v>
                </c:pt>
                <c:pt idx="2936">
                  <c:v>8.7999999999999994E-9</c:v>
                </c:pt>
                <c:pt idx="2937">
                  <c:v>8.7999999999999994E-9</c:v>
                </c:pt>
                <c:pt idx="2938">
                  <c:v>8.7920000000000002E-9</c:v>
                </c:pt>
                <c:pt idx="2939">
                  <c:v>8.7920000000000002E-9</c:v>
                </c:pt>
                <c:pt idx="2940">
                  <c:v>8.7920000000000002E-9</c:v>
                </c:pt>
                <c:pt idx="2941">
                  <c:v>8.7839999999999994E-9</c:v>
                </c:pt>
                <c:pt idx="2942">
                  <c:v>8.7839999999999994E-9</c:v>
                </c:pt>
                <c:pt idx="2943">
                  <c:v>8.7839999999999994E-9</c:v>
                </c:pt>
                <c:pt idx="2944">
                  <c:v>8.7760000000000003E-9</c:v>
                </c:pt>
                <c:pt idx="2945">
                  <c:v>8.7679999999999995E-9</c:v>
                </c:pt>
                <c:pt idx="2946">
                  <c:v>8.7600000000000004E-9</c:v>
                </c:pt>
                <c:pt idx="2947">
                  <c:v>8.7600000000000004E-9</c:v>
                </c:pt>
                <c:pt idx="2948">
                  <c:v>8.7600000000000004E-9</c:v>
                </c:pt>
                <c:pt idx="2949">
                  <c:v>8.7679999999999995E-9</c:v>
                </c:pt>
                <c:pt idx="2950">
                  <c:v>8.7440000000000004E-9</c:v>
                </c:pt>
                <c:pt idx="2951">
                  <c:v>8.7519999999999996E-9</c:v>
                </c:pt>
                <c:pt idx="2952">
                  <c:v>8.7519999999999996E-9</c:v>
                </c:pt>
                <c:pt idx="2953">
                  <c:v>8.7440000000000004E-9</c:v>
                </c:pt>
                <c:pt idx="2954">
                  <c:v>8.7440000000000004E-9</c:v>
                </c:pt>
                <c:pt idx="2955">
                  <c:v>8.7359999999999996E-9</c:v>
                </c:pt>
                <c:pt idx="2956">
                  <c:v>8.7210000000000008E-9</c:v>
                </c:pt>
                <c:pt idx="2957">
                  <c:v>8.7289999999999999E-9</c:v>
                </c:pt>
                <c:pt idx="2958">
                  <c:v>8.7210000000000008E-9</c:v>
                </c:pt>
                <c:pt idx="2959">
                  <c:v>8.7210000000000008E-9</c:v>
                </c:pt>
                <c:pt idx="2960">
                  <c:v>8.7210000000000008E-9</c:v>
                </c:pt>
                <c:pt idx="2961">
                  <c:v>8.713E-9</c:v>
                </c:pt>
                <c:pt idx="2962">
                  <c:v>8.713E-9</c:v>
                </c:pt>
                <c:pt idx="2963">
                  <c:v>8.713E-9</c:v>
                </c:pt>
                <c:pt idx="2964">
                  <c:v>8.7049999999999992E-9</c:v>
                </c:pt>
                <c:pt idx="2965">
                  <c:v>8.6889999999999993E-9</c:v>
                </c:pt>
                <c:pt idx="2966">
                  <c:v>8.7049999999999992E-9</c:v>
                </c:pt>
                <c:pt idx="2967">
                  <c:v>8.6889999999999993E-9</c:v>
                </c:pt>
                <c:pt idx="2968">
                  <c:v>8.7049999999999992E-9</c:v>
                </c:pt>
                <c:pt idx="2969">
                  <c:v>8.6970000000000001E-9</c:v>
                </c:pt>
                <c:pt idx="2970">
                  <c:v>8.6889999999999993E-9</c:v>
                </c:pt>
                <c:pt idx="2971">
                  <c:v>8.6970000000000001E-9</c:v>
                </c:pt>
                <c:pt idx="2972">
                  <c:v>8.6889999999999993E-9</c:v>
                </c:pt>
                <c:pt idx="2973">
                  <c:v>8.6810000000000001E-9</c:v>
                </c:pt>
                <c:pt idx="2974">
                  <c:v>8.6889999999999993E-9</c:v>
                </c:pt>
                <c:pt idx="2975">
                  <c:v>8.6810000000000001E-9</c:v>
                </c:pt>
                <c:pt idx="2976">
                  <c:v>8.6810000000000001E-9</c:v>
                </c:pt>
                <c:pt idx="2977">
                  <c:v>8.6810000000000001E-9</c:v>
                </c:pt>
                <c:pt idx="2978">
                  <c:v>8.6740000000000004E-9</c:v>
                </c:pt>
                <c:pt idx="2979">
                  <c:v>8.6740000000000004E-9</c:v>
                </c:pt>
                <c:pt idx="2980">
                  <c:v>8.6740000000000004E-9</c:v>
                </c:pt>
                <c:pt idx="2981">
                  <c:v>8.6659999999999996E-9</c:v>
                </c:pt>
                <c:pt idx="2982">
                  <c:v>8.6420000000000006E-9</c:v>
                </c:pt>
                <c:pt idx="2983">
                  <c:v>8.6420000000000006E-9</c:v>
                </c:pt>
                <c:pt idx="2984">
                  <c:v>8.6420000000000006E-9</c:v>
                </c:pt>
                <c:pt idx="2985">
                  <c:v>8.6420000000000006E-9</c:v>
                </c:pt>
                <c:pt idx="2986">
                  <c:v>8.6270000000000001E-9</c:v>
                </c:pt>
                <c:pt idx="2987">
                  <c:v>8.6420000000000006E-9</c:v>
                </c:pt>
                <c:pt idx="2988">
                  <c:v>8.6270000000000001E-9</c:v>
                </c:pt>
                <c:pt idx="2989">
                  <c:v>8.6270000000000001E-9</c:v>
                </c:pt>
                <c:pt idx="2990">
                  <c:v>8.6270000000000001E-9</c:v>
                </c:pt>
                <c:pt idx="2991">
                  <c:v>8.6189999999999993E-9</c:v>
                </c:pt>
                <c:pt idx="2992">
                  <c:v>8.6270000000000001E-9</c:v>
                </c:pt>
                <c:pt idx="2993">
                  <c:v>8.6189999999999993E-9</c:v>
                </c:pt>
                <c:pt idx="2994">
                  <c:v>8.6040000000000005E-9</c:v>
                </c:pt>
                <c:pt idx="2995">
                  <c:v>8.6189999999999993E-9</c:v>
                </c:pt>
                <c:pt idx="2996">
                  <c:v>8.6189999999999993E-9</c:v>
                </c:pt>
                <c:pt idx="2997">
                  <c:v>8.6189999999999993E-9</c:v>
                </c:pt>
                <c:pt idx="2998">
                  <c:v>8.6110000000000001E-9</c:v>
                </c:pt>
                <c:pt idx="2999">
                  <c:v>8.6040000000000005E-9</c:v>
                </c:pt>
                <c:pt idx="3000">
                  <c:v>8.5880000000000005E-9</c:v>
                </c:pt>
                <c:pt idx="3001">
                  <c:v>8.5959999999999997E-9</c:v>
                </c:pt>
                <c:pt idx="3002">
                  <c:v>8.5880000000000005E-9</c:v>
                </c:pt>
                <c:pt idx="3003">
                  <c:v>8.5880000000000005E-9</c:v>
                </c:pt>
                <c:pt idx="3004">
                  <c:v>8.5799999999999997E-9</c:v>
                </c:pt>
                <c:pt idx="3005">
                  <c:v>8.5880000000000005E-9</c:v>
                </c:pt>
                <c:pt idx="3006">
                  <c:v>8.5730000000000001E-9</c:v>
                </c:pt>
                <c:pt idx="3007">
                  <c:v>8.5730000000000001E-9</c:v>
                </c:pt>
                <c:pt idx="3008">
                  <c:v>8.5799999999999997E-9</c:v>
                </c:pt>
                <c:pt idx="3009">
                  <c:v>8.5799999999999997E-9</c:v>
                </c:pt>
                <c:pt idx="3010">
                  <c:v>8.5649999999999993E-9</c:v>
                </c:pt>
                <c:pt idx="3011">
                  <c:v>8.5500000000000005E-9</c:v>
                </c:pt>
                <c:pt idx="3012">
                  <c:v>8.5500000000000005E-9</c:v>
                </c:pt>
                <c:pt idx="3013">
                  <c:v>8.5649999999999993E-9</c:v>
                </c:pt>
                <c:pt idx="3014">
                  <c:v>8.5570000000000001E-9</c:v>
                </c:pt>
                <c:pt idx="3015">
                  <c:v>8.5649999999999993E-9</c:v>
                </c:pt>
                <c:pt idx="3016">
                  <c:v>8.5419999999999997E-9</c:v>
                </c:pt>
                <c:pt idx="3017">
                  <c:v>8.5500000000000005E-9</c:v>
                </c:pt>
                <c:pt idx="3018">
                  <c:v>8.5419999999999997E-9</c:v>
                </c:pt>
                <c:pt idx="3019">
                  <c:v>8.5340000000000005E-9</c:v>
                </c:pt>
                <c:pt idx="3020">
                  <c:v>8.5419999999999997E-9</c:v>
                </c:pt>
                <c:pt idx="3021">
                  <c:v>8.5340000000000005E-9</c:v>
                </c:pt>
                <c:pt idx="3022">
                  <c:v>8.5500000000000005E-9</c:v>
                </c:pt>
                <c:pt idx="3023">
                  <c:v>8.5269999999999992E-9</c:v>
                </c:pt>
                <c:pt idx="3024">
                  <c:v>8.5340000000000005E-9</c:v>
                </c:pt>
                <c:pt idx="3025">
                  <c:v>8.5190000000000001E-9</c:v>
                </c:pt>
                <c:pt idx="3026">
                  <c:v>8.5269999999999992E-9</c:v>
                </c:pt>
                <c:pt idx="3027">
                  <c:v>8.5109999999999993E-9</c:v>
                </c:pt>
                <c:pt idx="3028">
                  <c:v>8.5109999999999993E-9</c:v>
                </c:pt>
                <c:pt idx="3029">
                  <c:v>8.5269999999999992E-9</c:v>
                </c:pt>
                <c:pt idx="3030">
                  <c:v>8.4960000000000004E-9</c:v>
                </c:pt>
                <c:pt idx="3031">
                  <c:v>8.5039999999999996E-9</c:v>
                </c:pt>
                <c:pt idx="3032">
                  <c:v>8.4960000000000004E-9</c:v>
                </c:pt>
                <c:pt idx="3033">
                  <c:v>8.5039999999999996E-9</c:v>
                </c:pt>
                <c:pt idx="3034">
                  <c:v>8.5039999999999996E-9</c:v>
                </c:pt>
                <c:pt idx="3035">
                  <c:v>8.4879999999999996E-9</c:v>
                </c:pt>
                <c:pt idx="3036">
                  <c:v>8.4879999999999996E-9</c:v>
                </c:pt>
                <c:pt idx="3037">
                  <c:v>8.481E-9</c:v>
                </c:pt>
                <c:pt idx="3038">
                  <c:v>8.4960000000000004E-9</c:v>
                </c:pt>
                <c:pt idx="3039">
                  <c:v>8.481E-9</c:v>
                </c:pt>
                <c:pt idx="3040">
                  <c:v>8.481E-9</c:v>
                </c:pt>
                <c:pt idx="3041">
                  <c:v>8.481E-9</c:v>
                </c:pt>
                <c:pt idx="3042">
                  <c:v>8.4499999999999996E-9</c:v>
                </c:pt>
                <c:pt idx="3043">
                  <c:v>8.4499999999999996E-9</c:v>
                </c:pt>
                <c:pt idx="3044">
                  <c:v>8.4499999999999996E-9</c:v>
                </c:pt>
                <c:pt idx="3045">
                  <c:v>8.4580000000000004E-9</c:v>
                </c:pt>
                <c:pt idx="3046">
                  <c:v>8.465E-9</c:v>
                </c:pt>
                <c:pt idx="3047">
                  <c:v>8.4499999999999996E-9</c:v>
                </c:pt>
                <c:pt idx="3048">
                  <c:v>8.4580000000000004E-9</c:v>
                </c:pt>
                <c:pt idx="3049">
                  <c:v>8.4499999999999996E-9</c:v>
                </c:pt>
                <c:pt idx="3050">
                  <c:v>8.4580000000000004E-9</c:v>
                </c:pt>
                <c:pt idx="3051">
                  <c:v>8.4420000000000004E-9</c:v>
                </c:pt>
                <c:pt idx="3052">
                  <c:v>8.4420000000000004E-9</c:v>
                </c:pt>
                <c:pt idx="3053">
                  <c:v>8.4350000000000008E-9</c:v>
                </c:pt>
                <c:pt idx="3054">
                  <c:v>8.4350000000000008E-9</c:v>
                </c:pt>
                <c:pt idx="3055">
                  <c:v>8.4350000000000008E-9</c:v>
                </c:pt>
                <c:pt idx="3056">
                  <c:v>8.427E-9</c:v>
                </c:pt>
                <c:pt idx="3057">
                  <c:v>8.4200000000000003E-9</c:v>
                </c:pt>
                <c:pt idx="3058">
                  <c:v>8.427E-9</c:v>
                </c:pt>
                <c:pt idx="3059">
                  <c:v>8.427E-9</c:v>
                </c:pt>
                <c:pt idx="3060">
                  <c:v>8.4119999999999995E-9</c:v>
                </c:pt>
                <c:pt idx="3061">
                  <c:v>8.4200000000000003E-9</c:v>
                </c:pt>
                <c:pt idx="3062">
                  <c:v>8.4119999999999995E-9</c:v>
                </c:pt>
                <c:pt idx="3063">
                  <c:v>8.4040000000000003E-9</c:v>
                </c:pt>
                <c:pt idx="3064">
                  <c:v>8.3970000000000007E-9</c:v>
                </c:pt>
                <c:pt idx="3065">
                  <c:v>8.3889999999999999E-9</c:v>
                </c:pt>
                <c:pt idx="3066">
                  <c:v>8.3820000000000002E-9</c:v>
                </c:pt>
                <c:pt idx="3067">
                  <c:v>8.3820000000000002E-9</c:v>
                </c:pt>
                <c:pt idx="3068">
                  <c:v>8.3820000000000002E-9</c:v>
                </c:pt>
                <c:pt idx="3069">
                  <c:v>8.3820000000000002E-9</c:v>
                </c:pt>
                <c:pt idx="3070">
                  <c:v>8.3820000000000002E-9</c:v>
                </c:pt>
                <c:pt idx="3071">
                  <c:v>8.3820000000000002E-9</c:v>
                </c:pt>
                <c:pt idx="3072">
                  <c:v>8.3669999999999997E-9</c:v>
                </c:pt>
                <c:pt idx="3073">
                  <c:v>8.3669999999999997E-9</c:v>
                </c:pt>
                <c:pt idx="3074">
                  <c:v>8.3669999999999997E-9</c:v>
                </c:pt>
                <c:pt idx="3075">
                  <c:v>8.3590000000000006E-9</c:v>
                </c:pt>
                <c:pt idx="3076">
                  <c:v>8.3519999999999993E-9</c:v>
                </c:pt>
                <c:pt idx="3077">
                  <c:v>8.3519999999999993E-9</c:v>
                </c:pt>
                <c:pt idx="3078">
                  <c:v>8.3519999999999993E-9</c:v>
                </c:pt>
                <c:pt idx="3079">
                  <c:v>8.3440000000000001E-9</c:v>
                </c:pt>
                <c:pt idx="3080">
                  <c:v>8.3440000000000001E-9</c:v>
                </c:pt>
                <c:pt idx="3081">
                  <c:v>8.3669999999999997E-9</c:v>
                </c:pt>
                <c:pt idx="3082">
                  <c:v>8.3519999999999993E-9</c:v>
                </c:pt>
                <c:pt idx="3083">
                  <c:v>8.3519999999999993E-9</c:v>
                </c:pt>
                <c:pt idx="3084">
                  <c:v>8.3370000000000005E-9</c:v>
                </c:pt>
                <c:pt idx="3085">
                  <c:v>8.3370000000000005E-9</c:v>
                </c:pt>
                <c:pt idx="3086">
                  <c:v>8.3370000000000005E-9</c:v>
                </c:pt>
                <c:pt idx="3087">
                  <c:v>8.3289999999999997E-9</c:v>
                </c:pt>
                <c:pt idx="3088">
                  <c:v>8.3139999999999992E-9</c:v>
                </c:pt>
                <c:pt idx="3089">
                  <c:v>8.322E-9</c:v>
                </c:pt>
                <c:pt idx="3090">
                  <c:v>8.322E-9</c:v>
                </c:pt>
                <c:pt idx="3091">
                  <c:v>8.322E-9</c:v>
                </c:pt>
                <c:pt idx="3092">
                  <c:v>8.322E-9</c:v>
                </c:pt>
                <c:pt idx="3093">
                  <c:v>8.3069999999999995E-9</c:v>
                </c:pt>
                <c:pt idx="3094">
                  <c:v>8.322E-9</c:v>
                </c:pt>
                <c:pt idx="3095">
                  <c:v>8.2990000000000004E-9</c:v>
                </c:pt>
                <c:pt idx="3096">
                  <c:v>8.2839999999999999E-9</c:v>
                </c:pt>
                <c:pt idx="3097">
                  <c:v>8.3069999999999995E-9</c:v>
                </c:pt>
                <c:pt idx="3098">
                  <c:v>8.2990000000000004E-9</c:v>
                </c:pt>
                <c:pt idx="3099">
                  <c:v>8.2990000000000004E-9</c:v>
                </c:pt>
                <c:pt idx="3100">
                  <c:v>8.2920000000000007E-9</c:v>
                </c:pt>
                <c:pt idx="3101">
                  <c:v>8.2920000000000007E-9</c:v>
                </c:pt>
                <c:pt idx="3102">
                  <c:v>8.2839999999999999E-9</c:v>
                </c:pt>
                <c:pt idx="3103">
                  <c:v>8.2770000000000003E-9</c:v>
                </c:pt>
                <c:pt idx="3104">
                  <c:v>8.2689999999999995E-9</c:v>
                </c:pt>
                <c:pt idx="3105">
                  <c:v>8.2689999999999995E-9</c:v>
                </c:pt>
                <c:pt idx="3106">
                  <c:v>8.2770000000000003E-9</c:v>
                </c:pt>
                <c:pt idx="3107">
                  <c:v>8.2770000000000003E-9</c:v>
                </c:pt>
                <c:pt idx="3108">
                  <c:v>8.2770000000000003E-9</c:v>
                </c:pt>
                <c:pt idx="3109">
                  <c:v>8.2770000000000003E-9</c:v>
                </c:pt>
                <c:pt idx="3110">
                  <c:v>8.2689999999999995E-9</c:v>
                </c:pt>
                <c:pt idx="3111">
                  <c:v>8.2619999999999998E-9</c:v>
                </c:pt>
                <c:pt idx="3112">
                  <c:v>8.2770000000000003E-9</c:v>
                </c:pt>
                <c:pt idx="3113">
                  <c:v>8.2619999999999998E-9</c:v>
                </c:pt>
                <c:pt idx="3114">
                  <c:v>8.2619999999999998E-9</c:v>
                </c:pt>
                <c:pt idx="3115">
                  <c:v>8.2550000000000001E-9</c:v>
                </c:pt>
                <c:pt idx="3116">
                  <c:v>8.2550000000000001E-9</c:v>
                </c:pt>
                <c:pt idx="3117">
                  <c:v>8.2550000000000001E-9</c:v>
                </c:pt>
                <c:pt idx="3118">
                  <c:v>8.2550000000000001E-9</c:v>
                </c:pt>
                <c:pt idx="3119">
                  <c:v>8.2399999999999997E-9</c:v>
                </c:pt>
                <c:pt idx="3120">
                  <c:v>8.2399999999999997E-9</c:v>
                </c:pt>
                <c:pt idx="3121">
                  <c:v>8.2399999999999997E-9</c:v>
                </c:pt>
                <c:pt idx="3122">
                  <c:v>8.2399999999999997E-9</c:v>
                </c:pt>
                <c:pt idx="3123">
                  <c:v>8.2320000000000005E-9</c:v>
                </c:pt>
                <c:pt idx="3124">
                  <c:v>8.2170000000000001E-9</c:v>
                </c:pt>
                <c:pt idx="3125">
                  <c:v>8.2170000000000001E-9</c:v>
                </c:pt>
                <c:pt idx="3126">
                  <c:v>8.2170000000000001E-9</c:v>
                </c:pt>
                <c:pt idx="3127">
                  <c:v>8.2100000000000004E-9</c:v>
                </c:pt>
                <c:pt idx="3128">
                  <c:v>8.2170000000000001E-9</c:v>
                </c:pt>
                <c:pt idx="3129">
                  <c:v>8.2320000000000005E-9</c:v>
                </c:pt>
                <c:pt idx="3130">
                  <c:v>8.2019999999999996E-9</c:v>
                </c:pt>
                <c:pt idx="3131">
                  <c:v>8.2170000000000001E-9</c:v>
                </c:pt>
                <c:pt idx="3132">
                  <c:v>8.2019999999999996E-9</c:v>
                </c:pt>
                <c:pt idx="3133">
                  <c:v>8.2170000000000001E-9</c:v>
                </c:pt>
                <c:pt idx="3134">
                  <c:v>8.2019999999999996E-9</c:v>
                </c:pt>
                <c:pt idx="3135">
                  <c:v>8.1949999999999999E-9</c:v>
                </c:pt>
                <c:pt idx="3136">
                  <c:v>8.2019999999999996E-9</c:v>
                </c:pt>
                <c:pt idx="3137">
                  <c:v>8.1949999999999999E-9</c:v>
                </c:pt>
                <c:pt idx="3138">
                  <c:v>8.2019999999999996E-9</c:v>
                </c:pt>
                <c:pt idx="3139">
                  <c:v>8.1949999999999999E-9</c:v>
                </c:pt>
                <c:pt idx="3140">
                  <c:v>8.2019999999999996E-9</c:v>
                </c:pt>
                <c:pt idx="3141">
                  <c:v>8.2019999999999996E-9</c:v>
                </c:pt>
                <c:pt idx="3142">
                  <c:v>8.1880000000000003E-9</c:v>
                </c:pt>
                <c:pt idx="3143">
                  <c:v>8.2019999999999996E-9</c:v>
                </c:pt>
                <c:pt idx="3144">
                  <c:v>8.1949999999999999E-9</c:v>
                </c:pt>
                <c:pt idx="3145">
                  <c:v>8.2019999999999996E-9</c:v>
                </c:pt>
                <c:pt idx="3146">
                  <c:v>8.1880000000000003E-9</c:v>
                </c:pt>
                <c:pt idx="3147">
                  <c:v>8.2019999999999996E-9</c:v>
                </c:pt>
                <c:pt idx="3148">
                  <c:v>8.1799999999999995E-9</c:v>
                </c:pt>
                <c:pt idx="3149">
                  <c:v>8.1880000000000003E-9</c:v>
                </c:pt>
                <c:pt idx="3150">
                  <c:v>8.1880000000000003E-9</c:v>
                </c:pt>
                <c:pt idx="3151">
                  <c:v>8.1949999999999999E-9</c:v>
                </c:pt>
                <c:pt idx="3152">
                  <c:v>8.1660000000000001E-9</c:v>
                </c:pt>
                <c:pt idx="3153">
                  <c:v>8.1729999999999998E-9</c:v>
                </c:pt>
                <c:pt idx="3154">
                  <c:v>8.1799999999999995E-9</c:v>
                </c:pt>
                <c:pt idx="3155">
                  <c:v>8.1729999999999998E-9</c:v>
                </c:pt>
                <c:pt idx="3156">
                  <c:v>8.1579999999999993E-9</c:v>
                </c:pt>
                <c:pt idx="3157">
                  <c:v>8.1729999999999998E-9</c:v>
                </c:pt>
                <c:pt idx="3158">
                  <c:v>8.1579999999999993E-9</c:v>
                </c:pt>
                <c:pt idx="3159">
                  <c:v>8.1579999999999993E-9</c:v>
                </c:pt>
                <c:pt idx="3160">
                  <c:v>8.1579999999999993E-9</c:v>
                </c:pt>
                <c:pt idx="3161">
                  <c:v>8.1509999999999997E-9</c:v>
                </c:pt>
                <c:pt idx="3162">
                  <c:v>8.1509999999999997E-9</c:v>
                </c:pt>
                <c:pt idx="3163">
                  <c:v>8.1579999999999993E-9</c:v>
                </c:pt>
                <c:pt idx="3164">
                  <c:v>8.1579999999999993E-9</c:v>
                </c:pt>
                <c:pt idx="3165">
                  <c:v>8.1509999999999997E-9</c:v>
                </c:pt>
                <c:pt idx="3166">
                  <c:v>8.1509999999999997E-9</c:v>
                </c:pt>
                <c:pt idx="3167">
                  <c:v>8.144E-9</c:v>
                </c:pt>
                <c:pt idx="3168">
                  <c:v>8.144E-9</c:v>
                </c:pt>
                <c:pt idx="3169">
                  <c:v>8.144E-9</c:v>
                </c:pt>
                <c:pt idx="3170">
                  <c:v>8.1359999999999992E-9</c:v>
                </c:pt>
                <c:pt idx="3171">
                  <c:v>8.144E-9</c:v>
                </c:pt>
                <c:pt idx="3172">
                  <c:v>8.144E-9</c:v>
                </c:pt>
                <c:pt idx="3173">
                  <c:v>8.1359999999999992E-9</c:v>
                </c:pt>
                <c:pt idx="3174">
                  <c:v>8.1359999999999992E-9</c:v>
                </c:pt>
                <c:pt idx="3175">
                  <c:v>8.144E-9</c:v>
                </c:pt>
                <c:pt idx="3176">
                  <c:v>8.1359999999999992E-9</c:v>
                </c:pt>
                <c:pt idx="3177">
                  <c:v>8.1289999999999995E-9</c:v>
                </c:pt>
                <c:pt idx="3178">
                  <c:v>8.1359999999999992E-9</c:v>
                </c:pt>
                <c:pt idx="3179">
                  <c:v>8.1289999999999995E-9</c:v>
                </c:pt>
                <c:pt idx="3180">
                  <c:v>8.1140000000000007E-9</c:v>
                </c:pt>
                <c:pt idx="3181">
                  <c:v>8.1219999999999999E-9</c:v>
                </c:pt>
                <c:pt idx="3182">
                  <c:v>8.1140000000000007E-9</c:v>
                </c:pt>
                <c:pt idx="3183">
                  <c:v>8.0999999999999997E-9</c:v>
                </c:pt>
                <c:pt idx="3184">
                  <c:v>8.0999999999999997E-9</c:v>
                </c:pt>
                <c:pt idx="3185">
                  <c:v>8.0999999999999997E-9</c:v>
                </c:pt>
                <c:pt idx="3186">
                  <c:v>8.0930000000000001E-9</c:v>
                </c:pt>
                <c:pt idx="3187">
                  <c:v>8.0930000000000001E-9</c:v>
                </c:pt>
                <c:pt idx="3188">
                  <c:v>8.0930000000000001E-9</c:v>
                </c:pt>
                <c:pt idx="3189">
                  <c:v>8.0849999999999993E-9</c:v>
                </c:pt>
                <c:pt idx="3190">
                  <c:v>8.0779999999999996E-9</c:v>
                </c:pt>
                <c:pt idx="3191">
                  <c:v>8.0779999999999996E-9</c:v>
                </c:pt>
                <c:pt idx="3192">
                  <c:v>8.0779999999999996E-9</c:v>
                </c:pt>
                <c:pt idx="3193">
                  <c:v>8.0849999999999993E-9</c:v>
                </c:pt>
                <c:pt idx="3194">
                  <c:v>8.0709999999999999E-9</c:v>
                </c:pt>
                <c:pt idx="3195">
                  <c:v>8.0709999999999999E-9</c:v>
                </c:pt>
                <c:pt idx="3196">
                  <c:v>8.0709999999999999E-9</c:v>
                </c:pt>
                <c:pt idx="3197">
                  <c:v>8.0779999999999996E-9</c:v>
                </c:pt>
                <c:pt idx="3198">
                  <c:v>8.0640000000000003E-9</c:v>
                </c:pt>
                <c:pt idx="3199">
                  <c:v>8.0640000000000003E-9</c:v>
                </c:pt>
                <c:pt idx="3200">
                  <c:v>8.0559999999999995E-9</c:v>
                </c:pt>
                <c:pt idx="3201">
                  <c:v>8.0559999999999995E-9</c:v>
                </c:pt>
                <c:pt idx="3202">
                  <c:v>8.0489999999999998E-9</c:v>
                </c:pt>
                <c:pt idx="3203">
                  <c:v>8.0559999999999995E-9</c:v>
                </c:pt>
                <c:pt idx="3204">
                  <c:v>8.0559999999999995E-9</c:v>
                </c:pt>
                <c:pt idx="3205">
                  <c:v>8.0489999999999998E-9</c:v>
                </c:pt>
                <c:pt idx="3206">
                  <c:v>8.0489999999999998E-9</c:v>
                </c:pt>
                <c:pt idx="3207">
                  <c:v>8.0420000000000001E-9</c:v>
                </c:pt>
                <c:pt idx="3208">
                  <c:v>8.0559999999999995E-9</c:v>
                </c:pt>
                <c:pt idx="3209">
                  <c:v>8.0350000000000005E-9</c:v>
                </c:pt>
                <c:pt idx="3210">
                  <c:v>8.0420000000000001E-9</c:v>
                </c:pt>
                <c:pt idx="3211">
                  <c:v>8.0559999999999995E-9</c:v>
                </c:pt>
                <c:pt idx="3212">
                  <c:v>8.0350000000000005E-9</c:v>
                </c:pt>
                <c:pt idx="3213">
                  <c:v>8.0350000000000005E-9</c:v>
                </c:pt>
                <c:pt idx="3214">
                  <c:v>8.0269999999999997E-9</c:v>
                </c:pt>
                <c:pt idx="3215">
                  <c:v>8.0350000000000005E-9</c:v>
                </c:pt>
                <c:pt idx="3216">
                  <c:v>8.0350000000000005E-9</c:v>
                </c:pt>
                <c:pt idx="3217">
                  <c:v>8.0350000000000005E-9</c:v>
                </c:pt>
                <c:pt idx="3218">
                  <c:v>8.0350000000000005E-9</c:v>
                </c:pt>
                <c:pt idx="3219">
                  <c:v>8.0269999999999997E-9</c:v>
                </c:pt>
                <c:pt idx="3220">
                  <c:v>8.0350000000000005E-9</c:v>
                </c:pt>
                <c:pt idx="3221">
                  <c:v>8.02E-9</c:v>
                </c:pt>
                <c:pt idx="3222">
                  <c:v>8.0350000000000005E-9</c:v>
                </c:pt>
                <c:pt idx="3223">
                  <c:v>8.02E-9</c:v>
                </c:pt>
                <c:pt idx="3224">
                  <c:v>8.0130000000000003E-9</c:v>
                </c:pt>
                <c:pt idx="3225">
                  <c:v>8.0269999999999997E-9</c:v>
                </c:pt>
                <c:pt idx="3226">
                  <c:v>8.02E-9</c:v>
                </c:pt>
                <c:pt idx="3227">
                  <c:v>8.0350000000000005E-9</c:v>
                </c:pt>
                <c:pt idx="3228">
                  <c:v>8.02E-9</c:v>
                </c:pt>
                <c:pt idx="3229">
                  <c:v>8.0269999999999997E-9</c:v>
                </c:pt>
                <c:pt idx="3230">
                  <c:v>8.0269999999999997E-9</c:v>
                </c:pt>
                <c:pt idx="3231">
                  <c:v>8.02E-9</c:v>
                </c:pt>
                <c:pt idx="3232">
                  <c:v>8.02E-9</c:v>
                </c:pt>
                <c:pt idx="3233">
                  <c:v>8.0269999999999997E-9</c:v>
                </c:pt>
                <c:pt idx="3234">
                  <c:v>8.0269999999999997E-9</c:v>
                </c:pt>
                <c:pt idx="3235">
                  <c:v>8.0350000000000005E-9</c:v>
                </c:pt>
                <c:pt idx="3236">
                  <c:v>8.0269999999999997E-9</c:v>
                </c:pt>
                <c:pt idx="3237">
                  <c:v>8.0130000000000003E-9</c:v>
                </c:pt>
                <c:pt idx="3238">
                  <c:v>8.0350000000000005E-9</c:v>
                </c:pt>
                <c:pt idx="3239">
                  <c:v>8.0130000000000003E-9</c:v>
                </c:pt>
                <c:pt idx="3240">
                  <c:v>8.0130000000000003E-9</c:v>
                </c:pt>
                <c:pt idx="3241">
                  <c:v>8.0269999999999997E-9</c:v>
                </c:pt>
                <c:pt idx="3242">
                  <c:v>8.02E-9</c:v>
                </c:pt>
                <c:pt idx="3243">
                  <c:v>8.0130000000000003E-9</c:v>
                </c:pt>
                <c:pt idx="3244">
                  <c:v>8.0269999999999997E-9</c:v>
                </c:pt>
                <c:pt idx="3245">
                  <c:v>8.0269999999999997E-9</c:v>
                </c:pt>
                <c:pt idx="3246">
                  <c:v>8.0269999999999997E-9</c:v>
                </c:pt>
                <c:pt idx="3247">
                  <c:v>8.02E-9</c:v>
                </c:pt>
                <c:pt idx="3248">
                  <c:v>8.02E-9</c:v>
                </c:pt>
                <c:pt idx="3249">
                  <c:v>8.0269999999999997E-9</c:v>
                </c:pt>
                <c:pt idx="3250">
                  <c:v>8.02E-9</c:v>
                </c:pt>
                <c:pt idx="3251">
                  <c:v>8.02E-9</c:v>
                </c:pt>
                <c:pt idx="3252">
                  <c:v>8.0269999999999997E-9</c:v>
                </c:pt>
                <c:pt idx="3253">
                  <c:v>8.0269999999999997E-9</c:v>
                </c:pt>
                <c:pt idx="3254">
                  <c:v>8.0130000000000003E-9</c:v>
                </c:pt>
                <c:pt idx="3255">
                  <c:v>8.0269999999999997E-9</c:v>
                </c:pt>
                <c:pt idx="3256">
                  <c:v>8.02E-9</c:v>
                </c:pt>
                <c:pt idx="3257">
                  <c:v>8.0269999999999997E-9</c:v>
                </c:pt>
                <c:pt idx="3258">
                  <c:v>8.02E-9</c:v>
                </c:pt>
                <c:pt idx="3259">
                  <c:v>8.0269999999999997E-9</c:v>
                </c:pt>
                <c:pt idx="3260">
                  <c:v>8.0350000000000005E-9</c:v>
                </c:pt>
                <c:pt idx="3261">
                  <c:v>8.0269999999999997E-9</c:v>
                </c:pt>
                <c:pt idx="3262">
                  <c:v>8.0269999999999997E-9</c:v>
                </c:pt>
                <c:pt idx="3263">
                  <c:v>8.0269999999999997E-9</c:v>
                </c:pt>
                <c:pt idx="3264">
                  <c:v>8.0269999999999997E-9</c:v>
                </c:pt>
                <c:pt idx="3265">
                  <c:v>8.0269999999999997E-9</c:v>
                </c:pt>
                <c:pt idx="3266">
                  <c:v>8.0269999999999997E-9</c:v>
                </c:pt>
                <c:pt idx="3267">
                  <c:v>8.0269999999999997E-9</c:v>
                </c:pt>
                <c:pt idx="3268">
                  <c:v>8.0350000000000005E-9</c:v>
                </c:pt>
                <c:pt idx="3269">
                  <c:v>8.0269999999999997E-9</c:v>
                </c:pt>
                <c:pt idx="3270">
                  <c:v>8.0269999999999997E-9</c:v>
                </c:pt>
                <c:pt idx="3271">
                  <c:v>8.0269999999999997E-9</c:v>
                </c:pt>
                <c:pt idx="3272">
                  <c:v>8.0350000000000005E-9</c:v>
                </c:pt>
                <c:pt idx="3273">
                  <c:v>8.0269999999999997E-9</c:v>
                </c:pt>
                <c:pt idx="3274">
                  <c:v>8.0269999999999997E-9</c:v>
                </c:pt>
                <c:pt idx="3275">
                  <c:v>8.0350000000000005E-9</c:v>
                </c:pt>
                <c:pt idx="3276">
                  <c:v>8.0269999999999997E-9</c:v>
                </c:pt>
                <c:pt idx="3277">
                  <c:v>8.0269999999999997E-9</c:v>
                </c:pt>
                <c:pt idx="3278">
                  <c:v>8.02E-9</c:v>
                </c:pt>
                <c:pt idx="3279">
                  <c:v>8.0350000000000005E-9</c:v>
                </c:pt>
                <c:pt idx="3280">
                  <c:v>8.0269999999999997E-9</c:v>
                </c:pt>
                <c:pt idx="3281">
                  <c:v>8.0420000000000001E-9</c:v>
                </c:pt>
                <c:pt idx="3282">
                  <c:v>8.0350000000000005E-9</c:v>
                </c:pt>
                <c:pt idx="3283">
                  <c:v>8.0350000000000005E-9</c:v>
                </c:pt>
                <c:pt idx="3284">
                  <c:v>8.0350000000000005E-9</c:v>
                </c:pt>
                <c:pt idx="3285">
                  <c:v>8.0350000000000005E-9</c:v>
                </c:pt>
                <c:pt idx="3286">
                  <c:v>8.0269999999999997E-9</c:v>
                </c:pt>
                <c:pt idx="3287">
                  <c:v>8.0350000000000005E-9</c:v>
                </c:pt>
                <c:pt idx="3288">
                  <c:v>8.0350000000000005E-9</c:v>
                </c:pt>
                <c:pt idx="3289">
                  <c:v>8.0269999999999997E-9</c:v>
                </c:pt>
                <c:pt idx="3290">
                  <c:v>8.0350000000000005E-9</c:v>
                </c:pt>
                <c:pt idx="3291">
                  <c:v>8.0350000000000005E-9</c:v>
                </c:pt>
                <c:pt idx="3292">
                  <c:v>8.0350000000000005E-9</c:v>
                </c:pt>
                <c:pt idx="3293">
                  <c:v>8.0420000000000001E-9</c:v>
                </c:pt>
                <c:pt idx="3294">
                  <c:v>8.0350000000000005E-9</c:v>
                </c:pt>
                <c:pt idx="3295">
                  <c:v>8.0350000000000005E-9</c:v>
                </c:pt>
                <c:pt idx="3296">
                  <c:v>8.0269999999999997E-9</c:v>
                </c:pt>
                <c:pt idx="3297">
                  <c:v>8.0060000000000007E-9</c:v>
                </c:pt>
                <c:pt idx="3298">
                  <c:v>8.02E-9</c:v>
                </c:pt>
                <c:pt idx="3299">
                  <c:v>8.0269999999999997E-9</c:v>
                </c:pt>
                <c:pt idx="3300">
                  <c:v>8.0350000000000005E-9</c:v>
                </c:pt>
                <c:pt idx="3301">
                  <c:v>8.0489999999999998E-9</c:v>
                </c:pt>
                <c:pt idx="3302">
                  <c:v>8.0350000000000005E-9</c:v>
                </c:pt>
                <c:pt idx="3303">
                  <c:v>8.0350000000000005E-9</c:v>
                </c:pt>
                <c:pt idx="3304">
                  <c:v>8.0350000000000005E-9</c:v>
                </c:pt>
                <c:pt idx="3305">
                  <c:v>8.0350000000000005E-9</c:v>
                </c:pt>
                <c:pt idx="3306">
                  <c:v>8.0420000000000001E-9</c:v>
                </c:pt>
                <c:pt idx="3307">
                  <c:v>8.0269999999999997E-9</c:v>
                </c:pt>
                <c:pt idx="3308">
                  <c:v>8.0350000000000005E-9</c:v>
                </c:pt>
                <c:pt idx="3309">
                  <c:v>8.0350000000000005E-9</c:v>
                </c:pt>
                <c:pt idx="3310">
                  <c:v>8.0269999999999997E-9</c:v>
                </c:pt>
                <c:pt idx="3311">
                  <c:v>8.0269999999999997E-9</c:v>
                </c:pt>
                <c:pt idx="3312">
                  <c:v>8.0269999999999997E-9</c:v>
                </c:pt>
                <c:pt idx="3313">
                  <c:v>8.0269999999999997E-9</c:v>
                </c:pt>
                <c:pt idx="3314">
                  <c:v>8.0269999999999997E-9</c:v>
                </c:pt>
                <c:pt idx="3315">
                  <c:v>8.0269999999999997E-9</c:v>
                </c:pt>
                <c:pt idx="3316">
                  <c:v>8.0269999999999997E-9</c:v>
                </c:pt>
                <c:pt idx="3317">
                  <c:v>8.0269999999999997E-9</c:v>
                </c:pt>
                <c:pt idx="3318">
                  <c:v>8.0269999999999997E-9</c:v>
                </c:pt>
                <c:pt idx="3319">
                  <c:v>8.0269999999999997E-9</c:v>
                </c:pt>
                <c:pt idx="3320">
                  <c:v>8.0269999999999997E-9</c:v>
                </c:pt>
                <c:pt idx="3321">
                  <c:v>8.02E-9</c:v>
                </c:pt>
                <c:pt idx="3322">
                  <c:v>8.02E-9</c:v>
                </c:pt>
                <c:pt idx="3323">
                  <c:v>8.02E-9</c:v>
                </c:pt>
                <c:pt idx="3324">
                  <c:v>8.0060000000000007E-9</c:v>
                </c:pt>
                <c:pt idx="3325">
                  <c:v>8.0060000000000007E-9</c:v>
                </c:pt>
                <c:pt idx="3326">
                  <c:v>8.0130000000000003E-9</c:v>
                </c:pt>
                <c:pt idx="3327">
                  <c:v>8.0269999999999997E-9</c:v>
                </c:pt>
                <c:pt idx="3328">
                  <c:v>8.0060000000000007E-9</c:v>
                </c:pt>
                <c:pt idx="3329">
                  <c:v>7.9840000000000006E-9</c:v>
                </c:pt>
                <c:pt idx="3330">
                  <c:v>8.0130000000000003E-9</c:v>
                </c:pt>
                <c:pt idx="3331">
                  <c:v>7.9910000000000002E-9</c:v>
                </c:pt>
                <c:pt idx="3332">
                  <c:v>8.0060000000000007E-9</c:v>
                </c:pt>
                <c:pt idx="3333">
                  <c:v>7.9979999999999999E-9</c:v>
                </c:pt>
                <c:pt idx="3334">
                  <c:v>7.9979999999999999E-9</c:v>
                </c:pt>
                <c:pt idx="3335">
                  <c:v>7.9910000000000002E-9</c:v>
                </c:pt>
                <c:pt idx="3336">
                  <c:v>7.9910000000000002E-9</c:v>
                </c:pt>
                <c:pt idx="3337">
                  <c:v>7.9979999999999999E-9</c:v>
                </c:pt>
                <c:pt idx="3338">
                  <c:v>7.9910000000000002E-9</c:v>
                </c:pt>
                <c:pt idx="3339">
                  <c:v>7.9979999999999999E-9</c:v>
                </c:pt>
                <c:pt idx="3340">
                  <c:v>7.9979999999999999E-9</c:v>
                </c:pt>
                <c:pt idx="3341">
                  <c:v>7.9840000000000006E-9</c:v>
                </c:pt>
                <c:pt idx="3342">
                  <c:v>7.9840000000000006E-9</c:v>
                </c:pt>
                <c:pt idx="3343">
                  <c:v>7.9769999999999992E-9</c:v>
                </c:pt>
                <c:pt idx="3344">
                  <c:v>7.9769999999999992E-9</c:v>
                </c:pt>
                <c:pt idx="3345">
                  <c:v>7.9699999999999996E-9</c:v>
                </c:pt>
                <c:pt idx="3346">
                  <c:v>7.9769999999999992E-9</c:v>
                </c:pt>
                <c:pt idx="3347">
                  <c:v>7.9699999999999996E-9</c:v>
                </c:pt>
                <c:pt idx="3348">
                  <c:v>7.9629999999999999E-9</c:v>
                </c:pt>
                <c:pt idx="3349">
                  <c:v>7.9699999999999996E-9</c:v>
                </c:pt>
                <c:pt idx="3350">
                  <c:v>7.9699999999999996E-9</c:v>
                </c:pt>
                <c:pt idx="3351">
                  <c:v>7.9629999999999999E-9</c:v>
                </c:pt>
                <c:pt idx="3352">
                  <c:v>7.9629999999999999E-9</c:v>
                </c:pt>
                <c:pt idx="3353">
                  <c:v>7.9550000000000008E-9</c:v>
                </c:pt>
                <c:pt idx="3354">
                  <c:v>7.9629999999999999E-9</c:v>
                </c:pt>
                <c:pt idx="3355">
                  <c:v>7.9550000000000008E-9</c:v>
                </c:pt>
                <c:pt idx="3356">
                  <c:v>7.9479999999999994E-9</c:v>
                </c:pt>
                <c:pt idx="3357">
                  <c:v>7.9550000000000008E-9</c:v>
                </c:pt>
                <c:pt idx="3358">
                  <c:v>7.9409999999999998E-9</c:v>
                </c:pt>
                <c:pt idx="3359">
                  <c:v>7.9550000000000008E-9</c:v>
                </c:pt>
                <c:pt idx="3360">
                  <c:v>7.9270000000000004E-9</c:v>
                </c:pt>
                <c:pt idx="3361">
                  <c:v>7.9550000000000008E-9</c:v>
                </c:pt>
                <c:pt idx="3362">
                  <c:v>7.9340000000000001E-9</c:v>
                </c:pt>
                <c:pt idx="3363">
                  <c:v>7.9409999999999998E-9</c:v>
                </c:pt>
                <c:pt idx="3364">
                  <c:v>7.9340000000000001E-9</c:v>
                </c:pt>
                <c:pt idx="3365">
                  <c:v>7.9409999999999998E-9</c:v>
                </c:pt>
                <c:pt idx="3366">
                  <c:v>7.9409999999999998E-9</c:v>
                </c:pt>
                <c:pt idx="3367">
                  <c:v>7.9270000000000004E-9</c:v>
                </c:pt>
                <c:pt idx="3368">
                  <c:v>7.9270000000000004E-9</c:v>
                </c:pt>
                <c:pt idx="3369">
                  <c:v>7.9200000000000008E-9</c:v>
                </c:pt>
                <c:pt idx="3370">
                  <c:v>7.912E-9</c:v>
                </c:pt>
                <c:pt idx="3371">
                  <c:v>7.9200000000000008E-9</c:v>
                </c:pt>
                <c:pt idx="3372">
                  <c:v>7.9200000000000008E-9</c:v>
                </c:pt>
                <c:pt idx="3373">
                  <c:v>7.912E-9</c:v>
                </c:pt>
                <c:pt idx="3374">
                  <c:v>7.912E-9</c:v>
                </c:pt>
                <c:pt idx="3375">
                  <c:v>7.912E-9</c:v>
                </c:pt>
                <c:pt idx="3376">
                  <c:v>7.9200000000000008E-9</c:v>
                </c:pt>
                <c:pt idx="3377">
                  <c:v>7.9200000000000008E-9</c:v>
                </c:pt>
                <c:pt idx="3378">
                  <c:v>7.9050000000000003E-9</c:v>
                </c:pt>
                <c:pt idx="3379">
                  <c:v>7.912E-9</c:v>
                </c:pt>
                <c:pt idx="3380">
                  <c:v>7.912E-9</c:v>
                </c:pt>
                <c:pt idx="3381">
                  <c:v>7.9050000000000003E-9</c:v>
                </c:pt>
                <c:pt idx="3382">
                  <c:v>7.9050000000000003E-9</c:v>
                </c:pt>
                <c:pt idx="3383">
                  <c:v>7.9050000000000003E-9</c:v>
                </c:pt>
                <c:pt idx="3384">
                  <c:v>7.8909999999999993E-9</c:v>
                </c:pt>
                <c:pt idx="3385">
                  <c:v>7.9050000000000003E-9</c:v>
                </c:pt>
                <c:pt idx="3386">
                  <c:v>7.9050000000000003E-9</c:v>
                </c:pt>
                <c:pt idx="3387">
                  <c:v>7.8909999999999993E-9</c:v>
                </c:pt>
                <c:pt idx="3388">
                  <c:v>7.8909999999999993E-9</c:v>
                </c:pt>
                <c:pt idx="3389">
                  <c:v>7.8980000000000006E-9</c:v>
                </c:pt>
                <c:pt idx="3390">
                  <c:v>7.9050000000000003E-9</c:v>
                </c:pt>
                <c:pt idx="3391">
                  <c:v>7.8980000000000006E-9</c:v>
                </c:pt>
                <c:pt idx="3392">
                  <c:v>7.8839999999999997E-9</c:v>
                </c:pt>
                <c:pt idx="3393">
                  <c:v>7.8909999999999993E-9</c:v>
                </c:pt>
                <c:pt idx="3394">
                  <c:v>7.8909999999999993E-9</c:v>
                </c:pt>
                <c:pt idx="3395">
                  <c:v>7.8839999999999997E-9</c:v>
                </c:pt>
                <c:pt idx="3396">
                  <c:v>7.8839999999999997E-9</c:v>
                </c:pt>
                <c:pt idx="3397">
                  <c:v>7.877E-9</c:v>
                </c:pt>
                <c:pt idx="3398">
                  <c:v>7.8630000000000007E-9</c:v>
                </c:pt>
                <c:pt idx="3399">
                  <c:v>7.877E-9</c:v>
                </c:pt>
                <c:pt idx="3400">
                  <c:v>7.8630000000000007E-9</c:v>
                </c:pt>
                <c:pt idx="3401">
                  <c:v>7.8630000000000007E-9</c:v>
                </c:pt>
                <c:pt idx="3402">
                  <c:v>7.8630000000000007E-9</c:v>
                </c:pt>
                <c:pt idx="3403">
                  <c:v>7.8630000000000007E-9</c:v>
                </c:pt>
                <c:pt idx="3404">
                  <c:v>7.8700000000000003E-9</c:v>
                </c:pt>
                <c:pt idx="3405">
                  <c:v>7.8559999999999993E-9</c:v>
                </c:pt>
                <c:pt idx="3406">
                  <c:v>7.8630000000000007E-9</c:v>
                </c:pt>
                <c:pt idx="3407">
                  <c:v>7.8700000000000003E-9</c:v>
                </c:pt>
                <c:pt idx="3408">
                  <c:v>7.8559999999999993E-9</c:v>
                </c:pt>
                <c:pt idx="3409">
                  <c:v>7.8559999999999993E-9</c:v>
                </c:pt>
                <c:pt idx="3410">
                  <c:v>7.8489999999999997E-9</c:v>
                </c:pt>
                <c:pt idx="3411">
                  <c:v>7.842E-9</c:v>
                </c:pt>
                <c:pt idx="3412">
                  <c:v>7.8489999999999997E-9</c:v>
                </c:pt>
                <c:pt idx="3413">
                  <c:v>7.842E-9</c:v>
                </c:pt>
                <c:pt idx="3414">
                  <c:v>7.8559999999999993E-9</c:v>
                </c:pt>
                <c:pt idx="3415">
                  <c:v>7.8559999999999993E-9</c:v>
                </c:pt>
                <c:pt idx="3416">
                  <c:v>7.842E-9</c:v>
                </c:pt>
                <c:pt idx="3417">
                  <c:v>7.8489999999999997E-9</c:v>
                </c:pt>
                <c:pt idx="3418">
                  <c:v>7.8559999999999993E-9</c:v>
                </c:pt>
                <c:pt idx="3419">
                  <c:v>7.842E-9</c:v>
                </c:pt>
                <c:pt idx="3420">
                  <c:v>7.842E-9</c:v>
                </c:pt>
                <c:pt idx="3421">
                  <c:v>7.8350000000000003E-9</c:v>
                </c:pt>
                <c:pt idx="3422">
                  <c:v>7.8350000000000003E-9</c:v>
                </c:pt>
                <c:pt idx="3423">
                  <c:v>7.8350000000000003E-9</c:v>
                </c:pt>
                <c:pt idx="3424">
                  <c:v>7.8489999999999997E-9</c:v>
                </c:pt>
                <c:pt idx="3425">
                  <c:v>7.8269999999999995E-9</c:v>
                </c:pt>
                <c:pt idx="3426">
                  <c:v>7.8350000000000003E-9</c:v>
                </c:pt>
                <c:pt idx="3427">
                  <c:v>7.8269999999999995E-9</c:v>
                </c:pt>
                <c:pt idx="3428">
                  <c:v>7.842E-9</c:v>
                </c:pt>
                <c:pt idx="3429">
                  <c:v>7.8489999999999997E-9</c:v>
                </c:pt>
                <c:pt idx="3430">
                  <c:v>7.8269999999999995E-9</c:v>
                </c:pt>
                <c:pt idx="3431">
                  <c:v>7.8350000000000003E-9</c:v>
                </c:pt>
                <c:pt idx="3432">
                  <c:v>7.8269999999999995E-9</c:v>
                </c:pt>
                <c:pt idx="3433">
                  <c:v>7.8269999999999995E-9</c:v>
                </c:pt>
                <c:pt idx="3434">
                  <c:v>7.8199999999999999E-9</c:v>
                </c:pt>
                <c:pt idx="3435">
                  <c:v>7.8269999999999995E-9</c:v>
                </c:pt>
                <c:pt idx="3436">
                  <c:v>7.8130000000000002E-9</c:v>
                </c:pt>
                <c:pt idx="3437">
                  <c:v>7.8199999999999999E-9</c:v>
                </c:pt>
                <c:pt idx="3438">
                  <c:v>7.8269999999999995E-9</c:v>
                </c:pt>
                <c:pt idx="3439">
                  <c:v>7.8199999999999999E-9</c:v>
                </c:pt>
                <c:pt idx="3440">
                  <c:v>7.8269999999999995E-9</c:v>
                </c:pt>
                <c:pt idx="3441">
                  <c:v>7.8199999999999999E-9</c:v>
                </c:pt>
                <c:pt idx="3442">
                  <c:v>7.8130000000000002E-9</c:v>
                </c:pt>
                <c:pt idx="3443">
                  <c:v>7.8060000000000005E-9</c:v>
                </c:pt>
                <c:pt idx="3444">
                  <c:v>7.8060000000000005E-9</c:v>
                </c:pt>
                <c:pt idx="3445">
                  <c:v>7.8060000000000005E-9</c:v>
                </c:pt>
                <c:pt idx="3446">
                  <c:v>7.8060000000000005E-9</c:v>
                </c:pt>
                <c:pt idx="3447">
                  <c:v>7.8130000000000002E-9</c:v>
                </c:pt>
                <c:pt idx="3448">
                  <c:v>7.8130000000000002E-9</c:v>
                </c:pt>
                <c:pt idx="3449">
                  <c:v>7.8060000000000005E-9</c:v>
                </c:pt>
                <c:pt idx="3450">
                  <c:v>7.8130000000000002E-9</c:v>
                </c:pt>
                <c:pt idx="3451">
                  <c:v>7.8199999999999999E-9</c:v>
                </c:pt>
                <c:pt idx="3452">
                  <c:v>7.8130000000000002E-9</c:v>
                </c:pt>
                <c:pt idx="3453">
                  <c:v>7.8060000000000005E-9</c:v>
                </c:pt>
                <c:pt idx="3454">
                  <c:v>7.7989999999999992E-9</c:v>
                </c:pt>
                <c:pt idx="3455">
                  <c:v>7.7989999999999992E-9</c:v>
                </c:pt>
                <c:pt idx="3456">
                  <c:v>7.7989999999999992E-9</c:v>
                </c:pt>
                <c:pt idx="3457">
                  <c:v>7.7989999999999992E-9</c:v>
                </c:pt>
                <c:pt idx="3458">
                  <c:v>7.7989999999999992E-9</c:v>
                </c:pt>
                <c:pt idx="3459">
                  <c:v>7.8130000000000002E-9</c:v>
                </c:pt>
                <c:pt idx="3460">
                  <c:v>7.8060000000000005E-9</c:v>
                </c:pt>
                <c:pt idx="3461">
                  <c:v>7.8060000000000005E-9</c:v>
                </c:pt>
                <c:pt idx="3462">
                  <c:v>7.8130000000000002E-9</c:v>
                </c:pt>
                <c:pt idx="3463">
                  <c:v>7.7989999999999992E-9</c:v>
                </c:pt>
                <c:pt idx="3464">
                  <c:v>7.8060000000000005E-9</c:v>
                </c:pt>
                <c:pt idx="3465">
                  <c:v>7.8130000000000002E-9</c:v>
                </c:pt>
                <c:pt idx="3466">
                  <c:v>7.8060000000000005E-9</c:v>
                </c:pt>
                <c:pt idx="3467">
                  <c:v>7.8130000000000002E-9</c:v>
                </c:pt>
                <c:pt idx="3468">
                  <c:v>7.8130000000000002E-9</c:v>
                </c:pt>
                <c:pt idx="3469">
                  <c:v>7.7919999999999996E-9</c:v>
                </c:pt>
                <c:pt idx="3470">
                  <c:v>7.8060000000000005E-9</c:v>
                </c:pt>
                <c:pt idx="3471">
                  <c:v>7.8130000000000002E-9</c:v>
                </c:pt>
                <c:pt idx="3472">
                  <c:v>7.7989999999999992E-9</c:v>
                </c:pt>
                <c:pt idx="3473">
                  <c:v>7.7989999999999992E-9</c:v>
                </c:pt>
                <c:pt idx="3474">
                  <c:v>7.8130000000000002E-9</c:v>
                </c:pt>
                <c:pt idx="3475">
                  <c:v>7.8060000000000005E-9</c:v>
                </c:pt>
                <c:pt idx="3476">
                  <c:v>7.7989999999999992E-9</c:v>
                </c:pt>
                <c:pt idx="3477">
                  <c:v>7.8199999999999999E-9</c:v>
                </c:pt>
                <c:pt idx="3478">
                  <c:v>7.7989999999999992E-9</c:v>
                </c:pt>
                <c:pt idx="3479">
                  <c:v>7.8060000000000005E-9</c:v>
                </c:pt>
                <c:pt idx="3480">
                  <c:v>7.8060000000000005E-9</c:v>
                </c:pt>
                <c:pt idx="3481">
                  <c:v>7.8060000000000005E-9</c:v>
                </c:pt>
                <c:pt idx="3482">
                  <c:v>7.8060000000000005E-9</c:v>
                </c:pt>
                <c:pt idx="3483">
                  <c:v>7.8060000000000005E-9</c:v>
                </c:pt>
                <c:pt idx="3484">
                  <c:v>7.7989999999999992E-9</c:v>
                </c:pt>
                <c:pt idx="3485">
                  <c:v>7.7919999999999996E-9</c:v>
                </c:pt>
                <c:pt idx="3486">
                  <c:v>7.7919999999999996E-9</c:v>
                </c:pt>
                <c:pt idx="3487">
                  <c:v>7.8060000000000005E-9</c:v>
                </c:pt>
                <c:pt idx="3488">
                  <c:v>7.8060000000000005E-9</c:v>
                </c:pt>
                <c:pt idx="3489">
                  <c:v>7.7919999999999996E-9</c:v>
                </c:pt>
                <c:pt idx="3490">
                  <c:v>7.7989999999999992E-9</c:v>
                </c:pt>
                <c:pt idx="3491">
                  <c:v>7.8060000000000005E-9</c:v>
                </c:pt>
                <c:pt idx="3492">
                  <c:v>7.7849999999999999E-9</c:v>
                </c:pt>
                <c:pt idx="3493">
                  <c:v>7.7849999999999999E-9</c:v>
                </c:pt>
                <c:pt idx="3494">
                  <c:v>7.7919999999999996E-9</c:v>
                </c:pt>
                <c:pt idx="3495">
                  <c:v>7.7849999999999999E-9</c:v>
                </c:pt>
                <c:pt idx="3496">
                  <c:v>7.7989999999999992E-9</c:v>
                </c:pt>
                <c:pt idx="3497">
                  <c:v>7.7989999999999992E-9</c:v>
                </c:pt>
                <c:pt idx="3498">
                  <c:v>7.7989999999999992E-9</c:v>
                </c:pt>
                <c:pt idx="3499">
                  <c:v>7.7989999999999992E-9</c:v>
                </c:pt>
                <c:pt idx="3500">
                  <c:v>7.7919999999999996E-9</c:v>
                </c:pt>
                <c:pt idx="3501">
                  <c:v>7.7919999999999996E-9</c:v>
                </c:pt>
                <c:pt idx="3502">
                  <c:v>7.7919999999999996E-9</c:v>
                </c:pt>
                <c:pt idx="3503">
                  <c:v>7.7919999999999996E-9</c:v>
                </c:pt>
                <c:pt idx="3504">
                  <c:v>7.7919999999999996E-9</c:v>
                </c:pt>
                <c:pt idx="3505">
                  <c:v>7.7919999999999996E-9</c:v>
                </c:pt>
                <c:pt idx="3506">
                  <c:v>7.7989999999999992E-9</c:v>
                </c:pt>
                <c:pt idx="3507">
                  <c:v>7.7849999999999999E-9</c:v>
                </c:pt>
                <c:pt idx="3508">
                  <c:v>7.7919999999999996E-9</c:v>
                </c:pt>
                <c:pt idx="3509">
                  <c:v>7.7849999999999999E-9</c:v>
                </c:pt>
                <c:pt idx="3510">
                  <c:v>7.7780000000000002E-9</c:v>
                </c:pt>
                <c:pt idx="3511">
                  <c:v>7.7780000000000002E-9</c:v>
                </c:pt>
                <c:pt idx="3512">
                  <c:v>7.7849999999999999E-9</c:v>
                </c:pt>
                <c:pt idx="3513">
                  <c:v>7.7780000000000002E-9</c:v>
                </c:pt>
                <c:pt idx="3514">
                  <c:v>7.7919999999999996E-9</c:v>
                </c:pt>
                <c:pt idx="3515">
                  <c:v>7.7919999999999996E-9</c:v>
                </c:pt>
                <c:pt idx="3516">
                  <c:v>7.7780000000000002E-9</c:v>
                </c:pt>
                <c:pt idx="3517">
                  <c:v>7.7989999999999992E-9</c:v>
                </c:pt>
                <c:pt idx="3518">
                  <c:v>7.7919999999999996E-9</c:v>
                </c:pt>
                <c:pt idx="3519">
                  <c:v>7.7849999999999999E-9</c:v>
                </c:pt>
                <c:pt idx="3520">
                  <c:v>7.7989999999999992E-9</c:v>
                </c:pt>
                <c:pt idx="3521">
                  <c:v>7.7849999999999999E-9</c:v>
                </c:pt>
                <c:pt idx="3522">
                  <c:v>7.7849999999999999E-9</c:v>
                </c:pt>
                <c:pt idx="3523">
                  <c:v>7.7989999999999992E-9</c:v>
                </c:pt>
                <c:pt idx="3524">
                  <c:v>7.7989999999999992E-9</c:v>
                </c:pt>
                <c:pt idx="3525">
                  <c:v>7.7989999999999992E-9</c:v>
                </c:pt>
                <c:pt idx="3526">
                  <c:v>7.7919999999999996E-9</c:v>
                </c:pt>
                <c:pt idx="3527">
                  <c:v>7.7919999999999996E-9</c:v>
                </c:pt>
                <c:pt idx="3528">
                  <c:v>7.7989999999999992E-9</c:v>
                </c:pt>
                <c:pt idx="3529">
                  <c:v>7.7919999999999996E-9</c:v>
                </c:pt>
                <c:pt idx="3530">
                  <c:v>7.7989999999999992E-9</c:v>
                </c:pt>
                <c:pt idx="3531">
                  <c:v>7.7989999999999992E-9</c:v>
                </c:pt>
                <c:pt idx="3532">
                  <c:v>7.7989999999999992E-9</c:v>
                </c:pt>
                <c:pt idx="3533">
                  <c:v>7.8060000000000005E-9</c:v>
                </c:pt>
                <c:pt idx="3534">
                  <c:v>7.8060000000000005E-9</c:v>
                </c:pt>
                <c:pt idx="3535">
                  <c:v>7.8060000000000005E-9</c:v>
                </c:pt>
                <c:pt idx="3536">
                  <c:v>7.8130000000000002E-9</c:v>
                </c:pt>
                <c:pt idx="3537">
                  <c:v>7.8199999999999999E-9</c:v>
                </c:pt>
                <c:pt idx="3538">
                  <c:v>7.8130000000000002E-9</c:v>
                </c:pt>
                <c:pt idx="3539">
                  <c:v>7.8130000000000002E-9</c:v>
                </c:pt>
                <c:pt idx="3540">
                  <c:v>7.8199999999999999E-9</c:v>
                </c:pt>
                <c:pt idx="3541">
                  <c:v>7.8130000000000002E-9</c:v>
                </c:pt>
                <c:pt idx="3542">
                  <c:v>7.8269999999999995E-9</c:v>
                </c:pt>
                <c:pt idx="3543">
                  <c:v>7.8130000000000002E-9</c:v>
                </c:pt>
                <c:pt idx="3544">
                  <c:v>7.8269999999999995E-9</c:v>
                </c:pt>
                <c:pt idx="3545">
                  <c:v>7.8269999999999995E-9</c:v>
                </c:pt>
                <c:pt idx="3546">
                  <c:v>7.8269999999999995E-9</c:v>
                </c:pt>
                <c:pt idx="3547">
                  <c:v>7.8269999999999995E-9</c:v>
                </c:pt>
                <c:pt idx="3548">
                  <c:v>7.8269999999999995E-9</c:v>
                </c:pt>
                <c:pt idx="3549">
                  <c:v>7.842E-9</c:v>
                </c:pt>
                <c:pt idx="3550">
                  <c:v>7.8350000000000003E-9</c:v>
                </c:pt>
                <c:pt idx="3551">
                  <c:v>7.8350000000000003E-9</c:v>
                </c:pt>
                <c:pt idx="3552">
                  <c:v>7.8350000000000003E-9</c:v>
                </c:pt>
                <c:pt idx="3553">
                  <c:v>7.842E-9</c:v>
                </c:pt>
                <c:pt idx="3554">
                  <c:v>7.8489999999999997E-9</c:v>
                </c:pt>
                <c:pt idx="3555">
                  <c:v>7.8559999999999993E-9</c:v>
                </c:pt>
                <c:pt idx="3556">
                  <c:v>7.8489999999999997E-9</c:v>
                </c:pt>
                <c:pt idx="3557">
                  <c:v>7.8559999999999993E-9</c:v>
                </c:pt>
                <c:pt idx="3558">
                  <c:v>7.8559999999999993E-9</c:v>
                </c:pt>
                <c:pt idx="3559">
                  <c:v>7.8700000000000003E-9</c:v>
                </c:pt>
                <c:pt idx="3560">
                  <c:v>7.8559999999999993E-9</c:v>
                </c:pt>
                <c:pt idx="3561">
                  <c:v>7.8630000000000007E-9</c:v>
                </c:pt>
                <c:pt idx="3562">
                  <c:v>7.8839999999999997E-9</c:v>
                </c:pt>
                <c:pt idx="3563">
                  <c:v>7.8630000000000007E-9</c:v>
                </c:pt>
                <c:pt idx="3564">
                  <c:v>7.8630000000000007E-9</c:v>
                </c:pt>
                <c:pt idx="3565">
                  <c:v>7.8700000000000003E-9</c:v>
                </c:pt>
                <c:pt idx="3566">
                  <c:v>7.8700000000000003E-9</c:v>
                </c:pt>
                <c:pt idx="3567">
                  <c:v>7.8839999999999997E-9</c:v>
                </c:pt>
                <c:pt idx="3568">
                  <c:v>7.8909999999999993E-9</c:v>
                </c:pt>
                <c:pt idx="3569">
                  <c:v>7.8839999999999997E-9</c:v>
                </c:pt>
                <c:pt idx="3570">
                  <c:v>7.8839999999999997E-9</c:v>
                </c:pt>
                <c:pt idx="3571">
                  <c:v>7.8980000000000006E-9</c:v>
                </c:pt>
                <c:pt idx="3572">
                  <c:v>7.912E-9</c:v>
                </c:pt>
                <c:pt idx="3573">
                  <c:v>7.8980000000000006E-9</c:v>
                </c:pt>
                <c:pt idx="3574">
                  <c:v>7.9050000000000003E-9</c:v>
                </c:pt>
                <c:pt idx="3575">
                  <c:v>7.8980000000000006E-9</c:v>
                </c:pt>
                <c:pt idx="3576">
                  <c:v>7.8909999999999993E-9</c:v>
                </c:pt>
                <c:pt idx="3577">
                  <c:v>7.9050000000000003E-9</c:v>
                </c:pt>
                <c:pt idx="3578">
                  <c:v>7.9050000000000003E-9</c:v>
                </c:pt>
                <c:pt idx="3579">
                  <c:v>7.912E-9</c:v>
                </c:pt>
                <c:pt idx="3580">
                  <c:v>7.9050000000000003E-9</c:v>
                </c:pt>
                <c:pt idx="3581">
                  <c:v>7.9200000000000008E-9</c:v>
                </c:pt>
                <c:pt idx="3582">
                  <c:v>7.912E-9</c:v>
                </c:pt>
                <c:pt idx="3583">
                  <c:v>7.912E-9</c:v>
                </c:pt>
                <c:pt idx="3584">
                  <c:v>7.9200000000000008E-9</c:v>
                </c:pt>
                <c:pt idx="3585">
                  <c:v>7.9340000000000001E-9</c:v>
                </c:pt>
                <c:pt idx="3586">
                  <c:v>7.9270000000000004E-9</c:v>
                </c:pt>
                <c:pt idx="3587">
                  <c:v>7.9340000000000001E-9</c:v>
                </c:pt>
                <c:pt idx="3588">
                  <c:v>7.9270000000000004E-9</c:v>
                </c:pt>
                <c:pt idx="3589">
                  <c:v>7.9270000000000004E-9</c:v>
                </c:pt>
                <c:pt idx="3590">
                  <c:v>7.9340000000000001E-9</c:v>
                </c:pt>
                <c:pt idx="3591">
                  <c:v>7.9409999999999998E-9</c:v>
                </c:pt>
                <c:pt idx="3592">
                  <c:v>7.9479999999999994E-9</c:v>
                </c:pt>
                <c:pt idx="3593">
                  <c:v>7.9479999999999994E-9</c:v>
                </c:pt>
                <c:pt idx="3594">
                  <c:v>7.9550000000000008E-9</c:v>
                </c:pt>
                <c:pt idx="3595">
                  <c:v>7.9550000000000008E-9</c:v>
                </c:pt>
                <c:pt idx="3596">
                  <c:v>7.9769999999999992E-9</c:v>
                </c:pt>
                <c:pt idx="3597">
                  <c:v>7.9699999999999996E-9</c:v>
                </c:pt>
                <c:pt idx="3598">
                  <c:v>7.9629999999999999E-9</c:v>
                </c:pt>
                <c:pt idx="3599">
                  <c:v>7.9699999999999996E-9</c:v>
                </c:pt>
                <c:pt idx="3600">
                  <c:v>7.9699999999999996E-9</c:v>
                </c:pt>
                <c:pt idx="3601">
                  <c:v>7.9699999999999996E-9</c:v>
                </c:pt>
                <c:pt idx="3602">
                  <c:v>7.9769999999999992E-9</c:v>
                </c:pt>
                <c:pt idx="3603">
                  <c:v>7.9629999999999999E-9</c:v>
                </c:pt>
                <c:pt idx="3604">
                  <c:v>7.9910000000000002E-9</c:v>
                </c:pt>
                <c:pt idx="3605">
                  <c:v>7.9979999999999999E-9</c:v>
                </c:pt>
                <c:pt idx="3606">
                  <c:v>7.9840000000000006E-9</c:v>
                </c:pt>
                <c:pt idx="3607">
                  <c:v>7.9840000000000006E-9</c:v>
                </c:pt>
                <c:pt idx="3608">
                  <c:v>7.9769999999999992E-9</c:v>
                </c:pt>
                <c:pt idx="3609">
                  <c:v>7.9979999999999999E-9</c:v>
                </c:pt>
                <c:pt idx="3610">
                  <c:v>7.9979999999999999E-9</c:v>
                </c:pt>
                <c:pt idx="3611">
                  <c:v>9.1220000000000006E-9</c:v>
                </c:pt>
                <c:pt idx="3612">
                  <c:v>9.0240000000000003E-9</c:v>
                </c:pt>
                <c:pt idx="3613">
                  <c:v>1.044E-8</c:v>
                </c:pt>
                <c:pt idx="3614">
                  <c:v>9.7860000000000007E-9</c:v>
                </c:pt>
                <c:pt idx="3615">
                  <c:v>2.6829999999999999E-8</c:v>
                </c:pt>
                <c:pt idx="3616">
                  <c:v>4.7960000000000001E-8</c:v>
                </c:pt>
                <c:pt idx="3617">
                  <c:v>8.776E-8</c:v>
                </c:pt>
                <c:pt idx="3618">
                  <c:v>4.3080000000000002E-7</c:v>
                </c:pt>
                <c:pt idx="3619">
                  <c:v>5.8830000000000003E-6</c:v>
                </c:pt>
                <c:pt idx="3620">
                  <c:v>1.6779999999999999E-5</c:v>
                </c:pt>
                <c:pt idx="3621">
                  <c:v>1.084E-5</c:v>
                </c:pt>
                <c:pt idx="3622">
                  <c:v>3.8879999999999999E-6</c:v>
                </c:pt>
                <c:pt idx="3623">
                  <c:v>7.329E-7</c:v>
                </c:pt>
                <c:pt idx="3624">
                  <c:v>1.8620000000000001E-7</c:v>
                </c:pt>
                <c:pt idx="3625">
                  <c:v>9.8749999999999994E-8</c:v>
                </c:pt>
                <c:pt idx="3626">
                  <c:v>6.5429999999999998E-8</c:v>
                </c:pt>
                <c:pt idx="3627">
                  <c:v>4.9049999999999999E-8</c:v>
                </c:pt>
                <c:pt idx="3628">
                  <c:v>3.9909999999999998E-8</c:v>
                </c:pt>
                <c:pt idx="3629">
                  <c:v>3.421E-8</c:v>
                </c:pt>
                <c:pt idx="3630">
                  <c:v>3.044E-8</c:v>
                </c:pt>
                <c:pt idx="3631">
                  <c:v>2.8340000000000001E-8</c:v>
                </c:pt>
                <c:pt idx="3632">
                  <c:v>2.611E-8</c:v>
                </c:pt>
                <c:pt idx="3633">
                  <c:v>2.4719999999999999E-8</c:v>
                </c:pt>
                <c:pt idx="3634">
                  <c:v>2.412E-8</c:v>
                </c:pt>
                <c:pt idx="3635">
                  <c:v>2.4719999999999999E-8</c:v>
                </c:pt>
                <c:pt idx="3636">
                  <c:v>2.707E-8</c:v>
                </c:pt>
                <c:pt idx="3637">
                  <c:v>2.9919999999999999E-8</c:v>
                </c:pt>
                <c:pt idx="3638">
                  <c:v>3.0850000000000002E-8</c:v>
                </c:pt>
                <c:pt idx="3639">
                  <c:v>3.0239999999999998E-8</c:v>
                </c:pt>
                <c:pt idx="3640">
                  <c:v>3.0349999999999997E-8</c:v>
                </c:pt>
                <c:pt idx="3641">
                  <c:v>2.9970000000000003E-8</c:v>
                </c:pt>
                <c:pt idx="3642">
                  <c:v>2.922E-8</c:v>
                </c:pt>
                <c:pt idx="3643">
                  <c:v>2.8679999999999999E-8</c:v>
                </c:pt>
                <c:pt idx="3644">
                  <c:v>2.8880000000000001E-8</c:v>
                </c:pt>
                <c:pt idx="3645">
                  <c:v>3.0460000000000003E-8</c:v>
                </c:pt>
                <c:pt idx="3646">
                  <c:v>3.4399999999999997E-8</c:v>
                </c:pt>
                <c:pt idx="3647">
                  <c:v>4.3429999999999999E-8</c:v>
                </c:pt>
                <c:pt idx="3648">
                  <c:v>5.484E-8</c:v>
                </c:pt>
                <c:pt idx="3649">
                  <c:v>6.7830000000000006E-8</c:v>
                </c:pt>
                <c:pt idx="3650">
                  <c:v>8.0779999999999999E-8</c:v>
                </c:pt>
                <c:pt idx="3651">
                  <c:v>8.7050000000000002E-8</c:v>
                </c:pt>
                <c:pt idx="3652">
                  <c:v>8.6420000000000002E-8</c:v>
                </c:pt>
                <c:pt idx="3653">
                  <c:v>8.3519999999999996E-8</c:v>
                </c:pt>
                <c:pt idx="3654">
                  <c:v>8.2319999999999999E-8</c:v>
                </c:pt>
                <c:pt idx="3655">
                  <c:v>8.4120000000000002E-8</c:v>
                </c:pt>
                <c:pt idx="3656">
                  <c:v>8.9270000000000005E-8</c:v>
                </c:pt>
                <c:pt idx="3657">
                  <c:v>9.76E-8</c:v>
                </c:pt>
                <c:pt idx="3658">
                  <c:v>1.074E-7</c:v>
                </c:pt>
                <c:pt idx="3659">
                  <c:v>1.1740000000000001E-7</c:v>
                </c:pt>
                <c:pt idx="3660">
                  <c:v>1.2590000000000001E-7</c:v>
                </c:pt>
                <c:pt idx="3661">
                  <c:v>1.3229999999999999E-7</c:v>
                </c:pt>
                <c:pt idx="3662">
                  <c:v>1.378E-7</c:v>
                </c:pt>
                <c:pt idx="3663">
                  <c:v>1.423E-7</c:v>
                </c:pt>
                <c:pt idx="3664">
                  <c:v>1.4700000000000001E-7</c:v>
                </c:pt>
                <c:pt idx="3665">
                  <c:v>1.5200000000000001E-7</c:v>
                </c:pt>
                <c:pt idx="3666">
                  <c:v>1.5620000000000001E-7</c:v>
                </c:pt>
                <c:pt idx="3667">
                  <c:v>1.5970000000000001E-7</c:v>
                </c:pt>
                <c:pt idx="3668">
                  <c:v>1.6259999999999999E-7</c:v>
                </c:pt>
                <c:pt idx="3669">
                  <c:v>1.649E-7</c:v>
                </c:pt>
                <c:pt idx="3670">
                  <c:v>1.6710000000000001E-7</c:v>
                </c:pt>
                <c:pt idx="3671">
                  <c:v>1.6899999999999999E-7</c:v>
                </c:pt>
                <c:pt idx="3672">
                  <c:v>1.7039999999999999E-7</c:v>
                </c:pt>
                <c:pt idx="3673">
                  <c:v>1.712E-7</c:v>
                </c:pt>
                <c:pt idx="3674">
                  <c:v>1.7240000000000001E-7</c:v>
                </c:pt>
                <c:pt idx="3675">
                  <c:v>1.7319999999999999E-7</c:v>
                </c:pt>
                <c:pt idx="3676">
                  <c:v>1.7420000000000001E-7</c:v>
                </c:pt>
                <c:pt idx="3677">
                  <c:v>1.7429999999999999E-7</c:v>
                </c:pt>
                <c:pt idx="3678">
                  <c:v>1.751E-7</c:v>
                </c:pt>
                <c:pt idx="3679">
                  <c:v>1.7529999999999999E-7</c:v>
                </c:pt>
                <c:pt idx="3680">
                  <c:v>1.7560000000000001E-7</c:v>
                </c:pt>
                <c:pt idx="3681">
                  <c:v>1.7569999999999999E-7</c:v>
                </c:pt>
                <c:pt idx="3682">
                  <c:v>1.7590000000000001E-7</c:v>
                </c:pt>
                <c:pt idx="3683">
                  <c:v>1.761E-7</c:v>
                </c:pt>
                <c:pt idx="3684">
                  <c:v>1.7590000000000001E-7</c:v>
                </c:pt>
                <c:pt idx="3685">
                  <c:v>1.7639999999999999E-7</c:v>
                </c:pt>
                <c:pt idx="3686">
                  <c:v>1.765E-7</c:v>
                </c:pt>
                <c:pt idx="3687">
                  <c:v>1.7639999999999999E-7</c:v>
                </c:pt>
                <c:pt idx="3688">
                  <c:v>1.762E-7</c:v>
                </c:pt>
                <c:pt idx="3689">
                  <c:v>1.765E-7</c:v>
                </c:pt>
                <c:pt idx="3690">
                  <c:v>1.765E-7</c:v>
                </c:pt>
                <c:pt idx="3691">
                  <c:v>1.7669999999999999E-7</c:v>
                </c:pt>
                <c:pt idx="3692">
                  <c:v>1.765E-7</c:v>
                </c:pt>
                <c:pt idx="3693">
                  <c:v>1.765E-7</c:v>
                </c:pt>
                <c:pt idx="3694">
                  <c:v>1.765E-7</c:v>
                </c:pt>
                <c:pt idx="3695">
                  <c:v>1.7669999999999999E-7</c:v>
                </c:pt>
                <c:pt idx="3696">
                  <c:v>1.7700000000000001E-7</c:v>
                </c:pt>
                <c:pt idx="3697">
                  <c:v>1.7669999999999999E-7</c:v>
                </c:pt>
                <c:pt idx="3698">
                  <c:v>1.7669999999999999E-7</c:v>
                </c:pt>
                <c:pt idx="3699">
                  <c:v>1.765E-7</c:v>
                </c:pt>
                <c:pt idx="3700">
                  <c:v>1.765E-7</c:v>
                </c:pt>
                <c:pt idx="3701">
                  <c:v>1.7679999999999999E-7</c:v>
                </c:pt>
                <c:pt idx="3702">
                  <c:v>1.765E-7</c:v>
                </c:pt>
                <c:pt idx="3703">
                  <c:v>1.7639999999999999E-7</c:v>
                </c:pt>
                <c:pt idx="3704">
                  <c:v>1.7639999999999999E-7</c:v>
                </c:pt>
                <c:pt idx="3705">
                  <c:v>1.7639999999999999E-7</c:v>
                </c:pt>
                <c:pt idx="3706">
                  <c:v>1.7639999999999999E-7</c:v>
                </c:pt>
                <c:pt idx="3707">
                  <c:v>1.6189999999999999E-7</c:v>
                </c:pt>
                <c:pt idx="3708">
                  <c:v>8.5269999999999995E-8</c:v>
                </c:pt>
                <c:pt idx="3709">
                  <c:v>4.2930000000000001E-8</c:v>
                </c:pt>
                <c:pt idx="3710">
                  <c:v>2.5860000000000001E-8</c:v>
                </c:pt>
                <c:pt idx="3711">
                  <c:v>1.7859999999999999E-8</c:v>
                </c:pt>
                <c:pt idx="3712">
                  <c:v>1.376E-8</c:v>
                </c:pt>
                <c:pt idx="3713">
                  <c:v>1.138E-8</c:v>
                </c:pt>
                <c:pt idx="3714">
                  <c:v>1.002E-8</c:v>
                </c:pt>
                <c:pt idx="3715">
                  <c:v>9.2129999999999995E-9</c:v>
                </c:pt>
                <c:pt idx="3716">
                  <c:v>8.6889999999999993E-9</c:v>
                </c:pt>
                <c:pt idx="3717">
                  <c:v>8.3440000000000001E-9</c:v>
                </c:pt>
                <c:pt idx="3718">
                  <c:v>8.0709999999999999E-9</c:v>
                </c:pt>
                <c:pt idx="3719">
                  <c:v>7.8489999999999997E-9</c:v>
                </c:pt>
                <c:pt idx="3720">
                  <c:v>7.6739999999999998E-9</c:v>
                </c:pt>
                <c:pt idx="3721">
                  <c:v>7.5159999999999993E-9</c:v>
                </c:pt>
                <c:pt idx="3722">
                  <c:v>7.3760000000000002E-9</c:v>
                </c:pt>
                <c:pt idx="3723">
                  <c:v>7.2639999999999997E-9</c:v>
                </c:pt>
                <c:pt idx="3724">
                  <c:v>7.1600000000000001E-9</c:v>
                </c:pt>
                <c:pt idx="3725">
                  <c:v>7.0509999999999997E-9</c:v>
                </c:pt>
                <c:pt idx="3726">
                  <c:v>6.963E-9</c:v>
                </c:pt>
                <c:pt idx="3727">
                  <c:v>6.863E-9</c:v>
                </c:pt>
                <c:pt idx="3728">
                  <c:v>6.7889999999999996E-9</c:v>
                </c:pt>
                <c:pt idx="3729">
                  <c:v>6.7160000000000004E-9</c:v>
                </c:pt>
                <c:pt idx="3730">
                  <c:v>6.6260000000000001E-9</c:v>
                </c:pt>
                <c:pt idx="3731">
                  <c:v>6.561E-9</c:v>
                </c:pt>
                <c:pt idx="3732">
                  <c:v>6.5020000000000001E-9</c:v>
                </c:pt>
                <c:pt idx="3733">
                  <c:v>6.4439999999999997E-9</c:v>
                </c:pt>
                <c:pt idx="3734">
                  <c:v>6.3860000000000001E-9</c:v>
                </c:pt>
                <c:pt idx="3735">
                  <c:v>6.3229999999999998E-9</c:v>
                </c:pt>
                <c:pt idx="3736">
                  <c:v>6.2659999999999997E-9</c:v>
                </c:pt>
                <c:pt idx="3737">
                  <c:v>6.2099999999999999E-9</c:v>
                </c:pt>
                <c:pt idx="3738">
                  <c:v>6.1710000000000003E-9</c:v>
                </c:pt>
                <c:pt idx="3739">
                  <c:v>6.127E-9</c:v>
                </c:pt>
                <c:pt idx="3740">
                  <c:v>6.0769999999999996E-9</c:v>
                </c:pt>
                <c:pt idx="3741">
                  <c:v>6.0390000000000003E-9</c:v>
                </c:pt>
                <c:pt idx="3742">
                  <c:v>5.9900000000000002E-9</c:v>
                </c:pt>
                <c:pt idx="3743">
                  <c:v>5.9470000000000002E-9</c:v>
                </c:pt>
                <c:pt idx="3744">
                  <c:v>5.9049999999999998E-9</c:v>
                </c:pt>
                <c:pt idx="3745">
                  <c:v>5.8729999999999999E-9</c:v>
                </c:pt>
                <c:pt idx="3746">
                  <c:v>5.8310000000000002E-9</c:v>
                </c:pt>
                <c:pt idx="3747">
                  <c:v>5.8040000000000002E-9</c:v>
                </c:pt>
                <c:pt idx="3748">
                  <c:v>5.7630000000000001E-9</c:v>
                </c:pt>
                <c:pt idx="3749">
                  <c:v>6.65E-9</c:v>
                </c:pt>
                <c:pt idx="3750">
                  <c:v>6.4089999999999997E-9</c:v>
                </c:pt>
                <c:pt idx="3751">
                  <c:v>6.2549999999999996E-9</c:v>
                </c:pt>
                <c:pt idx="3752">
                  <c:v>6.143E-9</c:v>
                </c:pt>
                <c:pt idx="3753">
                  <c:v>6.0609999999999996E-9</c:v>
                </c:pt>
                <c:pt idx="3754">
                  <c:v>5.9900000000000002E-9</c:v>
                </c:pt>
                <c:pt idx="3755">
                  <c:v>5.9259999999999996E-9</c:v>
                </c:pt>
                <c:pt idx="3756">
                  <c:v>5.8619999999999998E-9</c:v>
                </c:pt>
                <c:pt idx="3757">
                  <c:v>5.8100000000000004E-9</c:v>
                </c:pt>
                <c:pt idx="3758">
                  <c:v>5.7679999999999999E-9</c:v>
                </c:pt>
                <c:pt idx="3759">
                  <c:v>5.7319999999999996E-9</c:v>
                </c:pt>
                <c:pt idx="3760">
                  <c:v>5.7010000000000001E-9</c:v>
                </c:pt>
                <c:pt idx="3761">
                  <c:v>5.6649999999999998E-9</c:v>
                </c:pt>
                <c:pt idx="3762">
                  <c:v>5.6349999999999997E-9</c:v>
                </c:pt>
                <c:pt idx="3763">
                  <c:v>5.5990000000000002E-9</c:v>
                </c:pt>
                <c:pt idx="3764">
                  <c:v>5.5690000000000001E-9</c:v>
                </c:pt>
                <c:pt idx="3765">
                  <c:v>5.5340000000000001E-9</c:v>
                </c:pt>
                <c:pt idx="3766">
                  <c:v>5.5089999999999999E-9</c:v>
                </c:pt>
                <c:pt idx="3767">
                  <c:v>5.4800000000000001E-9</c:v>
                </c:pt>
                <c:pt idx="3768">
                  <c:v>5.4599999999999998E-9</c:v>
                </c:pt>
                <c:pt idx="3769">
                  <c:v>5.4350000000000004E-9</c:v>
                </c:pt>
                <c:pt idx="3770">
                  <c:v>5.4059999999999997E-9</c:v>
                </c:pt>
                <c:pt idx="3771">
                  <c:v>5.3819999999999998E-9</c:v>
                </c:pt>
                <c:pt idx="3772">
                  <c:v>5.3629999999999998E-9</c:v>
                </c:pt>
                <c:pt idx="3773">
                  <c:v>5.3290000000000001E-9</c:v>
                </c:pt>
                <c:pt idx="3774">
                  <c:v>5.3050000000000002E-9</c:v>
                </c:pt>
                <c:pt idx="3775">
                  <c:v>5.2860000000000002E-9</c:v>
                </c:pt>
                <c:pt idx="3776">
                  <c:v>5.2670000000000001E-9</c:v>
                </c:pt>
                <c:pt idx="3777">
                  <c:v>5.2480000000000001E-9</c:v>
                </c:pt>
                <c:pt idx="3778">
                  <c:v>5.229E-9</c:v>
                </c:pt>
                <c:pt idx="3779">
                  <c:v>5.2050000000000001E-9</c:v>
                </c:pt>
                <c:pt idx="3780">
                  <c:v>5.1819999999999997E-9</c:v>
                </c:pt>
                <c:pt idx="3781">
                  <c:v>5.1680000000000004E-9</c:v>
                </c:pt>
                <c:pt idx="3782">
                  <c:v>5.1490000000000003E-9</c:v>
                </c:pt>
                <c:pt idx="3783">
                  <c:v>5.1309999999999998E-9</c:v>
                </c:pt>
                <c:pt idx="3784">
                  <c:v>5.1220000000000003E-9</c:v>
                </c:pt>
                <c:pt idx="3785">
                  <c:v>5.0980000000000004E-9</c:v>
                </c:pt>
                <c:pt idx="3786">
                  <c:v>5.094E-9</c:v>
                </c:pt>
                <c:pt idx="3787">
                  <c:v>5.067E-9</c:v>
                </c:pt>
                <c:pt idx="3788">
                  <c:v>5.0579999999999997E-9</c:v>
                </c:pt>
                <c:pt idx="3789">
                  <c:v>5.0300000000000002E-9</c:v>
                </c:pt>
                <c:pt idx="3790">
                  <c:v>5.0259999999999998E-9</c:v>
                </c:pt>
                <c:pt idx="3791">
                  <c:v>5.0080000000000001E-9</c:v>
                </c:pt>
                <c:pt idx="3792">
                  <c:v>4.9980000000000003E-9</c:v>
                </c:pt>
                <c:pt idx="3793">
                  <c:v>4.9849999999999996E-9</c:v>
                </c:pt>
                <c:pt idx="3794">
                  <c:v>4.9579999999999996E-9</c:v>
                </c:pt>
                <c:pt idx="3795">
                  <c:v>4.9540000000000001E-9</c:v>
                </c:pt>
                <c:pt idx="3796">
                  <c:v>4.9319999999999999E-9</c:v>
                </c:pt>
                <c:pt idx="3797">
                  <c:v>4.9229999999999996E-9</c:v>
                </c:pt>
                <c:pt idx="3798">
                  <c:v>4.9090000000000003E-9</c:v>
                </c:pt>
                <c:pt idx="3799">
                  <c:v>4.8920000000000001E-9</c:v>
                </c:pt>
                <c:pt idx="3800">
                  <c:v>4.8829999999999998E-9</c:v>
                </c:pt>
                <c:pt idx="3801">
                  <c:v>4.8609999999999997E-9</c:v>
                </c:pt>
                <c:pt idx="3802">
                  <c:v>4.8570000000000001E-9</c:v>
                </c:pt>
                <c:pt idx="3803">
                  <c:v>4.8479999999999998E-9</c:v>
                </c:pt>
                <c:pt idx="3804">
                  <c:v>4.835E-9</c:v>
                </c:pt>
                <c:pt idx="3805">
                  <c:v>4.8220000000000001E-9</c:v>
                </c:pt>
                <c:pt idx="3806">
                  <c:v>4.8090000000000002E-9</c:v>
                </c:pt>
                <c:pt idx="3807">
                  <c:v>4.7909999999999997E-9</c:v>
                </c:pt>
                <c:pt idx="3808">
                  <c:v>4.7870000000000001E-9</c:v>
                </c:pt>
                <c:pt idx="3809">
                  <c:v>4.7740000000000003E-9</c:v>
                </c:pt>
                <c:pt idx="3810">
                  <c:v>4.7529999999999996E-9</c:v>
                </c:pt>
                <c:pt idx="3811">
                  <c:v>4.749E-9</c:v>
                </c:pt>
                <c:pt idx="3812">
                  <c:v>4.7310000000000003E-9</c:v>
                </c:pt>
                <c:pt idx="3813">
                  <c:v>4.7230000000000003E-9</c:v>
                </c:pt>
                <c:pt idx="3814">
                  <c:v>4.7060000000000001E-9</c:v>
                </c:pt>
                <c:pt idx="3815">
                  <c:v>4.6969999999999998E-9</c:v>
                </c:pt>
                <c:pt idx="3816">
                  <c:v>4.6809999999999999E-9</c:v>
                </c:pt>
                <c:pt idx="3817">
                  <c:v>4.6850000000000003E-9</c:v>
                </c:pt>
                <c:pt idx="3818">
                  <c:v>4.668E-9</c:v>
                </c:pt>
                <c:pt idx="3819">
                  <c:v>4.6509999999999998E-9</c:v>
                </c:pt>
                <c:pt idx="3820">
                  <c:v>4.6390000000000002E-9</c:v>
                </c:pt>
                <c:pt idx="3821">
                  <c:v>4.6299999999999999E-9</c:v>
                </c:pt>
                <c:pt idx="3822">
                  <c:v>4.622E-9</c:v>
                </c:pt>
                <c:pt idx="3823">
                  <c:v>4.6090000000000001E-9</c:v>
                </c:pt>
                <c:pt idx="3824">
                  <c:v>4.6010000000000001E-9</c:v>
                </c:pt>
                <c:pt idx="3825">
                  <c:v>4.5889999999999998E-9</c:v>
                </c:pt>
                <c:pt idx="3826">
                  <c:v>4.5800000000000003E-9</c:v>
                </c:pt>
                <c:pt idx="3827">
                  <c:v>4.5759999999999999E-9</c:v>
                </c:pt>
                <c:pt idx="3828">
                  <c:v>4.5679999999999999E-9</c:v>
                </c:pt>
                <c:pt idx="3829">
                  <c:v>4.5560000000000004E-9</c:v>
                </c:pt>
                <c:pt idx="3830">
                  <c:v>4.5479999999999996E-9</c:v>
                </c:pt>
                <c:pt idx="3831">
                  <c:v>4.5399999999999996E-9</c:v>
                </c:pt>
                <c:pt idx="3832">
                  <c:v>4.5230000000000002E-9</c:v>
                </c:pt>
                <c:pt idx="3833">
                  <c:v>4.5150000000000002E-9</c:v>
                </c:pt>
                <c:pt idx="3834">
                  <c:v>4.5109999999999998E-9</c:v>
                </c:pt>
                <c:pt idx="3835">
                  <c:v>4.5070000000000003E-9</c:v>
                </c:pt>
                <c:pt idx="3836">
                  <c:v>4.4869999999999999E-9</c:v>
                </c:pt>
                <c:pt idx="3837">
                  <c:v>4.4789999999999999E-9</c:v>
                </c:pt>
                <c:pt idx="3838">
                  <c:v>4.4699999999999997E-9</c:v>
                </c:pt>
                <c:pt idx="3839">
                  <c:v>4.4580000000000001E-9</c:v>
                </c:pt>
                <c:pt idx="3840">
                  <c:v>4.4459999999999997E-9</c:v>
                </c:pt>
                <c:pt idx="3841">
                  <c:v>4.4500000000000001E-9</c:v>
                </c:pt>
                <c:pt idx="3842">
                  <c:v>4.4340000000000002E-9</c:v>
                </c:pt>
                <c:pt idx="3843">
                  <c:v>4.4260000000000002E-9</c:v>
                </c:pt>
                <c:pt idx="3844">
                  <c:v>4.4180000000000003E-9</c:v>
                </c:pt>
                <c:pt idx="3845">
                  <c:v>4.4059999999999999E-9</c:v>
                </c:pt>
                <c:pt idx="3846">
                  <c:v>4.4020000000000003E-9</c:v>
                </c:pt>
                <c:pt idx="3847">
                  <c:v>4.3830000000000003E-9</c:v>
                </c:pt>
                <c:pt idx="3848">
                  <c:v>4.3750000000000003E-9</c:v>
                </c:pt>
                <c:pt idx="3849">
                  <c:v>4.3789999999999999E-9</c:v>
                </c:pt>
                <c:pt idx="3850">
                  <c:v>4.3590000000000004E-9</c:v>
                </c:pt>
                <c:pt idx="3851">
                  <c:v>4.3510000000000004E-9</c:v>
                </c:pt>
                <c:pt idx="3852">
                  <c:v>4.3430000000000004E-9</c:v>
                </c:pt>
                <c:pt idx="3853">
                  <c:v>4.3240000000000004E-9</c:v>
                </c:pt>
                <c:pt idx="3854">
                  <c:v>4.3240000000000004E-9</c:v>
                </c:pt>
                <c:pt idx="3855">
                  <c:v>4.32E-9</c:v>
                </c:pt>
                <c:pt idx="3856">
                  <c:v>4.312E-9</c:v>
                </c:pt>
                <c:pt idx="3857">
                  <c:v>4.2999999999999996E-9</c:v>
                </c:pt>
                <c:pt idx="3858">
                  <c:v>4.2890000000000004E-9</c:v>
                </c:pt>
                <c:pt idx="3859">
                  <c:v>4.285E-9</c:v>
                </c:pt>
                <c:pt idx="3860">
                  <c:v>4.2739999999999999E-9</c:v>
                </c:pt>
                <c:pt idx="3861">
                  <c:v>4.266E-9</c:v>
                </c:pt>
                <c:pt idx="3862">
                  <c:v>4.258E-9</c:v>
                </c:pt>
                <c:pt idx="3863">
                  <c:v>4.2510000000000003E-9</c:v>
                </c:pt>
                <c:pt idx="3864">
                  <c:v>4.2469999999999999E-9</c:v>
                </c:pt>
                <c:pt idx="3865">
                  <c:v>4.2350000000000004E-9</c:v>
                </c:pt>
                <c:pt idx="3866">
                  <c:v>4.2320000000000003E-9</c:v>
                </c:pt>
                <c:pt idx="3867">
                  <c:v>4.2240000000000003E-9</c:v>
                </c:pt>
                <c:pt idx="3868">
                  <c:v>4.2119999999999999E-9</c:v>
                </c:pt>
                <c:pt idx="3869">
                  <c:v>4.2009999999999999E-9</c:v>
                </c:pt>
                <c:pt idx="3870">
                  <c:v>4.1970000000000003E-9</c:v>
                </c:pt>
                <c:pt idx="3871">
                  <c:v>4.1899999999999998E-9</c:v>
                </c:pt>
                <c:pt idx="3872">
                  <c:v>4.1819999999999998E-9</c:v>
                </c:pt>
                <c:pt idx="3873">
                  <c:v>4.1709999999999998E-9</c:v>
                </c:pt>
                <c:pt idx="3874">
                  <c:v>4.1629999999999998E-9</c:v>
                </c:pt>
                <c:pt idx="3875">
                  <c:v>4.1599999999999997E-9</c:v>
                </c:pt>
                <c:pt idx="3876">
                  <c:v>4.1560000000000001E-9</c:v>
                </c:pt>
                <c:pt idx="3877">
                  <c:v>4.1370000000000001E-9</c:v>
                </c:pt>
                <c:pt idx="3878">
                  <c:v>4.1370000000000001E-9</c:v>
                </c:pt>
                <c:pt idx="3879">
                  <c:v>4.126E-9</c:v>
                </c:pt>
                <c:pt idx="3880">
                  <c:v>4.1190000000000004E-9</c:v>
                </c:pt>
                <c:pt idx="3881">
                  <c:v>4.1190000000000004E-9</c:v>
                </c:pt>
                <c:pt idx="3882">
                  <c:v>4.107E-9</c:v>
                </c:pt>
                <c:pt idx="3883">
                  <c:v>4.107E-9</c:v>
                </c:pt>
                <c:pt idx="3884">
                  <c:v>4.0959999999999999E-9</c:v>
                </c:pt>
                <c:pt idx="3885">
                  <c:v>4.1000000000000003E-9</c:v>
                </c:pt>
                <c:pt idx="3886">
                  <c:v>4.0890000000000003E-9</c:v>
                </c:pt>
                <c:pt idx="3887">
                  <c:v>4.0819999999999998E-9</c:v>
                </c:pt>
                <c:pt idx="3888">
                  <c:v>4.0629999999999997E-9</c:v>
                </c:pt>
                <c:pt idx="3889">
                  <c:v>4.0670000000000001E-9</c:v>
                </c:pt>
                <c:pt idx="3890">
                  <c:v>4.0560000000000001E-9</c:v>
                </c:pt>
                <c:pt idx="3891">
                  <c:v>4.0560000000000001E-9</c:v>
                </c:pt>
                <c:pt idx="3892">
                  <c:v>4.045E-9</c:v>
                </c:pt>
                <c:pt idx="3893">
                  <c:v>4.0380000000000003E-9</c:v>
                </c:pt>
                <c:pt idx="3894">
                  <c:v>4.0339999999999999E-9</c:v>
                </c:pt>
                <c:pt idx="3895">
                  <c:v>4.0339999999999999E-9</c:v>
                </c:pt>
                <c:pt idx="3896">
                  <c:v>4.0270000000000003E-9</c:v>
                </c:pt>
                <c:pt idx="3897">
                  <c:v>4.0199999999999998E-9</c:v>
                </c:pt>
                <c:pt idx="3898">
                  <c:v>4.0199999999999998E-9</c:v>
                </c:pt>
                <c:pt idx="3899">
                  <c:v>4.0119999999999998E-9</c:v>
                </c:pt>
                <c:pt idx="3900">
                  <c:v>3.9979999999999996E-9</c:v>
                </c:pt>
                <c:pt idx="3901">
                  <c:v>3.9940000000000001E-9</c:v>
                </c:pt>
                <c:pt idx="3902">
                  <c:v>3.991E-9</c:v>
                </c:pt>
                <c:pt idx="3903">
                  <c:v>3.9870000000000004E-9</c:v>
                </c:pt>
                <c:pt idx="3904">
                  <c:v>3.9769999999999998E-9</c:v>
                </c:pt>
                <c:pt idx="3905">
                  <c:v>3.9659999999999997E-9</c:v>
                </c:pt>
                <c:pt idx="3906">
                  <c:v>3.9620000000000002E-9</c:v>
                </c:pt>
                <c:pt idx="3907">
                  <c:v>3.9590000000000001E-9</c:v>
                </c:pt>
                <c:pt idx="3908">
                  <c:v>3.9590000000000001E-9</c:v>
                </c:pt>
                <c:pt idx="3909">
                  <c:v>3.9449999999999999E-9</c:v>
                </c:pt>
                <c:pt idx="3910">
                  <c:v>3.9410000000000003E-9</c:v>
                </c:pt>
                <c:pt idx="3911">
                  <c:v>3.9369999999999999E-9</c:v>
                </c:pt>
                <c:pt idx="3912">
                  <c:v>3.9300000000000003E-9</c:v>
                </c:pt>
                <c:pt idx="3913">
                  <c:v>3.9270000000000002E-9</c:v>
                </c:pt>
                <c:pt idx="3914">
                  <c:v>3.9160000000000001E-9</c:v>
                </c:pt>
                <c:pt idx="3915">
                  <c:v>3.913E-9</c:v>
                </c:pt>
                <c:pt idx="3916">
                  <c:v>3.9089999999999996E-9</c:v>
                </c:pt>
                <c:pt idx="3917">
                  <c:v>3.9050000000000001E-9</c:v>
                </c:pt>
                <c:pt idx="3918">
                  <c:v>3.8980000000000004E-9</c:v>
                </c:pt>
                <c:pt idx="3919">
                  <c:v>3.8909999999999999E-9</c:v>
                </c:pt>
                <c:pt idx="3920">
                  <c:v>3.8879999999999998E-9</c:v>
                </c:pt>
                <c:pt idx="3921">
                  <c:v>3.8810000000000001E-9</c:v>
                </c:pt>
                <c:pt idx="3922">
                  <c:v>3.8810000000000001E-9</c:v>
                </c:pt>
                <c:pt idx="3923">
                  <c:v>3.8739999999999997E-9</c:v>
                </c:pt>
                <c:pt idx="3924">
                  <c:v>3.867E-9</c:v>
                </c:pt>
                <c:pt idx="3925">
                  <c:v>3.8639999999999999E-9</c:v>
                </c:pt>
                <c:pt idx="3926">
                  <c:v>3.8529999999999998E-9</c:v>
                </c:pt>
                <c:pt idx="3927">
                  <c:v>3.8529999999999998E-9</c:v>
                </c:pt>
                <c:pt idx="3928">
                  <c:v>3.8499999999999997E-9</c:v>
                </c:pt>
                <c:pt idx="3929">
                  <c:v>3.8499999999999997E-9</c:v>
                </c:pt>
                <c:pt idx="3930">
                  <c:v>3.8389999999999997E-9</c:v>
                </c:pt>
                <c:pt idx="3931">
                  <c:v>3.8330000000000003E-9</c:v>
                </c:pt>
                <c:pt idx="3932">
                  <c:v>3.8259999999999998E-9</c:v>
                </c:pt>
                <c:pt idx="3933">
                  <c:v>3.8259999999999998E-9</c:v>
                </c:pt>
                <c:pt idx="3934">
                  <c:v>3.8220000000000002E-9</c:v>
                </c:pt>
                <c:pt idx="3935">
                  <c:v>3.8149999999999998E-9</c:v>
                </c:pt>
                <c:pt idx="3936">
                  <c:v>3.8119999999999997E-9</c:v>
                </c:pt>
                <c:pt idx="3937">
                  <c:v>3.8009999999999996E-9</c:v>
                </c:pt>
                <c:pt idx="3938">
                  <c:v>3.8009999999999996E-9</c:v>
                </c:pt>
                <c:pt idx="3939">
                  <c:v>3.7980000000000003E-9</c:v>
                </c:pt>
                <c:pt idx="3940">
                  <c:v>3.7950000000000002E-9</c:v>
                </c:pt>
                <c:pt idx="3941">
                  <c:v>3.7879999999999997E-9</c:v>
                </c:pt>
                <c:pt idx="3942">
                  <c:v>3.778E-9</c:v>
                </c:pt>
                <c:pt idx="3943">
                  <c:v>3.7710000000000003E-9</c:v>
                </c:pt>
                <c:pt idx="3944">
                  <c:v>3.7639999999999998E-9</c:v>
                </c:pt>
                <c:pt idx="3945">
                  <c:v>3.7639999999999998E-9</c:v>
                </c:pt>
                <c:pt idx="3946">
                  <c:v>3.7570000000000002E-9</c:v>
                </c:pt>
                <c:pt idx="3947">
                  <c:v>3.7540000000000001E-9</c:v>
                </c:pt>
                <c:pt idx="3948">
                  <c:v>3.751E-9</c:v>
                </c:pt>
                <c:pt idx="3949">
                  <c:v>3.7399999999999999E-9</c:v>
                </c:pt>
                <c:pt idx="3950">
                  <c:v>3.7369999999999998E-9</c:v>
                </c:pt>
                <c:pt idx="3951">
                  <c:v>3.7270000000000001E-9</c:v>
                </c:pt>
                <c:pt idx="3952">
                  <c:v>3.7270000000000001E-9</c:v>
                </c:pt>
                <c:pt idx="3953">
                  <c:v>3.72E-9</c:v>
                </c:pt>
                <c:pt idx="3954">
                  <c:v>3.7169999999999999E-9</c:v>
                </c:pt>
                <c:pt idx="3955">
                  <c:v>3.7099999999999998E-9</c:v>
                </c:pt>
                <c:pt idx="3956">
                  <c:v>3.7030000000000001E-9</c:v>
                </c:pt>
                <c:pt idx="3957">
                  <c:v>3.697E-9</c:v>
                </c:pt>
                <c:pt idx="3958">
                  <c:v>3.6899999999999999E-9</c:v>
                </c:pt>
                <c:pt idx="3959">
                  <c:v>3.6899999999999999E-9</c:v>
                </c:pt>
                <c:pt idx="3960">
                  <c:v>3.6800000000000001E-9</c:v>
                </c:pt>
                <c:pt idx="3961">
                  <c:v>3.6800000000000001E-9</c:v>
                </c:pt>
                <c:pt idx="3962">
                  <c:v>3.6739999999999999E-9</c:v>
                </c:pt>
                <c:pt idx="3963">
                  <c:v>3.6600000000000002E-9</c:v>
                </c:pt>
                <c:pt idx="3964">
                  <c:v>3.6600000000000002E-9</c:v>
                </c:pt>
                <c:pt idx="3965">
                  <c:v>3.654E-9</c:v>
                </c:pt>
                <c:pt idx="3966">
                  <c:v>3.6439999999999998E-9</c:v>
                </c:pt>
                <c:pt idx="3967">
                  <c:v>3.6370000000000002E-9</c:v>
                </c:pt>
                <c:pt idx="3968">
                  <c:v>3.631E-9</c:v>
                </c:pt>
                <c:pt idx="3969">
                  <c:v>3.6340000000000001E-9</c:v>
                </c:pt>
                <c:pt idx="3970">
                  <c:v>3.6209999999999998E-9</c:v>
                </c:pt>
                <c:pt idx="3971">
                  <c:v>3.6180000000000001E-9</c:v>
                </c:pt>
                <c:pt idx="3972">
                  <c:v>3.6180000000000001E-9</c:v>
                </c:pt>
                <c:pt idx="3973">
                  <c:v>3.604E-9</c:v>
                </c:pt>
                <c:pt idx="3974">
                  <c:v>3.604E-9</c:v>
                </c:pt>
                <c:pt idx="3975">
                  <c:v>3.5950000000000001E-9</c:v>
                </c:pt>
                <c:pt idx="3976">
                  <c:v>3.5849999999999999E-9</c:v>
                </c:pt>
                <c:pt idx="3977">
                  <c:v>3.5760000000000001E-9</c:v>
                </c:pt>
                <c:pt idx="3978">
                  <c:v>3.5790000000000002E-9</c:v>
                </c:pt>
                <c:pt idx="3979">
                  <c:v>3.569E-9</c:v>
                </c:pt>
                <c:pt idx="3980">
                  <c:v>3.5600000000000001E-9</c:v>
                </c:pt>
                <c:pt idx="3981">
                  <c:v>3.5600000000000001E-9</c:v>
                </c:pt>
                <c:pt idx="3982">
                  <c:v>3.553E-9</c:v>
                </c:pt>
                <c:pt idx="3983">
                  <c:v>3.5400000000000002E-9</c:v>
                </c:pt>
                <c:pt idx="3984">
                  <c:v>3.5279999999999998E-9</c:v>
                </c:pt>
                <c:pt idx="3985">
                  <c:v>3.5210000000000001E-9</c:v>
                </c:pt>
                <c:pt idx="3986">
                  <c:v>3.5119999999999999E-9</c:v>
                </c:pt>
                <c:pt idx="3987">
                  <c:v>3.5119999999999999E-9</c:v>
                </c:pt>
                <c:pt idx="3988">
                  <c:v>3.499E-9</c:v>
                </c:pt>
                <c:pt idx="3989">
                  <c:v>3.5020000000000001E-9</c:v>
                </c:pt>
                <c:pt idx="3990">
                  <c:v>3.4860000000000002E-9</c:v>
                </c:pt>
                <c:pt idx="3991">
                  <c:v>3.4830000000000001E-9</c:v>
                </c:pt>
                <c:pt idx="3992">
                  <c:v>3.4740000000000002E-9</c:v>
                </c:pt>
                <c:pt idx="3993">
                  <c:v>3.468E-9</c:v>
                </c:pt>
                <c:pt idx="3994">
                  <c:v>3.4619999999999998E-9</c:v>
                </c:pt>
                <c:pt idx="3995">
                  <c:v>3.4520000000000001E-9</c:v>
                </c:pt>
                <c:pt idx="3996">
                  <c:v>3.4429999999999998E-9</c:v>
                </c:pt>
                <c:pt idx="3997">
                  <c:v>3.4400000000000001E-9</c:v>
                </c:pt>
                <c:pt idx="3998">
                  <c:v>3.4309999999999998E-9</c:v>
                </c:pt>
                <c:pt idx="3999">
                  <c:v>3.4240000000000002E-9</c:v>
                </c:pt>
                <c:pt idx="4000">
                  <c:v>3.4210000000000001E-9</c:v>
                </c:pt>
                <c:pt idx="4001">
                  <c:v>3.4090000000000001E-9</c:v>
                </c:pt>
                <c:pt idx="4002">
                  <c:v>3.4029999999999999E-9</c:v>
                </c:pt>
                <c:pt idx="4003">
                  <c:v>3.3959999999999999E-9</c:v>
                </c:pt>
                <c:pt idx="4004">
                  <c:v>3.3959999999999999E-9</c:v>
                </c:pt>
                <c:pt idx="4005">
                  <c:v>3.3900000000000001E-9</c:v>
                </c:pt>
                <c:pt idx="4006">
                  <c:v>3.3839999999999999E-9</c:v>
                </c:pt>
                <c:pt idx="4007">
                  <c:v>3.3839999999999999E-9</c:v>
                </c:pt>
                <c:pt idx="4008">
                  <c:v>3.3809999999999998E-9</c:v>
                </c:pt>
                <c:pt idx="4009">
                  <c:v>3.3719999999999999E-9</c:v>
                </c:pt>
                <c:pt idx="4010">
                  <c:v>3.3630000000000001E-9</c:v>
                </c:pt>
                <c:pt idx="4011">
                  <c:v>3.3630000000000001E-9</c:v>
                </c:pt>
                <c:pt idx="4012">
                  <c:v>3.3540000000000002E-9</c:v>
                </c:pt>
                <c:pt idx="4013">
                  <c:v>3.3449999999999999E-9</c:v>
                </c:pt>
                <c:pt idx="4014">
                  <c:v>3.348E-9</c:v>
                </c:pt>
                <c:pt idx="4015">
                  <c:v>3.3390000000000002E-9</c:v>
                </c:pt>
                <c:pt idx="4016">
                  <c:v>3.333E-9</c:v>
                </c:pt>
                <c:pt idx="4017">
                  <c:v>3.333E-9</c:v>
                </c:pt>
                <c:pt idx="4018">
                  <c:v>3.333E-9</c:v>
                </c:pt>
                <c:pt idx="4019">
                  <c:v>3.3270000000000002E-9</c:v>
                </c:pt>
                <c:pt idx="4020">
                  <c:v>3.3179999999999999E-9</c:v>
                </c:pt>
                <c:pt idx="4021">
                  <c:v>3.3120000000000001E-9</c:v>
                </c:pt>
                <c:pt idx="4022">
                  <c:v>3.3090000000000001E-9</c:v>
                </c:pt>
                <c:pt idx="4023">
                  <c:v>3.3120000000000001E-9</c:v>
                </c:pt>
                <c:pt idx="4024">
                  <c:v>3.306E-9</c:v>
                </c:pt>
                <c:pt idx="4025">
                  <c:v>3.3029999999999999E-9</c:v>
                </c:pt>
                <c:pt idx="4026">
                  <c:v>3.3000000000000002E-9</c:v>
                </c:pt>
                <c:pt idx="4027">
                  <c:v>3.2909999999999999E-9</c:v>
                </c:pt>
                <c:pt idx="4028">
                  <c:v>3.2879999999999998E-9</c:v>
                </c:pt>
                <c:pt idx="4029">
                  <c:v>3.2850000000000001E-9</c:v>
                </c:pt>
                <c:pt idx="4030">
                  <c:v>3.2799999999999998E-9</c:v>
                </c:pt>
                <c:pt idx="4031">
                  <c:v>3.282E-9</c:v>
                </c:pt>
                <c:pt idx="4032">
                  <c:v>3.2740000000000001E-9</c:v>
                </c:pt>
                <c:pt idx="4033">
                  <c:v>3.2740000000000001E-9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F99-4C0E-BAE9-AAC6151BD2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7658768"/>
        <c:axId val="853124880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Sheet3!$E$1</c15:sqref>
                        </c15:formulaRef>
                      </c:ext>
                    </c:extLst>
                    <c:strCache>
                      <c:ptCount val="1"/>
                      <c:pt idx="0">
                        <c:v>Interaction chamber pressure(mbar)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2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Sheet3!$H$2:$H$4035</c15:sqref>
                        </c15:formulaRef>
                      </c:ext>
                    </c:extLst>
                    <c:numCache>
                      <c:formatCode>[h]:mm</c:formatCode>
                      <c:ptCount val="4034"/>
                      <c:pt idx="0">
                        <c:v>0</c:v>
                      </c:pt>
                      <c:pt idx="1">
                        <c:v>7.2916666977107525E-4</c:v>
                      </c:pt>
                      <c:pt idx="2">
                        <c:v>1.4930555553291924E-3</c:v>
                      </c:pt>
                      <c:pt idx="3">
                        <c:v>2.2222222251002677E-3</c:v>
                      </c:pt>
                      <c:pt idx="4">
                        <c:v>2.9513888875953853E-3</c:v>
                      </c:pt>
                      <c:pt idx="5">
                        <c:v>3.6689814805868082E-3</c:v>
                      </c:pt>
                      <c:pt idx="6">
                        <c:v>4.3981481503578834E-3</c:v>
                      </c:pt>
                      <c:pt idx="7">
                        <c:v>5.1273148128530011E-3</c:v>
                      </c:pt>
                      <c:pt idx="8">
                        <c:v>5.8449074058444239E-3</c:v>
                      </c:pt>
                      <c:pt idx="9">
                        <c:v>6.5740740756154992E-3</c:v>
                      </c:pt>
                      <c:pt idx="10">
                        <c:v>7.3032407381106168E-3</c:v>
                      </c:pt>
                      <c:pt idx="11">
                        <c:v>8.0208333311020397E-3</c:v>
                      </c:pt>
                      <c:pt idx="12">
                        <c:v>8.7500000008731149E-3</c:v>
                      </c:pt>
                      <c:pt idx="13">
                        <c:v>9.4791666633682325E-3</c:v>
                      </c:pt>
                      <c:pt idx="14">
                        <c:v>1.0196759256359655E-2</c:v>
                      </c:pt>
                      <c:pt idx="15">
                        <c:v>1.0925925926130731E-2</c:v>
                      </c:pt>
                      <c:pt idx="16">
                        <c:v>1.1643518519122154E-2</c:v>
                      </c:pt>
                      <c:pt idx="17">
                        <c:v>1.2372685181617271E-2</c:v>
                      </c:pt>
                      <c:pt idx="18">
                        <c:v>1.3101851851388346E-2</c:v>
                      </c:pt>
                      <c:pt idx="19">
                        <c:v>1.3819444444379769E-2</c:v>
                      </c:pt>
                      <c:pt idx="20">
                        <c:v>1.4548611114150845E-2</c:v>
                      </c:pt>
                      <c:pt idx="21">
                        <c:v>1.5277777776645962E-2</c:v>
                      </c:pt>
                      <c:pt idx="22">
                        <c:v>1.5995370369637385E-2</c:v>
                      </c:pt>
                      <c:pt idx="23">
                        <c:v>1.672453703940846E-2</c:v>
                      </c:pt>
                      <c:pt idx="24">
                        <c:v>1.7453703701903578E-2</c:v>
                      </c:pt>
                      <c:pt idx="25">
                        <c:v>1.8171296294895001E-2</c:v>
                      </c:pt>
                      <c:pt idx="26">
                        <c:v>1.8900462964666076E-2</c:v>
                      </c:pt>
                      <c:pt idx="27">
                        <c:v>1.9629629627161194E-2</c:v>
                      </c:pt>
                      <c:pt idx="28">
                        <c:v>2.0347222220152617E-2</c:v>
                      </c:pt>
                      <c:pt idx="29">
                        <c:v>2.1076388889923692E-2</c:v>
                      </c:pt>
                      <c:pt idx="30">
                        <c:v>2.1805555552418809E-2</c:v>
                      </c:pt>
                      <c:pt idx="31">
                        <c:v>2.2523148145410232E-2</c:v>
                      </c:pt>
                      <c:pt idx="32">
                        <c:v>2.3252314815181307E-2</c:v>
                      </c:pt>
                      <c:pt idx="33">
                        <c:v>2.3981481477676425E-2</c:v>
                      </c:pt>
                      <c:pt idx="34">
                        <c:v>2.4699074070667848E-2</c:v>
                      </c:pt>
                      <c:pt idx="35">
                        <c:v>2.5428240740438923E-2</c:v>
                      </c:pt>
                      <c:pt idx="36">
                        <c:v>2.6157407410209998E-2</c:v>
                      </c:pt>
                      <c:pt idx="37">
                        <c:v>2.6875000003201421E-2</c:v>
                      </c:pt>
                      <c:pt idx="38">
                        <c:v>2.7604166665696539E-2</c:v>
                      </c:pt>
                      <c:pt idx="39">
                        <c:v>2.8321759258687962E-2</c:v>
                      </c:pt>
                      <c:pt idx="40">
                        <c:v>2.9050925928459037E-2</c:v>
                      </c:pt>
                      <c:pt idx="41">
                        <c:v>2.9780092590954155E-2</c:v>
                      </c:pt>
                      <c:pt idx="42">
                        <c:v>3.0497685183945578E-2</c:v>
                      </c:pt>
                      <c:pt idx="43">
                        <c:v>3.1226851853716653E-2</c:v>
                      </c:pt>
                      <c:pt idx="44">
                        <c:v>3.195601851621177E-2</c:v>
                      </c:pt>
                      <c:pt idx="45">
                        <c:v>3.2673611109203193E-2</c:v>
                      </c:pt>
                      <c:pt idx="46">
                        <c:v>3.3402777778974269E-2</c:v>
                      </c:pt>
                      <c:pt idx="47">
                        <c:v>3.4131944441469386E-2</c:v>
                      </c:pt>
                      <c:pt idx="48">
                        <c:v>3.4849537034460809E-2</c:v>
                      </c:pt>
                      <c:pt idx="49">
                        <c:v>3.5578703704231884E-2</c:v>
                      </c:pt>
                      <c:pt idx="50">
                        <c:v>3.6307870366727002E-2</c:v>
                      </c:pt>
                      <c:pt idx="51">
                        <c:v>3.7025462959718425E-2</c:v>
                      </c:pt>
                      <c:pt idx="52">
                        <c:v>3.77546296294895E-2</c:v>
                      </c:pt>
                      <c:pt idx="53">
                        <c:v>3.8483796299260575E-2</c:v>
                      </c:pt>
                      <c:pt idx="54">
                        <c:v>3.9201388884976041E-2</c:v>
                      </c:pt>
                      <c:pt idx="55">
                        <c:v>3.9930555554747116E-2</c:v>
                      </c:pt>
                      <c:pt idx="56">
                        <c:v>4.0659722224518191E-2</c:v>
                      </c:pt>
                      <c:pt idx="57">
                        <c:v>4.1377314817509614E-2</c:v>
                      </c:pt>
                      <c:pt idx="58">
                        <c:v>4.2106481480004732E-2</c:v>
                      </c:pt>
                      <c:pt idx="59">
                        <c:v>4.2835648149775807E-2</c:v>
                      </c:pt>
                      <c:pt idx="60">
                        <c:v>4.355324074276723E-2</c:v>
                      </c:pt>
                      <c:pt idx="61">
                        <c:v>4.4282407405262347E-2</c:v>
                      </c:pt>
                      <c:pt idx="62">
                        <c:v>4.5011574075033423E-2</c:v>
                      </c:pt>
                      <c:pt idx="63">
                        <c:v>4.5729166668024845E-2</c:v>
                      </c:pt>
                      <c:pt idx="64">
                        <c:v>4.6458333330519963E-2</c:v>
                      </c:pt>
                      <c:pt idx="65">
                        <c:v>4.7187500000291038E-2</c:v>
                      </c:pt>
                      <c:pt idx="66">
                        <c:v>4.7905092593282461E-2</c:v>
                      </c:pt>
                      <c:pt idx="67">
                        <c:v>4.8634259255777579E-2</c:v>
                      </c:pt>
                      <c:pt idx="68">
                        <c:v>4.9363425925548654E-2</c:v>
                      </c:pt>
                      <c:pt idx="69">
                        <c:v>5.0081018518540077E-2</c:v>
                      </c:pt>
                      <c:pt idx="70">
                        <c:v>5.0810185188311152E-2</c:v>
                      </c:pt>
                      <c:pt idx="71">
                        <c:v>5.1527777774026617E-2</c:v>
                      </c:pt>
                      <c:pt idx="72">
                        <c:v>5.2256944443797693E-2</c:v>
                      </c:pt>
                      <c:pt idx="73">
                        <c:v>5.2986111113568768E-2</c:v>
                      </c:pt>
                      <c:pt idx="74">
                        <c:v>5.3703703706560191E-2</c:v>
                      </c:pt>
                      <c:pt idx="75">
                        <c:v>5.4432870369055308E-2</c:v>
                      </c:pt>
                      <c:pt idx="76">
                        <c:v>5.5162037038826384E-2</c:v>
                      </c:pt>
                      <c:pt idx="77">
                        <c:v>5.5879629631817807E-2</c:v>
                      </c:pt>
                      <c:pt idx="78">
                        <c:v>5.6608796294312924E-2</c:v>
                      </c:pt>
                      <c:pt idx="79">
                        <c:v>5.7337962964083999E-2</c:v>
                      </c:pt>
                      <c:pt idx="80">
                        <c:v>5.8055555557075422E-2</c:v>
                      </c:pt>
                      <c:pt idx="81">
                        <c:v>5.878472221957054E-2</c:v>
                      </c:pt>
                      <c:pt idx="82">
                        <c:v>5.9513888889341615E-2</c:v>
                      </c:pt>
                      <c:pt idx="83">
                        <c:v>6.0231481482333038E-2</c:v>
                      </c:pt>
                      <c:pt idx="84" formatCode="[h]">
                        <c:v>6.0960648144828156E-2</c:v>
                      </c:pt>
                      <c:pt idx="85" formatCode="[h]">
                        <c:v>6.1689814814599231E-2</c:v>
                      </c:pt>
                      <c:pt idx="86" formatCode="[h]">
                        <c:v>6.2407407407590654E-2</c:v>
                      </c:pt>
                      <c:pt idx="87" formatCode="[h]">
                        <c:v>6.3136574070085771E-2</c:v>
                      </c:pt>
                      <c:pt idx="88" formatCode="[h]">
                        <c:v>6.3865740739856847E-2</c:v>
                      </c:pt>
                      <c:pt idx="89" formatCode="[h]">
                        <c:v>6.4583333332848269E-2</c:v>
                      </c:pt>
                      <c:pt idx="90" formatCode="[h]">
                        <c:v>6.5312500002619345E-2</c:v>
                      </c:pt>
                      <c:pt idx="91" formatCode="[h]">
                        <c:v>6.6041666665114462E-2</c:v>
                      </c:pt>
                      <c:pt idx="92" formatCode="[h]">
                        <c:v>6.6759259258105885E-2</c:v>
                      </c:pt>
                      <c:pt idx="93" formatCode="[h]">
                        <c:v>6.748842592787696E-2</c:v>
                      </c:pt>
                      <c:pt idx="94" formatCode="[h]">
                        <c:v>6.8217592590372078E-2</c:v>
                      </c:pt>
                      <c:pt idx="95" formatCode="[h]">
                        <c:v>6.8935185183363501E-2</c:v>
                      </c:pt>
                      <c:pt idx="96" formatCode="[h]">
                        <c:v>6.9664351853134576E-2</c:v>
                      </c:pt>
                      <c:pt idx="97" formatCode="[h]">
                        <c:v>7.0393518515629694E-2</c:v>
                      </c:pt>
                      <c:pt idx="98" formatCode="[h]">
                        <c:v>7.1111111108621117E-2</c:v>
                      </c:pt>
                      <c:pt idx="99" formatCode="[h]">
                        <c:v>7.1840277778392192E-2</c:v>
                      </c:pt>
                      <c:pt idx="100" formatCode="[h]">
                        <c:v>7.2557870371383615E-2</c:v>
                      </c:pt>
                      <c:pt idx="101" formatCode="[h]">
                        <c:v>7.3287037033878732E-2</c:v>
                      </c:pt>
                      <c:pt idx="102" formatCode="[h]">
                        <c:v>7.4016203703649808E-2</c:v>
                      </c:pt>
                      <c:pt idx="103" formatCode="[h]">
                        <c:v>7.4733796296641231E-2</c:v>
                      </c:pt>
                      <c:pt idx="104" formatCode="[h]">
                        <c:v>7.5462962959136348E-2</c:v>
                      </c:pt>
                      <c:pt idx="105" formatCode="[h]">
                        <c:v>7.6192129628907423E-2</c:v>
                      </c:pt>
                      <c:pt idx="106" formatCode="[h]">
                        <c:v>7.6909722221898846E-2</c:v>
                      </c:pt>
                      <c:pt idx="107" formatCode="[h]">
                        <c:v>7.7638888891669922E-2</c:v>
                      </c:pt>
                      <c:pt idx="108" formatCode="[h]">
                        <c:v>7.8368055554165039E-2</c:v>
                      </c:pt>
                      <c:pt idx="109" formatCode="[h]">
                        <c:v>7.9085648147156462E-2</c:v>
                      </c:pt>
                      <c:pt idx="110" formatCode="[h]">
                        <c:v>7.9814814816927537E-2</c:v>
                      </c:pt>
                      <c:pt idx="111" formatCode="[h]">
                        <c:v>8.0543981479422655E-2</c:v>
                      </c:pt>
                      <c:pt idx="112" formatCode="[h]">
                        <c:v>8.1261574072414078E-2</c:v>
                      </c:pt>
                      <c:pt idx="113" formatCode="[h]">
                        <c:v>8.1990740742185153E-2</c:v>
                      </c:pt>
                      <c:pt idx="114" formatCode="[h]">
                        <c:v>8.2719907404680271E-2</c:v>
                      </c:pt>
                      <c:pt idx="115" formatCode="[h]">
                        <c:v>8.3437499997671694E-2</c:v>
                      </c:pt>
                      <c:pt idx="116" formatCode="[h]">
                        <c:v>8.4166666667442769E-2</c:v>
                      </c:pt>
                      <c:pt idx="117" formatCode="[h]">
                        <c:v>8.4884259260434192E-2</c:v>
                      </c:pt>
                      <c:pt idx="118" formatCode="[h]">
                        <c:v>8.5613425922929309E-2</c:v>
                      </c:pt>
                      <c:pt idx="119" formatCode="[h]">
                        <c:v>8.6342592592700385E-2</c:v>
                      </c:pt>
                      <c:pt idx="120" formatCode="[h]">
                        <c:v>8.7060185185691807E-2</c:v>
                      </c:pt>
                      <c:pt idx="121" formatCode="[h]">
                        <c:v>8.7789351848186925E-2</c:v>
                      </c:pt>
                      <c:pt idx="122" formatCode="[h]">
                        <c:v>8.8518518517958E-2</c:v>
                      </c:pt>
                      <c:pt idx="123" formatCode="[h]">
                        <c:v>8.929398148029577E-2</c:v>
                      </c:pt>
                      <c:pt idx="124" formatCode="[h]">
                        <c:v>9.0023148150066845E-2</c:v>
                      </c:pt>
                      <c:pt idx="125" formatCode="[h]">
                        <c:v>9.0740740743058268E-2</c:v>
                      </c:pt>
                      <c:pt idx="126" formatCode="[h]">
                        <c:v>9.1469907405553386E-2</c:v>
                      </c:pt>
                      <c:pt idx="127" formatCode="[h]">
                        <c:v>9.2199074075324461E-2</c:v>
                      </c:pt>
                      <c:pt idx="128" formatCode="[h]">
                        <c:v>9.2916666668315884E-2</c:v>
                      </c:pt>
                      <c:pt idx="129" formatCode="[h]">
                        <c:v>9.3645833330811001E-2</c:v>
                      </c:pt>
                      <c:pt idx="130" formatCode="[h]">
                        <c:v>9.4363425923802424E-2</c:v>
                      </c:pt>
                      <c:pt idx="131" formatCode="[h]">
                        <c:v>9.5092592593573499E-2</c:v>
                      </c:pt>
                      <c:pt idx="132" formatCode="[h]">
                        <c:v>9.5821759256068617E-2</c:v>
                      </c:pt>
                      <c:pt idx="133" formatCode="[h]">
                        <c:v>9.653935184906004E-2</c:v>
                      </c:pt>
                      <c:pt idx="134" formatCode="[h]">
                        <c:v>9.7268518518831115E-2</c:v>
                      </c:pt>
                      <c:pt idx="135" formatCode="[h]">
                        <c:v>9.7997685181326233E-2</c:v>
                      </c:pt>
                      <c:pt idx="136" formatCode="[h]">
                        <c:v>9.8715277774317656E-2</c:v>
                      </c:pt>
                      <c:pt idx="137" formatCode="[h]">
                        <c:v>9.9444444444088731E-2</c:v>
                      </c:pt>
                      <c:pt idx="138" formatCode="[h]">
                        <c:v>0.10017361111385981</c:v>
                      </c:pt>
                      <c:pt idx="139" formatCode="[h]">
                        <c:v>0.10089120370685123</c:v>
                      </c:pt>
                      <c:pt idx="140" formatCode="[h]">
                        <c:v>0.10162037036934635</c:v>
                      </c:pt>
                      <c:pt idx="141" formatCode="[h]">
                        <c:v>0.10234953703911742</c:v>
                      </c:pt>
                      <c:pt idx="142" formatCode="[h]">
                        <c:v>0.10306712963210884</c:v>
                      </c:pt>
                      <c:pt idx="143" formatCode="[h]">
                        <c:v>0.10379629629460396</c:v>
                      </c:pt>
                      <c:pt idx="144" formatCode="[h]">
                        <c:v>0.10451388888759539</c:v>
                      </c:pt>
                      <c:pt idx="145" formatCode="[h]">
                        <c:v>0.10524305555736646</c:v>
                      </c:pt>
                      <c:pt idx="146" formatCode="[h]">
                        <c:v>0.10597222221986158</c:v>
                      </c:pt>
                      <c:pt idx="147" formatCode="[h]">
                        <c:v>0.106689814812853</c:v>
                      </c:pt>
                      <c:pt idx="148" formatCode="[h]">
                        <c:v>0.10741898148262408</c:v>
                      </c:pt>
                      <c:pt idx="149" formatCode="[h]">
                        <c:v>0.10814814814511919</c:v>
                      </c:pt>
                      <c:pt idx="150" formatCode="[h]">
                        <c:v>0.10886574073811062</c:v>
                      </c:pt>
                      <c:pt idx="151" formatCode="[h]">
                        <c:v>0.10959490740788169</c:v>
                      </c:pt>
                      <c:pt idx="152" formatCode="[h]">
                        <c:v>0.11032407407037681</c:v>
                      </c:pt>
                      <c:pt idx="153" formatCode="[h]">
                        <c:v>0.11104166666336823</c:v>
                      </c:pt>
                      <c:pt idx="154" formatCode="[h]">
                        <c:v>0.11177083333313931</c:v>
                      </c:pt>
                      <c:pt idx="155" formatCode="[h]">
                        <c:v>0.11250000000291038</c:v>
                      </c:pt>
                      <c:pt idx="156" formatCode="[h]">
                        <c:v>0.11321759258862585</c:v>
                      </c:pt>
                      <c:pt idx="157" formatCode="[h]">
                        <c:v>0.11394675925839692</c:v>
                      </c:pt>
                      <c:pt idx="158" formatCode="[h]">
                        <c:v>0.11466435185138835</c:v>
                      </c:pt>
                      <c:pt idx="159" formatCode="[h]">
                        <c:v>0.11539351852115942</c:v>
                      </c:pt>
                      <c:pt idx="160" formatCode="[h]">
                        <c:v>0.11612268518365454</c:v>
                      </c:pt>
                      <c:pt idx="161" formatCode="[h]">
                        <c:v>0.11684027777664596</c:v>
                      </c:pt>
                      <c:pt idx="162" formatCode="[h]">
                        <c:v>0.11756944444641704</c:v>
                      </c:pt>
                      <c:pt idx="163" formatCode="[h]">
                        <c:v>0.11829861110891216</c:v>
                      </c:pt>
                      <c:pt idx="164" formatCode="[h]">
                        <c:v>0.11901620370190358</c:v>
                      </c:pt>
                      <c:pt idx="165" formatCode="[h]">
                        <c:v>0.11974537037167465</c:v>
                      </c:pt>
                      <c:pt idx="166" formatCode="[h]">
                        <c:v>0.12047453703416977</c:v>
                      </c:pt>
                      <c:pt idx="167" formatCode="[h]">
                        <c:v>0.12119212962716119</c:v>
                      </c:pt>
                      <c:pt idx="168" formatCode="[h]">
                        <c:v>0.12192129629693227</c:v>
                      </c:pt>
                      <c:pt idx="169" formatCode="[h]">
                        <c:v>0.12265046295942739</c:v>
                      </c:pt>
                      <c:pt idx="170" formatCode="[h]">
                        <c:v>0.12336805555241881</c:v>
                      </c:pt>
                      <c:pt idx="171" formatCode="[h]">
                        <c:v>0.12409722222218988</c:v>
                      </c:pt>
                      <c:pt idx="172" formatCode="[h]">
                        <c:v>0.12482638889196096</c:v>
                      </c:pt>
                      <c:pt idx="173" formatCode="[h]">
                        <c:v>0.12554398147767643</c:v>
                      </c:pt>
                      <c:pt idx="174" formatCode="[h]">
                        <c:v>0.1262731481474475</c:v>
                      </c:pt>
                      <c:pt idx="175" formatCode="[h]">
                        <c:v>0.12699074074043892</c:v>
                      </c:pt>
                      <c:pt idx="176" formatCode="[h]">
                        <c:v>0.12771990741021</c:v>
                      </c:pt>
                      <c:pt idx="177" formatCode="[h]">
                        <c:v>0.12844907407270512</c:v>
                      </c:pt>
                      <c:pt idx="178" formatCode="[h]">
                        <c:v>0.12916666666569654</c:v>
                      </c:pt>
                      <c:pt idx="179" formatCode="[h]">
                        <c:v>0.12989583333546761</c:v>
                      </c:pt>
                      <c:pt idx="180" formatCode="[h]">
                        <c:v>0.13062499999796273</c:v>
                      </c:pt>
                      <c:pt idx="181" formatCode="[h]">
                        <c:v>0.13134259259095415</c:v>
                      </c:pt>
                      <c:pt idx="182" formatCode="[h]">
                        <c:v>0.13207175926072523</c:v>
                      </c:pt>
                      <c:pt idx="183" formatCode="[h]">
                        <c:v>0.13280092592322035</c:v>
                      </c:pt>
                      <c:pt idx="184" formatCode="[h]">
                        <c:v>0.13351851851621177</c:v>
                      </c:pt>
                      <c:pt idx="185" formatCode="[h]">
                        <c:v>0.13424768518598285</c:v>
                      </c:pt>
                      <c:pt idx="186" formatCode="[h]">
                        <c:v>0.13497685184847796</c:v>
                      </c:pt>
                      <c:pt idx="187" formatCode="[h]">
                        <c:v>0.13569444444146939</c:v>
                      </c:pt>
                      <c:pt idx="188" formatCode="[h]">
                        <c:v>0.13642361111124046</c:v>
                      </c:pt>
                      <c:pt idx="189" formatCode="[h]">
                        <c:v>0.13715277778101154</c:v>
                      </c:pt>
                      <c:pt idx="190" formatCode="[h]">
                        <c:v>0.137870370366727</c:v>
                      </c:pt>
                      <c:pt idx="191" formatCode="[h]">
                        <c:v>0.13859953703649808</c:v>
                      </c:pt>
                      <c:pt idx="192" formatCode="[h]">
                        <c:v>0.13932870370626915</c:v>
                      </c:pt>
                      <c:pt idx="193" formatCode="[h]">
                        <c:v>0.14004629629926058</c:v>
                      </c:pt>
                      <c:pt idx="194" formatCode="[h]">
                        <c:v>0.14077546296175569</c:v>
                      </c:pt>
                      <c:pt idx="195" formatCode="[h]">
                        <c:v>0.14149305555474712</c:v>
                      </c:pt>
                      <c:pt idx="196" formatCode="[h]">
                        <c:v>0.14222222222451819</c:v>
                      </c:pt>
                      <c:pt idx="197" formatCode="[h]">
                        <c:v>0.14295138888701331</c:v>
                      </c:pt>
                      <c:pt idx="198" formatCode="[h]">
                        <c:v>0.14366898148000473</c:v>
                      </c:pt>
                      <c:pt idx="199" formatCode="[h]">
                        <c:v>0.14439814814977581</c:v>
                      </c:pt>
                      <c:pt idx="200" formatCode="[h]">
                        <c:v>0.14512731481227092</c:v>
                      </c:pt>
                      <c:pt idx="201" formatCode="[h]">
                        <c:v>0.14584490740526235</c:v>
                      </c:pt>
                      <c:pt idx="202" formatCode="[h]">
                        <c:v>0.14657407407503342</c:v>
                      </c:pt>
                      <c:pt idx="203" formatCode="[h]">
                        <c:v>0.14730324073752854</c:v>
                      </c:pt>
                      <c:pt idx="204" formatCode="[h]">
                        <c:v>0.14802083333051996</c:v>
                      </c:pt>
                      <c:pt idx="205" formatCode="[h]">
                        <c:v>0.14875000000029104</c:v>
                      </c:pt>
                      <c:pt idx="206" formatCode="[h]">
                        <c:v>0.14946759259328246</c:v>
                      </c:pt>
                      <c:pt idx="207" formatCode="[h]">
                        <c:v>0.15019675925577758</c:v>
                      </c:pt>
                      <c:pt idx="208" formatCode="[h]">
                        <c:v>0.15092592592554865</c:v>
                      </c:pt>
                      <c:pt idx="209" formatCode="[h]">
                        <c:v>0.15165509259531973</c:v>
                      </c:pt>
                      <c:pt idx="210" formatCode="[h]">
                        <c:v>0.15237268518831115</c:v>
                      </c:pt>
                      <c:pt idx="211" formatCode="[h]">
                        <c:v>0.15310185185080627</c:v>
                      </c:pt>
                      <c:pt idx="212" formatCode="[h]">
                        <c:v>0.15383101852057735</c:v>
                      </c:pt>
                      <c:pt idx="213" formatCode="[h]">
                        <c:v>0.15454861111356877</c:v>
                      </c:pt>
                      <c:pt idx="214" formatCode="[h]">
                        <c:v>0.15527777777606389</c:v>
                      </c:pt>
                      <c:pt idx="215" formatCode="[h]">
                        <c:v>0.15600694444583496</c:v>
                      </c:pt>
                      <c:pt idx="216" formatCode="[h]">
                        <c:v>0.15672453703882638</c:v>
                      </c:pt>
                      <c:pt idx="217" formatCode="[h]">
                        <c:v>0.1574537037013215</c:v>
                      </c:pt>
                      <c:pt idx="218" formatCode="[h]">
                        <c:v>0.15818287037109258</c:v>
                      </c:pt>
                      <c:pt idx="219" formatCode="[h]">
                        <c:v>0.158900462964084</c:v>
                      </c:pt>
                      <c:pt idx="220" formatCode="[h]">
                        <c:v>0.15962962962657912</c:v>
                      </c:pt>
                      <c:pt idx="221" formatCode="[h]">
                        <c:v>0.16035879629635019</c:v>
                      </c:pt>
                      <c:pt idx="222" formatCode="[h]">
                        <c:v>0.16108796296612127</c:v>
                      </c:pt>
                      <c:pt idx="223" formatCode="[h]">
                        <c:v>0.16180555555183673</c:v>
                      </c:pt>
                      <c:pt idx="224" formatCode="[h]">
                        <c:v>0.16253472222160781</c:v>
                      </c:pt>
                      <c:pt idx="225" formatCode="[h]">
                        <c:v>0.16326388889137888</c:v>
                      </c:pt>
                      <c:pt idx="226" formatCode="[h]">
                        <c:v>0.16398148148437031</c:v>
                      </c:pt>
                      <c:pt idx="227" formatCode="[h]">
                        <c:v>0.16471064814686542</c:v>
                      </c:pt>
                      <c:pt idx="228" formatCode="[h]">
                        <c:v>0.1654398148166365</c:v>
                      </c:pt>
                      <c:pt idx="229" formatCode="[h]">
                        <c:v>0.16615740740962792</c:v>
                      </c:pt>
                      <c:pt idx="230" formatCode="[h]">
                        <c:v>0.16688657407212304</c:v>
                      </c:pt>
                      <c:pt idx="231" formatCode="[h]">
                        <c:v>0.16761574074189411</c:v>
                      </c:pt>
                      <c:pt idx="232" formatCode="[h]">
                        <c:v>0.16833333333488554</c:v>
                      </c:pt>
                      <c:pt idx="233" formatCode="[h]">
                        <c:v>0.16906249999738066</c:v>
                      </c:pt>
                      <c:pt idx="234" formatCode="[h]">
                        <c:v>0.16979166666715173</c:v>
                      </c:pt>
                      <c:pt idx="235" formatCode="[h]">
                        <c:v>0.17052083332964685</c:v>
                      </c:pt>
                      <c:pt idx="236" formatCode="[h]">
                        <c:v>0.17123842592263827</c:v>
                      </c:pt>
                      <c:pt idx="237" formatCode="[h]">
                        <c:v>0.17196759259240935</c:v>
                      </c:pt>
                      <c:pt idx="238" formatCode="[h]">
                        <c:v>0.17269675926218042</c:v>
                      </c:pt>
                      <c:pt idx="239" formatCode="[h]">
                        <c:v>0.17341435184789589</c:v>
                      </c:pt>
                      <c:pt idx="240" formatCode="[h]">
                        <c:v>0.17414351851766696</c:v>
                      </c:pt>
                      <c:pt idx="241" formatCode="[h]">
                        <c:v>0.17487268518743804</c:v>
                      </c:pt>
                      <c:pt idx="242" formatCode="[h]">
                        <c:v>0.17560185184993315</c:v>
                      </c:pt>
                      <c:pt idx="243" formatCode="[h]">
                        <c:v>0.17631944444292458</c:v>
                      </c:pt>
                      <c:pt idx="244" formatCode="[h]">
                        <c:v>0.17704861111269565</c:v>
                      </c:pt>
                      <c:pt idx="245" formatCode="[h]">
                        <c:v>0.17777777777519077</c:v>
                      </c:pt>
                      <c:pt idx="246" formatCode="[h]">
                        <c:v>0.17849537036818219</c:v>
                      </c:pt>
                      <c:pt idx="247" formatCode="[h]">
                        <c:v>0.17922453703795327</c:v>
                      </c:pt>
                      <c:pt idx="248" formatCode="[h]">
                        <c:v>0.17995370370044839</c:v>
                      </c:pt>
                      <c:pt idx="249" formatCode="[h]">
                        <c:v>0.18067129629343981</c:v>
                      </c:pt>
                      <c:pt idx="250" formatCode="[h]">
                        <c:v>0.18140046296321088</c:v>
                      </c:pt>
                      <c:pt idx="251" formatCode="[h]">
                        <c:v>0.182129629625706</c:v>
                      </c:pt>
                      <c:pt idx="252" formatCode="[h]">
                        <c:v>0.18284722221869742</c:v>
                      </c:pt>
                      <c:pt idx="253" formatCode="[h]">
                        <c:v>0.1835763888884685</c:v>
                      </c:pt>
                      <c:pt idx="254" formatCode="[h]">
                        <c:v>0.18430555555823958</c:v>
                      </c:pt>
                      <c:pt idx="255" formatCode="[h]">
                        <c:v>0.185023148151231</c:v>
                      </c:pt>
                      <c:pt idx="256" formatCode="[h]">
                        <c:v>0.18575231481372612</c:v>
                      </c:pt>
                      <c:pt idx="257" formatCode="[h]">
                        <c:v>0.18648148148349719</c:v>
                      </c:pt>
                      <c:pt idx="258" formatCode="[h]">
                        <c:v>0.18719907407648861</c:v>
                      </c:pt>
                      <c:pt idx="259" formatCode="[h]">
                        <c:v>0.18797453703882638</c:v>
                      </c:pt>
                      <c:pt idx="260" formatCode="[h]">
                        <c:v>0.1887037037013215</c:v>
                      </c:pt>
                      <c:pt idx="261" formatCode="[h]">
                        <c:v>0.18942129629431292</c:v>
                      </c:pt>
                      <c:pt idx="262" formatCode="[h]">
                        <c:v>0.190150462964084</c:v>
                      </c:pt>
                      <c:pt idx="263" formatCode="[h]">
                        <c:v>0.19087962962657912</c:v>
                      </c:pt>
                      <c:pt idx="264" formatCode="[h]">
                        <c:v>0.19159722221957054</c:v>
                      </c:pt>
                      <c:pt idx="265" formatCode="[h]">
                        <c:v>0.19237268518190831</c:v>
                      </c:pt>
                      <c:pt idx="266" formatCode="[h]">
                        <c:v>0.19310185185167938</c:v>
                      </c:pt>
                      <c:pt idx="267" formatCode="[h]">
                        <c:v>0.19381944444467081</c:v>
                      </c:pt>
                      <c:pt idx="268" formatCode="[h]">
                        <c:v>0.19454861110716593</c:v>
                      </c:pt>
                      <c:pt idx="269" formatCode="[h]">
                        <c:v>0.195277777776937</c:v>
                      </c:pt>
                      <c:pt idx="270" formatCode="[h]">
                        <c:v>0.19599537036992842</c:v>
                      </c:pt>
                      <c:pt idx="271" formatCode="[h]">
                        <c:v>0.19677083333226619</c:v>
                      </c:pt>
                      <c:pt idx="272" formatCode="[h]">
                        <c:v>0.19750000000203727</c:v>
                      </c:pt>
                      <c:pt idx="273" formatCode="[h]">
                        <c:v>0.19821759259502869</c:v>
                      </c:pt>
                      <c:pt idx="274" formatCode="[h]">
                        <c:v>0.19894675925752381</c:v>
                      </c:pt>
                      <c:pt idx="275" formatCode="[h]">
                        <c:v>0.19966435185051523</c:v>
                      </c:pt>
                      <c:pt idx="276" formatCode="[h]">
                        <c:v>0.20039351852028631</c:v>
                      </c:pt>
                      <c:pt idx="277" formatCode="[h]">
                        <c:v>0.20116898148262408</c:v>
                      </c:pt>
                      <c:pt idx="278" formatCode="[h]">
                        <c:v>0.2018865740756155</c:v>
                      </c:pt>
                      <c:pt idx="279" formatCode="[h]">
                        <c:v>0.20261574073811062</c:v>
                      </c:pt>
                      <c:pt idx="280" formatCode="[h]">
                        <c:v>0.20333333333110204</c:v>
                      </c:pt>
                      <c:pt idx="281" formatCode="[h]">
                        <c:v>0.20406250000087311</c:v>
                      </c:pt>
                      <c:pt idx="282" formatCode="[h]">
                        <c:v>0.20479166666336823</c:v>
                      </c:pt>
                      <c:pt idx="283" formatCode="[h]">
                        <c:v>0.205567129625706</c:v>
                      </c:pt>
                      <c:pt idx="284" formatCode="[h]">
                        <c:v>0.20628472221869742</c:v>
                      </c:pt>
                      <c:pt idx="285" formatCode="[h]">
                        <c:v>0.2070138888884685</c:v>
                      </c:pt>
                      <c:pt idx="286" formatCode="[h]">
                        <c:v>0.20773148148145992</c:v>
                      </c:pt>
                      <c:pt idx="287" formatCode="[h]">
                        <c:v>0.208460648151231</c:v>
                      </c:pt>
                      <c:pt idx="288" formatCode="[h]">
                        <c:v>0.20918981481372612</c:v>
                      </c:pt>
                      <c:pt idx="289" formatCode="[h]">
                        <c:v>0.20996527777606389</c:v>
                      </c:pt>
                      <c:pt idx="290" formatCode="[h]">
                        <c:v>0.21068287036905531</c:v>
                      </c:pt>
                      <c:pt idx="291" formatCode="[h]">
                        <c:v>0.21141203703882638</c:v>
                      </c:pt>
                      <c:pt idx="292" formatCode="[h]">
                        <c:v>0.2121412037013215</c:v>
                      </c:pt>
                      <c:pt idx="293" formatCode="[h]">
                        <c:v>0.21285879629431292</c:v>
                      </c:pt>
                      <c:pt idx="294" formatCode="[h]">
                        <c:v>0.213587962964084</c:v>
                      </c:pt>
                      <c:pt idx="295" formatCode="[h]">
                        <c:v>0.21436342592642177</c:v>
                      </c:pt>
                      <c:pt idx="296" formatCode="[h]">
                        <c:v>0.21508101851941319</c:v>
                      </c:pt>
                      <c:pt idx="297" formatCode="[h]">
                        <c:v>0.21581018518190831</c:v>
                      </c:pt>
                      <c:pt idx="298" formatCode="[h]">
                        <c:v>0.21653935185167938</c:v>
                      </c:pt>
                      <c:pt idx="299" formatCode="[h]">
                        <c:v>0.21725694444467081</c:v>
                      </c:pt>
                      <c:pt idx="300" formatCode="[h]">
                        <c:v>0.21798611110716593</c:v>
                      </c:pt>
                      <c:pt idx="301" formatCode="[h]">
                        <c:v>0.21876157407677965</c:v>
                      </c:pt>
                      <c:pt idx="302" formatCode="[h]">
                        <c:v>0.21947916666977108</c:v>
                      </c:pt>
                      <c:pt idx="303" formatCode="[h]">
                        <c:v>0.22020833333226619</c:v>
                      </c:pt>
                      <c:pt idx="304" formatCode="[h]">
                        <c:v>0.22092592592525762</c:v>
                      </c:pt>
                      <c:pt idx="305" formatCode="[h]">
                        <c:v>0.22165509259502869</c:v>
                      </c:pt>
                      <c:pt idx="306" formatCode="[h]">
                        <c:v>0.22238425925752381</c:v>
                      </c:pt>
                      <c:pt idx="307" formatCode="[h]">
                        <c:v>0.22315972221986158</c:v>
                      </c:pt>
                      <c:pt idx="308" formatCode="[h]">
                        <c:v>0.223877314812853</c:v>
                      </c:pt>
                      <c:pt idx="309" formatCode="[h]">
                        <c:v>0.22460648148262408</c:v>
                      </c:pt>
                      <c:pt idx="310" formatCode="[h]">
                        <c:v>0.22533564814511919</c:v>
                      </c:pt>
                      <c:pt idx="311" formatCode="[h]">
                        <c:v>0.22605324073811062</c:v>
                      </c:pt>
                      <c:pt idx="312" formatCode="[h]">
                        <c:v>0.22678240740788169</c:v>
                      </c:pt>
                      <c:pt idx="313" formatCode="[h]">
                        <c:v>0.22755787037021946</c:v>
                      </c:pt>
                      <c:pt idx="314" formatCode="[h]">
                        <c:v>0.22827546296321088</c:v>
                      </c:pt>
                      <c:pt idx="315" formatCode="[h]">
                        <c:v>0.229004629625706</c:v>
                      </c:pt>
                      <c:pt idx="316" formatCode="[h]">
                        <c:v>0.22973379629547708</c:v>
                      </c:pt>
                      <c:pt idx="317" formatCode="[h]">
                        <c:v>0.2304513888884685</c:v>
                      </c:pt>
                      <c:pt idx="318" formatCode="[h]">
                        <c:v>0.23118055555823958</c:v>
                      </c:pt>
                      <c:pt idx="319" formatCode="[h]">
                        <c:v>0.23195601852057735</c:v>
                      </c:pt>
                      <c:pt idx="320" formatCode="[h]">
                        <c:v>0.23267361111356877</c:v>
                      </c:pt>
                      <c:pt idx="321" formatCode="[h]">
                        <c:v>0.23340277777606389</c:v>
                      </c:pt>
                      <c:pt idx="322" formatCode="[h]">
                        <c:v>0.23413194444583496</c:v>
                      </c:pt>
                      <c:pt idx="323" formatCode="[h]">
                        <c:v>0.23484953703882638</c:v>
                      </c:pt>
                      <c:pt idx="324" formatCode="[h]">
                        <c:v>0.2355787037013215</c:v>
                      </c:pt>
                      <c:pt idx="325" formatCode="[h]">
                        <c:v>0.23635416666365927</c:v>
                      </c:pt>
                      <c:pt idx="326" formatCode="[h]">
                        <c:v>0.23707175925665069</c:v>
                      </c:pt>
                      <c:pt idx="327" formatCode="[h]">
                        <c:v>0.23780092592642177</c:v>
                      </c:pt>
                      <c:pt idx="328" formatCode="[h]">
                        <c:v>0.23853009258891689</c:v>
                      </c:pt>
                      <c:pt idx="329" formatCode="[h]">
                        <c:v>0.23924768518190831</c:v>
                      </c:pt>
                      <c:pt idx="330" formatCode="[h]">
                        <c:v>0.23997685185167938</c:v>
                      </c:pt>
                      <c:pt idx="331" formatCode="[h]">
                        <c:v>0.2407407407372375</c:v>
                      </c:pt>
                      <c:pt idx="332" formatCode="[h]">
                        <c:v>0.24146990740700858</c:v>
                      </c:pt>
                      <c:pt idx="333" formatCode="[h]">
                        <c:v>0.24219907407677965</c:v>
                      </c:pt>
                      <c:pt idx="334" formatCode="[h]">
                        <c:v>0.24291666666977108</c:v>
                      </c:pt>
                      <c:pt idx="335" formatCode="[h]">
                        <c:v>0.24364583333226619</c:v>
                      </c:pt>
                      <c:pt idx="336" formatCode="[h]">
                        <c:v>0.24437500000203727</c:v>
                      </c:pt>
                      <c:pt idx="337" formatCode="[h]">
                        <c:v>0.24513888888759539</c:v>
                      </c:pt>
                      <c:pt idx="338" formatCode="[h]">
                        <c:v>0.24586805555736646</c:v>
                      </c:pt>
                      <c:pt idx="339" formatCode="[h]">
                        <c:v>0.24659722221986158</c:v>
                      </c:pt>
                      <c:pt idx="340" formatCode="[h]">
                        <c:v>0.247314814812853</c:v>
                      </c:pt>
                      <c:pt idx="341" formatCode="[h]">
                        <c:v>0.24804398148262408</c:v>
                      </c:pt>
                      <c:pt idx="342" formatCode="[h]">
                        <c:v>0.24877314814511919</c:v>
                      </c:pt>
                      <c:pt idx="343" formatCode="[h]">
                        <c:v>0.24953703703795327</c:v>
                      </c:pt>
                      <c:pt idx="344" formatCode="[h]">
                        <c:v>0.25026620370044839</c:v>
                      </c:pt>
                      <c:pt idx="345" formatCode="[h]">
                        <c:v>0.25099537037021946</c:v>
                      </c:pt>
                      <c:pt idx="346" formatCode="[h]">
                        <c:v>0.25171296296321088</c:v>
                      </c:pt>
                      <c:pt idx="347" formatCode="[h]">
                        <c:v>0.252442129625706</c:v>
                      </c:pt>
                      <c:pt idx="348" formatCode="[h]">
                        <c:v>0.25317129629547708</c:v>
                      </c:pt>
                      <c:pt idx="349" formatCode="[h]">
                        <c:v>0.25393518518831115</c:v>
                      </c:pt>
                      <c:pt idx="350" formatCode="[h]">
                        <c:v>0.25466435185080627</c:v>
                      </c:pt>
                      <c:pt idx="351" formatCode="[h]">
                        <c:v>0.25539351852057735</c:v>
                      </c:pt>
                      <c:pt idx="352" formatCode="[h]">
                        <c:v>0.25611111111356877</c:v>
                      </c:pt>
                      <c:pt idx="353" formatCode="[h]">
                        <c:v>0.25684027777606389</c:v>
                      </c:pt>
                      <c:pt idx="354" formatCode="[h]">
                        <c:v>0.25756944444583496</c:v>
                      </c:pt>
                      <c:pt idx="355" formatCode="[h]">
                        <c:v>0.25834490740817273</c:v>
                      </c:pt>
                      <c:pt idx="356" formatCode="[h]">
                        <c:v>0.25907407407066785</c:v>
                      </c:pt>
                      <c:pt idx="357" formatCode="[h]">
                        <c:v>0.25979166666365927</c:v>
                      </c:pt>
                      <c:pt idx="358" formatCode="[h]">
                        <c:v>0.26052083333343035</c:v>
                      </c:pt>
                      <c:pt idx="359" formatCode="[h]">
                        <c:v>0.26125000000320142</c:v>
                      </c:pt>
                      <c:pt idx="360" formatCode="[h]">
                        <c:v>0.26196759258891689</c:v>
                      </c:pt>
                      <c:pt idx="361" formatCode="[h]">
                        <c:v>0.26269675925868796</c:v>
                      </c:pt>
                      <c:pt idx="362" formatCode="[h]">
                        <c:v>0.26342592592845904</c:v>
                      </c:pt>
                      <c:pt idx="363" formatCode="[h]">
                        <c:v>0.26414351852145046</c:v>
                      </c:pt>
                      <c:pt idx="364" formatCode="[h]">
                        <c:v>0.26487268518394558</c:v>
                      </c:pt>
                      <c:pt idx="365" formatCode="[h]">
                        <c:v>0.26560185185371665</c:v>
                      </c:pt>
                      <c:pt idx="366" formatCode="[h]">
                        <c:v>0.26631944444670808</c:v>
                      </c:pt>
                      <c:pt idx="367" formatCode="[h]">
                        <c:v>0.26704861110920319</c:v>
                      </c:pt>
                      <c:pt idx="368" formatCode="[h]">
                        <c:v>0.26777777777897427</c:v>
                      </c:pt>
                      <c:pt idx="369" formatCode="[h]">
                        <c:v>0.26849537037196569</c:v>
                      </c:pt>
                      <c:pt idx="370" formatCode="[h]">
                        <c:v>0.26922453703446081</c:v>
                      </c:pt>
                      <c:pt idx="371" formatCode="[h]">
                        <c:v>0.26994212962745223</c:v>
                      </c:pt>
                      <c:pt idx="372" formatCode="[h]">
                        <c:v>0.27067129629722331</c:v>
                      </c:pt>
                      <c:pt idx="373" formatCode="[h]">
                        <c:v>0.27140046295971842</c:v>
                      </c:pt>
                      <c:pt idx="374" formatCode="[h]">
                        <c:v>0.27211805555270985</c:v>
                      </c:pt>
                      <c:pt idx="375" formatCode="[h]">
                        <c:v>0.27284722222248092</c:v>
                      </c:pt>
                      <c:pt idx="376" formatCode="[h]">
                        <c:v>0.27357638888497604</c:v>
                      </c:pt>
                      <c:pt idx="377" formatCode="[h]">
                        <c:v>0.27429398147796746</c:v>
                      </c:pt>
                      <c:pt idx="378" formatCode="[h]">
                        <c:v>0.27502314814773854</c:v>
                      </c:pt>
                      <c:pt idx="379" formatCode="[h]">
                        <c:v>0.27575231481750961</c:v>
                      </c:pt>
                      <c:pt idx="380" formatCode="[h]">
                        <c:v>0.27646990741050104</c:v>
                      </c:pt>
                      <c:pt idx="381" formatCode="[h]">
                        <c:v>0.27719907407299615</c:v>
                      </c:pt>
                      <c:pt idx="382" formatCode="[h]">
                        <c:v>0.27792824074276723</c:v>
                      </c:pt>
                      <c:pt idx="383" formatCode="[h]">
                        <c:v>0.27865740740526235</c:v>
                      </c:pt>
                      <c:pt idx="384" formatCode="[h]">
                        <c:v>0.27937499999825377</c:v>
                      </c:pt>
                      <c:pt idx="385" formatCode="[h]">
                        <c:v>0.28010416666802485</c:v>
                      </c:pt>
                      <c:pt idx="386" formatCode="[h]">
                        <c:v>0.28082175926101627</c:v>
                      </c:pt>
                      <c:pt idx="387" formatCode="[h]">
                        <c:v>0.28155092592351139</c:v>
                      </c:pt>
                      <c:pt idx="388" formatCode="[h]">
                        <c:v>0.28228009259328246</c:v>
                      </c:pt>
                      <c:pt idx="389" formatCode="[h]">
                        <c:v>0.28299768518627388</c:v>
                      </c:pt>
                      <c:pt idx="390" formatCode="[h]">
                        <c:v>0.283726851848769</c:v>
                      </c:pt>
                      <c:pt idx="391" formatCode="[h]">
                        <c:v>0.28445601851854008</c:v>
                      </c:pt>
                      <c:pt idx="392" formatCode="[h]">
                        <c:v>0.2851736111115315</c:v>
                      </c:pt>
                      <c:pt idx="393" formatCode="[h]">
                        <c:v>0.28590277777402662</c:v>
                      </c:pt>
                      <c:pt idx="394" formatCode="[h]">
                        <c:v>0.28662037036701804</c:v>
                      </c:pt>
                      <c:pt idx="395" formatCode="[h]">
                        <c:v>0.28734953703678912</c:v>
                      </c:pt>
                      <c:pt idx="396" formatCode="[h]">
                        <c:v>0.28807870370656019</c:v>
                      </c:pt>
                      <c:pt idx="397" formatCode="[h]">
                        <c:v>0.28879629629227566</c:v>
                      </c:pt>
                      <c:pt idx="398" formatCode="[h]">
                        <c:v>0.28952546296204673</c:v>
                      </c:pt>
                      <c:pt idx="399" formatCode="[h]">
                        <c:v>0.29025462963181781</c:v>
                      </c:pt>
                      <c:pt idx="400" formatCode="[h]">
                        <c:v>0.29097222222480923</c:v>
                      </c:pt>
                      <c:pt idx="401" formatCode="[h]">
                        <c:v>0.29170138888730435</c:v>
                      </c:pt>
                      <c:pt idx="402" formatCode="[h]">
                        <c:v>0.29243055555707542</c:v>
                      </c:pt>
                      <c:pt idx="403" formatCode="[h]">
                        <c:v>0.29314814815006685</c:v>
                      </c:pt>
                      <c:pt idx="404" formatCode="[h]">
                        <c:v>0.29387731481256196</c:v>
                      </c:pt>
                      <c:pt idx="405" formatCode="[h]">
                        <c:v>0.29460648148233304</c:v>
                      </c:pt>
                      <c:pt idx="406" formatCode="[h]">
                        <c:v>0.29532407407532446</c:v>
                      </c:pt>
                      <c:pt idx="407" formatCode="[h]">
                        <c:v>0.29605324073781958</c:v>
                      </c:pt>
                      <c:pt idx="408" formatCode="[h]">
                        <c:v>0.29678240740759065</c:v>
                      </c:pt>
                      <c:pt idx="409" formatCode="[h]">
                        <c:v>0.29750000000058208</c:v>
                      </c:pt>
                      <c:pt idx="410" formatCode="[h]">
                        <c:v>0.29822916666307719</c:v>
                      </c:pt>
                      <c:pt idx="411" formatCode="[h]">
                        <c:v>0.29895833333284827</c:v>
                      </c:pt>
                      <c:pt idx="412" formatCode="[h]">
                        <c:v>0.29967592592583969</c:v>
                      </c:pt>
                      <c:pt idx="413" formatCode="[h]">
                        <c:v>0.30040509259561077</c:v>
                      </c:pt>
                      <c:pt idx="414" formatCode="[h]">
                        <c:v>0.30112268518132623</c:v>
                      </c:pt>
                      <c:pt idx="415" formatCode="[h]">
                        <c:v>0.30185185185109731</c:v>
                      </c:pt>
                      <c:pt idx="416" formatCode="[h]">
                        <c:v>0.30258101852086838</c:v>
                      </c:pt>
                      <c:pt idx="417" formatCode="[h]">
                        <c:v>0.30329861111385981</c:v>
                      </c:pt>
                      <c:pt idx="418" formatCode="[h]">
                        <c:v>0.30402777777635492</c:v>
                      </c:pt>
                      <c:pt idx="419" formatCode="[h]">
                        <c:v>0.304756944446126</c:v>
                      </c:pt>
                      <c:pt idx="420" formatCode="[h]">
                        <c:v>0.30547453703911742</c:v>
                      </c:pt>
                      <c:pt idx="421" formatCode="[h]">
                        <c:v>0.30620370370161254</c:v>
                      </c:pt>
                      <c:pt idx="422" formatCode="[h]">
                        <c:v>0.30693287037138361</c:v>
                      </c:pt>
                      <c:pt idx="423" formatCode="[h]">
                        <c:v>0.30765046296437504</c:v>
                      </c:pt>
                      <c:pt idx="424" formatCode="[h]">
                        <c:v>0.30837962962687016</c:v>
                      </c:pt>
                      <c:pt idx="425" formatCode="[h]">
                        <c:v>0.30910879629664123</c:v>
                      </c:pt>
                      <c:pt idx="426" formatCode="[h]">
                        <c:v>0.30982638888963265</c:v>
                      </c:pt>
                      <c:pt idx="427" formatCode="[h]">
                        <c:v>0.31055555555212777</c:v>
                      </c:pt>
                      <c:pt idx="428" formatCode="[h]">
                        <c:v>0.31128472222189885</c:v>
                      </c:pt>
                      <c:pt idx="429" formatCode="[h]">
                        <c:v>0.31200231481489027</c:v>
                      </c:pt>
                      <c:pt idx="430" formatCode="[h]">
                        <c:v>0.31273148148466134</c:v>
                      </c:pt>
                      <c:pt idx="431" formatCode="[h]">
                        <c:v>0.31346064814715646</c:v>
                      </c:pt>
                      <c:pt idx="432" formatCode="[h]">
                        <c:v>0.31417824074014788</c:v>
                      </c:pt>
                      <c:pt idx="433" formatCode="[h]">
                        <c:v>0.31490740740991896</c:v>
                      </c:pt>
                      <c:pt idx="434" formatCode="[h]">
                        <c:v>0.31562500000291038</c:v>
                      </c:pt>
                      <c:pt idx="435" formatCode="[h]">
                        <c:v>0.3163541666654055</c:v>
                      </c:pt>
                      <c:pt idx="436" formatCode="[h]">
                        <c:v>0.31708333333517658</c:v>
                      </c:pt>
                      <c:pt idx="437" formatCode="[h]">
                        <c:v>0.317800925928168</c:v>
                      </c:pt>
                      <c:pt idx="438" formatCode="[h]">
                        <c:v>0.31853009259066312</c:v>
                      </c:pt>
                      <c:pt idx="439" formatCode="[h]">
                        <c:v>0.31925925926043419</c:v>
                      </c:pt>
                      <c:pt idx="440" formatCode="[h]">
                        <c:v>0.31997685185342561</c:v>
                      </c:pt>
                      <c:pt idx="441" formatCode="[h]">
                        <c:v>0.32070601851592073</c:v>
                      </c:pt>
                      <c:pt idx="442" formatCode="[h]">
                        <c:v>0.32143518518569181</c:v>
                      </c:pt>
                      <c:pt idx="443" formatCode="[h]">
                        <c:v>0.32215277777868323</c:v>
                      </c:pt>
                      <c:pt idx="444" formatCode="[h]">
                        <c:v>0.32288194444117835</c:v>
                      </c:pt>
                      <c:pt idx="445" formatCode="[h]">
                        <c:v>0.32361111111094942</c:v>
                      </c:pt>
                      <c:pt idx="446" formatCode="[h]">
                        <c:v>0.32432870370394085</c:v>
                      </c:pt>
                      <c:pt idx="447" formatCode="[h]">
                        <c:v>0.32505787036643596</c:v>
                      </c:pt>
                      <c:pt idx="448" formatCode="[h]">
                        <c:v>0.32578703703620704</c:v>
                      </c:pt>
                      <c:pt idx="449" formatCode="[h]">
                        <c:v>0.32650462962919846</c:v>
                      </c:pt>
                      <c:pt idx="450" formatCode="[h]">
                        <c:v>0.32723379629896954</c:v>
                      </c:pt>
                      <c:pt idx="451" formatCode="[h]">
                        <c:v>0.32796296296146465</c:v>
                      </c:pt>
                      <c:pt idx="452" formatCode="[h]">
                        <c:v>0.32868055555445608</c:v>
                      </c:pt>
                      <c:pt idx="453" formatCode="[h]">
                        <c:v>0.32940972222422715</c:v>
                      </c:pt>
                      <c:pt idx="454" formatCode="[h]">
                        <c:v>0.33013888888672227</c:v>
                      </c:pt>
                      <c:pt idx="455" formatCode="[h]">
                        <c:v>0.33085648147971369</c:v>
                      </c:pt>
                      <c:pt idx="456" formatCode="[h]">
                        <c:v>0.33158564814948477</c:v>
                      </c:pt>
                      <c:pt idx="457" formatCode="[h]">
                        <c:v>0.33231481481197989</c:v>
                      </c:pt>
                      <c:pt idx="458" formatCode="[h]">
                        <c:v>0.33303240740497131</c:v>
                      </c:pt>
                      <c:pt idx="459" formatCode="[h]">
                        <c:v>0.33376157407474238</c:v>
                      </c:pt>
                      <c:pt idx="460" formatCode="[h]">
                        <c:v>0.3344907407372375</c:v>
                      </c:pt>
                      <c:pt idx="461" formatCode="[h]">
                        <c:v>0.33526620370685123</c:v>
                      </c:pt>
                      <c:pt idx="462" formatCode="[h]">
                        <c:v>0.33598379629256669</c:v>
                      </c:pt>
                      <c:pt idx="463" formatCode="[h]">
                        <c:v>0.33671296296233777</c:v>
                      </c:pt>
                      <c:pt idx="464" formatCode="[h]">
                        <c:v>0.33744212963210884</c:v>
                      </c:pt>
                      <c:pt idx="465" formatCode="[h]">
                        <c:v>0.33815972222510027</c:v>
                      </c:pt>
                      <c:pt idx="466" formatCode="[h]">
                        <c:v>0.33888888888759539</c:v>
                      </c:pt>
                      <c:pt idx="467" formatCode="[h]">
                        <c:v>0.33961805555736646</c:v>
                      </c:pt>
                      <c:pt idx="468" formatCode="[h]">
                        <c:v>0.34033564815035788</c:v>
                      </c:pt>
                      <c:pt idx="469" formatCode="[h]">
                        <c:v>0.341064814812853</c:v>
                      </c:pt>
                      <c:pt idx="470" formatCode="[h]">
                        <c:v>0.34179398148262408</c:v>
                      </c:pt>
                      <c:pt idx="471" formatCode="[h]">
                        <c:v>0.34252314814511919</c:v>
                      </c:pt>
                      <c:pt idx="472" formatCode="[h]">
                        <c:v>0.34324074073811062</c:v>
                      </c:pt>
                      <c:pt idx="473" formatCode="[h]">
                        <c:v>0.34396990740788169</c:v>
                      </c:pt>
                      <c:pt idx="474" formatCode="[h]">
                        <c:v>0.34468750000087311</c:v>
                      </c:pt>
                      <c:pt idx="475" formatCode="[h]">
                        <c:v>0.34541666666336823</c:v>
                      </c:pt>
                      <c:pt idx="476" formatCode="[h]">
                        <c:v>0.34614583333313931</c:v>
                      </c:pt>
                      <c:pt idx="477" formatCode="[h]">
                        <c:v>0.34686342592613073</c:v>
                      </c:pt>
                      <c:pt idx="478" formatCode="[h]">
                        <c:v>0.34759259258862585</c:v>
                      </c:pt>
                      <c:pt idx="479" formatCode="[h]">
                        <c:v>0.34832175925839692</c:v>
                      </c:pt>
                      <c:pt idx="480" formatCode="[h]">
                        <c:v>0.34903935185138835</c:v>
                      </c:pt>
                      <c:pt idx="481" formatCode="[h]">
                        <c:v>0.34976851852115942</c:v>
                      </c:pt>
                      <c:pt idx="482" formatCode="[h]">
                        <c:v>0.35049768518365454</c:v>
                      </c:pt>
                      <c:pt idx="483" formatCode="[h]">
                        <c:v>0.35121527777664596</c:v>
                      </c:pt>
                      <c:pt idx="484" formatCode="[h]">
                        <c:v>0.35194444444641704</c:v>
                      </c:pt>
                      <c:pt idx="485" formatCode="[h]">
                        <c:v>0.35267361110891216</c:v>
                      </c:pt>
                      <c:pt idx="486" formatCode="[h]">
                        <c:v>0.35339120370190358</c:v>
                      </c:pt>
                      <c:pt idx="487" formatCode="[h]">
                        <c:v>0.35412037037167465</c:v>
                      </c:pt>
                      <c:pt idx="488" formatCode="[h]">
                        <c:v>0.35483796296466608</c:v>
                      </c:pt>
                      <c:pt idx="489" formatCode="[h]">
                        <c:v>0.35556712962716119</c:v>
                      </c:pt>
                      <c:pt idx="490" formatCode="[h]">
                        <c:v>0.35629629629693227</c:v>
                      </c:pt>
                      <c:pt idx="491" formatCode="[h]">
                        <c:v>0.35701388888992369</c:v>
                      </c:pt>
                      <c:pt idx="492" formatCode="[h]">
                        <c:v>0.35774305555241881</c:v>
                      </c:pt>
                      <c:pt idx="493" formatCode="[h]">
                        <c:v>0.35847222222218988</c:v>
                      </c:pt>
                      <c:pt idx="494" formatCode="[h]">
                        <c:v>0.35918981481518131</c:v>
                      </c:pt>
                      <c:pt idx="495" formatCode="[h]">
                        <c:v>0.35991898147767643</c:v>
                      </c:pt>
                      <c:pt idx="496" formatCode="[h]">
                        <c:v>0.3606481481474475</c:v>
                      </c:pt>
                      <c:pt idx="497" formatCode="[h]">
                        <c:v>0.36136574074043892</c:v>
                      </c:pt>
                      <c:pt idx="498" formatCode="[h]">
                        <c:v>0.36209490741021</c:v>
                      </c:pt>
                      <c:pt idx="499" formatCode="[h]">
                        <c:v>0.36282407407270512</c:v>
                      </c:pt>
                      <c:pt idx="500" formatCode="[h]">
                        <c:v>0.36354166666569654</c:v>
                      </c:pt>
                      <c:pt idx="501" formatCode="[h]">
                        <c:v>0.36427083333546761</c:v>
                      </c:pt>
                      <c:pt idx="502" formatCode="[h]">
                        <c:v>0.36499999999796273</c:v>
                      </c:pt>
                      <c:pt idx="503" formatCode="[h]">
                        <c:v>0.36571759259095415</c:v>
                      </c:pt>
                      <c:pt idx="504" formatCode="[h]">
                        <c:v>0.36644675926072523</c:v>
                      </c:pt>
                      <c:pt idx="505" formatCode="[h]">
                        <c:v>0.36716435185371665</c:v>
                      </c:pt>
                      <c:pt idx="506" formatCode="[h]">
                        <c:v>0.36789351851621177</c:v>
                      </c:pt>
                      <c:pt idx="507" formatCode="[h]">
                        <c:v>0.36862268518598285</c:v>
                      </c:pt>
                      <c:pt idx="508" formatCode="[h]">
                        <c:v>0.36934027777897427</c:v>
                      </c:pt>
                      <c:pt idx="509" formatCode="[h]">
                        <c:v>0.37006944444146939</c:v>
                      </c:pt>
                      <c:pt idx="510" formatCode="[h]">
                        <c:v>0.37079861111124046</c:v>
                      </c:pt>
                      <c:pt idx="511" formatCode="[h]">
                        <c:v>0.37151620370423188</c:v>
                      </c:pt>
                      <c:pt idx="512" formatCode="[h]">
                        <c:v>0.372245370366727</c:v>
                      </c:pt>
                      <c:pt idx="513" formatCode="[h]">
                        <c:v>0.37297453703649808</c:v>
                      </c:pt>
                      <c:pt idx="514" formatCode="[h]">
                        <c:v>0.3736921296294895</c:v>
                      </c:pt>
                      <c:pt idx="515" formatCode="[h]">
                        <c:v>0.37442129629926058</c:v>
                      </c:pt>
                      <c:pt idx="516" formatCode="[h]">
                        <c:v>0.37513888888497604</c:v>
                      </c:pt>
                      <c:pt idx="517" formatCode="[h]">
                        <c:v>0.37586805555474712</c:v>
                      </c:pt>
                      <c:pt idx="518" formatCode="[h]">
                        <c:v>0.37659722222451819</c:v>
                      </c:pt>
                      <c:pt idx="519" formatCode="[h]">
                        <c:v>0.37731481481750961</c:v>
                      </c:pt>
                      <c:pt idx="520" formatCode="[h]">
                        <c:v>0.37804398148000473</c:v>
                      </c:pt>
                      <c:pt idx="521" formatCode="[h]">
                        <c:v>0.37877314814977581</c:v>
                      </c:pt>
                      <c:pt idx="522" formatCode="[h]">
                        <c:v>0.37949074074276723</c:v>
                      </c:pt>
                      <c:pt idx="523" formatCode="[h]">
                        <c:v>0.38021990740526235</c:v>
                      </c:pt>
                      <c:pt idx="524" formatCode="[h]">
                        <c:v>0.38093749999825377</c:v>
                      </c:pt>
                      <c:pt idx="525" formatCode="[h]">
                        <c:v>0.38166666666802485</c:v>
                      </c:pt>
                      <c:pt idx="526" formatCode="[h]">
                        <c:v>0.38239583333051996</c:v>
                      </c:pt>
                      <c:pt idx="527" formatCode="[h]">
                        <c:v>0.38317129629285773</c:v>
                      </c:pt>
                      <c:pt idx="528" formatCode="[h]">
                        <c:v>0.38390046296262881</c:v>
                      </c:pt>
                      <c:pt idx="529" formatCode="[h]">
                        <c:v>0.38462962963239988</c:v>
                      </c:pt>
                      <c:pt idx="530" formatCode="[h]">
                        <c:v>0.38534722222539131</c:v>
                      </c:pt>
                      <c:pt idx="531" formatCode="[h]">
                        <c:v>0.38607638888788642</c:v>
                      </c:pt>
                      <c:pt idx="532" formatCode="[h]">
                        <c:v>0.38679398148087785</c:v>
                      </c:pt>
                      <c:pt idx="533" formatCode="[h]">
                        <c:v>0.38752314815064892</c:v>
                      </c:pt>
                      <c:pt idx="534" formatCode="[h]">
                        <c:v>0.38825231481314404</c:v>
                      </c:pt>
                      <c:pt idx="535" formatCode="[h]">
                        <c:v>0.38896990740613546</c:v>
                      </c:pt>
                      <c:pt idx="536" formatCode="[h]">
                        <c:v>0.38969907407590654</c:v>
                      </c:pt>
                      <c:pt idx="537" formatCode="[h]">
                        <c:v>0.39042824073840166</c:v>
                      </c:pt>
                      <c:pt idx="538" formatCode="[h]">
                        <c:v>0.39114583333139308</c:v>
                      </c:pt>
                      <c:pt idx="539" formatCode="[h]">
                        <c:v>0.39187500000116415</c:v>
                      </c:pt>
                      <c:pt idx="540" formatCode="[h]">
                        <c:v>0.39260416666365927</c:v>
                      </c:pt>
                      <c:pt idx="541" formatCode="[h]">
                        <c:v>0.39332175925665069</c:v>
                      </c:pt>
                      <c:pt idx="542" formatCode="[h]">
                        <c:v>0.39405092592642177</c:v>
                      </c:pt>
                      <c:pt idx="543" formatCode="[h]">
                        <c:v>0.39478009258891689</c:v>
                      </c:pt>
                      <c:pt idx="544" formatCode="[h]">
                        <c:v>0.39549768518190831</c:v>
                      </c:pt>
                      <c:pt idx="545" formatCode="[h]">
                        <c:v>0.39622685185167938</c:v>
                      </c:pt>
                      <c:pt idx="546" formatCode="[h]">
                        <c:v>0.39695601852145046</c:v>
                      </c:pt>
                      <c:pt idx="547" formatCode="[h]">
                        <c:v>0.39767361110716593</c:v>
                      </c:pt>
                      <c:pt idx="548" formatCode="[h]">
                        <c:v>0.398402777776937</c:v>
                      </c:pt>
                      <c:pt idx="549" formatCode="[h]">
                        <c:v>0.39912037036992842</c:v>
                      </c:pt>
                      <c:pt idx="550" formatCode="[h]">
                        <c:v>0.3998495370396995</c:v>
                      </c:pt>
                      <c:pt idx="551" formatCode="[h]">
                        <c:v>0.40057870370219462</c:v>
                      </c:pt>
                      <c:pt idx="552" formatCode="[h]">
                        <c:v>0.40129629629518604</c:v>
                      </c:pt>
                      <c:pt idx="553" formatCode="[h]">
                        <c:v>0.40202546296495711</c:v>
                      </c:pt>
                      <c:pt idx="554" formatCode="[h]">
                        <c:v>0.40275462962745223</c:v>
                      </c:pt>
                      <c:pt idx="555" formatCode="[h]">
                        <c:v>0.40347222222044365</c:v>
                      </c:pt>
                      <c:pt idx="556" formatCode="[h]">
                        <c:v>0.40420138889021473</c:v>
                      </c:pt>
                      <c:pt idx="557" formatCode="[h]">
                        <c:v>0.40493055555270985</c:v>
                      </c:pt>
                      <c:pt idx="558" formatCode="[h]">
                        <c:v>0.40564814814570127</c:v>
                      </c:pt>
                      <c:pt idx="559" formatCode="[h]">
                        <c:v>0.40637731481547235</c:v>
                      </c:pt>
                      <c:pt idx="560" formatCode="[h]">
                        <c:v>0.40710648147796746</c:v>
                      </c:pt>
                      <c:pt idx="561" formatCode="[h]">
                        <c:v>0.40782407407095889</c:v>
                      </c:pt>
                      <c:pt idx="562" formatCode="[h]">
                        <c:v>0.40855324074072996</c:v>
                      </c:pt>
                      <c:pt idx="563" formatCode="[h]">
                        <c:v>0.40928240741050104</c:v>
                      </c:pt>
                      <c:pt idx="564" formatCode="[h]">
                        <c:v>0.4099999999962165</c:v>
                      </c:pt>
                      <c:pt idx="565" formatCode="[h]">
                        <c:v>0.41072916666598758</c:v>
                      </c:pt>
                      <c:pt idx="566" formatCode="[h]">
                        <c:v>0.41145833333575865</c:v>
                      </c:pt>
                      <c:pt idx="567" formatCode="[h]">
                        <c:v>0.41217592592875008</c:v>
                      </c:pt>
                      <c:pt idx="568" formatCode="[h]">
                        <c:v>0.41290509259124519</c:v>
                      </c:pt>
                      <c:pt idx="569" formatCode="[h]">
                        <c:v>0.41363425926101627</c:v>
                      </c:pt>
                      <c:pt idx="570" formatCode="[h]">
                        <c:v>0.41435185185400769</c:v>
                      </c:pt>
                      <c:pt idx="571" formatCode="[h]">
                        <c:v>0.41508101851650281</c:v>
                      </c:pt>
                      <c:pt idx="572" formatCode="[h]">
                        <c:v>0.41581018518627388</c:v>
                      </c:pt>
                      <c:pt idx="573" formatCode="[h]">
                        <c:v>0.41652777777926531</c:v>
                      </c:pt>
                      <c:pt idx="574" formatCode="[h]">
                        <c:v>0.41725694444176042</c:v>
                      </c:pt>
                      <c:pt idx="575" formatCode="[h]">
                        <c:v>0.4179861111115315</c:v>
                      </c:pt>
                      <c:pt idx="576" formatCode="[h]">
                        <c:v>0.41870370370452292</c:v>
                      </c:pt>
                      <c:pt idx="577" formatCode="[h]">
                        <c:v>0.41943287036701804</c:v>
                      </c:pt>
                      <c:pt idx="578" formatCode="[h]">
                        <c:v>0.42016203703678912</c:v>
                      </c:pt>
                      <c:pt idx="579" formatCode="[h]">
                        <c:v>0.42087962962978054</c:v>
                      </c:pt>
                      <c:pt idx="580" formatCode="[h]">
                        <c:v>0.42160879629227566</c:v>
                      </c:pt>
                      <c:pt idx="581" formatCode="[h]">
                        <c:v>0.42233796296204673</c:v>
                      </c:pt>
                      <c:pt idx="582" formatCode="[h]">
                        <c:v>0.42305555555503815</c:v>
                      </c:pt>
                      <c:pt idx="583" formatCode="[h]">
                        <c:v>0.42378472222480923</c:v>
                      </c:pt>
                      <c:pt idx="584" formatCode="[h]">
                        <c:v>0.42451388888730435</c:v>
                      </c:pt>
                      <c:pt idx="585" formatCode="[h]">
                        <c:v>0.42523148148029577</c:v>
                      </c:pt>
                      <c:pt idx="586" formatCode="[h]">
                        <c:v>0.42596064815006685</c:v>
                      </c:pt>
                      <c:pt idx="587" formatCode="[h]">
                        <c:v>0.42668981481256196</c:v>
                      </c:pt>
                      <c:pt idx="588" formatCode="[h]">
                        <c:v>0.42746527777489973</c:v>
                      </c:pt>
                      <c:pt idx="589" formatCode="[h]">
                        <c:v>0.42819444444467081</c:v>
                      </c:pt>
                      <c:pt idx="590" formatCode="[h]">
                        <c:v>0.42891203703766223</c:v>
                      </c:pt>
                      <c:pt idx="591" formatCode="[h]">
                        <c:v>0.42964120370015735</c:v>
                      </c:pt>
                      <c:pt idx="592" formatCode="[h]">
                        <c:v>0.43035879629314877</c:v>
                      </c:pt>
                      <c:pt idx="593" formatCode="[h]">
                        <c:v>0.43108796296291985</c:v>
                      </c:pt>
                      <c:pt idx="594" formatCode="[h]">
                        <c:v>0.43181712963269092</c:v>
                      </c:pt>
                      <c:pt idx="595" formatCode="[h]">
                        <c:v>0.43253472221840639</c:v>
                      </c:pt>
                      <c:pt idx="596" formatCode="[h]">
                        <c:v>0.43326388888817746</c:v>
                      </c:pt>
                      <c:pt idx="597" formatCode="[h]">
                        <c:v>0.43399305555794854</c:v>
                      </c:pt>
                      <c:pt idx="598" formatCode="[h]">
                        <c:v>0.43471064815093996</c:v>
                      </c:pt>
                      <c:pt idx="599" formatCode="[h]">
                        <c:v>0.43543981481343508</c:v>
                      </c:pt>
                      <c:pt idx="600" formatCode="[h]">
                        <c:v>0.43616898148320615</c:v>
                      </c:pt>
                      <c:pt idx="601" formatCode="[h]">
                        <c:v>0.43688657407619758</c:v>
                      </c:pt>
                      <c:pt idx="602" formatCode="[h]">
                        <c:v>0.43761574073869269</c:v>
                      </c:pt>
                      <c:pt idx="603" formatCode="[h]">
                        <c:v>0.43834490740846377</c:v>
                      </c:pt>
                      <c:pt idx="604" formatCode="[h]">
                        <c:v>0.43906250000145519</c:v>
                      </c:pt>
                      <c:pt idx="605" formatCode="[h]">
                        <c:v>0.43979166666395031</c:v>
                      </c:pt>
                      <c:pt idx="606" formatCode="[h]">
                        <c:v>0.44052083333372138</c:v>
                      </c:pt>
                      <c:pt idx="607" formatCode="[h]">
                        <c:v>0.44123842592671281</c:v>
                      </c:pt>
                      <c:pt idx="608" formatCode="[h]">
                        <c:v>0.44196759258920792</c:v>
                      </c:pt>
                      <c:pt idx="609" formatCode="[h]">
                        <c:v>0.44274305555154569</c:v>
                      </c:pt>
                      <c:pt idx="610" formatCode="[h]">
                        <c:v>0.44347222222131677</c:v>
                      </c:pt>
                      <c:pt idx="611" formatCode="[h]">
                        <c:v>0.44420138889108784</c:v>
                      </c:pt>
                      <c:pt idx="612" formatCode="[h]">
                        <c:v>0.44491898148407927</c:v>
                      </c:pt>
                      <c:pt idx="613" formatCode="[h]">
                        <c:v>0.44564814814657439</c:v>
                      </c:pt>
                      <c:pt idx="614" formatCode="[h]">
                        <c:v>0.44636574073956581</c:v>
                      </c:pt>
                      <c:pt idx="615" formatCode="[h]">
                        <c:v>0.44709490740933688</c:v>
                      </c:pt>
                      <c:pt idx="616" formatCode="[h]">
                        <c:v>0.447824074071832</c:v>
                      </c:pt>
                      <c:pt idx="617" formatCode="[h]">
                        <c:v>0.44854166666482342</c:v>
                      </c:pt>
                      <c:pt idx="618" formatCode="[h]">
                        <c:v>0.4492708333345945</c:v>
                      </c:pt>
                      <c:pt idx="619" formatCode="[h]">
                        <c:v>0.44999999999708962</c:v>
                      </c:pt>
                      <c:pt idx="620" formatCode="[h]">
                        <c:v>0.45071759259008104</c:v>
                      </c:pt>
                      <c:pt idx="621" formatCode="[h]">
                        <c:v>0.45144675925985212</c:v>
                      </c:pt>
                      <c:pt idx="622" formatCode="[h]">
                        <c:v>0.45217592592234723</c:v>
                      </c:pt>
                      <c:pt idx="623" formatCode="[h]">
                        <c:v>0.45289351851533866</c:v>
                      </c:pt>
                      <c:pt idx="624" formatCode="[h]">
                        <c:v>0.45362268518510973</c:v>
                      </c:pt>
                      <c:pt idx="625" formatCode="[h]">
                        <c:v>0.45435185185488081</c:v>
                      </c:pt>
                      <c:pt idx="626" formatCode="[h]">
                        <c:v>0.45506944444059627</c:v>
                      </c:pt>
                      <c:pt idx="627" formatCode="[h]">
                        <c:v>0.45579861111036735</c:v>
                      </c:pt>
                      <c:pt idx="628" formatCode="[h]">
                        <c:v>0.45652777778013842</c:v>
                      </c:pt>
                      <c:pt idx="629" formatCode="[h]">
                        <c:v>0.45724537037312984</c:v>
                      </c:pt>
                      <c:pt idx="630" formatCode="[h]">
                        <c:v>0.45797453703562496</c:v>
                      </c:pt>
                      <c:pt idx="631" formatCode="[h]">
                        <c:v>0.45870370370539604</c:v>
                      </c:pt>
                      <c:pt idx="632" formatCode="[h]">
                        <c:v>0.45942129629838746</c:v>
                      </c:pt>
                      <c:pt idx="633" formatCode="[h]">
                        <c:v>0.46015046296088258</c:v>
                      </c:pt>
                      <c:pt idx="634" formatCode="[h]">
                        <c:v>0.46087962963065365</c:v>
                      </c:pt>
                      <c:pt idx="635" formatCode="[h]">
                        <c:v>0.46159722222364508</c:v>
                      </c:pt>
                      <c:pt idx="636" formatCode="[h]">
                        <c:v>0.46232638888614019</c:v>
                      </c:pt>
                      <c:pt idx="637" formatCode="[h]">
                        <c:v>0.46305555555591127</c:v>
                      </c:pt>
                      <c:pt idx="638" formatCode="[h]">
                        <c:v>0.46377314814890269</c:v>
                      </c:pt>
                      <c:pt idx="639" formatCode="[h]">
                        <c:v>0.46450231481139781</c:v>
                      </c:pt>
                      <c:pt idx="640" formatCode="[h]">
                        <c:v>0.46523148148116888</c:v>
                      </c:pt>
                      <c:pt idx="641" formatCode="[h]">
                        <c:v>0.46594907407416031</c:v>
                      </c:pt>
                      <c:pt idx="642" formatCode="[h]">
                        <c:v>0.46667824074393138</c:v>
                      </c:pt>
                      <c:pt idx="643" formatCode="[h]">
                        <c:v>0.4674074074064265</c:v>
                      </c:pt>
                      <c:pt idx="644" formatCode="[h]">
                        <c:v>0.46812499999941792</c:v>
                      </c:pt>
                      <c:pt idx="645" formatCode="[h]">
                        <c:v>0.46890046296175569</c:v>
                      </c:pt>
                      <c:pt idx="646" formatCode="[h]">
                        <c:v>0.46962962963152677</c:v>
                      </c:pt>
                      <c:pt idx="647" formatCode="[h]">
                        <c:v>0.47035879629402189</c:v>
                      </c:pt>
                      <c:pt idx="648" formatCode="[h]">
                        <c:v>0.47107638888701331</c:v>
                      </c:pt>
                      <c:pt idx="649" formatCode="[h]">
                        <c:v>0.47180555555678438</c:v>
                      </c:pt>
                      <c:pt idx="650" formatCode="[h]">
                        <c:v>0.4725347222192795</c:v>
                      </c:pt>
                      <c:pt idx="651" formatCode="[h]">
                        <c:v>0.47331018518161727</c:v>
                      </c:pt>
                      <c:pt idx="652" formatCode="[h]">
                        <c:v>0.47402777777460869</c:v>
                      </c:pt>
                      <c:pt idx="653" formatCode="[h]">
                        <c:v>0.47475694444437977</c:v>
                      </c:pt>
                      <c:pt idx="654" formatCode="[h]">
                        <c:v>0.47548611111415084</c:v>
                      </c:pt>
                      <c:pt idx="655" formatCode="[h]">
                        <c:v>0.47620370369986631</c:v>
                      </c:pt>
                      <c:pt idx="656" formatCode="[h]">
                        <c:v>0.47693287036963739</c:v>
                      </c:pt>
                      <c:pt idx="657" formatCode="[h]">
                        <c:v>0.47766203703940846</c:v>
                      </c:pt>
                      <c:pt idx="658" formatCode="[h]">
                        <c:v>0.47837962963239988</c:v>
                      </c:pt>
                      <c:pt idx="659" formatCode="[h]">
                        <c:v>0.479108796294895</c:v>
                      </c:pt>
                      <c:pt idx="660" formatCode="[h]">
                        <c:v>0.47983796296466608</c:v>
                      </c:pt>
                      <c:pt idx="661" formatCode="[h]">
                        <c:v>0.4805555555576575</c:v>
                      </c:pt>
                      <c:pt idx="662" formatCode="[h]">
                        <c:v>0.48128472222015262</c:v>
                      </c:pt>
                      <c:pt idx="663" formatCode="[h]">
                        <c:v>0.48201388888992369</c:v>
                      </c:pt>
                      <c:pt idx="664" formatCode="[h]">
                        <c:v>0.48273148148291511</c:v>
                      </c:pt>
                      <c:pt idx="665" formatCode="[h]">
                        <c:v>0.48346064814541023</c:v>
                      </c:pt>
                      <c:pt idx="666" formatCode="[h]">
                        <c:v>0.48418981481518131</c:v>
                      </c:pt>
                      <c:pt idx="667" formatCode="[h]">
                        <c:v>0.48490740740817273</c:v>
                      </c:pt>
                      <c:pt idx="668" formatCode="[h]">
                        <c:v>0.48563657407066785</c:v>
                      </c:pt>
                      <c:pt idx="669" formatCode="[h]">
                        <c:v>0.48635416666365927</c:v>
                      </c:pt>
                      <c:pt idx="670" formatCode="[h]">
                        <c:v>0.48708333333343035</c:v>
                      </c:pt>
                      <c:pt idx="671" formatCode="[h]">
                        <c:v>0.48781250000320142</c:v>
                      </c:pt>
                      <c:pt idx="672" formatCode="[h]">
                        <c:v>0.48853009258891689</c:v>
                      </c:pt>
                      <c:pt idx="673" formatCode="[h]">
                        <c:v>0.48925925925868796</c:v>
                      </c:pt>
                      <c:pt idx="674" formatCode="[h]">
                        <c:v>0.48998842592845904</c:v>
                      </c:pt>
                      <c:pt idx="675" formatCode="[h]">
                        <c:v>0.49070601852145046</c:v>
                      </c:pt>
                      <c:pt idx="676" formatCode="[h]">
                        <c:v>0.49143518518394558</c:v>
                      </c:pt>
                      <c:pt idx="677" formatCode="[h]">
                        <c:v>0.49216435185371665</c:v>
                      </c:pt>
                      <c:pt idx="678" formatCode="[h]">
                        <c:v>0.49288194444670808</c:v>
                      </c:pt>
                      <c:pt idx="679" formatCode="[h]">
                        <c:v>0.49361111110920319</c:v>
                      </c:pt>
                      <c:pt idx="680" formatCode="[h]">
                        <c:v>0.49432870370219462</c:v>
                      </c:pt>
                      <c:pt idx="681" formatCode="[h]">
                        <c:v>0.49505787037196569</c:v>
                      </c:pt>
                      <c:pt idx="682" formatCode="[h]">
                        <c:v>0.49578703703446081</c:v>
                      </c:pt>
                      <c:pt idx="683" formatCode="[h]">
                        <c:v>0.49650462962745223</c:v>
                      </c:pt>
                      <c:pt idx="684" formatCode="[h]">
                        <c:v>0.49723379629722331</c:v>
                      </c:pt>
                      <c:pt idx="685" formatCode="[h]">
                        <c:v>0.49796296295971842</c:v>
                      </c:pt>
                      <c:pt idx="686" formatCode="[h]">
                        <c:v>0.49868055555270985</c:v>
                      </c:pt>
                      <c:pt idx="687" formatCode="[h]">
                        <c:v>0.49940972222248092</c:v>
                      </c:pt>
                      <c:pt idx="688" formatCode="[h]">
                        <c:v>0.50012731481547235</c:v>
                      </c:pt>
                      <c:pt idx="689" formatCode="[h]">
                        <c:v>0.50085648147796746</c:v>
                      </c:pt>
                      <c:pt idx="690" formatCode="[h]">
                        <c:v>0.50158564814773854</c:v>
                      </c:pt>
                      <c:pt idx="691" formatCode="[h]">
                        <c:v>0.50230324074072996</c:v>
                      </c:pt>
                      <c:pt idx="692" formatCode="[h]">
                        <c:v>0.50303240741050104</c:v>
                      </c:pt>
                      <c:pt idx="693" formatCode="[h]">
                        <c:v>0.50376157407299615</c:v>
                      </c:pt>
                      <c:pt idx="694" formatCode="[h]">
                        <c:v>0.50447916666598758</c:v>
                      </c:pt>
                      <c:pt idx="695" formatCode="[h]">
                        <c:v>0.50520833333575865</c:v>
                      </c:pt>
                      <c:pt idx="696" formatCode="[h]">
                        <c:v>0.50593749999825377</c:v>
                      </c:pt>
                      <c:pt idx="697" formatCode="[h]">
                        <c:v>0.50665509259124519</c:v>
                      </c:pt>
                      <c:pt idx="698" formatCode="[h]">
                        <c:v>0.50738425926101627</c:v>
                      </c:pt>
                      <c:pt idx="699" formatCode="[h]">
                        <c:v>0.50811342592351139</c:v>
                      </c:pt>
                      <c:pt idx="700" formatCode="[h]">
                        <c:v>0.50883101851650281</c:v>
                      </c:pt>
                      <c:pt idx="701" formatCode="[h]">
                        <c:v>0.50956018518627388</c:v>
                      </c:pt>
                      <c:pt idx="702" formatCode="[h]">
                        <c:v>0.510289351848769</c:v>
                      </c:pt>
                      <c:pt idx="703" formatCode="[h]">
                        <c:v>0.51100694444176042</c:v>
                      </c:pt>
                      <c:pt idx="704" formatCode="[h]">
                        <c:v>0.5117361111115315</c:v>
                      </c:pt>
                      <c:pt idx="705" formatCode="[h]">
                        <c:v>0.51246527777402662</c:v>
                      </c:pt>
                      <c:pt idx="706" formatCode="[h]">
                        <c:v>0.51318287036701804</c:v>
                      </c:pt>
                      <c:pt idx="707" formatCode="[h]">
                        <c:v>0.51391203703678912</c:v>
                      </c:pt>
                      <c:pt idx="708" formatCode="[h]">
                        <c:v>0.51464120370656019</c:v>
                      </c:pt>
                      <c:pt idx="709" formatCode="[h]">
                        <c:v>0.51535879629227566</c:v>
                      </c:pt>
                      <c:pt idx="710" formatCode="[h]">
                        <c:v>0.51608796296204673</c:v>
                      </c:pt>
                      <c:pt idx="711" formatCode="[h]">
                        <c:v>0.51681712963181781</c:v>
                      </c:pt>
                      <c:pt idx="712" formatCode="[h]">
                        <c:v>0.51753472222480923</c:v>
                      </c:pt>
                      <c:pt idx="713" formatCode="[h]">
                        <c:v>0.51826388888730435</c:v>
                      </c:pt>
                      <c:pt idx="714" formatCode="[h]">
                        <c:v>0.51899305555707542</c:v>
                      </c:pt>
                      <c:pt idx="715" formatCode="[h]">
                        <c:v>0.51971064815006685</c:v>
                      </c:pt>
                      <c:pt idx="716" formatCode="[h]">
                        <c:v>0.52043981481256196</c:v>
                      </c:pt>
                      <c:pt idx="717" formatCode="[h]">
                        <c:v>0.52116898148233304</c:v>
                      </c:pt>
                      <c:pt idx="718" formatCode="[h]">
                        <c:v>0.52188657407532446</c:v>
                      </c:pt>
                      <c:pt idx="719" formatCode="[h]">
                        <c:v>0.52261574073781958</c:v>
                      </c:pt>
                      <c:pt idx="720" formatCode="[h]">
                        <c:v>0.52334490740759065</c:v>
                      </c:pt>
                      <c:pt idx="721" formatCode="[h]">
                        <c:v>0.52406250000058208</c:v>
                      </c:pt>
                      <c:pt idx="722" formatCode="[h]">
                        <c:v>0.52479166666307719</c:v>
                      </c:pt>
                      <c:pt idx="723" formatCode="[h]">
                        <c:v>0.52552083333284827</c:v>
                      </c:pt>
                      <c:pt idx="724" formatCode="[h]">
                        <c:v>0.52623842592583969</c:v>
                      </c:pt>
                      <c:pt idx="725" formatCode="[h]">
                        <c:v>0.52696759259561077</c:v>
                      </c:pt>
                      <c:pt idx="726" formatCode="[h]">
                        <c:v>0.52769675925810589</c:v>
                      </c:pt>
                      <c:pt idx="727" formatCode="[h]">
                        <c:v>0.52841435185109731</c:v>
                      </c:pt>
                      <c:pt idx="728" formatCode="[h]">
                        <c:v>0.52914351852086838</c:v>
                      </c:pt>
                      <c:pt idx="729" formatCode="[h]">
                        <c:v>0.52986111111385981</c:v>
                      </c:pt>
                      <c:pt idx="730" formatCode="[h]">
                        <c:v>0.53059027777635492</c:v>
                      </c:pt>
                      <c:pt idx="731" formatCode="[h]">
                        <c:v>0.531319444446126</c:v>
                      </c:pt>
                      <c:pt idx="732" formatCode="[h]">
                        <c:v>0.53203703703911742</c:v>
                      </c:pt>
                      <c:pt idx="733" formatCode="[h]">
                        <c:v>0.53276620370161254</c:v>
                      </c:pt>
                      <c:pt idx="734" formatCode="[h]">
                        <c:v>0.53349537037138361</c:v>
                      </c:pt>
                      <c:pt idx="735" formatCode="[h]">
                        <c:v>0.53421296296437504</c:v>
                      </c:pt>
                      <c:pt idx="736" formatCode="[h]">
                        <c:v>0.53494212962687016</c:v>
                      </c:pt>
                      <c:pt idx="737" formatCode="[h]">
                        <c:v>0.53567129629664123</c:v>
                      </c:pt>
                      <c:pt idx="738" formatCode="[h]">
                        <c:v>0.53638888888963265</c:v>
                      </c:pt>
                      <c:pt idx="739" formatCode="[h]">
                        <c:v>0.53711805555212777</c:v>
                      </c:pt>
                      <c:pt idx="740" formatCode="[h]">
                        <c:v>0.53784722222189885</c:v>
                      </c:pt>
                      <c:pt idx="741" formatCode="[h]">
                        <c:v>0.53856481481489027</c:v>
                      </c:pt>
                      <c:pt idx="742" formatCode="[h]">
                        <c:v>0.53929398148466134</c:v>
                      </c:pt>
                      <c:pt idx="743" formatCode="[h]">
                        <c:v>0.54002314814715646</c:v>
                      </c:pt>
                      <c:pt idx="744" formatCode="[h]">
                        <c:v>0.54074074074014788</c:v>
                      </c:pt>
                      <c:pt idx="745" formatCode="[h]">
                        <c:v>0.54146990740991896</c:v>
                      </c:pt>
                      <c:pt idx="746" formatCode="[h]">
                        <c:v>0.54219907407241408</c:v>
                      </c:pt>
                      <c:pt idx="747" formatCode="[h]">
                        <c:v>0.5429166666654055</c:v>
                      </c:pt>
                      <c:pt idx="748" formatCode="[h]">
                        <c:v>0.54364583333517658</c:v>
                      </c:pt>
                      <c:pt idx="749" formatCode="[h]">
                        <c:v>0.54437499999767169</c:v>
                      </c:pt>
                      <c:pt idx="750" formatCode="[h]">
                        <c:v>0.54509259259066312</c:v>
                      </c:pt>
                      <c:pt idx="751" formatCode="[h]">
                        <c:v>0.54582175926043419</c:v>
                      </c:pt>
                      <c:pt idx="752" formatCode="[h]">
                        <c:v>0.54659722222277196</c:v>
                      </c:pt>
                      <c:pt idx="753" formatCode="[h]">
                        <c:v>0.54732638888526708</c:v>
                      </c:pt>
                      <c:pt idx="754" formatCode="[h]">
                        <c:v>0.5480439814782585</c:v>
                      </c:pt>
                      <c:pt idx="755" formatCode="[h]">
                        <c:v>0.54877314814802958</c:v>
                      </c:pt>
                      <c:pt idx="756" formatCode="[h]">
                        <c:v>0.54950231481780065</c:v>
                      </c:pt>
                      <c:pt idx="757" formatCode="[h]">
                        <c:v>0.55021990740351612</c:v>
                      </c:pt>
                      <c:pt idx="758" formatCode="[h]">
                        <c:v>0.55094907407328719</c:v>
                      </c:pt>
                      <c:pt idx="759" formatCode="[h]">
                        <c:v>0.55167824074305827</c:v>
                      </c:pt>
                      <c:pt idx="760" formatCode="[h]">
                        <c:v>0.55239583333604969</c:v>
                      </c:pt>
                      <c:pt idx="761" formatCode="[h]">
                        <c:v>0.55312499999854481</c:v>
                      </c:pt>
                      <c:pt idx="762" formatCode="[h]">
                        <c:v>0.55385416666831588</c:v>
                      </c:pt>
                      <c:pt idx="763" formatCode="[h]">
                        <c:v>0.55457175926130731</c:v>
                      </c:pt>
                      <c:pt idx="764" formatCode="[h]">
                        <c:v>0.55530092592380242</c:v>
                      </c:pt>
                      <c:pt idx="765" formatCode="[h]">
                        <c:v>0.5560300925935735</c:v>
                      </c:pt>
                      <c:pt idx="766" formatCode="[h]">
                        <c:v>0.55674768518656492</c:v>
                      </c:pt>
                      <c:pt idx="767" formatCode="[h]">
                        <c:v>0.55747685184906004</c:v>
                      </c:pt>
                      <c:pt idx="768" formatCode="[h]">
                        <c:v>0.55820601851883112</c:v>
                      </c:pt>
                      <c:pt idx="769" formatCode="[h]">
                        <c:v>0.55892361111182254</c:v>
                      </c:pt>
                      <c:pt idx="770" formatCode="[h]">
                        <c:v>0.55965277777431766</c:v>
                      </c:pt>
                      <c:pt idx="771" formatCode="[h]">
                        <c:v>0.56037037036730908</c:v>
                      </c:pt>
                      <c:pt idx="772" formatCode="[h]">
                        <c:v>0.56109953703708015</c:v>
                      </c:pt>
                      <c:pt idx="773" formatCode="[h]">
                        <c:v>0.56182870370685123</c:v>
                      </c:pt>
                      <c:pt idx="774" formatCode="[h]">
                        <c:v>0.56254629629256669</c:v>
                      </c:pt>
                      <c:pt idx="775" formatCode="[h]">
                        <c:v>0.56327546296233777</c:v>
                      </c:pt>
                      <c:pt idx="776" formatCode="[h]">
                        <c:v>0.56400462963210884</c:v>
                      </c:pt>
                      <c:pt idx="777" formatCode="[h]">
                        <c:v>0.56472222222510027</c:v>
                      </c:pt>
                      <c:pt idx="778" formatCode="[h]">
                        <c:v>0.56545138888759539</c:v>
                      </c:pt>
                      <c:pt idx="779" formatCode="[h]">
                        <c:v>0.56618055555736646</c:v>
                      </c:pt>
                      <c:pt idx="780" formatCode="[h]">
                        <c:v>0.56689814815035788</c:v>
                      </c:pt>
                      <c:pt idx="781" formatCode="[h]">
                        <c:v>0.567627314812853</c:v>
                      </c:pt>
                      <c:pt idx="782" formatCode="[h]">
                        <c:v>0.56835648148262408</c:v>
                      </c:pt>
                      <c:pt idx="783" formatCode="[h]">
                        <c:v>0.5690740740756155</c:v>
                      </c:pt>
                      <c:pt idx="784" formatCode="[h]">
                        <c:v>0.56980324073811062</c:v>
                      </c:pt>
                      <c:pt idx="785" formatCode="[h]">
                        <c:v>0.57053240740788169</c:v>
                      </c:pt>
                      <c:pt idx="786" formatCode="[h]">
                        <c:v>0.57125000000087311</c:v>
                      </c:pt>
                      <c:pt idx="787" formatCode="[h]">
                        <c:v>0.57197916666336823</c:v>
                      </c:pt>
                      <c:pt idx="788" formatCode="[h]">
                        <c:v>0.57270833333313931</c:v>
                      </c:pt>
                      <c:pt idx="789" formatCode="[h]">
                        <c:v>0.57342592592613073</c:v>
                      </c:pt>
                      <c:pt idx="790" formatCode="[h]">
                        <c:v>0.57415509258862585</c:v>
                      </c:pt>
                      <c:pt idx="791" formatCode="[h]">
                        <c:v>0.57488425925839692</c:v>
                      </c:pt>
                      <c:pt idx="792" formatCode="[h]">
                        <c:v>0.57560185185138835</c:v>
                      </c:pt>
                      <c:pt idx="793" formatCode="[h]">
                        <c:v>0.57633101852115942</c:v>
                      </c:pt>
                      <c:pt idx="794" formatCode="[h]">
                        <c:v>0.57706018518365454</c:v>
                      </c:pt>
                      <c:pt idx="795" formatCode="[h]">
                        <c:v>0.57777777777664596</c:v>
                      </c:pt>
                      <c:pt idx="796" formatCode="[h]">
                        <c:v>0.57850694444641704</c:v>
                      </c:pt>
                      <c:pt idx="797" formatCode="[h]">
                        <c:v>0.57922453703940846</c:v>
                      </c:pt>
                      <c:pt idx="798" formatCode="[h]">
                        <c:v>0.57995370370190358</c:v>
                      </c:pt>
                      <c:pt idx="799" formatCode="[h]">
                        <c:v>0.58068287037167465</c:v>
                      </c:pt>
                      <c:pt idx="800" formatCode="[h]">
                        <c:v>0.58140046296466608</c:v>
                      </c:pt>
                      <c:pt idx="801" formatCode="[h]">
                        <c:v>0.58212962962716119</c:v>
                      </c:pt>
                      <c:pt idx="802" formatCode="[h]">
                        <c:v>0.58285879629693227</c:v>
                      </c:pt>
                      <c:pt idx="803" formatCode="[h]">
                        <c:v>0.58357638888992369</c:v>
                      </c:pt>
                      <c:pt idx="804" formatCode="[h]">
                        <c:v>0.58430555555241881</c:v>
                      </c:pt>
                      <c:pt idx="805" formatCode="[h]">
                        <c:v>0.58503472222218988</c:v>
                      </c:pt>
                      <c:pt idx="806" formatCode="[h]">
                        <c:v>0.58575231481518131</c:v>
                      </c:pt>
                      <c:pt idx="807" formatCode="[h]">
                        <c:v>0.58648148147767643</c:v>
                      </c:pt>
                      <c:pt idx="808" formatCode="[h]">
                        <c:v>0.58725694444729015</c:v>
                      </c:pt>
                      <c:pt idx="809" formatCode="[h]">
                        <c:v>0.58798611110978527</c:v>
                      </c:pt>
                      <c:pt idx="810" formatCode="[h]">
                        <c:v>0.58871527777955635</c:v>
                      </c:pt>
                      <c:pt idx="811" formatCode="[h]">
                        <c:v>0.58943287037254777</c:v>
                      </c:pt>
                      <c:pt idx="812" formatCode="[h]">
                        <c:v>0.59016203703504289</c:v>
                      </c:pt>
                      <c:pt idx="813" formatCode="[h]">
                        <c:v>0.59087962962803431</c:v>
                      </c:pt>
                      <c:pt idx="814" formatCode="[h]">
                        <c:v>0.59160879629780538</c:v>
                      </c:pt>
                      <c:pt idx="815" formatCode="[h]">
                        <c:v>0.5923379629603005</c:v>
                      </c:pt>
                      <c:pt idx="816" formatCode="[h]">
                        <c:v>0.59305555555329192</c:v>
                      </c:pt>
                      <c:pt idx="817" formatCode="[h]">
                        <c:v>0.593784722223063</c:v>
                      </c:pt>
                      <c:pt idx="818" formatCode="[h]">
                        <c:v>0.59451388888555812</c:v>
                      </c:pt>
                      <c:pt idx="819" formatCode="[h]">
                        <c:v>0.59523148147854954</c:v>
                      </c:pt>
                      <c:pt idx="820" formatCode="[h]">
                        <c:v>0.59596064814832062</c:v>
                      </c:pt>
                      <c:pt idx="821" formatCode="[h]">
                        <c:v>0.59668981481081573</c:v>
                      </c:pt>
                      <c:pt idx="822" formatCode="[h]">
                        <c:v>0.59740740740380716</c:v>
                      </c:pt>
                      <c:pt idx="823" formatCode="[h]">
                        <c:v>0.59813657407357823</c:v>
                      </c:pt>
                      <c:pt idx="824" formatCode="[h]">
                        <c:v>0.59886574074334931</c:v>
                      </c:pt>
                      <c:pt idx="825" formatCode="[h]">
                        <c:v>0.59958333333634073</c:v>
                      </c:pt>
                      <c:pt idx="826" formatCode="[h]">
                        <c:v>0.60031249999883585</c:v>
                      </c:pt>
                      <c:pt idx="827" formatCode="[h]">
                        <c:v>0.60104166666860692</c:v>
                      </c:pt>
                      <c:pt idx="828" formatCode="[h]">
                        <c:v>0.60175925926159834</c:v>
                      </c:pt>
                      <c:pt idx="829" formatCode="[h]">
                        <c:v>0.60248842592409346</c:v>
                      </c:pt>
                      <c:pt idx="830" formatCode="[h]">
                        <c:v>0.60321759259386454</c:v>
                      </c:pt>
                      <c:pt idx="831" formatCode="[h]">
                        <c:v>0.60393518518685596</c:v>
                      </c:pt>
                      <c:pt idx="832" formatCode="[h]">
                        <c:v>0.60466435184935108</c:v>
                      </c:pt>
                      <c:pt idx="833" formatCode="[h]">
                        <c:v>0.6053819444423425</c:v>
                      </c:pt>
                      <c:pt idx="834" formatCode="[h]">
                        <c:v>0.60611111111211358</c:v>
                      </c:pt>
                      <c:pt idx="835" formatCode="[h]">
                        <c:v>0.60684027777460869</c:v>
                      </c:pt>
                      <c:pt idx="836" formatCode="[h]">
                        <c:v>0.60755787036760012</c:v>
                      </c:pt>
                      <c:pt idx="837" formatCode="[h]">
                        <c:v>0.60828703703737119</c:v>
                      </c:pt>
                      <c:pt idx="838" formatCode="[h]">
                        <c:v>0.60901620369986631</c:v>
                      </c:pt>
                      <c:pt idx="839" formatCode="[h]">
                        <c:v>0.60973379629285773</c:v>
                      </c:pt>
                      <c:pt idx="840" formatCode="[h]">
                        <c:v>0.61046296296262881</c:v>
                      </c:pt>
                      <c:pt idx="841" formatCode="[h]">
                        <c:v>0.61119212963239988</c:v>
                      </c:pt>
                      <c:pt idx="842" formatCode="[h]">
                        <c:v>0.61190972222539131</c:v>
                      </c:pt>
                      <c:pt idx="843" formatCode="[h]">
                        <c:v>0.61263888888788642</c:v>
                      </c:pt>
                      <c:pt idx="844" formatCode="[h]">
                        <c:v>0.6133680555576575</c:v>
                      </c:pt>
                      <c:pt idx="845" formatCode="[h]">
                        <c:v>0.61408564815064892</c:v>
                      </c:pt>
                      <c:pt idx="846" formatCode="[h]">
                        <c:v>0.61481481481314404</c:v>
                      </c:pt>
                      <c:pt idx="847" formatCode="[h]">
                        <c:v>0.61553240740613546</c:v>
                      </c:pt>
                      <c:pt idx="848" formatCode="[h]">
                        <c:v>0.61626157407590654</c:v>
                      </c:pt>
                      <c:pt idx="849" formatCode="[h]">
                        <c:v>0.61699074073840166</c:v>
                      </c:pt>
                      <c:pt idx="850" formatCode="[h]">
                        <c:v>0.61770833333139308</c:v>
                      </c:pt>
                      <c:pt idx="851" formatCode="[h]">
                        <c:v>0.61843750000116415</c:v>
                      </c:pt>
                      <c:pt idx="852" formatCode="[h]">
                        <c:v>0.61916666666365927</c:v>
                      </c:pt>
                      <c:pt idx="853" formatCode="[h]">
                        <c:v>0.61988425925665069</c:v>
                      </c:pt>
                      <c:pt idx="854" formatCode="[h]">
                        <c:v>0.62061342592642177</c:v>
                      </c:pt>
                      <c:pt idx="855" formatCode="[h]">
                        <c:v>0.62134259258891689</c:v>
                      </c:pt>
                      <c:pt idx="856" formatCode="[h]">
                        <c:v>0.62206018518190831</c:v>
                      </c:pt>
                      <c:pt idx="857" formatCode="[h]">
                        <c:v>0.62278935185167938</c:v>
                      </c:pt>
                      <c:pt idx="858" formatCode="[h]">
                        <c:v>0.62350694444467081</c:v>
                      </c:pt>
                      <c:pt idx="859" formatCode="[h]">
                        <c:v>0.62423611110716593</c:v>
                      </c:pt>
                      <c:pt idx="860" formatCode="[h]">
                        <c:v>0.624965277776937</c:v>
                      </c:pt>
                      <c:pt idx="861" formatCode="[h]">
                        <c:v>0.62568287036992842</c:v>
                      </c:pt>
                      <c:pt idx="862" formatCode="[h]">
                        <c:v>0.6264120370396995</c:v>
                      </c:pt>
                      <c:pt idx="863" formatCode="[h]">
                        <c:v>0.62714120370219462</c:v>
                      </c:pt>
                      <c:pt idx="864" formatCode="[h]">
                        <c:v>0.62785879629518604</c:v>
                      </c:pt>
                      <c:pt idx="865" formatCode="[h]">
                        <c:v>0.62858796296495711</c:v>
                      </c:pt>
                      <c:pt idx="866" formatCode="[h]">
                        <c:v>0.62931712962745223</c:v>
                      </c:pt>
                      <c:pt idx="867" formatCode="[h]">
                        <c:v>0.63003472222044365</c:v>
                      </c:pt>
                      <c:pt idx="868" formatCode="[h]">
                        <c:v>0.63076388889021473</c:v>
                      </c:pt>
                      <c:pt idx="869" formatCode="[h]">
                        <c:v>0.63149305555270985</c:v>
                      </c:pt>
                      <c:pt idx="870" formatCode="[h]">
                        <c:v>0.63221064814570127</c:v>
                      </c:pt>
                      <c:pt idx="871" formatCode="[h]">
                        <c:v>0.63293981481547235</c:v>
                      </c:pt>
                      <c:pt idx="872" formatCode="[h]">
                        <c:v>0.63366898147796746</c:v>
                      </c:pt>
                      <c:pt idx="873" formatCode="[h]">
                        <c:v>0.63438657407095889</c:v>
                      </c:pt>
                      <c:pt idx="874" formatCode="[h]">
                        <c:v>0.63511574074072996</c:v>
                      </c:pt>
                      <c:pt idx="875" formatCode="[h]">
                        <c:v>0.63584490741050104</c:v>
                      </c:pt>
                      <c:pt idx="876" formatCode="[h]">
                        <c:v>0.6365624999962165</c:v>
                      </c:pt>
                      <c:pt idx="877" formatCode="[h]">
                        <c:v>0.63729166666598758</c:v>
                      </c:pt>
                      <c:pt idx="878" formatCode="[h]">
                        <c:v>0.63802083333575865</c:v>
                      </c:pt>
                      <c:pt idx="879" formatCode="[h]">
                        <c:v>0.63873842592875008</c:v>
                      </c:pt>
                      <c:pt idx="880" formatCode="[h]">
                        <c:v>0.63946759259124519</c:v>
                      </c:pt>
                      <c:pt idx="881" formatCode="[h]">
                        <c:v>0.64018518518423662</c:v>
                      </c:pt>
                      <c:pt idx="882" formatCode="[h]">
                        <c:v>0.64091435185400769</c:v>
                      </c:pt>
                      <c:pt idx="883" formatCode="[h]">
                        <c:v>0.64164351851650281</c:v>
                      </c:pt>
                      <c:pt idx="884" formatCode="[h]">
                        <c:v>0.64236111110949423</c:v>
                      </c:pt>
                      <c:pt idx="885" formatCode="[h]">
                        <c:v>0.64309027777926531</c:v>
                      </c:pt>
                      <c:pt idx="886" formatCode="[h]">
                        <c:v>0.64381944444176042</c:v>
                      </c:pt>
                      <c:pt idx="887" formatCode="[h]">
                        <c:v>0.64453703703475185</c:v>
                      </c:pt>
                      <c:pt idx="888" formatCode="[h]">
                        <c:v>0.64526620370452292</c:v>
                      </c:pt>
                      <c:pt idx="889" formatCode="[h]">
                        <c:v>0.64599537036701804</c:v>
                      </c:pt>
                      <c:pt idx="890" formatCode="[h]">
                        <c:v>0.64671296296000946</c:v>
                      </c:pt>
                      <c:pt idx="891" formatCode="[h]">
                        <c:v>0.64744212962978054</c:v>
                      </c:pt>
                      <c:pt idx="892" formatCode="[h]">
                        <c:v>0.64817129629227566</c:v>
                      </c:pt>
                      <c:pt idx="893" formatCode="[h]">
                        <c:v>0.64888888888526708</c:v>
                      </c:pt>
                      <c:pt idx="894" formatCode="[h]">
                        <c:v>0.64961805555503815</c:v>
                      </c:pt>
                      <c:pt idx="895" formatCode="[h]">
                        <c:v>0.65033564814802958</c:v>
                      </c:pt>
                      <c:pt idx="896" formatCode="[h]">
                        <c:v>0.65106481481780065</c:v>
                      </c:pt>
                      <c:pt idx="897" formatCode="[h]">
                        <c:v>0.65179398148029577</c:v>
                      </c:pt>
                      <c:pt idx="898" formatCode="[h]">
                        <c:v>0.65251157407328719</c:v>
                      </c:pt>
                      <c:pt idx="899" formatCode="[h]">
                        <c:v>0.65324074074305827</c:v>
                      </c:pt>
                      <c:pt idx="900" formatCode="[h]">
                        <c:v>0.65396990740555339</c:v>
                      </c:pt>
                      <c:pt idx="901" formatCode="[h]">
                        <c:v>0.65468749999854481</c:v>
                      </c:pt>
                      <c:pt idx="902" formatCode="[h]">
                        <c:v>0.65541666666831588</c:v>
                      </c:pt>
                      <c:pt idx="903" formatCode="[h]">
                        <c:v>0.656145833330811</c:v>
                      </c:pt>
                      <c:pt idx="904" formatCode="[h]">
                        <c:v>0.65686342592380242</c:v>
                      </c:pt>
                      <c:pt idx="905" formatCode="[h]">
                        <c:v>0.6575925925935735</c:v>
                      </c:pt>
                      <c:pt idx="906" formatCode="[h]">
                        <c:v>0.65832175925606862</c:v>
                      </c:pt>
                      <c:pt idx="907" formatCode="[h]">
                        <c:v>0.65903935184906004</c:v>
                      </c:pt>
                      <c:pt idx="908" formatCode="[h]">
                        <c:v>0.65976851851883112</c:v>
                      </c:pt>
                      <c:pt idx="909" formatCode="[h]">
                        <c:v>0.66049768518132623</c:v>
                      </c:pt>
                      <c:pt idx="910" formatCode="[h]">
                        <c:v>0.66121527777431766</c:v>
                      </c:pt>
                      <c:pt idx="911" formatCode="[h]">
                        <c:v>0.66194444444408873</c:v>
                      </c:pt>
                      <c:pt idx="912" formatCode="[h]">
                        <c:v>0.66266203703708015</c:v>
                      </c:pt>
                      <c:pt idx="913" formatCode="[h]">
                        <c:v>0.66339120370685123</c:v>
                      </c:pt>
                      <c:pt idx="914" formatCode="[h]">
                        <c:v>0.66412037036934635</c:v>
                      </c:pt>
                      <c:pt idx="915" formatCode="[h]">
                        <c:v>0.66483796296233777</c:v>
                      </c:pt>
                      <c:pt idx="916" formatCode="[h]">
                        <c:v>0.66556712963210884</c:v>
                      </c:pt>
                      <c:pt idx="917" formatCode="[h]">
                        <c:v>0.66629629629460396</c:v>
                      </c:pt>
                      <c:pt idx="918" formatCode="[h]">
                        <c:v>0.66701388888759539</c:v>
                      </c:pt>
                      <c:pt idx="919" formatCode="[h]">
                        <c:v>0.66774305555736646</c:v>
                      </c:pt>
                      <c:pt idx="920" formatCode="[h]">
                        <c:v>0.66847222221986158</c:v>
                      </c:pt>
                      <c:pt idx="921" formatCode="[h]">
                        <c:v>0.669189814812853</c:v>
                      </c:pt>
                      <c:pt idx="922" formatCode="[h]">
                        <c:v>0.66991898148262408</c:v>
                      </c:pt>
                      <c:pt idx="923" formatCode="[h]">
                        <c:v>0.67064814814511919</c:v>
                      </c:pt>
                      <c:pt idx="924" formatCode="[h]">
                        <c:v>0.67136574073811062</c:v>
                      </c:pt>
                      <c:pt idx="925" formatCode="[h]">
                        <c:v>0.67209490740788169</c:v>
                      </c:pt>
                      <c:pt idx="926" formatCode="[h]">
                        <c:v>0.67282407407037681</c:v>
                      </c:pt>
                      <c:pt idx="927" formatCode="[h]">
                        <c:v>0.67354166666336823</c:v>
                      </c:pt>
                      <c:pt idx="928" formatCode="[h]">
                        <c:v>0.67427083333313931</c:v>
                      </c:pt>
                      <c:pt idx="929" formatCode="[h]">
                        <c:v>0.67498842592613073</c:v>
                      </c:pt>
                      <c:pt idx="930" formatCode="[h]">
                        <c:v>0.67571759258862585</c:v>
                      </c:pt>
                      <c:pt idx="931" formatCode="[h]">
                        <c:v>0.67644675925839692</c:v>
                      </c:pt>
                      <c:pt idx="932" formatCode="[h]">
                        <c:v>0.67716435185138835</c:v>
                      </c:pt>
                      <c:pt idx="933" formatCode="[h]">
                        <c:v>0.67789351852115942</c:v>
                      </c:pt>
                      <c:pt idx="934" formatCode="[h]">
                        <c:v>0.67862268518365454</c:v>
                      </c:pt>
                      <c:pt idx="935" formatCode="[h]">
                        <c:v>0.67934027777664596</c:v>
                      </c:pt>
                      <c:pt idx="936" formatCode="[h]">
                        <c:v>0.68006944444641704</c:v>
                      </c:pt>
                      <c:pt idx="937" formatCode="[h]">
                        <c:v>0.68079861110891216</c:v>
                      </c:pt>
                      <c:pt idx="938" formatCode="[h]">
                        <c:v>0.68151620370190358</c:v>
                      </c:pt>
                      <c:pt idx="939" formatCode="[h]">
                        <c:v>0.68224537037167465</c:v>
                      </c:pt>
                      <c:pt idx="940" formatCode="[h]">
                        <c:v>0.68297453703416977</c:v>
                      </c:pt>
                      <c:pt idx="941" formatCode="[h]">
                        <c:v>0.68369212962716119</c:v>
                      </c:pt>
                      <c:pt idx="942" formatCode="[h]">
                        <c:v>0.68442129629693227</c:v>
                      </c:pt>
                      <c:pt idx="943" formatCode="[h]">
                        <c:v>0.68515046295942739</c:v>
                      </c:pt>
                      <c:pt idx="944" formatCode="[h]">
                        <c:v>0.68586805555241881</c:v>
                      </c:pt>
                      <c:pt idx="945" formatCode="[h]">
                        <c:v>0.68659722222218988</c:v>
                      </c:pt>
                      <c:pt idx="946" formatCode="[h]">
                        <c:v>0.68731481481518131</c:v>
                      </c:pt>
                      <c:pt idx="947" formatCode="[h]">
                        <c:v>0.68804398147767643</c:v>
                      </c:pt>
                      <c:pt idx="948" formatCode="[h]">
                        <c:v>0.6887731481474475</c:v>
                      </c:pt>
                      <c:pt idx="949" formatCode="[h]">
                        <c:v>0.68949074074043892</c:v>
                      </c:pt>
                      <c:pt idx="950" formatCode="[h]">
                        <c:v>0.69021990741021</c:v>
                      </c:pt>
                      <c:pt idx="951" formatCode="[h]">
                        <c:v>0.69094907407270512</c:v>
                      </c:pt>
                      <c:pt idx="952" formatCode="[h]">
                        <c:v>0.69166666666569654</c:v>
                      </c:pt>
                      <c:pt idx="953" formatCode="[h]">
                        <c:v>0.69239583333546761</c:v>
                      </c:pt>
                      <c:pt idx="954" formatCode="[h]">
                        <c:v>0.69312499999796273</c:v>
                      </c:pt>
                      <c:pt idx="955" formatCode="[h]">
                        <c:v>0.69384259259095415</c:v>
                      </c:pt>
                      <c:pt idx="956" formatCode="[h]">
                        <c:v>0.69457175926072523</c:v>
                      </c:pt>
                      <c:pt idx="957" formatCode="[h]">
                        <c:v>0.69530092592322035</c:v>
                      </c:pt>
                      <c:pt idx="958" formatCode="[h]">
                        <c:v>0.69601851851621177</c:v>
                      </c:pt>
                      <c:pt idx="959" formatCode="[h]">
                        <c:v>0.69674768518598285</c:v>
                      </c:pt>
                      <c:pt idx="960" formatCode="[h]">
                        <c:v>0.69746527777897427</c:v>
                      </c:pt>
                      <c:pt idx="961" formatCode="[h]">
                        <c:v>0.69819444444146939</c:v>
                      </c:pt>
                      <c:pt idx="962" formatCode="[h]">
                        <c:v>0.69892361111124046</c:v>
                      </c:pt>
                      <c:pt idx="963" formatCode="[h]">
                        <c:v>0.69964120370423188</c:v>
                      </c:pt>
                      <c:pt idx="964" formatCode="[h]">
                        <c:v>0.700370370366727</c:v>
                      </c:pt>
                      <c:pt idx="965" formatCode="[h]">
                        <c:v>0.70109953703649808</c:v>
                      </c:pt>
                      <c:pt idx="966" formatCode="[h]">
                        <c:v>0.7018171296294895</c:v>
                      </c:pt>
                      <c:pt idx="967" formatCode="[h]">
                        <c:v>0.70254629629926058</c:v>
                      </c:pt>
                      <c:pt idx="968" formatCode="[h]">
                        <c:v>0.70327546296175569</c:v>
                      </c:pt>
                      <c:pt idx="969" formatCode="[h]">
                        <c:v>0.70399305555474712</c:v>
                      </c:pt>
                      <c:pt idx="970" formatCode="[h]">
                        <c:v>0.70472222222451819</c:v>
                      </c:pt>
                      <c:pt idx="971" formatCode="[h]">
                        <c:v>0.70545138888701331</c:v>
                      </c:pt>
                      <c:pt idx="972" formatCode="[h]">
                        <c:v>0.70616898148000473</c:v>
                      </c:pt>
                      <c:pt idx="973" formatCode="[h]">
                        <c:v>0.70689814814977581</c:v>
                      </c:pt>
                      <c:pt idx="974" formatCode="[h]">
                        <c:v>0.70762731481227092</c:v>
                      </c:pt>
                      <c:pt idx="975" formatCode="[h]">
                        <c:v>0.70834490740526235</c:v>
                      </c:pt>
                      <c:pt idx="976" formatCode="[h]">
                        <c:v>0.70907407407503342</c:v>
                      </c:pt>
                      <c:pt idx="977" formatCode="[h]">
                        <c:v>0.70980324073752854</c:v>
                      </c:pt>
                      <c:pt idx="978" formatCode="[h]">
                        <c:v>0.71052083333051996</c:v>
                      </c:pt>
                      <c:pt idx="979" formatCode="[h]">
                        <c:v>0.71125000000029104</c:v>
                      </c:pt>
                      <c:pt idx="980" formatCode="[h]">
                        <c:v>0.71197916666278616</c:v>
                      </c:pt>
                      <c:pt idx="981" formatCode="[h]">
                        <c:v>0.71269675925577758</c:v>
                      </c:pt>
                      <c:pt idx="982" formatCode="[h]">
                        <c:v>0.71342592592554865</c:v>
                      </c:pt>
                      <c:pt idx="983" formatCode="[h]">
                        <c:v>0.71415509259531973</c:v>
                      </c:pt>
                      <c:pt idx="984" formatCode="[h]">
                        <c:v>0.71487268518831115</c:v>
                      </c:pt>
                      <c:pt idx="985" formatCode="[h]">
                        <c:v>0.71560185185080627</c:v>
                      </c:pt>
                      <c:pt idx="986" formatCode="[h]">
                        <c:v>0.71631944444379769</c:v>
                      </c:pt>
                      <c:pt idx="987" formatCode="[h]">
                        <c:v>0.71704861111356877</c:v>
                      </c:pt>
                      <c:pt idx="988" formatCode="[h]">
                        <c:v>0.71777777777606389</c:v>
                      </c:pt>
                      <c:pt idx="989" formatCode="[h]">
                        <c:v>0.71849537036905531</c:v>
                      </c:pt>
                      <c:pt idx="990" formatCode="[h]">
                        <c:v>0.71922453703882638</c:v>
                      </c:pt>
                      <c:pt idx="991" formatCode="[h]">
                        <c:v>0.7199537037013215</c:v>
                      </c:pt>
                      <c:pt idx="992" formatCode="[h]">
                        <c:v>0.72067129629431292</c:v>
                      </c:pt>
                      <c:pt idx="993" formatCode="[h]">
                        <c:v>0.721400462964084</c:v>
                      </c:pt>
                      <c:pt idx="994" formatCode="[h]">
                        <c:v>0.72212962962657912</c:v>
                      </c:pt>
                      <c:pt idx="995" formatCode="[h]">
                        <c:v>0.72284722221957054</c:v>
                      </c:pt>
                      <c:pt idx="996" formatCode="[h]">
                        <c:v>0.72357638888934162</c:v>
                      </c:pt>
                      <c:pt idx="997" formatCode="[h]">
                        <c:v>0.72430555555183673</c:v>
                      </c:pt>
                      <c:pt idx="998" formatCode="[h]">
                        <c:v>0.72502314814482816</c:v>
                      </c:pt>
                      <c:pt idx="999" formatCode="[h]">
                        <c:v>0.72575231481459923</c:v>
                      </c:pt>
                      <c:pt idx="1000" formatCode="[h]">
                        <c:v>0.72648148148437031</c:v>
                      </c:pt>
                      <c:pt idx="1001" formatCode="[h]">
                        <c:v>0.72719907407008577</c:v>
                      </c:pt>
                      <c:pt idx="1002" formatCode="[h]">
                        <c:v>0.72792824073985685</c:v>
                      </c:pt>
                      <c:pt idx="1003" formatCode="[h]">
                        <c:v>0.72864583333284827</c:v>
                      </c:pt>
                      <c:pt idx="1004" formatCode="[h]">
                        <c:v>0.72937500000261934</c:v>
                      </c:pt>
                      <c:pt idx="1005" formatCode="[h]">
                        <c:v>0.73010416666511446</c:v>
                      </c:pt>
                      <c:pt idx="1006" formatCode="[h]">
                        <c:v>0.73082175925810589</c:v>
                      </c:pt>
                      <c:pt idx="1007" formatCode="[h]">
                        <c:v>0.73155092592787696</c:v>
                      </c:pt>
                      <c:pt idx="1008" formatCode="[h]">
                        <c:v>0.73228009259037208</c:v>
                      </c:pt>
                      <c:pt idx="1009" formatCode="[h]">
                        <c:v>0.7329976851833635</c:v>
                      </c:pt>
                      <c:pt idx="1010" formatCode="[h]">
                        <c:v>0.73372685185313458</c:v>
                      </c:pt>
                      <c:pt idx="1011" formatCode="[h]">
                        <c:v>0.73445601851562969</c:v>
                      </c:pt>
                      <c:pt idx="1012" formatCode="[h]">
                        <c:v>0.73517361110862112</c:v>
                      </c:pt>
                      <c:pt idx="1013" formatCode="[h]">
                        <c:v>0.73590277777839219</c:v>
                      </c:pt>
                      <c:pt idx="1014" formatCode="[h]">
                        <c:v>0.73663194444088731</c:v>
                      </c:pt>
                      <c:pt idx="1015" formatCode="[h]">
                        <c:v>0.73734953703387873</c:v>
                      </c:pt>
                      <c:pt idx="1016" formatCode="[h]">
                        <c:v>0.73807870370364981</c:v>
                      </c:pt>
                      <c:pt idx="1017" formatCode="[h]">
                        <c:v>0.73880787037342088</c:v>
                      </c:pt>
                      <c:pt idx="1018" formatCode="[h]">
                        <c:v>0.73952546295913635</c:v>
                      </c:pt>
                      <c:pt idx="1019" formatCode="[h]">
                        <c:v>0.74025462962890742</c:v>
                      </c:pt>
                      <c:pt idx="1020" formatCode="[h]">
                        <c:v>0.74097222222189885</c:v>
                      </c:pt>
                      <c:pt idx="1021" formatCode="[h]">
                        <c:v>0.74170138889166992</c:v>
                      </c:pt>
                      <c:pt idx="1022" formatCode="[h]">
                        <c:v>0.74243055555416504</c:v>
                      </c:pt>
                      <c:pt idx="1023" formatCode="[h]">
                        <c:v>0.74314814814715646</c:v>
                      </c:pt>
                      <c:pt idx="1024" formatCode="[h]">
                        <c:v>0.74387731481692754</c:v>
                      </c:pt>
                      <c:pt idx="1025" formatCode="[h]">
                        <c:v>0.74460648147942265</c:v>
                      </c:pt>
                      <c:pt idx="1026" formatCode="[h]">
                        <c:v>0.74532407407241408</c:v>
                      </c:pt>
                      <c:pt idx="1027" formatCode="[h]">
                        <c:v>0.74605324074218515</c:v>
                      </c:pt>
                      <c:pt idx="1028" formatCode="[h]">
                        <c:v>0.74677083333517658</c:v>
                      </c:pt>
                      <c:pt idx="1029" formatCode="[h]">
                        <c:v>0.74749999999767169</c:v>
                      </c:pt>
                      <c:pt idx="1030" formatCode="[h]">
                        <c:v>0.74822916666744277</c:v>
                      </c:pt>
                      <c:pt idx="1031" formatCode="[h]">
                        <c:v>0.74894675926043419</c:v>
                      </c:pt>
                      <c:pt idx="1032" formatCode="[h]">
                        <c:v>0.74967592592292931</c:v>
                      </c:pt>
                      <c:pt idx="1033" formatCode="[h]">
                        <c:v>0.75040509259270038</c:v>
                      </c:pt>
                      <c:pt idx="1034" formatCode="[h]">
                        <c:v>0.75112268518569181</c:v>
                      </c:pt>
                      <c:pt idx="1035" formatCode="[h]">
                        <c:v>0.75185185184818693</c:v>
                      </c:pt>
                      <c:pt idx="1036" formatCode="[h]">
                        <c:v>0.752581018517958</c:v>
                      </c:pt>
                      <c:pt idx="1037" formatCode="[h]">
                        <c:v>0.75329861111094942</c:v>
                      </c:pt>
                      <c:pt idx="1038" formatCode="[h]">
                        <c:v>0.7540277777807205</c:v>
                      </c:pt>
                      <c:pt idx="1039" formatCode="[h]">
                        <c:v>0.75474537036643596</c:v>
                      </c:pt>
                      <c:pt idx="1040" formatCode="[h]">
                        <c:v>0.75547453703620704</c:v>
                      </c:pt>
                      <c:pt idx="1041" formatCode="[h]">
                        <c:v>0.75620370370597811</c:v>
                      </c:pt>
                      <c:pt idx="1042" formatCode="[h]">
                        <c:v>0.75692129629896954</c:v>
                      </c:pt>
                      <c:pt idx="1043" formatCode="[h]">
                        <c:v>0.75765046296146465</c:v>
                      </c:pt>
                      <c:pt idx="1044" formatCode="[h]">
                        <c:v>0.75837962963123573</c:v>
                      </c:pt>
                      <c:pt idx="1045" formatCode="[h]">
                        <c:v>0.75909722222422715</c:v>
                      </c:pt>
                      <c:pt idx="1046" formatCode="[h]">
                        <c:v>0.75982638888672227</c:v>
                      </c:pt>
                      <c:pt idx="1047" formatCode="[h]">
                        <c:v>0.76054398147971369</c:v>
                      </c:pt>
                      <c:pt idx="1048" formatCode="[h]">
                        <c:v>0.76127314814948477</c:v>
                      </c:pt>
                      <c:pt idx="1049" formatCode="[h]">
                        <c:v>0.76200231481197989</c:v>
                      </c:pt>
                      <c:pt idx="1050" formatCode="[h]">
                        <c:v>0.76271990740497131</c:v>
                      </c:pt>
                      <c:pt idx="1051" formatCode="[h]">
                        <c:v>0.76344907407474238</c:v>
                      </c:pt>
                      <c:pt idx="1052" formatCode="[h]">
                        <c:v>0.7641782407372375</c:v>
                      </c:pt>
                      <c:pt idx="1053" formatCode="[h]">
                        <c:v>0.76489583333022892</c:v>
                      </c:pt>
                      <c:pt idx="1054" formatCode="[h]">
                        <c:v>0.765625</c:v>
                      </c:pt>
                      <c:pt idx="1055" formatCode="[h]">
                        <c:v>0.76635416666977108</c:v>
                      </c:pt>
                      <c:pt idx="1056" formatCode="[h]">
                        <c:v>0.76707175925548654</c:v>
                      </c:pt>
                      <c:pt idx="1057" formatCode="[h]">
                        <c:v>0.76780092592525762</c:v>
                      </c:pt>
                      <c:pt idx="1058" formatCode="[h]">
                        <c:v>0.76851851851824904</c:v>
                      </c:pt>
                      <c:pt idx="1059" formatCode="[h]">
                        <c:v>0.76924768518802011</c:v>
                      </c:pt>
                      <c:pt idx="1060" formatCode="[h]">
                        <c:v>0.76997685185051523</c:v>
                      </c:pt>
                      <c:pt idx="1061" formatCode="[h]">
                        <c:v>0.77069444444350665</c:v>
                      </c:pt>
                      <c:pt idx="1062" formatCode="[h]">
                        <c:v>0.77142361111327773</c:v>
                      </c:pt>
                      <c:pt idx="1063" formatCode="[h]">
                        <c:v>0.77215277777577285</c:v>
                      </c:pt>
                      <c:pt idx="1064" formatCode="[h]">
                        <c:v>0.77287037036876427</c:v>
                      </c:pt>
                      <c:pt idx="1065" formatCode="[h]">
                        <c:v>0.77359953703853535</c:v>
                      </c:pt>
                      <c:pt idx="1066" formatCode="[h]">
                        <c:v>0.77432870370103046</c:v>
                      </c:pt>
                      <c:pt idx="1067" formatCode="[h]">
                        <c:v>0.77504629629402189</c:v>
                      </c:pt>
                      <c:pt idx="1068" formatCode="[h]">
                        <c:v>0.77577546296379296</c:v>
                      </c:pt>
                      <c:pt idx="1069" formatCode="[h]">
                        <c:v>0.77649305555678438</c:v>
                      </c:pt>
                      <c:pt idx="1070" formatCode="[h]">
                        <c:v>0.7772222222192795</c:v>
                      </c:pt>
                      <c:pt idx="1071" formatCode="[h]">
                        <c:v>0.77795138888905058</c:v>
                      </c:pt>
                      <c:pt idx="1072" formatCode="[h]">
                        <c:v>0.778668981482042</c:v>
                      </c:pt>
                      <c:pt idx="1073" formatCode="[h]">
                        <c:v>0.77939814814453712</c:v>
                      </c:pt>
                      <c:pt idx="1074" formatCode="[h]">
                        <c:v>0.78012731481430819</c:v>
                      </c:pt>
                      <c:pt idx="1075" formatCode="[h]">
                        <c:v>0.78084490740729962</c:v>
                      </c:pt>
                      <c:pt idx="1076" formatCode="[h]">
                        <c:v>0.78157407407707069</c:v>
                      </c:pt>
                      <c:pt idx="1077" formatCode="[h]">
                        <c:v>0.78230324073956581</c:v>
                      </c:pt>
                      <c:pt idx="1078" formatCode="[h]">
                        <c:v>0.78302083333255723</c:v>
                      </c:pt>
                      <c:pt idx="1079" formatCode="[h]">
                        <c:v>0.78375000000232831</c:v>
                      </c:pt>
                      <c:pt idx="1080" formatCode="[h]">
                        <c:v>0.78446759259531973</c:v>
                      </c:pt>
                      <c:pt idx="1081" formatCode="[h]">
                        <c:v>0.78519675925781485</c:v>
                      </c:pt>
                      <c:pt idx="1082" formatCode="[h]">
                        <c:v>0.78592592592758592</c:v>
                      </c:pt>
                      <c:pt idx="1083" formatCode="[h]">
                        <c:v>0.78664351852057735</c:v>
                      </c:pt>
                      <c:pt idx="1084" formatCode="[h]">
                        <c:v>0.78737268518307246</c:v>
                      </c:pt>
                      <c:pt idx="1085" formatCode="[h]">
                        <c:v>0.78809027777606389</c:v>
                      </c:pt>
                      <c:pt idx="1086" formatCode="[h]">
                        <c:v>0.78881944444583496</c:v>
                      </c:pt>
                      <c:pt idx="1087" formatCode="[h]">
                        <c:v>0.78954861110833008</c:v>
                      </c:pt>
                      <c:pt idx="1088" formatCode="[h]">
                        <c:v>0.7902662037013215</c:v>
                      </c:pt>
                      <c:pt idx="1089" formatCode="[h]">
                        <c:v>0.79099537037109258</c:v>
                      </c:pt>
                      <c:pt idx="1090" formatCode="[h]">
                        <c:v>0.79172453703358769</c:v>
                      </c:pt>
                      <c:pt idx="1091" formatCode="[h]">
                        <c:v>0.79244212962657912</c:v>
                      </c:pt>
                      <c:pt idx="1092" formatCode="[h]">
                        <c:v>0.79317129629635019</c:v>
                      </c:pt>
                      <c:pt idx="1093" formatCode="[h]">
                        <c:v>0.79390046296612127</c:v>
                      </c:pt>
                      <c:pt idx="1094" formatCode="[h]">
                        <c:v>0.79461805555183673</c:v>
                      </c:pt>
                      <c:pt idx="1095" formatCode="[h]">
                        <c:v>0.79534722222160781</c:v>
                      </c:pt>
                      <c:pt idx="1096" formatCode="[h]">
                        <c:v>0.79607638889137888</c:v>
                      </c:pt>
                      <c:pt idx="1097" formatCode="[h]">
                        <c:v>0.79679398148437031</c:v>
                      </c:pt>
                      <c:pt idx="1098" formatCode="[h]">
                        <c:v>0.79752314814686542</c:v>
                      </c:pt>
                      <c:pt idx="1099" formatCode="[h]">
                        <c:v>0.7982523148166365</c:v>
                      </c:pt>
                      <c:pt idx="1100" formatCode="[h]">
                        <c:v>0.79896990740962792</c:v>
                      </c:pt>
                      <c:pt idx="1101" formatCode="[h]">
                        <c:v>0.79969907407212304</c:v>
                      </c:pt>
                      <c:pt idx="1102" formatCode="[h]">
                        <c:v>0.80041666666511446</c:v>
                      </c:pt>
                      <c:pt idx="1103" formatCode="[h]">
                        <c:v>0.80114583333488554</c:v>
                      </c:pt>
                      <c:pt idx="1104" formatCode="[h]">
                        <c:v>0.80187499999738066</c:v>
                      </c:pt>
                      <c:pt idx="1105" formatCode="[h]">
                        <c:v>0.80259259259037208</c:v>
                      </c:pt>
                      <c:pt idx="1106" formatCode="[h]">
                        <c:v>0.80332175926014315</c:v>
                      </c:pt>
                      <c:pt idx="1107" formatCode="[h]">
                        <c:v>0.80405092592263827</c:v>
                      </c:pt>
                      <c:pt idx="1108" formatCode="[h]">
                        <c:v>0.80476851851562969</c:v>
                      </c:pt>
                      <c:pt idx="1109" formatCode="[h]">
                        <c:v>0.80549768518540077</c:v>
                      </c:pt>
                      <c:pt idx="1110" formatCode="[h]">
                        <c:v>0.80622685184789589</c:v>
                      </c:pt>
                      <c:pt idx="1111" formatCode="[h]">
                        <c:v>0.80694444444088731</c:v>
                      </c:pt>
                      <c:pt idx="1112" formatCode="[h]">
                        <c:v>0.80767361111065838</c:v>
                      </c:pt>
                      <c:pt idx="1113" formatCode="[h]">
                        <c:v>0.80840277778042946</c:v>
                      </c:pt>
                      <c:pt idx="1114" formatCode="[h]">
                        <c:v>0.80912037037342088</c:v>
                      </c:pt>
                      <c:pt idx="1115" formatCode="[h]">
                        <c:v>0.809849537035916</c:v>
                      </c:pt>
                      <c:pt idx="1116" formatCode="[h]">
                        <c:v>0.81057870370568708</c:v>
                      </c:pt>
                      <c:pt idx="1117" formatCode="[h]">
                        <c:v>0.8112962962986785</c:v>
                      </c:pt>
                      <c:pt idx="1118" formatCode="[h]">
                        <c:v>0.81202546296117362</c:v>
                      </c:pt>
                      <c:pt idx="1119" formatCode="[h]">
                        <c:v>0.81275462963094469</c:v>
                      </c:pt>
                      <c:pt idx="1120" formatCode="[h]">
                        <c:v>0.81347222222393611</c:v>
                      </c:pt>
                      <c:pt idx="1121" formatCode="[h]">
                        <c:v>0.81420138888643123</c:v>
                      </c:pt>
                      <c:pt idx="1122" formatCode="[h]">
                        <c:v>0.81493055555620231</c:v>
                      </c:pt>
                      <c:pt idx="1123" formatCode="[h]">
                        <c:v>0.81564814814919373</c:v>
                      </c:pt>
                      <c:pt idx="1124" formatCode="[h]">
                        <c:v>0.81637731481168885</c:v>
                      </c:pt>
                      <c:pt idx="1125" formatCode="[h]">
                        <c:v>0.81709490740468027</c:v>
                      </c:pt>
                      <c:pt idx="1126" formatCode="[h]">
                        <c:v>0.81782407407445135</c:v>
                      </c:pt>
                      <c:pt idx="1127" formatCode="[h]">
                        <c:v>0.81855324073694646</c:v>
                      </c:pt>
                      <c:pt idx="1128" formatCode="[h]">
                        <c:v>0.81927083332993789</c:v>
                      </c:pt>
                      <c:pt idx="1129" formatCode="[h]">
                        <c:v>0.81999999999970896</c:v>
                      </c:pt>
                      <c:pt idx="1130" formatCode="[h]">
                        <c:v>0.82072916666948004</c:v>
                      </c:pt>
                      <c:pt idx="1131" formatCode="[h]">
                        <c:v>0.82144675926247146</c:v>
                      </c:pt>
                      <c:pt idx="1132" formatCode="[h]">
                        <c:v>0.82217592592496658</c:v>
                      </c:pt>
                      <c:pt idx="1133" formatCode="[h]">
                        <c:v>0.82290509259473765</c:v>
                      </c:pt>
                      <c:pt idx="1134" formatCode="[h]">
                        <c:v>0.82362268518772908</c:v>
                      </c:pt>
                      <c:pt idx="1135" formatCode="[h]">
                        <c:v>0.82435185185022419</c:v>
                      </c:pt>
                      <c:pt idx="1136" formatCode="[h]">
                        <c:v>0.82508101851999527</c:v>
                      </c:pt>
                      <c:pt idx="1137" formatCode="[h]">
                        <c:v>0.82579861111298669</c:v>
                      </c:pt>
                      <c:pt idx="1138" formatCode="[h]">
                        <c:v>0.82652777777548181</c:v>
                      </c:pt>
                      <c:pt idx="1139" formatCode="[h]">
                        <c:v>0.82725694444525288</c:v>
                      </c:pt>
                      <c:pt idx="1140" formatCode="[h]">
                        <c:v>0.82797453703824431</c:v>
                      </c:pt>
                      <c:pt idx="1141" formatCode="[h]">
                        <c:v>0.82870370370073942</c:v>
                      </c:pt>
                      <c:pt idx="1142" formatCode="[h]">
                        <c:v>0.82942129629373085</c:v>
                      </c:pt>
                      <c:pt idx="1143" formatCode="[h]">
                        <c:v>0.83015046296350192</c:v>
                      </c:pt>
                      <c:pt idx="1144" formatCode="[h]">
                        <c:v>0.83087962962599704</c:v>
                      </c:pt>
                      <c:pt idx="1145" formatCode="[h]">
                        <c:v>0.83159722221898846</c:v>
                      </c:pt>
                      <c:pt idx="1146" formatCode="[h]">
                        <c:v>0.83232638888875954</c:v>
                      </c:pt>
                      <c:pt idx="1147" formatCode="[h]">
                        <c:v>0.83305555555853061</c:v>
                      </c:pt>
                      <c:pt idx="1148" formatCode="[h]">
                        <c:v>0.83377314814424608</c:v>
                      </c:pt>
                      <c:pt idx="1149" formatCode="[h]">
                        <c:v>0.83450231481401715</c:v>
                      </c:pt>
                      <c:pt idx="1150" formatCode="[h]">
                        <c:v>0.83523148148378823</c:v>
                      </c:pt>
                      <c:pt idx="1151" formatCode="[h]">
                        <c:v>0.83594907407677965</c:v>
                      </c:pt>
                      <c:pt idx="1152" formatCode="[h]">
                        <c:v>0.83667824073927477</c:v>
                      </c:pt>
                      <c:pt idx="1153" formatCode="[h]">
                        <c:v>0.83740740740904585</c:v>
                      </c:pt>
                      <c:pt idx="1154" formatCode="[h]">
                        <c:v>0.83812500000203727</c:v>
                      </c:pt>
                      <c:pt idx="1155" formatCode="[h]">
                        <c:v>0.83885416666453239</c:v>
                      </c:pt>
                      <c:pt idx="1156" formatCode="[h]">
                        <c:v>0.83957175925752381</c:v>
                      </c:pt>
                      <c:pt idx="1157" formatCode="[h]">
                        <c:v>0.84030092592729488</c:v>
                      </c:pt>
                      <c:pt idx="1158" formatCode="[h]">
                        <c:v>0.84103009258979</c:v>
                      </c:pt>
                      <c:pt idx="1159" formatCode="[h]">
                        <c:v>0.84174768518278142</c:v>
                      </c:pt>
                      <c:pt idx="1160" formatCode="[h]">
                        <c:v>0.8424768518525525</c:v>
                      </c:pt>
                      <c:pt idx="1161" formatCode="[h]">
                        <c:v>0.84320601851504762</c:v>
                      </c:pt>
                      <c:pt idx="1162" formatCode="[h]">
                        <c:v>0.84392361110803904</c:v>
                      </c:pt>
                      <c:pt idx="1163" formatCode="[h]">
                        <c:v>0.84465277777781012</c:v>
                      </c:pt>
                      <c:pt idx="1164" formatCode="[h]">
                        <c:v>0.84538194444758119</c:v>
                      </c:pt>
                      <c:pt idx="1165" formatCode="[h]">
                        <c:v>0.84609953703329666</c:v>
                      </c:pt>
                      <c:pt idx="1166" formatCode="[h]">
                        <c:v>0.84682870370306773</c:v>
                      </c:pt>
                      <c:pt idx="1167" formatCode="[h]">
                        <c:v>0.84754629629605915</c:v>
                      </c:pt>
                      <c:pt idx="1168" formatCode="[h]">
                        <c:v>0.84827546296583023</c:v>
                      </c:pt>
                      <c:pt idx="1169" formatCode="[h]">
                        <c:v>0.84900462962832535</c:v>
                      </c:pt>
                      <c:pt idx="1170" formatCode="[h]">
                        <c:v>0.84972222222131677</c:v>
                      </c:pt>
                      <c:pt idx="1171" formatCode="[h]">
                        <c:v>0.85045138889108784</c:v>
                      </c:pt>
                      <c:pt idx="1172" formatCode="[h]">
                        <c:v>0.85118055555358296</c:v>
                      </c:pt>
                      <c:pt idx="1173" formatCode="[h]">
                        <c:v>0.85189814814657439</c:v>
                      </c:pt>
                      <c:pt idx="1174" formatCode="[h]">
                        <c:v>0.85262731481634546</c:v>
                      </c:pt>
                      <c:pt idx="1175" formatCode="[h]">
                        <c:v>0.85335648147884058</c:v>
                      </c:pt>
                      <c:pt idx="1176" formatCode="[h]">
                        <c:v>0.854074074071832</c:v>
                      </c:pt>
                      <c:pt idx="1177" formatCode="[h]">
                        <c:v>0.85480324074160308</c:v>
                      </c:pt>
                      <c:pt idx="1178" formatCode="[h]">
                        <c:v>0.8555208333345945</c:v>
                      </c:pt>
                      <c:pt idx="1179" formatCode="[h]">
                        <c:v>0.85624999999708962</c:v>
                      </c:pt>
                      <c:pt idx="1180" formatCode="[h]">
                        <c:v>0.85697916666686069</c:v>
                      </c:pt>
                      <c:pt idx="1181" formatCode="[h]">
                        <c:v>0.85769675925985212</c:v>
                      </c:pt>
                      <c:pt idx="1182" formatCode="[h]">
                        <c:v>0.85842592592234723</c:v>
                      </c:pt>
                      <c:pt idx="1183" formatCode="[h]">
                        <c:v>0.85915509259211831</c:v>
                      </c:pt>
                      <c:pt idx="1184" formatCode="[h]">
                        <c:v>0.85988425926188938</c:v>
                      </c:pt>
                      <c:pt idx="1185" formatCode="[h]">
                        <c:v>0.86060185185488081</c:v>
                      </c:pt>
                      <c:pt idx="1186" formatCode="[h]">
                        <c:v>0.86133101851737592</c:v>
                      </c:pt>
                      <c:pt idx="1187" formatCode="[h]">
                        <c:v>0.86204861111036735</c:v>
                      </c:pt>
                      <c:pt idx="1188" formatCode="[h]">
                        <c:v>0.86277777778013842</c:v>
                      </c:pt>
                      <c:pt idx="1189" formatCode="[h]">
                        <c:v>0.86350694444263354</c:v>
                      </c:pt>
                      <c:pt idx="1190" formatCode="[h]">
                        <c:v>0.86422453703562496</c:v>
                      </c:pt>
                      <c:pt idx="1191" formatCode="[h]">
                        <c:v>0.86495370370539604</c:v>
                      </c:pt>
                      <c:pt idx="1192" formatCode="[h]">
                        <c:v>0.86568287036789116</c:v>
                      </c:pt>
                      <c:pt idx="1193" formatCode="[h]">
                        <c:v>0.86640046296088258</c:v>
                      </c:pt>
                      <c:pt idx="1194" formatCode="[h]">
                        <c:v>0.86712962963065365</c:v>
                      </c:pt>
                      <c:pt idx="1195" formatCode="[h]">
                        <c:v>0.86785879629314877</c:v>
                      </c:pt>
                      <c:pt idx="1196" formatCode="[h]">
                        <c:v>0.86857638888614019</c:v>
                      </c:pt>
                      <c:pt idx="1197" formatCode="[h]">
                        <c:v>0.86930555555591127</c:v>
                      </c:pt>
                      <c:pt idx="1198" formatCode="[h]">
                        <c:v>0.87003472221840639</c:v>
                      </c:pt>
                      <c:pt idx="1199" formatCode="[h]">
                        <c:v>0.87075231481139781</c:v>
                      </c:pt>
                      <c:pt idx="1200" formatCode="[h]">
                        <c:v>0.87148148148116888</c:v>
                      </c:pt>
                      <c:pt idx="1201" formatCode="[h]">
                        <c:v>0.87221064815093996</c:v>
                      </c:pt>
                      <c:pt idx="1202" formatCode="[h]">
                        <c:v>0.87292824074393138</c:v>
                      </c:pt>
                      <c:pt idx="1203" formatCode="[h]">
                        <c:v>0.8736574074064265</c:v>
                      </c:pt>
                      <c:pt idx="1204" formatCode="[h]">
                        <c:v>0.87437499999941792</c:v>
                      </c:pt>
                      <c:pt idx="1205" formatCode="[h]">
                        <c:v>0.875104166669189</c:v>
                      </c:pt>
                      <c:pt idx="1206" formatCode="[h]">
                        <c:v>0.87583333333168412</c:v>
                      </c:pt>
                      <c:pt idx="1207" formatCode="[h]">
                        <c:v>0.87655092592467554</c:v>
                      </c:pt>
                      <c:pt idx="1208" formatCode="[h]">
                        <c:v>0.87728009259444661</c:v>
                      </c:pt>
                      <c:pt idx="1209" formatCode="[h]">
                        <c:v>0.87800925925694173</c:v>
                      </c:pt>
                      <c:pt idx="1210" formatCode="[h]">
                        <c:v>0.87872685184993315</c:v>
                      </c:pt>
                      <c:pt idx="1211" formatCode="[h]">
                        <c:v>0.87945601851970423</c:v>
                      </c:pt>
                      <c:pt idx="1212" formatCode="[h]">
                        <c:v>0.88018518518219935</c:v>
                      </c:pt>
                      <c:pt idx="1213" formatCode="[h]">
                        <c:v>0.88090277777519077</c:v>
                      </c:pt>
                      <c:pt idx="1214" formatCode="[h]">
                        <c:v>0.88163194444496185</c:v>
                      </c:pt>
                      <c:pt idx="1215" formatCode="[h]">
                        <c:v>0.88236111110745696</c:v>
                      </c:pt>
                      <c:pt idx="1216" formatCode="[h]">
                        <c:v>0.88307870370044839</c:v>
                      </c:pt>
                      <c:pt idx="1217" formatCode="[h]">
                        <c:v>0.88380787037021946</c:v>
                      </c:pt>
                      <c:pt idx="1218" formatCode="[h]">
                        <c:v>0.88453703703999054</c:v>
                      </c:pt>
                      <c:pt idx="1219" formatCode="[h]">
                        <c:v>0.885254629625706</c:v>
                      </c:pt>
                      <c:pt idx="1220" formatCode="[h]">
                        <c:v>0.88598379629547708</c:v>
                      </c:pt>
                      <c:pt idx="1221" formatCode="[h]">
                        <c:v>0.88671296296524815</c:v>
                      </c:pt>
                      <c:pt idx="1222" formatCode="[h]">
                        <c:v>0.88743055555823958</c:v>
                      </c:pt>
                      <c:pt idx="1223" formatCode="[h]">
                        <c:v>0.88815972222073469</c:v>
                      </c:pt>
                      <c:pt idx="1224" formatCode="[h]">
                        <c:v>0.88887731481372612</c:v>
                      </c:pt>
                      <c:pt idx="1225" formatCode="[h]">
                        <c:v>0.88960648148349719</c:v>
                      </c:pt>
                      <c:pt idx="1226" formatCode="[h]">
                        <c:v>0.89033564814599231</c:v>
                      </c:pt>
                      <c:pt idx="1227" formatCode="[h]">
                        <c:v>0.89105324073898373</c:v>
                      </c:pt>
                      <c:pt idx="1228" formatCode="[h]">
                        <c:v>0.89178240740875481</c:v>
                      </c:pt>
                      <c:pt idx="1229" formatCode="[h]">
                        <c:v>0.89251157407124992</c:v>
                      </c:pt>
                      <c:pt idx="1230" formatCode="[h]">
                        <c:v>0.89322916666424135</c:v>
                      </c:pt>
                      <c:pt idx="1231" formatCode="[h]">
                        <c:v>0.89395833333401242</c:v>
                      </c:pt>
                      <c:pt idx="1232" formatCode="[h]">
                        <c:v>0.89468749999650754</c:v>
                      </c:pt>
                      <c:pt idx="1233" formatCode="[h]">
                        <c:v>0.89540509258949896</c:v>
                      </c:pt>
                      <c:pt idx="1234" formatCode="[h]">
                        <c:v>0.89613425925927004</c:v>
                      </c:pt>
                      <c:pt idx="1235" formatCode="[h]">
                        <c:v>0.89686342592904111</c:v>
                      </c:pt>
                      <c:pt idx="1236" formatCode="[h]">
                        <c:v>0.89758101851475658</c:v>
                      </c:pt>
                      <c:pt idx="1237" formatCode="[h]">
                        <c:v>0.89831018518452765</c:v>
                      </c:pt>
                      <c:pt idx="1238" formatCode="[h]">
                        <c:v>0.89903935185429873</c:v>
                      </c:pt>
                      <c:pt idx="1239" formatCode="[h]">
                        <c:v>0.89975694444729015</c:v>
                      </c:pt>
                      <c:pt idx="1240" formatCode="[h]">
                        <c:v>0.90048611110978527</c:v>
                      </c:pt>
                      <c:pt idx="1241" formatCode="[h]">
                        <c:v>0.90121527777955635</c:v>
                      </c:pt>
                      <c:pt idx="1242" formatCode="[h]">
                        <c:v>0.90193287037254777</c:v>
                      </c:pt>
                      <c:pt idx="1243" formatCode="[h]">
                        <c:v>0.90266203703504289</c:v>
                      </c:pt>
                      <c:pt idx="1244" formatCode="[h]">
                        <c:v>0.90339120370481396</c:v>
                      </c:pt>
                      <c:pt idx="1245" formatCode="[h]">
                        <c:v>0.90410879629780538</c:v>
                      </c:pt>
                      <c:pt idx="1246" formatCode="[h]">
                        <c:v>0.9048379629603005</c:v>
                      </c:pt>
                      <c:pt idx="1247" formatCode="[h]">
                        <c:v>0.90556712963007158</c:v>
                      </c:pt>
                      <c:pt idx="1248" formatCode="[h]">
                        <c:v>0.906284722223063</c:v>
                      </c:pt>
                      <c:pt idx="1249" formatCode="[h]">
                        <c:v>0.90701388888555812</c:v>
                      </c:pt>
                      <c:pt idx="1250" formatCode="[h]">
                        <c:v>0.90774305555532919</c:v>
                      </c:pt>
                      <c:pt idx="1251" formatCode="[h]">
                        <c:v>0.90846064814832062</c:v>
                      </c:pt>
                      <c:pt idx="1252" formatCode="[h]">
                        <c:v>0.90918981481081573</c:v>
                      </c:pt>
                      <c:pt idx="1253" formatCode="[h]">
                        <c:v>0.90990740740380716</c:v>
                      </c:pt>
                      <c:pt idx="1254" formatCode="[h]">
                        <c:v>0.91063657407357823</c:v>
                      </c:pt>
                      <c:pt idx="1255" formatCode="[h]">
                        <c:v>0.91136574074334931</c:v>
                      </c:pt>
                      <c:pt idx="1256" formatCode="[h]">
                        <c:v>0.91208333333634073</c:v>
                      </c:pt>
                      <c:pt idx="1257" formatCode="[h]">
                        <c:v>0.91281249999883585</c:v>
                      </c:pt>
                      <c:pt idx="1258" formatCode="[h]">
                        <c:v>0.91354166666860692</c:v>
                      </c:pt>
                      <c:pt idx="1259" formatCode="[h]">
                        <c:v>0.91431712963094469</c:v>
                      </c:pt>
                      <c:pt idx="1260" formatCode="[h]">
                        <c:v>0.91504629629343981</c:v>
                      </c:pt>
                      <c:pt idx="1261" formatCode="[h]">
                        <c:v>0.91576388888643123</c:v>
                      </c:pt>
                      <c:pt idx="1262" formatCode="[h]">
                        <c:v>0.91649305555620231</c:v>
                      </c:pt>
                      <c:pt idx="1263" formatCode="[h]">
                        <c:v>0.91722222221869742</c:v>
                      </c:pt>
                      <c:pt idx="1264" formatCode="[h]">
                        <c:v>0.91793981481168885</c:v>
                      </c:pt>
                      <c:pt idx="1265" formatCode="[h]">
                        <c:v>0.91866898148145992</c:v>
                      </c:pt>
                      <c:pt idx="1266" formatCode="[h]">
                        <c:v>0.919398148151231</c:v>
                      </c:pt>
                      <c:pt idx="1267" formatCode="[h]">
                        <c:v>0.92011574073694646</c:v>
                      </c:pt>
                      <c:pt idx="1268" formatCode="[h]">
                        <c:v>0.92084490740671754</c:v>
                      </c:pt>
                      <c:pt idx="1269" formatCode="[h]">
                        <c:v>0.92157407407648861</c:v>
                      </c:pt>
                      <c:pt idx="1270" formatCode="[h]">
                        <c:v>0.92229166666948004</c:v>
                      </c:pt>
                      <c:pt idx="1271" formatCode="[h]">
                        <c:v>0.92302083333197515</c:v>
                      </c:pt>
                      <c:pt idx="1272" formatCode="[h]">
                        <c:v>0.92375000000174623</c:v>
                      </c:pt>
                      <c:pt idx="1273" formatCode="[h]">
                        <c:v>0.92446759259473765</c:v>
                      </c:pt>
                      <c:pt idx="1274" formatCode="[h]">
                        <c:v>0.92519675925723277</c:v>
                      </c:pt>
                      <c:pt idx="1275" formatCode="[h]">
                        <c:v>0.92591435185022419</c:v>
                      </c:pt>
                      <c:pt idx="1276" formatCode="[h]">
                        <c:v>0.92664351851999527</c:v>
                      </c:pt>
                      <c:pt idx="1277" formatCode="[h]">
                        <c:v>0.92737268518249039</c:v>
                      </c:pt>
                      <c:pt idx="1278" formatCode="[h]">
                        <c:v>0.92809027777548181</c:v>
                      </c:pt>
                      <c:pt idx="1279" formatCode="[h]">
                        <c:v>0.92881944444525288</c:v>
                      </c:pt>
                      <c:pt idx="1280" formatCode="[h]">
                        <c:v>0.929548611107748</c:v>
                      </c:pt>
                      <c:pt idx="1281" formatCode="[h]">
                        <c:v>0.93026620370073942</c:v>
                      </c:pt>
                      <c:pt idx="1282" formatCode="[h]">
                        <c:v>0.9309953703705105</c:v>
                      </c:pt>
                      <c:pt idx="1283" formatCode="[h]">
                        <c:v>0.93172453704028158</c:v>
                      </c:pt>
                      <c:pt idx="1284" formatCode="[h]">
                        <c:v>0.93244212962599704</c:v>
                      </c:pt>
                      <c:pt idx="1285" formatCode="[h]">
                        <c:v>0.93317129629576812</c:v>
                      </c:pt>
                      <c:pt idx="1286" formatCode="[h]">
                        <c:v>0.93390046296553919</c:v>
                      </c:pt>
                      <c:pt idx="1287" formatCode="[h]">
                        <c:v>0.93461805555853061</c:v>
                      </c:pt>
                      <c:pt idx="1288" formatCode="[h]">
                        <c:v>0.93534722222102573</c:v>
                      </c:pt>
                      <c:pt idx="1289" formatCode="[h]">
                        <c:v>0.93607638889079681</c:v>
                      </c:pt>
                      <c:pt idx="1290" formatCode="[h]">
                        <c:v>0.93679398148378823</c:v>
                      </c:pt>
                      <c:pt idx="1291" formatCode="[h]">
                        <c:v>0.93752314814628335</c:v>
                      </c:pt>
                      <c:pt idx="1292" formatCode="[h]">
                        <c:v>0.93825231481605442</c:v>
                      </c:pt>
                      <c:pt idx="1293" formatCode="[h]">
                        <c:v>0.93896990740904585</c:v>
                      </c:pt>
                      <c:pt idx="1294" formatCode="[h]">
                        <c:v>0.93969907407154096</c:v>
                      </c:pt>
                      <c:pt idx="1295" formatCode="[h]">
                        <c:v>0.94042824074131204</c:v>
                      </c:pt>
                      <c:pt idx="1296" formatCode="[h]">
                        <c:v>0.94114583333430346</c:v>
                      </c:pt>
                      <c:pt idx="1297" formatCode="[h]">
                        <c:v>0.94187499999679858</c:v>
                      </c:pt>
                      <c:pt idx="1298" formatCode="[h]">
                        <c:v>0.94260416666656965</c:v>
                      </c:pt>
                      <c:pt idx="1299" formatCode="[h]">
                        <c:v>0.94332175925956108</c:v>
                      </c:pt>
                      <c:pt idx="1300" formatCode="[h]">
                        <c:v>0.94405092592205619</c:v>
                      </c:pt>
                      <c:pt idx="1301" formatCode="[h]">
                        <c:v>0.94478009259182727</c:v>
                      </c:pt>
                      <c:pt idx="1302" formatCode="[h]">
                        <c:v>0.94549768518481869</c:v>
                      </c:pt>
                      <c:pt idx="1303" formatCode="[h]">
                        <c:v>0.94622685185458977</c:v>
                      </c:pt>
                      <c:pt idx="1304" formatCode="[h]">
                        <c:v>0.94695601851708489</c:v>
                      </c:pt>
                      <c:pt idx="1305" formatCode="[h]">
                        <c:v>0.94767361111007631</c:v>
                      </c:pt>
                      <c:pt idx="1306" formatCode="[h]">
                        <c:v>0.94840277777984738</c:v>
                      </c:pt>
                      <c:pt idx="1307" formatCode="[h]">
                        <c:v>0.9491319444423425</c:v>
                      </c:pt>
                      <c:pt idx="1308" formatCode="[h]">
                        <c:v>0.94984953703533392</c:v>
                      </c:pt>
                      <c:pt idx="1309" formatCode="[h]">
                        <c:v>0.950578703705105</c:v>
                      </c:pt>
                      <c:pt idx="1310" formatCode="[h]">
                        <c:v>0.95129629629809642</c:v>
                      </c:pt>
                      <c:pt idx="1311" formatCode="[h]">
                        <c:v>0.95202546296059154</c:v>
                      </c:pt>
                      <c:pt idx="1312" formatCode="[h]">
                        <c:v>0.95275462963036261</c:v>
                      </c:pt>
                      <c:pt idx="1313" formatCode="[h]">
                        <c:v>0.95347222222335404</c:v>
                      </c:pt>
                      <c:pt idx="1314" formatCode="[h]">
                        <c:v>0.95420138888584916</c:v>
                      </c:pt>
                      <c:pt idx="1315" formatCode="[h]">
                        <c:v>0.95493055555562023</c:v>
                      </c:pt>
                      <c:pt idx="1316" formatCode="[h]">
                        <c:v>0.95564814814861165</c:v>
                      </c:pt>
                      <c:pt idx="1317" formatCode="[h]">
                        <c:v>0.95637731481110677</c:v>
                      </c:pt>
                      <c:pt idx="1318" formatCode="[h]">
                        <c:v>0.95710648148087785</c:v>
                      </c:pt>
                      <c:pt idx="1319" formatCode="[h]">
                        <c:v>0.95782407407386927</c:v>
                      </c:pt>
                      <c:pt idx="1320" formatCode="[h]">
                        <c:v>0.95855324074364034</c:v>
                      </c:pt>
                      <c:pt idx="1321" formatCode="[h]">
                        <c:v>0.95927083332935581</c:v>
                      </c:pt>
                      <c:pt idx="1322" formatCode="[h]">
                        <c:v>0.95999999999912689</c:v>
                      </c:pt>
                      <c:pt idx="1323" formatCode="[h]">
                        <c:v>0.96072916666889796</c:v>
                      </c:pt>
                      <c:pt idx="1324" formatCode="[h]">
                        <c:v>0.96144675926188938</c:v>
                      </c:pt>
                      <c:pt idx="1325" formatCode="[h]">
                        <c:v>0.9621759259243845</c:v>
                      </c:pt>
                      <c:pt idx="1326" formatCode="[h]">
                        <c:v>0.96290509259415558</c:v>
                      </c:pt>
                      <c:pt idx="1327" formatCode="[h]">
                        <c:v>0.963622685187147</c:v>
                      </c:pt>
                      <c:pt idx="1328" formatCode="[h]">
                        <c:v>0.96435185184964212</c:v>
                      </c:pt>
                      <c:pt idx="1329" formatCode="[h]">
                        <c:v>0.96508101851941319</c:v>
                      </c:pt>
                      <c:pt idx="1330" formatCode="[h]">
                        <c:v>0.96579861111240461</c:v>
                      </c:pt>
                      <c:pt idx="1331" formatCode="[h]">
                        <c:v>0.96652777777489973</c:v>
                      </c:pt>
                      <c:pt idx="1332" formatCode="[h]">
                        <c:v>0.96724537036789116</c:v>
                      </c:pt>
                      <c:pt idx="1333" formatCode="[h]">
                        <c:v>0.96797453703766223</c:v>
                      </c:pt>
                      <c:pt idx="1334" formatCode="[h]">
                        <c:v>0.96870370370015735</c:v>
                      </c:pt>
                      <c:pt idx="1335" formatCode="[h]">
                        <c:v>0.96942129629314877</c:v>
                      </c:pt>
                      <c:pt idx="1336" formatCode="[h]">
                        <c:v>0.97015046296291985</c:v>
                      </c:pt>
                      <c:pt idx="1337" formatCode="[h]">
                        <c:v>0.97087962963269092</c:v>
                      </c:pt>
                      <c:pt idx="1338" formatCode="[h]">
                        <c:v>0.97159722221840639</c:v>
                      </c:pt>
                      <c:pt idx="1339" formatCode="[h]">
                        <c:v>0.97232638888817746</c:v>
                      </c:pt>
                      <c:pt idx="1340" formatCode="[h]">
                        <c:v>0.97305555555794854</c:v>
                      </c:pt>
                      <c:pt idx="1341" formatCode="[h]">
                        <c:v>0.97377314815093996</c:v>
                      </c:pt>
                      <c:pt idx="1342" formatCode="[h]">
                        <c:v>0.97450231481343508</c:v>
                      </c:pt>
                      <c:pt idx="1343" formatCode="[h]">
                        <c:v>0.9752199074064265</c:v>
                      </c:pt>
                      <c:pt idx="1344" formatCode="[h]">
                        <c:v>0.97594907407619758</c:v>
                      </c:pt>
                      <c:pt idx="1345" formatCode="[h]">
                        <c:v>0.97667824073869269</c:v>
                      </c:pt>
                      <c:pt idx="1346" formatCode="[h]">
                        <c:v>0.97739583333168412</c:v>
                      </c:pt>
                      <c:pt idx="1347" formatCode="[h]">
                        <c:v>0.97812500000145519</c:v>
                      </c:pt>
                      <c:pt idx="1348" formatCode="[h]">
                        <c:v>0.97885416666395031</c:v>
                      </c:pt>
                      <c:pt idx="1349" formatCode="[h]">
                        <c:v>0.97957175925694173</c:v>
                      </c:pt>
                      <c:pt idx="1350" formatCode="[h]">
                        <c:v>0.98030092592671281</c:v>
                      </c:pt>
                      <c:pt idx="1351" formatCode="[h]">
                        <c:v>0.98103009258920792</c:v>
                      </c:pt>
                      <c:pt idx="1352" formatCode="[h]">
                        <c:v>0.98174768518219935</c:v>
                      </c:pt>
                      <c:pt idx="1353" formatCode="[h]">
                        <c:v>0.98247685185197042</c:v>
                      </c:pt>
                      <c:pt idx="1354" formatCode="[h]">
                        <c:v>0.9832060185217415</c:v>
                      </c:pt>
                      <c:pt idx="1355" formatCode="[h]">
                        <c:v>0.98392361110745696</c:v>
                      </c:pt>
                      <c:pt idx="1356" formatCode="[h]">
                        <c:v>0.98465277777722804</c:v>
                      </c:pt>
                      <c:pt idx="1357" formatCode="[h]">
                        <c:v>0.98538194444699911</c:v>
                      </c:pt>
                      <c:pt idx="1358" formatCode="[h]">
                        <c:v>0.98609953703999054</c:v>
                      </c:pt>
                      <c:pt idx="1359" formatCode="[h]">
                        <c:v>0.98682870370248565</c:v>
                      </c:pt>
                      <c:pt idx="1360" formatCode="[h]">
                        <c:v>0.98755787037225673</c:v>
                      </c:pt>
                      <c:pt idx="1361" formatCode="[h]">
                        <c:v>0.98827546296524815</c:v>
                      </c:pt>
                      <c:pt idx="1362" formatCode="[h]">
                        <c:v>0.98900462962774327</c:v>
                      </c:pt>
                      <c:pt idx="1363" formatCode="[h]">
                        <c:v>0.98973379629751435</c:v>
                      </c:pt>
                      <c:pt idx="1364" formatCode="[h]">
                        <c:v>0.99045138889050577</c:v>
                      </c:pt>
                      <c:pt idx="1365" formatCode="[h]">
                        <c:v>0.99118055555300089</c:v>
                      </c:pt>
                      <c:pt idx="1366" formatCode="[h]">
                        <c:v>0.99189814814599231</c:v>
                      </c:pt>
                      <c:pt idx="1367" formatCode="[h]">
                        <c:v>0.99262731481576338</c:v>
                      </c:pt>
                      <c:pt idx="1368" formatCode="[h]">
                        <c:v>0.9933564814782585</c:v>
                      </c:pt>
                      <c:pt idx="1369" formatCode="[h]">
                        <c:v>0.99407407407124992</c:v>
                      </c:pt>
                      <c:pt idx="1370" formatCode="[h]">
                        <c:v>0.994803240741021</c:v>
                      </c:pt>
                      <c:pt idx="1371" formatCode="[h]">
                        <c:v>0.99553240740351612</c:v>
                      </c:pt>
                      <c:pt idx="1372" formatCode="[h]">
                        <c:v>0.99624999999650754</c:v>
                      </c:pt>
                      <c:pt idx="1373" formatCode="[h]">
                        <c:v>0.99697916666627862</c:v>
                      </c:pt>
                      <c:pt idx="1374" formatCode="[h]">
                        <c:v>0.99770833333604969</c:v>
                      </c:pt>
                      <c:pt idx="1375" formatCode="[h]">
                        <c:v>0.99842592592904111</c:v>
                      </c:pt>
                      <c:pt idx="1376" formatCode="[h]">
                        <c:v>0.99915509259153623</c:v>
                      </c:pt>
                      <c:pt idx="1377" formatCode="[h]">
                        <c:v>0.99988425926130731</c:v>
                      </c:pt>
                      <c:pt idx="1378" formatCode="[h]">
                        <c:v>1.0006018518542987</c:v>
                      </c:pt>
                      <c:pt idx="1379" formatCode="[h]">
                        <c:v>1.0013310185167938</c:v>
                      </c:pt>
                      <c:pt idx="1380" formatCode="[h]">
                        <c:v>1.0020601851865649</c:v>
                      </c:pt>
                      <c:pt idx="1381" formatCode="[h]">
                        <c:v>1.0027777777795563</c:v>
                      </c:pt>
                      <c:pt idx="1382" formatCode="[h]">
                        <c:v>1.0035069444420515</c:v>
                      </c:pt>
                      <c:pt idx="1383" formatCode="[h]">
                        <c:v>1.0042361111118225</c:v>
                      </c:pt>
                      <c:pt idx="1384" formatCode="[h]">
                        <c:v>1.004953703704814</c:v>
                      </c:pt>
                      <c:pt idx="1385" formatCode="[h]">
                        <c:v>1.0056828703673091</c:v>
                      </c:pt>
                      <c:pt idx="1386" formatCode="[h]">
                        <c:v>1.0064120370370802</c:v>
                      </c:pt>
                      <c:pt idx="1387" formatCode="[h]">
                        <c:v>1.0071296296300716</c:v>
                      </c:pt>
                      <c:pt idx="1388" formatCode="[h]">
                        <c:v>1.0078587962925667</c:v>
                      </c:pt>
                      <c:pt idx="1389" formatCode="[h]">
                        <c:v>1.0085879629623378</c:v>
                      </c:pt>
                      <c:pt idx="1390" formatCode="[h]">
                        <c:v>1.0093055555553292</c:v>
                      </c:pt>
                      <c:pt idx="1391" formatCode="[h]">
                        <c:v>1.0100347222251003</c:v>
                      </c:pt>
                      <c:pt idx="1392" formatCode="[h]">
                        <c:v>1.0107638888875954</c:v>
                      </c:pt>
                      <c:pt idx="1393" formatCode="[h]">
                        <c:v>1.0114814814805868</c:v>
                      </c:pt>
                      <c:pt idx="1394" formatCode="[h]">
                        <c:v>1.0122106481503579</c:v>
                      </c:pt>
                      <c:pt idx="1395" formatCode="[h]">
                        <c:v>1.012939814812853</c:v>
                      </c:pt>
                      <c:pt idx="1396" formatCode="[h]">
                        <c:v>1.0136574074058444</c:v>
                      </c:pt>
                      <c:pt idx="1397" formatCode="[h]">
                        <c:v>1.0143865740756155</c:v>
                      </c:pt>
                      <c:pt idx="1398" formatCode="[h]">
                        <c:v>1.0151273148148903</c:v>
                      </c:pt>
                      <c:pt idx="1399" formatCode="[h]">
                        <c:v>1.015868055554165</c:v>
                      </c:pt>
                      <c:pt idx="1400" formatCode="[h]">
                        <c:v>1.0165972222239361</c:v>
                      </c:pt>
                      <c:pt idx="1401" formatCode="[h]">
                        <c:v>1.0173263888864312</c:v>
                      </c:pt>
                      <c:pt idx="1402" formatCode="[h]">
                        <c:v>1.0180439814794227</c:v>
                      </c:pt>
                      <c:pt idx="1403" formatCode="[h]">
                        <c:v>1.0187731481491937</c:v>
                      </c:pt>
                      <c:pt idx="1404" formatCode="[h]">
                        <c:v>1.0195023148116888</c:v>
                      </c:pt>
                      <c:pt idx="1405" formatCode="[h]">
                        <c:v>1.0202199074046803</c:v>
                      </c:pt>
                      <c:pt idx="1406" formatCode="[h]">
                        <c:v>1.0209490740744513</c:v>
                      </c:pt>
                      <c:pt idx="1407" formatCode="[h]">
                        <c:v>1.0216782407369465</c:v>
                      </c:pt>
                      <c:pt idx="1408" formatCode="[h]">
                        <c:v>1.0223958333299379</c:v>
                      </c:pt>
                      <c:pt idx="1409" formatCode="[h]">
                        <c:v>1.023124999999709</c:v>
                      </c:pt>
                      <c:pt idx="1410" formatCode="[h]">
                        <c:v>1.02385416666948</c:v>
                      </c:pt>
                      <c:pt idx="1411" formatCode="[h]">
                        <c:v>1.0245717592624715</c:v>
                      </c:pt>
                      <c:pt idx="1412" formatCode="[h]">
                        <c:v>1.0253009259249666</c:v>
                      </c:pt>
                      <c:pt idx="1413" formatCode="[h]">
                        <c:v>1.0260300925947377</c:v>
                      </c:pt>
                      <c:pt idx="1414" formatCode="[h]">
                        <c:v>1.0267476851877291</c:v>
                      </c:pt>
                      <c:pt idx="1415" formatCode="[h]">
                        <c:v>1.0274768518502242</c:v>
                      </c:pt>
                      <c:pt idx="1416" formatCode="[h]">
                        <c:v>1.0282060185199953</c:v>
                      </c:pt>
                      <c:pt idx="1417" formatCode="[h]">
                        <c:v>1.0289236111129867</c:v>
                      </c:pt>
                      <c:pt idx="1418" formatCode="[h]">
                        <c:v>1.0296527777754818</c:v>
                      </c:pt>
                      <c:pt idx="1419" formatCode="[h]">
                        <c:v>1.0303819444452529</c:v>
                      </c:pt>
                      <c:pt idx="1420" formatCode="[h]">
                        <c:v>1.0310995370382443</c:v>
                      </c:pt>
                      <c:pt idx="1421" formatCode="[h]">
                        <c:v>1.0318287037007394</c:v>
                      </c:pt>
                      <c:pt idx="1422" formatCode="[h]">
                        <c:v>1.0325578703705105</c:v>
                      </c:pt>
                      <c:pt idx="1423" formatCode="[h]">
                        <c:v>1.0332754629635019</c:v>
                      </c:pt>
                      <c:pt idx="1424" formatCode="[h]">
                        <c:v>1.034004629625997</c:v>
                      </c:pt>
                      <c:pt idx="1425" formatCode="[h]">
                        <c:v>1.0347337962957681</c:v>
                      </c:pt>
                      <c:pt idx="1426" formatCode="[h]">
                        <c:v>1.0354513888887595</c:v>
                      </c:pt>
                      <c:pt idx="1427" formatCode="[h]">
                        <c:v>1.0361805555585306</c:v>
                      </c:pt>
                      <c:pt idx="1428" formatCode="[h]">
                        <c:v>1.0368981481442461</c:v>
                      </c:pt>
                      <c:pt idx="1429" formatCode="[h]">
                        <c:v>1.0376273148140172</c:v>
                      </c:pt>
                      <c:pt idx="1430" formatCode="[h]">
                        <c:v>1.0383564814837882</c:v>
                      </c:pt>
                      <c:pt idx="1431" formatCode="[h]">
                        <c:v>1.0390740740767797</c:v>
                      </c:pt>
                      <c:pt idx="1432" formatCode="[h]">
                        <c:v>1.0398032407392748</c:v>
                      </c:pt>
                      <c:pt idx="1433" formatCode="[h]">
                        <c:v>1.0405324074090458</c:v>
                      </c:pt>
                      <c:pt idx="1434" formatCode="[h]">
                        <c:v>1.0412500000020373</c:v>
                      </c:pt>
                      <c:pt idx="1435" formatCode="[h]">
                        <c:v>1.0419791666645324</c:v>
                      </c:pt>
                      <c:pt idx="1436" formatCode="[h]">
                        <c:v>1.0427083333343035</c:v>
                      </c:pt>
                      <c:pt idx="1437" formatCode="[h]">
                        <c:v>1.0434259259272949</c:v>
                      </c:pt>
                      <c:pt idx="1438" formatCode="[h]">
                        <c:v>1.04415509258979</c:v>
                      </c:pt>
                      <c:pt idx="1439" formatCode="[h]">
                        <c:v>1.0448842592595611</c:v>
                      </c:pt>
                      <c:pt idx="1440" formatCode="[h]">
                        <c:v>1.0456018518525525</c:v>
                      </c:pt>
                      <c:pt idx="1441" formatCode="[h]">
                        <c:v>1.0463310185150476</c:v>
                      </c:pt>
                      <c:pt idx="1442" formatCode="[h]">
                        <c:v>1.0470601851848187</c:v>
                      </c:pt>
                      <c:pt idx="1443" formatCode="[h]">
                        <c:v>1.0477777777778101</c:v>
                      </c:pt>
                      <c:pt idx="1444" formatCode="[h]">
                        <c:v>1.0485069444475812</c:v>
                      </c:pt>
                      <c:pt idx="1445" formatCode="[h]">
                        <c:v>1.0492361111100763</c:v>
                      </c:pt>
                      <c:pt idx="1446" formatCode="[h]">
                        <c:v>1.0499537037030677</c:v>
                      </c:pt>
                      <c:pt idx="1447" formatCode="[h]">
                        <c:v>1.0506828703728388</c:v>
                      </c:pt>
                      <c:pt idx="1448" formatCode="[h]">
                        <c:v>1.0514120370353339</c:v>
                      </c:pt>
                      <c:pt idx="1449" formatCode="[h]">
                        <c:v>1.0521296296283253</c:v>
                      </c:pt>
                      <c:pt idx="1450" formatCode="[h]">
                        <c:v>1.0528587962980964</c:v>
                      </c:pt>
                      <c:pt idx="1451" formatCode="[h]">
                        <c:v>1.0535879629605915</c:v>
                      </c:pt>
                      <c:pt idx="1452" formatCode="[h]">
                        <c:v>1.054305555553583</c:v>
                      </c:pt>
                      <c:pt idx="1453" formatCode="[h]">
                        <c:v>1.055034722223354</c:v>
                      </c:pt>
                      <c:pt idx="1454" formatCode="[h]">
                        <c:v>1.0557523148163455</c:v>
                      </c:pt>
                      <c:pt idx="1455" formatCode="[h]">
                        <c:v>1.0564814814788406</c:v>
                      </c:pt>
                      <c:pt idx="1456" formatCode="[h]">
                        <c:v>1.0572106481486117</c:v>
                      </c:pt>
                      <c:pt idx="1457" formatCode="[h]">
                        <c:v>1.0579282407416031</c:v>
                      </c:pt>
                      <c:pt idx="1458" formatCode="[h]">
                        <c:v>1.0586574074040982</c:v>
                      </c:pt>
                      <c:pt idx="1459" formatCode="[h]">
                        <c:v>1.0593865740738693</c:v>
                      </c:pt>
                      <c:pt idx="1460" formatCode="[h]">
                        <c:v>1.0601041666668607</c:v>
                      </c:pt>
                      <c:pt idx="1461" formatCode="[h]">
                        <c:v>1.0608333333293558</c:v>
                      </c:pt>
                      <c:pt idx="1462" formatCode="[h]">
                        <c:v>1.0615624999991269</c:v>
                      </c:pt>
                      <c:pt idx="1463" formatCode="[h]">
                        <c:v>1.0622800925921183</c:v>
                      </c:pt>
                      <c:pt idx="1464" formatCode="[h]">
                        <c:v>1.0630092592618894</c:v>
                      </c:pt>
                      <c:pt idx="1465" formatCode="[h]">
                        <c:v>1.0637384259243845</c:v>
                      </c:pt>
                      <c:pt idx="1466" formatCode="[h]">
                        <c:v>1.0644560185173759</c:v>
                      </c:pt>
                      <c:pt idx="1467" formatCode="[h]">
                        <c:v>1.065185185187147</c:v>
                      </c:pt>
                      <c:pt idx="1468" formatCode="[h]">
                        <c:v>1.0659027777801384</c:v>
                      </c:pt>
                      <c:pt idx="1469" formatCode="[h]">
                        <c:v>1.0666319444426335</c:v>
                      </c:pt>
                      <c:pt idx="1470" formatCode="[h]">
                        <c:v>1.0673611111124046</c:v>
                      </c:pt>
                      <c:pt idx="1471" formatCode="[h]">
                        <c:v>1.0680902777748997</c:v>
                      </c:pt>
                      <c:pt idx="1472" formatCode="[h]">
                        <c:v>1.0688078703678912</c:v>
                      </c:pt>
                      <c:pt idx="1473" formatCode="[h]">
                        <c:v>1.0695370370376622</c:v>
                      </c:pt>
                      <c:pt idx="1474" formatCode="[h]">
                        <c:v>1.0702662037001573</c:v>
                      </c:pt>
                      <c:pt idx="1475" formatCode="[h]">
                        <c:v>1.0709837962931488</c:v>
                      </c:pt>
                      <c:pt idx="1476" formatCode="[h]">
                        <c:v>1.0717129629629198</c:v>
                      </c:pt>
                      <c:pt idx="1477" formatCode="[h]">
                        <c:v>1.0724305555559113</c:v>
                      </c:pt>
                      <c:pt idx="1478" formatCode="[h]">
                        <c:v>1.0731597222184064</c:v>
                      </c:pt>
                      <c:pt idx="1479" formatCode="[h]">
                        <c:v>1.0738888888881775</c:v>
                      </c:pt>
                      <c:pt idx="1480" formatCode="[h]">
                        <c:v>1.0746064814811689</c:v>
                      </c:pt>
                      <c:pt idx="1481" formatCode="[h]">
                        <c:v>1.07533564815094</c:v>
                      </c:pt>
                      <c:pt idx="1482" formatCode="[h]">
                        <c:v>1.0760648148134351</c:v>
                      </c:pt>
                      <c:pt idx="1483" formatCode="[h]">
                        <c:v>1.0767824074064265</c:v>
                      </c:pt>
                      <c:pt idx="1484" formatCode="[h]">
                        <c:v>1.0775115740761976</c:v>
                      </c:pt>
                      <c:pt idx="1485" formatCode="[h]">
                        <c:v>1.0782407407386927</c:v>
                      </c:pt>
                      <c:pt idx="1486" formatCode="[h]">
                        <c:v>1.0789583333316841</c:v>
                      </c:pt>
                      <c:pt idx="1487" formatCode="[h]">
                        <c:v>1.0796875000014552</c:v>
                      </c:pt>
                      <c:pt idx="1488" formatCode="[h]">
                        <c:v>1.0804166666639503</c:v>
                      </c:pt>
                      <c:pt idx="1489" formatCode="[h]">
                        <c:v>1.0811342592569417</c:v>
                      </c:pt>
                      <c:pt idx="1490" formatCode="[h]">
                        <c:v>1.0818634259267128</c:v>
                      </c:pt>
                      <c:pt idx="1491" formatCode="[h]">
                        <c:v>1.0825810185197042</c:v>
                      </c:pt>
                      <c:pt idx="1492" formatCode="[h]">
                        <c:v>1.0833101851821993</c:v>
                      </c:pt>
                      <c:pt idx="1493" formatCode="[h]">
                        <c:v>1.0840393518519704</c:v>
                      </c:pt>
                      <c:pt idx="1494" formatCode="[h]">
                        <c:v>1.0847569444449618</c:v>
                      </c:pt>
                      <c:pt idx="1495" formatCode="[h]">
                        <c:v>1.085486111107457</c:v>
                      </c:pt>
                      <c:pt idx="1496" formatCode="[h]">
                        <c:v>1.086215277777228</c:v>
                      </c:pt>
                      <c:pt idx="1497" formatCode="[h]">
                        <c:v>1.0869328703702195</c:v>
                      </c:pt>
                      <c:pt idx="1498" formatCode="[h]">
                        <c:v>1.0876620370399905</c:v>
                      </c:pt>
                      <c:pt idx="1499" formatCode="[h]">
                        <c:v>1.0883912037024857</c:v>
                      </c:pt>
                      <c:pt idx="1500" formatCode="[h]">
                        <c:v>1.0891087962954771</c:v>
                      </c:pt>
                      <c:pt idx="1501" formatCode="[h]">
                        <c:v>1.0898379629652482</c:v>
                      </c:pt>
                      <c:pt idx="1502" formatCode="[h]">
                        <c:v>1.0905671296277433</c:v>
                      </c:pt>
                      <c:pt idx="1503" formatCode="[h]">
                        <c:v>1.0912847222207347</c:v>
                      </c:pt>
                      <c:pt idx="1504" formatCode="[h]">
                        <c:v>1.0920138888905058</c:v>
                      </c:pt>
                      <c:pt idx="1505" formatCode="[h]">
                        <c:v>1.0927430555530009</c:v>
                      </c:pt>
                      <c:pt idx="1506" formatCode="[h]">
                        <c:v>1.0934606481459923</c:v>
                      </c:pt>
                      <c:pt idx="1507" formatCode="[h]">
                        <c:v>1.0941898148157634</c:v>
                      </c:pt>
                      <c:pt idx="1508" formatCode="[h]">
                        <c:v>1.0949189814782585</c:v>
                      </c:pt>
                      <c:pt idx="1509" formatCode="[h]">
                        <c:v>1.0956365740712499</c:v>
                      </c:pt>
                      <c:pt idx="1510" formatCode="[h]">
                        <c:v>1.096365740741021</c:v>
                      </c:pt>
                      <c:pt idx="1511" formatCode="[h]">
                        <c:v>1.0970949074035161</c:v>
                      </c:pt>
                      <c:pt idx="1512" formatCode="[h]">
                        <c:v>1.0978124999965075</c:v>
                      </c:pt>
                      <c:pt idx="1513" formatCode="[h]">
                        <c:v>1.0985416666662786</c:v>
                      </c:pt>
                      <c:pt idx="1514" formatCode="[h]">
                        <c:v>1.09925925925927</c:v>
                      </c:pt>
                      <c:pt idx="1515" formatCode="[h]">
                        <c:v>1.0999884259290411</c:v>
                      </c:pt>
                      <c:pt idx="1516" formatCode="[h]">
                        <c:v>1.1007175925915362</c:v>
                      </c:pt>
                      <c:pt idx="1517" formatCode="[h]">
                        <c:v>1.1014351851845277</c:v>
                      </c:pt>
                      <c:pt idx="1518" formatCode="[h]">
                        <c:v>1.1021643518542987</c:v>
                      </c:pt>
                      <c:pt idx="1519" formatCode="[h]">
                        <c:v>1.1028935185167938</c:v>
                      </c:pt>
                      <c:pt idx="1520" formatCode="[h]">
                        <c:v>1.1036111111097853</c:v>
                      </c:pt>
                      <c:pt idx="1521" formatCode="[h]">
                        <c:v>1.1043402777795563</c:v>
                      </c:pt>
                      <c:pt idx="1522" formatCode="[h]">
                        <c:v>1.1050694444420515</c:v>
                      </c:pt>
                      <c:pt idx="1523" formatCode="[h]">
                        <c:v>1.1057870370350429</c:v>
                      </c:pt>
                      <c:pt idx="1524" formatCode="[h]">
                        <c:v>1.106516203704814</c:v>
                      </c:pt>
                      <c:pt idx="1525" formatCode="[h]">
                        <c:v>1.1072453703673091</c:v>
                      </c:pt>
                      <c:pt idx="1526" formatCode="[h]">
                        <c:v>1.1079629629603005</c:v>
                      </c:pt>
                      <c:pt idx="1527" formatCode="[h]">
                        <c:v>1.1086921296300716</c:v>
                      </c:pt>
                      <c:pt idx="1528" formatCode="[h]">
                        <c:v>1.109409722223063</c:v>
                      </c:pt>
                      <c:pt idx="1529" formatCode="[h]">
                        <c:v>1.1101388888855581</c:v>
                      </c:pt>
                      <c:pt idx="1530" formatCode="[h]">
                        <c:v>1.1108680555553292</c:v>
                      </c:pt>
                      <c:pt idx="1531" formatCode="[h]">
                        <c:v>1.1115972222251003</c:v>
                      </c:pt>
                      <c:pt idx="1532" formatCode="[h]">
                        <c:v>1.1123148148108157</c:v>
                      </c:pt>
                      <c:pt idx="1533" formatCode="[h]">
                        <c:v>1.1130439814805868</c:v>
                      </c:pt>
                      <c:pt idx="1534" formatCode="[h]">
                        <c:v>1.1137731481503579</c:v>
                      </c:pt>
                      <c:pt idx="1535" formatCode="[h]">
                        <c:v>1.1144907407433493</c:v>
                      </c:pt>
                      <c:pt idx="1536" formatCode="[h]">
                        <c:v>1.1152199074058444</c:v>
                      </c:pt>
                      <c:pt idx="1537" formatCode="[h]">
                        <c:v>1.1159490740756155</c:v>
                      </c:pt>
                      <c:pt idx="1538" formatCode="[h]">
                        <c:v>1.1166666666686069</c:v>
                      </c:pt>
                      <c:pt idx="1539" formatCode="[h]">
                        <c:v>1.117395833331102</c:v>
                      </c:pt>
                      <c:pt idx="1540" formatCode="[h]">
                        <c:v>1.1181250000008731</c:v>
                      </c:pt>
                      <c:pt idx="1541" formatCode="[h]">
                        <c:v>1.1188425925938645</c:v>
                      </c:pt>
                      <c:pt idx="1542" formatCode="[h]">
                        <c:v>1.1195717592563597</c:v>
                      </c:pt>
                      <c:pt idx="1543" formatCode="[h]">
                        <c:v>1.1203009259261307</c:v>
                      </c:pt>
                      <c:pt idx="1544" formatCode="[h]">
                        <c:v>1.1210185185191222</c:v>
                      </c:pt>
                      <c:pt idx="1545" formatCode="[h]">
                        <c:v>1.1217476851816173</c:v>
                      </c:pt>
                      <c:pt idx="1546" formatCode="[h]">
                        <c:v>1.1224768518513883</c:v>
                      </c:pt>
                      <c:pt idx="1547" formatCode="[h]">
                        <c:v>1.1231944444443798</c:v>
                      </c:pt>
                      <c:pt idx="1548" formatCode="[h]">
                        <c:v>1.1239236111141508</c:v>
                      </c:pt>
                      <c:pt idx="1549" formatCode="[h]">
                        <c:v>1.1246412036998663</c:v>
                      </c:pt>
                      <c:pt idx="1550" formatCode="[h]">
                        <c:v>1.1253703703696374</c:v>
                      </c:pt>
                      <c:pt idx="1551" formatCode="[h]">
                        <c:v>1.1260995370394085</c:v>
                      </c:pt>
                      <c:pt idx="1552" formatCode="[h]">
                        <c:v>1.1268171296323999</c:v>
                      </c:pt>
                      <c:pt idx="1553" formatCode="[h]">
                        <c:v>1.127546296294895</c:v>
                      </c:pt>
                      <c:pt idx="1554" formatCode="[h]">
                        <c:v>1.1282754629646661</c:v>
                      </c:pt>
                      <c:pt idx="1555" formatCode="[h]">
                        <c:v>1.1289930555576575</c:v>
                      </c:pt>
                      <c:pt idx="1556" formatCode="[h]">
                        <c:v>1.1297222222201526</c:v>
                      </c:pt>
                      <c:pt idx="1557" formatCode="[h]">
                        <c:v>1.1304513888899237</c:v>
                      </c:pt>
                      <c:pt idx="1558" formatCode="[h]">
                        <c:v>1.1311689814829151</c:v>
                      </c:pt>
                      <c:pt idx="1559" formatCode="[h]">
                        <c:v>1.1318981481454102</c:v>
                      </c:pt>
                      <c:pt idx="1560" formatCode="[h]">
                        <c:v>1.1326273148151813</c:v>
                      </c:pt>
                      <c:pt idx="1561" formatCode="[h]">
                        <c:v>1.1333449074081727</c:v>
                      </c:pt>
                      <c:pt idx="1562" formatCode="[h]">
                        <c:v>1.1340740740706678</c:v>
                      </c:pt>
                      <c:pt idx="1563" formatCode="[h]">
                        <c:v>1.1348032407404389</c:v>
                      </c:pt>
                      <c:pt idx="1564" formatCode="[h]">
                        <c:v>1.1355208333334303</c:v>
                      </c:pt>
                      <c:pt idx="1565" formatCode="[h]">
                        <c:v>1.1362500000032014</c:v>
                      </c:pt>
                      <c:pt idx="1566" formatCode="[h]">
                        <c:v>1.1369791666656965</c:v>
                      </c:pt>
                      <c:pt idx="1567" formatCode="[h]">
                        <c:v>1.137696759258688</c:v>
                      </c:pt>
                      <c:pt idx="1568" formatCode="[h]">
                        <c:v>1.138425925928459</c:v>
                      </c:pt>
                      <c:pt idx="1569" formatCode="[h]">
                        <c:v>1.1391550925909542</c:v>
                      </c:pt>
                      <c:pt idx="1570" formatCode="[h]">
                        <c:v>1.1398726851839456</c:v>
                      </c:pt>
                      <c:pt idx="1571" formatCode="[h]">
                        <c:v>1.1406018518537167</c:v>
                      </c:pt>
                      <c:pt idx="1572" formatCode="[h]">
                        <c:v>1.1413310185162118</c:v>
                      </c:pt>
                      <c:pt idx="1573" formatCode="[h]">
                        <c:v>1.1420486111092032</c:v>
                      </c:pt>
                      <c:pt idx="1574" formatCode="[h]">
                        <c:v>1.1427777777789743</c:v>
                      </c:pt>
                      <c:pt idx="1575" formatCode="[h]">
                        <c:v>1.1435069444414694</c:v>
                      </c:pt>
                      <c:pt idx="1576" formatCode="[h]">
                        <c:v>1.1442245370344608</c:v>
                      </c:pt>
                      <c:pt idx="1577" formatCode="[h]">
                        <c:v>1.1449537037042319</c:v>
                      </c:pt>
                      <c:pt idx="1578" formatCode="[h]">
                        <c:v>1.145682870366727</c:v>
                      </c:pt>
                      <c:pt idx="1579" formatCode="[h]">
                        <c:v>1.1464004629597184</c:v>
                      </c:pt>
                      <c:pt idx="1580" formatCode="[h]">
                        <c:v>1.1471296296294895</c:v>
                      </c:pt>
                      <c:pt idx="1581" formatCode="[h]">
                        <c:v>1.1478472222224809</c:v>
                      </c:pt>
                      <c:pt idx="1582" formatCode="[h]">
                        <c:v>1.148576388884976</c:v>
                      </c:pt>
                      <c:pt idx="1583" formatCode="[h]">
                        <c:v>1.1493055555547471</c:v>
                      </c:pt>
                      <c:pt idx="1584" formatCode="[h]">
                        <c:v>1.1500231481477385</c:v>
                      </c:pt>
                      <c:pt idx="1585" formatCode="[h]">
                        <c:v>1.1507523148175096</c:v>
                      </c:pt>
                      <c:pt idx="1586" formatCode="[h]">
                        <c:v>1.1514814814800047</c:v>
                      </c:pt>
                      <c:pt idx="1587" formatCode="[h]">
                        <c:v>1.1521990740729962</c:v>
                      </c:pt>
                      <c:pt idx="1588" formatCode="[h]">
                        <c:v>1.1529282407427672</c:v>
                      </c:pt>
                      <c:pt idx="1589" formatCode="[h]">
                        <c:v>1.1536574074052623</c:v>
                      </c:pt>
                      <c:pt idx="1590" formatCode="[h]">
                        <c:v>1.1543865740750334</c:v>
                      </c:pt>
                      <c:pt idx="1591" formatCode="[h]">
                        <c:v>1.1551041666680248</c:v>
                      </c:pt>
                      <c:pt idx="1592" formatCode="[h]">
                        <c:v>1.15583333333052</c:v>
                      </c:pt>
                      <c:pt idx="1593" formatCode="[h]">
                        <c:v>1.156562500000291</c:v>
                      </c:pt>
                      <c:pt idx="1594" formatCode="[h]">
                        <c:v>1.1572800925932825</c:v>
                      </c:pt>
                      <c:pt idx="1595" formatCode="[h]">
                        <c:v>1.1580092592557776</c:v>
                      </c:pt>
                      <c:pt idx="1596" formatCode="[h]">
                        <c:v>1.1587384259255487</c:v>
                      </c:pt>
                      <c:pt idx="1597" formatCode="[h]">
                        <c:v>1.1594560185185401</c:v>
                      </c:pt>
                      <c:pt idx="1598" formatCode="[h]">
                        <c:v>1.1601851851883112</c:v>
                      </c:pt>
                      <c:pt idx="1599" formatCode="[h]">
                        <c:v>1.1609143518508063</c:v>
                      </c:pt>
                      <c:pt idx="1600" formatCode="[h]">
                        <c:v>1.1616435185205773</c:v>
                      </c:pt>
                      <c:pt idx="1601" formatCode="[h]">
                        <c:v>1.1623611111135688</c:v>
                      </c:pt>
                      <c:pt idx="1602" formatCode="[h]">
                        <c:v>1.1630902777760639</c:v>
                      </c:pt>
                      <c:pt idx="1603" formatCode="[h]">
                        <c:v>1.163819444445835</c:v>
                      </c:pt>
                      <c:pt idx="1604" formatCode="[h]">
                        <c:v>1.1645370370388264</c:v>
                      </c:pt>
                      <c:pt idx="1605" formatCode="[h]">
                        <c:v>1.1652662037013215</c:v>
                      </c:pt>
                      <c:pt idx="1606" formatCode="[h]">
                        <c:v>1.1659953703710926</c:v>
                      </c:pt>
                      <c:pt idx="1607" formatCode="[h]">
                        <c:v>1.166712962964084</c:v>
                      </c:pt>
                      <c:pt idx="1608" formatCode="[h]">
                        <c:v>1.1674421296265791</c:v>
                      </c:pt>
                      <c:pt idx="1609" formatCode="[h]">
                        <c:v>1.1681712962963502</c:v>
                      </c:pt>
                      <c:pt idx="1610" formatCode="[h]">
                        <c:v>1.1688888888893416</c:v>
                      </c:pt>
                      <c:pt idx="1611" formatCode="[h]">
                        <c:v>1.1696180555518367</c:v>
                      </c:pt>
                      <c:pt idx="1612" formatCode="[h]">
                        <c:v>1.1703472222216078</c:v>
                      </c:pt>
                      <c:pt idx="1613" formatCode="[h]">
                        <c:v>1.1710648148145992</c:v>
                      </c:pt>
                      <c:pt idx="1614" formatCode="[h]">
                        <c:v>1.1717939814843703</c:v>
                      </c:pt>
                      <c:pt idx="1615" formatCode="[h]">
                        <c:v>1.1725231481468654</c:v>
                      </c:pt>
                      <c:pt idx="1616" formatCode="[h]">
                        <c:v>1.1732407407398568</c:v>
                      </c:pt>
                      <c:pt idx="1617" formatCode="[h]">
                        <c:v>1.1739699074096279</c:v>
                      </c:pt>
                      <c:pt idx="1618" formatCode="[h]">
                        <c:v>1.174699074072123</c:v>
                      </c:pt>
                      <c:pt idx="1619" formatCode="[h]">
                        <c:v>1.1754166666651145</c:v>
                      </c:pt>
                      <c:pt idx="1620" formatCode="[h]">
                        <c:v>1.1761458333348855</c:v>
                      </c:pt>
                      <c:pt idx="1621" formatCode="[h]">
                        <c:v>1.1768749999973807</c:v>
                      </c:pt>
                      <c:pt idx="1622" formatCode="[h]">
                        <c:v>1.1775925925903721</c:v>
                      </c:pt>
                      <c:pt idx="1623" formatCode="[h]">
                        <c:v>1.1783217592601432</c:v>
                      </c:pt>
                      <c:pt idx="1624" formatCode="[h]">
                        <c:v>1.1790509259226383</c:v>
                      </c:pt>
                      <c:pt idx="1625" formatCode="[h]">
                        <c:v>1.1797685185156297</c:v>
                      </c:pt>
                      <c:pt idx="1626" formatCode="[h]">
                        <c:v>1.1804976851854008</c:v>
                      </c:pt>
                      <c:pt idx="1627" formatCode="[h]">
                        <c:v>1.1812268518478959</c:v>
                      </c:pt>
                      <c:pt idx="1628" formatCode="[h]">
                        <c:v>1.1819444444408873</c:v>
                      </c:pt>
                      <c:pt idx="1629" formatCode="[h]">
                        <c:v>1.1826736111106584</c:v>
                      </c:pt>
                      <c:pt idx="1630" formatCode="[h]">
                        <c:v>1.1834027777804295</c:v>
                      </c:pt>
                      <c:pt idx="1631" formatCode="[h]">
                        <c:v>1.1841203703734209</c:v>
                      </c:pt>
                      <c:pt idx="1632" formatCode="[h]">
                        <c:v>1.184849537035916</c:v>
                      </c:pt>
                      <c:pt idx="1633" formatCode="[h]">
                        <c:v>1.1855787037056871</c:v>
                      </c:pt>
                      <c:pt idx="1634" formatCode="[h]">
                        <c:v>1.1862962962986785</c:v>
                      </c:pt>
                      <c:pt idx="1635" formatCode="[h]">
                        <c:v>1.1870717592610163</c:v>
                      </c:pt>
                      <c:pt idx="1636" formatCode="[h]">
                        <c:v>1.1878009259235114</c:v>
                      </c:pt>
                      <c:pt idx="1637" formatCode="[h]">
                        <c:v>1.1885185185165028</c:v>
                      </c:pt>
                      <c:pt idx="1638" formatCode="[h]">
                        <c:v>1.1892476851862739</c:v>
                      </c:pt>
                      <c:pt idx="1639" formatCode="[h]">
                        <c:v>1.1899652777792653</c:v>
                      </c:pt>
                      <c:pt idx="1640" formatCode="[h]">
                        <c:v>1.1906944444417604</c:v>
                      </c:pt>
                      <c:pt idx="1641" formatCode="[h]">
                        <c:v>1.1914699074040982</c:v>
                      </c:pt>
                      <c:pt idx="1642" formatCode="[h]">
                        <c:v>1.1921874999970896</c:v>
                      </c:pt>
                      <c:pt idx="1643" formatCode="[h]">
                        <c:v>1.1929166666668607</c:v>
                      </c:pt>
                      <c:pt idx="1644" formatCode="[h]">
                        <c:v>1.1936458333293558</c:v>
                      </c:pt>
                      <c:pt idx="1645" formatCode="[h]">
                        <c:v>1.1943634259223472</c:v>
                      </c:pt>
                      <c:pt idx="1646" formatCode="[h]">
                        <c:v>1.1950925925921183</c:v>
                      </c:pt>
                      <c:pt idx="1647" formatCode="[h]">
                        <c:v>1.1958680555544561</c:v>
                      </c:pt>
                      <c:pt idx="1648" formatCode="[h]">
                        <c:v>1.1965856481474475</c:v>
                      </c:pt>
                      <c:pt idx="1649" formatCode="[h]">
                        <c:v>1.1973148148172186</c:v>
                      </c:pt>
                      <c:pt idx="1650" formatCode="[h]">
                        <c:v>1.19803240741021</c:v>
                      </c:pt>
                      <c:pt idx="1651" formatCode="[h]">
                        <c:v>1.1987615740727051</c:v>
                      </c:pt>
                      <c:pt idx="1652" formatCode="[h]">
                        <c:v>1.1994907407424762</c:v>
                      </c:pt>
                      <c:pt idx="1653" formatCode="[h]">
                        <c:v>1.200266203704814</c:v>
                      </c:pt>
                      <c:pt idx="1654" formatCode="[h]">
                        <c:v>1.2009837962978054</c:v>
                      </c:pt>
                      <c:pt idx="1655" formatCode="[h]">
                        <c:v>1.2017129629603005</c:v>
                      </c:pt>
                      <c:pt idx="1656" formatCode="[h]">
                        <c:v>1.2024421296300716</c:v>
                      </c:pt>
                      <c:pt idx="1657" formatCode="[h]">
                        <c:v>1.203159722223063</c:v>
                      </c:pt>
                      <c:pt idx="1658" formatCode="[h]">
                        <c:v>1.2038888888855581</c:v>
                      </c:pt>
                      <c:pt idx="1659" formatCode="[h]">
                        <c:v>1.2046643518478959</c:v>
                      </c:pt>
                      <c:pt idx="1660" formatCode="[h]">
                        <c:v>1.205393518517667</c:v>
                      </c:pt>
                      <c:pt idx="1661" formatCode="[h]">
                        <c:v>1.2061111111106584</c:v>
                      </c:pt>
                      <c:pt idx="1662" formatCode="[h]">
                        <c:v>1.2068402777804295</c:v>
                      </c:pt>
                      <c:pt idx="1663" formatCode="[h]">
                        <c:v>1.2075578703734209</c:v>
                      </c:pt>
                      <c:pt idx="1664" formatCode="[h]">
                        <c:v>1.208287037035916</c:v>
                      </c:pt>
                      <c:pt idx="1665" formatCode="[h]">
                        <c:v>1.2090162037056871</c:v>
                      </c:pt>
                      <c:pt idx="1666" formatCode="[h]">
                        <c:v>1.2097337962986785</c:v>
                      </c:pt>
                      <c:pt idx="1667" formatCode="[h]">
                        <c:v>1.2104629629611736</c:v>
                      </c:pt>
                      <c:pt idx="1668" formatCode="[h]">
                        <c:v>1.2111921296309447</c:v>
                      </c:pt>
                      <c:pt idx="1669" formatCode="[h]">
                        <c:v>1.2119097222239361</c:v>
                      </c:pt>
                      <c:pt idx="1670" formatCode="[h]">
                        <c:v>1.2126851851862739</c:v>
                      </c:pt>
                      <c:pt idx="1671" formatCode="[h]">
                        <c:v>1.213414351848769</c:v>
                      </c:pt>
                      <c:pt idx="1672" formatCode="[h]">
                        <c:v>1.2141435185185401</c:v>
                      </c:pt>
                      <c:pt idx="1673" formatCode="[h]">
                        <c:v>1.2148611111115315</c:v>
                      </c:pt>
                      <c:pt idx="1674" formatCode="[h]">
                        <c:v>1.2155902777740266</c:v>
                      </c:pt>
                      <c:pt idx="1675" formatCode="[h]">
                        <c:v>1.216307870367018</c:v>
                      </c:pt>
                      <c:pt idx="1676" formatCode="[h]">
                        <c:v>1.2170833333293558</c:v>
                      </c:pt>
                      <c:pt idx="1677" formatCode="[h]">
                        <c:v>1.2178124999991269</c:v>
                      </c:pt>
                      <c:pt idx="1678" formatCode="[h]">
                        <c:v>1.2185300925921183</c:v>
                      </c:pt>
                      <c:pt idx="1679" formatCode="[h]">
                        <c:v>1.2192592592618894</c:v>
                      </c:pt>
                      <c:pt idx="1680" formatCode="[h]">
                        <c:v>1.2199768518548808</c:v>
                      </c:pt>
                      <c:pt idx="1681" formatCode="[h]">
                        <c:v>1.2207060185173759</c:v>
                      </c:pt>
                      <c:pt idx="1682" formatCode="[h]">
                        <c:v>1.2214814814797137</c:v>
                      </c:pt>
                      <c:pt idx="1683" formatCode="[h]">
                        <c:v>1.2222106481494848</c:v>
                      </c:pt>
                      <c:pt idx="1684" formatCode="[h]">
                        <c:v>1.2229282407424762</c:v>
                      </c:pt>
                      <c:pt idx="1685" formatCode="[h]">
                        <c:v>1.2236574074049713</c:v>
                      </c:pt>
                      <c:pt idx="1686" formatCode="[h]">
                        <c:v>1.2243865740747424</c:v>
                      </c:pt>
                      <c:pt idx="1687" formatCode="[h]">
                        <c:v>1.2251041666677338</c:v>
                      </c:pt>
                      <c:pt idx="1688" formatCode="[h]">
                        <c:v>1.2258796296300716</c:v>
                      </c:pt>
                      <c:pt idx="1689" formatCode="[h]">
                        <c:v>1.226597222223063</c:v>
                      </c:pt>
                      <c:pt idx="1690" formatCode="[h]">
                        <c:v>1.2273263888855581</c:v>
                      </c:pt>
                      <c:pt idx="1691" formatCode="[h]">
                        <c:v>1.2280439814785495</c:v>
                      </c:pt>
                      <c:pt idx="1692" formatCode="[h]">
                        <c:v>1.2287731481483206</c:v>
                      </c:pt>
                      <c:pt idx="1693" formatCode="[h]">
                        <c:v>1.2295023148108157</c:v>
                      </c:pt>
                      <c:pt idx="1694" formatCode="[h]">
                        <c:v>1.2302777777804295</c:v>
                      </c:pt>
                      <c:pt idx="1695" formatCode="[h]">
                        <c:v>1.2309953703734209</c:v>
                      </c:pt>
                      <c:pt idx="1696" formatCode="[h]">
                        <c:v>1.231724537035916</c:v>
                      </c:pt>
                      <c:pt idx="1697" formatCode="[h]">
                        <c:v>1.2324537037056871</c:v>
                      </c:pt>
                      <c:pt idx="1698" formatCode="[h]">
                        <c:v>1.2331712962986785</c:v>
                      </c:pt>
                      <c:pt idx="1699" formatCode="[h]">
                        <c:v>1.2339004629611736</c:v>
                      </c:pt>
                      <c:pt idx="1700" formatCode="[h]">
                        <c:v>1.2346759259235114</c:v>
                      </c:pt>
                      <c:pt idx="1701" formatCode="[h]">
                        <c:v>1.2354050925932825</c:v>
                      </c:pt>
                      <c:pt idx="1702" formatCode="[h]">
                        <c:v>1.2361226851862739</c:v>
                      </c:pt>
                      <c:pt idx="1703" formatCode="[h]">
                        <c:v>1.236851851848769</c:v>
                      </c:pt>
                      <c:pt idx="1704" formatCode="[h]">
                        <c:v>1.2375810185185401</c:v>
                      </c:pt>
                      <c:pt idx="1705" formatCode="[h]">
                        <c:v>1.2382986111115315</c:v>
                      </c:pt>
                      <c:pt idx="1706" formatCode="[h]">
                        <c:v>1.2390740740738693</c:v>
                      </c:pt>
                      <c:pt idx="1707" formatCode="[h]">
                        <c:v>1.2397916666668607</c:v>
                      </c:pt>
                      <c:pt idx="1708" formatCode="[h]">
                        <c:v>1.2405208333293558</c:v>
                      </c:pt>
                      <c:pt idx="1709" formatCode="[h]">
                        <c:v>1.2412384259223472</c:v>
                      </c:pt>
                      <c:pt idx="1710" formatCode="[h]">
                        <c:v>1.2419675925921183</c:v>
                      </c:pt>
                      <c:pt idx="1711" formatCode="[h]">
                        <c:v>1.2426967592618894</c:v>
                      </c:pt>
                      <c:pt idx="1712" formatCode="[h]">
                        <c:v>1.2434606481474475</c:v>
                      </c:pt>
                      <c:pt idx="1713" formatCode="[h]">
                        <c:v>1.2441898148172186</c:v>
                      </c:pt>
                      <c:pt idx="1714" formatCode="[h]">
                        <c:v>1.2449189814797137</c:v>
                      </c:pt>
                      <c:pt idx="1715" formatCode="[h]">
                        <c:v>1.2456365740727051</c:v>
                      </c:pt>
                      <c:pt idx="1716" formatCode="[h]">
                        <c:v>1.2463657407424762</c:v>
                      </c:pt>
                      <c:pt idx="1717" formatCode="[h]">
                        <c:v>1.2470833333354676</c:v>
                      </c:pt>
                      <c:pt idx="1718" formatCode="[h]">
                        <c:v>1.2478587962978054</c:v>
                      </c:pt>
                      <c:pt idx="1719" formatCode="[h]">
                        <c:v>1.2485879629603005</c:v>
                      </c:pt>
                      <c:pt idx="1720" formatCode="[h]">
                        <c:v>1.2493171296300716</c:v>
                      </c:pt>
                      <c:pt idx="1721" formatCode="[h]">
                        <c:v>1.250034722223063</c:v>
                      </c:pt>
                      <c:pt idx="1722" formatCode="[h]">
                        <c:v>1.2507638888855581</c:v>
                      </c:pt>
                      <c:pt idx="1723" formatCode="[h]">
                        <c:v>1.2514930555553292</c:v>
                      </c:pt>
                      <c:pt idx="1724" formatCode="[h]">
                        <c:v>1.2522569444408873</c:v>
                      </c:pt>
                      <c:pt idx="1725" formatCode="[h]">
                        <c:v>1.2529861111106584</c:v>
                      </c:pt>
                      <c:pt idx="1726" formatCode="[h]">
                        <c:v>1.2537037037036498</c:v>
                      </c:pt>
                      <c:pt idx="1727" formatCode="[h]">
                        <c:v>1.2544328703734209</c:v>
                      </c:pt>
                      <c:pt idx="1728" formatCode="[h]">
                        <c:v>1.255162037035916</c:v>
                      </c:pt>
                      <c:pt idx="1729" formatCode="[h]">
                        <c:v>1.2558796296289074</c:v>
                      </c:pt>
                      <c:pt idx="1730" formatCode="[h]">
                        <c:v>1.2566087962986785</c:v>
                      </c:pt>
                      <c:pt idx="1731" formatCode="[h]">
                        <c:v>1.2573379629611736</c:v>
                      </c:pt>
                      <c:pt idx="1732" formatCode="[h]">
                        <c:v>1.258055555554165</c:v>
                      </c:pt>
                      <c:pt idx="1733" formatCode="[h]">
                        <c:v>1.2587847222239361</c:v>
                      </c:pt>
                      <c:pt idx="1734" formatCode="[h]">
                        <c:v>1.2595138888864312</c:v>
                      </c:pt>
                      <c:pt idx="1735" formatCode="[h]">
                        <c:v>1.2602314814794227</c:v>
                      </c:pt>
                      <c:pt idx="1736" formatCode="[h]">
                        <c:v>1.2609606481491937</c:v>
                      </c:pt>
                      <c:pt idx="1737" formatCode="[h]">
                        <c:v>1.2616898148116888</c:v>
                      </c:pt>
                      <c:pt idx="1738" formatCode="[h]">
                        <c:v>1.2624074074046803</c:v>
                      </c:pt>
                      <c:pt idx="1739" formatCode="[h]">
                        <c:v>1.2631365740744513</c:v>
                      </c:pt>
                      <c:pt idx="1740" formatCode="[h]">
                        <c:v>1.2638657407369465</c:v>
                      </c:pt>
                      <c:pt idx="1741" formatCode="[h]">
                        <c:v>1.2645833333299379</c:v>
                      </c:pt>
                      <c:pt idx="1742" formatCode="[h]">
                        <c:v>1.265312499999709</c:v>
                      </c:pt>
                      <c:pt idx="1743" formatCode="[h]">
                        <c:v>1.26604166666948</c:v>
                      </c:pt>
                      <c:pt idx="1744" formatCode="[h]">
                        <c:v>1.2667592592624715</c:v>
                      </c:pt>
                      <c:pt idx="1745" formatCode="[h]">
                        <c:v>1.2674884259249666</c:v>
                      </c:pt>
                      <c:pt idx="1746" formatCode="[h]">
                        <c:v>1.2682175925947377</c:v>
                      </c:pt>
                      <c:pt idx="1747" formatCode="[h]">
                        <c:v>1.2689351851877291</c:v>
                      </c:pt>
                      <c:pt idx="1748" formatCode="[h]">
                        <c:v>1.2696643518502242</c:v>
                      </c:pt>
                      <c:pt idx="1749" formatCode="[h]">
                        <c:v>1.2703935185199953</c:v>
                      </c:pt>
                      <c:pt idx="1750" formatCode="[h]">
                        <c:v>1.2711111111129867</c:v>
                      </c:pt>
                      <c:pt idx="1751" formatCode="[h]">
                        <c:v>1.2718402777754818</c:v>
                      </c:pt>
                      <c:pt idx="1752" formatCode="[h]">
                        <c:v>1.2725694444452529</c:v>
                      </c:pt>
                      <c:pt idx="1753" formatCode="[h]">
                        <c:v>1.2732870370382443</c:v>
                      </c:pt>
                      <c:pt idx="1754" formatCode="[h]">
                        <c:v>1.2740162037007394</c:v>
                      </c:pt>
                      <c:pt idx="1755" formatCode="[h]">
                        <c:v>1.2747453703705105</c:v>
                      </c:pt>
                      <c:pt idx="1756" formatCode="[h]">
                        <c:v>1.2754629629635019</c:v>
                      </c:pt>
                      <c:pt idx="1757" formatCode="[h]">
                        <c:v>1.276192129625997</c:v>
                      </c:pt>
                      <c:pt idx="1758" formatCode="[h]">
                        <c:v>1.2769212962957681</c:v>
                      </c:pt>
                      <c:pt idx="1759" formatCode="[h]">
                        <c:v>1.2776388888887595</c:v>
                      </c:pt>
                      <c:pt idx="1760" formatCode="[h]">
                        <c:v>1.2783680555585306</c:v>
                      </c:pt>
                      <c:pt idx="1761" formatCode="[h]">
                        <c:v>1.2790972222210257</c:v>
                      </c:pt>
                      <c:pt idx="1762" formatCode="[h]">
                        <c:v>1.2798148148140172</c:v>
                      </c:pt>
                      <c:pt idx="1763" formatCode="[h]">
                        <c:v>1.2805439814837882</c:v>
                      </c:pt>
                      <c:pt idx="1764" formatCode="[h]">
                        <c:v>1.2812731481462833</c:v>
                      </c:pt>
                      <c:pt idx="1765" formatCode="[h]">
                        <c:v>1.2819907407392748</c:v>
                      </c:pt>
                      <c:pt idx="1766" formatCode="[h]">
                        <c:v>1.2827199074090458</c:v>
                      </c:pt>
                      <c:pt idx="1767" formatCode="[h]">
                        <c:v>1.283449074071541</c:v>
                      </c:pt>
                      <c:pt idx="1768" formatCode="[h]">
                        <c:v>1.284178240741312</c:v>
                      </c:pt>
                      <c:pt idx="1769" formatCode="[h]">
                        <c:v>1.2848958333343035</c:v>
                      </c:pt>
                      <c:pt idx="1770" formatCode="[h]">
                        <c:v>1.2856249999967986</c:v>
                      </c:pt>
                      <c:pt idx="1771" formatCode="[h]">
                        <c:v>1.2863541666665697</c:v>
                      </c:pt>
                      <c:pt idx="1772" formatCode="[h]">
                        <c:v>1.2870717592595611</c:v>
                      </c:pt>
                      <c:pt idx="1773" formatCode="[h]">
                        <c:v>1.2878009259220562</c:v>
                      </c:pt>
                      <c:pt idx="1774" formatCode="[h]">
                        <c:v>1.2885300925918273</c:v>
                      </c:pt>
                      <c:pt idx="1775" formatCode="[h]">
                        <c:v>1.2892476851848187</c:v>
                      </c:pt>
                      <c:pt idx="1776" formatCode="[h]">
                        <c:v>1.2899768518545898</c:v>
                      </c:pt>
                      <c:pt idx="1777" formatCode="[h]">
                        <c:v>1.2907060185170849</c:v>
                      </c:pt>
                      <c:pt idx="1778" formatCode="[h]">
                        <c:v>1.2914236111100763</c:v>
                      </c:pt>
                      <c:pt idx="1779" formatCode="[h]">
                        <c:v>1.2921527777798474</c:v>
                      </c:pt>
                      <c:pt idx="1780" formatCode="[h]">
                        <c:v>1.2928819444423425</c:v>
                      </c:pt>
                      <c:pt idx="1781" formatCode="[h]">
                        <c:v>1.2935995370353339</c:v>
                      </c:pt>
                      <c:pt idx="1782" formatCode="[h]">
                        <c:v>1.294328703705105</c:v>
                      </c:pt>
                      <c:pt idx="1783" formatCode="[h]">
                        <c:v>1.2950578703676001</c:v>
                      </c:pt>
                      <c:pt idx="1784" formatCode="[h]">
                        <c:v>1.2957754629605915</c:v>
                      </c:pt>
                      <c:pt idx="1785" formatCode="[h]">
                        <c:v>1.2965046296303626</c:v>
                      </c:pt>
                      <c:pt idx="1786" formatCode="[h]">
                        <c:v>1.297222222223354</c:v>
                      </c:pt>
                      <c:pt idx="1787" formatCode="[h]">
                        <c:v>1.2979513888858492</c:v>
                      </c:pt>
                      <c:pt idx="1788" formatCode="[h]">
                        <c:v>1.2986805555556202</c:v>
                      </c:pt>
                      <c:pt idx="1789" formatCode="[h]">
                        <c:v>1.2993981481486117</c:v>
                      </c:pt>
                      <c:pt idx="1790" formatCode="[h]">
                        <c:v>1.3001273148111068</c:v>
                      </c:pt>
                      <c:pt idx="1791" formatCode="[h]">
                        <c:v>1.3008564814808778</c:v>
                      </c:pt>
                      <c:pt idx="1792" formatCode="[h]">
                        <c:v>1.3015740740738693</c:v>
                      </c:pt>
                      <c:pt idx="1793" formatCode="[h]">
                        <c:v>1.3023032407436403</c:v>
                      </c:pt>
                      <c:pt idx="1794" formatCode="[h]">
                        <c:v>1.3030324074061355</c:v>
                      </c:pt>
                      <c:pt idx="1795" formatCode="[h]">
                        <c:v>1.3037499999991269</c:v>
                      </c:pt>
                      <c:pt idx="1796" formatCode="[h]">
                        <c:v>1.304479166668898</c:v>
                      </c:pt>
                      <c:pt idx="1797" formatCode="[h]">
                        <c:v>1.3052083333313931</c:v>
                      </c:pt>
                      <c:pt idx="1798" formatCode="[h]">
                        <c:v>1.3059259259243845</c:v>
                      </c:pt>
                      <c:pt idx="1799" formatCode="[h]">
                        <c:v>1.3066550925941556</c:v>
                      </c:pt>
                      <c:pt idx="1800" formatCode="[h]">
                        <c:v>1.3073842592566507</c:v>
                      </c:pt>
                      <c:pt idx="1801" formatCode="[h]">
                        <c:v>1.3081018518496421</c:v>
                      </c:pt>
                      <c:pt idx="1802" formatCode="[h]">
                        <c:v>1.3088310185194132</c:v>
                      </c:pt>
                      <c:pt idx="1803" formatCode="[h]">
                        <c:v>1.3095601851819083</c:v>
                      </c:pt>
                      <c:pt idx="1804" formatCode="[h]">
                        <c:v>1.3102777777748997</c:v>
                      </c:pt>
                      <c:pt idx="1805" formatCode="[h]">
                        <c:v>1.3110069444446708</c:v>
                      </c:pt>
                      <c:pt idx="1806" formatCode="[h]">
                        <c:v>1.3117361111071659</c:v>
                      </c:pt>
                      <c:pt idx="1807" formatCode="[h]">
                        <c:v>1.3124537037001573</c:v>
                      </c:pt>
                      <c:pt idx="1808" formatCode="[h]">
                        <c:v>1.3131828703699284</c:v>
                      </c:pt>
                      <c:pt idx="1809" formatCode="[h]">
                        <c:v>1.3139004629629198</c:v>
                      </c:pt>
                      <c:pt idx="1810" formatCode="[h]">
                        <c:v>1.3146296296326909</c:v>
                      </c:pt>
                      <c:pt idx="1811" formatCode="[h]">
                        <c:v>1.315358796295186</c:v>
                      </c:pt>
                      <c:pt idx="1812" formatCode="[h]">
                        <c:v>1.3160763888881775</c:v>
                      </c:pt>
                      <c:pt idx="1813" formatCode="[h]">
                        <c:v>1.3168055555579485</c:v>
                      </c:pt>
                      <c:pt idx="1814" formatCode="[h]">
                        <c:v>1.3175347222204437</c:v>
                      </c:pt>
                      <c:pt idx="1815" formatCode="[h]">
                        <c:v>1.3182523148134351</c:v>
                      </c:pt>
                      <c:pt idx="1816" formatCode="[h]">
                        <c:v>1.3189814814832062</c:v>
                      </c:pt>
                      <c:pt idx="1817" formatCode="[h]">
                        <c:v>1.3197106481457013</c:v>
                      </c:pt>
                      <c:pt idx="1818" formatCode="[h]">
                        <c:v>1.3204282407386927</c:v>
                      </c:pt>
                      <c:pt idx="1819" formatCode="[h]">
                        <c:v>1.3211574074084638</c:v>
                      </c:pt>
                      <c:pt idx="1820" formatCode="[h]">
                        <c:v>1.3218865740709589</c:v>
                      </c:pt>
                      <c:pt idx="1821" formatCode="[h]">
                        <c:v>1.3226041666639503</c:v>
                      </c:pt>
                      <c:pt idx="1822" formatCode="[h]">
                        <c:v>1.3233333333337214</c:v>
                      </c:pt>
                      <c:pt idx="1823" formatCode="[h]">
                        <c:v>1.3240509259267128</c:v>
                      </c:pt>
                      <c:pt idx="1824" formatCode="[h]">
                        <c:v>1.3247800925892079</c:v>
                      </c:pt>
                      <c:pt idx="1825" formatCode="[h]">
                        <c:v>1.325509259258979</c:v>
                      </c:pt>
                      <c:pt idx="1826" formatCode="[h]">
                        <c:v>1.3262384259287501</c:v>
                      </c:pt>
                      <c:pt idx="1827" formatCode="[h]">
                        <c:v>1.3269560185217415</c:v>
                      </c:pt>
                      <c:pt idx="1828" formatCode="[h]">
                        <c:v>1.3276851851842366</c:v>
                      </c:pt>
                      <c:pt idx="1829" formatCode="[h]">
                        <c:v>1.328402777777228</c:v>
                      </c:pt>
                      <c:pt idx="1830" formatCode="[h]">
                        <c:v>1.3291319444469991</c:v>
                      </c:pt>
                      <c:pt idx="1831" formatCode="[h]">
                        <c:v>1.3298611111094942</c:v>
                      </c:pt>
                      <c:pt idx="1832" formatCode="[h]">
                        <c:v>1.3305787037024857</c:v>
                      </c:pt>
                      <c:pt idx="1833" formatCode="[h]">
                        <c:v>1.3313078703722567</c:v>
                      </c:pt>
                      <c:pt idx="1834" formatCode="[h]">
                        <c:v>1.3320370370347518</c:v>
                      </c:pt>
                      <c:pt idx="1835" formatCode="[h]">
                        <c:v>1.3327546296277433</c:v>
                      </c:pt>
                      <c:pt idx="1836" formatCode="[h]">
                        <c:v>1.3334837962975143</c:v>
                      </c:pt>
                      <c:pt idx="1837" formatCode="[h]">
                        <c:v>1.3342129629600095</c:v>
                      </c:pt>
                      <c:pt idx="1838" formatCode="[h]">
                        <c:v>1.3349305555530009</c:v>
                      </c:pt>
                      <c:pt idx="1839" formatCode="[h]">
                        <c:v>1.335659722222772</c:v>
                      </c:pt>
                      <c:pt idx="1840" formatCode="[h]">
                        <c:v>1.3363773148157634</c:v>
                      </c:pt>
                      <c:pt idx="1841" formatCode="[h]">
                        <c:v>1.3371064814782585</c:v>
                      </c:pt>
                      <c:pt idx="1842" formatCode="[h]">
                        <c:v>1.3378356481480296</c:v>
                      </c:pt>
                      <c:pt idx="1843" formatCode="[h]">
                        <c:v>1.338553240741021</c:v>
                      </c:pt>
                      <c:pt idx="1844" formatCode="[h]">
                        <c:v>1.3392824074035161</c:v>
                      </c:pt>
                      <c:pt idx="1845" formatCode="[h]">
                        <c:v>1.3399999999965075</c:v>
                      </c:pt>
                      <c:pt idx="1846" formatCode="[h]">
                        <c:v>1.3407291666662786</c:v>
                      </c:pt>
                      <c:pt idx="1847" formatCode="[h]">
                        <c:v>1.3414583333360497</c:v>
                      </c:pt>
                      <c:pt idx="1848" formatCode="[h]">
                        <c:v>1.3421759259290411</c:v>
                      </c:pt>
                      <c:pt idx="1849" formatCode="[h]">
                        <c:v>1.3429050925915362</c:v>
                      </c:pt>
                      <c:pt idx="1850" formatCode="[h]">
                        <c:v>1.3436342592613073</c:v>
                      </c:pt>
                      <c:pt idx="1851" formatCode="[h]">
                        <c:v>1.3443634259238024</c:v>
                      </c:pt>
                      <c:pt idx="1852" formatCode="[h]">
                        <c:v>1.3450810185167938</c:v>
                      </c:pt>
                      <c:pt idx="1853" formatCode="[h]">
                        <c:v>1.3458101851865649</c:v>
                      </c:pt>
                      <c:pt idx="1854" formatCode="[h]">
                        <c:v>1.34653935184906</c:v>
                      </c:pt>
                      <c:pt idx="1855" formatCode="[h]">
                        <c:v>1.3472569444420515</c:v>
                      </c:pt>
                      <c:pt idx="1856" formatCode="[h]">
                        <c:v>1.3479861111118225</c:v>
                      </c:pt>
                      <c:pt idx="1857" formatCode="[h]">
                        <c:v>1.348703703704814</c:v>
                      </c:pt>
                      <c:pt idx="1858" formatCode="[h]">
                        <c:v>1.3494328703673091</c:v>
                      </c:pt>
                      <c:pt idx="1859" formatCode="[h]">
                        <c:v>1.3501620370370802</c:v>
                      </c:pt>
                      <c:pt idx="1860" formatCode="[h]">
                        <c:v>1.3508796296300716</c:v>
                      </c:pt>
                      <c:pt idx="1861" formatCode="[h]">
                        <c:v>1.3516087962925667</c:v>
                      </c:pt>
                      <c:pt idx="1862" formatCode="[h]">
                        <c:v>1.3523379629623378</c:v>
                      </c:pt>
                      <c:pt idx="1863" formatCode="[h]">
                        <c:v>1.3530555555553292</c:v>
                      </c:pt>
                      <c:pt idx="1864" formatCode="[h]">
                        <c:v>1.3537847222251003</c:v>
                      </c:pt>
                      <c:pt idx="1865" formatCode="[h]">
                        <c:v>1.3545023148108157</c:v>
                      </c:pt>
                      <c:pt idx="1866" formatCode="[h]">
                        <c:v>1.3552314814805868</c:v>
                      </c:pt>
                      <c:pt idx="1867" formatCode="[h]">
                        <c:v>1.3559606481503579</c:v>
                      </c:pt>
                      <c:pt idx="1868" formatCode="[h]">
                        <c:v>1.3566782407433493</c:v>
                      </c:pt>
                      <c:pt idx="1869" formatCode="[h]">
                        <c:v>1.3574074074058444</c:v>
                      </c:pt>
                      <c:pt idx="1870" formatCode="[h]">
                        <c:v>1.3581365740756155</c:v>
                      </c:pt>
                      <c:pt idx="1871" formatCode="[h]">
                        <c:v>1.3588541666686069</c:v>
                      </c:pt>
                      <c:pt idx="1872" formatCode="[h]">
                        <c:v>1.359583333331102</c:v>
                      </c:pt>
                      <c:pt idx="1873" formatCode="[h]">
                        <c:v>1.3603125000008731</c:v>
                      </c:pt>
                      <c:pt idx="1874" formatCode="[h]">
                        <c:v>1.3610300925938645</c:v>
                      </c:pt>
                      <c:pt idx="1875" formatCode="[h]">
                        <c:v>1.3617592592563597</c:v>
                      </c:pt>
                      <c:pt idx="1876" formatCode="[h]">
                        <c:v>1.3624768518493511</c:v>
                      </c:pt>
                      <c:pt idx="1877" formatCode="[h]">
                        <c:v>1.3632060185191222</c:v>
                      </c:pt>
                      <c:pt idx="1878" formatCode="[h]">
                        <c:v>1.3639351851816173</c:v>
                      </c:pt>
                      <c:pt idx="1879" formatCode="[h]">
                        <c:v>1.3646527777746087</c:v>
                      </c:pt>
                      <c:pt idx="1880" formatCode="[h]">
                        <c:v>1.3653819444443798</c:v>
                      </c:pt>
                      <c:pt idx="1881" formatCode="[h]">
                        <c:v>1.3661111111141508</c:v>
                      </c:pt>
                      <c:pt idx="1882" formatCode="[h]">
                        <c:v>1.3668287036998663</c:v>
                      </c:pt>
                      <c:pt idx="1883" formatCode="[h]">
                        <c:v>1.3675578703696374</c:v>
                      </c:pt>
                      <c:pt idx="1884" formatCode="[h]">
                        <c:v>1.3682870370394085</c:v>
                      </c:pt>
                      <c:pt idx="1885" formatCode="[h]">
                        <c:v>1.3690046296323999</c:v>
                      </c:pt>
                      <c:pt idx="1886" formatCode="[h]">
                        <c:v>1.369733796294895</c:v>
                      </c:pt>
                      <c:pt idx="1887" formatCode="[h]">
                        <c:v>1.3704629629646661</c:v>
                      </c:pt>
                      <c:pt idx="1888" formatCode="[h]">
                        <c:v>1.3711805555576575</c:v>
                      </c:pt>
                      <c:pt idx="1889" formatCode="[h]">
                        <c:v>1.3719097222201526</c:v>
                      </c:pt>
                      <c:pt idx="1890" formatCode="[h]">
                        <c:v>1.372627314813144</c:v>
                      </c:pt>
                      <c:pt idx="1891" formatCode="[h]">
                        <c:v>1.3733564814829151</c:v>
                      </c:pt>
                      <c:pt idx="1892" formatCode="[h]">
                        <c:v>1.3740856481454102</c:v>
                      </c:pt>
                      <c:pt idx="1893" formatCode="[h]">
                        <c:v>1.3748032407384017</c:v>
                      </c:pt>
                      <c:pt idx="1894" formatCode="[h]">
                        <c:v>1.3755324074081727</c:v>
                      </c:pt>
                      <c:pt idx="1895" formatCode="[h]">
                        <c:v>1.3762615740706678</c:v>
                      </c:pt>
                      <c:pt idx="1896" formatCode="[h]">
                        <c:v>1.3769791666636593</c:v>
                      </c:pt>
                      <c:pt idx="1897" formatCode="[h]">
                        <c:v>1.3777083333334303</c:v>
                      </c:pt>
                      <c:pt idx="1898" formatCode="[h]">
                        <c:v>1.3784375000032014</c:v>
                      </c:pt>
                      <c:pt idx="1899" formatCode="[h]">
                        <c:v>1.3791550925889169</c:v>
                      </c:pt>
                      <c:pt idx="1900" formatCode="[h]">
                        <c:v>1.379884259258688</c:v>
                      </c:pt>
                      <c:pt idx="1901" formatCode="[h]">
                        <c:v>1.380613425928459</c:v>
                      </c:pt>
                      <c:pt idx="1902" formatCode="[h]">
                        <c:v>1.3813310185214505</c:v>
                      </c:pt>
                      <c:pt idx="1903" formatCode="[h]">
                        <c:v>1.3820601851839456</c:v>
                      </c:pt>
                      <c:pt idx="1904" formatCode="[h]">
                        <c:v>1.382777777776937</c:v>
                      </c:pt>
                      <c:pt idx="1905" formatCode="[h]">
                        <c:v>1.3835069444467081</c:v>
                      </c:pt>
                      <c:pt idx="1906" formatCode="[h]">
                        <c:v>1.3842361111092032</c:v>
                      </c:pt>
                      <c:pt idx="1907" formatCode="[h]">
                        <c:v>1.3849537037021946</c:v>
                      </c:pt>
                      <c:pt idx="1908" formatCode="[h]">
                        <c:v>1.3856828703719657</c:v>
                      </c:pt>
                      <c:pt idx="1909" formatCode="[h]">
                        <c:v>1.3864120370344608</c:v>
                      </c:pt>
                      <c:pt idx="1910" formatCode="[h]">
                        <c:v>1.3871296296274522</c:v>
                      </c:pt>
                      <c:pt idx="1911" formatCode="[h]">
                        <c:v>1.3878587962972233</c:v>
                      </c:pt>
                      <c:pt idx="1912" formatCode="[h]">
                        <c:v>1.3885763888902147</c:v>
                      </c:pt>
                      <c:pt idx="1913" formatCode="[h]">
                        <c:v>1.3893055555527098</c:v>
                      </c:pt>
                      <c:pt idx="1914" formatCode="[h]">
                        <c:v>1.3900347222224809</c:v>
                      </c:pt>
                      <c:pt idx="1915" formatCode="[h]">
                        <c:v>1.3907523148154723</c:v>
                      </c:pt>
                      <c:pt idx="1916" formatCode="[h]">
                        <c:v>1.3914814814779675</c:v>
                      </c:pt>
                      <c:pt idx="1917" formatCode="[h]">
                        <c:v>1.3922106481477385</c:v>
                      </c:pt>
                      <c:pt idx="1918" formatCode="[h]">
                        <c:v>1.39292824074073</c:v>
                      </c:pt>
                      <c:pt idx="1919" formatCode="[h]">
                        <c:v>1.393657407410501</c:v>
                      </c:pt>
                      <c:pt idx="1920" formatCode="[h]">
                        <c:v>1.3943865740729962</c:v>
                      </c:pt>
                      <c:pt idx="1921" formatCode="[h]">
                        <c:v>1.3951041666659876</c:v>
                      </c:pt>
                      <c:pt idx="1922" formatCode="[h]">
                        <c:v>1.3958333333357587</c:v>
                      </c:pt>
                      <c:pt idx="1923" formatCode="[h]">
                        <c:v>1.3965624999982538</c:v>
                      </c:pt>
                      <c:pt idx="1924" formatCode="[h]">
                        <c:v>1.3972800925912452</c:v>
                      </c:pt>
                      <c:pt idx="1925" formatCode="[h]">
                        <c:v>1.3980092592610163</c:v>
                      </c:pt>
                      <c:pt idx="1926" formatCode="[h]">
                        <c:v>1.3987384259235114</c:v>
                      </c:pt>
                      <c:pt idx="1927" formatCode="[h]">
                        <c:v>1.3994560185165028</c:v>
                      </c:pt>
                      <c:pt idx="1928" formatCode="[h]">
                        <c:v>1.4001851851862739</c:v>
                      </c:pt>
                      <c:pt idx="1929" formatCode="[h]">
                        <c:v>1.4009027777792653</c:v>
                      </c:pt>
                      <c:pt idx="1930" formatCode="[h]">
                        <c:v>1.4016319444417604</c:v>
                      </c:pt>
                      <c:pt idx="1931" formatCode="[h]">
                        <c:v>1.4023611111115315</c:v>
                      </c:pt>
                      <c:pt idx="1932" formatCode="[h]">
                        <c:v>1.4030787037045229</c:v>
                      </c:pt>
                      <c:pt idx="1933" formatCode="[h]">
                        <c:v>1.403807870367018</c:v>
                      </c:pt>
                      <c:pt idx="1934" formatCode="[h]">
                        <c:v>1.4045370370367891</c:v>
                      </c:pt>
                      <c:pt idx="1935" formatCode="[h]">
                        <c:v>1.4052546296297805</c:v>
                      </c:pt>
                      <c:pt idx="1936" formatCode="[h]">
                        <c:v>1.4059837962922757</c:v>
                      </c:pt>
                      <c:pt idx="1937" formatCode="[h]">
                        <c:v>1.4067129629620467</c:v>
                      </c:pt>
                      <c:pt idx="1938" formatCode="[h]">
                        <c:v>1.4074305555550382</c:v>
                      </c:pt>
                      <c:pt idx="1939" formatCode="[h]">
                        <c:v>1.4081597222248092</c:v>
                      </c:pt>
                      <c:pt idx="1940" formatCode="[h]">
                        <c:v>1.4088888888873043</c:v>
                      </c:pt>
                      <c:pt idx="1941" formatCode="[h]">
                        <c:v>1.4096064814802958</c:v>
                      </c:pt>
                      <c:pt idx="1942" formatCode="[h]">
                        <c:v>1.4103356481500668</c:v>
                      </c:pt>
                      <c:pt idx="1943" formatCode="[h]">
                        <c:v>1.411064814812562</c:v>
                      </c:pt>
                      <c:pt idx="1944" formatCode="[h]">
                        <c:v>1.4117824074055534</c:v>
                      </c:pt>
                      <c:pt idx="1945" formatCode="[h]">
                        <c:v>1.4125115740753245</c:v>
                      </c:pt>
                      <c:pt idx="1946" formatCode="[h]">
                        <c:v>1.4132407407378196</c:v>
                      </c:pt>
                      <c:pt idx="1947" formatCode="[h]">
                        <c:v>1.413958333330811</c:v>
                      </c:pt>
                      <c:pt idx="1948" formatCode="[h]">
                        <c:v>1.4146875000005821</c:v>
                      </c:pt>
                      <c:pt idx="1949" formatCode="[h]">
                        <c:v>1.4154050925935735</c:v>
                      </c:pt>
                      <c:pt idx="1950" formatCode="[h]">
                        <c:v>1.4161342592560686</c:v>
                      </c:pt>
                      <c:pt idx="1951" formatCode="[h]">
                        <c:v>1.4168634259258397</c:v>
                      </c:pt>
                      <c:pt idx="1952" formatCode="[h]">
                        <c:v>1.4175810185188311</c:v>
                      </c:pt>
                      <c:pt idx="1953" formatCode="[h]">
                        <c:v>1.4183101851813262</c:v>
                      </c:pt>
                      <c:pt idx="1954" formatCode="[h]">
                        <c:v>1.4190393518510973</c:v>
                      </c:pt>
                      <c:pt idx="1955" formatCode="[h]">
                        <c:v>1.4197569444440887</c:v>
                      </c:pt>
                      <c:pt idx="1956" formatCode="[h]">
                        <c:v>1.4204861111138598</c:v>
                      </c:pt>
                      <c:pt idx="1957" formatCode="[h]">
                        <c:v>1.4212152777763549</c:v>
                      </c:pt>
                      <c:pt idx="1958" formatCode="[h]">
                        <c:v>1.4219328703693463</c:v>
                      </c:pt>
                      <c:pt idx="1959" formatCode="[h]">
                        <c:v>1.4226620370391174</c:v>
                      </c:pt>
                      <c:pt idx="1960" formatCode="[h]">
                        <c:v>1.4233912037016125</c:v>
                      </c:pt>
                      <c:pt idx="1961" formatCode="[h]">
                        <c:v>1.424108796294604</c:v>
                      </c:pt>
                      <c:pt idx="1962" formatCode="[h]">
                        <c:v>1.424837962964375</c:v>
                      </c:pt>
                      <c:pt idx="1963" formatCode="[h]">
                        <c:v>1.4255555555573665</c:v>
                      </c:pt>
                      <c:pt idx="1964" formatCode="[h]">
                        <c:v>1.4262847222198616</c:v>
                      </c:pt>
                      <c:pt idx="1965" formatCode="[h]">
                        <c:v>1.4270138888896327</c:v>
                      </c:pt>
                      <c:pt idx="1966" formatCode="[h]">
                        <c:v>1.4277314814826241</c:v>
                      </c:pt>
                      <c:pt idx="1967" formatCode="[h]">
                        <c:v>1.4284606481451192</c:v>
                      </c:pt>
                      <c:pt idx="1968" formatCode="[h]">
                        <c:v>1.4291898148148903</c:v>
                      </c:pt>
                      <c:pt idx="1969" formatCode="[h]">
                        <c:v>1.4299074074078817</c:v>
                      </c:pt>
                      <c:pt idx="1970" formatCode="[h]">
                        <c:v>1.4306365740703768</c:v>
                      </c:pt>
                      <c:pt idx="1971" formatCode="[h]">
                        <c:v>1.4313657407401479</c:v>
                      </c:pt>
                      <c:pt idx="1972" formatCode="[h]">
                        <c:v>1.4320833333331393</c:v>
                      </c:pt>
                      <c:pt idx="1973" formatCode="[h]">
                        <c:v>1.4328125000029104</c:v>
                      </c:pt>
                      <c:pt idx="1974" formatCode="[h]">
                        <c:v>1.4335416666654055</c:v>
                      </c:pt>
                      <c:pt idx="1975" formatCode="[h]">
                        <c:v>1.4342592592583969</c:v>
                      </c:pt>
                      <c:pt idx="1976" formatCode="[h]">
                        <c:v>1.434988425928168</c:v>
                      </c:pt>
                      <c:pt idx="1977" formatCode="[h]">
                        <c:v>1.4357175925906631</c:v>
                      </c:pt>
                      <c:pt idx="1978" formatCode="[h]">
                        <c:v>1.4364351851836545</c:v>
                      </c:pt>
                      <c:pt idx="1979" formatCode="[h]">
                        <c:v>1.4371643518534256</c:v>
                      </c:pt>
                      <c:pt idx="1980" formatCode="[h]">
                        <c:v>1.4378935185159207</c:v>
                      </c:pt>
                      <c:pt idx="1981" formatCode="[h]">
                        <c:v>1.4386111111089122</c:v>
                      </c:pt>
                      <c:pt idx="1982" formatCode="[h]">
                        <c:v>1.4393402777786832</c:v>
                      </c:pt>
                      <c:pt idx="1983" formatCode="[h]">
                        <c:v>1.4400578703716747</c:v>
                      </c:pt>
                      <c:pt idx="1984" formatCode="[h]">
                        <c:v>1.4407870370341698</c:v>
                      </c:pt>
                      <c:pt idx="1985" formatCode="[h]">
                        <c:v>1.4415162037039408</c:v>
                      </c:pt>
                      <c:pt idx="1986" formatCode="[h]">
                        <c:v>1.4422337962969323</c:v>
                      </c:pt>
                      <c:pt idx="1987" formatCode="[h]">
                        <c:v>1.4429629629594274</c:v>
                      </c:pt>
                      <c:pt idx="1988" formatCode="[h]">
                        <c:v>1.4436921296291985</c:v>
                      </c:pt>
                      <c:pt idx="1989" formatCode="[h]">
                        <c:v>1.4444097222221899</c:v>
                      </c:pt>
                      <c:pt idx="1990" formatCode="[h]">
                        <c:v>1.445138888891961</c:v>
                      </c:pt>
                      <c:pt idx="1991" formatCode="[h]">
                        <c:v>1.4458680555544561</c:v>
                      </c:pt>
                      <c:pt idx="1992" formatCode="[h]">
                        <c:v>1.4465856481474475</c:v>
                      </c:pt>
                      <c:pt idx="1993" formatCode="[h]">
                        <c:v>1.4473148148172186</c:v>
                      </c:pt>
                      <c:pt idx="1994" formatCode="[h]">
                        <c:v>1.4480439814797137</c:v>
                      </c:pt>
                      <c:pt idx="1995" formatCode="[h]">
                        <c:v>1.4487615740727051</c:v>
                      </c:pt>
                      <c:pt idx="1996" formatCode="[h]">
                        <c:v>1.4494907407424762</c:v>
                      </c:pt>
                      <c:pt idx="1997" formatCode="[h]">
                        <c:v>1.4502083333354676</c:v>
                      </c:pt>
                      <c:pt idx="1998" formatCode="[h]">
                        <c:v>1.4509374999979627</c:v>
                      </c:pt>
                      <c:pt idx="1999" formatCode="[h]">
                        <c:v>1.4516666666677338</c:v>
                      </c:pt>
                      <c:pt idx="2000" formatCode="[h]">
                        <c:v>1.4523842592607252</c:v>
                      </c:pt>
                      <c:pt idx="2001" formatCode="[h]">
                        <c:v>1.4531134259232203</c:v>
                      </c:pt>
                      <c:pt idx="2002" formatCode="[h]">
                        <c:v>1.4538425925929914</c:v>
                      </c:pt>
                      <c:pt idx="2003" formatCode="[h]">
                        <c:v>1.4545601851859828</c:v>
                      </c:pt>
                      <c:pt idx="2004" formatCode="[h]">
                        <c:v>1.455289351848478</c:v>
                      </c:pt>
                      <c:pt idx="2005" formatCode="[h]">
                        <c:v>1.456018518518249</c:v>
                      </c:pt>
                      <c:pt idx="2006" formatCode="[h]">
                        <c:v>1.4567361111112405</c:v>
                      </c:pt>
                      <c:pt idx="2007" formatCode="[h]">
                        <c:v>1.4574652777810115</c:v>
                      </c:pt>
                      <c:pt idx="2008" formatCode="[h]">
                        <c:v>1.4581944444435067</c:v>
                      </c:pt>
                      <c:pt idx="2009" formatCode="[h]">
                        <c:v>1.4589120370364981</c:v>
                      </c:pt>
                      <c:pt idx="2010" formatCode="[h]">
                        <c:v>1.4596412037062692</c:v>
                      </c:pt>
                      <c:pt idx="2011" formatCode="[h]">
                        <c:v>1.4603703703687643</c:v>
                      </c:pt>
                      <c:pt idx="2012" formatCode="[h]">
                        <c:v>1.4610879629617557</c:v>
                      </c:pt>
                      <c:pt idx="2013" formatCode="[h]">
                        <c:v>1.4618171296315268</c:v>
                      </c:pt>
                      <c:pt idx="2014" formatCode="[h]">
                        <c:v>1.4625462962940219</c:v>
                      </c:pt>
                      <c:pt idx="2015" formatCode="[h]">
                        <c:v>1.4632638888870133</c:v>
                      </c:pt>
                      <c:pt idx="2016" formatCode="[h]">
                        <c:v>1.4639930555567844</c:v>
                      </c:pt>
                      <c:pt idx="2017" formatCode="[h]">
                        <c:v>1.4647222222192795</c:v>
                      </c:pt>
                      <c:pt idx="2018" formatCode="[h]">
                        <c:v>1.4654398148122709</c:v>
                      </c:pt>
                      <c:pt idx="2019" formatCode="[h]">
                        <c:v>1.466168981482042</c:v>
                      </c:pt>
                      <c:pt idx="2020" formatCode="[h]">
                        <c:v>1.4668981481445371</c:v>
                      </c:pt>
                      <c:pt idx="2021" formatCode="[h]">
                        <c:v>1.4676157407375285</c:v>
                      </c:pt>
                      <c:pt idx="2022" formatCode="[h]">
                        <c:v>1.4683449074072996</c:v>
                      </c:pt>
                      <c:pt idx="2023" formatCode="[h]">
                        <c:v>1.4690740740770707</c:v>
                      </c:pt>
                      <c:pt idx="2024" formatCode="[h]">
                        <c:v>1.4697916666627862</c:v>
                      </c:pt>
                      <c:pt idx="2025" formatCode="[h]">
                        <c:v>1.4705208333325572</c:v>
                      </c:pt>
                      <c:pt idx="2026" formatCode="[h]">
                        <c:v>1.4712384259255487</c:v>
                      </c:pt>
                      <c:pt idx="2027" formatCode="[h]">
                        <c:v>1.4719675925953197</c:v>
                      </c:pt>
                      <c:pt idx="2028" formatCode="[h]">
                        <c:v>1.4726967592578148</c:v>
                      </c:pt>
                      <c:pt idx="2029" formatCode="[h]">
                        <c:v>1.4734143518508063</c:v>
                      </c:pt>
                      <c:pt idx="2030" formatCode="[h]">
                        <c:v>1.4741435185205773</c:v>
                      </c:pt>
                      <c:pt idx="2031" formatCode="[h]">
                        <c:v>1.4748726851830725</c:v>
                      </c:pt>
                      <c:pt idx="2032" formatCode="[h]">
                        <c:v>1.4756018518528435</c:v>
                      </c:pt>
                      <c:pt idx="2033" formatCode="[h]">
                        <c:v>1.476319444445835</c:v>
                      </c:pt>
                      <c:pt idx="2034" formatCode="[h]">
                        <c:v>1.4770486111083301</c:v>
                      </c:pt>
                      <c:pt idx="2035" formatCode="[h]">
                        <c:v>1.4777662037013215</c:v>
                      </c:pt>
                      <c:pt idx="2036" formatCode="[h]">
                        <c:v>1.4784953703710926</c:v>
                      </c:pt>
                      <c:pt idx="2037" formatCode="[h]">
                        <c:v>1.4792245370335877</c:v>
                      </c:pt>
                      <c:pt idx="2038" formatCode="[h]">
                        <c:v>1.4799421296265791</c:v>
                      </c:pt>
                      <c:pt idx="2039" formatCode="[h]">
                        <c:v>1.4806712962963502</c:v>
                      </c:pt>
                      <c:pt idx="2040" formatCode="[h]">
                        <c:v>1.4814004629661213</c:v>
                      </c:pt>
                      <c:pt idx="2041" formatCode="[h]">
                        <c:v>1.4821180555518367</c:v>
                      </c:pt>
                      <c:pt idx="2042" formatCode="[h]">
                        <c:v>1.4828472222216078</c:v>
                      </c:pt>
                      <c:pt idx="2043" formatCode="[h]">
                        <c:v>1.4835763888913789</c:v>
                      </c:pt>
                      <c:pt idx="2044" formatCode="[h]">
                        <c:v>1.4842939814843703</c:v>
                      </c:pt>
                      <c:pt idx="2045" formatCode="[h]">
                        <c:v>1.4850231481468654</c:v>
                      </c:pt>
                      <c:pt idx="2046" formatCode="[h]">
                        <c:v>1.4857523148166365</c:v>
                      </c:pt>
                      <c:pt idx="2047" formatCode="[h]">
                        <c:v>1.4864699074096279</c:v>
                      </c:pt>
                      <c:pt idx="2048" formatCode="[h]">
                        <c:v>1.487199074072123</c:v>
                      </c:pt>
                      <c:pt idx="2049" formatCode="[h]">
                        <c:v>1.4879282407418941</c:v>
                      </c:pt>
                      <c:pt idx="2050" formatCode="[h]">
                        <c:v>1.4886458333348855</c:v>
                      </c:pt>
                      <c:pt idx="2051" formatCode="[h]">
                        <c:v>1.4893749999973807</c:v>
                      </c:pt>
                      <c:pt idx="2052" formatCode="[h]">
                        <c:v>1.4901041666671517</c:v>
                      </c:pt>
                      <c:pt idx="2053" formatCode="[h]">
                        <c:v>1.4908217592601432</c:v>
                      </c:pt>
                      <c:pt idx="2054" formatCode="[h]">
                        <c:v>1.4915509259226383</c:v>
                      </c:pt>
                      <c:pt idx="2055" formatCode="[h]">
                        <c:v>1.4922685185156297</c:v>
                      </c:pt>
                      <c:pt idx="2056" formatCode="[h]">
                        <c:v>1.4929976851854008</c:v>
                      </c:pt>
                      <c:pt idx="2057" formatCode="[h]">
                        <c:v>1.4937268518478959</c:v>
                      </c:pt>
                      <c:pt idx="2058" formatCode="[h]">
                        <c:v>1.4944444444408873</c:v>
                      </c:pt>
                      <c:pt idx="2059" formatCode="[h]">
                        <c:v>1.4951736111106584</c:v>
                      </c:pt>
                      <c:pt idx="2060" formatCode="[h]">
                        <c:v>1.4959027777804295</c:v>
                      </c:pt>
                      <c:pt idx="2061" formatCode="[h]">
                        <c:v>1.4966203703734209</c:v>
                      </c:pt>
                      <c:pt idx="2062" formatCode="[h]">
                        <c:v>1.497349537035916</c:v>
                      </c:pt>
                      <c:pt idx="2063" formatCode="[h]">
                        <c:v>1.4980787037056871</c:v>
                      </c:pt>
                      <c:pt idx="2064" formatCode="[h]">
                        <c:v>1.4987962962986785</c:v>
                      </c:pt>
                      <c:pt idx="2065" formatCode="[h]">
                        <c:v>1.4995254629611736</c:v>
                      </c:pt>
                      <c:pt idx="2066" formatCode="[h]">
                        <c:v>1.5002546296309447</c:v>
                      </c:pt>
                      <c:pt idx="2067" formatCode="[h]">
                        <c:v>1.5009722222239361</c:v>
                      </c:pt>
                      <c:pt idx="2068" formatCode="[h]">
                        <c:v>1.5017013888864312</c:v>
                      </c:pt>
                      <c:pt idx="2069" formatCode="[h]">
                        <c:v>1.5024305555562023</c:v>
                      </c:pt>
                      <c:pt idx="2070" formatCode="[h]">
                        <c:v>1.5031481481491937</c:v>
                      </c:pt>
                      <c:pt idx="2071" formatCode="[h]">
                        <c:v>1.5038773148116888</c:v>
                      </c:pt>
                      <c:pt idx="2072" formatCode="[h]">
                        <c:v>1.5046064814814599</c:v>
                      </c:pt>
                      <c:pt idx="2073" formatCode="[h]">
                        <c:v>1.5053240740744513</c:v>
                      </c:pt>
                      <c:pt idx="2074" formatCode="[h]">
                        <c:v>1.5060532407369465</c:v>
                      </c:pt>
                      <c:pt idx="2075" formatCode="[h]">
                        <c:v>1.5067824074067175</c:v>
                      </c:pt>
                      <c:pt idx="2076" formatCode="[h]">
                        <c:v>1.507499999999709</c:v>
                      </c:pt>
                      <c:pt idx="2077" formatCode="[h]">
                        <c:v>1.50822916666948</c:v>
                      </c:pt>
                      <c:pt idx="2078" formatCode="[h]">
                        <c:v>1.5089467592624715</c:v>
                      </c:pt>
                      <c:pt idx="2079" formatCode="[h]">
                        <c:v>1.5096759259249666</c:v>
                      </c:pt>
                      <c:pt idx="2080" formatCode="[h]">
                        <c:v>1.5104050925947377</c:v>
                      </c:pt>
                      <c:pt idx="2081" formatCode="[h]">
                        <c:v>1.5111226851877291</c:v>
                      </c:pt>
                      <c:pt idx="2082" formatCode="[h]">
                        <c:v>1.5118518518502242</c:v>
                      </c:pt>
                      <c:pt idx="2083" formatCode="[h]">
                        <c:v>1.5125810185199953</c:v>
                      </c:pt>
                      <c:pt idx="2084" formatCode="[h]">
                        <c:v>1.5132986111129867</c:v>
                      </c:pt>
                      <c:pt idx="2085" formatCode="[h]">
                        <c:v>1.5140277777754818</c:v>
                      </c:pt>
                      <c:pt idx="2086" formatCode="[h]">
                        <c:v>1.5147569444452529</c:v>
                      </c:pt>
                      <c:pt idx="2087" formatCode="[h]">
                        <c:v>1.5154745370382443</c:v>
                      </c:pt>
                      <c:pt idx="2088" formatCode="[h]">
                        <c:v>1.5162037037007394</c:v>
                      </c:pt>
                      <c:pt idx="2089" formatCode="[h]">
                        <c:v>1.5169328703705105</c:v>
                      </c:pt>
                      <c:pt idx="2090" formatCode="[h]">
                        <c:v>1.5176504629635019</c:v>
                      </c:pt>
                      <c:pt idx="2091" formatCode="[h]">
                        <c:v>1.518379629625997</c:v>
                      </c:pt>
                      <c:pt idx="2092" formatCode="[h]">
                        <c:v>1.5191087962957681</c:v>
                      </c:pt>
                      <c:pt idx="2093" formatCode="[h]">
                        <c:v>1.5198263888887595</c:v>
                      </c:pt>
                      <c:pt idx="2094" formatCode="[h]">
                        <c:v>1.5205555555585306</c:v>
                      </c:pt>
                      <c:pt idx="2095" formatCode="[h]">
                        <c:v>1.5212731481442461</c:v>
                      </c:pt>
                      <c:pt idx="2096" formatCode="[h]">
                        <c:v>1.5220023148140172</c:v>
                      </c:pt>
                      <c:pt idx="2097" formatCode="[h]">
                        <c:v>1.5227314814837882</c:v>
                      </c:pt>
                      <c:pt idx="2098" formatCode="[h]">
                        <c:v>1.5234490740767797</c:v>
                      </c:pt>
                      <c:pt idx="2099" formatCode="[h]">
                        <c:v>1.5241782407392748</c:v>
                      </c:pt>
                      <c:pt idx="2100" formatCode="[h]">
                        <c:v>1.5249074074090458</c:v>
                      </c:pt>
                      <c:pt idx="2101" formatCode="[h]">
                        <c:v>1.5256250000020373</c:v>
                      </c:pt>
                      <c:pt idx="2102" formatCode="[h]">
                        <c:v>1.5263541666645324</c:v>
                      </c:pt>
                      <c:pt idx="2103" formatCode="[h]">
                        <c:v>1.5270833333343035</c:v>
                      </c:pt>
                      <c:pt idx="2104" formatCode="[h]">
                        <c:v>1.5278009259272949</c:v>
                      </c:pt>
                      <c:pt idx="2105" formatCode="[h]">
                        <c:v>1.5285879629591363</c:v>
                      </c:pt>
                      <c:pt idx="2106" formatCode="[h]">
                        <c:v>1.5293055555521278</c:v>
                      </c:pt>
                      <c:pt idx="2107" formatCode="[h]">
                        <c:v>1.5300347222218988</c:v>
                      </c:pt>
                      <c:pt idx="2108" formatCode="[h]">
                        <c:v>1.5307523148148903</c:v>
                      </c:pt>
                      <c:pt idx="2109" formatCode="[h]">
                        <c:v>1.5314814814846613</c:v>
                      </c:pt>
                      <c:pt idx="2110" formatCode="[h]">
                        <c:v>1.5322106481471565</c:v>
                      </c:pt>
                      <c:pt idx="2111" formatCode="[h]">
                        <c:v>1.5329282407401479</c:v>
                      </c:pt>
                      <c:pt idx="2112" formatCode="[h]">
                        <c:v>1.533657407409919</c:v>
                      </c:pt>
                      <c:pt idx="2113" formatCode="[h]">
                        <c:v>1.5343865740724141</c:v>
                      </c:pt>
                      <c:pt idx="2114" formatCode="[h]">
                        <c:v>1.5351041666654055</c:v>
                      </c:pt>
                      <c:pt idx="2115" formatCode="[h]">
                        <c:v>1.5358333333351766</c:v>
                      </c:pt>
                      <c:pt idx="2116" formatCode="[h]">
                        <c:v>1.5365624999976717</c:v>
                      </c:pt>
                      <c:pt idx="2117" formatCode="[h]">
                        <c:v>1.5372800925906631</c:v>
                      </c:pt>
                      <c:pt idx="2118" formatCode="[h]">
                        <c:v>1.5380092592604342</c:v>
                      </c:pt>
                      <c:pt idx="2119" formatCode="[h]">
                        <c:v>1.5387384259229293</c:v>
                      </c:pt>
                      <c:pt idx="2120" formatCode="[h]">
                        <c:v>1.5394560185159207</c:v>
                      </c:pt>
                      <c:pt idx="2121" formatCode="[h]">
                        <c:v>1.5401851851856918</c:v>
                      </c:pt>
                      <c:pt idx="2122" formatCode="[h]">
                        <c:v>1.5409143518481869</c:v>
                      </c:pt>
                      <c:pt idx="2123" formatCode="[h]">
                        <c:v>1.5416319444411783</c:v>
                      </c:pt>
                      <c:pt idx="2124" formatCode="[h]">
                        <c:v>1.5423611111109494</c:v>
                      </c:pt>
                      <c:pt idx="2125" formatCode="[h]">
                        <c:v>1.5430902777807205</c:v>
                      </c:pt>
                      <c:pt idx="2126" formatCode="[h]">
                        <c:v>1.543807870366436</c:v>
                      </c:pt>
                      <c:pt idx="2127" formatCode="[h]">
                        <c:v>1.544537037036207</c:v>
                      </c:pt>
                      <c:pt idx="2128" formatCode="[h]">
                        <c:v>1.5452546296291985</c:v>
                      </c:pt>
                      <c:pt idx="2129" formatCode="[h]">
                        <c:v>1.5459837962989695</c:v>
                      </c:pt>
                      <c:pt idx="2130" formatCode="[h]">
                        <c:v>1.5467129629614647</c:v>
                      </c:pt>
                      <c:pt idx="2131" formatCode="[h]">
                        <c:v>1.5474305555544561</c:v>
                      </c:pt>
                      <c:pt idx="2132" formatCode="[h]">
                        <c:v>1.5481597222242272</c:v>
                      </c:pt>
                      <c:pt idx="2133" formatCode="[h]">
                        <c:v>1.5488888888867223</c:v>
                      </c:pt>
                      <c:pt idx="2134" formatCode="[h]">
                        <c:v>1.5496064814797137</c:v>
                      </c:pt>
                      <c:pt idx="2135" formatCode="[h]">
                        <c:v>1.5503356481494848</c:v>
                      </c:pt>
                      <c:pt idx="2136" formatCode="[h]">
                        <c:v>1.5510648148119799</c:v>
                      </c:pt>
                      <c:pt idx="2137" formatCode="[h]">
                        <c:v>1.5517824074049713</c:v>
                      </c:pt>
                      <c:pt idx="2138" formatCode="[h]">
                        <c:v>1.5525115740747424</c:v>
                      </c:pt>
                      <c:pt idx="2139" formatCode="[h]">
                        <c:v>1.5532291666677338</c:v>
                      </c:pt>
                      <c:pt idx="2140" formatCode="[h]">
                        <c:v>1.5539583333302289</c:v>
                      </c:pt>
                      <c:pt idx="2141" formatCode="[h]">
                        <c:v>1.5546875</c:v>
                      </c:pt>
                      <c:pt idx="2142" formatCode="[h]">
                        <c:v>1.5554050925929914</c:v>
                      </c:pt>
                      <c:pt idx="2143" formatCode="[h]">
                        <c:v>1.5561342592554865</c:v>
                      </c:pt>
                      <c:pt idx="2144" formatCode="[h]">
                        <c:v>1.5568634259252576</c:v>
                      </c:pt>
                      <c:pt idx="2145" formatCode="[h]">
                        <c:v>1.557581018518249</c:v>
                      </c:pt>
                      <c:pt idx="2146" formatCode="[h]">
                        <c:v>1.5583101851880201</c:v>
                      </c:pt>
                      <c:pt idx="2147" formatCode="[h]">
                        <c:v>1.5590393518505152</c:v>
                      </c:pt>
                      <c:pt idx="2148" formatCode="[h]">
                        <c:v>1.5597569444435067</c:v>
                      </c:pt>
                      <c:pt idx="2149" formatCode="[h]">
                        <c:v>1.5604861111132777</c:v>
                      </c:pt>
                      <c:pt idx="2150" formatCode="[h]">
                        <c:v>1.5612152777757728</c:v>
                      </c:pt>
                      <c:pt idx="2151" formatCode="[h]">
                        <c:v>1.5619328703687643</c:v>
                      </c:pt>
                      <c:pt idx="2152" formatCode="[h]">
                        <c:v>1.5626620370385353</c:v>
                      </c:pt>
                      <c:pt idx="2153" formatCode="[h]">
                        <c:v>1.5633796296315268</c:v>
                      </c:pt>
                      <c:pt idx="2154" formatCode="[h]">
                        <c:v>1.5641087962940219</c:v>
                      </c:pt>
                      <c:pt idx="2155" formatCode="[h]">
                        <c:v>1.564837962963793</c:v>
                      </c:pt>
                      <c:pt idx="2156" formatCode="[h]">
                        <c:v>1.5655555555567844</c:v>
                      </c:pt>
                      <c:pt idx="2157" formatCode="[h]">
                        <c:v>1.5662847222192795</c:v>
                      </c:pt>
                      <c:pt idx="2158" formatCode="[h]">
                        <c:v>1.5670138888890506</c:v>
                      </c:pt>
                      <c:pt idx="2159" formatCode="[h]">
                        <c:v>1.567731481482042</c:v>
                      </c:pt>
                      <c:pt idx="2160" formatCode="[h]">
                        <c:v>1.5684606481445371</c:v>
                      </c:pt>
                      <c:pt idx="2161" formatCode="[h]">
                        <c:v>1.5691898148143082</c:v>
                      </c:pt>
                      <c:pt idx="2162" formatCode="[h]">
                        <c:v>1.5699074074072996</c:v>
                      </c:pt>
                      <c:pt idx="2163" formatCode="[h]">
                        <c:v>1.5706365740770707</c:v>
                      </c:pt>
                      <c:pt idx="2164" formatCode="[h]">
                        <c:v>1.5713657407395658</c:v>
                      </c:pt>
                      <c:pt idx="2165" formatCode="[h]">
                        <c:v>1.5720833333325572</c:v>
                      </c:pt>
                      <c:pt idx="2166" formatCode="[h]">
                        <c:v>1.5728125000023283</c:v>
                      </c:pt>
                      <c:pt idx="2167" formatCode="[h]">
                        <c:v>1.5735416666648234</c:v>
                      </c:pt>
                      <c:pt idx="2168" formatCode="[h]">
                        <c:v>1.5742592592578148</c:v>
                      </c:pt>
                      <c:pt idx="2169" formatCode="[h]">
                        <c:v>1.5749884259275859</c:v>
                      </c:pt>
                      <c:pt idx="2170" formatCode="[h]">
                        <c:v>1.575717592590081</c:v>
                      </c:pt>
                      <c:pt idx="2171" formatCode="[h]">
                        <c:v>1.5764351851830725</c:v>
                      </c:pt>
                      <c:pt idx="2172" formatCode="[h]">
                        <c:v>1.5771643518528435</c:v>
                      </c:pt>
                      <c:pt idx="2173" formatCode="[h]">
                        <c:v>1.5778935185153387</c:v>
                      </c:pt>
                      <c:pt idx="2174" formatCode="[h]">
                        <c:v>1.5786111111083301</c:v>
                      </c:pt>
                      <c:pt idx="2175" formatCode="[h]">
                        <c:v>1.5793402777781012</c:v>
                      </c:pt>
                      <c:pt idx="2176" formatCode="[h]">
                        <c:v>1.5800694444405963</c:v>
                      </c:pt>
                      <c:pt idx="2177" formatCode="[h]">
                        <c:v>1.5807870370335877</c:v>
                      </c:pt>
                      <c:pt idx="2178" formatCode="[h]">
                        <c:v>1.5815162037033588</c:v>
                      </c:pt>
                      <c:pt idx="2179" formatCode="[h]">
                        <c:v>1.5822453703731298</c:v>
                      </c:pt>
                      <c:pt idx="2180" formatCode="[h]">
                        <c:v>1.5829629629661213</c:v>
                      </c:pt>
                      <c:pt idx="2181" formatCode="[h]">
                        <c:v>1.5836921296286164</c:v>
                      </c:pt>
                      <c:pt idx="2182" formatCode="[h]">
                        <c:v>1.5844212962983875</c:v>
                      </c:pt>
                      <c:pt idx="2183" formatCode="[h]">
                        <c:v>1.5851388888913789</c:v>
                      </c:pt>
                      <c:pt idx="2184" formatCode="[h]">
                        <c:v>1.585868055553874</c:v>
                      </c:pt>
                      <c:pt idx="2185" formatCode="[h]">
                        <c:v>1.5865972222236451</c:v>
                      </c:pt>
                      <c:pt idx="2186" formatCode="[h]">
                        <c:v>1.5873148148166365</c:v>
                      </c:pt>
                      <c:pt idx="2187" formatCode="[h]">
                        <c:v>1.5880439814791316</c:v>
                      </c:pt>
                      <c:pt idx="2188" formatCode="[h]">
                        <c:v>1.588761574072123</c:v>
                      </c:pt>
                      <c:pt idx="2189" formatCode="[h]">
                        <c:v>1.5894907407418941</c:v>
                      </c:pt>
                      <c:pt idx="2190" formatCode="[h]">
                        <c:v>1.5902199074043892</c:v>
                      </c:pt>
                      <c:pt idx="2191" formatCode="[h]">
                        <c:v>1.5909374999973807</c:v>
                      </c:pt>
                      <c:pt idx="2192" formatCode="[h]">
                        <c:v>1.5916666666671517</c:v>
                      </c:pt>
                      <c:pt idx="2193" formatCode="[h]">
                        <c:v>1.5923958333296468</c:v>
                      </c:pt>
                      <c:pt idx="2194" formatCode="[h]">
                        <c:v>1.5931134259226383</c:v>
                      </c:pt>
                      <c:pt idx="2195" formatCode="[h]">
                        <c:v>1.5938425925924093</c:v>
                      </c:pt>
                      <c:pt idx="2196" formatCode="[h]">
                        <c:v>1.5946180555547471</c:v>
                      </c:pt>
                      <c:pt idx="2197" formatCode="[h]">
                        <c:v>1.5953472222245182</c:v>
                      </c:pt>
                      <c:pt idx="2198" formatCode="[h]">
                        <c:v>1.5960648148175096</c:v>
                      </c:pt>
                      <c:pt idx="2199" formatCode="[h]">
                        <c:v>1.5967939814800047</c:v>
                      </c:pt>
                      <c:pt idx="2200" formatCode="[h]">
                        <c:v>1.5975231481497758</c:v>
                      </c:pt>
                      <c:pt idx="2201" formatCode="[h]">
                        <c:v>1.5982407407427672</c:v>
                      </c:pt>
                      <c:pt idx="2202" formatCode="[h]">
                        <c:v>1.5989699074052623</c:v>
                      </c:pt>
                      <c:pt idx="2203" formatCode="[h]">
                        <c:v>1.5996990740750334</c:v>
                      </c:pt>
                      <c:pt idx="2204" formatCode="[h]">
                        <c:v>1.6004166666680248</c:v>
                      </c:pt>
                      <c:pt idx="2205" formatCode="[h]">
                        <c:v>1.60114583333052</c:v>
                      </c:pt>
                      <c:pt idx="2206" formatCode="[h]">
                        <c:v>1.601875000000291</c:v>
                      </c:pt>
                      <c:pt idx="2207" formatCode="[h]">
                        <c:v>1.6025925925932825</c:v>
                      </c:pt>
                      <c:pt idx="2208" formatCode="[h]">
                        <c:v>1.6033217592557776</c:v>
                      </c:pt>
                      <c:pt idx="2209" formatCode="[h]">
                        <c:v>1.6040509259255487</c:v>
                      </c:pt>
                      <c:pt idx="2210" formatCode="[h]">
                        <c:v>1.6047685185185401</c:v>
                      </c:pt>
                      <c:pt idx="2211" formatCode="[h]">
                        <c:v>1.6054976851883112</c:v>
                      </c:pt>
                      <c:pt idx="2212" formatCode="[h]">
                        <c:v>1.6062731481506489</c:v>
                      </c:pt>
                      <c:pt idx="2213" formatCode="[h]">
                        <c:v>1.607002314813144</c:v>
                      </c:pt>
                      <c:pt idx="2214" formatCode="[h]">
                        <c:v>1.6077199074061355</c:v>
                      </c:pt>
                      <c:pt idx="2215" formatCode="[h]">
                        <c:v>1.6084490740759065</c:v>
                      </c:pt>
                      <c:pt idx="2216" formatCode="[h]">
                        <c:v>1.6091782407384017</c:v>
                      </c:pt>
                      <c:pt idx="2217" formatCode="[h]">
                        <c:v>1.6098958333313931</c:v>
                      </c:pt>
                      <c:pt idx="2218" formatCode="[h]">
                        <c:v>1.6106250000011642</c:v>
                      </c:pt>
                      <c:pt idx="2219" formatCode="[h]">
                        <c:v>1.6113541666636593</c:v>
                      </c:pt>
                      <c:pt idx="2220" formatCode="[h]">
                        <c:v>1.6120717592566507</c:v>
                      </c:pt>
                      <c:pt idx="2221" formatCode="[h]">
                        <c:v>1.6128009259264218</c:v>
                      </c:pt>
                      <c:pt idx="2222" formatCode="[h]">
                        <c:v>1.6135300925889169</c:v>
                      </c:pt>
                      <c:pt idx="2223" formatCode="[h]">
                        <c:v>1.6142476851819083</c:v>
                      </c:pt>
                      <c:pt idx="2224" formatCode="[h]">
                        <c:v>1.6149768518516794</c:v>
                      </c:pt>
                      <c:pt idx="2225" formatCode="[h]">
                        <c:v>1.6157060185214505</c:v>
                      </c:pt>
                      <c:pt idx="2226" formatCode="[h]">
                        <c:v>1.6164351851839456</c:v>
                      </c:pt>
                      <c:pt idx="2227" formatCode="[h]">
                        <c:v>1.617152777776937</c:v>
                      </c:pt>
                      <c:pt idx="2228" formatCode="[h]">
                        <c:v>1.6178819444467081</c:v>
                      </c:pt>
                      <c:pt idx="2229" formatCode="[h]">
                        <c:v>1.6186111111092032</c:v>
                      </c:pt>
                      <c:pt idx="2230" formatCode="[h]">
                        <c:v>1.6193402777789743</c:v>
                      </c:pt>
                      <c:pt idx="2231" formatCode="[h]">
                        <c:v>1.6200578703719657</c:v>
                      </c:pt>
                      <c:pt idx="2232" formatCode="[h]">
                        <c:v>1.6207870370344608</c:v>
                      </c:pt>
                      <c:pt idx="2233" formatCode="[h]">
                        <c:v>1.6215046296274522</c:v>
                      </c:pt>
                      <c:pt idx="2234" formatCode="[h]">
                        <c:v>1.6222337962972233</c:v>
                      </c:pt>
                      <c:pt idx="2235" formatCode="[h]">
                        <c:v>1.6229629629597184</c:v>
                      </c:pt>
                      <c:pt idx="2236" formatCode="[h]">
                        <c:v>1.6236805555527098</c:v>
                      </c:pt>
                      <c:pt idx="2237" formatCode="[h]">
                        <c:v>1.6244097222224809</c:v>
                      </c:pt>
                      <c:pt idx="2238" formatCode="[h]">
                        <c:v>1.625138888884976</c:v>
                      </c:pt>
                      <c:pt idx="2239" formatCode="[h]">
                        <c:v>1.6258564814779675</c:v>
                      </c:pt>
                      <c:pt idx="2240" formatCode="[h]">
                        <c:v>1.6265856481477385</c:v>
                      </c:pt>
                      <c:pt idx="2241" formatCode="[h]">
                        <c:v>1.6273148148175096</c:v>
                      </c:pt>
                      <c:pt idx="2242" formatCode="[h]">
                        <c:v>1.628032407410501</c:v>
                      </c:pt>
                      <c:pt idx="2243" formatCode="[h]">
                        <c:v>1.6287615740729962</c:v>
                      </c:pt>
                      <c:pt idx="2244" formatCode="[h]">
                        <c:v>1.6294907407427672</c:v>
                      </c:pt>
                      <c:pt idx="2245" formatCode="[h]">
                        <c:v>1.6302083333357587</c:v>
                      </c:pt>
                      <c:pt idx="2246" formatCode="[h]">
                        <c:v>1.6309374999982538</c:v>
                      </c:pt>
                      <c:pt idx="2247" formatCode="[h]">
                        <c:v>1.6316666666680248</c:v>
                      </c:pt>
                      <c:pt idx="2248" formatCode="[h]">
                        <c:v>1.6323842592610163</c:v>
                      </c:pt>
                      <c:pt idx="2249" formatCode="[h]">
                        <c:v>1.6331134259235114</c:v>
                      </c:pt>
                      <c:pt idx="2250" formatCode="[h]">
                        <c:v>1.6338425925932825</c:v>
                      </c:pt>
                      <c:pt idx="2251" formatCode="[h]">
                        <c:v>1.6345601851862739</c:v>
                      </c:pt>
                      <c:pt idx="2252" formatCode="[h]">
                        <c:v>1.635289351848769</c:v>
                      </c:pt>
                      <c:pt idx="2253" formatCode="[h]">
                        <c:v>1.6360185185185401</c:v>
                      </c:pt>
                      <c:pt idx="2254" formatCode="[h]">
                        <c:v>1.6367361111115315</c:v>
                      </c:pt>
                      <c:pt idx="2255" formatCode="[h]">
                        <c:v>1.6374652777740266</c:v>
                      </c:pt>
                      <c:pt idx="2256" formatCode="[h]">
                        <c:v>1.6381944444437977</c:v>
                      </c:pt>
                      <c:pt idx="2257" formatCode="[h]">
                        <c:v>1.6389120370367891</c:v>
                      </c:pt>
                      <c:pt idx="2258" formatCode="[h]">
                        <c:v>1.6396412037065602</c:v>
                      </c:pt>
                      <c:pt idx="2259" formatCode="[h]">
                        <c:v>1.6403703703690553</c:v>
                      </c:pt>
                      <c:pt idx="2260" formatCode="[h]">
                        <c:v>1.6410879629620467</c:v>
                      </c:pt>
                      <c:pt idx="2261" formatCode="[h]">
                        <c:v>1.6418171296318178</c:v>
                      </c:pt>
                      <c:pt idx="2262" formatCode="[h]">
                        <c:v>1.6425462962943129</c:v>
                      </c:pt>
                      <c:pt idx="2263" formatCode="[h]">
                        <c:v>1.6432638888873043</c:v>
                      </c:pt>
                      <c:pt idx="2264" formatCode="[h]">
                        <c:v>1.6439930555570754</c:v>
                      </c:pt>
                      <c:pt idx="2265" formatCode="[h]">
                        <c:v>1.6447222222195705</c:v>
                      </c:pt>
                      <c:pt idx="2266" formatCode="[h]">
                        <c:v>1.645439814812562</c:v>
                      </c:pt>
                      <c:pt idx="2267" formatCode="[h]">
                        <c:v>1.646168981482333</c:v>
                      </c:pt>
                      <c:pt idx="2268" formatCode="[h]">
                        <c:v>1.6468981481448282</c:v>
                      </c:pt>
                      <c:pt idx="2269" formatCode="[h]">
                        <c:v>1.6476157407378196</c:v>
                      </c:pt>
                      <c:pt idx="2270" formatCode="[h]">
                        <c:v>1.6483449074075907</c:v>
                      </c:pt>
                      <c:pt idx="2271" formatCode="[h]">
                        <c:v>1.6490740740700858</c:v>
                      </c:pt>
                      <c:pt idx="2272" formatCode="[h]">
                        <c:v>1.6497916666630772</c:v>
                      </c:pt>
                      <c:pt idx="2273" formatCode="[h]">
                        <c:v>1.6505208333328483</c:v>
                      </c:pt>
                      <c:pt idx="2274" formatCode="[h]">
                        <c:v>1.6512500000026193</c:v>
                      </c:pt>
                      <c:pt idx="2275" formatCode="[h]">
                        <c:v>1.6519675925956108</c:v>
                      </c:pt>
                      <c:pt idx="2276" formatCode="[h]">
                        <c:v>1.6526967592581059</c:v>
                      </c:pt>
                      <c:pt idx="2277" formatCode="[h]">
                        <c:v>1.653425925927877</c:v>
                      </c:pt>
                      <c:pt idx="2278" formatCode="[h]">
                        <c:v>1.6541435185208684</c:v>
                      </c:pt>
                      <c:pt idx="2279" formatCode="[h]">
                        <c:v>1.6548726851833635</c:v>
                      </c:pt>
                      <c:pt idx="2280" formatCode="[h]">
                        <c:v>1.6555902777763549</c:v>
                      </c:pt>
                      <c:pt idx="2281" formatCode="[h]">
                        <c:v>1.656319444446126</c:v>
                      </c:pt>
                      <c:pt idx="2282" formatCode="[h]">
                        <c:v>1.6570486111086211</c:v>
                      </c:pt>
                      <c:pt idx="2283" formatCode="[h]">
                        <c:v>1.6577662037016125</c:v>
                      </c:pt>
                      <c:pt idx="2284" formatCode="[h]">
                        <c:v>1.6584953703713836</c:v>
                      </c:pt>
                      <c:pt idx="2285" formatCode="[h]">
                        <c:v>1.6592245370338787</c:v>
                      </c:pt>
                      <c:pt idx="2286" formatCode="[h]">
                        <c:v>1.6599421296268702</c:v>
                      </c:pt>
                      <c:pt idx="2287" formatCode="[h]">
                        <c:v>1.6606712962966412</c:v>
                      </c:pt>
                      <c:pt idx="2288" formatCode="[h]">
                        <c:v>1.661446759258979</c:v>
                      </c:pt>
                      <c:pt idx="2289" formatCode="[h]">
                        <c:v>1.6621759259287501</c:v>
                      </c:pt>
                      <c:pt idx="2290" formatCode="[h]">
                        <c:v>1.6629050925912452</c:v>
                      </c:pt>
                      <c:pt idx="2291" formatCode="[h]">
                        <c:v>1.6636226851842366</c:v>
                      </c:pt>
                      <c:pt idx="2292" formatCode="[h]">
                        <c:v>1.6643518518540077</c:v>
                      </c:pt>
                      <c:pt idx="2293" formatCode="[h]">
                        <c:v>1.6650810185165028</c:v>
                      </c:pt>
                      <c:pt idx="2294" formatCode="[h]">
                        <c:v>1.6657986111094942</c:v>
                      </c:pt>
                      <c:pt idx="2295" formatCode="[h]">
                        <c:v>1.6665277777792653</c:v>
                      </c:pt>
                      <c:pt idx="2296" formatCode="[h]">
                        <c:v>1.6672569444417604</c:v>
                      </c:pt>
                      <c:pt idx="2297" formatCode="[h]">
                        <c:v>1.6679745370347518</c:v>
                      </c:pt>
                      <c:pt idx="2298" formatCode="[h]">
                        <c:v>1.6687037037045229</c:v>
                      </c:pt>
                      <c:pt idx="2299" formatCode="[h]">
                        <c:v>1.669432870367018</c:v>
                      </c:pt>
                      <c:pt idx="2300" formatCode="[h]">
                        <c:v>1.6701504629600095</c:v>
                      </c:pt>
                      <c:pt idx="2301" formatCode="[h]">
                        <c:v>1.6708796296297805</c:v>
                      </c:pt>
                      <c:pt idx="2302" formatCode="[h]">
                        <c:v>1.6716087962922757</c:v>
                      </c:pt>
                      <c:pt idx="2303" formatCode="[h]">
                        <c:v>1.6723263888852671</c:v>
                      </c:pt>
                      <c:pt idx="2304" formatCode="[h]">
                        <c:v>1.6730555555550382</c:v>
                      </c:pt>
                      <c:pt idx="2305" formatCode="[h]">
                        <c:v>1.6737847222248092</c:v>
                      </c:pt>
                      <c:pt idx="2306" formatCode="[h]">
                        <c:v>1.6745023148178007</c:v>
                      </c:pt>
                      <c:pt idx="2307" formatCode="[h]">
                        <c:v>1.6752314814802958</c:v>
                      </c:pt>
                      <c:pt idx="2308" formatCode="[h]">
                        <c:v>1.6759490740732872</c:v>
                      </c:pt>
                      <c:pt idx="2309" formatCode="[h]">
                        <c:v>1.6766782407430583</c:v>
                      </c:pt>
                      <c:pt idx="2310" formatCode="[h]">
                        <c:v>1.6774074074055534</c:v>
                      </c:pt>
                      <c:pt idx="2311" formatCode="[h]">
                        <c:v>1.6781249999985448</c:v>
                      </c:pt>
                      <c:pt idx="2312" formatCode="[h]">
                        <c:v>1.6788541666683159</c:v>
                      </c:pt>
                      <c:pt idx="2313" formatCode="[h]">
                        <c:v>1.679583333330811</c:v>
                      </c:pt>
                      <c:pt idx="2314" formatCode="[h]">
                        <c:v>1.6803009259238024</c:v>
                      </c:pt>
                      <c:pt idx="2315" formatCode="[h]">
                        <c:v>1.6810300925935735</c:v>
                      </c:pt>
                      <c:pt idx="2316" formatCode="[h]">
                        <c:v>1.6817592592560686</c:v>
                      </c:pt>
                      <c:pt idx="2317" formatCode="[h]">
                        <c:v>1.68247685184906</c:v>
                      </c:pt>
                      <c:pt idx="2318" formatCode="[h]">
                        <c:v>1.6832060185188311</c:v>
                      </c:pt>
                      <c:pt idx="2319" formatCode="[h]">
                        <c:v>1.6839351851813262</c:v>
                      </c:pt>
                      <c:pt idx="2320" formatCode="[h]">
                        <c:v>1.6846527777743177</c:v>
                      </c:pt>
                      <c:pt idx="2321" formatCode="[h]">
                        <c:v>1.6853819444440887</c:v>
                      </c:pt>
                      <c:pt idx="2322" formatCode="[h]">
                        <c:v>1.6861111111138598</c:v>
                      </c:pt>
                      <c:pt idx="2323" formatCode="[h]">
                        <c:v>1.6868287037068512</c:v>
                      </c:pt>
                      <c:pt idx="2324" formatCode="[h]">
                        <c:v>1.6875578703693463</c:v>
                      </c:pt>
                      <c:pt idx="2325" formatCode="[h]">
                        <c:v>1.6882754629623378</c:v>
                      </c:pt>
                      <c:pt idx="2326" formatCode="[h]">
                        <c:v>1.6890046296321088</c:v>
                      </c:pt>
                      <c:pt idx="2327" formatCode="[h]">
                        <c:v>1.689733796294604</c:v>
                      </c:pt>
                      <c:pt idx="2328" formatCode="[h]">
                        <c:v>1.6904513888875954</c:v>
                      </c:pt>
                      <c:pt idx="2329" formatCode="[h]">
                        <c:v>1.6911805555573665</c:v>
                      </c:pt>
                      <c:pt idx="2330" formatCode="[h]">
                        <c:v>1.6919097222198616</c:v>
                      </c:pt>
                      <c:pt idx="2331" formatCode="[h]">
                        <c:v>1.692627314812853</c:v>
                      </c:pt>
                      <c:pt idx="2332" formatCode="[h]">
                        <c:v>1.6933564814826241</c:v>
                      </c:pt>
                      <c:pt idx="2333" formatCode="[h]">
                        <c:v>1.6940856481451192</c:v>
                      </c:pt>
                      <c:pt idx="2334" formatCode="[h]">
                        <c:v>1.6948032407381106</c:v>
                      </c:pt>
                      <c:pt idx="2335" formatCode="[h]">
                        <c:v>1.6955324074078817</c:v>
                      </c:pt>
                      <c:pt idx="2336" formatCode="[h]">
                        <c:v>1.6962615740703768</c:v>
                      </c:pt>
                      <c:pt idx="2337" formatCode="[h]">
                        <c:v>1.6969791666633682</c:v>
                      </c:pt>
                      <c:pt idx="2338" formatCode="[h]">
                        <c:v>1.6977083333331393</c:v>
                      </c:pt>
                      <c:pt idx="2339" formatCode="[h]">
                        <c:v>1.6984375000029104</c:v>
                      </c:pt>
                      <c:pt idx="2340" formatCode="[h]">
                        <c:v>1.6991550925886258</c:v>
                      </c:pt>
                      <c:pt idx="2341" formatCode="[h]">
                        <c:v>1.6998842592583969</c:v>
                      </c:pt>
                      <c:pt idx="2342" formatCode="[h]">
                        <c:v>1.700613425928168</c:v>
                      </c:pt>
                      <c:pt idx="2343" formatCode="[h]">
                        <c:v>1.7013310185211594</c:v>
                      </c:pt>
                      <c:pt idx="2344" formatCode="[h]">
                        <c:v>1.7020601851836545</c:v>
                      </c:pt>
                      <c:pt idx="2345" formatCode="[h]">
                        <c:v>1.7027893518534256</c:v>
                      </c:pt>
                      <c:pt idx="2346" formatCode="[h]">
                        <c:v>1.703506944446417</c:v>
                      </c:pt>
                      <c:pt idx="2347" formatCode="[h]">
                        <c:v>1.7042361111089122</c:v>
                      </c:pt>
                      <c:pt idx="2348" formatCode="[h]">
                        <c:v>1.7049652777786832</c:v>
                      </c:pt>
                      <c:pt idx="2349" formatCode="[h]">
                        <c:v>1.7056828703716747</c:v>
                      </c:pt>
                      <c:pt idx="2350" formatCode="[h]">
                        <c:v>1.7064120370341698</c:v>
                      </c:pt>
                      <c:pt idx="2351" formatCode="[h]">
                        <c:v>1.7071412037039408</c:v>
                      </c:pt>
                      <c:pt idx="2352" formatCode="[h]">
                        <c:v>1.7078587962969323</c:v>
                      </c:pt>
                      <c:pt idx="2353" formatCode="[h]">
                        <c:v>1.7085879629594274</c:v>
                      </c:pt>
                      <c:pt idx="2354" formatCode="[h]">
                        <c:v>1.7093171296291985</c:v>
                      </c:pt>
                      <c:pt idx="2355" formatCode="[h]">
                        <c:v>1.7100347222221899</c:v>
                      </c:pt>
                      <c:pt idx="2356" formatCode="[h]">
                        <c:v>1.710763888891961</c:v>
                      </c:pt>
                      <c:pt idx="2357" formatCode="[h]">
                        <c:v>1.7114814814776764</c:v>
                      </c:pt>
                      <c:pt idx="2358" formatCode="[h]">
                        <c:v>1.7122106481474475</c:v>
                      </c:pt>
                      <c:pt idx="2359" formatCode="[h]">
                        <c:v>1.7129398148172186</c:v>
                      </c:pt>
                      <c:pt idx="2360" formatCode="[h]">
                        <c:v>1.71365740741021</c:v>
                      </c:pt>
                      <c:pt idx="2361" formatCode="[h]">
                        <c:v>1.7143865740727051</c:v>
                      </c:pt>
                      <c:pt idx="2362" formatCode="[h]">
                        <c:v>1.7151157407424762</c:v>
                      </c:pt>
                      <c:pt idx="2363" formatCode="[h]">
                        <c:v>1.7158333333354676</c:v>
                      </c:pt>
                      <c:pt idx="2364" formatCode="[h]">
                        <c:v>1.7165624999979627</c:v>
                      </c:pt>
                      <c:pt idx="2365" formatCode="[h]">
                        <c:v>1.7172916666677338</c:v>
                      </c:pt>
                      <c:pt idx="2366" formatCode="[h]">
                        <c:v>1.7180092592607252</c:v>
                      </c:pt>
                      <c:pt idx="2367" formatCode="[h]">
                        <c:v>1.7187384259232203</c:v>
                      </c:pt>
                      <c:pt idx="2368" formatCode="[h]">
                        <c:v>1.7194560185162118</c:v>
                      </c:pt>
                      <c:pt idx="2369" formatCode="[h]">
                        <c:v>1.7201851851859828</c:v>
                      </c:pt>
                      <c:pt idx="2370" formatCode="[h]">
                        <c:v>1.720914351848478</c:v>
                      </c:pt>
                      <c:pt idx="2371" formatCode="[h]">
                        <c:v>1.721643518518249</c:v>
                      </c:pt>
                      <c:pt idx="2372" formatCode="[h]">
                        <c:v>1.7223611111112405</c:v>
                      </c:pt>
                      <c:pt idx="2373" formatCode="[h]">
                        <c:v>1.7230902777810115</c:v>
                      </c:pt>
                      <c:pt idx="2374" formatCode="[h]">
                        <c:v>1.7238194444435067</c:v>
                      </c:pt>
                      <c:pt idx="2375" formatCode="[h]">
                        <c:v>1.7245370370364981</c:v>
                      </c:pt>
                      <c:pt idx="2376" formatCode="[h]">
                        <c:v>1.7252662037062692</c:v>
                      </c:pt>
                      <c:pt idx="2377" formatCode="[h]">
                        <c:v>1.7259953703687643</c:v>
                      </c:pt>
                      <c:pt idx="2378" formatCode="[h]">
                        <c:v>1.7267129629617557</c:v>
                      </c:pt>
                      <c:pt idx="2379" formatCode="[h]">
                        <c:v>1.7274421296315268</c:v>
                      </c:pt>
                      <c:pt idx="2380" formatCode="[h]">
                        <c:v>1.7281597222245182</c:v>
                      </c:pt>
                      <c:pt idx="2381" formatCode="[h]">
                        <c:v>1.7288888888870133</c:v>
                      </c:pt>
                      <c:pt idx="2382" formatCode="[h]">
                        <c:v>1.7296180555567844</c:v>
                      </c:pt>
                      <c:pt idx="2383" formatCode="[h]">
                        <c:v>1.7303356481497758</c:v>
                      </c:pt>
                      <c:pt idx="2384" formatCode="[h]">
                        <c:v>1.7310648148122709</c:v>
                      </c:pt>
                      <c:pt idx="2385" formatCode="[h]">
                        <c:v>1.731793981482042</c:v>
                      </c:pt>
                      <c:pt idx="2386" formatCode="[h]">
                        <c:v>1.7325115740750334</c:v>
                      </c:pt>
                      <c:pt idx="2387" formatCode="[h]">
                        <c:v>1.7332407407375285</c:v>
                      </c:pt>
                      <c:pt idx="2388" formatCode="[h]">
                        <c:v>1.7339699074072996</c:v>
                      </c:pt>
                      <c:pt idx="2389" formatCode="[h]">
                        <c:v>1.734687500000291</c:v>
                      </c:pt>
                      <c:pt idx="2390" formatCode="[h]">
                        <c:v>1.7354166666627862</c:v>
                      </c:pt>
                      <c:pt idx="2391" formatCode="[h]">
                        <c:v>1.7361458333325572</c:v>
                      </c:pt>
                      <c:pt idx="2392" formatCode="[h]">
                        <c:v>1.7368634259255487</c:v>
                      </c:pt>
                      <c:pt idx="2393" formatCode="[h]">
                        <c:v>1.7375925925953197</c:v>
                      </c:pt>
                      <c:pt idx="2394" formatCode="[h]">
                        <c:v>1.7383217592578148</c:v>
                      </c:pt>
                      <c:pt idx="2395" formatCode="[h]">
                        <c:v>1.7390393518508063</c:v>
                      </c:pt>
                      <c:pt idx="2396" formatCode="[h]">
                        <c:v>1.7397685185205773</c:v>
                      </c:pt>
                      <c:pt idx="2397" formatCode="[h]">
                        <c:v>1.7404861111135688</c:v>
                      </c:pt>
                      <c:pt idx="2398" formatCode="[h]">
                        <c:v>1.7412152777760639</c:v>
                      </c:pt>
                      <c:pt idx="2399" formatCode="[h]">
                        <c:v>1.741944444445835</c:v>
                      </c:pt>
                      <c:pt idx="2400" formatCode="[h]">
                        <c:v>1.7426736111083301</c:v>
                      </c:pt>
                      <c:pt idx="2401" formatCode="[h]">
                        <c:v>1.7433912037013215</c:v>
                      </c:pt>
                      <c:pt idx="2402" formatCode="[h]">
                        <c:v>1.7441203703710926</c:v>
                      </c:pt>
                      <c:pt idx="2403" formatCode="[h]">
                        <c:v>1.744837962964084</c:v>
                      </c:pt>
                      <c:pt idx="2404" formatCode="[h]">
                        <c:v>1.7455671296265791</c:v>
                      </c:pt>
                      <c:pt idx="2405" formatCode="[h]">
                        <c:v>1.7462962962963502</c:v>
                      </c:pt>
                      <c:pt idx="2406" formatCode="[h]">
                        <c:v>1.7470138888893416</c:v>
                      </c:pt>
                      <c:pt idx="2407" formatCode="[h]">
                        <c:v>1.7477430555518367</c:v>
                      </c:pt>
                      <c:pt idx="2408" formatCode="[h]">
                        <c:v>1.7484722222216078</c:v>
                      </c:pt>
                      <c:pt idx="2409" formatCode="[h]">
                        <c:v>1.7491898148145992</c:v>
                      </c:pt>
                      <c:pt idx="2410" formatCode="[h]">
                        <c:v>1.7499189814843703</c:v>
                      </c:pt>
                      <c:pt idx="2411" formatCode="[h]">
                        <c:v>1.7506481481468654</c:v>
                      </c:pt>
                      <c:pt idx="2412" formatCode="[h]">
                        <c:v>1.7513773148166365</c:v>
                      </c:pt>
                      <c:pt idx="2413" formatCode="[h]">
                        <c:v>1.7520949074096279</c:v>
                      </c:pt>
                      <c:pt idx="2414" formatCode="[h]">
                        <c:v>1.752824074072123</c:v>
                      </c:pt>
                      <c:pt idx="2415" formatCode="[h]">
                        <c:v>1.7535532407418941</c:v>
                      </c:pt>
                      <c:pt idx="2416" formatCode="[h]">
                        <c:v>1.7542708333348855</c:v>
                      </c:pt>
                      <c:pt idx="2417" formatCode="[h]">
                        <c:v>1.7549999999973807</c:v>
                      </c:pt>
                      <c:pt idx="2418" formatCode="[h]">
                        <c:v>1.7557175925903721</c:v>
                      </c:pt>
                      <c:pt idx="2419" formatCode="[h]">
                        <c:v>1.7564467592601432</c:v>
                      </c:pt>
                      <c:pt idx="2420" formatCode="[h]">
                        <c:v>1.7571759259226383</c:v>
                      </c:pt>
                      <c:pt idx="2421" formatCode="[h]">
                        <c:v>1.7579050925924093</c:v>
                      </c:pt>
                      <c:pt idx="2422" formatCode="[h]">
                        <c:v>1.7586226851854008</c:v>
                      </c:pt>
                      <c:pt idx="2423" formatCode="[h]">
                        <c:v>1.7593518518478959</c:v>
                      </c:pt>
                      <c:pt idx="2424" formatCode="[h]">
                        <c:v>1.760081018517667</c:v>
                      </c:pt>
                      <c:pt idx="2425" formatCode="[h]">
                        <c:v>1.7607986111106584</c:v>
                      </c:pt>
                      <c:pt idx="2426" formatCode="[h]">
                        <c:v>1.7615277777804295</c:v>
                      </c:pt>
                      <c:pt idx="2427" formatCode="[h]">
                        <c:v>1.7622453703734209</c:v>
                      </c:pt>
                      <c:pt idx="2428" formatCode="[h]">
                        <c:v>1.762974537035916</c:v>
                      </c:pt>
                      <c:pt idx="2429" formatCode="[h]">
                        <c:v>1.7637037037056871</c:v>
                      </c:pt>
                      <c:pt idx="2430" formatCode="[h]">
                        <c:v>1.7644212962986785</c:v>
                      </c:pt>
                      <c:pt idx="2431" formatCode="[h]">
                        <c:v>1.7651504629611736</c:v>
                      </c:pt>
                      <c:pt idx="2432" formatCode="[h]">
                        <c:v>1.7658796296309447</c:v>
                      </c:pt>
                      <c:pt idx="2433" formatCode="[h]">
                        <c:v>1.7665972222239361</c:v>
                      </c:pt>
                      <c:pt idx="2434" formatCode="[h]">
                        <c:v>1.7673263888864312</c:v>
                      </c:pt>
                      <c:pt idx="2435" formatCode="[h]">
                        <c:v>1.7680555555562023</c:v>
                      </c:pt>
                      <c:pt idx="2436" formatCode="[h]">
                        <c:v>1.7687731481491937</c:v>
                      </c:pt>
                      <c:pt idx="2437" formatCode="[h]">
                        <c:v>1.7695023148116888</c:v>
                      </c:pt>
                      <c:pt idx="2438" formatCode="[h]">
                        <c:v>1.7702314814814599</c:v>
                      </c:pt>
                      <c:pt idx="2439" formatCode="[h]">
                        <c:v>1.7709490740744513</c:v>
                      </c:pt>
                      <c:pt idx="2440" formatCode="[h]">
                        <c:v>1.7716782407369465</c:v>
                      </c:pt>
                      <c:pt idx="2441" formatCode="[h]">
                        <c:v>1.7724074074067175</c:v>
                      </c:pt>
                      <c:pt idx="2442" formatCode="[h]">
                        <c:v>1.773124999999709</c:v>
                      </c:pt>
                      <c:pt idx="2443" formatCode="[h]">
                        <c:v>1.77385416666948</c:v>
                      </c:pt>
                      <c:pt idx="2444" formatCode="[h]">
                        <c:v>1.7745833333319752</c:v>
                      </c:pt>
                      <c:pt idx="2445" formatCode="[h]">
                        <c:v>1.7753009259249666</c:v>
                      </c:pt>
                      <c:pt idx="2446" formatCode="[h]">
                        <c:v>1.7760300925947377</c:v>
                      </c:pt>
                      <c:pt idx="2447" formatCode="[h]">
                        <c:v>1.7767592592572328</c:v>
                      </c:pt>
                      <c:pt idx="2448" formatCode="[h]">
                        <c:v>1.7774768518502242</c:v>
                      </c:pt>
                      <c:pt idx="2449" formatCode="[h]">
                        <c:v>1.7782060185199953</c:v>
                      </c:pt>
                      <c:pt idx="2450" formatCode="[h]">
                        <c:v>1.7789351851824904</c:v>
                      </c:pt>
                      <c:pt idx="2451" formatCode="[h]">
                        <c:v>1.7796527777754818</c:v>
                      </c:pt>
                      <c:pt idx="2452" formatCode="[h]">
                        <c:v>1.7803819444452529</c:v>
                      </c:pt>
                      <c:pt idx="2453" formatCode="[h]">
                        <c:v>1.781111111107748</c:v>
                      </c:pt>
                      <c:pt idx="2454" formatCode="[h]">
                        <c:v>1.7818287037007394</c:v>
                      </c:pt>
                      <c:pt idx="2455" formatCode="[h]">
                        <c:v>1.7825578703705105</c:v>
                      </c:pt>
                      <c:pt idx="2456" formatCode="[h]">
                        <c:v>1.7832870370402816</c:v>
                      </c:pt>
                      <c:pt idx="2457" formatCode="[h]">
                        <c:v>1.784004629625997</c:v>
                      </c:pt>
                      <c:pt idx="2458" formatCode="[h]">
                        <c:v>1.7847337962957681</c:v>
                      </c:pt>
                      <c:pt idx="2459" formatCode="[h]">
                        <c:v>1.7854629629655392</c:v>
                      </c:pt>
                      <c:pt idx="2460" formatCode="[h]">
                        <c:v>1.7861805555585306</c:v>
                      </c:pt>
                      <c:pt idx="2461" formatCode="[h]">
                        <c:v>1.7869097222210257</c:v>
                      </c:pt>
                      <c:pt idx="2462" formatCode="[h]">
                        <c:v>1.7876388888907968</c:v>
                      </c:pt>
                      <c:pt idx="2463" formatCode="[h]">
                        <c:v>1.7883564814837882</c:v>
                      </c:pt>
                      <c:pt idx="2464" formatCode="[h]">
                        <c:v>1.7890856481462833</c:v>
                      </c:pt>
                      <c:pt idx="2465" formatCode="[h]">
                        <c:v>1.7898032407392748</c:v>
                      </c:pt>
                      <c:pt idx="2466" formatCode="[h]">
                        <c:v>1.7905324074090458</c:v>
                      </c:pt>
                      <c:pt idx="2467" formatCode="[h]">
                        <c:v>1.791261574071541</c:v>
                      </c:pt>
                      <c:pt idx="2468" formatCode="[h]">
                        <c:v>1.7919791666645324</c:v>
                      </c:pt>
                      <c:pt idx="2469" formatCode="[h]">
                        <c:v>1.7927083333343035</c:v>
                      </c:pt>
                      <c:pt idx="2470" formatCode="[h]">
                        <c:v>1.7934374999967986</c:v>
                      </c:pt>
                      <c:pt idx="2471" formatCode="[h]">
                        <c:v>1.79415509258979</c:v>
                      </c:pt>
                      <c:pt idx="2472" formatCode="[h]">
                        <c:v>1.7948842592595611</c:v>
                      </c:pt>
                      <c:pt idx="2473" formatCode="[h]">
                        <c:v>1.7956134259220562</c:v>
                      </c:pt>
                      <c:pt idx="2474" formatCode="[h]">
                        <c:v>1.7963310185150476</c:v>
                      </c:pt>
                      <c:pt idx="2475" formatCode="[h]">
                        <c:v>1.7970601851848187</c:v>
                      </c:pt>
                      <c:pt idx="2476" formatCode="[h]">
                        <c:v>1.7977893518545898</c:v>
                      </c:pt>
                      <c:pt idx="2477" formatCode="[h]">
                        <c:v>1.7985069444475812</c:v>
                      </c:pt>
                      <c:pt idx="2478" formatCode="[h]">
                        <c:v>1.7992361111100763</c:v>
                      </c:pt>
                      <c:pt idx="2479" formatCode="[h]">
                        <c:v>1.7999652777798474</c:v>
                      </c:pt>
                      <c:pt idx="2480" formatCode="[h]">
                        <c:v>1.8006828703728388</c:v>
                      </c:pt>
                      <c:pt idx="2481" formatCode="[h]">
                        <c:v>1.8014120370353339</c:v>
                      </c:pt>
                      <c:pt idx="2482" formatCode="[h]">
                        <c:v>1.802141203705105</c:v>
                      </c:pt>
                      <c:pt idx="2483" formatCode="[h]">
                        <c:v>1.8028587962980964</c:v>
                      </c:pt>
                      <c:pt idx="2484" formatCode="[h]">
                        <c:v>1.8035879629605915</c:v>
                      </c:pt>
                      <c:pt idx="2485" formatCode="[h]">
                        <c:v>1.804305555553583</c:v>
                      </c:pt>
                      <c:pt idx="2486" formatCode="[h]">
                        <c:v>1.805034722223354</c:v>
                      </c:pt>
                      <c:pt idx="2487" formatCode="[h]">
                        <c:v>1.8057638888858492</c:v>
                      </c:pt>
                      <c:pt idx="2488" formatCode="[h]">
                        <c:v>1.8064814814788406</c:v>
                      </c:pt>
                      <c:pt idx="2489" formatCode="[h]">
                        <c:v>1.8072106481486117</c:v>
                      </c:pt>
                      <c:pt idx="2490" formatCode="[h]">
                        <c:v>1.8079398148111068</c:v>
                      </c:pt>
                      <c:pt idx="2491" formatCode="[h]">
                        <c:v>1.8086574074040982</c:v>
                      </c:pt>
                      <c:pt idx="2492" formatCode="[h]">
                        <c:v>1.8093865740738693</c:v>
                      </c:pt>
                      <c:pt idx="2493" formatCode="[h]">
                        <c:v>1.8101157407436403</c:v>
                      </c:pt>
                      <c:pt idx="2494" formatCode="[h]">
                        <c:v>1.8108333333293558</c:v>
                      </c:pt>
                      <c:pt idx="2495" formatCode="[h]">
                        <c:v>1.8115624999991269</c:v>
                      </c:pt>
                      <c:pt idx="2496" formatCode="[h]">
                        <c:v>1.812291666668898</c:v>
                      </c:pt>
                      <c:pt idx="2497" formatCode="[h]">
                        <c:v>1.8130092592618894</c:v>
                      </c:pt>
                      <c:pt idx="2498" formatCode="[h]">
                        <c:v>1.8137384259243845</c:v>
                      </c:pt>
                      <c:pt idx="2499" formatCode="[h]">
                        <c:v>1.8144675925941556</c:v>
                      </c:pt>
                      <c:pt idx="2500" formatCode="[h]">
                        <c:v>1.815185185187147</c:v>
                      </c:pt>
                      <c:pt idx="2501" formatCode="[h]">
                        <c:v>1.8159143518496421</c:v>
                      </c:pt>
                      <c:pt idx="2502" formatCode="[h]">
                        <c:v>1.8166435185194132</c:v>
                      </c:pt>
                      <c:pt idx="2503" formatCode="[h]">
                        <c:v>1.8173611111124046</c:v>
                      </c:pt>
                      <c:pt idx="2504" formatCode="[h]">
                        <c:v>1.8180902777748997</c:v>
                      </c:pt>
                      <c:pt idx="2505" formatCode="[h]">
                        <c:v>1.8188194444446708</c:v>
                      </c:pt>
                      <c:pt idx="2506" formatCode="[h]">
                        <c:v>1.8195370370376622</c:v>
                      </c:pt>
                      <c:pt idx="2507" formatCode="[h]">
                        <c:v>1.8202662037001573</c:v>
                      </c:pt>
                      <c:pt idx="2508" formatCode="[h]">
                        <c:v>1.8209953703699284</c:v>
                      </c:pt>
                      <c:pt idx="2509" formatCode="[h]">
                        <c:v>1.8217129629629198</c:v>
                      </c:pt>
                      <c:pt idx="2510" formatCode="[h]">
                        <c:v>1.8224421296326909</c:v>
                      </c:pt>
                      <c:pt idx="2511" formatCode="[h]">
                        <c:v>1.8231597222184064</c:v>
                      </c:pt>
                      <c:pt idx="2512" formatCode="[h]">
                        <c:v>1.8238888888881775</c:v>
                      </c:pt>
                      <c:pt idx="2513" formatCode="[h]">
                        <c:v>1.8246180555579485</c:v>
                      </c:pt>
                      <c:pt idx="2514" formatCode="[h]">
                        <c:v>1.82533564815094</c:v>
                      </c:pt>
                      <c:pt idx="2515" formatCode="[h]">
                        <c:v>1.8260648148134351</c:v>
                      </c:pt>
                      <c:pt idx="2516" formatCode="[h]">
                        <c:v>1.8267939814832062</c:v>
                      </c:pt>
                      <c:pt idx="2517" formatCode="[h]">
                        <c:v>1.8275231481457013</c:v>
                      </c:pt>
                      <c:pt idx="2518" formatCode="[h]">
                        <c:v>1.8282407407386927</c:v>
                      </c:pt>
                      <c:pt idx="2519" formatCode="[h]">
                        <c:v>1.8289699074084638</c:v>
                      </c:pt>
                      <c:pt idx="2520" formatCode="[h]">
                        <c:v>1.8296990740709589</c:v>
                      </c:pt>
                      <c:pt idx="2521" formatCode="[h]">
                        <c:v>1.8304166666639503</c:v>
                      </c:pt>
                      <c:pt idx="2522" formatCode="[h]">
                        <c:v>1.8311458333337214</c:v>
                      </c:pt>
                      <c:pt idx="2523" formatCode="[h]">
                        <c:v>1.8318749999962165</c:v>
                      </c:pt>
                      <c:pt idx="2524" formatCode="[h]">
                        <c:v>1.8325925925892079</c:v>
                      </c:pt>
                      <c:pt idx="2525" formatCode="[h]">
                        <c:v>1.833321759258979</c:v>
                      </c:pt>
                      <c:pt idx="2526" formatCode="[h]">
                        <c:v>1.8340509259287501</c:v>
                      </c:pt>
                      <c:pt idx="2527" formatCode="[h]">
                        <c:v>1.8347685185217415</c:v>
                      </c:pt>
                      <c:pt idx="2528" formatCode="[h]">
                        <c:v>1.8354976851842366</c:v>
                      </c:pt>
                      <c:pt idx="2529" formatCode="[h]">
                        <c:v>1.836215277777228</c:v>
                      </c:pt>
                      <c:pt idx="2530" formatCode="[h]">
                        <c:v>1.8369444444469991</c:v>
                      </c:pt>
                      <c:pt idx="2531" formatCode="[h]">
                        <c:v>1.8376736111094942</c:v>
                      </c:pt>
                      <c:pt idx="2532" formatCode="[h]">
                        <c:v>1.8383912037024857</c:v>
                      </c:pt>
                      <c:pt idx="2533" formatCode="[h]">
                        <c:v>1.8391203703722567</c:v>
                      </c:pt>
                      <c:pt idx="2534" formatCode="[h]">
                        <c:v>1.8398495370347518</c:v>
                      </c:pt>
                      <c:pt idx="2535" formatCode="[h]">
                        <c:v>1.8405671296277433</c:v>
                      </c:pt>
                      <c:pt idx="2536" formatCode="[h]">
                        <c:v>1.8412962962975143</c:v>
                      </c:pt>
                      <c:pt idx="2537" formatCode="[h]">
                        <c:v>1.8420254629600095</c:v>
                      </c:pt>
                      <c:pt idx="2538" formatCode="[h]">
                        <c:v>1.8427430555530009</c:v>
                      </c:pt>
                      <c:pt idx="2539" formatCode="[h]">
                        <c:v>1.843472222222772</c:v>
                      </c:pt>
                      <c:pt idx="2540" formatCode="[h]">
                        <c:v>1.8442013888852671</c:v>
                      </c:pt>
                      <c:pt idx="2541" formatCode="[h]">
                        <c:v>1.8449189814782585</c:v>
                      </c:pt>
                      <c:pt idx="2542" formatCode="[h]">
                        <c:v>1.8456481481480296</c:v>
                      </c:pt>
                      <c:pt idx="2543" formatCode="[h]">
                        <c:v>1.846365740741021</c:v>
                      </c:pt>
                      <c:pt idx="2544" formatCode="[h]">
                        <c:v>1.8470949074035161</c:v>
                      </c:pt>
                      <c:pt idx="2545" formatCode="[h]">
                        <c:v>1.8478240740732872</c:v>
                      </c:pt>
                      <c:pt idx="2546" formatCode="[h]">
                        <c:v>1.8485416666662786</c:v>
                      </c:pt>
                      <c:pt idx="2547" formatCode="[h]">
                        <c:v>1.8492708333360497</c:v>
                      </c:pt>
                      <c:pt idx="2548" formatCode="[h]">
                        <c:v>1.8499999999985448</c:v>
                      </c:pt>
                      <c:pt idx="2549" formatCode="[h]">
                        <c:v>1.8507175925915362</c:v>
                      </c:pt>
                      <c:pt idx="2550" formatCode="[h]">
                        <c:v>1.8514467592613073</c:v>
                      </c:pt>
                      <c:pt idx="2551" formatCode="[h]">
                        <c:v>1.8521759259238024</c:v>
                      </c:pt>
                      <c:pt idx="2552" formatCode="[h]">
                        <c:v>1.8528935185167938</c:v>
                      </c:pt>
                      <c:pt idx="2553" formatCode="[h]">
                        <c:v>1.8536226851865649</c:v>
                      </c:pt>
                      <c:pt idx="2554" formatCode="[h]">
                        <c:v>1.85435185184906</c:v>
                      </c:pt>
                      <c:pt idx="2555" formatCode="[h]">
                        <c:v>1.8550694444420515</c:v>
                      </c:pt>
                      <c:pt idx="2556" formatCode="[h]">
                        <c:v>1.8557986111118225</c:v>
                      </c:pt>
                      <c:pt idx="2557" formatCode="[h]">
                        <c:v>1.8565277777743177</c:v>
                      </c:pt>
                      <c:pt idx="2558" formatCode="[h]">
                        <c:v>1.8572453703673091</c:v>
                      </c:pt>
                      <c:pt idx="2559" formatCode="[h]">
                        <c:v>1.8579745370370802</c:v>
                      </c:pt>
                      <c:pt idx="2560" formatCode="[h]">
                        <c:v>1.8587037037068512</c:v>
                      </c:pt>
                      <c:pt idx="2561" formatCode="[h]">
                        <c:v>1.8594212962925667</c:v>
                      </c:pt>
                      <c:pt idx="2562" formatCode="[h]">
                        <c:v>1.8601504629623378</c:v>
                      </c:pt>
                      <c:pt idx="2563" formatCode="[h]">
                        <c:v>1.8608796296321088</c:v>
                      </c:pt>
                      <c:pt idx="2564" formatCode="[h]">
                        <c:v>1.8615972222251003</c:v>
                      </c:pt>
                      <c:pt idx="2565" formatCode="[h]">
                        <c:v>1.8623263888875954</c:v>
                      </c:pt>
                      <c:pt idx="2566" formatCode="[h]">
                        <c:v>1.8630439814805868</c:v>
                      </c:pt>
                      <c:pt idx="2567" formatCode="[h]">
                        <c:v>1.8637731481503579</c:v>
                      </c:pt>
                      <c:pt idx="2568" formatCode="[h]">
                        <c:v>1.864502314812853</c:v>
                      </c:pt>
                      <c:pt idx="2569" formatCode="[h]">
                        <c:v>1.8652199074058444</c:v>
                      </c:pt>
                      <c:pt idx="2570" formatCode="[h]">
                        <c:v>1.8659490740756155</c:v>
                      </c:pt>
                      <c:pt idx="2571" formatCode="[h]">
                        <c:v>1.8666782407381106</c:v>
                      </c:pt>
                      <c:pt idx="2572" formatCode="[h]">
                        <c:v>1.867395833331102</c:v>
                      </c:pt>
                      <c:pt idx="2573" formatCode="[h]">
                        <c:v>1.8681250000008731</c:v>
                      </c:pt>
                      <c:pt idx="2574" formatCode="[h]">
                        <c:v>1.8688541666633682</c:v>
                      </c:pt>
                      <c:pt idx="2575" formatCode="[h]">
                        <c:v>1.8695717592563597</c:v>
                      </c:pt>
                      <c:pt idx="2576" formatCode="[h]">
                        <c:v>1.8703009259261307</c:v>
                      </c:pt>
                      <c:pt idx="2577" formatCode="[h]">
                        <c:v>1.8710300925886258</c:v>
                      </c:pt>
                      <c:pt idx="2578" formatCode="[h]">
                        <c:v>1.8717476851816173</c:v>
                      </c:pt>
                      <c:pt idx="2579" formatCode="[h]">
                        <c:v>1.8724768518513883</c:v>
                      </c:pt>
                      <c:pt idx="2580" formatCode="[h]">
                        <c:v>1.8732060185211594</c:v>
                      </c:pt>
                      <c:pt idx="2581" formatCode="[h]">
                        <c:v>1.8739236111141508</c:v>
                      </c:pt>
                      <c:pt idx="2582" formatCode="[h]">
                        <c:v>1.874652777776646</c:v>
                      </c:pt>
                      <c:pt idx="2583" formatCode="[h]">
                        <c:v>1.875381944446417</c:v>
                      </c:pt>
                      <c:pt idx="2584" formatCode="[h]">
                        <c:v>1.8760995370394085</c:v>
                      </c:pt>
                      <c:pt idx="2585" formatCode="[h]">
                        <c:v>1.8768287037019036</c:v>
                      </c:pt>
                      <c:pt idx="2586" formatCode="[h]">
                        <c:v>1.877546296294895</c:v>
                      </c:pt>
                      <c:pt idx="2587" formatCode="[h]">
                        <c:v>1.8782754629646661</c:v>
                      </c:pt>
                      <c:pt idx="2588" formatCode="[h]">
                        <c:v>1.8790046296271612</c:v>
                      </c:pt>
                      <c:pt idx="2589" formatCode="[h]">
                        <c:v>1.8797222222201526</c:v>
                      </c:pt>
                      <c:pt idx="2590" formatCode="[h]">
                        <c:v>1.8804513888899237</c:v>
                      </c:pt>
                      <c:pt idx="2591" formatCode="[h]">
                        <c:v>1.8811805555524188</c:v>
                      </c:pt>
                      <c:pt idx="2592" formatCode="[h]">
                        <c:v>1.8818981481454102</c:v>
                      </c:pt>
                      <c:pt idx="2593" formatCode="[h]">
                        <c:v>1.8826273148151813</c:v>
                      </c:pt>
                      <c:pt idx="2594" formatCode="[h]">
                        <c:v>1.8833564814776764</c:v>
                      </c:pt>
                      <c:pt idx="2595" formatCode="[h]">
                        <c:v>1.8840740740706678</c:v>
                      </c:pt>
                      <c:pt idx="2596" formatCode="[h]">
                        <c:v>1.8848032407404389</c:v>
                      </c:pt>
                      <c:pt idx="2597" formatCode="[h]">
                        <c:v>1.88553240741021</c:v>
                      </c:pt>
                      <c:pt idx="2598" formatCode="[h]">
                        <c:v>1.8862615740727051</c:v>
                      </c:pt>
                      <c:pt idx="2599" formatCode="[h]">
                        <c:v>1.8869791666656965</c:v>
                      </c:pt>
                      <c:pt idx="2600" formatCode="[h]">
                        <c:v>1.8877083333354676</c:v>
                      </c:pt>
                      <c:pt idx="2601" formatCode="[h]">
                        <c:v>1.888425925928459</c:v>
                      </c:pt>
                      <c:pt idx="2602" formatCode="[h]">
                        <c:v>1.8891550925909542</c:v>
                      </c:pt>
                      <c:pt idx="2603" formatCode="[h]">
                        <c:v>1.8898842592607252</c:v>
                      </c:pt>
                      <c:pt idx="2604" formatCode="[h]">
                        <c:v>1.8906134259232203</c:v>
                      </c:pt>
                      <c:pt idx="2605" formatCode="[h]">
                        <c:v>1.8913310185162118</c:v>
                      </c:pt>
                      <c:pt idx="2606" formatCode="[h]">
                        <c:v>1.8920601851859828</c:v>
                      </c:pt>
                      <c:pt idx="2607" formatCode="[h]">
                        <c:v>1.8927777777789743</c:v>
                      </c:pt>
                      <c:pt idx="2608" formatCode="[h]">
                        <c:v>1.8935069444414694</c:v>
                      </c:pt>
                      <c:pt idx="2609" formatCode="[h]">
                        <c:v>1.8942361111112405</c:v>
                      </c:pt>
                      <c:pt idx="2610" formatCode="[h]">
                        <c:v>1.8949537037042319</c:v>
                      </c:pt>
                      <c:pt idx="2611" formatCode="[h]">
                        <c:v>1.895682870366727</c:v>
                      </c:pt>
                      <c:pt idx="2612" formatCode="[h]">
                        <c:v>1.8964120370364981</c:v>
                      </c:pt>
                      <c:pt idx="2613" formatCode="[h]">
                        <c:v>1.8971296296294895</c:v>
                      </c:pt>
                      <c:pt idx="2614" formatCode="[h]">
                        <c:v>1.8978587962992606</c:v>
                      </c:pt>
                      <c:pt idx="2615" formatCode="[h]">
                        <c:v>1.8985879629617557</c:v>
                      </c:pt>
                      <c:pt idx="2616" formatCode="[h]">
                        <c:v>1.8993171296315268</c:v>
                      </c:pt>
                      <c:pt idx="2617" formatCode="[h]">
                        <c:v>1.9000347222245182</c:v>
                      </c:pt>
                      <c:pt idx="2618" formatCode="[h]">
                        <c:v>1.9007638888870133</c:v>
                      </c:pt>
                      <c:pt idx="2619" formatCode="[h]">
                        <c:v>1.9014814814800047</c:v>
                      </c:pt>
                      <c:pt idx="2620" formatCode="[h]">
                        <c:v>1.9022106481497758</c:v>
                      </c:pt>
                      <c:pt idx="2621" formatCode="[h]">
                        <c:v>1.9029398148122709</c:v>
                      </c:pt>
                      <c:pt idx="2622" formatCode="[h]">
                        <c:v>1.9036574074052623</c:v>
                      </c:pt>
                      <c:pt idx="2623" formatCode="[h]">
                        <c:v>1.9043865740750334</c:v>
                      </c:pt>
                      <c:pt idx="2624" formatCode="[h]">
                        <c:v>1.9051157407375285</c:v>
                      </c:pt>
                      <c:pt idx="2625" formatCode="[h]">
                        <c:v>1.90583333333052</c:v>
                      </c:pt>
                      <c:pt idx="2626" formatCode="[h]">
                        <c:v>1.906562500000291</c:v>
                      </c:pt>
                      <c:pt idx="2627" formatCode="[h]">
                        <c:v>1.9072916666627862</c:v>
                      </c:pt>
                      <c:pt idx="2628" formatCode="[h]">
                        <c:v>1.9080092592557776</c:v>
                      </c:pt>
                      <c:pt idx="2629" formatCode="[h]">
                        <c:v>1.9087384259255487</c:v>
                      </c:pt>
                      <c:pt idx="2630" formatCode="[h]">
                        <c:v>1.9094675925953197</c:v>
                      </c:pt>
                      <c:pt idx="2631" formatCode="[h]">
                        <c:v>1.9101851851883112</c:v>
                      </c:pt>
                      <c:pt idx="2632" formatCode="[h]">
                        <c:v>1.9109143518508063</c:v>
                      </c:pt>
                      <c:pt idx="2633" formatCode="[h]">
                        <c:v>1.9116435185205773</c:v>
                      </c:pt>
                      <c:pt idx="2634" formatCode="[h]">
                        <c:v>1.9123611111135688</c:v>
                      </c:pt>
                      <c:pt idx="2635" formatCode="[h]">
                        <c:v>1.9130902777760639</c:v>
                      </c:pt>
                      <c:pt idx="2636" formatCode="[h]">
                        <c:v>1.913819444445835</c:v>
                      </c:pt>
                      <c:pt idx="2637" formatCode="[h]">
                        <c:v>1.9145370370388264</c:v>
                      </c:pt>
                      <c:pt idx="2638" formatCode="[h]">
                        <c:v>1.9152662037013215</c:v>
                      </c:pt>
                      <c:pt idx="2639" formatCode="[h]">
                        <c:v>1.9159953703710926</c:v>
                      </c:pt>
                      <c:pt idx="2640" formatCode="[h]">
                        <c:v>1.916712962964084</c:v>
                      </c:pt>
                      <c:pt idx="2641" formatCode="[h]">
                        <c:v>1.9174421296265791</c:v>
                      </c:pt>
                      <c:pt idx="2642" formatCode="[h]">
                        <c:v>1.9181712962963502</c:v>
                      </c:pt>
                      <c:pt idx="2643" formatCode="[h]">
                        <c:v>1.9188888888893416</c:v>
                      </c:pt>
                      <c:pt idx="2644" formatCode="[h]">
                        <c:v>1.9196180555518367</c:v>
                      </c:pt>
                      <c:pt idx="2645" formatCode="[h]">
                        <c:v>1.9203356481448282</c:v>
                      </c:pt>
                      <c:pt idx="2646" formatCode="[h]">
                        <c:v>1.9210648148145992</c:v>
                      </c:pt>
                      <c:pt idx="2647" formatCode="[h]">
                        <c:v>1.9217939814843703</c:v>
                      </c:pt>
                      <c:pt idx="2648" formatCode="[h]">
                        <c:v>1.9225115740700858</c:v>
                      </c:pt>
                      <c:pt idx="2649" formatCode="[h]">
                        <c:v>1.9232407407398568</c:v>
                      </c:pt>
                      <c:pt idx="2650" formatCode="[h]">
                        <c:v>1.9239699074096279</c:v>
                      </c:pt>
                      <c:pt idx="2651" formatCode="[h]">
                        <c:v>1.9246875000026193</c:v>
                      </c:pt>
                      <c:pt idx="2652" formatCode="[h]">
                        <c:v>1.9254166666651145</c:v>
                      </c:pt>
                      <c:pt idx="2653" formatCode="[h]">
                        <c:v>1.9261458333348855</c:v>
                      </c:pt>
                      <c:pt idx="2654" formatCode="[h]">
                        <c:v>1.926863425927877</c:v>
                      </c:pt>
                      <c:pt idx="2655" formatCode="[h]">
                        <c:v>1.9275925925903721</c:v>
                      </c:pt>
                      <c:pt idx="2656" formatCode="[h]">
                        <c:v>1.9283217592601432</c:v>
                      </c:pt>
                      <c:pt idx="2657" formatCode="[h]">
                        <c:v>1.9290393518531346</c:v>
                      </c:pt>
                      <c:pt idx="2658" formatCode="[h]">
                        <c:v>1.9297685185156297</c:v>
                      </c:pt>
                      <c:pt idx="2659" formatCode="[h]">
                        <c:v>1.9304976851854008</c:v>
                      </c:pt>
                      <c:pt idx="2660" formatCode="[h]">
                        <c:v>1.9312152777783922</c:v>
                      </c:pt>
                      <c:pt idx="2661" formatCode="[h]">
                        <c:v>1.9319444444408873</c:v>
                      </c:pt>
                      <c:pt idx="2662" formatCode="[h]">
                        <c:v>1.9326736111106584</c:v>
                      </c:pt>
                      <c:pt idx="2663" formatCode="[h]">
                        <c:v>1.9333912037036498</c:v>
                      </c:pt>
                      <c:pt idx="2664" formatCode="[h]">
                        <c:v>1.9341203703734209</c:v>
                      </c:pt>
                      <c:pt idx="2665" formatCode="[h]">
                        <c:v>1.934849537035916</c:v>
                      </c:pt>
                      <c:pt idx="2666" formatCode="[h]">
                        <c:v>1.9355671296289074</c:v>
                      </c:pt>
                      <c:pt idx="2667" formatCode="[h]">
                        <c:v>1.9362962962986785</c:v>
                      </c:pt>
                      <c:pt idx="2668" formatCode="[h]">
                        <c:v>1.9370138888916699</c:v>
                      </c:pt>
                      <c:pt idx="2669" formatCode="[h]">
                        <c:v>1.937743055554165</c:v>
                      </c:pt>
                      <c:pt idx="2670" formatCode="[h]">
                        <c:v>1.9384722222239361</c:v>
                      </c:pt>
                      <c:pt idx="2671" formatCode="[h]">
                        <c:v>1.9391898148169275</c:v>
                      </c:pt>
                      <c:pt idx="2672" formatCode="[h]">
                        <c:v>1.9399189814794227</c:v>
                      </c:pt>
                      <c:pt idx="2673" formatCode="[h]">
                        <c:v>1.9406481481491937</c:v>
                      </c:pt>
                      <c:pt idx="2674" formatCode="[h]">
                        <c:v>1.9413657407421852</c:v>
                      </c:pt>
                      <c:pt idx="2675" formatCode="[h]">
                        <c:v>1.9420949074046803</c:v>
                      </c:pt>
                      <c:pt idx="2676" formatCode="[h]">
                        <c:v>1.9428240740744513</c:v>
                      </c:pt>
                      <c:pt idx="2677" formatCode="[h]">
                        <c:v>1.9435416666674428</c:v>
                      </c:pt>
                      <c:pt idx="2678" formatCode="[h]">
                        <c:v>1.9442708333299379</c:v>
                      </c:pt>
                      <c:pt idx="2679" formatCode="[h]">
                        <c:v>1.944999999999709</c:v>
                      </c:pt>
                      <c:pt idx="2680" formatCode="[h]">
                        <c:v>1.9457175925927004</c:v>
                      </c:pt>
                      <c:pt idx="2681" formatCode="[h]">
                        <c:v>1.9464467592624715</c:v>
                      </c:pt>
                      <c:pt idx="2682" formatCode="[h]">
                        <c:v>1.9471759259249666</c:v>
                      </c:pt>
                      <c:pt idx="2683" formatCode="[h]">
                        <c:v>1.947893518517958</c:v>
                      </c:pt>
                      <c:pt idx="2684" formatCode="[h]">
                        <c:v>1.9486226851877291</c:v>
                      </c:pt>
                      <c:pt idx="2685" formatCode="[h]">
                        <c:v>1.9493402777807205</c:v>
                      </c:pt>
                      <c:pt idx="2686" formatCode="[h]">
                        <c:v>1.9500694444432156</c:v>
                      </c:pt>
                      <c:pt idx="2687" formatCode="[h]">
                        <c:v>1.9507986111129867</c:v>
                      </c:pt>
                      <c:pt idx="2688" formatCode="[h]">
                        <c:v>1.9515162037059781</c:v>
                      </c:pt>
                      <c:pt idx="2689" formatCode="[h]">
                        <c:v>1.9522453703684732</c:v>
                      </c:pt>
                      <c:pt idx="2690" formatCode="[h]">
                        <c:v>1.9529745370382443</c:v>
                      </c:pt>
                      <c:pt idx="2691" formatCode="[h]">
                        <c:v>1.9536921296312357</c:v>
                      </c:pt>
                      <c:pt idx="2692" formatCode="[h]">
                        <c:v>1.9544212962937308</c:v>
                      </c:pt>
                      <c:pt idx="2693" formatCode="[h]">
                        <c:v>1.9551504629635019</c:v>
                      </c:pt>
                      <c:pt idx="2694" formatCode="[h]">
                        <c:v>1.9558680555564933</c:v>
                      </c:pt>
                      <c:pt idx="2695" formatCode="[h]">
                        <c:v>1.9565972222189885</c:v>
                      </c:pt>
                      <c:pt idx="2696" formatCode="[h]">
                        <c:v>1.9573263888887595</c:v>
                      </c:pt>
                      <c:pt idx="2697" formatCode="[h]">
                        <c:v>1.958043981481751</c:v>
                      </c:pt>
                      <c:pt idx="2698" formatCode="[h]">
                        <c:v>1.9587731481442461</c:v>
                      </c:pt>
                      <c:pt idx="2699" formatCode="[h]">
                        <c:v>1.9594907407372375</c:v>
                      </c:pt>
                      <c:pt idx="2700" formatCode="[h]">
                        <c:v>1.9602199074070086</c:v>
                      </c:pt>
                      <c:pt idx="2701" formatCode="[h]">
                        <c:v>1.9609490740767797</c:v>
                      </c:pt>
                      <c:pt idx="2702" formatCode="[h]">
                        <c:v>1.9616666666697711</c:v>
                      </c:pt>
                      <c:pt idx="2703" formatCode="[h]">
                        <c:v>1.9623958333322662</c:v>
                      </c:pt>
                      <c:pt idx="2704" formatCode="[h]">
                        <c:v>1.9631250000020373</c:v>
                      </c:pt>
                      <c:pt idx="2705" formatCode="[h]">
                        <c:v>1.9638425925950287</c:v>
                      </c:pt>
                      <c:pt idx="2706" formatCode="[h]">
                        <c:v>1.9645717592575238</c:v>
                      </c:pt>
                      <c:pt idx="2707" formatCode="[h]">
                        <c:v>1.9653009259272949</c:v>
                      </c:pt>
                      <c:pt idx="2708" formatCode="[h]">
                        <c:v>1.9660185185202863</c:v>
                      </c:pt>
                      <c:pt idx="2709" formatCode="[h]">
                        <c:v>1.9667476851827814</c:v>
                      </c:pt>
                      <c:pt idx="2710" formatCode="[h]">
                        <c:v>1.9674768518525525</c:v>
                      </c:pt>
                      <c:pt idx="2711" formatCode="[h]">
                        <c:v>1.9681944444455439</c:v>
                      </c:pt>
                      <c:pt idx="2712" formatCode="[h]">
                        <c:v>1.968923611108039</c:v>
                      </c:pt>
                      <c:pt idx="2713" formatCode="[h]">
                        <c:v>1.9696527777778101</c:v>
                      </c:pt>
                      <c:pt idx="2714" formatCode="[h]">
                        <c:v>1.9703703703708015</c:v>
                      </c:pt>
                      <c:pt idx="2715" formatCode="[h]">
                        <c:v>1.9710995370332967</c:v>
                      </c:pt>
                      <c:pt idx="2716" formatCode="[h]">
                        <c:v>1.9718171296262881</c:v>
                      </c:pt>
                      <c:pt idx="2717" formatCode="[h]">
                        <c:v>1.9725462962960592</c:v>
                      </c:pt>
                      <c:pt idx="2718" formatCode="[h]">
                        <c:v>1.9732754629658302</c:v>
                      </c:pt>
                      <c:pt idx="2719" formatCode="[h]">
                        <c:v>1.9740046296283253</c:v>
                      </c:pt>
                      <c:pt idx="2720" formatCode="[h]">
                        <c:v>1.9747222222213168</c:v>
                      </c:pt>
                      <c:pt idx="2721" formatCode="[h]">
                        <c:v>1.9754513888910878</c:v>
                      </c:pt>
                      <c:pt idx="2722" formatCode="[h]">
                        <c:v>1.976180555553583</c:v>
                      </c:pt>
                      <c:pt idx="2723" formatCode="[h]">
                        <c:v>1.9768981481465744</c:v>
                      </c:pt>
                      <c:pt idx="2724" formatCode="[h]">
                        <c:v>1.9776273148163455</c:v>
                      </c:pt>
                      <c:pt idx="2725" formatCode="[h]">
                        <c:v>1.9783449074093369</c:v>
                      </c:pt>
                      <c:pt idx="2726" formatCode="[h]">
                        <c:v>1.979074074071832</c:v>
                      </c:pt>
                      <c:pt idx="2727" formatCode="[h]">
                        <c:v>1.9798032407416031</c:v>
                      </c:pt>
                      <c:pt idx="2728" formatCode="[h]">
                        <c:v>1.9805208333345945</c:v>
                      </c:pt>
                      <c:pt idx="2729" formatCode="[h]">
                        <c:v>1.9812499999970896</c:v>
                      </c:pt>
                      <c:pt idx="2730" formatCode="[h]">
                        <c:v>1.9819791666668607</c:v>
                      </c:pt>
                      <c:pt idx="2731" formatCode="[h]">
                        <c:v>1.9826967592598521</c:v>
                      </c:pt>
                      <c:pt idx="2732" formatCode="[h]">
                        <c:v>1.9834259259223472</c:v>
                      </c:pt>
                      <c:pt idx="2733" formatCode="[h]">
                        <c:v>1.9841550925921183</c:v>
                      </c:pt>
                      <c:pt idx="2734" formatCode="[h]">
                        <c:v>1.9848726851851097</c:v>
                      </c:pt>
                      <c:pt idx="2735" formatCode="[h]">
                        <c:v>1.9856018518548808</c:v>
                      </c:pt>
                      <c:pt idx="2736" formatCode="[h]">
                        <c:v>1.9863310185173759</c:v>
                      </c:pt>
                      <c:pt idx="2737" formatCode="[h]">
                        <c:v>1.9870486111103673</c:v>
                      </c:pt>
                      <c:pt idx="2738" formatCode="[h]">
                        <c:v>1.9877777777801384</c:v>
                      </c:pt>
                      <c:pt idx="2739" formatCode="[h]">
                        <c:v>1.9885069444426335</c:v>
                      </c:pt>
                      <c:pt idx="2740" formatCode="[h]">
                        <c:v>1.989224537035625</c:v>
                      </c:pt>
                      <c:pt idx="2741" formatCode="[h]">
                        <c:v>1.989953703705396</c:v>
                      </c:pt>
                      <c:pt idx="2742" formatCode="[h]">
                        <c:v>1.9906828703678912</c:v>
                      </c:pt>
                      <c:pt idx="2743" formatCode="[h]">
                        <c:v>1.9914004629608826</c:v>
                      </c:pt>
                      <c:pt idx="2744" formatCode="[h]">
                        <c:v>1.9921296296306537</c:v>
                      </c:pt>
                      <c:pt idx="2745" formatCode="[h]">
                        <c:v>1.9928587962931488</c:v>
                      </c:pt>
                      <c:pt idx="2746" formatCode="[h]">
                        <c:v>1.9935763888861402</c:v>
                      </c:pt>
                      <c:pt idx="2747" formatCode="[h]">
                        <c:v>1.9943055555559113</c:v>
                      </c:pt>
                      <c:pt idx="2748" formatCode="[h]">
                        <c:v>1.9950231481489027</c:v>
                      </c:pt>
                      <c:pt idx="2749" formatCode="[h]">
                        <c:v>1.9957523148113978</c:v>
                      </c:pt>
                      <c:pt idx="2750" formatCode="[h]">
                        <c:v>1.9964814814811689</c:v>
                      </c:pt>
                      <c:pt idx="2751" formatCode="[h]">
                        <c:v>1.9971990740741603</c:v>
                      </c:pt>
                      <c:pt idx="2752" formatCode="[h]">
                        <c:v>1.9979282407439314</c:v>
                      </c:pt>
                      <c:pt idx="2753" formatCode="[h]">
                        <c:v>1.9986574074064265</c:v>
                      </c:pt>
                      <c:pt idx="2754" formatCode="[h]">
                        <c:v>1.9993749999994179</c:v>
                      </c:pt>
                      <c:pt idx="2755" formatCode="[h]">
                        <c:v>2.000104166669189</c:v>
                      </c:pt>
                      <c:pt idx="2756" formatCode="[h]">
                        <c:v>2.0008333333316841</c:v>
                      </c:pt>
                      <c:pt idx="2757" formatCode="[h]">
                        <c:v>2.0015509259246755</c:v>
                      </c:pt>
                      <c:pt idx="2758" formatCode="[h]">
                        <c:v>2.0022800925944466</c:v>
                      </c:pt>
                      <c:pt idx="2759" formatCode="[h]">
                        <c:v>2.002997685187438</c:v>
                      </c:pt>
                      <c:pt idx="2760" formatCode="[h]">
                        <c:v>2.0037268518499332</c:v>
                      </c:pt>
                      <c:pt idx="2761" formatCode="[h]">
                        <c:v>2.0044560185197042</c:v>
                      </c:pt>
                      <c:pt idx="2762" formatCode="[h]">
                        <c:v>2.0051736111126957</c:v>
                      </c:pt>
                      <c:pt idx="2763" formatCode="[h]">
                        <c:v>2.0059027777751908</c:v>
                      </c:pt>
                      <c:pt idx="2764" formatCode="[h]">
                        <c:v>2.0066319444449618</c:v>
                      </c:pt>
                      <c:pt idx="2765" formatCode="[h]">
                        <c:v>2.0073495370379533</c:v>
                      </c:pt>
                      <c:pt idx="2766" formatCode="[h]">
                        <c:v>2.0080787037004484</c:v>
                      </c:pt>
                      <c:pt idx="2767" formatCode="[h]">
                        <c:v>2.0087962962934398</c:v>
                      </c:pt>
                      <c:pt idx="2768" formatCode="[h]">
                        <c:v>2.0095254629632109</c:v>
                      </c:pt>
                      <c:pt idx="2769" formatCode="[h]">
                        <c:v>2.010254629625706</c:v>
                      </c:pt>
                      <c:pt idx="2770" formatCode="[h]">
                        <c:v>2.0109722222186974</c:v>
                      </c:pt>
                      <c:pt idx="2771" formatCode="[h]">
                        <c:v>2.0117013888884685</c:v>
                      </c:pt>
                      <c:pt idx="2772" formatCode="[h]">
                        <c:v>2.0124189814814599</c:v>
                      </c:pt>
                      <c:pt idx="2773" formatCode="[h]">
                        <c:v>2.013148148151231</c:v>
                      </c:pt>
                      <c:pt idx="2774" formatCode="[h]">
                        <c:v>2.0138773148137261</c:v>
                      </c:pt>
                      <c:pt idx="2775" formatCode="[h]">
                        <c:v>2.0145949074067175</c:v>
                      </c:pt>
                      <c:pt idx="2776" formatCode="[h]">
                        <c:v>2.0153240740764886</c:v>
                      </c:pt>
                      <c:pt idx="2777" formatCode="[h]">
                        <c:v>2.0160532407389837</c:v>
                      </c:pt>
                      <c:pt idx="2778" formatCode="[h]">
                        <c:v>2.0167708333319752</c:v>
                      </c:pt>
                      <c:pt idx="2779" formatCode="[h]">
                        <c:v>2.0175000000017462</c:v>
                      </c:pt>
                      <c:pt idx="2780" formatCode="[h]">
                        <c:v>2.0182291666642413</c:v>
                      </c:pt>
                      <c:pt idx="2781" formatCode="[h]">
                        <c:v>2.0189467592572328</c:v>
                      </c:pt>
                      <c:pt idx="2782" formatCode="[h]">
                        <c:v>2.0196759259270038</c:v>
                      </c:pt>
                      <c:pt idx="2783" formatCode="[h]">
                        <c:v>2.020405092589499</c:v>
                      </c:pt>
                      <c:pt idx="2784" formatCode="[h]">
                        <c:v>2.0211226851824904</c:v>
                      </c:pt>
                      <c:pt idx="2785" formatCode="[h]">
                        <c:v>2.0218518518522615</c:v>
                      </c:pt>
                      <c:pt idx="2786" formatCode="[h]">
                        <c:v>2.0225694444452529</c:v>
                      </c:pt>
                      <c:pt idx="2787" formatCode="[h]">
                        <c:v>2.023298611107748</c:v>
                      </c:pt>
                      <c:pt idx="2788" formatCode="[h]">
                        <c:v>2.0240277777775191</c:v>
                      </c:pt>
                      <c:pt idx="2789" formatCode="[h]">
                        <c:v>2.0247453703705105</c:v>
                      </c:pt>
                      <c:pt idx="2790" formatCode="[h]">
                        <c:v>2.0254745370402816</c:v>
                      </c:pt>
                      <c:pt idx="2791" formatCode="[h]">
                        <c:v>2.0262037037027767</c:v>
                      </c:pt>
                      <c:pt idx="2792" formatCode="[h]">
                        <c:v>2.0269212962957681</c:v>
                      </c:pt>
                      <c:pt idx="2793" formatCode="[h]">
                        <c:v>2.0276504629655392</c:v>
                      </c:pt>
                      <c:pt idx="2794" formatCode="[h]">
                        <c:v>2.0283796296280343</c:v>
                      </c:pt>
                      <c:pt idx="2795" formatCode="[h]">
                        <c:v>2.0290972222210257</c:v>
                      </c:pt>
                      <c:pt idx="2796" formatCode="[h]">
                        <c:v>2.0298263888907968</c:v>
                      </c:pt>
                      <c:pt idx="2797" formatCode="[h]">
                        <c:v>2.0305555555532919</c:v>
                      </c:pt>
                      <c:pt idx="2798" formatCode="[h]">
                        <c:v>2.0312731481462833</c:v>
                      </c:pt>
                      <c:pt idx="2799" formatCode="[h]">
                        <c:v>2.0320486111086211</c:v>
                      </c:pt>
                      <c:pt idx="2800" formatCode="[h]">
                        <c:v>2.0327777777783922</c:v>
                      </c:pt>
                      <c:pt idx="2801" formatCode="[h]">
                        <c:v>2.0334953703713836</c:v>
                      </c:pt>
                      <c:pt idx="2802" formatCode="[h]">
                        <c:v>2.0342245370338787</c:v>
                      </c:pt>
                      <c:pt idx="2803" formatCode="[h]">
                        <c:v>2.0349537037036498</c:v>
                      </c:pt>
                      <c:pt idx="2804" formatCode="[h]">
                        <c:v>2.0356712962966412</c:v>
                      </c:pt>
                      <c:pt idx="2805" formatCode="[h]">
                        <c:v>2.0364004629591363</c:v>
                      </c:pt>
                      <c:pt idx="2806" formatCode="[h]">
                        <c:v>2.0371296296289074</c:v>
                      </c:pt>
                      <c:pt idx="2807" formatCode="[h]">
                        <c:v>2.0378472222218988</c:v>
                      </c:pt>
                      <c:pt idx="2808" formatCode="[h]">
                        <c:v>2.0385763888916699</c:v>
                      </c:pt>
                      <c:pt idx="2809" formatCode="[h]">
                        <c:v>2.039305555554165</c:v>
                      </c:pt>
                      <c:pt idx="2810" formatCode="[h]">
                        <c:v>2.0400810185165028</c:v>
                      </c:pt>
                      <c:pt idx="2811" formatCode="[h]">
                        <c:v>2.0408101851862739</c:v>
                      </c:pt>
                      <c:pt idx="2812" formatCode="[h]">
                        <c:v>2.0415277777792653</c:v>
                      </c:pt>
                      <c:pt idx="2813" formatCode="[h]">
                        <c:v>2.0422569444417604</c:v>
                      </c:pt>
                      <c:pt idx="2814" formatCode="[h]">
                        <c:v>2.0429861111115315</c:v>
                      </c:pt>
                      <c:pt idx="2815" formatCode="[h]">
                        <c:v>2.0437037037045229</c:v>
                      </c:pt>
                      <c:pt idx="2816" formatCode="[h]">
                        <c:v>2.044432870367018</c:v>
                      </c:pt>
                      <c:pt idx="2817" formatCode="[h]">
                        <c:v>2.0451620370367891</c:v>
                      </c:pt>
                      <c:pt idx="2818" formatCode="[h]">
                        <c:v>2.0458796296297805</c:v>
                      </c:pt>
                      <c:pt idx="2819" formatCode="[h]">
                        <c:v>2.0466087962922757</c:v>
                      </c:pt>
                      <c:pt idx="2820" formatCode="[h]">
                        <c:v>2.0473263888852671</c:v>
                      </c:pt>
                      <c:pt idx="2821" formatCode="[h]">
                        <c:v>2.0480555555550382</c:v>
                      </c:pt>
                      <c:pt idx="2822" formatCode="[h]">
                        <c:v>2.0487847222248092</c:v>
                      </c:pt>
                      <c:pt idx="2823" formatCode="[h]">
                        <c:v>2.0495023148178007</c:v>
                      </c:pt>
                      <c:pt idx="2824" formatCode="[h]">
                        <c:v>2.0502314814802958</c:v>
                      </c:pt>
                      <c:pt idx="2825" formatCode="[h]">
                        <c:v>2.0509606481500668</c:v>
                      </c:pt>
                      <c:pt idx="2826" formatCode="[h]">
                        <c:v>2.0516782407430583</c:v>
                      </c:pt>
                      <c:pt idx="2827" formatCode="[h]">
                        <c:v>2.0524074074055534</c:v>
                      </c:pt>
                      <c:pt idx="2828" formatCode="[h]">
                        <c:v>2.0531365740753245</c:v>
                      </c:pt>
                      <c:pt idx="2829" formatCode="[h]">
                        <c:v>2.0538541666683159</c:v>
                      </c:pt>
                      <c:pt idx="2830" formatCode="[h]">
                        <c:v>2.054583333330811</c:v>
                      </c:pt>
                      <c:pt idx="2831" formatCode="[h]">
                        <c:v>2.0553125000005821</c:v>
                      </c:pt>
                      <c:pt idx="2832" formatCode="[h]">
                        <c:v>2.0560300925935735</c:v>
                      </c:pt>
                      <c:pt idx="2833" formatCode="[h]">
                        <c:v>2.0567592592560686</c:v>
                      </c:pt>
                      <c:pt idx="2834" formatCode="[h]">
                        <c:v>2.0574884259258397</c:v>
                      </c:pt>
                      <c:pt idx="2835" formatCode="[h]">
                        <c:v>2.0582060185188311</c:v>
                      </c:pt>
                      <c:pt idx="2836" formatCode="[h]">
                        <c:v>2.0589814814811689</c:v>
                      </c:pt>
                      <c:pt idx="2837" formatCode="[h]">
                        <c:v>2.05971064815094</c:v>
                      </c:pt>
                      <c:pt idx="2838" formatCode="[h]">
                        <c:v>2.0604398148134351</c:v>
                      </c:pt>
                      <c:pt idx="2839" formatCode="[h]">
                        <c:v>2.0611574074064265</c:v>
                      </c:pt>
                      <c:pt idx="2840" formatCode="[h]">
                        <c:v>2.0618865740761976</c:v>
                      </c:pt>
                      <c:pt idx="2841" formatCode="[h]">
                        <c:v>2.0626157407386927</c:v>
                      </c:pt>
                      <c:pt idx="2842" formatCode="[h]">
                        <c:v>2.0633333333316841</c:v>
                      </c:pt>
                      <c:pt idx="2843" formatCode="[h]">
                        <c:v>2.0640625000014552</c:v>
                      </c:pt>
                      <c:pt idx="2844" formatCode="[h]">
                        <c:v>2.0647916666639503</c:v>
                      </c:pt>
                      <c:pt idx="2845" formatCode="[h]">
                        <c:v>2.0655092592569417</c:v>
                      </c:pt>
                      <c:pt idx="2846" formatCode="[h]">
                        <c:v>2.0662384259267128</c:v>
                      </c:pt>
                      <c:pt idx="2847" formatCode="[h]">
                        <c:v>2.0669560185197042</c:v>
                      </c:pt>
                      <c:pt idx="2848" formatCode="[h]">
                        <c:v>2.0676851851821993</c:v>
                      </c:pt>
                      <c:pt idx="2849" formatCode="[h]">
                        <c:v>2.0684143518519704</c:v>
                      </c:pt>
                      <c:pt idx="2850" formatCode="[h]">
                        <c:v>2.0691319444449618</c:v>
                      </c:pt>
                      <c:pt idx="2851" formatCode="[h]">
                        <c:v>2.069861111107457</c:v>
                      </c:pt>
                      <c:pt idx="2852" formatCode="[h]">
                        <c:v>2.070590277777228</c:v>
                      </c:pt>
                      <c:pt idx="2853" formatCode="[h]">
                        <c:v>2.0713078703702195</c:v>
                      </c:pt>
                      <c:pt idx="2854" formatCode="[h]">
                        <c:v>2.0720370370399905</c:v>
                      </c:pt>
                      <c:pt idx="2855" formatCode="[h]">
                        <c:v>2.0727662037024857</c:v>
                      </c:pt>
                      <c:pt idx="2856" formatCode="[h]">
                        <c:v>2.0734837962954771</c:v>
                      </c:pt>
                      <c:pt idx="2857" formatCode="[h]">
                        <c:v>2.0742129629652482</c:v>
                      </c:pt>
                      <c:pt idx="2858" formatCode="[h]">
                        <c:v>2.0749421296277433</c:v>
                      </c:pt>
                      <c:pt idx="2859" formatCode="[h]">
                        <c:v>2.0756597222207347</c:v>
                      </c:pt>
                      <c:pt idx="2860" formatCode="[h]">
                        <c:v>2.0763888888905058</c:v>
                      </c:pt>
                      <c:pt idx="2861" formatCode="[h]">
                        <c:v>2.0771180555530009</c:v>
                      </c:pt>
                      <c:pt idx="2862" formatCode="[h]">
                        <c:v>2.0778356481459923</c:v>
                      </c:pt>
                      <c:pt idx="2863" formatCode="[h]">
                        <c:v>2.0785648148157634</c:v>
                      </c:pt>
                      <c:pt idx="2864" formatCode="[h]">
                        <c:v>2.0792939814782585</c:v>
                      </c:pt>
                      <c:pt idx="2865" formatCode="[h]">
                        <c:v>2.0800115740712499</c:v>
                      </c:pt>
                      <c:pt idx="2866" formatCode="[h]">
                        <c:v>2.080740740741021</c:v>
                      </c:pt>
                      <c:pt idx="2867" formatCode="[h]">
                        <c:v>2.0814699074035161</c:v>
                      </c:pt>
                      <c:pt idx="2868" formatCode="[h]">
                        <c:v>2.0821874999965075</c:v>
                      </c:pt>
                      <c:pt idx="2869" formatCode="[h]">
                        <c:v>2.0829166666662786</c:v>
                      </c:pt>
                      <c:pt idx="2870" formatCode="[h]">
                        <c:v>2.0836458333360497</c:v>
                      </c:pt>
                      <c:pt idx="2871" formatCode="[h]">
                        <c:v>2.0843634259290411</c:v>
                      </c:pt>
                      <c:pt idx="2872" formatCode="[h]">
                        <c:v>2.0850925925915362</c:v>
                      </c:pt>
                      <c:pt idx="2873" formatCode="[h]">
                        <c:v>2.0858217592613073</c:v>
                      </c:pt>
                      <c:pt idx="2874" formatCode="[h]">
                        <c:v>2.0865393518542987</c:v>
                      </c:pt>
                      <c:pt idx="2875" formatCode="[h]">
                        <c:v>2.0872685185167938</c:v>
                      </c:pt>
                      <c:pt idx="2876" formatCode="[h]">
                        <c:v>2.0879976851865649</c:v>
                      </c:pt>
                      <c:pt idx="2877" formatCode="[h]">
                        <c:v>2.0887152777795563</c:v>
                      </c:pt>
                      <c:pt idx="2878" formatCode="[h]">
                        <c:v>2.0894444444420515</c:v>
                      </c:pt>
                      <c:pt idx="2879" formatCode="[h]">
                        <c:v>2.0901736111118225</c:v>
                      </c:pt>
                      <c:pt idx="2880" formatCode="[h]">
                        <c:v>2.090891203704814</c:v>
                      </c:pt>
                      <c:pt idx="2881" formatCode="[h]">
                        <c:v>2.0916203703673091</c:v>
                      </c:pt>
                      <c:pt idx="2882" formatCode="[h]">
                        <c:v>2.0923495370370802</c:v>
                      </c:pt>
                      <c:pt idx="2883" formatCode="[h]">
                        <c:v>2.0930671296300716</c:v>
                      </c:pt>
                      <c:pt idx="2884" formatCode="[h]">
                        <c:v>2.0937962962925667</c:v>
                      </c:pt>
                      <c:pt idx="2885" formatCode="[h]">
                        <c:v>2.0945254629623378</c:v>
                      </c:pt>
                      <c:pt idx="2886" formatCode="[h]">
                        <c:v>2.0952430555553292</c:v>
                      </c:pt>
                      <c:pt idx="2887" formatCode="[h]">
                        <c:v>2.0959722222251003</c:v>
                      </c:pt>
                      <c:pt idx="2888" formatCode="[h]">
                        <c:v>2.0967013888875954</c:v>
                      </c:pt>
                      <c:pt idx="2889" formatCode="[h]">
                        <c:v>2.0974189814805868</c:v>
                      </c:pt>
                      <c:pt idx="2890" formatCode="[h]">
                        <c:v>2.0981481481503579</c:v>
                      </c:pt>
                      <c:pt idx="2891" formatCode="[h]">
                        <c:v>2.098877314812853</c:v>
                      </c:pt>
                      <c:pt idx="2892" formatCode="[h]">
                        <c:v>2.0995949074058444</c:v>
                      </c:pt>
                      <c:pt idx="2893" formatCode="[h]">
                        <c:v>2.1003240740756155</c:v>
                      </c:pt>
                      <c:pt idx="2894" formatCode="[h]">
                        <c:v>2.1010532407381106</c:v>
                      </c:pt>
                      <c:pt idx="2895" formatCode="[h]">
                        <c:v>2.101770833331102</c:v>
                      </c:pt>
                      <c:pt idx="2896" formatCode="[h]">
                        <c:v>2.1025000000008731</c:v>
                      </c:pt>
                      <c:pt idx="2897" formatCode="[h]">
                        <c:v>2.1032291666633682</c:v>
                      </c:pt>
                      <c:pt idx="2898" formatCode="[h]">
                        <c:v>2.1039467592563597</c:v>
                      </c:pt>
                      <c:pt idx="2899" formatCode="[h]">
                        <c:v>2.1046759259261307</c:v>
                      </c:pt>
                      <c:pt idx="2900" formatCode="[h]">
                        <c:v>2.1054050925886258</c:v>
                      </c:pt>
                      <c:pt idx="2901" formatCode="[h]">
                        <c:v>2.1061226851816173</c:v>
                      </c:pt>
                      <c:pt idx="2902" formatCode="[h]">
                        <c:v>2.1068518518513883</c:v>
                      </c:pt>
                      <c:pt idx="2903" formatCode="[h]">
                        <c:v>2.1075810185211594</c:v>
                      </c:pt>
                      <c:pt idx="2904" formatCode="[h]">
                        <c:v>2.1082986111141508</c:v>
                      </c:pt>
                      <c:pt idx="2905" formatCode="[h]">
                        <c:v>2.109027777776646</c:v>
                      </c:pt>
                      <c:pt idx="2906" formatCode="[h]">
                        <c:v>2.1097453703696374</c:v>
                      </c:pt>
                      <c:pt idx="2907" formatCode="[h]">
                        <c:v>2.1104745370394085</c:v>
                      </c:pt>
                      <c:pt idx="2908" formatCode="[h]">
                        <c:v>2.1112037037019036</c:v>
                      </c:pt>
                      <c:pt idx="2909" formatCode="[h]">
                        <c:v>2.111921296294895</c:v>
                      </c:pt>
                      <c:pt idx="2910" formatCode="[h]">
                        <c:v>2.1126504629646661</c:v>
                      </c:pt>
                      <c:pt idx="2911" formatCode="[h]">
                        <c:v>2.1133796296271612</c:v>
                      </c:pt>
                      <c:pt idx="2912" formatCode="[h]">
                        <c:v>2.1140972222201526</c:v>
                      </c:pt>
                      <c:pt idx="2913" formatCode="[h]">
                        <c:v>2.1148263888899237</c:v>
                      </c:pt>
                      <c:pt idx="2914" formatCode="[h]">
                        <c:v>2.1155555555524188</c:v>
                      </c:pt>
                      <c:pt idx="2915" formatCode="[h]">
                        <c:v>2.1162731481454102</c:v>
                      </c:pt>
                      <c:pt idx="2916" formatCode="[h]">
                        <c:v>2.1170023148151813</c:v>
                      </c:pt>
                      <c:pt idx="2917" formatCode="[h]">
                        <c:v>2.1177314814776764</c:v>
                      </c:pt>
                      <c:pt idx="2918" formatCode="[h]">
                        <c:v>2.1184490740706678</c:v>
                      </c:pt>
                      <c:pt idx="2919" formatCode="[h]">
                        <c:v>2.1191782407404389</c:v>
                      </c:pt>
                      <c:pt idx="2920" formatCode="[h]">
                        <c:v>2.11990740741021</c:v>
                      </c:pt>
                      <c:pt idx="2921" formatCode="[h]">
                        <c:v>2.1206250000032014</c:v>
                      </c:pt>
                      <c:pt idx="2922" formatCode="[h]">
                        <c:v>2.1213541666656965</c:v>
                      </c:pt>
                      <c:pt idx="2923" formatCode="[h]">
                        <c:v>2.1220833333354676</c:v>
                      </c:pt>
                      <c:pt idx="2924" formatCode="[h]">
                        <c:v>2.122800925928459</c:v>
                      </c:pt>
                      <c:pt idx="2925" formatCode="[h]">
                        <c:v>2.1235300925909542</c:v>
                      </c:pt>
                      <c:pt idx="2926" formatCode="[h]">
                        <c:v>2.1242476851839456</c:v>
                      </c:pt>
                      <c:pt idx="2927" formatCode="[h]">
                        <c:v>2.1249768518537167</c:v>
                      </c:pt>
                      <c:pt idx="2928" formatCode="[h]">
                        <c:v>2.1257060185162118</c:v>
                      </c:pt>
                      <c:pt idx="2929" formatCode="[h]">
                        <c:v>2.1264236111092032</c:v>
                      </c:pt>
                      <c:pt idx="2930" formatCode="[h]">
                        <c:v>2.1271527777789743</c:v>
                      </c:pt>
                      <c:pt idx="2931" formatCode="[h]">
                        <c:v>2.1278819444414694</c:v>
                      </c:pt>
                      <c:pt idx="2932" formatCode="[h]">
                        <c:v>2.1285995370344608</c:v>
                      </c:pt>
                      <c:pt idx="2933" formatCode="[h]">
                        <c:v>2.1293287037042319</c:v>
                      </c:pt>
                      <c:pt idx="2934" formatCode="[h]">
                        <c:v>2.130057870366727</c:v>
                      </c:pt>
                      <c:pt idx="2935" formatCode="[h]">
                        <c:v>2.1307754629597184</c:v>
                      </c:pt>
                      <c:pt idx="2936" formatCode="[h]">
                        <c:v>2.1315046296294895</c:v>
                      </c:pt>
                      <c:pt idx="2937" formatCode="[h]">
                        <c:v>2.1322222222224809</c:v>
                      </c:pt>
                      <c:pt idx="2938" formatCode="[h]">
                        <c:v>2.132951388884976</c:v>
                      </c:pt>
                      <c:pt idx="2939" formatCode="[h]">
                        <c:v>2.1336805555547471</c:v>
                      </c:pt>
                      <c:pt idx="2940" formatCode="[h]">
                        <c:v>2.1343981481477385</c:v>
                      </c:pt>
                      <c:pt idx="2941" formatCode="[h]">
                        <c:v>2.1351273148175096</c:v>
                      </c:pt>
                      <c:pt idx="2942" formatCode="[h]">
                        <c:v>2.1358564814800047</c:v>
                      </c:pt>
                      <c:pt idx="2943" formatCode="[h]">
                        <c:v>2.1365740740729962</c:v>
                      </c:pt>
                      <c:pt idx="2944" formatCode="[h]">
                        <c:v>2.1373032407427672</c:v>
                      </c:pt>
                      <c:pt idx="2945" formatCode="[h]">
                        <c:v>2.1380324074052623</c:v>
                      </c:pt>
                      <c:pt idx="2946" formatCode="[h]">
                        <c:v>2.1387499999982538</c:v>
                      </c:pt>
                      <c:pt idx="2947" formatCode="[h]">
                        <c:v>2.1394791666680248</c:v>
                      </c:pt>
                      <c:pt idx="2948" formatCode="[h]">
                        <c:v>2.14020833333052</c:v>
                      </c:pt>
                      <c:pt idx="2949" formatCode="[h]">
                        <c:v>2.1409259259235114</c:v>
                      </c:pt>
                      <c:pt idx="2950" formatCode="[h]">
                        <c:v>2.1416550925932825</c:v>
                      </c:pt>
                      <c:pt idx="2951" formatCode="[h]">
                        <c:v>2.1423842592557776</c:v>
                      </c:pt>
                      <c:pt idx="2952" formatCode="[h]">
                        <c:v>2.143101851848769</c:v>
                      </c:pt>
                      <c:pt idx="2953" formatCode="[h]">
                        <c:v>2.1438310185185401</c:v>
                      </c:pt>
                      <c:pt idx="2954" formatCode="[h]">
                        <c:v>2.1445601851883112</c:v>
                      </c:pt>
                      <c:pt idx="2955" formatCode="[h]">
                        <c:v>2.1452777777740266</c:v>
                      </c:pt>
                      <c:pt idx="2956" formatCode="[h]">
                        <c:v>2.1460069444437977</c:v>
                      </c:pt>
                      <c:pt idx="2957" formatCode="[h]">
                        <c:v>2.1467361111135688</c:v>
                      </c:pt>
                      <c:pt idx="2958" formatCode="[h]">
                        <c:v>2.1474537037065602</c:v>
                      </c:pt>
                      <c:pt idx="2959" formatCode="[h]">
                        <c:v>2.1481828703690553</c:v>
                      </c:pt>
                      <c:pt idx="2960" formatCode="[h]">
                        <c:v>2.1489004629620467</c:v>
                      </c:pt>
                      <c:pt idx="2961" formatCode="[h]">
                        <c:v>2.1496296296318178</c:v>
                      </c:pt>
                      <c:pt idx="2962" formatCode="[h]">
                        <c:v>2.1503587962943129</c:v>
                      </c:pt>
                      <c:pt idx="2963" formatCode="[h]">
                        <c:v>2.1510763888873043</c:v>
                      </c:pt>
                      <c:pt idx="2964" formatCode="[h]">
                        <c:v>2.1518055555570754</c:v>
                      </c:pt>
                      <c:pt idx="2965" formatCode="[h]">
                        <c:v>2.1525347222195705</c:v>
                      </c:pt>
                      <c:pt idx="2966" formatCode="[h]">
                        <c:v>2.153252314812562</c:v>
                      </c:pt>
                      <c:pt idx="2967" formatCode="[h]">
                        <c:v>2.153981481482333</c:v>
                      </c:pt>
                      <c:pt idx="2968" formatCode="[h]">
                        <c:v>2.1547106481448282</c:v>
                      </c:pt>
                      <c:pt idx="2969" formatCode="[h]">
                        <c:v>2.1554282407378196</c:v>
                      </c:pt>
                      <c:pt idx="2970" formatCode="[h]">
                        <c:v>2.1561574074075907</c:v>
                      </c:pt>
                      <c:pt idx="2971" formatCode="[h]">
                        <c:v>2.1568865740700858</c:v>
                      </c:pt>
                      <c:pt idx="2972" formatCode="[h]">
                        <c:v>2.1576041666630772</c:v>
                      </c:pt>
                      <c:pt idx="2973" formatCode="[h]">
                        <c:v>2.1583333333328483</c:v>
                      </c:pt>
                      <c:pt idx="2974" formatCode="[h]">
                        <c:v>2.1590625000026193</c:v>
                      </c:pt>
                      <c:pt idx="2975" formatCode="[h]">
                        <c:v>2.1597916666651145</c:v>
                      </c:pt>
                      <c:pt idx="2976" formatCode="[h]">
                        <c:v>2.1605092592581059</c:v>
                      </c:pt>
                      <c:pt idx="2977" formatCode="[h]">
                        <c:v>2.161238425927877</c:v>
                      </c:pt>
                      <c:pt idx="2978" formatCode="[h]">
                        <c:v>2.1619675925903721</c:v>
                      </c:pt>
                      <c:pt idx="2979" formatCode="[h]">
                        <c:v>2.1626851851833635</c:v>
                      </c:pt>
                      <c:pt idx="2980" formatCode="[h]">
                        <c:v>2.1634143518531346</c:v>
                      </c:pt>
                      <c:pt idx="2981" formatCode="[h]">
                        <c:v>2.1641435185156297</c:v>
                      </c:pt>
                      <c:pt idx="2982" formatCode="[h]">
                        <c:v>2.1648726851854008</c:v>
                      </c:pt>
                      <c:pt idx="2983" formatCode="[h]">
                        <c:v>2.1655902777783922</c:v>
                      </c:pt>
                      <c:pt idx="2984" formatCode="[h]">
                        <c:v>2.1663194444408873</c:v>
                      </c:pt>
                      <c:pt idx="2985" formatCode="[h]">
                        <c:v>2.1670486111106584</c:v>
                      </c:pt>
                      <c:pt idx="2986" formatCode="[h]">
                        <c:v>2.1677662037036498</c:v>
                      </c:pt>
                      <c:pt idx="2987" formatCode="[h]">
                        <c:v>2.1684953703734209</c:v>
                      </c:pt>
                      <c:pt idx="2988" formatCode="[h]">
                        <c:v>2.169224537035916</c:v>
                      </c:pt>
                      <c:pt idx="2989" formatCode="[h]">
                        <c:v>2.1699537037056871</c:v>
                      </c:pt>
                      <c:pt idx="2990" formatCode="[h]">
                        <c:v>2.1706712962986785</c:v>
                      </c:pt>
                      <c:pt idx="2991" formatCode="[h]">
                        <c:v>2.1714004629611736</c:v>
                      </c:pt>
                      <c:pt idx="2992" formatCode="[h]">
                        <c:v>2.1721296296309447</c:v>
                      </c:pt>
                      <c:pt idx="2993" formatCode="[h]">
                        <c:v>2.1728472222239361</c:v>
                      </c:pt>
                      <c:pt idx="2994" formatCode="[h]">
                        <c:v>2.1735763888864312</c:v>
                      </c:pt>
                      <c:pt idx="2995" formatCode="[h]">
                        <c:v>2.1743055555562023</c:v>
                      </c:pt>
                      <c:pt idx="2996" formatCode="[h]">
                        <c:v>2.1750347222186974</c:v>
                      </c:pt>
                      <c:pt idx="2997" formatCode="[h]">
                        <c:v>2.1757523148116888</c:v>
                      </c:pt>
                      <c:pt idx="2998" formatCode="[h]">
                        <c:v>2.1764814814814599</c:v>
                      </c:pt>
                      <c:pt idx="2999" formatCode="[h]">
                        <c:v>2.177210648151231</c:v>
                      </c:pt>
                      <c:pt idx="3000" formatCode="[h]">
                        <c:v>2.1779282407369465</c:v>
                      </c:pt>
                      <c:pt idx="3001" formatCode="[h]">
                        <c:v>2.1786574074067175</c:v>
                      </c:pt>
                      <c:pt idx="3002" formatCode="[h]">
                        <c:v>2.1793865740764886</c:v>
                      </c:pt>
                      <c:pt idx="3003" formatCode="[h]">
                        <c:v>2.1801157407389837</c:v>
                      </c:pt>
                      <c:pt idx="3004" formatCode="[h]">
                        <c:v>2.1808333333319752</c:v>
                      </c:pt>
                      <c:pt idx="3005" formatCode="[h]">
                        <c:v>2.1815625000017462</c:v>
                      </c:pt>
                      <c:pt idx="3006" formatCode="[h]">
                        <c:v>2.1822916666642413</c:v>
                      </c:pt>
                      <c:pt idx="3007" formatCode="[h]">
                        <c:v>2.1830092592572328</c:v>
                      </c:pt>
                      <c:pt idx="3008" formatCode="[h]">
                        <c:v>2.1837384259270038</c:v>
                      </c:pt>
                      <c:pt idx="3009" formatCode="[h]">
                        <c:v>2.184467592589499</c:v>
                      </c:pt>
                      <c:pt idx="3010" formatCode="[h]">
                        <c:v>2.1851851851824904</c:v>
                      </c:pt>
                      <c:pt idx="3011" formatCode="[h]">
                        <c:v>2.1859143518522615</c:v>
                      </c:pt>
                      <c:pt idx="3012" formatCode="[h]">
                        <c:v>2.1866898148145992</c:v>
                      </c:pt>
                      <c:pt idx="3013" formatCode="[h]">
                        <c:v>2.1874189814843703</c:v>
                      </c:pt>
                      <c:pt idx="3014" formatCode="[h]">
                        <c:v>2.1881365740700858</c:v>
                      </c:pt>
                      <c:pt idx="3015" formatCode="[h]">
                        <c:v>2.1888657407398568</c:v>
                      </c:pt>
                      <c:pt idx="3016" formatCode="[h]">
                        <c:v>2.1895833333328483</c:v>
                      </c:pt>
                      <c:pt idx="3017" formatCode="[h]">
                        <c:v>2.1903125000026193</c:v>
                      </c:pt>
                      <c:pt idx="3018" formatCode="[h]">
                        <c:v>2.1910416666651145</c:v>
                      </c:pt>
                      <c:pt idx="3019" formatCode="[h]">
                        <c:v>2.1917592592581059</c:v>
                      </c:pt>
                      <c:pt idx="3020" formatCode="[h]">
                        <c:v>2.192488425927877</c:v>
                      </c:pt>
                      <c:pt idx="3021" formatCode="[h]">
                        <c:v>2.1932175925903721</c:v>
                      </c:pt>
                      <c:pt idx="3022" formatCode="[h]">
                        <c:v>2.1939351851833635</c:v>
                      </c:pt>
                      <c:pt idx="3023" formatCode="[h]">
                        <c:v>2.1946643518531346</c:v>
                      </c:pt>
                      <c:pt idx="3024" formatCode="[h]">
                        <c:v>2.1953935185156297</c:v>
                      </c:pt>
                      <c:pt idx="3025" formatCode="[h]">
                        <c:v>2.1961111111086211</c:v>
                      </c:pt>
                      <c:pt idx="3026" formatCode="[h]">
                        <c:v>2.1968402777783922</c:v>
                      </c:pt>
                      <c:pt idx="3027" formatCode="[h]">
                        <c:v>2.1975694444408873</c:v>
                      </c:pt>
                      <c:pt idx="3028" formatCode="[h]">
                        <c:v>2.198344907410501</c:v>
                      </c:pt>
                      <c:pt idx="3029" formatCode="[h]">
                        <c:v>2.1990624999962165</c:v>
                      </c:pt>
                      <c:pt idx="3030" formatCode="[h]">
                        <c:v>2.1997916666659876</c:v>
                      </c:pt>
                      <c:pt idx="3031" formatCode="[h]">
                        <c:v>2.200509259258979</c:v>
                      </c:pt>
                      <c:pt idx="3032" formatCode="[h]">
                        <c:v>2.2012384259287501</c:v>
                      </c:pt>
                      <c:pt idx="3033" formatCode="[h]">
                        <c:v>2.2019675925912452</c:v>
                      </c:pt>
                      <c:pt idx="3034" formatCode="[h]">
                        <c:v>2.202743055553583</c:v>
                      </c:pt>
                      <c:pt idx="3035" formatCode="[h]">
                        <c:v>2.203472222223354</c:v>
                      </c:pt>
                      <c:pt idx="3036" formatCode="[h]">
                        <c:v>2.2041898148163455</c:v>
                      </c:pt>
                      <c:pt idx="3037" formatCode="[h]">
                        <c:v>2.2049189814788406</c:v>
                      </c:pt>
                      <c:pt idx="3038" formatCode="[h]">
                        <c:v>2.2056481481486117</c:v>
                      </c:pt>
                      <c:pt idx="3039" formatCode="[h]">
                        <c:v>2.2063657407416031</c:v>
                      </c:pt>
                      <c:pt idx="3040" formatCode="[h]">
                        <c:v>2.2071296296271612</c:v>
                      </c:pt>
                      <c:pt idx="3041" formatCode="[h]">
                        <c:v>2.2078587962969323</c:v>
                      </c:pt>
                      <c:pt idx="3042" formatCode="[h]">
                        <c:v>2.2085879629594274</c:v>
                      </c:pt>
                      <c:pt idx="3043" formatCode="[h]">
                        <c:v>2.2093055555524188</c:v>
                      </c:pt>
                      <c:pt idx="3044" formatCode="[h]">
                        <c:v>2.2100347222221899</c:v>
                      </c:pt>
                      <c:pt idx="3045" formatCode="[h]">
                        <c:v>2.210763888891961</c:v>
                      </c:pt>
                      <c:pt idx="3046" formatCode="[h]">
                        <c:v>2.2115277777775191</c:v>
                      </c:pt>
                      <c:pt idx="3047" formatCode="[h]">
                        <c:v>2.2122569444472902</c:v>
                      </c:pt>
                      <c:pt idx="3048" formatCode="[h]">
                        <c:v>2.2129745370402816</c:v>
                      </c:pt>
                      <c:pt idx="3049" formatCode="[h]">
                        <c:v>2.2137037037027767</c:v>
                      </c:pt>
                      <c:pt idx="3050" formatCode="[h]">
                        <c:v>2.2144212962957681</c:v>
                      </c:pt>
                      <c:pt idx="3051" formatCode="[h]">
                        <c:v>2.2151504629655392</c:v>
                      </c:pt>
                      <c:pt idx="3052" formatCode="[h]">
                        <c:v>2.215925925927877</c:v>
                      </c:pt>
                      <c:pt idx="3053" formatCode="[h]">
                        <c:v>2.2166435185208684</c:v>
                      </c:pt>
                      <c:pt idx="3054" formatCode="[h]">
                        <c:v>2.2173726851833635</c:v>
                      </c:pt>
                      <c:pt idx="3055" formatCode="[h]">
                        <c:v>2.2181018518531346</c:v>
                      </c:pt>
                      <c:pt idx="3056" formatCode="[h]">
                        <c:v>2.218819444446126</c:v>
                      </c:pt>
                      <c:pt idx="3057" formatCode="[h]">
                        <c:v>2.2195486111086211</c:v>
                      </c:pt>
                      <c:pt idx="3058" formatCode="[h]">
                        <c:v>2.2203125000014552</c:v>
                      </c:pt>
                      <c:pt idx="3059" formatCode="[h]">
                        <c:v>2.2210416666639503</c:v>
                      </c:pt>
                      <c:pt idx="3060" formatCode="[h]">
                        <c:v>2.2217708333337214</c:v>
                      </c:pt>
                      <c:pt idx="3061" formatCode="[h]">
                        <c:v>2.2224884259267128</c:v>
                      </c:pt>
                      <c:pt idx="3062" formatCode="[h]">
                        <c:v>2.2232175925892079</c:v>
                      </c:pt>
                      <c:pt idx="3063" formatCode="[h]">
                        <c:v>2.223946759258979</c:v>
                      </c:pt>
                      <c:pt idx="3064" formatCode="[h]">
                        <c:v>2.2247106481445371</c:v>
                      </c:pt>
                      <c:pt idx="3065" formatCode="[h]">
                        <c:v>2.2254398148143082</c:v>
                      </c:pt>
                      <c:pt idx="3066" formatCode="[h]">
                        <c:v>2.2261574074072996</c:v>
                      </c:pt>
                      <c:pt idx="3067" formatCode="[h]">
                        <c:v>2.2268865740770707</c:v>
                      </c:pt>
                      <c:pt idx="3068" formatCode="[h]">
                        <c:v>2.2276157407395658</c:v>
                      </c:pt>
                      <c:pt idx="3069" formatCode="[h]">
                        <c:v>2.2283333333325572</c:v>
                      </c:pt>
                      <c:pt idx="3070" formatCode="[h]">
                        <c:v>2.229108796294895</c:v>
                      </c:pt>
                      <c:pt idx="3071" formatCode="[h]">
                        <c:v>2.2298379629646661</c:v>
                      </c:pt>
                      <c:pt idx="3072" formatCode="[h]">
                        <c:v>2.2305555555576575</c:v>
                      </c:pt>
                      <c:pt idx="3073" formatCode="[h]">
                        <c:v>2.2312847222201526</c:v>
                      </c:pt>
                      <c:pt idx="3074" formatCode="[h]">
                        <c:v>2.2320138888899237</c:v>
                      </c:pt>
                      <c:pt idx="3075" formatCode="[h]">
                        <c:v>2.2327314814829151</c:v>
                      </c:pt>
                      <c:pt idx="3076" formatCode="[h]">
                        <c:v>2.2335069444452529</c:v>
                      </c:pt>
                      <c:pt idx="3077" formatCode="[h]">
                        <c:v>2.234236111107748</c:v>
                      </c:pt>
                      <c:pt idx="3078" formatCode="[h]">
                        <c:v>2.2349652777775191</c:v>
                      </c:pt>
                      <c:pt idx="3079" formatCode="[h]">
                        <c:v>2.2356828703705105</c:v>
                      </c:pt>
                      <c:pt idx="3080" formatCode="[h]">
                        <c:v>2.2364120370402816</c:v>
                      </c:pt>
                      <c:pt idx="3081" formatCode="[h]">
                        <c:v>2.237129629625997</c:v>
                      </c:pt>
                      <c:pt idx="3082" formatCode="[h]">
                        <c:v>2.2379050925956108</c:v>
                      </c:pt>
                      <c:pt idx="3083" formatCode="[h]">
                        <c:v>2.2386342592581059</c:v>
                      </c:pt>
                      <c:pt idx="3084" formatCode="[h]">
                        <c:v>2.2393518518510973</c:v>
                      </c:pt>
                      <c:pt idx="3085" formatCode="[h]">
                        <c:v>2.2400810185208684</c:v>
                      </c:pt>
                      <c:pt idx="3086" formatCode="[h]">
                        <c:v>2.2408101851833635</c:v>
                      </c:pt>
                      <c:pt idx="3087" formatCode="[h]">
                        <c:v>2.2415277777763549</c:v>
                      </c:pt>
                      <c:pt idx="3088" formatCode="[h]">
                        <c:v>2.2423032407386927</c:v>
                      </c:pt>
                      <c:pt idx="3089" formatCode="[h]">
                        <c:v>2.2430324074084638</c:v>
                      </c:pt>
                      <c:pt idx="3090" formatCode="[h]">
                        <c:v>2.2437500000014552</c:v>
                      </c:pt>
                      <c:pt idx="3091" formatCode="[h]">
                        <c:v>2.2444791666639503</c:v>
                      </c:pt>
                      <c:pt idx="3092" formatCode="[h]">
                        <c:v>2.2452083333337214</c:v>
                      </c:pt>
                      <c:pt idx="3093" formatCode="[h]">
                        <c:v>2.2459259259267128</c:v>
                      </c:pt>
                      <c:pt idx="3094" formatCode="[h]">
                        <c:v>2.2467013888890506</c:v>
                      </c:pt>
                      <c:pt idx="3095" formatCode="[h]">
                        <c:v>2.247418981482042</c:v>
                      </c:pt>
                      <c:pt idx="3096" formatCode="[h]">
                        <c:v>2.2481481481445371</c:v>
                      </c:pt>
                      <c:pt idx="3097" formatCode="[h]">
                        <c:v>2.2488657407375285</c:v>
                      </c:pt>
                      <c:pt idx="3098" formatCode="[h]">
                        <c:v>2.2495949074072996</c:v>
                      </c:pt>
                      <c:pt idx="3099" formatCode="[h]">
                        <c:v>2.2503240740770707</c:v>
                      </c:pt>
                      <c:pt idx="3100" formatCode="[h]">
                        <c:v>2.2510879629626288</c:v>
                      </c:pt>
                      <c:pt idx="3101" formatCode="[h]">
                        <c:v>2.2518055555556202</c:v>
                      </c:pt>
                      <c:pt idx="3102" formatCode="[h]">
                        <c:v>2.2525347222253913</c:v>
                      </c:pt>
                      <c:pt idx="3103" formatCode="[h]">
                        <c:v>2.2532638888878864</c:v>
                      </c:pt>
                      <c:pt idx="3104" formatCode="[h]">
                        <c:v>2.2539814814808778</c:v>
                      </c:pt>
                      <c:pt idx="3105" formatCode="[h]">
                        <c:v>2.2547106481506489</c:v>
                      </c:pt>
                      <c:pt idx="3106" formatCode="[h]">
                        <c:v>2.2554861111129867</c:v>
                      </c:pt>
                      <c:pt idx="3107" formatCode="[h]">
                        <c:v>2.2562152777754818</c:v>
                      </c:pt>
                      <c:pt idx="3108" formatCode="[h]">
                        <c:v>2.2569444444452529</c:v>
                      </c:pt>
                      <c:pt idx="3109" formatCode="[h]">
                        <c:v>2.2576620370382443</c:v>
                      </c:pt>
                      <c:pt idx="3110" formatCode="[h]">
                        <c:v>2.2583912037007394</c:v>
                      </c:pt>
                      <c:pt idx="3111" formatCode="[h]">
                        <c:v>2.2591087962937308</c:v>
                      </c:pt>
                      <c:pt idx="3112" formatCode="[h]">
                        <c:v>2.2598379629635019</c:v>
                      </c:pt>
                      <c:pt idx="3113" formatCode="[h]">
                        <c:v>2.260567129625997</c:v>
                      </c:pt>
                      <c:pt idx="3114" formatCode="[h]">
                        <c:v>2.2612847222189885</c:v>
                      </c:pt>
                      <c:pt idx="3115" formatCode="[h]">
                        <c:v>2.2620138888887595</c:v>
                      </c:pt>
                      <c:pt idx="3116" formatCode="[h]">
                        <c:v>2.2627430555585306</c:v>
                      </c:pt>
                      <c:pt idx="3117" formatCode="[h]">
                        <c:v>2.2634606481442461</c:v>
                      </c:pt>
                      <c:pt idx="3118" formatCode="[h]">
                        <c:v>2.2641898148140172</c:v>
                      </c:pt>
                      <c:pt idx="3119" formatCode="[h]">
                        <c:v>2.2649189814837882</c:v>
                      </c:pt>
                      <c:pt idx="3120" formatCode="[h]">
                        <c:v>2.2656365740767797</c:v>
                      </c:pt>
                      <c:pt idx="3121" formatCode="[h]">
                        <c:v>2.2663657407392748</c:v>
                      </c:pt>
                      <c:pt idx="3122" formatCode="[h]">
                        <c:v>2.2670949074090458</c:v>
                      </c:pt>
                      <c:pt idx="3123" formatCode="[h]">
                        <c:v>2.2678125000020373</c:v>
                      </c:pt>
                      <c:pt idx="3124" formatCode="[h]">
                        <c:v>2.2685416666645324</c:v>
                      </c:pt>
                      <c:pt idx="3125" formatCode="[h]">
                        <c:v>2.2692708333343035</c:v>
                      </c:pt>
                      <c:pt idx="3126" formatCode="[h]">
                        <c:v>2.2699884259272949</c:v>
                      </c:pt>
                      <c:pt idx="3127" formatCode="[h]">
                        <c:v>2.27071759258979</c:v>
                      </c:pt>
                      <c:pt idx="3128" formatCode="[h]">
                        <c:v>2.2714467592595611</c:v>
                      </c:pt>
                      <c:pt idx="3129" formatCode="[h]">
                        <c:v>2.2721643518525525</c:v>
                      </c:pt>
                      <c:pt idx="3130" formatCode="[h]">
                        <c:v>2.2728935185150476</c:v>
                      </c:pt>
                      <c:pt idx="3131" formatCode="[h]">
                        <c:v>2.2736226851848187</c:v>
                      </c:pt>
                      <c:pt idx="3132" formatCode="[h]">
                        <c:v>2.2743402777778101</c:v>
                      </c:pt>
                      <c:pt idx="3133" formatCode="[h]">
                        <c:v>2.2750694444475812</c:v>
                      </c:pt>
                      <c:pt idx="3134" formatCode="[h]">
                        <c:v>2.2757986111100763</c:v>
                      </c:pt>
                      <c:pt idx="3135" formatCode="[h]">
                        <c:v>2.2765162037030677</c:v>
                      </c:pt>
                      <c:pt idx="3136" formatCode="[h]">
                        <c:v>2.2772453703728388</c:v>
                      </c:pt>
                      <c:pt idx="3137" formatCode="[h]">
                        <c:v>2.2779745370353339</c:v>
                      </c:pt>
                      <c:pt idx="3138" formatCode="[h]">
                        <c:v>2.2786921296283253</c:v>
                      </c:pt>
                      <c:pt idx="3139" formatCode="[h]">
                        <c:v>2.2794212962980964</c:v>
                      </c:pt>
                      <c:pt idx="3140" formatCode="[h]">
                        <c:v>2.2801504629605915</c:v>
                      </c:pt>
                      <c:pt idx="3141" formatCode="[h]">
                        <c:v>2.280868055553583</c:v>
                      </c:pt>
                      <c:pt idx="3142" formatCode="[h]">
                        <c:v>2.281597222223354</c:v>
                      </c:pt>
                      <c:pt idx="3143" formatCode="[h]">
                        <c:v>2.2823148148163455</c:v>
                      </c:pt>
                      <c:pt idx="3144" formatCode="[h]">
                        <c:v>2.2830439814788406</c:v>
                      </c:pt>
                      <c:pt idx="3145" formatCode="[h]">
                        <c:v>2.2837731481486117</c:v>
                      </c:pt>
                      <c:pt idx="3146" formatCode="[h]">
                        <c:v>2.2844907407416031</c:v>
                      </c:pt>
                      <c:pt idx="3147" formatCode="[h]">
                        <c:v>2.2852199074040982</c:v>
                      </c:pt>
                      <c:pt idx="3148" formatCode="[h]">
                        <c:v>2.2859490740738693</c:v>
                      </c:pt>
                      <c:pt idx="3149" formatCode="[h]">
                        <c:v>2.2866666666668607</c:v>
                      </c:pt>
                      <c:pt idx="3150" formatCode="[h]">
                        <c:v>2.2873958333293558</c:v>
                      </c:pt>
                      <c:pt idx="3151" formatCode="[h]">
                        <c:v>2.2881249999991269</c:v>
                      </c:pt>
                      <c:pt idx="3152" formatCode="[h]">
                        <c:v>2.2888425925921183</c:v>
                      </c:pt>
                      <c:pt idx="3153" formatCode="[h]">
                        <c:v>2.2895717592618894</c:v>
                      </c:pt>
                      <c:pt idx="3154" formatCode="[h]">
                        <c:v>2.2903009259243845</c:v>
                      </c:pt>
                      <c:pt idx="3155" formatCode="[h]">
                        <c:v>2.2910185185173759</c:v>
                      </c:pt>
                      <c:pt idx="3156" formatCode="[h]">
                        <c:v>2.291747685187147</c:v>
                      </c:pt>
                      <c:pt idx="3157" formatCode="[h]">
                        <c:v>2.2924768518496421</c:v>
                      </c:pt>
                      <c:pt idx="3158" formatCode="[h]">
                        <c:v>2.2931944444426335</c:v>
                      </c:pt>
                      <c:pt idx="3159" formatCode="[h]">
                        <c:v>2.2939236111124046</c:v>
                      </c:pt>
                      <c:pt idx="3160" formatCode="[h]">
                        <c:v>2.2946527777748997</c:v>
                      </c:pt>
                      <c:pt idx="3161" formatCode="[h]">
                        <c:v>2.2953703703678912</c:v>
                      </c:pt>
                      <c:pt idx="3162" formatCode="[h]">
                        <c:v>2.2960995370376622</c:v>
                      </c:pt>
                      <c:pt idx="3163" formatCode="[h]">
                        <c:v>2.2968287037001573</c:v>
                      </c:pt>
                      <c:pt idx="3164" formatCode="[h]">
                        <c:v>2.2975462962931488</c:v>
                      </c:pt>
                      <c:pt idx="3165" formatCode="[h]">
                        <c:v>2.2982754629629198</c:v>
                      </c:pt>
                      <c:pt idx="3166" formatCode="[h]">
                        <c:v>2.2989930555559113</c:v>
                      </c:pt>
                      <c:pt idx="3167" formatCode="[h]">
                        <c:v>2.2997222222184064</c:v>
                      </c:pt>
                      <c:pt idx="3168" formatCode="[h]">
                        <c:v>2.3004513888881775</c:v>
                      </c:pt>
                      <c:pt idx="3169" formatCode="[h]">
                        <c:v>2.3011689814811689</c:v>
                      </c:pt>
                      <c:pt idx="3170" formatCode="[h]">
                        <c:v>2.30189814815094</c:v>
                      </c:pt>
                      <c:pt idx="3171" formatCode="[h]">
                        <c:v>2.3026273148134351</c:v>
                      </c:pt>
                      <c:pt idx="3172" formatCode="[h]">
                        <c:v>2.3033449074064265</c:v>
                      </c:pt>
                      <c:pt idx="3173" formatCode="[h]">
                        <c:v>2.3040740740761976</c:v>
                      </c:pt>
                      <c:pt idx="3174" formatCode="[h]">
                        <c:v>2.3048032407386927</c:v>
                      </c:pt>
                      <c:pt idx="3175" formatCode="[h]">
                        <c:v>2.3055208333316841</c:v>
                      </c:pt>
                      <c:pt idx="3176" formatCode="[h]">
                        <c:v>2.3062500000014552</c:v>
                      </c:pt>
                      <c:pt idx="3177" formatCode="[h]">
                        <c:v>2.3069675925944466</c:v>
                      </c:pt>
                      <c:pt idx="3178" formatCode="[h]">
                        <c:v>2.3076967592569417</c:v>
                      </c:pt>
                      <c:pt idx="3179" formatCode="[h]">
                        <c:v>2.3084259259267128</c:v>
                      </c:pt>
                      <c:pt idx="3180" formatCode="[h]">
                        <c:v>2.3091435185197042</c:v>
                      </c:pt>
                      <c:pt idx="3181" formatCode="[h]">
                        <c:v>2.3098726851821993</c:v>
                      </c:pt>
                      <c:pt idx="3182" formatCode="[h]">
                        <c:v>2.3106481481445371</c:v>
                      </c:pt>
                      <c:pt idx="3183" formatCode="[h]">
                        <c:v>2.3113773148143082</c:v>
                      </c:pt>
                      <c:pt idx="3184" formatCode="[h]">
                        <c:v>2.3120949074072996</c:v>
                      </c:pt>
                      <c:pt idx="3185" formatCode="[h]">
                        <c:v>2.3128240740770707</c:v>
                      </c:pt>
                      <c:pt idx="3186" formatCode="[h]">
                        <c:v>2.3135532407395658</c:v>
                      </c:pt>
                      <c:pt idx="3187" formatCode="[h]">
                        <c:v>2.3142708333325572</c:v>
                      </c:pt>
                      <c:pt idx="3188" formatCode="[h]">
                        <c:v>2.3150000000023283</c:v>
                      </c:pt>
                      <c:pt idx="3189" formatCode="[h]">
                        <c:v>2.3157291666648234</c:v>
                      </c:pt>
                      <c:pt idx="3190" formatCode="[h]">
                        <c:v>2.3164467592578148</c:v>
                      </c:pt>
                      <c:pt idx="3191" formatCode="[h]">
                        <c:v>2.3171759259275859</c:v>
                      </c:pt>
                      <c:pt idx="3192" formatCode="[h]">
                        <c:v>2.317905092590081</c:v>
                      </c:pt>
                      <c:pt idx="3193" formatCode="[h]">
                        <c:v>2.3186226851830725</c:v>
                      </c:pt>
                      <c:pt idx="3194" formatCode="[h]">
                        <c:v>2.3193518518528435</c:v>
                      </c:pt>
                      <c:pt idx="3195" formatCode="[h]">
                        <c:v>2.3200810185153387</c:v>
                      </c:pt>
                      <c:pt idx="3196" formatCode="[h]">
                        <c:v>2.3207986111083301</c:v>
                      </c:pt>
                      <c:pt idx="3197" formatCode="[h]">
                        <c:v>2.3215277777781012</c:v>
                      </c:pt>
                      <c:pt idx="3198" formatCode="[h]">
                        <c:v>2.3222569444405963</c:v>
                      </c:pt>
                      <c:pt idx="3199" formatCode="[h]">
                        <c:v>2.3229745370335877</c:v>
                      </c:pt>
                      <c:pt idx="3200" formatCode="[h]">
                        <c:v>2.3237037037033588</c:v>
                      </c:pt>
                      <c:pt idx="3201" formatCode="[h]">
                        <c:v>2.3244328703731298</c:v>
                      </c:pt>
                      <c:pt idx="3202" formatCode="[h]">
                        <c:v>2.3251504629661213</c:v>
                      </c:pt>
                      <c:pt idx="3203" formatCode="[h]">
                        <c:v>2.3258796296286164</c:v>
                      </c:pt>
                      <c:pt idx="3204" formatCode="[h]">
                        <c:v>2.3265972222216078</c:v>
                      </c:pt>
                      <c:pt idx="3205" formatCode="[h]">
                        <c:v>2.3273263888913789</c:v>
                      </c:pt>
                      <c:pt idx="3206" formatCode="[h]">
                        <c:v>2.328055555553874</c:v>
                      </c:pt>
                      <c:pt idx="3207" formatCode="[h]">
                        <c:v>2.3287847222236451</c:v>
                      </c:pt>
                      <c:pt idx="3208" formatCode="[h]">
                        <c:v>2.3295023148166365</c:v>
                      </c:pt>
                      <c:pt idx="3209" formatCode="[h]">
                        <c:v>2.3302314814791316</c:v>
                      </c:pt>
                      <c:pt idx="3210" formatCode="[h]">
                        <c:v>2.3309606481489027</c:v>
                      </c:pt>
                      <c:pt idx="3211" formatCode="[h]">
                        <c:v>2.3316782407418941</c:v>
                      </c:pt>
                      <c:pt idx="3212" formatCode="[h]">
                        <c:v>2.3324074074043892</c:v>
                      </c:pt>
                      <c:pt idx="3213" formatCode="[h]">
                        <c:v>2.3331249999973807</c:v>
                      </c:pt>
                      <c:pt idx="3214" formatCode="[h]">
                        <c:v>2.3338541666671517</c:v>
                      </c:pt>
                      <c:pt idx="3215" formatCode="[h]">
                        <c:v>2.3345833333296468</c:v>
                      </c:pt>
                      <c:pt idx="3216" formatCode="[h]">
                        <c:v>2.3353009259226383</c:v>
                      </c:pt>
                      <c:pt idx="3217" formatCode="[h]">
                        <c:v>2.3360300925924093</c:v>
                      </c:pt>
                      <c:pt idx="3218" formatCode="[h]">
                        <c:v>2.3367592592621804</c:v>
                      </c:pt>
                      <c:pt idx="3219" formatCode="[h]">
                        <c:v>2.3374768518478959</c:v>
                      </c:pt>
                      <c:pt idx="3220" formatCode="[h]">
                        <c:v>2.338206018517667</c:v>
                      </c:pt>
                      <c:pt idx="3221" formatCode="[h]">
                        <c:v>2.338935185187438</c:v>
                      </c:pt>
                      <c:pt idx="3222" formatCode="[h]">
                        <c:v>2.3396527777804295</c:v>
                      </c:pt>
                      <c:pt idx="3223" formatCode="[h]">
                        <c:v>2.3403819444429246</c:v>
                      </c:pt>
                      <c:pt idx="3224" formatCode="[h]">
                        <c:v>2.3411111111126957</c:v>
                      </c:pt>
                      <c:pt idx="3225" formatCode="[h]">
                        <c:v>2.3418287037056871</c:v>
                      </c:pt>
                      <c:pt idx="3226" formatCode="[h]">
                        <c:v>2.3425578703681822</c:v>
                      </c:pt>
                      <c:pt idx="3227" formatCode="[h]">
                        <c:v>2.3432870370379533</c:v>
                      </c:pt>
                      <c:pt idx="3228" formatCode="[h]">
                        <c:v>2.3440046296309447</c:v>
                      </c:pt>
                      <c:pt idx="3229" formatCode="[h]">
                        <c:v>2.3447337962934398</c:v>
                      </c:pt>
                      <c:pt idx="3230" formatCode="[h]">
                        <c:v>2.3454513888864312</c:v>
                      </c:pt>
                      <c:pt idx="3231" formatCode="[h]">
                        <c:v>2.3461805555562023</c:v>
                      </c:pt>
                      <c:pt idx="3232" formatCode="[h]">
                        <c:v>2.3469097222186974</c:v>
                      </c:pt>
                      <c:pt idx="3233" formatCode="[h]">
                        <c:v>2.3476273148116888</c:v>
                      </c:pt>
                      <c:pt idx="3234" formatCode="[h]">
                        <c:v>2.3483564814814599</c:v>
                      </c:pt>
                      <c:pt idx="3235" formatCode="[h]">
                        <c:v>2.349085648151231</c:v>
                      </c:pt>
                      <c:pt idx="3236" formatCode="[h]">
                        <c:v>2.3498032407369465</c:v>
                      </c:pt>
                      <c:pt idx="3237" formatCode="[h]">
                        <c:v>2.3505324074067175</c:v>
                      </c:pt>
                      <c:pt idx="3238" formatCode="[h]">
                        <c:v>2.3512615740764886</c:v>
                      </c:pt>
                      <c:pt idx="3239" formatCode="[h]">
                        <c:v>2.35197916666948</c:v>
                      </c:pt>
                      <c:pt idx="3240" formatCode="[h]">
                        <c:v>2.3527083333319752</c:v>
                      </c:pt>
                      <c:pt idx="3241" formatCode="[h]">
                        <c:v>2.3534375000017462</c:v>
                      </c:pt>
                      <c:pt idx="3242" formatCode="[h]">
                        <c:v>2.3541666666642413</c:v>
                      </c:pt>
                      <c:pt idx="3243" formatCode="[h]">
                        <c:v>2.3548842592572328</c:v>
                      </c:pt>
                      <c:pt idx="3244" formatCode="[h]">
                        <c:v>2.3556134259270038</c:v>
                      </c:pt>
                      <c:pt idx="3245" formatCode="[h]">
                        <c:v>2.3563310185199953</c:v>
                      </c:pt>
                      <c:pt idx="3246" formatCode="[h]">
                        <c:v>2.3570601851824904</c:v>
                      </c:pt>
                      <c:pt idx="3247" formatCode="[h]">
                        <c:v>2.3577893518522615</c:v>
                      </c:pt>
                      <c:pt idx="3248" formatCode="[h]">
                        <c:v>2.3585069444452529</c:v>
                      </c:pt>
                      <c:pt idx="3249" formatCode="[h]">
                        <c:v>2.359236111107748</c:v>
                      </c:pt>
                      <c:pt idx="3250" formatCode="[h]">
                        <c:v>2.3599652777775191</c:v>
                      </c:pt>
                      <c:pt idx="3251" formatCode="[h]">
                        <c:v>2.3606828703705105</c:v>
                      </c:pt>
                      <c:pt idx="3252" formatCode="[h]">
                        <c:v>2.3614120370402816</c:v>
                      </c:pt>
                      <c:pt idx="3253" formatCode="[h]">
                        <c:v>2.3621412037027767</c:v>
                      </c:pt>
                      <c:pt idx="3254" formatCode="[h]">
                        <c:v>2.3628587962957681</c:v>
                      </c:pt>
                      <c:pt idx="3255" formatCode="[h]">
                        <c:v>2.3635879629655392</c:v>
                      </c:pt>
                      <c:pt idx="3256" formatCode="[h]">
                        <c:v>2.3643171296280343</c:v>
                      </c:pt>
                      <c:pt idx="3257" formatCode="[h]">
                        <c:v>2.3650347222210257</c:v>
                      </c:pt>
                      <c:pt idx="3258" formatCode="[h]">
                        <c:v>2.3657638888907968</c:v>
                      </c:pt>
                      <c:pt idx="3259" formatCode="[h]">
                        <c:v>2.3664814814837882</c:v>
                      </c:pt>
                      <c:pt idx="3260" formatCode="[h]">
                        <c:v>2.3672106481462833</c:v>
                      </c:pt>
                      <c:pt idx="3261" formatCode="[h]">
                        <c:v>2.3679398148160544</c:v>
                      </c:pt>
                      <c:pt idx="3262" formatCode="[h]">
                        <c:v>2.3686574074090458</c:v>
                      </c:pt>
                      <c:pt idx="3263" formatCode="[h]">
                        <c:v>2.369386574071541</c:v>
                      </c:pt>
                      <c:pt idx="3264" formatCode="[h]">
                        <c:v>2.370115740741312</c:v>
                      </c:pt>
                      <c:pt idx="3265" formatCode="[h]">
                        <c:v>2.3708333333343035</c:v>
                      </c:pt>
                      <c:pt idx="3266" formatCode="[h]">
                        <c:v>2.3715624999967986</c:v>
                      </c:pt>
                      <c:pt idx="3267" formatCode="[h]">
                        <c:v>2.37228009258979</c:v>
                      </c:pt>
                      <c:pt idx="3268" formatCode="[h]">
                        <c:v>2.3730092592595611</c:v>
                      </c:pt>
                      <c:pt idx="3269" formatCode="[h]">
                        <c:v>2.3737384259220562</c:v>
                      </c:pt>
                      <c:pt idx="3270" formatCode="[h]">
                        <c:v>2.3744675925918273</c:v>
                      </c:pt>
                      <c:pt idx="3271" formatCode="[h]">
                        <c:v>2.3751851851848187</c:v>
                      </c:pt>
                      <c:pt idx="3272" formatCode="[h]">
                        <c:v>2.3759143518545898</c:v>
                      </c:pt>
                      <c:pt idx="3273" formatCode="[h]">
                        <c:v>2.3766319444475812</c:v>
                      </c:pt>
                      <c:pt idx="3274" formatCode="[h]">
                        <c:v>2.3773611111100763</c:v>
                      </c:pt>
                      <c:pt idx="3275" formatCode="[h]">
                        <c:v>2.3780902777798474</c:v>
                      </c:pt>
                      <c:pt idx="3276" formatCode="[h]">
                        <c:v>2.3788078703728388</c:v>
                      </c:pt>
                      <c:pt idx="3277" formatCode="[h]">
                        <c:v>2.3795370370353339</c:v>
                      </c:pt>
                      <c:pt idx="3278" formatCode="[h]">
                        <c:v>2.380266203705105</c:v>
                      </c:pt>
                      <c:pt idx="3279" formatCode="[h]">
                        <c:v>2.3809837962980964</c:v>
                      </c:pt>
                      <c:pt idx="3280" formatCode="[h]">
                        <c:v>2.3817129629605915</c:v>
                      </c:pt>
                      <c:pt idx="3281" formatCode="[h]">
                        <c:v>2.3824421296303626</c:v>
                      </c:pt>
                      <c:pt idx="3282" formatCode="[h]">
                        <c:v>2.383159722223354</c:v>
                      </c:pt>
                      <c:pt idx="3283" formatCode="[h]">
                        <c:v>2.3838888888858492</c:v>
                      </c:pt>
                      <c:pt idx="3284" formatCode="[h]">
                        <c:v>2.3846064814788406</c:v>
                      </c:pt>
                      <c:pt idx="3285" formatCode="[h]">
                        <c:v>2.3853356481486117</c:v>
                      </c:pt>
                      <c:pt idx="3286" formatCode="[h]">
                        <c:v>2.3860648148111068</c:v>
                      </c:pt>
                      <c:pt idx="3287" formatCode="[h]">
                        <c:v>2.3867824074040982</c:v>
                      </c:pt>
                      <c:pt idx="3288" formatCode="[h]">
                        <c:v>2.3875115740738693</c:v>
                      </c:pt>
                      <c:pt idx="3289" formatCode="[h]">
                        <c:v>2.3882407407436403</c:v>
                      </c:pt>
                      <c:pt idx="3290" formatCode="[h]">
                        <c:v>2.3889583333293558</c:v>
                      </c:pt>
                      <c:pt idx="3291" formatCode="[h]">
                        <c:v>2.3896874999991269</c:v>
                      </c:pt>
                      <c:pt idx="3292" formatCode="[h]">
                        <c:v>2.390416666668898</c:v>
                      </c:pt>
                      <c:pt idx="3293" formatCode="[h]">
                        <c:v>2.3911342592618894</c:v>
                      </c:pt>
                      <c:pt idx="3294" formatCode="[h]">
                        <c:v>2.3918634259243845</c:v>
                      </c:pt>
                      <c:pt idx="3295" formatCode="[h]">
                        <c:v>2.3925925925941556</c:v>
                      </c:pt>
                      <c:pt idx="3296" formatCode="[h]">
                        <c:v>2.393310185187147</c:v>
                      </c:pt>
                      <c:pt idx="3297" formatCode="[h]">
                        <c:v>2.3940393518496421</c:v>
                      </c:pt>
                      <c:pt idx="3298" formatCode="[h]">
                        <c:v>2.3947685185194132</c:v>
                      </c:pt>
                      <c:pt idx="3299" formatCode="[h]">
                        <c:v>2.3954861111124046</c:v>
                      </c:pt>
                      <c:pt idx="3300" formatCode="[h]">
                        <c:v>2.3962152777748997</c:v>
                      </c:pt>
                      <c:pt idx="3301" formatCode="[h]">
                        <c:v>2.3969444444446708</c:v>
                      </c:pt>
                      <c:pt idx="3302" formatCode="[h]">
                        <c:v>2.3976620370376622</c:v>
                      </c:pt>
                      <c:pt idx="3303" formatCode="[h]">
                        <c:v>2.3983912037001573</c:v>
                      </c:pt>
                      <c:pt idx="3304" formatCode="[h]">
                        <c:v>2.3991203703699284</c:v>
                      </c:pt>
                      <c:pt idx="3305" formatCode="[h]">
                        <c:v>2.3998379629629198</c:v>
                      </c:pt>
                      <c:pt idx="3306" formatCode="[h]">
                        <c:v>2.4005671296326909</c:v>
                      </c:pt>
                      <c:pt idx="3307" formatCode="[h]">
                        <c:v>2.401296296295186</c:v>
                      </c:pt>
                      <c:pt idx="3308" formatCode="[h]">
                        <c:v>2.4020138888881775</c:v>
                      </c:pt>
                      <c:pt idx="3309" formatCode="[h]">
                        <c:v>2.4027430555579485</c:v>
                      </c:pt>
                      <c:pt idx="3310" formatCode="[h]">
                        <c:v>2.40346064815094</c:v>
                      </c:pt>
                      <c:pt idx="3311" formatCode="[h]">
                        <c:v>2.4041898148134351</c:v>
                      </c:pt>
                      <c:pt idx="3312" formatCode="[h]">
                        <c:v>2.4049189814832062</c:v>
                      </c:pt>
                      <c:pt idx="3313" formatCode="[h]">
                        <c:v>2.4056365740761976</c:v>
                      </c:pt>
                      <c:pt idx="3314" formatCode="[h]">
                        <c:v>2.4063657407386927</c:v>
                      </c:pt>
                      <c:pt idx="3315" formatCode="[h]">
                        <c:v>2.4070949074084638</c:v>
                      </c:pt>
                      <c:pt idx="3316" formatCode="[h]">
                        <c:v>2.4078125000014552</c:v>
                      </c:pt>
                      <c:pt idx="3317" formatCode="[h]">
                        <c:v>2.4085416666639503</c:v>
                      </c:pt>
                      <c:pt idx="3318" formatCode="[h]">
                        <c:v>2.4092708333337214</c:v>
                      </c:pt>
                      <c:pt idx="3319" formatCode="[h]">
                        <c:v>2.4099884259267128</c:v>
                      </c:pt>
                      <c:pt idx="3320" formatCode="[h]">
                        <c:v>2.4107175925892079</c:v>
                      </c:pt>
                      <c:pt idx="3321" formatCode="[h]">
                        <c:v>2.411446759258979</c:v>
                      </c:pt>
                      <c:pt idx="3322" formatCode="[h]">
                        <c:v>2.4121643518519704</c:v>
                      </c:pt>
                      <c:pt idx="3323" formatCode="[h]">
                        <c:v>2.4128935185217415</c:v>
                      </c:pt>
                      <c:pt idx="3324" formatCode="[h]">
                        <c:v>2.4136226851842366</c:v>
                      </c:pt>
                      <c:pt idx="3325" formatCode="[h]">
                        <c:v>2.414340277777228</c:v>
                      </c:pt>
                      <c:pt idx="3326" formatCode="[h]">
                        <c:v>2.4150694444469991</c:v>
                      </c:pt>
                      <c:pt idx="3327" formatCode="[h]">
                        <c:v>2.4157986111094942</c:v>
                      </c:pt>
                      <c:pt idx="3328" formatCode="[h]">
                        <c:v>2.4165162037024857</c:v>
                      </c:pt>
                      <c:pt idx="3329" formatCode="[h]">
                        <c:v>2.4172453703722567</c:v>
                      </c:pt>
                      <c:pt idx="3330" formatCode="[h]">
                        <c:v>2.4179745370347518</c:v>
                      </c:pt>
                      <c:pt idx="3331" formatCode="[h]">
                        <c:v>2.4186921296277433</c:v>
                      </c:pt>
                      <c:pt idx="3332" formatCode="[h]">
                        <c:v>2.4194212962975143</c:v>
                      </c:pt>
                      <c:pt idx="3333" formatCode="[h]">
                        <c:v>2.4201388888905058</c:v>
                      </c:pt>
                      <c:pt idx="3334" formatCode="[h]">
                        <c:v>2.4208680555530009</c:v>
                      </c:pt>
                      <c:pt idx="3335" formatCode="[h]">
                        <c:v>2.421597222222772</c:v>
                      </c:pt>
                      <c:pt idx="3336" formatCode="[h]">
                        <c:v>2.4223148148157634</c:v>
                      </c:pt>
                      <c:pt idx="3337" formatCode="[h]">
                        <c:v>2.4230439814782585</c:v>
                      </c:pt>
                      <c:pt idx="3338" formatCode="[h]">
                        <c:v>2.4237731481480296</c:v>
                      </c:pt>
                      <c:pt idx="3339" formatCode="[h]">
                        <c:v>2.424490740741021</c:v>
                      </c:pt>
                      <c:pt idx="3340" formatCode="[h]">
                        <c:v>2.4252199074035161</c:v>
                      </c:pt>
                      <c:pt idx="3341" formatCode="[h]">
                        <c:v>2.4259490740732872</c:v>
                      </c:pt>
                      <c:pt idx="3342" formatCode="[h]">
                        <c:v>2.4266666666662786</c:v>
                      </c:pt>
                      <c:pt idx="3343" formatCode="[h]">
                        <c:v>2.4273958333360497</c:v>
                      </c:pt>
                      <c:pt idx="3344" formatCode="[h]">
                        <c:v>2.4281249999985448</c:v>
                      </c:pt>
                      <c:pt idx="3345" formatCode="[h]">
                        <c:v>2.4288425925915362</c:v>
                      </c:pt>
                      <c:pt idx="3346" formatCode="[h]">
                        <c:v>2.4295717592613073</c:v>
                      </c:pt>
                      <c:pt idx="3347" formatCode="[h]">
                        <c:v>2.4303009259238024</c:v>
                      </c:pt>
                      <c:pt idx="3348" formatCode="[h]">
                        <c:v>2.4310185185167938</c:v>
                      </c:pt>
                      <c:pt idx="3349" formatCode="[h]">
                        <c:v>2.4317476851865649</c:v>
                      </c:pt>
                      <c:pt idx="3350" formatCode="[h]">
                        <c:v>2.43247685184906</c:v>
                      </c:pt>
                      <c:pt idx="3351" formatCode="[h]">
                        <c:v>2.4331944444420515</c:v>
                      </c:pt>
                      <c:pt idx="3352" formatCode="[h]">
                        <c:v>2.4339236111118225</c:v>
                      </c:pt>
                      <c:pt idx="3353" formatCode="[h]">
                        <c:v>2.4346527777743177</c:v>
                      </c:pt>
                      <c:pt idx="3354" formatCode="[h]">
                        <c:v>2.4353703703673091</c:v>
                      </c:pt>
                      <c:pt idx="3355" formatCode="[h]">
                        <c:v>2.4360995370370802</c:v>
                      </c:pt>
                      <c:pt idx="3356" formatCode="[h]">
                        <c:v>2.4368287037068512</c:v>
                      </c:pt>
                      <c:pt idx="3357" formatCode="[h]">
                        <c:v>2.4375462962925667</c:v>
                      </c:pt>
                      <c:pt idx="3358" formatCode="[h]">
                        <c:v>2.4382754629623378</c:v>
                      </c:pt>
                      <c:pt idx="3359" formatCode="[h]">
                        <c:v>2.4389930555553292</c:v>
                      </c:pt>
                      <c:pt idx="3360" formatCode="[h]">
                        <c:v>2.4397222222251003</c:v>
                      </c:pt>
                      <c:pt idx="3361" formatCode="[h]">
                        <c:v>2.4404513888875954</c:v>
                      </c:pt>
                      <c:pt idx="3362" formatCode="[h]">
                        <c:v>2.4411689814805868</c:v>
                      </c:pt>
                      <c:pt idx="3363" formatCode="[h]">
                        <c:v>2.4418981481503579</c:v>
                      </c:pt>
                      <c:pt idx="3364" formatCode="[h]">
                        <c:v>2.442627314812853</c:v>
                      </c:pt>
                      <c:pt idx="3365" formatCode="[h]">
                        <c:v>2.4433449074058444</c:v>
                      </c:pt>
                      <c:pt idx="3366" formatCode="[h]">
                        <c:v>2.4440740740756155</c:v>
                      </c:pt>
                      <c:pt idx="3367" formatCode="[h]">
                        <c:v>2.4448032407381106</c:v>
                      </c:pt>
                      <c:pt idx="3368" formatCode="[h]">
                        <c:v>2.445520833331102</c:v>
                      </c:pt>
                      <c:pt idx="3369" formatCode="[h]">
                        <c:v>2.4462500000008731</c:v>
                      </c:pt>
                      <c:pt idx="3370" formatCode="[h]">
                        <c:v>2.4469791666633682</c:v>
                      </c:pt>
                      <c:pt idx="3371" formatCode="[h]">
                        <c:v>2.4476967592563597</c:v>
                      </c:pt>
                      <c:pt idx="3372" formatCode="[h]">
                        <c:v>2.4484259259261307</c:v>
                      </c:pt>
                      <c:pt idx="3373" formatCode="[h]">
                        <c:v>2.4491550925886258</c:v>
                      </c:pt>
                      <c:pt idx="3374" formatCode="[h]">
                        <c:v>2.4498726851816173</c:v>
                      </c:pt>
                      <c:pt idx="3375" formatCode="[h]">
                        <c:v>2.4506018518513883</c:v>
                      </c:pt>
                      <c:pt idx="3376" formatCode="[h]">
                        <c:v>2.4513194444443798</c:v>
                      </c:pt>
                      <c:pt idx="3377" formatCode="[h]">
                        <c:v>2.4520486111141508</c:v>
                      </c:pt>
                      <c:pt idx="3378" formatCode="[h]">
                        <c:v>2.452777777776646</c:v>
                      </c:pt>
                      <c:pt idx="3379" formatCode="[h]">
                        <c:v>2.4534953703696374</c:v>
                      </c:pt>
                      <c:pt idx="3380" formatCode="[h]">
                        <c:v>2.4542245370394085</c:v>
                      </c:pt>
                      <c:pt idx="3381" formatCode="[h]">
                        <c:v>2.4549537037019036</c:v>
                      </c:pt>
                      <c:pt idx="3382" formatCode="[h]">
                        <c:v>2.455671296294895</c:v>
                      </c:pt>
                      <c:pt idx="3383" formatCode="[h]">
                        <c:v>2.4564004629646661</c:v>
                      </c:pt>
                      <c:pt idx="3384" formatCode="[h]">
                        <c:v>2.4571296296271612</c:v>
                      </c:pt>
                      <c:pt idx="3385" formatCode="[h]">
                        <c:v>2.4578472222201526</c:v>
                      </c:pt>
                      <c:pt idx="3386" formatCode="[h]">
                        <c:v>2.4585763888899237</c:v>
                      </c:pt>
                      <c:pt idx="3387" formatCode="[h]">
                        <c:v>2.4593055555524188</c:v>
                      </c:pt>
                      <c:pt idx="3388" formatCode="[h]">
                        <c:v>2.4600231481454102</c:v>
                      </c:pt>
                      <c:pt idx="3389" formatCode="[h]">
                        <c:v>2.4607523148151813</c:v>
                      </c:pt>
                      <c:pt idx="3390" formatCode="[h]">
                        <c:v>2.4614814814776764</c:v>
                      </c:pt>
                      <c:pt idx="3391" formatCode="[h]">
                        <c:v>2.4621990740706678</c:v>
                      </c:pt>
                      <c:pt idx="3392" formatCode="[h]">
                        <c:v>2.4629282407404389</c:v>
                      </c:pt>
                      <c:pt idx="3393" formatCode="[h]">
                        <c:v>2.4637037037027767</c:v>
                      </c:pt>
                      <c:pt idx="3394" formatCode="[h]">
                        <c:v>2.4644328703725478</c:v>
                      </c:pt>
                      <c:pt idx="3395" formatCode="[h]">
                        <c:v>2.4651620370350429</c:v>
                      </c:pt>
                      <c:pt idx="3396" formatCode="[h]">
                        <c:v>2.4658796296280343</c:v>
                      </c:pt>
                      <c:pt idx="3397" formatCode="[h]">
                        <c:v>2.4666087962978054</c:v>
                      </c:pt>
                      <c:pt idx="3398" formatCode="[h]">
                        <c:v>2.4673263888907968</c:v>
                      </c:pt>
                      <c:pt idx="3399" formatCode="[h]">
                        <c:v>2.4680555555532919</c:v>
                      </c:pt>
                      <c:pt idx="3400" formatCode="[h]">
                        <c:v>2.468784722223063</c:v>
                      </c:pt>
                      <c:pt idx="3401" formatCode="[h]">
                        <c:v>2.4695023148160544</c:v>
                      </c:pt>
                      <c:pt idx="3402" formatCode="[h]">
                        <c:v>2.4702314814785495</c:v>
                      </c:pt>
                      <c:pt idx="3403" formatCode="[h]">
                        <c:v>2.4709606481483206</c:v>
                      </c:pt>
                      <c:pt idx="3404" formatCode="[h]">
                        <c:v>2.471678240741312</c:v>
                      </c:pt>
                      <c:pt idx="3405" formatCode="[h]">
                        <c:v>2.4724074074038072</c:v>
                      </c:pt>
                      <c:pt idx="3406" formatCode="[h]">
                        <c:v>2.4731365740735782</c:v>
                      </c:pt>
                      <c:pt idx="3407" formatCode="[h]">
                        <c:v>2.4738541666665697</c:v>
                      </c:pt>
                      <c:pt idx="3408" formatCode="[h]">
                        <c:v>2.4745833333363407</c:v>
                      </c:pt>
                      <c:pt idx="3409" formatCode="[h]">
                        <c:v>2.4753124999988358</c:v>
                      </c:pt>
                      <c:pt idx="3410" formatCode="[h]">
                        <c:v>2.4760300925918273</c:v>
                      </c:pt>
                      <c:pt idx="3411" formatCode="[h]">
                        <c:v>2.4767592592615983</c:v>
                      </c:pt>
                      <c:pt idx="3412" formatCode="[h]">
                        <c:v>2.4774884259240935</c:v>
                      </c:pt>
                      <c:pt idx="3413" formatCode="[h]">
                        <c:v>2.4782060185170849</c:v>
                      </c:pt>
                      <c:pt idx="3414" formatCode="[h]">
                        <c:v>2.478935185186856</c:v>
                      </c:pt>
                      <c:pt idx="3415" formatCode="[h]">
                        <c:v>2.4796643518493511</c:v>
                      </c:pt>
                      <c:pt idx="3416" formatCode="[h]">
                        <c:v>2.4803819444423425</c:v>
                      </c:pt>
                      <c:pt idx="3417" formatCode="[h]">
                        <c:v>2.4811111111121136</c:v>
                      </c:pt>
                      <c:pt idx="3418" formatCode="[h]">
                        <c:v>2.4818402777746087</c:v>
                      </c:pt>
                      <c:pt idx="3419" formatCode="[h]">
                        <c:v>2.4825578703676001</c:v>
                      </c:pt>
                      <c:pt idx="3420" formatCode="[h]">
                        <c:v>2.4832870370373712</c:v>
                      </c:pt>
                      <c:pt idx="3421" formatCode="[h]">
                        <c:v>2.4840162036998663</c:v>
                      </c:pt>
                      <c:pt idx="3422" formatCode="[h]">
                        <c:v>2.4847337962928577</c:v>
                      </c:pt>
                      <c:pt idx="3423" formatCode="[h]">
                        <c:v>2.4854629629626288</c:v>
                      </c:pt>
                      <c:pt idx="3424" formatCode="[h]">
                        <c:v>2.4861805555556202</c:v>
                      </c:pt>
                      <c:pt idx="3425" formatCode="[h]">
                        <c:v>2.4869097222253913</c:v>
                      </c:pt>
                      <c:pt idx="3426" formatCode="[h]">
                        <c:v>2.4876388888878864</c:v>
                      </c:pt>
                      <c:pt idx="3427" formatCode="[h]">
                        <c:v>2.4883564814808778</c:v>
                      </c:pt>
                      <c:pt idx="3428" formatCode="[h]">
                        <c:v>2.4890856481506489</c:v>
                      </c:pt>
                      <c:pt idx="3429" formatCode="[h]">
                        <c:v>2.489814814813144</c:v>
                      </c:pt>
                      <c:pt idx="3430" formatCode="[h]">
                        <c:v>2.4905324074061355</c:v>
                      </c:pt>
                      <c:pt idx="3431" formatCode="[h]">
                        <c:v>2.4912615740759065</c:v>
                      </c:pt>
                      <c:pt idx="3432" formatCode="[h]">
                        <c:v>2.4919907407384017</c:v>
                      </c:pt>
                      <c:pt idx="3433" formatCode="[h]">
                        <c:v>2.4927083333313931</c:v>
                      </c:pt>
                      <c:pt idx="3434" formatCode="[h]">
                        <c:v>2.4934375000011642</c:v>
                      </c:pt>
                      <c:pt idx="3435" formatCode="[h]">
                        <c:v>2.4941666666636593</c:v>
                      </c:pt>
                      <c:pt idx="3436" formatCode="[h]">
                        <c:v>2.4948842592566507</c:v>
                      </c:pt>
                      <c:pt idx="3437" formatCode="[h]">
                        <c:v>2.4956134259264218</c:v>
                      </c:pt>
                      <c:pt idx="3438" formatCode="[h]">
                        <c:v>2.4963310185194132</c:v>
                      </c:pt>
                      <c:pt idx="3439" formatCode="[h]">
                        <c:v>2.4970601851819083</c:v>
                      </c:pt>
                      <c:pt idx="3440" formatCode="[h]">
                        <c:v>2.4977893518516794</c:v>
                      </c:pt>
                      <c:pt idx="3441" formatCode="[h]">
                        <c:v>2.4985069444446708</c:v>
                      </c:pt>
                      <c:pt idx="3442" formatCode="[h]">
                        <c:v>2.4992361111071659</c:v>
                      </c:pt>
                      <c:pt idx="3443" formatCode="[h]">
                        <c:v>2.499965277776937</c:v>
                      </c:pt>
                      <c:pt idx="3444" formatCode="[h]">
                        <c:v>2.5006828703699284</c:v>
                      </c:pt>
                      <c:pt idx="3445" formatCode="[h]">
                        <c:v>2.5014120370396995</c:v>
                      </c:pt>
                      <c:pt idx="3446" formatCode="[h]">
                        <c:v>2.5021412037021946</c:v>
                      </c:pt>
                      <c:pt idx="3447" formatCode="[h]">
                        <c:v>2.502858796295186</c:v>
                      </c:pt>
                      <c:pt idx="3448" formatCode="[h]">
                        <c:v>2.5035879629649571</c:v>
                      </c:pt>
                      <c:pt idx="3449" formatCode="[h]">
                        <c:v>2.5043171296274522</c:v>
                      </c:pt>
                      <c:pt idx="3450" formatCode="[h]">
                        <c:v>2.5050347222204437</c:v>
                      </c:pt>
                      <c:pt idx="3451" formatCode="[h]">
                        <c:v>2.5057638888902147</c:v>
                      </c:pt>
                      <c:pt idx="3452" formatCode="[h]">
                        <c:v>2.5064930555527098</c:v>
                      </c:pt>
                      <c:pt idx="3453" formatCode="[h]">
                        <c:v>2.5072106481457013</c:v>
                      </c:pt>
                      <c:pt idx="3454" formatCode="[h]">
                        <c:v>2.5079398148154723</c:v>
                      </c:pt>
                      <c:pt idx="3455" formatCode="[h]">
                        <c:v>2.5086574074084638</c:v>
                      </c:pt>
                      <c:pt idx="3456" formatCode="[h]">
                        <c:v>2.5093865740709589</c:v>
                      </c:pt>
                      <c:pt idx="3457" formatCode="[h]">
                        <c:v>2.51011574074073</c:v>
                      </c:pt>
                      <c:pt idx="3458" formatCode="[h]">
                        <c:v>2.5108333333337214</c:v>
                      </c:pt>
                      <c:pt idx="3459" formatCode="[h]">
                        <c:v>2.5115624999962165</c:v>
                      </c:pt>
                      <c:pt idx="3460" formatCode="[h]">
                        <c:v>2.5122916666659876</c:v>
                      </c:pt>
                      <c:pt idx="3461" formatCode="[h]">
                        <c:v>2.513009259258979</c:v>
                      </c:pt>
                      <c:pt idx="3462" formatCode="[h]">
                        <c:v>2.5137384259287501</c:v>
                      </c:pt>
                      <c:pt idx="3463" formatCode="[h]">
                        <c:v>2.5144675925912452</c:v>
                      </c:pt>
                      <c:pt idx="3464" formatCode="[h]">
                        <c:v>2.5151851851842366</c:v>
                      </c:pt>
                      <c:pt idx="3465" formatCode="[h]">
                        <c:v>2.5159143518540077</c:v>
                      </c:pt>
                      <c:pt idx="3466" formatCode="[h]">
                        <c:v>2.5166319444469991</c:v>
                      </c:pt>
                      <c:pt idx="3467" formatCode="[h]">
                        <c:v>2.5173611111094942</c:v>
                      </c:pt>
                      <c:pt idx="3468" formatCode="[h]">
                        <c:v>2.5180902777792653</c:v>
                      </c:pt>
                      <c:pt idx="3469" formatCode="[h]">
                        <c:v>2.5188078703722567</c:v>
                      </c:pt>
                      <c:pt idx="3470" formatCode="[h]">
                        <c:v>2.5195370370347518</c:v>
                      </c:pt>
                      <c:pt idx="3471" formatCode="[h]">
                        <c:v>2.5202662037045229</c:v>
                      </c:pt>
                      <c:pt idx="3472" formatCode="[h]">
                        <c:v>2.5209837962975143</c:v>
                      </c:pt>
                      <c:pt idx="3473" formatCode="[h]">
                        <c:v>2.5217129629600095</c:v>
                      </c:pt>
                      <c:pt idx="3474" formatCode="[h]">
                        <c:v>2.5224421296297805</c:v>
                      </c:pt>
                      <c:pt idx="3475" formatCode="[h]">
                        <c:v>2.523159722222772</c:v>
                      </c:pt>
                      <c:pt idx="3476" formatCode="[h]">
                        <c:v>2.5238888888852671</c:v>
                      </c:pt>
                      <c:pt idx="3477" formatCode="[h]">
                        <c:v>2.5246180555550382</c:v>
                      </c:pt>
                      <c:pt idx="3478" formatCode="[h]">
                        <c:v>2.5253356481480296</c:v>
                      </c:pt>
                      <c:pt idx="3479" formatCode="[h]">
                        <c:v>2.5260648148178007</c:v>
                      </c:pt>
                      <c:pt idx="3480" formatCode="[h]">
                        <c:v>2.5267824074035161</c:v>
                      </c:pt>
                      <c:pt idx="3481" formatCode="[h]">
                        <c:v>2.5275115740732872</c:v>
                      </c:pt>
                      <c:pt idx="3482" formatCode="[h]">
                        <c:v>2.5282407407430583</c:v>
                      </c:pt>
                      <c:pt idx="3483" formatCode="[h]">
                        <c:v>2.5289583333360497</c:v>
                      </c:pt>
                      <c:pt idx="3484" formatCode="[h]">
                        <c:v>2.5296874999985448</c:v>
                      </c:pt>
                      <c:pt idx="3485" formatCode="[h]">
                        <c:v>2.5304166666683159</c:v>
                      </c:pt>
                      <c:pt idx="3486" formatCode="[h]">
                        <c:v>2.5311342592613073</c:v>
                      </c:pt>
                      <c:pt idx="3487" formatCode="[h]">
                        <c:v>2.5318634259238024</c:v>
                      </c:pt>
                      <c:pt idx="3488" formatCode="[h]">
                        <c:v>2.5325925925935735</c:v>
                      </c:pt>
                      <c:pt idx="3489" formatCode="[h]">
                        <c:v>2.5333101851865649</c:v>
                      </c:pt>
                      <c:pt idx="3490" formatCode="[h]">
                        <c:v>2.53403935184906</c:v>
                      </c:pt>
                      <c:pt idx="3491" formatCode="[h]">
                        <c:v>2.5347685185188311</c:v>
                      </c:pt>
                      <c:pt idx="3492" formatCode="[h]">
                        <c:v>2.5354861111118225</c:v>
                      </c:pt>
                      <c:pt idx="3493" formatCode="[h]">
                        <c:v>2.5362152777743177</c:v>
                      </c:pt>
                      <c:pt idx="3494" formatCode="[h]">
                        <c:v>2.5369444444440887</c:v>
                      </c:pt>
                      <c:pt idx="3495" formatCode="[h]">
                        <c:v>2.5376620370370802</c:v>
                      </c:pt>
                      <c:pt idx="3496" formatCode="[h]">
                        <c:v>2.5383912037068512</c:v>
                      </c:pt>
                      <c:pt idx="3497" formatCode="[h]">
                        <c:v>2.5391087962925667</c:v>
                      </c:pt>
                      <c:pt idx="3498" formatCode="[h]">
                        <c:v>2.5398379629623378</c:v>
                      </c:pt>
                      <c:pt idx="3499" formatCode="[h]">
                        <c:v>2.5405671296321088</c:v>
                      </c:pt>
                      <c:pt idx="3500" formatCode="[h]">
                        <c:v>2.5412847222251003</c:v>
                      </c:pt>
                      <c:pt idx="3501" formatCode="[h]">
                        <c:v>2.5420138888875954</c:v>
                      </c:pt>
                      <c:pt idx="3502" formatCode="[h]">
                        <c:v>2.5427430555573665</c:v>
                      </c:pt>
                      <c:pt idx="3503" formatCode="[h]">
                        <c:v>2.5434606481503579</c:v>
                      </c:pt>
                      <c:pt idx="3504" formatCode="[h]">
                        <c:v>2.544189814812853</c:v>
                      </c:pt>
                      <c:pt idx="3505" formatCode="[h]">
                        <c:v>2.5449189814826241</c:v>
                      </c:pt>
                      <c:pt idx="3506" formatCode="[h]">
                        <c:v>2.5456365740756155</c:v>
                      </c:pt>
                      <c:pt idx="3507" formatCode="[h]">
                        <c:v>2.5463657407381106</c:v>
                      </c:pt>
                      <c:pt idx="3508" formatCode="[h]">
                        <c:v>2.547083333331102</c:v>
                      </c:pt>
                      <c:pt idx="3509" formatCode="[h]">
                        <c:v>2.5478125000008731</c:v>
                      </c:pt>
                      <c:pt idx="3510" formatCode="[h]">
                        <c:v>2.5485416666633682</c:v>
                      </c:pt>
                      <c:pt idx="3511" formatCode="[h]">
                        <c:v>2.5492592592563597</c:v>
                      </c:pt>
                      <c:pt idx="3512" formatCode="[h]">
                        <c:v>2.5499884259261307</c:v>
                      </c:pt>
                      <c:pt idx="3513" formatCode="[h]">
                        <c:v>2.5507175925886258</c:v>
                      </c:pt>
                      <c:pt idx="3514" formatCode="[h]">
                        <c:v>2.5514351851816173</c:v>
                      </c:pt>
                      <c:pt idx="3515" formatCode="[h]">
                        <c:v>2.5521643518513883</c:v>
                      </c:pt>
                      <c:pt idx="3516" formatCode="[h]">
                        <c:v>2.5528935185211594</c:v>
                      </c:pt>
                      <c:pt idx="3517" formatCode="[h]">
                        <c:v>2.5536111111141508</c:v>
                      </c:pt>
                      <c:pt idx="3518" formatCode="[h]">
                        <c:v>2.554340277776646</c:v>
                      </c:pt>
                      <c:pt idx="3519" formatCode="[h]">
                        <c:v>2.555069444446417</c:v>
                      </c:pt>
                      <c:pt idx="3520" formatCode="[h]">
                        <c:v>2.5557870370394085</c:v>
                      </c:pt>
                      <c:pt idx="3521" formatCode="[h]">
                        <c:v>2.5565162037019036</c:v>
                      </c:pt>
                      <c:pt idx="3522" formatCode="[h]">
                        <c:v>2.5572453703716747</c:v>
                      </c:pt>
                      <c:pt idx="3523" formatCode="[h]">
                        <c:v>2.5579629629646661</c:v>
                      </c:pt>
                      <c:pt idx="3524" formatCode="[h]">
                        <c:v>2.5586921296271612</c:v>
                      </c:pt>
                      <c:pt idx="3525" formatCode="[h]">
                        <c:v>2.5594212962969323</c:v>
                      </c:pt>
                      <c:pt idx="3526" formatCode="[h]">
                        <c:v>2.5601388888899237</c:v>
                      </c:pt>
                      <c:pt idx="3527" formatCode="[h]">
                        <c:v>2.5608680555524188</c:v>
                      </c:pt>
                      <c:pt idx="3528" formatCode="[h]">
                        <c:v>2.5615972222221899</c:v>
                      </c:pt>
                      <c:pt idx="3529" formatCode="[h]">
                        <c:v>2.5623148148151813</c:v>
                      </c:pt>
                      <c:pt idx="3530" formatCode="[h]">
                        <c:v>2.5630439814776764</c:v>
                      </c:pt>
                      <c:pt idx="3531" formatCode="[h]">
                        <c:v>2.5637731481474475</c:v>
                      </c:pt>
                      <c:pt idx="3532" formatCode="[h]">
                        <c:v>2.5644907407404389</c:v>
                      </c:pt>
                      <c:pt idx="3533" formatCode="[h]">
                        <c:v>2.56521990741021</c:v>
                      </c:pt>
                      <c:pt idx="3534" formatCode="[h]">
                        <c:v>2.5659375000032014</c:v>
                      </c:pt>
                      <c:pt idx="3535" formatCode="[h]">
                        <c:v>2.5666666666656965</c:v>
                      </c:pt>
                      <c:pt idx="3536" formatCode="[h]">
                        <c:v>2.5673958333354676</c:v>
                      </c:pt>
                      <c:pt idx="3537" formatCode="[h]">
                        <c:v>2.568113425928459</c:v>
                      </c:pt>
                      <c:pt idx="3538" formatCode="[h]">
                        <c:v>2.5688425925909542</c:v>
                      </c:pt>
                      <c:pt idx="3539" formatCode="[h]">
                        <c:v>2.5695717592607252</c:v>
                      </c:pt>
                      <c:pt idx="3540" formatCode="[h]">
                        <c:v>2.5702893518537167</c:v>
                      </c:pt>
                      <c:pt idx="3541" formatCode="[h]">
                        <c:v>2.5710185185162118</c:v>
                      </c:pt>
                      <c:pt idx="3542" formatCode="[h]">
                        <c:v>2.5717476851859828</c:v>
                      </c:pt>
                      <c:pt idx="3543" formatCode="[h]">
                        <c:v>2.5724652777789743</c:v>
                      </c:pt>
                      <c:pt idx="3544" formatCode="[h]">
                        <c:v>2.5731944444414694</c:v>
                      </c:pt>
                      <c:pt idx="3545" formatCode="[h]">
                        <c:v>2.5739236111112405</c:v>
                      </c:pt>
                      <c:pt idx="3546" formatCode="[h]">
                        <c:v>2.5746412037042319</c:v>
                      </c:pt>
                      <c:pt idx="3547" formatCode="[h]">
                        <c:v>2.575370370366727</c:v>
                      </c:pt>
                      <c:pt idx="3548" formatCode="[h]">
                        <c:v>2.5760995370364981</c:v>
                      </c:pt>
                      <c:pt idx="3549" formatCode="[h]">
                        <c:v>2.5768171296294895</c:v>
                      </c:pt>
                      <c:pt idx="3550" formatCode="[h]">
                        <c:v>2.5775462962992606</c:v>
                      </c:pt>
                      <c:pt idx="3551" formatCode="[h]">
                        <c:v>2.5782754629617557</c:v>
                      </c:pt>
                      <c:pt idx="3552" formatCode="[h]">
                        <c:v>2.5789930555547471</c:v>
                      </c:pt>
                      <c:pt idx="3553" formatCode="[h]">
                        <c:v>2.5797222222245182</c:v>
                      </c:pt>
                      <c:pt idx="3554" formatCode="[h]">
                        <c:v>2.5804513888870133</c:v>
                      </c:pt>
                      <c:pt idx="3555" formatCode="[h]">
                        <c:v>2.5811689814800047</c:v>
                      </c:pt>
                      <c:pt idx="3556" formatCode="[h]">
                        <c:v>2.5818981481497758</c:v>
                      </c:pt>
                      <c:pt idx="3557" formatCode="[h]">
                        <c:v>2.5826157407427672</c:v>
                      </c:pt>
                      <c:pt idx="3558" formatCode="[h]">
                        <c:v>2.5833449074052623</c:v>
                      </c:pt>
                      <c:pt idx="3559" formatCode="[h]">
                        <c:v>2.5840740740750334</c:v>
                      </c:pt>
                      <c:pt idx="3560" formatCode="[h]">
                        <c:v>2.5847916666680248</c:v>
                      </c:pt>
                      <c:pt idx="3561" formatCode="[h]">
                        <c:v>2.58552083333052</c:v>
                      </c:pt>
                      <c:pt idx="3562" formatCode="[h]">
                        <c:v>2.586250000000291</c:v>
                      </c:pt>
                      <c:pt idx="3563" formatCode="[h]">
                        <c:v>2.5869675925932825</c:v>
                      </c:pt>
                      <c:pt idx="3564" formatCode="[h]">
                        <c:v>2.5876967592557776</c:v>
                      </c:pt>
                      <c:pt idx="3565" formatCode="[h]">
                        <c:v>2.5884259259255487</c:v>
                      </c:pt>
                      <c:pt idx="3566" formatCode="[h]">
                        <c:v>2.5891435185185401</c:v>
                      </c:pt>
                      <c:pt idx="3567" formatCode="[h]">
                        <c:v>2.5898726851883112</c:v>
                      </c:pt>
                      <c:pt idx="3568" formatCode="[h]">
                        <c:v>2.5906018518508063</c:v>
                      </c:pt>
                      <c:pt idx="3569" formatCode="[h]">
                        <c:v>2.5913194444437977</c:v>
                      </c:pt>
                      <c:pt idx="3570" formatCode="[h]">
                        <c:v>2.5920486111135688</c:v>
                      </c:pt>
                      <c:pt idx="3571" formatCode="[h]">
                        <c:v>2.5927777777760639</c:v>
                      </c:pt>
                      <c:pt idx="3572" formatCode="[h]">
                        <c:v>2.5934953703690553</c:v>
                      </c:pt>
                      <c:pt idx="3573" formatCode="[h]">
                        <c:v>2.5942245370388264</c:v>
                      </c:pt>
                      <c:pt idx="3574" formatCode="[h]">
                        <c:v>2.5949537037013215</c:v>
                      </c:pt>
                      <c:pt idx="3575" formatCode="[h]">
                        <c:v>2.5956712962943129</c:v>
                      </c:pt>
                      <c:pt idx="3576" formatCode="[h]">
                        <c:v>2.596400462964084</c:v>
                      </c:pt>
                      <c:pt idx="3577" formatCode="[h]">
                        <c:v>2.5971296296265791</c:v>
                      </c:pt>
                      <c:pt idx="3578" formatCode="[h]">
                        <c:v>2.5978472222195705</c:v>
                      </c:pt>
                      <c:pt idx="3579" formatCode="[h]">
                        <c:v>2.5985763888893416</c:v>
                      </c:pt>
                      <c:pt idx="3580" formatCode="[h]">
                        <c:v>2.599293981482333</c:v>
                      </c:pt>
                      <c:pt idx="3581" formatCode="[h]">
                        <c:v>2.6000231481448282</c:v>
                      </c:pt>
                      <c:pt idx="3582" formatCode="[h]">
                        <c:v>2.6007523148145992</c:v>
                      </c:pt>
                      <c:pt idx="3583" formatCode="[h]">
                        <c:v>2.6014699074075907</c:v>
                      </c:pt>
                      <c:pt idx="3584" formatCode="[h]">
                        <c:v>2.6021990740700858</c:v>
                      </c:pt>
                      <c:pt idx="3585" formatCode="[h]">
                        <c:v>2.6029282407398568</c:v>
                      </c:pt>
                      <c:pt idx="3586" formatCode="[h]">
                        <c:v>2.6036458333328483</c:v>
                      </c:pt>
                      <c:pt idx="3587" formatCode="[h]">
                        <c:v>2.6043750000026193</c:v>
                      </c:pt>
                      <c:pt idx="3588" formatCode="[h]">
                        <c:v>2.6051041666651145</c:v>
                      </c:pt>
                      <c:pt idx="3589" formatCode="[h]">
                        <c:v>2.6058217592581059</c:v>
                      </c:pt>
                      <c:pt idx="3590" formatCode="[h]">
                        <c:v>2.606550925927877</c:v>
                      </c:pt>
                      <c:pt idx="3591" formatCode="[h]">
                        <c:v>2.6072685185208684</c:v>
                      </c:pt>
                      <c:pt idx="3592" formatCode="[h]">
                        <c:v>2.6079976851833635</c:v>
                      </c:pt>
                      <c:pt idx="3593" formatCode="[h]">
                        <c:v>2.6087268518531346</c:v>
                      </c:pt>
                      <c:pt idx="3594" formatCode="[h]">
                        <c:v>2.609444444446126</c:v>
                      </c:pt>
                      <c:pt idx="3595" formatCode="[h]">
                        <c:v>2.6101736111086211</c:v>
                      </c:pt>
                      <c:pt idx="3596" formatCode="[h]">
                        <c:v>2.6109027777783922</c:v>
                      </c:pt>
                      <c:pt idx="3597" formatCode="[h]">
                        <c:v>2.6116203703713836</c:v>
                      </c:pt>
                      <c:pt idx="3598" formatCode="[h]">
                        <c:v>2.6123495370338787</c:v>
                      </c:pt>
                      <c:pt idx="3599" formatCode="[h]">
                        <c:v>2.6131249999962165</c:v>
                      </c:pt>
                      <c:pt idx="3600" formatCode="[h]">
                        <c:v>2.6138541666659876</c:v>
                      </c:pt>
                      <c:pt idx="3601" formatCode="[h]">
                        <c:v>2.614571759258979</c:v>
                      </c:pt>
                      <c:pt idx="3602" formatCode="[h]">
                        <c:v>2.6153009259287501</c:v>
                      </c:pt>
                      <c:pt idx="3603" formatCode="[h]">
                        <c:v>2.6160185185217415</c:v>
                      </c:pt>
                      <c:pt idx="3604" formatCode="[h]">
                        <c:v>2.6167476851842366</c:v>
                      </c:pt>
                      <c:pt idx="3605" formatCode="[h]">
                        <c:v>2.6174768518540077</c:v>
                      </c:pt>
                      <c:pt idx="3606" formatCode="[h]">
                        <c:v>2.6181944444469991</c:v>
                      </c:pt>
                      <c:pt idx="3607" formatCode="[h]">
                        <c:v>2.6189236111094942</c:v>
                      </c:pt>
                      <c:pt idx="3608" formatCode="[h]">
                        <c:v>2.6196527777792653</c:v>
                      </c:pt>
                      <c:pt idx="3609" formatCode="[h]">
                        <c:v>2.6203703703722567</c:v>
                      </c:pt>
                      <c:pt idx="3610" formatCode="[h]">
                        <c:v>2.6210995370347518</c:v>
                      </c:pt>
                      <c:pt idx="3611" formatCode="[h]">
                        <c:v>2.6218287037045229</c:v>
                      </c:pt>
                      <c:pt idx="3612" formatCode="[h]">
                        <c:v>2.6225462962975143</c:v>
                      </c:pt>
                      <c:pt idx="3613" formatCode="[h]">
                        <c:v>2.6232754629600095</c:v>
                      </c:pt>
                      <c:pt idx="3614" formatCode="[h]">
                        <c:v>2.6240046296297805</c:v>
                      </c:pt>
                      <c:pt idx="3615" formatCode="[h]">
                        <c:v>2.624722222222772</c:v>
                      </c:pt>
                      <c:pt idx="3616" formatCode="[h]">
                        <c:v>2.6254513888852671</c:v>
                      </c:pt>
                      <c:pt idx="3617" formatCode="[h]">
                        <c:v>2.6261805555550382</c:v>
                      </c:pt>
                      <c:pt idx="3618" formatCode="[h]">
                        <c:v>2.6268981481480296</c:v>
                      </c:pt>
                      <c:pt idx="3619" formatCode="[h]">
                        <c:v>2.6276273148178007</c:v>
                      </c:pt>
                      <c:pt idx="3620" formatCode="[h]">
                        <c:v>2.6283564814802958</c:v>
                      </c:pt>
                      <c:pt idx="3621" formatCode="[h]">
                        <c:v>2.6290740740732872</c:v>
                      </c:pt>
                      <c:pt idx="3622" formatCode="[h]">
                        <c:v>2.6298032407430583</c:v>
                      </c:pt>
                      <c:pt idx="3623" formatCode="[h]">
                        <c:v>2.6305324074055534</c:v>
                      </c:pt>
                      <c:pt idx="3624" formatCode="[h]">
                        <c:v>2.6312499999985448</c:v>
                      </c:pt>
                      <c:pt idx="3625" formatCode="[h]">
                        <c:v>2.6319791666683159</c:v>
                      </c:pt>
                      <c:pt idx="3626" formatCode="[h]">
                        <c:v>2.6326967592613073</c:v>
                      </c:pt>
                      <c:pt idx="3627" formatCode="[h]">
                        <c:v>2.6334259259238024</c:v>
                      </c:pt>
                      <c:pt idx="3628" formatCode="[h]">
                        <c:v>2.6341550925935735</c:v>
                      </c:pt>
                      <c:pt idx="3629" formatCode="[h]">
                        <c:v>2.6348726851865649</c:v>
                      </c:pt>
                      <c:pt idx="3630" formatCode="[h]">
                        <c:v>2.63560185184906</c:v>
                      </c:pt>
                      <c:pt idx="3631" formatCode="[h]">
                        <c:v>2.6363310185188311</c:v>
                      </c:pt>
                      <c:pt idx="3632" formatCode="[h]">
                        <c:v>2.6370486111118225</c:v>
                      </c:pt>
                      <c:pt idx="3633" formatCode="[h]">
                        <c:v>2.6377777777743177</c:v>
                      </c:pt>
                      <c:pt idx="3634" formatCode="[h]">
                        <c:v>2.6385069444440887</c:v>
                      </c:pt>
                      <c:pt idx="3635" formatCode="[h]">
                        <c:v>2.6392824074064265</c:v>
                      </c:pt>
                      <c:pt idx="3636" formatCode="[h]">
                        <c:v>2.6399999999994179</c:v>
                      </c:pt>
                      <c:pt idx="3637" formatCode="[h]">
                        <c:v>2.640729166669189</c:v>
                      </c:pt>
                      <c:pt idx="3638" formatCode="[h]">
                        <c:v>2.6414467592621804</c:v>
                      </c:pt>
                      <c:pt idx="3639" formatCode="[h]">
                        <c:v>2.6421759259246755</c:v>
                      </c:pt>
                      <c:pt idx="3640" formatCode="[h]">
                        <c:v>2.6429050925944466</c:v>
                      </c:pt>
                      <c:pt idx="3641" formatCode="[h]">
                        <c:v>2.6436805555567844</c:v>
                      </c:pt>
                      <c:pt idx="3642" formatCode="[h]">
                        <c:v>2.6443981481497758</c:v>
                      </c:pt>
                      <c:pt idx="3643" formatCode="[h]">
                        <c:v>2.6451273148122709</c:v>
                      </c:pt>
                      <c:pt idx="3644" formatCode="[h]">
                        <c:v>2.645856481482042</c:v>
                      </c:pt>
                      <c:pt idx="3645" formatCode="[h]">
                        <c:v>2.6465740740750334</c:v>
                      </c:pt>
                      <c:pt idx="3646" formatCode="[h]">
                        <c:v>2.6473032407375285</c:v>
                      </c:pt>
                      <c:pt idx="3647" formatCode="[h]">
                        <c:v>2.6480787036998663</c:v>
                      </c:pt>
                      <c:pt idx="3648" formatCode="[h]">
                        <c:v>2.6488078703696374</c:v>
                      </c:pt>
                      <c:pt idx="3649" formatCode="[h]">
                        <c:v>2.6495254629626288</c:v>
                      </c:pt>
                      <c:pt idx="3650" formatCode="[h]">
                        <c:v>2.6502546296323999</c:v>
                      </c:pt>
                      <c:pt idx="3651" formatCode="[h]">
                        <c:v>2.650983796294895</c:v>
                      </c:pt>
                      <c:pt idx="3652" formatCode="[h]">
                        <c:v>2.6517013888878864</c:v>
                      </c:pt>
                      <c:pt idx="3653" formatCode="[h]">
                        <c:v>2.6524768518502242</c:v>
                      </c:pt>
                      <c:pt idx="3654" formatCode="[h]">
                        <c:v>2.6532060185199953</c:v>
                      </c:pt>
                      <c:pt idx="3655" formatCode="[h]">
                        <c:v>2.6539351851824904</c:v>
                      </c:pt>
                      <c:pt idx="3656" formatCode="[h]">
                        <c:v>2.6546527777754818</c:v>
                      </c:pt>
                      <c:pt idx="3657" formatCode="[h]">
                        <c:v>2.6553819444452529</c:v>
                      </c:pt>
                      <c:pt idx="3658" formatCode="[h]">
                        <c:v>2.656111111107748</c:v>
                      </c:pt>
                      <c:pt idx="3659" formatCode="[h]">
                        <c:v>2.6568865740700858</c:v>
                      </c:pt>
                      <c:pt idx="3660" formatCode="[h]">
                        <c:v>2.6576041666630772</c:v>
                      </c:pt>
                      <c:pt idx="3661" formatCode="[h]">
                        <c:v>2.6583333333328483</c:v>
                      </c:pt>
                      <c:pt idx="3662" formatCode="[h]">
                        <c:v>2.6590625000026193</c:v>
                      </c:pt>
                      <c:pt idx="3663" formatCode="[h]">
                        <c:v>2.6597800925956108</c:v>
                      </c:pt>
                      <c:pt idx="3664" formatCode="[h]">
                        <c:v>2.6605092592581059</c:v>
                      </c:pt>
                      <c:pt idx="3665" formatCode="[h]">
                        <c:v>2.661238425927877</c:v>
                      </c:pt>
                      <c:pt idx="3666" formatCode="[h]">
                        <c:v>2.6619560185208684</c:v>
                      </c:pt>
                      <c:pt idx="3667" formatCode="[h]">
                        <c:v>2.6626851851833635</c:v>
                      </c:pt>
                      <c:pt idx="3668" formatCode="[h]">
                        <c:v>2.6634143518531346</c:v>
                      </c:pt>
                      <c:pt idx="3669" formatCode="[h]">
                        <c:v>2.664131944446126</c:v>
                      </c:pt>
                      <c:pt idx="3670" formatCode="[h]">
                        <c:v>2.6649074074084638</c:v>
                      </c:pt>
                      <c:pt idx="3671" formatCode="[h]">
                        <c:v>2.6656365740709589</c:v>
                      </c:pt>
                      <c:pt idx="3672" formatCode="[h]">
                        <c:v>2.66636574074073</c:v>
                      </c:pt>
                      <c:pt idx="3673" formatCode="[h]">
                        <c:v>2.6670833333337214</c:v>
                      </c:pt>
                      <c:pt idx="3674" formatCode="[h]">
                        <c:v>2.6678124999962165</c:v>
                      </c:pt>
                      <c:pt idx="3675" formatCode="[h]">
                        <c:v>2.6685300925892079</c:v>
                      </c:pt>
                      <c:pt idx="3676" formatCode="[h]">
                        <c:v>2.6693171296283253</c:v>
                      </c:pt>
                      <c:pt idx="3677" formatCode="[h]">
                        <c:v>2.6700347222213168</c:v>
                      </c:pt>
                      <c:pt idx="3678" formatCode="[h]">
                        <c:v>2.6707638888910878</c:v>
                      </c:pt>
                      <c:pt idx="3679" formatCode="[h]">
                        <c:v>2.671493055553583</c:v>
                      </c:pt>
                      <c:pt idx="3680" formatCode="[h]">
                        <c:v>2.6722106481465744</c:v>
                      </c:pt>
                      <c:pt idx="3681" formatCode="[h]">
                        <c:v>2.6729398148163455</c:v>
                      </c:pt>
                      <c:pt idx="3682" formatCode="[h]">
                        <c:v>2.6737152777786832</c:v>
                      </c:pt>
                      <c:pt idx="3683" formatCode="[h]">
                        <c:v>2.6744328703716747</c:v>
                      </c:pt>
                      <c:pt idx="3684" formatCode="[h]">
                        <c:v>2.6751620370341698</c:v>
                      </c:pt>
                      <c:pt idx="3685" formatCode="[h]">
                        <c:v>2.6758912037039408</c:v>
                      </c:pt>
                      <c:pt idx="3686" formatCode="[h]">
                        <c:v>2.676620370366436</c:v>
                      </c:pt>
                      <c:pt idx="3687" formatCode="[h]">
                        <c:v>2.6773379629594274</c:v>
                      </c:pt>
                      <c:pt idx="3688" formatCode="[h]">
                        <c:v>2.6781134259290411</c:v>
                      </c:pt>
                      <c:pt idx="3689" formatCode="[h]">
                        <c:v>2.6788425925915362</c:v>
                      </c:pt>
                      <c:pt idx="3690" formatCode="[h]">
                        <c:v>2.6795601851845277</c:v>
                      </c:pt>
                      <c:pt idx="3691" formatCode="[h]">
                        <c:v>2.6802893518542987</c:v>
                      </c:pt>
                      <c:pt idx="3692" formatCode="[h]">
                        <c:v>2.6810185185167938</c:v>
                      </c:pt>
                      <c:pt idx="3693" formatCode="[h]">
                        <c:v>2.6817361111097853</c:v>
                      </c:pt>
                      <c:pt idx="3694" formatCode="[h]">
                        <c:v>2.682511574072123</c:v>
                      </c:pt>
                      <c:pt idx="3695" formatCode="[h]">
                        <c:v>2.6832407407418941</c:v>
                      </c:pt>
                      <c:pt idx="3696" formatCode="[h]">
                        <c:v>2.6839699074043892</c:v>
                      </c:pt>
                      <c:pt idx="3697" formatCode="[h]">
                        <c:v>2.6846874999973807</c:v>
                      </c:pt>
                      <c:pt idx="3698" formatCode="[h]">
                        <c:v>2.6854166666671517</c:v>
                      </c:pt>
                      <c:pt idx="3699" formatCode="[h]">
                        <c:v>2.6861458333296468</c:v>
                      </c:pt>
                      <c:pt idx="3700" formatCode="[h]">
                        <c:v>2.6869097222224809</c:v>
                      </c:pt>
                      <c:pt idx="3701" formatCode="[h]">
                        <c:v>2.687638888884976</c:v>
                      </c:pt>
                      <c:pt idx="3702" formatCode="[h]">
                        <c:v>2.6883680555547471</c:v>
                      </c:pt>
                      <c:pt idx="3703" formatCode="[h]">
                        <c:v>2.6890856481477385</c:v>
                      </c:pt>
                      <c:pt idx="3704" formatCode="[h]">
                        <c:v>2.6898148148175096</c:v>
                      </c:pt>
                      <c:pt idx="3705" formatCode="[h]">
                        <c:v>2.6905439814800047</c:v>
                      </c:pt>
                      <c:pt idx="3706" formatCode="[h]">
                        <c:v>2.6913194444423425</c:v>
                      </c:pt>
                      <c:pt idx="3707" formatCode="[h]">
                        <c:v>2.6920370370353339</c:v>
                      </c:pt>
                      <c:pt idx="3708" formatCode="[h]">
                        <c:v>2.692766203705105</c:v>
                      </c:pt>
                      <c:pt idx="3709" formatCode="[h]">
                        <c:v>2.6934953703676001</c:v>
                      </c:pt>
                      <c:pt idx="3710" formatCode="[h]">
                        <c:v>2.6942245370373712</c:v>
                      </c:pt>
                      <c:pt idx="3711" formatCode="[h]">
                        <c:v>2.6949421296303626</c:v>
                      </c:pt>
                      <c:pt idx="3712" formatCode="[h]">
                        <c:v>2.6956712962928577</c:v>
                      </c:pt>
                      <c:pt idx="3713" formatCode="[h]">
                        <c:v>2.6964004629626288</c:v>
                      </c:pt>
                      <c:pt idx="3714" formatCode="[h]">
                        <c:v>2.6971180555556202</c:v>
                      </c:pt>
                      <c:pt idx="3715" formatCode="[h]">
                        <c:v>2.6978472222253913</c:v>
                      </c:pt>
                      <c:pt idx="3716" formatCode="[h]">
                        <c:v>2.6985763888878864</c:v>
                      </c:pt>
                      <c:pt idx="3717" formatCode="[h]">
                        <c:v>2.6992939814808778</c:v>
                      </c:pt>
                      <c:pt idx="3718" formatCode="[h]">
                        <c:v>2.7000231481506489</c:v>
                      </c:pt>
                      <c:pt idx="3719" formatCode="[h]">
                        <c:v>2.7007407407436403</c:v>
                      </c:pt>
                      <c:pt idx="3720" formatCode="[h]">
                        <c:v>2.7014699074061355</c:v>
                      </c:pt>
                      <c:pt idx="3721" formatCode="[h]">
                        <c:v>2.7021990740759065</c:v>
                      </c:pt>
                      <c:pt idx="3722" formatCode="[h]">
                        <c:v>2.702916666668898</c:v>
                      </c:pt>
                      <c:pt idx="3723" formatCode="[h]">
                        <c:v>2.7036458333313931</c:v>
                      </c:pt>
                      <c:pt idx="3724" formatCode="[h]">
                        <c:v>2.7043634259243845</c:v>
                      </c:pt>
                      <c:pt idx="3725" formatCode="[h]">
                        <c:v>2.7050925925941556</c:v>
                      </c:pt>
                      <c:pt idx="3726" formatCode="[h]">
                        <c:v>2.7058217592566507</c:v>
                      </c:pt>
                      <c:pt idx="3727" formatCode="[h]">
                        <c:v>2.7065972222189885</c:v>
                      </c:pt>
                      <c:pt idx="3728" formatCode="[h]">
                        <c:v>2.7073148148119799</c:v>
                      </c:pt>
                      <c:pt idx="3729" formatCode="[h]">
                        <c:v>2.708043981481751</c:v>
                      </c:pt>
                      <c:pt idx="3730" formatCode="[h]">
                        <c:v>2.7087731481442461</c:v>
                      </c:pt>
                      <c:pt idx="3731" formatCode="[h]">
                        <c:v>2.7094907407372375</c:v>
                      </c:pt>
                      <c:pt idx="3732" formatCode="[h]">
                        <c:v>2.7102199074070086</c:v>
                      </c:pt>
                      <c:pt idx="3733" formatCode="[h]">
                        <c:v>2.7109375</c:v>
                      </c:pt>
                      <c:pt idx="3734" formatCode="[h]">
                        <c:v>2.7116666666697711</c:v>
                      </c:pt>
                      <c:pt idx="3735" formatCode="[h]">
                        <c:v>2.7123958333322662</c:v>
                      </c:pt>
                      <c:pt idx="3736" formatCode="[h]">
                        <c:v>2.7131250000020373</c:v>
                      </c:pt>
                      <c:pt idx="3737" formatCode="[h]">
                        <c:v>2.7138425925950287</c:v>
                      </c:pt>
                      <c:pt idx="3738" formatCode="[h]">
                        <c:v>2.7145717592575238</c:v>
                      </c:pt>
                      <c:pt idx="3739" formatCode="[h]">
                        <c:v>2.7152893518505152</c:v>
                      </c:pt>
                      <c:pt idx="3740" formatCode="[h]">
                        <c:v>2.7160185185202863</c:v>
                      </c:pt>
                      <c:pt idx="3741" formatCode="[h]">
                        <c:v>2.7167476851827814</c:v>
                      </c:pt>
                      <c:pt idx="3742" formatCode="[h]">
                        <c:v>2.7174652777757728</c:v>
                      </c:pt>
                      <c:pt idx="3743" formatCode="[h]">
                        <c:v>2.7182407407381106</c:v>
                      </c:pt>
                      <c:pt idx="3744" formatCode="[h]">
                        <c:v>2.7189699074078817</c:v>
                      </c:pt>
                      <c:pt idx="3745" formatCode="[h]">
                        <c:v>2.7196990740703768</c:v>
                      </c:pt>
                      <c:pt idx="3746" formatCode="[h]">
                        <c:v>2.7204166666633682</c:v>
                      </c:pt>
                      <c:pt idx="3747" formatCode="[h]">
                        <c:v>2.7211458333331393</c:v>
                      </c:pt>
                      <c:pt idx="3748" formatCode="[h]">
                        <c:v>2.7218750000029104</c:v>
                      </c:pt>
                      <c:pt idx="3749" formatCode="[h]">
                        <c:v>2.7226504629652482</c:v>
                      </c:pt>
                      <c:pt idx="3750" formatCode="[h]">
                        <c:v>2.7233680555582396</c:v>
                      </c:pt>
                      <c:pt idx="3751" formatCode="[h]">
                        <c:v>2.7240972222207347</c:v>
                      </c:pt>
                      <c:pt idx="3752" formatCode="[h]">
                        <c:v>2.7248263888905058</c:v>
                      </c:pt>
                      <c:pt idx="3753" formatCode="[h]">
                        <c:v>2.7255439814834972</c:v>
                      </c:pt>
                      <c:pt idx="3754" formatCode="[h]">
                        <c:v>2.7262731481459923</c:v>
                      </c:pt>
                      <c:pt idx="3755" formatCode="[h]">
                        <c:v>2.7270023148157634</c:v>
                      </c:pt>
                      <c:pt idx="3756" formatCode="[h]">
                        <c:v>2.7277199074087548</c:v>
                      </c:pt>
                      <c:pt idx="3757" formatCode="[h]">
                        <c:v>2.7284490740712499</c:v>
                      </c:pt>
                      <c:pt idx="3758" formatCode="[h]">
                        <c:v>2.729178240741021</c:v>
                      </c:pt>
                      <c:pt idx="3759" formatCode="[h]">
                        <c:v>2.7298958333340124</c:v>
                      </c:pt>
                      <c:pt idx="3760" formatCode="[h]">
                        <c:v>2.7306712962963502</c:v>
                      </c:pt>
                      <c:pt idx="3761" formatCode="[h]">
                        <c:v>2.7314004629661213</c:v>
                      </c:pt>
                      <c:pt idx="3762" formatCode="[h]">
                        <c:v>2.7321296296286164</c:v>
                      </c:pt>
                      <c:pt idx="3763" formatCode="[h]">
                        <c:v>2.7328472222216078</c:v>
                      </c:pt>
                      <c:pt idx="3764" formatCode="[h]">
                        <c:v>2.7335763888913789</c:v>
                      </c:pt>
                      <c:pt idx="3765" formatCode="[h]">
                        <c:v>2.734305555553874</c:v>
                      </c:pt>
                      <c:pt idx="3766" formatCode="[h]">
                        <c:v>2.7350810185162118</c:v>
                      </c:pt>
                      <c:pt idx="3767" formatCode="[h]">
                        <c:v>2.7357986111092032</c:v>
                      </c:pt>
                      <c:pt idx="3768" formatCode="[h]">
                        <c:v>2.7365277777789743</c:v>
                      </c:pt>
                      <c:pt idx="3769" formatCode="[h]">
                        <c:v>2.7372569444414694</c:v>
                      </c:pt>
                      <c:pt idx="3770" formatCode="[h]">
                        <c:v>2.7379745370344608</c:v>
                      </c:pt>
                      <c:pt idx="3771" formatCode="[h]">
                        <c:v>2.7387037037042319</c:v>
                      </c:pt>
                      <c:pt idx="3772" formatCode="[h]">
                        <c:v>2.7394212962972233</c:v>
                      </c:pt>
                      <c:pt idx="3773" formatCode="[h]">
                        <c:v>2.7401504629597184</c:v>
                      </c:pt>
                      <c:pt idx="3774" formatCode="[h]">
                        <c:v>2.7408796296294895</c:v>
                      </c:pt>
                      <c:pt idx="3775" formatCode="[h]">
                        <c:v>2.7415972222224809</c:v>
                      </c:pt>
                      <c:pt idx="3776" formatCode="[h]">
                        <c:v>2.742326388884976</c:v>
                      </c:pt>
                      <c:pt idx="3777" formatCode="[h]">
                        <c:v>2.7430555555547471</c:v>
                      </c:pt>
                      <c:pt idx="3778" formatCode="[h]">
                        <c:v>2.7437731481477385</c:v>
                      </c:pt>
                      <c:pt idx="3779" formatCode="[h]">
                        <c:v>2.7445023148175096</c:v>
                      </c:pt>
                      <c:pt idx="3780" formatCode="[h]">
                        <c:v>2.7452314814800047</c:v>
                      </c:pt>
                      <c:pt idx="3781" formatCode="[h]">
                        <c:v>2.7459490740729962</c:v>
                      </c:pt>
                      <c:pt idx="3782" formatCode="[h]">
                        <c:v>2.7466782407427672</c:v>
                      </c:pt>
                      <c:pt idx="3783" formatCode="[h]">
                        <c:v>2.7473958333357587</c:v>
                      </c:pt>
                      <c:pt idx="3784" formatCode="[h]">
                        <c:v>2.7481249999982538</c:v>
                      </c:pt>
                      <c:pt idx="3785" formatCode="[h]">
                        <c:v>2.7488541666680248</c:v>
                      </c:pt>
                      <c:pt idx="3786" formatCode="[h]">
                        <c:v>2.74958333333052</c:v>
                      </c:pt>
                      <c:pt idx="3787" formatCode="[h]">
                        <c:v>2.750347222223354</c:v>
                      </c:pt>
                      <c:pt idx="3788" formatCode="[h]">
                        <c:v>2.7510763888858492</c:v>
                      </c:pt>
                      <c:pt idx="3789" formatCode="[h]">
                        <c:v>2.7518055555556202</c:v>
                      </c:pt>
                      <c:pt idx="3790" formatCode="[h]">
                        <c:v>2.7525231481486117</c:v>
                      </c:pt>
                      <c:pt idx="3791" formatCode="[h]">
                        <c:v>2.7532523148111068</c:v>
                      </c:pt>
                      <c:pt idx="3792" formatCode="[h]">
                        <c:v>2.7539814814808778</c:v>
                      </c:pt>
                      <c:pt idx="3793" formatCode="[h]">
                        <c:v>2.7546990740738693</c:v>
                      </c:pt>
                      <c:pt idx="3794" formatCode="[h]">
                        <c:v>2.7554282407436403</c:v>
                      </c:pt>
                      <c:pt idx="3795" formatCode="[h]">
                        <c:v>2.7561574074061355</c:v>
                      </c:pt>
                      <c:pt idx="3796" formatCode="[h]">
                        <c:v>2.7568749999991269</c:v>
                      </c:pt>
                      <c:pt idx="3797" formatCode="[h]">
                        <c:v>2.757604166668898</c:v>
                      </c:pt>
                      <c:pt idx="3798" formatCode="[h]">
                        <c:v>2.7583333333313931</c:v>
                      </c:pt>
                      <c:pt idx="3799" formatCode="[h]">
                        <c:v>2.7590509259243845</c:v>
                      </c:pt>
                      <c:pt idx="3800" formatCode="[h]">
                        <c:v>2.7597800925941556</c:v>
                      </c:pt>
                      <c:pt idx="3801" formatCode="[h]">
                        <c:v>2.760497685187147</c:v>
                      </c:pt>
                      <c:pt idx="3802" formatCode="[h]">
                        <c:v>2.7612268518496421</c:v>
                      </c:pt>
                      <c:pt idx="3803" formatCode="[h]">
                        <c:v>2.7619560185194132</c:v>
                      </c:pt>
                      <c:pt idx="3804" formatCode="[h]">
                        <c:v>2.7626736111124046</c:v>
                      </c:pt>
                      <c:pt idx="3805" formatCode="[h]">
                        <c:v>2.7634027777748997</c:v>
                      </c:pt>
                      <c:pt idx="3806" formatCode="[h]">
                        <c:v>2.7641319444446708</c:v>
                      </c:pt>
                      <c:pt idx="3807" formatCode="[h]">
                        <c:v>2.7648495370376622</c:v>
                      </c:pt>
                      <c:pt idx="3808" formatCode="[h]">
                        <c:v>2.7655787037001573</c:v>
                      </c:pt>
                      <c:pt idx="3809" formatCode="[h]">
                        <c:v>2.7663078703699284</c:v>
                      </c:pt>
                      <c:pt idx="3810" formatCode="[h]">
                        <c:v>2.7670254629629198</c:v>
                      </c:pt>
                      <c:pt idx="3811" formatCode="[h]">
                        <c:v>2.7677546296326909</c:v>
                      </c:pt>
                      <c:pt idx="3812" formatCode="[h]">
                        <c:v>2.768483796295186</c:v>
                      </c:pt>
                      <c:pt idx="3813" formatCode="[h]">
                        <c:v>2.7692013888881775</c:v>
                      </c:pt>
                      <c:pt idx="3814" formatCode="[h]">
                        <c:v>2.7699305555579485</c:v>
                      </c:pt>
                      <c:pt idx="3815" formatCode="[h]">
                        <c:v>2.77064814815094</c:v>
                      </c:pt>
                      <c:pt idx="3816" formatCode="[h]">
                        <c:v>2.7713773148134351</c:v>
                      </c:pt>
                      <c:pt idx="3817" formatCode="[h]">
                        <c:v>2.7721064814832062</c:v>
                      </c:pt>
                      <c:pt idx="3818" formatCode="[h]">
                        <c:v>2.7728240740761976</c:v>
                      </c:pt>
                      <c:pt idx="3819" formatCode="[h]">
                        <c:v>2.7735532407386927</c:v>
                      </c:pt>
                      <c:pt idx="3820" formatCode="[h]">
                        <c:v>2.7742824074084638</c:v>
                      </c:pt>
                      <c:pt idx="3821" formatCode="[h]">
                        <c:v>2.7750000000014552</c:v>
                      </c:pt>
                      <c:pt idx="3822" formatCode="[h]">
                        <c:v>2.7757291666639503</c:v>
                      </c:pt>
                      <c:pt idx="3823" formatCode="[h]">
                        <c:v>2.7764583333337214</c:v>
                      </c:pt>
                      <c:pt idx="3824" formatCode="[h]">
                        <c:v>2.7771759259267128</c:v>
                      </c:pt>
                      <c:pt idx="3825" formatCode="[h]">
                        <c:v>2.7779050925892079</c:v>
                      </c:pt>
                      <c:pt idx="3826" formatCode="[h]">
                        <c:v>2.778634259258979</c:v>
                      </c:pt>
                      <c:pt idx="3827" formatCode="[h]">
                        <c:v>2.7793518518519704</c:v>
                      </c:pt>
                      <c:pt idx="3828" formatCode="[h]">
                        <c:v>2.7800810185217415</c:v>
                      </c:pt>
                      <c:pt idx="3829" formatCode="[h]">
                        <c:v>2.7808101851842366</c:v>
                      </c:pt>
                      <c:pt idx="3830" formatCode="[h]">
                        <c:v>2.781527777777228</c:v>
                      </c:pt>
                      <c:pt idx="3831" formatCode="[h]">
                        <c:v>2.7822569444469991</c:v>
                      </c:pt>
                      <c:pt idx="3832" formatCode="[h]">
                        <c:v>2.7829861111094942</c:v>
                      </c:pt>
                      <c:pt idx="3833" formatCode="[h]">
                        <c:v>2.7837037037024857</c:v>
                      </c:pt>
                      <c:pt idx="3834" formatCode="[h]">
                        <c:v>2.7844328703722567</c:v>
                      </c:pt>
                      <c:pt idx="3835" formatCode="[h]">
                        <c:v>2.7851504629652482</c:v>
                      </c:pt>
                      <c:pt idx="3836" formatCode="[h]">
                        <c:v>2.7858796296277433</c:v>
                      </c:pt>
                      <c:pt idx="3837" formatCode="[h]">
                        <c:v>2.7866087962975143</c:v>
                      </c:pt>
                      <c:pt idx="3838" formatCode="[h]">
                        <c:v>2.7873263888905058</c:v>
                      </c:pt>
                      <c:pt idx="3839" formatCode="[h]">
                        <c:v>2.7880555555530009</c:v>
                      </c:pt>
                      <c:pt idx="3840" formatCode="[h]">
                        <c:v>2.788784722222772</c:v>
                      </c:pt>
                      <c:pt idx="3841" formatCode="[h]">
                        <c:v>2.7895023148157634</c:v>
                      </c:pt>
                      <c:pt idx="3842" formatCode="[h]">
                        <c:v>2.7902314814782585</c:v>
                      </c:pt>
                      <c:pt idx="3843" formatCode="[h]">
                        <c:v>2.7909606481480296</c:v>
                      </c:pt>
                      <c:pt idx="3844" formatCode="[h]">
                        <c:v>2.791678240741021</c:v>
                      </c:pt>
                      <c:pt idx="3845" formatCode="[h]">
                        <c:v>2.7924074074035161</c:v>
                      </c:pt>
                      <c:pt idx="3846" formatCode="[h]">
                        <c:v>2.7931365740732872</c:v>
                      </c:pt>
                      <c:pt idx="3847" formatCode="[h]">
                        <c:v>2.7938541666662786</c:v>
                      </c:pt>
                      <c:pt idx="3848" formatCode="[h]">
                        <c:v>2.7945833333360497</c:v>
                      </c:pt>
                      <c:pt idx="3849" formatCode="[h]">
                        <c:v>2.7953124999985448</c:v>
                      </c:pt>
                      <c:pt idx="3850" formatCode="[h]">
                        <c:v>2.7960300925915362</c:v>
                      </c:pt>
                      <c:pt idx="3851" formatCode="[h]">
                        <c:v>2.7967592592613073</c:v>
                      </c:pt>
                      <c:pt idx="3852" formatCode="[h]">
                        <c:v>2.7974768518542987</c:v>
                      </c:pt>
                      <c:pt idx="3853" formatCode="[h]">
                        <c:v>2.7982638888861402</c:v>
                      </c:pt>
                      <c:pt idx="3854" formatCode="[h]">
                        <c:v>2.7989814814791316</c:v>
                      </c:pt>
                      <c:pt idx="3855" formatCode="[h]">
                        <c:v>2.7997106481489027</c:v>
                      </c:pt>
                      <c:pt idx="3856" formatCode="[h]">
                        <c:v>2.8004398148113978</c:v>
                      </c:pt>
                      <c:pt idx="3857" formatCode="[h]">
                        <c:v>2.8011574074043892</c:v>
                      </c:pt>
                      <c:pt idx="3858" formatCode="[h]">
                        <c:v>2.8018865740741603</c:v>
                      </c:pt>
                      <c:pt idx="3859" formatCode="[h]">
                        <c:v>2.8026041666671517</c:v>
                      </c:pt>
                      <c:pt idx="3860" formatCode="[h]">
                        <c:v>2.8033333333296468</c:v>
                      </c:pt>
                      <c:pt idx="3861" formatCode="[h]">
                        <c:v>2.8040624999994179</c:v>
                      </c:pt>
                      <c:pt idx="3862" formatCode="[h]">
                        <c:v>2.8047800925924093</c:v>
                      </c:pt>
                      <c:pt idx="3863" formatCode="[h]">
                        <c:v>2.8055092592621804</c:v>
                      </c:pt>
                      <c:pt idx="3864" formatCode="[h]">
                        <c:v>2.8062384259246755</c:v>
                      </c:pt>
                      <c:pt idx="3865" formatCode="[h]">
                        <c:v>2.806956018517667</c:v>
                      </c:pt>
                      <c:pt idx="3866" formatCode="[h]">
                        <c:v>2.807685185187438</c:v>
                      </c:pt>
                      <c:pt idx="3867" formatCode="[h]">
                        <c:v>2.8084143518499332</c:v>
                      </c:pt>
                      <c:pt idx="3868" formatCode="[h]">
                        <c:v>2.8091319444429246</c:v>
                      </c:pt>
                      <c:pt idx="3869" formatCode="[h]">
                        <c:v>2.8098611111126957</c:v>
                      </c:pt>
                      <c:pt idx="3870" formatCode="[h]">
                        <c:v>2.8105902777751908</c:v>
                      </c:pt>
                      <c:pt idx="3871" formatCode="[h]">
                        <c:v>2.8113078703681822</c:v>
                      </c:pt>
                      <c:pt idx="3872" formatCode="[h]">
                        <c:v>2.8120370370379533</c:v>
                      </c:pt>
                      <c:pt idx="3873" formatCode="[h]">
                        <c:v>2.8127662037004484</c:v>
                      </c:pt>
                      <c:pt idx="3874" formatCode="[h]">
                        <c:v>2.8134837962934398</c:v>
                      </c:pt>
                      <c:pt idx="3875" formatCode="[h]">
                        <c:v>2.8142129629632109</c:v>
                      </c:pt>
                      <c:pt idx="3876" formatCode="[h]">
                        <c:v>2.8149305555562023</c:v>
                      </c:pt>
                      <c:pt idx="3877" formatCode="[h]">
                        <c:v>2.8156597222186974</c:v>
                      </c:pt>
                      <c:pt idx="3878" formatCode="[h]">
                        <c:v>2.8163888888884685</c:v>
                      </c:pt>
                      <c:pt idx="3879" formatCode="[h]">
                        <c:v>2.8171064814814599</c:v>
                      </c:pt>
                      <c:pt idx="3880" formatCode="[h]">
                        <c:v>2.817835648151231</c:v>
                      </c:pt>
                      <c:pt idx="3881" formatCode="[h]">
                        <c:v>2.8185648148137261</c:v>
                      </c:pt>
                      <c:pt idx="3882" formatCode="[h]">
                        <c:v>2.8192824074067175</c:v>
                      </c:pt>
                      <c:pt idx="3883" formatCode="[h]">
                        <c:v>2.8200115740764886</c:v>
                      </c:pt>
                      <c:pt idx="3884" formatCode="[h]">
                        <c:v>2.8207407407389837</c:v>
                      </c:pt>
                      <c:pt idx="3885" formatCode="[h]">
                        <c:v>2.8214583333319752</c:v>
                      </c:pt>
                      <c:pt idx="3886" formatCode="[h]">
                        <c:v>2.8221875000017462</c:v>
                      </c:pt>
                      <c:pt idx="3887" formatCode="[h]">
                        <c:v>2.8229050925947377</c:v>
                      </c:pt>
                      <c:pt idx="3888" formatCode="[h]">
                        <c:v>2.8236342592572328</c:v>
                      </c:pt>
                      <c:pt idx="3889" formatCode="[h]">
                        <c:v>2.8243634259270038</c:v>
                      </c:pt>
                      <c:pt idx="3890" formatCode="[h]">
                        <c:v>2.8250810185199953</c:v>
                      </c:pt>
                      <c:pt idx="3891" formatCode="[h]">
                        <c:v>2.8258101851824904</c:v>
                      </c:pt>
                      <c:pt idx="3892" formatCode="[h]">
                        <c:v>2.8265393518522615</c:v>
                      </c:pt>
                      <c:pt idx="3893" formatCode="[h]">
                        <c:v>2.8272569444452529</c:v>
                      </c:pt>
                      <c:pt idx="3894" formatCode="[h]">
                        <c:v>2.827986111107748</c:v>
                      </c:pt>
                      <c:pt idx="3895" formatCode="[h]">
                        <c:v>2.8287152777775191</c:v>
                      </c:pt>
                      <c:pt idx="3896" formatCode="[h]">
                        <c:v>2.8294328703705105</c:v>
                      </c:pt>
                      <c:pt idx="3897" formatCode="[h]">
                        <c:v>2.8301620370402816</c:v>
                      </c:pt>
                      <c:pt idx="3898" formatCode="[h]">
                        <c:v>2.830879629625997</c:v>
                      </c:pt>
                      <c:pt idx="3899" formatCode="[h]">
                        <c:v>2.8316666666651145</c:v>
                      </c:pt>
                      <c:pt idx="3900" formatCode="[h]">
                        <c:v>2.8323842592581059</c:v>
                      </c:pt>
                      <c:pt idx="3901" formatCode="[h]">
                        <c:v>2.833113425927877</c:v>
                      </c:pt>
                      <c:pt idx="3902" formatCode="[h]">
                        <c:v>2.8338310185208684</c:v>
                      </c:pt>
                      <c:pt idx="3903" formatCode="[h]">
                        <c:v>2.8345601851833635</c:v>
                      </c:pt>
                      <c:pt idx="3904" formatCode="[h]">
                        <c:v>2.8352893518531346</c:v>
                      </c:pt>
                      <c:pt idx="3905" formatCode="[h]">
                        <c:v>2.836006944446126</c:v>
                      </c:pt>
                      <c:pt idx="3906" formatCode="[h]">
                        <c:v>2.8367361111086211</c:v>
                      </c:pt>
                      <c:pt idx="3907" formatCode="[h]">
                        <c:v>2.8374652777783922</c:v>
                      </c:pt>
                      <c:pt idx="3908" formatCode="[h]">
                        <c:v>2.8381828703713836</c:v>
                      </c:pt>
                      <c:pt idx="3909" formatCode="[h]">
                        <c:v>2.8389120370338787</c:v>
                      </c:pt>
                      <c:pt idx="3910" formatCode="[h]">
                        <c:v>2.8396412037036498</c:v>
                      </c:pt>
                      <c:pt idx="3911" formatCode="[h]">
                        <c:v>2.8403587962966412</c:v>
                      </c:pt>
                      <c:pt idx="3912" formatCode="[h]">
                        <c:v>2.8410879629591363</c:v>
                      </c:pt>
                      <c:pt idx="3913" formatCode="[h]">
                        <c:v>2.8418055555521278</c:v>
                      </c:pt>
                      <c:pt idx="3914" formatCode="[h]">
                        <c:v>2.8425347222218988</c:v>
                      </c:pt>
                      <c:pt idx="3915" formatCode="[h]">
                        <c:v>2.8432638888916699</c:v>
                      </c:pt>
                      <c:pt idx="3916" formatCode="[h]">
                        <c:v>2.8439814814846613</c:v>
                      </c:pt>
                      <c:pt idx="3917" formatCode="[h]">
                        <c:v>2.8447106481471565</c:v>
                      </c:pt>
                      <c:pt idx="3918" formatCode="[h]">
                        <c:v>2.8454398148169275</c:v>
                      </c:pt>
                      <c:pt idx="3919" formatCode="[h]">
                        <c:v>2.846157407409919</c:v>
                      </c:pt>
                      <c:pt idx="3920" formatCode="[h]">
                        <c:v>2.8468865740724141</c:v>
                      </c:pt>
                      <c:pt idx="3921" formatCode="[h]">
                        <c:v>2.8476041666654055</c:v>
                      </c:pt>
                      <c:pt idx="3922" formatCode="[h]">
                        <c:v>2.8483333333351766</c:v>
                      </c:pt>
                      <c:pt idx="3923" formatCode="[h]">
                        <c:v>2.8490624999976717</c:v>
                      </c:pt>
                      <c:pt idx="3924" formatCode="[h]">
                        <c:v>2.8497800925906631</c:v>
                      </c:pt>
                      <c:pt idx="3925" formatCode="[h]">
                        <c:v>2.8505092592604342</c:v>
                      </c:pt>
                      <c:pt idx="3926" formatCode="[h]">
                        <c:v>2.8512384259229293</c:v>
                      </c:pt>
                      <c:pt idx="3927" formatCode="[h]">
                        <c:v>2.8519560185159207</c:v>
                      </c:pt>
                      <c:pt idx="3928" formatCode="[h]">
                        <c:v>2.8526851851856918</c:v>
                      </c:pt>
                      <c:pt idx="3929" formatCode="[h]">
                        <c:v>2.8534143518481869</c:v>
                      </c:pt>
                      <c:pt idx="3930" formatCode="[h]">
                        <c:v>2.8541319444411783</c:v>
                      </c:pt>
                      <c:pt idx="3931" formatCode="[h]">
                        <c:v>2.8548611111109494</c:v>
                      </c:pt>
                      <c:pt idx="3932" formatCode="[h]">
                        <c:v>2.8555902777807205</c:v>
                      </c:pt>
                      <c:pt idx="3933" formatCode="[h]">
                        <c:v>2.856307870366436</c:v>
                      </c:pt>
                      <c:pt idx="3934" formatCode="[h]">
                        <c:v>2.857037037036207</c:v>
                      </c:pt>
                      <c:pt idx="3935" formatCode="[h]">
                        <c:v>2.8577546296291985</c:v>
                      </c:pt>
                      <c:pt idx="3936" formatCode="[h]">
                        <c:v>2.8584837962989695</c:v>
                      </c:pt>
                      <c:pt idx="3937" formatCode="[h]">
                        <c:v>2.8592129629614647</c:v>
                      </c:pt>
                      <c:pt idx="3938" formatCode="[h]">
                        <c:v>2.8599305555544561</c:v>
                      </c:pt>
                      <c:pt idx="3939" formatCode="[h]">
                        <c:v>2.8606597222242272</c:v>
                      </c:pt>
                      <c:pt idx="3940" formatCode="[h]">
                        <c:v>2.8613888888867223</c:v>
                      </c:pt>
                      <c:pt idx="3941" formatCode="[h]">
                        <c:v>2.8621064814797137</c:v>
                      </c:pt>
                      <c:pt idx="3942" formatCode="[h]">
                        <c:v>2.8628356481494848</c:v>
                      </c:pt>
                      <c:pt idx="3943" formatCode="[h]">
                        <c:v>2.8635648148119799</c:v>
                      </c:pt>
                      <c:pt idx="3944" formatCode="[h]">
                        <c:v>2.8642824074049713</c:v>
                      </c:pt>
                      <c:pt idx="3945" formatCode="[h]">
                        <c:v>2.8650115740747424</c:v>
                      </c:pt>
                      <c:pt idx="3946" formatCode="[h]">
                        <c:v>2.8657291666677338</c:v>
                      </c:pt>
                      <c:pt idx="3947" formatCode="[h]">
                        <c:v>2.8664583333302289</c:v>
                      </c:pt>
                      <c:pt idx="3948" formatCode="[h]">
                        <c:v>2.8671875</c:v>
                      </c:pt>
                      <c:pt idx="3949" formatCode="[h]">
                        <c:v>2.8679050925929914</c:v>
                      </c:pt>
                      <c:pt idx="3950" formatCode="[h]">
                        <c:v>2.8686342592554865</c:v>
                      </c:pt>
                      <c:pt idx="3951" formatCode="[h]">
                        <c:v>2.869351851848478</c:v>
                      </c:pt>
                      <c:pt idx="3952" formatCode="[h]">
                        <c:v>2.870081018518249</c:v>
                      </c:pt>
                      <c:pt idx="3953" formatCode="[h]">
                        <c:v>2.8708101851880201</c:v>
                      </c:pt>
                      <c:pt idx="3954" formatCode="[h]">
                        <c:v>2.8715277777810115</c:v>
                      </c:pt>
                      <c:pt idx="3955" formatCode="[h]">
                        <c:v>2.872314814812853</c:v>
                      </c:pt>
                      <c:pt idx="3956" formatCode="[h]">
                        <c:v>2.8730324074058444</c:v>
                      </c:pt>
                      <c:pt idx="3957" formatCode="[h]">
                        <c:v>2.8737615740756155</c:v>
                      </c:pt>
                      <c:pt idx="3958" formatCode="[h]">
                        <c:v>2.8744907407381106</c:v>
                      </c:pt>
                      <c:pt idx="3959" formatCode="[h]">
                        <c:v>2.875208333331102</c:v>
                      </c:pt>
                      <c:pt idx="3960" formatCode="[h]">
                        <c:v>2.8759375000008731</c:v>
                      </c:pt>
                      <c:pt idx="3961" formatCode="[h]">
                        <c:v>2.8766550925938645</c:v>
                      </c:pt>
                      <c:pt idx="3962" formatCode="[h]">
                        <c:v>2.8773842592563597</c:v>
                      </c:pt>
                      <c:pt idx="3963" formatCode="[h]">
                        <c:v>2.8781134259261307</c:v>
                      </c:pt>
                      <c:pt idx="3964" formatCode="[h]">
                        <c:v>2.8788310185191222</c:v>
                      </c:pt>
                      <c:pt idx="3965" formatCode="[h]">
                        <c:v>2.8795601851816173</c:v>
                      </c:pt>
                      <c:pt idx="3966" formatCode="[h]">
                        <c:v>2.8802893518513883</c:v>
                      </c:pt>
                      <c:pt idx="3967" formatCode="[h]">
                        <c:v>2.8810069444443798</c:v>
                      </c:pt>
                      <c:pt idx="3968" formatCode="[h]">
                        <c:v>2.8817361111141508</c:v>
                      </c:pt>
                      <c:pt idx="3969" formatCode="[h]">
                        <c:v>2.8824537036998663</c:v>
                      </c:pt>
                      <c:pt idx="3970" formatCode="[h]">
                        <c:v>2.8831828703696374</c:v>
                      </c:pt>
                      <c:pt idx="3971" formatCode="[h]">
                        <c:v>2.8839120370394085</c:v>
                      </c:pt>
                      <c:pt idx="3972" formatCode="[h]">
                        <c:v>2.8846296296323999</c:v>
                      </c:pt>
                      <c:pt idx="3973" formatCode="[h]">
                        <c:v>2.885358796294895</c:v>
                      </c:pt>
                      <c:pt idx="3974" formatCode="[h]">
                        <c:v>2.8860879629646661</c:v>
                      </c:pt>
                      <c:pt idx="3975" formatCode="[h]">
                        <c:v>2.8868055555576575</c:v>
                      </c:pt>
                      <c:pt idx="3976" formatCode="[h]">
                        <c:v>2.8875347222201526</c:v>
                      </c:pt>
                      <c:pt idx="3977" formatCode="[h]">
                        <c:v>2.8882638888899237</c:v>
                      </c:pt>
                      <c:pt idx="3978" formatCode="[h]">
                        <c:v>2.8889814814829151</c:v>
                      </c:pt>
                      <c:pt idx="3979" formatCode="[h]">
                        <c:v>2.8897106481454102</c:v>
                      </c:pt>
                      <c:pt idx="3980" formatCode="[h]">
                        <c:v>2.8904398148151813</c:v>
                      </c:pt>
                      <c:pt idx="3981" formatCode="[h]">
                        <c:v>2.8911574074081727</c:v>
                      </c:pt>
                      <c:pt idx="3982" formatCode="[h]">
                        <c:v>2.8918865740706678</c:v>
                      </c:pt>
                      <c:pt idx="3983" formatCode="[h]">
                        <c:v>2.8926157407404389</c:v>
                      </c:pt>
                      <c:pt idx="3984" formatCode="[h]">
                        <c:v>2.8933333333334303</c:v>
                      </c:pt>
                      <c:pt idx="3985" formatCode="[h]">
                        <c:v>2.8940625000032014</c:v>
                      </c:pt>
                      <c:pt idx="3986" formatCode="[h]">
                        <c:v>2.8947916666656965</c:v>
                      </c:pt>
                      <c:pt idx="3987" formatCode="[h]">
                        <c:v>2.895509259258688</c:v>
                      </c:pt>
                      <c:pt idx="3988" formatCode="[h]">
                        <c:v>2.896238425928459</c:v>
                      </c:pt>
                      <c:pt idx="3989" formatCode="[h]">
                        <c:v>2.8969675925909542</c:v>
                      </c:pt>
                      <c:pt idx="3990" formatCode="[h]">
                        <c:v>2.8976851851839456</c:v>
                      </c:pt>
                      <c:pt idx="3991" formatCode="[h]">
                        <c:v>2.8984143518537167</c:v>
                      </c:pt>
                      <c:pt idx="3992" formatCode="[h]">
                        <c:v>2.8991435185162118</c:v>
                      </c:pt>
                      <c:pt idx="3993" formatCode="[h]">
                        <c:v>2.8998611111092032</c:v>
                      </c:pt>
                      <c:pt idx="3994" formatCode="[h]">
                        <c:v>2.9005902777789743</c:v>
                      </c:pt>
                      <c:pt idx="3995" formatCode="[h]">
                        <c:v>2.9013078703719657</c:v>
                      </c:pt>
                      <c:pt idx="3996" formatCode="[h]">
                        <c:v>2.9020370370344608</c:v>
                      </c:pt>
                      <c:pt idx="3997" formatCode="[h]">
                        <c:v>2.9027662037042319</c:v>
                      </c:pt>
                      <c:pt idx="3998" formatCode="[h]">
                        <c:v>2.9034837962972233</c:v>
                      </c:pt>
                      <c:pt idx="3999" formatCode="[h]">
                        <c:v>2.9042129629597184</c:v>
                      </c:pt>
                      <c:pt idx="4000" formatCode="[h]">
                        <c:v>2.9049421296294895</c:v>
                      </c:pt>
                      <c:pt idx="4001" formatCode="[h]">
                        <c:v>2.9056597222224809</c:v>
                      </c:pt>
                      <c:pt idx="4002" formatCode="[h]">
                        <c:v>2.906388888884976</c:v>
                      </c:pt>
                      <c:pt idx="4003" formatCode="[h]">
                        <c:v>2.9071180555547471</c:v>
                      </c:pt>
                      <c:pt idx="4004" formatCode="[h]">
                        <c:v>2.9078356481477385</c:v>
                      </c:pt>
                      <c:pt idx="4005" formatCode="[h]">
                        <c:v>2.9085648148175096</c:v>
                      </c:pt>
                      <c:pt idx="4006" formatCode="[h]">
                        <c:v>2.9092939814800047</c:v>
                      </c:pt>
                      <c:pt idx="4007" formatCode="[h]">
                        <c:v>2.9100115740729962</c:v>
                      </c:pt>
                      <c:pt idx="4008" formatCode="[h]">
                        <c:v>2.9107407407427672</c:v>
                      </c:pt>
                      <c:pt idx="4009" formatCode="[h]">
                        <c:v>2.9114583333357587</c:v>
                      </c:pt>
                      <c:pt idx="4010" formatCode="[h]">
                        <c:v>2.9121874999982538</c:v>
                      </c:pt>
                      <c:pt idx="4011" formatCode="[h]">
                        <c:v>2.9129166666680248</c:v>
                      </c:pt>
                      <c:pt idx="4012" formatCode="[h]">
                        <c:v>2.9136342592610163</c:v>
                      </c:pt>
                      <c:pt idx="4013" formatCode="[h]">
                        <c:v>2.9143634259235114</c:v>
                      </c:pt>
                      <c:pt idx="4014" formatCode="[h]">
                        <c:v>2.9150925925932825</c:v>
                      </c:pt>
                      <c:pt idx="4015" formatCode="[h]">
                        <c:v>2.9158101851862739</c:v>
                      </c:pt>
                      <c:pt idx="4016" formatCode="[h]">
                        <c:v>2.9165856481486117</c:v>
                      </c:pt>
                      <c:pt idx="4017" formatCode="[h]">
                        <c:v>2.9173148148111068</c:v>
                      </c:pt>
                      <c:pt idx="4018" formatCode="[h]">
                        <c:v>2.9180439814808778</c:v>
                      </c:pt>
                      <c:pt idx="4019" formatCode="[h]">
                        <c:v>2.9187615740738693</c:v>
                      </c:pt>
                      <c:pt idx="4020" formatCode="[h]">
                        <c:v>2.9194907407436403</c:v>
                      </c:pt>
                      <c:pt idx="4021" formatCode="[h]">
                        <c:v>2.9202199074061355</c:v>
                      </c:pt>
                      <c:pt idx="4022" formatCode="[h]">
                        <c:v>2.9209374999991269</c:v>
                      </c:pt>
                      <c:pt idx="4023" formatCode="[h]">
                        <c:v>2.921666666668898</c:v>
                      </c:pt>
                      <c:pt idx="4024" formatCode="[h]">
                        <c:v>2.9223958333313931</c:v>
                      </c:pt>
                      <c:pt idx="4025" formatCode="[h]">
                        <c:v>2.9231134259243845</c:v>
                      </c:pt>
                      <c:pt idx="4026" formatCode="[h]">
                        <c:v>2.9238425925941556</c:v>
                      </c:pt>
                      <c:pt idx="4027" formatCode="[h]">
                        <c:v>2.9245717592566507</c:v>
                      </c:pt>
                      <c:pt idx="4028" formatCode="[h]">
                        <c:v>2.9252893518496421</c:v>
                      </c:pt>
                      <c:pt idx="4029" formatCode="[h]">
                        <c:v>2.9260185185194132</c:v>
                      </c:pt>
                      <c:pt idx="4030" formatCode="[h]">
                        <c:v>2.9267361111124046</c:v>
                      </c:pt>
                      <c:pt idx="4031" formatCode="[h]">
                        <c:v>2.9274652777748997</c:v>
                      </c:pt>
                      <c:pt idx="4032" formatCode="[h]">
                        <c:v>2.9281944444446708</c:v>
                      </c:pt>
                      <c:pt idx="4033" formatCode="[h]">
                        <c:v>2.9289120370376622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Sheet3!$E$2:$E$4035</c15:sqref>
                        </c15:formulaRef>
                      </c:ext>
                    </c:extLst>
                    <c:numCache>
                      <c:formatCode>General</c:formatCode>
                      <c:ptCount val="4034"/>
                      <c:pt idx="0">
                        <c:v>1.6473999999999998E-5</c:v>
                      </c:pt>
                      <c:pt idx="1">
                        <c:v>1.0681E-5</c:v>
                      </c:pt>
                      <c:pt idx="2">
                        <c:v>8.5265000000000004E-6</c:v>
                      </c:pt>
                      <c:pt idx="3">
                        <c:v>7.0358999999999998E-6</c:v>
                      </c:pt>
                      <c:pt idx="4">
                        <c:v>6.0572999999999996E-6</c:v>
                      </c:pt>
                      <c:pt idx="5">
                        <c:v>5.3143000000000001E-6</c:v>
                      </c:pt>
                      <c:pt idx="6">
                        <c:v>4.7616000000000003E-6</c:v>
                      </c:pt>
                      <c:pt idx="7">
                        <c:v>4.3351000000000002E-6</c:v>
                      </c:pt>
                      <c:pt idx="8">
                        <c:v>3.9665000000000001E-6</c:v>
                      </c:pt>
                      <c:pt idx="9">
                        <c:v>3.6623000000000001E-6</c:v>
                      </c:pt>
                      <c:pt idx="10">
                        <c:v>3.3967999999999998E-6</c:v>
                      </c:pt>
                      <c:pt idx="11">
                        <c:v>3.1735000000000002E-6</c:v>
                      </c:pt>
                      <c:pt idx="12">
                        <c:v>2.9739E-6</c:v>
                      </c:pt>
                      <c:pt idx="13">
                        <c:v>2.8084999999999999E-6</c:v>
                      </c:pt>
                      <c:pt idx="14">
                        <c:v>2.6525999999999998E-6</c:v>
                      </c:pt>
                      <c:pt idx="15">
                        <c:v>2.5183000000000001E-6</c:v>
                      </c:pt>
                      <c:pt idx="16">
                        <c:v>2.3951000000000002E-6</c:v>
                      </c:pt>
                      <c:pt idx="17">
                        <c:v>2.2825000000000002E-6</c:v>
                      </c:pt>
                      <c:pt idx="18">
                        <c:v>2.1778999999999999E-6</c:v>
                      </c:pt>
                      <c:pt idx="19">
                        <c:v>2.0853000000000002E-6</c:v>
                      </c:pt>
                      <c:pt idx="20">
                        <c:v>2.0039E-6</c:v>
                      </c:pt>
                      <c:pt idx="21">
                        <c:v>1.9194000000000002E-6</c:v>
                      </c:pt>
                      <c:pt idx="22">
                        <c:v>1.8479999999999999E-6</c:v>
                      </c:pt>
                      <c:pt idx="23">
                        <c:v>1.7860999999999999E-6</c:v>
                      </c:pt>
                      <c:pt idx="24">
                        <c:v>1.7188E-6</c:v>
                      </c:pt>
                      <c:pt idx="25">
                        <c:v>1.6604E-6</c:v>
                      </c:pt>
                      <c:pt idx="26">
                        <c:v>1.6030999999999999E-6</c:v>
                      </c:pt>
                      <c:pt idx="27">
                        <c:v>1.5547999999999999E-6</c:v>
                      </c:pt>
                      <c:pt idx="28">
                        <c:v>1.4995E-6</c:v>
                      </c:pt>
                      <c:pt idx="29">
                        <c:v>1.4623E-6</c:v>
                      </c:pt>
                      <c:pt idx="30">
                        <c:v>1.4160000000000001E-6</c:v>
                      </c:pt>
                      <c:pt idx="31">
                        <c:v>1.3717999999999999E-6</c:v>
                      </c:pt>
                      <c:pt idx="32">
                        <c:v>1.3391E-6</c:v>
                      </c:pt>
                      <c:pt idx="33">
                        <c:v>1.3029000000000001E-6</c:v>
                      </c:pt>
                      <c:pt idx="34">
                        <c:v>1.2671999999999999E-6</c:v>
                      </c:pt>
                      <c:pt idx="35">
                        <c:v>1.2330000000000001E-6</c:v>
                      </c:pt>
                      <c:pt idx="36">
                        <c:v>1.2052999999999999E-6</c:v>
                      </c:pt>
                      <c:pt idx="37">
                        <c:v>1.1787E-6</c:v>
                      </c:pt>
                      <c:pt idx="38">
                        <c:v>1.1459999999999999E-6</c:v>
                      </c:pt>
                      <c:pt idx="39">
                        <c:v>1.1224E-6</c:v>
                      </c:pt>
                      <c:pt idx="40">
                        <c:v>1.0951999999999999E-6</c:v>
                      </c:pt>
                      <c:pt idx="41">
                        <c:v>1.0700999999999999E-6</c:v>
                      </c:pt>
                      <c:pt idx="42">
                        <c:v>1.0474999999999999E-6</c:v>
                      </c:pt>
                      <c:pt idx="43">
                        <c:v>1.0233E-6</c:v>
                      </c:pt>
                      <c:pt idx="44">
                        <c:v>9.9917999999999998E-7</c:v>
                      </c:pt>
                      <c:pt idx="45">
                        <c:v>9.830900000000001E-7</c:v>
                      </c:pt>
                      <c:pt idx="46">
                        <c:v>9.6398000000000009E-7</c:v>
                      </c:pt>
                      <c:pt idx="47">
                        <c:v>9.4587000000000004E-7</c:v>
                      </c:pt>
                      <c:pt idx="48">
                        <c:v>9.2977999999999995E-7</c:v>
                      </c:pt>
                      <c:pt idx="49">
                        <c:v>9.0665000000000004E-7</c:v>
                      </c:pt>
                      <c:pt idx="50">
                        <c:v>8.8855000000000005E-7</c:v>
                      </c:pt>
                      <c:pt idx="51">
                        <c:v>8.7547000000000004E-7</c:v>
                      </c:pt>
                      <c:pt idx="52">
                        <c:v>8.6038999999999999E-7</c:v>
                      </c:pt>
                      <c:pt idx="53">
                        <c:v>8.4580999999999997E-7</c:v>
                      </c:pt>
                      <c:pt idx="54">
                        <c:v>8.2870999999999996E-7</c:v>
                      </c:pt>
                      <c:pt idx="55">
                        <c:v>8.1915000000000003E-7</c:v>
                      </c:pt>
                      <c:pt idx="56">
                        <c:v>8.0105000000000004E-7</c:v>
                      </c:pt>
                      <c:pt idx="57">
                        <c:v>7.92E-7</c:v>
                      </c:pt>
                      <c:pt idx="58">
                        <c:v>7.7339000000000002E-7</c:v>
                      </c:pt>
                      <c:pt idx="59">
                        <c:v>7.5931000000000004E-7</c:v>
                      </c:pt>
                      <c:pt idx="60">
                        <c:v>7.5227E-7</c:v>
                      </c:pt>
                      <c:pt idx="61">
                        <c:v>7.4020999999999998E-7</c:v>
                      </c:pt>
                      <c:pt idx="62">
                        <c:v>7.2613E-7</c:v>
                      </c:pt>
                      <c:pt idx="63">
                        <c:v>7.1455999999999996E-7</c:v>
                      </c:pt>
                      <c:pt idx="64">
                        <c:v>7.0902999999999999E-7</c:v>
                      </c:pt>
                      <c:pt idx="65">
                        <c:v>6.9594999999999998E-7</c:v>
                      </c:pt>
                      <c:pt idx="66">
                        <c:v>6.8690000000000004E-7</c:v>
                      </c:pt>
                      <c:pt idx="67">
                        <c:v>6.7181999999999999E-7</c:v>
                      </c:pt>
                      <c:pt idx="68">
                        <c:v>6.6225999999999995E-7</c:v>
                      </c:pt>
                      <c:pt idx="69">
                        <c:v>6.5672999999999998E-7</c:v>
                      </c:pt>
                      <c:pt idx="70">
                        <c:v>6.5069999999999997E-7</c:v>
                      </c:pt>
                      <c:pt idx="71">
                        <c:v>6.4013999999999996E-7</c:v>
                      </c:pt>
                      <c:pt idx="72">
                        <c:v>6.3058000000000003E-7</c:v>
                      </c:pt>
                      <c:pt idx="73">
                        <c:v>6.2152999999999998E-7</c:v>
                      </c:pt>
                      <c:pt idx="74">
                        <c:v>6.1399000000000001E-7</c:v>
                      </c:pt>
                      <c:pt idx="75">
                        <c:v>6.0192000000000003E-7</c:v>
                      </c:pt>
                      <c:pt idx="76">
                        <c:v>5.9739000000000003E-7</c:v>
                      </c:pt>
                      <c:pt idx="77">
                        <c:v>5.9185999999999995E-7</c:v>
                      </c:pt>
                      <c:pt idx="78">
                        <c:v>5.8482000000000002E-7</c:v>
                      </c:pt>
                      <c:pt idx="79">
                        <c:v>5.7678000000000001E-7</c:v>
                      </c:pt>
                      <c:pt idx="80">
                        <c:v>5.6922999999999997E-7</c:v>
                      </c:pt>
                      <c:pt idx="81">
                        <c:v>5.6219000000000003E-7</c:v>
                      </c:pt>
                      <c:pt idx="82">
                        <c:v>5.5514999999999999E-7</c:v>
                      </c:pt>
                      <c:pt idx="83">
                        <c:v>5.4810999999999995E-7</c:v>
                      </c:pt>
                      <c:pt idx="84">
                        <c:v>5.4208000000000005E-7</c:v>
                      </c:pt>
                      <c:pt idx="85">
                        <c:v>5.3654999999999997E-7</c:v>
                      </c:pt>
                      <c:pt idx="86">
                        <c:v>5.2699000000000004E-7</c:v>
                      </c:pt>
                      <c:pt idx="87">
                        <c:v>5.2649E-7</c:v>
                      </c:pt>
                      <c:pt idx="88">
                        <c:v>5.2246999999999999E-7</c:v>
                      </c:pt>
                      <c:pt idx="89">
                        <c:v>5.1442000000000002E-7</c:v>
                      </c:pt>
                      <c:pt idx="90">
                        <c:v>5.0688000000000005E-7</c:v>
                      </c:pt>
                      <c:pt idx="91">
                        <c:v>5.0185000000000001E-7</c:v>
                      </c:pt>
                      <c:pt idx="92">
                        <c:v>4.9732999999999997E-7</c:v>
                      </c:pt>
                      <c:pt idx="93">
                        <c:v>4.933E-7</c:v>
                      </c:pt>
                      <c:pt idx="94">
                        <c:v>4.8576000000000003E-7</c:v>
                      </c:pt>
                      <c:pt idx="95">
                        <c:v>4.7388000000000001E-7</c:v>
                      </c:pt>
                      <c:pt idx="96">
                        <c:v>4.6839999999999999E-7</c:v>
                      </c:pt>
                      <c:pt idx="97">
                        <c:v>4.6446999999999998E-7</c:v>
                      </c:pt>
                      <c:pt idx="98">
                        <c:v>4.5929999999999999E-7</c:v>
                      </c:pt>
                      <c:pt idx="99">
                        <c:v>4.5502000000000001E-7</c:v>
                      </c:pt>
                      <c:pt idx="100">
                        <c:v>4.5037999999999999E-7</c:v>
                      </c:pt>
                      <c:pt idx="101">
                        <c:v>4.4517000000000001E-7</c:v>
                      </c:pt>
                      <c:pt idx="102">
                        <c:v>4.4199E-7</c:v>
                      </c:pt>
                      <c:pt idx="103">
                        <c:v>4.3713E-7</c:v>
                      </c:pt>
                      <c:pt idx="104">
                        <c:v>4.3302E-7</c:v>
                      </c:pt>
                      <c:pt idx="105">
                        <c:v>4.2917999999999998E-7</c:v>
                      </c:pt>
                      <c:pt idx="106">
                        <c:v>4.2468000000000001E-7</c:v>
                      </c:pt>
                      <c:pt idx="107">
                        <c:v>4.2109999999999998E-7</c:v>
                      </c:pt>
                      <c:pt idx="108">
                        <c:v>4.1810000000000002E-7</c:v>
                      </c:pt>
                      <c:pt idx="109">
                        <c:v>4.1346E-7</c:v>
                      </c:pt>
                      <c:pt idx="110">
                        <c:v>4.0965999999999998E-7</c:v>
                      </c:pt>
                      <c:pt idx="111">
                        <c:v>4.0630999999999999E-7</c:v>
                      </c:pt>
                      <c:pt idx="112">
                        <c:v>4.0228999999999998E-7</c:v>
                      </c:pt>
                      <c:pt idx="113">
                        <c:v>3.9896999999999998E-7</c:v>
                      </c:pt>
                      <c:pt idx="114">
                        <c:v>3.9667999999999998E-7</c:v>
                      </c:pt>
                      <c:pt idx="115">
                        <c:v>3.9252999999999998E-7</c:v>
                      </c:pt>
                      <c:pt idx="116">
                        <c:v>3.8916999999999998E-7</c:v>
                      </c:pt>
                      <c:pt idx="117">
                        <c:v>3.8652E-7</c:v>
                      </c:pt>
                      <c:pt idx="118">
                        <c:v>3.8240999999999999E-7</c:v>
                      </c:pt>
                      <c:pt idx="119">
                        <c:v>3.7968000000000002E-7</c:v>
                      </c:pt>
                      <c:pt idx="120">
                        <c:v>3.7738000000000001E-7</c:v>
                      </c:pt>
                      <c:pt idx="121">
                        <c:v>3.7375999999999998E-7</c:v>
                      </c:pt>
                      <c:pt idx="122">
                        <c:v>3.7123999999999998E-7</c:v>
                      </c:pt>
                      <c:pt idx="123">
                        <c:v>3.6796999999999998E-7</c:v>
                      </c:pt>
                      <c:pt idx="124">
                        <c:v>3.6431000000000001E-7</c:v>
                      </c:pt>
                      <c:pt idx="125">
                        <c:v>3.6188000000000001E-7</c:v>
                      </c:pt>
                      <c:pt idx="126">
                        <c:v>3.5961999999999999E-7</c:v>
                      </c:pt>
                      <c:pt idx="127">
                        <c:v>3.5648999999999998E-7</c:v>
                      </c:pt>
                      <c:pt idx="128">
                        <c:v>3.5371000000000001E-7</c:v>
                      </c:pt>
                      <c:pt idx="129">
                        <c:v>3.5110000000000001E-7</c:v>
                      </c:pt>
                      <c:pt idx="130">
                        <c:v>3.4826999999999998E-7</c:v>
                      </c:pt>
                      <c:pt idx="131">
                        <c:v>3.4540000000000001E-7</c:v>
                      </c:pt>
                      <c:pt idx="132">
                        <c:v>3.4324E-7</c:v>
                      </c:pt>
                      <c:pt idx="133">
                        <c:v>3.4072E-7</c:v>
                      </c:pt>
                      <c:pt idx="134">
                        <c:v>3.3821000000000001E-7</c:v>
                      </c:pt>
                      <c:pt idx="135">
                        <c:v>3.3551000000000002E-7</c:v>
                      </c:pt>
                      <c:pt idx="136">
                        <c:v>3.3321E-7</c:v>
                      </c:pt>
                      <c:pt idx="137">
                        <c:v>3.3113999999999999E-7</c:v>
                      </c:pt>
                      <c:pt idx="138">
                        <c:v>3.2777999999999999E-7</c:v>
                      </c:pt>
                      <c:pt idx="139">
                        <c:v>3.2552999999999998E-7</c:v>
                      </c:pt>
                      <c:pt idx="140">
                        <c:v>3.2296999999999999E-7</c:v>
                      </c:pt>
                      <c:pt idx="141">
                        <c:v>3.2155999999999998E-7</c:v>
                      </c:pt>
                      <c:pt idx="142">
                        <c:v>3.1792999999999999E-7</c:v>
                      </c:pt>
                      <c:pt idx="143">
                        <c:v>3.1726999999999998E-7</c:v>
                      </c:pt>
                      <c:pt idx="144">
                        <c:v>3.1408999999999998E-7</c:v>
                      </c:pt>
                      <c:pt idx="145">
                        <c:v>3.1184000000000002E-7</c:v>
                      </c:pt>
                      <c:pt idx="146">
                        <c:v>3.0937000000000002E-7</c:v>
                      </c:pt>
                      <c:pt idx="147">
                        <c:v>3.0662999999999999E-7</c:v>
                      </c:pt>
                      <c:pt idx="148">
                        <c:v>3.0566E-7</c:v>
                      </c:pt>
                      <c:pt idx="149">
                        <c:v>3.0376000000000001E-7</c:v>
                      </c:pt>
                      <c:pt idx="150">
                        <c:v>3.0133000000000001E-7</c:v>
                      </c:pt>
                      <c:pt idx="151">
                        <c:v>2.9983000000000001E-7</c:v>
                      </c:pt>
                      <c:pt idx="152">
                        <c:v>2.9722000000000001E-7</c:v>
                      </c:pt>
                      <c:pt idx="153">
                        <c:v>2.9546000000000003E-7</c:v>
                      </c:pt>
                      <c:pt idx="154">
                        <c:v>2.9422E-7</c:v>
                      </c:pt>
                      <c:pt idx="155">
                        <c:v>2.9214000000000002E-7</c:v>
                      </c:pt>
                      <c:pt idx="156">
                        <c:v>2.8998000000000001E-7</c:v>
                      </c:pt>
                      <c:pt idx="157">
                        <c:v>2.8851999999999999E-7</c:v>
                      </c:pt>
                      <c:pt idx="158">
                        <c:v>2.8617999999999999E-7</c:v>
                      </c:pt>
                      <c:pt idx="159">
                        <c:v>2.8463999999999999E-7</c:v>
                      </c:pt>
                      <c:pt idx="160">
                        <c:v>2.8299999999999998E-7</c:v>
                      </c:pt>
                      <c:pt idx="161">
                        <c:v>2.8145999999999998E-7</c:v>
                      </c:pt>
                      <c:pt idx="162">
                        <c:v>2.7911000000000002E-7</c:v>
                      </c:pt>
                      <c:pt idx="163">
                        <c:v>2.7712999999999999E-7</c:v>
                      </c:pt>
                      <c:pt idx="164">
                        <c:v>2.7585000000000002E-7</c:v>
                      </c:pt>
                      <c:pt idx="165">
                        <c:v>2.7417000000000003E-7</c:v>
                      </c:pt>
                      <c:pt idx="166">
                        <c:v>2.7239999999999998E-7</c:v>
                      </c:pt>
                      <c:pt idx="167">
                        <c:v>2.7085999999999998E-7</c:v>
                      </c:pt>
                      <c:pt idx="168">
                        <c:v>2.6944000000000001E-7</c:v>
                      </c:pt>
                      <c:pt idx="169">
                        <c:v>2.6740999999999998E-7</c:v>
                      </c:pt>
                      <c:pt idx="170">
                        <c:v>2.6613000000000001E-7</c:v>
                      </c:pt>
                      <c:pt idx="171">
                        <c:v>2.6484999999999999E-7</c:v>
                      </c:pt>
                      <c:pt idx="172">
                        <c:v>2.6313E-7</c:v>
                      </c:pt>
                      <c:pt idx="173">
                        <c:v>2.6175999999999998E-7</c:v>
                      </c:pt>
                      <c:pt idx="174">
                        <c:v>2.6043000000000001E-7</c:v>
                      </c:pt>
                      <c:pt idx="175">
                        <c:v>2.5818E-7</c:v>
                      </c:pt>
                      <c:pt idx="176">
                        <c:v>2.5730000000000001E-7</c:v>
                      </c:pt>
                      <c:pt idx="177">
                        <c:v>2.558E-7</c:v>
                      </c:pt>
                      <c:pt idx="178">
                        <c:v>2.5403000000000001E-7</c:v>
                      </c:pt>
                      <c:pt idx="179">
                        <c:v>2.5261999999999999E-7</c:v>
                      </c:pt>
                      <c:pt idx="180">
                        <c:v>2.5164E-7</c:v>
                      </c:pt>
                      <c:pt idx="181">
                        <c:v>2.5004999999999999E-7</c:v>
                      </c:pt>
                      <c:pt idx="182">
                        <c:v>2.4868999999999999E-7</c:v>
                      </c:pt>
                      <c:pt idx="183">
                        <c:v>2.4679E-7</c:v>
                      </c:pt>
                      <c:pt idx="184">
                        <c:v>2.4555000000000002E-7</c:v>
                      </c:pt>
                      <c:pt idx="185">
                        <c:v>2.4423000000000001E-7</c:v>
                      </c:pt>
                      <c:pt idx="186">
                        <c:v>2.4277E-7</c:v>
                      </c:pt>
                      <c:pt idx="187">
                        <c:v>2.4171000000000001E-7</c:v>
                      </c:pt>
                      <c:pt idx="188">
                        <c:v>2.4037999999999999E-7</c:v>
                      </c:pt>
                      <c:pt idx="189">
                        <c:v>2.3887999999999998E-7</c:v>
                      </c:pt>
                      <c:pt idx="190">
                        <c:v>2.3760000000000001E-7</c:v>
                      </c:pt>
                      <c:pt idx="191">
                        <c:v>2.3631999999999999E-7</c:v>
                      </c:pt>
                      <c:pt idx="192">
                        <c:v>2.3498999999999999E-7</c:v>
                      </c:pt>
                      <c:pt idx="193">
                        <c:v>2.3411E-7</c:v>
                      </c:pt>
                      <c:pt idx="194">
                        <c:v>2.3251999999999999E-7</c:v>
                      </c:pt>
                      <c:pt idx="195">
                        <c:v>2.3159E-7</c:v>
                      </c:pt>
                      <c:pt idx="196">
                        <c:v>2.297E-7</c:v>
                      </c:pt>
                      <c:pt idx="197">
                        <c:v>2.293E-7</c:v>
                      </c:pt>
                      <c:pt idx="198">
                        <c:v>2.2721999999999999E-7</c:v>
                      </c:pt>
                      <c:pt idx="199">
                        <c:v>2.2691000000000001E-7</c:v>
                      </c:pt>
                      <c:pt idx="200">
                        <c:v>2.2572000000000001E-7</c:v>
                      </c:pt>
                      <c:pt idx="201">
                        <c:v>2.2359999999999999E-7</c:v>
                      </c:pt>
                      <c:pt idx="202">
                        <c:v>2.2319999999999999E-7</c:v>
                      </c:pt>
                      <c:pt idx="203">
                        <c:v>2.2179E-7</c:v>
                      </c:pt>
                      <c:pt idx="204">
                        <c:v>2.2072999999999999E-7</c:v>
                      </c:pt>
                      <c:pt idx="205">
                        <c:v>2.1918000000000001E-7</c:v>
                      </c:pt>
                      <c:pt idx="206">
                        <c:v>2.1869999999999999E-7</c:v>
                      </c:pt>
                      <c:pt idx="207">
                        <c:v>2.1773E-7</c:v>
                      </c:pt>
                      <c:pt idx="208">
                        <c:v>2.1640000000000001E-7</c:v>
                      </c:pt>
                      <c:pt idx="209">
                        <c:v>2.1498999999999999E-7</c:v>
                      </c:pt>
                      <c:pt idx="210">
                        <c:v>2.1397E-7</c:v>
                      </c:pt>
                      <c:pt idx="211">
                        <c:v>2.1318000000000001E-7</c:v>
                      </c:pt>
                      <c:pt idx="212">
                        <c:v>2.1128E-7</c:v>
                      </c:pt>
                      <c:pt idx="213">
                        <c:v>2.1141000000000001E-7</c:v>
                      </c:pt>
                      <c:pt idx="214">
                        <c:v>2.104E-7</c:v>
                      </c:pt>
                      <c:pt idx="215">
                        <c:v>2.0938000000000001E-7</c:v>
                      </c:pt>
                      <c:pt idx="216">
                        <c:v>2.0800999999999999E-7</c:v>
                      </c:pt>
                      <c:pt idx="217">
                        <c:v>2.0685999999999999E-7</c:v>
                      </c:pt>
                      <c:pt idx="218">
                        <c:v>2.0606999999999999E-7</c:v>
                      </c:pt>
                      <c:pt idx="219">
                        <c:v>2.0531999999999999E-7</c:v>
                      </c:pt>
                      <c:pt idx="220">
                        <c:v>2.043E-7</c:v>
                      </c:pt>
                      <c:pt idx="221">
                        <c:v>2.0284000000000001E-7</c:v>
                      </c:pt>
                      <c:pt idx="222">
                        <c:v>2.0218E-7</c:v>
                      </c:pt>
                      <c:pt idx="223">
                        <c:v>2.0064E-7</c:v>
                      </c:pt>
                      <c:pt idx="224">
                        <c:v>1.9966E-7</c:v>
                      </c:pt>
                      <c:pt idx="225">
                        <c:v>1.9896E-7</c:v>
                      </c:pt>
                      <c:pt idx="226">
                        <c:v>1.9856E-7</c:v>
                      </c:pt>
                      <c:pt idx="227">
                        <c:v>1.9803000000000001E-7</c:v>
                      </c:pt>
                      <c:pt idx="228">
                        <c:v>1.9656999999999999E-7</c:v>
                      </c:pt>
                      <c:pt idx="229">
                        <c:v>1.9565000000000001E-7</c:v>
                      </c:pt>
                      <c:pt idx="230">
                        <c:v>1.9436E-7</c:v>
                      </c:pt>
                      <c:pt idx="231">
                        <c:v>1.9361E-7</c:v>
                      </c:pt>
                      <c:pt idx="232">
                        <c:v>1.9308000000000001E-7</c:v>
                      </c:pt>
                      <c:pt idx="233">
                        <c:v>1.9154000000000001E-7</c:v>
                      </c:pt>
                      <c:pt idx="234">
                        <c:v>1.9145000000000001E-7</c:v>
                      </c:pt>
                      <c:pt idx="235">
                        <c:v>1.9021000000000001E-7</c:v>
                      </c:pt>
                      <c:pt idx="236">
                        <c:v>1.8942000000000001E-7</c:v>
                      </c:pt>
                      <c:pt idx="237">
                        <c:v>1.8981999999999999E-7</c:v>
                      </c:pt>
                      <c:pt idx="238">
                        <c:v>1.8839999999999999E-7</c:v>
                      </c:pt>
                      <c:pt idx="239">
                        <c:v>1.8743E-7</c:v>
                      </c:pt>
                      <c:pt idx="240">
                        <c:v>1.8739000000000001E-7</c:v>
                      </c:pt>
                      <c:pt idx="241">
                        <c:v>1.8580000000000001E-7</c:v>
                      </c:pt>
                      <c:pt idx="242">
                        <c:v>1.8521999999999999E-7</c:v>
                      </c:pt>
                      <c:pt idx="243">
                        <c:v>1.8447000000000001E-7</c:v>
                      </c:pt>
                      <c:pt idx="244">
                        <c:v>1.8309999999999999E-7</c:v>
                      </c:pt>
                      <c:pt idx="245">
                        <c:v>1.8293000000000001E-7</c:v>
                      </c:pt>
                      <c:pt idx="246">
                        <c:v>1.8231E-7</c:v>
                      </c:pt>
                      <c:pt idx="247">
                        <c:v>1.8209000000000001E-7</c:v>
                      </c:pt>
                      <c:pt idx="248">
                        <c:v>1.8028E-7</c:v>
                      </c:pt>
                      <c:pt idx="249">
                        <c:v>1.8071999999999999E-7</c:v>
                      </c:pt>
                      <c:pt idx="250">
                        <c:v>1.7957000000000001E-7</c:v>
                      </c:pt>
                      <c:pt idx="251">
                        <c:v>1.7891000000000001E-7</c:v>
                      </c:pt>
                      <c:pt idx="252">
                        <c:v>1.7798000000000001E-7</c:v>
                      </c:pt>
                      <c:pt idx="253">
                        <c:v>1.7732E-7</c:v>
                      </c:pt>
                      <c:pt idx="254">
                        <c:v>1.7611999999999999E-7</c:v>
                      </c:pt>
                      <c:pt idx="255">
                        <c:v>1.7599E-7</c:v>
                      </c:pt>
                      <c:pt idx="256">
                        <c:v>1.7568E-7</c:v>
                      </c:pt>
                      <c:pt idx="257">
                        <c:v>1.7498E-7</c:v>
                      </c:pt>
                      <c:pt idx="258">
                        <c:v>1.7387000000000001E-7</c:v>
                      </c:pt>
                      <c:pt idx="259">
                        <c:v>1.7308000000000001E-7</c:v>
                      </c:pt>
                      <c:pt idx="260">
                        <c:v>1.7219000000000001E-7</c:v>
                      </c:pt>
                      <c:pt idx="261">
                        <c:v>1.7254999999999999E-7</c:v>
                      </c:pt>
                      <c:pt idx="262">
                        <c:v>1.7060000000000001E-7</c:v>
                      </c:pt>
                      <c:pt idx="263">
                        <c:v>1.6985E-7</c:v>
                      </c:pt>
                      <c:pt idx="264">
                        <c:v>1.6915E-7</c:v>
                      </c:pt>
                      <c:pt idx="265">
                        <c:v>1.691E-7</c:v>
                      </c:pt>
                      <c:pt idx="266">
                        <c:v>1.68E-7</c:v>
                      </c:pt>
                      <c:pt idx="267">
                        <c:v>1.6768999999999999E-7</c:v>
                      </c:pt>
                      <c:pt idx="268">
                        <c:v>1.6716E-7</c:v>
                      </c:pt>
                      <c:pt idx="269">
                        <c:v>1.6632E-7</c:v>
                      </c:pt>
                      <c:pt idx="270">
                        <c:v>1.6570000000000001E-7</c:v>
                      </c:pt>
                      <c:pt idx="271">
                        <c:v>1.6570000000000001E-7</c:v>
                      </c:pt>
                      <c:pt idx="272">
                        <c:v>1.6455E-7</c:v>
                      </c:pt>
                      <c:pt idx="273">
                        <c:v>1.642E-7</c:v>
                      </c:pt>
                      <c:pt idx="274">
                        <c:v>1.638E-7</c:v>
                      </c:pt>
                      <c:pt idx="275">
                        <c:v>1.6301E-7</c:v>
                      </c:pt>
                      <c:pt idx="276">
                        <c:v>1.6154999999999999E-7</c:v>
                      </c:pt>
                      <c:pt idx="277">
                        <c:v>1.6189999999999999E-7</c:v>
                      </c:pt>
                      <c:pt idx="278">
                        <c:v>1.6129000000000001E-7</c:v>
                      </c:pt>
                      <c:pt idx="279">
                        <c:v>1.6084E-7</c:v>
                      </c:pt>
                      <c:pt idx="280">
                        <c:v>1.5996000000000001E-7</c:v>
                      </c:pt>
                      <c:pt idx="281">
                        <c:v>1.5951999999999999E-7</c:v>
                      </c:pt>
                      <c:pt idx="282">
                        <c:v>1.5942999999999999E-7</c:v>
                      </c:pt>
                      <c:pt idx="283">
                        <c:v>1.5828000000000001E-7</c:v>
                      </c:pt>
                      <c:pt idx="284">
                        <c:v>1.5727E-7</c:v>
                      </c:pt>
                      <c:pt idx="285">
                        <c:v>1.5722E-7</c:v>
                      </c:pt>
                      <c:pt idx="286">
                        <c:v>1.5638E-7</c:v>
                      </c:pt>
                      <c:pt idx="287">
                        <c:v>1.5647E-7</c:v>
                      </c:pt>
                      <c:pt idx="288">
                        <c:v>1.5563E-7</c:v>
                      </c:pt>
                      <c:pt idx="289">
                        <c:v>1.5479E-7</c:v>
                      </c:pt>
                      <c:pt idx="290">
                        <c:v>1.5519E-7</c:v>
                      </c:pt>
                      <c:pt idx="291">
                        <c:v>1.5391000000000001E-7</c:v>
                      </c:pt>
                      <c:pt idx="292">
                        <c:v>1.5312000000000001E-7</c:v>
                      </c:pt>
                      <c:pt idx="293">
                        <c:v>1.525E-7</c:v>
                      </c:pt>
                      <c:pt idx="294">
                        <c:v>1.5206E-7</c:v>
                      </c:pt>
                      <c:pt idx="295">
                        <c:v>1.5209999999999999E-7</c:v>
                      </c:pt>
                      <c:pt idx="296">
                        <c:v>1.5144000000000001E-7</c:v>
                      </c:pt>
                      <c:pt idx="297">
                        <c:v>1.5076999999999999E-7</c:v>
                      </c:pt>
                      <c:pt idx="298">
                        <c:v>1.5069000000000001E-7</c:v>
                      </c:pt>
                      <c:pt idx="299">
                        <c:v>1.4941000000000001E-7</c:v>
                      </c:pt>
                      <c:pt idx="300">
                        <c:v>1.4954E-7</c:v>
                      </c:pt>
                      <c:pt idx="301">
                        <c:v>1.4896000000000001E-7</c:v>
                      </c:pt>
                      <c:pt idx="302">
                        <c:v>1.476E-7</c:v>
                      </c:pt>
                      <c:pt idx="303">
                        <c:v>1.4733000000000001E-7</c:v>
                      </c:pt>
                      <c:pt idx="304">
                        <c:v>1.4707000000000001E-7</c:v>
                      </c:pt>
                      <c:pt idx="305">
                        <c:v>1.4698000000000001E-7</c:v>
                      </c:pt>
                      <c:pt idx="306">
                        <c:v>1.4670999999999999E-7</c:v>
                      </c:pt>
                      <c:pt idx="307">
                        <c:v>1.4604999999999999E-7</c:v>
                      </c:pt>
                      <c:pt idx="308">
                        <c:v>1.4503E-7</c:v>
                      </c:pt>
                      <c:pt idx="309">
                        <c:v>1.4534E-7</c:v>
                      </c:pt>
                      <c:pt idx="310">
                        <c:v>1.4441999999999999E-7</c:v>
                      </c:pt>
                      <c:pt idx="311">
                        <c:v>1.4397000000000001E-7</c:v>
                      </c:pt>
                      <c:pt idx="312">
                        <c:v>1.4322000000000001E-7</c:v>
                      </c:pt>
                      <c:pt idx="313">
                        <c:v>1.4238000000000001E-7</c:v>
                      </c:pt>
                      <c:pt idx="314">
                        <c:v>1.4216E-7</c:v>
                      </c:pt>
                      <c:pt idx="315">
                        <c:v>1.4194000000000001E-7</c:v>
                      </c:pt>
                      <c:pt idx="316">
                        <c:v>1.4132E-7</c:v>
                      </c:pt>
                      <c:pt idx="317">
                        <c:v>1.4128000000000001E-7</c:v>
                      </c:pt>
                      <c:pt idx="318">
                        <c:v>1.4030999999999999E-7</c:v>
                      </c:pt>
                      <c:pt idx="319">
                        <c:v>1.3969E-7</c:v>
                      </c:pt>
                      <c:pt idx="320">
                        <c:v>1.3902999999999999E-7</c:v>
                      </c:pt>
                      <c:pt idx="321">
                        <c:v>1.3941999999999999E-7</c:v>
                      </c:pt>
                      <c:pt idx="322">
                        <c:v>1.3783000000000001E-7</c:v>
                      </c:pt>
                      <c:pt idx="323">
                        <c:v>1.381E-7</c:v>
                      </c:pt>
                      <c:pt idx="324">
                        <c:v>1.3757000000000001E-7</c:v>
                      </c:pt>
                      <c:pt idx="325">
                        <c:v>1.3691E-7</c:v>
                      </c:pt>
                      <c:pt idx="326">
                        <c:v>1.3638000000000001E-7</c:v>
                      </c:pt>
                      <c:pt idx="327">
                        <c:v>1.3633E-7</c:v>
                      </c:pt>
                      <c:pt idx="328">
                        <c:v>1.3589000000000001E-7</c:v>
                      </c:pt>
                      <c:pt idx="329">
                        <c:v>1.3474E-7</c:v>
                      </c:pt>
                      <c:pt idx="330">
                        <c:v>1.3510000000000001E-7</c:v>
                      </c:pt>
                      <c:pt idx="331">
                        <c:v>1.3439E-7</c:v>
                      </c:pt>
                      <c:pt idx="332">
                        <c:v>1.3395000000000001E-7</c:v>
                      </c:pt>
                      <c:pt idx="333">
                        <c:v>1.3346000000000001E-7</c:v>
                      </c:pt>
                      <c:pt idx="334">
                        <c:v>1.3311000000000001E-7</c:v>
                      </c:pt>
                      <c:pt idx="335">
                        <c:v>1.3227000000000001E-7</c:v>
                      </c:pt>
                      <c:pt idx="336">
                        <c:v>1.3253999999999999E-7</c:v>
                      </c:pt>
                      <c:pt idx="337">
                        <c:v>1.3187E-7</c:v>
                      </c:pt>
                      <c:pt idx="338">
                        <c:v>1.3103E-7</c:v>
                      </c:pt>
                      <c:pt idx="339">
                        <c:v>1.3077E-7</c:v>
                      </c:pt>
                      <c:pt idx="340">
                        <c:v>1.3028E-7</c:v>
                      </c:pt>
                      <c:pt idx="341">
                        <c:v>1.2989000000000001E-7</c:v>
                      </c:pt>
                      <c:pt idx="342">
                        <c:v>1.3045999999999999E-7</c:v>
                      </c:pt>
                      <c:pt idx="343">
                        <c:v>1.2949E-7</c:v>
                      </c:pt>
                      <c:pt idx="344">
                        <c:v>1.2891000000000001E-7</c:v>
                      </c:pt>
                      <c:pt idx="345">
                        <c:v>1.2869E-7</c:v>
                      </c:pt>
                      <c:pt idx="346">
                        <c:v>1.2785E-7</c:v>
                      </c:pt>
                      <c:pt idx="347">
                        <c:v>1.2802999999999999E-7</c:v>
                      </c:pt>
                      <c:pt idx="348">
                        <c:v>1.2723999999999999E-7</c:v>
                      </c:pt>
                      <c:pt idx="349">
                        <c:v>1.2674999999999999E-7</c:v>
                      </c:pt>
                      <c:pt idx="350">
                        <c:v>1.2634999999999999E-7</c:v>
                      </c:pt>
                      <c:pt idx="351">
                        <c:v>1.2599999999999999E-7</c:v>
                      </c:pt>
                      <c:pt idx="352">
                        <c:v>1.2529000000000001E-7</c:v>
                      </c:pt>
                      <c:pt idx="353">
                        <c:v>1.2578000000000001E-7</c:v>
                      </c:pt>
                      <c:pt idx="354">
                        <c:v>1.2475999999999999E-7</c:v>
                      </c:pt>
                      <c:pt idx="355">
                        <c:v>1.2471999999999999E-7</c:v>
                      </c:pt>
                      <c:pt idx="356">
                        <c:v>1.2419E-7</c:v>
                      </c:pt>
                      <c:pt idx="357">
                        <c:v>1.2405999999999999E-7</c:v>
                      </c:pt>
                      <c:pt idx="358">
                        <c:v>1.2419E-7</c:v>
                      </c:pt>
                      <c:pt idx="359">
                        <c:v>1.2339E-7</c:v>
                      </c:pt>
                      <c:pt idx="360">
                        <c:v>1.2277999999999999E-7</c:v>
                      </c:pt>
                      <c:pt idx="361">
                        <c:v>1.2255E-7</c:v>
                      </c:pt>
                      <c:pt idx="362">
                        <c:v>1.2225E-7</c:v>
                      </c:pt>
                      <c:pt idx="363">
                        <c:v>1.2185E-7</c:v>
                      </c:pt>
                      <c:pt idx="364">
                        <c:v>1.2207000000000001E-7</c:v>
                      </c:pt>
                      <c:pt idx="365">
                        <c:v>1.2092E-7</c:v>
                      </c:pt>
                      <c:pt idx="366">
                        <c:v>1.2109999999999999E-7</c:v>
                      </c:pt>
                      <c:pt idx="367">
                        <c:v>1.2017E-7</c:v>
                      </c:pt>
                      <c:pt idx="368">
                        <c:v>1.1999E-7</c:v>
                      </c:pt>
                      <c:pt idx="369">
                        <c:v>1.2017E-7</c:v>
                      </c:pt>
                      <c:pt idx="370">
                        <c:v>1.1950999999999999E-7</c:v>
                      </c:pt>
                      <c:pt idx="371">
                        <c:v>1.1950999999999999E-7</c:v>
                      </c:pt>
                      <c:pt idx="372">
                        <c:v>1.192E-7</c:v>
                      </c:pt>
                      <c:pt idx="373">
                        <c:v>1.1857999999999999E-7</c:v>
                      </c:pt>
                      <c:pt idx="374">
                        <c:v>1.1933E-7</c:v>
                      </c:pt>
                      <c:pt idx="375">
                        <c:v>1.1773999999999999E-7</c:v>
                      </c:pt>
                      <c:pt idx="376">
                        <c:v>1.1849E-7</c:v>
                      </c:pt>
                      <c:pt idx="377">
                        <c:v>1.1796000000000001E-7</c:v>
                      </c:pt>
                      <c:pt idx="378">
                        <c:v>1.1689999999999999E-7</c:v>
                      </c:pt>
                      <c:pt idx="379">
                        <c:v>1.1699E-7</c:v>
                      </c:pt>
                      <c:pt idx="380">
                        <c:v>1.1681E-7</c:v>
                      </c:pt>
                      <c:pt idx="381">
                        <c:v>1.1672E-7</c:v>
                      </c:pt>
                      <c:pt idx="382">
                        <c:v>1.1677000000000001E-7</c:v>
                      </c:pt>
                      <c:pt idx="383">
                        <c:v>1.1566E-7</c:v>
                      </c:pt>
                      <c:pt idx="384">
                        <c:v>1.1562E-7</c:v>
                      </c:pt>
                      <c:pt idx="385">
                        <c:v>1.1531E-7</c:v>
                      </c:pt>
                      <c:pt idx="386">
                        <c:v>1.1491E-7</c:v>
                      </c:pt>
                      <c:pt idx="387">
                        <c:v>1.1389999999999999E-7</c:v>
                      </c:pt>
                      <c:pt idx="388">
                        <c:v>1.1424999999999999E-7</c:v>
                      </c:pt>
                      <c:pt idx="389">
                        <c:v>1.1456E-7</c:v>
                      </c:pt>
                      <c:pt idx="390">
                        <c:v>1.1394E-7</c:v>
                      </c:pt>
                      <c:pt idx="391">
                        <c:v>1.1363000000000001E-7</c:v>
                      </c:pt>
                      <c:pt idx="392">
                        <c:v>1.1368E-7</c:v>
                      </c:pt>
                      <c:pt idx="393">
                        <c:v>1.1324E-7</c:v>
                      </c:pt>
                      <c:pt idx="394">
                        <c:v>1.1235E-7</c:v>
                      </c:pt>
                      <c:pt idx="395">
                        <c:v>1.1262E-7</c:v>
                      </c:pt>
                      <c:pt idx="396">
                        <c:v>1.1142E-7</c:v>
                      </c:pt>
                      <c:pt idx="397">
                        <c:v>1.1173E-7</c:v>
                      </c:pt>
                      <c:pt idx="398">
                        <c:v>1.1138E-7</c:v>
                      </c:pt>
                      <c:pt idx="399">
                        <c:v>1.1159999999999999E-7</c:v>
                      </c:pt>
                      <c:pt idx="400">
                        <c:v>1.1116E-7</c:v>
                      </c:pt>
                      <c:pt idx="401">
                        <c:v>1.1138E-7</c:v>
                      </c:pt>
                      <c:pt idx="402">
                        <c:v>1.1037E-7</c:v>
                      </c:pt>
                      <c:pt idx="403">
                        <c:v>1.101E-7</c:v>
                      </c:pt>
                      <c:pt idx="404">
                        <c:v>1.0939E-7</c:v>
                      </c:pt>
                      <c:pt idx="405">
                        <c:v>1.0948E-7</c:v>
                      </c:pt>
                      <c:pt idx="406">
                        <c:v>1.0891E-7</c:v>
                      </c:pt>
                      <c:pt idx="407">
                        <c:v>1.0956999999999999E-7</c:v>
                      </c:pt>
                      <c:pt idx="408">
                        <c:v>1.0842E-7</c:v>
                      </c:pt>
                      <c:pt idx="409">
                        <c:v>1.0855E-7</c:v>
                      </c:pt>
                      <c:pt idx="410">
                        <c:v>1.0860000000000001E-7</c:v>
                      </c:pt>
                      <c:pt idx="411">
                        <c:v>1.0789E-7</c:v>
                      </c:pt>
                      <c:pt idx="412">
                        <c:v>1.0740999999999999E-7</c:v>
                      </c:pt>
                      <c:pt idx="413">
                        <c:v>1.0726999999999999E-7</c:v>
                      </c:pt>
                      <c:pt idx="414">
                        <c:v>1.0688E-7</c:v>
                      </c:pt>
                      <c:pt idx="415">
                        <c:v>1.0691999999999999E-7</c:v>
                      </c:pt>
                      <c:pt idx="416">
                        <c:v>1.0621E-7</c:v>
                      </c:pt>
                      <c:pt idx="417">
                        <c:v>1.0630000000000001E-7</c:v>
                      </c:pt>
                      <c:pt idx="418">
                        <c:v>1.0688E-7</c:v>
                      </c:pt>
                      <c:pt idx="419">
                        <c:v>1.0537E-7</c:v>
                      </c:pt>
                      <c:pt idx="420">
                        <c:v>1.0560000000000001E-7</c:v>
                      </c:pt>
                      <c:pt idx="421">
                        <c:v>1.0551E-7</c:v>
                      </c:pt>
                      <c:pt idx="422">
                        <c:v>1.0488999999999999E-7</c:v>
                      </c:pt>
                      <c:pt idx="423">
                        <c:v>1.0409E-7</c:v>
                      </c:pt>
                      <c:pt idx="424">
                        <c:v>1.0507E-7</c:v>
                      </c:pt>
                      <c:pt idx="425">
                        <c:v>1.0391999999999999E-7</c:v>
                      </c:pt>
                      <c:pt idx="426">
                        <c:v>1.0396E-7</c:v>
                      </c:pt>
                      <c:pt idx="427">
                        <c:v>1.0307999999999999E-7</c:v>
                      </c:pt>
                      <c:pt idx="428">
                        <c:v>1.0339E-7</c:v>
                      </c:pt>
                      <c:pt idx="429">
                        <c:v>1.0321E-7</c:v>
                      </c:pt>
                      <c:pt idx="430">
                        <c:v>1.0264E-7</c:v>
                      </c:pt>
                      <c:pt idx="431">
                        <c:v>1.0299E-7</c:v>
                      </c:pt>
                      <c:pt idx="432">
                        <c:v>1.0233E-7</c:v>
                      </c:pt>
                      <c:pt idx="433">
                        <c:v>1.0158E-7</c:v>
                      </c:pt>
                      <c:pt idx="434">
                        <c:v>1.0069E-7</c:v>
                      </c:pt>
                      <c:pt idx="435">
                        <c:v>1.0228E-7</c:v>
                      </c:pt>
                      <c:pt idx="436">
                        <c:v>1.0096E-7</c:v>
                      </c:pt>
                      <c:pt idx="437">
                        <c:v>1.0118E-7</c:v>
                      </c:pt>
                      <c:pt idx="438">
                        <c:v>1.0065E-7</c:v>
                      </c:pt>
                      <c:pt idx="439">
                        <c:v>1.0038E-7</c:v>
                      </c:pt>
                      <c:pt idx="440">
                        <c:v>1.0083E-7</c:v>
                      </c:pt>
                      <c:pt idx="441">
                        <c:v>1.0021E-7</c:v>
                      </c:pt>
                      <c:pt idx="442">
                        <c:v>1.0007E-7</c:v>
                      </c:pt>
                      <c:pt idx="443">
                        <c:v>9.9500999999999999E-8</c:v>
                      </c:pt>
                      <c:pt idx="444">
                        <c:v>9.8397000000000004E-8</c:v>
                      </c:pt>
                      <c:pt idx="445">
                        <c:v>9.8397000000000004E-8</c:v>
                      </c:pt>
                      <c:pt idx="446">
                        <c:v>9.9015000000000004E-8</c:v>
                      </c:pt>
                      <c:pt idx="447">
                        <c:v>9.9146999999999994E-8</c:v>
                      </c:pt>
                      <c:pt idx="448">
                        <c:v>9.8749999999999994E-8</c:v>
                      </c:pt>
                      <c:pt idx="449">
                        <c:v>9.8397000000000004E-8</c:v>
                      </c:pt>
                      <c:pt idx="450">
                        <c:v>9.7733999999999994E-8</c:v>
                      </c:pt>
                      <c:pt idx="451">
                        <c:v>9.7292999999999996E-8</c:v>
                      </c:pt>
                      <c:pt idx="452">
                        <c:v>9.7160000000000004E-8</c:v>
                      </c:pt>
                      <c:pt idx="453">
                        <c:v>9.7602000000000003E-8</c:v>
                      </c:pt>
                      <c:pt idx="454">
                        <c:v>9.6939000000000005E-8</c:v>
                      </c:pt>
                      <c:pt idx="455">
                        <c:v>9.6629999999999999E-8</c:v>
                      </c:pt>
                      <c:pt idx="456">
                        <c:v>9.6850999999999998E-8</c:v>
                      </c:pt>
                      <c:pt idx="457">
                        <c:v>9.6497999999999995E-8</c:v>
                      </c:pt>
                      <c:pt idx="458">
                        <c:v>9.5570000000000001E-8</c:v>
                      </c:pt>
                      <c:pt idx="459">
                        <c:v>9.6497999999999995E-8</c:v>
                      </c:pt>
                      <c:pt idx="460">
                        <c:v>9.5834999999999998E-8</c:v>
                      </c:pt>
                      <c:pt idx="461">
                        <c:v>9.5924000000000006E-8</c:v>
                      </c:pt>
                      <c:pt idx="462">
                        <c:v>9.5039999999999996E-8</c:v>
                      </c:pt>
                      <c:pt idx="463">
                        <c:v>9.5039999999999996E-8</c:v>
                      </c:pt>
                      <c:pt idx="464">
                        <c:v>9.5526000000000005E-8</c:v>
                      </c:pt>
                      <c:pt idx="465">
                        <c:v>9.4113000000000004E-8</c:v>
                      </c:pt>
                      <c:pt idx="466">
                        <c:v>9.4642999999999996E-8</c:v>
                      </c:pt>
                      <c:pt idx="467">
                        <c:v>9.4775E-8</c:v>
                      </c:pt>
                      <c:pt idx="468">
                        <c:v>9.4023999999999995E-8</c:v>
                      </c:pt>
                      <c:pt idx="469">
                        <c:v>9.3582999999999998E-8</c:v>
                      </c:pt>
                      <c:pt idx="470">
                        <c:v>9.3936000000000002E-8</c:v>
                      </c:pt>
                      <c:pt idx="471">
                        <c:v>9.3141E-8</c:v>
                      </c:pt>
                      <c:pt idx="472">
                        <c:v>9.376E-8</c:v>
                      </c:pt>
                      <c:pt idx="473">
                        <c:v>9.3405999999999996E-8</c:v>
                      </c:pt>
                      <c:pt idx="474">
                        <c:v>9.2744E-8</c:v>
                      </c:pt>
                      <c:pt idx="475">
                        <c:v>9.2831999999999994E-8</c:v>
                      </c:pt>
                      <c:pt idx="476">
                        <c:v>9.2345999999999999E-8</c:v>
                      </c:pt>
                      <c:pt idx="477">
                        <c:v>9.2566999999999998E-8</c:v>
                      </c:pt>
                      <c:pt idx="478">
                        <c:v>9.2081000000000002E-8</c:v>
                      </c:pt>
                      <c:pt idx="479">
                        <c:v>9.2479000000000004E-8</c:v>
                      </c:pt>
                      <c:pt idx="480">
                        <c:v>9.1594999999999994E-8</c:v>
                      </c:pt>
                      <c:pt idx="481">
                        <c:v>9.1948999999999998E-8</c:v>
                      </c:pt>
                      <c:pt idx="482">
                        <c:v>9.1419000000000006E-8</c:v>
                      </c:pt>
                      <c:pt idx="483">
                        <c:v>9.1021000000000005E-8</c:v>
                      </c:pt>
                      <c:pt idx="484">
                        <c:v>9.0845000000000004E-8</c:v>
                      </c:pt>
                      <c:pt idx="485">
                        <c:v>9.0976999999999995E-8</c:v>
                      </c:pt>
                      <c:pt idx="486">
                        <c:v>9.0358999999999995E-8</c:v>
                      </c:pt>
                      <c:pt idx="487">
                        <c:v>9.0006000000000005E-8</c:v>
                      </c:pt>
                      <c:pt idx="488">
                        <c:v>9.0137999999999996E-8</c:v>
                      </c:pt>
                      <c:pt idx="489">
                        <c:v>9.0624000000000005E-8</c:v>
                      </c:pt>
                      <c:pt idx="490">
                        <c:v>9.0403000000000006E-8</c:v>
                      </c:pt>
                      <c:pt idx="491">
                        <c:v>9.0093999999999999E-8</c:v>
                      </c:pt>
                      <c:pt idx="492">
                        <c:v>8.9563999999999994E-8</c:v>
                      </c:pt>
                      <c:pt idx="493">
                        <c:v>8.8813000000000003E-8</c:v>
                      </c:pt>
                      <c:pt idx="494">
                        <c:v>8.8724999999999995E-8</c:v>
                      </c:pt>
                      <c:pt idx="495">
                        <c:v>8.9211000000000004E-8</c:v>
                      </c:pt>
                      <c:pt idx="496">
                        <c:v>8.8813000000000003E-8</c:v>
                      </c:pt>
                      <c:pt idx="497">
                        <c:v>8.8680999999999998E-8</c:v>
                      </c:pt>
                      <c:pt idx="498">
                        <c:v>8.8637000000000002E-8</c:v>
                      </c:pt>
                      <c:pt idx="499">
                        <c:v>8.7400000000000002E-8</c:v>
                      </c:pt>
                      <c:pt idx="500">
                        <c:v>8.8548000000000006E-8</c:v>
                      </c:pt>
                      <c:pt idx="501">
                        <c:v>8.8282999999999997E-8</c:v>
                      </c:pt>
                      <c:pt idx="502">
                        <c:v>8.7929999999999994E-8</c:v>
                      </c:pt>
                      <c:pt idx="503">
                        <c:v>8.7443999999999999E-8</c:v>
                      </c:pt>
                      <c:pt idx="504">
                        <c:v>8.7046999999999999E-8</c:v>
                      </c:pt>
                      <c:pt idx="505">
                        <c:v>8.7708999999999995E-8</c:v>
                      </c:pt>
                      <c:pt idx="506">
                        <c:v>8.6825999999999999E-8</c:v>
                      </c:pt>
                      <c:pt idx="507">
                        <c:v>8.6340000000000004E-8</c:v>
                      </c:pt>
                      <c:pt idx="508">
                        <c:v>8.6561000000000003E-8</c:v>
                      </c:pt>
                      <c:pt idx="509">
                        <c:v>8.6472999999999996E-8</c:v>
                      </c:pt>
                      <c:pt idx="510">
                        <c:v>8.6958000000000003E-8</c:v>
                      </c:pt>
                      <c:pt idx="511">
                        <c:v>8.6030999999999998E-8</c:v>
                      </c:pt>
                      <c:pt idx="512">
                        <c:v>8.5677999999999995E-8</c:v>
                      </c:pt>
                      <c:pt idx="513">
                        <c:v>8.5809999999999999E-8</c:v>
                      </c:pt>
                      <c:pt idx="514">
                        <c:v>8.5545000000000003E-8</c:v>
                      </c:pt>
                      <c:pt idx="515">
                        <c:v>8.5412999999999999E-8</c:v>
                      </c:pt>
                      <c:pt idx="516">
                        <c:v>8.5632999999999997E-8</c:v>
                      </c:pt>
                      <c:pt idx="517">
                        <c:v>8.5324000000000004E-8</c:v>
                      </c:pt>
                      <c:pt idx="518">
                        <c:v>8.4927000000000003E-8</c:v>
                      </c:pt>
                      <c:pt idx="519">
                        <c:v>8.5191999999999999E-8</c:v>
                      </c:pt>
                      <c:pt idx="520">
                        <c:v>8.4750000000000001E-8</c:v>
                      </c:pt>
                      <c:pt idx="521">
                        <c:v>8.4088000000000005E-8</c:v>
                      </c:pt>
                      <c:pt idx="522">
                        <c:v>8.4440999999999995E-8</c:v>
                      </c:pt>
                      <c:pt idx="523">
                        <c:v>8.3734000000000001E-8</c:v>
                      </c:pt>
                      <c:pt idx="524">
                        <c:v>8.3514000000000003E-8</c:v>
                      </c:pt>
                      <c:pt idx="525">
                        <c:v>8.3690000000000004E-8</c:v>
                      </c:pt>
                      <c:pt idx="526">
                        <c:v>8.3380999999999997E-8</c:v>
                      </c:pt>
                      <c:pt idx="527">
                        <c:v>8.4043999999999995E-8</c:v>
                      </c:pt>
                      <c:pt idx="528">
                        <c:v>8.3645999999999993E-8</c:v>
                      </c:pt>
                      <c:pt idx="529">
                        <c:v>8.3203999999999995E-8</c:v>
                      </c:pt>
                      <c:pt idx="530">
                        <c:v>8.2806999999999995E-8</c:v>
                      </c:pt>
                      <c:pt idx="531">
                        <c:v>8.3293000000000003E-8</c:v>
                      </c:pt>
                      <c:pt idx="532">
                        <c:v>8.3424999999999994E-8</c:v>
                      </c:pt>
                      <c:pt idx="533">
                        <c:v>8.2895000000000002E-8</c:v>
                      </c:pt>
                      <c:pt idx="534">
                        <c:v>8.2585999999999996E-8</c:v>
                      </c:pt>
                      <c:pt idx="535">
                        <c:v>8.2630000000000006E-8</c:v>
                      </c:pt>
                      <c:pt idx="536">
                        <c:v>8.1967999999999997E-8</c:v>
                      </c:pt>
                      <c:pt idx="537">
                        <c:v>8.1879000000000001E-8</c:v>
                      </c:pt>
                      <c:pt idx="538">
                        <c:v>8.1614000000000005E-8</c:v>
                      </c:pt>
                      <c:pt idx="539">
                        <c:v>8.1924E-8</c:v>
                      </c:pt>
                      <c:pt idx="540">
                        <c:v>8.0730999999999997E-8</c:v>
                      </c:pt>
                      <c:pt idx="541">
                        <c:v>8.1924E-8</c:v>
                      </c:pt>
                      <c:pt idx="542">
                        <c:v>8.1217000000000005E-8</c:v>
                      </c:pt>
                      <c:pt idx="543">
                        <c:v>8.0730999999999997E-8</c:v>
                      </c:pt>
                      <c:pt idx="544">
                        <c:v>8.0554999999999996E-8</c:v>
                      </c:pt>
                      <c:pt idx="545">
                        <c:v>8.0466000000000001E-8</c:v>
                      </c:pt>
                      <c:pt idx="546">
                        <c:v>8.0687E-8</c:v>
                      </c:pt>
                      <c:pt idx="547">
                        <c:v>7.9848000000000001E-8</c:v>
                      </c:pt>
                      <c:pt idx="548">
                        <c:v>7.9980000000000005E-8</c:v>
                      </c:pt>
                      <c:pt idx="549">
                        <c:v>7.9670999999999999E-8</c:v>
                      </c:pt>
                      <c:pt idx="550">
                        <c:v>7.9140999999999994E-8</c:v>
                      </c:pt>
                      <c:pt idx="551">
                        <c:v>7.9980000000000005E-8</c:v>
                      </c:pt>
                      <c:pt idx="552">
                        <c:v>7.8965000000000006E-8</c:v>
                      </c:pt>
                      <c:pt idx="553">
                        <c:v>7.8965000000000006E-8</c:v>
                      </c:pt>
                      <c:pt idx="554">
                        <c:v>7.8832000000000001E-8</c:v>
                      </c:pt>
                      <c:pt idx="555">
                        <c:v>7.8567000000000005E-8</c:v>
                      </c:pt>
                      <c:pt idx="556">
                        <c:v>7.8832000000000001E-8</c:v>
                      </c:pt>
                      <c:pt idx="557">
                        <c:v>7.8611000000000002E-8</c:v>
                      </c:pt>
                      <c:pt idx="558">
                        <c:v>7.8125999999999994E-8</c:v>
                      </c:pt>
                      <c:pt idx="559">
                        <c:v>7.7683999999999996E-8</c:v>
                      </c:pt>
                      <c:pt idx="560">
                        <c:v>7.8346000000000006E-8</c:v>
                      </c:pt>
                      <c:pt idx="561">
                        <c:v>7.7949000000000005E-8</c:v>
                      </c:pt>
                      <c:pt idx="562">
                        <c:v>7.7551000000000004E-8</c:v>
                      </c:pt>
                      <c:pt idx="563">
                        <c:v>7.7154000000000004E-8</c:v>
                      </c:pt>
                      <c:pt idx="564">
                        <c:v>7.7285999999999995E-8</c:v>
                      </c:pt>
                      <c:pt idx="565">
                        <c:v>7.7596000000000002E-8</c:v>
                      </c:pt>
                      <c:pt idx="566">
                        <c:v>7.6491999999999994E-8</c:v>
                      </c:pt>
                      <c:pt idx="567">
                        <c:v>7.6667999999999995E-8</c:v>
                      </c:pt>
                      <c:pt idx="568">
                        <c:v>7.6491999999999994E-8</c:v>
                      </c:pt>
                      <c:pt idx="569">
                        <c:v>7.6446999999999996E-8</c:v>
                      </c:pt>
                      <c:pt idx="570">
                        <c:v>7.6359000000000002E-8</c:v>
                      </c:pt>
                      <c:pt idx="571">
                        <c:v>7.6182E-8</c:v>
                      </c:pt>
                      <c:pt idx="572">
                        <c:v>7.6138000000000003E-8</c:v>
                      </c:pt>
                      <c:pt idx="573">
                        <c:v>7.5872999999999994E-8</c:v>
                      </c:pt>
                      <c:pt idx="574">
                        <c:v>7.5872999999999994E-8</c:v>
                      </c:pt>
                      <c:pt idx="575">
                        <c:v>7.5343000000000002E-8</c:v>
                      </c:pt>
                      <c:pt idx="576">
                        <c:v>7.4857000000000007E-8</c:v>
                      </c:pt>
                      <c:pt idx="577">
                        <c:v>7.4768999999999999E-8</c:v>
                      </c:pt>
                      <c:pt idx="578">
                        <c:v>7.5167000000000001E-8</c:v>
                      </c:pt>
                      <c:pt idx="579">
                        <c:v>7.5210999999999998E-8</c:v>
                      </c:pt>
                      <c:pt idx="580">
                        <c:v>7.4768999999999999E-8</c:v>
                      </c:pt>
                      <c:pt idx="581">
                        <c:v>7.5210999999999998E-8</c:v>
                      </c:pt>
                      <c:pt idx="582">
                        <c:v>7.4151E-8</c:v>
                      </c:pt>
                      <c:pt idx="583">
                        <c:v>7.4415999999999996E-8</c:v>
                      </c:pt>
                      <c:pt idx="584">
                        <c:v>7.4283000000000004E-8</c:v>
                      </c:pt>
                      <c:pt idx="585">
                        <c:v>7.3930000000000001E-8</c:v>
                      </c:pt>
                      <c:pt idx="586">
                        <c:v>7.3665000000000005E-8</c:v>
                      </c:pt>
                      <c:pt idx="587">
                        <c:v>7.3973999999999998E-8</c:v>
                      </c:pt>
                      <c:pt idx="588">
                        <c:v>7.3488000000000003E-8</c:v>
                      </c:pt>
                      <c:pt idx="589">
                        <c:v>7.3886000000000004E-8</c:v>
                      </c:pt>
                      <c:pt idx="590">
                        <c:v>7.3665000000000005E-8</c:v>
                      </c:pt>
                      <c:pt idx="591">
                        <c:v>7.2383999999999995E-8</c:v>
                      </c:pt>
                      <c:pt idx="592">
                        <c:v>7.3312000000000002E-8</c:v>
                      </c:pt>
                      <c:pt idx="593">
                        <c:v>7.3399999999999996E-8</c:v>
                      </c:pt>
                      <c:pt idx="594">
                        <c:v>7.2649000000000004E-8</c:v>
                      </c:pt>
                      <c:pt idx="595">
                        <c:v>7.2693000000000001E-8</c:v>
                      </c:pt>
                      <c:pt idx="596">
                        <c:v>7.3223000000000007E-8</c:v>
                      </c:pt>
                      <c:pt idx="597">
                        <c:v>7.2737999999999999E-8</c:v>
                      </c:pt>
                      <c:pt idx="598">
                        <c:v>7.2560999999999997E-8</c:v>
                      </c:pt>
                      <c:pt idx="599">
                        <c:v>7.2207999999999994E-8</c:v>
                      </c:pt>
                      <c:pt idx="600">
                        <c:v>7.2339999999999998E-8</c:v>
                      </c:pt>
                      <c:pt idx="601">
                        <c:v>7.1633000000000004E-8</c:v>
                      </c:pt>
                      <c:pt idx="602">
                        <c:v>7.2473000000000003E-8</c:v>
                      </c:pt>
                      <c:pt idx="603">
                        <c:v>7.1810000000000006E-8</c:v>
                      </c:pt>
                      <c:pt idx="604">
                        <c:v>7.2517E-8</c:v>
                      </c:pt>
                      <c:pt idx="605">
                        <c:v>7.1544999999999996E-8</c:v>
                      </c:pt>
                      <c:pt idx="606">
                        <c:v>7.1986999999999995E-8</c:v>
                      </c:pt>
                      <c:pt idx="607">
                        <c:v>7.1633000000000004E-8</c:v>
                      </c:pt>
                      <c:pt idx="608">
                        <c:v>7.1898E-8</c:v>
                      </c:pt>
                      <c:pt idx="609">
                        <c:v>7.1854000000000003E-8</c:v>
                      </c:pt>
                      <c:pt idx="610">
                        <c:v>7.1147999999999996E-8</c:v>
                      </c:pt>
                      <c:pt idx="611">
                        <c:v>7.1323999999999997E-8</c:v>
                      </c:pt>
                      <c:pt idx="612">
                        <c:v>7.1368999999999995E-8</c:v>
                      </c:pt>
                      <c:pt idx="613">
                        <c:v>7.0794000000000005E-8</c:v>
                      </c:pt>
                      <c:pt idx="614">
                        <c:v>7.1147999999999996E-8</c:v>
                      </c:pt>
                      <c:pt idx="615">
                        <c:v>7.0264E-8</c:v>
                      </c:pt>
                      <c:pt idx="616">
                        <c:v>7.0705999999999998E-8</c:v>
                      </c:pt>
                      <c:pt idx="617">
                        <c:v>7.1103999999999999E-8</c:v>
                      </c:pt>
                      <c:pt idx="618">
                        <c:v>7.0131999999999996E-8</c:v>
                      </c:pt>
                      <c:pt idx="619">
                        <c:v>7.0618000000000004E-8</c:v>
                      </c:pt>
                      <c:pt idx="620">
                        <c:v>6.9999000000000004E-8</c:v>
                      </c:pt>
                      <c:pt idx="621">
                        <c:v>6.9999000000000004E-8</c:v>
                      </c:pt>
                      <c:pt idx="622">
                        <c:v>6.9954999999999993E-8</c:v>
                      </c:pt>
                      <c:pt idx="623">
                        <c:v>6.9823000000000003E-8</c:v>
                      </c:pt>
                      <c:pt idx="624">
                        <c:v>7.0044000000000002E-8</c:v>
                      </c:pt>
                      <c:pt idx="625">
                        <c:v>6.9558000000000007E-8</c:v>
                      </c:pt>
                      <c:pt idx="626">
                        <c:v>7.0397000000000005E-8</c:v>
                      </c:pt>
                      <c:pt idx="627">
                        <c:v>6.9558000000000007E-8</c:v>
                      </c:pt>
                      <c:pt idx="628">
                        <c:v>6.9823000000000003E-8</c:v>
                      </c:pt>
                      <c:pt idx="629">
                        <c:v>6.8984000000000004E-8</c:v>
                      </c:pt>
                      <c:pt idx="630">
                        <c:v>6.9204000000000002E-8</c:v>
                      </c:pt>
                      <c:pt idx="631">
                        <c:v>6.8850999999999999E-8</c:v>
                      </c:pt>
                      <c:pt idx="632">
                        <c:v>6.8099999999999994E-8</c:v>
                      </c:pt>
                      <c:pt idx="633">
                        <c:v>6.8807000000000002E-8</c:v>
                      </c:pt>
                      <c:pt idx="634">
                        <c:v>6.8410000000000002E-8</c:v>
                      </c:pt>
                      <c:pt idx="635">
                        <c:v>6.9115999999999995E-8</c:v>
                      </c:pt>
                      <c:pt idx="636">
                        <c:v>6.8145000000000006E-8</c:v>
                      </c:pt>
                      <c:pt idx="637">
                        <c:v>6.8807000000000002E-8</c:v>
                      </c:pt>
                      <c:pt idx="638">
                        <c:v>6.8099999999999994E-8</c:v>
                      </c:pt>
                      <c:pt idx="639">
                        <c:v>6.8410000000000002E-8</c:v>
                      </c:pt>
                      <c:pt idx="640">
                        <c:v>6.8542000000000006E-8</c:v>
                      </c:pt>
                      <c:pt idx="641">
                        <c:v>6.8055999999999997E-8</c:v>
                      </c:pt>
                      <c:pt idx="642">
                        <c:v>6.7305000000000006E-8</c:v>
                      </c:pt>
                      <c:pt idx="643">
                        <c:v>6.7394000000000001E-8</c:v>
                      </c:pt>
                      <c:pt idx="644">
                        <c:v>6.8099999999999994E-8</c:v>
                      </c:pt>
                      <c:pt idx="645">
                        <c:v>6.7350000000000004E-8</c:v>
                      </c:pt>
                      <c:pt idx="646">
                        <c:v>6.7658999999999997E-8</c:v>
                      </c:pt>
                      <c:pt idx="647">
                        <c:v>6.7834999999999998E-8</c:v>
                      </c:pt>
                      <c:pt idx="648">
                        <c:v>6.7084999999999995E-8</c:v>
                      </c:pt>
                      <c:pt idx="649">
                        <c:v>6.7481999999999995E-8</c:v>
                      </c:pt>
                      <c:pt idx="650">
                        <c:v>6.7039999999999997E-8</c:v>
                      </c:pt>
                      <c:pt idx="651">
                        <c:v>6.7216999999999999E-8</c:v>
                      </c:pt>
                      <c:pt idx="652">
                        <c:v>6.7084999999999995E-8</c:v>
                      </c:pt>
                      <c:pt idx="653">
                        <c:v>6.6465999999999994E-8</c:v>
                      </c:pt>
                      <c:pt idx="654">
                        <c:v>6.6555000000000003E-8</c:v>
                      </c:pt>
                      <c:pt idx="655">
                        <c:v>6.6290000000000007E-8</c:v>
                      </c:pt>
                      <c:pt idx="656">
                        <c:v>6.6068999999999994E-8</c:v>
                      </c:pt>
                      <c:pt idx="657">
                        <c:v>6.5892000000000005E-8</c:v>
                      </c:pt>
                      <c:pt idx="658">
                        <c:v>6.6555000000000003E-8</c:v>
                      </c:pt>
                      <c:pt idx="659">
                        <c:v>6.5716000000000004E-8</c:v>
                      </c:pt>
                      <c:pt idx="660">
                        <c:v>6.5981E-8</c:v>
                      </c:pt>
                      <c:pt idx="661">
                        <c:v>6.6378000000000001E-8</c:v>
                      </c:pt>
                      <c:pt idx="662">
                        <c:v>6.5405999999999997E-8</c:v>
                      </c:pt>
                      <c:pt idx="663">
                        <c:v>6.5495000000000005E-8</c:v>
                      </c:pt>
                      <c:pt idx="664">
                        <c:v>6.5981E-8</c:v>
                      </c:pt>
                      <c:pt idx="665">
                        <c:v>6.5981E-8</c:v>
                      </c:pt>
                      <c:pt idx="666">
                        <c:v>6.5892000000000005E-8</c:v>
                      </c:pt>
                      <c:pt idx="667">
                        <c:v>6.5450999999999995E-8</c:v>
                      </c:pt>
                      <c:pt idx="668">
                        <c:v>6.4744000000000001E-8</c:v>
                      </c:pt>
                      <c:pt idx="669">
                        <c:v>6.5405999999999997E-8</c:v>
                      </c:pt>
                      <c:pt idx="670">
                        <c:v>6.5008999999999997E-8</c:v>
                      </c:pt>
                      <c:pt idx="671">
                        <c:v>6.5052999999999994E-8</c:v>
                      </c:pt>
                      <c:pt idx="672">
                        <c:v>6.5716000000000004E-8</c:v>
                      </c:pt>
                      <c:pt idx="673">
                        <c:v>6.4390999999999997E-8</c:v>
                      </c:pt>
                      <c:pt idx="674">
                        <c:v>6.4876000000000005E-8</c:v>
                      </c:pt>
                      <c:pt idx="675">
                        <c:v>6.4082000000000004E-8</c:v>
                      </c:pt>
                      <c:pt idx="676">
                        <c:v>6.4082000000000004E-8</c:v>
                      </c:pt>
                      <c:pt idx="677">
                        <c:v>6.4744000000000001E-8</c:v>
                      </c:pt>
                      <c:pt idx="678">
                        <c:v>6.4126000000000001E-8</c:v>
                      </c:pt>
                      <c:pt idx="679">
                        <c:v>6.4169999999999998E-8</c:v>
                      </c:pt>
                      <c:pt idx="680">
                        <c:v>6.4213999999999995E-8</c:v>
                      </c:pt>
                      <c:pt idx="681">
                        <c:v>6.3684000000000003E-8</c:v>
                      </c:pt>
                      <c:pt idx="682">
                        <c:v>6.4169999999999998E-8</c:v>
                      </c:pt>
                      <c:pt idx="683">
                        <c:v>6.3728E-8</c:v>
                      </c:pt>
                      <c:pt idx="684">
                        <c:v>6.3551999999999999E-8</c:v>
                      </c:pt>
                      <c:pt idx="685">
                        <c:v>6.4258000000000005E-8</c:v>
                      </c:pt>
                      <c:pt idx="686">
                        <c:v>6.3861000000000005E-8</c:v>
                      </c:pt>
                      <c:pt idx="687">
                        <c:v>6.3861000000000005E-8</c:v>
                      </c:pt>
                      <c:pt idx="688">
                        <c:v>6.3507000000000001E-8</c:v>
                      </c:pt>
                      <c:pt idx="689">
                        <c:v>6.2447000000000003E-8</c:v>
                      </c:pt>
                      <c:pt idx="690">
                        <c:v>6.2800999999999994E-8</c:v>
                      </c:pt>
                      <c:pt idx="691">
                        <c:v>6.2711999999999999E-8</c:v>
                      </c:pt>
                      <c:pt idx="692">
                        <c:v>6.2976999999999995E-8</c:v>
                      </c:pt>
                      <c:pt idx="693">
                        <c:v>6.2492000000000001E-8</c:v>
                      </c:pt>
                      <c:pt idx="694">
                        <c:v>6.1784999999999994E-8</c:v>
                      </c:pt>
                      <c:pt idx="695">
                        <c:v>6.2137999999999997E-8</c:v>
                      </c:pt>
                      <c:pt idx="696">
                        <c:v>6.2403000000000006E-8</c:v>
                      </c:pt>
                      <c:pt idx="697">
                        <c:v>6.2137999999999997E-8</c:v>
                      </c:pt>
                      <c:pt idx="698">
                        <c:v>6.1961999999999996E-8</c:v>
                      </c:pt>
                      <c:pt idx="699">
                        <c:v>6.1961999999999996E-8</c:v>
                      </c:pt>
                      <c:pt idx="700">
                        <c:v>6.2668000000000002E-8</c:v>
                      </c:pt>
                      <c:pt idx="701">
                        <c:v>6.1653000000000003E-8</c:v>
                      </c:pt>
                      <c:pt idx="702">
                        <c:v>6.2447000000000003E-8</c:v>
                      </c:pt>
                      <c:pt idx="703">
                        <c:v>6.2227000000000005E-8</c:v>
                      </c:pt>
                      <c:pt idx="704">
                        <c:v>6.2711999999999999E-8</c:v>
                      </c:pt>
                      <c:pt idx="705">
                        <c:v>6.1563999999999995E-8</c:v>
                      </c:pt>
                      <c:pt idx="706">
                        <c:v>6.1916999999999998E-8</c:v>
                      </c:pt>
                      <c:pt idx="707">
                        <c:v>6.2358999999999996E-8</c:v>
                      </c:pt>
                      <c:pt idx="708">
                        <c:v>6.1342999999999995E-8</c:v>
                      </c:pt>
                      <c:pt idx="709">
                        <c:v>6.1916999999999998E-8</c:v>
                      </c:pt>
                      <c:pt idx="710">
                        <c:v>6.1034000000000002E-8</c:v>
                      </c:pt>
                      <c:pt idx="711">
                        <c:v>6.0769000000000006E-8</c:v>
                      </c:pt>
                      <c:pt idx="712">
                        <c:v>6.0901999999999998E-8</c:v>
                      </c:pt>
                      <c:pt idx="713">
                        <c:v>6.1476000000000001E-8</c:v>
                      </c:pt>
                      <c:pt idx="714">
                        <c:v>6.1077999999999999E-8</c:v>
                      </c:pt>
                      <c:pt idx="715">
                        <c:v>6.1563999999999995E-8</c:v>
                      </c:pt>
                      <c:pt idx="716">
                        <c:v>6.0813000000000003E-8</c:v>
                      </c:pt>
                      <c:pt idx="717">
                        <c:v>6.1077999999999999E-8</c:v>
                      </c:pt>
                      <c:pt idx="718">
                        <c:v>6.1519999999999998E-8</c:v>
                      </c:pt>
                      <c:pt idx="719">
                        <c:v>6.0901999999999998E-8</c:v>
                      </c:pt>
                      <c:pt idx="720">
                        <c:v>6.1519999999999998E-8</c:v>
                      </c:pt>
                      <c:pt idx="721">
                        <c:v>6.0945999999999995E-8</c:v>
                      </c:pt>
                      <c:pt idx="722">
                        <c:v>6.1211000000000005E-8</c:v>
                      </c:pt>
                      <c:pt idx="723">
                        <c:v>6.1255000000000002E-8</c:v>
                      </c:pt>
                      <c:pt idx="724">
                        <c:v>6.0503999999999997E-8</c:v>
                      </c:pt>
                      <c:pt idx="725">
                        <c:v>6.0503999999999997E-8</c:v>
                      </c:pt>
                      <c:pt idx="726">
                        <c:v>6.0195000000000004E-8</c:v>
                      </c:pt>
                      <c:pt idx="727">
                        <c:v>6.0150999999999994E-8</c:v>
                      </c:pt>
                      <c:pt idx="728">
                        <c:v>6.1077999999999999E-8</c:v>
                      </c:pt>
                      <c:pt idx="729">
                        <c:v>6.0372000000000006E-8</c:v>
                      </c:pt>
                      <c:pt idx="730">
                        <c:v>5.9798000000000004E-8</c:v>
                      </c:pt>
                      <c:pt idx="731">
                        <c:v>5.9885999999999998E-8</c:v>
                      </c:pt>
                      <c:pt idx="732">
                        <c:v>5.9708999999999996E-8</c:v>
                      </c:pt>
                      <c:pt idx="733">
                        <c:v>5.9842000000000001E-8</c:v>
                      </c:pt>
                      <c:pt idx="734">
                        <c:v>6.0106999999999997E-8</c:v>
                      </c:pt>
                      <c:pt idx="735">
                        <c:v>6.0372000000000006E-8</c:v>
                      </c:pt>
                      <c:pt idx="736">
                        <c:v>6.0239000000000001E-8</c:v>
                      </c:pt>
                      <c:pt idx="737">
                        <c:v>5.9267999999999998E-8</c:v>
                      </c:pt>
                      <c:pt idx="738">
                        <c:v>5.9355999999999999E-8</c:v>
                      </c:pt>
                      <c:pt idx="739">
                        <c:v>5.9091000000000003E-8</c:v>
                      </c:pt>
                      <c:pt idx="740">
                        <c:v>5.9798000000000004E-8</c:v>
                      </c:pt>
                      <c:pt idx="741">
                        <c:v>5.8869999999999997E-8</c:v>
                      </c:pt>
                      <c:pt idx="742">
                        <c:v>5.9135E-8</c:v>
                      </c:pt>
                      <c:pt idx="743">
                        <c:v>5.9621000000000002E-8</c:v>
                      </c:pt>
                      <c:pt idx="744">
                        <c:v>5.9708999999999996E-8</c:v>
                      </c:pt>
                      <c:pt idx="745">
                        <c:v>5.9312000000000002E-8</c:v>
                      </c:pt>
                      <c:pt idx="746">
                        <c:v>5.9488000000000003E-8</c:v>
                      </c:pt>
                      <c:pt idx="747">
                        <c:v>5.8782000000000003E-8</c:v>
                      </c:pt>
                      <c:pt idx="748">
                        <c:v>5.8958999999999999E-8</c:v>
                      </c:pt>
                      <c:pt idx="749">
                        <c:v>5.9091000000000003E-8</c:v>
                      </c:pt>
                      <c:pt idx="750">
                        <c:v>5.9267999999999998E-8</c:v>
                      </c:pt>
                      <c:pt idx="751">
                        <c:v>5.8030999999999999E-8</c:v>
                      </c:pt>
                      <c:pt idx="752">
                        <c:v>5.8738E-8</c:v>
                      </c:pt>
                      <c:pt idx="753">
                        <c:v>5.8782000000000003E-8</c:v>
                      </c:pt>
                      <c:pt idx="754">
                        <c:v>5.8384000000000002E-8</c:v>
                      </c:pt>
                      <c:pt idx="755">
                        <c:v>5.8251999999999998E-8</c:v>
                      </c:pt>
                      <c:pt idx="756">
                        <c:v>5.8030999999999999E-8</c:v>
                      </c:pt>
                      <c:pt idx="757">
                        <c:v>5.8472999999999997E-8</c:v>
                      </c:pt>
                      <c:pt idx="758">
                        <c:v>5.7721999999999999E-8</c:v>
                      </c:pt>
                      <c:pt idx="759">
                        <c:v>5.8384000000000002E-8</c:v>
                      </c:pt>
                      <c:pt idx="760">
                        <c:v>5.8472999999999997E-8</c:v>
                      </c:pt>
                      <c:pt idx="761">
                        <c:v>5.7854000000000003E-8</c:v>
                      </c:pt>
                      <c:pt idx="762">
                        <c:v>5.8339999999999998E-8</c:v>
                      </c:pt>
                      <c:pt idx="763">
                        <c:v>5.7457000000000003E-8</c:v>
                      </c:pt>
                      <c:pt idx="764">
                        <c:v>5.7854000000000003E-8</c:v>
                      </c:pt>
                      <c:pt idx="765">
                        <c:v>5.781E-8</c:v>
                      </c:pt>
                      <c:pt idx="766">
                        <c:v>5.8118999999999999E-8</c:v>
                      </c:pt>
                      <c:pt idx="767">
                        <c:v>5.7899000000000001E-8</c:v>
                      </c:pt>
                      <c:pt idx="768">
                        <c:v>5.7589E-8</c:v>
                      </c:pt>
                      <c:pt idx="769">
                        <c:v>5.7721999999999999E-8</c:v>
                      </c:pt>
                      <c:pt idx="770">
                        <c:v>5.7501E-8</c:v>
                      </c:pt>
                      <c:pt idx="771">
                        <c:v>5.7323999999999998E-8</c:v>
                      </c:pt>
                      <c:pt idx="772">
                        <c:v>5.6793999999999999E-8</c:v>
                      </c:pt>
                      <c:pt idx="773">
                        <c:v>5.6838999999999997E-8</c:v>
                      </c:pt>
                      <c:pt idx="774">
                        <c:v>5.7323999999999998E-8</c:v>
                      </c:pt>
                      <c:pt idx="775">
                        <c:v>5.7899000000000001E-8</c:v>
                      </c:pt>
                      <c:pt idx="776">
                        <c:v>5.6705999999999998E-8</c:v>
                      </c:pt>
                      <c:pt idx="777">
                        <c:v>5.6883000000000001E-8</c:v>
                      </c:pt>
                      <c:pt idx="778">
                        <c:v>5.6308999999999998E-8</c:v>
                      </c:pt>
                      <c:pt idx="779">
                        <c:v>5.6705999999999998E-8</c:v>
                      </c:pt>
                      <c:pt idx="780">
                        <c:v>5.6971000000000001E-8</c:v>
                      </c:pt>
                      <c:pt idx="781">
                        <c:v>5.6308999999999998E-8</c:v>
                      </c:pt>
                      <c:pt idx="782">
                        <c:v>5.7501E-8</c:v>
                      </c:pt>
                      <c:pt idx="783">
                        <c:v>5.6132000000000003E-8</c:v>
                      </c:pt>
                      <c:pt idx="784">
                        <c:v>5.6441000000000002E-8</c:v>
                      </c:pt>
                      <c:pt idx="785">
                        <c:v>5.6441000000000002E-8</c:v>
                      </c:pt>
                      <c:pt idx="786">
                        <c:v>5.6308999999999998E-8</c:v>
                      </c:pt>
                      <c:pt idx="787">
                        <c:v>5.5601999999999997E-8</c:v>
                      </c:pt>
                      <c:pt idx="788">
                        <c:v>5.6176E-8</c:v>
                      </c:pt>
                      <c:pt idx="789">
                        <c:v>5.6574000000000001E-8</c:v>
                      </c:pt>
                      <c:pt idx="790">
                        <c:v>5.5955E-8</c:v>
                      </c:pt>
                      <c:pt idx="791">
                        <c:v>5.6441000000000002E-8</c:v>
                      </c:pt>
                      <c:pt idx="792">
                        <c:v>5.5735000000000002E-8</c:v>
                      </c:pt>
                      <c:pt idx="793">
                        <c:v>5.6087999999999999E-8</c:v>
                      </c:pt>
                      <c:pt idx="794">
                        <c:v>5.4940000000000001E-8</c:v>
                      </c:pt>
                      <c:pt idx="795">
                        <c:v>5.5159999999999999E-8</c:v>
                      </c:pt>
                      <c:pt idx="796">
                        <c:v>5.5116000000000002E-8</c:v>
                      </c:pt>
                      <c:pt idx="797">
                        <c:v>5.5910999999999997E-8</c:v>
                      </c:pt>
                      <c:pt idx="798">
                        <c:v>5.5204999999999997E-8</c:v>
                      </c:pt>
                      <c:pt idx="799">
                        <c:v>5.4762999999999999E-8</c:v>
                      </c:pt>
                      <c:pt idx="800">
                        <c:v>5.5249000000000001E-8</c:v>
                      </c:pt>
                      <c:pt idx="801">
                        <c:v>5.5116000000000002E-8</c:v>
                      </c:pt>
                      <c:pt idx="802">
                        <c:v>5.4895000000000003E-8</c:v>
                      </c:pt>
                      <c:pt idx="803">
                        <c:v>5.5646000000000001E-8</c:v>
                      </c:pt>
                      <c:pt idx="804">
                        <c:v>5.5249000000000001E-8</c:v>
                      </c:pt>
                      <c:pt idx="805">
                        <c:v>5.4674999999999998E-8</c:v>
                      </c:pt>
                      <c:pt idx="806">
                        <c:v>5.4762999999999999E-8</c:v>
                      </c:pt>
                      <c:pt idx="807">
                        <c:v>5.4895000000000003E-8</c:v>
                      </c:pt>
                      <c:pt idx="808">
                        <c:v>5.4850999999999999E-8</c:v>
                      </c:pt>
                      <c:pt idx="809">
                        <c:v>5.4719000000000002E-8</c:v>
                      </c:pt>
                      <c:pt idx="810">
                        <c:v>5.4586000000000003E-8</c:v>
                      </c:pt>
                      <c:pt idx="811">
                        <c:v>5.4850999999999999E-8</c:v>
                      </c:pt>
                      <c:pt idx="812">
                        <c:v>5.4719000000000002E-8</c:v>
                      </c:pt>
                      <c:pt idx="813">
                        <c:v>5.4762999999999999E-8</c:v>
                      </c:pt>
                      <c:pt idx="814">
                        <c:v>5.4101000000000002E-8</c:v>
                      </c:pt>
                      <c:pt idx="815">
                        <c:v>5.3615000000000001E-8</c:v>
                      </c:pt>
                      <c:pt idx="816">
                        <c:v>5.3967999999999997E-8</c:v>
                      </c:pt>
                      <c:pt idx="817">
                        <c:v>5.4144999999999999E-8</c:v>
                      </c:pt>
                      <c:pt idx="818">
                        <c:v>5.3836E-8</c:v>
                      </c:pt>
                      <c:pt idx="819">
                        <c:v>5.3967999999999997E-8</c:v>
                      </c:pt>
                      <c:pt idx="820">
                        <c:v>5.3924E-8</c:v>
                      </c:pt>
                      <c:pt idx="821">
                        <c:v>5.3394000000000002E-8</c:v>
                      </c:pt>
                      <c:pt idx="822">
                        <c:v>5.3615000000000001E-8</c:v>
                      </c:pt>
                      <c:pt idx="823">
                        <c:v>5.3349999999999998E-8</c:v>
                      </c:pt>
                      <c:pt idx="824">
                        <c:v>5.3437999999999998E-8</c:v>
                      </c:pt>
                      <c:pt idx="825">
                        <c:v>5.3306000000000001E-8</c:v>
                      </c:pt>
                      <c:pt idx="826">
                        <c:v>5.4055999999999998E-8</c:v>
                      </c:pt>
                      <c:pt idx="827">
                        <c:v>5.3261000000000003E-8</c:v>
                      </c:pt>
                      <c:pt idx="828">
                        <c:v>5.3394000000000002E-8</c:v>
                      </c:pt>
                      <c:pt idx="829">
                        <c:v>5.3615000000000001E-8</c:v>
                      </c:pt>
                      <c:pt idx="830">
                        <c:v>5.3967999999999997E-8</c:v>
                      </c:pt>
                      <c:pt idx="831">
                        <c:v>5.3040999999999998E-8</c:v>
                      </c:pt>
                      <c:pt idx="832">
                        <c:v>5.3615000000000001E-8</c:v>
                      </c:pt>
                      <c:pt idx="833">
                        <c:v>5.3570999999999997E-8</c:v>
                      </c:pt>
                      <c:pt idx="834">
                        <c:v>5.3216999999999999E-8</c:v>
                      </c:pt>
                      <c:pt idx="835">
                        <c:v>5.2421999999999998E-8</c:v>
                      </c:pt>
                      <c:pt idx="836">
                        <c:v>5.3040999999999998E-8</c:v>
                      </c:pt>
                      <c:pt idx="837">
                        <c:v>5.2599E-8</c:v>
                      </c:pt>
                      <c:pt idx="838">
                        <c:v>5.3437999999999998E-8</c:v>
                      </c:pt>
                      <c:pt idx="839">
                        <c:v>5.2687000000000001E-8</c:v>
                      </c:pt>
                      <c:pt idx="840">
                        <c:v>5.3261000000000003E-8</c:v>
                      </c:pt>
                      <c:pt idx="841">
                        <c:v>5.2378000000000001E-8</c:v>
                      </c:pt>
                      <c:pt idx="842">
                        <c:v>5.3658999999999998E-8</c:v>
                      </c:pt>
                      <c:pt idx="843">
                        <c:v>5.2776000000000002E-8</c:v>
                      </c:pt>
                      <c:pt idx="844">
                        <c:v>5.2776000000000002E-8</c:v>
                      </c:pt>
                      <c:pt idx="845">
                        <c:v>5.229E-8</c:v>
                      </c:pt>
                      <c:pt idx="846">
                        <c:v>5.1936999999999997E-8</c:v>
                      </c:pt>
                      <c:pt idx="847">
                        <c:v>5.2069000000000001E-8</c:v>
                      </c:pt>
                      <c:pt idx="848">
                        <c:v>5.2024999999999998E-8</c:v>
                      </c:pt>
                      <c:pt idx="849">
                        <c:v>5.1803999999999999E-8</c:v>
                      </c:pt>
                      <c:pt idx="850">
                        <c:v>5.1803999999999999E-8</c:v>
                      </c:pt>
                      <c:pt idx="851">
                        <c:v>5.1891999999999999E-8</c:v>
                      </c:pt>
                      <c:pt idx="852">
                        <c:v>5.2333999999999997E-8</c:v>
                      </c:pt>
                      <c:pt idx="853">
                        <c:v>5.2069000000000001E-8</c:v>
                      </c:pt>
                      <c:pt idx="854">
                        <c:v>5.1672000000000001E-8</c:v>
                      </c:pt>
                      <c:pt idx="855">
                        <c:v>5.1672000000000001E-8</c:v>
                      </c:pt>
                      <c:pt idx="856">
                        <c:v>5.1494999999999999E-8</c:v>
                      </c:pt>
                      <c:pt idx="857">
                        <c:v>5.1760000000000002E-8</c:v>
                      </c:pt>
                      <c:pt idx="858">
                        <c:v>5.1803999999999999E-8</c:v>
                      </c:pt>
                      <c:pt idx="859">
                        <c:v>5.1715999999999998E-8</c:v>
                      </c:pt>
                      <c:pt idx="860">
                        <c:v>5.1362E-8</c:v>
                      </c:pt>
                      <c:pt idx="861">
                        <c:v>5.1451000000000002E-8</c:v>
                      </c:pt>
                      <c:pt idx="862">
                        <c:v>5.1185999999999999E-8</c:v>
                      </c:pt>
                      <c:pt idx="863">
                        <c:v>5.1317999999999997E-8</c:v>
                      </c:pt>
                      <c:pt idx="864">
                        <c:v>5.1096999999999998E-8</c:v>
                      </c:pt>
                      <c:pt idx="865">
                        <c:v>5.1096999999999998E-8</c:v>
                      </c:pt>
                      <c:pt idx="866">
                        <c:v>5.0921000000000003E-8</c:v>
                      </c:pt>
                      <c:pt idx="867">
                        <c:v>5.0921000000000003E-8</c:v>
                      </c:pt>
                      <c:pt idx="868">
                        <c:v>5.1362E-8</c:v>
                      </c:pt>
                      <c:pt idx="869">
                        <c:v>5.1274E-8</c:v>
                      </c:pt>
                      <c:pt idx="870">
                        <c:v>5.0390999999999998E-8</c:v>
                      </c:pt>
                      <c:pt idx="871">
                        <c:v>5.0699999999999997E-8</c:v>
                      </c:pt>
                      <c:pt idx="872">
                        <c:v>5.1230000000000003E-8</c:v>
                      </c:pt>
                      <c:pt idx="873">
                        <c:v>5.1096999999999998E-8</c:v>
                      </c:pt>
                      <c:pt idx="874">
                        <c:v>5.0347000000000001E-8</c:v>
                      </c:pt>
                      <c:pt idx="875">
                        <c:v>5.0611999999999997E-8</c:v>
                      </c:pt>
                      <c:pt idx="876">
                        <c:v>5.0921000000000003E-8</c:v>
                      </c:pt>
                      <c:pt idx="877">
                        <c:v>5.0787999999999998E-8</c:v>
                      </c:pt>
                      <c:pt idx="878">
                        <c:v>5.0390999999999998E-8</c:v>
                      </c:pt>
                      <c:pt idx="879">
                        <c:v>5.0699999999999997E-8</c:v>
                      </c:pt>
                      <c:pt idx="880">
                        <c:v>5.0832000000000001E-8</c:v>
                      </c:pt>
                      <c:pt idx="881">
                        <c:v>5.0390999999999998E-8</c:v>
                      </c:pt>
                      <c:pt idx="882">
                        <c:v>5.0169999999999999E-8</c:v>
                      </c:pt>
                      <c:pt idx="883">
                        <c:v>5.1008999999999997E-8</c:v>
                      </c:pt>
                      <c:pt idx="884">
                        <c:v>4.9817000000000002E-8</c:v>
                      </c:pt>
                      <c:pt idx="885">
                        <c:v>4.9993000000000003E-8</c:v>
                      </c:pt>
                      <c:pt idx="886">
                        <c:v>4.9948999999999999E-8</c:v>
                      </c:pt>
                      <c:pt idx="887">
                        <c:v>5.0017999999999998E-8</c:v>
                      </c:pt>
                      <c:pt idx="888">
                        <c:v>4.9871999999999998E-8</c:v>
                      </c:pt>
                      <c:pt idx="889">
                        <c:v>4.9853999999999998E-8</c:v>
                      </c:pt>
                      <c:pt idx="890">
                        <c:v>4.9755999999999999E-8</c:v>
                      </c:pt>
                      <c:pt idx="891">
                        <c:v>4.9699000000000001E-8</c:v>
                      </c:pt>
                      <c:pt idx="892">
                        <c:v>4.9694000000000001E-8</c:v>
                      </c:pt>
                      <c:pt idx="893">
                        <c:v>4.9601000000000002E-8</c:v>
                      </c:pt>
                      <c:pt idx="894">
                        <c:v>4.9561999999999997E-8</c:v>
                      </c:pt>
                      <c:pt idx="895">
                        <c:v>4.9460000000000001E-8</c:v>
                      </c:pt>
                      <c:pt idx="896">
                        <c:v>4.9442E-8</c:v>
                      </c:pt>
                      <c:pt idx="897">
                        <c:v>4.9327000000000002E-8</c:v>
                      </c:pt>
                      <c:pt idx="898">
                        <c:v>4.9322000000000003E-8</c:v>
                      </c:pt>
                      <c:pt idx="899">
                        <c:v>4.9246999999999998E-8</c:v>
                      </c:pt>
                      <c:pt idx="900">
                        <c:v>4.9224999999999999E-8</c:v>
                      </c:pt>
                      <c:pt idx="901">
                        <c:v>4.9141000000000003E-8</c:v>
                      </c:pt>
                      <c:pt idx="902">
                        <c:v>4.9123000000000003E-8</c:v>
                      </c:pt>
                      <c:pt idx="903">
                        <c:v>4.9047999999999997E-8</c:v>
                      </c:pt>
                      <c:pt idx="904">
                        <c:v>4.8977000000000002E-8</c:v>
                      </c:pt>
                      <c:pt idx="905">
                        <c:v>4.8936999999999997E-8</c:v>
                      </c:pt>
                      <c:pt idx="906">
                        <c:v>4.8839999999999999E-8</c:v>
                      </c:pt>
                      <c:pt idx="907">
                        <c:v>4.8786999999999999E-8</c:v>
                      </c:pt>
                      <c:pt idx="908">
                        <c:v>4.8763999999999999E-8</c:v>
                      </c:pt>
                      <c:pt idx="909">
                        <c:v>4.8662999999999997E-8</c:v>
                      </c:pt>
                      <c:pt idx="910">
                        <c:v>4.8617999999999999E-8</c:v>
                      </c:pt>
                      <c:pt idx="911">
                        <c:v>4.8556000000000001E-8</c:v>
                      </c:pt>
                      <c:pt idx="912">
                        <c:v>4.8524999999999999E-8</c:v>
                      </c:pt>
                      <c:pt idx="913">
                        <c:v>4.8453999999999998E-8</c:v>
                      </c:pt>
                      <c:pt idx="914">
                        <c:v>4.8446000000000002E-8</c:v>
                      </c:pt>
                      <c:pt idx="915">
                        <c:v>4.8322000000000001E-8</c:v>
                      </c:pt>
                      <c:pt idx="916">
                        <c:v>4.8264000000000001E-8</c:v>
                      </c:pt>
                      <c:pt idx="917">
                        <c:v>4.8282000000000002E-8</c:v>
                      </c:pt>
                      <c:pt idx="918">
                        <c:v>4.8171000000000002E-8</c:v>
                      </c:pt>
                      <c:pt idx="919">
                        <c:v>4.8143999999999998E-8</c:v>
                      </c:pt>
                      <c:pt idx="920">
                        <c:v>4.8050999999999998E-8</c:v>
                      </c:pt>
                      <c:pt idx="921">
                        <c:v>4.7989E-8</c:v>
                      </c:pt>
                      <c:pt idx="922">
                        <c:v>4.7949000000000001E-8</c:v>
                      </c:pt>
                      <c:pt idx="923">
                        <c:v>4.7892000000000003E-8</c:v>
                      </c:pt>
                      <c:pt idx="924">
                        <c:v>4.7839000000000002E-8</c:v>
                      </c:pt>
                      <c:pt idx="925">
                        <c:v>4.7793999999999998E-8</c:v>
                      </c:pt>
                      <c:pt idx="926">
                        <c:v>4.7755E-8</c:v>
                      </c:pt>
                      <c:pt idx="927">
                        <c:v>4.7665999999999998E-8</c:v>
                      </c:pt>
                      <c:pt idx="928">
                        <c:v>4.7622000000000001E-8</c:v>
                      </c:pt>
                      <c:pt idx="929">
                        <c:v>4.7572999999999999E-8</c:v>
                      </c:pt>
                      <c:pt idx="930">
                        <c:v>4.7461999999999998E-8</c:v>
                      </c:pt>
                      <c:pt idx="931">
                        <c:v>4.7476000000000001E-8</c:v>
                      </c:pt>
                      <c:pt idx="932">
                        <c:v>4.7431000000000003E-8</c:v>
                      </c:pt>
                      <c:pt idx="933">
                        <c:v>4.7351999999999999E-8</c:v>
                      </c:pt>
                      <c:pt idx="934">
                        <c:v>4.7275999999999999E-8</c:v>
                      </c:pt>
                      <c:pt idx="935">
                        <c:v>4.7174000000000003E-8</c:v>
                      </c:pt>
                      <c:pt idx="936">
                        <c:v>4.7157000000000003E-8</c:v>
                      </c:pt>
                      <c:pt idx="937">
                        <c:v>4.7121000000000002E-8</c:v>
                      </c:pt>
                      <c:pt idx="938">
                        <c:v>4.7041999999999999E-8</c:v>
                      </c:pt>
                      <c:pt idx="939">
                        <c:v>4.7005999999999998E-8</c:v>
                      </c:pt>
                      <c:pt idx="940">
                        <c:v>4.6993000000000003E-8</c:v>
                      </c:pt>
                      <c:pt idx="941">
                        <c:v>4.6909E-8</c:v>
                      </c:pt>
                      <c:pt idx="942">
                        <c:v>4.6837999999999999E-8</c:v>
                      </c:pt>
                      <c:pt idx="943">
                        <c:v>4.6837999999999999E-8</c:v>
                      </c:pt>
                      <c:pt idx="944">
                        <c:v>4.6713999999999997E-8</c:v>
                      </c:pt>
                      <c:pt idx="945">
                        <c:v>4.6660999999999997E-8</c:v>
                      </c:pt>
                      <c:pt idx="946">
                        <c:v>4.6630000000000001E-8</c:v>
                      </c:pt>
                      <c:pt idx="947">
                        <c:v>4.6608000000000003E-8</c:v>
                      </c:pt>
                      <c:pt idx="948">
                        <c:v>4.6541E-8</c:v>
                      </c:pt>
                      <c:pt idx="949">
                        <c:v>4.6484000000000001E-8</c:v>
                      </c:pt>
                      <c:pt idx="950">
                        <c:v>4.6448E-8</c:v>
                      </c:pt>
                      <c:pt idx="951">
                        <c:v>4.6376999999999999E-8</c:v>
                      </c:pt>
                      <c:pt idx="952">
                        <c:v>4.6351000000000003E-8</c:v>
                      </c:pt>
                      <c:pt idx="953">
                        <c:v>4.6305999999999998E-8</c:v>
                      </c:pt>
                      <c:pt idx="954">
                        <c:v>4.6191E-8</c:v>
                      </c:pt>
                      <c:pt idx="955">
                        <c:v>4.6191E-8</c:v>
                      </c:pt>
                      <c:pt idx="956">
                        <c:v>4.6119999999999999E-8</c:v>
                      </c:pt>
                      <c:pt idx="957">
                        <c:v>4.6036000000000003E-8</c:v>
                      </c:pt>
                      <c:pt idx="958">
                        <c:v>4.5988000000000001E-8</c:v>
                      </c:pt>
                      <c:pt idx="959">
                        <c:v>4.5917E-8</c:v>
                      </c:pt>
                      <c:pt idx="960">
                        <c:v>4.5899E-8</c:v>
                      </c:pt>
                      <c:pt idx="961">
                        <c:v>4.5837000000000002E-8</c:v>
                      </c:pt>
                      <c:pt idx="962">
                        <c:v>4.5752999999999999E-8</c:v>
                      </c:pt>
                      <c:pt idx="963">
                        <c:v>4.5734999999999999E-8</c:v>
                      </c:pt>
                      <c:pt idx="964">
                        <c:v>4.5651000000000003E-8</c:v>
                      </c:pt>
                      <c:pt idx="965">
                        <c:v>4.5655000000000001E-8</c:v>
                      </c:pt>
                      <c:pt idx="966">
                        <c:v>4.5553999999999999E-8</c:v>
                      </c:pt>
                      <c:pt idx="967">
                        <c:v>4.5499999999999997E-8</c:v>
                      </c:pt>
                      <c:pt idx="968">
                        <c:v>4.5447000000000003E-8</c:v>
                      </c:pt>
                      <c:pt idx="969">
                        <c:v>4.5438E-8</c:v>
                      </c:pt>
                      <c:pt idx="970">
                        <c:v>4.5341000000000002E-8</c:v>
                      </c:pt>
                      <c:pt idx="971">
                        <c:v>4.5313999999999998E-8</c:v>
                      </c:pt>
                      <c:pt idx="972">
                        <c:v>4.5278999999999998E-8</c:v>
                      </c:pt>
                      <c:pt idx="973">
                        <c:v>4.5190000000000003E-8</c:v>
                      </c:pt>
                      <c:pt idx="974">
                        <c:v>4.5124000000000001E-8</c:v>
                      </c:pt>
                      <c:pt idx="975">
                        <c:v>4.5145999999999999E-8</c:v>
                      </c:pt>
                      <c:pt idx="976">
                        <c:v>4.5057999999999999E-8</c:v>
                      </c:pt>
                      <c:pt idx="977">
                        <c:v>4.4991000000000002E-8</c:v>
                      </c:pt>
                      <c:pt idx="978">
                        <c:v>4.4920000000000001E-8</c:v>
                      </c:pt>
                      <c:pt idx="979">
                        <c:v>4.4875999999999998E-8</c:v>
                      </c:pt>
                      <c:pt idx="980">
                        <c:v>4.4872E-8</c:v>
                      </c:pt>
                      <c:pt idx="981">
                        <c:v>4.4814E-8</c:v>
                      </c:pt>
                      <c:pt idx="982">
                        <c:v>4.4734000000000002E-8</c:v>
                      </c:pt>
                      <c:pt idx="983">
                        <c:v>4.4703E-8</c:v>
                      </c:pt>
                      <c:pt idx="984">
                        <c:v>4.4649999999999999E-8</c:v>
                      </c:pt>
                      <c:pt idx="985">
                        <c:v>4.4636999999999998E-8</c:v>
                      </c:pt>
                      <c:pt idx="986">
                        <c:v>4.4588000000000002E-8</c:v>
                      </c:pt>
                      <c:pt idx="987">
                        <c:v>4.4522E-8</c:v>
                      </c:pt>
                      <c:pt idx="988">
                        <c:v>4.4472999999999997E-8</c:v>
                      </c:pt>
                      <c:pt idx="989">
                        <c:v>4.4361999999999997E-8</c:v>
                      </c:pt>
                      <c:pt idx="990">
                        <c:v>4.4339999999999999E-8</c:v>
                      </c:pt>
                      <c:pt idx="991">
                        <c:v>4.4286999999999998E-8</c:v>
                      </c:pt>
                      <c:pt idx="992">
                        <c:v>4.4246999999999999E-8</c:v>
                      </c:pt>
                      <c:pt idx="993">
                        <c:v>4.4256000000000003E-8</c:v>
                      </c:pt>
                      <c:pt idx="994">
                        <c:v>4.4140999999999998E-8</c:v>
                      </c:pt>
                      <c:pt idx="995">
                        <c:v>4.4074000000000001E-8</c:v>
                      </c:pt>
                      <c:pt idx="996">
                        <c:v>4.4082999999999998E-8</c:v>
                      </c:pt>
                      <c:pt idx="997">
                        <c:v>4.4061E-8</c:v>
                      </c:pt>
                      <c:pt idx="998">
                        <c:v>4.395E-8</c:v>
                      </c:pt>
                      <c:pt idx="999">
                        <c:v>4.3936999999999998E-8</c:v>
                      </c:pt>
                      <c:pt idx="1000">
                        <c:v>4.3893000000000001E-8</c:v>
                      </c:pt>
                      <c:pt idx="1001">
                        <c:v>4.3840000000000001E-8</c:v>
                      </c:pt>
                      <c:pt idx="1002">
                        <c:v>4.3769E-8</c:v>
                      </c:pt>
                      <c:pt idx="1003">
                        <c:v>4.3760000000000003E-8</c:v>
                      </c:pt>
                      <c:pt idx="1004">
                        <c:v>4.3719999999999997E-8</c:v>
                      </c:pt>
                      <c:pt idx="1005">
                        <c:v>4.3636000000000001E-8</c:v>
                      </c:pt>
                      <c:pt idx="1006">
                        <c:v>4.3604999999999999E-8</c:v>
                      </c:pt>
                      <c:pt idx="1007">
                        <c:v>4.3503000000000002E-8</c:v>
                      </c:pt>
                      <c:pt idx="1008">
                        <c:v>4.3480999999999997E-8</c:v>
                      </c:pt>
                      <c:pt idx="1009">
                        <c:v>4.3400999999999999E-8</c:v>
                      </c:pt>
                      <c:pt idx="1010">
                        <c:v>4.3375000000000003E-8</c:v>
                      </c:pt>
                      <c:pt idx="1011">
                        <c:v>4.3276999999999998E-8</c:v>
                      </c:pt>
                      <c:pt idx="1012">
                        <c:v>4.3241999999999998E-8</c:v>
                      </c:pt>
                      <c:pt idx="1013">
                        <c:v>4.3166999999999999E-8</c:v>
                      </c:pt>
                      <c:pt idx="1014">
                        <c:v>4.3153000000000003E-8</c:v>
                      </c:pt>
                      <c:pt idx="1015">
                        <c:v>4.3112999999999997E-8</c:v>
                      </c:pt>
                      <c:pt idx="1016">
                        <c:v>4.3051E-8</c:v>
                      </c:pt>
                      <c:pt idx="1017">
                        <c:v>4.3037999999999998E-8</c:v>
                      </c:pt>
                      <c:pt idx="1018">
                        <c:v>4.2958E-8</c:v>
                      </c:pt>
                      <c:pt idx="1019">
                        <c:v>4.2891999999999998E-8</c:v>
                      </c:pt>
                      <c:pt idx="1020">
                        <c:v>4.2861000000000002E-8</c:v>
                      </c:pt>
                      <c:pt idx="1021">
                        <c:v>4.2825000000000001E-8</c:v>
                      </c:pt>
                      <c:pt idx="1022">
                        <c:v>4.2745999999999998E-8</c:v>
                      </c:pt>
                      <c:pt idx="1023">
                        <c:v>4.2737000000000001E-8</c:v>
                      </c:pt>
                      <c:pt idx="1024">
                        <c:v>4.2657000000000003E-8</c:v>
                      </c:pt>
                      <c:pt idx="1025">
                        <c:v>4.2626000000000001E-8</c:v>
                      </c:pt>
                      <c:pt idx="1026">
                        <c:v>4.2515000000000001E-8</c:v>
                      </c:pt>
                      <c:pt idx="1027">
                        <c:v>4.2538E-8</c:v>
                      </c:pt>
                      <c:pt idx="1028">
                        <c:v>4.2470999999999997E-8</c:v>
                      </c:pt>
                      <c:pt idx="1029">
                        <c:v>4.2373999999999999E-8</c:v>
                      </c:pt>
                      <c:pt idx="1030">
                        <c:v>4.2352000000000001E-8</c:v>
                      </c:pt>
                      <c:pt idx="1031">
                        <c:v>4.2320999999999999E-8</c:v>
                      </c:pt>
                      <c:pt idx="1032">
                        <c:v>4.2259000000000001E-8</c:v>
                      </c:pt>
                      <c:pt idx="1033">
                        <c:v>4.2209999999999999E-8</c:v>
                      </c:pt>
                      <c:pt idx="1034">
                        <c:v>4.2173999999999998E-8</c:v>
                      </c:pt>
                      <c:pt idx="1035">
                        <c:v>4.2098999999999999E-8</c:v>
                      </c:pt>
                      <c:pt idx="1036">
                        <c:v>4.2055000000000002E-8</c:v>
                      </c:pt>
                      <c:pt idx="1037">
                        <c:v>4.2027999999999998E-8</c:v>
                      </c:pt>
                      <c:pt idx="1038">
                        <c:v>4.1984000000000001E-8</c:v>
                      </c:pt>
                      <c:pt idx="1039">
                        <c:v>4.1899999999999998E-8</c:v>
                      </c:pt>
                      <c:pt idx="1040">
                        <c:v>4.1922000000000003E-8</c:v>
                      </c:pt>
                      <c:pt idx="1041">
                        <c:v>4.1846999999999997E-8</c:v>
                      </c:pt>
                      <c:pt idx="1042">
                        <c:v>4.1811000000000003E-8</c:v>
                      </c:pt>
                      <c:pt idx="1043">
                        <c:v>4.1806999999999998E-8</c:v>
                      </c:pt>
                      <c:pt idx="1044">
                        <c:v>4.1770999999999997E-8</c:v>
                      </c:pt>
                      <c:pt idx="1045">
                        <c:v>4.1700999999999997E-8</c:v>
                      </c:pt>
                      <c:pt idx="1046">
                        <c:v>4.1665000000000003E-8</c:v>
                      </c:pt>
                      <c:pt idx="1047">
                        <c:v>4.1620999999999999E-8</c:v>
                      </c:pt>
                      <c:pt idx="1048">
                        <c:v>4.1584999999999998E-8</c:v>
                      </c:pt>
                      <c:pt idx="1049">
                        <c:v>4.1531999999999998E-8</c:v>
                      </c:pt>
                      <c:pt idx="1050">
                        <c:v>4.1531999999999998E-8</c:v>
                      </c:pt>
                      <c:pt idx="1051">
                        <c:v>4.1484000000000003E-8</c:v>
                      </c:pt>
                      <c:pt idx="1052">
                        <c:v>4.1496999999999998E-8</c:v>
                      </c:pt>
                      <c:pt idx="1053">
                        <c:v>4.1438999999999998E-8</c:v>
                      </c:pt>
                      <c:pt idx="1054">
                        <c:v>4.1363999999999999E-8</c:v>
                      </c:pt>
                      <c:pt idx="1055">
                        <c:v>4.1337000000000001E-8</c:v>
                      </c:pt>
                      <c:pt idx="1056">
                        <c:v>4.1310999999999998E-8</c:v>
                      </c:pt>
                      <c:pt idx="1057">
                        <c:v>4.1257999999999998E-8</c:v>
                      </c:pt>
                      <c:pt idx="1058">
                        <c:v>4.1174000000000002E-8</c:v>
                      </c:pt>
                      <c:pt idx="1059">
                        <c:v>4.1164999999999998E-8</c:v>
                      </c:pt>
                      <c:pt idx="1060">
                        <c:v>4.1128999999999997E-8</c:v>
                      </c:pt>
                      <c:pt idx="1061">
                        <c:v>4.112E-8</c:v>
                      </c:pt>
                      <c:pt idx="1062">
                        <c:v>4.1053999999999998E-8</c:v>
                      </c:pt>
                      <c:pt idx="1063">
                        <c:v>4.1085E-8</c:v>
                      </c:pt>
                      <c:pt idx="1064">
                        <c:v>4.1005000000000002E-8</c:v>
                      </c:pt>
                      <c:pt idx="1065">
                        <c:v>4.0960999999999999E-8</c:v>
                      </c:pt>
                      <c:pt idx="1066">
                        <c:v>4.0960999999999999E-8</c:v>
                      </c:pt>
                      <c:pt idx="1067">
                        <c:v>4.0886E-8</c:v>
                      </c:pt>
                      <c:pt idx="1068">
                        <c:v>4.0889999999999998E-8</c:v>
                      </c:pt>
                      <c:pt idx="1069">
                        <c:v>4.0784000000000003E-8</c:v>
                      </c:pt>
                      <c:pt idx="1070">
                        <c:v>4.0793E-8</c:v>
                      </c:pt>
                      <c:pt idx="1071">
                        <c:v>4.0771000000000002E-8</c:v>
                      </c:pt>
                      <c:pt idx="1072">
                        <c:v>4.0756999999999999E-8</c:v>
                      </c:pt>
                      <c:pt idx="1073">
                        <c:v>4.0660000000000001E-8</c:v>
                      </c:pt>
                      <c:pt idx="1074">
                        <c:v>4.0624E-8</c:v>
                      </c:pt>
                      <c:pt idx="1075">
                        <c:v>4.0610999999999999E-8</c:v>
                      </c:pt>
                      <c:pt idx="1076">
                        <c:v>4.0575999999999999E-8</c:v>
                      </c:pt>
                      <c:pt idx="1077">
                        <c:v>4.0536E-8</c:v>
                      </c:pt>
                      <c:pt idx="1078">
                        <c:v>4.0461000000000001E-8</c:v>
                      </c:pt>
                      <c:pt idx="1079">
                        <c:v>4.0461000000000001E-8</c:v>
                      </c:pt>
                      <c:pt idx="1080">
                        <c:v>4.0434000000000003E-8</c:v>
                      </c:pt>
                      <c:pt idx="1081">
                        <c:v>4.0375999999999997E-8</c:v>
                      </c:pt>
                      <c:pt idx="1082">
                        <c:v>4.0314E-8</c:v>
                      </c:pt>
                      <c:pt idx="1083">
                        <c:v>4.0323000000000003E-8</c:v>
                      </c:pt>
                      <c:pt idx="1084">
                        <c:v>4.0328000000000002E-8</c:v>
                      </c:pt>
                      <c:pt idx="1085">
                        <c:v>4.0279E-8</c:v>
                      </c:pt>
                      <c:pt idx="1086">
                        <c:v>4.0172999999999998E-8</c:v>
                      </c:pt>
                      <c:pt idx="1087">
                        <c:v>4.0128E-8</c:v>
                      </c:pt>
                      <c:pt idx="1088">
                        <c:v>4.0089000000000002E-8</c:v>
                      </c:pt>
                      <c:pt idx="1089">
                        <c:v>4.0136999999999997E-8</c:v>
                      </c:pt>
                      <c:pt idx="1090">
                        <c:v>4.0013000000000002E-8</c:v>
                      </c:pt>
                      <c:pt idx="1091">
                        <c:v>4.0035000000000001E-8</c:v>
                      </c:pt>
                      <c:pt idx="1092">
                        <c:v>3.9968999999999999E-8</c:v>
                      </c:pt>
                      <c:pt idx="1093">
                        <c:v>3.9950999999999998E-8</c:v>
                      </c:pt>
                      <c:pt idx="1094">
                        <c:v>3.9907000000000001E-8</c:v>
                      </c:pt>
                      <c:pt idx="1095">
                        <c:v>3.9844999999999997E-8</c:v>
                      </c:pt>
                      <c:pt idx="1096">
                        <c:v>3.9818E-8</c:v>
                      </c:pt>
                      <c:pt idx="1097">
                        <c:v>3.9774000000000003E-8</c:v>
                      </c:pt>
                      <c:pt idx="1098">
                        <c:v>3.9779000000000002E-8</c:v>
                      </c:pt>
                      <c:pt idx="1099">
                        <c:v>3.9743000000000001E-8</c:v>
                      </c:pt>
                      <c:pt idx="1100">
                        <c:v>3.9703000000000002E-8</c:v>
                      </c:pt>
                      <c:pt idx="1101">
                        <c:v>3.9646000000000003E-8</c:v>
                      </c:pt>
                      <c:pt idx="1102">
                        <c:v>3.9600999999999998E-8</c:v>
                      </c:pt>
                      <c:pt idx="1103">
                        <c:v>3.9539000000000001E-8</c:v>
                      </c:pt>
                      <c:pt idx="1104">
                        <c:v>3.9517000000000002E-8</c:v>
                      </c:pt>
                      <c:pt idx="1105">
                        <c:v>3.9486E-8</c:v>
                      </c:pt>
                      <c:pt idx="1106">
                        <c:v>3.9459999999999997E-8</c:v>
                      </c:pt>
                      <c:pt idx="1107">
                        <c:v>3.9398E-8</c:v>
                      </c:pt>
                      <c:pt idx="1108">
                        <c:v>3.9313999999999997E-8</c:v>
                      </c:pt>
                      <c:pt idx="1109">
                        <c:v>3.9331000000000003E-8</c:v>
                      </c:pt>
                      <c:pt idx="1110">
                        <c:v>3.9313999999999997E-8</c:v>
                      </c:pt>
                      <c:pt idx="1111">
                        <c:v>3.9215999999999999E-8</c:v>
                      </c:pt>
                      <c:pt idx="1112">
                        <c:v>3.9220999999999998E-8</c:v>
                      </c:pt>
                      <c:pt idx="1113">
                        <c:v>3.9190000000000002E-8</c:v>
                      </c:pt>
                      <c:pt idx="1114">
                        <c:v>3.9141E-8</c:v>
                      </c:pt>
                      <c:pt idx="1115">
                        <c:v>3.9066000000000001E-8</c:v>
                      </c:pt>
                      <c:pt idx="1116">
                        <c:v>3.9004000000000003E-8</c:v>
                      </c:pt>
                      <c:pt idx="1117">
                        <c:v>3.8963999999999997E-8</c:v>
                      </c:pt>
                      <c:pt idx="1118">
                        <c:v>3.8963999999999997E-8</c:v>
                      </c:pt>
                      <c:pt idx="1119">
                        <c:v>3.8955E-8</c:v>
                      </c:pt>
                      <c:pt idx="1120">
                        <c:v>3.8865999999999999E-8</c:v>
                      </c:pt>
                      <c:pt idx="1121">
                        <c:v>3.8848999999999999E-8</c:v>
                      </c:pt>
                      <c:pt idx="1122">
                        <c:v>3.8812999999999998E-8</c:v>
                      </c:pt>
                      <c:pt idx="1123">
                        <c:v>3.8751000000000001E-8</c:v>
                      </c:pt>
                      <c:pt idx="1124">
                        <c:v>3.8676000000000002E-8</c:v>
                      </c:pt>
                      <c:pt idx="1125">
                        <c:v>3.8671000000000003E-8</c:v>
                      </c:pt>
                      <c:pt idx="1126">
                        <c:v>3.8601000000000003E-8</c:v>
                      </c:pt>
                      <c:pt idx="1127">
                        <c:v>3.8591999999999999E-8</c:v>
                      </c:pt>
                      <c:pt idx="1128">
                        <c:v>3.8570000000000001E-8</c:v>
                      </c:pt>
                      <c:pt idx="1129">
                        <c:v>3.8499E-8</c:v>
                      </c:pt>
                      <c:pt idx="1130">
                        <c:v>3.8467999999999997E-8</c:v>
                      </c:pt>
                      <c:pt idx="1131">
                        <c:v>3.8441E-8</c:v>
                      </c:pt>
                      <c:pt idx="1132">
                        <c:v>3.8369999999999999E-8</c:v>
                      </c:pt>
                      <c:pt idx="1133">
                        <c:v>3.8321999999999997E-8</c:v>
                      </c:pt>
                      <c:pt idx="1134">
                        <c:v>3.8233000000000002E-8</c:v>
                      </c:pt>
                      <c:pt idx="1135">
                        <c:v>3.8255000000000001E-8</c:v>
                      </c:pt>
                      <c:pt idx="1136">
                        <c:v>3.8184E-8</c:v>
                      </c:pt>
                      <c:pt idx="1137">
                        <c:v>3.8175000000000003E-8</c:v>
                      </c:pt>
                      <c:pt idx="1138">
                        <c:v>3.8144000000000001E-8</c:v>
                      </c:pt>
                      <c:pt idx="1139">
                        <c:v>3.8127000000000001E-8</c:v>
                      </c:pt>
                      <c:pt idx="1140">
                        <c:v>3.8091E-8</c:v>
                      </c:pt>
                      <c:pt idx="1141">
                        <c:v>3.8029000000000003E-8</c:v>
                      </c:pt>
                      <c:pt idx="1142">
                        <c:v>3.8006999999999997E-8</c:v>
                      </c:pt>
                      <c:pt idx="1143">
                        <c:v>3.8011000000000002E-8</c:v>
                      </c:pt>
                      <c:pt idx="1144">
                        <c:v>3.7958000000000001E-8</c:v>
                      </c:pt>
                      <c:pt idx="1145">
                        <c:v>3.7873999999999999E-8</c:v>
                      </c:pt>
                      <c:pt idx="1146">
                        <c:v>3.7860999999999997E-8</c:v>
                      </c:pt>
                      <c:pt idx="1147">
                        <c:v>3.7834E-8</c:v>
                      </c:pt>
                      <c:pt idx="1148">
                        <c:v>3.7762999999999999E-8</c:v>
                      </c:pt>
                      <c:pt idx="1149">
                        <c:v>3.7762999999999999E-8</c:v>
                      </c:pt>
                      <c:pt idx="1150">
                        <c:v>3.7709999999999998E-8</c:v>
                      </c:pt>
                      <c:pt idx="1151">
                        <c:v>3.7656999999999998E-8</c:v>
                      </c:pt>
                      <c:pt idx="1152">
                        <c:v>3.7644000000000003E-8</c:v>
                      </c:pt>
                      <c:pt idx="1153">
                        <c:v>3.7608000000000002E-8</c:v>
                      </c:pt>
                      <c:pt idx="1154">
                        <c:v>3.756E-8</c:v>
                      </c:pt>
                      <c:pt idx="1155">
                        <c:v>3.7586000000000003E-8</c:v>
                      </c:pt>
                      <c:pt idx="1156">
                        <c:v>3.7581999999999999E-8</c:v>
                      </c:pt>
                      <c:pt idx="1157">
                        <c:v>3.7528999999999998E-8</c:v>
                      </c:pt>
                      <c:pt idx="1158">
                        <c:v>3.7467000000000001E-8</c:v>
                      </c:pt>
                      <c:pt idx="1159">
                        <c:v>3.7480000000000002E-8</c:v>
                      </c:pt>
                      <c:pt idx="1160">
                        <c:v>3.7440000000000003E-8</c:v>
                      </c:pt>
                      <c:pt idx="1161">
                        <c:v>3.7414E-8</c:v>
                      </c:pt>
                      <c:pt idx="1162">
                        <c:v>3.7399999999999997E-8</c:v>
                      </c:pt>
                      <c:pt idx="1163">
                        <c:v>3.7399999999999997E-8</c:v>
                      </c:pt>
                      <c:pt idx="1164">
                        <c:v>3.7338E-8</c:v>
                      </c:pt>
                      <c:pt idx="1165">
                        <c:v>3.7298000000000001E-8</c:v>
                      </c:pt>
                      <c:pt idx="1166">
                        <c:v>3.7271999999999998E-8</c:v>
                      </c:pt>
                      <c:pt idx="1167">
                        <c:v>3.7241000000000002E-8</c:v>
                      </c:pt>
                      <c:pt idx="1168">
                        <c:v>3.721E-8</c:v>
                      </c:pt>
                      <c:pt idx="1169">
                        <c:v>3.721E-8</c:v>
                      </c:pt>
                      <c:pt idx="1170">
                        <c:v>3.7138999999999999E-8</c:v>
                      </c:pt>
                      <c:pt idx="1171">
                        <c:v>3.7183000000000003E-8</c:v>
                      </c:pt>
                      <c:pt idx="1172">
                        <c:v>3.7117000000000001E-8</c:v>
                      </c:pt>
                      <c:pt idx="1173">
                        <c:v>3.7107999999999997E-8</c:v>
                      </c:pt>
                      <c:pt idx="1174">
                        <c:v>3.7024000000000001E-8</c:v>
                      </c:pt>
                      <c:pt idx="1175">
                        <c:v>3.6992999999999999E-8</c:v>
                      </c:pt>
                      <c:pt idx="1176">
                        <c:v>3.7011E-8</c:v>
                      </c:pt>
                      <c:pt idx="1177">
                        <c:v>3.6944000000000003E-8</c:v>
                      </c:pt>
                      <c:pt idx="1178">
                        <c:v>3.6891000000000003E-8</c:v>
                      </c:pt>
                      <c:pt idx="1179">
                        <c:v>3.6891000000000003E-8</c:v>
                      </c:pt>
                      <c:pt idx="1180">
                        <c:v>3.6949000000000002E-8</c:v>
                      </c:pt>
                      <c:pt idx="1181">
                        <c:v>3.6860000000000001E-8</c:v>
                      </c:pt>
                      <c:pt idx="1182">
                        <c:v>3.6802000000000001E-8</c:v>
                      </c:pt>
                      <c:pt idx="1183">
                        <c:v>3.6785000000000001E-8</c:v>
                      </c:pt>
                      <c:pt idx="1184">
                        <c:v>3.6775999999999998E-8</c:v>
                      </c:pt>
                      <c:pt idx="1185">
                        <c:v>3.6739999999999997E-8</c:v>
                      </c:pt>
                      <c:pt idx="1186">
                        <c:v>3.6692000000000002E-8</c:v>
                      </c:pt>
                      <c:pt idx="1187">
                        <c:v>3.6709000000000001E-8</c:v>
                      </c:pt>
                      <c:pt idx="1188">
                        <c:v>3.6634000000000002E-8</c:v>
                      </c:pt>
                      <c:pt idx="1189">
                        <c:v>3.6585E-8</c:v>
                      </c:pt>
                      <c:pt idx="1190">
                        <c:v>3.6629999999999998E-8</c:v>
                      </c:pt>
                      <c:pt idx="1191">
                        <c:v>3.6546000000000002E-8</c:v>
                      </c:pt>
                      <c:pt idx="1192">
                        <c:v>3.655E-8</c:v>
                      </c:pt>
                      <c:pt idx="1193">
                        <c:v>3.6439E-8</c:v>
                      </c:pt>
                      <c:pt idx="1194">
                        <c:v>3.6399000000000001E-8</c:v>
                      </c:pt>
                      <c:pt idx="1195">
                        <c:v>3.6337000000000003E-8</c:v>
                      </c:pt>
                      <c:pt idx="1196">
                        <c:v>3.6364000000000001E-8</c:v>
                      </c:pt>
                      <c:pt idx="1197">
                        <c:v>3.6364000000000001E-8</c:v>
                      </c:pt>
                      <c:pt idx="1198">
                        <c:v>3.6261999999999997E-8</c:v>
                      </c:pt>
                      <c:pt idx="1199">
                        <c:v>3.6289000000000002E-8</c:v>
                      </c:pt>
                      <c:pt idx="1200">
                        <c:v>3.6243999999999997E-8</c:v>
                      </c:pt>
                      <c:pt idx="1201">
                        <c:v>3.6181999999999999E-8</c:v>
                      </c:pt>
                      <c:pt idx="1202">
                        <c:v>3.6143000000000001E-8</c:v>
                      </c:pt>
                      <c:pt idx="1203">
                        <c:v>3.6156000000000003E-8</c:v>
                      </c:pt>
                      <c:pt idx="1204">
                        <c:v>3.6103000000000002E-8</c:v>
                      </c:pt>
                      <c:pt idx="1205">
                        <c:v>3.6062999999999997E-8</c:v>
                      </c:pt>
                      <c:pt idx="1206">
                        <c:v>3.6075999999999998E-8</c:v>
                      </c:pt>
                      <c:pt idx="1207">
                        <c:v>3.5982999999999999E-8</c:v>
                      </c:pt>
                      <c:pt idx="1208">
                        <c:v>3.6004999999999997E-8</c:v>
                      </c:pt>
                      <c:pt idx="1209">
                        <c:v>3.5947999999999999E-8</c:v>
                      </c:pt>
                      <c:pt idx="1210">
                        <c:v>3.5921000000000001E-8</c:v>
                      </c:pt>
                      <c:pt idx="1211">
                        <c:v>3.5858999999999997E-8</c:v>
                      </c:pt>
                      <c:pt idx="1212">
                        <c:v>3.5833000000000001E-8</c:v>
                      </c:pt>
                      <c:pt idx="1213">
                        <c:v>3.5788000000000003E-8</c:v>
                      </c:pt>
                      <c:pt idx="1214">
                        <c:v>3.5801999999999999E-8</c:v>
                      </c:pt>
                      <c:pt idx="1215">
                        <c:v>3.5757E-8</c:v>
                      </c:pt>
                      <c:pt idx="1216">
                        <c:v>3.5757E-8</c:v>
                      </c:pt>
                      <c:pt idx="1217">
                        <c:v>3.5704E-8</c:v>
                      </c:pt>
                      <c:pt idx="1218">
                        <c:v>3.5607000000000002E-8</c:v>
                      </c:pt>
                      <c:pt idx="1219">
                        <c:v>3.5593E-8</c:v>
                      </c:pt>
                      <c:pt idx="1220">
                        <c:v>3.5584999999999997E-8</c:v>
                      </c:pt>
                      <c:pt idx="1221">
                        <c:v>3.5539999999999999E-8</c:v>
                      </c:pt>
                      <c:pt idx="1222">
                        <c:v>3.5486999999999999E-8</c:v>
                      </c:pt>
                      <c:pt idx="1223">
                        <c:v>3.5478000000000002E-8</c:v>
                      </c:pt>
                      <c:pt idx="1224">
                        <c:v>3.5433999999999998E-8</c:v>
                      </c:pt>
                      <c:pt idx="1225">
                        <c:v>3.543E-8</c:v>
                      </c:pt>
                      <c:pt idx="1226">
                        <c:v>3.5358999999999999E-8</c:v>
                      </c:pt>
                      <c:pt idx="1227">
                        <c:v>3.5390000000000001E-8</c:v>
                      </c:pt>
                      <c:pt idx="1228">
                        <c:v>3.5319E-8</c:v>
                      </c:pt>
                      <c:pt idx="1229">
                        <c:v>3.5340999999999999E-8</c:v>
                      </c:pt>
                      <c:pt idx="1230">
                        <c:v>3.5319E-8</c:v>
                      </c:pt>
                      <c:pt idx="1231">
                        <c:v>3.5234999999999998E-8</c:v>
                      </c:pt>
                      <c:pt idx="1232">
                        <c:v>3.5266E-8</c:v>
                      </c:pt>
                      <c:pt idx="1233">
                        <c:v>3.5212999999999999E-8</c:v>
                      </c:pt>
                      <c:pt idx="1234">
                        <c:v>3.5093000000000002E-8</c:v>
                      </c:pt>
                      <c:pt idx="1235">
                        <c:v>3.5105999999999997E-8</c:v>
                      </c:pt>
                      <c:pt idx="1236">
                        <c:v>3.5053000000000003E-8</c:v>
                      </c:pt>
                      <c:pt idx="1237">
                        <c:v>3.5097E-8</c:v>
                      </c:pt>
                      <c:pt idx="1238">
                        <c:v>3.5070999999999997E-8</c:v>
                      </c:pt>
                      <c:pt idx="1239">
                        <c:v>3.5062E-8</c:v>
                      </c:pt>
                      <c:pt idx="1240">
                        <c:v>3.5027E-8</c:v>
                      </c:pt>
                      <c:pt idx="1241">
                        <c:v>3.5040000000000001E-8</c:v>
                      </c:pt>
                      <c:pt idx="1242">
                        <c:v>3.4929000000000001E-8</c:v>
                      </c:pt>
                      <c:pt idx="1243">
                        <c:v>3.4959999999999997E-8</c:v>
                      </c:pt>
                      <c:pt idx="1244">
                        <c:v>3.4849000000000003E-8</c:v>
                      </c:pt>
                      <c:pt idx="1245">
                        <c:v>3.4872000000000003E-8</c:v>
                      </c:pt>
                      <c:pt idx="1246">
                        <c:v>3.4823E-8</c:v>
                      </c:pt>
                      <c:pt idx="1247">
                        <c:v>3.4796000000000003E-8</c:v>
                      </c:pt>
                      <c:pt idx="1248">
                        <c:v>3.4805E-8</c:v>
                      </c:pt>
                      <c:pt idx="1249">
                        <c:v>3.4738999999999998E-8</c:v>
                      </c:pt>
                      <c:pt idx="1250">
                        <c:v>3.4685999999999997E-8</c:v>
                      </c:pt>
                      <c:pt idx="1251">
                        <c:v>3.4662999999999997E-8</c:v>
                      </c:pt>
                      <c:pt idx="1252">
                        <c:v>3.4655000000000002E-8</c:v>
                      </c:pt>
                      <c:pt idx="1253">
                        <c:v>3.4637000000000001E-8</c:v>
                      </c:pt>
                      <c:pt idx="1254">
                        <c:v>3.4579000000000001E-8</c:v>
                      </c:pt>
                      <c:pt idx="1255">
                        <c:v>3.4562000000000002E-8</c:v>
                      </c:pt>
                      <c:pt idx="1256">
                        <c:v>3.4544000000000001E-8</c:v>
                      </c:pt>
                      <c:pt idx="1257">
                        <c:v>3.4516999999999997E-8</c:v>
                      </c:pt>
                      <c:pt idx="1258">
                        <c:v>3.4486000000000002E-8</c:v>
                      </c:pt>
                      <c:pt idx="1259">
                        <c:v>3.4423999999999998E-8</c:v>
                      </c:pt>
                      <c:pt idx="1260">
                        <c:v>3.4415000000000001E-8</c:v>
                      </c:pt>
                      <c:pt idx="1261">
                        <c:v>3.4398000000000001E-8</c:v>
                      </c:pt>
                      <c:pt idx="1262">
                        <c:v>3.4340000000000002E-8</c:v>
                      </c:pt>
                      <c:pt idx="1263">
                        <c:v>3.4318000000000003E-8</c:v>
                      </c:pt>
                      <c:pt idx="1264">
                        <c:v>3.4269000000000001E-8</c:v>
                      </c:pt>
                      <c:pt idx="1265">
                        <c:v>3.4259999999999997E-8</c:v>
                      </c:pt>
                      <c:pt idx="1266">
                        <c:v>3.4207000000000003E-8</c:v>
                      </c:pt>
                      <c:pt idx="1267">
                        <c:v>3.4212000000000002E-8</c:v>
                      </c:pt>
                      <c:pt idx="1268">
                        <c:v>3.4176000000000001E-8</c:v>
                      </c:pt>
                      <c:pt idx="1269">
                        <c:v>3.4172000000000003E-8</c:v>
                      </c:pt>
                      <c:pt idx="1270">
                        <c:v>3.4105E-8</c:v>
                      </c:pt>
                      <c:pt idx="1271">
                        <c:v>3.4113999999999997E-8</c:v>
                      </c:pt>
                      <c:pt idx="1272">
                        <c:v>3.4109999999999999E-8</c:v>
                      </c:pt>
                      <c:pt idx="1273">
                        <c:v>3.4119000000000003E-8</c:v>
                      </c:pt>
                      <c:pt idx="1274">
                        <c:v>3.4066000000000002E-8</c:v>
                      </c:pt>
                      <c:pt idx="1275">
                        <c:v>3.3995000000000001E-8</c:v>
                      </c:pt>
                      <c:pt idx="1276">
                        <c:v>3.4030000000000001E-8</c:v>
                      </c:pt>
                      <c:pt idx="1277">
                        <c:v>3.4003999999999998E-8</c:v>
                      </c:pt>
                      <c:pt idx="1278">
                        <c:v>3.3967999999999997E-8</c:v>
                      </c:pt>
                      <c:pt idx="1279">
                        <c:v>3.3892999999999998E-8</c:v>
                      </c:pt>
                      <c:pt idx="1280">
                        <c:v>3.3897000000000002E-8</c:v>
                      </c:pt>
                      <c:pt idx="1281">
                        <c:v>3.3844000000000002E-8</c:v>
                      </c:pt>
                      <c:pt idx="1282">
                        <c:v>3.3849000000000001E-8</c:v>
                      </c:pt>
                      <c:pt idx="1283">
                        <c:v>3.3887999999999999E-8</c:v>
                      </c:pt>
                      <c:pt idx="1284">
                        <c:v>3.3751000000000002E-8</c:v>
                      </c:pt>
                      <c:pt idx="1285">
                        <c:v>3.3791000000000001E-8</c:v>
                      </c:pt>
                      <c:pt idx="1286">
                        <c:v>3.3809000000000002E-8</c:v>
                      </c:pt>
                      <c:pt idx="1287">
                        <c:v>3.3781999999999998E-8</c:v>
                      </c:pt>
                      <c:pt idx="1288">
                        <c:v>3.3778E-8</c:v>
                      </c:pt>
                      <c:pt idx="1289">
                        <c:v>3.3746999999999998E-8</c:v>
                      </c:pt>
                      <c:pt idx="1290">
                        <c:v>3.3693999999999997E-8</c:v>
                      </c:pt>
                      <c:pt idx="1291">
                        <c:v>3.3676000000000003E-8</c:v>
                      </c:pt>
                      <c:pt idx="1292">
                        <c:v>3.3627000000000001E-8</c:v>
                      </c:pt>
                      <c:pt idx="1293">
                        <c:v>3.3658000000000003E-8</c:v>
                      </c:pt>
                      <c:pt idx="1294">
                        <c:v>3.3609E-8</c:v>
                      </c:pt>
                      <c:pt idx="1295">
                        <c:v>3.3547000000000003E-8</c:v>
                      </c:pt>
                      <c:pt idx="1296">
                        <c:v>3.3547000000000003E-8</c:v>
                      </c:pt>
                      <c:pt idx="1297">
                        <c:v>3.3512000000000003E-8</c:v>
                      </c:pt>
                      <c:pt idx="1298">
                        <c:v>3.3471999999999997E-8</c:v>
                      </c:pt>
                      <c:pt idx="1299">
                        <c:v>3.3484999999999998E-8</c:v>
                      </c:pt>
                      <c:pt idx="1300">
                        <c:v>3.3431999999999998E-8</c:v>
                      </c:pt>
                      <c:pt idx="1301">
                        <c:v>3.3436999999999997E-8</c:v>
                      </c:pt>
                      <c:pt idx="1302">
                        <c:v>3.3401000000000002E-8</c:v>
                      </c:pt>
                      <c:pt idx="1303">
                        <c:v>3.3401000000000002E-8</c:v>
                      </c:pt>
                      <c:pt idx="1304">
                        <c:v>3.3388000000000001E-8</c:v>
                      </c:pt>
                      <c:pt idx="1305">
                        <c:v>3.3330000000000001E-8</c:v>
                      </c:pt>
                      <c:pt idx="1306">
                        <c:v>3.3273000000000003E-8</c:v>
                      </c:pt>
                      <c:pt idx="1307">
                        <c:v>3.3298999999999999E-8</c:v>
                      </c:pt>
                      <c:pt idx="1308">
                        <c:v>3.3224E-8</c:v>
                      </c:pt>
                      <c:pt idx="1309">
                        <c:v>3.3197999999999997E-8</c:v>
                      </c:pt>
                      <c:pt idx="1310">
                        <c:v>3.3157999999999998E-8</c:v>
                      </c:pt>
                      <c:pt idx="1311">
                        <c:v>3.3184000000000001E-8</c:v>
                      </c:pt>
                      <c:pt idx="1312">
                        <c:v>3.3157999999999998E-8</c:v>
                      </c:pt>
                      <c:pt idx="1313">
                        <c:v>3.3131000000000001E-8</c:v>
                      </c:pt>
                      <c:pt idx="1314">
                        <c:v>3.3113E-8</c:v>
                      </c:pt>
                      <c:pt idx="1315">
                        <c:v>3.3043E-8</c:v>
                      </c:pt>
                      <c:pt idx="1316">
                        <c:v>3.3099999999999999E-8</c:v>
                      </c:pt>
                      <c:pt idx="1317">
                        <c:v>3.3091000000000002E-8</c:v>
                      </c:pt>
                      <c:pt idx="1318">
                        <c:v>3.3099999999999999E-8</c:v>
                      </c:pt>
                      <c:pt idx="1319">
                        <c:v>3.3074000000000002E-8</c:v>
                      </c:pt>
                      <c:pt idx="1320">
                        <c:v>3.306E-8</c:v>
                      </c:pt>
                      <c:pt idx="1321">
                        <c:v>3.3056000000000002E-8</c:v>
                      </c:pt>
                      <c:pt idx="1322">
                        <c:v>3.3043E-8</c:v>
                      </c:pt>
                      <c:pt idx="1323">
                        <c:v>3.306E-8</c:v>
                      </c:pt>
                      <c:pt idx="1324">
                        <c:v>3.3016000000000003E-8</c:v>
                      </c:pt>
                      <c:pt idx="1325">
                        <c:v>3.3038000000000001E-8</c:v>
                      </c:pt>
                      <c:pt idx="1326">
                        <c:v>3.2975999999999997E-8</c:v>
                      </c:pt>
                      <c:pt idx="1327">
                        <c:v>3.3046999999999998E-8</c:v>
                      </c:pt>
                      <c:pt idx="1328">
                        <c:v>3.3016000000000003E-8</c:v>
                      </c:pt>
                      <c:pt idx="1329">
                        <c:v>3.3016000000000003E-8</c:v>
                      </c:pt>
                      <c:pt idx="1330">
                        <c:v>3.3010999999999997E-8</c:v>
                      </c:pt>
                      <c:pt idx="1331">
                        <c:v>3.3025E-8</c:v>
                      </c:pt>
                      <c:pt idx="1332">
                        <c:v>3.2988999999999998E-8</c:v>
                      </c:pt>
                      <c:pt idx="1333">
                        <c:v>3.2963000000000002E-8</c:v>
                      </c:pt>
                      <c:pt idx="1334">
                        <c:v>3.2932E-8</c:v>
                      </c:pt>
                      <c:pt idx="1335">
                        <c:v>3.2950000000000001E-8</c:v>
                      </c:pt>
                      <c:pt idx="1336">
                        <c:v>3.2963000000000002E-8</c:v>
                      </c:pt>
                      <c:pt idx="1337">
                        <c:v>3.2963000000000002E-8</c:v>
                      </c:pt>
                      <c:pt idx="1338">
                        <c:v>3.2878999999999999E-8</c:v>
                      </c:pt>
                      <c:pt idx="1339">
                        <c:v>3.2935999999999998E-8</c:v>
                      </c:pt>
                      <c:pt idx="1340">
                        <c:v>3.2905000000000002E-8</c:v>
                      </c:pt>
                      <c:pt idx="1341">
                        <c:v>3.2864999999999997E-8</c:v>
                      </c:pt>
                      <c:pt idx="1342">
                        <c:v>3.2847999999999997E-8</c:v>
                      </c:pt>
                      <c:pt idx="1343">
                        <c:v>3.2847999999999997E-8</c:v>
                      </c:pt>
                      <c:pt idx="1344">
                        <c:v>3.2794000000000002E-8</c:v>
                      </c:pt>
                      <c:pt idx="1345">
                        <c:v>3.2847999999999997E-8</c:v>
                      </c:pt>
                      <c:pt idx="1346">
                        <c:v>3.2847999999999997E-8</c:v>
                      </c:pt>
                      <c:pt idx="1347">
                        <c:v>3.2802999999999999E-8</c:v>
                      </c:pt>
                      <c:pt idx="1348">
                        <c:v>3.2789999999999998E-8</c:v>
                      </c:pt>
                      <c:pt idx="1349">
                        <c:v>3.2821E-8</c:v>
                      </c:pt>
                      <c:pt idx="1350">
                        <c:v>3.2749999999999999E-8</c:v>
                      </c:pt>
                      <c:pt idx="1351">
                        <c:v>3.271E-8</c:v>
                      </c:pt>
                      <c:pt idx="1352">
                        <c:v>3.2683999999999997E-8</c:v>
                      </c:pt>
                      <c:pt idx="1353">
                        <c:v>3.2754999999999998E-8</c:v>
                      </c:pt>
                      <c:pt idx="1354">
                        <c:v>3.2693E-8</c:v>
                      </c:pt>
                      <c:pt idx="1355">
                        <c:v>3.2643999999999998E-8</c:v>
                      </c:pt>
                      <c:pt idx="1356">
                        <c:v>3.2643999999999998E-8</c:v>
                      </c:pt>
                      <c:pt idx="1357">
                        <c:v>3.2625999999999997E-8</c:v>
                      </c:pt>
                      <c:pt idx="1358">
                        <c:v>3.2635000000000001E-8</c:v>
                      </c:pt>
                      <c:pt idx="1359">
                        <c:v>3.2560000000000002E-8</c:v>
                      </c:pt>
                      <c:pt idx="1360">
                        <c:v>3.2550999999999998E-8</c:v>
                      </c:pt>
                      <c:pt idx="1361">
                        <c:v>3.2573000000000003E-8</c:v>
                      </c:pt>
                      <c:pt idx="1362">
                        <c:v>3.2507000000000001E-8</c:v>
                      </c:pt>
                      <c:pt idx="1363">
                        <c:v>3.2555000000000003E-8</c:v>
                      </c:pt>
                      <c:pt idx="1364">
                        <c:v>3.2475999999999999E-8</c:v>
                      </c:pt>
                      <c:pt idx="1365">
                        <c:v>3.2479999999999997E-8</c:v>
                      </c:pt>
                      <c:pt idx="1366">
                        <c:v>3.2421999999999997E-8</c:v>
                      </c:pt>
                      <c:pt idx="1367">
                        <c:v>3.2439999999999998E-8</c:v>
                      </c:pt>
                      <c:pt idx="1368">
                        <c:v>3.2399999999999999E-8</c:v>
                      </c:pt>
                      <c:pt idx="1369">
                        <c:v>3.2391000000000002E-8</c:v>
                      </c:pt>
                      <c:pt idx="1370">
                        <c:v>3.2396000000000001E-8</c:v>
                      </c:pt>
                      <c:pt idx="1371">
                        <c:v>3.2311999999999998E-8</c:v>
                      </c:pt>
                      <c:pt idx="1372">
                        <c:v>3.2333999999999997E-8</c:v>
                      </c:pt>
                      <c:pt idx="1373">
                        <c:v>3.2328999999999998E-8</c:v>
                      </c:pt>
                      <c:pt idx="1374">
                        <c:v>3.2306999999999999E-8</c:v>
                      </c:pt>
                      <c:pt idx="1375">
                        <c:v>3.2253999999999999E-8</c:v>
                      </c:pt>
                      <c:pt idx="1376">
                        <c:v>3.2232E-8</c:v>
                      </c:pt>
                      <c:pt idx="1377">
                        <c:v>3.2182999999999998E-8</c:v>
                      </c:pt>
                      <c:pt idx="1378">
                        <c:v>3.2240999999999997E-8</c:v>
                      </c:pt>
                      <c:pt idx="1379">
                        <c:v>3.2129999999999997E-8</c:v>
                      </c:pt>
                      <c:pt idx="1380">
                        <c:v>3.2117000000000002E-8</c:v>
                      </c:pt>
                      <c:pt idx="1381">
                        <c:v>3.2147999999999998E-8</c:v>
                      </c:pt>
                      <c:pt idx="1382">
                        <c:v>3.2094999999999997E-8</c:v>
                      </c:pt>
                      <c:pt idx="1383">
                        <c:v>3.2089999999999998E-8</c:v>
                      </c:pt>
                      <c:pt idx="1384">
                        <c:v>3.2068E-8</c:v>
                      </c:pt>
                      <c:pt idx="1385">
                        <c:v>3.2049999999999999E-8</c:v>
                      </c:pt>
                      <c:pt idx="1386">
                        <c:v>3.1953000000000002E-8</c:v>
                      </c:pt>
                      <c:pt idx="1387">
                        <c:v>3.1966000000000003E-8</c:v>
                      </c:pt>
                      <c:pt idx="1388">
                        <c:v>3.1966000000000003E-8</c:v>
                      </c:pt>
                      <c:pt idx="1389">
                        <c:v>3.1953000000000002E-8</c:v>
                      </c:pt>
                      <c:pt idx="1390">
                        <c:v>3.1895000000000002E-8</c:v>
                      </c:pt>
                      <c:pt idx="1391">
                        <c:v>3.1887E-8</c:v>
                      </c:pt>
                      <c:pt idx="1392">
                        <c:v>3.1837999999999997E-8</c:v>
                      </c:pt>
                      <c:pt idx="1393">
                        <c:v>3.1785000000000003E-8</c:v>
                      </c:pt>
                      <c:pt idx="1394">
                        <c:v>3.1785000000000003E-8</c:v>
                      </c:pt>
                      <c:pt idx="1395">
                        <c:v>3.1757999999999999E-8</c:v>
                      </c:pt>
                      <c:pt idx="1396">
                        <c:v>3.1749000000000002E-8</c:v>
                      </c:pt>
                      <c:pt idx="1397">
                        <c:v>3.1683E-8</c:v>
                      </c:pt>
                      <c:pt idx="1398">
                        <c:v>3.1661000000000001E-8</c:v>
                      </c:pt>
                      <c:pt idx="1399">
                        <c:v>3.1633999999999997E-8</c:v>
                      </c:pt>
                      <c:pt idx="1400">
                        <c:v>3.1598999999999997E-8</c:v>
                      </c:pt>
                      <c:pt idx="1401">
                        <c:v>3.1686999999999998E-8</c:v>
                      </c:pt>
                      <c:pt idx="1402">
                        <c:v>3.1593999999999998E-8</c:v>
                      </c:pt>
                      <c:pt idx="1403">
                        <c:v>3.1656000000000002E-8</c:v>
                      </c:pt>
                      <c:pt idx="1404">
                        <c:v>3.1643000000000001E-8</c:v>
                      </c:pt>
                      <c:pt idx="1405">
                        <c:v>3.1629999999999999E-8</c:v>
                      </c:pt>
                      <c:pt idx="1406">
                        <c:v>3.1633999999999997E-8</c:v>
                      </c:pt>
                      <c:pt idx="1407">
                        <c:v>3.1633999999999997E-8</c:v>
                      </c:pt>
                      <c:pt idx="1408">
                        <c:v>3.1598999999999997E-8</c:v>
                      </c:pt>
                      <c:pt idx="1409">
                        <c:v>3.1593999999999998E-8</c:v>
                      </c:pt>
                      <c:pt idx="1410">
                        <c:v>3.1651999999999998E-8</c:v>
                      </c:pt>
                      <c:pt idx="1411">
                        <c:v>3.1580999999999997E-8</c:v>
                      </c:pt>
                      <c:pt idx="1412">
                        <c:v>3.1598999999999997E-8</c:v>
                      </c:pt>
                      <c:pt idx="1413">
                        <c:v>3.1576999999999999E-8</c:v>
                      </c:pt>
                      <c:pt idx="1414">
                        <c:v>3.1625E-8</c:v>
                      </c:pt>
                      <c:pt idx="1415">
                        <c:v>3.1558999999999998E-8</c:v>
                      </c:pt>
                      <c:pt idx="1416">
                        <c:v>3.1572E-8</c:v>
                      </c:pt>
                      <c:pt idx="1417">
                        <c:v>3.1563000000000003E-8</c:v>
                      </c:pt>
                      <c:pt idx="1418">
                        <c:v>3.1572E-8</c:v>
                      </c:pt>
                      <c:pt idx="1419">
                        <c:v>3.1537E-8</c:v>
                      </c:pt>
                      <c:pt idx="1420">
                        <c:v>3.1518999999999999E-8</c:v>
                      </c:pt>
                      <c:pt idx="1421">
                        <c:v>3.1537E-8</c:v>
                      </c:pt>
                      <c:pt idx="1422">
                        <c:v>3.1580999999999997E-8</c:v>
                      </c:pt>
                      <c:pt idx="1423">
                        <c:v>3.1558999999999998E-8</c:v>
                      </c:pt>
                      <c:pt idx="1424">
                        <c:v>3.1603000000000002E-8</c:v>
                      </c:pt>
                      <c:pt idx="1425">
                        <c:v>3.1537E-8</c:v>
                      </c:pt>
                      <c:pt idx="1426">
                        <c:v>3.1518999999999999E-8</c:v>
                      </c:pt>
                      <c:pt idx="1427">
                        <c:v>3.1532000000000001E-8</c:v>
                      </c:pt>
                      <c:pt idx="1428">
                        <c:v>3.1457000000000002E-8</c:v>
                      </c:pt>
                      <c:pt idx="1429">
                        <c:v>3.1500999999999999E-8</c:v>
                      </c:pt>
                      <c:pt idx="1430">
                        <c:v>3.1487999999999997E-8</c:v>
                      </c:pt>
                      <c:pt idx="1431">
                        <c:v>3.1497000000000001E-8</c:v>
                      </c:pt>
                      <c:pt idx="1432">
                        <c:v>3.1479E-8</c:v>
                      </c:pt>
                      <c:pt idx="1433">
                        <c:v>3.1465999999999999E-8</c:v>
                      </c:pt>
                      <c:pt idx="1434">
                        <c:v>3.1439000000000001E-8</c:v>
                      </c:pt>
                      <c:pt idx="1435">
                        <c:v>3.1457000000000002E-8</c:v>
                      </c:pt>
                      <c:pt idx="1436">
                        <c:v>3.1417000000000003E-8</c:v>
                      </c:pt>
                      <c:pt idx="1437">
                        <c:v>3.1417000000000003E-8</c:v>
                      </c:pt>
                      <c:pt idx="1438">
                        <c:v>3.1394999999999998E-8</c:v>
                      </c:pt>
                      <c:pt idx="1439">
                        <c:v>3.1386000000000001E-8</c:v>
                      </c:pt>
                      <c:pt idx="1440">
                        <c:v>3.1372999999999999E-8</c:v>
                      </c:pt>
                      <c:pt idx="1441">
                        <c:v>3.1376999999999997E-8</c:v>
                      </c:pt>
                      <c:pt idx="1442">
                        <c:v>3.1382000000000003E-8</c:v>
                      </c:pt>
                      <c:pt idx="1443">
                        <c:v>3.1354999999999999E-8</c:v>
                      </c:pt>
                      <c:pt idx="1444">
                        <c:v>3.1341999999999997E-8</c:v>
                      </c:pt>
                      <c:pt idx="1445">
                        <c:v>3.1314999999999999E-8</c:v>
                      </c:pt>
                      <c:pt idx="1446">
                        <c:v>3.1372999999999999E-8</c:v>
                      </c:pt>
                      <c:pt idx="1447">
                        <c:v>3.1298E-8</c:v>
                      </c:pt>
                      <c:pt idx="1448">
                        <c:v>3.1298E-8</c:v>
                      </c:pt>
                      <c:pt idx="1449">
                        <c:v>3.1275E-8</c:v>
                      </c:pt>
                      <c:pt idx="1450">
                        <c:v>3.1266999999999998E-8</c:v>
                      </c:pt>
                      <c:pt idx="1451">
                        <c:v>3.1236000000000003E-8</c:v>
                      </c:pt>
                      <c:pt idx="1452">
                        <c:v>3.1236000000000003E-8</c:v>
                      </c:pt>
                      <c:pt idx="1453">
                        <c:v>3.1243999999999998E-8</c:v>
                      </c:pt>
                      <c:pt idx="1454">
                        <c:v>3.1178000000000003E-8</c:v>
                      </c:pt>
                      <c:pt idx="1455">
                        <c:v>3.1178000000000003E-8</c:v>
                      </c:pt>
                      <c:pt idx="1456">
                        <c:v>3.1112000000000001E-8</c:v>
                      </c:pt>
                      <c:pt idx="1457">
                        <c:v>3.1097999999999998E-8</c:v>
                      </c:pt>
                      <c:pt idx="1458">
                        <c:v>3.1102999999999997E-8</c:v>
                      </c:pt>
                      <c:pt idx="1459">
                        <c:v>3.1072000000000002E-8</c:v>
                      </c:pt>
                      <c:pt idx="1460">
                        <c:v>3.1057999999999999E-8</c:v>
                      </c:pt>
                      <c:pt idx="1461">
                        <c:v>3.1049999999999997E-8</c:v>
                      </c:pt>
                      <c:pt idx="1462">
                        <c:v>3.0991999999999997E-8</c:v>
                      </c:pt>
                      <c:pt idx="1463">
                        <c:v>3.1004999999999999E-8</c:v>
                      </c:pt>
                      <c:pt idx="1464">
                        <c:v>3.0903000000000002E-8</c:v>
                      </c:pt>
                      <c:pt idx="1465">
                        <c:v>3.0951999999999998E-8</c:v>
                      </c:pt>
                      <c:pt idx="1466">
                        <c:v>3.0943000000000001E-8</c:v>
                      </c:pt>
                      <c:pt idx="1467">
                        <c:v>3.0890000000000001E-8</c:v>
                      </c:pt>
                      <c:pt idx="1468">
                        <c:v>3.0895E-8</c:v>
                      </c:pt>
                      <c:pt idx="1469">
                        <c:v>3.0868000000000002E-8</c:v>
                      </c:pt>
                      <c:pt idx="1470">
                        <c:v>3.0855000000000001E-8</c:v>
                      </c:pt>
                      <c:pt idx="1471">
                        <c:v>3.0833000000000002E-8</c:v>
                      </c:pt>
                      <c:pt idx="1472">
                        <c:v>3.0810000000000003E-8</c:v>
                      </c:pt>
                      <c:pt idx="1473">
                        <c:v>3.0787999999999997E-8</c:v>
                      </c:pt>
                      <c:pt idx="1474">
                        <c:v>3.0744000000000001E-8</c:v>
                      </c:pt>
                      <c:pt idx="1475">
                        <c:v>3.0712999999999998E-8</c:v>
                      </c:pt>
                      <c:pt idx="1476">
                        <c:v>3.0717000000000003E-8</c:v>
                      </c:pt>
                      <c:pt idx="1477">
                        <c:v>3.0682000000000003E-8</c:v>
                      </c:pt>
                      <c:pt idx="1478">
                        <c:v>3.0691E-8</c:v>
                      </c:pt>
                      <c:pt idx="1479">
                        <c:v>3.0619999999999999E-8</c:v>
                      </c:pt>
                      <c:pt idx="1480">
                        <c:v>3.0616000000000001E-8</c:v>
                      </c:pt>
                      <c:pt idx="1481">
                        <c:v>3.0601999999999998E-8</c:v>
                      </c:pt>
                      <c:pt idx="1482">
                        <c:v>3.0545E-8</c:v>
                      </c:pt>
                      <c:pt idx="1483">
                        <c:v>3.0508999999999999E-8</c:v>
                      </c:pt>
                      <c:pt idx="1484">
                        <c:v>3.0495999999999997E-8</c:v>
                      </c:pt>
                      <c:pt idx="1485">
                        <c:v>3.0558000000000001E-8</c:v>
                      </c:pt>
                      <c:pt idx="1486">
                        <c:v>3.0477999999999997E-8</c:v>
                      </c:pt>
                      <c:pt idx="1487">
                        <c:v>3.0425000000000003E-8</c:v>
                      </c:pt>
                      <c:pt idx="1488">
                        <c:v>3.0407000000000002E-8</c:v>
                      </c:pt>
                      <c:pt idx="1489">
                        <c:v>3.0376E-8</c:v>
                      </c:pt>
                      <c:pt idx="1490">
                        <c:v>3.0362999999999999E-8</c:v>
                      </c:pt>
                      <c:pt idx="1491">
                        <c:v>3.0332000000000003E-8</c:v>
                      </c:pt>
                      <c:pt idx="1492">
                        <c:v>3.0266000000000001E-8</c:v>
                      </c:pt>
                      <c:pt idx="1493">
                        <c:v>3.0327999999999999E-8</c:v>
                      </c:pt>
                      <c:pt idx="1494">
                        <c:v>3.0190000000000001E-8</c:v>
                      </c:pt>
                      <c:pt idx="1495">
                        <c:v>3.0248000000000001E-8</c:v>
                      </c:pt>
                      <c:pt idx="1496">
                        <c:v>3.0158999999999999E-8</c:v>
                      </c:pt>
                      <c:pt idx="1497">
                        <c:v>3.0221000000000003E-8</c:v>
                      </c:pt>
                      <c:pt idx="1498">
                        <c:v>3.0110999999999997E-8</c:v>
                      </c:pt>
                      <c:pt idx="1499">
                        <c:v>3.0133000000000003E-8</c:v>
                      </c:pt>
                      <c:pt idx="1500">
                        <c:v>3.0102E-8</c:v>
                      </c:pt>
                      <c:pt idx="1501">
                        <c:v>3.0084E-8</c:v>
                      </c:pt>
                      <c:pt idx="1502">
                        <c:v>3.0065999999999999E-8</c:v>
                      </c:pt>
                      <c:pt idx="1503">
                        <c:v>3.0017999999999998E-8</c:v>
                      </c:pt>
                      <c:pt idx="1504">
                        <c:v>2.9981999999999997E-8</c:v>
                      </c:pt>
                      <c:pt idx="1505">
                        <c:v>2.9938E-8</c:v>
                      </c:pt>
                      <c:pt idx="1506">
                        <c:v>2.9938E-8</c:v>
                      </c:pt>
                      <c:pt idx="1507">
                        <c:v>2.9876000000000002E-8</c:v>
                      </c:pt>
                      <c:pt idx="1508">
                        <c:v>2.9916000000000001E-8</c:v>
                      </c:pt>
                      <c:pt idx="1509">
                        <c:v>2.9813999999999998E-8</c:v>
                      </c:pt>
                      <c:pt idx="1510">
                        <c:v>2.9836000000000003E-8</c:v>
                      </c:pt>
                      <c:pt idx="1511">
                        <c:v>2.9823000000000002E-8</c:v>
                      </c:pt>
                      <c:pt idx="1512">
                        <c:v>2.9787000000000001E-8</c:v>
                      </c:pt>
                      <c:pt idx="1513">
                        <c:v>2.9752000000000001E-8</c:v>
                      </c:pt>
                      <c:pt idx="1514">
                        <c:v>2.9703000000000001E-8</c:v>
                      </c:pt>
                      <c:pt idx="1515">
                        <c:v>2.9747999999999999E-8</c:v>
                      </c:pt>
                      <c:pt idx="1516">
                        <c:v>2.9671999999999999E-8</c:v>
                      </c:pt>
                      <c:pt idx="1517">
                        <c:v>2.9627999999999999E-8</c:v>
                      </c:pt>
                      <c:pt idx="1518">
                        <c:v>2.9632E-8</c:v>
                      </c:pt>
                      <c:pt idx="1519">
                        <c:v>2.9618999999999999E-8</c:v>
                      </c:pt>
                      <c:pt idx="1520">
                        <c:v>2.9592999999999999E-8</c:v>
                      </c:pt>
                      <c:pt idx="1521">
                        <c:v>2.9557000000000001E-8</c:v>
                      </c:pt>
                      <c:pt idx="1522">
                        <c:v>2.9544E-8</c:v>
                      </c:pt>
                      <c:pt idx="1523">
                        <c:v>2.9499999999999999E-8</c:v>
                      </c:pt>
                      <c:pt idx="1524">
                        <c:v>2.9504000000000001E-8</c:v>
                      </c:pt>
                      <c:pt idx="1525">
                        <c:v>2.9504000000000001E-8</c:v>
                      </c:pt>
                      <c:pt idx="1526">
                        <c:v>2.9490999999999999E-8</c:v>
                      </c:pt>
                      <c:pt idx="1527">
                        <c:v>2.9433E-8</c:v>
                      </c:pt>
                      <c:pt idx="1528">
                        <c:v>2.9442E-8</c:v>
                      </c:pt>
                      <c:pt idx="1529">
                        <c:v>2.9428999999999998E-8</c:v>
                      </c:pt>
                      <c:pt idx="1530">
                        <c:v>2.9414999999999999E-8</c:v>
                      </c:pt>
                      <c:pt idx="1531">
                        <c:v>2.9411000000000001E-8</c:v>
                      </c:pt>
                      <c:pt idx="1532">
                        <c:v>2.9398E-8</c:v>
                      </c:pt>
                      <c:pt idx="1533">
                        <c:v>2.9398E-8</c:v>
                      </c:pt>
                      <c:pt idx="1534">
                        <c:v>2.9331E-8</c:v>
                      </c:pt>
                      <c:pt idx="1535">
                        <c:v>2.9314E-8</c:v>
                      </c:pt>
                      <c:pt idx="1536">
                        <c:v>2.9321999999999999E-8</c:v>
                      </c:pt>
                      <c:pt idx="1537">
                        <c:v>2.9344999999999999E-8</c:v>
                      </c:pt>
                      <c:pt idx="1538">
                        <c:v>2.9291000000000001E-8</c:v>
                      </c:pt>
                      <c:pt idx="1539">
                        <c:v>2.9314E-8</c:v>
                      </c:pt>
                      <c:pt idx="1540">
                        <c:v>2.9286999999999999E-8</c:v>
                      </c:pt>
                      <c:pt idx="1541">
                        <c:v>2.9286999999999999E-8</c:v>
                      </c:pt>
                      <c:pt idx="1542">
                        <c:v>2.9229E-8</c:v>
                      </c:pt>
                      <c:pt idx="1543">
                        <c:v>2.9242999999999999E-8</c:v>
                      </c:pt>
                      <c:pt idx="1544">
                        <c:v>2.9238E-8</c:v>
                      </c:pt>
                      <c:pt idx="1545">
                        <c:v>2.9159E-8</c:v>
                      </c:pt>
                      <c:pt idx="1546">
                        <c:v>2.9154000000000001E-8</c:v>
                      </c:pt>
                      <c:pt idx="1547">
                        <c:v>2.9159E-8</c:v>
                      </c:pt>
                      <c:pt idx="1548">
                        <c:v>2.9113999999999999E-8</c:v>
                      </c:pt>
                      <c:pt idx="1549">
                        <c:v>2.9092E-8</c:v>
                      </c:pt>
                      <c:pt idx="1550">
                        <c:v>2.9087999999999999E-8</c:v>
                      </c:pt>
                      <c:pt idx="1551">
                        <c:v>2.9092E-8</c:v>
                      </c:pt>
                      <c:pt idx="1552">
                        <c:v>2.9057E-8</c:v>
                      </c:pt>
                      <c:pt idx="1553">
                        <c:v>2.9043000000000001E-8</c:v>
                      </c:pt>
                      <c:pt idx="1554">
                        <c:v>2.9043000000000001E-8</c:v>
                      </c:pt>
                      <c:pt idx="1555">
                        <c:v>2.9017000000000001E-8</c:v>
                      </c:pt>
                      <c:pt idx="1556">
                        <c:v>2.8911E-8</c:v>
                      </c:pt>
                      <c:pt idx="1557">
                        <c:v>2.8955E-8</c:v>
                      </c:pt>
                      <c:pt idx="1558">
                        <c:v>2.8918999999999999E-8</c:v>
                      </c:pt>
                      <c:pt idx="1559">
                        <c:v>2.8888E-8</c:v>
                      </c:pt>
                      <c:pt idx="1560">
                        <c:v>2.8880000000000001E-8</c:v>
                      </c:pt>
                      <c:pt idx="1561">
                        <c:v>2.8865999999999999E-8</c:v>
                      </c:pt>
                      <c:pt idx="1562">
                        <c:v>2.8857000000000002E-8</c:v>
                      </c:pt>
                      <c:pt idx="1563">
                        <c:v>2.8844E-8</c:v>
                      </c:pt>
                      <c:pt idx="1564">
                        <c:v>2.8769000000000001E-8</c:v>
                      </c:pt>
                      <c:pt idx="1565">
                        <c:v>2.8809E-8</c:v>
                      </c:pt>
                      <c:pt idx="1566">
                        <c:v>2.8795000000000001E-8</c:v>
                      </c:pt>
                      <c:pt idx="1567">
                        <c:v>2.8733E-8</c:v>
                      </c:pt>
                      <c:pt idx="1568">
                        <c:v>2.8702000000000001E-8</c:v>
                      </c:pt>
                      <c:pt idx="1569">
                        <c:v>2.8733E-8</c:v>
                      </c:pt>
                      <c:pt idx="1570">
                        <c:v>2.8667000000000001E-8</c:v>
                      </c:pt>
                      <c:pt idx="1571">
                        <c:v>2.8658000000000001E-8</c:v>
                      </c:pt>
                      <c:pt idx="1572">
                        <c:v>2.8609000000000002E-8</c:v>
                      </c:pt>
                      <c:pt idx="1573">
                        <c:v>2.8635999999999999E-8</c:v>
                      </c:pt>
                      <c:pt idx="1574">
                        <c:v>2.8582999999999999E-8</c:v>
                      </c:pt>
                      <c:pt idx="1575">
                        <c:v>2.857E-8</c:v>
                      </c:pt>
                      <c:pt idx="1576">
                        <c:v>2.8565000000000001E-8</c:v>
                      </c:pt>
                      <c:pt idx="1577">
                        <c:v>2.8524999999999999E-8</c:v>
                      </c:pt>
                      <c:pt idx="1578">
                        <c:v>2.8480999999999999E-8</c:v>
                      </c:pt>
                      <c:pt idx="1579">
                        <c:v>2.8489999999999999E-8</c:v>
                      </c:pt>
                      <c:pt idx="1580">
                        <c:v>2.8441E-8</c:v>
                      </c:pt>
                      <c:pt idx="1581">
                        <c:v>2.8415E-8</c:v>
                      </c:pt>
                      <c:pt idx="1582">
                        <c:v>2.8401000000000001E-8</c:v>
                      </c:pt>
                      <c:pt idx="1583">
                        <c:v>2.8366000000000001E-8</c:v>
                      </c:pt>
                      <c:pt idx="1584">
                        <c:v>2.8375000000000001E-8</c:v>
                      </c:pt>
                      <c:pt idx="1585">
                        <c:v>2.8348E-8</c:v>
                      </c:pt>
                      <c:pt idx="1586">
                        <c:v>2.8282000000000001E-8</c:v>
                      </c:pt>
                      <c:pt idx="1587">
                        <c:v>2.8334999999999999E-8</c:v>
                      </c:pt>
                      <c:pt idx="1588">
                        <c:v>2.8313E-8</c:v>
                      </c:pt>
                      <c:pt idx="1589">
                        <c:v>2.8290999999999998E-8</c:v>
                      </c:pt>
                      <c:pt idx="1590">
                        <c:v>2.8255000000000001E-8</c:v>
                      </c:pt>
                      <c:pt idx="1591">
                        <c:v>2.826E-8</c:v>
                      </c:pt>
                      <c:pt idx="1592">
                        <c:v>2.8229000000000001E-8</c:v>
                      </c:pt>
                      <c:pt idx="1593">
                        <c:v>2.8183999999999999E-8</c:v>
                      </c:pt>
                      <c:pt idx="1594">
                        <c:v>2.8139999999999999E-8</c:v>
                      </c:pt>
                      <c:pt idx="1595">
                        <c:v>2.8136000000000001E-8</c:v>
                      </c:pt>
                      <c:pt idx="1596">
                        <c:v>2.8118000000000001E-8</c:v>
                      </c:pt>
                      <c:pt idx="1597">
                        <c:v>2.81E-8</c:v>
                      </c:pt>
                      <c:pt idx="1598">
                        <c:v>2.8086999999999999E-8</c:v>
                      </c:pt>
                      <c:pt idx="1599">
                        <c:v>2.8086999999999999E-8</c:v>
                      </c:pt>
                      <c:pt idx="1600">
                        <c:v>2.8069000000000001E-8</c:v>
                      </c:pt>
                      <c:pt idx="1601">
                        <c:v>2.8007000000000001E-8</c:v>
                      </c:pt>
                      <c:pt idx="1602">
                        <c:v>2.8007000000000001E-8</c:v>
                      </c:pt>
                      <c:pt idx="1603">
                        <c:v>2.8019999999999999E-8</c:v>
                      </c:pt>
                      <c:pt idx="1604">
                        <c:v>2.7967000000000002E-8</c:v>
                      </c:pt>
                      <c:pt idx="1605">
                        <c:v>2.7963E-8</c:v>
                      </c:pt>
                      <c:pt idx="1606">
                        <c:v>2.7958000000000001E-8</c:v>
                      </c:pt>
                      <c:pt idx="1607">
                        <c:v>2.7879000000000001E-8</c:v>
                      </c:pt>
                      <c:pt idx="1608">
                        <c:v>2.7923000000000001E-8</c:v>
                      </c:pt>
                      <c:pt idx="1609">
                        <c:v>2.7861E-8</c:v>
                      </c:pt>
                      <c:pt idx="1610">
                        <c:v>2.7834E-8</c:v>
                      </c:pt>
                      <c:pt idx="1611">
                        <c:v>2.7777000000000001E-8</c:v>
                      </c:pt>
                      <c:pt idx="1612">
                        <c:v>2.7817E-8</c:v>
                      </c:pt>
                      <c:pt idx="1613">
                        <c:v>2.7812000000000001E-8</c:v>
                      </c:pt>
                      <c:pt idx="1614">
                        <c:v>2.7786000000000001E-8</c:v>
                      </c:pt>
                      <c:pt idx="1615">
                        <c:v>2.7759000000000001E-8</c:v>
                      </c:pt>
                      <c:pt idx="1616">
                        <c:v>2.7736999999999999E-8</c:v>
                      </c:pt>
                      <c:pt idx="1617">
                        <c:v>2.7719000000000002E-8</c:v>
                      </c:pt>
                      <c:pt idx="1618">
                        <c:v>2.7666000000000001E-8</c:v>
                      </c:pt>
                      <c:pt idx="1619">
                        <c:v>2.7657000000000001E-8</c:v>
                      </c:pt>
                      <c:pt idx="1620">
                        <c:v>2.7697E-8</c:v>
                      </c:pt>
                      <c:pt idx="1621">
                        <c:v>2.7622000000000001E-8</c:v>
                      </c:pt>
                      <c:pt idx="1622">
                        <c:v>2.7653E-8</c:v>
                      </c:pt>
                      <c:pt idx="1623">
                        <c:v>2.756E-8</c:v>
                      </c:pt>
                      <c:pt idx="1624">
                        <c:v>2.7479999999999999E-8</c:v>
                      </c:pt>
                      <c:pt idx="1625">
                        <c:v>2.7555000000000001E-8</c:v>
                      </c:pt>
                      <c:pt idx="1626">
                        <c:v>2.7493E-8</c:v>
                      </c:pt>
                      <c:pt idx="1627">
                        <c:v>2.7476000000000001E-8</c:v>
                      </c:pt>
                      <c:pt idx="1628">
                        <c:v>2.7514999999999999E-8</c:v>
                      </c:pt>
                      <c:pt idx="1629">
                        <c:v>2.7405E-8</c:v>
                      </c:pt>
                      <c:pt idx="1630">
                        <c:v>2.7418000000000001E-8</c:v>
                      </c:pt>
                      <c:pt idx="1631">
                        <c:v>2.7444999999999999E-8</c:v>
                      </c:pt>
                      <c:pt idx="1632">
                        <c:v>2.7377999999999999E-8</c:v>
                      </c:pt>
                      <c:pt idx="1633">
                        <c:v>2.7395999999999999E-8</c:v>
                      </c:pt>
                      <c:pt idx="1634">
                        <c:v>2.7351999999999999E-8</c:v>
                      </c:pt>
                      <c:pt idx="1635">
                        <c:v>2.7360000000000001E-8</c:v>
                      </c:pt>
                      <c:pt idx="1636">
                        <c:v>2.7307000000000001E-8</c:v>
                      </c:pt>
                      <c:pt idx="1637">
                        <c:v>2.7272000000000001E-8</c:v>
                      </c:pt>
                      <c:pt idx="1638">
                        <c:v>2.7236E-8</c:v>
                      </c:pt>
                      <c:pt idx="1639">
                        <c:v>2.7231999999999999E-8</c:v>
                      </c:pt>
                      <c:pt idx="1640">
                        <c:v>2.7263000000000001E-8</c:v>
                      </c:pt>
                      <c:pt idx="1641">
                        <c:v>2.7188000000000002E-8</c:v>
                      </c:pt>
                      <c:pt idx="1642">
                        <c:v>2.7152000000000001E-8</c:v>
                      </c:pt>
                      <c:pt idx="1643">
                        <c:v>2.7135000000000001E-8</c:v>
                      </c:pt>
                      <c:pt idx="1644">
                        <c:v>2.7112000000000002E-8</c:v>
                      </c:pt>
                      <c:pt idx="1645">
                        <c:v>2.7033000000000001E-8</c:v>
                      </c:pt>
                      <c:pt idx="1646">
                        <c:v>2.7120999999999998E-8</c:v>
                      </c:pt>
                      <c:pt idx="1647">
                        <c:v>2.7085999999999998E-8</c:v>
                      </c:pt>
                      <c:pt idx="1648">
                        <c:v>2.7068000000000001E-8</c:v>
                      </c:pt>
                      <c:pt idx="1649">
                        <c:v>2.7010999999999999E-8</c:v>
                      </c:pt>
                      <c:pt idx="1650">
                        <c:v>2.6971E-8</c:v>
                      </c:pt>
                      <c:pt idx="1651">
                        <c:v>2.6992999999999999E-8</c:v>
                      </c:pt>
                      <c:pt idx="1652">
                        <c:v>2.6909E-8</c:v>
                      </c:pt>
                      <c:pt idx="1653">
                        <c:v>2.6904000000000001E-8</c:v>
                      </c:pt>
                      <c:pt idx="1654">
                        <c:v>2.6904000000000001E-8</c:v>
                      </c:pt>
                      <c:pt idx="1655">
                        <c:v>2.6904000000000001E-8</c:v>
                      </c:pt>
                      <c:pt idx="1656">
                        <c:v>2.6851E-8</c:v>
                      </c:pt>
                      <c:pt idx="1657">
                        <c:v>2.6846999999999999E-8</c:v>
                      </c:pt>
                      <c:pt idx="1658">
                        <c:v>2.6820000000000001E-8</c:v>
                      </c:pt>
                      <c:pt idx="1659">
                        <c:v>2.6807E-8</c:v>
                      </c:pt>
                      <c:pt idx="1660">
                        <c:v>2.6770999999999999E-8</c:v>
                      </c:pt>
                      <c:pt idx="1661">
                        <c:v>2.6770999999999999E-8</c:v>
                      </c:pt>
                      <c:pt idx="1662">
                        <c:v>2.6776000000000001E-8</c:v>
                      </c:pt>
                      <c:pt idx="1663">
                        <c:v>2.6758E-8</c:v>
                      </c:pt>
                      <c:pt idx="1664">
                        <c:v>2.6785000000000001E-8</c:v>
                      </c:pt>
                      <c:pt idx="1665">
                        <c:v>2.6723E-8</c:v>
                      </c:pt>
                      <c:pt idx="1666">
                        <c:v>2.6763E-8</c:v>
                      </c:pt>
                      <c:pt idx="1667">
                        <c:v>2.6758E-8</c:v>
                      </c:pt>
                      <c:pt idx="1668">
                        <c:v>2.6763E-8</c:v>
                      </c:pt>
                      <c:pt idx="1669">
                        <c:v>2.6744999999999999E-8</c:v>
                      </c:pt>
                      <c:pt idx="1670">
                        <c:v>2.6744999999999999E-8</c:v>
                      </c:pt>
                      <c:pt idx="1671">
                        <c:v>2.6735999999999999E-8</c:v>
                      </c:pt>
                      <c:pt idx="1672">
                        <c:v>2.6749E-8</c:v>
                      </c:pt>
                      <c:pt idx="1673">
                        <c:v>2.6749E-8</c:v>
                      </c:pt>
                      <c:pt idx="1674">
                        <c:v>2.6816E-8</c:v>
                      </c:pt>
                      <c:pt idx="1675">
                        <c:v>2.6714E-8</c:v>
                      </c:pt>
                      <c:pt idx="1676">
                        <c:v>2.6732000000000001E-8</c:v>
                      </c:pt>
                      <c:pt idx="1677">
                        <c:v>2.6763E-8</c:v>
                      </c:pt>
                      <c:pt idx="1678">
                        <c:v>2.6732000000000001E-8</c:v>
                      </c:pt>
                      <c:pt idx="1679">
                        <c:v>2.6735999999999999E-8</c:v>
                      </c:pt>
                      <c:pt idx="1680">
                        <c:v>2.6714E-8</c:v>
                      </c:pt>
                      <c:pt idx="1681">
                        <c:v>2.6723E-8</c:v>
                      </c:pt>
                      <c:pt idx="1682">
                        <c:v>2.6732000000000001E-8</c:v>
                      </c:pt>
                      <c:pt idx="1683">
                        <c:v>2.6753999999999999E-8</c:v>
                      </c:pt>
                      <c:pt idx="1684">
                        <c:v>2.674E-8</c:v>
                      </c:pt>
                      <c:pt idx="1685">
                        <c:v>2.674E-8</c:v>
                      </c:pt>
                      <c:pt idx="1686">
                        <c:v>2.6735999999999999E-8</c:v>
                      </c:pt>
                      <c:pt idx="1687">
                        <c:v>2.6744999999999999E-8</c:v>
                      </c:pt>
                      <c:pt idx="1688">
                        <c:v>2.6686999999999999E-8</c:v>
                      </c:pt>
                      <c:pt idx="1689">
                        <c:v>2.6700999999999999E-8</c:v>
                      </c:pt>
                      <c:pt idx="1690">
                        <c:v>2.6709000000000001E-8</c:v>
                      </c:pt>
                      <c:pt idx="1691">
                        <c:v>2.6691999999999998E-8</c:v>
                      </c:pt>
                      <c:pt idx="1692">
                        <c:v>2.6686999999999999E-8</c:v>
                      </c:pt>
                      <c:pt idx="1693">
                        <c:v>2.6705E-8</c:v>
                      </c:pt>
                      <c:pt idx="1694">
                        <c:v>2.6709000000000001E-8</c:v>
                      </c:pt>
                      <c:pt idx="1695">
                        <c:v>2.6686999999999999E-8</c:v>
                      </c:pt>
                      <c:pt idx="1696">
                        <c:v>2.6661E-8</c:v>
                      </c:pt>
                      <c:pt idx="1697">
                        <c:v>2.6696E-8</c:v>
                      </c:pt>
                      <c:pt idx="1698">
                        <c:v>2.6633999999999999E-8</c:v>
                      </c:pt>
                      <c:pt idx="1699">
                        <c:v>2.6621000000000001E-8</c:v>
                      </c:pt>
                      <c:pt idx="1700">
                        <c:v>2.6612E-8</c:v>
                      </c:pt>
                      <c:pt idx="1701">
                        <c:v>2.6642999999999999E-8</c:v>
                      </c:pt>
                      <c:pt idx="1702">
                        <c:v>2.6661E-8</c:v>
                      </c:pt>
                      <c:pt idx="1703">
                        <c:v>2.6603E-8</c:v>
                      </c:pt>
                      <c:pt idx="1704">
                        <c:v>2.6616000000000002E-8</c:v>
                      </c:pt>
                      <c:pt idx="1705">
                        <c:v>2.6598999999999999E-8</c:v>
                      </c:pt>
                      <c:pt idx="1706">
                        <c:v>2.6572000000000001E-8</c:v>
                      </c:pt>
                      <c:pt idx="1707">
                        <c:v>2.6581000000000002E-8</c:v>
                      </c:pt>
                      <c:pt idx="1708">
                        <c:v>2.6584999999999999E-8</c:v>
                      </c:pt>
                      <c:pt idx="1709">
                        <c:v>2.6563000000000001E-8</c:v>
                      </c:pt>
                      <c:pt idx="1710">
                        <c:v>2.6528000000000001E-8</c:v>
                      </c:pt>
                      <c:pt idx="1711">
                        <c:v>2.6563000000000001E-8</c:v>
                      </c:pt>
                      <c:pt idx="1712">
                        <c:v>2.6581000000000002E-8</c:v>
                      </c:pt>
                      <c:pt idx="1713">
                        <c:v>2.6559E-8</c:v>
                      </c:pt>
                      <c:pt idx="1714">
                        <c:v>2.6515E-8</c:v>
                      </c:pt>
                      <c:pt idx="1715">
                        <c:v>2.6519000000000001E-8</c:v>
                      </c:pt>
                      <c:pt idx="1716">
                        <c:v>2.6492E-8</c:v>
                      </c:pt>
                      <c:pt idx="1717">
                        <c:v>2.6452999999999999E-8</c:v>
                      </c:pt>
                      <c:pt idx="1718">
                        <c:v>2.6461000000000001E-8</c:v>
                      </c:pt>
                      <c:pt idx="1719">
                        <c:v>2.6457E-8</c:v>
                      </c:pt>
                      <c:pt idx="1720">
                        <c:v>2.6501E-8</c:v>
                      </c:pt>
                      <c:pt idx="1721">
                        <c:v>2.6470000000000001E-8</c:v>
                      </c:pt>
                      <c:pt idx="1722">
                        <c:v>2.6413E-8</c:v>
                      </c:pt>
                      <c:pt idx="1723">
                        <c:v>2.6475E-8</c:v>
                      </c:pt>
                      <c:pt idx="1724">
                        <c:v>2.6417000000000001E-8</c:v>
                      </c:pt>
                      <c:pt idx="1725">
                        <c:v>2.6443999999999998E-8</c:v>
                      </c:pt>
                      <c:pt idx="1726">
                        <c:v>2.6422E-8</c:v>
                      </c:pt>
                      <c:pt idx="1727">
                        <c:v>2.6403999999999999E-8</c:v>
                      </c:pt>
                      <c:pt idx="1728">
                        <c:v>2.6364E-8</c:v>
                      </c:pt>
                      <c:pt idx="1729">
                        <c:v>2.6399E-8</c:v>
                      </c:pt>
                      <c:pt idx="1730">
                        <c:v>2.6364E-8</c:v>
                      </c:pt>
                      <c:pt idx="1731">
                        <c:v>2.6346E-8</c:v>
                      </c:pt>
                      <c:pt idx="1732">
                        <c:v>2.6337E-8</c:v>
                      </c:pt>
                      <c:pt idx="1733">
                        <c:v>2.6324000000000001E-8</c:v>
                      </c:pt>
                      <c:pt idx="1734">
                        <c:v>2.6306000000000001E-8</c:v>
                      </c:pt>
                      <c:pt idx="1735">
                        <c:v>2.6274999999999999E-8</c:v>
                      </c:pt>
                      <c:pt idx="1736">
                        <c:v>2.6274999999999999E-8</c:v>
                      </c:pt>
                      <c:pt idx="1737">
                        <c:v>2.6280000000000001E-8</c:v>
                      </c:pt>
                      <c:pt idx="1738">
                        <c:v>2.6289000000000001E-8</c:v>
                      </c:pt>
                      <c:pt idx="1739">
                        <c:v>2.6236000000000001E-8</c:v>
                      </c:pt>
                      <c:pt idx="1740">
                        <c:v>2.6204999999999999E-8</c:v>
                      </c:pt>
                      <c:pt idx="1741">
                        <c:v>2.6227000000000001E-8</c:v>
                      </c:pt>
                      <c:pt idx="1742">
                        <c:v>2.6248999999999999E-8</c:v>
                      </c:pt>
                      <c:pt idx="1743">
                        <c:v>2.6204999999999999E-8</c:v>
                      </c:pt>
                      <c:pt idx="1744">
                        <c:v>2.6222000000000001E-8</c:v>
                      </c:pt>
                      <c:pt idx="1745">
                        <c:v>2.6143000000000001E-8</c:v>
                      </c:pt>
                      <c:pt idx="1746">
                        <c:v>2.6181999999999999E-8</c:v>
                      </c:pt>
                      <c:pt idx="1747">
                        <c:v>2.6181999999999999E-8</c:v>
                      </c:pt>
                      <c:pt idx="1748">
                        <c:v>2.6165E-8</c:v>
                      </c:pt>
                      <c:pt idx="1749">
                        <c:v>2.6120000000000002E-8</c:v>
                      </c:pt>
                      <c:pt idx="1750">
                        <c:v>2.6102999999999999E-8</c:v>
                      </c:pt>
                      <c:pt idx="1751">
                        <c:v>2.6093999999999999E-8</c:v>
                      </c:pt>
                      <c:pt idx="1752">
                        <c:v>2.6098E-8</c:v>
                      </c:pt>
                      <c:pt idx="1753">
                        <c:v>2.6067000000000001E-8</c:v>
                      </c:pt>
                      <c:pt idx="1754">
                        <c:v>2.6041000000000001E-8</c:v>
                      </c:pt>
                      <c:pt idx="1755">
                        <c:v>2.6058000000000001E-8</c:v>
                      </c:pt>
                      <c:pt idx="1756">
                        <c:v>2.6023000000000001E-8</c:v>
                      </c:pt>
                      <c:pt idx="1757">
                        <c:v>2.6032000000000001E-8</c:v>
                      </c:pt>
                      <c:pt idx="1758">
                        <c:v>2.5965000000000001E-8</c:v>
                      </c:pt>
                      <c:pt idx="1759">
                        <c:v>2.6000999999999999E-8</c:v>
                      </c:pt>
                      <c:pt idx="1760">
                        <c:v>2.597E-8</c:v>
                      </c:pt>
                      <c:pt idx="1761">
                        <c:v>2.5956999999999999E-8</c:v>
                      </c:pt>
                      <c:pt idx="1762">
                        <c:v>2.5939000000000002E-8</c:v>
                      </c:pt>
                      <c:pt idx="1763">
                        <c:v>2.5903E-8</c:v>
                      </c:pt>
                      <c:pt idx="1764">
                        <c:v>2.5921000000000001E-8</c:v>
                      </c:pt>
                      <c:pt idx="1765">
                        <c:v>2.5921000000000001E-8</c:v>
                      </c:pt>
                      <c:pt idx="1766">
                        <c:v>2.5917E-8</c:v>
                      </c:pt>
                      <c:pt idx="1767">
                        <c:v>2.5898999999999999E-8</c:v>
                      </c:pt>
                      <c:pt idx="1768">
                        <c:v>2.5833E-8</c:v>
                      </c:pt>
                      <c:pt idx="1769">
                        <c:v>2.5824E-8</c:v>
                      </c:pt>
                      <c:pt idx="1770">
                        <c:v>2.5801999999999998E-8</c:v>
                      </c:pt>
                      <c:pt idx="1771">
                        <c:v>2.5841E-8</c:v>
                      </c:pt>
                      <c:pt idx="1772">
                        <c:v>2.5833E-8</c:v>
                      </c:pt>
                      <c:pt idx="1773">
                        <c:v>2.5784000000000001E-8</c:v>
                      </c:pt>
                      <c:pt idx="1774">
                        <c:v>2.5806E-8</c:v>
                      </c:pt>
                      <c:pt idx="1775">
                        <c:v>2.5731000000000001E-8</c:v>
                      </c:pt>
                      <c:pt idx="1776">
                        <c:v>2.5717000000000001E-8</c:v>
                      </c:pt>
                      <c:pt idx="1777">
                        <c:v>2.5726000000000002E-8</c:v>
                      </c:pt>
                      <c:pt idx="1778">
                        <c:v>2.5664000000000001E-8</c:v>
                      </c:pt>
                      <c:pt idx="1779">
                        <c:v>2.5664000000000001E-8</c:v>
                      </c:pt>
                      <c:pt idx="1780">
                        <c:v>2.5682000000000001E-8</c:v>
                      </c:pt>
                      <c:pt idx="1781">
                        <c:v>2.5650999999999999E-8</c:v>
                      </c:pt>
                      <c:pt idx="1782">
                        <c:v>2.5682000000000001E-8</c:v>
                      </c:pt>
                      <c:pt idx="1783">
                        <c:v>2.5602E-8</c:v>
                      </c:pt>
                      <c:pt idx="1784">
                        <c:v>2.5585E-8</c:v>
                      </c:pt>
                      <c:pt idx="1785">
                        <c:v>2.5576E-8</c:v>
                      </c:pt>
                      <c:pt idx="1786">
                        <c:v>2.5495999999999999E-8</c:v>
                      </c:pt>
                      <c:pt idx="1787">
                        <c:v>2.5536000000000001E-8</c:v>
                      </c:pt>
                      <c:pt idx="1788">
                        <c:v>2.5504999999999999E-8</c:v>
                      </c:pt>
                      <c:pt idx="1789">
                        <c:v>2.5443000000000002E-8</c:v>
                      </c:pt>
                      <c:pt idx="1790">
                        <c:v>2.5483000000000001E-8</c:v>
                      </c:pt>
                      <c:pt idx="1791">
                        <c:v>2.5416000000000001E-8</c:v>
                      </c:pt>
                      <c:pt idx="1792">
                        <c:v>2.5416000000000001E-8</c:v>
                      </c:pt>
                      <c:pt idx="1793">
                        <c:v>2.5399000000000001E-8</c:v>
                      </c:pt>
                      <c:pt idx="1794">
                        <c:v>2.5399000000000001E-8</c:v>
                      </c:pt>
                      <c:pt idx="1795">
                        <c:v>2.5337E-8</c:v>
                      </c:pt>
                      <c:pt idx="1796">
                        <c:v>2.5340999999999998E-8</c:v>
                      </c:pt>
                      <c:pt idx="1797">
                        <c:v>2.5367999999999999E-8</c:v>
                      </c:pt>
                      <c:pt idx="1798">
                        <c:v>2.5323000000000001E-8</c:v>
                      </c:pt>
                      <c:pt idx="1799">
                        <c:v>2.5282999999999999E-8</c:v>
                      </c:pt>
                      <c:pt idx="1800">
                        <c:v>2.5279000000000001E-8</c:v>
                      </c:pt>
                      <c:pt idx="1801">
                        <c:v>2.5265999999999999E-8</c:v>
                      </c:pt>
                      <c:pt idx="1802">
                        <c:v>2.5247999999999999E-8</c:v>
                      </c:pt>
                      <c:pt idx="1803">
                        <c:v>2.5256999999999999E-8</c:v>
                      </c:pt>
                      <c:pt idx="1804">
                        <c:v>2.5203999999999999E-8</c:v>
                      </c:pt>
                      <c:pt idx="1805">
                        <c:v>2.5145999999999999E-8</c:v>
                      </c:pt>
                      <c:pt idx="1806">
                        <c:v>2.5203999999999999E-8</c:v>
                      </c:pt>
                      <c:pt idx="1807">
                        <c:v>2.5199E-8</c:v>
                      </c:pt>
                      <c:pt idx="1808">
                        <c:v>2.5115E-8</c:v>
                      </c:pt>
                      <c:pt idx="1809">
                        <c:v>2.5133000000000001E-8</c:v>
                      </c:pt>
                      <c:pt idx="1810">
                        <c:v>2.5136999999999999E-8</c:v>
                      </c:pt>
                      <c:pt idx="1811">
                        <c:v>2.5071E-8</c:v>
                      </c:pt>
                      <c:pt idx="1812">
                        <c:v>2.5092999999999998E-8</c:v>
                      </c:pt>
                      <c:pt idx="1813">
                        <c:v>2.5075000000000001E-8</c:v>
                      </c:pt>
                      <c:pt idx="1814">
                        <c:v>2.5092999999999998E-8</c:v>
                      </c:pt>
                      <c:pt idx="1815">
                        <c:v>2.5040000000000001E-8</c:v>
                      </c:pt>
                      <c:pt idx="1816">
                        <c:v>2.5034999999999999E-8</c:v>
                      </c:pt>
                      <c:pt idx="1817">
                        <c:v>2.4973000000000001E-8</c:v>
                      </c:pt>
                      <c:pt idx="1818">
                        <c:v>2.4996000000000001E-8</c:v>
                      </c:pt>
                      <c:pt idx="1819">
                        <c:v>2.496E-8</c:v>
                      </c:pt>
                      <c:pt idx="1820">
                        <c:v>2.496E-8</c:v>
                      </c:pt>
                      <c:pt idx="1821">
                        <c:v>2.4955999999999999E-8</c:v>
                      </c:pt>
                      <c:pt idx="1822">
                        <c:v>2.4964999999999999E-8</c:v>
                      </c:pt>
                      <c:pt idx="1823">
                        <c:v>2.4903000000000001E-8</c:v>
                      </c:pt>
                      <c:pt idx="1824">
                        <c:v>2.4916E-8</c:v>
                      </c:pt>
                      <c:pt idx="1825">
                        <c:v>2.4894000000000001E-8</c:v>
                      </c:pt>
                      <c:pt idx="1826">
                        <c:v>2.4916E-8</c:v>
                      </c:pt>
                      <c:pt idx="1827">
                        <c:v>2.4853999999999999E-8</c:v>
                      </c:pt>
                      <c:pt idx="1828">
                        <c:v>2.4844999999999998E-8</c:v>
                      </c:pt>
                      <c:pt idx="1829">
                        <c:v>2.4867E-8</c:v>
                      </c:pt>
                      <c:pt idx="1830">
                        <c:v>2.4867E-8</c:v>
                      </c:pt>
                      <c:pt idx="1831">
                        <c:v>2.4774000000000001E-8</c:v>
                      </c:pt>
                      <c:pt idx="1832">
                        <c:v>2.4795999999999999E-8</c:v>
                      </c:pt>
                      <c:pt idx="1833">
                        <c:v>2.4751999999999999E-8</c:v>
                      </c:pt>
                      <c:pt idx="1834">
                        <c:v>2.4751999999999999E-8</c:v>
                      </c:pt>
                      <c:pt idx="1835">
                        <c:v>2.4804999999999999E-8</c:v>
                      </c:pt>
                      <c:pt idx="1836">
                        <c:v>2.4760999999999999E-8</c:v>
                      </c:pt>
                      <c:pt idx="1837">
                        <c:v>2.4721E-8</c:v>
                      </c:pt>
                      <c:pt idx="1838">
                        <c:v>2.4769999999999999E-8</c:v>
                      </c:pt>
                      <c:pt idx="1839">
                        <c:v>2.473E-8</c:v>
                      </c:pt>
                      <c:pt idx="1840">
                        <c:v>2.4686E-8</c:v>
                      </c:pt>
                      <c:pt idx="1841">
                        <c:v>2.4663000000000001E-8</c:v>
                      </c:pt>
                      <c:pt idx="1842">
                        <c:v>2.4690000000000001E-8</c:v>
                      </c:pt>
                      <c:pt idx="1843">
                        <c:v>2.4668E-8</c:v>
                      </c:pt>
                      <c:pt idx="1844">
                        <c:v>2.4655000000000001E-8</c:v>
                      </c:pt>
                      <c:pt idx="1845">
                        <c:v>2.4614999999999999E-8</c:v>
                      </c:pt>
                      <c:pt idx="1846">
                        <c:v>2.4588000000000002E-8</c:v>
                      </c:pt>
                      <c:pt idx="1847">
                        <c:v>2.4623999999999999E-8</c:v>
                      </c:pt>
                      <c:pt idx="1848">
                        <c:v>2.4538999999999999E-8</c:v>
                      </c:pt>
                      <c:pt idx="1849">
                        <c:v>2.4575E-8</c:v>
                      </c:pt>
                      <c:pt idx="1850">
                        <c:v>2.4553000000000002E-8</c:v>
                      </c:pt>
                      <c:pt idx="1851">
                        <c:v>2.4547999999999999E-8</c:v>
                      </c:pt>
                      <c:pt idx="1852">
                        <c:v>2.4556999999999999E-8</c:v>
                      </c:pt>
                      <c:pt idx="1853">
                        <c:v>2.4526000000000001E-8</c:v>
                      </c:pt>
                      <c:pt idx="1854">
                        <c:v>2.4556999999999999E-8</c:v>
                      </c:pt>
                      <c:pt idx="1855">
                        <c:v>2.4531E-8</c:v>
                      </c:pt>
                      <c:pt idx="1856">
                        <c:v>2.4482E-8</c:v>
                      </c:pt>
                      <c:pt idx="1857">
                        <c:v>2.4531E-8</c:v>
                      </c:pt>
                      <c:pt idx="1858">
                        <c:v>2.4450999999999998E-8</c:v>
                      </c:pt>
                      <c:pt idx="1859">
                        <c:v>2.4455E-8</c:v>
                      </c:pt>
                      <c:pt idx="1860">
                        <c:v>2.4438E-8</c:v>
                      </c:pt>
                      <c:pt idx="1861">
                        <c:v>2.4433000000000001E-8</c:v>
                      </c:pt>
                      <c:pt idx="1862">
                        <c:v>2.4438E-8</c:v>
                      </c:pt>
                      <c:pt idx="1863">
                        <c:v>2.4410999999999999E-8</c:v>
                      </c:pt>
                      <c:pt idx="1864">
                        <c:v>2.4392999999999999E-8</c:v>
                      </c:pt>
                      <c:pt idx="1865">
                        <c:v>2.4389000000000001E-8</c:v>
                      </c:pt>
                      <c:pt idx="1866">
                        <c:v>2.4407000000000001E-8</c:v>
                      </c:pt>
                      <c:pt idx="1867">
                        <c:v>2.4353E-8</c:v>
                      </c:pt>
                      <c:pt idx="1868">
                        <c:v>2.4308999999999999E-8</c:v>
                      </c:pt>
                      <c:pt idx="1869">
                        <c:v>2.4308999999999999E-8</c:v>
                      </c:pt>
                      <c:pt idx="1870">
                        <c:v>2.4313999999999999E-8</c:v>
                      </c:pt>
                      <c:pt idx="1871">
                        <c:v>2.4327E-8</c:v>
                      </c:pt>
                      <c:pt idx="1872">
                        <c:v>2.4305000000000002E-8</c:v>
                      </c:pt>
                      <c:pt idx="1873">
                        <c:v>2.4246999999999999E-8</c:v>
                      </c:pt>
                      <c:pt idx="1874">
                        <c:v>2.4290999999999999E-8</c:v>
                      </c:pt>
                      <c:pt idx="1875">
                        <c:v>2.4269E-8</c:v>
                      </c:pt>
                      <c:pt idx="1876">
                        <c:v>2.4234E-8</c:v>
                      </c:pt>
                      <c:pt idx="1877">
                        <c:v>2.4243000000000001E-8</c:v>
                      </c:pt>
                      <c:pt idx="1878">
                        <c:v>2.4234E-8</c:v>
                      </c:pt>
                      <c:pt idx="1879">
                        <c:v>2.4211999999999999E-8</c:v>
                      </c:pt>
                      <c:pt idx="1880">
                        <c:v>2.4197999999999999E-8</c:v>
                      </c:pt>
                      <c:pt idx="1881">
                        <c:v>2.4185000000000001E-8</c:v>
                      </c:pt>
                      <c:pt idx="1882">
                        <c:v>2.4135999999999999E-8</c:v>
                      </c:pt>
                      <c:pt idx="1883">
                        <c:v>2.4150000000000001E-8</c:v>
                      </c:pt>
                      <c:pt idx="1884">
                        <c:v>2.4162999999999999E-8</c:v>
                      </c:pt>
                      <c:pt idx="1885">
                        <c:v>2.4144999999999999E-8</c:v>
                      </c:pt>
                      <c:pt idx="1886">
                        <c:v>2.4132000000000001E-8</c:v>
                      </c:pt>
                      <c:pt idx="1887">
                        <c:v>2.4144999999999999E-8</c:v>
                      </c:pt>
                      <c:pt idx="1888">
                        <c:v>2.4114E-8</c:v>
                      </c:pt>
                      <c:pt idx="1889">
                        <c:v>2.4123E-8</c:v>
                      </c:pt>
                      <c:pt idx="1890">
                        <c:v>2.407E-8</c:v>
                      </c:pt>
                      <c:pt idx="1891">
                        <c:v>2.4026E-8</c:v>
                      </c:pt>
                      <c:pt idx="1892">
                        <c:v>2.4065999999999999E-8</c:v>
                      </c:pt>
                      <c:pt idx="1893">
                        <c:v>2.4048000000000001E-8</c:v>
                      </c:pt>
                      <c:pt idx="1894">
                        <c:v>2.4012E-8</c:v>
                      </c:pt>
                      <c:pt idx="1895">
                        <c:v>2.4030000000000001E-8</c:v>
                      </c:pt>
                      <c:pt idx="1896">
                        <c:v>2.4051999999999999E-8</c:v>
                      </c:pt>
                      <c:pt idx="1897">
                        <c:v>2.3972999999999999E-8</c:v>
                      </c:pt>
                      <c:pt idx="1898">
                        <c:v>2.3989999999999998E-8</c:v>
                      </c:pt>
                      <c:pt idx="1899">
                        <c:v>2.4007999999999999E-8</c:v>
                      </c:pt>
                      <c:pt idx="1900">
                        <c:v>2.3968E-8</c:v>
                      </c:pt>
                      <c:pt idx="1901">
                        <c:v>2.3959E-8</c:v>
                      </c:pt>
                      <c:pt idx="1902">
                        <c:v>2.3954999999999998E-8</c:v>
                      </c:pt>
                      <c:pt idx="1903">
                        <c:v>2.3942E-8</c:v>
                      </c:pt>
                      <c:pt idx="1904">
                        <c:v>2.3887999999999999E-8</c:v>
                      </c:pt>
                      <c:pt idx="1905">
                        <c:v>2.3887999999999999E-8</c:v>
                      </c:pt>
                      <c:pt idx="1906">
                        <c:v>2.3866E-8</c:v>
                      </c:pt>
                      <c:pt idx="1907">
                        <c:v>2.3879999999999999E-8</c:v>
                      </c:pt>
                      <c:pt idx="1908">
                        <c:v>2.3822E-8</c:v>
                      </c:pt>
                      <c:pt idx="1909">
                        <c:v>2.3866E-8</c:v>
                      </c:pt>
                      <c:pt idx="1910">
                        <c:v>2.3826000000000001E-8</c:v>
                      </c:pt>
                      <c:pt idx="1911">
                        <c:v>2.3826000000000001E-8</c:v>
                      </c:pt>
                      <c:pt idx="1912">
                        <c:v>2.3803999999999999E-8</c:v>
                      </c:pt>
                      <c:pt idx="1913">
                        <c:v>2.3800000000000001E-8</c:v>
                      </c:pt>
                      <c:pt idx="1914">
                        <c:v>2.3857E-8</c:v>
                      </c:pt>
                      <c:pt idx="1915">
                        <c:v>2.3768999999999999E-8</c:v>
                      </c:pt>
                      <c:pt idx="1916">
                        <c:v>2.3826000000000001E-8</c:v>
                      </c:pt>
                      <c:pt idx="1917">
                        <c:v>2.372E-8</c:v>
                      </c:pt>
                      <c:pt idx="1918">
                        <c:v>2.3724999999999999E-8</c:v>
                      </c:pt>
                      <c:pt idx="1919">
                        <c:v>2.3738000000000001E-8</c:v>
                      </c:pt>
                      <c:pt idx="1920">
                        <c:v>2.3741999999999998E-8</c:v>
                      </c:pt>
                      <c:pt idx="1921">
                        <c:v>2.3706999999999998E-8</c:v>
                      </c:pt>
                      <c:pt idx="1922">
                        <c:v>2.3698000000000002E-8</c:v>
                      </c:pt>
                      <c:pt idx="1923">
                        <c:v>2.3701999999999999E-8</c:v>
                      </c:pt>
                      <c:pt idx="1924">
                        <c:v>2.3663000000000002E-8</c:v>
                      </c:pt>
                      <c:pt idx="1925">
                        <c:v>2.3648999999999999E-8</c:v>
                      </c:pt>
                      <c:pt idx="1926">
                        <c:v>2.3609E-8</c:v>
                      </c:pt>
                      <c:pt idx="1927">
                        <c:v>2.3657999999999999E-8</c:v>
                      </c:pt>
                      <c:pt idx="1928">
                        <c:v>2.3639999999999999E-8</c:v>
                      </c:pt>
                      <c:pt idx="1929">
                        <c:v>2.3631999999999999E-8</c:v>
                      </c:pt>
                      <c:pt idx="1930">
                        <c:v>2.3601000000000001E-8</c:v>
                      </c:pt>
                      <c:pt idx="1931">
                        <c:v>2.3574E-8</c:v>
                      </c:pt>
                      <c:pt idx="1932">
                        <c:v>2.3539E-8</c:v>
                      </c:pt>
                      <c:pt idx="1933">
                        <c:v>2.3587000000000001E-8</c:v>
                      </c:pt>
                      <c:pt idx="1934">
                        <c:v>2.3552000000000001E-8</c:v>
                      </c:pt>
                      <c:pt idx="1935">
                        <c:v>2.3569999999999999E-8</c:v>
                      </c:pt>
                      <c:pt idx="1936">
                        <c:v>2.3534000000000001E-8</c:v>
                      </c:pt>
                      <c:pt idx="1937">
                        <c:v>2.3508000000000001E-8</c:v>
                      </c:pt>
                      <c:pt idx="1938">
                        <c:v>2.3539E-8</c:v>
                      </c:pt>
                      <c:pt idx="1939">
                        <c:v>2.3490000000000001E-8</c:v>
                      </c:pt>
                      <c:pt idx="1940">
                        <c:v>2.3525000000000001E-8</c:v>
                      </c:pt>
                      <c:pt idx="1941">
                        <c:v>2.3508000000000001E-8</c:v>
                      </c:pt>
                      <c:pt idx="1942">
                        <c:v>2.3458999999999999E-8</c:v>
                      </c:pt>
                      <c:pt idx="1943">
                        <c:v>2.3485000000000002E-8</c:v>
                      </c:pt>
                      <c:pt idx="1944">
                        <c:v>2.3432000000000001E-8</c:v>
                      </c:pt>
                      <c:pt idx="1945">
                        <c:v>2.3446E-8</c:v>
                      </c:pt>
                      <c:pt idx="1946">
                        <c:v>2.3441000000000001E-8</c:v>
                      </c:pt>
                      <c:pt idx="1947">
                        <c:v>2.3397000000000001E-8</c:v>
                      </c:pt>
                      <c:pt idx="1948">
                        <c:v>2.3400999999999999E-8</c:v>
                      </c:pt>
                      <c:pt idx="1949">
                        <c:v>2.337E-8</c:v>
                      </c:pt>
                      <c:pt idx="1950">
                        <c:v>2.3397000000000001E-8</c:v>
                      </c:pt>
                      <c:pt idx="1951">
                        <c:v>2.3379E-8</c:v>
                      </c:pt>
                      <c:pt idx="1952">
                        <c:v>2.3388000000000001E-8</c:v>
                      </c:pt>
                      <c:pt idx="1953">
                        <c:v>2.3344E-8</c:v>
                      </c:pt>
                      <c:pt idx="1954">
                        <c:v>2.3415000000000002E-8</c:v>
                      </c:pt>
                      <c:pt idx="1955">
                        <c:v>2.3406000000000001E-8</c:v>
                      </c:pt>
                      <c:pt idx="1956">
                        <c:v>2.3356999999999999E-8</c:v>
                      </c:pt>
                      <c:pt idx="1957">
                        <c:v>2.3344E-8</c:v>
                      </c:pt>
                      <c:pt idx="1958">
                        <c:v>2.3291E-8</c:v>
                      </c:pt>
                      <c:pt idx="1959">
                        <c:v>2.3277000000000001E-8</c:v>
                      </c:pt>
                      <c:pt idx="1960">
                        <c:v>2.3307999999999999E-8</c:v>
                      </c:pt>
                      <c:pt idx="1961">
                        <c:v>2.3282E-8</c:v>
                      </c:pt>
                      <c:pt idx="1962">
                        <c:v>2.3282E-8</c:v>
                      </c:pt>
                      <c:pt idx="1963">
                        <c:v>2.3254999999999999E-8</c:v>
                      </c:pt>
                      <c:pt idx="1964">
                        <c:v>2.3233E-8</c:v>
                      </c:pt>
                      <c:pt idx="1965">
                        <c:v>2.3282E-8</c:v>
                      </c:pt>
                      <c:pt idx="1966">
                        <c:v>2.3254999999999999E-8</c:v>
                      </c:pt>
                      <c:pt idx="1967">
                        <c:v>2.3228999999999999E-8</c:v>
                      </c:pt>
                      <c:pt idx="1968">
                        <c:v>2.3161999999999999E-8</c:v>
                      </c:pt>
                      <c:pt idx="1969">
                        <c:v>2.3215E-8</c:v>
                      </c:pt>
                      <c:pt idx="1970">
                        <c:v>2.3205999999999999E-8</c:v>
                      </c:pt>
                      <c:pt idx="1971">
                        <c:v>2.3158000000000001E-8</c:v>
                      </c:pt>
                      <c:pt idx="1972">
                        <c:v>2.3170999999999999E-8</c:v>
                      </c:pt>
                      <c:pt idx="1973">
                        <c:v>2.3167000000000002E-8</c:v>
                      </c:pt>
                      <c:pt idx="1974">
                        <c:v>2.3158000000000001E-8</c:v>
                      </c:pt>
                      <c:pt idx="1975">
                        <c:v>2.3136E-8</c:v>
                      </c:pt>
                      <c:pt idx="1976">
                        <c:v>2.3096E-8</c:v>
                      </c:pt>
                      <c:pt idx="1977">
                        <c:v>2.3122E-8</c:v>
                      </c:pt>
                      <c:pt idx="1978">
                        <c:v>2.3113E-8</c:v>
                      </c:pt>
                      <c:pt idx="1979">
                        <c:v>2.3140000000000001E-8</c:v>
                      </c:pt>
                      <c:pt idx="1980">
                        <c:v>2.3136E-8</c:v>
                      </c:pt>
                      <c:pt idx="1981">
                        <c:v>2.3069E-8</c:v>
                      </c:pt>
                      <c:pt idx="1982">
                        <c:v>2.2989000000000002E-8</c:v>
                      </c:pt>
                      <c:pt idx="1983">
                        <c:v>2.3029000000000001E-8</c:v>
                      </c:pt>
                      <c:pt idx="1984">
                        <c:v>2.3038000000000001E-8</c:v>
                      </c:pt>
                      <c:pt idx="1985">
                        <c:v>2.3043E-8</c:v>
                      </c:pt>
                      <c:pt idx="1986">
                        <c:v>2.3043E-8</c:v>
                      </c:pt>
                      <c:pt idx="1987">
                        <c:v>2.3024999999999999E-8</c:v>
                      </c:pt>
                      <c:pt idx="1988">
                        <c:v>2.2989000000000002E-8</c:v>
                      </c:pt>
                      <c:pt idx="1989">
                        <c:v>2.2954000000000002E-8</c:v>
                      </c:pt>
                      <c:pt idx="1990">
                        <c:v>2.2997999999999999E-8</c:v>
                      </c:pt>
                      <c:pt idx="1991">
                        <c:v>2.3015999999999999E-8</c:v>
                      </c:pt>
                      <c:pt idx="1992">
                        <c:v>2.3012000000000001E-8</c:v>
                      </c:pt>
                      <c:pt idx="1993">
                        <c:v>2.2945000000000001E-8</c:v>
                      </c:pt>
                      <c:pt idx="1994">
                        <c:v>2.2958E-8</c:v>
                      </c:pt>
                      <c:pt idx="1995">
                        <c:v>2.295E-8</c:v>
                      </c:pt>
                      <c:pt idx="1996">
                        <c:v>2.2913999999999999E-8</c:v>
                      </c:pt>
                      <c:pt idx="1997">
                        <c:v>2.2888E-8</c:v>
                      </c:pt>
                      <c:pt idx="1998">
                        <c:v>2.2904999999999999E-8</c:v>
                      </c:pt>
                      <c:pt idx="1999">
                        <c:v>2.2941E-8</c:v>
                      </c:pt>
                      <c:pt idx="2000">
                        <c:v>2.2883E-8</c:v>
                      </c:pt>
                      <c:pt idx="2001">
                        <c:v>2.2860999999999999E-8</c:v>
                      </c:pt>
                      <c:pt idx="2002">
                        <c:v>2.2848000000000001E-8</c:v>
                      </c:pt>
                      <c:pt idx="2003">
                        <c:v>2.2860999999999999E-8</c:v>
                      </c:pt>
                      <c:pt idx="2004">
                        <c:v>2.2857000000000001E-8</c:v>
                      </c:pt>
                      <c:pt idx="2005">
                        <c:v>2.2865E-8</c:v>
                      </c:pt>
                      <c:pt idx="2006">
                        <c:v>2.2802999999999999E-8</c:v>
                      </c:pt>
                      <c:pt idx="2007">
                        <c:v>2.2843000000000001E-8</c:v>
                      </c:pt>
                      <c:pt idx="2008">
                        <c:v>2.2816999999999998E-8</c:v>
                      </c:pt>
                      <c:pt idx="2009">
                        <c:v>2.2799000000000001E-8</c:v>
                      </c:pt>
                      <c:pt idx="2010">
                        <c:v>2.2799000000000001E-8</c:v>
                      </c:pt>
                      <c:pt idx="2011">
                        <c:v>2.2767999999999999E-8</c:v>
                      </c:pt>
                      <c:pt idx="2012">
                        <c:v>2.2732000000000001E-8</c:v>
                      </c:pt>
                      <c:pt idx="2013">
                        <c:v>2.2772E-8</c:v>
                      </c:pt>
                      <c:pt idx="2014">
                        <c:v>2.2714999999999999E-8</c:v>
                      </c:pt>
                      <c:pt idx="2015">
                        <c:v>2.2772E-8</c:v>
                      </c:pt>
                      <c:pt idx="2016">
                        <c:v>2.2697000000000001E-8</c:v>
                      </c:pt>
                      <c:pt idx="2017">
                        <c:v>2.2706000000000002E-8</c:v>
                      </c:pt>
                      <c:pt idx="2018">
                        <c:v>2.2714999999999999E-8</c:v>
                      </c:pt>
                      <c:pt idx="2019">
                        <c:v>2.2728E-8</c:v>
                      </c:pt>
                      <c:pt idx="2020">
                        <c:v>2.2684E-8</c:v>
                      </c:pt>
                      <c:pt idx="2021">
                        <c:v>2.2679000000000001E-8</c:v>
                      </c:pt>
                      <c:pt idx="2022">
                        <c:v>2.2665999999999999E-8</c:v>
                      </c:pt>
                      <c:pt idx="2023">
                        <c:v>2.2653000000000001E-8</c:v>
                      </c:pt>
                      <c:pt idx="2024">
                        <c:v>2.2656999999999999E-8</c:v>
                      </c:pt>
                      <c:pt idx="2025">
                        <c:v>2.2665999999999999E-8</c:v>
                      </c:pt>
                      <c:pt idx="2026">
                        <c:v>2.2684E-8</c:v>
                      </c:pt>
                      <c:pt idx="2027">
                        <c:v>2.2656999999999999E-8</c:v>
                      </c:pt>
                      <c:pt idx="2028">
                        <c:v>2.2635000000000001E-8</c:v>
                      </c:pt>
                      <c:pt idx="2029">
                        <c:v>2.2608E-8</c:v>
                      </c:pt>
                      <c:pt idx="2030">
                        <c:v>2.2656999999999999E-8</c:v>
                      </c:pt>
                      <c:pt idx="2031">
                        <c:v>2.2600000000000001E-8</c:v>
                      </c:pt>
                      <c:pt idx="2032">
                        <c:v>2.2608E-8</c:v>
                      </c:pt>
                      <c:pt idx="2033">
                        <c:v>2.2603999999999998E-8</c:v>
                      </c:pt>
                      <c:pt idx="2034">
                        <c:v>2.2582E-8</c:v>
                      </c:pt>
                      <c:pt idx="2035">
                        <c:v>2.2577000000000001E-8</c:v>
                      </c:pt>
                      <c:pt idx="2036">
                        <c:v>2.2560000000000002E-8</c:v>
                      </c:pt>
                      <c:pt idx="2037">
                        <c:v>2.2582E-8</c:v>
                      </c:pt>
                      <c:pt idx="2038">
                        <c:v>2.2515E-8</c:v>
                      </c:pt>
                      <c:pt idx="2039">
                        <c:v>2.2524E-8</c:v>
                      </c:pt>
                      <c:pt idx="2040">
                        <c:v>2.2533000000000001E-8</c:v>
                      </c:pt>
                      <c:pt idx="2041">
                        <c:v>2.2533000000000001E-8</c:v>
                      </c:pt>
                      <c:pt idx="2042">
                        <c:v>2.2519999999999999E-8</c:v>
                      </c:pt>
                      <c:pt idx="2043">
                        <c:v>2.2528999999999999E-8</c:v>
                      </c:pt>
                      <c:pt idx="2044">
                        <c:v>2.2466999999999999E-8</c:v>
                      </c:pt>
                      <c:pt idx="2045">
                        <c:v>2.2493000000000002E-8</c:v>
                      </c:pt>
                      <c:pt idx="2046">
                        <c:v>2.2475999999999999E-8</c:v>
                      </c:pt>
                      <c:pt idx="2047">
                        <c:v>2.2436E-8</c:v>
                      </c:pt>
                      <c:pt idx="2048">
                        <c:v>2.2458000000000002E-8</c:v>
                      </c:pt>
                      <c:pt idx="2049">
                        <c:v>2.2440000000000001E-8</c:v>
                      </c:pt>
                      <c:pt idx="2050">
                        <c:v>2.2471E-8</c:v>
                      </c:pt>
                      <c:pt idx="2051">
                        <c:v>2.2458000000000002E-8</c:v>
                      </c:pt>
                      <c:pt idx="2052">
                        <c:v>2.2408999999999999E-8</c:v>
                      </c:pt>
                      <c:pt idx="2053">
                        <c:v>2.2408999999999999E-8</c:v>
                      </c:pt>
                      <c:pt idx="2054">
                        <c:v>2.2387000000000001E-8</c:v>
                      </c:pt>
                      <c:pt idx="2055">
                        <c:v>2.2396000000000001E-8</c:v>
                      </c:pt>
                      <c:pt idx="2056">
                        <c:v>2.2390999999999998E-8</c:v>
                      </c:pt>
                      <c:pt idx="2057">
                        <c:v>2.2414000000000001E-8</c:v>
                      </c:pt>
                      <c:pt idx="2058">
                        <c:v>2.2352000000000001E-8</c:v>
                      </c:pt>
                      <c:pt idx="2059">
                        <c:v>2.2387000000000001E-8</c:v>
                      </c:pt>
                      <c:pt idx="2060">
                        <c:v>2.2364999999999999E-8</c:v>
                      </c:pt>
                      <c:pt idx="2061">
                        <c:v>2.2306999999999999E-8</c:v>
                      </c:pt>
                      <c:pt idx="2062">
                        <c:v>2.2369E-8</c:v>
                      </c:pt>
                      <c:pt idx="2063">
                        <c:v>2.2329000000000001E-8</c:v>
                      </c:pt>
                      <c:pt idx="2064">
                        <c:v>2.2334E-8</c:v>
                      </c:pt>
                      <c:pt idx="2065">
                        <c:v>2.2276E-8</c:v>
                      </c:pt>
                      <c:pt idx="2066">
                        <c:v>2.2334E-8</c:v>
                      </c:pt>
                      <c:pt idx="2067">
                        <c:v>2.2303000000000001E-8</c:v>
                      </c:pt>
                      <c:pt idx="2068">
                        <c:v>2.2294000000000001E-8</c:v>
                      </c:pt>
                      <c:pt idx="2069">
                        <c:v>2.2271999999999999E-8</c:v>
                      </c:pt>
                      <c:pt idx="2070">
                        <c:v>2.2276E-8</c:v>
                      </c:pt>
                      <c:pt idx="2071">
                        <c:v>2.2214E-8</c:v>
                      </c:pt>
                      <c:pt idx="2072">
                        <c:v>2.2244999999999998E-8</c:v>
                      </c:pt>
                      <c:pt idx="2073">
                        <c:v>2.2280999999999999E-8</c:v>
                      </c:pt>
                      <c:pt idx="2074">
                        <c:v>2.2280999999999999E-8</c:v>
                      </c:pt>
                      <c:pt idx="2075">
                        <c:v>2.2223E-8</c:v>
                      </c:pt>
                      <c:pt idx="2076">
                        <c:v>2.2236000000000001E-8</c:v>
                      </c:pt>
                      <c:pt idx="2077">
                        <c:v>2.2236000000000001E-8</c:v>
                      </c:pt>
                      <c:pt idx="2078">
                        <c:v>2.2183000000000001E-8</c:v>
                      </c:pt>
                      <c:pt idx="2079">
                        <c:v>2.2241E-8</c:v>
                      </c:pt>
                      <c:pt idx="2080">
                        <c:v>2.2192000000000001E-8</c:v>
                      </c:pt>
                      <c:pt idx="2081">
                        <c:v>2.2183000000000001E-8</c:v>
                      </c:pt>
                      <c:pt idx="2082">
                        <c:v>2.2166000000000001E-8</c:v>
                      </c:pt>
                      <c:pt idx="2083">
                        <c:v>2.2174000000000001E-8</c:v>
                      </c:pt>
                      <c:pt idx="2084">
                        <c:v>2.2151999999999999E-8</c:v>
                      </c:pt>
                      <c:pt idx="2085">
                        <c:v>2.2183000000000001E-8</c:v>
                      </c:pt>
                      <c:pt idx="2086">
                        <c:v>2.2227999999999999E-8</c:v>
                      </c:pt>
                      <c:pt idx="2087">
                        <c:v>2.2125999999999999E-8</c:v>
                      </c:pt>
                      <c:pt idx="2088">
                        <c:v>2.2157000000000001E-8</c:v>
                      </c:pt>
                      <c:pt idx="2089">
                        <c:v>2.2142999999999998E-8</c:v>
                      </c:pt>
                      <c:pt idx="2090">
                        <c:v>2.2148000000000001E-8</c:v>
                      </c:pt>
                      <c:pt idx="2091">
                        <c:v>2.2166000000000001E-8</c:v>
                      </c:pt>
                      <c:pt idx="2092">
                        <c:v>2.2072999999999999E-8</c:v>
                      </c:pt>
                      <c:pt idx="2093">
                        <c:v>2.2086E-8</c:v>
                      </c:pt>
                      <c:pt idx="2094">
                        <c:v>2.2072999999999999E-8</c:v>
                      </c:pt>
                      <c:pt idx="2095">
                        <c:v>2.2099000000000002E-8</c:v>
                      </c:pt>
                      <c:pt idx="2096">
                        <c:v>2.2072999999999999E-8</c:v>
                      </c:pt>
                      <c:pt idx="2097">
                        <c:v>2.2023999999999999E-8</c:v>
                      </c:pt>
                      <c:pt idx="2098">
                        <c:v>2.2042E-8</c:v>
                      </c:pt>
                      <c:pt idx="2099">
                        <c:v>2.2055000000000001E-8</c:v>
                      </c:pt>
                      <c:pt idx="2100">
                        <c:v>2.2032999999999999E-8</c:v>
                      </c:pt>
                      <c:pt idx="2101">
                        <c:v>2.2032999999999999E-8</c:v>
                      </c:pt>
                      <c:pt idx="2102">
                        <c:v>2.2002000000000001E-8</c:v>
                      </c:pt>
                      <c:pt idx="2103">
                        <c:v>2.2014999999999999E-8</c:v>
                      </c:pt>
                      <c:pt idx="2104">
                        <c:v>2.2005999999999999E-8</c:v>
                      </c:pt>
                      <c:pt idx="2105">
                        <c:v>2.2002000000000001E-8</c:v>
                      </c:pt>
                      <c:pt idx="2106">
                        <c:v>2.2019E-8</c:v>
                      </c:pt>
                      <c:pt idx="2107">
                        <c:v>2.2014999999999999E-8</c:v>
                      </c:pt>
                      <c:pt idx="2108">
                        <c:v>2.1988000000000001E-8</c:v>
                      </c:pt>
                      <c:pt idx="2109">
                        <c:v>2.1953000000000001E-8</c:v>
                      </c:pt>
                      <c:pt idx="2110">
                        <c:v>2.1988000000000001E-8</c:v>
                      </c:pt>
                      <c:pt idx="2111">
                        <c:v>2.1949E-8</c:v>
                      </c:pt>
                      <c:pt idx="2112">
                        <c:v>2.1909000000000001E-8</c:v>
                      </c:pt>
                      <c:pt idx="2113">
                        <c:v>2.1953000000000001E-8</c:v>
                      </c:pt>
                      <c:pt idx="2114">
                        <c:v>2.1956999999999999E-8</c:v>
                      </c:pt>
                      <c:pt idx="2115">
                        <c:v>2.194E-8</c:v>
                      </c:pt>
                      <c:pt idx="2116">
                        <c:v>2.1918000000000001E-8</c:v>
                      </c:pt>
                      <c:pt idx="2117">
                        <c:v>2.1891000000000001E-8</c:v>
                      </c:pt>
                      <c:pt idx="2118">
                        <c:v>2.1903999999999999E-8</c:v>
                      </c:pt>
                      <c:pt idx="2119">
                        <c:v>2.1873E-8</c:v>
                      </c:pt>
                      <c:pt idx="2120">
                        <c:v>2.1847E-8</c:v>
                      </c:pt>
                      <c:pt idx="2121">
                        <c:v>2.1864E-8</c:v>
                      </c:pt>
                      <c:pt idx="2122">
                        <c:v>2.1847E-8</c:v>
                      </c:pt>
                      <c:pt idx="2123">
                        <c:v>2.1859999999999999E-8</c:v>
                      </c:pt>
                      <c:pt idx="2124">
                        <c:v>2.1842000000000001E-8</c:v>
                      </c:pt>
                      <c:pt idx="2125">
                        <c:v>2.1816000000000002E-8</c:v>
                      </c:pt>
                      <c:pt idx="2126">
                        <c:v>2.1816000000000002E-8</c:v>
                      </c:pt>
                      <c:pt idx="2127">
                        <c:v>2.1842000000000001E-8</c:v>
                      </c:pt>
                      <c:pt idx="2128">
                        <c:v>2.1829E-8</c:v>
                      </c:pt>
                      <c:pt idx="2129">
                        <c:v>2.1754000000000001E-8</c:v>
                      </c:pt>
                      <c:pt idx="2130">
                        <c:v>2.1727E-8</c:v>
                      </c:pt>
                      <c:pt idx="2131">
                        <c:v>2.1775999999999999E-8</c:v>
                      </c:pt>
                      <c:pt idx="2132">
                        <c:v>2.1771E-8</c:v>
                      </c:pt>
                      <c:pt idx="2133">
                        <c:v>2.1763000000000001E-8</c:v>
                      </c:pt>
                      <c:pt idx="2134">
                        <c:v>2.1807000000000001E-8</c:v>
                      </c:pt>
                      <c:pt idx="2135">
                        <c:v>2.1731999999999999E-8</c:v>
                      </c:pt>
                      <c:pt idx="2136">
                        <c:v>2.1731999999999999E-8</c:v>
                      </c:pt>
                      <c:pt idx="2137">
                        <c:v>2.1687000000000001E-8</c:v>
                      </c:pt>
                      <c:pt idx="2138">
                        <c:v>2.1763000000000001E-8</c:v>
                      </c:pt>
                      <c:pt idx="2139">
                        <c:v>2.1683E-8</c:v>
                      </c:pt>
                      <c:pt idx="2140">
                        <c:v>2.1727E-8</c:v>
                      </c:pt>
                      <c:pt idx="2141">
                        <c:v>2.1683E-8</c:v>
                      </c:pt>
                      <c:pt idx="2142">
                        <c:v>2.1713999999999998E-8</c:v>
                      </c:pt>
                      <c:pt idx="2143">
                        <c:v>2.1661000000000001E-8</c:v>
                      </c:pt>
                      <c:pt idx="2144">
                        <c:v>2.1652000000000001E-8</c:v>
                      </c:pt>
                      <c:pt idx="2145">
                        <c:v>2.1652000000000001E-8</c:v>
                      </c:pt>
                      <c:pt idx="2146">
                        <c:v>2.1701E-8</c:v>
                      </c:pt>
                      <c:pt idx="2147">
                        <c:v>2.1620999999999999E-8</c:v>
                      </c:pt>
                      <c:pt idx="2148">
                        <c:v>2.1655999999999999E-8</c:v>
                      </c:pt>
                      <c:pt idx="2149">
                        <c:v>2.1634E-8</c:v>
                      </c:pt>
                      <c:pt idx="2150">
                        <c:v>2.1670000000000001E-8</c:v>
                      </c:pt>
                      <c:pt idx="2151">
                        <c:v>2.1629999999999999E-8</c:v>
                      </c:pt>
                      <c:pt idx="2152">
                        <c:v>2.1594000000000001E-8</c:v>
                      </c:pt>
                      <c:pt idx="2153">
                        <c:v>2.1611999999999999E-8</c:v>
                      </c:pt>
                      <c:pt idx="2154">
                        <c:v>2.1638999999999999E-8</c:v>
                      </c:pt>
                      <c:pt idx="2155">
                        <c:v>2.1634E-8</c:v>
                      </c:pt>
                      <c:pt idx="2156">
                        <c:v>2.1550000000000001E-8</c:v>
                      </c:pt>
                      <c:pt idx="2157">
                        <c:v>2.159E-8</c:v>
                      </c:pt>
                      <c:pt idx="2158">
                        <c:v>2.1594000000000001E-8</c:v>
                      </c:pt>
                      <c:pt idx="2159">
                        <c:v>2.1546E-8</c:v>
                      </c:pt>
                      <c:pt idx="2160">
                        <c:v>2.1562999999999999E-8</c:v>
                      </c:pt>
                      <c:pt idx="2161">
                        <c:v>2.1559000000000001E-8</c:v>
                      </c:pt>
                      <c:pt idx="2162">
                        <c:v>2.1497000000000001E-8</c:v>
                      </c:pt>
                      <c:pt idx="2163">
                        <c:v>2.1474999999999999E-8</c:v>
                      </c:pt>
                      <c:pt idx="2164">
                        <c:v>2.1518999999999999E-8</c:v>
                      </c:pt>
                      <c:pt idx="2165">
                        <c:v>2.1509999999999999E-8</c:v>
                      </c:pt>
                      <c:pt idx="2166">
                        <c:v>2.1488E-8</c:v>
                      </c:pt>
                      <c:pt idx="2167">
                        <c:v>2.1488E-8</c:v>
                      </c:pt>
                      <c:pt idx="2168">
                        <c:v>2.1465999999999998E-8</c:v>
                      </c:pt>
                      <c:pt idx="2169">
                        <c:v>2.1453E-8</c:v>
                      </c:pt>
                      <c:pt idx="2170">
                        <c:v>2.1492000000000001E-8</c:v>
                      </c:pt>
                      <c:pt idx="2171">
                        <c:v>2.1416999999999999E-8</c:v>
                      </c:pt>
                      <c:pt idx="2172">
                        <c:v>2.1479E-8</c:v>
                      </c:pt>
                      <c:pt idx="2173">
                        <c:v>2.1413000000000001E-8</c:v>
                      </c:pt>
                      <c:pt idx="2174">
                        <c:v>2.1413000000000001E-8</c:v>
                      </c:pt>
                      <c:pt idx="2175">
                        <c:v>2.1439000000000001E-8</c:v>
                      </c:pt>
                      <c:pt idx="2176">
                        <c:v>2.1404000000000001E-8</c:v>
                      </c:pt>
                      <c:pt idx="2177">
                        <c:v>2.1422000000000002E-8</c:v>
                      </c:pt>
                      <c:pt idx="2178">
                        <c:v>2.1435E-8</c:v>
                      </c:pt>
                      <c:pt idx="2179">
                        <c:v>2.1444E-8</c:v>
                      </c:pt>
                      <c:pt idx="2180">
                        <c:v>2.1381999999999999E-8</c:v>
                      </c:pt>
                      <c:pt idx="2181">
                        <c:v>2.1390999999999999E-8</c:v>
                      </c:pt>
                      <c:pt idx="2182">
                        <c:v>2.1386E-8</c:v>
                      </c:pt>
                      <c:pt idx="2183">
                        <c:v>2.1390999999999999E-8</c:v>
                      </c:pt>
                      <c:pt idx="2184">
                        <c:v>2.1404000000000001E-8</c:v>
                      </c:pt>
                      <c:pt idx="2185">
                        <c:v>2.1390999999999999E-8</c:v>
                      </c:pt>
                      <c:pt idx="2186">
                        <c:v>2.1363999999999999E-8</c:v>
                      </c:pt>
                      <c:pt idx="2187">
                        <c:v>2.1413000000000001E-8</c:v>
                      </c:pt>
                      <c:pt idx="2188">
                        <c:v>2.1386E-8</c:v>
                      </c:pt>
                      <c:pt idx="2189">
                        <c:v>2.1368E-8</c:v>
                      </c:pt>
                      <c:pt idx="2190">
                        <c:v>2.1360000000000001E-8</c:v>
                      </c:pt>
                      <c:pt idx="2191">
                        <c:v>2.1311000000000001E-8</c:v>
                      </c:pt>
                      <c:pt idx="2192">
                        <c:v>2.1298E-8</c:v>
                      </c:pt>
                      <c:pt idx="2193">
                        <c:v>2.1346000000000001E-8</c:v>
                      </c:pt>
                      <c:pt idx="2194">
                        <c:v>2.1346000000000001E-8</c:v>
                      </c:pt>
                      <c:pt idx="2195">
                        <c:v>2.1270999999999999E-8</c:v>
                      </c:pt>
                      <c:pt idx="2196">
                        <c:v>2.1298E-8</c:v>
                      </c:pt>
                      <c:pt idx="2197">
                        <c:v>2.1320000000000002E-8</c:v>
                      </c:pt>
                      <c:pt idx="2198">
                        <c:v>2.1320000000000002E-8</c:v>
                      </c:pt>
                      <c:pt idx="2199">
                        <c:v>2.1320000000000002E-8</c:v>
                      </c:pt>
                      <c:pt idx="2200">
                        <c:v>2.1342E-8</c:v>
                      </c:pt>
                      <c:pt idx="2201">
                        <c:v>2.1275E-8</c:v>
                      </c:pt>
                      <c:pt idx="2202">
                        <c:v>2.1311000000000001E-8</c:v>
                      </c:pt>
                      <c:pt idx="2203">
                        <c:v>2.1275E-8</c:v>
                      </c:pt>
                      <c:pt idx="2204">
                        <c:v>2.1298E-8</c:v>
                      </c:pt>
                      <c:pt idx="2205">
                        <c:v>2.1284000000000001E-8</c:v>
                      </c:pt>
                      <c:pt idx="2206">
                        <c:v>2.1324E-8</c:v>
                      </c:pt>
                      <c:pt idx="2207">
                        <c:v>2.1275E-8</c:v>
                      </c:pt>
                      <c:pt idx="2208">
                        <c:v>2.1267000000000001E-8</c:v>
                      </c:pt>
                      <c:pt idx="2209">
                        <c:v>2.1205E-8</c:v>
                      </c:pt>
                      <c:pt idx="2210">
                        <c:v>2.1235999999999999E-8</c:v>
                      </c:pt>
                      <c:pt idx="2211">
                        <c:v>2.1252999999999998E-8</c:v>
                      </c:pt>
                      <c:pt idx="2212">
                        <c:v>2.124E-8</c:v>
                      </c:pt>
                      <c:pt idx="2213">
                        <c:v>2.1226999999999999E-8</c:v>
                      </c:pt>
                      <c:pt idx="2214">
                        <c:v>2.1267000000000001E-8</c:v>
                      </c:pt>
                      <c:pt idx="2215">
                        <c:v>2.124E-8</c:v>
                      </c:pt>
                      <c:pt idx="2216">
                        <c:v>2.1187E-8</c:v>
                      </c:pt>
                      <c:pt idx="2217">
                        <c:v>2.1226999999999999E-8</c:v>
                      </c:pt>
                      <c:pt idx="2218">
                        <c:v>2.1187E-8</c:v>
                      </c:pt>
                      <c:pt idx="2219">
                        <c:v>2.1212999999999999E-8</c:v>
                      </c:pt>
                      <c:pt idx="2220">
                        <c:v>2.1200000000000001E-8</c:v>
                      </c:pt>
                      <c:pt idx="2221">
                        <c:v>2.1168999999999999E-8</c:v>
                      </c:pt>
                      <c:pt idx="2222">
                        <c:v>2.1165000000000001E-8</c:v>
                      </c:pt>
                      <c:pt idx="2223">
                        <c:v>2.1159999999999999E-8</c:v>
                      </c:pt>
                      <c:pt idx="2224">
                        <c:v>2.1168999999999999E-8</c:v>
                      </c:pt>
                      <c:pt idx="2225">
                        <c:v>2.1112000000000001E-8</c:v>
                      </c:pt>
                      <c:pt idx="2226">
                        <c:v>2.1106999999999998E-8</c:v>
                      </c:pt>
                      <c:pt idx="2227">
                        <c:v>2.1156000000000001E-8</c:v>
                      </c:pt>
                      <c:pt idx="2228">
                        <c:v>2.1177999999999999E-8</c:v>
                      </c:pt>
                      <c:pt idx="2229">
                        <c:v>2.1098000000000001E-8</c:v>
                      </c:pt>
                      <c:pt idx="2230">
                        <c:v>2.1142999999999999E-8</c:v>
                      </c:pt>
                      <c:pt idx="2231">
                        <c:v>2.1147000000000001E-8</c:v>
                      </c:pt>
                      <c:pt idx="2232">
                        <c:v>2.1103E-8</c:v>
                      </c:pt>
                      <c:pt idx="2233">
                        <c:v>2.1115999999999999E-8</c:v>
                      </c:pt>
                      <c:pt idx="2234">
                        <c:v>2.112E-8</c:v>
                      </c:pt>
                      <c:pt idx="2235">
                        <c:v>2.1080999999999999E-8</c:v>
                      </c:pt>
                      <c:pt idx="2236">
                        <c:v>2.1094E-8</c:v>
                      </c:pt>
                      <c:pt idx="2237">
                        <c:v>2.1085E-8</c:v>
                      </c:pt>
                      <c:pt idx="2238">
                        <c:v>2.1071999999999998E-8</c:v>
                      </c:pt>
                      <c:pt idx="2239">
                        <c:v>2.1066999999999999E-8</c:v>
                      </c:pt>
                      <c:pt idx="2240">
                        <c:v>2.1080999999999999E-8</c:v>
                      </c:pt>
                      <c:pt idx="2241">
                        <c:v>2.105E-8</c:v>
                      </c:pt>
                      <c:pt idx="2242">
                        <c:v>2.1054000000000001E-8</c:v>
                      </c:pt>
                      <c:pt idx="2243">
                        <c:v>2.1031999999999999E-8</c:v>
                      </c:pt>
                      <c:pt idx="2244">
                        <c:v>2.1063000000000001E-8</c:v>
                      </c:pt>
                      <c:pt idx="2245">
                        <c:v>2.0996000000000002E-8</c:v>
                      </c:pt>
                      <c:pt idx="2246">
                        <c:v>2.1004999999999998E-8</c:v>
                      </c:pt>
                      <c:pt idx="2247">
                        <c:v>2.1022999999999999E-8</c:v>
                      </c:pt>
                      <c:pt idx="2248">
                        <c:v>2.1045000000000001E-8</c:v>
                      </c:pt>
                      <c:pt idx="2249">
                        <c:v>2.1041E-8</c:v>
                      </c:pt>
                      <c:pt idx="2250">
                        <c:v>2.0996000000000002E-8</c:v>
                      </c:pt>
                      <c:pt idx="2251">
                        <c:v>2.1036000000000001E-8</c:v>
                      </c:pt>
                      <c:pt idx="2252">
                        <c:v>2.0987999999999999E-8</c:v>
                      </c:pt>
                      <c:pt idx="2253">
                        <c:v>2.0974E-8</c:v>
                      </c:pt>
                      <c:pt idx="2254">
                        <c:v>2.0983E-8</c:v>
                      </c:pt>
                      <c:pt idx="2255">
                        <c:v>2.1019000000000001E-8</c:v>
                      </c:pt>
                      <c:pt idx="2256">
                        <c:v>2.1022999999999999E-8</c:v>
                      </c:pt>
                      <c:pt idx="2257">
                        <c:v>2.0957E-8</c:v>
                      </c:pt>
                      <c:pt idx="2258">
                        <c:v>2.0987999999999999E-8</c:v>
                      </c:pt>
                      <c:pt idx="2259">
                        <c:v>2.0952000000000001E-8</c:v>
                      </c:pt>
                      <c:pt idx="2260">
                        <c:v>2.0978999999999999E-8</c:v>
                      </c:pt>
                      <c:pt idx="2261">
                        <c:v>2.0957E-8</c:v>
                      </c:pt>
                      <c:pt idx="2262">
                        <c:v>2.0926000000000002E-8</c:v>
                      </c:pt>
                      <c:pt idx="2263">
                        <c:v>2.0952000000000001E-8</c:v>
                      </c:pt>
                      <c:pt idx="2264">
                        <c:v>2.0908000000000001E-8</c:v>
                      </c:pt>
                      <c:pt idx="2265">
                        <c:v>2.0948E-8</c:v>
                      </c:pt>
                      <c:pt idx="2266">
                        <c:v>2.0978999999999999E-8</c:v>
                      </c:pt>
                      <c:pt idx="2267">
                        <c:v>2.0948E-8</c:v>
                      </c:pt>
                      <c:pt idx="2268">
                        <c:v>2.0899000000000001E-8</c:v>
                      </c:pt>
                      <c:pt idx="2269">
                        <c:v>2.0939E-8</c:v>
                      </c:pt>
                      <c:pt idx="2270">
                        <c:v>2.0939E-8</c:v>
                      </c:pt>
                      <c:pt idx="2271">
                        <c:v>2.0943000000000001E-8</c:v>
                      </c:pt>
                      <c:pt idx="2272">
                        <c:v>2.0943000000000001E-8</c:v>
                      </c:pt>
                      <c:pt idx="2273">
                        <c:v>2.0894999999999999E-8</c:v>
                      </c:pt>
                      <c:pt idx="2274">
                        <c:v>2.0881E-8</c:v>
                      </c:pt>
                      <c:pt idx="2275">
                        <c:v>2.0920999999999999E-8</c:v>
                      </c:pt>
                      <c:pt idx="2276">
                        <c:v>2.0917000000000001E-8</c:v>
                      </c:pt>
                      <c:pt idx="2277">
                        <c:v>2.0885999999999999E-8</c:v>
                      </c:pt>
                      <c:pt idx="2278">
                        <c:v>2.0894999999999999E-8</c:v>
                      </c:pt>
                      <c:pt idx="2279">
                        <c:v>2.0872E-8</c:v>
                      </c:pt>
                      <c:pt idx="2280">
                        <c:v>2.089E-8</c:v>
                      </c:pt>
                      <c:pt idx="2281">
                        <c:v>2.0864000000000001E-8</c:v>
                      </c:pt>
                      <c:pt idx="2282">
                        <c:v>2.0876999999999999E-8</c:v>
                      </c:pt>
                      <c:pt idx="2283">
                        <c:v>2.0850000000000001E-8</c:v>
                      </c:pt>
                      <c:pt idx="2284">
                        <c:v>2.0867999999999999E-8</c:v>
                      </c:pt>
                      <c:pt idx="2285">
                        <c:v>2.0858999999999998E-8</c:v>
                      </c:pt>
                      <c:pt idx="2286">
                        <c:v>2.089E-8</c:v>
                      </c:pt>
                      <c:pt idx="2287">
                        <c:v>2.0855E-8</c:v>
                      </c:pt>
                      <c:pt idx="2288">
                        <c:v>2.0850000000000001E-8</c:v>
                      </c:pt>
                      <c:pt idx="2289">
                        <c:v>2.0872E-8</c:v>
                      </c:pt>
                      <c:pt idx="2290">
                        <c:v>2.0828E-8</c:v>
                      </c:pt>
                      <c:pt idx="2291">
                        <c:v>2.0864000000000001E-8</c:v>
                      </c:pt>
                      <c:pt idx="2292">
                        <c:v>2.0832999999999999E-8</c:v>
                      </c:pt>
                      <c:pt idx="2293">
                        <c:v>2.0855E-8</c:v>
                      </c:pt>
                      <c:pt idx="2294">
                        <c:v>2.0864000000000001E-8</c:v>
                      </c:pt>
                      <c:pt idx="2295">
                        <c:v>2.0793E-8</c:v>
                      </c:pt>
                      <c:pt idx="2296">
                        <c:v>2.0815000000000001E-8</c:v>
                      </c:pt>
                      <c:pt idx="2297">
                        <c:v>2.0828E-8</c:v>
                      </c:pt>
                      <c:pt idx="2298">
                        <c:v>2.0809999999999999E-8</c:v>
                      </c:pt>
                      <c:pt idx="2299">
                        <c:v>2.0783999999999999E-8</c:v>
                      </c:pt>
                      <c:pt idx="2300">
                        <c:v>2.0765999999999999E-8</c:v>
                      </c:pt>
                      <c:pt idx="2301">
                        <c:v>2.0793E-8</c:v>
                      </c:pt>
                      <c:pt idx="2302">
                        <c:v>2.0739999999999999E-8</c:v>
                      </c:pt>
                      <c:pt idx="2303">
                        <c:v>2.0748000000000002E-8</c:v>
                      </c:pt>
                      <c:pt idx="2304">
                        <c:v>2.0771000000000001E-8</c:v>
                      </c:pt>
                      <c:pt idx="2305">
                        <c:v>2.0753000000000001E-8</c:v>
                      </c:pt>
                      <c:pt idx="2306">
                        <c:v>2.0753000000000001E-8</c:v>
                      </c:pt>
                      <c:pt idx="2307">
                        <c:v>2.0726E-8</c:v>
                      </c:pt>
                      <c:pt idx="2308">
                        <c:v>2.0762000000000001E-8</c:v>
                      </c:pt>
                      <c:pt idx="2309">
                        <c:v>2.0756999999999999E-8</c:v>
                      </c:pt>
                      <c:pt idx="2310">
                        <c:v>2.0771000000000001E-8</c:v>
                      </c:pt>
                      <c:pt idx="2311">
                        <c:v>2.0802E-8</c:v>
                      </c:pt>
                      <c:pt idx="2312">
                        <c:v>2.0721999999999999E-8</c:v>
                      </c:pt>
                      <c:pt idx="2313">
                        <c:v>2.0762000000000001E-8</c:v>
                      </c:pt>
                      <c:pt idx="2314">
                        <c:v>2.07E-8</c:v>
                      </c:pt>
                      <c:pt idx="2315">
                        <c:v>2.0716999999999999E-8</c:v>
                      </c:pt>
                      <c:pt idx="2316">
                        <c:v>2.0713000000000002E-8</c:v>
                      </c:pt>
                      <c:pt idx="2317">
                        <c:v>2.0779E-8</c:v>
                      </c:pt>
                      <c:pt idx="2318">
                        <c:v>2.0726E-8</c:v>
                      </c:pt>
                      <c:pt idx="2319">
                        <c:v>2.0695000000000001E-8</c:v>
                      </c:pt>
                      <c:pt idx="2320">
                        <c:v>2.0735E-8</c:v>
                      </c:pt>
                      <c:pt idx="2321">
                        <c:v>2.0726E-8</c:v>
                      </c:pt>
                      <c:pt idx="2322">
                        <c:v>2.0709E-8</c:v>
                      </c:pt>
                      <c:pt idx="2323">
                        <c:v>2.0709E-8</c:v>
                      </c:pt>
                      <c:pt idx="2324">
                        <c:v>2.0682E-8</c:v>
                      </c:pt>
                      <c:pt idx="2325">
                        <c:v>2.0721999999999999E-8</c:v>
                      </c:pt>
                      <c:pt idx="2326">
                        <c:v>2.0748000000000002E-8</c:v>
                      </c:pt>
                      <c:pt idx="2327">
                        <c:v>2.0637999999999999E-8</c:v>
                      </c:pt>
                      <c:pt idx="2328">
                        <c:v>2.0686000000000001E-8</c:v>
                      </c:pt>
                      <c:pt idx="2329">
                        <c:v>2.0669000000000001E-8</c:v>
                      </c:pt>
                      <c:pt idx="2330">
                        <c:v>2.0647E-8</c:v>
                      </c:pt>
                      <c:pt idx="2331">
                        <c:v>2.0647E-8</c:v>
                      </c:pt>
                      <c:pt idx="2332">
                        <c:v>2.0647E-8</c:v>
                      </c:pt>
                      <c:pt idx="2333">
                        <c:v>2.0651000000000001E-8</c:v>
                      </c:pt>
                      <c:pt idx="2334">
                        <c:v>2.0610999999999998E-8</c:v>
                      </c:pt>
                      <c:pt idx="2335">
                        <c:v>2.0616000000000001E-8</c:v>
                      </c:pt>
                      <c:pt idx="2336">
                        <c:v>2.0575999999999998E-8</c:v>
                      </c:pt>
                      <c:pt idx="2337">
                        <c:v>2.0672999999999999E-8</c:v>
                      </c:pt>
                      <c:pt idx="2338">
                        <c:v>2.0686000000000001E-8</c:v>
                      </c:pt>
                      <c:pt idx="2339">
                        <c:v>2.0669000000000001E-8</c:v>
                      </c:pt>
                      <c:pt idx="2340">
                        <c:v>2.0642E-8</c:v>
                      </c:pt>
                      <c:pt idx="2341">
                        <c:v>2.0619999999999999E-8</c:v>
                      </c:pt>
                      <c:pt idx="2342">
                        <c:v>2.0602000000000001E-8</c:v>
                      </c:pt>
                      <c:pt idx="2343">
                        <c:v>2.0607E-8</c:v>
                      </c:pt>
                      <c:pt idx="2344">
                        <c:v>2.0589E-8</c:v>
                      </c:pt>
                      <c:pt idx="2345">
                        <c:v>2.0598E-8</c:v>
                      </c:pt>
                      <c:pt idx="2346">
                        <c:v>2.0628999999999999E-8</c:v>
                      </c:pt>
                      <c:pt idx="2347">
                        <c:v>2.0602000000000001E-8</c:v>
                      </c:pt>
                      <c:pt idx="2348">
                        <c:v>2.0598E-8</c:v>
                      </c:pt>
                      <c:pt idx="2349">
                        <c:v>2.0628999999999999E-8</c:v>
                      </c:pt>
                      <c:pt idx="2350">
                        <c:v>2.0593000000000001E-8</c:v>
                      </c:pt>
                      <c:pt idx="2351">
                        <c:v>2.0624E-8</c:v>
                      </c:pt>
                      <c:pt idx="2352">
                        <c:v>2.0598E-8</c:v>
                      </c:pt>
                      <c:pt idx="2353">
                        <c:v>2.0558000000000001E-8</c:v>
                      </c:pt>
                      <c:pt idx="2354">
                        <c:v>2.0558000000000001E-8</c:v>
                      </c:pt>
                      <c:pt idx="2355">
                        <c:v>2.0633E-8</c:v>
                      </c:pt>
                      <c:pt idx="2356">
                        <c:v>2.0589E-8</c:v>
                      </c:pt>
                      <c:pt idx="2357">
                        <c:v>2.0531E-8</c:v>
                      </c:pt>
                      <c:pt idx="2358">
                        <c:v>2.0633E-8</c:v>
                      </c:pt>
                      <c:pt idx="2359">
                        <c:v>2.0593000000000001E-8</c:v>
                      </c:pt>
                      <c:pt idx="2360">
                        <c:v>2.0540000000000001E-8</c:v>
                      </c:pt>
                      <c:pt idx="2361">
                        <c:v>2.0575999999999998E-8</c:v>
                      </c:pt>
                      <c:pt idx="2362">
                        <c:v>2.0589E-8</c:v>
                      </c:pt>
                      <c:pt idx="2363">
                        <c:v>2.0567000000000001E-8</c:v>
                      </c:pt>
                      <c:pt idx="2364">
                        <c:v>2.0526999999999999E-8</c:v>
                      </c:pt>
                      <c:pt idx="2365">
                        <c:v>2.0540000000000001E-8</c:v>
                      </c:pt>
                      <c:pt idx="2366">
                        <c:v>2.0575999999999998E-8</c:v>
                      </c:pt>
                      <c:pt idx="2367">
                        <c:v>2.0554E-8</c:v>
                      </c:pt>
                      <c:pt idx="2368">
                        <c:v>2.0567000000000001E-8</c:v>
                      </c:pt>
                      <c:pt idx="2369">
                        <c:v>2.058E-8</c:v>
                      </c:pt>
                      <c:pt idx="2370">
                        <c:v>2.0561999999999999E-8</c:v>
                      </c:pt>
                      <c:pt idx="2371">
                        <c:v>2.0570999999999999E-8</c:v>
                      </c:pt>
                      <c:pt idx="2372">
                        <c:v>2.0531E-8</c:v>
                      </c:pt>
                      <c:pt idx="2373">
                        <c:v>2.0558000000000001E-8</c:v>
                      </c:pt>
                      <c:pt idx="2374">
                        <c:v>2.058E-8</c:v>
                      </c:pt>
                      <c:pt idx="2375">
                        <c:v>2.0514000000000001E-8</c:v>
                      </c:pt>
                      <c:pt idx="2376">
                        <c:v>2.0554E-8</c:v>
                      </c:pt>
                      <c:pt idx="2377">
                        <c:v>2.0567000000000001E-8</c:v>
                      </c:pt>
                      <c:pt idx="2378">
                        <c:v>2.0545E-8</c:v>
                      </c:pt>
                      <c:pt idx="2379">
                        <c:v>2.0567000000000001E-8</c:v>
                      </c:pt>
                      <c:pt idx="2380">
                        <c:v>2.058E-8</c:v>
                      </c:pt>
                      <c:pt idx="2381">
                        <c:v>2.0531E-8</c:v>
                      </c:pt>
                      <c:pt idx="2382">
                        <c:v>2.0517999999999999E-8</c:v>
                      </c:pt>
                      <c:pt idx="2383">
                        <c:v>2.0558000000000001E-8</c:v>
                      </c:pt>
                      <c:pt idx="2384">
                        <c:v>2.0531E-8</c:v>
                      </c:pt>
                      <c:pt idx="2385">
                        <c:v>2.0517999999999999E-8</c:v>
                      </c:pt>
                      <c:pt idx="2386">
                        <c:v>2.0545E-8</c:v>
                      </c:pt>
                      <c:pt idx="2387">
                        <c:v>2.0526999999999999E-8</c:v>
                      </c:pt>
                      <c:pt idx="2388">
                        <c:v>2.0487E-8</c:v>
                      </c:pt>
                      <c:pt idx="2389">
                        <c:v>2.0505000000000001E-8</c:v>
                      </c:pt>
                      <c:pt idx="2390">
                        <c:v>2.0434E-8</c:v>
                      </c:pt>
                      <c:pt idx="2391">
                        <c:v>2.0496E-8</c:v>
                      </c:pt>
                      <c:pt idx="2392">
                        <c:v>2.0514000000000001E-8</c:v>
                      </c:pt>
                      <c:pt idx="2393">
                        <c:v>2.0500000000000002E-8</c:v>
                      </c:pt>
                      <c:pt idx="2394">
                        <c:v>2.0549000000000001E-8</c:v>
                      </c:pt>
                      <c:pt idx="2395">
                        <c:v>2.0526999999999999E-8</c:v>
                      </c:pt>
                      <c:pt idx="2396">
                        <c:v>2.0517999999999999E-8</c:v>
                      </c:pt>
                      <c:pt idx="2397">
                        <c:v>2.0473999999999999E-8</c:v>
                      </c:pt>
                      <c:pt idx="2398">
                        <c:v>2.0473999999999999E-8</c:v>
                      </c:pt>
                      <c:pt idx="2399">
                        <c:v>2.0535999999999999E-8</c:v>
                      </c:pt>
                      <c:pt idx="2400">
                        <c:v>2.0465000000000002E-8</c:v>
                      </c:pt>
                      <c:pt idx="2401">
                        <c:v>2.0500000000000002E-8</c:v>
                      </c:pt>
                      <c:pt idx="2402">
                        <c:v>2.0465000000000002E-8</c:v>
                      </c:pt>
                      <c:pt idx="2403">
                        <c:v>2.0478E-8</c:v>
                      </c:pt>
                      <c:pt idx="2404">
                        <c:v>2.0465000000000002E-8</c:v>
                      </c:pt>
                      <c:pt idx="2405">
                        <c:v>2.0424999999999999E-8</c:v>
                      </c:pt>
                      <c:pt idx="2406">
                        <c:v>2.0443E-8</c:v>
                      </c:pt>
                      <c:pt idx="2407">
                        <c:v>2.0473999999999999E-8</c:v>
                      </c:pt>
                      <c:pt idx="2408">
                        <c:v>2.0469E-8</c:v>
                      </c:pt>
                      <c:pt idx="2409">
                        <c:v>2.0461E-8</c:v>
                      </c:pt>
                      <c:pt idx="2410">
                        <c:v>2.0430000000000002E-8</c:v>
                      </c:pt>
                      <c:pt idx="2411">
                        <c:v>2.0465000000000002E-8</c:v>
                      </c:pt>
                      <c:pt idx="2412">
                        <c:v>2.0434E-8</c:v>
                      </c:pt>
                      <c:pt idx="2413">
                        <c:v>2.0412000000000001E-8</c:v>
                      </c:pt>
                      <c:pt idx="2414">
                        <c:v>2.0447000000000001E-8</c:v>
                      </c:pt>
                      <c:pt idx="2415">
                        <c:v>2.0415999999999999E-8</c:v>
                      </c:pt>
                      <c:pt idx="2416">
                        <c:v>2.0415999999999999E-8</c:v>
                      </c:pt>
                      <c:pt idx="2417">
                        <c:v>2.0399E-8</c:v>
                      </c:pt>
                      <c:pt idx="2418">
                        <c:v>2.0399E-8</c:v>
                      </c:pt>
                      <c:pt idx="2419">
                        <c:v>2.0394000000000001E-8</c:v>
                      </c:pt>
                      <c:pt idx="2420">
                        <c:v>2.0371999999999999E-8</c:v>
                      </c:pt>
                      <c:pt idx="2421">
                        <c:v>2.0371999999999999E-8</c:v>
                      </c:pt>
                      <c:pt idx="2422">
                        <c:v>2.0359000000000001E-8</c:v>
                      </c:pt>
                      <c:pt idx="2423">
                        <c:v>2.0376E-8</c:v>
                      </c:pt>
                      <c:pt idx="2424">
                        <c:v>2.0406999999999999E-8</c:v>
                      </c:pt>
                      <c:pt idx="2425">
                        <c:v>2.0327999999999998E-8</c:v>
                      </c:pt>
                      <c:pt idx="2426">
                        <c:v>2.0322999999999999E-8</c:v>
                      </c:pt>
                      <c:pt idx="2427">
                        <c:v>2.0332E-8</c:v>
                      </c:pt>
                      <c:pt idx="2428">
                        <c:v>2.0354000000000001E-8</c:v>
                      </c:pt>
                      <c:pt idx="2429">
                        <c:v>2.0345000000000001E-8</c:v>
                      </c:pt>
                      <c:pt idx="2430">
                        <c:v>2.0269999999999999E-8</c:v>
                      </c:pt>
                      <c:pt idx="2431">
                        <c:v>2.0297E-8</c:v>
                      </c:pt>
                      <c:pt idx="2432">
                        <c:v>2.0313999999999999E-8</c:v>
                      </c:pt>
                      <c:pt idx="2433">
                        <c:v>2.0292000000000001E-8</c:v>
                      </c:pt>
                      <c:pt idx="2434">
                        <c:v>2.0301000000000001E-8</c:v>
                      </c:pt>
                      <c:pt idx="2435">
                        <c:v>2.0269999999999999E-8</c:v>
                      </c:pt>
                      <c:pt idx="2436">
                        <c:v>2.0266000000000001E-8</c:v>
                      </c:pt>
                      <c:pt idx="2437">
                        <c:v>2.0297E-8</c:v>
                      </c:pt>
                      <c:pt idx="2438">
                        <c:v>2.0278999999999999E-8</c:v>
                      </c:pt>
                      <c:pt idx="2439">
                        <c:v>2.0266000000000001E-8</c:v>
                      </c:pt>
                      <c:pt idx="2440">
                        <c:v>2.0243999999999999E-8</c:v>
                      </c:pt>
                      <c:pt idx="2441">
                        <c:v>2.0248E-8</c:v>
                      </c:pt>
                      <c:pt idx="2442">
                        <c:v>2.0275000000000001E-8</c:v>
                      </c:pt>
                      <c:pt idx="2443">
                        <c:v>2.0190000000000001E-8</c:v>
                      </c:pt>
                      <c:pt idx="2444">
                        <c:v>2.0221E-8</c:v>
                      </c:pt>
                      <c:pt idx="2445">
                        <c:v>2.0217000000000002E-8</c:v>
                      </c:pt>
                      <c:pt idx="2446">
                        <c:v>2.0155000000000001E-8</c:v>
                      </c:pt>
                      <c:pt idx="2447">
                        <c:v>2.0186E-8</c:v>
                      </c:pt>
                      <c:pt idx="2448">
                        <c:v>2.0132999999999999E-8</c:v>
                      </c:pt>
                      <c:pt idx="2449">
                        <c:v>2.0141999999999999E-8</c:v>
                      </c:pt>
                      <c:pt idx="2450">
                        <c:v>2.0141999999999999E-8</c:v>
                      </c:pt>
                      <c:pt idx="2451">
                        <c:v>2.0123999999999999E-8</c:v>
                      </c:pt>
                      <c:pt idx="2452">
                        <c:v>2.0155000000000001E-8</c:v>
                      </c:pt>
                      <c:pt idx="2453">
                        <c:v>2.0132999999999999E-8</c:v>
                      </c:pt>
                      <c:pt idx="2454">
                        <c:v>2.0120000000000001E-8</c:v>
                      </c:pt>
                      <c:pt idx="2455">
                        <c:v>2.0093E-8</c:v>
                      </c:pt>
                      <c:pt idx="2456">
                        <c:v>2.0093E-8</c:v>
                      </c:pt>
                      <c:pt idx="2457">
                        <c:v>2.0151E-8</c:v>
                      </c:pt>
                      <c:pt idx="2458">
                        <c:v>2.0074999999999999E-8</c:v>
                      </c:pt>
                      <c:pt idx="2459">
                        <c:v>2.0074999999999999E-8</c:v>
                      </c:pt>
                      <c:pt idx="2460">
                        <c:v>2.0044000000000001E-8</c:v>
                      </c:pt>
                      <c:pt idx="2461">
                        <c:v>1.9995999999999999E-8</c:v>
                      </c:pt>
                      <c:pt idx="2462">
                        <c:v>2.0030999999999999E-8</c:v>
                      </c:pt>
                      <c:pt idx="2463">
                        <c:v>2.0030999999999999E-8</c:v>
                      </c:pt>
                      <c:pt idx="2464">
                        <c:v>2.0044000000000001E-8</c:v>
                      </c:pt>
                      <c:pt idx="2465">
                        <c:v>1.9991E-8</c:v>
                      </c:pt>
                      <c:pt idx="2466">
                        <c:v>2.0027000000000001E-8</c:v>
                      </c:pt>
                      <c:pt idx="2467">
                        <c:v>1.9960000000000001E-8</c:v>
                      </c:pt>
                      <c:pt idx="2468">
                        <c:v>2.0049E-8</c:v>
                      </c:pt>
                      <c:pt idx="2469">
                        <c:v>1.9991E-8</c:v>
                      </c:pt>
                      <c:pt idx="2470">
                        <c:v>1.9942000000000001E-8</c:v>
                      </c:pt>
                      <c:pt idx="2471">
                        <c:v>1.9965E-8</c:v>
                      </c:pt>
                      <c:pt idx="2472">
                        <c:v>1.9982E-8</c:v>
                      </c:pt>
                      <c:pt idx="2473">
                        <c:v>1.9947E-8</c:v>
                      </c:pt>
                      <c:pt idx="2474">
                        <c:v>1.9947E-8</c:v>
                      </c:pt>
                      <c:pt idx="2475">
                        <c:v>1.9854E-8</c:v>
                      </c:pt>
                      <c:pt idx="2476">
                        <c:v>1.9910999999999999E-8</c:v>
                      </c:pt>
                      <c:pt idx="2477">
                        <c:v>1.9884999999999999E-8</c:v>
                      </c:pt>
                      <c:pt idx="2478">
                        <c:v>1.9889E-8</c:v>
                      </c:pt>
                      <c:pt idx="2479">
                        <c:v>1.988E-8</c:v>
                      </c:pt>
                      <c:pt idx="2480">
                        <c:v>1.9875999999999999E-8</c:v>
                      </c:pt>
                      <c:pt idx="2481">
                        <c:v>1.9814000000000001E-8</c:v>
                      </c:pt>
                      <c:pt idx="2482">
                        <c:v>1.9849000000000001E-8</c:v>
                      </c:pt>
                      <c:pt idx="2483">
                        <c:v>1.9875999999999999E-8</c:v>
                      </c:pt>
                      <c:pt idx="2484">
                        <c:v>1.9826999999999999E-8</c:v>
                      </c:pt>
                      <c:pt idx="2485">
                        <c:v>1.9823000000000002E-8</c:v>
                      </c:pt>
                      <c:pt idx="2486">
                        <c:v>1.981E-8</c:v>
                      </c:pt>
                      <c:pt idx="2487">
                        <c:v>1.9805000000000001E-8</c:v>
                      </c:pt>
                      <c:pt idx="2488">
                        <c:v>1.9761000000000001E-8</c:v>
                      </c:pt>
                      <c:pt idx="2489">
                        <c:v>1.9773999999999999E-8</c:v>
                      </c:pt>
                      <c:pt idx="2490">
                        <c:v>1.9764999999999999E-8</c:v>
                      </c:pt>
                      <c:pt idx="2491">
                        <c:v>1.9779000000000001E-8</c:v>
                      </c:pt>
                      <c:pt idx="2492">
                        <c:v>1.9779000000000001E-8</c:v>
                      </c:pt>
                      <c:pt idx="2493">
                        <c:v>1.9743E-8</c:v>
                      </c:pt>
                      <c:pt idx="2494">
                        <c:v>1.9773999999999999E-8</c:v>
                      </c:pt>
                      <c:pt idx="2495">
                        <c:v>1.9685999999999998E-8</c:v>
                      </c:pt>
                      <c:pt idx="2496">
                        <c:v>1.9703000000000001E-8</c:v>
                      </c:pt>
                      <c:pt idx="2497">
                        <c:v>1.9659000000000001E-8</c:v>
                      </c:pt>
                      <c:pt idx="2498">
                        <c:v>1.9668000000000001E-8</c:v>
                      </c:pt>
                      <c:pt idx="2499">
                        <c:v>1.9717E-8</c:v>
                      </c:pt>
                      <c:pt idx="2500">
                        <c:v>1.9734E-8</c:v>
                      </c:pt>
                      <c:pt idx="2501">
                        <c:v>1.9708E-8</c:v>
                      </c:pt>
                      <c:pt idx="2502">
                        <c:v>1.9677000000000001E-8</c:v>
                      </c:pt>
                      <c:pt idx="2503">
                        <c:v>1.9655E-8</c:v>
                      </c:pt>
                      <c:pt idx="2504">
                        <c:v>1.9636999999999999E-8</c:v>
                      </c:pt>
                      <c:pt idx="2505">
                        <c:v>1.9671999999999999E-8</c:v>
                      </c:pt>
                      <c:pt idx="2506">
                        <c:v>1.9645999999999999E-8</c:v>
                      </c:pt>
                      <c:pt idx="2507">
                        <c:v>1.9650000000000001E-8</c:v>
                      </c:pt>
                      <c:pt idx="2508">
                        <c:v>1.9655E-8</c:v>
                      </c:pt>
                      <c:pt idx="2509">
                        <c:v>1.9632E-8</c:v>
                      </c:pt>
                      <c:pt idx="2510">
                        <c:v>1.9606E-8</c:v>
                      </c:pt>
                      <c:pt idx="2511">
                        <c:v>1.9618999999999999E-8</c:v>
                      </c:pt>
                      <c:pt idx="2512">
                        <c:v>1.9641E-8</c:v>
                      </c:pt>
                      <c:pt idx="2513">
                        <c:v>1.9544E-8</c:v>
                      </c:pt>
                      <c:pt idx="2514">
                        <c:v>1.9525999999999999E-8</c:v>
                      </c:pt>
                      <c:pt idx="2515">
                        <c:v>1.9562E-8</c:v>
                      </c:pt>
                      <c:pt idx="2516">
                        <c:v>1.9583999999999999E-8</c:v>
                      </c:pt>
                      <c:pt idx="2517">
                        <c:v>1.9575000000000002E-8</c:v>
                      </c:pt>
                      <c:pt idx="2518">
                        <c:v>1.9539E-8</c:v>
                      </c:pt>
                      <c:pt idx="2519">
                        <c:v>1.9525999999999999E-8</c:v>
                      </c:pt>
                      <c:pt idx="2520">
                        <c:v>1.9531000000000001E-8</c:v>
                      </c:pt>
                      <c:pt idx="2521">
                        <c:v>1.9477E-8</c:v>
                      </c:pt>
                      <c:pt idx="2522">
                        <c:v>1.9507999999999998E-8</c:v>
                      </c:pt>
                      <c:pt idx="2523">
                        <c:v>1.9522000000000001E-8</c:v>
                      </c:pt>
                      <c:pt idx="2524">
                        <c:v>1.9513000000000001E-8</c:v>
                      </c:pt>
                      <c:pt idx="2525">
                        <c:v>1.9513000000000001E-8</c:v>
                      </c:pt>
                      <c:pt idx="2526">
                        <c:v>1.946E-8</c:v>
                      </c:pt>
                      <c:pt idx="2527">
                        <c:v>1.9477E-8</c:v>
                      </c:pt>
                      <c:pt idx="2528">
                        <c:v>1.9446000000000001E-8</c:v>
                      </c:pt>
                      <c:pt idx="2529">
                        <c:v>1.9469E-8</c:v>
                      </c:pt>
                      <c:pt idx="2530">
                        <c:v>1.9429000000000001E-8</c:v>
                      </c:pt>
                      <c:pt idx="2531">
                        <c:v>1.9437999999999998E-8</c:v>
                      </c:pt>
                      <c:pt idx="2532">
                        <c:v>1.9393E-8</c:v>
                      </c:pt>
                      <c:pt idx="2533">
                        <c:v>1.9407E-8</c:v>
                      </c:pt>
                      <c:pt idx="2534">
                        <c:v>1.9423999999999999E-8</c:v>
                      </c:pt>
                      <c:pt idx="2535">
                        <c:v>1.9407E-8</c:v>
                      </c:pt>
                      <c:pt idx="2536">
                        <c:v>1.9309000000000001E-8</c:v>
                      </c:pt>
                      <c:pt idx="2537">
                        <c:v>1.9370999999999999E-8</c:v>
                      </c:pt>
                      <c:pt idx="2538">
                        <c:v>1.9362000000000002E-8</c:v>
                      </c:pt>
                      <c:pt idx="2539">
                        <c:v>1.9367000000000001E-8</c:v>
                      </c:pt>
                      <c:pt idx="2540">
                        <c:v>1.9358E-8</c:v>
                      </c:pt>
                      <c:pt idx="2541">
                        <c:v>1.9305E-8</c:v>
                      </c:pt>
                      <c:pt idx="2542">
                        <c:v>1.9296E-8</c:v>
                      </c:pt>
                      <c:pt idx="2543">
                        <c:v>1.9327000000000002E-8</c:v>
                      </c:pt>
                      <c:pt idx="2544">
                        <c:v>1.9300000000000001E-8</c:v>
                      </c:pt>
                      <c:pt idx="2545">
                        <c:v>1.9314E-8</c:v>
                      </c:pt>
                      <c:pt idx="2546">
                        <c:v>1.9300000000000001E-8</c:v>
                      </c:pt>
                      <c:pt idx="2547">
                        <c:v>1.9283000000000001E-8</c:v>
                      </c:pt>
                      <c:pt idx="2548">
                        <c:v>1.9229E-8</c:v>
                      </c:pt>
                      <c:pt idx="2549">
                        <c:v>1.9247E-8</c:v>
                      </c:pt>
                      <c:pt idx="2550">
                        <c:v>1.9229E-8</c:v>
                      </c:pt>
                      <c:pt idx="2551">
                        <c:v>1.9224999999999998E-8</c:v>
                      </c:pt>
                      <c:pt idx="2552">
                        <c:v>1.9268999999999999E-8</c:v>
                      </c:pt>
                      <c:pt idx="2553">
                        <c:v>1.9229E-8</c:v>
                      </c:pt>
                      <c:pt idx="2554">
                        <c:v>1.9184999999999999E-8</c:v>
                      </c:pt>
                      <c:pt idx="2555">
                        <c:v>1.9233999999999999E-8</c:v>
                      </c:pt>
                      <c:pt idx="2556">
                        <c:v>1.9194E-8</c:v>
                      </c:pt>
                      <c:pt idx="2557">
                        <c:v>1.9203E-8</c:v>
                      </c:pt>
                      <c:pt idx="2558">
                        <c:v>1.9184999999999999E-8</c:v>
                      </c:pt>
                      <c:pt idx="2559">
                        <c:v>1.9163000000000001E-8</c:v>
                      </c:pt>
                      <c:pt idx="2560">
                        <c:v>1.9184999999999999E-8</c:v>
                      </c:pt>
                      <c:pt idx="2561">
                        <c:v>1.9119000000000001E-8</c:v>
                      </c:pt>
                      <c:pt idx="2562">
                        <c:v>1.9194E-8</c:v>
                      </c:pt>
                      <c:pt idx="2563">
                        <c:v>1.9172000000000001E-8</c:v>
                      </c:pt>
                      <c:pt idx="2564">
                        <c:v>1.9136E-8</c:v>
                      </c:pt>
                      <c:pt idx="2565">
                        <c:v>1.9166999999999999E-8</c:v>
                      </c:pt>
                      <c:pt idx="2566">
                        <c:v>1.9145E-8</c:v>
                      </c:pt>
                      <c:pt idx="2567">
                        <c:v>1.9122999999999999E-8</c:v>
                      </c:pt>
                      <c:pt idx="2568">
                        <c:v>1.9131999999999999E-8</c:v>
                      </c:pt>
                      <c:pt idx="2569">
                        <c:v>1.9159E-8</c:v>
                      </c:pt>
                      <c:pt idx="2570">
                        <c:v>1.9114000000000002E-8</c:v>
                      </c:pt>
                      <c:pt idx="2571">
                        <c:v>1.9159E-8</c:v>
                      </c:pt>
                      <c:pt idx="2572">
                        <c:v>1.9172000000000001E-8</c:v>
                      </c:pt>
                      <c:pt idx="2573">
                        <c:v>1.9140999999999999E-8</c:v>
                      </c:pt>
                      <c:pt idx="2574">
                        <c:v>1.9149999999999999E-8</c:v>
                      </c:pt>
                      <c:pt idx="2575">
                        <c:v>1.9092E-8</c:v>
                      </c:pt>
                      <c:pt idx="2576">
                        <c:v>1.911E-8</c:v>
                      </c:pt>
                      <c:pt idx="2577">
                        <c:v>1.9101E-8</c:v>
                      </c:pt>
                      <c:pt idx="2578">
                        <c:v>1.9131999999999999E-8</c:v>
                      </c:pt>
                      <c:pt idx="2579">
                        <c:v>1.9159E-8</c:v>
                      </c:pt>
                      <c:pt idx="2580">
                        <c:v>1.9122999999999999E-8</c:v>
                      </c:pt>
                      <c:pt idx="2581">
                        <c:v>1.9087999999999999E-8</c:v>
                      </c:pt>
                      <c:pt idx="2582">
                        <c:v>1.9149999999999999E-8</c:v>
                      </c:pt>
                      <c:pt idx="2583">
                        <c:v>1.9128000000000001E-8</c:v>
                      </c:pt>
                      <c:pt idx="2584">
                        <c:v>1.9119000000000001E-8</c:v>
                      </c:pt>
                      <c:pt idx="2585">
                        <c:v>1.9083E-8</c:v>
                      </c:pt>
                      <c:pt idx="2586">
                        <c:v>1.9066E-8</c:v>
                      </c:pt>
                      <c:pt idx="2587">
                        <c:v>1.9048E-8</c:v>
                      </c:pt>
                      <c:pt idx="2588">
                        <c:v>1.9119000000000001E-8</c:v>
                      </c:pt>
                      <c:pt idx="2589">
                        <c:v>1.9070000000000001E-8</c:v>
                      </c:pt>
                      <c:pt idx="2590">
                        <c:v>1.9038999999999999E-8</c:v>
                      </c:pt>
                      <c:pt idx="2591">
                        <c:v>1.9035000000000001E-8</c:v>
                      </c:pt>
                      <c:pt idx="2592">
                        <c:v>1.9029999999999999E-8</c:v>
                      </c:pt>
                      <c:pt idx="2593">
                        <c:v>1.9029999999999999E-8</c:v>
                      </c:pt>
                      <c:pt idx="2594">
                        <c:v>1.9043000000000001E-8</c:v>
                      </c:pt>
                      <c:pt idx="2595">
                        <c:v>1.9057E-8</c:v>
                      </c:pt>
                      <c:pt idx="2596">
                        <c:v>1.9043000000000001E-8</c:v>
                      </c:pt>
                      <c:pt idx="2597">
                        <c:v>1.9008000000000001E-8</c:v>
                      </c:pt>
                      <c:pt idx="2598">
                        <c:v>1.9011999999999998E-8</c:v>
                      </c:pt>
                      <c:pt idx="2599">
                        <c:v>1.9020999999999999E-8</c:v>
                      </c:pt>
                      <c:pt idx="2600">
                        <c:v>1.9035000000000001E-8</c:v>
                      </c:pt>
                      <c:pt idx="2601">
                        <c:v>1.8994999999999999E-8</c:v>
                      </c:pt>
                      <c:pt idx="2602">
                        <c:v>1.8994999999999999E-8</c:v>
                      </c:pt>
                      <c:pt idx="2603">
                        <c:v>1.8999E-8</c:v>
                      </c:pt>
                      <c:pt idx="2604">
                        <c:v>1.8964E-8</c:v>
                      </c:pt>
                      <c:pt idx="2605">
                        <c:v>1.8964E-8</c:v>
                      </c:pt>
                      <c:pt idx="2606">
                        <c:v>1.8936999999999999E-8</c:v>
                      </c:pt>
                      <c:pt idx="2607">
                        <c:v>1.8950000000000001E-8</c:v>
                      </c:pt>
                      <c:pt idx="2608">
                        <c:v>1.8927999999999999E-8</c:v>
                      </c:pt>
                      <c:pt idx="2609">
                        <c:v>1.8946E-8</c:v>
                      </c:pt>
                      <c:pt idx="2610">
                        <c:v>1.8906000000000001E-8</c:v>
                      </c:pt>
                      <c:pt idx="2611">
                        <c:v>1.8911E-8</c:v>
                      </c:pt>
                      <c:pt idx="2612">
                        <c:v>1.8892999999999999E-8</c:v>
                      </c:pt>
                      <c:pt idx="2613">
                        <c:v>1.8897E-8</c:v>
                      </c:pt>
                      <c:pt idx="2614">
                        <c:v>1.8818E-8</c:v>
                      </c:pt>
                      <c:pt idx="2615">
                        <c:v>1.8857000000000001E-8</c:v>
                      </c:pt>
                      <c:pt idx="2616">
                        <c:v>1.8862E-8</c:v>
                      </c:pt>
                      <c:pt idx="2617">
                        <c:v>1.8830999999999998E-8</c:v>
                      </c:pt>
                      <c:pt idx="2618">
                        <c:v>1.8901999999999999E-8</c:v>
                      </c:pt>
                      <c:pt idx="2619">
                        <c:v>1.8874999999999999E-8</c:v>
                      </c:pt>
                      <c:pt idx="2620">
                        <c:v>1.8848999999999999E-8</c:v>
                      </c:pt>
                      <c:pt idx="2621">
                        <c:v>1.8822000000000001E-8</c:v>
                      </c:pt>
                      <c:pt idx="2622">
                        <c:v>1.8790999999999999E-8</c:v>
                      </c:pt>
                      <c:pt idx="2623">
                        <c:v>1.8790999999999999E-8</c:v>
                      </c:pt>
                      <c:pt idx="2624">
                        <c:v>1.8755999999999999E-8</c:v>
                      </c:pt>
                      <c:pt idx="2625">
                        <c:v>1.8813000000000001E-8</c:v>
                      </c:pt>
                      <c:pt idx="2626">
                        <c:v>1.8804000000000001E-8</c:v>
                      </c:pt>
                      <c:pt idx="2627">
                        <c:v>1.8733E-8</c:v>
                      </c:pt>
                      <c:pt idx="2628">
                        <c:v>1.8742E-8</c:v>
                      </c:pt>
                      <c:pt idx="2629">
                        <c:v>1.8755999999999999E-8</c:v>
                      </c:pt>
                      <c:pt idx="2630">
                        <c:v>1.8742E-8</c:v>
                      </c:pt>
                      <c:pt idx="2631">
                        <c:v>1.8679999999999999E-8</c:v>
                      </c:pt>
                      <c:pt idx="2632">
                        <c:v>1.8707E-8</c:v>
                      </c:pt>
                      <c:pt idx="2633">
                        <c:v>1.8667000000000001E-8</c:v>
                      </c:pt>
                      <c:pt idx="2634">
                        <c:v>1.8698E-8</c:v>
                      </c:pt>
                      <c:pt idx="2635">
                        <c:v>1.8698E-8</c:v>
                      </c:pt>
                      <c:pt idx="2636">
                        <c:v>1.8707E-8</c:v>
                      </c:pt>
                      <c:pt idx="2637">
                        <c:v>1.8688999999999999E-8</c:v>
                      </c:pt>
                      <c:pt idx="2638">
                        <c:v>1.8667000000000001E-8</c:v>
                      </c:pt>
                      <c:pt idx="2639">
                        <c:v>1.8702000000000001E-8</c:v>
                      </c:pt>
                      <c:pt idx="2640">
                        <c:v>1.8649E-8</c:v>
                      </c:pt>
                      <c:pt idx="2641">
                        <c:v>1.8685000000000002E-8</c:v>
                      </c:pt>
                      <c:pt idx="2642">
                        <c:v>1.8626999999999999E-8</c:v>
                      </c:pt>
                      <c:pt idx="2643">
                        <c:v>1.8663E-8</c:v>
                      </c:pt>
                      <c:pt idx="2644">
                        <c:v>1.8644999999999999E-8</c:v>
                      </c:pt>
                      <c:pt idx="2645">
                        <c:v>1.8644999999999999E-8</c:v>
                      </c:pt>
                      <c:pt idx="2646">
                        <c:v>1.8605E-8</c:v>
                      </c:pt>
                      <c:pt idx="2647">
                        <c:v>1.8635999999999999E-8</c:v>
                      </c:pt>
                      <c:pt idx="2648">
                        <c:v>1.8605E-8</c:v>
                      </c:pt>
                      <c:pt idx="2649">
                        <c:v>1.857E-8</c:v>
                      </c:pt>
                      <c:pt idx="2650">
                        <c:v>1.8596E-8</c:v>
                      </c:pt>
                      <c:pt idx="2651">
                        <c:v>1.8591999999999999E-8</c:v>
                      </c:pt>
                      <c:pt idx="2652">
                        <c:v>1.8582999999999998E-8</c:v>
                      </c:pt>
                      <c:pt idx="2653">
                        <c:v>1.8547000000000001E-8</c:v>
                      </c:pt>
                      <c:pt idx="2654">
                        <c:v>1.857E-8</c:v>
                      </c:pt>
                      <c:pt idx="2655">
                        <c:v>1.8577999999999999E-8</c:v>
                      </c:pt>
                      <c:pt idx="2656">
                        <c:v>1.8515999999999999E-8</c:v>
                      </c:pt>
                      <c:pt idx="2657">
                        <c:v>1.8512000000000001E-8</c:v>
                      </c:pt>
                      <c:pt idx="2658">
                        <c:v>1.8524999999999999E-8</c:v>
                      </c:pt>
                      <c:pt idx="2659">
                        <c:v>1.8503E-8</c:v>
                      </c:pt>
                      <c:pt idx="2660">
                        <c:v>1.8503E-8</c:v>
                      </c:pt>
                      <c:pt idx="2661">
                        <c:v>1.8489999999999999E-8</c:v>
                      </c:pt>
                      <c:pt idx="2662">
                        <c:v>1.8468E-8</c:v>
                      </c:pt>
                      <c:pt idx="2663">
                        <c:v>1.8454000000000001E-8</c:v>
                      </c:pt>
                      <c:pt idx="2664">
                        <c:v>1.8530000000000001E-8</c:v>
                      </c:pt>
                      <c:pt idx="2665">
                        <c:v>1.8415E-8</c:v>
                      </c:pt>
                      <c:pt idx="2666">
                        <c:v>1.8468E-8</c:v>
                      </c:pt>
                      <c:pt idx="2667">
                        <c:v>1.8463000000000001E-8</c:v>
                      </c:pt>
                      <c:pt idx="2668">
                        <c:v>1.8494E-8</c:v>
                      </c:pt>
                      <c:pt idx="2669">
                        <c:v>1.8459E-8</c:v>
                      </c:pt>
                      <c:pt idx="2670">
                        <c:v>1.8415E-8</c:v>
                      </c:pt>
                      <c:pt idx="2671">
                        <c:v>1.8431999999999999E-8</c:v>
                      </c:pt>
                      <c:pt idx="2672">
                        <c:v>1.8387999999999999E-8</c:v>
                      </c:pt>
                      <c:pt idx="2673">
                        <c:v>1.8419000000000001E-8</c:v>
                      </c:pt>
                      <c:pt idx="2674">
                        <c:v>1.8437000000000002E-8</c:v>
                      </c:pt>
                      <c:pt idx="2675">
                        <c:v>1.8375000000000001E-8</c:v>
                      </c:pt>
                      <c:pt idx="2676">
                        <c:v>1.8357E-8</c:v>
                      </c:pt>
                      <c:pt idx="2677">
                        <c:v>1.8369999999999998E-8</c:v>
                      </c:pt>
                      <c:pt idx="2678">
                        <c:v>1.8375000000000001E-8</c:v>
                      </c:pt>
                      <c:pt idx="2679">
                        <c:v>1.8317000000000001E-8</c:v>
                      </c:pt>
                      <c:pt idx="2680">
                        <c:v>1.8369999999999998E-8</c:v>
                      </c:pt>
                      <c:pt idx="2681">
                        <c:v>1.8313E-8</c:v>
                      </c:pt>
                      <c:pt idx="2682">
                        <c:v>1.8378999999999999E-8</c:v>
                      </c:pt>
                      <c:pt idx="2683">
                        <c:v>1.8369999999999998E-8</c:v>
                      </c:pt>
                      <c:pt idx="2684">
                        <c:v>1.8361000000000001E-8</c:v>
                      </c:pt>
                      <c:pt idx="2685">
                        <c:v>1.8348E-8</c:v>
                      </c:pt>
                      <c:pt idx="2686">
                        <c:v>1.8329999999999999E-8</c:v>
                      </c:pt>
                      <c:pt idx="2687">
                        <c:v>1.8375000000000001E-8</c:v>
                      </c:pt>
                      <c:pt idx="2688">
                        <c:v>1.8276999999999999E-8</c:v>
                      </c:pt>
                      <c:pt idx="2689">
                        <c:v>1.8313E-8</c:v>
                      </c:pt>
                      <c:pt idx="2690">
                        <c:v>1.8250999999999999E-8</c:v>
                      </c:pt>
                      <c:pt idx="2691">
                        <c:v>1.8285999999999999E-8</c:v>
                      </c:pt>
                      <c:pt idx="2692">
                        <c:v>1.8299000000000001E-8</c:v>
                      </c:pt>
                      <c:pt idx="2693">
                        <c:v>1.8276999999999999E-8</c:v>
                      </c:pt>
                      <c:pt idx="2694">
                        <c:v>1.8273000000000001E-8</c:v>
                      </c:pt>
                      <c:pt idx="2695">
                        <c:v>1.8273000000000001E-8</c:v>
                      </c:pt>
                      <c:pt idx="2696">
                        <c:v>1.8304E-8</c:v>
                      </c:pt>
                      <c:pt idx="2697">
                        <c:v>1.8255E-8</c:v>
                      </c:pt>
                      <c:pt idx="2698">
                        <c:v>1.8215000000000001E-8</c:v>
                      </c:pt>
                      <c:pt idx="2699">
                        <c:v>1.8183999999999999E-8</c:v>
                      </c:pt>
                      <c:pt idx="2700">
                        <c:v>1.822E-8</c:v>
                      </c:pt>
                      <c:pt idx="2701">
                        <c:v>1.8241999999999999E-8</c:v>
                      </c:pt>
                      <c:pt idx="2702">
                        <c:v>1.8197999999999999E-8</c:v>
                      </c:pt>
                      <c:pt idx="2703">
                        <c:v>1.8183999999999999E-8</c:v>
                      </c:pt>
                      <c:pt idx="2704">
                        <c:v>1.8180000000000001E-8</c:v>
                      </c:pt>
                      <c:pt idx="2705">
                        <c:v>1.8171000000000001E-8</c:v>
                      </c:pt>
                      <c:pt idx="2706">
                        <c:v>1.8167E-8</c:v>
                      </c:pt>
                      <c:pt idx="2707">
                        <c:v>1.8153E-8</c:v>
                      </c:pt>
                      <c:pt idx="2708">
                        <c:v>1.8130999999999999E-8</c:v>
                      </c:pt>
                      <c:pt idx="2709">
                        <c:v>1.8180000000000001E-8</c:v>
                      </c:pt>
                      <c:pt idx="2710">
                        <c:v>1.8180000000000001E-8</c:v>
                      </c:pt>
                      <c:pt idx="2711">
                        <c:v>1.8144E-8</c:v>
                      </c:pt>
                      <c:pt idx="2712">
                        <c:v>1.8121999999999998E-8</c:v>
                      </c:pt>
                      <c:pt idx="2713">
                        <c:v>1.8148999999999999E-8</c:v>
                      </c:pt>
                      <c:pt idx="2714">
                        <c:v>1.8153E-8</c:v>
                      </c:pt>
                      <c:pt idx="2715">
                        <c:v>1.8171000000000001E-8</c:v>
                      </c:pt>
                      <c:pt idx="2716">
                        <c:v>1.8081999999999999E-8</c:v>
                      </c:pt>
                      <c:pt idx="2717">
                        <c:v>1.8078000000000001E-8</c:v>
                      </c:pt>
                      <c:pt idx="2718">
                        <c:v>1.8136000000000001E-8</c:v>
                      </c:pt>
                      <c:pt idx="2719">
                        <c:v>1.8095999999999999E-8</c:v>
                      </c:pt>
                      <c:pt idx="2720">
                        <c:v>1.8139999999999999E-8</c:v>
                      </c:pt>
                      <c:pt idx="2721">
                        <c:v>1.8074E-8</c:v>
                      </c:pt>
                      <c:pt idx="2722">
                        <c:v>1.8130999999999999E-8</c:v>
                      </c:pt>
                      <c:pt idx="2723">
                        <c:v>1.81E-8</c:v>
                      </c:pt>
                      <c:pt idx="2724">
                        <c:v>1.8078000000000001E-8</c:v>
                      </c:pt>
                      <c:pt idx="2725">
                        <c:v>1.8019999999999999E-8</c:v>
                      </c:pt>
                      <c:pt idx="2726">
                        <c:v>1.8016000000000001E-8</c:v>
                      </c:pt>
                      <c:pt idx="2727">
                        <c:v>1.8028999999999999E-8</c:v>
                      </c:pt>
                      <c:pt idx="2728">
                        <c:v>1.8016000000000001E-8</c:v>
                      </c:pt>
                      <c:pt idx="2729">
                        <c:v>1.7998E-8</c:v>
                      </c:pt>
                      <c:pt idx="2730">
                        <c:v>1.7989E-8</c:v>
                      </c:pt>
                      <c:pt idx="2731">
                        <c:v>1.8016000000000001E-8</c:v>
                      </c:pt>
                      <c:pt idx="2732">
                        <c:v>1.7981000000000001E-8</c:v>
                      </c:pt>
                      <c:pt idx="2733">
                        <c:v>1.7976000000000002E-8</c:v>
                      </c:pt>
                      <c:pt idx="2734">
                        <c:v>1.7989E-8</c:v>
                      </c:pt>
                      <c:pt idx="2735">
                        <c:v>1.7967000000000001E-8</c:v>
                      </c:pt>
                      <c:pt idx="2736">
                        <c:v>1.7963E-8</c:v>
                      </c:pt>
                      <c:pt idx="2737">
                        <c:v>1.7989E-8</c:v>
                      </c:pt>
                      <c:pt idx="2738">
                        <c:v>1.7958000000000001E-8</c:v>
                      </c:pt>
                      <c:pt idx="2739">
                        <c:v>1.7963E-8</c:v>
                      </c:pt>
                      <c:pt idx="2740">
                        <c:v>1.7954E-8</c:v>
                      </c:pt>
                      <c:pt idx="2741">
                        <c:v>1.7958000000000001E-8</c:v>
                      </c:pt>
                      <c:pt idx="2742">
                        <c:v>1.7923000000000001E-8</c:v>
                      </c:pt>
                      <c:pt idx="2743">
                        <c:v>1.7861E-8</c:v>
                      </c:pt>
                      <c:pt idx="2744">
                        <c:v>1.7945E-8</c:v>
                      </c:pt>
                      <c:pt idx="2745">
                        <c:v>1.7865000000000001E-8</c:v>
                      </c:pt>
                      <c:pt idx="2746">
                        <c:v>1.7873999999999998E-8</c:v>
                      </c:pt>
                      <c:pt idx="2747">
                        <c:v>1.7870000000000001E-8</c:v>
                      </c:pt>
                      <c:pt idx="2748">
                        <c:v>1.7882999999999999E-8</c:v>
                      </c:pt>
                      <c:pt idx="2749">
                        <c:v>1.7843E-8</c:v>
                      </c:pt>
                      <c:pt idx="2750">
                        <c:v>1.7843E-8</c:v>
                      </c:pt>
                      <c:pt idx="2751">
                        <c:v>1.7803000000000001E-8</c:v>
                      </c:pt>
                      <c:pt idx="2752">
                        <c:v>1.7798999999999999E-8</c:v>
                      </c:pt>
                      <c:pt idx="2753">
                        <c:v>1.7812000000000001E-8</c:v>
                      </c:pt>
                      <c:pt idx="2754">
                        <c:v>1.7759E-8</c:v>
                      </c:pt>
                      <c:pt idx="2755">
                        <c:v>1.7771999999999999E-8</c:v>
                      </c:pt>
                      <c:pt idx="2756">
                        <c:v>1.7759E-8</c:v>
                      </c:pt>
                      <c:pt idx="2757">
                        <c:v>1.7728000000000002E-8</c:v>
                      </c:pt>
                      <c:pt idx="2758">
                        <c:v>1.7777000000000001E-8</c:v>
                      </c:pt>
                      <c:pt idx="2759">
                        <c:v>1.7771999999999999E-8</c:v>
                      </c:pt>
                      <c:pt idx="2760">
                        <c:v>1.7719000000000001E-8</c:v>
                      </c:pt>
                      <c:pt idx="2761">
                        <c:v>1.7741E-8</c:v>
                      </c:pt>
                      <c:pt idx="2762">
                        <c:v>1.7763999999999999E-8</c:v>
                      </c:pt>
                      <c:pt idx="2763">
                        <c:v>1.7732E-8</c:v>
                      </c:pt>
                      <c:pt idx="2764">
                        <c:v>1.7719000000000001E-8</c:v>
                      </c:pt>
                      <c:pt idx="2765">
                        <c:v>1.7701000000000001E-8</c:v>
                      </c:pt>
                      <c:pt idx="2766">
                        <c:v>1.7724E-8</c:v>
                      </c:pt>
                      <c:pt idx="2767">
                        <c:v>1.7675000000000001E-8</c:v>
                      </c:pt>
                      <c:pt idx="2768">
                        <c:v>1.7719000000000001E-8</c:v>
                      </c:pt>
                      <c:pt idx="2769">
                        <c:v>1.7639E-8</c:v>
                      </c:pt>
                      <c:pt idx="2770">
                        <c:v>1.7706E-8</c:v>
                      </c:pt>
                      <c:pt idx="2771">
                        <c:v>1.7719000000000001E-8</c:v>
                      </c:pt>
                      <c:pt idx="2772">
                        <c:v>1.7675000000000001E-8</c:v>
                      </c:pt>
                      <c:pt idx="2773">
                        <c:v>1.7666000000000001E-8</c:v>
                      </c:pt>
                      <c:pt idx="2774">
                        <c:v>1.7657000000000001E-8</c:v>
                      </c:pt>
                      <c:pt idx="2775">
                        <c:v>1.7648E-8</c:v>
                      </c:pt>
                      <c:pt idx="2776">
                        <c:v>1.7608000000000001E-8</c:v>
                      </c:pt>
                      <c:pt idx="2777">
                        <c:v>1.7604E-8</c:v>
                      </c:pt>
                      <c:pt idx="2778">
                        <c:v>1.7617000000000002E-8</c:v>
                      </c:pt>
                      <c:pt idx="2779">
                        <c:v>1.7617000000000002E-8</c:v>
                      </c:pt>
                      <c:pt idx="2780">
                        <c:v>1.7573000000000001E-8</c:v>
                      </c:pt>
                      <c:pt idx="2781">
                        <c:v>1.7585999999999999E-8</c:v>
                      </c:pt>
                      <c:pt idx="2782">
                        <c:v>1.7523999999999999E-8</c:v>
                      </c:pt>
                      <c:pt idx="2783">
                        <c:v>1.756E-8</c:v>
                      </c:pt>
                      <c:pt idx="2784">
                        <c:v>1.7523999999999999E-8</c:v>
                      </c:pt>
                      <c:pt idx="2785">
                        <c:v>1.7532999999999999E-8</c:v>
                      </c:pt>
                      <c:pt idx="2786">
                        <c:v>1.7538000000000001E-8</c:v>
                      </c:pt>
                      <c:pt idx="2787">
                        <c:v>1.7541999999999999E-8</c:v>
                      </c:pt>
                      <c:pt idx="2788">
                        <c:v>1.7550999999999999E-8</c:v>
                      </c:pt>
                      <c:pt idx="2789">
                        <c:v>1.7484E-8</c:v>
                      </c:pt>
                      <c:pt idx="2790">
                        <c:v>1.7462000000000001E-8</c:v>
                      </c:pt>
                      <c:pt idx="2791">
                        <c:v>1.7467E-8</c:v>
                      </c:pt>
                      <c:pt idx="2792">
                        <c:v>1.7439999999999999E-8</c:v>
                      </c:pt>
                      <c:pt idx="2793">
                        <c:v>1.7414E-8</c:v>
                      </c:pt>
                      <c:pt idx="2794">
                        <c:v>1.7414E-8</c:v>
                      </c:pt>
                      <c:pt idx="2795">
                        <c:v>1.7409000000000001E-8</c:v>
                      </c:pt>
                      <c:pt idx="2796">
                        <c:v>1.7449E-8</c:v>
                      </c:pt>
                      <c:pt idx="2797">
                        <c:v>1.7458E-8</c:v>
                      </c:pt>
                      <c:pt idx="2798">
                        <c:v>1.74E-8</c:v>
                      </c:pt>
                      <c:pt idx="2799">
                        <c:v>1.7377999999999999E-8</c:v>
                      </c:pt>
                      <c:pt idx="2800">
                        <c:v>1.7356E-8</c:v>
                      </c:pt>
                      <c:pt idx="2801">
                        <c:v>1.74E-8</c:v>
                      </c:pt>
                      <c:pt idx="2802">
                        <c:v>1.7369000000000002E-8</c:v>
                      </c:pt>
                      <c:pt idx="2803">
                        <c:v>1.7365E-8</c:v>
                      </c:pt>
                      <c:pt idx="2804">
                        <c:v>1.7325000000000001E-8</c:v>
                      </c:pt>
                      <c:pt idx="2805">
                        <c:v>1.7290000000000001E-8</c:v>
                      </c:pt>
                      <c:pt idx="2806">
                        <c:v>1.7321E-8</c:v>
                      </c:pt>
                      <c:pt idx="2807">
                        <c:v>1.7316000000000001E-8</c:v>
                      </c:pt>
                      <c:pt idx="2808">
                        <c:v>1.7284999999999999E-8</c:v>
                      </c:pt>
                      <c:pt idx="2809">
                        <c:v>1.7328999999999999E-8</c:v>
                      </c:pt>
                      <c:pt idx="2810">
                        <c:v>1.7290000000000001E-8</c:v>
                      </c:pt>
                      <c:pt idx="2811">
                        <c:v>1.7302999999999999E-8</c:v>
                      </c:pt>
                      <c:pt idx="2812">
                        <c:v>1.7272000000000001E-8</c:v>
                      </c:pt>
                      <c:pt idx="2813">
                        <c:v>1.7258999999999999E-8</c:v>
                      </c:pt>
                      <c:pt idx="2814">
                        <c:v>1.7236E-8</c:v>
                      </c:pt>
                      <c:pt idx="2815">
                        <c:v>1.7214000000000001E-8</c:v>
                      </c:pt>
                      <c:pt idx="2816">
                        <c:v>1.7191999999999999E-8</c:v>
                      </c:pt>
                      <c:pt idx="2817">
                        <c:v>1.7182999999999999E-8</c:v>
                      </c:pt>
                      <c:pt idx="2818">
                        <c:v>1.7214000000000001E-8</c:v>
                      </c:pt>
                      <c:pt idx="2819">
                        <c:v>1.7147999999999999E-8</c:v>
                      </c:pt>
                      <c:pt idx="2820">
                        <c:v>1.7129999999999999E-8</c:v>
                      </c:pt>
                      <c:pt idx="2821">
                        <c:v>1.7170000000000001E-8</c:v>
                      </c:pt>
                      <c:pt idx="2822">
                        <c:v>1.7147999999999999E-8</c:v>
                      </c:pt>
                      <c:pt idx="2823">
                        <c:v>1.7173999999999999E-8</c:v>
                      </c:pt>
                      <c:pt idx="2824">
                        <c:v>1.7156999999999999E-8</c:v>
                      </c:pt>
                      <c:pt idx="2825">
                        <c:v>1.7161000000000001E-8</c:v>
                      </c:pt>
                      <c:pt idx="2826">
                        <c:v>1.7077000000000001E-8</c:v>
                      </c:pt>
                      <c:pt idx="2827">
                        <c:v>1.7103999999999999E-8</c:v>
                      </c:pt>
                      <c:pt idx="2828">
                        <c:v>1.7108E-8</c:v>
                      </c:pt>
                      <c:pt idx="2829">
                        <c:v>1.7080999999999999E-8</c:v>
                      </c:pt>
                      <c:pt idx="2830">
                        <c:v>1.7138999999999999E-8</c:v>
                      </c:pt>
                      <c:pt idx="2831">
                        <c:v>1.7073E-8</c:v>
                      </c:pt>
                      <c:pt idx="2832">
                        <c:v>1.705E-8</c:v>
                      </c:pt>
                      <c:pt idx="2833">
                        <c:v>1.7045999999999999E-8</c:v>
                      </c:pt>
                      <c:pt idx="2834">
                        <c:v>1.7024000000000001E-8</c:v>
                      </c:pt>
                      <c:pt idx="2835">
                        <c:v>1.7018999999999998E-8</c:v>
                      </c:pt>
                      <c:pt idx="2836">
                        <c:v>1.7042000000000001E-8</c:v>
                      </c:pt>
                      <c:pt idx="2837">
                        <c:v>1.7015E-8</c:v>
                      </c:pt>
                      <c:pt idx="2838">
                        <c:v>1.6992999999999999E-8</c:v>
                      </c:pt>
                      <c:pt idx="2839">
                        <c:v>1.7018999999999998E-8</c:v>
                      </c:pt>
                      <c:pt idx="2840">
                        <c:v>1.7006E-8</c:v>
                      </c:pt>
                      <c:pt idx="2841">
                        <c:v>1.6943999999999999E-8</c:v>
                      </c:pt>
                      <c:pt idx="2842">
                        <c:v>1.6953E-8</c:v>
                      </c:pt>
                      <c:pt idx="2843">
                        <c:v>1.6962E-8</c:v>
                      </c:pt>
                      <c:pt idx="2844">
                        <c:v>1.6962E-8</c:v>
                      </c:pt>
                      <c:pt idx="2845">
                        <c:v>1.6934999999999999E-8</c:v>
                      </c:pt>
                      <c:pt idx="2846">
                        <c:v>1.6957000000000001E-8</c:v>
                      </c:pt>
                      <c:pt idx="2847">
                        <c:v>1.6878000000000001E-8</c:v>
                      </c:pt>
                      <c:pt idx="2848">
                        <c:v>1.6908999999999999E-8</c:v>
                      </c:pt>
                      <c:pt idx="2849">
                        <c:v>1.6878000000000001E-8</c:v>
                      </c:pt>
                      <c:pt idx="2850">
                        <c:v>1.6887000000000001E-8</c:v>
                      </c:pt>
                      <c:pt idx="2851">
                        <c:v>1.6855999999999999E-8</c:v>
                      </c:pt>
                      <c:pt idx="2852">
                        <c:v>1.6887000000000001E-8</c:v>
                      </c:pt>
                      <c:pt idx="2853">
                        <c:v>1.6913000000000001E-8</c:v>
                      </c:pt>
                      <c:pt idx="2854">
                        <c:v>1.6807E-8</c:v>
                      </c:pt>
                      <c:pt idx="2855">
                        <c:v>1.6842E-8</c:v>
                      </c:pt>
                      <c:pt idx="2856">
                        <c:v>1.6816E-8</c:v>
                      </c:pt>
                      <c:pt idx="2857">
                        <c:v>1.6832999999999999E-8</c:v>
                      </c:pt>
                      <c:pt idx="2858">
                        <c:v>1.6807E-8</c:v>
                      </c:pt>
                      <c:pt idx="2859">
                        <c:v>1.6825E-8</c:v>
                      </c:pt>
                      <c:pt idx="2860">
                        <c:v>1.6832999999999999E-8</c:v>
                      </c:pt>
                      <c:pt idx="2861">
                        <c:v>1.6820000000000001E-8</c:v>
                      </c:pt>
                      <c:pt idx="2862">
                        <c:v>1.6779999999999999E-8</c:v>
                      </c:pt>
                      <c:pt idx="2863">
                        <c:v>1.6758E-8</c:v>
                      </c:pt>
                      <c:pt idx="2864">
                        <c:v>1.6779999999999999E-8</c:v>
                      </c:pt>
                      <c:pt idx="2865">
                        <c:v>1.6758E-8</c:v>
                      </c:pt>
                      <c:pt idx="2866">
                        <c:v>1.6744999999999999E-8</c:v>
                      </c:pt>
                      <c:pt idx="2867">
                        <c:v>1.6705E-8</c:v>
                      </c:pt>
                      <c:pt idx="2868">
                        <c:v>1.6753999999999999E-8</c:v>
                      </c:pt>
                      <c:pt idx="2869">
                        <c:v>1.6749E-8</c:v>
                      </c:pt>
                      <c:pt idx="2870">
                        <c:v>1.6788999999999999E-8</c:v>
                      </c:pt>
                      <c:pt idx="2871">
                        <c:v>1.6749E-8</c:v>
                      </c:pt>
                      <c:pt idx="2872">
                        <c:v>1.6709000000000001E-8</c:v>
                      </c:pt>
                      <c:pt idx="2873">
                        <c:v>1.6709000000000001E-8</c:v>
                      </c:pt>
                      <c:pt idx="2874">
                        <c:v>1.6677999999999999E-8</c:v>
                      </c:pt>
                      <c:pt idx="2875">
                        <c:v>1.6692000000000002E-8</c:v>
                      </c:pt>
                      <c:pt idx="2876">
                        <c:v>1.6705E-8</c:v>
                      </c:pt>
                      <c:pt idx="2877">
                        <c:v>1.6700999999999998E-8</c:v>
                      </c:pt>
                      <c:pt idx="2878">
                        <c:v>1.6695999999999999E-8</c:v>
                      </c:pt>
                      <c:pt idx="2879">
                        <c:v>1.667E-8</c:v>
                      </c:pt>
                      <c:pt idx="2880">
                        <c:v>1.6692000000000002E-8</c:v>
                      </c:pt>
                      <c:pt idx="2881">
                        <c:v>1.6705E-8</c:v>
                      </c:pt>
                      <c:pt idx="2882">
                        <c:v>1.667E-8</c:v>
                      </c:pt>
                      <c:pt idx="2883">
                        <c:v>1.6695999999999999E-8</c:v>
                      </c:pt>
                      <c:pt idx="2884">
                        <c:v>1.6630000000000001E-8</c:v>
                      </c:pt>
                      <c:pt idx="2885">
                        <c:v>1.6612E-8</c:v>
                      </c:pt>
                      <c:pt idx="2886">
                        <c:v>1.6621E-8</c:v>
                      </c:pt>
                      <c:pt idx="2887">
                        <c:v>1.6695999999999999E-8</c:v>
                      </c:pt>
                      <c:pt idx="2888">
                        <c:v>1.6665000000000001E-8</c:v>
                      </c:pt>
                      <c:pt idx="2889">
                        <c:v>1.6683000000000001E-8</c:v>
                      </c:pt>
                      <c:pt idx="2890">
                        <c:v>1.6686999999999999E-8</c:v>
                      </c:pt>
                      <c:pt idx="2891">
                        <c:v>1.6660999999999999E-8</c:v>
                      </c:pt>
                      <c:pt idx="2892">
                        <c:v>1.6656E-8</c:v>
                      </c:pt>
                      <c:pt idx="2893">
                        <c:v>1.6616000000000001E-8</c:v>
                      </c:pt>
                      <c:pt idx="2894">
                        <c:v>1.6642999999999999E-8</c:v>
                      </c:pt>
                      <c:pt idx="2895">
                        <c:v>1.6633999999999999E-8</c:v>
                      </c:pt>
                      <c:pt idx="2896">
                        <c:v>1.6630000000000001E-8</c:v>
                      </c:pt>
                      <c:pt idx="2897">
                        <c:v>1.6612E-8</c:v>
                      </c:pt>
                      <c:pt idx="2898">
                        <c:v>1.6630000000000001E-8</c:v>
                      </c:pt>
                      <c:pt idx="2899">
                        <c:v>1.6633999999999999E-8</c:v>
                      </c:pt>
                      <c:pt idx="2900">
                        <c:v>1.6660999999999999E-8</c:v>
                      </c:pt>
                      <c:pt idx="2901">
                        <c:v>1.6665000000000001E-8</c:v>
                      </c:pt>
                      <c:pt idx="2902">
                        <c:v>1.6686999999999999E-8</c:v>
                      </c:pt>
                      <c:pt idx="2903">
                        <c:v>1.667E-8</c:v>
                      </c:pt>
                      <c:pt idx="2904">
                        <c:v>1.6603E-8</c:v>
                      </c:pt>
                      <c:pt idx="2905">
                        <c:v>1.6660999999999999E-8</c:v>
                      </c:pt>
                      <c:pt idx="2906">
                        <c:v>1.6630000000000001E-8</c:v>
                      </c:pt>
                      <c:pt idx="2907">
                        <c:v>1.6642999999999999E-8</c:v>
                      </c:pt>
                      <c:pt idx="2908">
                        <c:v>1.6642999999999999E-8</c:v>
                      </c:pt>
                      <c:pt idx="2909">
                        <c:v>1.6633999999999999E-8</c:v>
                      </c:pt>
                      <c:pt idx="2910">
                        <c:v>1.6633999999999999E-8</c:v>
                      </c:pt>
                      <c:pt idx="2911">
                        <c:v>1.667E-8</c:v>
                      </c:pt>
                      <c:pt idx="2912">
                        <c:v>1.6639000000000001E-8</c:v>
                      </c:pt>
                      <c:pt idx="2913">
                        <c:v>1.6647E-8</c:v>
                      </c:pt>
                      <c:pt idx="2914">
                        <c:v>1.6642999999999999E-8</c:v>
                      </c:pt>
                      <c:pt idx="2915">
                        <c:v>1.6616000000000001E-8</c:v>
                      </c:pt>
                      <c:pt idx="2916">
                        <c:v>1.6639000000000001E-8</c:v>
                      </c:pt>
                      <c:pt idx="2917">
                        <c:v>1.6630000000000001E-8</c:v>
                      </c:pt>
                      <c:pt idx="2918">
                        <c:v>1.6577E-8</c:v>
                      </c:pt>
                      <c:pt idx="2919">
                        <c:v>1.6559E-8</c:v>
                      </c:pt>
                      <c:pt idx="2920">
                        <c:v>1.6531999999999999E-8</c:v>
                      </c:pt>
                      <c:pt idx="2921">
                        <c:v>1.6590000000000002E-8</c:v>
                      </c:pt>
                      <c:pt idx="2922">
                        <c:v>1.6612E-8</c:v>
                      </c:pt>
                      <c:pt idx="2923">
                        <c:v>1.6577E-8</c:v>
                      </c:pt>
                      <c:pt idx="2924">
                        <c:v>1.6603E-8</c:v>
                      </c:pt>
                      <c:pt idx="2925">
                        <c:v>1.6584999999999999E-8</c:v>
                      </c:pt>
                      <c:pt idx="2926">
                        <c:v>1.6577E-8</c:v>
                      </c:pt>
                      <c:pt idx="2927">
                        <c:v>1.6581000000000001E-8</c:v>
                      </c:pt>
                      <c:pt idx="2928">
                        <c:v>1.6537000000000001E-8</c:v>
                      </c:pt>
                      <c:pt idx="2929">
                        <c:v>1.6554000000000001E-8</c:v>
                      </c:pt>
                      <c:pt idx="2930">
                        <c:v>1.6537000000000001E-8</c:v>
                      </c:pt>
                      <c:pt idx="2931">
                        <c:v>1.6546000000000001E-8</c:v>
                      </c:pt>
                      <c:pt idx="2932">
                        <c:v>1.6514999999999999E-8</c:v>
                      </c:pt>
                      <c:pt idx="2933">
                        <c:v>1.6487999999999998E-8</c:v>
                      </c:pt>
                      <c:pt idx="2934">
                        <c:v>1.6522999999999998E-8</c:v>
                      </c:pt>
                      <c:pt idx="2935">
                        <c:v>1.6492E-8</c:v>
                      </c:pt>
                      <c:pt idx="2936">
                        <c:v>1.6466E-8</c:v>
                      </c:pt>
                      <c:pt idx="2937">
                        <c:v>1.6501E-8</c:v>
                      </c:pt>
                      <c:pt idx="2938">
                        <c:v>1.6484000000000001E-8</c:v>
                      </c:pt>
                      <c:pt idx="2939">
                        <c:v>1.6438999999999999E-8</c:v>
                      </c:pt>
                      <c:pt idx="2940">
                        <c:v>1.6466E-8</c:v>
                      </c:pt>
                      <c:pt idx="2941">
                        <c:v>1.6461000000000001E-8</c:v>
                      </c:pt>
                      <c:pt idx="2942">
                        <c:v>1.6447999999999999E-8</c:v>
                      </c:pt>
                      <c:pt idx="2943">
                        <c:v>1.6438999999999999E-8</c:v>
                      </c:pt>
                      <c:pt idx="2944">
                        <c:v>1.6452999999999999E-8</c:v>
                      </c:pt>
                      <c:pt idx="2945">
                        <c:v>1.6487999999999998E-8</c:v>
                      </c:pt>
                      <c:pt idx="2946">
                        <c:v>1.6435000000000001E-8</c:v>
                      </c:pt>
                      <c:pt idx="2947">
                        <c:v>1.6426000000000001E-8</c:v>
                      </c:pt>
                      <c:pt idx="2948">
                        <c:v>1.6426000000000001E-8</c:v>
                      </c:pt>
                      <c:pt idx="2949">
                        <c:v>1.6403999999999999E-8</c:v>
                      </c:pt>
                      <c:pt idx="2950">
                        <c:v>1.6368000000000001E-8</c:v>
                      </c:pt>
                      <c:pt idx="2951">
                        <c:v>1.6422E-8</c:v>
                      </c:pt>
                      <c:pt idx="2952">
                        <c:v>1.6394999999999999E-8</c:v>
                      </c:pt>
                      <c:pt idx="2953">
                        <c:v>1.6355E-8</c:v>
                      </c:pt>
                      <c:pt idx="2954">
                        <c:v>1.6382000000000001E-8</c:v>
                      </c:pt>
                      <c:pt idx="2955">
                        <c:v>1.6336999999999999E-8</c:v>
                      </c:pt>
                      <c:pt idx="2956">
                        <c:v>1.6346E-8</c:v>
                      </c:pt>
                      <c:pt idx="2957">
                        <c:v>1.6336999999999999E-8</c:v>
                      </c:pt>
                      <c:pt idx="2958">
                        <c:v>1.6311E-8</c:v>
                      </c:pt>
                      <c:pt idx="2959">
                        <c:v>1.6341999999999998E-8</c:v>
                      </c:pt>
                      <c:pt idx="2960">
                        <c:v>1.6346E-8</c:v>
                      </c:pt>
                      <c:pt idx="2961">
                        <c:v>1.6306000000000001E-8</c:v>
                      </c:pt>
                      <c:pt idx="2962">
                        <c:v>1.6301999999999999E-8</c:v>
                      </c:pt>
                      <c:pt idx="2963">
                        <c:v>1.6301999999999999E-8</c:v>
                      </c:pt>
                      <c:pt idx="2964">
                        <c:v>1.6262E-8</c:v>
                      </c:pt>
                      <c:pt idx="2965">
                        <c:v>1.6333000000000001E-8</c:v>
                      </c:pt>
                      <c:pt idx="2966">
                        <c:v>1.6257999999999999E-8</c:v>
                      </c:pt>
                      <c:pt idx="2967">
                        <c:v>1.632E-8</c:v>
                      </c:pt>
                      <c:pt idx="2968">
                        <c:v>1.6289000000000001E-8</c:v>
                      </c:pt>
                      <c:pt idx="2969">
                        <c:v>1.6271000000000001E-8</c:v>
                      </c:pt>
                      <c:pt idx="2970">
                        <c:v>1.6253E-8</c:v>
                      </c:pt>
                      <c:pt idx="2971">
                        <c:v>1.6311E-8</c:v>
                      </c:pt>
                      <c:pt idx="2972">
                        <c:v>1.6253E-8</c:v>
                      </c:pt>
                      <c:pt idx="2973">
                        <c:v>1.6271000000000001E-8</c:v>
                      </c:pt>
                      <c:pt idx="2974">
                        <c:v>1.6204999999999999E-8</c:v>
                      </c:pt>
                      <c:pt idx="2975">
                        <c:v>1.6257999999999999E-8</c:v>
                      </c:pt>
                      <c:pt idx="2976">
                        <c:v>1.6227E-8</c:v>
                      </c:pt>
                      <c:pt idx="2977">
                        <c:v>1.6181999999999999E-8</c:v>
                      </c:pt>
                      <c:pt idx="2978">
                        <c:v>1.6190999999999999E-8</c:v>
                      </c:pt>
                      <c:pt idx="2979">
                        <c:v>1.6231000000000002E-8</c:v>
                      </c:pt>
                      <c:pt idx="2980">
                        <c:v>1.6209E-8</c:v>
                      </c:pt>
                      <c:pt idx="2981">
                        <c:v>1.6209E-8</c:v>
                      </c:pt>
                      <c:pt idx="2982">
                        <c:v>1.6196000000000002E-8</c:v>
                      </c:pt>
                      <c:pt idx="2983">
                        <c:v>1.6187000000000001E-8</c:v>
                      </c:pt>
                      <c:pt idx="2984">
                        <c:v>1.6169000000000001E-8</c:v>
                      </c:pt>
                      <c:pt idx="2985">
                        <c:v>1.6196000000000002E-8</c:v>
                      </c:pt>
                      <c:pt idx="2986">
                        <c:v>1.6174E-8</c:v>
                      </c:pt>
                      <c:pt idx="2987">
                        <c:v>1.6213000000000001E-8</c:v>
                      </c:pt>
                      <c:pt idx="2988">
                        <c:v>1.616E-8</c:v>
                      </c:pt>
                      <c:pt idx="2989">
                        <c:v>1.6178000000000001E-8</c:v>
                      </c:pt>
                      <c:pt idx="2990">
                        <c:v>1.6196000000000002E-8</c:v>
                      </c:pt>
                      <c:pt idx="2991">
                        <c:v>1.6128999999999998E-8</c:v>
                      </c:pt>
                      <c:pt idx="2992">
                        <c:v>1.6137999999999999E-8</c:v>
                      </c:pt>
                      <c:pt idx="2993">
                        <c:v>1.6111999999999999E-8</c:v>
                      </c:pt>
                      <c:pt idx="2994">
                        <c:v>1.6128999999999998E-8</c:v>
                      </c:pt>
                      <c:pt idx="2995">
                        <c:v>1.6107E-8</c:v>
                      </c:pt>
                      <c:pt idx="2996">
                        <c:v>1.6102999999999999E-8</c:v>
                      </c:pt>
                      <c:pt idx="2997">
                        <c:v>1.6146999999999999E-8</c:v>
                      </c:pt>
                      <c:pt idx="2998">
                        <c:v>1.6072E-8</c:v>
                      </c:pt>
                      <c:pt idx="2999">
                        <c:v>1.6102999999999999E-8</c:v>
                      </c:pt>
                      <c:pt idx="3000">
                        <c:v>1.6058000000000001E-8</c:v>
                      </c:pt>
                      <c:pt idx="3001">
                        <c:v>1.6067000000000001E-8</c:v>
                      </c:pt>
                      <c:pt idx="3002">
                        <c:v>1.6072E-8</c:v>
                      </c:pt>
                      <c:pt idx="3003">
                        <c:v>1.6063E-8</c:v>
                      </c:pt>
                      <c:pt idx="3004">
                        <c:v>1.6116E-8</c:v>
                      </c:pt>
                      <c:pt idx="3005">
                        <c:v>1.6018999999999999E-8</c:v>
                      </c:pt>
                      <c:pt idx="3006">
                        <c:v>1.6018999999999999E-8</c:v>
                      </c:pt>
                      <c:pt idx="3007">
                        <c:v>1.6067000000000001E-8</c:v>
                      </c:pt>
                      <c:pt idx="3008">
                        <c:v>1.6009999999999999E-8</c:v>
                      </c:pt>
                      <c:pt idx="3009">
                        <c:v>1.6018999999999999E-8</c:v>
                      </c:pt>
                      <c:pt idx="3010">
                        <c:v>1.6041000000000001E-8</c:v>
                      </c:pt>
                      <c:pt idx="3011">
                        <c:v>1.6000999999999999E-8</c:v>
                      </c:pt>
                      <c:pt idx="3012">
                        <c:v>1.6018999999999999E-8</c:v>
                      </c:pt>
                      <c:pt idx="3013">
                        <c:v>1.5996E-8</c:v>
                      </c:pt>
                      <c:pt idx="3014">
                        <c:v>1.6009999999999999E-8</c:v>
                      </c:pt>
                      <c:pt idx="3015">
                        <c:v>1.6009999999999999E-8</c:v>
                      </c:pt>
                      <c:pt idx="3016">
                        <c:v>1.5952E-8</c:v>
                      </c:pt>
                      <c:pt idx="3017">
                        <c:v>1.6005E-8</c:v>
                      </c:pt>
                      <c:pt idx="3018">
                        <c:v>1.5965000000000001E-8</c:v>
                      </c:pt>
                      <c:pt idx="3019">
                        <c:v>1.5961E-8</c:v>
                      </c:pt>
                      <c:pt idx="3020">
                        <c:v>1.5961E-8</c:v>
                      </c:pt>
                      <c:pt idx="3021">
                        <c:v>1.5952E-8</c:v>
                      </c:pt>
                      <c:pt idx="3022">
                        <c:v>1.5926E-8</c:v>
                      </c:pt>
                      <c:pt idx="3023">
                        <c:v>1.5948000000000002E-8</c:v>
                      </c:pt>
                      <c:pt idx="3024">
                        <c:v>1.5948000000000002E-8</c:v>
                      </c:pt>
                      <c:pt idx="3025">
                        <c:v>1.5952E-8</c:v>
                      </c:pt>
                      <c:pt idx="3026">
                        <c:v>1.5983000000000002E-8</c:v>
                      </c:pt>
                      <c:pt idx="3027">
                        <c:v>1.5939000000000001E-8</c:v>
                      </c:pt>
                      <c:pt idx="3028">
                        <c:v>1.5930000000000001E-8</c:v>
                      </c:pt>
                      <c:pt idx="3029">
                        <c:v>1.5933999999999999E-8</c:v>
                      </c:pt>
                      <c:pt idx="3030">
                        <c:v>1.5895000000000001E-8</c:v>
                      </c:pt>
                      <c:pt idx="3031">
                        <c:v>1.5886000000000001E-8</c:v>
                      </c:pt>
                      <c:pt idx="3032">
                        <c:v>1.5903E-8</c:v>
                      </c:pt>
                      <c:pt idx="3033">
                        <c:v>1.5889999999999999E-8</c:v>
                      </c:pt>
                      <c:pt idx="3034">
                        <c:v>1.5854999999999999E-8</c:v>
                      </c:pt>
                      <c:pt idx="3035">
                        <c:v>1.5886000000000001E-8</c:v>
                      </c:pt>
                      <c:pt idx="3036">
                        <c:v>1.5877E-8</c:v>
                      </c:pt>
                      <c:pt idx="3037">
                        <c:v>1.5886000000000001E-8</c:v>
                      </c:pt>
                      <c:pt idx="3038">
                        <c:v>1.5845999999999998E-8</c:v>
                      </c:pt>
                      <c:pt idx="3039">
                        <c:v>1.5872000000000001E-8</c:v>
                      </c:pt>
                      <c:pt idx="3040">
                        <c:v>1.585E-8</c:v>
                      </c:pt>
                      <c:pt idx="3041">
                        <c:v>1.5863999999999999E-8</c:v>
                      </c:pt>
                      <c:pt idx="3042">
                        <c:v>1.5824E-8</c:v>
                      </c:pt>
                      <c:pt idx="3043">
                        <c:v>1.5840999999999999E-8</c:v>
                      </c:pt>
                      <c:pt idx="3044">
                        <c:v>1.5819000000000001E-8</c:v>
                      </c:pt>
                      <c:pt idx="3045">
                        <c:v>1.5824E-8</c:v>
                      </c:pt>
                      <c:pt idx="3046">
                        <c:v>1.5802000000000001E-8</c:v>
                      </c:pt>
                      <c:pt idx="3047">
                        <c:v>1.5833E-8</c:v>
                      </c:pt>
                      <c:pt idx="3048">
                        <c:v>1.5815E-8</c:v>
                      </c:pt>
                      <c:pt idx="3049">
                        <c:v>1.5819000000000001E-8</c:v>
                      </c:pt>
                      <c:pt idx="3050">
                        <c:v>1.5784000000000001E-8</c:v>
                      </c:pt>
                      <c:pt idx="3051">
                        <c:v>1.5748E-8</c:v>
                      </c:pt>
                      <c:pt idx="3052">
                        <c:v>1.5833E-8</c:v>
                      </c:pt>
                      <c:pt idx="3053">
                        <c:v>1.5775000000000001E-8</c:v>
                      </c:pt>
                      <c:pt idx="3054">
                        <c:v>1.5787999999999999E-8</c:v>
                      </c:pt>
                      <c:pt idx="3055">
                        <c:v>1.5778999999999999E-8</c:v>
                      </c:pt>
                      <c:pt idx="3056">
                        <c:v>1.5731E-8</c:v>
                      </c:pt>
                      <c:pt idx="3057">
                        <c:v>1.5735000000000002E-8</c:v>
                      </c:pt>
                      <c:pt idx="3058">
                        <c:v>1.5757E-8</c:v>
                      </c:pt>
                      <c:pt idx="3059">
                        <c:v>1.5722E-8</c:v>
                      </c:pt>
                      <c:pt idx="3060">
                        <c:v>1.5726000000000001E-8</c:v>
                      </c:pt>
                      <c:pt idx="3061">
                        <c:v>1.5722E-8</c:v>
                      </c:pt>
                      <c:pt idx="3062">
                        <c:v>1.5700000000000002E-8</c:v>
                      </c:pt>
                      <c:pt idx="3063">
                        <c:v>1.5685999999999999E-8</c:v>
                      </c:pt>
                      <c:pt idx="3064">
                        <c:v>1.5752999999999999E-8</c:v>
                      </c:pt>
                      <c:pt idx="3065">
                        <c:v>1.5740000000000001E-8</c:v>
                      </c:pt>
                      <c:pt idx="3066">
                        <c:v>1.5717000000000001E-8</c:v>
                      </c:pt>
                      <c:pt idx="3067">
                        <c:v>1.5722E-8</c:v>
                      </c:pt>
                      <c:pt idx="3068">
                        <c:v>1.5659999999999999E-8</c:v>
                      </c:pt>
                      <c:pt idx="3069">
                        <c:v>1.5691000000000001E-8</c:v>
                      </c:pt>
                      <c:pt idx="3070">
                        <c:v>1.5682000000000001E-8</c:v>
                      </c:pt>
                      <c:pt idx="3071">
                        <c:v>1.5694999999999999E-8</c:v>
                      </c:pt>
                      <c:pt idx="3072">
                        <c:v>1.5669E-8</c:v>
                      </c:pt>
                      <c:pt idx="3073">
                        <c:v>1.5673000000000001E-8</c:v>
                      </c:pt>
                      <c:pt idx="3074">
                        <c:v>1.5685999999999999E-8</c:v>
                      </c:pt>
                      <c:pt idx="3075">
                        <c:v>1.562E-8</c:v>
                      </c:pt>
                      <c:pt idx="3076">
                        <c:v>1.5632999999999998E-8</c:v>
                      </c:pt>
                      <c:pt idx="3077">
                        <c:v>1.5647000000000001E-8</c:v>
                      </c:pt>
                      <c:pt idx="3078">
                        <c:v>1.5682000000000001E-8</c:v>
                      </c:pt>
                      <c:pt idx="3079">
                        <c:v>1.5638000000000001E-8</c:v>
                      </c:pt>
                      <c:pt idx="3080">
                        <c:v>1.5632999999999998E-8</c:v>
                      </c:pt>
                      <c:pt idx="3081">
                        <c:v>1.5629000000000001E-8</c:v>
                      </c:pt>
                      <c:pt idx="3082">
                        <c:v>1.5615999999999999E-8</c:v>
                      </c:pt>
                      <c:pt idx="3083">
                        <c:v>1.5641999999999999E-8</c:v>
                      </c:pt>
                      <c:pt idx="3084">
                        <c:v>1.5602E-8</c:v>
                      </c:pt>
                      <c:pt idx="3085">
                        <c:v>1.5602E-8</c:v>
                      </c:pt>
                      <c:pt idx="3086">
                        <c:v>1.5638000000000001E-8</c:v>
                      </c:pt>
                      <c:pt idx="3087">
                        <c:v>1.5597999999999998E-8</c:v>
                      </c:pt>
                      <c:pt idx="3088">
                        <c:v>1.5571000000000001E-8</c:v>
                      </c:pt>
                      <c:pt idx="3089">
                        <c:v>1.5592999999999999E-8</c:v>
                      </c:pt>
                      <c:pt idx="3090">
                        <c:v>1.5589000000000001E-8</c:v>
                      </c:pt>
                      <c:pt idx="3091">
                        <c:v>1.5554000000000002E-8</c:v>
                      </c:pt>
                      <c:pt idx="3092">
                        <c:v>1.5576E-8</c:v>
                      </c:pt>
                      <c:pt idx="3093">
                        <c:v>1.5576E-8</c:v>
                      </c:pt>
                      <c:pt idx="3094">
                        <c:v>1.5597999999999998E-8</c:v>
                      </c:pt>
                      <c:pt idx="3095">
                        <c:v>1.5557999999999999E-8</c:v>
                      </c:pt>
                      <c:pt idx="3096">
                        <c:v>1.5571000000000001E-8</c:v>
                      </c:pt>
                      <c:pt idx="3097">
                        <c:v>1.5478000000000001E-8</c:v>
                      </c:pt>
                      <c:pt idx="3098">
                        <c:v>1.5548999999999999E-8</c:v>
                      </c:pt>
                      <c:pt idx="3099">
                        <c:v>1.5545000000000001E-8</c:v>
                      </c:pt>
                      <c:pt idx="3100">
                        <c:v>1.5504999999999999E-8</c:v>
                      </c:pt>
                      <c:pt idx="3101">
                        <c:v>1.5554000000000002E-8</c:v>
                      </c:pt>
                      <c:pt idx="3102">
                        <c:v>1.5487000000000002E-8</c:v>
                      </c:pt>
                      <c:pt idx="3103">
                        <c:v>1.5562000000000001E-8</c:v>
                      </c:pt>
                      <c:pt idx="3104">
                        <c:v>1.5483E-8</c:v>
                      </c:pt>
                      <c:pt idx="3105">
                        <c:v>1.5539999999999999E-8</c:v>
                      </c:pt>
                      <c:pt idx="3106">
                        <c:v>1.5504999999999999E-8</c:v>
                      </c:pt>
                      <c:pt idx="3107">
                        <c:v>1.5513999999999999E-8</c:v>
                      </c:pt>
                      <c:pt idx="3108">
                        <c:v>1.5504999999999999E-8</c:v>
                      </c:pt>
                      <c:pt idx="3109">
                        <c:v>1.5509E-8</c:v>
                      </c:pt>
                      <c:pt idx="3110">
                        <c:v>1.5460999999999999E-8</c:v>
                      </c:pt>
                      <c:pt idx="3111">
                        <c:v>1.5492000000000001E-8</c:v>
                      </c:pt>
                      <c:pt idx="3112">
                        <c:v>1.5446999999999999E-8</c:v>
                      </c:pt>
                      <c:pt idx="3113">
                        <c:v>1.5469000000000001E-8</c:v>
                      </c:pt>
                      <c:pt idx="3114">
                        <c:v>1.5487000000000002E-8</c:v>
                      </c:pt>
                      <c:pt idx="3115">
                        <c:v>1.5446999999999999E-8</c:v>
                      </c:pt>
                      <c:pt idx="3116">
                        <c:v>1.5437999999999999E-8</c:v>
                      </c:pt>
                      <c:pt idx="3117">
                        <c:v>1.5411999999999999E-8</c:v>
                      </c:pt>
                      <c:pt idx="3118">
                        <c:v>1.5452000000000002E-8</c:v>
                      </c:pt>
                      <c:pt idx="3119">
                        <c:v>1.5399000000000001E-8</c:v>
                      </c:pt>
                      <c:pt idx="3120">
                        <c:v>1.5456E-8</c:v>
                      </c:pt>
                      <c:pt idx="3121">
                        <c:v>1.543E-8</c:v>
                      </c:pt>
                      <c:pt idx="3122">
                        <c:v>1.5399000000000001E-8</c:v>
                      </c:pt>
                      <c:pt idx="3123">
                        <c:v>1.5437999999999999E-8</c:v>
                      </c:pt>
                      <c:pt idx="3124">
                        <c:v>1.5384999999999998E-8</c:v>
                      </c:pt>
                      <c:pt idx="3125">
                        <c:v>1.5372E-8</c:v>
                      </c:pt>
                      <c:pt idx="3126">
                        <c:v>1.5402999999999999E-8</c:v>
                      </c:pt>
                      <c:pt idx="3127">
                        <c:v>1.5446999999999999E-8</c:v>
                      </c:pt>
                      <c:pt idx="3128">
                        <c:v>1.5416000000000001E-8</c:v>
                      </c:pt>
                      <c:pt idx="3129">
                        <c:v>1.5399000000000001E-8</c:v>
                      </c:pt>
                      <c:pt idx="3130">
                        <c:v>1.5390000000000001E-8</c:v>
                      </c:pt>
                      <c:pt idx="3131">
                        <c:v>1.5425000000000001E-8</c:v>
                      </c:pt>
                      <c:pt idx="3132">
                        <c:v>1.543E-8</c:v>
                      </c:pt>
                      <c:pt idx="3133">
                        <c:v>1.5411999999999999E-8</c:v>
                      </c:pt>
                      <c:pt idx="3134">
                        <c:v>1.5381000000000001E-8</c:v>
                      </c:pt>
                      <c:pt idx="3135">
                        <c:v>1.5411999999999999E-8</c:v>
                      </c:pt>
                      <c:pt idx="3136">
                        <c:v>1.5393999999999999E-8</c:v>
                      </c:pt>
                      <c:pt idx="3137">
                        <c:v>1.5399000000000001E-8</c:v>
                      </c:pt>
                      <c:pt idx="3138">
                        <c:v>1.5384999999999998E-8</c:v>
                      </c:pt>
                      <c:pt idx="3139">
                        <c:v>1.5367999999999999E-8</c:v>
                      </c:pt>
                      <c:pt idx="3140">
                        <c:v>1.5367999999999999E-8</c:v>
                      </c:pt>
                      <c:pt idx="3141">
                        <c:v>1.5358999999999999E-8</c:v>
                      </c:pt>
                      <c:pt idx="3142">
                        <c:v>1.5381000000000001E-8</c:v>
                      </c:pt>
                      <c:pt idx="3143">
                        <c:v>1.5358999999999999E-8</c:v>
                      </c:pt>
                      <c:pt idx="3144">
                        <c:v>1.5349999999999998E-8</c:v>
                      </c:pt>
                      <c:pt idx="3145">
                        <c:v>1.5300999999999999E-8</c:v>
                      </c:pt>
                      <c:pt idx="3146">
                        <c:v>1.5363E-8</c:v>
                      </c:pt>
                      <c:pt idx="3147">
                        <c:v>1.5261E-8</c:v>
                      </c:pt>
                      <c:pt idx="3148">
                        <c:v>1.5376000000000001E-8</c:v>
                      </c:pt>
                      <c:pt idx="3149">
                        <c:v>1.5367999999999999E-8</c:v>
                      </c:pt>
                      <c:pt idx="3150">
                        <c:v>1.5337E-8</c:v>
                      </c:pt>
                      <c:pt idx="3151">
                        <c:v>1.5341000000000002E-8</c:v>
                      </c:pt>
                      <c:pt idx="3152">
                        <c:v>1.5279000000000001E-8</c:v>
                      </c:pt>
                      <c:pt idx="3153">
                        <c:v>1.5309999999999999E-8</c:v>
                      </c:pt>
                      <c:pt idx="3154">
                        <c:v>1.5354E-8</c:v>
                      </c:pt>
                      <c:pt idx="3155">
                        <c:v>1.5367999999999999E-8</c:v>
                      </c:pt>
                      <c:pt idx="3156">
                        <c:v>1.5297000000000001E-8</c:v>
                      </c:pt>
                      <c:pt idx="3157">
                        <c:v>1.5309999999999999E-8</c:v>
                      </c:pt>
                      <c:pt idx="3158">
                        <c:v>1.5288000000000001E-8</c:v>
                      </c:pt>
                      <c:pt idx="3159">
                        <c:v>1.5309999999999999E-8</c:v>
                      </c:pt>
                      <c:pt idx="3160">
                        <c:v>1.5319E-8</c:v>
                      </c:pt>
                      <c:pt idx="3161">
                        <c:v>1.5306000000000002E-8</c:v>
                      </c:pt>
                      <c:pt idx="3162">
                        <c:v>1.5328E-8</c:v>
                      </c:pt>
                      <c:pt idx="3163">
                        <c:v>1.5291999999999999E-8</c:v>
                      </c:pt>
                      <c:pt idx="3164">
                        <c:v>1.5328E-8</c:v>
                      </c:pt>
                      <c:pt idx="3165">
                        <c:v>1.5256999999999999E-8</c:v>
                      </c:pt>
                      <c:pt idx="3166">
                        <c:v>1.5221000000000001E-8</c:v>
                      </c:pt>
                      <c:pt idx="3167">
                        <c:v>1.5291999999999999E-8</c:v>
                      </c:pt>
                      <c:pt idx="3168">
                        <c:v>1.5274999999999999E-8</c:v>
                      </c:pt>
                      <c:pt idx="3169">
                        <c:v>1.5282999999999999E-8</c:v>
                      </c:pt>
                      <c:pt idx="3170">
                        <c:v>1.5282999999999999E-8</c:v>
                      </c:pt>
                      <c:pt idx="3171">
                        <c:v>1.5288000000000001E-8</c:v>
                      </c:pt>
                      <c:pt idx="3172">
                        <c:v>1.5256999999999999E-8</c:v>
                      </c:pt>
                      <c:pt idx="3173">
                        <c:v>1.5244000000000001E-8</c:v>
                      </c:pt>
                      <c:pt idx="3174">
                        <c:v>1.5247999999999999E-8</c:v>
                      </c:pt>
                      <c:pt idx="3175">
                        <c:v>1.5282999999999999E-8</c:v>
                      </c:pt>
                      <c:pt idx="3176">
                        <c:v>1.5261E-8</c:v>
                      </c:pt>
                      <c:pt idx="3177">
                        <c:v>1.5221000000000001E-8</c:v>
                      </c:pt>
                      <c:pt idx="3178">
                        <c:v>1.5186000000000001E-8</c:v>
                      </c:pt>
                      <c:pt idx="3179">
                        <c:v>1.5173E-8</c:v>
                      </c:pt>
                      <c:pt idx="3180">
                        <c:v>1.5238999999999998E-8</c:v>
                      </c:pt>
                      <c:pt idx="3181">
                        <c:v>1.5235E-8</c:v>
                      </c:pt>
                      <c:pt idx="3182">
                        <c:v>1.5208E-8</c:v>
                      </c:pt>
                      <c:pt idx="3183">
                        <c:v>1.5163999999999999E-8</c:v>
                      </c:pt>
                      <c:pt idx="3184">
                        <c:v>1.5198999999999999E-8</c:v>
                      </c:pt>
                      <c:pt idx="3185">
                        <c:v>1.5217E-8</c:v>
                      </c:pt>
                      <c:pt idx="3186">
                        <c:v>1.527E-8</c:v>
                      </c:pt>
                      <c:pt idx="3187">
                        <c:v>1.5226E-8</c:v>
                      </c:pt>
                      <c:pt idx="3188">
                        <c:v>1.5177000000000001E-8</c:v>
                      </c:pt>
                      <c:pt idx="3189">
                        <c:v>1.5226E-8</c:v>
                      </c:pt>
                      <c:pt idx="3190">
                        <c:v>1.5186000000000001E-8</c:v>
                      </c:pt>
                      <c:pt idx="3191">
                        <c:v>1.5182E-8</c:v>
                      </c:pt>
                      <c:pt idx="3192">
                        <c:v>1.5189999999999999E-8</c:v>
                      </c:pt>
                      <c:pt idx="3193">
                        <c:v>1.5195000000000001E-8</c:v>
                      </c:pt>
                      <c:pt idx="3194">
                        <c:v>1.5177000000000001E-8</c:v>
                      </c:pt>
                      <c:pt idx="3195">
                        <c:v>1.5142000000000001E-8</c:v>
                      </c:pt>
                      <c:pt idx="3196">
                        <c:v>1.5177000000000001E-8</c:v>
                      </c:pt>
                      <c:pt idx="3197">
                        <c:v>1.5142000000000001E-8</c:v>
                      </c:pt>
                      <c:pt idx="3198">
                        <c:v>1.5177000000000001E-8</c:v>
                      </c:pt>
                      <c:pt idx="3199">
                        <c:v>1.5189999999999999E-8</c:v>
                      </c:pt>
                      <c:pt idx="3200">
                        <c:v>1.5163999999999999E-8</c:v>
                      </c:pt>
                      <c:pt idx="3201">
                        <c:v>1.5142000000000001E-8</c:v>
                      </c:pt>
                      <c:pt idx="3202">
                        <c:v>1.5142000000000001E-8</c:v>
                      </c:pt>
                      <c:pt idx="3203">
                        <c:v>1.5145999999999999E-8</c:v>
                      </c:pt>
                      <c:pt idx="3204">
                        <c:v>1.5106E-8</c:v>
                      </c:pt>
                      <c:pt idx="3205">
                        <c:v>1.5142000000000001E-8</c:v>
                      </c:pt>
                      <c:pt idx="3206">
                        <c:v>1.5119999999999999E-8</c:v>
                      </c:pt>
                      <c:pt idx="3207">
                        <c:v>1.5106E-8</c:v>
                      </c:pt>
                      <c:pt idx="3208">
                        <c:v>1.5075000000000001E-8</c:v>
                      </c:pt>
                      <c:pt idx="3209">
                        <c:v>1.5115E-8</c:v>
                      </c:pt>
                      <c:pt idx="3210">
                        <c:v>1.5159E-8</c:v>
                      </c:pt>
                      <c:pt idx="3211">
                        <c:v>1.5124E-8</c:v>
                      </c:pt>
                      <c:pt idx="3212">
                        <c:v>1.5124E-8</c:v>
                      </c:pt>
                      <c:pt idx="3213">
                        <c:v>1.5115E-8</c:v>
                      </c:pt>
                      <c:pt idx="3214">
                        <c:v>1.5124E-8</c:v>
                      </c:pt>
                      <c:pt idx="3215">
                        <c:v>1.5058000000000002E-8</c:v>
                      </c:pt>
                      <c:pt idx="3216">
                        <c:v>1.5101999999999999E-8</c:v>
                      </c:pt>
                      <c:pt idx="3217">
                        <c:v>1.5142000000000001E-8</c:v>
                      </c:pt>
                      <c:pt idx="3218">
                        <c:v>1.5096999999999999E-8</c:v>
                      </c:pt>
                      <c:pt idx="3219">
                        <c:v>1.5040000000000001E-8</c:v>
                      </c:pt>
                      <c:pt idx="3220">
                        <c:v>1.5089E-8</c:v>
                      </c:pt>
                      <c:pt idx="3221">
                        <c:v>1.5043999999999999E-8</c:v>
                      </c:pt>
                      <c:pt idx="3222">
                        <c:v>1.5119999999999999E-8</c:v>
                      </c:pt>
                      <c:pt idx="3223">
                        <c:v>1.5031000000000001E-8</c:v>
                      </c:pt>
                      <c:pt idx="3224">
                        <c:v>1.5061999999999999E-8</c:v>
                      </c:pt>
                      <c:pt idx="3225">
                        <c:v>1.5115E-8</c:v>
                      </c:pt>
                      <c:pt idx="3226">
                        <c:v>1.5093000000000002E-8</c:v>
                      </c:pt>
                      <c:pt idx="3227">
                        <c:v>1.5058000000000002E-8</c:v>
                      </c:pt>
                      <c:pt idx="3228">
                        <c:v>1.5084000000000001E-8</c:v>
                      </c:pt>
                      <c:pt idx="3229">
                        <c:v>1.5066000000000001E-8</c:v>
                      </c:pt>
                      <c:pt idx="3230">
                        <c:v>1.5040000000000001E-8</c:v>
                      </c:pt>
                      <c:pt idx="3231">
                        <c:v>1.5040000000000001E-8</c:v>
                      </c:pt>
                      <c:pt idx="3232">
                        <c:v>1.5052999999999999E-8</c:v>
                      </c:pt>
                      <c:pt idx="3233">
                        <c:v>1.508E-8</c:v>
                      </c:pt>
                      <c:pt idx="3234">
                        <c:v>1.5089E-8</c:v>
                      </c:pt>
                      <c:pt idx="3235">
                        <c:v>1.5034999999999999E-8</c:v>
                      </c:pt>
                      <c:pt idx="3236">
                        <c:v>1.5093000000000002E-8</c:v>
                      </c:pt>
                      <c:pt idx="3237">
                        <c:v>1.5071E-8</c:v>
                      </c:pt>
                      <c:pt idx="3238">
                        <c:v>1.5142000000000001E-8</c:v>
                      </c:pt>
                      <c:pt idx="3239">
                        <c:v>1.5093000000000002E-8</c:v>
                      </c:pt>
                      <c:pt idx="3240">
                        <c:v>1.5061999999999999E-8</c:v>
                      </c:pt>
                      <c:pt idx="3241">
                        <c:v>1.5017999999999999E-8</c:v>
                      </c:pt>
                      <c:pt idx="3242">
                        <c:v>1.5115E-8</c:v>
                      </c:pt>
                      <c:pt idx="3243">
                        <c:v>1.5101999999999999E-8</c:v>
                      </c:pt>
                      <c:pt idx="3244">
                        <c:v>1.5058000000000002E-8</c:v>
                      </c:pt>
                      <c:pt idx="3245">
                        <c:v>1.5052999999999999E-8</c:v>
                      </c:pt>
                      <c:pt idx="3246">
                        <c:v>1.5052999999999999E-8</c:v>
                      </c:pt>
                      <c:pt idx="3247">
                        <c:v>1.5071E-8</c:v>
                      </c:pt>
                      <c:pt idx="3248">
                        <c:v>1.508E-8</c:v>
                      </c:pt>
                      <c:pt idx="3249">
                        <c:v>1.5066000000000001E-8</c:v>
                      </c:pt>
                      <c:pt idx="3250">
                        <c:v>1.5084000000000001E-8</c:v>
                      </c:pt>
                      <c:pt idx="3251">
                        <c:v>1.5110999999999999E-8</c:v>
                      </c:pt>
                      <c:pt idx="3252">
                        <c:v>1.5026999999999999E-8</c:v>
                      </c:pt>
                      <c:pt idx="3253">
                        <c:v>1.5106E-8</c:v>
                      </c:pt>
                      <c:pt idx="3254">
                        <c:v>1.5110999999999999E-8</c:v>
                      </c:pt>
                      <c:pt idx="3255">
                        <c:v>1.5043999999999999E-8</c:v>
                      </c:pt>
                      <c:pt idx="3256">
                        <c:v>1.5089E-8</c:v>
                      </c:pt>
                      <c:pt idx="3257">
                        <c:v>1.5058000000000002E-8</c:v>
                      </c:pt>
                      <c:pt idx="3258">
                        <c:v>1.5101999999999999E-8</c:v>
                      </c:pt>
                      <c:pt idx="3259">
                        <c:v>1.5075000000000001E-8</c:v>
                      </c:pt>
                      <c:pt idx="3260">
                        <c:v>1.5061999999999999E-8</c:v>
                      </c:pt>
                      <c:pt idx="3261">
                        <c:v>1.5089E-8</c:v>
                      </c:pt>
                      <c:pt idx="3262">
                        <c:v>1.5106E-8</c:v>
                      </c:pt>
                      <c:pt idx="3263">
                        <c:v>1.5058000000000002E-8</c:v>
                      </c:pt>
                      <c:pt idx="3264">
                        <c:v>1.5084000000000001E-8</c:v>
                      </c:pt>
                      <c:pt idx="3265">
                        <c:v>1.5089E-8</c:v>
                      </c:pt>
                      <c:pt idx="3266">
                        <c:v>1.5115E-8</c:v>
                      </c:pt>
                      <c:pt idx="3267">
                        <c:v>1.5066000000000001E-8</c:v>
                      </c:pt>
                      <c:pt idx="3268">
                        <c:v>1.5151000000000001E-8</c:v>
                      </c:pt>
                      <c:pt idx="3269">
                        <c:v>1.5071E-8</c:v>
                      </c:pt>
                      <c:pt idx="3270">
                        <c:v>1.5110999999999999E-8</c:v>
                      </c:pt>
                      <c:pt idx="3271">
                        <c:v>1.5101999999999999E-8</c:v>
                      </c:pt>
                      <c:pt idx="3272">
                        <c:v>1.5115E-8</c:v>
                      </c:pt>
                      <c:pt idx="3273">
                        <c:v>1.5093000000000002E-8</c:v>
                      </c:pt>
                      <c:pt idx="3274">
                        <c:v>1.5124E-8</c:v>
                      </c:pt>
                      <c:pt idx="3275">
                        <c:v>1.5119999999999999E-8</c:v>
                      </c:pt>
                      <c:pt idx="3276">
                        <c:v>1.5128000000000002E-8</c:v>
                      </c:pt>
                      <c:pt idx="3277">
                        <c:v>1.5093000000000002E-8</c:v>
                      </c:pt>
                      <c:pt idx="3278">
                        <c:v>1.5093000000000002E-8</c:v>
                      </c:pt>
                      <c:pt idx="3279">
                        <c:v>1.5075000000000001E-8</c:v>
                      </c:pt>
                      <c:pt idx="3280">
                        <c:v>1.5096999999999999E-8</c:v>
                      </c:pt>
                      <c:pt idx="3281">
                        <c:v>1.5101999999999999E-8</c:v>
                      </c:pt>
                      <c:pt idx="3282">
                        <c:v>1.5071E-8</c:v>
                      </c:pt>
                      <c:pt idx="3283">
                        <c:v>1.5101999999999999E-8</c:v>
                      </c:pt>
                      <c:pt idx="3284">
                        <c:v>1.5089E-8</c:v>
                      </c:pt>
                      <c:pt idx="3285">
                        <c:v>1.5163999999999999E-8</c:v>
                      </c:pt>
                      <c:pt idx="3286">
                        <c:v>1.5128000000000002E-8</c:v>
                      </c:pt>
                      <c:pt idx="3287">
                        <c:v>1.5093000000000002E-8</c:v>
                      </c:pt>
                      <c:pt idx="3288">
                        <c:v>1.5101999999999999E-8</c:v>
                      </c:pt>
                      <c:pt idx="3289">
                        <c:v>1.5133000000000001E-8</c:v>
                      </c:pt>
                      <c:pt idx="3290">
                        <c:v>1.5089E-8</c:v>
                      </c:pt>
                      <c:pt idx="3291">
                        <c:v>1.5142000000000001E-8</c:v>
                      </c:pt>
                      <c:pt idx="3292">
                        <c:v>1.5124E-8</c:v>
                      </c:pt>
                      <c:pt idx="3293">
                        <c:v>1.5096999999999999E-8</c:v>
                      </c:pt>
                      <c:pt idx="3294">
                        <c:v>1.5106E-8</c:v>
                      </c:pt>
                      <c:pt idx="3295">
                        <c:v>1.5115E-8</c:v>
                      </c:pt>
                      <c:pt idx="3296">
                        <c:v>1.5101999999999999E-8</c:v>
                      </c:pt>
                      <c:pt idx="3297">
                        <c:v>1.5093000000000002E-8</c:v>
                      </c:pt>
                      <c:pt idx="3298">
                        <c:v>1.5110999999999999E-8</c:v>
                      </c:pt>
                      <c:pt idx="3299">
                        <c:v>1.5093000000000002E-8</c:v>
                      </c:pt>
                      <c:pt idx="3300">
                        <c:v>1.5101999999999999E-8</c:v>
                      </c:pt>
                      <c:pt idx="3301">
                        <c:v>1.5089E-8</c:v>
                      </c:pt>
                      <c:pt idx="3302">
                        <c:v>1.5061999999999999E-8</c:v>
                      </c:pt>
                      <c:pt idx="3303">
                        <c:v>1.5066000000000001E-8</c:v>
                      </c:pt>
                      <c:pt idx="3304">
                        <c:v>1.5106E-8</c:v>
                      </c:pt>
                      <c:pt idx="3305">
                        <c:v>1.5128000000000002E-8</c:v>
                      </c:pt>
                      <c:pt idx="3306">
                        <c:v>1.508E-8</c:v>
                      </c:pt>
                      <c:pt idx="3307">
                        <c:v>1.5115E-8</c:v>
                      </c:pt>
                      <c:pt idx="3308">
                        <c:v>1.5058000000000002E-8</c:v>
                      </c:pt>
                      <c:pt idx="3309">
                        <c:v>1.5110999999999999E-8</c:v>
                      </c:pt>
                      <c:pt idx="3310">
                        <c:v>1.5075000000000001E-8</c:v>
                      </c:pt>
                      <c:pt idx="3311">
                        <c:v>1.5026999999999999E-8</c:v>
                      </c:pt>
                      <c:pt idx="3312">
                        <c:v>1.5022E-8</c:v>
                      </c:pt>
                      <c:pt idx="3313">
                        <c:v>1.5040000000000001E-8</c:v>
                      </c:pt>
                      <c:pt idx="3314">
                        <c:v>1.5089E-8</c:v>
                      </c:pt>
                      <c:pt idx="3315">
                        <c:v>1.5089E-8</c:v>
                      </c:pt>
                      <c:pt idx="3316">
                        <c:v>1.508E-8</c:v>
                      </c:pt>
                      <c:pt idx="3317">
                        <c:v>1.5066000000000001E-8</c:v>
                      </c:pt>
                      <c:pt idx="3318">
                        <c:v>1.5052999999999999E-8</c:v>
                      </c:pt>
                      <c:pt idx="3319">
                        <c:v>1.5049000000000001E-8</c:v>
                      </c:pt>
                      <c:pt idx="3320">
                        <c:v>1.5066000000000001E-8</c:v>
                      </c:pt>
                      <c:pt idx="3321">
                        <c:v>1.5093000000000002E-8</c:v>
                      </c:pt>
                      <c:pt idx="3322">
                        <c:v>1.5043999999999999E-8</c:v>
                      </c:pt>
                      <c:pt idx="3323">
                        <c:v>1.5049000000000001E-8</c:v>
                      </c:pt>
                      <c:pt idx="3324">
                        <c:v>1.5026999999999999E-8</c:v>
                      </c:pt>
                      <c:pt idx="3325">
                        <c:v>1.5040000000000001E-8</c:v>
                      </c:pt>
                      <c:pt idx="3326">
                        <c:v>1.5071E-8</c:v>
                      </c:pt>
                      <c:pt idx="3327">
                        <c:v>1.5071E-8</c:v>
                      </c:pt>
                      <c:pt idx="3328">
                        <c:v>1.5061999999999999E-8</c:v>
                      </c:pt>
                      <c:pt idx="3329">
                        <c:v>1.5026999999999999E-8</c:v>
                      </c:pt>
                      <c:pt idx="3330">
                        <c:v>1.5043999999999999E-8</c:v>
                      </c:pt>
                      <c:pt idx="3331">
                        <c:v>1.5034999999999999E-8</c:v>
                      </c:pt>
                      <c:pt idx="3332">
                        <c:v>1.5017999999999999E-8</c:v>
                      </c:pt>
                      <c:pt idx="3333">
                        <c:v>1.5066000000000001E-8</c:v>
                      </c:pt>
                      <c:pt idx="3334">
                        <c:v>1.5026999999999999E-8</c:v>
                      </c:pt>
                      <c:pt idx="3335">
                        <c:v>1.5052999999999999E-8</c:v>
                      </c:pt>
                      <c:pt idx="3336">
                        <c:v>1.4999999999999999E-8</c:v>
                      </c:pt>
                      <c:pt idx="3337">
                        <c:v>1.5022E-8</c:v>
                      </c:pt>
                      <c:pt idx="3338">
                        <c:v>1.4996000000000001E-8</c:v>
                      </c:pt>
                      <c:pt idx="3339">
                        <c:v>1.5013E-8</c:v>
                      </c:pt>
                      <c:pt idx="3340">
                        <c:v>1.5031000000000001E-8</c:v>
                      </c:pt>
                      <c:pt idx="3341">
                        <c:v>1.4982000000000001E-8</c:v>
                      </c:pt>
                      <c:pt idx="3342">
                        <c:v>1.5026999999999999E-8</c:v>
                      </c:pt>
                      <c:pt idx="3343">
                        <c:v>1.4982000000000001E-8</c:v>
                      </c:pt>
                      <c:pt idx="3344">
                        <c:v>1.5040000000000001E-8</c:v>
                      </c:pt>
                      <c:pt idx="3345">
                        <c:v>1.5040000000000001E-8</c:v>
                      </c:pt>
                      <c:pt idx="3346">
                        <c:v>1.4934E-8</c:v>
                      </c:pt>
                      <c:pt idx="3347">
                        <c:v>1.4999999999999999E-8</c:v>
                      </c:pt>
                      <c:pt idx="3348">
                        <c:v>1.5022E-8</c:v>
                      </c:pt>
                      <c:pt idx="3349">
                        <c:v>1.4955999999999998E-8</c:v>
                      </c:pt>
                      <c:pt idx="3350">
                        <c:v>1.5013E-8</c:v>
                      </c:pt>
                      <c:pt idx="3351">
                        <c:v>1.4987E-8</c:v>
                      </c:pt>
                      <c:pt idx="3352">
                        <c:v>1.4996000000000001E-8</c:v>
                      </c:pt>
                      <c:pt idx="3353">
                        <c:v>1.4947000000000001E-8</c:v>
                      </c:pt>
                      <c:pt idx="3354">
                        <c:v>1.4982000000000001E-8</c:v>
                      </c:pt>
                      <c:pt idx="3355">
                        <c:v>1.4955999999999998E-8</c:v>
                      </c:pt>
                      <c:pt idx="3356">
                        <c:v>1.4973000000000001E-8</c:v>
                      </c:pt>
                      <c:pt idx="3357">
                        <c:v>1.4920000000000001E-8</c:v>
                      </c:pt>
                      <c:pt idx="3358">
                        <c:v>1.4941999999999999E-8</c:v>
                      </c:pt>
                      <c:pt idx="3359">
                        <c:v>1.4903000000000001E-8</c:v>
                      </c:pt>
                      <c:pt idx="3360">
                        <c:v>1.4999999999999999E-8</c:v>
                      </c:pt>
                      <c:pt idx="3361">
                        <c:v>1.4911E-8</c:v>
                      </c:pt>
                      <c:pt idx="3362">
                        <c:v>1.4938000000000001E-8</c:v>
                      </c:pt>
                      <c:pt idx="3363">
                        <c:v>1.4929000000000001E-8</c:v>
                      </c:pt>
                      <c:pt idx="3364">
                        <c:v>1.4938000000000001E-8</c:v>
                      </c:pt>
                      <c:pt idx="3365">
                        <c:v>1.4915999999999999E-8</c:v>
                      </c:pt>
                      <c:pt idx="3366">
                        <c:v>1.4889E-8</c:v>
                      </c:pt>
                      <c:pt idx="3367">
                        <c:v>1.4938000000000001E-8</c:v>
                      </c:pt>
                      <c:pt idx="3368">
                        <c:v>1.4947000000000001E-8</c:v>
                      </c:pt>
                      <c:pt idx="3369">
                        <c:v>1.4938000000000001E-8</c:v>
                      </c:pt>
                      <c:pt idx="3370">
                        <c:v>1.4858E-8</c:v>
                      </c:pt>
                      <c:pt idx="3371">
                        <c:v>1.4885000000000001E-8</c:v>
                      </c:pt>
                      <c:pt idx="3372">
                        <c:v>1.4929000000000001E-8</c:v>
                      </c:pt>
                      <c:pt idx="3373">
                        <c:v>1.4867E-8</c:v>
                      </c:pt>
                      <c:pt idx="3374">
                        <c:v>1.4929000000000001E-8</c:v>
                      </c:pt>
                      <c:pt idx="3375">
                        <c:v>1.4915999999999999E-8</c:v>
                      </c:pt>
                      <c:pt idx="3376">
                        <c:v>1.4903000000000001E-8</c:v>
                      </c:pt>
                      <c:pt idx="3377">
                        <c:v>1.4885000000000001E-8</c:v>
                      </c:pt>
                      <c:pt idx="3378">
                        <c:v>1.488E-8</c:v>
                      </c:pt>
                      <c:pt idx="3379">
                        <c:v>1.4898E-8</c:v>
                      </c:pt>
                      <c:pt idx="3380">
                        <c:v>1.4929000000000001E-8</c:v>
                      </c:pt>
                      <c:pt idx="3381">
                        <c:v>1.4929000000000001E-8</c:v>
                      </c:pt>
                      <c:pt idx="3382">
                        <c:v>1.4832E-8</c:v>
                      </c:pt>
                      <c:pt idx="3383">
                        <c:v>1.4920000000000001E-8</c:v>
                      </c:pt>
                      <c:pt idx="3384">
                        <c:v>1.4858E-8</c:v>
                      </c:pt>
                      <c:pt idx="3385">
                        <c:v>1.4885000000000001E-8</c:v>
                      </c:pt>
                      <c:pt idx="3386">
                        <c:v>1.4863E-8</c:v>
                      </c:pt>
                      <c:pt idx="3387">
                        <c:v>1.4863E-8</c:v>
                      </c:pt>
                      <c:pt idx="3388">
                        <c:v>1.4867E-8</c:v>
                      </c:pt>
                      <c:pt idx="3389">
                        <c:v>1.4867E-8</c:v>
                      </c:pt>
                      <c:pt idx="3390">
                        <c:v>1.4832E-8</c:v>
                      </c:pt>
                      <c:pt idx="3391">
                        <c:v>1.481E-8</c:v>
                      </c:pt>
                      <c:pt idx="3392">
                        <c:v>1.4818000000000001E-8</c:v>
                      </c:pt>
                      <c:pt idx="3393">
                        <c:v>1.4818000000000001E-8</c:v>
                      </c:pt>
                      <c:pt idx="3394">
                        <c:v>1.4845E-8</c:v>
                      </c:pt>
                      <c:pt idx="3395">
                        <c:v>1.4841E-8</c:v>
                      </c:pt>
                      <c:pt idx="3396">
                        <c:v>1.4858E-8</c:v>
                      </c:pt>
                      <c:pt idx="3397">
                        <c:v>1.4818000000000001E-8</c:v>
                      </c:pt>
                      <c:pt idx="3398">
                        <c:v>1.4845E-8</c:v>
                      </c:pt>
                      <c:pt idx="3399">
                        <c:v>1.4848999999999999E-8</c:v>
                      </c:pt>
                      <c:pt idx="3400">
                        <c:v>1.4863E-8</c:v>
                      </c:pt>
                      <c:pt idx="3401">
                        <c:v>1.4814E-8</c:v>
                      </c:pt>
                      <c:pt idx="3402">
                        <c:v>1.4801E-8</c:v>
                      </c:pt>
                      <c:pt idx="3403">
                        <c:v>1.4791999999999999E-8</c:v>
                      </c:pt>
                      <c:pt idx="3404">
                        <c:v>1.4779E-8</c:v>
                      </c:pt>
                      <c:pt idx="3405">
                        <c:v>1.4823E-8</c:v>
                      </c:pt>
                      <c:pt idx="3406">
                        <c:v>1.4796000000000001E-8</c:v>
                      </c:pt>
                      <c:pt idx="3407">
                        <c:v>1.4796000000000001E-8</c:v>
                      </c:pt>
                      <c:pt idx="3408">
                        <c:v>1.481E-8</c:v>
                      </c:pt>
                      <c:pt idx="3409">
                        <c:v>1.4783000000000001E-8</c:v>
                      </c:pt>
                      <c:pt idx="3410">
                        <c:v>1.4796000000000001E-8</c:v>
                      </c:pt>
                      <c:pt idx="3411">
                        <c:v>1.4756E-8</c:v>
                      </c:pt>
                      <c:pt idx="3412">
                        <c:v>1.4769999999999999E-8</c:v>
                      </c:pt>
                      <c:pt idx="3413">
                        <c:v>1.4756E-8</c:v>
                      </c:pt>
                      <c:pt idx="3414">
                        <c:v>1.4783000000000001E-8</c:v>
                      </c:pt>
                      <c:pt idx="3415">
                        <c:v>1.4734E-8</c:v>
                      </c:pt>
                      <c:pt idx="3416">
                        <c:v>1.4779E-8</c:v>
                      </c:pt>
                      <c:pt idx="3417">
                        <c:v>1.4801E-8</c:v>
                      </c:pt>
                      <c:pt idx="3418">
                        <c:v>1.4752E-8</c:v>
                      </c:pt>
                      <c:pt idx="3419">
                        <c:v>1.4752E-8</c:v>
                      </c:pt>
                      <c:pt idx="3420">
                        <c:v>1.4717E-8</c:v>
                      </c:pt>
                      <c:pt idx="3421">
                        <c:v>1.4796000000000001E-8</c:v>
                      </c:pt>
                      <c:pt idx="3422">
                        <c:v>1.4765E-8</c:v>
                      </c:pt>
                      <c:pt idx="3423">
                        <c:v>1.4769999999999999E-8</c:v>
                      </c:pt>
                      <c:pt idx="3424">
                        <c:v>1.4756E-8</c:v>
                      </c:pt>
                      <c:pt idx="3425">
                        <c:v>1.4765E-8</c:v>
                      </c:pt>
                      <c:pt idx="3426">
                        <c:v>1.4739E-8</c:v>
                      </c:pt>
                      <c:pt idx="3427">
                        <c:v>1.4734E-8</c:v>
                      </c:pt>
                      <c:pt idx="3428">
                        <c:v>1.4734E-8</c:v>
                      </c:pt>
                      <c:pt idx="3429">
                        <c:v>1.4743E-8</c:v>
                      </c:pt>
                      <c:pt idx="3430">
                        <c:v>1.469E-8</c:v>
                      </c:pt>
                      <c:pt idx="3431">
                        <c:v>1.4686E-8</c:v>
                      </c:pt>
                      <c:pt idx="3432">
                        <c:v>1.4702999999999999E-8</c:v>
                      </c:pt>
                      <c:pt idx="3433">
                        <c:v>1.4743E-8</c:v>
                      </c:pt>
                      <c:pt idx="3434">
                        <c:v>1.4694000000000001E-8</c:v>
                      </c:pt>
                      <c:pt idx="3435">
                        <c:v>1.4756E-8</c:v>
                      </c:pt>
                      <c:pt idx="3436">
                        <c:v>1.4708E-8</c:v>
                      </c:pt>
                      <c:pt idx="3437">
                        <c:v>1.4734E-8</c:v>
                      </c:pt>
                      <c:pt idx="3438">
                        <c:v>1.4739E-8</c:v>
                      </c:pt>
                      <c:pt idx="3439">
                        <c:v>1.4712E-8</c:v>
                      </c:pt>
                      <c:pt idx="3440">
                        <c:v>1.4659000000000001E-8</c:v>
                      </c:pt>
                      <c:pt idx="3441">
                        <c:v>1.4686E-8</c:v>
                      </c:pt>
                      <c:pt idx="3442">
                        <c:v>1.465E-8</c:v>
                      </c:pt>
                      <c:pt idx="3443">
                        <c:v>1.473E-8</c:v>
                      </c:pt>
                      <c:pt idx="3444">
                        <c:v>1.4663E-8</c:v>
                      </c:pt>
                      <c:pt idx="3445">
                        <c:v>1.4739E-8</c:v>
                      </c:pt>
                      <c:pt idx="3446">
                        <c:v>1.469E-8</c:v>
                      </c:pt>
                      <c:pt idx="3447">
                        <c:v>1.4667999999999999E-8</c:v>
                      </c:pt>
                      <c:pt idx="3448">
                        <c:v>1.4708E-8</c:v>
                      </c:pt>
                      <c:pt idx="3449">
                        <c:v>1.4680999999999999E-8</c:v>
                      </c:pt>
                      <c:pt idx="3450">
                        <c:v>1.4702999999999999E-8</c:v>
                      </c:pt>
                      <c:pt idx="3451">
                        <c:v>1.4677E-8</c:v>
                      </c:pt>
                      <c:pt idx="3452">
                        <c:v>1.4717E-8</c:v>
                      </c:pt>
                      <c:pt idx="3453">
                        <c:v>1.4702999999999999E-8</c:v>
                      </c:pt>
                      <c:pt idx="3454">
                        <c:v>1.4672000000000001E-8</c:v>
                      </c:pt>
                      <c:pt idx="3455">
                        <c:v>1.4680999999999999E-8</c:v>
                      </c:pt>
                      <c:pt idx="3456">
                        <c:v>1.465E-8</c:v>
                      </c:pt>
                      <c:pt idx="3457">
                        <c:v>1.469E-8</c:v>
                      </c:pt>
                      <c:pt idx="3458">
                        <c:v>1.4672000000000001E-8</c:v>
                      </c:pt>
                      <c:pt idx="3459">
                        <c:v>1.4645999999999999E-8</c:v>
                      </c:pt>
                      <c:pt idx="3460">
                        <c:v>1.4637000000000001E-8</c:v>
                      </c:pt>
                      <c:pt idx="3461">
                        <c:v>1.4712E-8</c:v>
                      </c:pt>
                      <c:pt idx="3462">
                        <c:v>1.4712E-8</c:v>
                      </c:pt>
                      <c:pt idx="3463">
                        <c:v>1.4680999999999999E-8</c:v>
                      </c:pt>
                      <c:pt idx="3464">
                        <c:v>1.4721E-8</c:v>
                      </c:pt>
                      <c:pt idx="3465">
                        <c:v>1.4677E-8</c:v>
                      </c:pt>
                      <c:pt idx="3466">
                        <c:v>1.4702999999999999E-8</c:v>
                      </c:pt>
                      <c:pt idx="3467">
                        <c:v>1.4712E-8</c:v>
                      </c:pt>
                      <c:pt idx="3468">
                        <c:v>1.4702999999999999E-8</c:v>
                      </c:pt>
                      <c:pt idx="3469">
                        <c:v>1.4708E-8</c:v>
                      </c:pt>
                      <c:pt idx="3470">
                        <c:v>1.4677E-8</c:v>
                      </c:pt>
                      <c:pt idx="3471">
                        <c:v>1.4694000000000001E-8</c:v>
                      </c:pt>
                      <c:pt idx="3472">
                        <c:v>1.4694000000000001E-8</c:v>
                      </c:pt>
                      <c:pt idx="3473">
                        <c:v>1.4663E-8</c:v>
                      </c:pt>
                      <c:pt idx="3474">
                        <c:v>1.4717E-8</c:v>
                      </c:pt>
                      <c:pt idx="3475">
                        <c:v>1.469E-8</c:v>
                      </c:pt>
                      <c:pt idx="3476">
                        <c:v>1.4721E-8</c:v>
                      </c:pt>
                      <c:pt idx="3477">
                        <c:v>1.4712E-8</c:v>
                      </c:pt>
                      <c:pt idx="3478">
                        <c:v>1.4748000000000001E-8</c:v>
                      </c:pt>
                      <c:pt idx="3479">
                        <c:v>1.4694000000000001E-8</c:v>
                      </c:pt>
                      <c:pt idx="3480">
                        <c:v>1.4632E-8</c:v>
                      </c:pt>
                      <c:pt idx="3481">
                        <c:v>1.4699E-8</c:v>
                      </c:pt>
                      <c:pt idx="3482">
                        <c:v>1.4659000000000001E-8</c:v>
                      </c:pt>
                      <c:pt idx="3483">
                        <c:v>1.4694000000000001E-8</c:v>
                      </c:pt>
                      <c:pt idx="3484">
                        <c:v>1.4672000000000001E-8</c:v>
                      </c:pt>
                      <c:pt idx="3485">
                        <c:v>1.4680999999999999E-8</c:v>
                      </c:pt>
                      <c:pt idx="3486">
                        <c:v>1.4708E-8</c:v>
                      </c:pt>
                      <c:pt idx="3487">
                        <c:v>1.4659000000000001E-8</c:v>
                      </c:pt>
                      <c:pt idx="3488">
                        <c:v>1.4680999999999999E-8</c:v>
                      </c:pt>
                      <c:pt idx="3489">
                        <c:v>1.4739E-8</c:v>
                      </c:pt>
                      <c:pt idx="3490">
                        <c:v>1.4655E-8</c:v>
                      </c:pt>
                      <c:pt idx="3491">
                        <c:v>1.4702999999999999E-8</c:v>
                      </c:pt>
                      <c:pt idx="3492">
                        <c:v>1.4659000000000001E-8</c:v>
                      </c:pt>
                      <c:pt idx="3493">
                        <c:v>1.4680999999999999E-8</c:v>
                      </c:pt>
                      <c:pt idx="3494">
                        <c:v>1.4632E-8</c:v>
                      </c:pt>
                      <c:pt idx="3495">
                        <c:v>1.4708E-8</c:v>
                      </c:pt>
                      <c:pt idx="3496">
                        <c:v>1.4680999999999999E-8</c:v>
                      </c:pt>
                      <c:pt idx="3497">
                        <c:v>1.469E-8</c:v>
                      </c:pt>
                      <c:pt idx="3498">
                        <c:v>1.4686E-8</c:v>
                      </c:pt>
                      <c:pt idx="3499">
                        <c:v>1.4699E-8</c:v>
                      </c:pt>
                      <c:pt idx="3500">
                        <c:v>1.469E-8</c:v>
                      </c:pt>
                      <c:pt idx="3501">
                        <c:v>1.4672000000000001E-8</c:v>
                      </c:pt>
                      <c:pt idx="3502">
                        <c:v>1.4686E-8</c:v>
                      </c:pt>
                      <c:pt idx="3503">
                        <c:v>1.4677E-8</c:v>
                      </c:pt>
                      <c:pt idx="3504">
                        <c:v>1.4712E-8</c:v>
                      </c:pt>
                      <c:pt idx="3505">
                        <c:v>1.4708E-8</c:v>
                      </c:pt>
                      <c:pt idx="3506">
                        <c:v>1.4663E-8</c:v>
                      </c:pt>
                      <c:pt idx="3507">
                        <c:v>1.4672000000000001E-8</c:v>
                      </c:pt>
                      <c:pt idx="3508">
                        <c:v>1.4686E-8</c:v>
                      </c:pt>
                      <c:pt idx="3509">
                        <c:v>1.4667999999999999E-8</c:v>
                      </c:pt>
                      <c:pt idx="3510">
                        <c:v>1.4672000000000001E-8</c:v>
                      </c:pt>
                      <c:pt idx="3511">
                        <c:v>1.4641E-8</c:v>
                      </c:pt>
                      <c:pt idx="3512">
                        <c:v>1.469E-8</c:v>
                      </c:pt>
                      <c:pt idx="3513">
                        <c:v>1.4677E-8</c:v>
                      </c:pt>
                      <c:pt idx="3514">
                        <c:v>1.4699E-8</c:v>
                      </c:pt>
                      <c:pt idx="3515">
                        <c:v>1.4712E-8</c:v>
                      </c:pt>
                      <c:pt idx="3516">
                        <c:v>1.4717E-8</c:v>
                      </c:pt>
                      <c:pt idx="3517">
                        <c:v>1.4686E-8</c:v>
                      </c:pt>
                      <c:pt idx="3518">
                        <c:v>1.4694000000000001E-8</c:v>
                      </c:pt>
                      <c:pt idx="3519">
                        <c:v>1.469E-8</c:v>
                      </c:pt>
                      <c:pt idx="3520">
                        <c:v>1.4721E-8</c:v>
                      </c:pt>
                      <c:pt idx="3521">
                        <c:v>1.473E-8</c:v>
                      </c:pt>
                      <c:pt idx="3522">
                        <c:v>1.4717E-8</c:v>
                      </c:pt>
                      <c:pt idx="3523">
                        <c:v>1.4725E-8</c:v>
                      </c:pt>
                      <c:pt idx="3524">
                        <c:v>1.4699E-8</c:v>
                      </c:pt>
                      <c:pt idx="3525">
                        <c:v>1.4702999999999999E-8</c:v>
                      </c:pt>
                      <c:pt idx="3526">
                        <c:v>1.4699E-8</c:v>
                      </c:pt>
                      <c:pt idx="3527">
                        <c:v>1.4699E-8</c:v>
                      </c:pt>
                      <c:pt idx="3528">
                        <c:v>1.4680999999999999E-8</c:v>
                      </c:pt>
                      <c:pt idx="3529">
                        <c:v>1.473E-8</c:v>
                      </c:pt>
                      <c:pt idx="3530">
                        <c:v>1.473E-8</c:v>
                      </c:pt>
                      <c:pt idx="3531">
                        <c:v>1.4712E-8</c:v>
                      </c:pt>
                      <c:pt idx="3532">
                        <c:v>1.4748000000000001E-8</c:v>
                      </c:pt>
                      <c:pt idx="3533">
                        <c:v>1.4721E-8</c:v>
                      </c:pt>
                      <c:pt idx="3534">
                        <c:v>1.4712E-8</c:v>
                      </c:pt>
                      <c:pt idx="3535">
                        <c:v>1.4752E-8</c:v>
                      </c:pt>
                      <c:pt idx="3536">
                        <c:v>1.4787E-8</c:v>
                      </c:pt>
                      <c:pt idx="3537">
                        <c:v>1.4765E-8</c:v>
                      </c:pt>
                      <c:pt idx="3538">
                        <c:v>1.4752E-8</c:v>
                      </c:pt>
                      <c:pt idx="3539">
                        <c:v>1.4752E-8</c:v>
                      </c:pt>
                      <c:pt idx="3540">
                        <c:v>1.4752E-8</c:v>
                      </c:pt>
                      <c:pt idx="3541">
                        <c:v>1.4765E-8</c:v>
                      </c:pt>
                      <c:pt idx="3542">
                        <c:v>1.4774E-8</c:v>
                      </c:pt>
                      <c:pt idx="3543">
                        <c:v>1.4734E-8</c:v>
                      </c:pt>
                      <c:pt idx="3544">
                        <c:v>1.4769999999999999E-8</c:v>
                      </c:pt>
                      <c:pt idx="3545">
                        <c:v>1.481E-8</c:v>
                      </c:pt>
                      <c:pt idx="3546">
                        <c:v>1.4779E-8</c:v>
                      </c:pt>
                      <c:pt idx="3547">
                        <c:v>1.4814E-8</c:v>
                      </c:pt>
                      <c:pt idx="3548">
                        <c:v>1.4836E-8</c:v>
                      </c:pt>
                      <c:pt idx="3549">
                        <c:v>1.4801E-8</c:v>
                      </c:pt>
                      <c:pt idx="3550">
                        <c:v>1.4818000000000001E-8</c:v>
                      </c:pt>
                      <c:pt idx="3551">
                        <c:v>1.4814E-8</c:v>
                      </c:pt>
                      <c:pt idx="3552">
                        <c:v>1.4796000000000001E-8</c:v>
                      </c:pt>
                      <c:pt idx="3553">
                        <c:v>1.4814E-8</c:v>
                      </c:pt>
                      <c:pt idx="3554">
                        <c:v>1.4791999999999999E-8</c:v>
                      </c:pt>
                      <c:pt idx="3555">
                        <c:v>1.4836E-8</c:v>
                      </c:pt>
                      <c:pt idx="3556">
                        <c:v>1.4872000000000001E-8</c:v>
                      </c:pt>
                      <c:pt idx="3557">
                        <c:v>1.4818000000000001E-8</c:v>
                      </c:pt>
                      <c:pt idx="3558">
                        <c:v>1.4858E-8</c:v>
                      </c:pt>
                      <c:pt idx="3559">
                        <c:v>1.4841E-8</c:v>
                      </c:pt>
                      <c:pt idx="3560">
                        <c:v>1.4818000000000001E-8</c:v>
                      </c:pt>
                      <c:pt idx="3561">
                        <c:v>1.4854E-8</c:v>
                      </c:pt>
                      <c:pt idx="3562">
                        <c:v>1.4863E-8</c:v>
                      </c:pt>
                      <c:pt idx="3563">
                        <c:v>1.4867E-8</c:v>
                      </c:pt>
                      <c:pt idx="3564">
                        <c:v>1.4903000000000001E-8</c:v>
                      </c:pt>
                      <c:pt idx="3565">
                        <c:v>1.4938000000000001E-8</c:v>
                      </c:pt>
                      <c:pt idx="3566">
                        <c:v>1.488E-8</c:v>
                      </c:pt>
                      <c:pt idx="3567">
                        <c:v>1.4947000000000001E-8</c:v>
                      </c:pt>
                      <c:pt idx="3568">
                        <c:v>1.4929000000000001E-8</c:v>
                      </c:pt>
                      <c:pt idx="3569">
                        <c:v>1.4941999999999999E-8</c:v>
                      </c:pt>
                      <c:pt idx="3570">
                        <c:v>1.4934E-8</c:v>
                      </c:pt>
                      <c:pt idx="3571">
                        <c:v>1.4941999999999999E-8</c:v>
                      </c:pt>
                      <c:pt idx="3572">
                        <c:v>1.4964999999999999E-8</c:v>
                      </c:pt>
                      <c:pt idx="3573">
                        <c:v>1.4969E-8</c:v>
                      </c:pt>
                      <c:pt idx="3574">
                        <c:v>1.4915999999999999E-8</c:v>
                      </c:pt>
                      <c:pt idx="3575">
                        <c:v>1.4938000000000001E-8</c:v>
                      </c:pt>
                      <c:pt idx="3576">
                        <c:v>1.4950999999999999E-8</c:v>
                      </c:pt>
                      <c:pt idx="3577">
                        <c:v>1.496E-8</c:v>
                      </c:pt>
                      <c:pt idx="3578">
                        <c:v>1.4964999999999999E-8</c:v>
                      </c:pt>
                      <c:pt idx="3579">
                        <c:v>1.4973000000000001E-8</c:v>
                      </c:pt>
                      <c:pt idx="3580">
                        <c:v>1.4982000000000001E-8</c:v>
                      </c:pt>
                      <c:pt idx="3581">
                        <c:v>1.4990999999999998E-8</c:v>
                      </c:pt>
                      <c:pt idx="3582">
                        <c:v>1.4938000000000001E-8</c:v>
                      </c:pt>
                      <c:pt idx="3583">
                        <c:v>1.4987E-8</c:v>
                      </c:pt>
                      <c:pt idx="3584">
                        <c:v>1.5013E-8</c:v>
                      </c:pt>
                      <c:pt idx="3585">
                        <c:v>1.496E-8</c:v>
                      </c:pt>
                      <c:pt idx="3586">
                        <c:v>1.5004E-8</c:v>
                      </c:pt>
                      <c:pt idx="3587">
                        <c:v>1.5026999999999999E-8</c:v>
                      </c:pt>
                      <c:pt idx="3588">
                        <c:v>1.5017999999999999E-8</c:v>
                      </c:pt>
                      <c:pt idx="3589">
                        <c:v>1.5017999999999999E-8</c:v>
                      </c:pt>
                      <c:pt idx="3590">
                        <c:v>1.5008999999999999E-8</c:v>
                      </c:pt>
                      <c:pt idx="3591">
                        <c:v>1.5040000000000001E-8</c:v>
                      </c:pt>
                      <c:pt idx="3592">
                        <c:v>1.5071E-8</c:v>
                      </c:pt>
                      <c:pt idx="3593">
                        <c:v>1.5049000000000001E-8</c:v>
                      </c:pt>
                      <c:pt idx="3594">
                        <c:v>1.5084000000000001E-8</c:v>
                      </c:pt>
                      <c:pt idx="3595">
                        <c:v>1.5052999999999999E-8</c:v>
                      </c:pt>
                      <c:pt idx="3596">
                        <c:v>1.5061999999999999E-8</c:v>
                      </c:pt>
                      <c:pt idx="3597">
                        <c:v>1.5049000000000001E-8</c:v>
                      </c:pt>
                      <c:pt idx="3598">
                        <c:v>1.5075000000000001E-8</c:v>
                      </c:pt>
                      <c:pt idx="3599">
                        <c:v>1.5075000000000001E-8</c:v>
                      </c:pt>
                      <c:pt idx="3600">
                        <c:v>1.5101999999999999E-8</c:v>
                      </c:pt>
                      <c:pt idx="3601">
                        <c:v>1.5110999999999999E-8</c:v>
                      </c:pt>
                      <c:pt idx="3602">
                        <c:v>1.5128000000000002E-8</c:v>
                      </c:pt>
                      <c:pt idx="3603">
                        <c:v>1.5154999999999999E-8</c:v>
                      </c:pt>
                      <c:pt idx="3604">
                        <c:v>1.5154999999999999E-8</c:v>
                      </c:pt>
                      <c:pt idx="3605">
                        <c:v>1.5142000000000001E-8</c:v>
                      </c:pt>
                      <c:pt idx="3606">
                        <c:v>1.5119999999999999E-8</c:v>
                      </c:pt>
                      <c:pt idx="3607">
                        <c:v>1.5189999999999999E-8</c:v>
                      </c:pt>
                      <c:pt idx="3608">
                        <c:v>1.5177000000000001E-8</c:v>
                      </c:pt>
                      <c:pt idx="3609">
                        <c:v>1.5173E-8</c:v>
                      </c:pt>
                      <c:pt idx="3610">
                        <c:v>1.5203999999999998E-8</c:v>
                      </c:pt>
                      <c:pt idx="3611">
                        <c:v>1.8999E-8</c:v>
                      </c:pt>
                      <c:pt idx="3612">
                        <c:v>1.7847999999999999E-8</c:v>
                      </c:pt>
                      <c:pt idx="3613">
                        <c:v>2.0672999999999999E-8</c:v>
                      </c:pt>
                      <c:pt idx="3614">
                        <c:v>1.9159E-8</c:v>
                      </c:pt>
                      <c:pt idx="3615">
                        <c:v>6.9733999999999994E-8</c:v>
                      </c:pt>
                      <c:pt idx="3616">
                        <c:v>1.2807000000000001E-7</c:v>
                      </c:pt>
                      <c:pt idx="3617">
                        <c:v>2.4377999999999998E-7</c:v>
                      </c:pt>
                      <c:pt idx="3618">
                        <c:v>1.3617E-6</c:v>
                      </c:pt>
                      <c:pt idx="3619">
                        <c:v>1.6917000000000001E-5</c:v>
                      </c:pt>
                      <c:pt idx="3620">
                        <c:v>4.3977999999999998E-5</c:v>
                      </c:pt>
                      <c:pt idx="3621">
                        <c:v>2.3713000000000001E-5</c:v>
                      </c:pt>
                      <c:pt idx="3622">
                        <c:v>8.0416999999999996E-6</c:v>
                      </c:pt>
                      <c:pt idx="3623">
                        <c:v>1.7685000000000001E-6</c:v>
                      </c:pt>
                      <c:pt idx="3624">
                        <c:v>5.6772999999999996E-7</c:v>
                      </c:pt>
                      <c:pt idx="3625">
                        <c:v>3.1908000000000002E-7</c:v>
                      </c:pt>
                      <c:pt idx="3626">
                        <c:v>2.1888000000000001E-7</c:v>
                      </c:pt>
                      <c:pt idx="3627">
                        <c:v>1.6495E-7</c:v>
                      </c:pt>
                      <c:pt idx="3628">
                        <c:v>1.3117E-7</c:v>
                      </c:pt>
                      <c:pt idx="3629">
                        <c:v>1.0948E-7</c:v>
                      </c:pt>
                      <c:pt idx="3630">
                        <c:v>9.3274000000000005E-8</c:v>
                      </c:pt>
                      <c:pt idx="3631">
                        <c:v>8.1746999999999997E-8</c:v>
                      </c:pt>
                      <c:pt idx="3632">
                        <c:v>7.3268000000000005E-8</c:v>
                      </c:pt>
                      <c:pt idx="3633">
                        <c:v>6.8012E-8</c:v>
                      </c:pt>
                      <c:pt idx="3634">
                        <c:v>6.5229999999999996E-8</c:v>
                      </c:pt>
                      <c:pt idx="3635">
                        <c:v>6.5405999999999997E-8</c:v>
                      </c:pt>
                      <c:pt idx="3636">
                        <c:v>7.0087999999999999E-8</c:v>
                      </c:pt>
                      <c:pt idx="3637">
                        <c:v>7.7065999999999997E-8</c:v>
                      </c:pt>
                      <c:pt idx="3638">
                        <c:v>7.8257999999999998E-8</c:v>
                      </c:pt>
                      <c:pt idx="3639">
                        <c:v>7.6182E-8</c:v>
                      </c:pt>
                      <c:pt idx="3640">
                        <c:v>7.4460000000000006E-8</c:v>
                      </c:pt>
                      <c:pt idx="3641">
                        <c:v>7.0441000000000002E-8</c:v>
                      </c:pt>
                      <c:pt idx="3642">
                        <c:v>6.7129000000000005E-8</c:v>
                      </c:pt>
                      <c:pt idx="3643">
                        <c:v>6.4082000000000004E-8</c:v>
                      </c:pt>
                      <c:pt idx="3644">
                        <c:v>6.3507000000000001E-8</c:v>
                      </c:pt>
                      <c:pt idx="3645">
                        <c:v>6.6068999999999994E-8</c:v>
                      </c:pt>
                      <c:pt idx="3646">
                        <c:v>7.3797999999999997E-8</c:v>
                      </c:pt>
                      <c:pt idx="3647">
                        <c:v>8.9077999999999999E-8</c:v>
                      </c:pt>
                      <c:pt idx="3648">
                        <c:v>1.0758E-7</c:v>
                      </c:pt>
                      <c:pt idx="3649">
                        <c:v>1.2737000000000001E-7</c:v>
                      </c:pt>
                      <c:pt idx="3650">
                        <c:v>1.4847999999999999E-7</c:v>
                      </c:pt>
                      <c:pt idx="3651">
                        <c:v>1.5806E-7</c:v>
                      </c:pt>
                      <c:pt idx="3652">
                        <c:v>1.5655999999999999E-7</c:v>
                      </c:pt>
                      <c:pt idx="3653">
                        <c:v>1.4971000000000001E-7</c:v>
                      </c:pt>
                      <c:pt idx="3654">
                        <c:v>1.4711E-7</c:v>
                      </c:pt>
                      <c:pt idx="3655">
                        <c:v>1.4976000000000001E-7</c:v>
                      </c:pt>
                      <c:pt idx="3656">
                        <c:v>1.5802000000000001E-7</c:v>
                      </c:pt>
                      <c:pt idx="3657">
                        <c:v>1.7140000000000001E-7</c:v>
                      </c:pt>
                      <c:pt idx="3658">
                        <c:v>1.8628E-7</c:v>
                      </c:pt>
                      <c:pt idx="3659">
                        <c:v>2.0333000000000001E-7</c:v>
                      </c:pt>
                      <c:pt idx="3660">
                        <c:v>2.1839000000000001E-7</c:v>
                      </c:pt>
                      <c:pt idx="3661">
                        <c:v>2.2908000000000001E-7</c:v>
                      </c:pt>
                      <c:pt idx="3662">
                        <c:v>2.3764E-7</c:v>
                      </c:pt>
                      <c:pt idx="3663">
                        <c:v>2.4493000000000001E-7</c:v>
                      </c:pt>
                      <c:pt idx="3664">
                        <c:v>2.5256999999999999E-7</c:v>
                      </c:pt>
                      <c:pt idx="3665">
                        <c:v>2.6145E-7</c:v>
                      </c:pt>
                      <c:pt idx="3666">
                        <c:v>2.6887E-7</c:v>
                      </c:pt>
                      <c:pt idx="3667">
                        <c:v>2.7398999999999998E-7</c:v>
                      </c:pt>
                      <c:pt idx="3668">
                        <c:v>2.7959999999999999E-7</c:v>
                      </c:pt>
                      <c:pt idx="3669">
                        <c:v>2.8318000000000003E-7</c:v>
                      </c:pt>
                      <c:pt idx="3670">
                        <c:v>2.8701999999999999E-7</c:v>
                      </c:pt>
                      <c:pt idx="3671">
                        <c:v>2.9046000000000002E-7</c:v>
                      </c:pt>
                      <c:pt idx="3672">
                        <c:v>2.9209999999999998E-7</c:v>
                      </c:pt>
                      <c:pt idx="3673">
                        <c:v>2.9439999999999999E-7</c:v>
                      </c:pt>
                      <c:pt idx="3674">
                        <c:v>2.9550000000000002E-7</c:v>
                      </c:pt>
                      <c:pt idx="3675">
                        <c:v>2.9713000000000001E-7</c:v>
                      </c:pt>
                      <c:pt idx="3676">
                        <c:v>2.9756999999999998E-7</c:v>
                      </c:pt>
                      <c:pt idx="3677">
                        <c:v>2.981E-7</c:v>
                      </c:pt>
                      <c:pt idx="3678">
                        <c:v>2.9956000000000002E-7</c:v>
                      </c:pt>
                      <c:pt idx="3679">
                        <c:v>2.9961000000000002E-7</c:v>
                      </c:pt>
                      <c:pt idx="3680">
                        <c:v>3.0004999999999999E-7</c:v>
                      </c:pt>
                      <c:pt idx="3681">
                        <c:v>3.0036000000000002E-7</c:v>
                      </c:pt>
                      <c:pt idx="3682">
                        <c:v>3.0031000000000002E-7</c:v>
                      </c:pt>
                      <c:pt idx="3683">
                        <c:v>3.0097999999999999E-7</c:v>
                      </c:pt>
                      <c:pt idx="3684">
                        <c:v>3.0163999999999999E-7</c:v>
                      </c:pt>
                      <c:pt idx="3685">
                        <c:v>3.0163999999999999E-7</c:v>
                      </c:pt>
                      <c:pt idx="3686">
                        <c:v>3.0110999999999997E-7</c:v>
                      </c:pt>
                      <c:pt idx="3687">
                        <c:v>3.0172999999999999E-7</c:v>
                      </c:pt>
                      <c:pt idx="3688">
                        <c:v>3.0155E-7</c:v>
                      </c:pt>
                      <c:pt idx="3689">
                        <c:v>3.0167999999999999E-7</c:v>
                      </c:pt>
                      <c:pt idx="3690">
                        <c:v>3.0133000000000001E-7</c:v>
                      </c:pt>
                      <c:pt idx="3691">
                        <c:v>3.0185999999999998E-7</c:v>
                      </c:pt>
                      <c:pt idx="3692">
                        <c:v>3.0176999999999998E-7</c:v>
                      </c:pt>
                      <c:pt idx="3693">
                        <c:v>3.0163999999999999E-7</c:v>
                      </c:pt>
                      <c:pt idx="3694">
                        <c:v>3.0120000000000002E-7</c:v>
                      </c:pt>
                      <c:pt idx="3695">
                        <c:v>3.0158999999999999E-7</c:v>
                      </c:pt>
                      <c:pt idx="3696">
                        <c:v>3.0155E-7</c:v>
                      </c:pt>
                      <c:pt idx="3697">
                        <c:v>3.0199000000000002E-7</c:v>
                      </c:pt>
                      <c:pt idx="3698">
                        <c:v>3.0256999999999999E-7</c:v>
                      </c:pt>
                      <c:pt idx="3699">
                        <c:v>3.0146E-7</c:v>
                      </c:pt>
                      <c:pt idx="3700">
                        <c:v>3.0133000000000001E-7</c:v>
                      </c:pt>
                      <c:pt idx="3701">
                        <c:v>3.0163999999999999E-7</c:v>
                      </c:pt>
                      <c:pt idx="3702">
                        <c:v>3.0124000000000002E-7</c:v>
                      </c:pt>
                      <c:pt idx="3703">
                        <c:v>3.0146E-7</c:v>
                      </c:pt>
                      <c:pt idx="3704">
                        <c:v>3.0058000000000001E-7</c:v>
                      </c:pt>
                      <c:pt idx="3705">
                        <c:v>3.0083999999999999E-7</c:v>
                      </c:pt>
                      <c:pt idx="3706">
                        <c:v>3.0180999999999997E-7</c:v>
                      </c:pt>
                      <c:pt idx="3707">
                        <c:v>2.7607000000000001E-7</c:v>
                      </c:pt>
                      <c:pt idx="3708">
                        <c:v>1.4446000000000001E-7</c:v>
                      </c:pt>
                      <c:pt idx="3709">
                        <c:v>7.4946000000000002E-8</c:v>
                      </c:pt>
                      <c:pt idx="3710">
                        <c:v>4.3928000000000001E-8</c:v>
                      </c:pt>
                      <c:pt idx="3711">
                        <c:v>2.9627999999999999E-8</c:v>
                      </c:pt>
                      <c:pt idx="3712">
                        <c:v>2.2732000000000001E-8</c:v>
                      </c:pt>
                      <c:pt idx="3713">
                        <c:v>1.9189999999999998E-8</c:v>
                      </c:pt>
                      <c:pt idx="3714">
                        <c:v>1.7231999999999998E-8</c:v>
                      </c:pt>
                      <c:pt idx="3715">
                        <c:v>1.6137999999999999E-8</c:v>
                      </c:pt>
                      <c:pt idx="3716">
                        <c:v>1.5252E-8</c:v>
                      </c:pt>
                      <c:pt idx="3717">
                        <c:v>1.4801E-8</c:v>
                      </c:pt>
                      <c:pt idx="3718">
                        <c:v>1.4349E-8</c:v>
                      </c:pt>
                      <c:pt idx="3719">
                        <c:v>1.399E-8</c:v>
                      </c:pt>
                      <c:pt idx="3720">
                        <c:v>1.3698E-8</c:v>
                      </c:pt>
                      <c:pt idx="3721">
                        <c:v>1.3432000000000001E-8</c:v>
                      </c:pt>
                      <c:pt idx="3722">
                        <c:v>1.3162000000000001E-8</c:v>
                      </c:pt>
                      <c:pt idx="3723">
                        <c:v>1.2976E-8</c:v>
                      </c:pt>
                      <c:pt idx="3724">
                        <c:v>1.2755000000000001E-8</c:v>
                      </c:pt>
                      <c:pt idx="3725">
                        <c:v>1.2550999999999999E-8</c:v>
                      </c:pt>
                      <c:pt idx="3726">
                        <c:v>1.2387E-8</c:v>
                      </c:pt>
                      <c:pt idx="3727">
                        <c:v>1.2241E-8</c:v>
                      </c:pt>
                      <c:pt idx="3728">
                        <c:v>1.2028E-8</c:v>
                      </c:pt>
                      <c:pt idx="3729">
                        <c:v>1.1918E-8</c:v>
                      </c:pt>
                      <c:pt idx="3730">
                        <c:v>1.1745E-8</c:v>
                      </c:pt>
                      <c:pt idx="3731">
                        <c:v>1.1665000000000001E-8</c:v>
                      </c:pt>
                      <c:pt idx="3732">
                        <c:v>1.1506000000000001E-8</c:v>
                      </c:pt>
                      <c:pt idx="3733">
                        <c:v>1.1408E-8</c:v>
                      </c:pt>
                      <c:pt idx="3734">
                        <c:v>1.1280000000000001E-8</c:v>
                      </c:pt>
                      <c:pt idx="3735">
                        <c:v>1.1142999999999999E-8</c:v>
                      </c:pt>
                      <c:pt idx="3736">
                        <c:v>1.1063E-8</c:v>
                      </c:pt>
                      <c:pt idx="3737">
                        <c:v>1.0964999999999999E-8</c:v>
                      </c:pt>
                      <c:pt idx="3738">
                        <c:v>1.0877E-8</c:v>
                      </c:pt>
                      <c:pt idx="3739">
                        <c:v>1.0784000000000001E-8</c:v>
                      </c:pt>
                      <c:pt idx="3740">
                        <c:v>1.0681999999999999E-8</c:v>
                      </c:pt>
                      <c:pt idx="3741">
                        <c:v>1.0592999999999999E-8</c:v>
                      </c:pt>
                      <c:pt idx="3742">
                        <c:v>1.0518E-8</c:v>
                      </c:pt>
                      <c:pt idx="3743">
                        <c:v>1.0385E-8</c:v>
                      </c:pt>
                      <c:pt idx="3744">
                        <c:v>1.0306E-8</c:v>
                      </c:pt>
                      <c:pt idx="3745">
                        <c:v>1.027E-8</c:v>
                      </c:pt>
                      <c:pt idx="3746">
                        <c:v>1.0182E-8</c:v>
                      </c:pt>
                      <c:pt idx="3747">
                        <c:v>1.0093E-8</c:v>
                      </c:pt>
                      <c:pt idx="3748">
                        <c:v>1.0071E-8</c:v>
                      </c:pt>
                      <c:pt idx="3749">
                        <c:v>5.6705999999999998E-9</c:v>
                      </c:pt>
                      <c:pt idx="3750">
                        <c:v>4.6107000000000002E-9</c:v>
                      </c:pt>
                      <c:pt idx="3751">
                        <c:v>4.1057999999999996E-9</c:v>
                      </c:pt>
                      <c:pt idx="3752">
                        <c:v>3.7989000000000002E-9</c:v>
                      </c:pt>
                      <c:pt idx="3753">
                        <c:v>3.5818999999999998E-9</c:v>
                      </c:pt>
                      <c:pt idx="3754">
                        <c:v>3.4242999999999998E-9</c:v>
                      </c:pt>
                      <c:pt idx="3755">
                        <c:v>3.3047E-9</c:v>
                      </c:pt>
                      <c:pt idx="3756">
                        <c:v>3.2055000000000001E-9</c:v>
                      </c:pt>
                      <c:pt idx="3757">
                        <c:v>3.128E-9</c:v>
                      </c:pt>
                      <c:pt idx="3758">
                        <c:v>3.0554E-9</c:v>
                      </c:pt>
                      <c:pt idx="3759">
                        <c:v>2.9947E-9</c:v>
                      </c:pt>
                      <c:pt idx="3760">
                        <c:v>2.9445999999999999E-9</c:v>
                      </c:pt>
                      <c:pt idx="3761">
                        <c:v>2.8972999999999999E-9</c:v>
                      </c:pt>
                      <c:pt idx="3762">
                        <c:v>2.8543E-9</c:v>
                      </c:pt>
                      <c:pt idx="3763">
                        <c:v>2.8148999999999999E-9</c:v>
                      </c:pt>
                      <c:pt idx="3764">
                        <c:v>2.7848000000000001E-9</c:v>
                      </c:pt>
                      <c:pt idx="3765">
                        <c:v>2.7554999999999998E-9</c:v>
                      </c:pt>
                      <c:pt idx="3766">
                        <c:v>2.729E-9</c:v>
                      </c:pt>
                      <c:pt idx="3767">
                        <c:v>2.7054999999999998E-9</c:v>
                      </c:pt>
                      <c:pt idx="3768">
                        <c:v>2.6807000000000001E-9</c:v>
                      </c:pt>
                      <c:pt idx="3769">
                        <c:v>2.6537E-9</c:v>
                      </c:pt>
                      <c:pt idx="3770">
                        <c:v>2.6324000000000001E-9</c:v>
                      </c:pt>
                      <c:pt idx="3771">
                        <c:v>2.6063E-9</c:v>
                      </c:pt>
                      <c:pt idx="3772">
                        <c:v>2.5885999999999999E-9</c:v>
                      </c:pt>
                      <c:pt idx="3773">
                        <c:v>2.5654999999999999E-9</c:v>
                      </c:pt>
                      <c:pt idx="3774">
                        <c:v>2.5487000000000001E-9</c:v>
                      </c:pt>
                      <c:pt idx="3775">
                        <c:v>2.5358999999999999E-9</c:v>
                      </c:pt>
                      <c:pt idx="3776">
                        <c:v>2.5167999999999998E-9</c:v>
                      </c:pt>
                      <c:pt idx="3777">
                        <c:v>2.5044000000000002E-9</c:v>
                      </c:pt>
                      <c:pt idx="3778">
                        <c:v>2.4857999999999998E-9</c:v>
                      </c:pt>
                      <c:pt idx="3779">
                        <c:v>2.4778999999999999E-9</c:v>
                      </c:pt>
                      <c:pt idx="3780">
                        <c:v>2.4610000000000001E-9</c:v>
                      </c:pt>
                      <c:pt idx="3781">
                        <c:v>2.4477000000000001E-9</c:v>
                      </c:pt>
                      <c:pt idx="3782">
                        <c:v>2.4361999999999999E-9</c:v>
                      </c:pt>
                      <c:pt idx="3783">
                        <c:v>2.4237999999999998E-9</c:v>
                      </c:pt>
                      <c:pt idx="3784">
                        <c:v>2.4154000000000002E-9</c:v>
                      </c:pt>
                      <c:pt idx="3785">
                        <c:v>2.4038999999999999E-9</c:v>
                      </c:pt>
                      <c:pt idx="3786">
                        <c:v>2.3901999999999999E-9</c:v>
                      </c:pt>
                      <c:pt idx="3787">
                        <c:v>2.3733000000000001E-9</c:v>
                      </c:pt>
                      <c:pt idx="3788">
                        <c:v>2.3636E-9</c:v>
                      </c:pt>
                      <c:pt idx="3789">
                        <c:v>2.3574000000000002E-9</c:v>
                      </c:pt>
                      <c:pt idx="3790">
                        <c:v>2.3458999999999999E-9</c:v>
                      </c:pt>
                      <c:pt idx="3791">
                        <c:v>2.3339E-9</c:v>
                      </c:pt>
                      <c:pt idx="3792">
                        <c:v>2.3299E-9</c:v>
                      </c:pt>
                      <c:pt idx="3793">
                        <c:v>2.3148999999999999E-9</c:v>
                      </c:pt>
                      <c:pt idx="3794">
                        <c:v>2.3020000000000001E-9</c:v>
                      </c:pt>
                      <c:pt idx="3795">
                        <c:v>2.2954000000000002E-9</c:v>
                      </c:pt>
                      <c:pt idx="3796">
                        <c:v>2.2874000000000002E-9</c:v>
                      </c:pt>
                      <c:pt idx="3797">
                        <c:v>2.2786E-9</c:v>
                      </c:pt>
                      <c:pt idx="3798">
                        <c:v>2.2687999999999999E-9</c:v>
                      </c:pt>
                      <c:pt idx="3799">
                        <c:v>2.2604000000000002E-9</c:v>
                      </c:pt>
                      <c:pt idx="3800">
                        <c:v>2.2507000000000001E-9</c:v>
                      </c:pt>
                      <c:pt idx="3801">
                        <c:v>2.2453000000000001E-9</c:v>
                      </c:pt>
                      <c:pt idx="3802">
                        <c:v>2.2316E-9</c:v>
                      </c:pt>
                      <c:pt idx="3803">
                        <c:v>2.2294000000000002E-9</c:v>
                      </c:pt>
                      <c:pt idx="3804">
                        <c:v>2.2204999999999999E-9</c:v>
                      </c:pt>
                      <c:pt idx="3805">
                        <c:v>2.2143000000000001E-9</c:v>
                      </c:pt>
                      <c:pt idx="3806">
                        <c:v>2.2037000000000002E-9</c:v>
                      </c:pt>
                      <c:pt idx="3807">
                        <c:v>2.1957000000000002E-9</c:v>
                      </c:pt>
                      <c:pt idx="3808">
                        <c:v>2.1921999999999999E-9</c:v>
                      </c:pt>
                      <c:pt idx="3809">
                        <c:v>2.1833000000000001E-9</c:v>
                      </c:pt>
                      <c:pt idx="3810">
                        <c:v>2.1757999999999999E-9</c:v>
                      </c:pt>
                      <c:pt idx="3811">
                        <c:v>2.1647000000000002E-9</c:v>
                      </c:pt>
                      <c:pt idx="3812">
                        <c:v>2.1567999999999998E-9</c:v>
                      </c:pt>
                      <c:pt idx="3813">
                        <c:v>2.1537000000000001E-9</c:v>
                      </c:pt>
                      <c:pt idx="3814">
                        <c:v>2.1453E-9</c:v>
                      </c:pt>
                      <c:pt idx="3815">
                        <c:v>2.1413E-9</c:v>
                      </c:pt>
                      <c:pt idx="3816">
                        <c:v>2.1346000000000001E-9</c:v>
                      </c:pt>
                      <c:pt idx="3817">
                        <c:v>2.1227000000000001E-9</c:v>
                      </c:pt>
                      <c:pt idx="3818">
                        <c:v>2.1289E-9</c:v>
                      </c:pt>
                      <c:pt idx="3819">
                        <c:v>2.1243999999999998E-9</c:v>
                      </c:pt>
                      <c:pt idx="3820">
                        <c:v>2.1169E-9</c:v>
                      </c:pt>
                      <c:pt idx="3821">
                        <c:v>2.1063000000000001E-9</c:v>
                      </c:pt>
                      <c:pt idx="3822">
                        <c:v>2.1040999999999998E-9</c:v>
                      </c:pt>
                      <c:pt idx="3823">
                        <c:v>2.0987999999999998E-9</c:v>
                      </c:pt>
                      <c:pt idx="3824">
                        <c:v>2.0867999999999999E-9</c:v>
                      </c:pt>
                      <c:pt idx="3825">
                        <c:v>2.0840999999999999E-9</c:v>
                      </c:pt>
                      <c:pt idx="3826">
                        <c:v>2.0833E-9</c:v>
                      </c:pt>
                      <c:pt idx="3827">
                        <c:v>2.0734999999999999E-9</c:v>
                      </c:pt>
                      <c:pt idx="3828">
                        <c:v>2.0660000000000001E-9</c:v>
                      </c:pt>
                      <c:pt idx="3829">
                        <c:v>2.0633000000000001E-9</c:v>
                      </c:pt>
                      <c:pt idx="3830">
                        <c:v>2.0523E-9</c:v>
                      </c:pt>
                      <c:pt idx="3831">
                        <c:v>2.0487000000000002E-9</c:v>
                      </c:pt>
                      <c:pt idx="3832">
                        <c:v>2.0487000000000002E-9</c:v>
                      </c:pt>
                      <c:pt idx="3833">
                        <c:v>2.0474000000000002E-9</c:v>
                      </c:pt>
                      <c:pt idx="3834">
                        <c:v>2.0340999999999998E-9</c:v>
                      </c:pt>
                      <c:pt idx="3835">
                        <c:v>2.0270000000000001E-9</c:v>
                      </c:pt>
                      <c:pt idx="3836">
                        <c:v>2.0217000000000002E-9</c:v>
                      </c:pt>
                      <c:pt idx="3837">
                        <c:v>2.0207999999999999E-9</c:v>
                      </c:pt>
                      <c:pt idx="3838">
                        <c:v>2.0120000000000001E-9</c:v>
                      </c:pt>
                      <c:pt idx="3839">
                        <c:v>2.0043999999999998E-9</c:v>
                      </c:pt>
                      <c:pt idx="3840">
                        <c:v>2.0027000000000001E-9</c:v>
                      </c:pt>
                      <c:pt idx="3841">
                        <c:v>1.9934000000000002E-9</c:v>
                      </c:pt>
                      <c:pt idx="3842">
                        <c:v>1.9910999999999999E-9</c:v>
                      </c:pt>
                      <c:pt idx="3843">
                        <c:v>1.9863000000000001E-9</c:v>
                      </c:pt>
                      <c:pt idx="3844">
                        <c:v>1.9804999999999999E-9</c:v>
                      </c:pt>
                      <c:pt idx="3845">
                        <c:v>1.9791999999999999E-9</c:v>
                      </c:pt>
                      <c:pt idx="3846">
                        <c:v>1.9680999999999999E-9</c:v>
                      </c:pt>
                      <c:pt idx="3847">
                        <c:v>1.9650000000000001E-9</c:v>
                      </c:pt>
                      <c:pt idx="3848">
                        <c:v>1.9606E-9</c:v>
                      </c:pt>
                      <c:pt idx="3849">
                        <c:v>1.9584000000000002E-9</c:v>
                      </c:pt>
                      <c:pt idx="3850">
                        <c:v>1.9503999999999998E-9</c:v>
                      </c:pt>
                      <c:pt idx="3851">
                        <c:v>1.9423999999999998E-9</c:v>
                      </c:pt>
                      <c:pt idx="3852">
                        <c:v>1.9407000000000001E-9</c:v>
                      </c:pt>
                      <c:pt idx="3853">
                        <c:v>1.9407000000000001E-9</c:v>
                      </c:pt>
                      <c:pt idx="3854">
                        <c:v>1.9376E-9</c:v>
                      </c:pt>
                      <c:pt idx="3855">
                        <c:v>1.9269E-9</c:v>
                      </c:pt>
                      <c:pt idx="3856">
                        <c:v>1.9260000000000002E-9</c:v>
                      </c:pt>
                      <c:pt idx="3857">
                        <c:v>1.9197999999999999E-9</c:v>
                      </c:pt>
                      <c:pt idx="3858">
                        <c:v>1.9172E-9</c:v>
                      </c:pt>
                      <c:pt idx="3859">
                        <c:v>1.9140999999999998E-9</c:v>
                      </c:pt>
                      <c:pt idx="3860">
                        <c:v>1.9083000000000001E-9</c:v>
                      </c:pt>
                      <c:pt idx="3861">
                        <c:v>1.9043000000000001E-9</c:v>
                      </c:pt>
                      <c:pt idx="3862">
                        <c:v>1.8964000000000002E-9</c:v>
                      </c:pt>
                      <c:pt idx="3863">
                        <c:v>1.8924000000000002E-9</c:v>
                      </c:pt>
                      <c:pt idx="3864">
                        <c:v>1.8866000000000001E-9</c:v>
                      </c:pt>
                      <c:pt idx="3865">
                        <c:v>1.8866000000000001E-9</c:v>
                      </c:pt>
                      <c:pt idx="3866">
                        <c:v>1.8782E-9</c:v>
                      </c:pt>
                      <c:pt idx="3867">
                        <c:v>1.8756E-9</c:v>
                      </c:pt>
                      <c:pt idx="3868">
                        <c:v>1.8733000000000001E-9</c:v>
                      </c:pt>
                      <c:pt idx="3869">
                        <c:v>1.8670999999999999E-9</c:v>
                      </c:pt>
                      <c:pt idx="3870">
                        <c:v>1.8684999999999999E-9</c:v>
                      </c:pt>
                      <c:pt idx="3871">
                        <c:v>1.8617999999999999E-9</c:v>
                      </c:pt>
                      <c:pt idx="3872">
                        <c:v>1.8591999999999999E-9</c:v>
                      </c:pt>
                      <c:pt idx="3873">
                        <c:v>1.8529999999999999E-9</c:v>
                      </c:pt>
                      <c:pt idx="3874">
                        <c:v>1.8476999999999999E-9</c:v>
                      </c:pt>
                      <c:pt idx="3875">
                        <c:v>1.8502999999999999E-9</c:v>
                      </c:pt>
                      <c:pt idx="3876">
                        <c:v>1.8419E-9</c:v>
                      </c:pt>
                      <c:pt idx="3877">
                        <c:v>1.8366E-9</c:v>
                      </c:pt>
                      <c:pt idx="3878">
                        <c:v>1.833E-9</c:v>
                      </c:pt>
                      <c:pt idx="3879">
                        <c:v>1.8307999999999999E-9</c:v>
                      </c:pt>
                      <c:pt idx="3880">
                        <c:v>1.8291E-9</c:v>
                      </c:pt>
                      <c:pt idx="3881">
                        <c:v>1.8273000000000001E-9</c:v>
                      </c:pt>
                      <c:pt idx="3882">
                        <c:v>1.8192999999999999E-9</c:v>
                      </c:pt>
                      <c:pt idx="3883">
                        <c:v>1.8175E-9</c:v>
                      </c:pt>
                      <c:pt idx="3884">
                        <c:v>1.8171000000000001E-9</c:v>
                      </c:pt>
                      <c:pt idx="3885">
                        <c:v>1.8118000000000001E-9</c:v>
                      </c:pt>
                      <c:pt idx="3886">
                        <c:v>1.8112999999999999E-9</c:v>
                      </c:pt>
                      <c:pt idx="3887">
                        <c:v>1.8074E-9</c:v>
                      </c:pt>
                      <c:pt idx="3888">
                        <c:v>1.8047E-9</c:v>
                      </c:pt>
                      <c:pt idx="3889">
                        <c:v>1.7957999999999999E-9</c:v>
                      </c:pt>
                      <c:pt idx="3890">
                        <c:v>1.7954E-9</c:v>
                      </c:pt>
                      <c:pt idx="3891">
                        <c:v>1.7888000000000001E-9</c:v>
                      </c:pt>
                      <c:pt idx="3892">
                        <c:v>1.7888000000000001E-9</c:v>
                      </c:pt>
                      <c:pt idx="3893">
                        <c:v>1.7852E-9</c:v>
                      </c:pt>
                      <c:pt idx="3894">
                        <c:v>1.7829999999999999E-9</c:v>
                      </c:pt>
                      <c:pt idx="3895">
                        <c:v>1.7799E-9</c:v>
                      </c:pt>
                      <c:pt idx="3896">
                        <c:v>1.7764E-9</c:v>
                      </c:pt>
                      <c:pt idx="3897">
                        <c:v>1.7772E-9</c:v>
                      </c:pt>
                      <c:pt idx="3898">
                        <c:v>1.7687999999999999E-9</c:v>
                      </c:pt>
                      <c:pt idx="3899">
                        <c:v>1.7666000000000001E-9</c:v>
                      </c:pt>
                      <c:pt idx="3900">
                        <c:v>1.7647999999999999E-9</c:v>
                      </c:pt>
                      <c:pt idx="3901">
                        <c:v>1.7626000000000001E-9</c:v>
                      </c:pt>
                      <c:pt idx="3902">
                        <c:v>1.7564000000000001E-9</c:v>
                      </c:pt>
                      <c:pt idx="3903">
                        <c:v>1.7555E-9</c:v>
                      </c:pt>
                      <c:pt idx="3904">
                        <c:v>1.7492999999999999E-9</c:v>
                      </c:pt>
                      <c:pt idx="3905">
                        <c:v>1.7444999999999999E-9</c:v>
                      </c:pt>
                      <c:pt idx="3906">
                        <c:v>1.7507E-9</c:v>
                      </c:pt>
                      <c:pt idx="3907">
                        <c:v>1.7462E-9</c:v>
                      </c:pt>
                      <c:pt idx="3908">
                        <c:v>1.7414E-9</c:v>
                      </c:pt>
                      <c:pt idx="3909">
                        <c:v>1.7374E-9</c:v>
                      </c:pt>
                      <c:pt idx="3910">
                        <c:v>1.736E-9</c:v>
                      </c:pt>
                      <c:pt idx="3911">
                        <c:v>1.7312E-9</c:v>
                      </c:pt>
                      <c:pt idx="3912">
                        <c:v>1.7259E-9</c:v>
                      </c:pt>
                      <c:pt idx="3913">
                        <c:v>1.7259E-9</c:v>
                      </c:pt>
                      <c:pt idx="3914">
                        <c:v>1.721E-9</c:v>
                      </c:pt>
                      <c:pt idx="3915">
                        <c:v>1.717E-9</c:v>
                      </c:pt>
                      <c:pt idx="3916">
                        <c:v>1.7157E-9</c:v>
                      </c:pt>
                      <c:pt idx="3917">
                        <c:v>1.7143E-9</c:v>
                      </c:pt>
                      <c:pt idx="3918">
                        <c:v>1.7064E-9</c:v>
                      </c:pt>
                      <c:pt idx="3919">
                        <c:v>1.7032999999999999E-9</c:v>
                      </c:pt>
                      <c:pt idx="3920">
                        <c:v>1.7011000000000001E-9</c:v>
                      </c:pt>
                      <c:pt idx="3921">
                        <c:v>1.7037E-9</c:v>
                      </c:pt>
                      <c:pt idx="3922">
                        <c:v>1.6979999999999999E-9</c:v>
                      </c:pt>
                      <c:pt idx="3923">
                        <c:v>1.6992999999999999E-9</c:v>
                      </c:pt>
                      <c:pt idx="3924">
                        <c:v>1.6922E-9</c:v>
                      </c:pt>
                      <c:pt idx="3925">
                        <c:v>1.6922E-9</c:v>
                      </c:pt>
                      <c:pt idx="3926">
                        <c:v>1.69E-9</c:v>
                      </c:pt>
                      <c:pt idx="3927">
                        <c:v>1.6882E-9</c:v>
                      </c:pt>
                      <c:pt idx="3928">
                        <c:v>1.6869E-9</c:v>
                      </c:pt>
                      <c:pt idx="3929">
                        <c:v>1.6824999999999999E-9</c:v>
                      </c:pt>
                      <c:pt idx="3930">
                        <c:v>1.6810999999999999E-9</c:v>
                      </c:pt>
                      <c:pt idx="3931">
                        <c:v>1.6794E-9</c:v>
                      </c:pt>
                      <c:pt idx="3932">
                        <c:v>1.6718E-9</c:v>
                      </c:pt>
                      <c:pt idx="3933">
                        <c:v>1.6736000000000001E-9</c:v>
                      </c:pt>
                      <c:pt idx="3934">
                        <c:v>1.6705E-9</c:v>
                      </c:pt>
                      <c:pt idx="3935">
                        <c:v>1.6674000000000001E-9</c:v>
                      </c:pt>
                      <c:pt idx="3936">
                        <c:v>1.6639E-9</c:v>
                      </c:pt>
                      <c:pt idx="3937">
                        <c:v>1.6577E-9</c:v>
                      </c:pt>
                      <c:pt idx="3938">
                        <c:v>1.6615999999999999E-9</c:v>
                      </c:pt>
                      <c:pt idx="3939">
                        <c:v>1.6546000000000001E-9</c:v>
                      </c:pt>
                      <c:pt idx="3940">
                        <c:v>1.655E-9</c:v>
                      </c:pt>
                      <c:pt idx="3941">
                        <c:v>1.647E-9</c:v>
                      </c:pt>
                      <c:pt idx="3942">
                        <c:v>1.6474999999999999E-9</c:v>
                      </c:pt>
                      <c:pt idx="3943">
                        <c:v>1.6460999999999999E-9</c:v>
                      </c:pt>
                      <c:pt idx="3944">
                        <c:v>1.6412999999999999E-9</c:v>
                      </c:pt>
                      <c:pt idx="3945">
                        <c:v>1.6435E-9</c:v>
                      </c:pt>
                      <c:pt idx="3946">
                        <c:v>1.6368E-9</c:v>
                      </c:pt>
                      <c:pt idx="3947">
                        <c:v>1.6377E-9</c:v>
                      </c:pt>
                      <c:pt idx="3948">
                        <c:v>1.6329E-9</c:v>
                      </c:pt>
                      <c:pt idx="3949">
                        <c:v>1.6359999999999999E-9</c:v>
                      </c:pt>
                      <c:pt idx="3950">
                        <c:v>1.6292999999999999E-9</c:v>
                      </c:pt>
                      <c:pt idx="3951">
                        <c:v>1.6292999999999999E-9</c:v>
                      </c:pt>
                      <c:pt idx="3952">
                        <c:v>1.6284000000000001E-9</c:v>
                      </c:pt>
                      <c:pt idx="3953">
                        <c:v>1.624E-9</c:v>
                      </c:pt>
                      <c:pt idx="3954">
                        <c:v>1.6187E-9</c:v>
                      </c:pt>
                      <c:pt idx="3955">
                        <c:v>1.6190999999999999E-9</c:v>
                      </c:pt>
                      <c:pt idx="3956">
                        <c:v>1.616E-9</c:v>
                      </c:pt>
                      <c:pt idx="3957">
                        <c:v>1.6125E-9</c:v>
                      </c:pt>
                      <c:pt idx="3958">
                        <c:v>1.6102999999999999E-9</c:v>
                      </c:pt>
                      <c:pt idx="3959">
                        <c:v>1.6112E-9</c:v>
                      </c:pt>
                      <c:pt idx="3960">
                        <c:v>1.6058E-9</c:v>
                      </c:pt>
                      <c:pt idx="3961">
                        <c:v>1.6045E-9</c:v>
                      </c:pt>
                      <c:pt idx="3962">
                        <c:v>1.5974000000000001E-9</c:v>
                      </c:pt>
                      <c:pt idx="3963">
                        <c:v>1.5961000000000001E-9</c:v>
                      </c:pt>
                      <c:pt idx="3964">
                        <c:v>1.5947999999999999E-9</c:v>
                      </c:pt>
                      <c:pt idx="3965">
                        <c:v>1.5926000000000001E-9</c:v>
                      </c:pt>
                      <c:pt idx="3966">
                        <c:v>1.5903E-9</c:v>
                      </c:pt>
                      <c:pt idx="3967">
                        <c:v>1.585E-9</c:v>
                      </c:pt>
                      <c:pt idx="3968">
                        <c:v>1.5824E-9</c:v>
                      </c:pt>
                      <c:pt idx="3969">
                        <c:v>1.5802E-9</c:v>
                      </c:pt>
                      <c:pt idx="3970">
                        <c:v>1.5797E-9</c:v>
                      </c:pt>
                      <c:pt idx="3971">
                        <c:v>1.5757E-9</c:v>
                      </c:pt>
                      <c:pt idx="3972">
                        <c:v>1.5735E-9</c:v>
                      </c:pt>
                      <c:pt idx="3973">
                        <c:v>1.5673E-9</c:v>
                      </c:pt>
                      <c:pt idx="3974">
                        <c:v>1.5642E-9</c:v>
                      </c:pt>
                      <c:pt idx="3975">
                        <c:v>1.5616000000000001E-9</c:v>
                      </c:pt>
                      <c:pt idx="3976">
                        <c:v>1.5664000000000001E-9</c:v>
                      </c:pt>
                      <c:pt idx="3977">
                        <c:v>1.5584999999999999E-9</c:v>
                      </c:pt>
                      <c:pt idx="3978">
                        <c:v>1.5570999999999999E-9</c:v>
                      </c:pt>
                      <c:pt idx="3979">
                        <c:v>1.5518E-9</c:v>
                      </c:pt>
                      <c:pt idx="3980">
                        <c:v>1.5468999999999999E-9</c:v>
                      </c:pt>
                      <c:pt idx="3981">
                        <c:v>1.5509000000000001E-9</c:v>
                      </c:pt>
                      <c:pt idx="3982">
                        <c:v>1.5442999999999999E-9</c:v>
                      </c:pt>
                      <c:pt idx="3983">
                        <c:v>1.5372E-9</c:v>
                      </c:pt>
                      <c:pt idx="3984">
                        <c:v>1.539E-9</c:v>
                      </c:pt>
                      <c:pt idx="3985">
                        <c:v>1.5323E-9</c:v>
                      </c:pt>
                      <c:pt idx="3986">
                        <c:v>1.5332E-9</c:v>
                      </c:pt>
                      <c:pt idx="3987">
                        <c:v>1.5327999999999999E-9</c:v>
                      </c:pt>
                      <c:pt idx="3988">
                        <c:v>1.5274999999999999E-9</c:v>
                      </c:pt>
                      <c:pt idx="3989">
                        <c:v>1.5239000000000001E-9</c:v>
                      </c:pt>
                      <c:pt idx="3990">
                        <c:v>1.523E-9</c:v>
                      </c:pt>
                      <c:pt idx="3991">
                        <c:v>1.5142E-9</c:v>
                      </c:pt>
                      <c:pt idx="3992">
                        <c:v>1.5105999999999999E-9</c:v>
                      </c:pt>
                      <c:pt idx="3993">
                        <c:v>1.5119999999999999E-9</c:v>
                      </c:pt>
                      <c:pt idx="3994">
                        <c:v>1.5075E-9</c:v>
                      </c:pt>
                      <c:pt idx="3995">
                        <c:v>1.5065999999999999E-9</c:v>
                      </c:pt>
                      <c:pt idx="3996">
                        <c:v>1.4990999999999999E-9</c:v>
                      </c:pt>
                      <c:pt idx="3997">
                        <c:v>1.5003999999999999E-9</c:v>
                      </c:pt>
                      <c:pt idx="3998">
                        <c:v>1.4956000000000001E-9</c:v>
                      </c:pt>
                      <c:pt idx="3999">
                        <c:v>1.4996000000000001E-9</c:v>
                      </c:pt>
                      <c:pt idx="4000">
                        <c:v>1.4950999999999999E-9</c:v>
                      </c:pt>
                      <c:pt idx="4001">
                        <c:v>1.4902999999999999E-9</c:v>
                      </c:pt>
                      <c:pt idx="4002">
                        <c:v>1.4835999999999999E-9</c:v>
                      </c:pt>
                      <c:pt idx="4003">
                        <c:v>1.4845E-9</c:v>
                      </c:pt>
                      <c:pt idx="4004">
                        <c:v>1.4801000000000001E-9</c:v>
                      </c:pt>
                      <c:pt idx="4005">
                        <c:v>1.4795999999999999E-9</c:v>
                      </c:pt>
                      <c:pt idx="4006">
                        <c:v>1.4818E-9</c:v>
                      </c:pt>
                      <c:pt idx="4007">
                        <c:v>1.4743E-9</c:v>
                      </c:pt>
                      <c:pt idx="4008">
                        <c:v>1.4734000000000001E-9</c:v>
                      </c:pt>
                      <c:pt idx="4009">
                        <c:v>1.4672000000000001E-9</c:v>
                      </c:pt>
                      <c:pt idx="4010">
                        <c:v>1.473E-9</c:v>
                      </c:pt>
                      <c:pt idx="4011">
                        <c:v>1.4659000000000001E-9</c:v>
                      </c:pt>
                      <c:pt idx="4012">
                        <c:v>1.4672000000000001E-9</c:v>
                      </c:pt>
                      <c:pt idx="4013">
                        <c:v>1.4624E-9</c:v>
                      </c:pt>
                      <c:pt idx="4014">
                        <c:v>1.4592999999999999E-9</c:v>
                      </c:pt>
                      <c:pt idx="4015">
                        <c:v>1.4565999999999999E-9</c:v>
                      </c:pt>
                      <c:pt idx="4016">
                        <c:v>1.4544000000000001E-9</c:v>
                      </c:pt>
                      <c:pt idx="4017">
                        <c:v>1.4548E-9</c:v>
                      </c:pt>
                      <c:pt idx="4018">
                        <c:v>1.4517000000000001E-9</c:v>
                      </c:pt>
                      <c:pt idx="4019">
                        <c:v>1.4504000000000001E-9</c:v>
                      </c:pt>
                      <c:pt idx="4020">
                        <c:v>1.4508E-9</c:v>
                      </c:pt>
                      <c:pt idx="4021">
                        <c:v>1.4548E-9</c:v>
                      </c:pt>
                      <c:pt idx="4022">
                        <c:v>1.4437999999999999E-9</c:v>
                      </c:pt>
                      <c:pt idx="4023">
                        <c:v>1.4410999999999999E-9</c:v>
                      </c:pt>
                      <c:pt idx="4024">
                        <c:v>1.4383999999999999E-9</c:v>
                      </c:pt>
                      <c:pt idx="4025">
                        <c:v>1.4407E-9</c:v>
                      </c:pt>
                      <c:pt idx="4026">
                        <c:v>1.4370999999999999E-9</c:v>
                      </c:pt>
                      <c:pt idx="4027">
                        <c:v>1.4362000000000001E-9</c:v>
                      </c:pt>
                      <c:pt idx="4028">
                        <c:v>1.4349000000000001E-9</c:v>
                      </c:pt>
                      <c:pt idx="4029">
                        <c:v>1.4345E-9</c:v>
                      </c:pt>
                      <c:pt idx="4030">
                        <c:v>1.4295999999999999E-9</c:v>
                      </c:pt>
                      <c:pt idx="4031">
                        <c:v>1.4282999999999999E-9</c:v>
                      </c:pt>
                      <c:pt idx="4032">
                        <c:v>1.4268999999999999E-9</c:v>
                      </c:pt>
                      <c:pt idx="4033">
                        <c:v>1.4228999999999999E-9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0F99-4C0E-BAE9-AAC6151BD2F1}"/>
                  </c:ext>
                </c:extLst>
              </c15:ser>
            </c15:filteredScatterSeries>
          </c:ext>
        </c:extLst>
      </c:scatterChart>
      <c:valAx>
        <c:axId val="2037658768"/>
        <c:scaling>
          <c:orientation val="minMax"/>
          <c:max val="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200" b="1"/>
                  <a:t>Total</a:t>
                </a:r>
                <a:r>
                  <a:rPr lang="en-GB" sz="1200" b="1" baseline="0"/>
                  <a:t> Pumping Time / Hours</a:t>
                </a:r>
                <a:endParaRPr lang="en-GB" sz="1200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[h]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853124880"/>
        <c:crosses val="autoZero"/>
        <c:crossBetween val="midCat"/>
        <c:majorUnit val="1"/>
      </c:valAx>
      <c:valAx>
        <c:axId val="853124880"/>
        <c:scaling>
          <c:logBase val="10"/>
          <c:orientation val="minMax"/>
          <c:max val="1.0000000000000003E-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200" b="1"/>
                  <a:t>Dump</a:t>
                </a:r>
                <a:r>
                  <a:rPr lang="en-GB" sz="1200" b="1" baseline="0"/>
                  <a:t> Chamber Pressure / mbar</a:t>
                </a:r>
                <a:endParaRPr lang="en-GB" sz="1200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376587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1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Nozzle Chamber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Sheet3!$I$4270:$I$7380</c:f>
              <c:numCache>
                <c:formatCode>[h]</c:formatCode>
                <c:ptCount val="3111"/>
                <c:pt idx="0">
                  <c:v>0</c:v>
                </c:pt>
                <c:pt idx="1">
                  <c:v>7.2916666977107525E-4</c:v>
                </c:pt>
                <c:pt idx="2">
                  <c:v>1.4467592627624981E-3</c:v>
                </c:pt>
                <c:pt idx="3">
                  <c:v>2.1759259252576157E-3</c:v>
                </c:pt>
                <c:pt idx="4">
                  <c:v>2.8935185182490386E-3</c:v>
                </c:pt>
                <c:pt idx="5">
                  <c:v>3.6226851880201139E-3</c:v>
                </c:pt>
                <c:pt idx="6">
                  <c:v>4.3518518577911891E-3</c:v>
                </c:pt>
                <c:pt idx="7">
                  <c:v>5.0694444435066544E-3</c:v>
                </c:pt>
                <c:pt idx="8">
                  <c:v>5.7986111132777296E-3</c:v>
                </c:pt>
                <c:pt idx="9">
                  <c:v>6.5277777830488048E-3</c:v>
                </c:pt>
                <c:pt idx="10">
                  <c:v>7.2453703760402277E-3</c:v>
                </c:pt>
                <c:pt idx="11">
                  <c:v>7.9745370385353453E-3</c:v>
                </c:pt>
                <c:pt idx="12">
                  <c:v>8.6921296315267682E-3</c:v>
                </c:pt>
                <c:pt idx="13">
                  <c:v>9.4212963012978435E-3</c:v>
                </c:pt>
                <c:pt idx="14">
                  <c:v>1.0150462963792961E-2</c:v>
                </c:pt>
                <c:pt idx="15">
                  <c:v>1.0868055556784384E-2</c:v>
                </c:pt>
                <c:pt idx="16">
                  <c:v>1.1597222226555459E-2</c:v>
                </c:pt>
                <c:pt idx="17">
                  <c:v>1.2326388889050577E-2</c:v>
                </c:pt>
                <c:pt idx="18">
                  <c:v>1.3043981482042E-2</c:v>
                </c:pt>
                <c:pt idx="19">
                  <c:v>1.3773148151813075E-2</c:v>
                </c:pt>
                <c:pt idx="20">
                  <c:v>1.4502314814308193E-2</c:v>
                </c:pt>
                <c:pt idx="21">
                  <c:v>1.5219907407299615E-2</c:v>
                </c:pt>
                <c:pt idx="22">
                  <c:v>1.5949074077070691E-2</c:v>
                </c:pt>
                <c:pt idx="23">
                  <c:v>1.6678240746841766E-2</c:v>
                </c:pt>
                <c:pt idx="24">
                  <c:v>1.7395833332557231E-2</c:v>
                </c:pt>
                <c:pt idx="25">
                  <c:v>1.8125000002328306E-2</c:v>
                </c:pt>
                <c:pt idx="26">
                  <c:v>1.8842592595319729E-2</c:v>
                </c:pt>
                <c:pt idx="27">
                  <c:v>1.9571759265090805E-2</c:v>
                </c:pt>
                <c:pt idx="28">
                  <c:v>2.0300925927585922E-2</c:v>
                </c:pt>
                <c:pt idx="29">
                  <c:v>2.1030092597356997E-2</c:v>
                </c:pt>
                <c:pt idx="30">
                  <c:v>2.174768519034842E-2</c:v>
                </c:pt>
                <c:pt idx="31">
                  <c:v>2.2476851852843538E-2</c:v>
                </c:pt>
                <c:pt idx="32">
                  <c:v>2.3206018522614613E-2</c:v>
                </c:pt>
                <c:pt idx="33">
                  <c:v>2.3923611115606036E-2</c:v>
                </c:pt>
                <c:pt idx="34">
                  <c:v>2.4652777778101154E-2</c:v>
                </c:pt>
                <c:pt idx="35">
                  <c:v>2.5370370371092577E-2</c:v>
                </c:pt>
                <c:pt idx="36">
                  <c:v>2.6099537040863652E-2</c:v>
                </c:pt>
                <c:pt idx="37">
                  <c:v>2.6828703703358769E-2</c:v>
                </c:pt>
                <c:pt idx="38">
                  <c:v>2.7546296296350192E-2</c:v>
                </c:pt>
                <c:pt idx="39">
                  <c:v>2.8275462966121268E-2</c:v>
                </c:pt>
                <c:pt idx="40">
                  <c:v>2.9004629635892343E-2</c:v>
                </c:pt>
                <c:pt idx="41">
                  <c:v>2.9722222221607808E-2</c:v>
                </c:pt>
                <c:pt idx="42">
                  <c:v>3.0451388891378883E-2</c:v>
                </c:pt>
                <c:pt idx="43">
                  <c:v>3.1168981484370306E-2</c:v>
                </c:pt>
                <c:pt idx="44">
                  <c:v>3.1898148154141381E-2</c:v>
                </c:pt>
                <c:pt idx="45">
                  <c:v>3.2627314816636499E-2</c:v>
                </c:pt>
                <c:pt idx="46">
                  <c:v>3.3344907409627922E-2</c:v>
                </c:pt>
                <c:pt idx="47">
                  <c:v>3.4074074079398997E-2</c:v>
                </c:pt>
                <c:pt idx="48">
                  <c:v>3.4803240741894115E-2</c:v>
                </c:pt>
                <c:pt idx="49">
                  <c:v>3.5520833334885538E-2</c:v>
                </c:pt>
                <c:pt idx="50">
                  <c:v>3.6250000004656613E-2</c:v>
                </c:pt>
                <c:pt idx="51">
                  <c:v>3.7025462966994382E-2</c:v>
                </c:pt>
                <c:pt idx="52">
                  <c:v>3.77546296294895E-2</c:v>
                </c:pt>
                <c:pt idx="53">
                  <c:v>3.8483796299260575E-2</c:v>
                </c:pt>
                <c:pt idx="54">
                  <c:v>3.9201388892251998E-2</c:v>
                </c:pt>
                <c:pt idx="55">
                  <c:v>3.9930555554747116E-2</c:v>
                </c:pt>
                <c:pt idx="56">
                  <c:v>4.0659722224518191E-2</c:v>
                </c:pt>
                <c:pt idx="57">
                  <c:v>4.1377314817509614E-2</c:v>
                </c:pt>
                <c:pt idx="58">
                  <c:v>4.2106481487280689E-2</c:v>
                </c:pt>
                <c:pt idx="59">
                  <c:v>4.2835648149775807E-2</c:v>
                </c:pt>
                <c:pt idx="60">
                  <c:v>4.355324074276723E-2</c:v>
                </c:pt>
                <c:pt idx="61">
                  <c:v>4.4282407412538305E-2</c:v>
                </c:pt>
                <c:pt idx="62">
                  <c:v>4.5011574075033423E-2</c:v>
                </c:pt>
                <c:pt idx="63">
                  <c:v>4.5729166668024845E-2</c:v>
                </c:pt>
                <c:pt idx="64">
                  <c:v>4.6458333337795921E-2</c:v>
                </c:pt>
                <c:pt idx="65">
                  <c:v>4.7187500000291038E-2</c:v>
                </c:pt>
                <c:pt idx="66">
                  <c:v>4.7905092593282461E-2</c:v>
                </c:pt>
                <c:pt idx="67">
                  <c:v>4.8634259263053536E-2</c:v>
                </c:pt>
                <c:pt idx="68">
                  <c:v>4.9363425925548654E-2</c:v>
                </c:pt>
                <c:pt idx="69">
                  <c:v>5.0081018518540077E-2</c:v>
                </c:pt>
                <c:pt idx="70">
                  <c:v>5.0810185188311152E-2</c:v>
                </c:pt>
                <c:pt idx="71">
                  <c:v>5.1539351858082227E-2</c:v>
                </c:pt>
                <c:pt idx="72">
                  <c:v>5.2256944443797693E-2</c:v>
                </c:pt>
                <c:pt idx="73">
                  <c:v>5.2986111113568768E-2</c:v>
                </c:pt>
                <c:pt idx="74">
                  <c:v>5.3703703706560191E-2</c:v>
                </c:pt>
                <c:pt idx="75">
                  <c:v>5.4432870376331266E-2</c:v>
                </c:pt>
                <c:pt idx="76">
                  <c:v>5.5162037038826384E-2</c:v>
                </c:pt>
                <c:pt idx="77">
                  <c:v>5.5891203708597459E-2</c:v>
                </c:pt>
                <c:pt idx="78">
                  <c:v>5.6608796301588882E-2</c:v>
                </c:pt>
                <c:pt idx="79">
                  <c:v>5.7337962964083999E-2</c:v>
                </c:pt>
                <c:pt idx="80">
                  <c:v>5.8067129633855075E-2</c:v>
                </c:pt>
                <c:pt idx="81">
                  <c:v>5.8784722226846498E-2</c:v>
                </c:pt>
                <c:pt idx="82">
                  <c:v>5.9513888889341615E-2</c:v>
                </c:pt>
                <c:pt idx="83">
                  <c:v>6.024305555911269E-2</c:v>
                </c:pt>
                <c:pt idx="84">
                  <c:v>6.0960648152104113E-2</c:v>
                </c:pt>
                <c:pt idx="85">
                  <c:v>6.1689814814599231E-2</c:v>
                </c:pt>
                <c:pt idx="86">
                  <c:v>6.2418981484370306E-2</c:v>
                </c:pt>
                <c:pt idx="87">
                  <c:v>6.3148148154141381E-2</c:v>
                </c:pt>
                <c:pt idx="88">
                  <c:v>6.3865740739856847E-2</c:v>
                </c:pt>
                <c:pt idx="89">
                  <c:v>6.4594907409627922E-2</c:v>
                </c:pt>
                <c:pt idx="90">
                  <c:v>6.5324074079398997E-2</c:v>
                </c:pt>
                <c:pt idx="91">
                  <c:v>6.6053240741894115E-2</c:v>
                </c:pt>
                <c:pt idx="92">
                  <c:v>6.6770833334885538E-2</c:v>
                </c:pt>
                <c:pt idx="93">
                  <c:v>6.7500000004656613E-2</c:v>
                </c:pt>
                <c:pt idx="94">
                  <c:v>6.8229166667151731E-2</c:v>
                </c:pt>
                <c:pt idx="95">
                  <c:v>6.8946759260143153E-2</c:v>
                </c:pt>
                <c:pt idx="96">
                  <c:v>6.9675925929914229E-2</c:v>
                </c:pt>
                <c:pt idx="97">
                  <c:v>7.0405092592409346E-2</c:v>
                </c:pt>
                <c:pt idx="98">
                  <c:v>7.1134259262180422E-2</c:v>
                </c:pt>
                <c:pt idx="99">
                  <c:v>7.1851851855171844E-2</c:v>
                </c:pt>
                <c:pt idx="100">
                  <c:v>7.2581018517666962E-2</c:v>
                </c:pt>
                <c:pt idx="101">
                  <c:v>7.3310185187438037E-2</c:v>
                </c:pt>
                <c:pt idx="102">
                  <c:v>7.4039351857209112E-2</c:v>
                </c:pt>
                <c:pt idx="103">
                  <c:v>7.4756944450200535E-2</c:v>
                </c:pt>
                <c:pt idx="104">
                  <c:v>7.5486111112695653E-2</c:v>
                </c:pt>
                <c:pt idx="105">
                  <c:v>7.6215277782466728E-2</c:v>
                </c:pt>
                <c:pt idx="106">
                  <c:v>7.6932870375458151E-2</c:v>
                </c:pt>
                <c:pt idx="107">
                  <c:v>7.7662037037953269E-2</c:v>
                </c:pt>
                <c:pt idx="108">
                  <c:v>7.8391203707724344E-2</c:v>
                </c:pt>
                <c:pt idx="109">
                  <c:v>7.9108796300715767E-2</c:v>
                </c:pt>
                <c:pt idx="110">
                  <c:v>7.9837962963210884E-2</c:v>
                </c:pt>
                <c:pt idx="111">
                  <c:v>8.056712963298196E-2</c:v>
                </c:pt>
                <c:pt idx="112">
                  <c:v>8.1284722225973383E-2</c:v>
                </c:pt>
                <c:pt idx="113">
                  <c:v>8.20138888884685E-2</c:v>
                </c:pt>
                <c:pt idx="114">
                  <c:v>8.2743055558239575E-2</c:v>
                </c:pt>
                <c:pt idx="115">
                  <c:v>8.3460648151230998E-2</c:v>
                </c:pt>
                <c:pt idx="116">
                  <c:v>8.4189814821002074E-2</c:v>
                </c:pt>
                <c:pt idx="117">
                  <c:v>8.4965277783339843E-2</c:v>
                </c:pt>
                <c:pt idx="118">
                  <c:v>8.5694444445834961E-2</c:v>
                </c:pt>
                <c:pt idx="119">
                  <c:v>8.6412037038826384E-2</c:v>
                </c:pt>
                <c:pt idx="120">
                  <c:v>8.7141203708597459E-2</c:v>
                </c:pt>
                <c:pt idx="121">
                  <c:v>8.7870370371092577E-2</c:v>
                </c:pt>
                <c:pt idx="122">
                  <c:v>8.8587962964083999E-2</c:v>
                </c:pt>
                <c:pt idx="123">
                  <c:v>8.9363425926421769E-2</c:v>
                </c:pt>
                <c:pt idx="124">
                  <c:v>9.0092592596192844E-2</c:v>
                </c:pt>
                <c:pt idx="125">
                  <c:v>9.0810185189184267E-2</c:v>
                </c:pt>
                <c:pt idx="126">
                  <c:v>9.1539351851679385E-2</c:v>
                </c:pt>
                <c:pt idx="127">
                  <c:v>9.2256944444670808E-2</c:v>
                </c:pt>
                <c:pt idx="128">
                  <c:v>9.2986111114441883E-2</c:v>
                </c:pt>
                <c:pt idx="129">
                  <c:v>9.3761574076779652E-2</c:v>
                </c:pt>
                <c:pt idx="130">
                  <c:v>9.4479166669771075E-2</c:v>
                </c:pt>
                <c:pt idx="131">
                  <c:v>9.520833333954215E-2</c:v>
                </c:pt>
                <c:pt idx="132">
                  <c:v>9.5937500002037268E-2</c:v>
                </c:pt>
                <c:pt idx="133">
                  <c:v>9.6655092595028691E-2</c:v>
                </c:pt>
                <c:pt idx="134">
                  <c:v>9.7384259264799766E-2</c:v>
                </c:pt>
                <c:pt idx="135">
                  <c:v>9.8159722227137536E-2</c:v>
                </c:pt>
                <c:pt idx="136">
                  <c:v>9.8877314820128959E-2</c:v>
                </c:pt>
                <c:pt idx="137">
                  <c:v>9.9606481482624076E-2</c:v>
                </c:pt>
                <c:pt idx="138">
                  <c:v>0.10033564815239515</c:v>
                </c:pt>
                <c:pt idx="139">
                  <c:v>0.10105324074538657</c:v>
                </c:pt>
                <c:pt idx="140">
                  <c:v>0.10178240740788169</c:v>
                </c:pt>
                <c:pt idx="141">
                  <c:v>0.10251157407765277</c:v>
                </c:pt>
                <c:pt idx="142">
                  <c:v>0.10322916667064419</c:v>
                </c:pt>
                <c:pt idx="143">
                  <c:v>0.10395833333313931</c:v>
                </c:pt>
                <c:pt idx="144">
                  <c:v>0.10467592592613073</c:v>
                </c:pt>
                <c:pt idx="145">
                  <c:v>0.10540509259590181</c:v>
                </c:pt>
                <c:pt idx="146">
                  <c:v>0.10618055555823958</c:v>
                </c:pt>
                <c:pt idx="147">
                  <c:v>0.10690972222801065</c:v>
                </c:pt>
                <c:pt idx="148">
                  <c:v>0.10762731482100207</c:v>
                </c:pt>
                <c:pt idx="149">
                  <c:v>0.10835648148349719</c:v>
                </c:pt>
                <c:pt idx="150">
                  <c:v>0.10908564815326827</c:v>
                </c:pt>
                <c:pt idx="151">
                  <c:v>0.10980324074625969</c:v>
                </c:pt>
                <c:pt idx="152">
                  <c:v>0.11057870370859746</c:v>
                </c:pt>
                <c:pt idx="153">
                  <c:v>0.11129629630158888</c:v>
                </c:pt>
                <c:pt idx="154">
                  <c:v>0.112025462964084</c:v>
                </c:pt>
                <c:pt idx="155">
                  <c:v>0.11275462963385507</c:v>
                </c:pt>
                <c:pt idx="156">
                  <c:v>0.1134722222268465</c:v>
                </c:pt>
                <c:pt idx="157">
                  <c:v>0.11420138888934162</c:v>
                </c:pt>
                <c:pt idx="158">
                  <c:v>0.11496527778217569</c:v>
                </c:pt>
                <c:pt idx="159">
                  <c:v>0.11569444444467081</c:v>
                </c:pt>
                <c:pt idx="160">
                  <c:v>0.11642361111444188</c:v>
                </c:pt>
                <c:pt idx="161">
                  <c:v>0.11714120370743331</c:v>
                </c:pt>
                <c:pt idx="162">
                  <c:v>0.11787037036992842</c:v>
                </c:pt>
                <c:pt idx="163">
                  <c:v>0.1185995370396995</c:v>
                </c:pt>
                <c:pt idx="164">
                  <c:v>0.11931712963269092</c:v>
                </c:pt>
                <c:pt idx="165">
                  <c:v>0.120046296302462</c:v>
                </c:pt>
                <c:pt idx="166">
                  <c:v>0.12077546296495711</c:v>
                </c:pt>
                <c:pt idx="167">
                  <c:v>0.12149305555794854</c:v>
                </c:pt>
                <c:pt idx="168">
                  <c:v>0.12222222222771961</c:v>
                </c:pt>
                <c:pt idx="169">
                  <c:v>0.12299768519005738</c:v>
                </c:pt>
                <c:pt idx="170">
                  <c:v>0.1237152777830488</c:v>
                </c:pt>
                <c:pt idx="171">
                  <c:v>0.12444444444554392</c:v>
                </c:pt>
                <c:pt idx="172">
                  <c:v>0.125173611115315</c:v>
                </c:pt>
                <c:pt idx="173">
                  <c:v>0.12589120370830642</c:v>
                </c:pt>
                <c:pt idx="174">
                  <c:v>0.12662037037080154</c:v>
                </c:pt>
                <c:pt idx="175">
                  <c:v>0.12739583333313931</c:v>
                </c:pt>
                <c:pt idx="176">
                  <c:v>0.12811342592613073</c:v>
                </c:pt>
                <c:pt idx="177">
                  <c:v>0.12884259259590181</c:v>
                </c:pt>
                <c:pt idx="178">
                  <c:v>0.12957175925839692</c:v>
                </c:pt>
                <c:pt idx="179">
                  <c:v>0.13028935185138835</c:v>
                </c:pt>
                <c:pt idx="180">
                  <c:v>0.13101851852115942</c:v>
                </c:pt>
                <c:pt idx="181">
                  <c:v>0.13179398148349719</c:v>
                </c:pt>
                <c:pt idx="182">
                  <c:v>0.13252314815326827</c:v>
                </c:pt>
                <c:pt idx="183">
                  <c:v>0.13324074074625969</c:v>
                </c:pt>
                <c:pt idx="184">
                  <c:v>0.13396990740875481</c:v>
                </c:pt>
                <c:pt idx="185">
                  <c:v>0.13469907407852588</c:v>
                </c:pt>
                <c:pt idx="186">
                  <c:v>0.13541666667151731</c:v>
                </c:pt>
                <c:pt idx="187">
                  <c:v>0.13614583333401242</c:v>
                </c:pt>
                <c:pt idx="188">
                  <c:v>0.1368750000037835</c:v>
                </c:pt>
                <c:pt idx="189">
                  <c:v>0.13759259259677492</c:v>
                </c:pt>
                <c:pt idx="190">
                  <c:v>0.13832175925927004</c:v>
                </c:pt>
                <c:pt idx="191">
                  <c:v>0.13905092592904111</c:v>
                </c:pt>
                <c:pt idx="192">
                  <c:v>0.13982638889137888</c:v>
                </c:pt>
                <c:pt idx="193">
                  <c:v>0.14054398148437031</c:v>
                </c:pt>
                <c:pt idx="194">
                  <c:v>0.14127314815414138</c:v>
                </c:pt>
                <c:pt idx="195">
                  <c:v>0.14199074073985685</c:v>
                </c:pt>
                <c:pt idx="196">
                  <c:v>0.14271990740962792</c:v>
                </c:pt>
                <c:pt idx="197">
                  <c:v>0.143449074079399</c:v>
                </c:pt>
                <c:pt idx="198">
                  <c:v>0.14421296296495711</c:v>
                </c:pt>
                <c:pt idx="199">
                  <c:v>0.14494212963472819</c:v>
                </c:pt>
                <c:pt idx="200">
                  <c:v>0.14565972222771961</c:v>
                </c:pt>
                <c:pt idx="201">
                  <c:v>0.14638888889021473</c:v>
                </c:pt>
                <c:pt idx="202">
                  <c:v>0.14711805555998581</c:v>
                </c:pt>
                <c:pt idx="203">
                  <c:v>0.14783564815297723</c:v>
                </c:pt>
                <c:pt idx="204">
                  <c:v>0.148611111115315</c:v>
                </c:pt>
                <c:pt idx="205">
                  <c:v>0.14932870370830642</c:v>
                </c:pt>
                <c:pt idx="206">
                  <c:v>0.15005787037080154</c:v>
                </c:pt>
                <c:pt idx="207">
                  <c:v>0.15078703704057261</c:v>
                </c:pt>
                <c:pt idx="208">
                  <c:v>0.15150462963356404</c:v>
                </c:pt>
                <c:pt idx="209">
                  <c:v>0.15223379629605915</c:v>
                </c:pt>
                <c:pt idx="210">
                  <c:v>0.15300925925839692</c:v>
                </c:pt>
                <c:pt idx="211">
                  <c:v>0.153738425928168</c:v>
                </c:pt>
                <c:pt idx="212">
                  <c:v>0.15445601852115942</c:v>
                </c:pt>
                <c:pt idx="213">
                  <c:v>0.1551851851909305</c:v>
                </c:pt>
                <c:pt idx="214">
                  <c:v>0.15590277778392192</c:v>
                </c:pt>
                <c:pt idx="215">
                  <c:v>0.15663194444641704</c:v>
                </c:pt>
                <c:pt idx="216">
                  <c:v>0.15736111111618811</c:v>
                </c:pt>
                <c:pt idx="217">
                  <c:v>0.15809027777868323</c:v>
                </c:pt>
                <c:pt idx="218">
                  <c:v>0.15880787037167465</c:v>
                </c:pt>
                <c:pt idx="219">
                  <c:v>0.15953703704144573</c:v>
                </c:pt>
                <c:pt idx="220">
                  <c:v>0.16026620370394085</c:v>
                </c:pt>
                <c:pt idx="221">
                  <c:v>0.16098379629693227</c:v>
                </c:pt>
                <c:pt idx="222">
                  <c:v>0.16171296296670334</c:v>
                </c:pt>
                <c:pt idx="223">
                  <c:v>0.16243055555969477</c:v>
                </c:pt>
                <c:pt idx="224">
                  <c:v>0.16315972222218988</c:v>
                </c:pt>
                <c:pt idx="225">
                  <c:v>0.16388888889196096</c:v>
                </c:pt>
                <c:pt idx="226">
                  <c:v>0.16460648148495238</c:v>
                </c:pt>
                <c:pt idx="227">
                  <c:v>0.1653356481474475</c:v>
                </c:pt>
                <c:pt idx="228">
                  <c:v>0.16606481481721858</c:v>
                </c:pt>
                <c:pt idx="229">
                  <c:v>0.16678240741021</c:v>
                </c:pt>
                <c:pt idx="230">
                  <c:v>0.16751157407998107</c:v>
                </c:pt>
                <c:pt idx="231">
                  <c:v>0.16824074074247619</c:v>
                </c:pt>
                <c:pt idx="232">
                  <c:v>0.16895833333546761</c:v>
                </c:pt>
                <c:pt idx="233">
                  <c:v>0.16968750000523869</c:v>
                </c:pt>
                <c:pt idx="234">
                  <c:v>0.17041666666773381</c:v>
                </c:pt>
                <c:pt idx="235">
                  <c:v>0.17113425926072523</c:v>
                </c:pt>
                <c:pt idx="236">
                  <c:v>0.17186342593049631</c:v>
                </c:pt>
                <c:pt idx="237">
                  <c:v>0.17259259259299142</c:v>
                </c:pt>
                <c:pt idx="238">
                  <c:v>0.17331018518598285</c:v>
                </c:pt>
                <c:pt idx="239">
                  <c:v>0.17403935185575392</c:v>
                </c:pt>
                <c:pt idx="240">
                  <c:v>0.17476851851824904</c:v>
                </c:pt>
                <c:pt idx="241">
                  <c:v>0.17548611111124046</c:v>
                </c:pt>
                <c:pt idx="242">
                  <c:v>0.17621527778101154</c:v>
                </c:pt>
                <c:pt idx="243">
                  <c:v>0.17694444444350665</c:v>
                </c:pt>
                <c:pt idx="244">
                  <c:v>0.17766203703649808</c:v>
                </c:pt>
                <c:pt idx="245">
                  <c:v>0.17839120370626915</c:v>
                </c:pt>
                <c:pt idx="246">
                  <c:v>0.17912037037604023</c:v>
                </c:pt>
                <c:pt idx="247">
                  <c:v>0.17983796296903165</c:v>
                </c:pt>
                <c:pt idx="248">
                  <c:v>0.18056712963152677</c:v>
                </c:pt>
                <c:pt idx="249">
                  <c:v>0.18129629630129784</c:v>
                </c:pt>
                <c:pt idx="250">
                  <c:v>0.18201388889428927</c:v>
                </c:pt>
                <c:pt idx="251">
                  <c:v>0.18274305555678438</c:v>
                </c:pt>
                <c:pt idx="252">
                  <c:v>0.18347222222655546</c:v>
                </c:pt>
                <c:pt idx="253">
                  <c:v>0.18418981481954688</c:v>
                </c:pt>
                <c:pt idx="254">
                  <c:v>0.184918981482042</c:v>
                </c:pt>
                <c:pt idx="255">
                  <c:v>0.18564814815181307</c:v>
                </c:pt>
                <c:pt idx="256">
                  <c:v>0.1863657407448045</c:v>
                </c:pt>
                <c:pt idx="257">
                  <c:v>0.18709490740729962</c:v>
                </c:pt>
                <c:pt idx="258">
                  <c:v>0.18782407407707069</c:v>
                </c:pt>
                <c:pt idx="259">
                  <c:v>0.18854166667006211</c:v>
                </c:pt>
                <c:pt idx="260">
                  <c:v>0.18927083333255723</c:v>
                </c:pt>
                <c:pt idx="261">
                  <c:v>0.19000000000232831</c:v>
                </c:pt>
                <c:pt idx="262">
                  <c:v>0.19071759259531973</c:v>
                </c:pt>
                <c:pt idx="263">
                  <c:v>0.1914467592650908</c:v>
                </c:pt>
                <c:pt idx="264">
                  <c:v>0.19217592592758592</c:v>
                </c:pt>
                <c:pt idx="265">
                  <c:v>0.19289351852057735</c:v>
                </c:pt>
                <c:pt idx="266">
                  <c:v>0.19362268519034842</c:v>
                </c:pt>
                <c:pt idx="267">
                  <c:v>0.19435185185284354</c:v>
                </c:pt>
                <c:pt idx="268">
                  <c:v>0.19506944444583496</c:v>
                </c:pt>
                <c:pt idx="269">
                  <c:v>0.19579861111560604</c:v>
                </c:pt>
                <c:pt idx="270">
                  <c:v>0.19651620370859746</c:v>
                </c:pt>
                <c:pt idx="271">
                  <c:v>0.19724537037109258</c:v>
                </c:pt>
                <c:pt idx="272">
                  <c:v>0.19797453704086365</c:v>
                </c:pt>
                <c:pt idx="273">
                  <c:v>0.19869212963385507</c:v>
                </c:pt>
                <c:pt idx="274">
                  <c:v>0.19942129629635019</c:v>
                </c:pt>
                <c:pt idx="275">
                  <c:v>0.20015046296612127</c:v>
                </c:pt>
                <c:pt idx="276">
                  <c:v>0.20086805555911269</c:v>
                </c:pt>
                <c:pt idx="277">
                  <c:v>0.20159722222160781</c:v>
                </c:pt>
                <c:pt idx="278">
                  <c:v>0.20232638889137888</c:v>
                </c:pt>
                <c:pt idx="279">
                  <c:v>0.20304398148437031</c:v>
                </c:pt>
                <c:pt idx="280">
                  <c:v>0.20377314815414138</c:v>
                </c:pt>
                <c:pt idx="281">
                  <c:v>0.20454861111647915</c:v>
                </c:pt>
                <c:pt idx="282">
                  <c:v>0.20527777777897427</c:v>
                </c:pt>
                <c:pt idx="283">
                  <c:v>0.20599537037196569</c:v>
                </c:pt>
                <c:pt idx="284">
                  <c:v>0.20672453704173677</c:v>
                </c:pt>
                <c:pt idx="285">
                  <c:v>0.20744212963472819</c:v>
                </c:pt>
                <c:pt idx="286">
                  <c:v>0.20817129629722331</c:v>
                </c:pt>
                <c:pt idx="287">
                  <c:v>0.20890046296699438</c:v>
                </c:pt>
                <c:pt idx="288">
                  <c:v>0.20961805555998581</c:v>
                </c:pt>
                <c:pt idx="289">
                  <c:v>0.21034722222248092</c:v>
                </c:pt>
                <c:pt idx="290">
                  <c:v>0.211076388892252</c:v>
                </c:pt>
                <c:pt idx="291">
                  <c:v>0.21179398148524342</c:v>
                </c:pt>
                <c:pt idx="292">
                  <c:v>0.21258101852436084</c:v>
                </c:pt>
                <c:pt idx="293">
                  <c:v>0.21329861111735227</c:v>
                </c:pt>
                <c:pt idx="294">
                  <c:v>0.21402777777984738</c:v>
                </c:pt>
                <c:pt idx="295">
                  <c:v>0.21474537037283881</c:v>
                </c:pt>
                <c:pt idx="296">
                  <c:v>0.21547453704260988</c:v>
                </c:pt>
                <c:pt idx="297">
                  <c:v>0.216203703705105</c:v>
                </c:pt>
                <c:pt idx="298">
                  <c:v>0.21692129629809642</c:v>
                </c:pt>
                <c:pt idx="299">
                  <c:v>0.2176504629678675</c:v>
                </c:pt>
                <c:pt idx="300">
                  <c:v>0.21837962963036261</c:v>
                </c:pt>
                <c:pt idx="301">
                  <c:v>0.21909722222335404</c:v>
                </c:pt>
                <c:pt idx="302">
                  <c:v>0.21982638889312511</c:v>
                </c:pt>
                <c:pt idx="303">
                  <c:v>0.22055555555562023</c:v>
                </c:pt>
                <c:pt idx="304">
                  <c:v>0.22127314814861165</c:v>
                </c:pt>
                <c:pt idx="305">
                  <c:v>0.22200231481838273</c:v>
                </c:pt>
                <c:pt idx="306">
                  <c:v>0.22271990741137415</c:v>
                </c:pt>
                <c:pt idx="307">
                  <c:v>0.22344907407386927</c:v>
                </c:pt>
                <c:pt idx="308">
                  <c:v>0.22417824074364034</c:v>
                </c:pt>
                <c:pt idx="309">
                  <c:v>0.22490740741341142</c:v>
                </c:pt>
                <c:pt idx="310">
                  <c:v>0.22562499999912689</c:v>
                </c:pt>
                <c:pt idx="311">
                  <c:v>0.22635416666889796</c:v>
                </c:pt>
                <c:pt idx="312">
                  <c:v>0.22707175926188938</c:v>
                </c:pt>
                <c:pt idx="313">
                  <c:v>0.22780092593166046</c:v>
                </c:pt>
                <c:pt idx="314">
                  <c:v>0.22853009259415558</c:v>
                </c:pt>
                <c:pt idx="315">
                  <c:v>0.229247685187147</c:v>
                </c:pt>
                <c:pt idx="316">
                  <c:v>0.22997685185691807</c:v>
                </c:pt>
                <c:pt idx="317">
                  <c:v>0.23070601851941319</c:v>
                </c:pt>
                <c:pt idx="318">
                  <c:v>0.23142361111240461</c:v>
                </c:pt>
                <c:pt idx="319">
                  <c:v>0.23215277778217569</c:v>
                </c:pt>
                <c:pt idx="320">
                  <c:v>0.23288194444467081</c:v>
                </c:pt>
                <c:pt idx="321">
                  <c:v>0.23359953703766223</c:v>
                </c:pt>
                <c:pt idx="322">
                  <c:v>0.23432870370743331</c:v>
                </c:pt>
                <c:pt idx="323">
                  <c:v>0.23505787036992842</c:v>
                </c:pt>
                <c:pt idx="324">
                  <c:v>0.23577546296291985</c:v>
                </c:pt>
                <c:pt idx="325">
                  <c:v>0.23650462963269092</c:v>
                </c:pt>
                <c:pt idx="326">
                  <c:v>0.237233796302462</c:v>
                </c:pt>
                <c:pt idx="327">
                  <c:v>0.23795138888817746</c:v>
                </c:pt>
                <c:pt idx="328">
                  <c:v>0.23868055555794854</c:v>
                </c:pt>
                <c:pt idx="329">
                  <c:v>0.23939814815093996</c:v>
                </c:pt>
                <c:pt idx="330">
                  <c:v>0.24012731482071104</c:v>
                </c:pt>
                <c:pt idx="331">
                  <c:v>0.24085648148320615</c:v>
                </c:pt>
                <c:pt idx="332">
                  <c:v>0.24157407407619758</c:v>
                </c:pt>
                <c:pt idx="333">
                  <c:v>0.24230324074596865</c:v>
                </c:pt>
                <c:pt idx="334">
                  <c:v>0.24303240740846377</c:v>
                </c:pt>
                <c:pt idx="335">
                  <c:v>0.24375000000145519</c:v>
                </c:pt>
                <c:pt idx="336">
                  <c:v>0.24447916667122627</c:v>
                </c:pt>
                <c:pt idx="337">
                  <c:v>0.24520833333372138</c:v>
                </c:pt>
                <c:pt idx="338">
                  <c:v>0.24592592592671281</c:v>
                </c:pt>
                <c:pt idx="339">
                  <c:v>0.24665509259648388</c:v>
                </c:pt>
                <c:pt idx="340">
                  <c:v>0.24737268518947531</c:v>
                </c:pt>
                <c:pt idx="341">
                  <c:v>0.24810185185197042</c:v>
                </c:pt>
                <c:pt idx="342">
                  <c:v>0.2488310185217415</c:v>
                </c:pt>
                <c:pt idx="343">
                  <c:v>0.24954861111473292</c:v>
                </c:pt>
                <c:pt idx="344">
                  <c:v>0.25027777777722804</c:v>
                </c:pt>
                <c:pt idx="345">
                  <c:v>0.25100694444699911</c:v>
                </c:pt>
                <c:pt idx="346">
                  <c:v>0.25172453703999054</c:v>
                </c:pt>
                <c:pt idx="347">
                  <c:v>0.25245370370976161</c:v>
                </c:pt>
                <c:pt idx="348">
                  <c:v>0.25318287037225673</c:v>
                </c:pt>
                <c:pt idx="349">
                  <c:v>0.25390046296524815</c:v>
                </c:pt>
                <c:pt idx="350">
                  <c:v>0.25462962963501923</c:v>
                </c:pt>
                <c:pt idx="351">
                  <c:v>0.25535879629751435</c:v>
                </c:pt>
                <c:pt idx="352">
                  <c:v>0.25607638889050577</c:v>
                </c:pt>
                <c:pt idx="353">
                  <c:v>0.25680555556027684</c:v>
                </c:pt>
                <c:pt idx="354">
                  <c:v>0.25752314815326827</c:v>
                </c:pt>
                <c:pt idx="355">
                  <c:v>0.25825231481576338</c:v>
                </c:pt>
                <c:pt idx="356">
                  <c:v>0.25898148148553446</c:v>
                </c:pt>
                <c:pt idx="357">
                  <c:v>0.25969907407852588</c:v>
                </c:pt>
                <c:pt idx="358">
                  <c:v>0.260428240741021</c:v>
                </c:pt>
                <c:pt idx="359">
                  <c:v>0.26115740741079208</c:v>
                </c:pt>
                <c:pt idx="360">
                  <c:v>0.2618750000037835</c:v>
                </c:pt>
                <c:pt idx="361">
                  <c:v>0.26260416666627862</c:v>
                </c:pt>
                <c:pt idx="362">
                  <c:v>0.26333333333604969</c:v>
                </c:pt>
                <c:pt idx="363">
                  <c:v>0.26405092592904111</c:v>
                </c:pt>
                <c:pt idx="364">
                  <c:v>0.26478009259881219</c:v>
                </c:pt>
                <c:pt idx="365">
                  <c:v>0.26549768518452765</c:v>
                </c:pt>
                <c:pt idx="366">
                  <c:v>0.26622685185429873</c:v>
                </c:pt>
                <c:pt idx="367">
                  <c:v>0.2669560185240698</c:v>
                </c:pt>
                <c:pt idx="368">
                  <c:v>0.26767361111706123</c:v>
                </c:pt>
                <c:pt idx="369">
                  <c:v>0.26840277777955635</c:v>
                </c:pt>
                <c:pt idx="370">
                  <c:v>0.26913194444932742</c:v>
                </c:pt>
                <c:pt idx="371">
                  <c:v>0.26984953704231884</c:v>
                </c:pt>
                <c:pt idx="372">
                  <c:v>0.27057870370481396</c:v>
                </c:pt>
                <c:pt idx="373">
                  <c:v>0.27130787037458504</c:v>
                </c:pt>
                <c:pt idx="374">
                  <c:v>0.27202546296757646</c:v>
                </c:pt>
                <c:pt idx="375">
                  <c:v>0.27275462963007158</c:v>
                </c:pt>
                <c:pt idx="376">
                  <c:v>0.27348379629984265</c:v>
                </c:pt>
                <c:pt idx="377">
                  <c:v>0.27420138889283407</c:v>
                </c:pt>
                <c:pt idx="378">
                  <c:v>0.27493055555532919</c:v>
                </c:pt>
                <c:pt idx="379">
                  <c:v>0.27564814814832062</c:v>
                </c:pt>
                <c:pt idx="380">
                  <c:v>0.27637731481809169</c:v>
                </c:pt>
                <c:pt idx="381">
                  <c:v>0.27710648148058681</c:v>
                </c:pt>
                <c:pt idx="382">
                  <c:v>0.27782407407357823</c:v>
                </c:pt>
                <c:pt idx="383">
                  <c:v>0.27855324074334931</c:v>
                </c:pt>
                <c:pt idx="384">
                  <c:v>0.27928240741312038</c:v>
                </c:pt>
                <c:pt idx="385">
                  <c:v>0.2800000000061118</c:v>
                </c:pt>
                <c:pt idx="386">
                  <c:v>0.28072916666860692</c:v>
                </c:pt>
                <c:pt idx="387">
                  <c:v>0.281458333338378</c:v>
                </c:pt>
                <c:pt idx="388">
                  <c:v>0.28217592593136942</c:v>
                </c:pt>
                <c:pt idx="389">
                  <c:v>0.28290509259386454</c:v>
                </c:pt>
                <c:pt idx="390">
                  <c:v>0.28363425926363561</c:v>
                </c:pt>
                <c:pt idx="391">
                  <c:v>0.28435185185662704</c:v>
                </c:pt>
                <c:pt idx="392">
                  <c:v>0.28508101851912215</c:v>
                </c:pt>
                <c:pt idx="393">
                  <c:v>0.28581018518889323</c:v>
                </c:pt>
                <c:pt idx="394">
                  <c:v>0.28652777778188465</c:v>
                </c:pt>
                <c:pt idx="395">
                  <c:v>0.28725694444437977</c:v>
                </c:pt>
                <c:pt idx="396">
                  <c:v>0.28797453703737119</c:v>
                </c:pt>
                <c:pt idx="397">
                  <c:v>0.28870370370714227</c:v>
                </c:pt>
                <c:pt idx="398">
                  <c:v>0.28943287036963739</c:v>
                </c:pt>
                <c:pt idx="399">
                  <c:v>0.29015046296262881</c:v>
                </c:pt>
                <c:pt idx="400">
                  <c:v>0.29087962963239988</c:v>
                </c:pt>
                <c:pt idx="401">
                  <c:v>0.29160879630217096</c:v>
                </c:pt>
                <c:pt idx="402">
                  <c:v>0.29232638889516238</c:v>
                </c:pt>
                <c:pt idx="403">
                  <c:v>0.2930555555576575</c:v>
                </c:pt>
                <c:pt idx="404">
                  <c:v>0.29378472222742857</c:v>
                </c:pt>
                <c:pt idx="405">
                  <c:v>0.29450231482042</c:v>
                </c:pt>
                <c:pt idx="406">
                  <c:v>0.29523148148291511</c:v>
                </c:pt>
                <c:pt idx="407">
                  <c:v>0.29596064815268619</c:v>
                </c:pt>
                <c:pt idx="408">
                  <c:v>0.29673611111502396</c:v>
                </c:pt>
                <c:pt idx="409">
                  <c:v>0.29745370370801538</c:v>
                </c:pt>
                <c:pt idx="410">
                  <c:v>0.2981828703705105</c:v>
                </c:pt>
                <c:pt idx="411">
                  <c:v>0.29891203704028158</c:v>
                </c:pt>
                <c:pt idx="412">
                  <c:v>0.299629629633273</c:v>
                </c:pt>
                <c:pt idx="413">
                  <c:v>0.30035879629576812</c:v>
                </c:pt>
                <c:pt idx="414">
                  <c:v>0.30108796296553919</c:v>
                </c:pt>
                <c:pt idx="415">
                  <c:v>0.30180555555853061</c:v>
                </c:pt>
                <c:pt idx="416">
                  <c:v>0.30253472222830169</c:v>
                </c:pt>
                <c:pt idx="417">
                  <c:v>0.30326388889079681</c:v>
                </c:pt>
                <c:pt idx="418">
                  <c:v>0.30398148148378823</c:v>
                </c:pt>
                <c:pt idx="419">
                  <c:v>0.3047106481535593</c:v>
                </c:pt>
                <c:pt idx="420">
                  <c:v>0.30542824074655073</c:v>
                </c:pt>
                <c:pt idx="421">
                  <c:v>0.30615740740904585</c:v>
                </c:pt>
                <c:pt idx="422">
                  <c:v>0.30688657407881692</c:v>
                </c:pt>
                <c:pt idx="423">
                  <c:v>0.30760416667180834</c:v>
                </c:pt>
                <c:pt idx="424">
                  <c:v>0.30833333333430346</c:v>
                </c:pt>
                <c:pt idx="425">
                  <c:v>0.30906250000407454</c:v>
                </c:pt>
                <c:pt idx="426">
                  <c:v>0.30978009259706596</c:v>
                </c:pt>
                <c:pt idx="427">
                  <c:v>0.31050925925956108</c:v>
                </c:pt>
                <c:pt idx="428">
                  <c:v>0.31123842592933215</c:v>
                </c:pt>
                <c:pt idx="429">
                  <c:v>0.31195601852232357</c:v>
                </c:pt>
                <c:pt idx="430">
                  <c:v>0.31268518518481869</c:v>
                </c:pt>
                <c:pt idx="431">
                  <c:v>0.31341435185458977</c:v>
                </c:pt>
                <c:pt idx="432">
                  <c:v>0.31413194444758119</c:v>
                </c:pt>
                <c:pt idx="433">
                  <c:v>0.31486111111735227</c:v>
                </c:pt>
                <c:pt idx="434">
                  <c:v>0.31557870370306773</c:v>
                </c:pt>
                <c:pt idx="435">
                  <c:v>0.31630787037283881</c:v>
                </c:pt>
                <c:pt idx="436">
                  <c:v>0.31703703704260988</c:v>
                </c:pt>
                <c:pt idx="437">
                  <c:v>0.3177546296356013</c:v>
                </c:pt>
                <c:pt idx="438">
                  <c:v>0.31848379629809642</c:v>
                </c:pt>
                <c:pt idx="439">
                  <c:v>0.3192129629678675</c:v>
                </c:pt>
                <c:pt idx="440">
                  <c:v>0.31993055556085892</c:v>
                </c:pt>
                <c:pt idx="441">
                  <c:v>0.32065972222335404</c:v>
                </c:pt>
                <c:pt idx="442">
                  <c:v>0.32138888889312511</c:v>
                </c:pt>
                <c:pt idx="443">
                  <c:v>0.32210648148611654</c:v>
                </c:pt>
                <c:pt idx="444">
                  <c:v>0.32283564814861165</c:v>
                </c:pt>
                <c:pt idx="445">
                  <c:v>0.32355324074160308</c:v>
                </c:pt>
                <c:pt idx="446">
                  <c:v>0.32428240741137415</c:v>
                </c:pt>
                <c:pt idx="447">
                  <c:v>0.32501157407386927</c:v>
                </c:pt>
                <c:pt idx="448">
                  <c:v>0.32572916666686069</c:v>
                </c:pt>
                <c:pt idx="449">
                  <c:v>0.32650462962919846</c:v>
                </c:pt>
                <c:pt idx="450">
                  <c:v>0.32723379629896954</c:v>
                </c:pt>
                <c:pt idx="451">
                  <c:v>0.32796296296874061</c:v>
                </c:pt>
                <c:pt idx="452">
                  <c:v>0.32868055556173204</c:v>
                </c:pt>
                <c:pt idx="453">
                  <c:v>0.32940972222422715</c:v>
                </c:pt>
                <c:pt idx="454">
                  <c:v>0.33013888889399823</c:v>
                </c:pt>
                <c:pt idx="455">
                  <c:v>0.33085648148698965</c:v>
                </c:pt>
                <c:pt idx="456">
                  <c:v>0.33158564814948477</c:v>
                </c:pt>
                <c:pt idx="457">
                  <c:v>0.33230324074247619</c:v>
                </c:pt>
                <c:pt idx="458">
                  <c:v>0.33303240741224727</c:v>
                </c:pt>
                <c:pt idx="459">
                  <c:v>0.33376157407474238</c:v>
                </c:pt>
                <c:pt idx="460">
                  <c:v>0.33453703703708015</c:v>
                </c:pt>
                <c:pt idx="461">
                  <c:v>0.33525462963007158</c:v>
                </c:pt>
                <c:pt idx="462">
                  <c:v>0.33598379629984265</c:v>
                </c:pt>
                <c:pt idx="463">
                  <c:v>0.33671296296233777</c:v>
                </c:pt>
                <c:pt idx="464">
                  <c:v>0.33743055555532919</c:v>
                </c:pt>
                <c:pt idx="465">
                  <c:v>0.33815972222510027</c:v>
                </c:pt>
                <c:pt idx="466">
                  <c:v>0.33888888889487134</c:v>
                </c:pt>
                <c:pt idx="467">
                  <c:v>0.33960648148058681</c:v>
                </c:pt>
                <c:pt idx="468">
                  <c:v>0.34033564815035788</c:v>
                </c:pt>
                <c:pt idx="469">
                  <c:v>0.34105324074334931</c:v>
                </c:pt>
                <c:pt idx="470">
                  <c:v>0.34178240741312038</c:v>
                </c:pt>
                <c:pt idx="471">
                  <c:v>0.34255787037545815</c:v>
                </c:pt>
                <c:pt idx="472">
                  <c:v>0.34328703703795327</c:v>
                </c:pt>
                <c:pt idx="473">
                  <c:v>0.34400462963094469</c:v>
                </c:pt>
                <c:pt idx="474">
                  <c:v>0.34473379630071577</c:v>
                </c:pt>
                <c:pt idx="475">
                  <c:v>0.34546296296321088</c:v>
                </c:pt>
                <c:pt idx="476">
                  <c:v>0.34618055555620231</c:v>
                </c:pt>
                <c:pt idx="477">
                  <c:v>0.34690972222597338</c:v>
                </c:pt>
                <c:pt idx="478">
                  <c:v>0.34762731481896481</c:v>
                </c:pt>
                <c:pt idx="479">
                  <c:v>0.34835648148145992</c:v>
                </c:pt>
                <c:pt idx="480">
                  <c:v>0.349085648151231</c:v>
                </c:pt>
                <c:pt idx="481">
                  <c:v>0.34980324074422242</c:v>
                </c:pt>
                <c:pt idx="482">
                  <c:v>0.35053240740671754</c:v>
                </c:pt>
                <c:pt idx="483">
                  <c:v>0.35124999999970896</c:v>
                </c:pt>
                <c:pt idx="484">
                  <c:v>0.35197916666948004</c:v>
                </c:pt>
                <c:pt idx="485">
                  <c:v>0.35270833333925111</c:v>
                </c:pt>
                <c:pt idx="486">
                  <c:v>0.35342592592496658</c:v>
                </c:pt>
                <c:pt idx="487">
                  <c:v>0.35415509259473765</c:v>
                </c:pt>
                <c:pt idx="488">
                  <c:v>0.35488425926450873</c:v>
                </c:pt>
                <c:pt idx="489">
                  <c:v>0.35560185185750015</c:v>
                </c:pt>
                <c:pt idx="490">
                  <c:v>0.35633101851999527</c:v>
                </c:pt>
                <c:pt idx="491">
                  <c:v>0.35704861111298669</c:v>
                </c:pt>
                <c:pt idx="492">
                  <c:v>0.35777777778275777</c:v>
                </c:pt>
                <c:pt idx="493">
                  <c:v>0.35850694444525288</c:v>
                </c:pt>
                <c:pt idx="494">
                  <c:v>0.35922453703824431</c:v>
                </c:pt>
                <c:pt idx="495">
                  <c:v>0.35995370370801538</c:v>
                </c:pt>
                <c:pt idx="496">
                  <c:v>0.3606828703705105</c:v>
                </c:pt>
                <c:pt idx="497">
                  <c:v>0.36145833333284827</c:v>
                </c:pt>
                <c:pt idx="498">
                  <c:v>0.36217592592583969</c:v>
                </c:pt>
                <c:pt idx="499">
                  <c:v>0.36290509259561077</c:v>
                </c:pt>
                <c:pt idx="500">
                  <c:v>0.36363425926538184</c:v>
                </c:pt>
                <c:pt idx="501">
                  <c:v>0.36435185185109731</c:v>
                </c:pt>
                <c:pt idx="502">
                  <c:v>0.36508101852086838</c:v>
                </c:pt>
                <c:pt idx="503">
                  <c:v>0.36581018519063946</c:v>
                </c:pt>
                <c:pt idx="504">
                  <c:v>0.36652777778363088</c:v>
                </c:pt>
                <c:pt idx="505">
                  <c:v>0.367256944446126</c:v>
                </c:pt>
                <c:pt idx="506">
                  <c:v>0.36797453703911742</c:v>
                </c:pt>
                <c:pt idx="507">
                  <c:v>0.3687037037088885</c:v>
                </c:pt>
                <c:pt idx="508">
                  <c:v>0.36943287037138361</c:v>
                </c:pt>
                <c:pt idx="509">
                  <c:v>0.37015046296437504</c:v>
                </c:pt>
                <c:pt idx="510">
                  <c:v>0.37087962963414611</c:v>
                </c:pt>
                <c:pt idx="511">
                  <c:v>0.37160879629664123</c:v>
                </c:pt>
                <c:pt idx="512">
                  <c:v>0.37232638888963265</c:v>
                </c:pt>
                <c:pt idx="513">
                  <c:v>0.37305555555940373</c:v>
                </c:pt>
                <c:pt idx="514">
                  <c:v>0.37377314815239515</c:v>
                </c:pt>
                <c:pt idx="515">
                  <c:v>0.37450231481489027</c:v>
                </c:pt>
                <c:pt idx="516">
                  <c:v>0.37523148148466134</c:v>
                </c:pt>
                <c:pt idx="517">
                  <c:v>0.37594907407765277</c:v>
                </c:pt>
                <c:pt idx="518">
                  <c:v>0.37667824074014788</c:v>
                </c:pt>
                <c:pt idx="519">
                  <c:v>0.37740740740991896</c:v>
                </c:pt>
                <c:pt idx="520">
                  <c:v>0.37812500000291038</c:v>
                </c:pt>
                <c:pt idx="521">
                  <c:v>0.37885416667268146</c:v>
                </c:pt>
                <c:pt idx="522">
                  <c:v>0.37958333333517658</c:v>
                </c:pt>
                <c:pt idx="523">
                  <c:v>0.38035879629751435</c:v>
                </c:pt>
                <c:pt idx="524">
                  <c:v>0.38108796296728542</c:v>
                </c:pt>
                <c:pt idx="525">
                  <c:v>0.38180555556027684</c:v>
                </c:pt>
                <c:pt idx="526">
                  <c:v>0.38253472222277196</c:v>
                </c:pt>
                <c:pt idx="527">
                  <c:v>0.38326388889254304</c:v>
                </c:pt>
                <c:pt idx="528">
                  <c:v>0.38398148148553446</c:v>
                </c:pt>
                <c:pt idx="529">
                  <c:v>0.38471064814802958</c:v>
                </c:pt>
                <c:pt idx="530">
                  <c:v>0.385428240741021</c:v>
                </c:pt>
                <c:pt idx="531">
                  <c:v>0.38615740741079208</c:v>
                </c:pt>
                <c:pt idx="532">
                  <c:v>0.38688657407328719</c:v>
                </c:pt>
                <c:pt idx="533">
                  <c:v>0.38760416666627862</c:v>
                </c:pt>
                <c:pt idx="534">
                  <c:v>0.38833333333604969</c:v>
                </c:pt>
                <c:pt idx="535">
                  <c:v>0.38906250000582077</c:v>
                </c:pt>
                <c:pt idx="536">
                  <c:v>0.38978009259881219</c:v>
                </c:pt>
                <c:pt idx="537">
                  <c:v>0.39050925926130731</c:v>
                </c:pt>
                <c:pt idx="538">
                  <c:v>0.39123842593107838</c:v>
                </c:pt>
                <c:pt idx="539">
                  <c:v>0.3919560185240698</c:v>
                </c:pt>
                <c:pt idx="540">
                  <c:v>0.39268518518656492</c:v>
                </c:pt>
                <c:pt idx="541">
                  <c:v>0.393414351856336</c:v>
                </c:pt>
                <c:pt idx="542">
                  <c:v>0.39413194444932742</c:v>
                </c:pt>
                <c:pt idx="543">
                  <c:v>0.39486111111182254</c:v>
                </c:pt>
                <c:pt idx="544">
                  <c:v>0.39563657407416031</c:v>
                </c:pt>
                <c:pt idx="545">
                  <c:v>0.39636574074393138</c:v>
                </c:pt>
                <c:pt idx="546">
                  <c:v>0.39708333333692281</c:v>
                </c:pt>
                <c:pt idx="547">
                  <c:v>0.39781249999941792</c:v>
                </c:pt>
                <c:pt idx="548">
                  <c:v>0.398541666669189</c:v>
                </c:pt>
                <c:pt idx="549">
                  <c:v>0.39927083333896007</c:v>
                </c:pt>
                <c:pt idx="550">
                  <c:v>0.3999884259319515</c:v>
                </c:pt>
                <c:pt idx="551">
                  <c:v>0.40071759259444661</c:v>
                </c:pt>
                <c:pt idx="552">
                  <c:v>0.40143518518743804</c:v>
                </c:pt>
                <c:pt idx="553">
                  <c:v>0.40216435185720911</c:v>
                </c:pt>
                <c:pt idx="554">
                  <c:v>0.40289351851970423</c:v>
                </c:pt>
                <c:pt idx="555">
                  <c:v>0.40361111111269565</c:v>
                </c:pt>
                <c:pt idx="556">
                  <c:v>0.40434027778246673</c:v>
                </c:pt>
                <c:pt idx="557">
                  <c:v>0.40506944444496185</c:v>
                </c:pt>
                <c:pt idx="558">
                  <c:v>0.40578703703795327</c:v>
                </c:pt>
                <c:pt idx="559">
                  <c:v>0.40651620370772434</c:v>
                </c:pt>
                <c:pt idx="560">
                  <c:v>0.40724537037021946</c:v>
                </c:pt>
                <c:pt idx="561">
                  <c:v>0.40796296296321088</c:v>
                </c:pt>
                <c:pt idx="562">
                  <c:v>0.40869212963298196</c:v>
                </c:pt>
                <c:pt idx="563">
                  <c:v>0.40940972222597338</c:v>
                </c:pt>
                <c:pt idx="564">
                  <c:v>0.4101388888884685</c:v>
                </c:pt>
                <c:pt idx="565">
                  <c:v>0.41086805555823958</c:v>
                </c:pt>
                <c:pt idx="566">
                  <c:v>0.411585648151231</c:v>
                </c:pt>
                <c:pt idx="567">
                  <c:v>0.41231481482100207</c:v>
                </c:pt>
                <c:pt idx="568">
                  <c:v>0.41304398148349719</c:v>
                </c:pt>
                <c:pt idx="569">
                  <c:v>0.41376157407648861</c:v>
                </c:pt>
                <c:pt idx="570">
                  <c:v>0.41449074074625969</c:v>
                </c:pt>
                <c:pt idx="571">
                  <c:v>0.41521990740875481</c:v>
                </c:pt>
                <c:pt idx="572">
                  <c:v>0.41593750000174623</c:v>
                </c:pt>
                <c:pt idx="573">
                  <c:v>0.41666666667151731</c:v>
                </c:pt>
                <c:pt idx="574">
                  <c:v>0.41738425926450873</c:v>
                </c:pt>
                <c:pt idx="575">
                  <c:v>0.41811342592700385</c:v>
                </c:pt>
                <c:pt idx="576">
                  <c:v>0.41884259259677492</c:v>
                </c:pt>
                <c:pt idx="577">
                  <c:v>0.41956018518976634</c:v>
                </c:pt>
                <c:pt idx="578">
                  <c:v>0.42028935185226146</c:v>
                </c:pt>
                <c:pt idx="579">
                  <c:v>0.42101851852203254</c:v>
                </c:pt>
                <c:pt idx="580">
                  <c:v>0.42173611111502396</c:v>
                </c:pt>
                <c:pt idx="581">
                  <c:v>0.42246527777751908</c:v>
                </c:pt>
                <c:pt idx="582">
                  <c:v>0.42319444444729015</c:v>
                </c:pt>
                <c:pt idx="583">
                  <c:v>0.42391203704028158</c:v>
                </c:pt>
                <c:pt idx="584">
                  <c:v>0.42464120370277669</c:v>
                </c:pt>
                <c:pt idx="585">
                  <c:v>0.42537037037254777</c:v>
                </c:pt>
                <c:pt idx="586">
                  <c:v>0.42608796296553919</c:v>
                </c:pt>
                <c:pt idx="587">
                  <c:v>0.42681712963531027</c:v>
                </c:pt>
                <c:pt idx="588">
                  <c:v>0.42754629629780538</c:v>
                </c:pt>
                <c:pt idx="589">
                  <c:v>0.42826388889079681</c:v>
                </c:pt>
                <c:pt idx="590">
                  <c:v>0.42899305556056788</c:v>
                </c:pt>
                <c:pt idx="591">
                  <c:v>0.4297106481535593</c:v>
                </c:pt>
                <c:pt idx="592">
                  <c:v>0.43043981481605442</c:v>
                </c:pt>
                <c:pt idx="593">
                  <c:v>0.4311689814858255</c:v>
                </c:pt>
                <c:pt idx="594">
                  <c:v>0.43188657407881692</c:v>
                </c:pt>
                <c:pt idx="595">
                  <c:v>0.43261574074131204</c:v>
                </c:pt>
                <c:pt idx="596">
                  <c:v>0.43334490741108311</c:v>
                </c:pt>
                <c:pt idx="597">
                  <c:v>0.43406250000407454</c:v>
                </c:pt>
                <c:pt idx="598">
                  <c:v>0.43479166666656965</c:v>
                </c:pt>
                <c:pt idx="599">
                  <c:v>0.43552083333634073</c:v>
                </c:pt>
                <c:pt idx="600">
                  <c:v>0.43623842592933215</c:v>
                </c:pt>
                <c:pt idx="601">
                  <c:v>0.43696759259182727</c:v>
                </c:pt>
                <c:pt idx="602">
                  <c:v>0.43769675926159834</c:v>
                </c:pt>
                <c:pt idx="603">
                  <c:v>0.43841435185458977</c:v>
                </c:pt>
                <c:pt idx="604">
                  <c:v>0.43914351852436084</c:v>
                </c:pt>
                <c:pt idx="605">
                  <c:v>0.43987268518685596</c:v>
                </c:pt>
                <c:pt idx="606">
                  <c:v>0.44059027777984738</c:v>
                </c:pt>
                <c:pt idx="607">
                  <c:v>0.44131944444961846</c:v>
                </c:pt>
                <c:pt idx="608">
                  <c:v>0.44204861111211358</c:v>
                </c:pt>
                <c:pt idx="609">
                  <c:v>0.442766203705105</c:v>
                </c:pt>
                <c:pt idx="610">
                  <c:v>0.44349537037487607</c:v>
                </c:pt>
                <c:pt idx="611">
                  <c:v>0.44422453703737119</c:v>
                </c:pt>
                <c:pt idx="612">
                  <c:v>0.44494212963036261</c:v>
                </c:pt>
                <c:pt idx="613">
                  <c:v>0.44567129630013369</c:v>
                </c:pt>
                <c:pt idx="614">
                  <c:v>0.44640046296262881</c:v>
                </c:pt>
                <c:pt idx="615">
                  <c:v>0.44711805555562023</c:v>
                </c:pt>
                <c:pt idx="616">
                  <c:v>0.44784722222539131</c:v>
                </c:pt>
                <c:pt idx="617">
                  <c:v>0.44856481481838273</c:v>
                </c:pt>
                <c:pt idx="618">
                  <c:v>0.44929398148087785</c:v>
                </c:pt>
                <c:pt idx="619">
                  <c:v>0.45002314815064892</c:v>
                </c:pt>
                <c:pt idx="620">
                  <c:v>0.45074074074364034</c:v>
                </c:pt>
                <c:pt idx="621">
                  <c:v>0.45146990741341142</c:v>
                </c:pt>
                <c:pt idx="622">
                  <c:v>0.45219907407590654</c:v>
                </c:pt>
                <c:pt idx="623">
                  <c:v>0.45291666666889796</c:v>
                </c:pt>
                <c:pt idx="624">
                  <c:v>0.45364583333866904</c:v>
                </c:pt>
                <c:pt idx="625">
                  <c:v>0.45437500000116415</c:v>
                </c:pt>
                <c:pt idx="626">
                  <c:v>0.45509259259415558</c:v>
                </c:pt>
                <c:pt idx="627">
                  <c:v>0.45582175926392665</c:v>
                </c:pt>
                <c:pt idx="628">
                  <c:v>0.45655092592642177</c:v>
                </c:pt>
                <c:pt idx="629">
                  <c:v>0.45726851851941319</c:v>
                </c:pt>
                <c:pt idx="630">
                  <c:v>0.45799768518918427</c:v>
                </c:pt>
                <c:pt idx="631">
                  <c:v>0.45872685185167938</c:v>
                </c:pt>
                <c:pt idx="632">
                  <c:v>0.45944444444467081</c:v>
                </c:pt>
                <c:pt idx="633">
                  <c:v>0.46017361111444188</c:v>
                </c:pt>
                <c:pt idx="634">
                  <c:v>0.460902777776937</c:v>
                </c:pt>
                <c:pt idx="635">
                  <c:v>0.46162037036992842</c:v>
                </c:pt>
                <c:pt idx="636">
                  <c:v>0.4623495370396995</c:v>
                </c:pt>
                <c:pt idx="637">
                  <c:v>0.46306712963269092</c:v>
                </c:pt>
                <c:pt idx="638">
                  <c:v>0.463796296302462</c:v>
                </c:pt>
                <c:pt idx="639">
                  <c:v>0.46452546296495711</c:v>
                </c:pt>
                <c:pt idx="640">
                  <c:v>0.46524305555794854</c:v>
                </c:pt>
                <c:pt idx="641">
                  <c:v>0.46597222222771961</c:v>
                </c:pt>
                <c:pt idx="642">
                  <c:v>0.46670138889021473</c:v>
                </c:pt>
                <c:pt idx="643">
                  <c:v>0.46741898148320615</c:v>
                </c:pt>
                <c:pt idx="644">
                  <c:v>0.46814814815297723</c:v>
                </c:pt>
                <c:pt idx="645">
                  <c:v>0.46887731481547235</c:v>
                </c:pt>
                <c:pt idx="646">
                  <c:v>0.46959490740846377</c:v>
                </c:pt>
                <c:pt idx="647">
                  <c:v>0.47032407407823484</c:v>
                </c:pt>
                <c:pt idx="648">
                  <c:v>0.47105324074072996</c:v>
                </c:pt>
                <c:pt idx="649">
                  <c:v>0.47177083333372138</c:v>
                </c:pt>
                <c:pt idx="650">
                  <c:v>0.47250000000349246</c:v>
                </c:pt>
                <c:pt idx="651">
                  <c:v>0.47321759259648388</c:v>
                </c:pt>
                <c:pt idx="652">
                  <c:v>0.473946759258979</c:v>
                </c:pt>
                <c:pt idx="653">
                  <c:v>0.47467592592875008</c:v>
                </c:pt>
                <c:pt idx="654">
                  <c:v>0.4753935185217415</c:v>
                </c:pt>
                <c:pt idx="655">
                  <c:v>0.47612268518423662</c:v>
                </c:pt>
                <c:pt idx="656">
                  <c:v>0.47685185185400769</c:v>
                </c:pt>
                <c:pt idx="657">
                  <c:v>0.47756944444699911</c:v>
                </c:pt>
                <c:pt idx="658">
                  <c:v>0.47829861111677019</c:v>
                </c:pt>
                <c:pt idx="659">
                  <c:v>0.47902777777926531</c:v>
                </c:pt>
                <c:pt idx="660">
                  <c:v>0.47974537037225673</c:v>
                </c:pt>
                <c:pt idx="661">
                  <c:v>0.48047453704202781</c:v>
                </c:pt>
                <c:pt idx="662">
                  <c:v>0.48120370370452292</c:v>
                </c:pt>
                <c:pt idx="663">
                  <c:v>0.48192129629751435</c:v>
                </c:pt>
                <c:pt idx="664">
                  <c:v>0.48265046296728542</c:v>
                </c:pt>
                <c:pt idx="665">
                  <c:v>0.48336805556027684</c:v>
                </c:pt>
                <c:pt idx="666">
                  <c:v>0.48409722222277196</c:v>
                </c:pt>
                <c:pt idx="667">
                  <c:v>0.48482638889254304</c:v>
                </c:pt>
                <c:pt idx="668">
                  <c:v>0.48554398148553446</c:v>
                </c:pt>
                <c:pt idx="669">
                  <c:v>0.48627314814802958</c:v>
                </c:pt>
                <c:pt idx="670">
                  <c:v>0.48700231481780065</c:v>
                </c:pt>
                <c:pt idx="671">
                  <c:v>0.48771990741079208</c:v>
                </c:pt>
                <c:pt idx="672">
                  <c:v>0.48844907407328719</c:v>
                </c:pt>
                <c:pt idx="673">
                  <c:v>0.48917824074305827</c:v>
                </c:pt>
                <c:pt idx="674">
                  <c:v>0.48989583333604969</c:v>
                </c:pt>
                <c:pt idx="675">
                  <c:v>0.49062500000582077</c:v>
                </c:pt>
                <c:pt idx="676">
                  <c:v>0.49134259259881219</c:v>
                </c:pt>
                <c:pt idx="677">
                  <c:v>0.49207175926130731</c:v>
                </c:pt>
                <c:pt idx="678">
                  <c:v>0.49280092593107838</c:v>
                </c:pt>
                <c:pt idx="679">
                  <c:v>0.4935185185240698</c:v>
                </c:pt>
                <c:pt idx="680">
                  <c:v>0.49424768518656492</c:v>
                </c:pt>
                <c:pt idx="681">
                  <c:v>0.494976851856336</c:v>
                </c:pt>
                <c:pt idx="682">
                  <c:v>0.49569444444932742</c:v>
                </c:pt>
                <c:pt idx="683">
                  <c:v>0.49642361111182254</c:v>
                </c:pt>
                <c:pt idx="684">
                  <c:v>0.49715277778159361</c:v>
                </c:pt>
                <c:pt idx="685">
                  <c:v>0.49787037037458504</c:v>
                </c:pt>
                <c:pt idx="686">
                  <c:v>0.49859953703708015</c:v>
                </c:pt>
                <c:pt idx="687">
                  <c:v>0.49932870370685123</c:v>
                </c:pt>
                <c:pt idx="688">
                  <c:v>0.50004629629984265</c:v>
                </c:pt>
                <c:pt idx="689">
                  <c:v>0.50077546296233777</c:v>
                </c:pt>
                <c:pt idx="690">
                  <c:v>0.50150462963210884</c:v>
                </c:pt>
                <c:pt idx="691">
                  <c:v>0.50222222222510027</c:v>
                </c:pt>
                <c:pt idx="692">
                  <c:v>0.50295138889487134</c:v>
                </c:pt>
                <c:pt idx="693">
                  <c:v>0.50366898148058681</c:v>
                </c:pt>
                <c:pt idx="694">
                  <c:v>0.50439814815035788</c:v>
                </c:pt>
                <c:pt idx="695">
                  <c:v>0.50517361111269565</c:v>
                </c:pt>
                <c:pt idx="696">
                  <c:v>0.50590277778246673</c:v>
                </c:pt>
                <c:pt idx="697">
                  <c:v>0.50662037037545815</c:v>
                </c:pt>
                <c:pt idx="698">
                  <c:v>0.50734953703795327</c:v>
                </c:pt>
                <c:pt idx="699">
                  <c:v>0.50807870370772434</c:v>
                </c:pt>
                <c:pt idx="700">
                  <c:v>0.50879629630071577</c:v>
                </c:pt>
                <c:pt idx="701">
                  <c:v>0.50952546296321088</c:v>
                </c:pt>
                <c:pt idx="702">
                  <c:v>0.51025462963298196</c:v>
                </c:pt>
                <c:pt idx="703">
                  <c:v>0.51097222222597338</c:v>
                </c:pt>
                <c:pt idx="704">
                  <c:v>0.5117013888884685</c:v>
                </c:pt>
                <c:pt idx="705">
                  <c:v>0.51243055555823958</c:v>
                </c:pt>
                <c:pt idx="706">
                  <c:v>0.513148148151231</c:v>
                </c:pt>
                <c:pt idx="707">
                  <c:v>0.51387731482100207</c:v>
                </c:pt>
                <c:pt idx="708">
                  <c:v>0.51460648148349719</c:v>
                </c:pt>
                <c:pt idx="709">
                  <c:v>0.51532407407648861</c:v>
                </c:pt>
                <c:pt idx="710">
                  <c:v>0.51605324074625969</c:v>
                </c:pt>
                <c:pt idx="711">
                  <c:v>0.51677083333925111</c:v>
                </c:pt>
                <c:pt idx="712">
                  <c:v>0.51750000000174623</c:v>
                </c:pt>
                <c:pt idx="713">
                  <c:v>0.51822916667151731</c:v>
                </c:pt>
                <c:pt idx="714">
                  <c:v>0.51895833333401242</c:v>
                </c:pt>
                <c:pt idx="715">
                  <c:v>0.51967592592700385</c:v>
                </c:pt>
                <c:pt idx="716">
                  <c:v>0.52040509259677492</c:v>
                </c:pt>
                <c:pt idx="717">
                  <c:v>0.52112268518976634</c:v>
                </c:pt>
                <c:pt idx="718">
                  <c:v>0.52185185185226146</c:v>
                </c:pt>
                <c:pt idx="719">
                  <c:v>0.52258101852203254</c:v>
                </c:pt>
                <c:pt idx="720">
                  <c:v>0.52329861111502396</c:v>
                </c:pt>
                <c:pt idx="721">
                  <c:v>0.52402777777751908</c:v>
                </c:pt>
                <c:pt idx="722">
                  <c:v>0.52475694444729015</c:v>
                </c:pt>
                <c:pt idx="723">
                  <c:v>0.52547453704028158</c:v>
                </c:pt>
                <c:pt idx="724">
                  <c:v>0.52620370370277669</c:v>
                </c:pt>
                <c:pt idx="725">
                  <c:v>0.52693287037254777</c:v>
                </c:pt>
                <c:pt idx="726">
                  <c:v>0.52765046296553919</c:v>
                </c:pt>
                <c:pt idx="727">
                  <c:v>0.52837962963531027</c:v>
                </c:pt>
                <c:pt idx="728">
                  <c:v>0.52910879629780538</c:v>
                </c:pt>
                <c:pt idx="729">
                  <c:v>0.52982638889079681</c:v>
                </c:pt>
                <c:pt idx="730">
                  <c:v>0.53055555556056788</c:v>
                </c:pt>
                <c:pt idx="731">
                  <c:v>0.531284722223063</c:v>
                </c:pt>
                <c:pt idx="732">
                  <c:v>0.53200231481605442</c:v>
                </c:pt>
                <c:pt idx="733">
                  <c:v>0.5327314814858255</c:v>
                </c:pt>
                <c:pt idx="734">
                  <c:v>0.53346064814832062</c:v>
                </c:pt>
                <c:pt idx="735">
                  <c:v>0.53417824074131204</c:v>
                </c:pt>
                <c:pt idx="736">
                  <c:v>0.53490740741108311</c:v>
                </c:pt>
                <c:pt idx="737">
                  <c:v>0.53563657407357823</c:v>
                </c:pt>
                <c:pt idx="738">
                  <c:v>0.53635416666656965</c:v>
                </c:pt>
                <c:pt idx="739">
                  <c:v>0.53708333333634073</c:v>
                </c:pt>
                <c:pt idx="740">
                  <c:v>0.53780092592933215</c:v>
                </c:pt>
                <c:pt idx="741">
                  <c:v>0.53853009259182727</c:v>
                </c:pt>
                <c:pt idx="742">
                  <c:v>0.53925925926159834</c:v>
                </c:pt>
                <c:pt idx="743">
                  <c:v>0.53998842593136942</c:v>
                </c:pt>
                <c:pt idx="744">
                  <c:v>0.54070601852436084</c:v>
                </c:pt>
                <c:pt idx="745">
                  <c:v>0.54143518518685596</c:v>
                </c:pt>
                <c:pt idx="746">
                  <c:v>0.54216435185662704</c:v>
                </c:pt>
                <c:pt idx="747">
                  <c:v>0.54288194444961846</c:v>
                </c:pt>
                <c:pt idx="748">
                  <c:v>0.54361111111211358</c:v>
                </c:pt>
                <c:pt idx="749">
                  <c:v>0.544328703705105</c:v>
                </c:pt>
                <c:pt idx="750">
                  <c:v>0.54505787037487607</c:v>
                </c:pt>
                <c:pt idx="751">
                  <c:v>0.54578703703737119</c:v>
                </c:pt>
                <c:pt idx="752">
                  <c:v>0.54650462963036261</c:v>
                </c:pt>
                <c:pt idx="753">
                  <c:v>0.54723379630013369</c:v>
                </c:pt>
                <c:pt idx="754">
                  <c:v>0.54796296296262881</c:v>
                </c:pt>
                <c:pt idx="755">
                  <c:v>0.54868055555562023</c:v>
                </c:pt>
                <c:pt idx="756">
                  <c:v>0.54940972222539131</c:v>
                </c:pt>
                <c:pt idx="757">
                  <c:v>0.55013888889516238</c:v>
                </c:pt>
                <c:pt idx="758">
                  <c:v>0.55085648148087785</c:v>
                </c:pt>
                <c:pt idx="759">
                  <c:v>0.55158564815064892</c:v>
                </c:pt>
                <c:pt idx="760">
                  <c:v>0.55230324074364034</c:v>
                </c:pt>
                <c:pt idx="761">
                  <c:v>0.55309027778275777</c:v>
                </c:pt>
                <c:pt idx="762">
                  <c:v>0.55380787037574919</c:v>
                </c:pt>
                <c:pt idx="763">
                  <c:v>0.55453703703824431</c:v>
                </c:pt>
                <c:pt idx="764">
                  <c:v>0.55526620370801538</c:v>
                </c:pt>
                <c:pt idx="765">
                  <c:v>0.55598379630100681</c:v>
                </c:pt>
                <c:pt idx="766">
                  <c:v>0.55671296296350192</c:v>
                </c:pt>
                <c:pt idx="767">
                  <c:v>0.557442129633273</c:v>
                </c:pt>
                <c:pt idx="768">
                  <c:v>0.55817129629576812</c:v>
                </c:pt>
                <c:pt idx="769">
                  <c:v>0.55888888888875954</c:v>
                </c:pt>
                <c:pt idx="770">
                  <c:v>0.55961805555853061</c:v>
                </c:pt>
                <c:pt idx="771">
                  <c:v>0.56034722222830169</c:v>
                </c:pt>
                <c:pt idx="772">
                  <c:v>0.56106481481401715</c:v>
                </c:pt>
                <c:pt idx="773">
                  <c:v>0.56179398148378823</c:v>
                </c:pt>
                <c:pt idx="774">
                  <c:v>0.56251157407677965</c:v>
                </c:pt>
                <c:pt idx="775">
                  <c:v>0.56324074074655073</c:v>
                </c:pt>
                <c:pt idx="776">
                  <c:v>0.56396990740904585</c:v>
                </c:pt>
                <c:pt idx="777">
                  <c:v>0.56468750000203727</c:v>
                </c:pt>
                <c:pt idx="778">
                  <c:v>0.56541666667180834</c:v>
                </c:pt>
                <c:pt idx="779">
                  <c:v>0.56614583333430346</c:v>
                </c:pt>
                <c:pt idx="780">
                  <c:v>0.56687500000407454</c:v>
                </c:pt>
                <c:pt idx="781">
                  <c:v>0.56759259259706596</c:v>
                </c:pt>
                <c:pt idx="782">
                  <c:v>0.56836805555940373</c:v>
                </c:pt>
                <c:pt idx="783">
                  <c:v>0.56909722222189885</c:v>
                </c:pt>
                <c:pt idx="784">
                  <c:v>0.56981481481489027</c:v>
                </c:pt>
                <c:pt idx="785">
                  <c:v>0.57054398148466134</c:v>
                </c:pt>
                <c:pt idx="786">
                  <c:v>0.57127314815443242</c:v>
                </c:pt>
                <c:pt idx="787">
                  <c:v>0.57199074074014788</c:v>
                </c:pt>
                <c:pt idx="788">
                  <c:v>0.57271990740991896</c:v>
                </c:pt>
                <c:pt idx="789">
                  <c:v>0.57344907407969004</c:v>
                </c:pt>
                <c:pt idx="790">
                  <c:v>0.57416666667268146</c:v>
                </c:pt>
                <c:pt idx="791">
                  <c:v>0.57489583333517658</c:v>
                </c:pt>
                <c:pt idx="792">
                  <c:v>0.57562500000494765</c:v>
                </c:pt>
                <c:pt idx="793">
                  <c:v>0.57640046296728542</c:v>
                </c:pt>
                <c:pt idx="794">
                  <c:v>0.57712962962978054</c:v>
                </c:pt>
                <c:pt idx="795">
                  <c:v>0.57784722222277196</c:v>
                </c:pt>
                <c:pt idx="796">
                  <c:v>0.57857638889254304</c:v>
                </c:pt>
                <c:pt idx="797">
                  <c:v>0.57930555555503815</c:v>
                </c:pt>
                <c:pt idx="798">
                  <c:v>0.58002314814802958</c:v>
                </c:pt>
                <c:pt idx="799">
                  <c:v>0.58079861111036735</c:v>
                </c:pt>
                <c:pt idx="800">
                  <c:v>0.58152777778013842</c:v>
                </c:pt>
                <c:pt idx="801">
                  <c:v>0.5822569444499095</c:v>
                </c:pt>
                <c:pt idx="802">
                  <c:v>0.58297453704290092</c:v>
                </c:pt>
                <c:pt idx="803">
                  <c:v>0.58370370370539604</c:v>
                </c:pt>
                <c:pt idx="804">
                  <c:v>0.58442129629838746</c:v>
                </c:pt>
                <c:pt idx="805">
                  <c:v>0.58515046296815854</c:v>
                </c:pt>
                <c:pt idx="806">
                  <c:v>0.58587962963065365</c:v>
                </c:pt>
                <c:pt idx="807">
                  <c:v>0.58659722222364508</c:v>
                </c:pt>
                <c:pt idx="808">
                  <c:v>0.58732638889341615</c:v>
                </c:pt>
                <c:pt idx="809">
                  <c:v>0.58805555555591127</c:v>
                </c:pt>
                <c:pt idx="810">
                  <c:v>0.58883101851824904</c:v>
                </c:pt>
                <c:pt idx="811">
                  <c:v>0.58956018518802011</c:v>
                </c:pt>
                <c:pt idx="812">
                  <c:v>0.59027777778101154</c:v>
                </c:pt>
                <c:pt idx="813">
                  <c:v>0.59100694444350665</c:v>
                </c:pt>
                <c:pt idx="814">
                  <c:v>0.59173611111327773</c:v>
                </c:pt>
                <c:pt idx="815">
                  <c:v>0.59245370370626915</c:v>
                </c:pt>
                <c:pt idx="816">
                  <c:v>0.59322916666860692</c:v>
                </c:pt>
                <c:pt idx="817">
                  <c:v>0.593958333338378</c:v>
                </c:pt>
                <c:pt idx="818">
                  <c:v>0.59468750000087311</c:v>
                </c:pt>
                <c:pt idx="819">
                  <c:v>0.59540509259386454</c:v>
                </c:pt>
                <c:pt idx="820">
                  <c:v>0.59613425926363561</c:v>
                </c:pt>
                <c:pt idx="821">
                  <c:v>0.59685185185662704</c:v>
                </c:pt>
                <c:pt idx="822">
                  <c:v>0.59758101851912215</c:v>
                </c:pt>
                <c:pt idx="823">
                  <c:v>0.59831018518889323</c:v>
                </c:pt>
                <c:pt idx="824">
                  <c:v>0.59902777778188465</c:v>
                </c:pt>
                <c:pt idx="825">
                  <c:v>0.59975694444437977</c:v>
                </c:pt>
                <c:pt idx="826">
                  <c:v>0.60048611111415084</c:v>
                </c:pt>
                <c:pt idx="827">
                  <c:v>0.60120370370714227</c:v>
                </c:pt>
                <c:pt idx="828">
                  <c:v>0.60193287036963739</c:v>
                </c:pt>
                <c:pt idx="829">
                  <c:v>0.60266203703940846</c:v>
                </c:pt>
                <c:pt idx="830">
                  <c:v>0.60337962963239988</c:v>
                </c:pt>
                <c:pt idx="831">
                  <c:v>0.60410879630217096</c:v>
                </c:pt>
                <c:pt idx="832">
                  <c:v>0.60483796296466608</c:v>
                </c:pt>
                <c:pt idx="833">
                  <c:v>0.6055555555576575</c:v>
                </c:pt>
                <c:pt idx="834">
                  <c:v>0.60628472222742857</c:v>
                </c:pt>
                <c:pt idx="835">
                  <c:v>0.60701388888992369</c:v>
                </c:pt>
                <c:pt idx="836">
                  <c:v>0.60773148148291511</c:v>
                </c:pt>
                <c:pt idx="837">
                  <c:v>0.60850694444525288</c:v>
                </c:pt>
                <c:pt idx="838">
                  <c:v>0.60923611111502396</c:v>
                </c:pt>
                <c:pt idx="839">
                  <c:v>0.60996527777751908</c:v>
                </c:pt>
                <c:pt idx="840">
                  <c:v>0.6106828703705105</c:v>
                </c:pt>
                <c:pt idx="841">
                  <c:v>0.61141203704028158</c:v>
                </c:pt>
                <c:pt idx="842">
                  <c:v>0.612129629633273</c:v>
                </c:pt>
                <c:pt idx="843">
                  <c:v>0.61285879629576812</c:v>
                </c:pt>
                <c:pt idx="844">
                  <c:v>0.61358796296553919</c:v>
                </c:pt>
                <c:pt idx="845">
                  <c:v>0.61431712963531027</c:v>
                </c:pt>
                <c:pt idx="846">
                  <c:v>0.61503472222830169</c:v>
                </c:pt>
                <c:pt idx="847">
                  <c:v>0.61576388889079681</c:v>
                </c:pt>
                <c:pt idx="848">
                  <c:v>0.61649305556056788</c:v>
                </c:pt>
                <c:pt idx="849">
                  <c:v>0.6172106481535593</c:v>
                </c:pt>
                <c:pt idx="850">
                  <c:v>0.61793981481605442</c:v>
                </c:pt>
                <c:pt idx="851">
                  <c:v>0.6186689814858255</c:v>
                </c:pt>
                <c:pt idx="852">
                  <c:v>0.61940972222510027</c:v>
                </c:pt>
                <c:pt idx="853">
                  <c:v>0.62012731481809169</c:v>
                </c:pt>
                <c:pt idx="854">
                  <c:v>0.62085648148058681</c:v>
                </c:pt>
                <c:pt idx="855">
                  <c:v>0.62158564815035788</c:v>
                </c:pt>
                <c:pt idx="856">
                  <c:v>0.62230324074334931</c:v>
                </c:pt>
                <c:pt idx="857">
                  <c:v>0.62303240741312038</c:v>
                </c:pt>
                <c:pt idx="858">
                  <c:v>0.6237615740756155</c:v>
                </c:pt>
                <c:pt idx="859">
                  <c:v>0.62447916666860692</c:v>
                </c:pt>
                <c:pt idx="860">
                  <c:v>0.625208333338378</c:v>
                </c:pt>
                <c:pt idx="861">
                  <c:v>0.62593750000087311</c:v>
                </c:pt>
                <c:pt idx="862">
                  <c:v>0.62665509259386454</c:v>
                </c:pt>
                <c:pt idx="863">
                  <c:v>0.62743055555620231</c:v>
                </c:pt>
                <c:pt idx="864">
                  <c:v>0.62815972222597338</c:v>
                </c:pt>
                <c:pt idx="865">
                  <c:v>0.6288888888884685</c:v>
                </c:pt>
                <c:pt idx="866">
                  <c:v>0.62960648148145992</c:v>
                </c:pt>
                <c:pt idx="867">
                  <c:v>0.630335648151231</c:v>
                </c:pt>
                <c:pt idx="868">
                  <c:v>0.63106481482100207</c:v>
                </c:pt>
                <c:pt idx="869">
                  <c:v>0.63184027778333984</c:v>
                </c:pt>
                <c:pt idx="870">
                  <c:v>0.63255787037633127</c:v>
                </c:pt>
                <c:pt idx="871">
                  <c:v>0.63328703703882638</c:v>
                </c:pt>
                <c:pt idx="872">
                  <c:v>0.63401620370859746</c:v>
                </c:pt>
                <c:pt idx="873">
                  <c:v>0.63473379630158888</c:v>
                </c:pt>
                <c:pt idx="874">
                  <c:v>0.635462962964084</c:v>
                </c:pt>
                <c:pt idx="875">
                  <c:v>0.63619212963385507</c:v>
                </c:pt>
                <c:pt idx="876">
                  <c:v>0.6369097222268465</c:v>
                </c:pt>
                <c:pt idx="877">
                  <c:v>0.63763888888934162</c:v>
                </c:pt>
                <c:pt idx="878">
                  <c:v>0.63836805555911269</c:v>
                </c:pt>
                <c:pt idx="879">
                  <c:v>0.63908564815210411</c:v>
                </c:pt>
                <c:pt idx="880">
                  <c:v>0.63981481481459923</c:v>
                </c:pt>
                <c:pt idx="881">
                  <c:v>0.64054398148437031</c:v>
                </c:pt>
                <c:pt idx="882">
                  <c:v>0.64126157407736173</c:v>
                </c:pt>
                <c:pt idx="883">
                  <c:v>0.64199074073985685</c:v>
                </c:pt>
                <c:pt idx="884">
                  <c:v>0.64271990740962792</c:v>
                </c:pt>
                <c:pt idx="885">
                  <c:v>0.643449074079399</c:v>
                </c:pt>
                <c:pt idx="886">
                  <c:v>0.64416666667239042</c:v>
                </c:pt>
                <c:pt idx="887">
                  <c:v>0.64489583333488554</c:v>
                </c:pt>
                <c:pt idx="888">
                  <c:v>0.64562500000465661</c:v>
                </c:pt>
                <c:pt idx="889">
                  <c:v>0.64634259259764804</c:v>
                </c:pt>
                <c:pt idx="890">
                  <c:v>0.64707175926014315</c:v>
                </c:pt>
                <c:pt idx="891">
                  <c:v>0.64780092592991423</c:v>
                </c:pt>
                <c:pt idx="892">
                  <c:v>0.64851851852290565</c:v>
                </c:pt>
                <c:pt idx="893">
                  <c:v>0.64924768518540077</c:v>
                </c:pt>
                <c:pt idx="894">
                  <c:v>0.64997685185517184</c:v>
                </c:pt>
                <c:pt idx="895">
                  <c:v>0.65075231481750961</c:v>
                </c:pt>
                <c:pt idx="896">
                  <c:v>0.65146990741050104</c:v>
                </c:pt>
                <c:pt idx="897">
                  <c:v>0.65219907408027211</c:v>
                </c:pt>
                <c:pt idx="898">
                  <c:v>0.65292824074276723</c:v>
                </c:pt>
                <c:pt idx="899">
                  <c:v>0.65364583333575865</c:v>
                </c:pt>
                <c:pt idx="900">
                  <c:v>0.65437500000552973</c:v>
                </c:pt>
                <c:pt idx="901">
                  <c:v>0.65510416666802485</c:v>
                </c:pt>
                <c:pt idx="902">
                  <c:v>0.65582175926101627</c:v>
                </c:pt>
                <c:pt idx="903">
                  <c:v>0.65655092593078734</c:v>
                </c:pt>
                <c:pt idx="904">
                  <c:v>0.65728009259328246</c:v>
                </c:pt>
                <c:pt idx="905">
                  <c:v>0.65799768518627388</c:v>
                </c:pt>
                <c:pt idx="906">
                  <c:v>0.65878472222539131</c:v>
                </c:pt>
                <c:pt idx="907">
                  <c:v>0.65950231481838273</c:v>
                </c:pt>
                <c:pt idx="908">
                  <c:v>0.66023148148087785</c:v>
                </c:pt>
                <c:pt idx="909">
                  <c:v>0.66096064815064892</c:v>
                </c:pt>
                <c:pt idx="910">
                  <c:v>0.66167824074364034</c:v>
                </c:pt>
                <c:pt idx="911">
                  <c:v>0.66240740741341142</c:v>
                </c:pt>
                <c:pt idx="912">
                  <c:v>0.66318287037574919</c:v>
                </c:pt>
                <c:pt idx="913">
                  <c:v>0.66391203703824431</c:v>
                </c:pt>
                <c:pt idx="914">
                  <c:v>0.66462962963123573</c:v>
                </c:pt>
                <c:pt idx="915">
                  <c:v>0.66535879630100681</c:v>
                </c:pt>
                <c:pt idx="916">
                  <c:v>0.66608796296350192</c:v>
                </c:pt>
                <c:pt idx="917">
                  <c:v>0.66680555555649335</c:v>
                </c:pt>
                <c:pt idx="918">
                  <c:v>0.66758101851883112</c:v>
                </c:pt>
                <c:pt idx="919">
                  <c:v>0.66831018518860219</c:v>
                </c:pt>
                <c:pt idx="920">
                  <c:v>0.66903935185109731</c:v>
                </c:pt>
                <c:pt idx="921">
                  <c:v>0.66976851852086838</c:v>
                </c:pt>
                <c:pt idx="922">
                  <c:v>0.67048611111385981</c:v>
                </c:pt>
                <c:pt idx="923">
                  <c:v>0.67121527778363088</c:v>
                </c:pt>
                <c:pt idx="924">
                  <c:v>0.671944444446126</c:v>
                </c:pt>
                <c:pt idx="925">
                  <c:v>0.67266203703911742</c:v>
                </c:pt>
                <c:pt idx="926">
                  <c:v>0.6733912037088885</c:v>
                </c:pt>
                <c:pt idx="927">
                  <c:v>0.67412037037138361</c:v>
                </c:pt>
                <c:pt idx="928">
                  <c:v>0.67483796296437504</c:v>
                </c:pt>
                <c:pt idx="929">
                  <c:v>0.67556712963414611</c:v>
                </c:pt>
                <c:pt idx="930">
                  <c:v>0.67628472222713754</c:v>
                </c:pt>
                <c:pt idx="931">
                  <c:v>0.67701388888963265</c:v>
                </c:pt>
                <c:pt idx="932">
                  <c:v>0.67774305555940373</c:v>
                </c:pt>
                <c:pt idx="933">
                  <c:v>0.67846064815239515</c:v>
                </c:pt>
                <c:pt idx="934">
                  <c:v>0.67918981481489027</c:v>
                </c:pt>
                <c:pt idx="935">
                  <c:v>0.67991898148466134</c:v>
                </c:pt>
                <c:pt idx="936">
                  <c:v>0.68063657407765277</c:v>
                </c:pt>
                <c:pt idx="937">
                  <c:v>0.68136574074014788</c:v>
                </c:pt>
                <c:pt idx="938">
                  <c:v>0.68209490740991896</c:v>
                </c:pt>
                <c:pt idx="939">
                  <c:v>0.68281250000291038</c:v>
                </c:pt>
                <c:pt idx="940">
                  <c:v>0.68354166667268146</c:v>
                </c:pt>
                <c:pt idx="941">
                  <c:v>0.68427083333517658</c:v>
                </c:pt>
                <c:pt idx="942">
                  <c:v>0.684988425928168</c:v>
                </c:pt>
                <c:pt idx="943">
                  <c:v>0.68571759259793907</c:v>
                </c:pt>
                <c:pt idx="944">
                  <c:v>0.68644675926043419</c:v>
                </c:pt>
                <c:pt idx="945">
                  <c:v>0.68716435185342561</c:v>
                </c:pt>
                <c:pt idx="946">
                  <c:v>0.68789351852319669</c:v>
                </c:pt>
                <c:pt idx="947">
                  <c:v>0.68862268518569181</c:v>
                </c:pt>
                <c:pt idx="948">
                  <c:v>0.68934027777868323</c:v>
                </c:pt>
                <c:pt idx="949">
                  <c:v>0.69012731481780065</c:v>
                </c:pt>
                <c:pt idx="950">
                  <c:v>0.69084490741079208</c:v>
                </c:pt>
                <c:pt idx="951">
                  <c:v>0.69157407407328719</c:v>
                </c:pt>
                <c:pt idx="952">
                  <c:v>0.69229166666627862</c:v>
                </c:pt>
                <c:pt idx="953">
                  <c:v>0.69302083333604969</c:v>
                </c:pt>
                <c:pt idx="954">
                  <c:v>0.69375000000582077</c:v>
                </c:pt>
                <c:pt idx="955">
                  <c:v>0.69446759259881219</c:v>
                </c:pt>
                <c:pt idx="956">
                  <c:v>0.69519675926130731</c:v>
                </c:pt>
                <c:pt idx="957">
                  <c:v>0.69592592593107838</c:v>
                </c:pt>
                <c:pt idx="958">
                  <c:v>0.6966435185240698</c:v>
                </c:pt>
                <c:pt idx="959">
                  <c:v>0.69737268518656492</c:v>
                </c:pt>
                <c:pt idx="960">
                  <c:v>0.698101851856336</c:v>
                </c:pt>
                <c:pt idx="961">
                  <c:v>0.69881944444932742</c:v>
                </c:pt>
                <c:pt idx="962">
                  <c:v>0.69954861111182254</c:v>
                </c:pt>
                <c:pt idx="963">
                  <c:v>0.70027777778159361</c:v>
                </c:pt>
                <c:pt idx="964">
                  <c:v>0.70099537037458504</c:v>
                </c:pt>
                <c:pt idx="965">
                  <c:v>0.70177083333692281</c:v>
                </c:pt>
                <c:pt idx="966">
                  <c:v>0.70249999999941792</c:v>
                </c:pt>
                <c:pt idx="967">
                  <c:v>0.703229166669189</c:v>
                </c:pt>
                <c:pt idx="968">
                  <c:v>0.70394675926218042</c:v>
                </c:pt>
                <c:pt idx="969">
                  <c:v>0.7046759259319515</c:v>
                </c:pt>
                <c:pt idx="970">
                  <c:v>0.70540509259444661</c:v>
                </c:pt>
                <c:pt idx="971">
                  <c:v>0.70612268518743804</c:v>
                </c:pt>
                <c:pt idx="972">
                  <c:v>0.70685185185720911</c:v>
                </c:pt>
                <c:pt idx="973">
                  <c:v>0.70758101851970423</c:v>
                </c:pt>
                <c:pt idx="974">
                  <c:v>0.70829861111269565</c:v>
                </c:pt>
                <c:pt idx="975">
                  <c:v>0.70902777778246673</c:v>
                </c:pt>
                <c:pt idx="976">
                  <c:v>0.7098032407448045</c:v>
                </c:pt>
                <c:pt idx="977">
                  <c:v>0.71053240740729962</c:v>
                </c:pt>
                <c:pt idx="978">
                  <c:v>0.71126157407707069</c:v>
                </c:pt>
                <c:pt idx="979">
                  <c:v>0.71197916667006211</c:v>
                </c:pt>
                <c:pt idx="980">
                  <c:v>0.71270833333255723</c:v>
                </c:pt>
                <c:pt idx="981">
                  <c:v>0.71343750000232831</c:v>
                </c:pt>
                <c:pt idx="982">
                  <c:v>0.71415509259531973</c:v>
                </c:pt>
                <c:pt idx="983">
                  <c:v>0.7148842592650908</c:v>
                </c:pt>
                <c:pt idx="984">
                  <c:v>0.71561342592758592</c:v>
                </c:pt>
                <c:pt idx="985">
                  <c:v>0.71633101852057735</c:v>
                </c:pt>
                <c:pt idx="986">
                  <c:v>0.71706018519034842</c:v>
                </c:pt>
                <c:pt idx="987">
                  <c:v>0.71783564815268619</c:v>
                </c:pt>
                <c:pt idx="988">
                  <c:v>0.71856481481518131</c:v>
                </c:pt>
                <c:pt idx="989">
                  <c:v>0.71929398148495238</c:v>
                </c:pt>
                <c:pt idx="990">
                  <c:v>0.72001157407794381</c:v>
                </c:pt>
                <c:pt idx="991">
                  <c:v>0.72074074074043892</c:v>
                </c:pt>
                <c:pt idx="992">
                  <c:v>0.72146990741021</c:v>
                </c:pt>
                <c:pt idx="993">
                  <c:v>0.72218750000320142</c:v>
                </c:pt>
                <c:pt idx="994">
                  <c:v>0.7229166666729725</c:v>
                </c:pt>
                <c:pt idx="995">
                  <c:v>0.72363425925868796</c:v>
                </c:pt>
                <c:pt idx="996">
                  <c:v>0.72436342592845904</c:v>
                </c:pt>
                <c:pt idx="997">
                  <c:v>0.72509259259823011</c:v>
                </c:pt>
                <c:pt idx="998">
                  <c:v>0.72586805556056788</c:v>
                </c:pt>
                <c:pt idx="999">
                  <c:v>0.7265856481535593</c:v>
                </c:pt>
                <c:pt idx="1000">
                  <c:v>0.72731481481605442</c:v>
                </c:pt>
                <c:pt idx="1001">
                  <c:v>0.7280439814858255</c:v>
                </c:pt>
                <c:pt idx="1002">
                  <c:v>0.72877314814832062</c:v>
                </c:pt>
                <c:pt idx="1003">
                  <c:v>0.72949074074131204</c:v>
                </c:pt>
                <c:pt idx="1004">
                  <c:v>0.73026620370364981</c:v>
                </c:pt>
                <c:pt idx="1005">
                  <c:v>0.73099537037342088</c:v>
                </c:pt>
                <c:pt idx="1006">
                  <c:v>0.73172453704319196</c:v>
                </c:pt>
                <c:pt idx="1007">
                  <c:v>0.73245370370568708</c:v>
                </c:pt>
                <c:pt idx="1008">
                  <c:v>0.7331712962986785</c:v>
                </c:pt>
                <c:pt idx="1009">
                  <c:v>0.73390046296844957</c:v>
                </c:pt>
                <c:pt idx="1010">
                  <c:v>0.73462962963094469</c:v>
                </c:pt>
                <c:pt idx="1011">
                  <c:v>0.73534722222393611</c:v>
                </c:pt>
                <c:pt idx="1012">
                  <c:v>0.73607638889370719</c:v>
                </c:pt>
                <c:pt idx="1013">
                  <c:v>0.73680555555620231</c:v>
                </c:pt>
                <c:pt idx="1014">
                  <c:v>0.73752314814919373</c:v>
                </c:pt>
                <c:pt idx="1015">
                  <c:v>0.73825231481896481</c:v>
                </c:pt>
                <c:pt idx="1016">
                  <c:v>0.73898148148145992</c:v>
                </c:pt>
                <c:pt idx="1017">
                  <c:v>0.73969907407445135</c:v>
                </c:pt>
                <c:pt idx="1018">
                  <c:v>0.74042824074422242</c:v>
                </c:pt>
                <c:pt idx="1019">
                  <c:v>0.74114583333721384</c:v>
                </c:pt>
                <c:pt idx="1020">
                  <c:v>0.74187499999970896</c:v>
                </c:pt>
                <c:pt idx="1021">
                  <c:v>0.74260416666948004</c:v>
                </c:pt>
                <c:pt idx="1022">
                  <c:v>0.74333333333925111</c:v>
                </c:pt>
                <c:pt idx="1023">
                  <c:v>0.74405092592496658</c:v>
                </c:pt>
                <c:pt idx="1024">
                  <c:v>0.74478009259473765</c:v>
                </c:pt>
                <c:pt idx="1025">
                  <c:v>0.74550925926450873</c:v>
                </c:pt>
                <c:pt idx="1026">
                  <c:v>0.74622685185750015</c:v>
                </c:pt>
                <c:pt idx="1027">
                  <c:v>0.74695601851999527</c:v>
                </c:pt>
                <c:pt idx="1028">
                  <c:v>0.74768518518976634</c:v>
                </c:pt>
                <c:pt idx="1029">
                  <c:v>0.74840277778275777</c:v>
                </c:pt>
                <c:pt idx="1030">
                  <c:v>0.74913194444525288</c:v>
                </c:pt>
                <c:pt idx="1031">
                  <c:v>0.74986111111502396</c:v>
                </c:pt>
                <c:pt idx="1032">
                  <c:v>0.75057870370801538</c:v>
                </c:pt>
                <c:pt idx="1033">
                  <c:v>0.7513078703705105</c:v>
                </c:pt>
                <c:pt idx="1034">
                  <c:v>0.75203703704028158</c:v>
                </c:pt>
                <c:pt idx="1035">
                  <c:v>0.752754629633273</c:v>
                </c:pt>
                <c:pt idx="1036">
                  <c:v>0.75348379629576812</c:v>
                </c:pt>
                <c:pt idx="1037">
                  <c:v>0.75421296296553919</c:v>
                </c:pt>
                <c:pt idx="1038">
                  <c:v>0.75493055555853061</c:v>
                </c:pt>
                <c:pt idx="1039">
                  <c:v>0.75565972222830169</c:v>
                </c:pt>
                <c:pt idx="1040">
                  <c:v>0.75638888889079681</c:v>
                </c:pt>
                <c:pt idx="1041">
                  <c:v>0.75710648148378823</c:v>
                </c:pt>
                <c:pt idx="1042">
                  <c:v>0.7578356481535593</c:v>
                </c:pt>
                <c:pt idx="1043">
                  <c:v>0.75855324074655073</c:v>
                </c:pt>
                <c:pt idx="1044">
                  <c:v>0.75928240740904585</c:v>
                </c:pt>
                <c:pt idx="1045">
                  <c:v>0.76001157407881692</c:v>
                </c:pt>
                <c:pt idx="1046">
                  <c:v>0.76074074074131204</c:v>
                </c:pt>
                <c:pt idx="1047">
                  <c:v>0.76145833333430346</c:v>
                </c:pt>
                <c:pt idx="1048">
                  <c:v>0.76218750000407454</c:v>
                </c:pt>
                <c:pt idx="1049">
                  <c:v>0.76291666666656965</c:v>
                </c:pt>
                <c:pt idx="1050">
                  <c:v>0.76363425925956108</c:v>
                </c:pt>
                <c:pt idx="1051">
                  <c:v>0.76436342592933215</c:v>
                </c:pt>
                <c:pt idx="1052">
                  <c:v>0.76509259259182727</c:v>
                </c:pt>
                <c:pt idx="1053">
                  <c:v>0.76581018518481869</c:v>
                </c:pt>
                <c:pt idx="1054">
                  <c:v>0.76653935185458977</c:v>
                </c:pt>
                <c:pt idx="1055">
                  <c:v>0.76726851852436084</c:v>
                </c:pt>
                <c:pt idx="1056">
                  <c:v>0.76798611111735227</c:v>
                </c:pt>
                <c:pt idx="1057">
                  <c:v>0.76871527777984738</c:v>
                </c:pt>
                <c:pt idx="1058">
                  <c:v>0.76944444444961846</c:v>
                </c:pt>
                <c:pt idx="1059">
                  <c:v>0.77016203704260988</c:v>
                </c:pt>
                <c:pt idx="1060">
                  <c:v>0.770891203705105</c:v>
                </c:pt>
                <c:pt idx="1061">
                  <c:v>0.77162037037487607</c:v>
                </c:pt>
                <c:pt idx="1062">
                  <c:v>0.7723379629678675</c:v>
                </c:pt>
                <c:pt idx="1063">
                  <c:v>0.77306712963036261</c:v>
                </c:pt>
                <c:pt idx="1064">
                  <c:v>0.77379629630013369</c:v>
                </c:pt>
                <c:pt idx="1065">
                  <c:v>0.77451388889312511</c:v>
                </c:pt>
                <c:pt idx="1066">
                  <c:v>0.77524305555562023</c:v>
                </c:pt>
                <c:pt idx="1067">
                  <c:v>0.77597222222539131</c:v>
                </c:pt>
                <c:pt idx="1068">
                  <c:v>0.77668981481838273</c:v>
                </c:pt>
                <c:pt idx="1069">
                  <c:v>0.77741898148087785</c:v>
                </c:pt>
                <c:pt idx="1070">
                  <c:v>0.77814814815064892</c:v>
                </c:pt>
                <c:pt idx="1071">
                  <c:v>0.77886574074364034</c:v>
                </c:pt>
                <c:pt idx="1072">
                  <c:v>0.77959490741341142</c:v>
                </c:pt>
                <c:pt idx="1073">
                  <c:v>0.78032407407590654</c:v>
                </c:pt>
                <c:pt idx="1074">
                  <c:v>0.78104166666889796</c:v>
                </c:pt>
                <c:pt idx="1075">
                  <c:v>0.78181712963123573</c:v>
                </c:pt>
                <c:pt idx="1076">
                  <c:v>0.78254629630100681</c:v>
                </c:pt>
                <c:pt idx="1077">
                  <c:v>0.78327546296350192</c:v>
                </c:pt>
                <c:pt idx="1078">
                  <c:v>0.78399305555649335</c:v>
                </c:pt>
                <c:pt idx="1079">
                  <c:v>0.78472222222626442</c:v>
                </c:pt>
                <c:pt idx="1080">
                  <c:v>0.78545138888875954</c:v>
                </c:pt>
                <c:pt idx="1081">
                  <c:v>0.78622685185109731</c:v>
                </c:pt>
                <c:pt idx="1082">
                  <c:v>0.78695601852086838</c:v>
                </c:pt>
                <c:pt idx="1083">
                  <c:v>0.78767361111385981</c:v>
                </c:pt>
                <c:pt idx="1084">
                  <c:v>0.78840277778363088</c:v>
                </c:pt>
                <c:pt idx="1085">
                  <c:v>0.789131944446126</c:v>
                </c:pt>
                <c:pt idx="1086">
                  <c:v>0.78984953703911742</c:v>
                </c:pt>
                <c:pt idx="1087">
                  <c:v>0.7905787037088885</c:v>
                </c:pt>
                <c:pt idx="1088">
                  <c:v>0.79130787037138361</c:v>
                </c:pt>
                <c:pt idx="1089">
                  <c:v>0.79202546296437504</c:v>
                </c:pt>
                <c:pt idx="1090">
                  <c:v>0.79275462963414611</c:v>
                </c:pt>
                <c:pt idx="1091">
                  <c:v>0.79348379629664123</c:v>
                </c:pt>
                <c:pt idx="1092">
                  <c:v>0.79420138888963265</c:v>
                </c:pt>
                <c:pt idx="1093">
                  <c:v>0.79493055555940373</c:v>
                </c:pt>
                <c:pt idx="1094">
                  <c:v>0.79564814815239515</c:v>
                </c:pt>
                <c:pt idx="1095">
                  <c:v>0.79637731481489027</c:v>
                </c:pt>
                <c:pt idx="1096">
                  <c:v>0.79710648148466134</c:v>
                </c:pt>
                <c:pt idx="1097">
                  <c:v>0.79783564815443242</c:v>
                </c:pt>
                <c:pt idx="1098">
                  <c:v>0.79855324074014788</c:v>
                </c:pt>
                <c:pt idx="1099">
                  <c:v>0.79928240740991896</c:v>
                </c:pt>
                <c:pt idx="1100">
                  <c:v>0.80001157407969004</c:v>
                </c:pt>
                <c:pt idx="1101">
                  <c:v>0.80072916667268146</c:v>
                </c:pt>
                <c:pt idx="1102">
                  <c:v>0.80145833333517658</c:v>
                </c:pt>
                <c:pt idx="1103">
                  <c:v>0.80218750000494765</c:v>
                </c:pt>
                <c:pt idx="1104">
                  <c:v>0.80290509259793907</c:v>
                </c:pt>
                <c:pt idx="1105">
                  <c:v>0.80363425926043419</c:v>
                </c:pt>
                <c:pt idx="1106">
                  <c:v>0.80436342593020527</c:v>
                </c:pt>
                <c:pt idx="1107">
                  <c:v>0.80508101852319669</c:v>
                </c:pt>
                <c:pt idx="1108">
                  <c:v>0.80581018518569181</c:v>
                </c:pt>
                <c:pt idx="1109">
                  <c:v>0.80653935185546288</c:v>
                </c:pt>
                <c:pt idx="1110">
                  <c:v>0.80725694444845431</c:v>
                </c:pt>
                <c:pt idx="1111">
                  <c:v>0.80798611111094942</c:v>
                </c:pt>
                <c:pt idx="1112">
                  <c:v>0.8087152777807205</c:v>
                </c:pt>
                <c:pt idx="1113">
                  <c:v>0.80943287037371192</c:v>
                </c:pt>
                <c:pt idx="1114">
                  <c:v>0.81016203703620704</c:v>
                </c:pt>
                <c:pt idx="1115">
                  <c:v>0.81089120370597811</c:v>
                </c:pt>
                <c:pt idx="1116">
                  <c:v>0.81160879629896954</c:v>
                </c:pt>
                <c:pt idx="1117">
                  <c:v>0.81233796296874061</c:v>
                </c:pt>
                <c:pt idx="1118">
                  <c:v>0.81306712963123573</c:v>
                </c:pt>
                <c:pt idx="1119">
                  <c:v>0.81378472222422715</c:v>
                </c:pt>
                <c:pt idx="1120">
                  <c:v>0.81451388889399823</c:v>
                </c:pt>
                <c:pt idx="1121">
                  <c:v>0.81524305555649335</c:v>
                </c:pt>
                <c:pt idx="1122">
                  <c:v>0.81596064814948477</c:v>
                </c:pt>
                <c:pt idx="1123">
                  <c:v>0.81668981481925584</c:v>
                </c:pt>
                <c:pt idx="1124">
                  <c:v>0.81741898148175096</c:v>
                </c:pt>
                <c:pt idx="1125">
                  <c:v>0.81813657407474238</c:v>
                </c:pt>
                <c:pt idx="1126">
                  <c:v>0.81886574074451346</c:v>
                </c:pt>
                <c:pt idx="1127">
                  <c:v>0.81959490740700858</c:v>
                </c:pt>
                <c:pt idx="1128">
                  <c:v>0.8203125</c:v>
                </c:pt>
                <c:pt idx="1129">
                  <c:v>0.82104166666977108</c:v>
                </c:pt>
                <c:pt idx="1130">
                  <c:v>0.82177083333954215</c:v>
                </c:pt>
                <c:pt idx="1131">
                  <c:v>0.82248842592525762</c:v>
                </c:pt>
                <c:pt idx="1132">
                  <c:v>0.82326388889487134</c:v>
                </c:pt>
                <c:pt idx="1133">
                  <c:v>0.82399305555736646</c:v>
                </c:pt>
                <c:pt idx="1134">
                  <c:v>0.82472222222713754</c:v>
                </c:pt>
                <c:pt idx="1135">
                  <c:v>0.82543981482012896</c:v>
                </c:pt>
                <c:pt idx="1136">
                  <c:v>0.82616898148262408</c:v>
                </c:pt>
                <c:pt idx="1137">
                  <c:v>0.82689814815239515</c:v>
                </c:pt>
                <c:pt idx="1138">
                  <c:v>0.82761574074538657</c:v>
                </c:pt>
                <c:pt idx="1139">
                  <c:v>0.82834490740788169</c:v>
                </c:pt>
                <c:pt idx="1140">
                  <c:v>0.82907407407765277</c:v>
                </c:pt>
                <c:pt idx="1141">
                  <c:v>0.82979166667064419</c:v>
                </c:pt>
                <c:pt idx="1142">
                  <c:v>0.83052083333313931</c:v>
                </c:pt>
                <c:pt idx="1143">
                  <c:v>0.83125000000291038</c:v>
                </c:pt>
                <c:pt idx="1144">
                  <c:v>0.83196759259590181</c:v>
                </c:pt>
                <c:pt idx="1145">
                  <c:v>0.83269675925839692</c:v>
                </c:pt>
                <c:pt idx="1146">
                  <c:v>0.833425925928168</c:v>
                </c:pt>
                <c:pt idx="1147">
                  <c:v>0.83414351852115942</c:v>
                </c:pt>
                <c:pt idx="1148">
                  <c:v>0.83493055556027684</c:v>
                </c:pt>
                <c:pt idx="1149">
                  <c:v>0.83564814815326827</c:v>
                </c:pt>
                <c:pt idx="1150">
                  <c:v>0.83637731481576338</c:v>
                </c:pt>
                <c:pt idx="1151">
                  <c:v>0.83710648148553446</c:v>
                </c:pt>
                <c:pt idx="1152">
                  <c:v>0.83782407407852588</c:v>
                </c:pt>
                <c:pt idx="1153">
                  <c:v>0.838553240741021</c:v>
                </c:pt>
                <c:pt idx="1154">
                  <c:v>0.83928240741079208</c:v>
                </c:pt>
                <c:pt idx="1155">
                  <c:v>0.8400000000037835</c:v>
                </c:pt>
                <c:pt idx="1156">
                  <c:v>0.84072916666627862</c:v>
                </c:pt>
                <c:pt idx="1157">
                  <c:v>0.84145833333604969</c:v>
                </c:pt>
                <c:pt idx="1158">
                  <c:v>0.84217592592904111</c:v>
                </c:pt>
                <c:pt idx="1159">
                  <c:v>0.84290509259881219</c:v>
                </c:pt>
                <c:pt idx="1160">
                  <c:v>0.84363425926130731</c:v>
                </c:pt>
                <c:pt idx="1161">
                  <c:v>0.84435185185429873</c:v>
                </c:pt>
                <c:pt idx="1162">
                  <c:v>0.8450810185240698</c:v>
                </c:pt>
                <c:pt idx="1163">
                  <c:v>0.84581018518656492</c:v>
                </c:pt>
                <c:pt idx="1164">
                  <c:v>0.84652777777955635</c:v>
                </c:pt>
                <c:pt idx="1165">
                  <c:v>0.84725694444932742</c:v>
                </c:pt>
                <c:pt idx="1166">
                  <c:v>0.84798611111182254</c:v>
                </c:pt>
                <c:pt idx="1167">
                  <c:v>0.84870370370481396</c:v>
                </c:pt>
                <c:pt idx="1168">
                  <c:v>0.84943287037458504</c:v>
                </c:pt>
                <c:pt idx="1169">
                  <c:v>0.85016203703708015</c:v>
                </c:pt>
                <c:pt idx="1170">
                  <c:v>0.85087962963007158</c:v>
                </c:pt>
                <c:pt idx="1171">
                  <c:v>0.85160879629984265</c:v>
                </c:pt>
                <c:pt idx="1172">
                  <c:v>0.85233796296233777</c:v>
                </c:pt>
                <c:pt idx="1173">
                  <c:v>0.85305555555532919</c:v>
                </c:pt>
                <c:pt idx="1174">
                  <c:v>0.85378472222510027</c:v>
                </c:pt>
                <c:pt idx="1175">
                  <c:v>0.85451388889487134</c:v>
                </c:pt>
                <c:pt idx="1176">
                  <c:v>0.85523148148058681</c:v>
                </c:pt>
                <c:pt idx="1177">
                  <c:v>0.85596064815035788</c:v>
                </c:pt>
                <c:pt idx="1178">
                  <c:v>0.85668981482012896</c:v>
                </c:pt>
                <c:pt idx="1179">
                  <c:v>0.85740740741312038</c:v>
                </c:pt>
                <c:pt idx="1180">
                  <c:v>0.8581365740756155</c:v>
                </c:pt>
                <c:pt idx="1181">
                  <c:v>0.85886574074538657</c:v>
                </c:pt>
                <c:pt idx="1182">
                  <c:v>0.859583333338378</c:v>
                </c:pt>
                <c:pt idx="1183">
                  <c:v>0.86031250000087311</c:v>
                </c:pt>
                <c:pt idx="1184">
                  <c:v>0.86104166667064419</c:v>
                </c:pt>
                <c:pt idx="1185">
                  <c:v>0.86177083333313931</c:v>
                </c:pt>
                <c:pt idx="1186">
                  <c:v>0.86248842592613073</c:v>
                </c:pt>
                <c:pt idx="1187">
                  <c:v>0.86321759259590181</c:v>
                </c:pt>
                <c:pt idx="1188">
                  <c:v>0.86394675925839692</c:v>
                </c:pt>
                <c:pt idx="1189">
                  <c:v>0.86472222222801065</c:v>
                </c:pt>
                <c:pt idx="1190">
                  <c:v>0.86543981482100207</c:v>
                </c:pt>
                <c:pt idx="1191">
                  <c:v>0.86616898148349719</c:v>
                </c:pt>
                <c:pt idx="1192">
                  <c:v>0.86689814815326827</c:v>
                </c:pt>
                <c:pt idx="1193">
                  <c:v>0.86761574074625969</c:v>
                </c:pt>
                <c:pt idx="1194">
                  <c:v>0.86834490740875481</c:v>
                </c:pt>
                <c:pt idx="1195">
                  <c:v>0.86907407407852588</c:v>
                </c:pt>
                <c:pt idx="1196">
                  <c:v>0.86979166667151731</c:v>
                </c:pt>
                <c:pt idx="1197">
                  <c:v>0.87052083333401242</c:v>
                </c:pt>
                <c:pt idx="1198">
                  <c:v>0.8712500000037835</c:v>
                </c:pt>
                <c:pt idx="1199">
                  <c:v>0.87196759259677492</c:v>
                </c:pt>
                <c:pt idx="1200">
                  <c:v>0.87269675925927004</c:v>
                </c:pt>
                <c:pt idx="1201">
                  <c:v>0.87342592592904111</c:v>
                </c:pt>
                <c:pt idx="1202">
                  <c:v>0.87414351852203254</c:v>
                </c:pt>
                <c:pt idx="1203">
                  <c:v>0.87487268518452765</c:v>
                </c:pt>
                <c:pt idx="1204">
                  <c:v>0.87560185185429873</c:v>
                </c:pt>
                <c:pt idx="1205">
                  <c:v>0.87631944444729015</c:v>
                </c:pt>
                <c:pt idx="1206">
                  <c:v>0.87704861111706123</c:v>
                </c:pt>
                <c:pt idx="1207">
                  <c:v>0.87777777777955635</c:v>
                </c:pt>
                <c:pt idx="1208">
                  <c:v>0.87849537037254777</c:v>
                </c:pt>
                <c:pt idx="1209">
                  <c:v>0.87922453704231884</c:v>
                </c:pt>
                <c:pt idx="1210">
                  <c:v>0.87995370370481396</c:v>
                </c:pt>
                <c:pt idx="1211">
                  <c:v>0.88067129629780538</c:v>
                </c:pt>
                <c:pt idx="1212">
                  <c:v>0.88140046296757646</c:v>
                </c:pt>
                <c:pt idx="1213">
                  <c:v>0.88212962963007158</c:v>
                </c:pt>
                <c:pt idx="1214">
                  <c:v>0.882847222223063</c:v>
                </c:pt>
                <c:pt idx="1215">
                  <c:v>0.88357638889283407</c:v>
                </c:pt>
                <c:pt idx="1216">
                  <c:v>0.88430555555532919</c:v>
                </c:pt>
                <c:pt idx="1217">
                  <c:v>0.88502314814832062</c:v>
                </c:pt>
                <c:pt idx="1218">
                  <c:v>0.88575231481809169</c:v>
                </c:pt>
                <c:pt idx="1219">
                  <c:v>0.88648148148058681</c:v>
                </c:pt>
                <c:pt idx="1220">
                  <c:v>0.88719907407357823</c:v>
                </c:pt>
                <c:pt idx="1221">
                  <c:v>0.88792824074334931</c:v>
                </c:pt>
                <c:pt idx="1222">
                  <c:v>0.88865740741312038</c:v>
                </c:pt>
                <c:pt idx="1223">
                  <c:v>0.8893750000061118</c:v>
                </c:pt>
                <c:pt idx="1224">
                  <c:v>0.89010416666860692</c:v>
                </c:pt>
                <c:pt idx="1225">
                  <c:v>0.890833333338378</c:v>
                </c:pt>
                <c:pt idx="1226">
                  <c:v>0.89155092593136942</c:v>
                </c:pt>
                <c:pt idx="1227">
                  <c:v>0.89228009259386454</c:v>
                </c:pt>
                <c:pt idx="1228">
                  <c:v>0.89300925926363561</c:v>
                </c:pt>
                <c:pt idx="1229">
                  <c:v>0.89372685185662704</c:v>
                </c:pt>
                <c:pt idx="1230">
                  <c:v>0.89445601851912215</c:v>
                </c:pt>
                <c:pt idx="1231">
                  <c:v>0.89518518518889323</c:v>
                </c:pt>
                <c:pt idx="1232">
                  <c:v>0.89590277778188465</c:v>
                </c:pt>
                <c:pt idx="1233">
                  <c:v>0.89663194444437977</c:v>
                </c:pt>
                <c:pt idx="1234">
                  <c:v>0.89736111111415084</c:v>
                </c:pt>
                <c:pt idx="1235">
                  <c:v>0.89807870370714227</c:v>
                </c:pt>
                <c:pt idx="1236">
                  <c:v>0.89880787036963739</c:v>
                </c:pt>
                <c:pt idx="1237">
                  <c:v>0.89953703703940846</c:v>
                </c:pt>
                <c:pt idx="1238">
                  <c:v>0.90025462963239988</c:v>
                </c:pt>
                <c:pt idx="1239">
                  <c:v>0.90098379630217096</c:v>
                </c:pt>
                <c:pt idx="1240">
                  <c:v>0.90175925926450873</c:v>
                </c:pt>
                <c:pt idx="1241">
                  <c:v>0.90248842592700385</c:v>
                </c:pt>
                <c:pt idx="1242">
                  <c:v>0.90321759259677492</c:v>
                </c:pt>
                <c:pt idx="1243">
                  <c:v>0.90393518518976634</c:v>
                </c:pt>
                <c:pt idx="1244">
                  <c:v>0.90466435185226146</c:v>
                </c:pt>
                <c:pt idx="1245">
                  <c:v>0.90539351852203254</c:v>
                </c:pt>
                <c:pt idx="1246">
                  <c:v>0.90611111111502396</c:v>
                </c:pt>
                <c:pt idx="1247">
                  <c:v>0.90684027777751908</c:v>
                </c:pt>
                <c:pt idx="1248">
                  <c:v>0.90756944444729015</c:v>
                </c:pt>
                <c:pt idx="1249">
                  <c:v>0.90828703704028158</c:v>
                </c:pt>
                <c:pt idx="1250">
                  <c:v>0.90901620370277669</c:v>
                </c:pt>
                <c:pt idx="1251">
                  <c:v>0.90974537037254777</c:v>
                </c:pt>
                <c:pt idx="1252">
                  <c:v>0.91046296296553919</c:v>
                </c:pt>
                <c:pt idx="1253">
                  <c:v>0.91119212963531027</c:v>
                </c:pt>
                <c:pt idx="1254">
                  <c:v>0.91192129629780538</c:v>
                </c:pt>
                <c:pt idx="1255">
                  <c:v>0.91263888889079681</c:v>
                </c:pt>
                <c:pt idx="1256">
                  <c:v>0.91336805556056788</c:v>
                </c:pt>
                <c:pt idx="1257">
                  <c:v>0.914097222223063</c:v>
                </c:pt>
                <c:pt idx="1258">
                  <c:v>0.91481481481605442</c:v>
                </c:pt>
                <c:pt idx="1259">
                  <c:v>0.9155439814858255</c:v>
                </c:pt>
                <c:pt idx="1260">
                  <c:v>0.91627314814832062</c:v>
                </c:pt>
                <c:pt idx="1261">
                  <c:v>0.91699074074131204</c:v>
                </c:pt>
                <c:pt idx="1262">
                  <c:v>0.91771990741108311</c:v>
                </c:pt>
                <c:pt idx="1263">
                  <c:v>0.91844907407357823</c:v>
                </c:pt>
                <c:pt idx="1264">
                  <c:v>0.91916666666656965</c:v>
                </c:pt>
                <c:pt idx="1265">
                  <c:v>0.91989583333634073</c:v>
                </c:pt>
                <c:pt idx="1266">
                  <c:v>0.9206250000061118</c:v>
                </c:pt>
                <c:pt idx="1267">
                  <c:v>0.92134259259182727</c:v>
                </c:pt>
                <c:pt idx="1268">
                  <c:v>0.92207175926159834</c:v>
                </c:pt>
                <c:pt idx="1269">
                  <c:v>0.92280092593136942</c:v>
                </c:pt>
                <c:pt idx="1270">
                  <c:v>0.92351851852436084</c:v>
                </c:pt>
                <c:pt idx="1271">
                  <c:v>0.92429398148669861</c:v>
                </c:pt>
                <c:pt idx="1272">
                  <c:v>0.92502314814919373</c:v>
                </c:pt>
                <c:pt idx="1273">
                  <c:v>0.92575231481896481</c:v>
                </c:pt>
                <c:pt idx="1274">
                  <c:v>0.92646990741195623</c:v>
                </c:pt>
                <c:pt idx="1275">
                  <c:v>0.92719907407445135</c:v>
                </c:pt>
                <c:pt idx="1276">
                  <c:v>0.92792824074422242</c:v>
                </c:pt>
                <c:pt idx="1277">
                  <c:v>0.92864583333721384</c:v>
                </c:pt>
                <c:pt idx="1278">
                  <c:v>0.92937499999970896</c:v>
                </c:pt>
                <c:pt idx="1279">
                  <c:v>0.93010416666948004</c:v>
                </c:pt>
                <c:pt idx="1280">
                  <c:v>0.93083333333925111</c:v>
                </c:pt>
                <c:pt idx="1281">
                  <c:v>0.93155092592496658</c:v>
                </c:pt>
                <c:pt idx="1282">
                  <c:v>0.93228009259473765</c:v>
                </c:pt>
                <c:pt idx="1283">
                  <c:v>0.93299768518772908</c:v>
                </c:pt>
                <c:pt idx="1284">
                  <c:v>0.93372685185750015</c:v>
                </c:pt>
                <c:pt idx="1285">
                  <c:v>0.93445601851999527</c:v>
                </c:pt>
                <c:pt idx="1286">
                  <c:v>0.93517361111298669</c:v>
                </c:pt>
                <c:pt idx="1287">
                  <c:v>0.93590277778275777</c:v>
                </c:pt>
                <c:pt idx="1288">
                  <c:v>0.93663194444525288</c:v>
                </c:pt>
                <c:pt idx="1289">
                  <c:v>0.93734953703824431</c:v>
                </c:pt>
                <c:pt idx="1290">
                  <c:v>0.93807870370801538</c:v>
                </c:pt>
                <c:pt idx="1291">
                  <c:v>0.9388078703705105</c:v>
                </c:pt>
                <c:pt idx="1292">
                  <c:v>0.93952546296350192</c:v>
                </c:pt>
                <c:pt idx="1293">
                  <c:v>0.940254629633273</c:v>
                </c:pt>
                <c:pt idx="1294">
                  <c:v>0.94098379629576812</c:v>
                </c:pt>
                <c:pt idx="1295">
                  <c:v>0.94171296296553919</c:v>
                </c:pt>
                <c:pt idx="1296">
                  <c:v>0.94243055555853061</c:v>
                </c:pt>
                <c:pt idx="1297">
                  <c:v>0.94320601852086838</c:v>
                </c:pt>
                <c:pt idx="1298">
                  <c:v>0.94393518519063946</c:v>
                </c:pt>
                <c:pt idx="1299">
                  <c:v>0.94466435185313458</c:v>
                </c:pt>
                <c:pt idx="1300">
                  <c:v>0.945381944446126</c:v>
                </c:pt>
                <c:pt idx="1301">
                  <c:v>0.94611111111589707</c:v>
                </c:pt>
                <c:pt idx="1302">
                  <c:v>0.94684027777839219</c:v>
                </c:pt>
                <c:pt idx="1303">
                  <c:v>0.94755787037138361</c:v>
                </c:pt>
                <c:pt idx="1304">
                  <c:v>0.94828703704115469</c:v>
                </c:pt>
                <c:pt idx="1305">
                  <c:v>0.94901620370364981</c:v>
                </c:pt>
                <c:pt idx="1306">
                  <c:v>0.94973379629664123</c:v>
                </c:pt>
                <c:pt idx="1307">
                  <c:v>0.95046296296641231</c:v>
                </c:pt>
                <c:pt idx="1308">
                  <c:v>0.95119212962890742</c:v>
                </c:pt>
                <c:pt idx="1309">
                  <c:v>0.95190972222189885</c:v>
                </c:pt>
                <c:pt idx="1310">
                  <c:v>0.95263888889166992</c:v>
                </c:pt>
                <c:pt idx="1311">
                  <c:v>0.953368055561441</c:v>
                </c:pt>
                <c:pt idx="1312">
                  <c:v>0.95409722222393611</c:v>
                </c:pt>
                <c:pt idx="1313">
                  <c:v>0.95487268518627388</c:v>
                </c:pt>
                <c:pt idx="1314">
                  <c:v>0.95559027777926531</c:v>
                </c:pt>
                <c:pt idx="1315">
                  <c:v>0.95631944444903638</c:v>
                </c:pt>
                <c:pt idx="1316">
                  <c:v>0.9570486111115315</c:v>
                </c:pt>
                <c:pt idx="1317">
                  <c:v>0.95776620370452292</c:v>
                </c:pt>
                <c:pt idx="1318">
                  <c:v>0.958495370374294</c:v>
                </c:pt>
                <c:pt idx="1319">
                  <c:v>0.95922453703678912</c:v>
                </c:pt>
                <c:pt idx="1320">
                  <c:v>0.95994212962978054</c:v>
                </c:pt>
                <c:pt idx="1321">
                  <c:v>0.96067129629955161</c:v>
                </c:pt>
                <c:pt idx="1322">
                  <c:v>0.96140046296204673</c:v>
                </c:pt>
                <c:pt idx="1323">
                  <c:v>0.96211805555503815</c:v>
                </c:pt>
                <c:pt idx="1324">
                  <c:v>0.96284722222480923</c:v>
                </c:pt>
                <c:pt idx="1325">
                  <c:v>0.9635763888945803</c:v>
                </c:pt>
                <c:pt idx="1326">
                  <c:v>0.96429398148757173</c:v>
                </c:pt>
                <c:pt idx="1327">
                  <c:v>0.96502314815006685</c:v>
                </c:pt>
                <c:pt idx="1328">
                  <c:v>0.96575231481983792</c:v>
                </c:pt>
                <c:pt idx="1329">
                  <c:v>0.96646990741282934</c:v>
                </c:pt>
                <c:pt idx="1330">
                  <c:v>0.96719907407532446</c:v>
                </c:pt>
                <c:pt idx="1331">
                  <c:v>0.96792824074509554</c:v>
                </c:pt>
                <c:pt idx="1332">
                  <c:v>0.96864583333808696</c:v>
                </c:pt>
                <c:pt idx="1333">
                  <c:v>0.96937500000058208</c:v>
                </c:pt>
                <c:pt idx="1334">
                  <c:v>0.97010416667035315</c:v>
                </c:pt>
                <c:pt idx="1335">
                  <c:v>0.97082175926334457</c:v>
                </c:pt>
                <c:pt idx="1336">
                  <c:v>0.97155092592583969</c:v>
                </c:pt>
                <c:pt idx="1337">
                  <c:v>0.97228009259561077</c:v>
                </c:pt>
                <c:pt idx="1338">
                  <c:v>0.97299768518860219</c:v>
                </c:pt>
                <c:pt idx="1339">
                  <c:v>0.97372685185109731</c:v>
                </c:pt>
                <c:pt idx="1340">
                  <c:v>0.97445601852086838</c:v>
                </c:pt>
                <c:pt idx="1341">
                  <c:v>0.97517361111385981</c:v>
                </c:pt>
                <c:pt idx="1342">
                  <c:v>0.97590277778363088</c:v>
                </c:pt>
                <c:pt idx="1343">
                  <c:v>0.976631944446126</c:v>
                </c:pt>
                <c:pt idx="1344">
                  <c:v>0.97734953703911742</c:v>
                </c:pt>
                <c:pt idx="1345">
                  <c:v>0.9780787037088885</c:v>
                </c:pt>
                <c:pt idx="1346">
                  <c:v>0.97880787037138361</c:v>
                </c:pt>
                <c:pt idx="1347">
                  <c:v>0.97952546296437504</c:v>
                </c:pt>
                <c:pt idx="1348">
                  <c:v>0.98025462963414611</c:v>
                </c:pt>
                <c:pt idx="1349">
                  <c:v>0.98098379629664123</c:v>
                </c:pt>
                <c:pt idx="1350">
                  <c:v>0.98170138888963265</c:v>
                </c:pt>
                <c:pt idx="1351">
                  <c:v>0.98243055555940373</c:v>
                </c:pt>
                <c:pt idx="1352">
                  <c:v>0.98315972222189885</c:v>
                </c:pt>
                <c:pt idx="1353">
                  <c:v>0.98387731481489027</c:v>
                </c:pt>
                <c:pt idx="1354">
                  <c:v>0.98460648148466134</c:v>
                </c:pt>
                <c:pt idx="1355">
                  <c:v>0.98533564815443242</c:v>
                </c:pt>
                <c:pt idx="1356">
                  <c:v>0.98606481481692754</c:v>
                </c:pt>
                <c:pt idx="1357">
                  <c:v>0.98678240740991896</c:v>
                </c:pt>
                <c:pt idx="1358">
                  <c:v>0.98751157407969004</c:v>
                </c:pt>
                <c:pt idx="1359">
                  <c:v>0.98828703704202781</c:v>
                </c:pt>
                <c:pt idx="1360">
                  <c:v>0.98901620370452292</c:v>
                </c:pt>
                <c:pt idx="1361">
                  <c:v>0.98973379629751435</c:v>
                </c:pt>
                <c:pt idx="1362">
                  <c:v>0.99046296296728542</c:v>
                </c:pt>
                <c:pt idx="1363">
                  <c:v>0.99119212962978054</c:v>
                </c:pt>
                <c:pt idx="1364">
                  <c:v>0.99190972222277196</c:v>
                </c:pt>
                <c:pt idx="1365">
                  <c:v>0.99263888889254304</c:v>
                </c:pt>
                <c:pt idx="1366">
                  <c:v>0.99336805555503815</c:v>
                </c:pt>
                <c:pt idx="1367">
                  <c:v>0.99408564814802958</c:v>
                </c:pt>
                <c:pt idx="1368">
                  <c:v>0.99481481481780065</c:v>
                </c:pt>
                <c:pt idx="1369">
                  <c:v>0.99554398148757173</c:v>
                </c:pt>
                <c:pt idx="1370">
                  <c:v>0.99626157407328719</c:v>
                </c:pt>
                <c:pt idx="1371">
                  <c:v>0.99699074074305827</c:v>
                </c:pt>
                <c:pt idx="1372">
                  <c:v>0.99771990741282934</c:v>
                </c:pt>
                <c:pt idx="1373">
                  <c:v>0.99843750000582077</c:v>
                </c:pt>
                <c:pt idx="1374">
                  <c:v>0.99916666666831588</c:v>
                </c:pt>
                <c:pt idx="1375">
                  <c:v>0.99989583333808696</c:v>
                </c:pt>
                <c:pt idx="1376">
                  <c:v>1.0006134259310784</c:v>
                </c:pt>
                <c:pt idx="1377">
                  <c:v>1.0013425925935735</c:v>
                </c:pt>
                <c:pt idx="1378">
                  <c:v>1.0020717592633446</c:v>
                </c:pt>
                <c:pt idx="1379">
                  <c:v>1.002789351856336</c:v>
                </c:pt>
                <c:pt idx="1380">
                  <c:v>1.0035185185188311</c:v>
                </c:pt>
                <c:pt idx="1381">
                  <c:v>1.0042476851886022</c:v>
                </c:pt>
                <c:pt idx="1382">
                  <c:v>1.0049652777815936</c:v>
                </c:pt>
                <c:pt idx="1383">
                  <c:v>1.0056944444440887</c:v>
                </c:pt>
                <c:pt idx="1384">
                  <c:v>1.0064236111138598</c:v>
                </c:pt>
                <c:pt idx="1385">
                  <c:v>1.0071990740761976</c:v>
                </c:pt>
                <c:pt idx="1386">
                  <c:v>1.0079282407459687</c:v>
                </c:pt>
                <c:pt idx="1387">
                  <c:v>1.0086458333389601</c:v>
                </c:pt>
                <c:pt idx="1388">
                  <c:v>1.0093750000014552</c:v>
                </c:pt>
                <c:pt idx="1389">
                  <c:v>1.0101041666712263</c:v>
                </c:pt>
                <c:pt idx="1390">
                  <c:v>1.0108217592642177</c:v>
                </c:pt>
                <c:pt idx="1391">
                  <c:v>1.0115509259267128</c:v>
                </c:pt>
                <c:pt idx="1392">
                  <c:v>1.0122800925964839</c:v>
                </c:pt>
                <c:pt idx="1393">
                  <c:v>1.0129976851894753</c:v>
                </c:pt>
                <c:pt idx="1394">
                  <c:v>1.0137268518519704</c:v>
                </c:pt>
                <c:pt idx="1395">
                  <c:v>1.0144560185217415</c:v>
                </c:pt>
                <c:pt idx="1396">
                  <c:v>1.0151736111147329</c:v>
                </c:pt>
                <c:pt idx="1397">
                  <c:v>1.015902777777228</c:v>
                </c:pt>
                <c:pt idx="1398">
                  <c:v>1.0166203703702195</c:v>
                </c:pt>
                <c:pt idx="1399">
                  <c:v>1.0173495370399905</c:v>
                </c:pt>
                <c:pt idx="1400">
                  <c:v>1.0180787037097616</c:v>
                </c:pt>
                <c:pt idx="1401">
                  <c:v>1.0188541666720994</c:v>
                </c:pt>
                <c:pt idx="1402">
                  <c:v>1.0195833333345945</c:v>
                </c:pt>
                <c:pt idx="1403">
                  <c:v>1.0203009259275859</c:v>
                </c:pt>
                <c:pt idx="1404">
                  <c:v>1.021030092597357</c:v>
                </c:pt>
                <c:pt idx="1405">
                  <c:v>1.0217592592598521</c:v>
                </c:pt>
                <c:pt idx="1406">
                  <c:v>1.0224768518528435</c:v>
                </c:pt>
                <c:pt idx="1407">
                  <c:v>1.0232060185226146</c:v>
                </c:pt>
                <c:pt idx="1408">
                  <c:v>1.0239351851851097</c:v>
                </c:pt>
                <c:pt idx="1409">
                  <c:v>1.0246527777781012</c:v>
                </c:pt>
                <c:pt idx="1410">
                  <c:v>1.0253819444478722</c:v>
                </c:pt>
                <c:pt idx="1411">
                  <c:v>1.0261111111103673</c:v>
                </c:pt>
                <c:pt idx="1412">
                  <c:v>1.0268287037033588</c:v>
                </c:pt>
                <c:pt idx="1413">
                  <c:v>1.0275578703731298</c:v>
                </c:pt>
                <c:pt idx="1414">
                  <c:v>1.0282870370429009</c:v>
                </c:pt>
                <c:pt idx="1415">
                  <c:v>1.0290046296358923</c:v>
                </c:pt>
                <c:pt idx="1416">
                  <c:v>1.0297337962983875</c:v>
                </c:pt>
                <c:pt idx="1417">
                  <c:v>1.0304629629681585</c:v>
                </c:pt>
                <c:pt idx="1418">
                  <c:v>1.03118055556115</c:v>
                </c:pt>
                <c:pt idx="1419">
                  <c:v>1.0319097222236451</c:v>
                </c:pt>
                <c:pt idx="1420">
                  <c:v>1.0326388888934162</c:v>
                </c:pt>
                <c:pt idx="1421">
                  <c:v>1.0333564814864076</c:v>
                </c:pt>
                <c:pt idx="1422">
                  <c:v>1.0340856481489027</c:v>
                </c:pt>
                <c:pt idx="1423">
                  <c:v>1.0348032407418941</c:v>
                </c:pt>
                <c:pt idx="1424">
                  <c:v>1.0355324074116652</c:v>
                </c:pt>
                <c:pt idx="1425">
                  <c:v>1.0362615740741603</c:v>
                </c:pt>
                <c:pt idx="1426">
                  <c:v>1.0369907407439314</c:v>
                </c:pt>
                <c:pt idx="1427">
                  <c:v>1.0377083333369228</c:v>
                </c:pt>
                <c:pt idx="1428">
                  <c:v>1.0384374999994179</c:v>
                </c:pt>
                <c:pt idx="1429">
                  <c:v>1.0391550925924093</c:v>
                </c:pt>
                <c:pt idx="1430">
                  <c:v>1.0398842592621804</c:v>
                </c:pt>
                <c:pt idx="1431">
                  <c:v>1.0406134259319515</c:v>
                </c:pt>
                <c:pt idx="1432">
                  <c:v>1.0413425925944466</c:v>
                </c:pt>
                <c:pt idx="1433">
                  <c:v>1.042060185187438</c:v>
                </c:pt>
                <c:pt idx="1434">
                  <c:v>1.0427893518572091</c:v>
                </c:pt>
                <c:pt idx="1435">
                  <c:v>1.0435185185197042</c:v>
                </c:pt>
                <c:pt idx="1436">
                  <c:v>1.0442361111126957</c:v>
                </c:pt>
                <c:pt idx="1437">
                  <c:v>1.0449652777824667</c:v>
                </c:pt>
                <c:pt idx="1438">
                  <c:v>1.0456828703754582</c:v>
                </c:pt>
                <c:pt idx="1439">
                  <c:v>1.0464120370379533</c:v>
                </c:pt>
                <c:pt idx="1440">
                  <c:v>1.0471412037077243</c:v>
                </c:pt>
                <c:pt idx="1441">
                  <c:v>1.0478703703702195</c:v>
                </c:pt>
                <c:pt idx="1442">
                  <c:v>1.0485879629632109</c:v>
                </c:pt>
                <c:pt idx="1443">
                  <c:v>1.049317129632982</c:v>
                </c:pt>
                <c:pt idx="1444">
                  <c:v>1.0500462962954771</c:v>
                </c:pt>
                <c:pt idx="1445">
                  <c:v>1.0507638888884685</c:v>
                </c:pt>
                <c:pt idx="1446">
                  <c:v>1.0514930555582396</c:v>
                </c:pt>
                <c:pt idx="1447">
                  <c:v>1.0522222222280107</c:v>
                </c:pt>
                <c:pt idx="1448">
                  <c:v>1.0529398148210021</c:v>
                </c:pt>
                <c:pt idx="1449">
                  <c:v>1.0536689814834972</c:v>
                </c:pt>
                <c:pt idx="1450">
                  <c:v>1.0543981481532683</c:v>
                </c:pt>
                <c:pt idx="1451">
                  <c:v>1.0551157407462597</c:v>
                </c:pt>
                <c:pt idx="1452">
                  <c:v>1.0558449074087548</c:v>
                </c:pt>
                <c:pt idx="1453">
                  <c:v>1.0565740740785259</c:v>
                </c:pt>
                <c:pt idx="1454">
                  <c:v>1.0572916666715173</c:v>
                </c:pt>
                <c:pt idx="1455">
                  <c:v>1.0580208333340124</c:v>
                </c:pt>
                <c:pt idx="1456">
                  <c:v>1.0587500000037835</c:v>
                </c:pt>
                <c:pt idx="1457">
                  <c:v>1.0594675925967749</c:v>
                </c:pt>
                <c:pt idx="1458">
                  <c:v>1.06019675925927</c:v>
                </c:pt>
                <c:pt idx="1459">
                  <c:v>1.0609259259290411</c:v>
                </c:pt>
                <c:pt idx="1460">
                  <c:v>1.0616550925988122</c:v>
                </c:pt>
                <c:pt idx="1461">
                  <c:v>1.0623726851845277</c:v>
                </c:pt>
                <c:pt idx="1462">
                  <c:v>1.0631018518542987</c:v>
                </c:pt>
                <c:pt idx="1463">
                  <c:v>1.0638310185240698</c:v>
                </c:pt>
                <c:pt idx="1464">
                  <c:v>1.0645486111170612</c:v>
                </c:pt>
                <c:pt idx="1465">
                  <c:v>1.0652777777795563</c:v>
                </c:pt>
                <c:pt idx="1466">
                  <c:v>1.0660069444493274</c:v>
                </c:pt>
                <c:pt idx="1467">
                  <c:v>1.0667245370423188</c:v>
                </c:pt>
                <c:pt idx="1468">
                  <c:v>1.067453703704814</c:v>
                </c:pt>
                <c:pt idx="1469">
                  <c:v>1.068182870374585</c:v>
                </c:pt>
                <c:pt idx="1470">
                  <c:v>1.0689004629675765</c:v>
                </c:pt>
                <c:pt idx="1471">
                  <c:v>1.0696296296300716</c:v>
                </c:pt>
                <c:pt idx="1472">
                  <c:v>1.0703587962998427</c:v>
                </c:pt>
                <c:pt idx="1473">
                  <c:v>1.0710763888928341</c:v>
                </c:pt>
                <c:pt idx="1474">
                  <c:v>1.0718055555553292</c:v>
                </c:pt>
                <c:pt idx="1475">
                  <c:v>1.0725347222251003</c:v>
                </c:pt>
                <c:pt idx="1476">
                  <c:v>1.0732638888948713</c:v>
                </c:pt>
                <c:pt idx="1477">
                  <c:v>1.0739814814805868</c:v>
                </c:pt>
                <c:pt idx="1478">
                  <c:v>1.0747106481503579</c:v>
                </c:pt>
                <c:pt idx="1479">
                  <c:v>1.075439814820129</c:v>
                </c:pt>
                <c:pt idx="1480">
                  <c:v>1.0761689814826241</c:v>
                </c:pt>
                <c:pt idx="1481">
                  <c:v>1.0768865740756155</c:v>
                </c:pt>
                <c:pt idx="1482">
                  <c:v>1.0776157407453866</c:v>
                </c:pt>
                <c:pt idx="1483">
                  <c:v>1.0783449074078817</c:v>
                </c:pt>
                <c:pt idx="1484">
                  <c:v>1.0790625000008731</c:v>
                </c:pt>
                <c:pt idx="1485">
                  <c:v>1.0797916666706442</c:v>
                </c:pt>
                <c:pt idx="1486">
                  <c:v>1.0805208333331393</c:v>
                </c:pt>
                <c:pt idx="1487">
                  <c:v>1.0812384259261307</c:v>
                </c:pt>
                <c:pt idx="1488">
                  <c:v>1.0819675925959018</c:v>
                </c:pt>
                <c:pt idx="1489">
                  <c:v>1.0826967592583969</c:v>
                </c:pt>
                <c:pt idx="1490">
                  <c:v>1.0834143518513883</c:v>
                </c:pt>
                <c:pt idx="1491">
                  <c:v>1.0841435185211594</c:v>
                </c:pt>
                <c:pt idx="1492">
                  <c:v>1.0848726851909305</c:v>
                </c:pt>
                <c:pt idx="1493">
                  <c:v>1.0855902777839219</c:v>
                </c:pt>
                <c:pt idx="1494">
                  <c:v>1.086319444446417</c:v>
                </c:pt>
                <c:pt idx="1495">
                  <c:v>1.0870486111161881</c:v>
                </c:pt>
                <c:pt idx="1496">
                  <c:v>1.0877662037091795</c:v>
                </c:pt>
                <c:pt idx="1497">
                  <c:v>1.0885416666715173</c:v>
                </c:pt>
                <c:pt idx="1498">
                  <c:v>1.0892708333340124</c:v>
                </c:pt>
                <c:pt idx="1499">
                  <c:v>1.0899884259270038</c:v>
                </c:pt>
                <c:pt idx="1500">
                  <c:v>1.0907175925967749</c:v>
                </c:pt>
                <c:pt idx="1501">
                  <c:v>1.09144675925927</c:v>
                </c:pt>
                <c:pt idx="1502">
                  <c:v>1.0921643518522615</c:v>
                </c:pt>
                <c:pt idx="1503">
                  <c:v>1.0929398148145992</c:v>
                </c:pt>
                <c:pt idx="1504">
                  <c:v>1.0936689814843703</c:v>
                </c:pt>
                <c:pt idx="1505">
                  <c:v>1.0943865740773617</c:v>
                </c:pt>
                <c:pt idx="1506">
                  <c:v>1.0951157407398568</c:v>
                </c:pt>
                <c:pt idx="1507">
                  <c:v>1.0958449074096279</c:v>
                </c:pt>
                <c:pt idx="1508">
                  <c:v>1.0965625000026193</c:v>
                </c:pt>
                <c:pt idx="1509">
                  <c:v>1.0973379629649571</c:v>
                </c:pt>
                <c:pt idx="1510">
                  <c:v>1.0980671296347282</c:v>
                </c:pt>
                <c:pt idx="1511">
                  <c:v>1.0987962962972233</c:v>
                </c:pt>
                <c:pt idx="1512">
                  <c:v>1.0995254629669944</c:v>
                </c:pt>
                <c:pt idx="1513">
                  <c:v>1.1002430555599858</c:v>
                </c:pt>
                <c:pt idx="1514">
                  <c:v>1.1009722222224809</c:v>
                </c:pt>
                <c:pt idx="1515">
                  <c:v>1.1017476851848187</c:v>
                </c:pt>
                <c:pt idx="1516">
                  <c:v>1.1024652777778101</c:v>
                </c:pt>
                <c:pt idx="1517">
                  <c:v>1.1031944444475812</c:v>
                </c:pt>
                <c:pt idx="1518">
                  <c:v>1.1039236111173523</c:v>
                </c:pt>
                <c:pt idx="1519">
                  <c:v>1.1046412037030677</c:v>
                </c:pt>
                <c:pt idx="1520">
                  <c:v>1.1053703703728388</c:v>
                </c:pt>
                <c:pt idx="1521">
                  <c:v>1.1061458333351766</c:v>
                </c:pt>
                <c:pt idx="1522">
                  <c:v>1.106863425928168</c:v>
                </c:pt>
                <c:pt idx="1523">
                  <c:v>1.1075925925979391</c:v>
                </c:pt>
                <c:pt idx="1524">
                  <c:v>1.1083217592604342</c:v>
                </c:pt>
                <c:pt idx="1525">
                  <c:v>1.1090393518534256</c:v>
                </c:pt>
                <c:pt idx="1526">
                  <c:v>1.1097685185231967</c:v>
                </c:pt>
                <c:pt idx="1527">
                  <c:v>1.1105439814855345</c:v>
                </c:pt>
                <c:pt idx="1528">
                  <c:v>1.1112731481480296</c:v>
                </c:pt>
                <c:pt idx="1529">
                  <c:v>1.111990740741021</c:v>
                </c:pt>
                <c:pt idx="1530">
                  <c:v>1.1127199074107921</c:v>
                </c:pt>
                <c:pt idx="1531">
                  <c:v>1.1134490740732872</c:v>
                </c:pt>
                <c:pt idx="1532">
                  <c:v>1.1141666666662786</c:v>
                </c:pt>
                <c:pt idx="1533">
                  <c:v>1.1149421296358923</c:v>
                </c:pt>
                <c:pt idx="1534">
                  <c:v>1.1156712962983875</c:v>
                </c:pt>
                <c:pt idx="1535">
                  <c:v>1.1163888888913789</c:v>
                </c:pt>
                <c:pt idx="1536">
                  <c:v>1.11711805556115</c:v>
                </c:pt>
                <c:pt idx="1537">
                  <c:v>1.1178472222236451</c:v>
                </c:pt>
                <c:pt idx="1538">
                  <c:v>1.1185648148166365</c:v>
                </c:pt>
                <c:pt idx="1539">
                  <c:v>1.1193402777789743</c:v>
                </c:pt>
                <c:pt idx="1540">
                  <c:v>1.1200694444487453</c:v>
                </c:pt>
                <c:pt idx="1541">
                  <c:v>1.1207870370417368</c:v>
                </c:pt>
                <c:pt idx="1542">
                  <c:v>1.1215162037042319</c:v>
                </c:pt>
                <c:pt idx="1543">
                  <c:v>1.122245370374003</c:v>
                </c:pt>
                <c:pt idx="1544">
                  <c:v>1.1229629629669944</c:v>
                </c:pt>
                <c:pt idx="1545">
                  <c:v>1.1237500000061118</c:v>
                </c:pt>
                <c:pt idx="1546">
                  <c:v>1.1244675925918273</c:v>
                </c:pt>
                <c:pt idx="1547">
                  <c:v>1.1251967592615983</c:v>
                </c:pt>
                <c:pt idx="1548">
                  <c:v>1.1259259259313694</c:v>
                </c:pt>
                <c:pt idx="1549">
                  <c:v>1.1266435185243608</c:v>
                </c:pt>
                <c:pt idx="1550">
                  <c:v>1.127372685186856</c:v>
                </c:pt>
                <c:pt idx="1551">
                  <c:v>1.1281481481491937</c:v>
                </c:pt>
                <c:pt idx="1552">
                  <c:v>1.1288657407421852</c:v>
                </c:pt>
                <c:pt idx="1553">
                  <c:v>1.1295949074119562</c:v>
                </c:pt>
                <c:pt idx="1554">
                  <c:v>1.1303240740744513</c:v>
                </c:pt>
                <c:pt idx="1555">
                  <c:v>1.1310416666674428</c:v>
                </c:pt>
                <c:pt idx="1556">
                  <c:v>1.1317708333372138</c:v>
                </c:pt>
                <c:pt idx="1557">
                  <c:v>1.1325462962995516</c:v>
                </c:pt>
                <c:pt idx="1558">
                  <c:v>1.133263888892543</c:v>
                </c:pt>
                <c:pt idx="1559">
                  <c:v>1.1339930555550382</c:v>
                </c:pt>
                <c:pt idx="1560">
                  <c:v>1.1347222222248092</c:v>
                </c:pt>
                <c:pt idx="1561">
                  <c:v>1.1354398148178007</c:v>
                </c:pt>
                <c:pt idx="1562">
                  <c:v>1.1361689814875717</c:v>
                </c:pt>
                <c:pt idx="1563">
                  <c:v>1.1369444444499095</c:v>
                </c:pt>
                <c:pt idx="1564">
                  <c:v>1.1376736111124046</c:v>
                </c:pt>
                <c:pt idx="1565">
                  <c:v>1.138391203705396</c:v>
                </c:pt>
                <c:pt idx="1566">
                  <c:v>1.1391203703751671</c:v>
                </c:pt>
                <c:pt idx="1567">
                  <c:v>1.1398495370376622</c:v>
                </c:pt>
                <c:pt idx="1568">
                  <c:v>1.1405671296306537</c:v>
                </c:pt>
                <c:pt idx="1569">
                  <c:v>1.1413425925929914</c:v>
                </c:pt>
                <c:pt idx="1570">
                  <c:v>1.1420717592627625</c:v>
                </c:pt>
                <c:pt idx="1571">
                  <c:v>1.1427893518557539</c:v>
                </c:pt>
                <c:pt idx="1572">
                  <c:v>1.143518518518249</c:v>
                </c:pt>
                <c:pt idx="1573">
                  <c:v>1.1442476851880201</c:v>
                </c:pt>
                <c:pt idx="1574">
                  <c:v>1.1449652777810115</c:v>
                </c:pt>
                <c:pt idx="1575">
                  <c:v>1.1457407407433493</c:v>
                </c:pt>
                <c:pt idx="1576">
                  <c:v>1.1464699074131204</c:v>
                </c:pt>
                <c:pt idx="1577">
                  <c:v>1.1471875000061118</c:v>
                </c:pt>
                <c:pt idx="1578">
                  <c:v>1.1479166666686069</c:v>
                </c:pt>
                <c:pt idx="1579">
                  <c:v>1.148645833338378</c:v>
                </c:pt>
                <c:pt idx="1580">
                  <c:v>1.1493634259313694</c:v>
                </c:pt>
                <c:pt idx="1581">
                  <c:v>1.1500925925938645</c:v>
                </c:pt>
                <c:pt idx="1582">
                  <c:v>1.1508217592636356</c:v>
                </c:pt>
                <c:pt idx="1583">
                  <c:v>1.151539351856627</c:v>
                </c:pt>
                <c:pt idx="1584">
                  <c:v>1.1522685185191222</c:v>
                </c:pt>
                <c:pt idx="1585">
                  <c:v>1.1529861111121136</c:v>
                </c:pt>
                <c:pt idx="1586">
                  <c:v>1.1537152777818847</c:v>
                </c:pt>
                <c:pt idx="1587">
                  <c:v>1.1544444444443798</c:v>
                </c:pt>
                <c:pt idx="1588">
                  <c:v>1.1551620370373712</c:v>
                </c:pt>
                <c:pt idx="1589">
                  <c:v>1.1558912037071423</c:v>
                </c:pt>
                <c:pt idx="1590">
                  <c:v>1.1566203703696374</c:v>
                </c:pt>
                <c:pt idx="1591">
                  <c:v>1.1573842592624715</c:v>
                </c:pt>
                <c:pt idx="1592">
                  <c:v>1.1581134259249666</c:v>
                </c:pt>
                <c:pt idx="1593">
                  <c:v>1.158831018517958</c:v>
                </c:pt>
                <c:pt idx="1594">
                  <c:v>1.1595601851877291</c:v>
                </c:pt>
                <c:pt idx="1595">
                  <c:v>1.1602893518575002</c:v>
                </c:pt>
                <c:pt idx="1596">
                  <c:v>1.1610069444504916</c:v>
                </c:pt>
                <c:pt idx="1597">
                  <c:v>1.1617824074128293</c:v>
                </c:pt>
                <c:pt idx="1598">
                  <c:v>1.1625115740753245</c:v>
                </c:pt>
                <c:pt idx="1599">
                  <c:v>1.1632407407450955</c:v>
                </c:pt>
                <c:pt idx="1600">
                  <c:v>1.163958333338087</c:v>
                </c:pt>
                <c:pt idx="1601">
                  <c:v>1.1646875000005821</c:v>
                </c:pt>
                <c:pt idx="1602">
                  <c:v>1.1654050925935735</c:v>
                </c:pt>
                <c:pt idx="1603">
                  <c:v>1.1661805555559113</c:v>
                </c:pt>
                <c:pt idx="1604">
                  <c:v>1.1669097222256823</c:v>
                </c:pt>
                <c:pt idx="1605">
                  <c:v>1.1676388888881775</c:v>
                </c:pt>
                <c:pt idx="1606">
                  <c:v>1.1683680555579485</c:v>
                </c:pt>
                <c:pt idx="1607">
                  <c:v>1.16908564815094</c:v>
                </c:pt>
                <c:pt idx="1608">
                  <c:v>1.169814814820711</c:v>
                </c:pt>
                <c:pt idx="1609">
                  <c:v>1.1705439814832062</c:v>
                </c:pt>
                <c:pt idx="1610">
                  <c:v>1.1712615740761976</c:v>
                </c:pt>
                <c:pt idx="1611">
                  <c:v>1.1719907407459687</c:v>
                </c:pt>
                <c:pt idx="1612">
                  <c:v>1.1727199074084638</c:v>
                </c:pt>
                <c:pt idx="1613">
                  <c:v>1.1734490740782348</c:v>
                </c:pt>
                <c:pt idx="1614">
                  <c:v>1.1741666666712263</c:v>
                </c:pt>
                <c:pt idx="1615">
                  <c:v>1.1748958333337214</c:v>
                </c:pt>
                <c:pt idx="1616">
                  <c:v>1.1756250000034925</c:v>
                </c:pt>
                <c:pt idx="1617">
                  <c:v>1.1763425925964839</c:v>
                </c:pt>
                <c:pt idx="1618">
                  <c:v>1.177071759258979</c:v>
                </c:pt>
                <c:pt idx="1619">
                  <c:v>1.1778009259287501</c:v>
                </c:pt>
                <c:pt idx="1620">
                  <c:v>1.1785185185217415</c:v>
                </c:pt>
                <c:pt idx="1621">
                  <c:v>1.1792476851842366</c:v>
                </c:pt>
                <c:pt idx="1622">
                  <c:v>1.1799768518540077</c:v>
                </c:pt>
                <c:pt idx="1623">
                  <c:v>1.1807060185237788</c:v>
                </c:pt>
                <c:pt idx="1624">
                  <c:v>1.1814236111167702</c:v>
                </c:pt>
                <c:pt idx="1625">
                  <c:v>1.1821527777792653</c:v>
                </c:pt>
                <c:pt idx="1626">
                  <c:v>1.1828819444490364</c:v>
                </c:pt>
                <c:pt idx="1627">
                  <c:v>1.1836111111115315</c:v>
                </c:pt>
                <c:pt idx="1628">
                  <c:v>1.1843287037045229</c:v>
                </c:pt>
                <c:pt idx="1629">
                  <c:v>1.185057870374294</c:v>
                </c:pt>
                <c:pt idx="1630">
                  <c:v>1.1857870370367891</c:v>
                </c:pt>
                <c:pt idx="1631">
                  <c:v>1.1865046296297805</c:v>
                </c:pt>
                <c:pt idx="1632">
                  <c:v>1.1872337962995516</c:v>
                </c:pt>
                <c:pt idx="1633">
                  <c:v>1.1879629629620467</c:v>
                </c:pt>
                <c:pt idx="1634">
                  <c:v>1.1886921296318178</c:v>
                </c:pt>
                <c:pt idx="1635">
                  <c:v>1.1894097222248092</c:v>
                </c:pt>
                <c:pt idx="1636">
                  <c:v>1.1901388888945803</c:v>
                </c:pt>
                <c:pt idx="1637">
                  <c:v>1.1908680555570754</c:v>
                </c:pt>
                <c:pt idx="1638">
                  <c:v>1.1915856481500668</c:v>
                </c:pt>
                <c:pt idx="1639">
                  <c:v>1.1923148148198379</c:v>
                </c:pt>
                <c:pt idx="1640">
                  <c:v>1.193043981482333</c:v>
                </c:pt>
                <c:pt idx="1641">
                  <c:v>1.1937615740753245</c:v>
                </c:pt>
                <c:pt idx="1642">
                  <c:v>1.1944907407450955</c:v>
                </c:pt>
                <c:pt idx="1643">
                  <c:v>1.1952199074075907</c:v>
                </c:pt>
                <c:pt idx="1644">
                  <c:v>1.1959953703699284</c:v>
                </c:pt>
                <c:pt idx="1645">
                  <c:v>1.1967129629629198</c:v>
                </c:pt>
                <c:pt idx="1646">
                  <c:v>1.1974421296326909</c:v>
                </c:pt>
                <c:pt idx="1647">
                  <c:v>1.198171296302462</c:v>
                </c:pt>
                <c:pt idx="1648">
                  <c:v>1.1989004629649571</c:v>
                </c:pt>
                <c:pt idx="1649">
                  <c:v>1.1996180555579485</c:v>
                </c:pt>
                <c:pt idx="1650">
                  <c:v>1.2003472222277196</c:v>
                </c:pt>
                <c:pt idx="1651">
                  <c:v>1.2010763888902147</c:v>
                </c:pt>
                <c:pt idx="1652">
                  <c:v>1.2017939814832062</c:v>
                </c:pt>
                <c:pt idx="1653">
                  <c:v>1.2025231481529772</c:v>
                </c:pt>
                <c:pt idx="1654">
                  <c:v>1.2032523148154723</c:v>
                </c:pt>
                <c:pt idx="1655">
                  <c:v>1.2040277777778101</c:v>
                </c:pt>
                <c:pt idx="1656">
                  <c:v>1.2047453703708015</c:v>
                </c:pt>
                <c:pt idx="1657">
                  <c:v>1.2054745370405726</c:v>
                </c:pt>
                <c:pt idx="1658">
                  <c:v>1.2062037037030677</c:v>
                </c:pt>
                <c:pt idx="1659">
                  <c:v>1.2069328703728388</c:v>
                </c:pt>
                <c:pt idx="1660">
                  <c:v>1.2076504629658302</c:v>
                </c:pt>
                <c:pt idx="1661">
                  <c:v>1.208425925928168</c:v>
                </c:pt>
                <c:pt idx="1662">
                  <c:v>1.2091550925979391</c:v>
                </c:pt>
                <c:pt idx="1663">
                  <c:v>1.2098726851909305</c:v>
                </c:pt>
                <c:pt idx="1664">
                  <c:v>1.2106018518534256</c:v>
                </c:pt>
                <c:pt idx="1665">
                  <c:v>1.2113310185231967</c:v>
                </c:pt>
                <c:pt idx="1666">
                  <c:v>1.2120486111161881</c:v>
                </c:pt>
                <c:pt idx="1667">
                  <c:v>1.2127777777786832</c:v>
                </c:pt>
                <c:pt idx="1668">
                  <c:v>1.2135069444484543</c:v>
                </c:pt>
                <c:pt idx="1669">
                  <c:v>1.2142245370414457</c:v>
                </c:pt>
                <c:pt idx="1670">
                  <c:v>1.2149537037039408</c:v>
                </c:pt>
                <c:pt idx="1671">
                  <c:v>1.2156828703737119</c:v>
                </c:pt>
                <c:pt idx="1672">
                  <c:v>1.2164004629667033</c:v>
                </c:pt>
                <c:pt idx="1673">
                  <c:v>1.2171296296291985</c:v>
                </c:pt>
                <c:pt idx="1674">
                  <c:v>1.2178587962989695</c:v>
                </c:pt>
                <c:pt idx="1675">
                  <c:v>1.218576388891961</c:v>
                </c:pt>
                <c:pt idx="1676">
                  <c:v>1.219305555561732</c:v>
                </c:pt>
                <c:pt idx="1677">
                  <c:v>1.2200347222242272</c:v>
                </c:pt>
                <c:pt idx="1678">
                  <c:v>1.2207523148172186</c:v>
                </c:pt>
                <c:pt idx="1679">
                  <c:v>1.2214814814869897</c:v>
                </c:pt>
                <c:pt idx="1680">
                  <c:v>1.2222106481494848</c:v>
                </c:pt>
                <c:pt idx="1681">
                  <c:v>1.2229282407424762</c:v>
                </c:pt>
                <c:pt idx="1682">
                  <c:v>1.2236574074122473</c:v>
                </c:pt>
                <c:pt idx="1683">
                  <c:v>1.2243865740747424</c:v>
                </c:pt>
                <c:pt idx="1684">
                  <c:v>1.2251041666677338</c:v>
                </c:pt>
                <c:pt idx="1685">
                  <c:v>1.2258333333375049</c:v>
                </c:pt>
                <c:pt idx="1686">
                  <c:v>1.2265625</c:v>
                </c:pt>
                <c:pt idx="1687">
                  <c:v>1.2272916666697711</c:v>
                </c:pt>
                <c:pt idx="1688">
                  <c:v>1.2280092592627625</c:v>
                </c:pt>
                <c:pt idx="1689">
                  <c:v>1.2287384259252576</c:v>
                </c:pt>
                <c:pt idx="1690">
                  <c:v>1.229456018518249</c:v>
                </c:pt>
                <c:pt idx="1691">
                  <c:v>1.2301851851880201</c:v>
                </c:pt>
                <c:pt idx="1692">
                  <c:v>1.2309143518577912</c:v>
                </c:pt>
                <c:pt idx="1693">
                  <c:v>1.2316319444435067</c:v>
                </c:pt>
                <c:pt idx="1694">
                  <c:v>1.2323611111132777</c:v>
                </c:pt>
                <c:pt idx="1695">
                  <c:v>1.2330902777830488</c:v>
                </c:pt>
                <c:pt idx="1696">
                  <c:v>1.2338078703760402</c:v>
                </c:pt>
                <c:pt idx="1697">
                  <c:v>1.2345370370385353</c:v>
                </c:pt>
                <c:pt idx="1698">
                  <c:v>1.2352662037083064</c:v>
                </c:pt>
                <c:pt idx="1699">
                  <c:v>1.2359837963012978</c:v>
                </c:pt>
                <c:pt idx="1700">
                  <c:v>1.236712962963793</c:v>
                </c:pt>
                <c:pt idx="1701">
                  <c:v>1.237442129633564</c:v>
                </c:pt>
                <c:pt idx="1702">
                  <c:v>1.2382175925959018</c:v>
                </c:pt>
                <c:pt idx="1703">
                  <c:v>1.2389467592583969</c:v>
                </c:pt>
                <c:pt idx="1704">
                  <c:v>1.2396643518513883</c:v>
                </c:pt>
                <c:pt idx="1705">
                  <c:v>1.2403935185211594</c:v>
                </c:pt>
                <c:pt idx="1706">
                  <c:v>1.2411226851909305</c:v>
                </c:pt>
                <c:pt idx="1707">
                  <c:v>1.2418402777839219</c:v>
                </c:pt>
                <c:pt idx="1708">
                  <c:v>1.242569444446417</c:v>
                </c:pt>
                <c:pt idx="1709">
                  <c:v>1.2432986111161881</c:v>
                </c:pt>
                <c:pt idx="1710">
                  <c:v>1.2440162037091795</c:v>
                </c:pt>
                <c:pt idx="1711">
                  <c:v>1.2447453703716747</c:v>
                </c:pt>
                <c:pt idx="1712">
                  <c:v>1.2454745370414457</c:v>
                </c:pt>
                <c:pt idx="1713">
                  <c:v>1.2461921296344372</c:v>
                </c:pt>
                <c:pt idx="1714">
                  <c:v>1.2469212962969323</c:v>
                </c:pt>
                <c:pt idx="1715">
                  <c:v>1.2476388888899237</c:v>
                </c:pt>
                <c:pt idx="1716">
                  <c:v>1.2483680555596948</c:v>
                </c:pt>
                <c:pt idx="1717">
                  <c:v>1.2490972222221899</c:v>
                </c:pt>
                <c:pt idx="1718">
                  <c:v>1.2498148148151813</c:v>
                </c:pt>
                <c:pt idx="1719">
                  <c:v>1.2505439814849524</c:v>
                </c:pt>
                <c:pt idx="1720">
                  <c:v>1.2512731481474475</c:v>
                </c:pt>
                <c:pt idx="1721">
                  <c:v>1.2520023148172186</c:v>
                </c:pt>
                <c:pt idx="1722">
                  <c:v>1.25271990741021</c:v>
                </c:pt>
                <c:pt idx="1723">
                  <c:v>1.2534490740799811</c:v>
                </c:pt>
                <c:pt idx="1724">
                  <c:v>1.2541666666729725</c:v>
                </c:pt>
                <c:pt idx="1725">
                  <c:v>1.2548958333354676</c:v>
                </c:pt>
                <c:pt idx="1726">
                  <c:v>1.2556250000052387</c:v>
                </c:pt>
                <c:pt idx="1727">
                  <c:v>1.2563425925982301</c:v>
                </c:pt>
                <c:pt idx="1728">
                  <c:v>1.2570717592607252</c:v>
                </c:pt>
                <c:pt idx="1729">
                  <c:v>1.2578009259304963</c:v>
                </c:pt>
                <c:pt idx="1730">
                  <c:v>1.2585185185234877</c:v>
                </c:pt>
                <c:pt idx="1731">
                  <c:v>1.2592476851859828</c:v>
                </c:pt>
                <c:pt idx="1732">
                  <c:v>1.2599768518557539</c:v>
                </c:pt>
                <c:pt idx="1733">
                  <c:v>1.2606944444487453</c:v>
                </c:pt>
                <c:pt idx="1734">
                  <c:v>1.2614236111112405</c:v>
                </c:pt>
                <c:pt idx="1735">
                  <c:v>1.2621527777810115</c:v>
                </c:pt>
                <c:pt idx="1736">
                  <c:v>1.262870370374003</c:v>
                </c:pt>
                <c:pt idx="1737">
                  <c:v>1.2635995370364981</c:v>
                </c:pt>
                <c:pt idx="1738">
                  <c:v>1.2643287037062692</c:v>
                </c:pt>
                <c:pt idx="1739">
                  <c:v>1.2650462962992606</c:v>
                </c:pt>
                <c:pt idx="1740">
                  <c:v>1.2657754629690317</c:v>
                </c:pt>
                <c:pt idx="1741">
                  <c:v>1.2665046296315268</c:v>
                </c:pt>
                <c:pt idx="1742">
                  <c:v>1.2672222222245182</c:v>
                </c:pt>
                <c:pt idx="1743">
                  <c:v>1.2679513888942893</c:v>
                </c:pt>
                <c:pt idx="1744">
                  <c:v>1.2686805555567844</c:v>
                </c:pt>
                <c:pt idx="1745">
                  <c:v>1.2693981481497758</c:v>
                </c:pt>
                <c:pt idx="1746">
                  <c:v>1.2701273148195469</c:v>
                </c:pt>
                <c:pt idx="1747">
                  <c:v>1.270856481482042</c:v>
                </c:pt>
                <c:pt idx="1748">
                  <c:v>1.2716319444443798</c:v>
                </c:pt>
                <c:pt idx="1749">
                  <c:v>1.2723495370373712</c:v>
                </c:pt>
                <c:pt idx="1750">
                  <c:v>1.2730787037071423</c:v>
                </c:pt>
                <c:pt idx="1751">
                  <c:v>1.2738078703696374</c:v>
                </c:pt>
                <c:pt idx="1752">
                  <c:v>1.2745254629626288</c:v>
                </c:pt>
                <c:pt idx="1753">
                  <c:v>1.2752546296323999</c:v>
                </c:pt>
                <c:pt idx="1754">
                  <c:v>1.275983796302171</c:v>
                </c:pt>
                <c:pt idx="1755">
                  <c:v>1.2767013888951624</c:v>
                </c:pt>
                <c:pt idx="1756">
                  <c:v>1.2774305555576575</c:v>
                </c:pt>
                <c:pt idx="1757">
                  <c:v>1.2781597222274286</c:v>
                </c:pt>
                <c:pt idx="1758">
                  <c:v>1.27887731482042</c:v>
                </c:pt>
                <c:pt idx="1759">
                  <c:v>1.2796064814829151</c:v>
                </c:pt>
                <c:pt idx="1760">
                  <c:v>1.2803356481526862</c:v>
                </c:pt>
                <c:pt idx="1761">
                  <c:v>1.2810532407456776</c:v>
                </c:pt>
                <c:pt idx="1762">
                  <c:v>1.2817824074081727</c:v>
                </c:pt>
                <c:pt idx="1763">
                  <c:v>1.2825115740779438</c:v>
                </c:pt>
                <c:pt idx="1764">
                  <c:v>1.2832291666709352</c:v>
                </c:pt>
                <c:pt idx="1765">
                  <c:v>1.2839583333334303</c:v>
                </c:pt>
                <c:pt idx="1766">
                  <c:v>1.2846875000032014</c:v>
                </c:pt>
                <c:pt idx="1767">
                  <c:v>1.2854050925961928</c:v>
                </c:pt>
                <c:pt idx="1768">
                  <c:v>1.286134259258688</c:v>
                </c:pt>
                <c:pt idx="1769">
                  <c:v>1.2869097222283017</c:v>
                </c:pt>
                <c:pt idx="1770">
                  <c:v>1.2876388888907968</c:v>
                </c:pt>
                <c:pt idx="1771">
                  <c:v>1.2883564814837882</c:v>
                </c:pt>
                <c:pt idx="1772">
                  <c:v>1.2890856481535593</c:v>
                </c:pt>
                <c:pt idx="1773">
                  <c:v>1.2898148148160544</c:v>
                </c:pt>
                <c:pt idx="1774">
                  <c:v>1.2905324074090458</c:v>
                </c:pt>
                <c:pt idx="1775">
                  <c:v>1.2912615740788169</c:v>
                </c:pt>
                <c:pt idx="1776">
                  <c:v>1.291990740741312</c:v>
                </c:pt>
                <c:pt idx="1777">
                  <c:v>1.2927083333343035</c:v>
                </c:pt>
                <c:pt idx="1778">
                  <c:v>1.2934375000040745</c:v>
                </c:pt>
                <c:pt idx="1779">
                  <c:v>1.2941666666665697</c:v>
                </c:pt>
                <c:pt idx="1780">
                  <c:v>1.2948842592595611</c:v>
                </c:pt>
                <c:pt idx="1781">
                  <c:v>1.2956134259293322</c:v>
                </c:pt>
                <c:pt idx="1782">
                  <c:v>1.2963310185223236</c:v>
                </c:pt>
                <c:pt idx="1783">
                  <c:v>1.2970601851848187</c:v>
                </c:pt>
                <c:pt idx="1784">
                  <c:v>1.2977893518545898</c:v>
                </c:pt>
                <c:pt idx="1785">
                  <c:v>1.2985069444475812</c:v>
                </c:pt>
                <c:pt idx="1786">
                  <c:v>1.2992361111173523</c:v>
                </c:pt>
                <c:pt idx="1787">
                  <c:v>1.2999652777798474</c:v>
                </c:pt>
                <c:pt idx="1788">
                  <c:v>1.3006828703728388</c:v>
                </c:pt>
                <c:pt idx="1789">
                  <c:v>1.3014120370426099</c:v>
                </c:pt>
                <c:pt idx="1790">
                  <c:v>1.302141203705105</c:v>
                </c:pt>
                <c:pt idx="1791">
                  <c:v>1.3028587962980964</c:v>
                </c:pt>
                <c:pt idx="1792">
                  <c:v>1.3035879629678675</c:v>
                </c:pt>
                <c:pt idx="1793">
                  <c:v>1.3043171296303626</c:v>
                </c:pt>
                <c:pt idx="1794">
                  <c:v>1.3050462963001337</c:v>
                </c:pt>
                <c:pt idx="1795">
                  <c:v>1.3057638888931251</c:v>
                </c:pt>
                <c:pt idx="1796">
                  <c:v>1.3064930555556202</c:v>
                </c:pt>
                <c:pt idx="1797">
                  <c:v>1.3072222222253913</c:v>
                </c:pt>
                <c:pt idx="1798">
                  <c:v>1.3079398148183827</c:v>
                </c:pt>
                <c:pt idx="1799">
                  <c:v>1.3086689814808778</c:v>
                </c:pt>
                <c:pt idx="1800">
                  <c:v>1.3093865740738693</c:v>
                </c:pt>
                <c:pt idx="1801">
                  <c:v>1.3101157407436403</c:v>
                </c:pt>
                <c:pt idx="1802">
                  <c:v>1.3108449074134114</c:v>
                </c:pt>
                <c:pt idx="1803">
                  <c:v>1.3115740740759065</c:v>
                </c:pt>
                <c:pt idx="1804">
                  <c:v>1.312291666668898</c:v>
                </c:pt>
                <c:pt idx="1805">
                  <c:v>1.3130671296312357</c:v>
                </c:pt>
                <c:pt idx="1806">
                  <c:v>1.3137962963010068</c:v>
                </c:pt>
                <c:pt idx="1807">
                  <c:v>1.3145254629635019</c:v>
                </c:pt>
                <c:pt idx="1808">
                  <c:v>1.3152430555564933</c:v>
                </c:pt>
                <c:pt idx="1809">
                  <c:v>1.3159722222262644</c:v>
                </c:pt>
                <c:pt idx="1810">
                  <c:v>1.3167013888887595</c:v>
                </c:pt>
                <c:pt idx="1811">
                  <c:v>1.317418981481751</c:v>
                </c:pt>
                <c:pt idx="1812">
                  <c:v>1.318148148151522</c:v>
                </c:pt>
                <c:pt idx="1813">
                  <c:v>1.3188773148140172</c:v>
                </c:pt>
                <c:pt idx="1814">
                  <c:v>1.3195949074070086</c:v>
                </c:pt>
                <c:pt idx="1815">
                  <c:v>1.3203240740767797</c:v>
                </c:pt>
                <c:pt idx="1816">
                  <c:v>1.3210532407465507</c:v>
                </c:pt>
                <c:pt idx="1817">
                  <c:v>1.3217708333395422</c:v>
                </c:pt>
                <c:pt idx="1818">
                  <c:v>1.3225000000020373</c:v>
                </c:pt>
                <c:pt idx="1819">
                  <c:v>1.3232291666718083</c:v>
                </c:pt>
                <c:pt idx="1820">
                  <c:v>1.3239467592647998</c:v>
                </c:pt>
                <c:pt idx="1821">
                  <c:v>1.3246759259272949</c:v>
                </c:pt>
                <c:pt idx="1822">
                  <c:v>1.325405092597066</c:v>
                </c:pt>
                <c:pt idx="1823">
                  <c:v>1.3261226851900574</c:v>
                </c:pt>
                <c:pt idx="1824">
                  <c:v>1.3268518518525525</c:v>
                </c:pt>
                <c:pt idx="1825">
                  <c:v>1.3275810185223236</c:v>
                </c:pt>
                <c:pt idx="1826">
                  <c:v>1.3283101851848187</c:v>
                </c:pt>
                <c:pt idx="1827">
                  <c:v>1.3290277777778101</c:v>
                </c:pt>
                <c:pt idx="1828">
                  <c:v>1.3297569444475812</c:v>
                </c:pt>
                <c:pt idx="1829">
                  <c:v>1.3304861111173523</c:v>
                </c:pt>
                <c:pt idx="1830">
                  <c:v>1.3312037037030677</c:v>
                </c:pt>
                <c:pt idx="1831">
                  <c:v>1.3319328703728388</c:v>
                </c:pt>
                <c:pt idx="1832">
                  <c:v>1.3326620370426099</c:v>
                </c:pt>
                <c:pt idx="1833">
                  <c:v>1.3333796296356013</c:v>
                </c:pt>
                <c:pt idx="1834">
                  <c:v>1.3341087962980964</c:v>
                </c:pt>
                <c:pt idx="1835">
                  <c:v>1.3348263888910878</c:v>
                </c:pt>
                <c:pt idx="1836">
                  <c:v>1.3355555555608589</c:v>
                </c:pt>
                <c:pt idx="1837">
                  <c:v>1.336284722223354</c:v>
                </c:pt>
                <c:pt idx="1838">
                  <c:v>1.3370023148163455</c:v>
                </c:pt>
                <c:pt idx="1839">
                  <c:v>1.3377314814861165</c:v>
                </c:pt>
                <c:pt idx="1840">
                  <c:v>1.3384606481486117</c:v>
                </c:pt>
                <c:pt idx="1841">
                  <c:v>1.3391782407416031</c:v>
                </c:pt>
                <c:pt idx="1842">
                  <c:v>1.3399074074113742</c:v>
                </c:pt>
                <c:pt idx="1843">
                  <c:v>1.3406365740738693</c:v>
                </c:pt>
                <c:pt idx="1844">
                  <c:v>1.3413541666668607</c:v>
                </c:pt>
                <c:pt idx="1845">
                  <c:v>1.3420833333366318</c:v>
                </c:pt>
                <c:pt idx="1846">
                  <c:v>1.3428124999991269</c:v>
                </c:pt>
                <c:pt idx="1847">
                  <c:v>1.343541666668898</c:v>
                </c:pt>
                <c:pt idx="1848">
                  <c:v>1.3442592592618894</c:v>
                </c:pt>
                <c:pt idx="1849">
                  <c:v>1.3449884259316605</c:v>
                </c:pt>
                <c:pt idx="1850">
                  <c:v>1.3457175925941556</c:v>
                </c:pt>
                <c:pt idx="1851">
                  <c:v>1.3464930555564933</c:v>
                </c:pt>
                <c:pt idx="1852">
                  <c:v>1.3472106481494848</c:v>
                </c:pt>
                <c:pt idx="1853">
                  <c:v>1.3479398148192558</c:v>
                </c:pt>
                <c:pt idx="1854">
                  <c:v>1.348668981481751</c:v>
                </c:pt>
                <c:pt idx="1855">
                  <c:v>1.3493865740747424</c:v>
                </c:pt>
                <c:pt idx="1856">
                  <c:v>1.3501157407445135</c:v>
                </c:pt>
                <c:pt idx="1857">
                  <c:v>1.3508449074070086</c:v>
                </c:pt>
                <c:pt idx="1858">
                  <c:v>1.3515625</c:v>
                </c:pt>
                <c:pt idx="1859">
                  <c:v>1.3522916666697711</c:v>
                </c:pt>
                <c:pt idx="1860">
                  <c:v>1.3530208333395422</c:v>
                </c:pt>
                <c:pt idx="1861">
                  <c:v>1.3537384259252576</c:v>
                </c:pt>
                <c:pt idx="1862">
                  <c:v>1.3544675925950287</c:v>
                </c:pt>
                <c:pt idx="1863">
                  <c:v>1.3551967592647998</c:v>
                </c:pt>
                <c:pt idx="1864">
                  <c:v>1.3559143518577912</c:v>
                </c:pt>
                <c:pt idx="1865">
                  <c:v>1.3566435185202863</c:v>
                </c:pt>
                <c:pt idx="1866">
                  <c:v>1.3573726851900574</c:v>
                </c:pt>
                <c:pt idx="1867">
                  <c:v>1.3580902777830488</c:v>
                </c:pt>
                <c:pt idx="1868">
                  <c:v>1.3588194444455439</c:v>
                </c:pt>
                <c:pt idx="1869">
                  <c:v>1.359548611115315</c:v>
                </c:pt>
                <c:pt idx="1870">
                  <c:v>1.3602777777778101</c:v>
                </c:pt>
                <c:pt idx="1871">
                  <c:v>1.3609953703708015</c:v>
                </c:pt>
                <c:pt idx="1872">
                  <c:v>1.3617245370405726</c:v>
                </c:pt>
                <c:pt idx="1873">
                  <c:v>1.3624537037030677</c:v>
                </c:pt>
                <c:pt idx="1874">
                  <c:v>1.3631712962960592</c:v>
                </c:pt>
                <c:pt idx="1875">
                  <c:v>1.3639004629658302</c:v>
                </c:pt>
                <c:pt idx="1876">
                  <c:v>1.3646296296356013</c:v>
                </c:pt>
                <c:pt idx="1877">
                  <c:v>1.3653472222213168</c:v>
                </c:pt>
                <c:pt idx="1878">
                  <c:v>1.3660763888910878</c:v>
                </c:pt>
                <c:pt idx="1879">
                  <c:v>1.3668055555608589</c:v>
                </c:pt>
                <c:pt idx="1880">
                  <c:v>1.3675231481538503</c:v>
                </c:pt>
                <c:pt idx="1881">
                  <c:v>1.3682523148163455</c:v>
                </c:pt>
                <c:pt idx="1882">
                  <c:v>1.3689814814861165</c:v>
                </c:pt>
                <c:pt idx="1883">
                  <c:v>1.369699074079108</c:v>
                </c:pt>
                <c:pt idx="1884">
                  <c:v>1.3704282407416031</c:v>
                </c:pt>
                <c:pt idx="1885">
                  <c:v>1.3711574074113742</c:v>
                </c:pt>
                <c:pt idx="1886">
                  <c:v>1.3718750000043656</c:v>
                </c:pt>
                <c:pt idx="1887">
                  <c:v>1.372662037036207</c:v>
                </c:pt>
                <c:pt idx="1888">
                  <c:v>1.3733796296291985</c:v>
                </c:pt>
                <c:pt idx="1889">
                  <c:v>1.3741087962989695</c:v>
                </c:pt>
                <c:pt idx="1890">
                  <c:v>1.3748379629687406</c:v>
                </c:pt>
                <c:pt idx="1891">
                  <c:v>1.375555555561732</c:v>
                </c:pt>
                <c:pt idx="1892">
                  <c:v>1.3762847222242272</c:v>
                </c:pt>
                <c:pt idx="1893">
                  <c:v>1.3770138888939982</c:v>
                </c:pt>
                <c:pt idx="1894">
                  <c:v>1.3777314814869897</c:v>
                </c:pt>
                <c:pt idx="1895">
                  <c:v>1.3784606481494848</c:v>
                </c:pt>
                <c:pt idx="1896">
                  <c:v>1.3791898148192558</c:v>
                </c:pt>
                <c:pt idx="1897">
                  <c:v>1.3799074074122473</c:v>
                </c:pt>
                <c:pt idx="1898">
                  <c:v>1.3806365740747424</c:v>
                </c:pt>
                <c:pt idx="1899">
                  <c:v>1.3813657407445135</c:v>
                </c:pt>
                <c:pt idx="1900">
                  <c:v>1.3820833333375049</c:v>
                </c:pt>
                <c:pt idx="1901">
                  <c:v>1.3828125</c:v>
                </c:pt>
                <c:pt idx="1902">
                  <c:v>1.3835416666697711</c:v>
                </c:pt>
                <c:pt idx="1903">
                  <c:v>1.3842592592627625</c:v>
                </c:pt>
                <c:pt idx="1904">
                  <c:v>1.3849884259252576</c:v>
                </c:pt>
                <c:pt idx="1905">
                  <c:v>1.3857175925950287</c:v>
                </c:pt>
                <c:pt idx="1906">
                  <c:v>1.3864351851880201</c:v>
                </c:pt>
                <c:pt idx="1907">
                  <c:v>1.3871643518577912</c:v>
                </c:pt>
                <c:pt idx="1908">
                  <c:v>1.3878935185202863</c:v>
                </c:pt>
                <c:pt idx="1909">
                  <c:v>1.3886111111132777</c:v>
                </c:pt>
                <c:pt idx="1910">
                  <c:v>1.3893402777830488</c:v>
                </c:pt>
                <c:pt idx="1911">
                  <c:v>1.3900694444455439</c:v>
                </c:pt>
                <c:pt idx="1912">
                  <c:v>1.3907870370385353</c:v>
                </c:pt>
                <c:pt idx="1913">
                  <c:v>1.3915625000008731</c:v>
                </c:pt>
                <c:pt idx="1914">
                  <c:v>1.3922916666706442</c:v>
                </c:pt>
                <c:pt idx="1915">
                  <c:v>1.3930208333331393</c:v>
                </c:pt>
                <c:pt idx="1916">
                  <c:v>1.3937384259261307</c:v>
                </c:pt>
                <c:pt idx="1917">
                  <c:v>1.3944675925959018</c:v>
                </c:pt>
                <c:pt idx="1918">
                  <c:v>1.3951967592583969</c:v>
                </c:pt>
                <c:pt idx="1919">
                  <c:v>1.3959143518513883</c:v>
                </c:pt>
                <c:pt idx="1920">
                  <c:v>1.3966435185211594</c:v>
                </c:pt>
                <c:pt idx="1921">
                  <c:v>1.3973726851909305</c:v>
                </c:pt>
                <c:pt idx="1922">
                  <c:v>1.3980902777839219</c:v>
                </c:pt>
                <c:pt idx="1923">
                  <c:v>1.398819444446417</c:v>
                </c:pt>
                <c:pt idx="1924">
                  <c:v>1.3995486111161881</c:v>
                </c:pt>
                <c:pt idx="1925">
                  <c:v>1.4002777777786832</c:v>
                </c:pt>
                <c:pt idx="1926">
                  <c:v>1.4009953703716747</c:v>
                </c:pt>
                <c:pt idx="1927">
                  <c:v>1.4017245370414457</c:v>
                </c:pt>
                <c:pt idx="1928">
                  <c:v>1.4024421296344372</c:v>
                </c:pt>
                <c:pt idx="1929">
                  <c:v>1.4032291666662786</c:v>
                </c:pt>
                <c:pt idx="1930">
                  <c:v>1.40394675925927</c:v>
                </c:pt>
                <c:pt idx="1931">
                  <c:v>1.4046759259290411</c:v>
                </c:pt>
                <c:pt idx="1932">
                  <c:v>1.4054050925988122</c:v>
                </c:pt>
                <c:pt idx="1933">
                  <c:v>1.4061226851845277</c:v>
                </c:pt>
                <c:pt idx="1934">
                  <c:v>1.4068518518542987</c:v>
                </c:pt>
                <c:pt idx="1935">
                  <c:v>1.4075810185240698</c:v>
                </c:pt>
                <c:pt idx="1936">
                  <c:v>1.4082986111170612</c:v>
                </c:pt>
                <c:pt idx="1937">
                  <c:v>1.4090277777795563</c:v>
                </c:pt>
                <c:pt idx="1938">
                  <c:v>1.4097569444493274</c:v>
                </c:pt>
                <c:pt idx="1939">
                  <c:v>1.4104745370423188</c:v>
                </c:pt>
                <c:pt idx="1940">
                  <c:v>1.411203703704814</c:v>
                </c:pt>
                <c:pt idx="1941">
                  <c:v>1.411932870374585</c:v>
                </c:pt>
                <c:pt idx="1942">
                  <c:v>1.4126504629675765</c:v>
                </c:pt>
                <c:pt idx="1943">
                  <c:v>1.4133796296300716</c:v>
                </c:pt>
                <c:pt idx="1944">
                  <c:v>1.4141087962998427</c:v>
                </c:pt>
                <c:pt idx="1945">
                  <c:v>1.4148263888928341</c:v>
                </c:pt>
                <c:pt idx="1946">
                  <c:v>1.4155555555553292</c:v>
                </c:pt>
                <c:pt idx="1947">
                  <c:v>1.4162847222251003</c:v>
                </c:pt>
                <c:pt idx="1948">
                  <c:v>1.4170023148180917</c:v>
                </c:pt>
                <c:pt idx="1949">
                  <c:v>1.4177314814805868</c:v>
                </c:pt>
                <c:pt idx="1950">
                  <c:v>1.4184606481503579</c:v>
                </c:pt>
                <c:pt idx="1951">
                  <c:v>1.4191782407433493</c:v>
                </c:pt>
                <c:pt idx="1952">
                  <c:v>1.4199074074131204</c:v>
                </c:pt>
                <c:pt idx="1953">
                  <c:v>1.4206365740756155</c:v>
                </c:pt>
                <c:pt idx="1954">
                  <c:v>1.4213541666686069</c:v>
                </c:pt>
                <c:pt idx="1955">
                  <c:v>1.422083333338378</c:v>
                </c:pt>
                <c:pt idx="1956">
                  <c:v>1.4228125000008731</c:v>
                </c:pt>
                <c:pt idx="1957">
                  <c:v>1.4235300925938645</c:v>
                </c:pt>
                <c:pt idx="1958">
                  <c:v>1.4242592592636356</c:v>
                </c:pt>
                <c:pt idx="1959">
                  <c:v>1.4249884259261307</c:v>
                </c:pt>
                <c:pt idx="1960">
                  <c:v>1.4257060185191222</c:v>
                </c:pt>
                <c:pt idx="1961">
                  <c:v>1.4264351851888932</c:v>
                </c:pt>
                <c:pt idx="1962">
                  <c:v>1.4271643518513883</c:v>
                </c:pt>
                <c:pt idx="1963">
                  <c:v>1.4278819444443798</c:v>
                </c:pt>
                <c:pt idx="1964">
                  <c:v>1.4286111111141508</c:v>
                </c:pt>
                <c:pt idx="1965">
                  <c:v>1.4293402777839219</c:v>
                </c:pt>
                <c:pt idx="1966">
                  <c:v>1.4300578703696374</c:v>
                </c:pt>
                <c:pt idx="1967">
                  <c:v>1.4307870370394085</c:v>
                </c:pt>
                <c:pt idx="1968">
                  <c:v>1.4315162037091795</c:v>
                </c:pt>
                <c:pt idx="1969">
                  <c:v>1.432233796302171</c:v>
                </c:pt>
                <c:pt idx="1970">
                  <c:v>1.4329629629646661</c:v>
                </c:pt>
                <c:pt idx="1971">
                  <c:v>1.4336921296344372</c:v>
                </c:pt>
                <c:pt idx="1972">
                  <c:v>1.4344097222274286</c:v>
                </c:pt>
                <c:pt idx="1973">
                  <c:v>1.4351388888899237</c:v>
                </c:pt>
                <c:pt idx="1974">
                  <c:v>1.4358680555596948</c:v>
                </c:pt>
                <c:pt idx="1975">
                  <c:v>1.4365856481526862</c:v>
                </c:pt>
                <c:pt idx="1976">
                  <c:v>1.4373148148151813</c:v>
                </c:pt>
                <c:pt idx="1977">
                  <c:v>1.4380439814849524</c:v>
                </c:pt>
                <c:pt idx="1978">
                  <c:v>1.4387615740779438</c:v>
                </c:pt>
                <c:pt idx="1979">
                  <c:v>1.4394907407404389</c:v>
                </c:pt>
                <c:pt idx="1980">
                  <c:v>1.44021990741021</c:v>
                </c:pt>
                <c:pt idx="1981">
                  <c:v>1.4409375000032014</c:v>
                </c:pt>
                <c:pt idx="1982">
                  <c:v>1.4416666666729725</c:v>
                </c:pt>
                <c:pt idx="1983">
                  <c:v>1.4423958333354676</c:v>
                </c:pt>
                <c:pt idx="1984">
                  <c:v>1.443113425928459</c:v>
                </c:pt>
                <c:pt idx="1985">
                  <c:v>1.4438425925982301</c:v>
                </c:pt>
                <c:pt idx="1986">
                  <c:v>1.4445717592607252</c:v>
                </c:pt>
                <c:pt idx="1987">
                  <c:v>1.4453009259304963</c:v>
                </c:pt>
                <c:pt idx="1988">
                  <c:v>1.4460185185234877</c:v>
                </c:pt>
                <c:pt idx="1989">
                  <c:v>1.4467476851859828</c:v>
                </c:pt>
                <c:pt idx="1990">
                  <c:v>1.4474768518557539</c:v>
                </c:pt>
                <c:pt idx="1991">
                  <c:v>1.4481944444487453</c:v>
                </c:pt>
                <c:pt idx="1992">
                  <c:v>1.4489236111112405</c:v>
                </c:pt>
                <c:pt idx="1993">
                  <c:v>1.4496527777810115</c:v>
                </c:pt>
                <c:pt idx="1994">
                  <c:v>1.450370370374003</c:v>
                </c:pt>
                <c:pt idx="1995">
                  <c:v>1.4510995370364981</c:v>
                </c:pt>
                <c:pt idx="1996">
                  <c:v>1.4518287037062692</c:v>
                </c:pt>
                <c:pt idx="1997">
                  <c:v>1.4525462962992606</c:v>
                </c:pt>
                <c:pt idx="1998">
                  <c:v>1.4532754629690317</c:v>
                </c:pt>
                <c:pt idx="1999">
                  <c:v>1.4540046296315268</c:v>
                </c:pt>
                <c:pt idx="2000">
                  <c:v>1.4547222222245182</c:v>
                </c:pt>
                <c:pt idx="2001">
                  <c:v>1.4554513888942893</c:v>
                </c:pt>
                <c:pt idx="2002">
                  <c:v>1.4561805555567844</c:v>
                </c:pt>
                <c:pt idx="2003">
                  <c:v>1.4569097222265555</c:v>
                </c:pt>
                <c:pt idx="2004">
                  <c:v>1.4576273148195469</c:v>
                </c:pt>
                <c:pt idx="2005">
                  <c:v>1.458356481482042</c:v>
                </c:pt>
                <c:pt idx="2006">
                  <c:v>1.4590740740750334</c:v>
                </c:pt>
                <c:pt idx="2007">
                  <c:v>1.4598032407448045</c:v>
                </c:pt>
                <c:pt idx="2008">
                  <c:v>1.4605324074072996</c:v>
                </c:pt>
                <c:pt idx="2009">
                  <c:v>1.4612615740770707</c:v>
                </c:pt>
                <c:pt idx="2010">
                  <c:v>1.4619791666700621</c:v>
                </c:pt>
                <c:pt idx="2011">
                  <c:v>1.4627083333325572</c:v>
                </c:pt>
                <c:pt idx="2012">
                  <c:v>1.4634375000023283</c:v>
                </c:pt>
                <c:pt idx="2013">
                  <c:v>1.4641550925953197</c:v>
                </c:pt>
                <c:pt idx="2014">
                  <c:v>1.4648842592650908</c:v>
                </c:pt>
                <c:pt idx="2015">
                  <c:v>1.4656597222274286</c:v>
                </c:pt>
                <c:pt idx="2016">
                  <c:v>1.4663888888899237</c:v>
                </c:pt>
                <c:pt idx="2017">
                  <c:v>1.4671180555596948</c:v>
                </c:pt>
                <c:pt idx="2018">
                  <c:v>1.4678356481526862</c:v>
                </c:pt>
                <c:pt idx="2019">
                  <c:v>1.4685648148151813</c:v>
                </c:pt>
                <c:pt idx="2020">
                  <c:v>1.4692939814849524</c:v>
                </c:pt>
                <c:pt idx="2021">
                  <c:v>1.4700115740779438</c:v>
                </c:pt>
                <c:pt idx="2022">
                  <c:v>1.4707407407404389</c:v>
                </c:pt>
                <c:pt idx="2023">
                  <c:v>1.47146990741021</c:v>
                </c:pt>
                <c:pt idx="2024">
                  <c:v>1.4721875000032014</c:v>
                </c:pt>
                <c:pt idx="2025">
                  <c:v>1.4729166666729725</c:v>
                </c:pt>
                <c:pt idx="2026">
                  <c:v>1.4736458333354676</c:v>
                </c:pt>
                <c:pt idx="2027">
                  <c:v>1.474363425928459</c:v>
                </c:pt>
                <c:pt idx="2028">
                  <c:v>1.4750925925982301</c:v>
                </c:pt>
                <c:pt idx="2029">
                  <c:v>1.4758101851912215</c:v>
                </c:pt>
                <c:pt idx="2030">
                  <c:v>1.4765393518537167</c:v>
                </c:pt>
                <c:pt idx="2031">
                  <c:v>1.4772685185234877</c:v>
                </c:pt>
                <c:pt idx="2032">
                  <c:v>1.4779861111164792</c:v>
                </c:pt>
                <c:pt idx="2033">
                  <c:v>1.4787152777789743</c:v>
                </c:pt>
                <c:pt idx="2034">
                  <c:v>1.4794444444487453</c:v>
                </c:pt>
                <c:pt idx="2035">
                  <c:v>1.4801620370417368</c:v>
                </c:pt>
                <c:pt idx="2036">
                  <c:v>1.4809490740735782</c:v>
                </c:pt>
                <c:pt idx="2037">
                  <c:v>1.4816666666665697</c:v>
                </c:pt>
                <c:pt idx="2038">
                  <c:v>1.4823958333363407</c:v>
                </c:pt>
                <c:pt idx="2039">
                  <c:v>1.4831250000061118</c:v>
                </c:pt>
                <c:pt idx="2040">
                  <c:v>1.4838425925918273</c:v>
                </c:pt>
                <c:pt idx="2041">
                  <c:v>1.4845717592615983</c:v>
                </c:pt>
                <c:pt idx="2042">
                  <c:v>1.4852893518545898</c:v>
                </c:pt>
                <c:pt idx="2043">
                  <c:v>1.4860185185243608</c:v>
                </c:pt>
                <c:pt idx="2044">
                  <c:v>1.486747685186856</c:v>
                </c:pt>
                <c:pt idx="2045">
                  <c:v>1.4874652777798474</c:v>
                </c:pt>
                <c:pt idx="2046">
                  <c:v>1.4881944444496185</c:v>
                </c:pt>
                <c:pt idx="2047">
                  <c:v>1.4889236111121136</c:v>
                </c:pt>
                <c:pt idx="2048">
                  <c:v>1.489641203705105</c:v>
                </c:pt>
                <c:pt idx="2049">
                  <c:v>1.4903703703748761</c:v>
                </c:pt>
                <c:pt idx="2050">
                  <c:v>1.4910995370373712</c:v>
                </c:pt>
                <c:pt idx="2051">
                  <c:v>1.4918171296303626</c:v>
                </c:pt>
                <c:pt idx="2052">
                  <c:v>1.4925462963001337</c:v>
                </c:pt>
                <c:pt idx="2053">
                  <c:v>1.4932754629626288</c:v>
                </c:pt>
                <c:pt idx="2054">
                  <c:v>1.4939930555556202</c:v>
                </c:pt>
                <c:pt idx="2055">
                  <c:v>1.4947222222253913</c:v>
                </c:pt>
                <c:pt idx="2056">
                  <c:v>1.4954513888951624</c:v>
                </c:pt>
                <c:pt idx="2057">
                  <c:v>1.4961689814808778</c:v>
                </c:pt>
                <c:pt idx="2058">
                  <c:v>1.4968981481506489</c:v>
                </c:pt>
                <c:pt idx="2059">
                  <c:v>1.49762731482042</c:v>
                </c:pt>
                <c:pt idx="2060">
                  <c:v>1.4983564814829151</c:v>
                </c:pt>
                <c:pt idx="2061">
                  <c:v>1.4990740740759065</c:v>
                </c:pt>
                <c:pt idx="2062">
                  <c:v>1.4998495370382443</c:v>
                </c:pt>
                <c:pt idx="2063">
                  <c:v>1.5005787037080154</c:v>
                </c:pt>
                <c:pt idx="2064">
                  <c:v>1.5013078703705105</c:v>
                </c:pt>
                <c:pt idx="2065">
                  <c:v>1.5020254629635019</c:v>
                </c:pt>
                <c:pt idx="2066">
                  <c:v>1.502754629633273</c:v>
                </c:pt>
                <c:pt idx="2067">
                  <c:v>1.5034837962957681</c:v>
                </c:pt>
                <c:pt idx="2068">
                  <c:v>1.5042592592653818</c:v>
                </c:pt>
                <c:pt idx="2069">
                  <c:v>1.504988425927877</c:v>
                </c:pt>
                <c:pt idx="2070">
                  <c:v>1.5057060185208684</c:v>
                </c:pt>
                <c:pt idx="2071">
                  <c:v>1.5064351851906395</c:v>
                </c:pt>
                <c:pt idx="2072">
                  <c:v>1.5071643518531346</c:v>
                </c:pt>
                <c:pt idx="2073">
                  <c:v>1.507881944446126</c:v>
                </c:pt>
                <c:pt idx="2074">
                  <c:v>1.5086111111158971</c:v>
                </c:pt>
                <c:pt idx="2075">
                  <c:v>1.5093402777783922</c:v>
                </c:pt>
                <c:pt idx="2076">
                  <c:v>1.5100578703713836</c:v>
                </c:pt>
                <c:pt idx="2077">
                  <c:v>1.5107870370411547</c:v>
                </c:pt>
                <c:pt idx="2078">
                  <c:v>1.5115162037036498</c:v>
                </c:pt>
                <c:pt idx="2079">
                  <c:v>1.5122916666659876</c:v>
                </c:pt>
                <c:pt idx="2080">
                  <c:v>1.513009259258979</c:v>
                </c:pt>
                <c:pt idx="2081">
                  <c:v>1.5137384259287501</c:v>
                </c:pt>
                <c:pt idx="2082">
                  <c:v>1.5144675925985212</c:v>
                </c:pt>
                <c:pt idx="2083">
                  <c:v>1.5151851851842366</c:v>
                </c:pt>
                <c:pt idx="2084">
                  <c:v>1.5159143518540077</c:v>
                </c:pt>
                <c:pt idx="2085">
                  <c:v>1.5166435185237788</c:v>
                </c:pt>
                <c:pt idx="2086">
                  <c:v>1.5173611111167702</c:v>
                </c:pt>
                <c:pt idx="2087">
                  <c:v>1.5180902777792653</c:v>
                </c:pt>
                <c:pt idx="2088">
                  <c:v>1.5188194444490364</c:v>
                </c:pt>
                <c:pt idx="2089">
                  <c:v>1.5195486111115315</c:v>
                </c:pt>
                <c:pt idx="2090">
                  <c:v>1.5202662037045229</c:v>
                </c:pt>
                <c:pt idx="2091">
                  <c:v>1.520995370374294</c:v>
                </c:pt>
                <c:pt idx="2092">
                  <c:v>1.5217245370367891</c:v>
                </c:pt>
                <c:pt idx="2093">
                  <c:v>1.5224421296297805</c:v>
                </c:pt>
                <c:pt idx="2094">
                  <c:v>1.5231712962995516</c:v>
                </c:pt>
                <c:pt idx="2095">
                  <c:v>1.5239004629620467</c:v>
                </c:pt>
                <c:pt idx="2096">
                  <c:v>1.5246180555550382</c:v>
                </c:pt>
                <c:pt idx="2097">
                  <c:v>1.5253472222248092</c:v>
                </c:pt>
                <c:pt idx="2098">
                  <c:v>1.5260763888945803</c:v>
                </c:pt>
                <c:pt idx="2099">
                  <c:v>1.5267939814875717</c:v>
                </c:pt>
                <c:pt idx="2100">
                  <c:v>1.5275694444499095</c:v>
                </c:pt>
                <c:pt idx="2101">
                  <c:v>1.5282986111124046</c:v>
                </c:pt>
                <c:pt idx="2102">
                  <c:v>1.5290277777821757</c:v>
                </c:pt>
                <c:pt idx="2103">
                  <c:v>1.5297453703751671</c:v>
                </c:pt>
                <c:pt idx="2104">
                  <c:v>1.5304745370376622</c:v>
                </c:pt>
                <c:pt idx="2105">
                  <c:v>1.5312037037074333</c:v>
                </c:pt>
                <c:pt idx="2106">
                  <c:v>1.5319212963004247</c:v>
                </c:pt>
                <c:pt idx="2107">
                  <c:v>1.5326504629629198</c:v>
                </c:pt>
                <c:pt idx="2108">
                  <c:v>1.5333796296326909</c:v>
                </c:pt>
                <c:pt idx="2109">
                  <c:v>1.5340972222256823</c:v>
                </c:pt>
                <c:pt idx="2110">
                  <c:v>1.5348263888881775</c:v>
                </c:pt>
                <c:pt idx="2111">
                  <c:v>1.5355555555579485</c:v>
                </c:pt>
                <c:pt idx="2112">
                  <c:v>1.53627314815094</c:v>
                </c:pt>
                <c:pt idx="2113">
                  <c:v>1.537002314820711</c:v>
                </c:pt>
                <c:pt idx="2114">
                  <c:v>1.5377314814832062</c:v>
                </c:pt>
                <c:pt idx="2115">
                  <c:v>1.5384606481529772</c:v>
                </c:pt>
                <c:pt idx="2116">
                  <c:v>1.5391782407459687</c:v>
                </c:pt>
                <c:pt idx="2117">
                  <c:v>1.5399074074084638</c:v>
                </c:pt>
                <c:pt idx="2118">
                  <c:v>1.5406365740782348</c:v>
                </c:pt>
                <c:pt idx="2119">
                  <c:v>1.5413541666712263</c:v>
                </c:pt>
                <c:pt idx="2120">
                  <c:v>1.5420833333337214</c:v>
                </c:pt>
                <c:pt idx="2121">
                  <c:v>1.5428587962960592</c:v>
                </c:pt>
                <c:pt idx="2122">
                  <c:v>1.5435879629658302</c:v>
                </c:pt>
                <c:pt idx="2123">
                  <c:v>1.5443055555588217</c:v>
                </c:pt>
                <c:pt idx="2124">
                  <c:v>1.5450347222213168</c:v>
                </c:pt>
                <c:pt idx="2125">
                  <c:v>1.5457638888910878</c:v>
                </c:pt>
                <c:pt idx="2126">
                  <c:v>1.5464814814840793</c:v>
                </c:pt>
                <c:pt idx="2127">
                  <c:v>1.5472106481538503</c:v>
                </c:pt>
                <c:pt idx="2128">
                  <c:v>1.5479398148163455</c:v>
                </c:pt>
                <c:pt idx="2129">
                  <c:v>1.5486574074093369</c:v>
                </c:pt>
                <c:pt idx="2130">
                  <c:v>1.549386574079108</c:v>
                </c:pt>
                <c:pt idx="2131">
                  <c:v>1.5501157407416031</c:v>
                </c:pt>
                <c:pt idx="2132">
                  <c:v>1.5508333333345945</c:v>
                </c:pt>
                <c:pt idx="2133">
                  <c:v>1.5515625000043656</c:v>
                </c:pt>
                <c:pt idx="2134">
                  <c:v>1.5522916666668607</c:v>
                </c:pt>
                <c:pt idx="2135">
                  <c:v>1.5530092592598521</c:v>
                </c:pt>
                <c:pt idx="2136">
                  <c:v>1.5537384259296232</c:v>
                </c:pt>
                <c:pt idx="2137">
                  <c:v>1.5544675925921183</c:v>
                </c:pt>
                <c:pt idx="2138">
                  <c:v>1.5551851851851097</c:v>
                </c:pt>
                <c:pt idx="2139">
                  <c:v>1.5559143518548808</c:v>
                </c:pt>
                <c:pt idx="2140">
                  <c:v>1.5566435185246519</c:v>
                </c:pt>
                <c:pt idx="2141">
                  <c:v>1.5573611111103673</c:v>
                </c:pt>
                <c:pt idx="2142">
                  <c:v>1.5581481481494848</c:v>
                </c:pt>
                <c:pt idx="2143">
                  <c:v>1.5588657407424762</c:v>
                </c:pt>
                <c:pt idx="2144">
                  <c:v>1.5595949074122473</c:v>
                </c:pt>
                <c:pt idx="2145">
                  <c:v>1.5603240740747424</c:v>
                </c:pt>
                <c:pt idx="2146">
                  <c:v>1.5610416666677338</c:v>
                </c:pt>
                <c:pt idx="2147">
                  <c:v>1.5617708333375049</c:v>
                </c:pt>
                <c:pt idx="2148">
                  <c:v>1.5625</c:v>
                </c:pt>
                <c:pt idx="2149">
                  <c:v>1.5632175925929914</c:v>
                </c:pt>
                <c:pt idx="2150">
                  <c:v>1.5639467592627625</c:v>
                </c:pt>
                <c:pt idx="2151">
                  <c:v>1.5646759259252576</c:v>
                </c:pt>
                <c:pt idx="2152">
                  <c:v>1.565393518518249</c:v>
                </c:pt>
                <c:pt idx="2153">
                  <c:v>1.5661689814805868</c:v>
                </c:pt>
                <c:pt idx="2154">
                  <c:v>1.5668981481503579</c:v>
                </c:pt>
                <c:pt idx="2155">
                  <c:v>1.567627314820129</c:v>
                </c:pt>
                <c:pt idx="2156">
                  <c:v>1.5683449074131204</c:v>
                </c:pt>
                <c:pt idx="2157">
                  <c:v>1.5690740740756155</c:v>
                </c:pt>
                <c:pt idx="2158">
                  <c:v>1.5698032407453866</c:v>
                </c:pt>
                <c:pt idx="2159">
                  <c:v>1.5705324074078817</c:v>
                </c:pt>
                <c:pt idx="2160">
                  <c:v>1.5712500000008731</c:v>
                </c:pt>
                <c:pt idx="2161">
                  <c:v>1.5719791666706442</c:v>
                </c:pt>
                <c:pt idx="2162">
                  <c:v>1.5726967592636356</c:v>
                </c:pt>
                <c:pt idx="2163">
                  <c:v>1.5734259259261307</c:v>
                </c:pt>
                <c:pt idx="2164">
                  <c:v>1.5741550925959018</c:v>
                </c:pt>
                <c:pt idx="2165">
                  <c:v>1.5748726851888932</c:v>
                </c:pt>
                <c:pt idx="2166">
                  <c:v>1.5756018518513883</c:v>
                </c:pt>
                <c:pt idx="2167">
                  <c:v>1.5763310185211594</c:v>
                </c:pt>
                <c:pt idx="2168">
                  <c:v>1.5770601851909305</c:v>
                </c:pt>
                <c:pt idx="2169">
                  <c:v>1.5777777777839219</c:v>
                </c:pt>
                <c:pt idx="2170">
                  <c:v>1.578506944446417</c:v>
                </c:pt>
                <c:pt idx="2171">
                  <c:v>1.5792245370394085</c:v>
                </c:pt>
                <c:pt idx="2172">
                  <c:v>1.5799537037091795</c:v>
                </c:pt>
                <c:pt idx="2173">
                  <c:v>1.5806828703716747</c:v>
                </c:pt>
                <c:pt idx="2174">
                  <c:v>1.5814120370414457</c:v>
                </c:pt>
                <c:pt idx="2175">
                  <c:v>1.5821296296344372</c:v>
                </c:pt>
                <c:pt idx="2176">
                  <c:v>1.5828587962969323</c:v>
                </c:pt>
                <c:pt idx="2177">
                  <c:v>1.5835879629667033</c:v>
                </c:pt>
                <c:pt idx="2178">
                  <c:v>1.5843055555596948</c:v>
                </c:pt>
                <c:pt idx="2179">
                  <c:v>1.5850347222221899</c:v>
                </c:pt>
                <c:pt idx="2180">
                  <c:v>1.5857523148151813</c:v>
                </c:pt>
                <c:pt idx="2181">
                  <c:v>1.5864814814849524</c:v>
                </c:pt>
                <c:pt idx="2182">
                  <c:v>1.5872106481474475</c:v>
                </c:pt>
                <c:pt idx="2183">
                  <c:v>1.5879398148172186</c:v>
                </c:pt>
                <c:pt idx="2184">
                  <c:v>1.58865740741021</c:v>
                </c:pt>
                <c:pt idx="2185">
                  <c:v>1.5893865740799811</c:v>
                </c:pt>
                <c:pt idx="2186">
                  <c:v>1.5901157407424762</c:v>
                </c:pt>
                <c:pt idx="2187">
                  <c:v>1.5908333333354676</c:v>
                </c:pt>
                <c:pt idx="2188">
                  <c:v>1.5915625000052387</c:v>
                </c:pt>
                <c:pt idx="2189">
                  <c:v>1.5922916666677338</c:v>
                </c:pt>
                <c:pt idx="2190">
                  <c:v>1.5930092592607252</c:v>
                </c:pt>
                <c:pt idx="2191">
                  <c:v>1.5937384259304963</c:v>
                </c:pt>
                <c:pt idx="2192">
                  <c:v>1.5944675925929914</c:v>
                </c:pt>
                <c:pt idx="2193">
                  <c:v>1.5951851851859828</c:v>
                </c:pt>
                <c:pt idx="2194">
                  <c:v>1.5959143518557539</c:v>
                </c:pt>
                <c:pt idx="2195">
                  <c:v>1.596643518518249</c:v>
                </c:pt>
                <c:pt idx="2196">
                  <c:v>1.5973611111112405</c:v>
                </c:pt>
                <c:pt idx="2197">
                  <c:v>1.5980902777810115</c:v>
                </c:pt>
                <c:pt idx="2198">
                  <c:v>1.5988194444435067</c:v>
                </c:pt>
                <c:pt idx="2199">
                  <c:v>1.5995370370364981</c:v>
                </c:pt>
                <c:pt idx="2200">
                  <c:v>1.6002662037062692</c:v>
                </c:pt>
                <c:pt idx="2201">
                  <c:v>1.6009953703760402</c:v>
                </c:pt>
                <c:pt idx="2202">
                  <c:v>1.6017129629690317</c:v>
                </c:pt>
                <c:pt idx="2203">
                  <c:v>1.6024421296315268</c:v>
                </c:pt>
                <c:pt idx="2204">
                  <c:v>1.6031712963012978</c:v>
                </c:pt>
                <c:pt idx="2205">
                  <c:v>1.6038888888942893</c:v>
                </c:pt>
                <c:pt idx="2206">
                  <c:v>1.6046180555567844</c:v>
                </c:pt>
                <c:pt idx="2207">
                  <c:v>1.6053472222265555</c:v>
                </c:pt>
                <c:pt idx="2208">
                  <c:v>1.6060648148195469</c:v>
                </c:pt>
                <c:pt idx="2209">
                  <c:v>1.6068402777818847</c:v>
                </c:pt>
                <c:pt idx="2210">
                  <c:v>1.6075694444443798</c:v>
                </c:pt>
                <c:pt idx="2211">
                  <c:v>1.6082986111141508</c:v>
                </c:pt>
                <c:pt idx="2212">
                  <c:v>1.6090162037071423</c:v>
                </c:pt>
                <c:pt idx="2213">
                  <c:v>1.6097453703696374</c:v>
                </c:pt>
                <c:pt idx="2214">
                  <c:v>1.6104745370394085</c:v>
                </c:pt>
                <c:pt idx="2215">
                  <c:v>1.6111921296323999</c:v>
                </c:pt>
                <c:pt idx="2216">
                  <c:v>1.611921296302171</c:v>
                </c:pt>
                <c:pt idx="2217">
                  <c:v>1.6126504629646661</c:v>
                </c:pt>
                <c:pt idx="2218">
                  <c:v>1.6133680555576575</c:v>
                </c:pt>
                <c:pt idx="2219">
                  <c:v>1.6140972222274286</c:v>
                </c:pt>
                <c:pt idx="2220">
                  <c:v>1.6148263888899237</c:v>
                </c:pt>
                <c:pt idx="2221">
                  <c:v>1.6155439814829151</c:v>
                </c:pt>
                <c:pt idx="2222">
                  <c:v>1.6162731481526862</c:v>
                </c:pt>
                <c:pt idx="2223">
                  <c:v>1.6170023148151813</c:v>
                </c:pt>
                <c:pt idx="2224">
                  <c:v>1.6177314814849524</c:v>
                </c:pt>
                <c:pt idx="2225">
                  <c:v>1.6185069444472902</c:v>
                </c:pt>
                <c:pt idx="2226">
                  <c:v>1.6192245370402816</c:v>
                </c:pt>
                <c:pt idx="2227">
                  <c:v>1.6199537037027767</c:v>
                </c:pt>
                <c:pt idx="2228">
                  <c:v>1.6206828703725478</c:v>
                </c:pt>
                <c:pt idx="2229">
                  <c:v>1.6214004629655392</c:v>
                </c:pt>
                <c:pt idx="2230">
                  <c:v>1.6221296296353103</c:v>
                </c:pt>
                <c:pt idx="2231">
                  <c:v>1.6228587962978054</c:v>
                </c:pt>
                <c:pt idx="2232">
                  <c:v>1.6235763888907968</c:v>
                </c:pt>
                <c:pt idx="2233">
                  <c:v>1.6243055555605679</c:v>
                </c:pt>
                <c:pt idx="2234">
                  <c:v>1.625034722223063</c:v>
                </c:pt>
                <c:pt idx="2235">
                  <c:v>1.6257523148160544</c:v>
                </c:pt>
                <c:pt idx="2236">
                  <c:v>1.6264814814858255</c:v>
                </c:pt>
                <c:pt idx="2237">
                  <c:v>1.6272106481483206</c:v>
                </c:pt>
                <c:pt idx="2238">
                  <c:v>1.627928240741312</c:v>
                </c:pt>
                <c:pt idx="2239">
                  <c:v>1.6286574074110831</c:v>
                </c:pt>
                <c:pt idx="2240">
                  <c:v>1.6293865740735782</c:v>
                </c:pt>
                <c:pt idx="2241">
                  <c:v>1.6301041666665697</c:v>
                </c:pt>
                <c:pt idx="2242">
                  <c:v>1.6308333333363407</c:v>
                </c:pt>
                <c:pt idx="2243">
                  <c:v>1.6315625000061118</c:v>
                </c:pt>
                <c:pt idx="2244">
                  <c:v>1.6322800925918273</c:v>
                </c:pt>
                <c:pt idx="2245">
                  <c:v>1.6330092592615983</c:v>
                </c:pt>
                <c:pt idx="2246">
                  <c:v>1.6337384259313694</c:v>
                </c:pt>
                <c:pt idx="2247">
                  <c:v>1.6344560185243608</c:v>
                </c:pt>
                <c:pt idx="2248">
                  <c:v>1.635185185186856</c:v>
                </c:pt>
                <c:pt idx="2249">
                  <c:v>1.635914351856627</c:v>
                </c:pt>
                <c:pt idx="2250">
                  <c:v>1.6366319444496185</c:v>
                </c:pt>
                <c:pt idx="2251">
                  <c:v>1.6373611111121136</c:v>
                </c:pt>
                <c:pt idx="2252">
                  <c:v>1.6380902777818847</c:v>
                </c:pt>
                <c:pt idx="2253">
                  <c:v>1.6388078703748761</c:v>
                </c:pt>
                <c:pt idx="2254">
                  <c:v>1.6395370370373712</c:v>
                </c:pt>
                <c:pt idx="2255">
                  <c:v>1.6402662037071423</c:v>
                </c:pt>
                <c:pt idx="2256">
                  <c:v>1.6409953703696374</c:v>
                </c:pt>
                <c:pt idx="2257">
                  <c:v>1.6417129629626288</c:v>
                </c:pt>
                <c:pt idx="2258">
                  <c:v>1.6424421296323999</c:v>
                </c:pt>
                <c:pt idx="2259">
                  <c:v>1.6431597222253913</c:v>
                </c:pt>
                <c:pt idx="2260">
                  <c:v>1.6438888888951624</c:v>
                </c:pt>
                <c:pt idx="2261">
                  <c:v>1.6446180555576575</c:v>
                </c:pt>
                <c:pt idx="2262">
                  <c:v>1.6453472222274286</c:v>
                </c:pt>
                <c:pt idx="2263">
                  <c:v>1.64606481482042</c:v>
                </c:pt>
                <c:pt idx="2264">
                  <c:v>1.6467939814829151</c:v>
                </c:pt>
                <c:pt idx="2265">
                  <c:v>1.6475231481526862</c:v>
                </c:pt>
                <c:pt idx="2266">
                  <c:v>1.6482407407456776</c:v>
                </c:pt>
                <c:pt idx="2267">
                  <c:v>1.6489699074081727</c:v>
                </c:pt>
                <c:pt idx="2268">
                  <c:v>1.6496875000011642</c:v>
                </c:pt>
                <c:pt idx="2269">
                  <c:v>1.6504166666709352</c:v>
                </c:pt>
                <c:pt idx="2270">
                  <c:v>1.6511458333334303</c:v>
                </c:pt>
                <c:pt idx="2271">
                  <c:v>1.6518634259264218</c:v>
                </c:pt>
                <c:pt idx="2272">
                  <c:v>1.6525925925961928</c:v>
                </c:pt>
                <c:pt idx="2273">
                  <c:v>1.653321759258688</c:v>
                </c:pt>
                <c:pt idx="2274">
                  <c:v>1.654050925928459</c:v>
                </c:pt>
                <c:pt idx="2275">
                  <c:v>1.6547685185214505</c:v>
                </c:pt>
                <c:pt idx="2276">
                  <c:v>1.6554976851912215</c:v>
                </c:pt>
                <c:pt idx="2277">
                  <c:v>1.656215277776937</c:v>
                </c:pt>
                <c:pt idx="2278">
                  <c:v>1.6569444444467081</c:v>
                </c:pt>
                <c:pt idx="2279">
                  <c:v>1.6576736111164792</c:v>
                </c:pt>
                <c:pt idx="2280">
                  <c:v>1.6583912037094706</c:v>
                </c:pt>
                <c:pt idx="2281">
                  <c:v>1.6591203703719657</c:v>
                </c:pt>
                <c:pt idx="2282">
                  <c:v>1.6598495370417368</c:v>
                </c:pt>
                <c:pt idx="2283">
                  <c:v>1.6605671296347282</c:v>
                </c:pt>
                <c:pt idx="2284">
                  <c:v>1.6612962962972233</c:v>
                </c:pt>
                <c:pt idx="2285">
                  <c:v>1.6620254629669944</c:v>
                </c:pt>
                <c:pt idx="2286">
                  <c:v>1.6627430555599858</c:v>
                </c:pt>
                <c:pt idx="2287">
                  <c:v>1.6634722222224809</c:v>
                </c:pt>
                <c:pt idx="2288">
                  <c:v>1.664201388892252</c:v>
                </c:pt>
                <c:pt idx="2289">
                  <c:v>1.6649189814852434</c:v>
                </c:pt>
                <c:pt idx="2290">
                  <c:v>1.6656481481477385</c:v>
                </c:pt>
                <c:pt idx="2291">
                  <c:v>1.6664236111173523</c:v>
                </c:pt>
                <c:pt idx="2292">
                  <c:v>1.6671527777798474</c:v>
                </c:pt>
                <c:pt idx="2293">
                  <c:v>1.6678819444496185</c:v>
                </c:pt>
                <c:pt idx="2294">
                  <c:v>1.6685995370426099</c:v>
                </c:pt>
                <c:pt idx="2295">
                  <c:v>1.669328703705105</c:v>
                </c:pt>
                <c:pt idx="2296">
                  <c:v>1.6700578703748761</c:v>
                </c:pt>
                <c:pt idx="2297">
                  <c:v>1.6707754629678675</c:v>
                </c:pt>
                <c:pt idx="2298">
                  <c:v>1.6715046296303626</c:v>
                </c:pt>
                <c:pt idx="2299">
                  <c:v>1.6722337963001337</c:v>
                </c:pt>
                <c:pt idx="2300">
                  <c:v>1.6729629629626288</c:v>
                </c:pt>
                <c:pt idx="2301">
                  <c:v>1.6736805555556202</c:v>
                </c:pt>
                <c:pt idx="2302">
                  <c:v>1.6744097222253913</c:v>
                </c:pt>
                <c:pt idx="2303">
                  <c:v>1.6751273148183827</c:v>
                </c:pt>
                <c:pt idx="2304">
                  <c:v>1.6758564814808778</c:v>
                </c:pt>
                <c:pt idx="2305">
                  <c:v>1.6765856481506489</c:v>
                </c:pt>
                <c:pt idx="2306">
                  <c:v>1.6773032407436403</c:v>
                </c:pt>
                <c:pt idx="2307">
                  <c:v>1.6780324074134114</c:v>
                </c:pt>
                <c:pt idx="2308">
                  <c:v>1.6787615740759065</c:v>
                </c:pt>
                <c:pt idx="2309">
                  <c:v>1.6794907407456776</c:v>
                </c:pt>
                <c:pt idx="2310">
                  <c:v>1.680208333338669</c:v>
                </c:pt>
                <c:pt idx="2311">
                  <c:v>1.6809375000011642</c:v>
                </c:pt>
                <c:pt idx="2312">
                  <c:v>1.6817129629635019</c:v>
                </c:pt>
                <c:pt idx="2313">
                  <c:v>1.682442129633273</c:v>
                </c:pt>
                <c:pt idx="2314">
                  <c:v>1.6831597222262644</c:v>
                </c:pt>
                <c:pt idx="2315">
                  <c:v>1.6838888888887595</c:v>
                </c:pt>
                <c:pt idx="2316">
                  <c:v>1.6846180555585306</c:v>
                </c:pt>
                <c:pt idx="2317">
                  <c:v>1.685335648151522</c:v>
                </c:pt>
                <c:pt idx="2318">
                  <c:v>1.6860648148140172</c:v>
                </c:pt>
                <c:pt idx="2319">
                  <c:v>1.6867939814837882</c:v>
                </c:pt>
                <c:pt idx="2320">
                  <c:v>1.6875115740767797</c:v>
                </c:pt>
                <c:pt idx="2321">
                  <c:v>1.6882407407465507</c:v>
                </c:pt>
                <c:pt idx="2322">
                  <c:v>1.6889699074090458</c:v>
                </c:pt>
                <c:pt idx="2323">
                  <c:v>1.6896875000020373</c:v>
                </c:pt>
                <c:pt idx="2324">
                  <c:v>1.6904166666718083</c:v>
                </c:pt>
                <c:pt idx="2325">
                  <c:v>1.6911458333343035</c:v>
                </c:pt>
                <c:pt idx="2326">
                  <c:v>1.6918634259272949</c:v>
                </c:pt>
                <c:pt idx="2327">
                  <c:v>1.692592592597066</c:v>
                </c:pt>
                <c:pt idx="2328">
                  <c:v>1.6933217592595611</c:v>
                </c:pt>
                <c:pt idx="2329">
                  <c:v>1.6940393518525525</c:v>
                </c:pt>
                <c:pt idx="2330">
                  <c:v>1.6947685185223236</c:v>
                </c:pt>
                <c:pt idx="2331">
                  <c:v>1.6954976851848187</c:v>
                </c:pt>
                <c:pt idx="2332">
                  <c:v>1.6962152777778101</c:v>
                </c:pt>
                <c:pt idx="2333">
                  <c:v>1.6969444444475812</c:v>
                </c:pt>
                <c:pt idx="2334">
                  <c:v>1.6976736111173523</c:v>
                </c:pt>
                <c:pt idx="2335">
                  <c:v>1.6983912037030677</c:v>
                </c:pt>
                <c:pt idx="2336">
                  <c:v>1.6991203703728388</c:v>
                </c:pt>
                <c:pt idx="2337">
                  <c:v>1.6998495370426099</c:v>
                </c:pt>
                <c:pt idx="2338">
                  <c:v>1.7005671296356013</c:v>
                </c:pt>
                <c:pt idx="2339">
                  <c:v>1.7012962962980964</c:v>
                </c:pt>
                <c:pt idx="2340">
                  <c:v>1.7020254629678675</c:v>
                </c:pt>
                <c:pt idx="2341">
                  <c:v>1.7027430555608589</c:v>
                </c:pt>
                <c:pt idx="2342">
                  <c:v>1.703472222223354</c:v>
                </c:pt>
                <c:pt idx="2343">
                  <c:v>1.7042013888931251</c:v>
                </c:pt>
                <c:pt idx="2344">
                  <c:v>1.7049189814861165</c:v>
                </c:pt>
                <c:pt idx="2345">
                  <c:v>1.7056481481486117</c:v>
                </c:pt>
                <c:pt idx="2346">
                  <c:v>1.7063773148183827</c:v>
                </c:pt>
                <c:pt idx="2347">
                  <c:v>1.7070949074113742</c:v>
                </c:pt>
                <c:pt idx="2348">
                  <c:v>1.7078240740738693</c:v>
                </c:pt>
                <c:pt idx="2349">
                  <c:v>1.7085532407436403</c:v>
                </c:pt>
                <c:pt idx="2350">
                  <c:v>1.7092708333366318</c:v>
                </c:pt>
                <c:pt idx="2351">
                  <c:v>1.7099999999991269</c:v>
                </c:pt>
                <c:pt idx="2352">
                  <c:v>1.710729166668898</c:v>
                </c:pt>
                <c:pt idx="2353">
                  <c:v>1.7114467592618894</c:v>
                </c:pt>
                <c:pt idx="2354">
                  <c:v>1.7121759259316605</c:v>
                </c:pt>
                <c:pt idx="2355">
                  <c:v>1.7129050925941556</c:v>
                </c:pt>
                <c:pt idx="2356">
                  <c:v>1.713622685187147</c:v>
                </c:pt>
                <c:pt idx="2357">
                  <c:v>1.7143518518569181</c:v>
                </c:pt>
                <c:pt idx="2358">
                  <c:v>1.7150810185194132</c:v>
                </c:pt>
                <c:pt idx="2359">
                  <c:v>1.7157986111124046</c:v>
                </c:pt>
                <c:pt idx="2360">
                  <c:v>1.7165277777821757</c:v>
                </c:pt>
                <c:pt idx="2361">
                  <c:v>1.7172569444446708</c:v>
                </c:pt>
                <c:pt idx="2362">
                  <c:v>1.7179745370376622</c:v>
                </c:pt>
                <c:pt idx="2363">
                  <c:v>1.7187037037074333</c:v>
                </c:pt>
                <c:pt idx="2364">
                  <c:v>1.7194328703699284</c:v>
                </c:pt>
                <c:pt idx="2365">
                  <c:v>1.7201504629629198</c:v>
                </c:pt>
                <c:pt idx="2366">
                  <c:v>1.7208796296326909</c:v>
                </c:pt>
                <c:pt idx="2367">
                  <c:v>1.721608796302462</c:v>
                </c:pt>
                <c:pt idx="2368">
                  <c:v>1.7223263888881775</c:v>
                </c:pt>
                <c:pt idx="2369">
                  <c:v>1.7230555555579485</c:v>
                </c:pt>
                <c:pt idx="2370">
                  <c:v>1.7237847222277196</c:v>
                </c:pt>
                <c:pt idx="2371">
                  <c:v>1.7245138888902147</c:v>
                </c:pt>
                <c:pt idx="2372">
                  <c:v>1.7252314814832062</c:v>
                </c:pt>
                <c:pt idx="2373">
                  <c:v>1.7259606481529772</c:v>
                </c:pt>
                <c:pt idx="2374">
                  <c:v>1.7266782407459687</c:v>
                </c:pt>
                <c:pt idx="2375">
                  <c:v>1.7274074074084638</c:v>
                </c:pt>
                <c:pt idx="2376">
                  <c:v>1.7281365740782348</c:v>
                </c:pt>
                <c:pt idx="2377">
                  <c:v>1.72886574074073</c:v>
                </c:pt>
                <c:pt idx="2378">
                  <c:v>1.7295833333337214</c:v>
                </c:pt>
                <c:pt idx="2379">
                  <c:v>1.7303125000034925</c:v>
                </c:pt>
                <c:pt idx="2380">
                  <c:v>1.7310416666659876</c:v>
                </c:pt>
                <c:pt idx="2381">
                  <c:v>1.731759259258979</c:v>
                </c:pt>
                <c:pt idx="2382">
                  <c:v>1.7324884259287501</c:v>
                </c:pt>
                <c:pt idx="2383">
                  <c:v>1.7332175925985212</c:v>
                </c:pt>
                <c:pt idx="2384">
                  <c:v>1.7339351851842366</c:v>
                </c:pt>
                <c:pt idx="2385">
                  <c:v>1.7346643518540077</c:v>
                </c:pt>
                <c:pt idx="2386">
                  <c:v>1.7353935185237788</c:v>
                </c:pt>
                <c:pt idx="2387">
                  <c:v>1.7361111111167702</c:v>
                </c:pt>
                <c:pt idx="2388">
                  <c:v>1.7368402777792653</c:v>
                </c:pt>
                <c:pt idx="2389">
                  <c:v>1.7375694444490364</c:v>
                </c:pt>
                <c:pt idx="2390">
                  <c:v>1.7382870370420278</c:v>
                </c:pt>
                <c:pt idx="2391">
                  <c:v>1.7390162037045229</c:v>
                </c:pt>
                <c:pt idx="2392">
                  <c:v>1.739745370374294</c:v>
                </c:pt>
                <c:pt idx="2393">
                  <c:v>1.7404629629672854</c:v>
                </c:pt>
                <c:pt idx="2394">
                  <c:v>1.7411921296297805</c:v>
                </c:pt>
                <c:pt idx="2395">
                  <c:v>1.7419212962995516</c:v>
                </c:pt>
                <c:pt idx="2396">
                  <c:v>1.742638888892543</c:v>
                </c:pt>
                <c:pt idx="2397">
                  <c:v>1.7433680555550382</c:v>
                </c:pt>
                <c:pt idx="2398">
                  <c:v>1.7440972222248092</c:v>
                </c:pt>
                <c:pt idx="2399">
                  <c:v>1.7448148148178007</c:v>
                </c:pt>
                <c:pt idx="2400">
                  <c:v>1.7455439814875717</c:v>
                </c:pt>
                <c:pt idx="2401">
                  <c:v>1.7462731481500668</c:v>
                </c:pt>
                <c:pt idx="2402">
                  <c:v>1.7469907407430583</c:v>
                </c:pt>
                <c:pt idx="2403">
                  <c:v>1.7477199074128293</c:v>
                </c:pt>
                <c:pt idx="2404">
                  <c:v>1.7484490740753245</c:v>
                </c:pt>
                <c:pt idx="2405">
                  <c:v>1.7491666666683159</c:v>
                </c:pt>
                <c:pt idx="2406">
                  <c:v>1.749895833338087</c:v>
                </c:pt>
                <c:pt idx="2407">
                  <c:v>1.7506250000005821</c:v>
                </c:pt>
                <c:pt idx="2408">
                  <c:v>1.7513425925935735</c:v>
                </c:pt>
                <c:pt idx="2409">
                  <c:v>1.7520717592633446</c:v>
                </c:pt>
                <c:pt idx="2410">
                  <c:v>1.7528009259258397</c:v>
                </c:pt>
                <c:pt idx="2411">
                  <c:v>1.7535185185188311</c:v>
                </c:pt>
                <c:pt idx="2412">
                  <c:v>1.7542476851886022</c:v>
                </c:pt>
                <c:pt idx="2413">
                  <c:v>1.7549768518510973</c:v>
                </c:pt>
                <c:pt idx="2414">
                  <c:v>1.7556944444440887</c:v>
                </c:pt>
                <c:pt idx="2415">
                  <c:v>1.7564236111138598</c:v>
                </c:pt>
                <c:pt idx="2416">
                  <c:v>1.7571412037068512</c:v>
                </c:pt>
                <c:pt idx="2417">
                  <c:v>1.7578703703766223</c:v>
                </c:pt>
                <c:pt idx="2418">
                  <c:v>1.7585995370391174</c:v>
                </c:pt>
                <c:pt idx="2419">
                  <c:v>1.7593287037088885</c:v>
                </c:pt>
                <c:pt idx="2420">
                  <c:v>1.7600462963018799</c:v>
                </c:pt>
                <c:pt idx="2421">
                  <c:v>1.760775462964375</c:v>
                </c:pt>
                <c:pt idx="2422">
                  <c:v>1.7615046296341461</c:v>
                </c:pt>
                <c:pt idx="2423">
                  <c:v>1.7622222222271375</c:v>
                </c:pt>
                <c:pt idx="2424">
                  <c:v>1.7629513888896327</c:v>
                </c:pt>
                <c:pt idx="2425">
                  <c:v>1.7636805555594037</c:v>
                </c:pt>
                <c:pt idx="2426">
                  <c:v>1.7643981481523952</c:v>
                </c:pt>
                <c:pt idx="2427">
                  <c:v>1.7651273148148903</c:v>
                </c:pt>
                <c:pt idx="2428">
                  <c:v>1.7658564814846613</c:v>
                </c:pt>
                <c:pt idx="2429">
                  <c:v>1.7665740740776528</c:v>
                </c:pt>
                <c:pt idx="2430">
                  <c:v>1.7673032407401479</c:v>
                </c:pt>
                <c:pt idx="2431">
                  <c:v>1.768032407409919</c:v>
                </c:pt>
                <c:pt idx="2432">
                  <c:v>1.7687500000029104</c:v>
                </c:pt>
                <c:pt idx="2433">
                  <c:v>1.7694791666726815</c:v>
                </c:pt>
                <c:pt idx="2434">
                  <c:v>1.7702083333351766</c:v>
                </c:pt>
                <c:pt idx="2435">
                  <c:v>1.770925925928168</c:v>
                </c:pt>
                <c:pt idx="2436">
                  <c:v>1.7716550925979391</c:v>
                </c:pt>
                <c:pt idx="2437">
                  <c:v>1.7723842592604342</c:v>
                </c:pt>
                <c:pt idx="2438">
                  <c:v>1.7731018518534256</c:v>
                </c:pt>
                <c:pt idx="2439">
                  <c:v>1.7738310185231967</c:v>
                </c:pt>
                <c:pt idx="2440">
                  <c:v>1.7745601851856918</c:v>
                </c:pt>
                <c:pt idx="2441">
                  <c:v>1.7752777777786832</c:v>
                </c:pt>
                <c:pt idx="2442">
                  <c:v>1.7760069444484543</c:v>
                </c:pt>
                <c:pt idx="2443">
                  <c:v>1.7767361111109494</c:v>
                </c:pt>
                <c:pt idx="2444">
                  <c:v>1.7774652777807205</c:v>
                </c:pt>
                <c:pt idx="2445">
                  <c:v>1.7781828703737119</c:v>
                </c:pt>
                <c:pt idx="2446">
                  <c:v>1.778912037036207</c:v>
                </c:pt>
                <c:pt idx="2447">
                  <c:v>1.7796412037059781</c:v>
                </c:pt>
                <c:pt idx="2448">
                  <c:v>1.7804166666683159</c:v>
                </c:pt>
                <c:pt idx="2449">
                  <c:v>1.7811342592613073</c:v>
                </c:pt>
                <c:pt idx="2450">
                  <c:v>1.7818634259310784</c:v>
                </c:pt>
                <c:pt idx="2451">
                  <c:v>1.7825925925935735</c:v>
                </c:pt>
                <c:pt idx="2452">
                  <c:v>1.7833101851865649</c:v>
                </c:pt>
                <c:pt idx="2453">
                  <c:v>1.784039351856336</c:v>
                </c:pt>
                <c:pt idx="2454">
                  <c:v>1.7847685185188311</c:v>
                </c:pt>
                <c:pt idx="2455">
                  <c:v>1.7854976851886022</c:v>
                </c:pt>
                <c:pt idx="2456">
                  <c:v>1.7862152777815936</c:v>
                </c:pt>
                <c:pt idx="2457">
                  <c:v>1.7869444444440887</c:v>
                </c:pt>
                <c:pt idx="2458">
                  <c:v>1.7876620370370802</c:v>
                </c:pt>
                <c:pt idx="2459">
                  <c:v>1.7883912037068512</c:v>
                </c:pt>
                <c:pt idx="2460">
                  <c:v>1.7891203703766223</c:v>
                </c:pt>
                <c:pt idx="2461">
                  <c:v>1.7898379629623378</c:v>
                </c:pt>
                <c:pt idx="2462">
                  <c:v>1.7905671296321088</c:v>
                </c:pt>
                <c:pt idx="2463">
                  <c:v>1.7912962963018799</c:v>
                </c:pt>
                <c:pt idx="2464">
                  <c:v>1.7920138888948713</c:v>
                </c:pt>
                <c:pt idx="2465">
                  <c:v>1.7927430555573665</c:v>
                </c:pt>
                <c:pt idx="2466">
                  <c:v>1.7934722222271375</c:v>
                </c:pt>
                <c:pt idx="2467">
                  <c:v>1.7942013888896327</c:v>
                </c:pt>
                <c:pt idx="2468">
                  <c:v>1.7949189814826241</c:v>
                </c:pt>
                <c:pt idx="2469">
                  <c:v>1.7956481481523952</c:v>
                </c:pt>
                <c:pt idx="2470">
                  <c:v>1.7963773148148903</c:v>
                </c:pt>
                <c:pt idx="2471">
                  <c:v>1.7970949074078817</c:v>
                </c:pt>
                <c:pt idx="2472">
                  <c:v>1.7978240740776528</c:v>
                </c:pt>
                <c:pt idx="2473">
                  <c:v>1.7985532407401479</c:v>
                </c:pt>
                <c:pt idx="2474">
                  <c:v>1.7992708333331393</c:v>
                </c:pt>
                <c:pt idx="2475">
                  <c:v>1.8000000000029104</c:v>
                </c:pt>
                <c:pt idx="2476">
                  <c:v>1.8007291666726815</c:v>
                </c:pt>
                <c:pt idx="2477">
                  <c:v>1.8014467592583969</c:v>
                </c:pt>
                <c:pt idx="2478">
                  <c:v>1.802175925928168</c:v>
                </c:pt>
                <c:pt idx="2479">
                  <c:v>1.8029050925979391</c:v>
                </c:pt>
                <c:pt idx="2480">
                  <c:v>1.8036226851909305</c:v>
                </c:pt>
                <c:pt idx="2481">
                  <c:v>1.8043518518534256</c:v>
                </c:pt>
                <c:pt idx="2482">
                  <c:v>1.8050810185231967</c:v>
                </c:pt>
                <c:pt idx="2483">
                  <c:v>1.8057986111161881</c:v>
                </c:pt>
                <c:pt idx="2484">
                  <c:v>1.8065277777786832</c:v>
                </c:pt>
                <c:pt idx="2485">
                  <c:v>1.8072569444484543</c:v>
                </c:pt>
                <c:pt idx="2486">
                  <c:v>1.8079745370414457</c:v>
                </c:pt>
                <c:pt idx="2487">
                  <c:v>1.8087037037039408</c:v>
                </c:pt>
                <c:pt idx="2488">
                  <c:v>1.8094328703737119</c:v>
                </c:pt>
                <c:pt idx="2489">
                  <c:v>1.8101504629667033</c:v>
                </c:pt>
                <c:pt idx="2490">
                  <c:v>1.8108796296291985</c:v>
                </c:pt>
                <c:pt idx="2491">
                  <c:v>1.8116087962989695</c:v>
                </c:pt>
                <c:pt idx="2492">
                  <c:v>1.812326388891961</c:v>
                </c:pt>
                <c:pt idx="2493">
                  <c:v>1.813055555561732</c:v>
                </c:pt>
                <c:pt idx="2494">
                  <c:v>1.8137847222242272</c:v>
                </c:pt>
                <c:pt idx="2495">
                  <c:v>1.8145023148172186</c:v>
                </c:pt>
                <c:pt idx="2496">
                  <c:v>1.8152314814869897</c:v>
                </c:pt>
                <c:pt idx="2497">
                  <c:v>1.8159606481494848</c:v>
                </c:pt>
                <c:pt idx="2498">
                  <c:v>1.8166782407424762</c:v>
                </c:pt>
                <c:pt idx="2499">
                  <c:v>1.8174074074122473</c:v>
                </c:pt>
                <c:pt idx="2500">
                  <c:v>1.8181365740747424</c:v>
                </c:pt>
                <c:pt idx="2501">
                  <c:v>1.8188541666677338</c:v>
                </c:pt>
                <c:pt idx="2502">
                  <c:v>1.8195833333375049</c:v>
                </c:pt>
                <c:pt idx="2503">
                  <c:v>1.8203125</c:v>
                </c:pt>
                <c:pt idx="2504">
                  <c:v>1.8210416666697711</c:v>
                </c:pt>
                <c:pt idx="2505">
                  <c:v>1.8217592592627625</c:v>
                </c:pt>
                <c:pt idx="2506">
                  <c:v>1.8224884259252576</c:v>
                </c:pt>
                <c:pt idx="2507">
                  <c:v>1.8232175925950287</c:v>
                </c:pt>
                <c:pt idx="2508">
                  <c:v>1.8239351851880201</c:v>
                </c:pt>
                <c:pt idx="2509">
                  <c:v>1.8246643518577912</c:v>
                </c:pt>
                <c:pt idx="2510">
                  <c:v>1.8253935185202863</c:v>
                </c:pt>
                <c:pt idx="2511">
                  <c:v>1.8261111111132777</c:v>
                </c:pt>
                <c:pt idx="2512">
                  <c:v>1.8268402777830488</c:v>
                </c:pt>
                <c:pt idx="2513">
                  <c:v>1.8275694444455439</c:v>
                </c:pt>
                <c:pt idx="2514">
                  <c:v>1.8282870370385353</c:v>
                </c:pt>
                <c:pt idx="2515">
                  <c:v>1.8290162037083064</c:v>
                </c:pt>
                <c:pt idx="2516">
                  <c:v>1.8297453703708015</c:v>
                </c:pt>
                <c:pt idx="2517">
                  <c:v>1.830462962963793</c:v>
                </c:pt>
                <c:pt idx="2518">
                  <c:v>1.831192129633564</c:v>
                </c:pt>
                <c:pt idx="2519">
                  <c:v>1.8319212962960592</c:v>
                </c:pt>
                <c:pt idx="2520">
                  <c:v>1.8326388888890506</c:v>
                </c:pt>
                <c:pt idx="2521">
                  <c:v>1.8333680555588217</c:v>
                </c:pt>
                <c:pt idx="2522">
                  <c:v>1.8340972222213168</c:v>
                </c:pt>
                <c:pt idx="2523">
                  <c:v>1.8348148148143082</c:v>
                </c:pt>
                <c:pt idx="2524">
                  <c:v>1.8356018518534256</c:v>
                </c:pt>
                <c:pt idx="2525">
                  <c:v>1.836319444446417</c:v>
                </c:pt>
                <c:pt idx="2526">
                  <c:v>1.8370486111161881</c:v>
                </c:pt>
                <c:pt idx="2527">
                  <c:v>1.8377662037091795</c:v>
                </c:pt>
                <c:pt idx="2528">
                  <c:v>1.8384953703716747</c:v>
                </c:pt>
                <c:pt idx="2529">
                  <c:v>1.8392245370414457</c:v>
                </c:pt>
                <c:pt idx="2530">
                  <c:v>1.8399537037039408</c:v>
                </c:pt>
                <c:pt idx="2531">
                  <c:v>1.8406712962969323</c:v>
                </c:pt>
                <c:pt idx="2532">
                  <c:v>1.8414004629667033</c:v>
                </c:pt>
                <c:pt idx="2533">
                  <c:v>1.8421296296291985</c:v>
                </c:pt>
                <c:pt idx="2534">
                  <c:v>1.8428472222221899</c:v>
                </c:pt>
                <c:pt idx="2535">
                  <c:v>1.843576388891961</c:v>
                </c:pt>
                <c:pt idx="2536">
                  <c:v>1.844305555561732</c:v>
                </c:pt>
                <c:pt idx="2537">
                  <c:v>1.8450231481474475</c:v>
                </c:pt>
                <c:pt idx="2538">
                  <c:v>1.8457523148172186</c:v>
                </c:pt>
                <c:pt idx="2539">
                  <c:v>1.8464814814869897</c:v>
                </c:pt>
                <c:pt idx="2540">
                  <c:v>1.8471990740799811</c:v>
                </c:pt>
                <c:pt idx="2541">
                  <c:v>1.8479282407424762</c:v>
                </c:pt>
                <c:pt idx="2542">
                  <c:v>1.8486574074122473</c:v>
                </c:pt>
                <c:pt idx="2543">
                  <c:v>1.8493750000052387</c:v>
                </c:pt>
                <c:pt idx="2544">
                  <c:v>1.8501041666677338</c:v>
                </c:pt>
                <c:pt idx="2545">
                  <c:v>1.8508333333375049</c:v>
                </c:pt>
                <c:pt idx="2546">
                  <c:v>1.8515509259304963</c:v>
                </c:pt>
                <c:pt idx="2547">
                  <c:v>1.8522800925929914</c:v>
                </c:pt>
                <c:pt idx="2548">
                  <c:v>1.8530092592627625</c:v>
                </c:pt>
                <c:pt idx="2549">
                  <c:v>1.8537268518557539</c:v>
                </c:pt>
                <c:pt idx="2550">
                  <c:v>1.8545138888948713</c:v>
                </c:pt>
                <c:pt idx="2551">
                  <c:v>1.8552314814805868</c:v>
                </c:pt>
                <c:pt idx="2552">
                  <c:v>1.8559606481503579</c:v>
                </c:pt>
                <c:pt idx="2553">
                  <c:v>1.856689814820129</c:v>
                </c:pt>
                <c:pt idx="2554">
                  <c:v>1.8574074074131204</c:v>
                </c:pt>
                <c:pt idx="2555">
                  <c:v>1.8581365740756155</c:v>
                </c:pt>
                <c:pt idx="2556">
                  <c:v>1.8589120370379533</c:v>
                </c:pt>
                <c:pt idx="2557">
                  <c:v>1.8596412037077243</c:v>
                </c:pt>
                <c:pt idx="2558">
                  <c:v>1.8603587963007158</c:v>
                </c:pt>
                <c:pt idx="2559">
                  <c:v>1.8610879629632109</c:v>
                </c:pt>
                <c:pt idx="2560">
                  <c:v>1.861817129632982</c:v>
                </c:pt>
                <c:pt idx="2561">
                  <c:v>1.8625347222259734</c:v>
                </c:pt>
                <c:pt idx="2562">
                  <c:v>1.8632638888884685</c:v>
                </c:pt>
                <c:pt idx="2563">
                  <c:v>1.8639930555582396</c:v>
                </c:pt>
                <c:pt idx="2564">
                  <c:v>1.864710648151231</c:v>
                </c:pt>
                <c:pt idx="2565">
                  <c:v>1.8654398148210021</c:v>
                </c:pt>
                <c:pt idx="2566">
                  <c:v>1.8661689814834972</c:v>
                </c:pt>
                <c:pt idx="2567">
                  <c:v>1.8668865740764886</c:v>
                </c:pt>
                <c:pt idx="2568">
                  <c:v>1.8676157407462597</c:v>
                </c:pt>
                <c:pt idx="2569">
                  <c:v>1.8683449074087548</c:v>
                </c:pt>
                <c:pt idx="2570">
                  <c:v>1.8690625000017462</c:v>
                </c:pt>
                <c:pt idx="2571">
                  <c:v>1.8697916666715173</c:v>
                </c:pt>
                <c:pt idx="2572">
                  <c:v>1.8705208333340124</c:v>
                </c:pt>
                <c:pt idx="2573">
                  <c:v>1.8712384259270038</c:v>
                </c:pt>
                <c:pt idx="2574">
                  <c:v>1.8719675925967749</c:v>
                </c:pt>
                <c:pt idx="2575">
                  <c:v>1.87269675925927</c:v>
                </c:pt>
                <c:pt idx="2576">
                  <c:v>1.8734143518522615</c:v>
                </c:pt>
                <c:pt idx="2577">
                  <c:v>1.8741898148145992</c:v>
                </c:pt>
                <c:pt idx="2578">
                  <c:v>1.8749189814843703</c:v>
                </c:pt>
                <c:pt idx="2579">
                  <c:v>1.8756481481541414</c:v>
                </c:pt>
                <c:pt idx="2580">
                  <c:v>1.8763657407398568</c:v>
                </c:pt>
                <c:pt idx="2581">
                  <c:v>1.8770949074096279</c:v>
                </c:pt>
                <c:pt idx="2582">
                  <c:v>1.877824074079399</c:v>
                </c:pt>
                <c:pt idx="2583">
                  <c:v>1.8785416666723904</c:v>
                </c:pt>
                <c:pt idx="2584">
                  <c:v>1.8792708333348855</c:v>
                </c:pt>
                <c:pt idx="2585">
                  <c:v>1.8800000000046566</c:v>
                </c:pt>
                <c:pt idx="2586">
                  <c:v>1.880717592597648</c:v>
                </c:pt>
                <c:pt idx="2587">
                  <c:v>1.8814467592601432</c:v>
                </c:pt>
                <c:pt idx="2588">
                  <c:v>1.8821759259299142</c:v>
                </c:pt>
                <c:pt idx="2589">
                  <c:v>1.8828935185229057</c:v>
                </c:pt>
                <c:pt idx="2590">
                  <c:v>1.8836226851854008</c:v>
                </c:pt>
                <c:pt idx="2591">
                  <c:v>1.8843518518551718</c:v>
                </c:pt>
                <c:pt idx="2592">
                  <c:v>1.8850694444481633</c:v>
                </c:pt>
                <c:pt idx="2593">
                  <c:v>1.8857986111106584</c:v>
                </c:pt>
                <c:pt idx="2594">
                  <c:v>1.8865277777804295</c:v>
                </c:pt>
                <c:pt idx="2595">
                  <c:v>1.8872453703734209</c:v>
                </c:pt>
                <c:pt idx="2596">
                  <c:v>1.887974537043192</c:v>
                </c:pt>
                <c:pt idx="2597">
                  <c:v>1.8887037037056871</c:v>
                </c:pt>
                <c:pt idx="2598">
                  <c:v>1.8894212962986785</c:v>
                </c:pt>
                <c:pt idx="2599">
                  <c:v>1.8901504629684496</c:v>
                </c:pt>
                <c:pt idx="2600">
                  <c:v>1.8908796296309447</c:v>
                </c:pt>
                <c:pt idx="2601">
                  <c:v>1.8915972222239361</c:v>
                </c:pt>
                <c:pt idx="2602">
                  <c:v>1.8923263888937072</c:v>
                </c:pt>
                <c:pt idx="2603">
                  <c:v>1.8930555555562023</c:v>
                </c:pt>
                <c:pt idx="2604">
                  <c:v>1.8937731481491937</c:v>
                </c:pt>
                <c:pt idx="2605">
                  <c:v>1.8945023148189648</c:v>
                </c:pt>
                <c:pt idx="2606">
                  <c:v>1.8952314814814599</c:v>
                </c:pt>
                <c:pt idx="2607">
                  <c:v>1.8959490740744513</c:v>
                </c:pt>
                <c:pt idx="2608">
                  <c:v>1.8966782407442224</c:v>
                </c:pt>
                <c:pt idx="2609">
                  <c:v>1.8974074074067175</c:v>
                </c:pt>
                <c:pt idx="2610">
                  <c:v>1.8981365740764886</c:v>
                </c:pt>
                <c:pt idx="2611">
                  <c:v>1.89885416666948</c:v>
                </c:pt>
                <c:pt idx="2612">
                  <c:v>1.8995833333392511</c:v>
                </c:pt>
                <c:pt idx="2613">
                  <c:v>1.9003587963015889</c:v>
                </c:pt>
                <c:pt idx="2614">
                  <c:v>1.9010763888945803</c:v>
                </c:pt>
                <c:pt idx="2615">
                  <c:v>1.9018055555570754</c:v>
                </c:pt>
                <c:pt idx="2616">
                  <c:v>1.9025347222268465</c:v>
                </c:pt>
                <c:pt idx="2617">
                  <c:v>1.9032523148198379</c:v>
                </c:pt>
                <c:pt idx="2618">
                  <c:v>1.903981481482333</c:v>
                </c:pt>
                <c:pt idx="2619">
                  <c:v>1.9047106481521041</c:v>
                </c:pt>
                <c:pt idx="2620">
                  <c:v>1.9054398148145992</c:v>
                </c:pt>
                <c:pt idx="2621">
                  <c:v>1.9061574074075907</c:v>
                </c:pt>
                <c:pt idx="2622">
                  <c:v>1.9068865740773617</c:v>
                </c:pt>
                <c:pt idx="2623">
                  <c:v>1.9076157407398568</c:v>
                </c:pt>
                <c:pt idx="2624">
                  <c:v>1.9083333333328483</c:v>
                </c:pt>
                <c:pt idx="2625">
                  <c:v>1.9090625000026193</c:v>
                </c:pt>
                <c:pt idx="2626">
                  <c:v>1.9097800925956108</c:v>
                </c:pt>
                <c:pt idx="2627">
                  <c:v>1.9105092592653818</c:v>
                </c:pt>
                <c:pt idx="2628">
                  <c:v>1.911238425927877</c:v>
                </c:pt>
                <c:pt idx="2629">
                  <c:v>1.9119560185208684</c:v>
                </c:pt>
                <c:pt idx="2630">
                  <c:v>1.9126851851906395</c:v>
                </c:pt>
                <c:pt idx="2631">
                  <c:v>1.9134143518531346</c:v>
                </c:pt>
                <c:pt idx="2632">
                  <c:v>1.9141435185229057</c:v>
                </c:pt>
                <c:pt idx="2633">
                  <c:v>1.9148611111158971</c:v>
                </c:pt>
                <c:pt idx="2634">
                  <c:v>1.9155902777783922</c:v>
                </c:pt>
                <c:pt idx="2635">
                  <c:v>1.9163194444481633</c:v>
                </c:pt>
                <c:pt idx="2636">
                  <c:v>1.9170370370411547</c:v>
                </c:pt>
                <c:pt idx="2637">
                  <c:v>1.9177662037036498</c:v>
                </c:pt>
                <c:pt idx="2638">
                  <c:v>1.9184953703734209</c:v>
                </c:pt>
                <c:pt idx="2639">
                  <c:v>1.9192129629664123</c:v>
                </c:pt>
                <c:pt idx="2640">
                  <c:v>1.9199421296289074</c:v>
                </c:pt>
                <c:pt idx="2641">
                  <c:v>1.9206712962986785</c:v>
                </c:pt>
                <c:pt idx="2642">
                  <c:v>1.9213888888916699</c:v>
                </c:pt>
                <c:pt idx="2643">
                  <c:v>1.922118055561441</c:v>
                </c:pt>
                <c:pt idx="2644">
                  <c:v>1.9228472222239361</c:v>
                </c:pt>
                <c:pt idx="2645">
                  <c:v>1.9235648148169275</c:v>
                </c:pt>
                <c:pt idx="2646">
                  <c:v>1.9242939814866986</c:v>
                </c:pt>
                <c:pt idx="2647">
                  <c:v>1.9250231481491937</c:v>
                </c:pt>
                <c:pt idx="2648">
                  <c:v>1.9257407407421852</c:v>
                </c:pt>
                <c:pt idx="2649">
                  <c:v>1.9264699074119562</c:v>
                </c:pt>
                <c:pt idx="2650">
                  <c:v>1.9271990740744513</c:v>
                </c:pt>
                <c:pt idx="2651">
                  <c:v>1.9279166666674428</c:v>
                </c:pt>
                <c:pt idx="2652">
                  <c:v>1.9286458333372138</c:v>
                </c:pt>
                <c:pt idx="2653">
                  <c:v>1.929374999999709</c:v>
                </c:pt>
                <c:pt idx="2654">
                  <c:v>1.9301273148157634</c:v>
                </c:pt>
                <c:pt idx="2655">
                  <c:v>1.9308449074087548</c:v>
                </c:pt>
                <c:pt idx="2656">
                  <c:v>1.9315740740785259</c:v>
                </c:pt>
                <c:pt idx="2657">
                  <c:v>1.932303240741021</c:v>
                </c:pt>
                <c:pt idx="2658">
                  <c:v>1.9330208333340124</c:v>
                </c:pt>
                <c:pt idx="2659">
                  <c:v>1.9337962962963502</c:v>
                </c:pt>
                <c:pt idx="2660">
                  <c:v>1.9345254629661213</c:v>
                </c:pt>
                <c:pt idx="2661">
                  <c:v>1.9352546296358923</c:v>
                </c:pt>
                <c:pt idx="2662">
                  <c:v>1.9359722222216078</c:v>
                </c:pt>
                <c:pt idx="2663">
                  <c:v>1.9367013888913789</c:v>
                </c:pt>
                <c:pt idx="2664">
                  <c:v>1.93743055556115</c:v>
                </c:pt>
                <c:pt idx="2665">
                  <c:v>1.9381481481541414</c:v>
                </c:pt>
                <c:pt idx="2666">
                  <c:v>1.9388773148166365</c:v>
                </c:pt>
                <c:pt idx="2667">
                  <c:v>1.9396064814864076</c:v>
                </c:pt>
                <c:pt idx="2668">
                  <c:v>1.940324074079399</c:v>
                </c:pt>
                <c:pt idx="2669">
                  <c:v>1.9410532407418941</c:v>
                </c:pt>
                <c:pt idx="2670">
                  <c:v>1.9417824074116652</c:v>
                </c:pt>
                <c:pt idx="2671">
                  <c:v>1.9425000000046566</c:v>
                </c:pt>
                <c:pt idx="2672">
                  <c:v>1.9432291666671517</c:v>
                </c:pt>
                <c:pt idx="2673">
                  <c:v>1.9439583333369228</c:v>
                </c:pt>
                <c:pt idx="2674">
                  <c:v>1.9446759259299142</c:v>
                </c:pt>
                <c:pt idx="2675">
                  <c:v>1.9454050925924093</c:v>
                </c:pt>
                <c:pt idx="2676">
                  <c:v>1.9461342592621804</c:v>
                </c:pt>
                <c:pt idx="2677">
                  <c:v>1.9468518518551718</c:v>
                </c:pt>
                <c:pt idx="2678">
                  <c:v>1.947581018517667</c:v>
                </c:pt>
                <c:pt idx="2679">
                  <c:v>1.948310185187438</c:v>
                </c:pt>
                <c:pt idx="2680">
                  <c:v>1.9490277777804295</c:v>
                </c:pt>
                <c:pt idx="2681">
                  <c:v>1.9497569444502005</c:v>
                </c:pt>
                <c:pt idx="2682">
                  <c:v>1.9504861111126957</c:v>
                </c:pt>
                <c:pt idx="2683">
                  <c:v>1.9512037037056871</c:v>
                </c:pt>
                <c:pt idx="2684">
                  <c:v>1.9519328703754582</c:v>
                </c:pt>
                <c:pt idx="2685">
                  <c:v>1.9526620370379533</c:v>
                </c:pt>
                <c:pt idx="2686">
                  <c:v>1.9533796296309447</c:v>
                </c:pt>
                <c:pt idx="2687">
                  <c:v>1.9541087963007158</c:v>
                </c:pt>
                <c:pt idx="2688">
                  <c:v>1.9548379629632109</c:v>
                </c:pt>
                <c:pt idx="2689">
                  <c:v>1.9555555555562023</c:v>
                </c:pt>
                <c:pt idx="2690">
                  <c:v>1.9563310185185401</c:v>
                </c:pt>
                <c:pt idx="2691">
                  <c:v>1.9570601851883112</c:v>
                </c:pt>
                <c:pt idx="2692">
                  <c:v>1.9577893518580822</c:v>
                </c:pt>
                <c:pt idx="2693">
                  <c:v>1.9585069444437977</c:v>
                </c:pt>
                <c:pt idx="2694">
                  <c:v>1.9592361111135688</c:v>
                </c:pt>
                <c:pt idx="2695">
                  <c:v>1.9599652777833398</c:v>
                </c:pt>
                <c:pt idx="2696">
                  <c:v>1.9606828703763313</c:v>
                </c:pt>
                <c:pt idx="2697">
                  <c:v>1.9614120370388264</c:v>
                </c:pt>
                <c:pt idx="2698">
                  <c:v>1.9621412037085975</c:v>
                </c:pt>
                <c:pt idx="2699">
                  <c:v>1.9628587963015889</c:v>
                </c:pt>
                <c:pt idx="2700">
                  <c:v>1.963587962964084</c:v>
                </c:pt>
                <c:pt idx="2701">
                  <c:v>1.9643634259264218</c:v>
                </c:pt>
                <c:pt idx="2702">
                  <c:v>1.9650925925961928</c:v>
                </c:pt>
                <c:pt idx="2703">
                  <c:v>1.9658101851891843</c:v>
                </c:pt>
                <c:pt idx="2704">
                  <c:v>1.9665393518516794</c:v>
                </c:pt>
                <c:pt idx="2705">
                  <c:v>1.9672685185214505</c:v>
                </c:pt>
                <c:pt idx="2706">
                  <c:v>1.9679861111144419</c:v>
                </c:pt>
                <c:pt idx="2707">
                  <c:v>1.968715277776937</c:v>
                </c:pt>
                <c:pt idx="2708">
                  <c:v>1.9694444444467081</c:v>
                </c:pt>
                <c:pt idx="2709">
                  <c:v>1.9701620370396995</c:v>
                </c:pt>
                <c:pt idx="2710">
                  <c:v>1.9708912037094706</c:v>
                </c:pt>
                <c:pt idx="2711">
                  <c:v>1.9716203703719657</c:v>
                </c:pt>
                <c:pt idx="2712">
                  <c:v>1.9723379629649571</c:v>
                </c:pt>
                <c:pt idx="2713">
                  <c:v>1.9730671296347282</c:v>
                </c:pt>
                <c:pt idx="2714">
                  <c:v>1.9737962962972233</c:v>
                </c:pt>
                <c:pt idx="2715">
                  <c:v>1.9745138888902147</c:v>
                </c:pt>
                <c:pt idx="2716">
                  <c:v>1.9752430555599858</c:v>
                </c:pt>
                <c:pt idx="2717">
                  <c:v>1.9759722222224809</c:v>
                </c:pt>
                <c:pt idx="2718">
                  <c:v>1.9766898148154723</c:v>
                </c:pt>
                <c:pt idx="2719">
                  <c:v>1.9774189814852434</c:v>
                </c:pt>
                <c:pt idx="2720">
                  <c:v>1.9781481481477385</c:v>
                </c:pt>
                <c:pt idx="2721">
                  <c:v>1.97886574074073</c:v>
                </c:pt>
                <c:pt idx="2722">
                  <c:v>1.979594907410501</c:v>
                </c:pt>
                <c:pt idx="2723">
                  <c:v>1.9803240740802721</c:v>
                </c:pt>
                <c:pt idx="2724">
                  <c:v>1.9810416666659876</c:v>
                </c:pt>
                <c:pt idx="2725">
                  <c:v>1.9817708333357587</c:v>
                </c:pt>
                <c:pt idx="2726">
                  <c:v>1.9825000000055297</c:v>
                </c:pt>
                <c:pt idx="2727">
                  <c:v>1.9832175925985212</c:v>
                </c:pt>
                <c:pt idx="2728">
                  <c:v>1.9839467592610163</c:v>
                </c:pt>
                <c:pt idx="2729">
                  <c:v>1.9846759259307873</c:v>
                </c:pt>
                <c:pt idx="2730">
                  <c:v>1.9853935185237788</c:v>
                </c:pt>
                <c:pt idx="2731">
                  <c:v>1.9861226851862739</c:v>
                </c:pt>
                <c:pt idx="2732">
                  <c:v>1.986851851856045</c:v>
                </c:pt>
                <c:pt idx="2733">
                  <c:v>1.9875694444490364</c:v>
                </c:pt>
                <c:pt idx="2734">
                  <c:v>1.9882986111115315</c:v>
                </c:pt>
                <c:pt idx="2735">
                  <c:v>1.9890277777813026</c:v>
                </c:pt>
                <c:pt idx="2736">
                  <c:v>1.989745370374294</c:v>
                </c:pt>
                <c:pt idx="2737">
                  <c:v>1.9904745370367891</c:v>
                </c:pt>
                <c:pt idx="2738">
                  <c:v>1.9912037037065602</c:v>
                </c:pt>
                <c:pt idx="2739">
                  <c:v>1.9919212962995516</c:v>
                </c:pt>
                <c:pt idx="2740">
                  <c:v>1.9926504629620467</c:v>
                </c:pt>
                <c:pt idx="2741">
                  <c:v>1.9933796296318178</c:v>
                </c:pt>
                <c:pt idx="2742">
                  <c:v>1.9940972222248092</c:v>
                </c:pt>
                <c:pt idx="2743">
                  <c:v>1.9948263888945803</c:v>
                </c:pt>
                <c:pt idx="2744">
                  <c:v>1.9955439814875717</c:v>
                </c:pt>
                <c:pt idx="2745">
                  <c:v>1.9962731481500668</c:v>
                </c:pt>
                <c:pt idx="2746">
                  <c:v>1.9970023148198379</c:v>
                </c:pt>
                <c:pt idx="2747">
                  <c:v>1.9977777777821757</c:v>
                </c:pt>
                <c:pt idx="2748">
                  <c:v>1.9985069444446708</c:v>
                </c:pt>
                <c:pt idx="2749">
                  <c:v>1.9992245370376622</c:v>
                </c:pt>
                <c:pt idx="2750">
                  <c:v>1.9999537037074333</c:v>
                </c:pt>
                <c:pt idx="2751">
                  <c:v>2.0006828703699284</c:v>
                </c:pt>
                <c:pt idx="2752">
                  <c:v>2.0014004629629198</c:v>
                </c:pt>
                <c:pt idx="2753">
                  <c:v>2.0021296296326909</c:v>
                </c:pt>
                <c:pt idx="2754">
                  <c:v>2.002858796302462</c:v>
                </c:pt>
                <c:pt idx="2755">
                  <c:v>2.0035763888881775</c:v>
                </c:pt>
                <c:pt idx="2756">
                  <c:v>2.0043055555579485</c:v>
                </c:pt>
                <c:pt idx="2757">
                  <c:v>2.0050347222277196</c:v>
                </c:pt>
                <c:pt idx="2758">
                  <c:v>2.005752314820711</c:v>
                </c:pt>
                <c:pt idx="2759">
                  <c:v>2.0064814814832062</c:v>
                </c:pt>
                <c:pt idx="2760">
                  <c:v>2.0072106481529772</c:v>
                </c:pt>
                <c:pt idx="2761">
                  <c:v>2.0079282407459687</c:v>
                </c:pt>
                <c:pt idx="2762">
                  <c:v>2.0086574074084638</c:v>
                </c:pt>
                <c:pt idx="2763">
                  <c:v>2.0093865740782348</c:v>
                </c:pt>
                <c:pt idx="2764">
                  <c:v>2.0101041666712263</c:v>
                </c:pt>
                <c:pt idx="2765">
                  <c:v>2.0108333333337214</c:v>
                </c:pt>
                <c:pt idx="2766">
                  <c:v>2.0115625000034925</c:v>
                </c:pt>
                <c:pt idx="2767">
                  <c:v>2.0122800925964839</c:v>
                </c:pt>
                <c:pt idx="2768">
                  <c:v>2.013009259258979</c:v>
                </c:pt>
                <c:pt idx="2769">
                  <c:v>2.0137384259287501</c:v>
                </c:pt>
                <c:pt idx="2770">
                  <c:v>2.0144560185217415</c:v>
                </c:pt>
                <c:pt idx="2771">
                  <c:v>2.0151851851842366</c:v>
                </c:pt>
                <c:pt idx="2772">
                  <c:v>2.0159143518540077</c:v>
                </c:pt>
                <c:pt idx="2773">
                  <c:v>2.0166319444469991</c:v>
                </c:pt>
                <c:pt idx="2774">
                  <c:v>2.0173611111167702</c:v>
                </c:pt>
                <c:pt idx="2775">
                  <c:v>2.0180902777792653</c:v>
                </c:pt>
                <c:pt idx="2776">
                  <c:v>2.0188078703722567</c:v>
                </c:pt>
                <c:pt idx="2777">
                  <c:v>2.0195370370420278</c:v>
                </c:pt>
                <c:pt idx="2778">
                  <c:v>2.0203125000043656</c:v>
                </c:pt>
                <c:pt idx="2779">
                  <c:v>2.0210416666668607</c:v>
                </c:pt>
                <c:pt idx="2780">
                  <c:v>2.0217592592598521</c:v>
                </c:pt>
                <c:pt idx="2781">
                  <c:v>2.0224884259296232</c:v>
                </c:pt>
                <c:pt idx="2782">
                  <c:v>2.0232175925921183</c:v>
                </c:pt>
                <c:pt idx="2783">
                  <c:v>2.0239351851851097</c:v>
                </c:pt>
                <c:pt idx="2784">
                  <c:v>2.0246643518548808</c:v>
                </c:pt>
                <c:pt idx="2785">
                  <c:v>2.0253935185246519</c:v>
                </c:pt>
                <c:pt idx="2786">
                  <c:v>2.0261111111103673</c:v>
                </c:pt>
                <c:pt idx="2787">
                  <c:v>2.0268402777801384</c:v>
                </c:pt>
                <c:pt idx="2788">
                  <c:v>2.0275578703731298</c:v>
                </c:pt>
                <c:pt idx="2789">
                  <c:v>2.0283449074122473</c:v>
                </c:pt>
                <c:pt idx="2790">
                  <c:v>2.0290625000052387</c:v>
                </c:pt>
                <c:pt idx="2791">
                  <c:v>2.0297916666677338</c:v>
                </c:pt>
                <c:pt idx="2792">
                  <c:v>2.0305208333375049</c:v>
                </c:pt>
                <c:pt idx="2793">
                  <c:v>2.0312384259304963</c:v>
                </c:pt>
                <c:pt idx="2794">
                  <c:v>2.0319675925929914</c:v>
                </c:pt>
                <c:pt idx="2795">
                  <c:v>2.0326967592627625</c:v>
                </c:pt>
                <c:pt idx="2796">
                  <c:v>2.0334143518557539</c:v>
                </c:pt>
                <c:pt idx="2797">
                  <c:v>2.034143518518249</c:v>
                </c:pt>
                <c:pt idx="2798">
                  <c:v>2.0348726851880201</c:v>
                </c:pt>
                <c:pt idx="2799">
                  <c:v>2.0355902777810115</c:v>
                </c:pt>
                <c:pt idx="2800">
                  <c:v>2.0363657407433493</c:v>
                </c:pt>
                <c:pt idx="2801">
                  <c:v>2.0370949074131204</c:v>
                </c:pt>
                <c:pt idx="2802">
                  <c:v>2.0378240740756155</c:v>
                </c:pt>
                <c:pt idx="2803">
                  <c:v>2.0385416666686069</c:v>
                </c:pt>
                <c:pt idx="2804">
                  <c:v>2.039270833338378</c:v>
                </c:pt>
                <c:pt idx="2805">
                  <c:v>2.0400000000008731</c:v>
                </c:pt>
                <c:pt idx="2806">
                  <c:v>2.0407175925938645</c:v>
                </c:pt>
                <c:pt idx="2807">
                  <c:v>2.0414467592636356</c:v>
                </c:pt>
                <c:pt idx="2808">
                  <c:v>2.0421759259261307</c:v>
                </c:pt>
                <c:pt idx="2809">
                  <c:v>2.0428935185191222</c:v>
                </c:pt>
                <c:pt idx="2810">
                  <c:v>2.0436226851888932</c:v>
                </c:pt>
                <c:pt idx="2811">
                  <c:v>2.0443518518513883</c:v>
                </c:pt>
                <c:pt idx="2812">
                  <c:v>2.0450694444443798</c:v>
                </c:pt>
                <c:pt idx="2813">
                  <c:v>2.0457986111141508</c:v>
                </c:pt>
                <c:pt idx="2814">
                  <c:v>2.0465277777839219</c:v>
                </c:pt>
                <c:pt idx="2815">
                  <c:v>2.0472453703696374</c:v>
                </c:pt>
                <c:pt idx="2816">
                  <c:v>2.0479745370394085</c:v>
                </c:pt>
                <c:pt idx="2817">
                  <c:v>2.0487037037091795</c:v>
                </c:pt>
                <c:pt idx="2818">
                  <c:v>2.049421296302171</c:v>
                </c:pt>
                <c:pt idx="2819">
                  <c:v>2.0501504629646661</c:v>
                </c:pt>
                <c:pt idx="2820">
                  <c:v>2.0508796296344372</c:v>
                </c:pt>
                <c:pt idx="2821">
                  <c:v>2.0515972222274286</c:v>
                </c:pt>
                <c:pt idx="2822">
                  <c:v>2.0523263888899237</c:v>
                </c:pt>
                <c:pt idx="2823">
                  <c:v>2.0530555555596948</c:v>
                </c:pt>
                <c:pt idx="2824">
                  <c:v>2.0537731481526862</c:v>
                </c:pt>
                <c:pt idx="2825">
                  <c:v>2.0545023148151813</c:v>
                </c:pt>
                <c:pt idx="2826">
                  <c:v>2.0552314814849524</c:v>
                </c:pt>
                <c:pt idx="2827">
                  <c:v>2.0559490740779438</c:v>
                </c:pt>
                <c:pt idx="2828">
                  <c:v>2.0566782407404389</c:v>
                </c:pt>
                <c:pt idx="2829">
                  <c:v>2.05740740741021</c:v>
                </c:pt>
                <c:pt idx="2830">
                  <c:v>2.0581250000032014</c:v>
                </c:pt>
                <c:pt idx="2831">
                  <c:v>2.0588541666729725</c:v>
                </c:pt>
                <c:pt idx="2832">
                  <c:v>2.0595833333354676</c:v>
                </c:pt>
                <c:pt idx="2833">
                  <c:v>2.060300925928459</c:v>
                </c:pt>
                <c:pt idx="2834">
                  <c:v>2.0610300925982301</c:v>
                </c:pt>
                <c:pt idx="2835">
                  <c:v>2.0617592592607252</c:v>
                </c:pt>
                <c:pt idx="2836">
                  <c:v>2.0624768518537167</c:v>
                </c:pt>
                <c:pt idx="2837">
                  <c:v>2.0632060185234877</c:v>
                </c:pt>
                <c:pt idx="2838">
                  <c:v>2.0639351851859828</c:v>
                </c:pt>
                <c:pt idx="2839">
                  <c:v>2.0646527777789743</c:v>
                </c:pt>
                <c:pt idx="2840">
                  <c:v>2.0653819444487453</c:v>
                </c:pt>
                <c:pt idx="2841">
                  <c:v>2.0661111111112405</c:v>
                </c:pt>
                <c:pt idx="2842">
                  <c:v>2.0668287037042319</c:v>
                </c:pt>
                <c:pt idx="2843">
                  <c:v>2.067557870374003</c:v>
                </c:pt>
                <c:pt idx="2844">
                  <c:v>2.0682870370364981</c:v>
                </c:pt>
                <c:pt idx="2845">
                  <c:v>2.0690162037062692</c:v>
                </c:pt>
                <c:pt idx="2846">
                  <c:v>2.0697337962992606</c:v>
                </c:pt>
                <c:pt idx="2847">
                  <c:v>2.0704629629690317</c:v>
                </c:pt>
                <c:pt idx="2848">
                  <c:v>2.0711921296315268</c:v>
                </c:pt>
                <c:pt idx="2849">
                  <c:v>2.0719097222245182</c:v>
                </c:pt>
                <c:pt idx="2850">
                  <c:v>2.0726388888942893</c:v>
                </c:pt>
                <c:pt idx="2851">
                  <c:v>2.073414351856627</c:v>
                </c:pt>
                <c:pt idx="2852">
                  <c:v>2.0741435185191222</c:v>
                </c:pt>
                <c:pt idx="2853">
                  <c:v>2.0748726851888932</c:v>
                </c:pt>
                <c:pt idx="2854">
                  <c:v>2.0755902777818847</c:v>
                </c:pt>
                <c:pt idx="2855">
                  <c:v>2.0763194444443798</c:v>
                </c:pt>
                <c:pt idx="2856">
                  <c:v>2.0770486111141508</c:v>
                </c:pt>
                <c:pt idx="2857">
                  <c:v>2.0777777777839219</c:v>
                </c:pt>
                <c:pt idx="2858">
                  <c:v>2.0784953703696374</c:v>
                </c:pt>
                <c:pt idx="2859">
                  <c:v>2.0792245370394085</c:v>
                </c:pt>
                <c:pt idx="2860">
                  <c:v>2.0799537037091795</c:v>
                </c:pt>
                <c:pt idx="2861">
                  <c:v>2.080671296302171</c:v>
                </c:pt>
                <c:pt idx="2862">
                  <c:v>2.0814467592645087</c:v>
                </c:pt>
                <c:pt idx="2863">
                  <c:v>2.0821759259270038</c:v>
                </c:pt>
                <c:pt idx="2864">
                  <c:v>2.0829050925967749</c:v>
                </c:pt>
                <c:pt idx="2865">
                  <c:v>2.08363425925927</c:v>
                </c:pt>
                <c:pt idx="2866">
                  <c:v>2.0843518518522615</c:v>
                </c:pt>
                <c:pt idx="2867">
                  <c:v>2.0850810185220325</c:v>
                </c:pt>
                <c:pt idx="2868">
                  <c:v>2.0858564814843703</c:v>
                </c:pt>
                <c:pt idx="2869">
                  <c:v>2.0865856481541414</c:v>
                </c:pt>
                <c:pt idx="2870">
                  <c:v>2.0873148148166365</c:v>
                </c:pt>
                <c:pt idx="2871">
                  <c:v>2.0880324074096279</c:v>
                </c:pt>
                <c:pt idx="2872">
                  <c:v>2.088761574079399</c:v>
                </c:pt>
                <c:pt idx="2873">
                  <c:v>2.0894791666723904</c:v>
                </c:pt>
                <c:pt idx="2874">
                  <c:v>2.0902546296347282</c:v>
                </c:pt>
                <c:pt idx="2875">
                  <c:v>2.0909837962972233</c:v>
                </c:pt>
                <c:pt idx="2876">
                  <c:v>2.0917013888902147</c:v>
                </c:pt>
                <c:pt idx="2877">
                  <c:v>2.0924305555599858</c:v>
                </c:pt>
                <c:pt idx="2878">
                  <c:v>2.0931597222224809</c:v>
                </c:pt>
                <c:pt idx="2879">
                  <c:v>2.0938773148154723</c:v>
                </c:pt>
                <c:pt idx="2880">
                  <c:v>2.0946527777778101</c:v>
                </c:pt>
                <c:pt idx="2881">
                  <c:v>2.0953819444475812</c:v>
                </c:pt>
                <c:pt idx="2882">
                  <c:v>2.0960995370405726</c:v>
                </c:pt>
                <c:pt idx="2883">
                  <c:v>2.0968287037030677</c:v>
                </c:pt>
                <c:pt idx="2884">
                  <c:v>2.0975578703728388</c:v>
                </c:pt>
                <c:pt idx="2885">
                  <c:v>2.0982754629658302</c:v>
                </c:pt>
                <c:pt idx="2886">
                  <c:v>2.099050925928168</c:v>
                </c:pt>
                <c:pt idx="2887">
                  <c:v>2.0997800925979391</c:v>
                </c:pt>
                <c:pt idx="2888">
                  <c:v>2.1005092592604342</c:v>
                </c:pt>
                <c:pt idx="2889">
                  <c:v>2.1012268518534256</c:v>
                </c:pt>
                <c:pt idx="2890">
                  <c:v>2.1019560185231967</c:v>
                </c:pt>
                <c:pt idx="2891">
                  <c:v>2.1026851851856918</c:v>
                </c:pt>
                <c:pt idx="2892">
                  <c:v>2.1034490740785259</c:v>
                </c:pt>
                <c:pt idx="2893">
                  <c:v>2.104178240741021</c:v>
                </c:pt>
                <c:pt idx="2894">
                  <c:v>2.1049074074107921</c:v>
                </c:pt>
                <c:pt idx="2895">
                  <c:v>2.1056365740732872</c:v>
                </c:pt>
                <c:pt idx="2896">
                  <c:v>2.1063541666662786</c:v>
                </c:pt>
                <c:pt idx="2897">
                  <c:v>2.1070833333360497</c:v>
                </c:pt>
                <c:pt idx="2898">
                  <c:v>2.1078472222216078</c:v>
                </c:pt>
                <c:pt idx="2899">
                  <c:v>2.1085763888913789</c:v>
                </c:pt>
                <c:pt idx="2900">
                  <c:v>2.10930555556115</c:v>
                </c:pt>
                <c:pt idx="2901">
                  <c:v>2.1100231481541414</c:v>
                </c:pt>
                <c:pt idx="2902">
                  <c:v>2.1107523148166365</c:v>
                </c:pt>
                <c:pt idx="2903">
                  <c:v>2.1114814814864076</c:v>
                </c:pt>
                <c:pt idx="2904">
                  <c:v>2.1122453703719657</c:v>
                </c:pt>
                <c:pt idx="2905">
                  <c:v>2.1129745370417368</c:v>
                </c:pt>
                <c:pt idx="2906">
                  <c:v>2.1136921296347282</c:v>
                </c:pt>
                <c:pt idx="2907">
                  <c:v>2.1144212962972233</c:v>
                </c:pt>
                <c:pt idx="2908">
                  <c:v>2.1151504629669944</c:v>
                </c:pt>
                <c:pt idx="2909">
                  <c:v>2.1158680555599858</c:v>
                </c:pt>
                <c:pt idx="2910">
                  <c:v>2.1166435185223236</c:v>
                </c:pt>
                <c:pt idx="2911">
                  <c:v>2.1173726851848187</c:v>
                </c:pt>
                <c:pt idx="2912">
                  <c:v>2.1180902777778101</c:v>
                </c:pt>
                <c:pt idx="2913">
                  <c:v>2.1188194444475812</c:v>
                </c:pt>
                <c:pt idx="2914">
                  <c:v>2.1195486111173523</c:v>
                </c:pt>
                <c:pt idx="2915">
                  <c:v>2.1202662037030677</c:v>
                </c:pt>
                <c:pt idx="2916">
                  <c:v>2.1210416666726815</c:v>
                </c:pt>
                <c:pt idx="2917">
                  <c:v>2.1217592592583969</c:v>
                </c:pt>
                <c:pt idx="2918">
                  <c:v>2.122488425928168</c:v>
                </c:pt>
                <c:pt idx="2919">
                  <c:v>2.1232060185211594</c:v>
                </c:pt>
                <c:pt idx="2920">
                  <c:v>2.1239351851909305</c:v>
                </c:pt>
                <c:pt idx="2921">
                  <c:v>2.1246643518534256</c:v>
                </c:pt>
                <c:pt idx="2922">
                  <c:v>2.1254398148157634</c:v>
                </c:pt>
                <c:pt idx="2923">
                  <c:v>2.1261574074087548</c:v>
                </c:pt>
                <c:pt idx="2924">
                  <c:v>2.1268865740785259</c:v>
                </c:pt>
                <c:pt idx="2925">
                  <c:v>2.127615740741021</c:v>
                </c:pt>
                <c:pt idx="2926">
                  <c:v>2.1283333333340124</c:v>
                </c:pt>
                <c:pt idx="2927">
                  <c:v>2.1290625000037835</c:v>
                </c:pt>
                <c:pt idx="2928">
                  <c:v>2.1298263888893416</c:v>
                </c:pt>
                <c:pt idx="2929">
                  <c:v>2.1305555555591127</c:v>
                </c:pt>
                <c:pt idx="2930">
                  <c:v>2.1312847222216078</c:v>
                </c:pt>
                <c:pt idx="2931">
                  <c:v>2.1320023148145992</c:v>
                </c:pt>
                <c:pt idx="2932">
                  <c:v>2.1327314814843703</c:v>
                </c:pt>
                <c:pt idx="2933">
                  <c:v>2.1334606481541414</c:v>
                </c:pt>
                <c:pt idx="2934">
                  <c:v>2.1341782407398568</c:v>
                </c:pt>
                <c:pt idx="2935">
                  <c:v>2.1349074074096279</c:v>
                </c:pt>
                <c:pt idx="2936">
                  <c:v>2.135636574079399</c:v>
                </c:pt>
                <c:pt idx="2937">
                  <c:v>2.1363541666723904</c:v>
                </c:pt>
                <c:pt idx="2938">
                  <c:v>2.1370833333348855</c:v>
                </c:pt>
                <c:pt idx="2939">
                  <c:v>2.1378587962972233</c:v>
                </c:pt>
                <c:pt idx="2940">
                  <c:v>2.1385763888902147</c:v>
                </c:pt>
                <c:pt idx="2941">
                  <c:v>2.1393055555599858</c:v>
                </c:pt>
                <c:pt idx="2942">
                  <c:v>2.1400347222224809</c:v>
                </c:pt>
                <c:pt idx="2943">
                  <c:v>2.1407523148154723</c:v>
                </c:pt>
                <c:pt idx="2944">
                  <c:v>2.1414814814852434</c:v>
                </c:pt>
                <c:pt idx="2945">
                  <c:v>2.1422453703708015</c:v>
                </c:pt>
                <c:pt idx="2946">
                  <c:v>2.1429745370405726</c:v>
                </c:pt>
                <c:pt idx="2947">
                  <c:v>2.1437037037030677</c:v>
                </c:pt>
                <c:pt idx="2948">
                  <c:v>2.1444212962960592</c:v>
                </c:pt>
                <c:pt idx="2949">
                  <c:v>2.1451504629658302</c:v>
                </c:pt>
                <c:pt idx="2950">
                  <c:v>2.1458796296356013</c:v>
                </c:pt>
                <c:pt idx="2951">
                  <c:v>2.1466435185211594</c:v>
                </c:pt>
                <c:pt idx="2952">
                  <c:v>2.1473726851909305</c:v>
                </c:pt>
                <c:pt idx="2953">
                  <c:v>2.1480902777839219</c:v>
                </c:pt>
                <c:pt idx="2954">
                  <c:v>2.148819444446417</c:v>
                </c:pt>
                <c:pt idx="2955">
                  <c:v>2.1495486111161881</c:v>
                </c:pt>
                <c:pt idx="2956">
                  <c:v>2.1502662037091795</c:v>
                </c:pt>
                <c:pt idx="2957">
                  <c:v>2.1510416666715173</c:v>
                </c:pt>
                <c:pt idx="2958">
                  <c:v>2.1517592592645087</c:v>
                </c:pt>
                <c:pt idx="2959">
                  <c:v>2.1524884259270038</c:v>
                </c:pt>
                <c:pt idx="2960">
                  <c:v>2.1532175925967749</c:v>
                </c:pt>
                <c:pt idx="2961">
                  <c:v>2.1539351851897663</c:v>
                </c:pt>
                <c:pt idx="2962">
                  <c:v>2.1546643518522615</c:v>
                </c:pt>
                <c:pt idx="2963">
                  <c:v>2.1554398148145992</c:v>
                </c:pt>
                <c:pt idx="2964">
                  <c:v>2.1561689814843703</c:v>
                </c:pt>
                <c:pt idx="2965">
                  <c:v>2.1568981481541414</c:v>
                </c:pt>
                <c:pt idx="2966">
                  <c:v>2.1576157407398568</c:v>
                </c:pt>
                <c:pt idx="2967">
                  <c:v>2.1583449074096279</c:v>
                </c:pt>
                <c:pt idx="2968">
                  <c:v>2.159074074079399</c:v>
                </c:pt>
                <c:pt idx="2969">
                  <c:v>2.1597916666723904</c:v>
                </c:pt>
                <c:pt idx="2970">
                  <c:v>2.1605208333348855</c:v>
                </c:pt>
                <c:pt idx="2971">
                  <c:v>2.1612500000046566</c:v>
                </c:pt>
                <c:pt idx="2972">
                  <c:v>2.161967592597648</c:v>
                </c:pt>
                <c:pt idx="2973">
                  <c:v>2.1626967592601432</c:v>
                </c:pt>
                <c:pt idx="2974">
                  <c:v>2.1634722222224809</c:v>
                </c:pt>
                <c:pt idx="2975">
                  <c:v>2.164201388892252</c:v>
                </c:pt>
                <c:pt idx="2976">
                  <c:v>2.1649305555547471</c:v>
                </c:pt>
                <c:pt idx="2977">
                  <c:v>2.1656481481477385</c:v>
                </c:pt>
                <c:pt idx="2978">
                  <c:v>2.1663773148175096</c:v>
                </c:pt>
                <c:pt idx="2979">
                  <c:v>2.167094907410501</c:v>
                </c:pt>
                <c:pt idx="2980">
                  <c:v>2.1678240740802721</c:v>
                </c:pt>
                <c:pt idx="2981">
                  <c:v>2.1685532407427672</c:v>
                </c:pt>
                <c:pt idx="2982">
                  <c:v>2.1692708333357587</c:v>
                </c:pt>
                <c:pt idx="2983">
                  <c:v>2.1700000000055297</c:v>
                </c:pt>
                <c:pt idx="2984">
                  <c:v>2.1707291666680248</c:v>
                </c:pt>
                <c:pt idx="2985">
                  <c:v>2.1714467592610163</c:v>
                </c:pt>
                <c:pt idx="2986">
                  <c:v>2.1721759259307873</c:v>
                </c:pt>
                <c:pt idx="2987">
                  <c:v>2.1729050925932825</c:v>
                </c:pt>
                <c:pt idx="2988">
                  <c:v>2.1736226851862739</c:v>
                </c:pt>
                <c:pt idx="2989">
                  <c:v>2.174351851856045</c:v>
                </c:pt>
                <c:pt idx="2990">
                  <c:v>2.1750810185185401</c:v>
                </c:pt>
                <c:pt idx="2991">
                  <c:v>2.1757986111115315</c:v>
                </c:pt>
                <c:pt idx="2992">
                  <c:v>2.1765277777813026</c:v>
                </c:pt>
                <c:pt idx="2993">
                  <c:v>2.1772569444437977</c:v>
                </c:pt>
                <c:pt idx="2994">
                  <c:v>2.1779861111135688</c:v>
                </c:pt>
                <c:pt idx="2995">
                  <c:v>2.1787037037065602</c:v>
                </c:pt>
                <c:pt idx="2996">
                  <c:v>2.1794328703763313</c:v>
                </c:pt>
                <c:pt idx="2997">
                  <c:v>2.1801620370388264</c:v>
                </c:pt>
                <c:pt idx="2998">
                  <c:v>2.1808796296318178</c:v>
                </c:pt>
                <c:pt idx="2999">
                  <c:v>2.1816087963015889</c:v>
                </c:pt>
                <c:pt idx="3000">
                  <c:v>2.1823842592639267</c:v>
                </c:pt>
                <c:pt idx="3001">
                  <c:v>2.1831134259264218</c:v>
                </c:pt>
                <c:pt idx="3002">
                  <c:v>2.1838425925961928</c:v>
                </c:pt>
                <c:pt idx="3003">
                  <c:v>2.1845601851891843</c:v>
                </c:pt>
                <c:pt idx="3004">
                  <c:v>2.1852893518516794</c:v>
                </c:pt>
                <c:pt idx="3005">
                  <c:v>2.1860185185214505</c:v>
                </c:pt>
                <c:pt idx="3006">
                  <c:v>2.1867361111144419</c:v>
                </c:pt>
                <c:pt idx="3007">
                  <c:v>2.187465277776937</c:v>
                </c:pt>
                <c:pt idx="3008">
                  <c:v>2.1881944444467081</c:v>
                </c:pt>
                <c:pt idx="3009">
                  <c:v>2.1889120370396995</c:v>
                </c:pt>
                <c:pt idx="3010">
                  <c:v>2.1896412037094706</c:v>
                </c:pt>
                <c:pt idx="3011">
                  <c:v>2.1903703703719657</c:v>
                </c:pt>
                <c:pt idx="3012">
                  <c:v>2.1910995370417368</c:v>
                </c:pt>
                <c:pt idx="3013">
                  <c:v>2.1918287037042319</c:v>
                </c:pt>
                <c:pt idx="3014">
                  <c:v>2.1925462962972233</c:v>
                </c:pt>
                <c:pt idx="3015">
                  <c:v>2.1932754629669944</c:v>
                </c:pt>
                <c:pt idx="3016">
                  <c:v>2.1940509259293322</c:v>
                </c:pt>
                <c:pt idx="3017">
                  <c:v>2.1947685185223236</c:v>
                </c:pt>
                <c:pt idx="3018">
                  <c:v>2.1954976851848187</c:v>
                </c:pt>
                <c:pt idx="3019">
                  <c:v>2.1962268518545898</c:v>
                </c:pt>
                <c:pt idx="3020">
                  <c:v>2.1969444444475812</c:v>
                </c:pt>
                <c:pt idx="3021">
                  <c:v>2.1976736111173523</c:v>
                </c:pt>
                <c:pt idx="3022">
                  <c:v>2.19844907407969</c:v>
                </c:pt>
                <c:pt idx="3023">
                  <c:v>2.1991666666726815</c:v>
                </c:pt>
                <c:pt idx="3024">
                  <c:v>2.1998958333351766</c:v>
                </c:pt>
                <c:pt idx="3025">
                  <c:v>2.2006250000049477</c:v>
                </c:pt>
                <c:pt idx="3026">
                  <c:v>2.2013425925979391</c:v>
                </c:pt>
                <c:pt idx="3027">
                  <c:v>2.2020717592604342</c:v>
                </c:pt>
                <c:pt idx="3028">
                  <c:v>2.202847222222772</c:v>
                </c:pt>
                <c:pt idx="3029">
                  <c:v>2.203576388892543</c:v>
                </c:pt>
                <c:pt idx="3030">
                  <c:v>2.2042939814855345</c:v>
                </c:pt>
                <c:pt idx="3031">
                  <c:v>2.2050231481480296</c:v>
                </c:pt>
                <c:pt idx="3032">
                  <c:v>2.2057523148178007</c:v>
                </c:pt>
                <c:pt idx="3033">
                  <c:v>2.2064699074107921</c:v>
                </c:pt>
                <c:pt idx="3034">
                  <c:v>2.2071990740732872</c:v>
                </c:pt>
                <c:pt idx="3035">
                  <c:v>2.2079166666662786</c:v>
                </c:pt>
                <c:pt idx="3036">
                  <c:v>2.2086458333360497</c:v>
                </c:pt>
                <c:pt idx="3037">
                  <c:v>2.2093750000058208</c:v>
                </c:pt>
                <c:pt idx="3038">
                  <c:v>2.2100925925988122</c:v>
                </c:pt>
                <c:pt idx="3039">
                  <c:v>2.21086805556115</c:v>
                </c:pt>
                <c:pt idx="3040">
                  <c:v>2.2115972222236451</c:v>
                </c:pt>
                <c:pt idx="3041">
                  <c:v>2.2123263888934162</c:v>
                </c:pt>
                <c:pt idx="3042">
                  <c:v>2.2130439814864076</c:v>
                </c:pt>
                <c:pt idx="3043">
                  <c:v>2.2137731481489027</c:v>
                </c:pt>
                <c:pt idx="3044">
                  <c:v>2.2145023148186738</c:v>
                </c:pt>
                <c:pt idx="3045">
                  <c:v>2.2152777777810115</c:v>
                </c:pt>
                <c:pt idx="3046">
                  <c:v>2.215995370374003</c:v>
                </c:pt>
                <c:pt idx="3047">
                  <c:v>2.2167245370364981</c:v>
                </c:pt>
                <c:pt idx="3048">
                  <c:v>2.2174537037062692</c:v>
                </c:pt>
                <c:pt idx="3049">
                  <c:v>2.2181712962992606</c:v>
                </c:pt>
                <c:pt idx="3050">
                  <c:v>2.2189004629690317</c:v>
                </c:pt>
                <c:pt idx="3051">
                  <c:v>2.2196296296315268</c:v>
                </c:pt>
                <c:pt idx="3052">
                  <c:v>2.2203472222245182</c:v>
                </c:pt>
                <c:pt idx="3053">
                  <c:v>2.2210763888942893</c:v>
                </c:pt>
                <c:pt idx="3054">
                  <c:v>2.2218055555567844</c:v>
                </c:pt>
                <c:pt idx="3055">
                  <c:v>2.2225231481497758</c:v>
                </c:pt>
                <c:pt idx="3056">
                  <c:v>2.2232523148195469</c:v>
                </c:pt>
                <c:pt idx="3057">
                  <c:v>2.223981481482042</c:v>
                </c:pt>
                <c:pt idx="3058">
                  <c:v>2.2246990740750334</c:v>
                </c:pt>
                <c:pt idx="3059">
                  <c:v>2.2254282407448045</c:v>
                </c:pt>
                <c:pt idx="3060">
                  <c:v>2.2261574074072996</c:v>
                </c:pt>
                <c:pt idx="3061">
                  <c:v>2.226875000000291</c:v>
                </c:pt>
                <c:pt idx="3062">
                  <c:v>2.2276041666700621</c:v>
                </c:pt>
                <c:pt idx="3063">
                  <c:v>2.2283333333325572</c:v>
                </c:pt>
                <c:pt idx="3064">
                  <c:v>2.2290509259255487</c:v>
                </c:pt>
                <c:pt idx="3065">
                  <c:v>2.2297800925953197</c:v>
                </c:pt>
                <c:pt idx="3066">
                  <c:v>2.2305555555576575</c:v>
                </c:pt>
                <c:pt idx="3067">
                  <c:v>2.2312847222274286</c:v>
                </c:pt>
                <c:pt idx="3068">
                  <c:v>2.2320138888899237</c:v>
                </c:pt>
                <c:pt idx="3069">
                  <c:v>2.2327314814829151</c:v>
                </c:pt>
                <c:pt idx="3070">
                  <c:v>2.2334606481526862</c:v>
                </c:pt>
                <c:pt idx="3071">
                  <c:v>2.2341898148151813</c:v>
                </c:pt>
                <c:pt idx="3072">
                  <c:v>2.2349537037080154</c:v>
                </c:pt>
                <c:pt idx="3073">
                  <c:v>2.2356828703705105</c:v>
                </c:pt>
                <c:pt idx="3074">
                  <c:v>2.2364120370402816</c:v>
                </c:pt>
                <c:pt idx="3075">
                  <c:v>2.237129629633273</c:v>
                </c:pt>
                <c:pt idx="3076">
                  <c:v>2.2378587962957681</c:v>
                </c:pt>
                <c:pt idx="3077">
                  <c:v>2.2385879629655392</c:v>
                </c:pt>
                <c:pt idx="3078">
                  <c:v>2.2393055555585306</c:v>
                </c:pt>
                <c:pt idx="3079">
                  <c:v>2.2400347222283017</c:v>
                </c:pt>
                <c:pt idx="3080">
                  <c:v>2.2407638888907968</c:v>
                </c:pt>
                <c:pt idx="3081">
                  <c:v>2.2414814814837882</c:v>
                </c:pt>
                <c:pt idx="3082">
                  <c:v>2.2422106481535593</c:v>
                </c:pt>
                <c:pt idx="3083">
                  <c:v>2.2429398148160544</c:v>
                </c:pt>
                <c:pt idx="3084">
                  <c:v>2.2436574074090458</c:v>
                </c:pt>
                <c:pt idx="3085">
                  <c:v>2.2443865740788169</c:v>
                </c:pt>
                <c:pt idx="3086">
                  <c:v>2.245115740741312</c:v>
                </c:pt>
                <c:pt idx="3087">
                  <c:v>2.2458333333343035</c:v>
                </c:pt>
                <c:pt idx="3088">
                  <c:v>2.2465625000040745</c:v>
                </c:pt>
                <c:pt idx="3089">
                  <c:v>2.2472916666665697</c:v>
                </c:pt>
                <c:pt idx="3090">
                  <c:v>2.2480092592595611</c:v>
                </c:pt>
                <c:pt idx="3091">
                  <c:v>2.2487384259293322</c:v>
                </c:pt>
                <c:pt idx="3092">
                  <c:v>2.2494675925918273</c:v>
                </c:pt>
                <c:pt idx="3093">
                  <c:v>2.2501851851848187</c:v>
                </c:pt>
                <c:pt idx="3094">
                  <c:v>2.2509143518545898</c:v>
                </c:pt>
                <c:pt idx="3095">
                  <c:v>2.2516435185243608</c:v>
                </c:pt>
                <c:pt idx="3096">
                  <c:v>2.2523611111173523</c:v>
                </c:pt>
                <c:pt idx="3097">
                  <c:v>2.2530902777798474</c:v>
                </c:pt>
                <c:pt idx="3098">
                  <c:v>2.2538194444496185</c:v>
                </c:pt>
                <c:pt idx="3099">
                  <c:v>2.2545370370426099</c:v>
                </c:pt>
                <c:pt idx="3100">
                  <c:v>2.255266203705105</c:v>
                </c:pt>
                <c:pt idx="3101">
                  <c:v>2.2559953703748761</c:v>
                </c:pt>
                <c:pt idx="3102">
                  <c:v>2.2567129629678675</c:v>
                </c:pt>
                <c:pt idx="3103">
                  <c:v>2.2574421296303626</c:v>
                </c:pt>
                <c:pt idx="3104">
                  <c:v>2.2581712963001337</c:v>
                </c:pt>
                <c:pt idx="3105">
                  <c:v>2.2588888888931251</c:v>
                </c:pt>
                <c:pt idx="3106">
                  <c:v>2.2596180555556202</c:v>
                </c:pt>
                <c:pt idx="3107">
                  <c:v>2.2603356481486117</c:v>
                </c:pt>
                <c:pt idx="3108">
                  <c:v>2.2610648148183827</c:v>
                </c:pt>
                <c:pt idx="3109">
                  <c:v>2.2617939814808778</c:v>
                </c:pt>
                <c:pt idx="3110">
                  <c:v>2.2625115740738693</c:v>
                </c:pt>
              </c:numCache>
            </c:numRef>
          </c:xVal>
          <c:yVal>
            <c:numRef>
              <c:f>Sheet3!$B$4270:$B$7380</c:f>
              <c:numCache>
                <c:formatCode>General</c:formatCode>
                <c:ptCount val="3111"/>
                <c:pt idx="0">
                  <c:v>4.9899999999999996E-3</c:v>
                </c:pt>
                <c:pt idx="1">
                  <c:v>4.9779999999999998E-3</c:v>
                </c:pt>
                <c:pt idx="2">
                  <c:v>4.9899999999999996E-3</c:v>
                </c:pt>
                <c:pt idx="3">
                  <c:v>4.9839999999999997E-3</c:v>
                </c:pt>
                <c:pt idx="4">
                  <c:v>4.9959999999999996E-3</c:v>
                </c:pt>
                <c:pt idx="5">
                  <c:v>4.9959999999999996E-3</c:v>
                </c:pt>
                <c:pt idx="6">
                  <c:v>5.0260000000000001E-3</c:v>
                </c:pt>
                <c:pt idx="7">
                  <c:v>5.032E-3</c:v>
                </c:pt>
                <c:pt idx="8">
                  <c:v>5.0140000000000002E-3</c:v>
                </c:pt>
                <c:pt idx="9">
                  <c:v>4.9959999999999996E-3</c:v>
                </c:pt>
                <c:pt idx="10">
                  <c:v>5.0140000000000002E-3</c:v>
                </c:pt>
                <c:pt idx="11">
                  <c:v>5.0080000000000003E-3</c:v>
                </c:pt>
                <c:pt idx="12">
                  <c:v>5.0020000000000004E-3</c:v>
                </c:pt>
                <c:pt idx="13">
                  <c:v>5.0140000000000002E-3</c:v>
                </c:pt>
                <c:pt idx="14">
                  <c:v>5.0020000000000004E-3</c:v>
                </c:pt>
                <c:pt idx="15">
                  <c:v>4.9839999999999997E-3</c:v>
                </c:pt>
                <c:pt idx="16">
                  <c:v>5.0379999999999999E-3</c:v>
                </c:pt>
                <c:pt idx="17">
                  <c:v>4.9899999999999996E-3</c:v>
                </c:pt>
                <c:pt idx="18">
                  <c:v>4.9719999999999999E-3</c:v>
                </c:pt>
                <c:pt idx="19">
                  <c:v>4.9069999999999999E-3</c:v>
                </c:pt>
                <c:pt idx="20">
                  <c:v>4.895E-3</c:v>
                </c:pt>
                <c:pt idx="21">
                  <c:v>4.8770000000000003E-3</c:v>
                </c:pt>
                <c:pt idx="22">
                  <c:v>4.8659999999999997E-3</c:v>
                </c:pt>
                <c:pt idx="23">
                  <c:v>4.895E-3</c:v>
                </c:pt>
                <c:pt idx="24">
                  <c:v>4.8830000000000002E-3</c:v>
                </c:pt>
                <c:pt idx="25">
                  <c:v>4.8890000000000001E-3</c:v>
                </c:pt>
                <c:pt idx="26">
                  <c:v>4.8770000000000003E-3</c:v>
                </c:pt>
                <c:pt idx="27">
                  <c:v>4.9069999999999999E-3</c:v>
                </c:pt>
                <c:pt idx="28">
                  <c:v>4.901E-3</c:v>
                </c:pt>
                <c:pt idx="29">
                  <c:v>4.901E-3</c:v>
                </c:pt>
                <c:pt idx="30">
                  <c:v>4.8890000000000001E-3</c:v>
                </c:pt>
                <c:pt idx="31">
                  <c:v>4.8830000000000002E-3</c:v>
                </c:pt>
                <c:pt idx="32">
                  <c:v>4.8830000000000002E-3</c:v>
                </c:pt>
                <c:pt idx="33">
                  <c:v>4.8830000000000002E-3</c:v>
                </c:pt>
                <c:pt idx="34">
                  <c:v>4.8890000000000001E-3</c:v>
                </c:pt>
                <c:pt idx="35">
                  <c:v>4.8830000000000002E-3</c:v>
                </c:pt>
                <c:pt idx="36">
                  <c:v>4.8770000000000003E-3</c:v>
                </c:pt>
                <c:pt idx="37">
                  <c:v>4.8719999999999996E-3</c:v>
                </c:pt>
                <c:pt idx="38">
                  <c:v>4.901E-3</c:v>
                </c:pt>
                <c:pt idx="39">
                  <c:v>4.901E-3</c:v>
                </c:pt>
                <c:pt idx="40">
                  <c:v>4.9069999999999999E-3</c:v>
                </c:pt>
                <c:pt idx="41">
                  <c:v>4.895E-3</c:v>
                </c:pt>
                <c:pt idx="42">
                  <c:v>4.9129999999999998E-3</c:v>
                </c:pt>
                <c:pt idx="43">
                  <c:v>4.9069999999999999E-3</c:v>
                </c:pt>
                <c:pt idx="44">
                  <c:v>4.895E-3</c:v>
                </c:pt>
                <c:pt idx="45">
                  <c:v>4.901E-3</c:v>
                </c:pt>
                <c:pt idx="46">
                  <c:v>4.9069999999999999E-3</c:v>
                </c:pt>
                <c:pt idx="47">
                  <c:v>4.901E-3</c:v>
                </c:pt>
                <c:pt idx="48">
                  <c:v>4.895E-3</c:v>
                </c:pt>
                <c:pt idx="49">
                  <c:v>4.895E-3</c:v>
                </c:pt>
                <c:pt idx="50">
                  <c:v>4.8770000000000003E-3</c:v>
                </c:pt>
                <c:pt idx="51">
                  <c:v>4.895E-3</c:v>
                </c:pt>
                <c:pt idx="52">
                  <c:v>4.895E-3</c:v>
                </c:pt>
                <c:pt idx="53">
                  <c:v>4.9069999999999999E-3</c:v>
                </c:pt>
                <c:pt idx="54">
                  <c:v>4.901E-3</c:v>
                </c:pt>
                <c:pt idx="55">
                  <c:v>4.9069999999999999E-3</c:v>
                </c:pt>
                <c:pt idx="56">
                  <c:v>4.895E-3</c:v>
                </c:pt>
                <c:pt idx="57">
                  <c:v>4.8830000000000002E-3</c:v>
                </c:pt>
                <c:pt idx="58">
                  <c:v>4.895E-3</c:v>
                </c:pt>
                <c:pt idx="59">
                  <c:v>4.895E-3</c:v>
                </c:pt>
                <c:pt idx="60">
                  <c:v>4.901E-3</c:v>
                </c:pt>
                <c:pt idx="61">
                  <c:v>4.9069999999999999E-3</c:v>
                </c:pt>
                <c:pt idx="62">
                  <c:v>4.8890000000000001E-3</c:v>
                </c:pt>
                <c:pt idx="63">
                  <c:v>4.9129999999999998E-3</c:v>
                </c:pt>
                <c:pt idx="64">
                  <c:v>4.8830000000000002E-3</c:v>
                </c:pt>
                <c:pt idx="65">
                  <c:v>4.901E-3</c:v>
                </c:pt>
                <c:pt idx="66">
                  <c:v>4.901E-3</c:v>
                </c:pt>
                <c:pt idx="67">
                  <c:v>4.895E-3</c:v>
                </c:pt>
                <c:pt idx="68">
                  <c:v>4.9069999999999999E-3</c:v>
                </c:pt>
                <c:pt idx="69">
                  <c:v>4.895E-3</c:v>
                </c:pt>
                <c:pt idx="70">
                  <c:v>4.9129999999999998E-3</c:v>
                </c:pt>
                <c:pt idx="71">
                  <c:v>4.8890000000000001E-3</c:v>
                </c:pt>
                <c:pt idx="72">
                  <c:v>4.895E-3</c:v>
                </c:pt>
                <c:pt idx="73">
                  <c:v>4.901E-3</c:v>
                </c:pt>
                <c:pt idx="74">
                  <c:v>4.8719999999999996E-3</c:v>
                </c:pt>
                <c:pt idx="75">
                  <c:v>4.8659999999999997E-3</c:v>
                </c:pt>
                <c:pt idx="76">
                  <c:v>4.895E-3</c:v>
                </c:pt>
                <c:pt idx="77">
                  <c:v>4.8770000000000003E-3</c:v>
                </c:pt>
                <c:pt idx="78">
                  <c:v>4.8719999999999996E-3</c:v>
                </c:pt>
                <c:pt idx="79">
                  <c:v>4.8659999999999997E-3</c:v>
                </c:pt>
                <c:pt idx="80">
                  <c:v>4.901E-3</c:v>
                </c:pt>
                <c:pt idx="81">
                  <c:v>4.895E-3</c:v>
                </c:pt>
                <c:pt idx="82">
                  <c:v>4.901E-3</c:v>
                </c:pt>
                <c:pt idx="83">
                  <c:v>4.8719999999999996E-3</c:v>
                </c:pt>
                <c:pt idx="84">
                  <c:v>4.895E-3</c:v>
                </c:pt>
                <c:pt idx="85">
                  <c:v>4.8890000000000001E-3</c:v>
                </c:pt>
                <c:pt idx="86">
                  <c:v>4.9069999999999999E-3</c:v>
                </c:pt>
                <c:pt idx="87">
                  <c:v>4.9069999999999999E-3</c:v>
                </c:pt>
                <c:pt idx="88">
                  <c:v>4.901E-3</c:v>
                </c:pt>
                <c:pt idx="89">
                  <c:v>4.8770000000000003E-3</c:v>
                </c:pt>
                <c:pt idx="90">
                  <c:v>4.9129999999999998E-3</c:v>
                </c:pt>
                <c:pt idx="91">
                  <c:v>4.895E-3</c:v>
                </c:pt>
                <c:pt idx="92">
                  <c:v>4.901E-3</c:v>
                </c:pt>
                <c:pt idx="93">
                  <c:v>4.9129999999999998E-3</c:v>
                </c:pt>
                <c:pt idx="94">
                  <c:v>4.9129999999999998E-3</c:v>
                </c:pt>
                <c:pt idx="95">
                  <c:v>4.901E-3</c:v>
                </c:pt>
                <c:pt idx="96">
                  <c:v>4.9129999999999998E-3</c:v>
                </c:pt>
                <c:pt idx="97">
                  <c:v>4.8659999999999997E-3</c:v>
                </c:pt>
                <c:pt idx="98">
                  <c:v>4.9069999999999999E-3</c:v>
                </c:pt>
                <c:pt idx="99">
                  <c:v>4.8830000000000002E-3</c:v>
                </c:pt>
                <c:pt idx="100">
                  <c:v>4.895E-3</c:v>
                </c:pt>
                <c:pt idx="101">
                  <c:v>4.9069999999999999E-3</c:v>
                </c:pt>
                <c:pt idx="102">
                  <c:v>4.9069999999999999E-3</c:v>
                </c:pt>
                <c:pt idx="103">
                  <c:v>4.895E-3</c:v>
                </c:pt>
                <c:pt idx="104">
                  <c:v>4.895E-3</c:v>
                </c:pt>
                <c:pt idx="105">
                  <c:v>4.9069999999999999E-3</c:v>
                </c:pt>
                <c:pt idx="106">
                  <c:v>4.8719999999999996E-3</c:v>
                </c:pt>
                <c:pt idx="107">
                  <c:v>4.9069999999999999E-3</c:v>
                </c:pt>
                <c:pt idx="108">
                  <c:v>4.9129999999999998E-3</c:v>
                </c:pt>
                <c:pt idx="109">
                  <c:v>4.9129999999999998E-3</c:v>
                </c:pt>
                <c:pt idx="110">
                  <c:v>4.8830000000000002E-3</c:v>
                </c:pt>
                <c:pt idx="111">
                  <c:v>4.8770000000000003E-3</c:v>
                </c:pt>
                <c:pt idx="112">
                  <c:v>4.8770000000000003E-3</c:v>
                </c:pt>
                <c:pt idx="113">
                  <c:v>4.901E-3</c:v>
                </c:pt>
                <c:pt idx="114">
                  <c:v>4.8890000000000001E-3</c:v>
                </c:pt>
                <c:pt idx="115">
                  <c:v>4.8830000000000002E-3</c:v>
                </c:pt>
                <c:pt idx="116">
                  <c:v>4.895E-3</c:v>
                </c:pt>
                <c:pt idx="117">
                  <c:v>4.8719999999999996E-3</c:v>
                </c:pt>
                <c:pt idx="118">
                  <c:v>4.8659999999999997E-3</c:v>
                </c:pt>
                <c:pt idx="119">
                  <c:v>4.8890000000000001E-3</c:v>
                </c:pt>
                <c:pt idx="120">
                  <c:v>4.8890000000000001E-3</c:v>
                </c:pt>
                <c:pt idx="121">
                  <c:v>4.8599999999999997E-3</c:v>
                </c:pt>
                <c:pt idx="122">
                  <c:v>4.8659999999999997E-3</c:v>
                </c:pt>
                <c:pt idx="123">
                  <c:v>4.901E-3</c:v>
                </c:pt>
                <c:pt idx="124">
                  <c:v>4.8770000000000003E-3</c:v>
                </c:pt>
                <c:pt idx="125">
                  <c:v>4.8890000000000001E-3</c:v>
                </c:pt>
                <c:pt idx="126">
                  <c:v>4.895E-3</c:v>
                </c:pt>
                <c:pt idx="127">
                  <c:v>4.8770000000000003E-3</c:v>
                </c:pt>
                <c:pt idx="128">
                  <c:v>4.8830000000000002E-3</c:v>
                </c:pt>
                <c:pt idx="129">
                  <c:v>4.8479999999999999E-3</c:v>
                </c:pt>
                <c:pt idx="130">
                  <c:v>4.8370000000000002E-3</c:v>
                </c:pt>
                <c:pt idx="131">
                  <c:v>4.895E-3</c:v>
                </c:pt>
                <c:pt idx="132">
                  <c:v>4.8659999999999997E-3</c:v>
                </c:pt>
                <c:pt idx="133">
                  <c:v>4.8659999999999997E-3</c:v>
                </c:pt>
                <c:pt idx="134">
                  <c:v>4.8539999999999998E-3</c:v>
                </c:pt>
                <c:pt idx="135">
                  <c:v>4.8659999999999997E-3</c:v>
                </c:pt>
                <c:pt idx="136">
                  <c:v>4.8599999999999997E-3</c:v>
                </c:pt>
                <c:pt idx="137">
                  <c:v>4.8599999999999997E-3</c:v>
                </c:pt>
                <c:pt idx="138">
                  <c:v>4.8479999999999999E-3</c:v>
                </c:pt>
                <c:pt idx="139">
                  <c:v>4.8599999999999997E-3</c:v>
                </c:pt>
                <c:pt idx="140">
                  <c:v>4.8539999999999998E-3</c:v>
                </c:pt>
                <c:pt idx="141">
                  <c:v>4.8659999999999997E-3</c:v>
                </c:pt>
                <c:pt idx="142">
                  <c:v>4.8539999999999998E-3</c:v>
                </c:pt>
                <c:pt idx="143">
                  <c:v>4.8830000000000002E-3</c:v>
                </c:pt>
                <c:pt idx="144">
                  <c:v>4.8659999999999997E-3</c:v>
                </c:pt>
                <c:pt idx="145">
                  <c:v>4.8719999999999996E-3</c:v>
                </c:pt>
                <c:pt idx="146">
                  <c:v>4.8599999999999997E-3</c:v>
                </c:pt>
                <c:pt idx="147">
                  <c:v>4.8599999999999997E-3</c:v>
                </c:pt>
                <c:pt idx="148">
                  <c:v>4.8539999999999998E-3</c:v>
                </c:pt>
                <c:pt idx="149">
                  <c:v>4.8539999999999998E-3</c:v>
                </c:pt>
                <c:pt idx="150">
                  <c:v>4.8719999999999996E-3</c:v>
                </c:pt>
                <c:pt idx="151">
                  <c:v>4.8719999999999996E-3</c:v>
                </c:pt>
                <c:pt idx="152">
                  <c:v>4.895E-3</c:v>
                </c:pt>
                <c:pt idx="153">
                  <c:v>4.8719999999999996E-3</c:v>
                </c:pt>
                <c:pt idx="154">
                  <c:v>4.8659999999999997E-3</c:v>
                </c:pt>
                <c:pt idx="155">
                  <c:v>4.8770000000000003E-3</c:v>
                </c:pt>
                <c:pt idx="156">
                  <c:v>4.8599999999999997E-3</c:v>
                </c:pt>
                <c:pt idx="157">
                  <c:v>4.8599999999999997E-3</c:v>
                </c:pt>
                <c:pt idx="158">
                  <c:v>4.8659999999999997E-3</c:v>
                </c:pt>
                <c:pt idx="159">
                  <c:v>4.8719999999999996E-3</c:v>
                </c:pt>
                <c:pt idx="160">
                  <c:v>4.8770000000000003E-3</c:v>
                </c:pt>
                <c:pt idx="161">
                  <c:v>4.8659999999999997E-3</c:v>
                </c:pt>
                <c:pt idx="162">
                  <c:v>4.8599999999999997E-3</c:v>
                </c:pt>
                <c:pt idx="163">
                  <c:v>4.8830000000000002E-3</c:v>
                </c:pt>
                <c:pt idx="164">
                  <c:v>4.8539999999999998E-3</c:v>
                </c:pt>
                <c:pt idx="165">
                  <c:v>4.8539999999999998E-3</c:v>
                </c:pt>
                <c:pt idx="166">
                  <c:v>4.8830000000000002E-3</c:v>
                </c:pt>
                <c:pt idx="167">
                  <c:v>4.8719999999999996E-3</c:v>
                </c:pt>
                <c:pt idx="168">
                  <c:v>4.8659999999999997E-3</c:v>
                </c:pt>
                <c:pt idx="169">
                  <c:v>4.8599999999999997E-3</c:v>
                </c:pt>
                <c:pt idx="170">
                  <c:v>4.8719999999999996E-3</c:v>
                </c:pt>
                <c:pt idx="171">
                  <c:v>4.8770000000000003E-3</c:v>
                </c:pt>
                <c:pt idx="172">
                  <c:v>4.8830000000000002E-3</c:v>
                </c:pt>
                <c:pt idx="173">
                  <c:v>4.8599999999999997E-3</c:v>
                </c:pt>
                <c:pt idx="174">
                  <c:v>4.8719999999999996E-3</c:v>
                </c:pt>
                <c:pt idx="175">
                  <c:v>4.8430000000000001E-3</c:v>
                </c:pt>
                <c:pt idx="176">
                  <c:v>4.8599999999999997E-3</c:v>
                </c:pt>
                <c:pt idx="177">
                  <c:v>4.8719999999999996E-3</c:v>
                </c:pt>
                <c:pt idx="178">
                  <c:v>4.8539999999999998E-3</c:v>
                </c:pt>
                <c:pt idx="179">
                  <c:v>4.8770000000000003E-3</c:v>
                </c:pt>
                <c:pt idx="180">
                  <c:v>4.8719999999999996E-3</c:v>
                </c:pt>
                <c:pt idx="181">
                  <c:v>4.8539999999999998E-3</c:v>
                </c:pt>
                <c:pt idx="182">
                  <c:v>4.8599999999999997E-3</c:v>
                </c:pt>
                <c:pt idx="183">
                  <c:v>4.8719999999999996E-3</c:v>
                </c:pt>
                <c:pt idx="184">
                  <c:v>4.8719999999999996E-3</c:v>
                </c:pt>
                <c:pt idx="185">
                  <c:v>4.8719999999999996E-3</c:v>
                </c:pt>
                <c:pt idx="186">
                  <c:v>4.8599999999999997E-3</c:v>
                </c:pt>
                <c:pt idx="187">
                  <c:v>4.8599999999999997E-3</c:v>
                </c:pt>
                <c:pt idx="188">
                  <c:v>4.8479999999999999E-3</c:v>
                </c:pt>
                <c:pt idx="189">
                  <c:v>4.8599999999999997E-3</c:v>
                </c:pt>
                <c:pt idx="190">
                  <c:v>4.8599999999999997E-3</c:v>
                </c:pt>
                <c:pt idx="191">
                  <c:v>4.8599999999999997E-3</c:v>
                </c:pt>
                <c:pt idx="192">
                  <c:v>4.8479999999999999E-3</c:v>
                </c:pt>
                <c:pt idx="193">
                  <c:v>4.8659999999999997E-3</c:v>
                </c:pt>
                <c:pt idx="194">
                  <c:v>4.8770000000000003E-3</c:v>
                </c:pt>
                <c:pt idx="195">
                  <c:v>4.8599999999999997E-3</c:v>
                </c:pt>
                <c:pt idx="196">
                  <c:v>4.8430000000000001E-3</c:v>
                </c:pt>
                <c:pt idx="197">
                  <c:v>4.8719999999999996E-3</c:v>
                </c:pt>
                <c:pt idx="198">
                  <c:v>4.8599999999999997E-3</c:v>
                </c:pt>
                <c:pt idx="199">
                  <c:v>4.8659999999999997E-3</c:v>
                </c:pt>
                <c:pt idx="200">
                  <c:v>4.8659999999999997E-3</c:v>
                </c:pt>
                <c:pt idx="201">
                  <c:v>4.8659999999999997E-3</c:v>
                </c:pt>
                <c:pt idx="202">
                  <c:v>4.8719999999999996E-3</c:v>
                </c:pt>
                <c:pt idx="203">
                  <c:v>4.8599999999999997E-3</c:v>
                </c:pt>
                <c:pt idx="204">
                  <c:v>4.8659999999999997E-3</c:v>
                </c:pt>
                <c:pt idx="205">
                  <c:v>4.8599999999999997E-3</c:v>
                </c:pt>
                <c:pt idx="206">
                  <c:v>4.8659999999999997E-3</c:v>
                </c:pt>
                <c:pt idx="207">
                  <c:v>4.8479999999999999E-3</c:v>
                </c:pt>
                <c:pt idx="208">
                  <c:v>4.8539999999999998E-3</c:v>
                </c:pt>
                <c:pt idx="209">
                  <c:v>4.8539999999999998E-3</c:v>
                </c:pt>
                <c:pt idx="210">
                  <c:v>4.8370000000000002E-3</c:v>
                </c:pt>
                <c:pt idx="211">
                  <c:v>4.8539999999999998E-3</c:v>
                </c:pt>
                <c:pt idx="212">
                  <c:v>4.8599999999999997E-3</c:v>
                </c:pt>
                <c:pt idx="213">
                  <c:v>4.8539999999999998E-3</c:v>
                </c:pt>
                <c:pt idx="214">
                  <c:v>4.8770000000000003E-3</c:v>
                </c:pt>
                <c:pt idx="215">
                  <c:v>4.8599999999999997E-3</c:v>
                </c:pt>
                <c:pt idx="216">
                  <c:v>4.8599999999999997E-3</c:v>
                </c:pt>
                <c:pt idx="217">
                  <c:v>4.8599999999999997E-3</c:v>
                </c:pt>
                <c:pt idx="218">
                  <c:v>4.8599999999999997E-3</c:v>
                </c:pt>
                <c:pt idx="219">
                  <c:v>4.8659999999999997E-3</c:v>
                </c:pt>
                <c:pt idx="220">
                  <c:v>4.8539999999999998E-3</c:v>
                </c:pt>
                <c:pt idx="221">
                  <c:v>4.8719999999999996E-3</c:v>
                </c:pt>
                <c:pt idx="222">
                  <c:v>4.8659999999999997E-3</c:v>
                </c:pt>
                <c:pt idx="223">
                  <c:v>4.8770000000000003E-3</c:v>
                </c:pt>
                <c:pt idx="224">
                  <c:v>4.8430000000000001E-3</c:v>
                </c:pt>
                <c:pt idx="225">
                  <c:v>4.8479999999999999E-3</c:v>
                </c:pt>
                <c:pt idx="226">
                  <c:v>4.8599999999999997E-3</c:v>
                </c:pt>
                <c:pt idx="227">
                  <c:v>4.8599999999999997E-3</c:v>
                </c:pt>
                <c:pt idx="228">
                  <c:v>4.8599999999999997E-3</c:v>
                </c:pt>
                <c:pt idx="229">
                  <c:v>4.8719999999999996E-3</c:v>
                </c:pt>
                <c:pt idx="230">
                  <c:v>4.8599999999999997E-3</c:v>
                </c:pt>
                <c:pt idx="231">
                  <c:v>4.8659999999999997E-3</c:v>
                </c:pt>
                <c:pt idx="232">
                  <c:v>4.8599999999999997E-3</c:v>
                </c:pt>
                <c:pt idx="233">
                  <c:v>4.8770000000000003E-3</c:v>
                </c:pt>
                <c:pt idx="234">
                  <c:v>4.8539999999999998E-3</c:v>
                </c:pt>
                <c:pt idx="235">
                  <c:v>4.8599999999999997E-3</c:v>
                </c:pt>
                <c:pt idx="236">
                  <c:v>4.8659999999999997E-3</c:v>
                </c:pt>
                <c:pt idx="237">
                  <c:v>4.8719999999999996E-3</c:v>
                </c:pt>
                <c:pt idx="238">
                  <c:v>4.8539999999999998E-3</c:v>
                </c:pt>
                <c:pt idx="239">
                  <c:v>4.8310000000000002E-3</c:v>
                </c:pt>
                <c:pt idx="240">
                  <c:v>4.8599999999999997E-3</c:v>
                </c:pt>
                <c:pt idx="241">
                  <c:v>4.8539999999999998E-3</c:v>
                </c:pt>
                <c:pt idx="242">
                  <c:v>4.8830000000000002E-3</c:v>
                </c:pt>
                <c:pt idx="243">
                  <c:v>4.8659999999999997E-3</c:v>
                </c:pt>
                <c:pt idx="244">
                  <c:v>4.8599999999999997E-3</c:v>
                </c:pt>
                <c:pt idx="245">
                  <c:v>4.8659999999999997E-3</c:v>
                </c:pt>
                <c:pt idx="246">
                  <c:v>4.8599999999999997E-3</c:v>
                </c:pt>
                <c:pt idx="247">
                  <c:v>4.8659999999999997E-3</c:v>
                </c:pt>
                <c:pt idx="248">
                  <c:v>4.8659999999999997E-3</c:v>
                </c:pt>
                <c:pt idx="249">
                  <c:v>4.8719999999999996E-3</c:v>
                </c:pt>
                <c:pt idx="250">
                  <c:v>4.8479999999999999E-3</c:v>
                </c:pt>
                <c:pt idx="251">
                  <c:v>4.8599999999999997E-3</c:v>
                </c:pt>
                <c:pt idx="252">
                  <c:v>4.8539999999999998E-3</c:v>
                </c:pt>
                <c:pt idx="253">
                  <c:v>4.8659999999999997E-3</c:v>
                </c:pt>
                <c:pt idx="254">
                  <c:v>4.8659999999999997E-3</c:v>
                </c:pt>
                <c:pt idx="255">
                  <c:v>4.8479999999999999E-3</c:v>
                </c:pt>
                <c:pt idx="256">
                  <c:v>4.8719999999999996E-3</c:v>
                </c:pt>
                <c:pt idx="257">
                  <c:v>4.8599999999999997E-3</c:v>
                </c:pt>
                <c:pt idx="258">
                  <c:v>4.8719999999999996E-3</c:v>
                </c:pt>
                <c:pt idx="259">
                  <c:v>4.8719999999999996E-3</c:v>
                </c:pt>
                <c:pt idx="260">
                  <c:v>4.8659999999999997E-3</c:v>
                </c:pt>
                <c:pt idx="261">
                  <c:v>4.8659999999999997E-3</c:v>
                </c:pt>
                <c:pt idx="262">
                  <c:v>4.8659999999999997E-3</c:v>
                </c:pt>
                <c:pt idx="263">
                  <c:v>4.8599999999999997E-3</c:v>
                </c:pt>
                <c:pt idx="264">
                  <c:v>4.8659999999999997E-3</c:v>
                </c:pt>
                <c:pt idx="265">
                  <c:v>4.8599999999999997E-3</c:v>
                </c:pt>
                <c:pt idx="266">
                  <c:v>4.8719999999999996E-3</c:v>
                </c:pt>
                <c:pt idx="267">
                  <c:v>4.8719999999999996E-3</c:v>
                </c:pt>
                <c:pt idx="268">
                  <c:v>4.8250000000000003E-3</c:v>
                </c:pt>
                <c:pt idx="269">
                  <c:v>4.8719999999999996E-3</c:v>
                </c:pt>
                <c:pt idx="270">
                  <c:v>4.8599999999999997E-3</c:v>
                </c:pt>
                <c:pt idx="271">
                  <c:v>4.8599999999999997E-3</c:v>
                </c:pt>
                <c:pt idx="272">
                  <c:v>4.8310000000000002E-3</c:v>
                </c:pt>
                <c:pt idx="273">
                  <c:v>4.8599999999999997E-3</c:v>
                </c:pt>
                <c:pt idx="274">
                  <c:v>4.8599999999999997E-3</c:v>
                </c:pt>
                <c:pt idx="275">
                  <c:v>4.8539999999999998E-3</c:v>
                </c:pt>
                <c:pt idx="276">
                  <c:v>4.8719999999999996E-3</c:v>
                </c:pt>
                <c:pt idx="277">
                  <c:v>4.8599999999999997E-3</c:v>
                </c:pt>
                <c:pt idx="278">
                  <c:v>4.8659999999999997E-3</c:v>
                </c:pt>
                <c:pt idx="279">
                  <c:v>4.8539999999999998E-3</c:v>
                </c:pt>
                <c:pt idx="280">
                  <c:v>4.8310000000000002E-3</c:v>
                </c:pt>
                <c:pt idx="281">
                  <c:v>4.8430000000000001E-3</c:v>
                </c:pt>
                <c:pt idx="282">
                  <c:v>4.8539999999999998E-3</c:v>
                </c:pt>
                <c:pt idx="283">
                  <c:v>4.8370000000000002E-3</c:v>
                </c:pt>
                <c:pt idx="284">
                  <c:v>4.8539999999999998E-3</c:v>
                </c:pt>
                <c:pt idx="285">
                  <c:v>4.8310000000000002E-3</c:v>
                </c:pt>
                <c:pt idx="286">
                  <c:v>4.8430000000000001E-3</c:v>
                </c:pt>
                <c:pt idx="287">
                  <c:v>4.8539999999999998E-3</c:v>
                </c:pt>
                <c:pt idx="288">
                  <c:v>4.8539999999999998E-3</c:v>
                </c:pt>
                <c:pt idx="289">
                  <c:v>4.8479999999999999E-3</c:v>
                </c:pt>
                <c:pt idx="290">
                  <c:v>4.8599999999999997E-3</c:v>
                </c:pt>
                <c:pt idx="291">
                  <c:v>4.8539999999999998E-3</c:v>
                </c:pt>
                <c:pt idx="292">
                  <c:v>4.8719999999999996E-3</c:v>
                </c:pt>
                <c:pt idx="293">
                  <c:v>4.8659999999999997E-3</c:v>
                </c:pt>
                <c:pt idx="294">
                  <c:v>4.8599999999999997E-3</c:v>
                </c:pt>
                <c:pt idx="295">
                  <c:v>4.8659999999999997E-3</c:v>
                </c:pt>
                <c:pt idx="296">
                  <c:v>4.8599999999999997E-3</c:v>
                </c:pt>
                <c:pt idx="297">
                  <c:v>4.8659999999999997E-3</c:v>
                </c:pt>
                <c:pt idx="298">
                  <c:v>4.8599999999999997E-3</c:v>
                </c:pt>
                <c:pt idx="299">
                  <c:v>4.8479999999999999E-3</c:v>
                </c:pt>
                <c:pt idx="300">
                  <c:v>4.8599999999999997E-3</c:v>
                </c:pt>
                <c:pt idx="301">
                  <c:v>4.8250000000000003E-3</c:v>
                </c:pt>
                <c:pt idx="302">
                  <c:v>4.8479999999999999E-3</c:v>
                </c:pt>
                <c:pt idx="303">
                  <c:v>4.8370000000000002E-3</c:v>
                </c:pt>
                <c:pt idx="304">
                  <c:v>4.8190000000000004E-3</c:v>
                </c:pt>
                <c:pt idx="305">
                  <c:v>4.8019999999999998E-3</c:v>
                </c:pt>
                <c:pt idx="306">
                  <c:v>4.8250000000000003E-3</c:v>
                </c:pt>
                <c:pt idx="307">
                  <c:v>4.8250000000000003E-3</c:v>
                </c:pt>
                <c:pt idx="308">
                  <c:v>4.8129999999999996E-3</c:v>
                </c:pt>
                <c:pt idx="309">
                  <c:v>4.8129999999999996E-3</c:v>
                </c:pt>
                <c:pt idx="310">
                  <c:v>4.8250000000000003E-3</c:v>
                </c:pt>
                <c:pt idx="311">
                  <c:v>4.8190000000000004E-3</c:v>
                </c:pt>
                <c:pt idx="312">
                  <c:v>4.8129999999999996E-3</c:v>
                </c:pt>
                <c:pt idx="313">
                  <c:v>4.8079999999999998E-3</c:v>
                </c:pt>
                <c:pt idx="314">
                  <c:v>4.8019999999999998E-3</c:v>
                </c:pt>
                <c:pt idx="315">
                  <c:v>4.8019999999999998E-3</c:v>
                </c:pt>
                <c:pt idx="316">
                  <c:v>4.8079999999999998E-3</c:v>
                </c:pt>
                <c:pt idx="317">
                  <c:v>4.8129999999999996E-3</c:v>
                </c:pt>
                <c:pt idx="318">
                  <c:v>4.8250000000000003E-3</c:v>
                </c:pt>
                <c:pt idx="319">
                  <c:v>4.8310000000000002E-3</c:v>
                </c:pt>
                <c:pt idx="320">
                  <c:v>4.8129999999999996E-3</c:v>
                </c:pt>
                <c:pt idx="321">
                  <c:v>4.8250000000000003E-3</c:v>
                </c:pt>
                <c:pt idx="322">
                  <c:v>4.7670000000000004E-3</c:v>
                </c:pt>
                <c:pt idx="323">
                  <c:v>4.8079999999999998E-3</c:v>
                </c:pt>
                <c:pt idx="324">
                  <c:v>4.7790000000000003E-3</c:v>
                </c:pt>
                <c:pt idx="325">
                  <c:v>4.7790000000000003E-3</c:v>
                </c:pt>
                <c:pt idx="326">
                  <c:v>4.7450000000000001E-3</c:v>
                </c:pt>
                <c:pt idx="327">
                  <c:v>4.7790000000000003E-3</c:v>
                </c:pt>
                <c:pt idx="328">
                  <c:v>4.7499999999999999E-3</c:v>
                </c:pt>
                <c:pt idx="329">
                  <c:v>4.7840000000000001E-3</c:v>
                </c:pt>
                <c:pt idx="330">
                  <c:v>4.7619999999999997E-3</c:v>
                </c:pt>
                <c:pt idx="331">
                  <c:v>4.7559999999999998E-3</c:v>
                </c:pt>
                <c:pt idx="332">
                  <c:v>4.7790000000000003E-3</c:v>
                </c:pt>
                <c:pt idx="333">
                  <c:v>4.7450000000000001E-3</c:v>
                </c:pt>
                <c:pt idx="334">
                  <c:v>4.7790000000000003E-3</c:v>
                </c:pt>
                <c:pt idx="335">
                  <c:v>4.7790000000000003E-3</c:v>
                </c:pt>
                <c:pt idx="336">
                  <c:v>4.7670000000000004E-3</c:v>
                </c:pt>
                <c:pt idx="337">
                  <c:v>4.7730000000000003E-3</c:v>
                </c:pt>
                <c:pt idx="338">
                  <c:v>4.7619999999999997E-3</c:v>
                </c:pt>
                <c:pt idx="339">
                  <c:v>4.7670000000000004E-3</c:v>
                </c:pt>
                <c:pt idx="340">
                  <c:v>4.7619999999999997E-3</c:v>
                </c:pt>
                <c:pt idx="341">
                  <c:v>4.7559999999999998E-3</c:v>
                </c:pt>
                <c:pt idx="342">
                  <c:v>4.7450000000000001E-3</c:v>
                </c:pt>
                <c:pt idx="343">
                  <c:v>4.7450000000000001E-3</c:v>
                </c:pt>
                <c:pt idx="344">
                  <c:v>4.7390000000000002E-3</c:v>
                </c:pt>
                <c:pt idx="345">
                  <c:v>4.7390000000000002E-3</c:v>
                </c:pt>
                <c:pt idx="346">
                  <c:v>4.7450000000000001E-3</c:v>
                </c:pt>
                <c:pt idx="347">
                  <c:v>4.7280000000000004E-3</c:v>
                </c:pt>
                <c:pt idx="348">
                  <c:v>4.7559999999999998E-3</c:v>
                </c:pt>
                <c:pt idx="349">
                  <c:v>4.7670000000000004E-3</c:v>
                </c:pt>
                <c:pt idx="350">
                  <c:v>4.7559999999999998E-3</c:v>
                </c:pt>
                <c:pt idx="351">
                  <c:v>4.7559999999999998E-3</c:v>
                </c:pt>
                <c:pt idx="352">
                  <c:v>4.7559999999999998E-3</c:v>
                </c:pt>
                <c:pt idx="353">
                  <c:v>4.7670000000000004E-3</c:v>
                </c:pt>
                <c:pt idx="354">
                  <c:v>4.7619999999999997E-3</c:v>
                </c:pt>
                <c:pt idx="355">
                  <c:v>4.7619999999999997E-3</c:v>
                </c:pt>
                <c:pt idx="356">
                  <c:v>4.7670000000000004E-3</c:v>
                </c:pt>
                <c:pt idx="357">
                  <c:v>4.7730000000000003E-3</c:v>
                </c:pt>
                <c:pt idx="358">
                  <c:v>4.7670000000000004E-3</c:v>
                </c:pt>
                <c:pt idx="359">
                  <c:v>4.7670000000000004E-3</c:v>
                </c:pt>
                <c:pt idx="360">
                  <c:v>4.7559999999999998E-3</c:v>
                </c:pt>
                <c:pt idx="361">
                  <c:v>4.7390000000000002E-3</c:v>
                </c:pt>
                <c:pt idx="362">
                  <c:v>4.7330000000000002E-3</c:v>
                </c:pt>
                <c:pt idx="363">
                  <c:v>4.7450000000000001E-3</c:v>
                </c:pt>
                <c:pt idx="364">
                  <c:v>4.7499999999999999E-3</c:v>
                </c:pt>
                <c:pt idx="365">
                  <c:v>4.7330000000000002E-3</c:v>
                </c:pt>
                <c:pt idx="366">
                  <c:v>4.7499999999999999E-3</c:v>
                </c:pt>
                <c:pt idx="367">
                  <c:v>4.7330000000000002E-3</c:v>
                </c:pt>
                <c:pt idx="368">
                  <c:v>4.7499999999999999E-3</c:v>
                </c:pt>
                <c:pt idx="369">
                  <c:v>4.7450000000000001E-3</c:v>
                </c:pt>
                <c:pt idx="370">
                  <c:v>4.7330000000000002E-3</c:v>
                </c:pt>
                <c:pt idx="371">
                  <c:v>4.7499999999999999E-3</c:v>
                </c:pt>
                <c:pt idx="372">
                  <c:v>4.7219999999999996E-3</c:v>
                </c:pt>
                <c:pt idx="373">
                  <c:v>4.7099999999999998E-3</c:v>
                </c:pt>
                <c:pt idx="374">
                  <c:v>4.7280000000000004E-3</c:v>
                </c:pt>
                <c:pt idx="375">
                  <c:v>4.7159999999999997E-3</c:v>
                </c:pt>
                <c:pt idx="376">
                  <c:v>4.7159999999999997E-3</c:v>
                </c:pt>
                <c:pt idx="377">
                  <c:v>4.7159999999999997E-3</c:v>
                </c:pt>
                <c:pt idx="378">
                  <c:v>4.7099999999999998E-3</c:v>
                </c:pt>
                <c:pt idx="379">
                  <c:v>4.7280000000000004E-3</c:v>
                </c:pt>
                <c:pt idx="380">
                  <c:v>4.7159999999999997E-3</c:v>
                </c:pt>
                <c:pt idx="381">
                  <c:v>4.6880000000000003E-3</c:v>
                </c:pt>
                <c:pt idx="382">
                  <c:v>4.705E-3</c:v>
                </c:pt>
                <c:pt idx="383">
                  <c:v>4.705E-3</c:v>
                </c:pt>
                <c:pt idx="384">
                  <c:v>4.6820000000000004E-3</c:v>
                </c:pt>
                <c:pt idx="385">
                  <c:v>4.6930000000000001E-3</c:v>
                </c:pt>
                <c:pt idx="386">
                  <c:v>4.6880000000000003E-3</c:v>
                </c:pt>
                <c:pt idx="387">
                  <c:v>4.6930000000000001E-3</c:v>
                </c:pt>
                <c:pt idx="388">
                  <c:v>4.6769999999999997E-3</c:v>
                </c:pt>
                <c:pt idx="389">
                  <c:v>4.7099999999999998E-3</c:v>
                </c:pt>
                <c:pt idx="390">
                  <c:v>4.705E-3</c:v>
                </c:pt>
                <c:pt idx="391">
                  <c:v>4.6930000000000001E-3</c:v>
                </c:pt>
                <c:pt idx="392">
                  <c:v>4.6769999999999997E-3</c:v>
                </c:pt>
                <c:pt idx="393">
                  <c:v>4.6930000000000001E-3</c:v>
                </c:pt>
                <c:pt idx="394">
                  <c:v>4.6990000000000001E-3</c:v>
                </c:pt>
                <c:pt idx="395">
                  <c:v>4.6990000000000001E-3</c:v>
                </c:pt>
                <c:pt idx="396">
                  <c:v>4.6930000000000001E-3</c:v>
                </c:pt>
                <c:pt idx="397">
                  <c:v>4.6990000000000001E-3</c:v>
                </c:pt>
                <c:pt idx="398">
                  <c:v>4.6769999999999997E-3</c:v>
                </c:pt>
                <c:pt idx="399">
                  <c:v>4.6930000000000001E-3</c:v>
                </c:pt>
                <c:pt idx="400">
                  <c:v>4.7159999999999997E-3</c:v>
                </c:pt>
                <c:pt idx="401">
                  <c:v>4.7099999999999998E-3</c:v>
                </c:pt>
                <c:pt idx="402">
                  <c:v>4.6880000000000003E-3</c:v>
                </c:pt>
                <c:pt idx="403">
                  <c:v>4.7219999999999996E-3</c:v>
                </c:pt>
                <c:pt idx="404">
                  <c:v>4.705E-3</c:v>
                </c:pt>
                <c:pt idx="405">
                  <c:v>4.6769999999999997E-3</c:v>
                </c:pt>
                <c:pt idx="406">
                  <c:v>4.6769999999999997E-3</c:v>
                </c:pt>
                <c:pt idx="407">
                  <c:v>4.6880000000000003E-3</c:v>
                </c:pt>
                <c:pt idx="408">
                  <c:v>4.6769999999999997E-3</c:v>
                </c:pt>
                <c:pt idx="409">
                  <c:v>4.6769999999999997E-3</c:v>
                </c:pt>
                <c:pt idx="410">
                  <c:v>4.6769999999999997E-3</c:v>
                </c:pt>
                <c:pt idx="411">
                  <c:v>4.6820000000000004E-3</c:v>
                </c:pt>
                <c:pt idx="412">
                  <c:v>4.7099999999999998E-3</c:v>
                </c:pt>
                <c:pt idx="413">
                  <c:v>4.6820000000000004E-3</c:v>
                </c:pt>
                <c:pt idx="414">
                  <c:v>4.6709999999999998E-3</c:v>
                </c:pt>
                <c:pt idx="415">
                  <c:v>4.6379999999999998E-3</c:v>
                </c:pt>
                <c:pt idx="416">
                  <c:v>4.6379999999999998E-3</c:v>
                </c:pt>
                <c:pt idx="417">
                  <c:v>4.6540000000000002E-3</c:v>
                </c:pt>
                <c:pt idx="418">
                  <c:v>4.6430000000000004E-3</c:v>
                </c:pt>
                <c:pt idx="419">
                  <c:v>4.6319999999999998E-3</c:v>
                </c:pt>
                <c:pt idx="420">
                  <c:v>4.6769999999999997E-3</c:v>
                </c:pt>
                <c:pt idx="421">
                  <c:v>4.6769999999999997E-3</c:v>
                </c:pt>
                <c:pt idx="422">
                  <c:v>4.6880000000000003E-3</c:v>
                </c:pt>
                <c:pt idx="423">
                  <c:v>4.6880000000000003E-3</c:v>
                </c:pt>
                <c:pt idx="424">
                  <c:v>4.6649999999999999E-3</c:v>
                </c:pt>
                <c:pt idx="425">
                  <c:v>4.6540000000000002E-3</c:v>
                </c:pt>
                <c:pt idx="426">
                  <c:v>4.6600000000000001E-3</c:v>
                </c:pt>
                <c:pt idx="427">
                  <c:v>4.6709999999999998E-3</c:v>
                </c:pt>
                <c:pt idx="428">
                  <c:v>4.6709999999999998E-3</c:v>
                </c:pt>
                <c:pt idx="429">
                  <c:v>4.6930000000000001E-3</c:v>
                </c:pt>
                <c:pt idx="430">
                  <c:v>4.6600000000000001E-3</c:v>
                </c:pt>
                <c:pt idx="431">
                  <c:v>4.6820000000000004E-3</c:v>
                </c:pt>
                <c:pt idx="432">
                  <c:v>4.6820000000000004E-3</c:v>
                </c:pt>
                <c:pt idx="433">
                  <c:v>4.6709999999999998E-3</c:v>
                </c:pt>
                <c:pt idx="434">
                  <c:v>4.6709999999999998E-3</c:v>
                </c:pt>
                <c:pt idx="435">
                  <c:v>4.6820000000000004E-3</c:v>
                </c:pt>
                <c:pt idx="436">
                  <c:v>4.6880000000000003E-3</c:v>
                </c:pt>
                <c:pt idx="437">
                  <c:v>4.6649999999999999E-3</c:v>
                </c:pt>
                <c:pt idx="438">
                  <c:v>4.6709999999999998E-3</c:v>
                </c:pt>
                <c:pt idx="439">
                  <c:v>4.6880000000000003E-3</c:v>
                </c:pt>
                <c:pt idx="440">
                  <c:v>4.6820000000000004E-3</c:v>
                </c:pt>
                <c:pt idx="441">
                  <c:v>4.6820000000000004E-3</c:v>
                </c:pt>
                <c:pt idx="442">
                  <c:v>4.6769999999999997E-3</c:v>
                </c:pt>
                <c:pt idx="443">
                  <c:v>4.6649999999999999E-3</c:v>
                </c:pt>
                <c:pt idx="444">
                  <c:v>4.6769999999999997E-3</c:v>
                </c:pt>
                <c:pt idx="445">
                  <c:v>4.6769999999999997E-3</c:v>
                </c:pt>
                <c:pt idx="446">
                  <c:v>4.6930000000000001E-3</c:v>
                </c:pt>
                <c:pt idx="447">
                  <c:v>4.6769999999999997E-3</c:v>
                </c:pt>
                <c:pt idx="448">
                  <c:v>4.6769999999999997E-3</c:v>
                </c:pt>
                <c:pt idx="449">
                  <c:v>4.6930000000000001E-3</c:v>
                </c:pt>
                <c:pt idx="450">
                  <c:v>4.6600000000000001E-3</c:v>
                </c:pt>
                <c:pt idx="451">
                  <c:v>4.6820000000000004E-3</c:v>
                </c:pt>
                <c:pt idx="452">
                  <c:v>4.6880000000000003E-3</c:v>
                </c:pt>
                <c:pt idx="453">
                  <c:v>4.6880000000000003E-3</c:v>
                </c:pt>
                <c:pt idx="454">
                  <c:v>4.6880000000000003E-3</c:v>
                </c:pt>
                <c:pt idx="455">
                  <c:v>4.6649999999999999E-3</c:v>
                </c:pt>
                <c:pt idx="456">
                  <c:v>4.6540000000000002E-3</c:v>
                </c:pt>
                <c:pt idx="457">
                  <c:v>4.6709999999999998E-3</c:v>
                </c:pt>
                <c:pt idx="458">
                  <c:v>4.6880000000000003E-3</c:v>
                </c:pt>
                <c:pt idx="459">
                  <c:v>4.6930000000000001E-3</c:v>
                </c:pt>
                <c:pt idx="460">
                  <c:v>4.6600000000000001E-3</c:v>
                </c:pt>
                <c:pt idx="461">
                  <c:v>4.6649999999999999E-3</c:v>
                </c:pt>
                <c:pt idx="462">
                  <c:v>4.6880000000000003E-3</c:v>
                </c:pt>
                <c:pt idx="463">
                  <c:v>4.6820000000000004E-3</c:v>
                </c:pt>
                <c:pt idx="464">
                  <c:v>4.6709999999999998E-3</c:v>
                </c:pt>
                <c:pt idx="465">
                  <c:v>4.6430000000000004E-3</c:v>
                </c:pt>
                <c:pt idx="466">
                  <c:v>4.6709999999999998E-3</c:v>
                </c:pt>
                <c:pt idx="467">
                  <c:v>4.6880000000000003E-3</c:v>
                </c:pt>
                <c:pt idx="468">
                  <c:v>4.6930000000000001E-3</c:v>
                </c:pt>
                <c:pt idx="469">
                  <c:v>4.6769999999999997E-3</c:v>
                </c:pt>
                <c:pt idx="470">
                  <c:v>4.6930000000000001E-3</c:v>
                </c:pt>
                <c:pt idx="471">
                  <c:v>4.6820000000000004E-3</c:v>
                </c:pt>
                <c:pt idx="472">
                  <c:v>4.6769999999999997E-3</c:v>
                </c:pt>
                <c:pt idx="473">
                  <c:v>4.6820000000000004E-3</c:v>
                </c:pt>
                <c:pt idx="474">
                  <c:v>4.6769999999999997E-3</c:v>
                </c:pt>
                <c:pt idx="475">
                  <c:v>4.6540000000000002E-3</c:v>
                </c:pt>
                <c:pt idx="476">
                  <c:v>4.6490000000000004E-3</c:v>
                </c:pt>
                <c:pt idx="477">
                  <c:v>4.6430000000000004E-3</c:v>
                </c:pt>
                <c:pt idx="478">
                  <c:v>4.6709999999999998E-3</c:v>
                </c:pt>
                <c:pt idx="479">
                  <c:v>4.6709999999999998E-3</c:v>
                </c:pt>
                <c:pt idx="480">
                  <c:v>4.6649999999999999E-3</c:v>
                </c:pt>
                <c:pt idx="481">
                  <c:v>4.6709999999999998E-3</c:v>
                </c:pt>
                <c:pt idx="482">
                  <c:v>4.6820000000000004E-3</c:v>
                </c:pt>
                <c:pt idx="483">
                  <c:v>4.6930000000000001E-3</c:v>
                </c:pt>
                <c:pt idx="484">
                  <c:v>4.6769999999999997E-3</c:v>
                </c:pt>
                <c:pt idx="485">
                  <c:v>4.6709999999999998E-3</c:v>
                </c:pt>
                <c:pt idx="486">
                  <c:v>4.6600000000000001E-3</c:v>
                </c:pt>
                <c:pt idx="487">
                  <c:v>4.6259999999999999E-3</c:v>
                </c:pt>
                <c:pt idx="488">
                  <c:v>4.6600000000000001E-3</c:v>
                </c:pt>
                <c:pt idx="489">
                  <c:v>4.6379999999999998E-3</c:v>
                </c:pt>
                <c:pt idx="490">
                  <c:v>4.6490000000000004E-3</c:v>
                </c:pt>
                <c:pt idx="491">
                  <c:v>4.6319999999999998E-3</c:v>
                </c:pt>
                <c:pt idx="492">
                  <c:v>4.6600000000000001E-3</c:v>
                </c:pt>
                <c:pt idx="493">
                  <c:v>4.6430000000000004E-3</c:v>
                </c:pt>
                <c:pt idx="494">
                  <c:v>4.6649999999999999E-3</c:v>
                </c:pt>
                <c:pt idx="495">
                  <c:v>4.6319999999999998E-3</c:v>
                </c:pt>
                <c:pt idx="496">
                  <c:v>4.6649999999999999E-3</c:v>
                </c:pt>
                <c:pt idx="497">
                  <c:v>4.6259999999999999E-3</c:v>
                </c:pt>
                <c:pt idx="498">
                  <c:v>4.6379999999999998E-3</c:v>
                </c:pt>
                <c:pt idx="499">
                  <c:v>4.6600000000000001E-3</c:v>
                </c:pt>
                <c:pt idx="500">
                  <c:v>4.6540000000000002E-3</c:v>
                </c:pt>
                <c:pt idx="501">
                  <c:v>4.6600000000000001E-3</c:v>
                </c:pt>
                <c:pt idx="502">
                  <c:v>4.6490000000000004E-3</c:v>
                </c:pt>
                <c:pt idx="503">
                  <c:v>4.6259999999999999E-3</c:v>
                </c:pt>
                <c:pt idx="504">
                  <c:v>4.6490000000000004E-3</c:v>
                </c:pt>
                <c:pt idx="505">
                  <c:v>4.6379999999999998E-3</c:v>
                </c:pt>
                <c:pt idx="506">
                  <c:v>4.6649999999999999E-3</c:v>
                </c:pt>
                <c:pt idx="507">
                  <c:v>4.6430000000000004E-3</c:v>
                </c:pt>
                <c:pt idx="508">
                  <c:v>4.6600000000000001E-3</c:v>
                </c:pt>
                <c:pt idx="509">
                  <c:v>4.6490000000000004E-3</c:v>
                </c:pt>
                <c:pt idx="510">
                  <c:v>4.6540000000000002E-3</c:v>
                </c:pt>
                <c:pt idx="511">
                  <c:v>4.6649999999999999E-3</c:v>
                </c:pt>
                <c:pt idx="512">
                  <c:v>4.6490000000000004E-3</c:v>
                </c:pt>
                <c:pt idx="513">
                  <c:v>4.6540000000000002E-3</c:v>
                </c:pt>
                <c:pt idx="514">
                  <c:v>4.6319999999999998E-3</c:v>
                </c:pt>
                <c:pt idx="515">
                  <c:v>4.6430000000000004E-3</c:v>
                </c:pt>
                <c:pt idx="516">
                  <c:v>4.6540000000000002E-3</c:v>
                </c:pt>
                <c:pt idx="517">
                  <c:v>4.6430000000000004E-3</c:v>
                </c:pt>
                <c:pt idx="518">
                  <c:v>4.6210000000000001E-3</c:v>
                </c:pt>
                <c:pt idx="519">
                  <c:v>4.6379999999999998E-3</c:v>
                </c:pt>
                <c:pt idx="520">
                  <c:v>4.6210000000000001E-3</c:v>
                </c:pt>
                <c:pt idx="521">
                  <c:v>4.6379999999999998E-3</c:v>
                </c:pt>
                <c:pt idx="522">
                  <c:v>4.6259999999999999E-3</c:v>
                </c:pt>
                <c:pt idx="523">
                  <c:v>4.6319999999999998E-3</c:v>
                </c:pt>
                <c:pt idx="524">
                  <c:v>4.6210000000000001E-3</c:v>
                </c:pt>
                <c:pt idx="525">
                  <c:v>4.6319999999999998E-3</c:v>
                </c:pt>
                <c:pt idx="526">
                  <c:v>4.6379999999999998E-3</c:v>
                </c:pt>
                <c:pt idx="527">
                  <c:v>4.6150000000000002E-3</c:v>
                </c:pt>
                <c:pt idx="528">
                  <c:v>4.6430000000000004E-3</c:v>
                </c:pt>
                <c:pt idx="529">
                  <c:v>4.6379999999999998E-3</c:v>
                </c:pt>
                <c:pt idx="530">
                  <c:v>4.6490000000000004E-3</c:v>
                </c:pt>
                <c:pt idx="531">
                  <c:v>4.6430000000000004E-3</c:v>
                </c:pt>
                <c:pt idx="532">
                  <c:v>4.6379999999999998E-3</c:v>
                </c:pt>
                <c:pt idx="533">
                  <c:v>4.6100000000000004E-3</c:v>
                </c:pt>
                <c:pt idx="534">
                  <c:v>4.6319999999999998E-3</c:v>
                </c:pt>
                <c:pt idx="535">
                  <c:v>4.6540000000000002E-3</c:v>
                </c:pt>
                <c:pt idx="536">
                  <c:v>4.6649999999999999E-3</c:v>
                </c:pt>
                <c:pt idx="537">
                  <c:v>4.6600000000000001E-3</c:v>
                </c:pt>
                <c:pt idx="538">
                  <c:v>4.6540000000000002E-3</c:v>
                </c:pt>
                <c:pt idx="539">
                  <c:v>4.6540000000000002E-3</c:v>
                </c:pt>
                <c:pt idx="540">
                  <c:v>4.6600000000000001E-3</c:v>
                </c:pt>
                <c:pt idx="541">
                  <c:v>4.6379999999999998E-3</c:v>
                </c:pt>
                <c:pt idx="542">
                  <c:v>4.6379999999999998E-3</c:v>
                </c:pt>
                <c:pt idx="543">
                  <c:v>4.6430000000000004E-3</c:v>
                </c:pt>
                <c:pt idx="544">
                  <c:v>4.6379999999999998E-3</c:v>
                </c:pt>
                <c:pt idx="545">
                  <c:v>4.6259999999999999E-3</c:v>
                </c:pt>
                <c:pt idx="546">
                  <c:v>4.6600000000000001E-3</c:v>
                </c:pt>
                <c:pt idx="547">
                  <c:v>4.6319999999999998E-3</c:v>
                </c:pt>
                <c:pt idx="548">
                  <c:v>4.6540000000000002E-3</c:v>
                </c:pt>
                <c:pt idx="549">
                  <c:v>4.6430000000000004E-3</c:v>
                </c:pt>
                <c:pt idx="550">
                  <c:v>4.6379999999999998E-3</c:v>
                </c:pt>
                <c:pt idx="551">
                  <c:v>4.6259999999999999E-3</c:v>
                </c:pt>
                <c:pt idx="552">
                  <c:v>4.6210000000000001E-3</c:v>
                </c:pt>
                <c:pt idx="553">
                  <c:v>4.6319999999999998E-3</c:v>
                </c:pt>
                <c:pt idx="554">
                  <c:v>4.6430000000000004E-3</c:v>
                </c:pt>
                <c:pt idx="555">
                  <c:v>4.6379999999999998E-3</c:v>
                </c:pt>
                <c:pt idx="556">
                  <c:v>4.6430000000000004E-3</c:v>
                </c:pt>
                <c:pt idx="557">
                  <c:v>4.6379999999999998E-3</c:v>
                </c:pt>
                <c:pt idx="558">
                  <c:v>4.6379999999999998E-3</c:v>
                </c:pt>
                <c:pt idx="559">
                  <c:v>4.6430000000000004E-3</c:v>
                </c:pt>
                <c:pt idx="560">
                  <c:v>4.6210000000000001E-3</c:v>
                </c:pt>
                <c:pt idx="561">
                  <c:v>4.6319999999999998E-3</c:v>
                </c:pt>
                <c:pt idx="562">
                  <c:v>4.6210000000000001E-3</c:v>
                </c:pt>
                <c:pt idx="563">
                  <c:v>4.6430000000000004E-3</c:v>
                </c:pt>
                <c:pt idx="564">
                  <c:v>4.6379999999999998E-3</c:v>
                </c:pt>
                <c:pt idx="565">
                  <c:v>4.6319999999999998E-3</c:v>
                </c:pt>
                <c:pt idx="566">
                  <c:v>4.6490000000000004E-3</c:v>
                </c:pt>
                <c:pt idx="567">
                  <c:v>4.6490000000000004E-3</c:v>
                </c:pt>
                <c:pt idx="568">
                  <c:v>4.6259999999999999E-3</c:v>
                </c:pt>
                <c:pt idx="569">
                  <c:v>4.6430000000000004E-3</c:v>
                </c:pt>
                <c:pt idx="570">
                  <c:v>4.6259999999999999E-3</c:v>
                </c:pt>
                <c:pt idx="571">
                  <c:v>4.6210000000000001E-3</c:v>
                </c:pt>
                <c:pt idx="572">
                  <c:v>4.6600000000000001E-3</c:v>
                </c:pt>
                <c:pt idx="573">
                  <c:v>4.6379999999999998E-3</c:v>
                </c:pt>
                <c:pt idx="574">
                  <c:v>4.6319999999999998E-3</c:v>
                </c:pt>
                <c:pt idx="575">
                  <c:v>4.6379999999999998E-3</c:v>
                </c:pt>
                <c:pt idx="576">
                  <c:v>4.6319999999999998E-3</c:v>
                </c:pt>
                <c:pt idx="577">
                  <c:v>4.6430000000000004E-3</c:v>
                </c:pt>
                <c:pt idx="578">
                  <c:v>4.6490000000000004E-3</c:v>
                </c:pt>
                <c:pt idx="579">
                  <c:v>4.5929999999999999E-3</c:v>
                </c:pt>
                <c:pt idx="580">
                  <c:v>4.6490000000000004E-3</c:v>
                </c:pt>
                <c:pt idx="581">
                  <c:v>4.6259999999999999E-3</c:v>
                </c:pt>
                <c:pt idx="582">
                  <c:v>4.6100000000000004E-3</c:v>
                </c:pt>
                <c:pt idx="583">
                  <c:v>4.6379999999999998E-3</c:v>
                </c:pt>
                <c:pt idx="584">
                  <c:v>4.6379999999999998E-3</c:v>
                </c:pt>
                <c:pt idx="585">
                  <c:v>4.6100000000000004E-3</c:v>
                </c:pt>
                <c:pt idx="586">
                  <c:v>4.6490000000000004E-3</c:v>
                </c:pt>
                <c:pt idx="587">
                  <c:v>4.6490000000000004E-3</c:v>
                </c:pt>
                <c:pt idx="588">
                  <c:v>4.6150000000000002E-3</c:v>
                </c:pt>
                <c:pt idx="589">
                  <c:v>4.6259999999999999E-3</c:v>
                </c:pt>
                <c:pt idx="590">
                  <c:v>4.6430000000000004E-3</c:v>
                </c:pt>
                <c:pt idx="591">
                  <c:v>4.6490000000000004E-3</c:v>
                </c:pt>
                <c:pt idx="592">
                  <c:v>4.6490000000000004E-3</c:v>
                </c:pt>
                <c:pt idx="593">
                  <c:v>4.6319999999999998E-3</c:v>
                </c:pt>
                <c:pt idx="594">
                  <c:v>4.6150000000000002E-3</c:v>
                </c:pt>
                <c:pt idx="595">
                  <c:v>4.6210000000000001E-3</c:v>
                </c:pt>
                <c:pt idx="596">
                  <c:v>4.6430000000000004E-3</c:v>
                </c:pt>
                <c:pt idx="597">
                  <c:v>4.6379999999999998E-3</c:v>
                </c:pt>
                <c:pt idx="598">
                  <c:v>4.6379999999999998E-3</c:v>
                </c:pt>
                <c:pt idx="599">
                  <c:v>4.6259999999999999E-3</c:v>
                </c:pt>
                <c:pt idx="600">
                  <c:v>4.6379999999999998E-3</c:v>
                </c:pt>
                <c:pt idx="601">
                  <c:v>4.6379999999999998E-3</c:v>
                </c:pt>
                <c:pt idx="602">
                  <c:v>4.6490000000000004E-3</c:v>
                </c:pt>
                <c:pt idx="603">
                  <c:v>4.6259999999999999E-3</c:v>
                </c:pt>
                <c:pt idx="604">
                  <c:v>4.6540000000000002E-3</c:v>
                </c:pt>
                <c:pt idx="605">
                  <c:v>4.6379999999999998E-3</c:v>
                </c:pt>
                <c:pt idx="606">
                  <c:v>4.6490000000000004E-3</c:v>
                </c:pt>
                <c:pt idx="607">
                  <c:v>4.6150000000000002E-3</c:v>
                </c:pt>
                <c:pt idx="608">
                  <c:v>4.6379999999999998E-3</c:v>
                </c:pt>
                <c:pt idx="609">
                  <c:v>4.6259999999999999E-3</c:v>
                </c:pt>
                <c:pt idx="610">
                  <c:v>4.6430000000000004E-3</c:v>
                </c:pt>
                <c:pt idx="611">
                  <c:v>4.6039999999999996E-3</c:v>
                </c:pt>
                <c:pt idx="612">
                  <c:v>4.6600000000000001E-3</c:v>
                </c:pt>
                <c:pt idx="613">
                  <c:v>4.6430000000000004E-3</c:v>
                </c:pt>
                <c:pt idx="614">
                  <c:v>4.6319999999999998E-3</c:v>
                </c:pt>
                <c:pt idx="615">
                  <c:v>4.6490000000000004E-3</c:v>
                </c:pt>
                <c:pt idx="616">
                  <c:v>4.6379999999999998E-3</c:v>
                </c:pt>
                <c:pt idx="617">
                  <c:v>4.6150000000000002E-3</c:v>
                </c:pt>
                <c:pt idx="618">
                  <c:v>4.6379999999999998E-3</c:v>
                </c:pt>
                <c:pt idx="619">
                  <c:v>4.6150000000000002E-3</c:v>
                </c:pt>
                <c:pt idx="620">
                  <c:v>4.6490000000000004E-3</c:v>
                </c:pt>
                <c:pt idx="621">
                  <c:v>4.6319999999999998E-3</c:v>
                </c:pt>
                <c:pt idx="622">
                  <c:v>4.6259999999999999E-3</c:v>
                </c:pt>
                <c:pt idx="623">
                  <c:v>4.6210000000000001E-3</c:v>
                </c:pt>
                <c:pt idx="624">
                  <c:v>4.6319999999999998E-3</c:v>
                </c:pt>
                <c:pt idx="625">
                  <c:v>4.6600000000000001E-3</c:v>
                </c:pt>
                <c:pt idx="626">
                  <c:v>4.6540000000000002E-3</c:v>
                </c:pt>
                <c:pt idx="627">
                  <c:v>4.5989999999999998E-3</c:v>
                </c:pt>
                <c:pt idx="628">
                  <c:v>4.6150000000000002E-3</c:v>
                </c:pt>
                <c:pt idx="629">
                  <c:v>4.6379999999999998E-3</c:v>
                </c:pt>
                <c:pt idx="630">
                  <c:v>4.6490000000000004E-3</c:v>
                </c:pt>
                <c:pt idx="631">
                  <c:v>4.6319999999999998E-3</c:v>
                </c:pt>
                <c:pt idx="632">
                  <c:v>4.6150000000000002E-3</c:v>
                </c:pt>
                <c:pt idx="633">
                  <c:v>4.6210000000000001E-3</c:v>
                </c:pt>
                <c:pt idx="634">
                  <c:v>4.6319999999999998E-3</c:v>
                </c:pt>
                <c:pt idx="635">
                  <c:v>4.5490000000000001E-3</c:v>
                </c:pt>
                <c:pt idx="636">
                  <c:v>4.5770000000000003E-3</c:v>
                </c:pt>
                <c:pt idx="637">
                  <c:v>4.5770000000000003E-3</c:v>
                </c:pt>
                <c:pt idx="638">
                  <c:v>4.5490000000000001E-3</c:v>
                </c:pt>
                <c:pt idx="639">
                  <c:v>4.5770000000000003E-3</c:v>
                </c:pt>
                <c:pt idx="640">
                  <c:v>4.5880000000000001E-3</c:v>
                </c:pt>
                <c:pt idx="641">
                  <c:v>4.5770000000000003E-3</c:v>
                </c:pt>
                <c:pt idx="642">
                  <c:v>4.5599999999999998E-3</c:v>
                </c:pt>
                <c:pt idx="643">
                  <c:v>4.5820000000000001E-3</c:v>
                </c:pt>
                <c:pt idx="644">
                  <c:v>4.5659999999999997E-3</c:v>
                </c:pt>
                <c:pt idx="645">
                  <c:v>4.5659999999999997E-3</c:v>
                </c:pt>
                <c:pt idx="646">
                  <c:v>4.5880000000000001E-3</c:v>
                </c:pt>
                <c:pt idx="647">
                  <c:v>4.5880000000000001E-3</c:v>
                </c:pt>
                <c:pt idx="648">
                  <c:v>4.5880000000000001E-3</c:v>
                </c:pt>
                <c:pt idx="649">
                  <c:v>4.5929999999999999E-3</c:v>
                </c:pt>
                <c:pt idx="650">
                  <c:v>4.5599999999999998E-3</c:v>
                </c:pt>
                <c:pt idx="651">
                  <c:v>4.5820000000000001E-3</c:v>
                </c:pt>
                <c:pt idx="652">
                  <c:v>4.5929999999999999E-3</c:v>
                </c:pt>
                <c:pt idx="653">
                  <c:v>4.5880000000000001E-3</c:v>
                </c:pt>
                <c:pt idx="654">
                  <c:v>4.5820000000000001E-3</c:v>
                </c:pt>
                <c:pt idx="655">
                  <c:v>4.5710000000000004E-3</c:v>
                </c:pt>
                <c:pt idx="656">
                  <c:v>4.5929999999999999E-3</c:v>
                </c:pt>
                <c:pt idx="657">
                  <c:v>4.5820000000000001E-3</c:v>
                </c:pt>
                <c:pt idx="658">
                  <c:v>4.5820000000000001E-3</c:v>
                </c:pt>
                <c:pt idx="659">
                  <c:v>4.5820000000000001E-3</c:v>
                </c:pt>
                <c:pt idx="660">
                  <c:v>4.5599999999999998E-3</c:v>
                </c:pt>
                <c:pt idx="661">
                  <c:v>4.5880000000000001E-3</c:v>
                </c:pt>
                <c:pt idx="662">
                  <c:v>4.5599999999999998E-3</c:v>
                </c:pt>
                <c:pt idx="663">
                  <c:v>4.5820000000000001E-3</c:v>
                </c:pt>
                <c:pt idx="664">
                  <c:v>4.5880000000000001E-3</c:v>
                </c:pt>
                <c:pt idx="665">
                  <c:v>4.5820000000000001E-3</c:v>
                </c:pt>
                <c:pt idx="666">
                  <c:v>4.5880000000000001E-3</c:v>
                </c:pt>
                <c:pt idx="667">
                  <c:v>4.5710000000000004E-3</c:v>
                </c:pt>
                <c:pt idx="668">
                  <c:v>4.5659999999999997E-3</c:v>
                </c:pt>
                <c:pt idx="669">
                  <c:v>4.5490000000000001E-3</c:v>
                </c:pt>
                <c:pt idx="670">
                  <c:v>4.555E-3</c:v>
                </c:pt>
                <c:pt idx="671">
                  <c:v>4.5820000000000001E-3</c:v>
                </c:pt>
                <c:pt idx="672">
                  <c:v>4.5770000000000003E-3</c:v>
                </c:pt>
                <c:pt idx="673">
                  <c:v>4.5599999999999998E-3</c:v>
                </c:pt>
                <c:pt idx="674">
                  <c:v>4.5989999999999998E-3</c:v>
                </c:pt>
                <c:pt idx="675">
                  <c:v>4.5880000000000001E-3</c:v>
                </c:pt>
                <c:pt idx="676">
                  <c:v>4.555E-3</c:v>
                </c:pt>
                <c:pt idx="677">
                  <c:v>4.5820000000000001E-3</c:v>
                </c:pt>
                <c:pt idx="678">
                  <c:v>4.5820000000000001E-3</c:v>
                </c:pt>
                <c:pt idx="679">
                  <c:v>4.5659999999999997E-3</c:v>
                </c:pt>
                <c:pt idx="680">
                  <c:v>4.5659999999999997E-3</c:v>
                </c:pt>
                <c:pt idx="681">
                  <c:v>4.5880000000000001E-3</c:v>
                </c:pt>
                <c:pt idx="682">
                  <c:v>4.5710000000000004E-3</c:v>
                </c:pt>
                <c:pt idx="683">
                  <c:v>4.5880000000000001E-3</c:v>
                </c:pt>
                <c:pt idx="684">
                  <c:v>4.5929999999999999E-3</c:v>
                </c:pt>
                <c:pt idx="685">
                  <c:v>4.5929999999999999E-3</c:v>
                </c:pt>
                <c:pt idx="686">
                  <c:v>4.5710000000000004E-3</c:v>
                </c:pt>
                <c:pt idx="687">
                  <c:v>4.6039999999999996E-3</c:v>
                </c:pt>
                <c:pt idx="688">
                  <c:v>4.5880000000000001E-3</c:v>
                </c:pt>
                <c:pt idx="689">
                  <c:v>4.5770000000000003E-3</c:v>
                </c:pt>
                <c:pt idx="690">
                  <c:v>4.5929999999999999E-3</c:v>
                </c:pt>
                <c:pt idx="691">
                  <c:v>4.5989999999999998E-3</c:v>
                </c:pt>
                <c:pt idx="692">
                  <c:v>4.5710000000000004E-3</c:v>
                </c:pt>
                <c:pt idx="693">
                  <c:v>4.5989999999999998E-3</c:v>
                </c:pt>
                <c:pt idx="694">
                  <c:v>4.5770000000000003E-3</c:v>
                </c:pt>
                <c:pt idx="695">
                  <c:v>4.5989999999999998E-3</c:v>
                </c:pt>
                <c:pt idx="696">
                  <c:v>4.5929999999999999E-3</c:v>
                </c:pt>
                <c:pt idx="697">
                  <c:v>4.6100000000000004E-3</c:v>
                </c:pt>
                <c:pt idx="698">
                  <c:v>4.5880000000000001E-3</c:v>
                </c:pt>
                <c:pt idx="699">
                  <c:v>4.5770000000000003E-3</c:v>
                </c:pt>
                <c:pt idx="700">
                  <c:v>4.5770000000000003E-3</c:v>
                </c:pt>
                <c:pt idx="701">
                  <c:v>4.6039999999999996E-3</c:v>
                </c:pt>
                <c:pt idx="702">
                  <c:v>4.5989999999999998E-3</c:v>
                </c:pt>
                <c:pt idx="703">
                  <c:v>4.5659999999999997E-3</c:v>
                </c:pt>
                <c:pt idx="704">
                  <c:v>4.4679999999999997E-3</c:v>
                </c:pt>
                <c:pt idx="705">
                  <c:v>4.4900000000000001E-3</c:v>
                </c:pt>
                <c:pt idx="706">
                  <c:v>4.4999999999999997E-3</c:v>
                </c:pt>
                <c:pt idx="707">
                  <c:v>4.4900000000000001E-3</c:v>
                </c:pt>
                <c:pt idx="708">
                  <c:v>4.4949999999999999E-3</c:v>
                </c:pt>
                <c:pt idx="709">
                  <c:v>4.4949999999999999E-3</c:v>
                </c:pt>
                <c:pt idx="710">
                  <c:v>4.4739999999999997E-3</c:v>
                </c:pt>
                <c:pt idx="711">
                  <c:v>4.4949999999999999E-3</c:v>
                </c:pt>
                <c:pt idx="712">
                  <c:v>4.4840000000000001E-3</c:v>
                </c:pt>
                <c:pt idx="713">
                  <c:v>4.4999999999999997E-3</c:v>
                </c:pt>
                <c:pt idx="714">
                  <c:v>4.4840000000000001E-3</c:v>
                </c:pt>
                <c:pt idx="715">
                  <c:v>4.4999999999999997E-3</c:v>
                </c:pt>
                <c:pt idx="716">
                  <c:v>4.4840000000000001E-3</c:v>
                </c:pt>
                <c:pt idx="717">
                  <c:v>4.4949999999999999E-3</c:v>
                </c:pt>
                <c:pt idx="718">
                  <c:v>4.4949999999999999E-3</c:v>
                </c:pt>
                <c:pt idx="719">
                  <c:v>4.463E-3</c:v>
                </c:pt>
                <c:pt idx="720">
                  <c:v>4.463E-3</c:v>
                </c:pt>
                <c:pt idx="721">
                  <c:v>4.4739999999999997E-3</c:v>
                </c:pt>
                <c:pt idx="722">
                  <c:v>4.4840000000000001E-3</c:v>
                </c:pt>
                <c:pt idx="723">
                  <c:v>4.4739999999999997E-3</c:v>
                </c:pt>
                <c:pt idx="724">
                  <c:v>4.4949999999999999E-3</c:v>
                </c:pt>
                <c:pt idx="725">
                  <c:v>4.4840000000000001E-3</c:v>
                </c:pt>
                <c:pt idx="726">
                  <c:v>4.4999999999999997E-3</c:v>
                </c:pt>
                <c:pt idx="727">
                  <c:v>4.4949999999999999E-3</c:v>
                </c:pt>
                <c:pt idx="728">
                  <c:v>4.4790000000000003E-3</c:v>
                </c:pt>
                <c:pt idx="729">
                  <c:v>4.4949999999999999E-3</c:v>
                </c:pt>
                <c:pt idx="730">
                  <c:v>4.463E-3</c:v>
                </c:pt>
                <c:pt idx="731">
                  <c:v>4.5059999999999996E-3</c:v>
                </c:pt>
                <c:pt idx="732">
                  <c:v>4.4999999999999997E-3</c:v>
                </c:pt>
                <c:pt idx="733">
                  <c:v>4.4999999999999997E-3</c:v>
                </c:pt>
                <c:pt idx="734">
                  <c:v>4.4999999999999997E-3</c:v>
                </c:pt>
                <c:pt idx="735">
                  <c:v>4.4999999999999997E-3</c:v>
                </c:pt>
                <c:pt idx="736">
                  <c:v>4.4840000000000001E-3</c:v>
                </c:pt>
                <c:pt idx="737">
                  <c:v>4.5059999999999996E-3</c:v>
                </c:pt>
                <c:pt idx="738">
                  <c:v>4.4900000000000001E-3</c:v>
                </c:pt>
                <c:pt idx="739">
                  <c:v>4.4999999999999997E-3</c:v>
                </c:pt>
                <c:pt idx="740">
                  <c:v>4.4900000000000001E-3</c:v>
                </c:pt>
                <c:pt idx="741">
                  <c:v>4.4900000000000001E-3</c:v>
                </c:pt>
                <c:pt idx="742">
                  <c:v>4.4900000000000001E-3</c:v>
                </c:pt>
                <c:pt idx="743">
                  <c:v>4.4840000000000001E-3</c:v>
                </c:pt>
                <c:pt idx="744">
                  <c:v>4.5059999999999996E-3</c:v>
                </c:pt>
                <c:pt idx="745">
                  <c:v>4.4999999999999997E-3</c:v>
                </c:pt>
                <c:pt idx="746">
                  <c:v>4.4949999999999999E-3</c:v>
                </c:pt>
                <c:pt idx="747">
                  <c:v>4.5170000000000002E-3</c:v>
                </c:pt>
                <c:pt idx="748">
                  <c:v>4.4840000000000001E-3</c:v>
                </c:pt>
                <c:pt idx="749">
                  <c:v>4.5110000000000003E-3</c:v>
                </c:pt>
                <c:pt idx="750">
                  <c:v>4.4949999999999999E-3</c:v>
                </c:pt>
                <c:pt idx="751">
                  <c:v>4.4840000000000001E-3</c:v>
                </c:pt>
                <c:pt idx="752">
                  <c:v>4.5059999999999996E-3</c:v>
                </c:pt>
                <c:pt idx="753">
                  <c:v>4.5170000000000002E-3</c:v>
                </c:pt>
                <c:pt idx="754">
                  <c:v>4.4949999999999999E-3</c:v>
                </c:pt>
                <c:pt idx="755">
                  <c:v>4.4900000000000001E-3</c:v>
                </c:pt>
                <c:pt idx="756">
                  <c:v>4.5110000000000003E-3</c:v>
                </c:pt>
                <c:pt idx="757">
                  <c:v>4.5110000000000003E-3</c:v>
                </c:pt>
                <c:pt idx="758">
                  <c:v>4.4949999999999999E-3</c:v>
                </c:pt>
                <c:pt idx="759">
                  <c:v>4.4999999999999997E-3</c:v>
                </c:pt>
                <c:pt idx="760">
                  <c:v>4.4949999999999999E-3</c:v>
                </c:pt>
                <c:pt idx="761">
                  <c:v>4.4949999999999999E-3</c:v>
                </c:pt>
                <c:pt idx="762">
                  <c:v>4.4999999999999997E-3</c:v>
                </c:pt>
                <c:pt idx="763">
                  <c:v>4.4949999999999999E-3</c:v>
                </c:pt>
                <c:pt idx="764">
                  <c:v>4.4999999999999997E-3</c:v>
                </c:pt>
                <c:pt idx="765">
                  <c:v>4.4679999999999997E-3</c:v>
                </c:pt>
                <c:pt idx="766">
                  <c:v>4.5059999999999996E-3</c:v>
                </c:pt>
                <c:pt idx="767">
                  <c:v>4.5059999999999996E-3</c:v>
                </c:pt>
                <c:pt idx="768">
                  <c:v>4.4999999999999997E-3</c:v>
                </c:pt>
                <c:pt idx="769">
                  <c:v>4.4949999999999999E-3</c:v>
                </c:pt>
                <c:pt idx="770">
                  <c:v>4.4999999999999997E-3</c:v>
                </c:pt>
                <c:pt idx="771">
                  <c:v>4.5110000000000003E-3</c:v>
                </c:pt>
                <c:pt idx="772">
                  <c:v>4.4999999999999997E-3</c:v>
                </c:pt>
                <c:pt idx="773">
                  <c:v>4.5059999999999996E-3</c:v>
                </c:pt>
                <c:pt idx="774">
                  <c:v>4.5059999999999996E-3</c:v>
                </c:pt>
                <c:pt idx="775">
                  <c:v>4.4999999999999997E-3</c:v>
                </c:pt>
                <c:pt idx="776">
                  <c:v>4.4900000000000001E-3</c:v>
                </c:pt>
                <c:pt idx="777">
                  <c:v>4.4999999999999997E-3</c:v>
                </c:pt>
                <c:pt idx="778">
                  <c:v>4.5110000000000003E-3</c:v>
                </c:pt>
                <c:pt idx="779">
                  <c:v>4.4949999999999999E-3</c:v>
                </c:pt>
                <c:pt idx="780">
                  <c:v>4.4949999999999999E-3</c:v>
                </c:pt>
                <c:pt idx="781">
                  <c:v>4.4840000000000001E-3</c:v>
                </c:pt>
                <c:pt idx="782">
                  <c:v>4.5059999999999996E-3</c:v>
                </c:pt>
                <c:pt idx="783">
                  <c:v>4.5059999999999996E-3</c:v>
                </c:pt>
                <c:pt idx="784">
                  <c:v>4.4790000000000003E-3</c:v>
                </c:pt>
                <c:pt idx="785">
                  <c:v>4.5059999999999996E-3</c:v>
                </c:pt>
                <c:pt idx="786">
                  <c:v>4.5059999999999996E-3</c:v>
                </c:pt>
                <c:pt idx="787">
                  <c:v>4.4949999999999999E-3</c:v>
                </c:pt>
                <c:pt idx="788">
                  <c:v>4.5059999999999996E-3</c:v>
                </c:pt>
                <c:pt idx="789">
                  <c:v>4.5110000000000003E-3</c:v>
                </c:pt>
                <c:pt idx="790">
                  <c:v>4.4900000000000001E-3</c:v>
                </c:pt>
                <c:pt idx="791">
                  <c:v>4.4999999999999997E-3</c:v>
                </c:pt>
                <c:pt idx="792">
                  <c:v>4.5110000000000003E-3</c:v>
                </c:pt>
                <c:pt idx="793">
                  <c:v>4.522E-3</c:v>
                </c:pt>
                <c:pt idx="794">
                  <c:v>4.5059999999999996E-3</c:v>
                </c:pt>
                <c:pt idx="795">
                  <c:v>4.5059999999999996E-3</c:v>
                </c:pt>
                <c:pt idx="796">
                  <c:v>4.5059999999999996E-3</c:v>
                </c:pt>
                <c:pt idx="797">
                  <c:v>4.4739999999999997E-3</c:v>
                </c:pt>
                <c:pt idx="798">
                  <c:v>4.5059999999999996E-3</c:v>
                </c:pt>
                <c:pt idx="799">
                  <c:v>4.4949999999999999E-3</c:v>
                </c:pt>
                <c:pt idx="800">
                  <c:v>4.522E-3</c:v>
                </c:pt>
                <c:pt idx="801">
                  <c:v>4.5279999999999999E-3</c:v>
                </c:pt>
                <c:pt idx="802">
                  <c:v>4.463E-3</c:v>
                </c:pt>
                <c:pt idx="803">
                  <c:v>4.5110000000000003E-3</c:v>
                </c:pt>
                <c:pt idx="804">
                  <c:v>4.4949999999999999E-3</c:v>
                </c:pt>
                <c:pt idx="805">
                  <c:v>4.522E-3</c:v>
                </c:pt>
                <c:pt idx="806">
                  <c:v>4.4949999999999999E-3</c:v>
                </c:pt>
                <c:pt idx="807">
                  <c:v>4.5059999999999996E-3</c:v>
                </c:pt>
                <c:pt idx="808">
                  <c:v>4.4900000000000001E-3</c:v>
                </c:pt>
                <c:pt idx="809">
                  <c:v>4.4679999999999997E-3</c:v>
                </c:pt>
                <c:pt idx="810">
                  <c:v>4.4949999999999999E-3</c:v>
                </c:pt>
                <c:pt idx="811">
                  <c:v>4.5059999999999996E-3</c:v>
                </c:pt>
                <c:pt idx="812">
                  <c:v>4.5170000000000002E-3</c:v>
                </c:pt>
                <c:pt idx="813">
                  <c:v>4.4949999999999999E-3</c:v>
                </c:pt>
                <c:pt idx="814">
                  <c:v>4.4999999999999997E-3</c:v>
                </c:pt>
                <c:pt idx="815">
                  <c:v>4.4900000000000001E-3</c:v>
                </c:pt>
                <c:pt idx="816">
                  <c:v>4.4999999999999997E-3</c:v>
                </c:pt>
                <c:pt idx="817">
                  <c:v>4.4999999999999997E-3</c:v>
                </c:pt>
                <c:pt idx="818">
                  <c:v>4.4999999999999997E-3</c:v>
                </c:pt>
                <c:pt idx="819">
                  <c:v>4.4999999999999997E-3</c:v>
                </c:pt>
                <c:pt idx="820">
                  <c:v>4.5059999999999996E-3</c:v>
                </c:pt>
                <c:pt idx="821">
                  <c:v>4.4949999999999999E-3</c:v>
                </c:pt>
                <c:pt idx="822">
                  <c:v>4.5110000000000003E-3</c:v>
                </c:pt>
                <c:pt idx="823">
                  <c:v>4.5110000000000003E-3</c:v>
                </c:pt>
                <c:pt idx="824">
                  <c:v>4.4999999999999997E-3</c:v>
                </c:pt>
                <c:pt idx="825">
                  <c:v>4.4999999999999997E-3</c:v>
                </c:pt>
                <c:pt idx="826">
                  <c:v>4.5110000000000003E-3</c:v>
                </c:pt>
                <c:pt idx="827">
                  <c:v>4.5059999999999996E-3</c:v>
                </c:pt>
                <c:pt idx="828">
                  <c:v>4.4900000000000001E-3</c:v>
                </c:pt>
                <c:pt idx="829">
                  <c:v>4.4900000000000001E-3</c:v>
                </c:pt>
                <c:pt idx="830">
                  <c:v>4.4999999999999997E-3</c:v>
                </c:pt>
                <c:pt idx="831">
                  <c:v>4.4949999999999999E-3</c:v>
                </c:pt>
                <c:pt idx="832">
                  <c:v>4.4840000000000001E-3</c:v>
                </c:pt>
                <c:pt idx="833">
                  <c:v>4.4999999999999997E-3</c:v>
                </c:pt>
                <c:pt idx="834">
                  <c:v>4.5110000000000003E-3</c:v>
                </c:pt>
                <c:pt idx="835">
                  <c:v>4.5059999999999996E-3</c:v>
                </c:pt>
                <c:pt idx="836">
                  <c:v>4.4999999999999997E-3</c:v>
                </c:pt>
                <c:pt idx="837">
                  <c:v>4.4999999999999997E-3</c:v>
                </c:pt>
                <c:pt idx="838">
                  <c:v>4.4739999999999997E-3</c:v>
                </c:pt>
                <c:pt idx="839">
                  <c:v>4.4900000000000001E-3</c:v>
                </c:pt>
                <c:pt idx="840">
                  <c:v>4.4790000000000003E-3</c:v>
                </c:pt>
                <c:pt idx="841">
                  <c:v>4.4999999999999997E-3</c:v>
                </c:pt>
                <c:pt idx="842">
                  <c:v>4.4999999999999997E-3</c:v>
                </c:pt>
                <c:pt idx="843">
                  <c:v>4.4739999999999997E-3</c:v>
                </c:pt>
                <c:pt idx="844">
                  <c:v>4.5059999999999996E-3</c:v>
                </c:pt>
                <c:pt idx="845">
                  <c:v>4.4900000000000001E-3</c:v>
                </c:pt>
                <c:pt idx="846">
                  <c:v>4.4840000000000001E-3</c:v>
                </c:pt>
                <c:pt idx="847">
                  <c:v>4.4949999999999999E-3</c:v>
                </c:pt>
                <c:pt idx="848">
                  <c:v>4.4900000000000001E-3</c:v>
                </c:pt>
                <c:pt idx="849">
                  <c:v>4.4949999999999999E-3</c:v>
                </c:pt>
                <c:pt idx="850">
                  <c:v>4.4949999999999999E-3</c:v>
                </c:pt>
                <c:pt idx="851">
                  <c:v>4.4900000000000001E-3</c:v>
                </c:pt>
                <c:pt idx="852">
                  <c:v>4.4679999999999997E-3</c:v>
                </c:pt>
                <c:pt idx="853">
                  <c:v>4.4840000000000001E-3</c:v>
                </c:pt>
                <c:pt idx="854">
                  <c:v>4.4900000000000001E-3</c:v>
                </c:pt>
                <c:pt idx="855">
                  <c:v>4.463E-3</c:v>
                </c:pt>
                <c:pt idx="856">
                  <c:v>4.4949999999999999E-3</c:v>
                </c:pt>
                <c:pt idx="857">
                  <c:v>4.4949999999999999E-3</c:v>
                </c:pt>
                <c:pt idx="858">
                  <c:v>4.5170000000000002E-3</c:v>
                </c:pt>
                <c:pt idx="859">
                  <c:v>4.4840000000000001E-3</c:v>
                </c:pt>
                <c:pt idx="860">
                  <c:v>4.4949999999999999E-3</c:v>
                </c:pt>
                <c:pt idx="861">
                  <c:v>4.4900000000000001E-3</c:v>
                </c:pt>
                <c:pt idx="862">
                  <c:v>4.4840000000000001E-3</c:v>
                </c:pt>
                <c:pt idx="863">
                  <c:v>4.4949999999999999E-3</c:v>
                </c:pt>
                <c:pt idx="864">
                  <c:v>4.4679999999999997E-3</c:v>
                </c:pt>
                <c:pt idx="865">
                  <c:v>4.4790000000000003E-3</c:v>
                </c:pt>
                <c:pt idx="866">
                  <c:v>4.463E-3</c:v>
                </c:pt>
                <c:pt idx="867">
                  <c:v>4.4840000000000001E-3</c:v>
                </c:pt>
                <c:pt idx="868">
                  <c:v>4.4679999999999997E-3</c:v>
                </c:pt>
                <c:pt idx="869">
                  <c:v>4.4900000000000001E-3</c:v>
                </c:pt>
                <c:pt idx="870">
                  <c:v>4.4739999999999997E-3</c:v>
                </c:pt>
                <c:pt idx="871">
                  <c:v>4.4900000000000001E-3</c:v>
                </c:pt>
                <c:pt idx="872">
                  <c:v>4.4900000000000001E-3</c:v>
                </c:pt>
                <c:pt idx="873">
                  <c:v>4.4580000000000002E-3</c:v>
                </c:pt>
                <c:pt idx="874">
                  <c:v>4.4580000000000002E-3</c:v>
                </c:pt>
                <c:pt idx="875">
                  <c:v>4.4679999999999997E-3</c:v>
                </c:pt>
                <c:pt idx="876">
                  <c:v>4.4739999999999997E-3</c:v>
                </c:pt>
                <c:pt idx="877">
                  <c:v>4.4580000000000002E-3</c:v>
                </c:pt>
                <c:pt idx="878">
                  <c:v>4.4580000000000002E-3</c:v>
                </c:pt>
                <c:pt idx="879">
                  <c:v>4.4739999999999997E-3</c:v>
                </c:pt>
                <c:pt idx="880">
                  <c:v>4.4790000000000003E-3</c:v>
                </c:pt>
                <c:pt idx="881">
                  <c:v>4.4900000000000001E-3</c:v>
                </c:pt>
                <c:pt idx="882">
                  <c:v>4.4520000000000002E-3</c:v>
                </c:pt>
                <c:pt idx="883">
                  <c:v>4.4790000000000003E-3</c:v>
                </c:pt>
                <c:pt idx="884">
                  <c:v>4.4949999999999999E-3</c:v>
                </c:pt>
                <c:pt idx="885">
                  <c:v>4.463E-3</c:v>
                </c:pt>
                <c:pt idx="886">
                  <c:v>4.4840000000000001E-3</c:v>
                </c:pt>
                <c:pt idx="887">
                  <c:v>4.4840000000000001E-3</c:v>
                </c:pt>
                <c:pt idx="888">
                  <c:v>4.4739999999999997E-3</c:v>
                </c:pt>
                <c:pt idx="889">
                  <c:v>4.463E-3</c:v>
                </c:pt>
                <c:pt idx="890">
                  <c:v>4.4580000000000002E-3</c:v>
                </c:pt>
                <c:pt idx="891">
                  <c:v>4.4679999999999997E-3</c:v>
                </c:pt>
                <c:pt idx="892">
                  <c:v>4.4580000000000002E-3</c:v>
                </c:pt>
                <c:pt idx="893">
                  <c:v>4.4790000000000003E-3</c:v>
                </c:pt>
                <c:pt idx="894">
                  <c:v>4.4679999999999997E-3</c:v>
                </c:pt>
                <c:pt idx="895">
                  <c:v>4.4679999999999997E-3</c:v>
                </c:pt>
                <c:pt idx="896">
                  <c:v>4.463E-3</c:v>
                </c:pt>
                <c:pt idx="897">
                  <c:v>4.4580000000000002E-3</c:v>
                </c:pt>
                <c:pt idx="898">
                  <c:v>4.4580000000000002E-3</c:v>
                </c:pt>
                <c:pt idx="899">
                  <c:v>4.463E-3</c:v>
                </c:pt>
                <c:pt idx="900">
                  <c:v>4.4580000000000002E-3</c:v>
                </c:pt>
                <c:pt idx="901">
                  <c:v>4.4739999999999997E-3</c:v>
                </c:pt>
                <c:pt idx="902">
                  <c:v>4.4520000000000002E-3</c:v>
                </c:pt>
                <c:pt idx="903">
                  <c:v>4.463E-3</c:v>
                </c:pt>
                <c:pt idx="904">
                  <c:v>4.463E-3</c:v>
                </c:pt>
                <c:pt idx="905">
                  <c:v>4.4900000000000001E-3</c:v>
                </c:pt>
                <c:pt idx="906">
                  <c:v>4.4679999999999997E-3</c:v>
                </c:pt>
                <c:pt idx="907">
                  <c:v>4.463E-3</c:v>
                </c:pt>
                <c:pt idx="908">
                  <c:v>4.4580000000000002E-3</c:v>
                </c:pt>
                <c:pt idx="909">
                  <c:v>4.4520000000000002E-3</c:v>
                </c:pt>
                <c:pt idx="910">
                  <c:v>4.4580000000000002E-3</c:v>
                </c:pt>
                <c:pt idx="911">
                  <c:v>4.463E-3</c:v>
                </c:pt>
                <c:pt idx="912">
                  <c:v>4.4470000000000004E-3</c:v>
                </c:pt>
                <c:pt idx="913">
                  <c:v>4.4580000000000002E-3</c:v>
                </c:pt>
                <c:pt idx="914">
                  <c:v>4.4580000000000002E-3</c:v>
                </c:pt>
                <c:pt idx="915">
                  <c:v>4.4520000000000002E-3</c:v>
                </c:pt>
                <c:pt idx="916">
                  <c:v>4.463E-3</c:v>
                </c:pt>
                <c:pt idx="917">
                  <c:v>4.4739999999999997E-3</c:v>
                </c:pt>
                <c:pt idx="918">
                  <c:v>4.4679999999999997E-3</c:v>
                </c:pt>
                <c:pt idx="919">
                  <c:v>4.463E-3</c:v>
                </c:pt>
                <c:pt idx="920">
                  <c:v>4.4359999999999998E-3</c:v>
                </c:pt>
                <c:pt idx="921">
                  <c:v>4.463E-3</c:v>
                </c:pt>
                <c:pt idx="922">
                  <c:v>4.4580000000000002E-3</c:v>
                </c:pt>
                <c:pt idx="923">
                  <c:v>4.463E-3</c:v>
                </c:pt>
                <c:pt idx="924">
                  <c:v>4.4580000000000002E-3</c:v>
                </c:pt>
                <c:pt idx="925">
                  <c:v>4.463E-3</c:v>
                </c:pt>
                <c:pt idx="926">
                  <c:v>4.463E-3</c:v>
                </c:pt>
                <c:pt idx="927">
                  <c:v>4.4790000000000003E-3</c:v>
                </c:pt>
                <c:pt idx="928">
                  <c:v>4.463E-3</c:v>
                </c:pt>
                <c:pt idx="929">
                  <c:v>4.4679999999999997E-3</c:v>
                </c:pt>
                <c:pt idx="930">
                  <c:v>4.4580000000000002E-3</c:v>
                </c:pt>
                <c:pt idx="931">
                  <c:v>4.4679999999999997E-3</c:v>
                </c:pt>
                <c:pt idx="932">
                  <c:v>4.4580000000000002E-3</c:v>
                </c:pt>
                <c:pt idx="933">
                  <c:v>4.463E-3</c:v>
                </c:pt>
                <c:pt idx="934">
                  <c:v>4.4409999999999996E-3</c:v>
                </c:pt>
                <c:pt idx="935">
                  <c:v>4.463E-3</c:v>
                </c:pt>
                <c:pt idx="936">
                  <c:v>4.463E-3</c:v>
                </c:pt>
                <c:pt idx="937">
                  <c:v>4.4520000000000002E-3</c:v>
                </c:pt>
                <c:pt idx="938">
                  <c:v>4.463E-3</c:v>
                </c:pt>
                <c:pt idx="939">
                  <c:v>4.4580000000000002E-3</c:v>
                </c:pt>
                <c:pt idx="940">
                  <c:v>4.4470000000000004E-3</c:v>
                </c:pt>
                <c:pt idx="941">
                  <c:v>4.4470000000000004E-3</c:v>
                </c:pt>
                <c:pt idx="942">
                  <c:v>4.4470000000000004E-3</c:v>
                </c:pt>
                <c:pt idx="943">
                  <c:v>4.4679999999999997E-3</c:v>
                </c:pt>
                <c:pt idx="944">
                  <c:v>4.4520000000000002E-3</c:v>
                </c:pt>
                <c:pt idx="945">
                  <c:v>4.4409999999999996E-3</c:v>
                </c:pt>
                <c:pt idx="946">
                  <c:v>4.4580000000000002E-3</c:v>
                </c:pt>
                <c:pt idx="947">
                  <c:v>4.463E-3</c:v>
                </c:pt>
                <c:pt idx="948">
                  <c:v>4.431E-3</c:v>
                </c:pt>
                <c:pt idx="949">
                  <c:v>4.4200000000000003E-3</c:v>
                </c:pt>
                <c:pt idx="950">
                  <c:v>4.4149999999999997E-3</c:v>
                </c:pt>
                <c:pt idx="951">
                  <c:v>4.431E-3</c:v>
                </c:pt>
                <c:pt idx="952">
                  <c:v>4.4200000000000003E-3</c:v>
                </c:pt>
                <c:pt idx="953">
                  <c:v>4.3150000000000003E-3</c:v>
                </c:pt>
                <c:pt idx="954">
                  <c:v>4.2789999999999998E-3</c:v>
                </c:pt>
                <c:pt idx="955">
                  <c:v>4.2890000000000003E-3</c:v>
                </c:pt>
                <c:pt idx="956">
                  <c:v>4.3E-3</c:v>
                </c:pt>
                <c:pt idx="957">
                  <c:v>4.3E-3</c:v>
                </c:pt>
                <c:pt idx="958">
                  <c:v>4.2890000000000003E-3</c:v>
                </c:pt>
                <c:pt idx="959">
                  <c:v>4.3099999999999996E-3</c:v>
                </c:pt>
                <c:pt idx="960">
                  <c:v>4.2789999999999998E-3</c:v>
                </c:pt>
                <c:pt idx="961">
                  <c:v>4.3150000000000003E-3</c:v>
                </c:pt>
                <c:pt idx="962">
                  <c:v>4.2839999999999996E-3</c:v>
                </c:pt>
                <c:pt idx="963">
                  <c:v>4.2589999999999998E-3</c:v>
                </c:pt>
                <c:pt idx="964">
                  <c:v>4.2690000000000002E-3</c:v>
                </c:pt>
                <c:pt idx="965">
                  <c:v>4.2890000000000003E-3</c:v>
                </c:pt>
                <c:pt idx="966">
                  <c:v>4.2940000000000001E-3</c:v>
                </c:pt>
                <c:pt idx="967">
                  <c:v>4.2890000000000003E-3</c:v>
                </c:pt>
                <c:pt idx="968">
                  <c:v>4.3049999999999998E-3</c:v>
                </c:pt>
                <c:pt idx="969">
                  <c:v>4.2940000000000001E-3</c:v>
                </c:pt>
                <c:pt idx="970">
                  <c:v>4.2839999999999996E-3</c:v>
                </c:pt>
                <c:pt idx="971">
                  <c:v>4.2789999999999998E-3</c:v>
                </c:pt>
                <c:pt idx="972">
                  <c:v>4.2940000000000001E-3</c:v>
                </c:pt>
                <c:pt idx="973">
                  <c:v>4.274E-3</c:v>
                </c:pt>
                <c:pt idx="974">
                  <c:v>4.2839999999999996E-3</c:v>
                </c:pt>
                <c:pt idx="975">
                  <c:v>4.2940000000000001E-3</c:v>
                </c:pt>
                <c:pt idx="976">
                  <c:v>4.2589999999999998E-3</c:v>
                </c:pt>
                <c:pt idx="977">
                  <c:v>4.2940000000000001E-3</c:v>
                </c:pt>
                <c:pt idx="978">
                  <c:v>4.2690000000000002E-3</c:v>
                </c:pt>
                <c:pt idx="979">
                  <c:v>4.2839999999999996E-3</c:v>
                </c:pt>
                <c:pt idx="980">
                  <c:v>4.2839999999999996E-3</c:v>
                </c:pt>
                <c:pt idx="981">
                  <c:v>4.2640000000000004E-3</c:v>
                </c:pt>
                <c:pt idx="982">
                  <c:v>4.274E-3</c:v>
                </c:pt>
                <c:pt idx="983">
                  <c:v>4.2789999999999998E-3</c:v>
                </c:pt>
                <c:pt idx="984">
                  <c:v>4.2890000000000003E-3</c:v>
                </c:pt>
                <c:pt idx="985">
                  <c:v>4.2640000000000004E-3</c:v>
                </c:pt>
                <c:pt idx="986">
                  <c:v>4.2839999999999996E-3</c:v>
                </c:pt>
                <c:pt idx="987">
                  <c:v>4.254E-3</c:v>
                </c:pt>
                <c:pt idx="988">
                  <c:v>4.228E-3</c:v>
                </c:pt>
                <c:pt idx="989">
                  <c:v>4.2329999999999998E-3</c:v>
                </c:pt>
                <c:pt idx="990">
                  <c:v>4.2180000000000004E-3</c:v>
                </c:pt>
                <c:pt idx="991">
                  <c:v>4.228E-3</c:v>
                </c:pt>
                <c:pt idx="992">
                  <c:v>4.2230000000000002E-3</c:v>
                </c:pt>
                <c:pt idx="993">
                  <c:v>4.2430000000000002E-3</c:v>
                </c:pt>
                <c:pt idx="994">
                  <c:v>4.2430000000000002E-3</c:v>
                </c:pt>
                <c:pt idx="995">
                  <c:v>4.254E-3</c:v>
                </c:pt>
                <c:pt idx="996">
                  <c:v>4.2129999999999997E-3</c:v>
                </c:pt>
                <c:pt idx="997">
                  <c:v>4.1330000000000004E-3</c:v>
                </c:pt>
                <c:pt idx="998">
                  <c:v>4.1130000000000003E-3</c:v>
                </c:pt>
                <c:pt idx="999">
                  <c:v>4.1229999999999999E-3</c:v>
                </c:pt>
                <c:pt idx="1000">
                  <c:v>4.1380000000000002E-3</c:v>
                </c:pt>
                <c:pt idx="1001">
                  <c:v>4.0980000000000001E-3</c:v>
                </c:pt>
                <c:pt idx="1002">
                  <c:v>4.1180000000000001E-3</c:v>
                </c:pt>
                <c:pt idx="1003">
                  <c:v>4.0930000000000003E-3</c:v>
                </c:pt>
                <c:pt idx="1004">
                  <c:v>4.1079999999999997E-3</c:v>
                </c:pt>
                <c:pt idx="1005">
                  <c:v>4.1229999999999999E-3</c:v>
                </c:pt>
                <c:pt idx="1006">
                  <c:v>4.1229999999999999E-3</c:v>
                </c:pt>
                <c:pt idx="1007">
                  <c:v>4.0879999999999996E-3</c:v>
                </c:pt>
                <c:pt idx="1008">
                  <c:v>4.1130000000000003E-3</c:v>
                </c:pt>
                <c:pt idx="1009">
                  <c:v>4.0879999999999996E-3</c:v>
                </c:pt>
                <c:pt idx="1010">
                  <c:v>4.0790000000000002E-3</c:v>
                </c:pt>
                <c:pt idx="1011">
                  <c:v>4.1180000000000001E-3</c:v>
                </c:pt>
                <c:pt idx="1012">
                  <c:v>4.0829999999999998E-3</c:v>
                </c:pt>
                <c:pt idx="1013">
                  <c:v>4.1029999999999999E-3</c:v>
                </c:pt>
                <c:pt idx="1014">
                  <c:v>4.1229999999999999E-3</c:v>
                </c:pt>
                <c:pt idx="1015">
                  <c:v>4.1180000000000001E-3</c:v>
                </c:pt>
                <c:pt idx="1016">
                  <c:v>4.1029999999999999E-3</c:v>
                </c:pt>
                <c:pt idx="1017">
                  <c:v>4.0980000000000001E-3</c:v>
                </c:pt>
                <c:pt idx="1018">
                  <c:v>4.1180000000000001E-3</c:v>
                </c:pt>
                <c:pt idx="1019">
                  <c:v>4.1079999999999997E-3</c:v>
                </c:pt>
                <c:pt idx="1020">
                  <c:v>4.0790000000000002E-3</c:v>
                </c:pt>
                <c:pt idx="1021">
                  <c:v>4.0790000000000002E-3</c:v>
                </c:pt>
                <c:pt idx="1022">
                  <c:v>4.1330000000000004E-3</c:v>
                </c:pt>
                <c:pt idx="1023">
                  <c:v>4.0980000000000001E-3</c:v>
                </c:pt>
                <c:pt idx="1024">
                  <c:v>4.1279999999999997E-3</c:v>
                </c:pt>
                <c:pt idx="1025">
                  <c:v>4.1279999999999997E-3</c:v>
                </c:pt>
                <c:pt idx="1026">
                  <c:v>4.0980000000000001E-3</c:v>
                </c:pt>
                <c:pt idx="1027">
                  <c:v>4.0930000000000003E-3</c:v>
                </c:pt>
                <c:pt idx="1028">
                  <c:v>4.1180000000000001E-3</c:v>
                </c:pt>
                <c:pt idx="1029">
                  <c:v>4.1330000000000004E-3</c:v>
                </c:pt>
                <c:pt idx="1030">
                  <c:v>4.1279999999999997E-3</c:v>
                </c:pt>
                <c:pt idx="1031">
                  <c:v>4.1229999999999999E-3</c:v>
                </c:pt>
                <c:pt idx="1032">
                  <c:v>4.1229999999999999E-3</c:v>
                </c:pt>
                <c:pt idx="1033">
                  <c:v>4.1130000000000003E-3</c:v>
                </c:pt>
                <c:pt idx="1034">
                  <c:v>4.1279999999999997E-3</c:v>
                </c:pt>
                <c:pt idx="1035">
                  <c:v>4.1279999999999997E-3</c:v>
                </c:pt>
                <c:pt idx="1036">
                  <c:v>4.1229999999999999E-3</c:v>
                </c:pt>
                <c:pt idx="1037">
                  <c:v>4.1130000000000003E-3</c:v>
                </c:pt>
                <c:pt idx="1038">
                  <c:v>4.1529999999999996E-3</c:v>
                </c:pt>
                <c:pt idx="1039">
                  <c:v>4.1029999999999999E-3</c:v>
                </c:pt>
                <c:pt idx="1040">
                  <c:v>4.1279999999999997E-3</c:v>
                </c:pt>
                <c:pt idx="1041">
                  <c:v>4.1330000000000004E-3</c:v>
                </c:pt>
                <c:pt idx="1042">
                  <c:v>4.1380000000000002E-3</c:v>
                </c:pt>
                <c:pt idx="1043">
                  <c:v>4.1029999999999999E-3</c:v>
                </c:pt>
                <c:pt idx="1044">
                  <c:v>4.1229999999999999E-3</c:v>
                </c:pt>
                <c:pt idx="1045">
                  <c:v>4.0980000000000001E-3</c:v>
                </c:pt>
                <c:pt idx="1046">
                  <c:v>4.0879999999999996E-3</c:v>
                </c:pt>
                <c:pt idx="1047">
                  <c:v>4.0439999999999999E-3</c:v>
                </c:pt>
                <c:pt idx="1048">
                  <c:v>4.0150000000000003E-3</c:v>
                </c:pt>
                <c:pt idx="1049">
                  <c:v>4.0150000000000003E-3</c:v>
                </c:pt>
                <c:pt idx="1050">
                  <c:v>4.0350000000000004E-3</c:v>
                </c:pt>
                <c:pt idx="1051">
                  <c:v>4.0249999999999999E-3</c:v>
                </c:pt>
                <c:pt idx="1052">
                  <c:v>4.0540000000000003E-3</c:v>
                </c:pt>
                <c:pt idx="1053">
                  <c:v>4.0489999999999996E-3</c:v>
                </c:pt>
                <c:pt idx="1054">
                  <c:v>4.0400000000000002E-3</c:v>
                </c:pt>
                <c:pt idx="1055">
                  <c:v>4.0400000000000002E-3</c:v>
                </c:pt>
                <c:pt idx="1056">
                  <c:v>4.0350000000000004E-3</c:v>
                </c:pt>
                <c:pt idx="1057">
                  <c:v>4.0439999999999999E-3</c:v>
                </c:pt>
                <c:pt idx="1058">
                  <c:v>4.0200000000000001E-3</c:v>
                </c:pt>
                <c:pt idx="1059">
                  <c:v>4.0150000000000003E-3</c:v>
                </c:pt>
                <c:pt idx="1060">
                  <c:v>4.0099999999999997E-3</c:v>
                </c:pt>
                <c:pt idx="1061">
                  <c:v>4.0200000000000001E-3</c:v>
                </c:pt>
                <c:pt idx="1062">
                  <c:v>4.0150000000000003E-3</c:v>
                </c:pt>
                <c:pt idx="1063">
                  <c:v>4.0400000000000002E-3</c:v>
                </c:pt>
                <c:pt idx="1064">
                  <c:v>4.0249999999999999E-3</c:v>
                </c:pt>
                <c:pt idx="1065">
                  <c:v>3.9579999999999997E-3</c:v>
                </c:pt>
                <c:pt idx="1066">
                  <c:v>3.9300000000000003E-3</c:v>
                </c:pt>
                <c:pt idx="1067">
                  <c:v>3.934E-3</c:v>
                </c:pt>
                <c:pt idx="1068">
                  <c:v>3.9630000000000004E-3</c:v>
                </c:pt>
                <c:pt idx="1069">
                  <c:v>3.9439999999999996E-3</c:v>
                </c:pt>
                <c:pt idx="1070">
                  <c:v>3.9300000000000003E-3</c:v>
                </c:pt>
                <c:pt idx="1071">
                  <c:v>3.9389999999999998E-3</c:v>
                </c:pt>
                <c:pt idx="1072">
                  <c:v>3.9300000000000003E-3</c:v>
                </c:pt>
                <c:pt idx="1073">
                  <c:v>3.9389999999999998E-3</c:v>
                </c:pt>
                <c:pt idx="1074">
                  <c:v>3.9529999999999999E-3</c:v>
                </c:pt>
                <c:pt idx="1075">
                  <c:v>3.934E-3</c:v>
                </c:pt>
                <c:pt idx="1076">
                  <c:v>3.9439999999999996E-3</c:v>
                </c:pt>
                <c:pt idx="1077">
                  <c:v>3.9439999999999996E-3</c:v>
                </c:pt>
                <c:pt idx="1078">
                  <c:v>3.9389999999999998E-3</c:v>
                </c:pt>
                <c:pt idx="1079">
                  <c:v>3.9439999999999996E-3</c:v>
                </c:pt>
                <c:pt idx="1080">
                  <c:v>3.934E-3</c:v>
                </c:pt>
                <c:pt idx="1081">
                  <c:v>3.934E-3</c:v>
                </c:pt>
                <c:pt idx="1082">
                  <c:v>3.9579999999999997E-3</c:v>
                </c:pt>
                <c:pt idx="1083">
                  <c:v>3.934E-3</c:v>
                </c:pt>
                <c:pt idx="1084">
                  <c:v>3.9389999999999998E-3</c:v>
                </c:pt>
                <c:pt idx="1085">
                  <c:v>3.9389999999999998E-3</c:v>
                </c:pt>
                <c:pt idx="1086">
                  <c:v>3.967E-3</c:v>
                </c:pt>
                <c:pt idx="1087">
                  <c:v>3.967E-3</c:v>
                </c:pt>
                <c:pt idx="1088">
                  <c:v>3.9769999999999996E-3</c:v>
                </c:pt>
                <c:pt idx="1089">
                  <c:v>3.9579999999999997E-3</c:v>
                </c:pt>
                <c:pt idx="1090">
                  <c:v>3.9300000000000003E-3</c:v>
                </c:pt>
                <c:pt idx="1091">
                  <c:v>3.934E-3</c:v>
                </c:pt>
                <c:pt idx="1092">
                  <c:v>3.9630000000000004E-3</c:v>
                </c:pt>
                <c:pt idx="1093">
                  <c:v>3.9579999999999997E-3</c:v>
                </c:pt>
                <c:pt idx="1094">
                  <c:v>3.9579999999999997E-3</c:v>
                </c:pt>
                <c:pt idx="1095">
                  <c:v>3.934E-3</c:v>
                </c:pt>
                <c:pt idx="1096">
                  <c:v>3.9579999999999997E-3</c:v>
                </c:pt>
                <c:pt idx="1097">
                  <c:v>3.934E-3</c:v>
                </c:pt>
                <c:pt idx="1098">
                  <c:v>3.9630000000000004E-3</c:v>
                </c:pt>
                <c:pt idx="1099">
                  <c:v>3.934E-3</c:v>
                </c:pt>
                <c:pt idx="1100">
                  <c:v>3.9630000000000004E-3</c:v>
                </c:pt>
                <c:pt idx="1101">
                  <c:v>3.9579999999999997E-3</c:v>
                </c:pt>
                <c:pt idx="1102">
                  <c:v>3.9529999999999999E-3</c:v>
                </c:pt>
                <c:pt idx="1103">
                  <c:v>3.9579999999999997E-3</c:v>
                </c:pt>
                <c:pt idx="1104">
                  <c:v>3.9490000000000003E-3</c:v>
                </c:pt>
                <c:pt idx="1105">
                  <c:v>3.9199999999999999E-3</c:v>
                </c:pt>
                <c:pt idx="1106">
                  <c:v>3.9529999999999999E-3</c:v>
                </c:pt>
                <c:pt idx="1107">
                  <c:v>3.9579999999999997E-3</c:v>
                </c:pt>
                <c:pt idx="1108">
                  <c:v>3.9389999999999998E-3</c:v>
                </c:pt>
                <c:pt idx="1109">
                  <c:v>3.9389999999999998E-3</c:v>
                </c:pt>
                <c:pt idx="1110">
                  <c:v>3.9300000000000003E-3</c:v>
                </c:pt>
                <c:pt idx="1111">
                  <c:v>3.9630000000000004E-3</c:v>
                </c:pt>
                <c:pt idx="1112">
                  <c:v>3.934E-3</c:v>
                </c:pt>
                <c:pt idx="1113">
                  <c:v>3.9389999999999998E-3</c:v>
                </c:pt>
                <c:pt idx="1114">
                  <c:v>3.9389999999999998E-3</c:v>
                </c:pt>
                <c:pt idx="1115">
                  <c:v>3.9249999999999997E-3</c:v>
                </c:pt>
                <c:pt idx="1116">
                  <c:v>3.967E-3</c:v>
                </c:pt>
                <c:pt idx="1117">
                  <c:v>3.9199999999999999E-3</c:v>
                </c:pt>
                <c:pt idx="1118">
                  <c:v>3.9300000000000003E-3</c:v>
                </c:pt>
                <c:pt idx="1119">
                  <c:v>3.901E-3</c:v>
                </c:pt>
                <c:pt idx="1120">
                  <c:v>3.901E-3</c:v>
                </c:pt>
                <c:pt idx="1121">
                  <c:v>3.8960000000000002E-3</c:v>
                </c:pt>
                <c:pt idx="1122">
                  <c:v>3.8920000000000001E-3</c:v>
                </c:pt>
                <c:pt idx="1123">
                  <c:v>3.901E-3</c:v>
                </c:pt>
                <c:pt idx="1124">
                  <c:v>3.8960000000000002E-3</c:v>
                </c:pt>
                <c:pt idx="1125">
                  <c:v>3.9249999999999997E-3</c:v>
                </c:pt>
                <c:pt idx="1126">
                  <c:v>3.9300000000000003E-3</c:v>
                </c:pt>
                <c:pt idx="1127">
                  <c:v>3.9199999999999999E-3</c:v>
                </c:pt>
                <c:pt idx="1128">
                  <c:v>3.9389999999999998E-3</c:v>
                </c:pt>
                <c:pt idx="1129">
                  <c:v>3.934E-3</c:v>
                </c:pt>
                <c:pt idx="1130">
                  <c:v>3.934E-3</c:v>
                </c:pt>
                <c:pt idx="1131">
                  <c:v>3.9389999999999998E-3</c:v>
                </c:pt>
                <c:pt idx="1132">
                  <c:v>3.9249999999999997E-3</c:v>
                </c:pt>
                <c:pt idx="1133">
                  <c:v>3.9110000000000004E-3</c:v>
                </c:pt>
                <c:pt idx="1134">
                  <c:v>3.9199999999999999E-3</c:v>
                </c:pt>
                <c:pt idx="1135">
                  <c:v>3.9389999999999998E-3</c:v>
                </c:pt>
                <c:pt idx="1136">
                  <c:v>3.9389999999999998E-3</c:v>
                </c:pt>
                <c:pt idx="1137">
                  <c:v>3.934E-3</c:v>
                </c:pt>
                <c:pt idx="1138">
                  <c:v>3.9439999999999996E-3</c:v>
                </c:pt>
                <c:pt idx="1139">
                  <c:v>3.9249999999999997E-3</c:v>
                </c:pt>
                <c:pt idx="1140">
                  <c:v>3.9110000000000004E-3</c:v>
                </c:pt>
                <c:pt idx="1141">
                  <c:v>3.9389999999999998E-3</c:v>
                </c:pt>
                <c:pt idx="1142">
                  <c:v>3.9249999999999997E-3</c:v>
                </c:pt>
                <c:pt idx="1143">
                  <c:v>3.9389999999999998E-3</c:v>
                </c:pt>
                <c:pt idx="1144">
                  <c:v>3.9300000000000003E-3</c:v>
                </c:pt>
                <c:pt idx="1145">
                  <c:v>3.9439999999999996E-3</c:v>
                </c:pt>
                <c:pt idx="1146">
                  <c:v>3.9389999999999998E-3</c:v>
                </c:pt>
                <c:pt idx="1147">
                  <c:v>3.9439999999999996E-3</c:v>
                </c:pt>
                <c:pt idx="1148">
                  <c:v>3.9439999999999996E-3</c:v>
                </c:pt>
                <c:pt idx="1149">
                  <c:v>3.934E-3</c:v>
                </c:pt>
                <c:pt idx="1150">
                  <c:v>3.9529999999999999E-3</c:v>
                </c:pt>
                <c:pt idx="1151">
                  <c:v>3.967E-3</c:v>
                </c:pt>
                <c:pt idx="1152">
                  <c:v>3.9490000000000003E-3</c:v>
                </c:pt>
                <c:pt idx="1153">
                  <c:v>3.9529999999999999E-3</c:v>
                </c:pt>
                <c:pt idx="1154">
                  <c:v>3.967E-3</c:v>
                </c:pt>
                <c:pt idx="1155">
                  <c:v>3.9579999999999997E-3</c:v>
                </c:pt>
                <c:pt idx="1156">
                  <c:v>3.9490000000000003E-3</c:v>
                </c:pt>
                <c:pt idx="1157">
                  <c:v>3.9199999999999999E-3</c:v>
                </c:pt>
                <c:pt idx="1158">
                  <c:v>3.754E-3</c:v>
                </c:pt>
                <c:pt idx="1159">
                  <c:v>3.7680000000000001E-3</c:v>
                </c:pt>
                <c:pt idx="1160">
                  <c:v>3.901E-3</c:v>
                </c:pt>
                <c:pt idx="1161">
                  <c:v>3.9439999999999996E-3</c:v>
                </c:pt>
                <c:pt idx="1162">
                  <c:v>3.9490000000000003E-3</c:v>
                </c:pt>
                <c:pt idx="1163">
                  <c:v>3.9389999999999998E-3</c:v>
                </c:pt>
                <c:pt idx="1164">
                  <c:v>3.9249999999999997E-3</c:v>
                </c:pt>
                <c:pt idx="1165">
                  <c:v>3.9389999999999998E-3</c:v>
                </c:pt>
                <c:pt idx="1166">
                  <c:v>3.9490000000000003E-3</c:v>
                </c:pt>
                <c:pt idx="1167">
                  <c:v>3.934E-3</c:v>
                </c:pt>
                <c:pt idx="1168">
                  <c:v>3.9249999999999997E-3</c:v>
                </c:pt>
                <c:pt idx="1169">
                  <c:v>3.9300000000000003E-3</c:v>
                </c:pt>
                <c:pt idx="1170">
                  <c:v>3.9389999999999998E-3</c:v>
                </c:pt>
                <c:pt idx="1171">
                  <c:v>3.9490000000000003E-3</c:v>
                </c:pt>
                <c:pt idx="1172">
                  <c:v>3.9490000000000003E-3</c:v>
                </c:pt>
                <c:pt idx="1173">
                  <c:v>3.9389999999999998E-3</c:v>
                </c:pt>
                <c:pt idx="1174">
                  <c:v>3.9389999999999998E-3</c:v>
                </c:pt>
                <c:pt idx="1175">
                  <c:v>3.9249999999999997E-3</c:v>
                </c:pt>
                <c:pt idx="1176">
                  <c:v>3.9249999999999997E-3</c:v>
                </c:pt>
                <c:pt idx="1177">
                  <c:v>3.9490000000000003E-3</c:v>
                </c:pt>
                <c:pt idx="1178">
                  <c:v>3.9490000000000003E-3</c:v>
                </c:pt>
                <c:pt idx="1179">
                  <c:v>3.9490000000000003E-3</c:v>
                </c:pt>
                <c:pt idx="1180">
                  <c:v>3.9439999999999996E-3</c:v>
                </c:pt>
                <c:pt idx="1181">
                  <c:v>3.9249999999999997E-3</c:v>
                </c:pt>
                <c:pt idx="1182">
                  <c:v>3.9389999999999998E-3</c:v>
                </c:pt>
                <c:pt idx="1183">
                  <c:v>3.934E-3</c:v>
                </c:pt>
                <c:pt idx="1184">
                  <c:v>3.9490000000000003E-3</c:v>
                </c:pt>
                <c:pt idx="1185">
                  <c:v>3.9490000000000003E-3</c:v>
                </c:pt>
                <c:pt idx="1186">
                  <c:v>3.9199999999999999E-3</c:v>
                </c:pt>
                <c:pt idx="1187">
                  <c:v>3.9490000000000003E-3</c:v>
                </c:pt>
                <c:pt idx="1188">
                  <c:v>3.9389999999999998E-3</c:v>
                </c:pt>
                <c:pt idx="1189">
                  <c:v>3.9490000000000003E-3</c:v>
                </c:pt>
                <c:pt idx="1190">
                  <c:v>3.9389999999999998E-3</c:v>
                </c:pt>
                <c:pt idx="1191">
                  <c:v>3.934E-3</c:v>
                </c:pt>
                <c:pt idx="1192">
                  <c:v>3.934E-3</c:v>
                </c:pt>
                <c:pt idx="1193">
                  <c:v>3.9389999999999998E-3</c:v>
                </c:pt>
                <c:pt idx="1194">
                  <c:v>3.9300000000000003E-3</c:v>
                </c:pt>
                <c:pt idx="1195">
                  <c:v>3.9389999999999998E-3</c:v>
                </c:pt>
                <c:pt idx="1196">
                  <c:v>3.9439999999999996E-3</c:v>
                </c:pt>
                <c:pt idx="1197">
                  <c:v>3.9300000000000003E-3</c:v>
                </c:pt>
                <c:pt idx="1198">
                  <c:v>3.9300000000000003E-3</c:v>
                </c:pt>
                <c:pt idx="1199">
                  <c:v>3.9300000000000003E-3</c:v>
                </c:pt>
                <c:pt idx="1200">
                  <c:v>3.9389999999999998E-3</c:v>
                </c:pt>
                <c:pt idx="1201">
                  <c:v>3.9490000000000003E-3</c:v>
                </c:pt>
                <c:pt idx="1202">
                  <c:v>3.9490000000000003E-3</c:v>
                </c:pt>
                <c:pt idx="1203">
                  <c:v>3.9300000000000003E-3</c:v>
                </c:pt>
                <c:pt idx="1204">
                  <c:v>3.9529999999999999E-3</c:v>
                </c:pt>
                <c:pt idx="1205">
                  <c:v>3.9300000000000003E-3</c:v>
                </c:pt>
                <c:pt idx="1206">
                  <c:v>3.9389999999999998E-3</c:v>
                </c:pt>
                <c:pt idx="1207">
                  <c:v>3.9300000000000003E-3</c:v>
                </c:pt>
                <c:pt idx="1208">
                  <c:v>3.9490000000000003E-3</c:v>
                </c:pt>
                <c:pt idx="1209">
                  <c:v>3.9579999999999997E-3</c:v>
                </c:pt>
                <c:pt idx="1210">
                  <c:v>3.9389999999999998E-3</c:v>
                </c:pt>
                <c:pt idx="1211">
                  <c:v>3.9389999999999998E-3</c:v>
                </c:pt>
                <c:pt idx="1212">
                  <c:v>3.9389999999999998E-3</c:v>
                </c:pt>
                <c:pt idx="1213">
                  <c:v>3.8779999999999999E-3</c:v>
                </c:pt>
                <c:pt idx="1214">
                  <c:v>3.8639999999999998E-3</c:v>
                </c:pt>
                <c:pt idx="1215">
                  <c:v>3.8920000000000001E-3</c:v>
                </c:pt>
                <c:pt idx="1216">
                  <c:v>3.8779999999999999E-3</c:v>
                </c:pt>
                <c:pt idx="1217">
                  <c:v>3.8779999999999999E-3</c:v>
                </c:pt>
                <c:pt idx="1218">
                  <c:v>3.8869999999999998E-3</c:v>
                </c:pt>
                <c:pt idx="1219">
                  <c:v>3.8920000000000001E-3</c:v>
                </c:pt>
                <c:pt idx="1220">
                  <c:v>3.901E-3</c:v>
                </c:pt>
                <c:pt idx="1221">
                  <c:v>3.8920000000000001E-3</c:v>
                </c:pt>
                <c:pt idx="1222">
                  <c:v>3.8920000000000001E-3</c:v>
                </c:pt>
                <c:pt idx="1223">
                  <c:v>3.8869999999999998E-3</c:v>
                </c:pt>
                <c:pt idx="1224">
                  <c:v>3.8639999999999998E-3</c:v>
                </c:pt>
                <c:pt idx="1225">
                  <c:v>3.8920000000000001E-3</c:v>
                </c:pt>
                <c:pt idx="1226">
                  <c:v>3.8779999999999999E-3</c:v>
                </c:pt>
                <c:pt idx="1227">
                  <c:v>3.901E-3</c:v>
                </c:pt>
                <c:pt idx="1228">
                  <c:v>3.9060000000000002E-3</c:v>
                </c:pt>
                <c:pt idx="1229">
                  <c:v>3.8960000000000002E-3</c:v>
                </c:pt>
                <c:pt idx="1230">
                  <c:v>3.8960000000000002E-3</c:v>
                </c:pt>
                <c:pt idx="1231">
                  <c:v>3.9060000000000002E-3</c:v>
                </c:pt>
                <c:pt idx="1232">
                  <c:v>3.8960000000000002E-3</c:v>
                </c:pt>
                <c:pt idx="1233">
                  <c:v>3.8779999999999999E-3</c:v>
                </c:pt>
                <c:pt idx="1234">
                  <c:v>3.8830000000000002E-3</c:v>
                </c:pt>
                <c:pt idx="1235">
                  <c:v>3.8869999999999998E-3</c:v>
                </c:pt>
                <c:pt idx="1236">
                  <c:v>3.9060000000000002E-3</c:v>
                </c:pt>
                <c:pt idx="1237">
                  <c:v>3.8960000000000002E-3</c:v>
                </c:pt>
                <c:pt idx="1238">
                  <c:v>3.8830000000000002E-3</c:v>
                </c:pt>
                <c:pt idx="1239">
                  <c:v>3.8960000000000002E-3</c:v>
                </c:pt>
                <c:pt idx="1240">
                  <c:v>3.8869999999999998E-3</c:v>
                </c:pt>
                <c:pt idx="1241">
                  <c:v>3.9060000000000002E-3</c:v>
                </c:pt>
                <c:pt idx="1242">
                  <c:v>3.8960000000000002E-3</c:v>
                </c:pt>
                <c:pt idx="1243">
                  <c:v>3.8920000000000001E-3</c:v>
                </c:pt>
                <c:pt idx="1244">
                  <c:v>3.9110000000000004E-3</c:v>
                </c:pt>
                <c:pt idx="1245">
                  <c:v>3.8960000000000002E-3</c:v>
                </c:pt>
                <c:pt idx="1246">
                  <c:v>3.8960000000000002E-3</c:v>
                </c:pt>
                <c:pt idx="1247">
                  <c:v>3.8960000000000002E-3</c:v>
                </c:pt>
                <c:pt idx="1248">
                  <c:v>3.9199999999999999E-3</c:v>
                </c:pt>
                <c:pt idx="1249">
                  <c:v>3.901E-3</c:v>
                </c:pt>
                <c:pt idx="1250">
                  <c:v>3.901E-3</c:v>
                </c:pt>
                <c:pt idx="1251">
                  <c:v>3.901E-3</c:v>
                </c:pt>
                <c:pt idx="1252">
                  <c:v>3.901E-3</c:v>
                </c:pt>
                <c:pt idx="1253">
                  <c:v>3.9150000000000001E-3</c:v>
                </c:pt>
                <c:pt idx="1254">
                  <c:v>3.8920000000000001E-3</c:v>
                </c:pt>
                <c:pt idx="1255">
                  <c:v>3.9150000000000001E-3</c:v>
                </c:pt>
                <c:pt idx="1256">
                  <c:v>3.9060000000000002E-3</c:v>
                </c:pt>
                <c:pt idx="1257">
                  <c:v>3.901E-3</c:v>
                </c:pt>
                <c:pt idx="1258">
                  <c:v>3.934E-3</c:v>
                </c:pt>
                <c:pt idx="1259">
                  <c:v>3.9199999999999999E-3</c:v>
                </c:pt>
                <c:pt idx="1260">
                  <c:v>3.9150000000000001E-3</c:v>
                </c:pt>
                <c:pt idx="1261">
                  <c:v>3.9249999999999997E-3</c:v>
                </c:pt>
                <c:pt idx="1262">
                  <c:v>3.8869999999999998E-3</c:v>
                </c:pt>
                <c:pt idx="1263">
                  <c:v>3.901E-3</c:v>
                </c:pt>
                <c:pt idx="1264">
                  <c:v>3.9110000000000004E-3</c:v>
                </c:pt>
                <c:pt idx="1265">
                  <c:v>3.8830000000000002E-3</c:v>
                </c:pt>
                <c:pt idx="1266">
                  <c:v>3.9150000000000001E-3</c:v>
                </c:pt>
                <c:pt idx="1267">
                  <c:v>3.9110000000000004E-3</c:v>
                </c:pt>
                <c:pt idx="1268">
                  <c:v>3.9150000000000001E-3</c:v>
                </c:pt>
                <c:pt idx="1269">
                  <c:v>3.9110000000000004E-3</c:v>
                </c:pt>
                <c:pt idx="1270">
                  <c:v>3.9150000000000001E-3</c:v>
                </c:pt>
                <c:pt idx="1271">
                  <c:v>3.9199999999999999E-3</c:v>
                </c:pt>
                <c:pt idx="1272">
                  <c:v>3.9110000000000004E-3</c:v>
                </c:pt>
                <c:pt idx="1273">
                  <c:v>3.9060000000000002E-3</c:v>
                </c:pt>
                <c:pt idx="1274">
                  <c:v>3.9060000000000002E-3</c:v>
                </c:pt>
                <c:pt idx="1275">
                  <c:v>3.9150000000000001E-3</c:v>
                </c:pt>
                <c:pt idx="1276">
                  <c:v>3.9110000000000004E-3</c:v>
                </c:pt>
                <c:pt idx="1277">
                  <c:v>3.9060000000000002E-3</c:v>
                </c:pt>
                <c:pt idx="1278">
                  <c:v>3.8960000000000002E-3</c:v>
                </c:pt>
                <c:pt idx="1279">
                  <c:v>3.9060000000000002E-3</c:v>
                </c:pt>
                <c:pt idx="1280">
                  <c:v>3.901E-3</c:v>
                </c:pt>
                <c:pt idx="1281">
                  <c:v>3.8960000000000002E-3</c:v>
                </c:pt>
                <c:pt idx="1282">
                  <c:v>3.8920000000000001E-3</c:v>
                </c:pt>
                <c:pt idx="1283">
                  <c:v>3.9060000000000002E-3</c:v>
                </c:pt>
                <c:pt idx="1284">
                  <c:v>3.901E-3</c:v>
                </c:pt>
                <c:pt idx="1285">
                  <c:v>3.9060000000000002E-3</c:v>
                </c:pt>
                <c:pt idx="1286">
                  <c:v>3.901E-3</c:v>
                </c:pt>
                <c:pt idx="1287">
                  <c:v>3.8920000000000001E-3</c:v>
                </c:pt>
                <c:pt idx="1288">
                  <c:v>3.8920000000000001E-3</c:v>
                </c:pt>
                <c:pt idx="1289">
                  <c:v>3.9249999999999997E-3</c:v>
                </c:pt>
                <c:pt idx="1290">
                  <c:v>3.9300000000000003E-3</c:v>
                </c:pt>
                <c:pt idx="1291">
                  <c:v>3.9150000000000001E-3</c:v>
                </c:pt>
                <c:pt idx="1292">
                  <c:v>3.9199999999999999E-3</c:v>
                </c:pt>
                <c:pt idx="1293">
                  <c:v>3.9199999999999999E-3</c:v>
                </c:pt>
                <c:pt idx="1294">
                  <c:v>3.9300000000000003E-3</c:v>
                </c:pt>
                <c:pt idx="1295">
                  <c:v>3.901E-3</c:v>
                </c:pt>
                <c:pt idx="1296">
                  <c:v>3.901E-3</c:v>
                </c:pt>
                <c:pt idx="1297">
                  <c:v>3.9300000000000003E-3</c:v>
                </c:pt>
                <c:pt idx="1298">
                  <c:v>3.9110000000000004E-3</c:v>
                </c:pt>
                <c:pt idx="1299">
                  <c:v>3.9060000000000002E-3</c:v>
                </c:pt>
                <c:pt idx="1300">
                  <c:v>3.9199999999999999E-3</c:v>
                </c:pt>
                <c:pt idx="1301">
                  <c:v>3.9060000000000002E-3</c:v>
                </c:pt>
                <c:pt idx="1302">
                  <c:v>3.8960000000000002E-3</c:v>
                </c:pt>
                <c:pt idx="1303">
                  <c:v>3.901E-3</c:v>
                </c:pt>
                <c:pt idx="1304">
                  <c:v>3.8639999999999998E-3</c:v>
                </c:pt>
                <c:pt idx="1305">
                  <c:v>3.9060000000000002E-3</c:v>
                </c:pt>
                <c:pt idx="1306">
                  <c:v>3.8960000000000002E-3</c:v>
                </c:pt>
                <c:pt idx="1307">
                  <c:v>3.8869999999999998E-3</c:v>
                </c:pt>
                <c:pt idx="1308">
                  <c:v>3.8830000000000002E-3</c:v>
                </c:pt>
                <c:pt idx="1309">
                  <c:v>3.8830000000000002E-3</c:v>
                </c:pt>
                <c:pt idx="1310">
                  <c:v>3.8920000000000001E-3</c:v>
                </c:pt>
                <c:pt idx="1311">
                  <c:v>3.869E-3</c:v>
                </c:pt>
                <c:pt idx="1312">
                  <c:v>3.8960000000000002E-3</c:v>
                </c:pt>
                <c:pt idx="1313">
                  <c:v>3.9060000000000002E-3</c:v>
                </c:pt>
                <c:pt idx="1314">
                  <c:v>3.8960000000000002E-3</c:v>
                </c:pt>
                <c:pt idx="1315">
                  <c:v>3.9150000000000001E-3</c:v>
                </c:pt>
                <c:pt idx="1316">
                  <c:v>3.901E-3</c:v>
                </c:pt>
                <c:pt idx="1317">
                  <c:v>3.9060000000000002E-3</c:v>
                </c:pt>
                <c:pt idx="1318">
                  <c:v>3.901E-3</c:v>
                </c:pt>
                <c:pt idx="1319">
                  <c:v>3.901E-3</c:v>
                </c:pt>
                <c:pt idx="1320">
                  <c:v>3.8869999999999998E-3</c:v>
                </c:pt>
                <c:pt idx="1321">
                  <c:v>3.901E-3</c:v>
                </c:pt>
                <c:pt idx="1322">
                  <c:v>3.8869999999999998E-3</c:v>
                </c:pt>
                <c:pt idx="1323">
                  <c:v>3.8869999999999998E-3</c:v>
                </c:pt>
                <c:pt idx="1324">
                  <c:v>3.901E-3</c:v>
                </c:pt>
                <c:pt idx="1325">
                  <c:v>3.8869999999999998E-3</c:v>
                </c:pt>
                <c:pt idx="1326">
                  <c:v>3.8869999999999998E-3</c:v>
                </c:pt>
                <c:pt idx="1327">
                  <c:v>3.8869999999999998E-3</c:v>
                </c:pt>
                <c:pt idx="1328">
                  <c:v>3.8869999999999998E-3</c:v>
                </c:pt>
                <c:pt idx="1329">
                  <c:v>3.8920000000000001E-3</c:v>
                </c:pt>
                <c:pt idx="1330">
                  <c:v>3.9060000000000002E-3</c:v>
                </c:pt>
                <c:pt idx="1331">
                  <c:v>3.8830000000000002E-3</c:v>
                </c:pt>
                <c:pt idx="1332">
                  <c:v>3.8920000000000001E-3</c:v>
                </c:pt>
                <c:pt idx="1333">
                  <c:v>3.9060000000000002E-3</c:v>
                </c:pt>
                <c:pt idx="1334">
                  <c:v>3.9150000000000001E-3</c:v>
                </c:pt>
                <c:pt idx="1335">
                  <c:v>3.9060000000000002E-3</c:v>
                </c:pt>
                <c:pt idx="1336">
                  <c:v>3.9060000000000002E-3</c:v>
                </c:pt>
                <c:pt idx="1337">
                  <c:v>3.901E-3</c:v>
                </c:pt>
                <c:pt idx="1338">
                  <c:v>3.8830000000000002E-3</c:v>
                </c:pt>
                <c:pt idx="1339">
                  <c:v>3.9110000000000004E-3</c:v>
                </c:pt>
                <c:pt idx="1340">
                  <c:v>3.901E-3</c:v>
                </c:pt>
                <c:pt idx="1341">
                  <c:v>3.8779999999999999E-3</c:v>
                </c:pt>
                <c:pt idx="1342">
                  <c:v>3.9060000000000002E-3</c:v>
                </c:pt>
                <c:pt idx="1343">
                  <c:v>3.9110000000000004E-3</c:v>
                </c:pt>
                <c:pt idx="1344">
                  <c:v>3.8869999999999998E-3</c:v>
                </c:pt>
                <c:pt idx="1345">
                  <c:v>3.8920000000000001E-3</c:v>
                </c:pt>
                <c:pt idx="1346">
                  <c:v>3.9060000000000002E-3</c:v>
                </c:pt>
                <c:pt idx="1347">
                  <c:v>3.9110000000000004E-3</c:v>
                </c:pt>
                <c:pt idx="1348">
                  <c:v>3.9150000000000001E-3</c:v>
                </c:pt>
                <c:pt idx="1349">
                  <c:v>3.9060000000000002E-3</c:v>
                </c:pt>
                <c:pt idx="1350">
                  <c:v>3.9150000000000001E-3</c:v>
                </c:pt>
                <c:pt idx="1351">
                  <c:v>3.8960000000000002E-3</c:v>
                </c:pt>
                <c:pt idx="1352">
                  <c:v>3.901E-3</c:v>
                </c:pt>
                <c:pt idx="1353">
                  <c:v>3.8869999999999998E-3</c:v>
                </c:pt>
                <c:pt idx="1354">
                  <c:v>3.8960000000000002E-3</c:v>
                </c:pt>
                <c:pt idx="1355">
                  <c:v>3.8920000000000001E-3</c:v>
                </c:pt>
                <c:pt idx="1356">
                  <c:v>3.8869999999999998E-3</c:v>
                </c:pt>
                <c:pt idx="1357">
                  <c:v>3.8920000000000001E-3</c:v>
                </c:pt>
                <c:pt idx="1358">
                  <c:v>3.8830000000000002E-3</c:v>
                </c:pt>
                <c:pt idx="1359">
                  <c:v>3.8730000000000001E-3</c:v>
                </c:pt>
                <c:pt idx="1360">
                  <c:v>3.869E-3</c:v>
                </c:pt>
                <c:pt idx="1361">
                  <c:v>3.8869999999999998E-3</c:v>
                </c:pt>
                <c:pt idx="1362">
                  <c:v>3.8869999999999998E-3</c:v>
                </c:pt>
                <c:pt idx="1363">
                  <c:v>3.8549999999999999E-3</c:v>
                </c:pt>
                <c:pt idx="1364">
                  <c:v>3.869E-3</c:v>
                </c:pt>
                <c:pt idx="1365">
                  <c:v>3.8639999999999998E-3</c:v>
                </c:pt>
                <c:pt idx="1366">
                  <c:v>3.8549999999999999E-3</c:v>
                </c:pt>
                <c:pt idx="1367">
                  <c:v>3.8730000000000001E-3</c:v>
                </c:pt>
                <c:pt idx="1368">
                  <c:v>3.8730000000000001E-3</c:v>
                </c:pt>
                <c:pt idx="1369">
                  <c:v>3.859E-3</c:v>
                </c:pt>
                <c:pt idx="1370">
                  <c:v>3.8549999999999999E-3</c:v>
                </c:pt>
                <c:pt idx="1371">
                  <c:v>3.846E-3</c:v>
                </c:pt>
                <c:pt idx="1372">
                  <c:v>3.859E-3</c:v>
                </c:pt>
                <c:pt idx="1373">
                  <c:v>3.859E-3</c:v>
                </c:pt>
                <c:pt idx="1374">
                  <c:v>3.8409999999999998E-3</c:v>
                </c:pt>
                <c:pt idx="1375">
                  <c:v>3.836E-3</c:v>
                </c:pt>
                <c:pt idx="1376">
                  <c:v>3.8730000000000001E-3</c:v>
                </c:pt>
                <c:pt idx="1377">
                  <c:v>3.8639999999999998E-3</c:v>
                </c:pt>
                <c:pt idx="1378">
                  <c:v>3.8639999999999998E-3</c:v>
                </c:pt>
                <c:pt idx="1379">
                  <c:v>3.869E-3</c:v>
                </c:pt>
                <c:pt idx="1380">
                  <c:v>3.8319999999999999E-3</c:v>
                </c:pt>
                <c:pt idx="1381">
                  <c:v>3.8500000000000001E-3</c:v>
                </c:pt>
                <c:pt idx="1382">
                  <c:v>3.8639999999999998E-3</c:v>
                </c:pt>
                <c:pt idx="1383">
                  <c:v>3.859E-3</c:v>
                </c:pt>
                <c:pt idx="1384">
                  <c:v>3.869E-3</c:v>
                </c:pt>
                <c:pt idx="1385">
                  <c:v>3.846E-3</c:v>
                </c:pt>
                <c:pt idx="1386">
                  <c:v>3.859E-3</c:v>
                </c:pt>
                <c:pt idx="1387">
                  <c:v>3.859E-3</c:v>
                </c:pt>
                <c:pt idx="1388">
                  <c:v>3.8409999999999998E-3</c:v>
                </c:pt>
                <c:pt idx="1389">
                  <c:v>3.8319999999999999E-3</c:v>
                </c:pt>
                <c:pt idx="1390">
                  <c:v>3.8639999999999998E-3</c:v>
                </c:pt>
                <c:pt idx="1391">
                  <c:v>3.8549999999999999E-3</c:v>
                </c:pt>
                <c:pt idx="1392">
                  <c:v>3.8549999999999999E-3</c:v>
                </c:pt>
                <c:pt idx="1393">
                  <c:v>3.859E-3</c:v>
                </c:pt>
                <c:pt idx="1394">
                  <c:v>3.8639999999999998E-3</c:v>
                </c:pt>
                <c:pt idx="1395">
                  <c:v>3.8500000000000001E-3</c:v>
                </c:pt>
                <c:pt idx="1396">
                  <c:v>3.859E-3</c:v>
                </c:pt>
                <c:pt idx="1397">
                  <c:v>3.8639999999999998E-3</c:v>
                </c:pt>
                <c:pt idx="1398">
                  <c:v>3.8500000000000001E-3</c:v>
                </c:pt>
                <c:pt idx="1399">
                  <c:v>3.8549999999999999E-3</c:v>
                </c:pt>
                <c:pt idx="1400">
                  <c:v>3.8500000000000001E-3</c:v>
                </c:pt>
                <c:pt idx="1401">
                  <c:v>3.836E-3</c:v>
                </c:pt>
                <c:pt idx="1402">
                  <c:v>3.8500000000000001E-3</c:v>
                </c:pt>
                <c:pt idx="1403">
                  <c:v>3.8409999999999998E-3</c:v>
                </c:pt>
                <c:pt idx="1404">
                  <c:v>3.8180000000000002E-3</c:v>
                </c:pt>
                <c:pt idx="1405">
                  <c:v>3.859E-3</c:v>
                </c:pt>
                <c:pt idx="1406">
                  <c:v>3.836E-3</c:v>
                </c:pt>
                <c:pt idx="1407">
                  <c:v>3.859E-3</c:v>
                </c:pt>
                <c:pt idx="1408">
                  <c:v>3.8549999999999999E-3</c:v>
                </c:pt>
                <c:pt idx="1409">
                  <c:v>3.8639999999999998E-3</c:v>
                </c:pt>
                <c:pt idx="1410">
                  <c:v>3.846E-3</c:v>
                </c:pt>
                <c:pt idx="1411">
                  <c:v>3.869E-3</c:v>
                </c:pt>
                <c:pt idx="1412">
                  <c:v>3.8639999999999998E-3</c:v>
                </c:pt>
                <c:pt idx="1413">
                  <c:v>3.859E-3</c:v>
                </c:pt>
                <c:pt idx="1414">
                  <c:v>3.8730000000000001E-3</c:v>
                </c:pt>
                <c:pt idx="1415">
                  <c:v>3.8639999999999998E-3</c:v>
                </c:pt>
                <c:pt idx="1416">
                  <c:v>3.859E-3</c:v>
                </c:pt>
                <c:pt idx="1417">
                  <c:v>3.859E-3</c:v>
                </c:pt>
                <c:pt idx="1418">
                  <c:v>3.823E-3</c:v>
                </c:pt>
                <c:pt idx="1419">
                  <c:v>3.823E-3</c:v>
                </c:pt>
                <c:pt idx="1420">
                  <c:v>3.8549999999999999E-3</c:v>
                </c:pt>
                <c:pt idx="1421">
                  <c:v>3.8639999999999998E-3</c:v>
                </c:pt>
                <c:pt idx="1422">
                  <c:v>3.8639999999999998E-3</c:v>
                </c:pt>
                <c:pt idx="1423">
                  <c:v>3.859E-3</c:v>
                </c:pt>
                <c:pt idx="1424">
                  <c:v>3.7090000000000001E-3</c:v>
                </c:pt>
                <c:pt idx="1425">
                  <c:v>3.705E-3</c:v>
                </c:pt>
                <c:pt idx="1426">
                  <c:v>3.7139999999999999E-3</c:v>
                </c:pt>
                <c:pt idx="1427">
                  <c:v>3.7090000000000001E-3</c:v>
                </c:pt>
                <c:pt idx="1428">
                  <c:v>3.7000000000000002E-3</c:v>
                </c:pt>
                <c:pt idx="1429">
                  <c:v>3.7450000000000001E-3</c:v>
                </c:pt>
                <c:pt idx="1430">
                  <c:v>3.7230000000000002E-3</c:v>
                </c:pt>
                <c:pt idx="1431">
                  <c:v>3.7320000000000001E-3</c:v>
                </c:pt>
                <c:pt idx="1432">
                  <c:v>3.7000000000000002E-3</c:v>
                </c:pt>
                <c:pt idx="1433">
                  <c:v>3.7139999999999999E-3</c:v>
                </c:pt>
                <c:pt idx="1434">
                  <c:v>3.7139999999999999E-3</c:v>
                </c:pt>
                <c:pt idx="1435">
                  <c:v>3.7230000000000002E-3</c:v>
                </c:pt>
                <c:pt idx="1436">
                  <c:v>3.7230000000000002E-3</c:v>
                </c:pt>
                <c:pt idx="1437">
                  <c:v>3.7360000000000002E-3</c:v>
                </c:pt>
                <c:pt idx="1438">
                  <c:v>3.741E-3</c:v>
                </c:pt>
                <c:pt idx="1439">
                  <c:v>3.7139999999999999E-3</c:v>
                </c:pt>
                <c:pt idx="1440">
                  <c:v>3.7269999999999998E-3</c:v>
                </c:pt>
                <c:pt idx="1441">
                  <c:v>3.741E-3</c:v>
                </c:pt>
                <c:pt idx="1442">
                  <c:v>3.7000000000000002E-3</c:v>
                </c:pt>
                <c:pt idx="1443">
                  <c:v>3.6909999999999998E-3</c:v>
                </c:pt>
                <c:pt idx="1444">
                  <c:v>3.7320000000000001E-3</c:v>
                </c:pt>
                <c:pt idx="1445">
                  <c:v>3.7139999999999999E-3</c:v>
                </c:pt>
                <c:pt idx="1446">
                  <c:v>3.7230000000000002E-3</c:v>
                </c:pt>
                <c:pt idx="1447">
                  <c:v>3.7000000000000002E-3</c:v>
                </c:pt>
                <c:pt idx="1448">
                  <c:v>3.7450000000000001E-3</c:v>
                </c:pt>
                <c:pt idx="1449">
                  <c:v>3.741E-3</c:v>
                </c:pt>
                <c:pt idx="1450">
                  <c:v>3.741E-3</c:v>
                </c:pt>
                <c:pt idx="1451">
                  <c:v>3.7139999999999999E-3</c:v>
                </c:pt>
                <c:pt idx="1452">
                  <c:v>3.7139999999999999E-3</c:v>
                </c:pt>
                <c:pt idx="1453">
                  <c:v>3.718E-3</c:v>
                </c:pt>
                <c:pt idx="1454">
                  <c:v>3.7090000000000001E-3</c:v>
                </c:pt>
                <c:pt idx="1455">
                  <c:v>3.6909999999999998E-3</c:v>
                </c:pt>
                <c:pt idx="1456">
                  <c:v>3.7090000000000001E-3</c:v>
                </c:pt>
                <c:pt idx="1457">
                  <c:v>3.7269999999999998E-3</c:v>
                </c:pt>
                <c:pt idx="1458">
                  <c:v>3.7499999999999999E-3</c:v>
                </c:pt>
                <c:pt idx="1459">
                  <c:v>3.7590000000000002E-3</c:v>
                </c:pt>
                <c:pt idx="1460">
                  <c:v>3.7230000000000002E-3</c:v>
                </c:pt>
                <c:pt idx="1461">
                  <c:v>3.7320000000000001E-3</c:v>
                </c:pt>
                <c:pt idx="1462">
                  <c:v>3.6830000000000001E-3</c:v>
                </c:pt>
                <c:pt idx="1463">
                  <c:v>3.7090000000000001E-3</c:v>
                </c:pt>
                <c:pt idx="1464">
                  <c:v>3.7139999999999999E-3</c:v>
                </c:pt>
                <c:pt idx="1465">
                  <c:v>3.6960000000000001E-3</c:v>
                </c:pt>
                <c:pt idx="1466">
                  <c:v>3.6649999999999999E-3</c:v>
                </c:pt>
                <c:pt idx="1467">
                  <c:v>3.6519999999999999E-3</c:v>
                </c:pt>
                <c:pt idx="1468">
                  <c:v>3.6389999999999999E-3</c:v>
                </c:pt>
                <c:pt idx="1469">
                  <c:v>3.63E-3</c:v>
                </c:pt>
                <c:pt idx="1470">
                  <c:v>3.6080000000000001E-3</c:v>
                </c:pt>
                <c:pt idx="1471">
                  <c:v>3.6480000000000002E-3</c:v>
                </c:pt>
                <c:pt idx="1472">
                  <c:v>3.6350000000000002E-3</c:v>
                </c:pt>
                <c:pt idx="1473">
                  <c:v>3.6350000000000002E-3</c:v>
                </c:pt>
                <c:pt idx="1474">
                  <c:v>3.6259999999999999E-3</c:v>
                </c:pt>
                <c:pt idx="1475">
                  <c:v>3.6129999999999999E-3</c:v>
                </c:pt>
                <c:pt idx="1476">
                  <c:v>3.6259999999999999E-3</c:v>
                </c:pt>
                <c:pt idx="1477">
                  <c:v>3.6210000000000001E-3</c:v>
                </c:pt>
                <c:pt idx="1478">
                  <c:v>3.6259999999999999E-3</c:v>
                </c:pt>
                <c:pt idx="1479">
                  <c:v>3.6080000000000001E-3</c:v>
                </c:pt>
                <c:pt idx="1480">
                  <c:v>3.617E-3</c:v>
                </c:pt>
                <c:pt idx="1481">
                  <c:v>3.5999999999999999E-3</c:v>
                </c:pt>
                <c:pt idx="1482">
                  <c:v>3.604E-3</c:v>
                </c:pt>
                <c:pt idx="1483">
                  <c:v>3.604E-3</c:v>
                </c:pt>
                <c:pt idx="1484">
                  <c:v>3.591E-3</c:v>
                </c:pt>
                <c:pt idx="1485">
                  <c:v>3.5699999999999998E-3</c:v>
                </c:pt>
                <c:pt idx="1486">
                  <c:v>3.5739999999999999E-3</c:v>
                </c:pt>
                <c:pt idx="1487">
                  <c:v>3.5699999999999998E-3</c:v>
                </c:pt>
                <c:pt idx="1488">
                  <c:v>3.5530000000000002E-3</c:v>
                </c:pt>
                <c:pt idx="1489">
                  <c:v>3.5699999999999998E-3</c:v>
                </c:pt>
                <c:pt idx="1490">
                  <c:v>3.591E-3</c:v>
                </c:pt>
                <c:pt idx="1491">
                  <c:v>3.5739999999999999E-3</c:v>
                </c:pt>
                <c:pt idx="1492">
                  <c:v>3.5869999999999999E-3</c:v>
                </c:pt>
                <c:pt idx="1493">
                  <c:v>3.604E-3</c:v>
                </c:pt>
                <c:pt idx="1494">
                  <c:v>3.578E-3</c:v>
                </c:pt>
                <c:pt idx="1495">
                  <c:v>3.578E-3</c:v>
                </c:pt>
                <c:pt idx="1496">
                  <c:v>3.5739999999999999E-3</c:v>
                </c:pt>
                <c:pt idx="1497">
                  <c:v>3.5999999999999999E-3</c:v>
                </c:pt>
                <c:pt idx="1498">
                  <c:v>3.578E-3</c:v>
                </c:pt>
                <c:pt idx="1499">
                  <c:v>3.6080000000000001E-3</c:v>
                </c:pt>
                <c:pt idx="1500">
                  <c:v>3.604E-3</c:v>
                </c:pt>
                <c:pt idx="1501">
                  <c:v>3.5869999999999999E-3</c:v>
                </c:pt>
                <c:pt idx="1502">
                  <c:v>3.5950000000000001E-3</c:v>
                </c:pt>
                <c:pt idx="1503">
                  <c:v>3.578E-3</c:v>
                </c:pt>
                <c:pt idx="1504">
                  <c:v>3.5999999999999999E-3</c:v>
                </c:pt>
                <c:pt idx="1505">
                  <c:v>3.6080000000000001E-3</c:v>
                </c:pt>
                <c:pt idx="1506">
                  <c:v>3.617E-3</c:v>
                </c:pt>
                <c:pt idx="1507">
                  <c:v>3.5739999999999999E-3</c:v>
                </c:pt>
                <c:pt idx="1508">
                  <c:v>3.6080000000000001E-3</c:v>
                </c:pt>
                <c:pt idx="1509">
                  <c:v>3.5999999999999999E-3</c:v>
                </c:pt>
                <c:pt idx="1510">
                  <c:v>3.591E-3</c:v>
                </c:pt>
                <c:pt idx="1511">
                  <c:v>3.5820000000000001E-3</c:v>
                </c:pt>
                <c:pt idx="1512">
                  <c:v>3.604E-3</c:v>
                </c:pt>
                <c:pt idx="1513">
                  <c:v>3.578E-3</c:v>
                </c:pt>
                <c:pt idx="1514">
                  <c:v>3.5569999999999998E-3</c:v>
                </c:pt>
                <c:pt idx="1515">
                  <c:v>3.5869999999999999E-3</c:v>
                </c:pt>
                <c:pt idx="1516">
                  <c:v>3.5820000000000001E-3</c:v>
                </c:pt>
                <c:pt idx="1517">
                  <c:v>3.5950000000000001E-3</c:v>
                </c:pt>
                <c:pt idx="1518">
                  <c:v>3.6080000000000001E-3</c:v>
                </c:pt>
                <c:pt idx="1519">
                  <c:v>3.578E-3</c:v>
                </c:pt>
                <c:pt idx="1520">
                  <c:v>3.578E-3</c:v>
                </c:pt>
                <c:pt idx="1521">
                  <c:v>3.5699999999999998E-3</c:v>
                </c:pt>
                <c:pt idx="1522">
                  <c:v>3.5699999999999998E-3</c:v>
                </c:pt>
                <c:pt idx="1523">
                  <c:v>3.5479999999999999E-3</c:v>
                </c:pt>
                <c:pt idx="1524">
                  <c:v>3.5739999999999999E-3</c:v>
                </c:pt>
                <c:pt idx="1525">
                  <c:v>3.5739999999999999E-3</c:v>
                </c:pt>
                <c:pt idx="1526">
                  <c:v>3.5439999999999998E-3</c:v>
                </c:pt>
                <c:pt idx="1527">
                  <c:v>3.5479999999999999E-3</c:v>
                </c:pt>
                <c:pt idx="1528">
                  <c:v>3.5439999999999998E-3</c:v>
                </c:pt>
                <c:pt idx="1529">
                  <c:v>3.5360000000000001E-3</c:v>
                </c:pt>
                <c:pt idx="1530">
                  <c:v>3.5569999999999998E-3</c:v>
                </c:pt>
                <c:pt idx="1531">
                  <c:v>3.5609999999999999E-3</c:v>
                </c:pt>
                <c:pt idx="1532">
                  <c:v>3.5309999999999999E-3</c:v>
                </c:pt>
                <c:pt idx="1533">
                  <c:v>3.5400000000000002E-3</c:v>
                </c:pt>
                <c:pt idx="1534">
                  <c:v>3.5360000000000001E-3</c:v>
                </c:pt>
                <c:pt idx="1535">
                  <c:v>3.5569999999999998E-3</c:v>
                </c:pt>
                <c:pt idx="1536">
                  <c:v>3.5479999999999999E-3</c:v>
                </c:pt>
                <c:pt idx="1537">
                  <c:v>3.5439999999999998E-3</c:v>
                </c:pt>
                <c:pt idx="1538">
                  <c:v>3.5400000000000002E-3</c:v>
                </c:pt>
                <c:pt idx="1539">
                  <c:v>3.5479999999999999E-3</c:v>
                </c:pt>
                <c:pt idx="1540">
                  <c:v>3.5400000000000002E-3</c:v>
                </c:pt>
                <c:pt idx="1541">
                  <c:v>3.5400000000000002E-3</c:v>
                </c:pt>
                <c:pt idx="1542">
                  <c:v>3.565E-3</c:v>
                </c:pt>
                <c:pt idx="1543">
                  <c:v>3.5439999999999998E-3</c:v>
                </c:pt>
                <c:pt idx="1544">
                  <c:v>3.5400000000000002E-3</c:v>
                </c:pt>
                <c:pt idx="1545">
                  <c:v>3.5569999999999998E-3</c:v>
                </c:pt>
                <c:pt idx="1546">
                  <c:v>3.565E-3</c:v>
                </c:pt>
                <c:pt idx="1547">
                  <c:v>3.565E-3</c:v>
                </c:pt>
                <c:pt idx="1548">
                  <c:v>3.5569999999999998E-3</c:v>
                </c:pt>
                <c:pt idx="1549">
                  <c:v>3.5569999999999998E-3</c:v>
                </c:pt>
                <c:pt idx="1550">
                  <c:v>3.5699999999999998E-3</c:v>
                </c:pt>
                <c:pt idx="1551">
                  <c:v>3.5569999999999998E-3</c:v>
                </c:pt>
                <c:pt idx="1552">
                  <c:v>3.5400000000000002E-3</c:v>
                </c:pt>
                <c:pt idx="1553">
                  <c:v>3.5609999999999999E-3</c:v>
                </c:pt>
                <c:pt idx="1554">
                  <c:v>3.565E-3</c:v>
                </c:pt>
                <c:pt idx="1555">
                  <c:v>3.506E-3</c:v>
                </c:pt>
                <c:pt idx="1556">
                  <c:v>3.4889999999999999E-3</c:v>
                </c:pt>
                <c:pt idx="1557">
                  <c:v>3.493E-3</c:v>
                </c:pt>
                <c:pt idx="1558">
                  <c:v>3.4849999999999998E-3</c:v>
                </c:pt>
                <c:pt idx="1559">
                  <c:v>3.5140000000000002E-3</c:v>
                </c:pt>
                <c:pt idx="1560">
                  <c:v>3.5230000000000001E-3</c:v>
                </c:pt>
                <c:pt idx="1561">
                  <c:v>3.5140000000000002E-3</c:v>
                </c:pt>
                <c:pt idx="1562">
                  <c:v>3.5010000000000002E-3</c:v>
                </c:pt>
                <c:pt idx="1563">
                  <c:v>3.519E-3</c:v>
                </c:pt>
                <c:pt idx="1564">
                  <c:v>3.5010000000000002E-3</c:v>
                </c:pt>
                <c:pt idx="1565">
                  <c:v>3.519E-3</c:v>
                </c:pt>
                <c:pt idx="1566">
                  <c:v>3.5270000000000002E-3</c:v>
                </c:pt>
                <c:pt idx="1567">
                  <c:v>3.4889999999999999E-3</c:v>
                </c:pt>
                <c:pt idx="1568">
                  <c:v>3.5010000000000002E-3</c:v>
                </c:pt>
                <c:pt idx="1569">
                  <c:v>3.5140000000000002E-3</c:v>
                </c:pt>
                <c:pt idx="1570">
                  <c:v>3.493E-3</c:v>
                </c:pt>
                <c:pt idx="1571">
                  <c:v>3.5270000000000002E-3</c:v>
                </c:pt>
                <c:pt idx="1572">
                  <c:v>3.506E-3</c:v>
                </c:pt>
                <c:pt idx="1573">
                  <c:v>3.5010000000000002E-3</c:v>
                </c:pt>
                <c:pt idx="1574">
                  <c:v>3.5230000000000001E-3</c:v>
                </c:pt>
                <c:pt idx="1575">
                  <c:v>3.5270000000000002E-3</c:v>
                </c:pt>
                <c:pt idx="1576">
                  <c:v>3.5270000000000002E-3</c:v>
                </c:pt>
                <c:pt idx="1577">
                  <c:v>3.5230000000000001E-3</c:v>
                </c:pt>
                <c:pt idx="1578">
                  <c:v>3.5230000000000001E-3</c:v>
                </c:pt>
                <c:pt idx="1579">
                  <c:v>3.5100000000000001E-3</c:v>
                </c:pt>
                <c:pt idx="1580">
                  <c:v>3.5230000000000001E-3</c:v>
                </c:pt>
                <c:pt idx="1581">
                  <c:v>3.5100000000000001E-3</c:v>
                </c:pt>
                <c:pt idx="1582">
                  <c:v>3.5010000000000002E-3</c:v>
                </c:pt>
                <c:pt idx="1583">
                  <c:v>3.5010000000000002E-3</c:v>
                </c:pt>
                <c:pt idx="1584">
                  <c:v>3.493E-3</c:v>
                </c:pt>
                <c:pt idx="1585">
                  <c:v>3.4849999999999998E-3</c:v>
                </c:pt>
                <c:pt idx="1586">
                  <c:v>3.5010000000000002E-3</c:v>
                </c:pt>
                <c:pt idx="1587">
                  <c:v>3.4719999999999998E-3</c:v>
                </c:pt>
                <c:pt idx="1588">
                  <c:v>3.506E-3</c:v>
                </c:pt>
                <c:pt idx="1589">
                  <c:v>3.4770000000000001E-3</c:v>
                </c:pt>
                <c:pt idx="1590">
                  <c:v>3.4970000000000001E-3</c:v>
                </c:pt>
                <c:pt idx="1591">
                  <c:v>3.5010000000000002E-3</c:v>
                </c:pt>
                <c:pt idx="1592">
                  <c:v>3.5010000000000002E-3</c:v>
                </c:pt>
                <c:pt idx="1593">
                  <c:v>3.4810000000000002E-3</c:v>
                </c:pt>
                <c:pt idx="1594">
                  <c:v>3.5010000000000002E-3</c:v>
                </c:pt>
                <c:pt idx="1595">
                  <c:v>3.4429999999999999E-3</c:v>
                </c:pt>
                <c:pt idx="1596">
                  <c:v>3.4269999999999999E-3</c:v>
                </c:pt>
                <c:pt idx="1597">
                  <c:v>3.4520000000000002E-3</c:v>
                </c:pt>
                <c:pt idx="1598">
                  <c:v>3.4429999999999999E-3</c:v>
                </c:pt>
                <c:pt idx="1599">
                  <c:v>3.4390000000000002E-3</c:v>
                </c:pt>
                <c:pt idx="1600">
                  <c:v>3.4229999999999998E-3</c:v>
                </c:pt>
                <c:pt idx="1601">
                  <c:v>3.4350000000000001E-3</c:v>
                </c:pt>
                <c:pt idx="1602">
                  <c:v>3.4350000000000001E-3</c:v>
                </c:pt>
                <c:pt idx="1603">
                  <c:v>3.4429999999999999E-3</c:v>
                </c:pt>
                <c:pt idx="1604">
                  <c:v>3.4390000000000002E-3</c:v>
                </c:pt>
                <c:pt idx="1605">
                  <c:v>3.431E-3</c:v>
                </c:pt>
                <c:pt idx="1606">
                  <c:v>3.493E-3</c:v>
                </c:pt>
                <c:pt idx="1607">
                  <c:v>3.5100000000000001E-3</c:v>
                </c:pt>
                <c:pt idx="1608">
                  <c:v>3.506E-3</c:v>
                </c:pt>
                <c:pt idx="1609">
                  <c:v>3.506E-3</c:v>
                </c:pt>
                <c:pt idx="1610">
                  <c:v>3.5140000000000002E-3</c:v>
                </c:pt>
                <c:pt idx="1611">
                  <c:v>3.7810000000000001E-3</c:v>
                </c:pt>
                <c:pt idx="1612">
                  <c:v>3.7629999999999999E-3</c:v>
                </c:pt>
                <c:pt idx="1613">
                  <c:v>3.6740000000000002E-3</c:v>
                </c:pt>
                <c:pt idx="1614">
                  <c:v>3.656E-3</c:v>
                </c:pt>
                <c:pt idx="1615">
                  <c:v>3.6740000000000002E-3</c:v>
                </c:pt>
                <c:pt idx="1616">
                  <c:v>3.6519999999999999E-3</c:v>
                </c:pt>
                <c:pt idx="1617">
                  <c:v>3.6480000000000002E-3</c:v>
                </c:pt>
                <c:pt idx="1618">
                  <c:v>3.6779999999999998E-3</c:v>
                </c:pt>
                <c:pt idx="1619">
                  <c:v>3.6519999999999999E-3</c:v>
                </c:pt>
                <c:pt idx="1620">
                  <c:v>3.6610000000000002E-3</c:v>
                </c:pt>
                <c:pt idx="1621">
                  <c:v>3.6779999999999998E-3</c:v>
                </c:pt>
                <c:pt idx="1622">
                  <c:v>3.6610000000000002E-3</c:v>
                </c:pt>
                <c:pt idx="1623">
                  <c:v>3.6740000000000002E-3</c:v>
                </c:pt>
                <c:pt idx="1624">
                  <c:v>3.6779999999999998E-3</c:v>
                </c:pt>
                <c:pt idx="1625">
                  <c:v>3.6480000000000002E-3</c:v>
                </c:pt>
                <c:pt idx="1626">
                  <c:v>3.6700000000000001E-3</c:v>
                </c:pt>
                <c:pt idx="1627">
                  <c:v>3.6740000000000002E-3</c:v>
                </c:pt>
                <c:pt idx="1628">
                  <c:v>3.6610000000000002E-3</c:v>
                </c:pt>
                <c:pt idx="1629">
                  <c:v>3.6480000000000002E-3</c:v>
                </c:pt>
                <c:pt idx="1630">
                  <c:v>3.6649999999999999E-3</c:v>
                </c:pt>
                <c:pt idx="1631">
                  <c:v>3.6480000000000002E-3</c:v>
                </c:pt>
                <c:pt idx="1632">
                  <c:v>3.6610000000000002E-3</c:v>
                </c:pt>
                <c:pt idx="1633">
                  <c:v>3.5230000000000001E-3</c:v>
                </c:pt>
                <c:pt idx="1634">
                  <c:v>3.5439999999999998E-3</c:v>
                </c:pt>
                <c:pt idx="1635">
                  <c:v>3.5439999999999998E-3</c:v>
                </c:pt>
                <c:pt idx="1636">
                  <c:v>3.5270000000000002E-3</c:v>
                </c:pt>
                <c:pt idx="1637">
                  <c:v>3.5360000000000001E-3</c:v>
                </c:pt>
                <c:pt idx="1638">
                  <c:v>3.5439999999999998E-3</c:v>
                </c:pt>
                <c:pt idx="1639">
                  <c:v>3.5400000000000002E-3</c:v>
                </c:pt>
                <c:pt idx="1640">
                  <c:v>3.5400000000000002E-3</c:v>
                </c:pt>
                <c:pt idx="1641">
                  <c:v>3.5270000000000002E-3</c:v>
                </c:pt>
                <c:pt idx="1642">
                  <c:v>3.5270000000000002E-3</c:v>
                </c:pt>
                <c:pt idx="1643">
                  <c:v>3.5230000000000001E-3</c:v>
                </c:pt>
                <c:pt idx="1644">
                  <c:v>3.5400000000000002E-3</c:v>
                </c:pt>
                <c:pt idx="1645">
                  <c:v>3.5140000000000002E-3</c:v>
                </c:pt>
                <c:pt idx="1646">
                  <c:v>3.5530000000000002E-3</c:v>
                </c:pt>
                <c:pt idx="1647">
                  <c:v>3.5400000000000002E-3</c:v>
                </c:pt>
                <c:pt idx="1648">
                  <c:v>3.5400000000000002E-3</c:v>
                </c:pt>
                <c:pt idx="1649">
                  <c:v>3.5360000000000001E-3</c:v>
                </c:pt>
                <c:pt idx="1650">
                  <c:v>3.5309999999999999E-3</c:v>
                </c:pt>
                <c:pt idx="1651">
                  <c:v>3.5400000000000002E-3</c:v>
                </c:pt>
                <c:pt idx="1652">
                  <c:v>3.506E-3</c:v>
                </c:pt>
                <c:pt idx="1653">
                  <c:v>3.5140000000000002E-3</c:v>
                </c:pt>
                <c:pt idx="1654">
                  <c:v>3.5010000000000002E-3</c:v>
                </c:pt>
                <c:pt idx="1655">
                  <c:v>3.4770000000000001E-3</c:v>
                </c:pt>
                <c:pt idx="1656">
                  <c:v>3.5010000000000002E-3</c:v>
                </c:pt>
                <c:pt idx="1657">
                  <c:v>3.4810000000000002E-3</c:v>
                </c:pt>
                <c:pt idx="1658">
                  <c:v>3.4970000000000001E-3</c:v>
                </c:pt>
                <c:pt idx="1659">
                  <c:v>3.506E-3</c:v>
                </c:pt>
                <c:pt idx="1660">
                  <c:v>3.5010000000000002E-3</c:v>
                </c:pt>
                <c:pt idx="1661">
                  <c:v>3.4889999999999999E-3</c:v>
                </c:pt>
                <c:pt idx="1662">
                  <c:v>3.506E-3</c:v>
                </c:pt>
                <c:pt idx="1663">
                  <c:v>3.4810000000000002E-3</c:v>
                </c:pt>
                <c:pt idx="1664">
                  <c:v>3.5010000000000002E-3</c:v>
                </c:pt>
                <c:pt idx="1665">
                  <c:v>3.4970000000000001E-3</c:v>
                </c:pt>
                <c:pt idx="1666">
                  <c:v>3.506E-3</c:v>
                </c:pt>
                <c:pt idx="1667">
                  <c:v>3.506E-3</c:v>
                </c:pt>
                <c:pt idx="1668">
                  <c:v>3.4810000000000002E-3</c:v>
                </c:pt>
                <c:pt idx="1669">
                  <c:v>3.4770000000000001E-3</c:v>
                </c:pt>
                <c:pt idx="1670">
                  <c:v>3.4770000000000001E-3</c:v>
                </c:pt>
                <c:pt idx="1671">
                  <c:v>3.4680000000000002E-3</c:v>
                </c:pt>
                <c:pt idx="1672">
                  <c:v>3.4719999999999998E-3</c:v>
                </c:pt>
                <c:pt idx="1673">
                  <c:v>3.4810000000000002E-3</c:v>
                </c:pt>
                <c:pt idx="1674">
                  <c:v>3.4849999999999998E-3</c:v>
                </c:pt>
                <c:pt idx="1675">
                  <c:v>3.4770000000000001E-3</c:v>
                </c:pt>
                <c:pt idx="1676">
                  <c:v>3.4849999999999998E-3</c:v>
                </c:pt>
                <c:pt idx="1677">
                  <c:v>3.506E-3</c:v>
                </c:pt>
                <c:pt idx="1678">
                  <c:v>3.5100000000000001E-3</c:v>
                </c:pt>
                <c:pt idx="1679">
                  <c:v>3.5140000000000002E-3</c:v>
                </c:pt>
                <c:pt idx="1680">
                  <c:v>3.4849999999999998E-3</c:v>
                </c:pt>
                <c:pt idx="1681">
                  <c:v>3.5010000000000002E-3</c:v>
                </c:pt>
                <c:pt idx="1682">
                  <c:v>3.4810000000000002E-3</c:v>
                </c:pt>
                <c:pt idx="1683">
                  <c:v>3.493E-3</c:v>
                </c:pt>
                <c:pt idx="1684">
                  <c:v>3.4810000000000002E-3</c:v>
                </c:pt>
                <c:pt idx="1685">
                  <c:v>3.4719999999999998E-3</c:v>
                </c:pt>
                <c:pt idx="1686">
                  <c:v>3.4889999999999999E-3</c:v>
                </c:pt>
                <c:pt idx="1687">
                  <c:v>3.46E-3</c:v>
                </c:pt>
                <c:pt idx="1688">
                  <c:v>3.4719999999999998E-3</c:v>
                </c:pt>
                <c:pt idx="1689">
                  <c:v>3.4719999999999998E-3</c:v>
                </c:pt>
                <c:pt idx="1690">
                  <c:v>3.5010000000000002E-3</c:v>
                </c:pt>
                <c:pt idx="1691">
                  <c:v>3.4719999999999998E-3</c:v>
                </c:pt>
                <c:pt idx="1692">
                  <c:v>3.4770000000000001E-3</c:v>
                </c:pt>
                <c:pt idx="1693">
                  <c:v>3.4810000000000002E-3</c:v>
                </c:pt>
                <c:pt idx="1694">
                  <c:v>3.4640000000000001E-3</c:v>
                </c:pt>
                <c:pt idx="1695">
                  <c:v>3.5010000000000002E-3</c:v>
                </c:pt>
                <c:pt idx="1696">
                  <c:v>3.4970000000000001E-3</c:v>
                </c:pt>
                <c:pt idx="1697">
                  <c:v>3.4099999999999998E-3</c:v>
                </c:pt>
                <c:pt idx="1698">
                  <c:v>3.4060000000000002E-3</c:v>
                </c:pt>
                <c:pt idx="1699">
                  <c:v>3.4229999999999998E-3</c:v>
                </c:pt>
                <c:pt idx="1700">
                  <c:v>3.4060000000000002E-3</c:v>
                </c:pt>
                <c:pt idx="1701">
                  <c:v>3.4020000000000001E-3</c:v>
                </c:pt>
                <c:pt idx="1702">
                  <c:v>3.4020000000000001E-3</c:v>
                </c:pt>
                <c:pt idx="1703">
                  <c:v>3.4099999999999998E-3</c:v>
                </c:pt>
                <c:pt idx="1704">
                  <c:v>3.4269999999999999E-3</c:v>
                </c:pt>
                <c:pt idx="1705">
                  <c:v>3.4350000000000001E-3</c:v>
                </c:pt>
                <c:pt idx="1706">
                  <c:v>3.4060000000000002E-3</c:v>
                </c:pt>
                <c:pt idx="1707">
                  <c:v>3.3860000000000001E-3</c:v>
                </c:pt>
                <c:pt idx="1708">
                  <c:v>3.4269999999999999E-3</c:v>
                </c:pt>
                <c:pt idx="1709">
                  <c:v>3.431E-3</c:v>
                </c:pt>
                <c:pt idx="1710">
                  <c:v>3.4139999999999999E-3</c:v>
                </c:pt>
                <c:pt idx="1711">
                  <c:v>3.4099999999999998E-3</c:v>
                </c:pt>
                <c:pt idx="1712">
                  <c:v>3.398E-3</c:v>
                </c:pt>
                <c:pt idx="1713">
                  <c:v>3.4099999999999998E-3</c:v>
                </c:pt>
                <c:pt idx="1714">
                  <c:v>3.4060000000000002E-3</c:v>
                </c:pt>
                <c:pt idx="1715">
                  <c:v>3.4390000000000002E-3</c:v>
                </c:pt>
                <c:pt idx="1716">
                  <c:v>3.4350000000000001E-3</c:v>
                </c:pt>
                <c:pt idx="1717">
                  <c:v>3.4099999999999998E-3</c:v>
                </c:pt>
                <c:pt idx="1718">
                  <c:v>3.4060000000000002E-3</c:v>
                </c:pt>
                <c:pt idx="1719">
                  <c:v>3.4190000000000002E-3</c:v>
                </c:pt>
                <c:pt idx="1720">
                  <c:v>3.4060000000000002E-3</c:v>
                </c:pt>
                <c:pt idx="1721">
                  <c:v>3.431E-3</c:v>
                </c:pt>
                <c:pt idx="1722">
                  <c:v>3.4060000000000002E-3</c:v>
                </c:pt>
                <c:pt idx="1723">
                  <c:v>3.4139999999999999E-3</c:v>
                </c:pt>
                <c:pt idx="1724">
                  <c:v>3.4020000000000001E-3</c:v>
                </c:pt>
                <c:pt idx="1725">
                  <c:v>3.4060000000000002E-3</c:v>
                </c:pt>
                <c:pt idx="1726">
                  <c:v>3.431E-3</c:v>
                </c:pt>
                <c:pt idx="1727">
                  <c:v>3.4390000000000002E-3</c:v>
                </c:pt>
                <c:pt idx="1728">
                  <c:v>3.4350000000000001E-3</c:v>
                </c:pt>
                <c:pt idx="1729">
                  <c:v>3.4099999999999998E-3</c:v>
                </c:pt>
                <c:pt idx="1730">
                  <c:v>3.4269999999999999E-3</c:v>
                </c:pt>
                <c:pt idx="1731">
                  <c:v>3.4229999999999998E-3</c:v>
                </c:pt>
                <c:pt idx="1732">
                  <c:v>3.4229999999999998E-3</c:v>
                </c:pt>
                <c:pt idx="1733">
                  <c:v>3.431E-3</c:v>
                </c:pt>
                <c:pt idx="1734">
                  <c:v>3.4020000000000001E-3</c:v>
                </c:pt>
                <c:pt idx="1735">
                  <c:v>3.4060000000000002E-3</c:v>
                </c:pt>
                <c:pt idx="1736">
                  <c:v>3.4190000000000002E-3</c:v>
                </c:pt>
                <c:pt idx="1737">
                  <c:v>3.4099999999999998E-3</c:v>
                </c:pt>
                <c:pt idx="1738">
                  <c:v>3.4390000000000002E-3</c:v>
                </c:pt>
                <c:pt idx="1739">
                  <c:v>3.4350000000000001E-3</c:v>
                </c:pt>
                <c:pt idx="1740">
                  <c:v>3.4429999999999999E-3</c:v>
                </c:pt>
                <c:pt idx="1741">
                  <c:v>3.4429999999999999E-3</c:v>
                </c:pt>
                <c:pt idx="1742">
                  <c:v>3.4480000000000001E-3</c:v>
                </c:pt>
                <c:pt idx="1743">
                  <c:v>3.4269999999999999E-3</c:v>
                </c:pt>
                <c:pt idx="1744">
                  <c:v>3.4060000000000002E-3</c:v>
                </c:pt>
                <c:pt idx="1745">
                  <c:v>3.431E-3</c:v>
                </c:pt>
                <c:pt idx="1746">
                  <c:v>3.4099999999999998E-3</c:v>
                </c:pt>
                <c:pt idx="1747">
                  <c:v>3.4099999999999998E-3</c:v>
                </c:pt>
                <c:pt idx="1748">
                  <c:v>3.431E-3</c:v>
                </c:pt>
                <c:pt idx="1749">
                  <c:v>3.4390000000000002E-3</c:v>
                </c:pt>
                <c:pt idx="1750">
                  <c:v>3.4390000000000002E-3</c:v>
                </c:pt>
                <c:pt idx="1751">
                  <c:v>3.4229999999999998E-3</c:v>
                </c:pt>
                <c:pt idx="1752">
                  <c:v>3.4190000000000002E-3</c:v>
                </c:pt>
                <c:pt idx="1753">
                  <c:v>3.4060000000000002E-3</c:v>
                </c:pt>
                <c:pt idx="1754">
                  <c:v>3.4060000000000002E-3</c:v>
                </c:pt>
                <c:pt idx="1755">
                  <c:v>3.4099999999999998E-3</c:v>
                </c:pt>
                <c:pt idx="1756">
                  <c:v>3.4269999999999999E-3</c:v>
                </c:pt>
                <c:pt idx="1757">
                  <c:v>3.4350000000000001E-3</c:v>
                </c:pt>
                <c:pt idx="1758">
                  <c:v>3.4190000000000002E-3</c:v>
                </c:pt>
                <c:pt idx="1759">
                  <c:v>3.4390000000000002E-3</c:v>
                </c:pt>
                <c:pt idx="1760">
                  <c:v>3.4350000000000001E-3</c:v>
                </c:pt>
                <c:pt idx="1761">
                  <c:v>3.4020000000000001E-3</c:v>
                </c:pt>
                <c:pt idx="1762">
                  <c:v>3.4390000000000002E-3</c:v>
                </c:pt>
                <c:pt idx="1763">
                  <c:v>3.4350000000000001E-3</c:v>
                </c:pt>
                <c:pt idx="1764">
                  <c:v>3.431E-3</c:v>
                </c:pt>
                <c:pt idx="1765">
                  <c:v>3.4099999999999998E-3</c:v>
                </c:pt>
                <c:pt idx="1766">
                  <c:v>3.4390000000000002E-3</c:v>
                </c:pt>
                <c:pt idx="1767">
                  <c:v>3.4390000000000002E-3</c:v>
                </c:pt>
                <c:pt idx="1768">
                  <c:v>3.4139999999999999E-3</c:v>
                </c:pt>
                <c:pt idx="1769">
                  <c:v>3.4060000000000002E-3</c:v>
                </c:pt>
                <c:pt idx="1770">
                  <c:v>3.4390000000000002E-3</c:v>
                </c:pt>
                <c:pt idx="1771">
                  <c:v>3.4139999999999999E-3</c:v>
                </c:pt>
                <c:pt idx="1772">
                  <c:v>3.4099999999999998E-3</c:v>
                </c:pt>
                <c:pt idx="1773">
                  <c:v>3.431E-3</c:v>
                </c:pt>
                <c:pt idx="1774">
                  <c:v>3.3050000000000002E-3</c:v>
                </c:pt>
                <c:pt idx="1775">
                  <c:v>3.3050000000000002E-3</c:v>
                </c:pt>
                <c:pt idx="1776">
                  <c:v>3.3210000000000002E-3</c:v>
                </c:pt>
                <c:pt idx="1777">
                  <c:v>3.3089999999999999E-3</c:v>
                </c:pt>
                <c:pt idx="1778">
                  <c:v>3.3419999999999999E-3</c:v>
                </c:pt>
                <c:pt idx="1779">
                  <c:v>3.313E-3</c:v>
                </c:pt>
                <c:pt idx="1780">
                  <c:v>3.3010000000000001E-3</c:v>
                </c:pt>
                <c:pt idx="1781">
                  <c:v>3.3089999999999999E-3</c:v>
                </c:pt>
                <c:pt idx="1782">
                  <c:v>3.3379999999999998E-3</c:v>
                </c:pt>
                <c:pt idx="1783">
                  <c:v>3.3419999999999999E-3</c:v>
                </c:pt>
                <c:pt idx="1784">
                  <c:v>3.3300000000000001E-3</c:v>
                </c:pt>
                <c:pt idx="1785">
                  <c:v>3.313E-3</c:v>
                </c:pt>
                <c:pt idx="1786">
                  <c:v>3.3170000000000001E-3</c:v>
                </c:pt>
                <c:pt idx="1787">
                  <c:v>3.3660000000000001E-3</c:v>
                </c:pt>
                <c:pt idx="1788">
                  <c:v>3.3170000000000001E-3</c:v>
                </c:pt>
                <c:pt idx="1789">
                  <c:v>3.3170000000000001E-3</c:v>
                </c:pt>
                <c:pt idx="1790">
                  <c:v>3.3419999999999999E-3</c:v>
                </c:pt>
                <c:pt idx="1791">
                  <c:v>3.3340000000000002E-3</c:v>
                </c:pt>
                <c:pt idx="1792">
                  <c:v>3.3500000000000001E-3</c:v>
                </c:pt>
                <c:pt idx="1793">
                  <c:v>3.3579999999999999E-3</c:v>
                </c:pt>
                <c:pt idx="1794">
                  <c:v>3.3340000000000002E-3</c:v>
                </c:pt>
                <c:pt idx="1795">
                  <c:v>3.3379999999999998E-3</c:v>
                </c:pt>
                <c:pt idx="1796">
                  <c:v>3.3660000000000001E-3</c:v>
                </c:pt>
                <c:pt idx="1797">
                  <c:v>3.326E-3</c:v>
                </c:pt>
                <c:pt idx="1798">
                  <c:v>3.3170000000000001E-3</c:v>
                </c:pt>
                <c:pt idx="1799">
                  <c:v>3.3660000000000001E-3</c:v>
                </c:pt>
                <c:pt idx="1800">
                  <c:v>3.3170000000000001E-3</c:v>
                </c:pt>
                <c:pt idx="1801">
                  <c:v>3.3340000000000002E-3</c:v>
                </c:pt>
                <c:pt idx="1802">
                  <c:v>3.362E-3</c:v>
                </c:pt>
                <c:pt idx="1803">
                  <c:v>3.3500000000000001E-3</c:v>
                </c:pt>
                <c:pt idx="1804">
                  <c:v>3.346E-3</c:v>
                </c:pt>
                <c:pt idx="1805">
                  <c:v>3.3379999999999998E-3</c:v>
                </c:pt>
                <c:pt idx="1806">
                  <c:v>3.3300000000000001E-3</c:v>
                </c:pt>
                <c:pt idx="1807">
                  <c:v>3.3210000000000002E-3</c:v>
                </c:pt>
                <c:pt idx="1808">
                  <c:v>3.3500000000000001E-3</c:v>
                </c:pt>
                <c:pt idx="1809">
                  <c:v>3.362E-3</c:v>
                </c:pt>
                <c:pt idx="1810">
                  <c:v>3.3540000000000002E-3</c:v>
                </c:pt>
                <c:pt idx="1811">
                  <c:v>3.3170000000000001E-3</c:v>
                </c:pt>
                <c:pt idx="1812">
                  <c:v>3.3500000000000001E-3</c:v>
                </c:pt>
                <c:pt idx="1813">
                  <c:v>3.3300000000000001E-3</c:v>
                </c:pt>
                <c:pt idx="1814">
                  <c:v>3.3540000000000002E-3</c:v>
                </c:pt>
                <c:pt idx="1815">
                  <c:v>3.3579999999999999E-3</c:v>
                </c:pt>
                <c:pt idx="1816">
                  <c:v>3.3340000000000002E-3</c:v>
                </c:pt>
                <c:pt idx="1817">
                  <c:v>3.3540000000000002E-3</c:v>
                </c:pt>
                <c:pt idx="1818">
                  <c:v>3.3500000000000001E-3</c:v>
                </c:pt>
                <c:pt idx="1819">
                  <c:v>3.313E-3</c:v>
                </c:pt>
                <c:pt idx="1820">
                  <c:v>3.3419999999999999E-3</c:v>
                </c:pt>
                <c:pt idx="1821">
                  <c:v>3.326E-3</c:v>
                </c:pt>
                <c:pt idx="1822">
                  <c:v>3.3170000000000001E-3</c:v>
                </c:pt>
                <c:pt idx="1823">
                  <c:v>3.326E-3</c:v>
                </c:pt>
                <c:pt idx="1824">
                  <c:v>3.3500000000000001E-3</c:v>
                </c:pt>
                <c:pt idx="1825">
                  <c:v>3.346E-3</c:v>
                </c:pt>
                <c:pt idx="1826">
                  <c:v>3.3340000000000002E-3</c:v>
                </c:pt>
                <c:pt idx="1827">
                  <c:v>3.3500000000000001E-3</c:v>
                </c:pt>
                <c:pt idx="1828">
                  <c:v>3.326E-3</c:v>
                </c:pt>
                <c:pt idx="1829">
                  <c:v>3.346E-3</c:v>
                </c:pt>
                <c:pt idx="1830">
                  <c:v>3.3500000000000001E-3</c:v>
                </c:pt>
                <c:pt idx="1831">
                  <c:v>3.3500000000000001E-3</c:v>
                </c:pt>
                <c:pt idx="1832">
                  <c:v>3.3170000000000001E-3</c:v>
                </c:pt>
                <c:pt idx="1833">
                  <c:v>3.3170000000000001E-3</c:v>
                </c:pt>
                <c:pt idx="1834">
                  <c:v>3.3170000000000001E-3</c:v>
                </c:pt>
                <c:pt idx="1835">
                  <c:v>3.313E-3</c:v>
                </c:pt>
                <c:pt idx="1836">
                  <c:v>3.3170000000000001E-3</c:v>
                </c:pt>
                <c:pt idx="1837">
                  <c:v>3.326E-3</c:v>
                </c:pt>
                <c:pt idx="1838">
                  <c:v>3.3210000000000002E-3</c:v>
                </c:pt>
                <c:pt idx="1839">
                  <c:v>3.3089999999999999E-3</c:v>
                </c:pt>
                <c:pt idx="1840">
                  <c:v>3.3419999999999999E-3</c:v>
                </c:pt>
                <c:pt idx="1841">
                  <c:v>3.3300000000000001E-3</c:v>
                </c:pt>
                <c:pt idx="1842">
                  <c:v>3.3340000000000002E-3</c:v>
                </c:pt>
                <c:pt idx="1843">
                  <c:v>3.3340000000000002E-3</c:v>
                </c:pt>
                <c:pt idx="1844">
                  <c:v>3.3419999999999999E-3</c:v>
                </c:pt>
                <c:pt idx="1845">
                  <c:v>3.313E-3</c:v>
                </c:pt>
                <c:pt idx="1846">
                  <c:v>3.3379999999999998E-3</c:v>
                </c:pt>
                <c:pt idx="1847">
                  <c:v>3.3050000000000002E-3</c:v>
                </c:pt>
                <c:pt idx="1848">
                  <c:v>3.3300000000000001E-3</c:v>
                </c:pt>
                <c:pt idx="1849">
                  <c:v>3.3379999999999998E-3</c:v>
                </c:pt>
                <c:pt idx="1850">
                  <c:v>3.3170000000000001E-3</c:v>
                </c:pt>
                <c:pt idx="1851">
                  <c:v>3.3089999999999999E-3</c:v>
                </c:pt>
                <c:pt idx="1852">
                  <c:v>3.3340000000000002E-3</c:v>
                </c:pt>
                <c:pt idx="1853">
                  <c:v>3.3089999999999999E-3</c:v>
                </c:pt>
                <c:pt idx="1854">
                  <c:v>3.3379999999999998E-3</c:v>
                </c:pt>
                <c:pt idx="1855">
                  <c:v>3.3379999999999998E-3</c:v>
                </c:pt>
                <c:pt idx="1856">
                  <c:v>3.3210000000000002E-3</c:v>
                </c:pt>
                <c:pt idx="1857">
                  <c:v>3.313E-3</c:v>
                </c:pt>
                <c:pt idx="1858">
                  <c:v>3.3089999999999999E-3</c:v>
                </c:pt>
                <c:pt idx="1859">
                  <c:v>3.313E-3</c:v>
                </c:pt>
                <c:pt idx="1860">
                  <c:v>3.346E-3</c:v>
                </c:pt>
                <c:pt idx="1861">
                  <c:v>3.3379999999999998E-3</c:v>
                </c:pt>
                <c:pt idx="1862">
                  <c:v>3.3300000000000001E-3</c:v>
                </c:pt>
                <c:pt idx="1863">
                  <c:v>3.3419999999999999E-3</c:v>
                </c:pt>
                <c:pt idx="1864">
                  <c:v>3.3500000000000001E-3</c:v>
                </c:pt>
                <c:pt idx="1865">
                  <c:v>3.3170000000000001E-3</c:v>
                </c:pt>
                <c:pt idx="1866">
                  <c:v>3.313E-3</c:v>
                </c:pt>
                <c:pt idx="1867">
                  <c:v>3.346E-3</c:v>
                </c:pt>
                <c:pt idx="1868">
                  <c:v>3.3540000000000002E-3</c:v>
                </c:pt>
                <c:pt idx="1869">
                  <c:v>3.3210000000000002E-3</c:v>
                </c:pt>
                <c:pt idx="1870">
                  <c:v>3.3379999999999998E-3</c:v>
                </c:pt>
                <c:pt idx="1871">
                  <c:v>3.3419999999999999E-3</c:v>
                </c:pt>
                <c:pt idx="1872">
                  <c:v>3.3300000000000001E-3</c:v>
                </c:pt>
                <c:pt idx="1873">
                  <c:v>3.346E-3</c:v>
                </c:pt>
                <c:pt idx="1874">
                  <c:v>3.3500000000000001E-3</c:v>
                </c:pt>
                <c:pt idx="1875">
                  <c:v>3.3700000000000002E-3</c:v>
                </c:pt>
                <c:pt idx="1876">
                  <c:v>3.3660000000000001E-3</c:v>
                </c:pt>
                <c:pt idx="1877">
                  <c:v>3.3739999999999998E-3</c:v>
                </c:pt>
                <c:pt idx="1878">
                  <c:v>3.346E-3</c:v>
                </c:pt>
                <c:pt idx="1879">
                  <c:v>3.3860000000000001E-3</c:v>
                </c:pt>
                <c:pt idx="1880">
                  <c:v>3.362E-3</c:v>
                </c:pt>
                <c:pt idx="1881">
                  <c:v>3.3540000000000002E-3</c:v>
                </c:pt>
                <c:pt idx="1882">
                  <c:v>3.3700000000000002E-3</c:v>
                </c:pt>
                <c:pt idx="1883">
                  <c:v>3.382E-3</c:v>
                </c:pt>
                <c:pt idx="1884">
                  <c:v>3.3579999999999999E-3</c:v>
                </c:pt>
                <c:pt idx="1885">
                  <c:v>3.382E-3</c:v>
                </c:pt>
                <c:pt idx="1886">
                  <c:v>3.3779999999999999E-3</c:v>
                </c:pt>
                <c:pt idx="1887">
                  <c:v>3.3579999999999999E-3</c:v>
                </c:pt>
                <c:pt idx="1888">
                  <c:v>3.3739999999999998E-3</c:v>
                </c:pt>
                <c:pt idx="1889">
                  <c:v>3.3739999999999998E-3</c:v>
                </c:pt>
                <c:pt idx="1890">
                  <c:v>3.4020000000000001E-3</c:v>
                </c:pt>
                <c:pt idx="1891">
                  <c:v>3.3700000000000002E-3</c:v>
                </c:pt>
                <c:pt idx="1892">
                  <c:v>3.362E-3</c:v>
                </c:pt>
                <c:pt idx="1893">
                  <c:v>3.3739999999999998E-3</c:v>
                </c:pt>
                <c:pt idx="1894">
                  <c:v>3.3939999999999999E-3</c:v>
                </c:pt>
                <c:pt idx="1895">
                  <c:v>3.4020000000000001E-3</c:v>
                </c:pt>
                <c:pt idx="1896">
                  <c:v>3.3660000000000001E-3</c:v>
                </c:pt>
                <c:pt idx="1897">
                  <c:v>3.3860000000000001E-3</c:v>
                </c:pt>
                <c:pt idx="1898">
                  <c:v>3.3939999999999999E-3</c:v>
                </c:pt>
                <c:pt idx="1899">
                  <c:v>3.3860000000000001E-3</c:v>
                </c:pt>
                <c:pt idx="1900">
                  <c:v>3.4060000000000002E-3</c:v>
                </c:pt>
                <c:pt idx="1901">
                  <c:v>3.3779999999999999E-3</c:v>
                </c:pt>
                <c:pt idx="1902">
                  <c:v>3.382E-3</c:v>
                </c:pt>
                <c:pt idx="1903">
                  <c:v>3.3739999999999998E-3</c:v>
                </c:pt>
                <c:pt idx="1904">
                  <c:v>3.398E-3</c:v>
                </c:pt>
                <c:pt idx="1905">
                  <c:v>3.398E-3</c:v>
                </c:pt>
                <c:pt idx="1906">
                  <c:v>3.398E-3</c:v>
                </c:pt>
                <c:pt idx="1907">
                  <c:v>3.3939999999999999E-3</c:v>
                </c:pt>
                <c:pt idx="1908">
                  <c:v>3.3700000000000002E-3</c:v>
                </c:pt>
                <c:pt idx="1909">
                  <c:v>3.362E-3</c:v>
                </c:pt>
                <c:pt idx="1910">
                  <c:v>3.3700000000000002E-3</c:v>
                </c:pt>
                <c:pt idx="1911">
                  <c:v>3.3739999999999998E-3</c:v>
                </c:pt>
                <c:pt idx="1912">
                  <c:v>3.3899999999999998E-3</c:v>
                </c:pt>
                <c:pt idx="1913">
                  <c:v>3.362E-3</c:v>
                </c:pt>
                <c:pt idx="1914">
                  <c:v>3.362E-3</c:v>
                </c:pt>
                <c:pt idx="1915">
                  <c:v>3.3739999999999998E-3</c:v>
                </c:pt>
                <c:pt idx="1916">
                  <c:v>3.3899999999999998E-3</c:v>
                </c:pt>
                <c:pt idx="1917">
                  <c:v>3.398E-3</c:v>
                </c:pt>
                <c:pt idx="1918">
                  <c:v>3.398E-3</c:v>
                </c:pt>
                <c:pt idx="1919">
                  <c:v>3.4099999999999998E-3</c:v>
                </c:pt>
                <c:pt idx="1920">
                  <c:v>3.4020000000000001E-3</c:v>
                </c:pt>
                <c:pt idx="1921">
                  <c:v>3.3899999999999998E-3</c:v>
                </c:pt>
                <c:pt idx="1922">
                  <c:v>3.3779999999999999E-3</c:v>
                </c:pt>
                <c:pt idx="1923">
                  <c:v>3.382E-3</c:v>
                </c:pt>
                <c:pt idx="1924">
                  <c:v>3.3899999999999998E-3</c:v>
                </c:pt>
                <c:pt idx="1925">
                  <c:v>3.398E-3</c:v>
                </c:pt>
                <c:pt idx="1926">
                  <c:v>3.3700000000000002E-3</c:v>
                </c:pt>
                <c:pt idx="1927">
                  <c:v>3.3660000000000001E-3</c:v>
                </c:pt>
                <c:pt idx="1928">
                  <c:v>3.3779999999999999E-3</c:v>
                </c:pt>
                <c:pt idx="1929">
                  <c:v>3.3899999999999998E-3</c:v>
                </c:pt>
                <c:pt idx="1930">
                  <c:v>3.4020000000000001E-3</c:v>
                </c:pt>
                <c:pt idx="1931">
                  <c:v>3.3899999999999998E-3</c:v>
                </c:pt>
                <c:pt idx="1932">
                  <c:v>3.4020000000000001E-3</c:v>
                </c:pt>
                <c:pt idx="1933">
                  <c:v>3.3860000000000001E-3</c:v>
                </c:pt>
                <c:pt idx="1934">
                  <c:v>3.3779999999999999E-3</c:v>
                </c:pt>
                <c:pt idx="1935">
                  <c:v>3.3779999999999999E-3</c:v>
                </c:pt>
                <c:pt idx="1936">
                  <c:v>3.3860000000000001E-3</c:v>
                </c:pt>
                <c:pt idx="1937">
                  <c:v>3.3739999999999998E-3</c:v>
                </c:pt>
                <c:pt idx="1938">
                  <c:v>3.398E-3</c:v>
                </c:pt>
                <c:pt idx="1939">
                  <c:v>3.1470000000000001E-3</c:v>
                </c:pt>
                <c:pt idx="1940">
                  <c:v>3.1319999999999998E-3</c:v>
                </c:pt>
                <c:pt idx="1941">
                  <c:v>3.1470000000000001E-3</c:v>
                </c:pt>
                <c:pt idx="1942">
                  <c:v>3.1549999999999998E-3</c:v>
                </c:pt>
                <c:pt idx="1943">
                  <c:v>3.1700000000000001E-3</c:v>
                </c:pt>
                <c:pt idx="1944">
                  <c:v>3.1319999999999998E-3</c:v>
                </c:pt>
                <c:pt idx="1945">
                  <c:v>3.1549999999999998E-3</c:v>
                </c:pt>
                <c:pt idx="1946">
                  <c:v>3.1359999999999999E-3</c:v>
                </c:pt>
                <c:pt idx="1947">
                  <c:v>3.1510000000000002E-3</c:v>
                </c:pt>
                <c:pt idx="1948">
                  <c:v>3.1619999999999999E-3</c:v>
                </c:pt>
                <c:pt idx="1949">
                  <c:v>3.1510000000000002E-3</c:v>
                </c:pt>
                <c:pt idx="1950">
                  <c:v>3.2000000000000002E-3</c:v>
                </c:pt>
                <c:pt idx="1951">
                  <c:v>3.189E-3</c:v>
                </c:pt>
                <c:pt idx="1952">
                  <c:v>3.2039999999999998E-3</c:v>
                </c:pt>
                <c:pt idx="1953">
                  <c:v>3.235E-3</c:v>
                </c:pt>
                <c:pt idx="1954">
                  <c:v>3.2160000000000001E-3</c:v>
                </c:pt>
                <c:pt idx="1955">
                  <c:v>3.2160000000000001E-3</c:v>
                </c:pt>
                <c:pt idx="1956">
                  <c:v>3.2160000000000001E-3</c:v>
                </c:pt>
                <c:pt idx="1957">
                  <c:v>3.2160000000000001E-3</c:v>
                </c:pt>
                <c:pt idx="1958">
                  <c:v>3.212E-3</c:v>
                </c:pt>
                <c:pt idx="1959">
                  <c:v>3.2079999999999999E-3</c:v>
                </c:pt>
                <c:pt idx="1960">
                  <c:v>3.2230000000000002E-3</c:v>
                </c:pt>
                <c:pt idx="1961">
                  <c:v>3.2309999999999999E-3</c:v>
                </c:pt>
                <c:pt idx="1962">
                  <c:v>3.2200000000000002E-3</c:v>
                </c:pt>
                <c:pt idx="1963">
                  <c:v>3.235E-3</c:v>
                </c:pt>
                <c:pt idx="1964">
                  <c:v>3.2230000000000002E-3</c:v>
                </c:pt>
                <c:pt idx="1965">
                  <c:v>3.2309999999999999E-3</c:v>
                </c:pt>
                <c:pt idx="1966">
                  <c:v>3.212E-3</c:v>
                </c:pt>
                <c:pt idx="1967">
                  <c:v>3.2230000000000002E-3</c:v>
                </c:pt>
                <c:pt idx="1968">
                  <c:v>3.2200000000000002E-3</c:v>
                </c:pt>
                <c:pt idx="1969">
                  <c:v>3.2309999999999999E-3</c:v>
                </c:pt>
                <c:pt idx="1970">
                  <c:v>3.2390000000000001E-3</c:v>
                </c:pt>
                <c:pt idx="1971">
                  <c:v>3.2309999999999999E-3</c:v>
                </c:pt>
                <c:pt idx="1972">
                  <c:v>3.2309999999999999E-3</c:v>
                </c:pt>
                <c:pt idx="1973">
                  <c:v>3.2200000000000002E-3</c:v>
                </c:pt>
                <c:pt idx="1974">
                  <c:v>3.212E-3</c:v>
                </c:pt>
                <c:pt idx="1975">
                  <c:v>3.2160000000000001E-3</c:v>
                </c:pt>
                <c:pt idx="1976">
                  <c:v>3.2469999999999999E-3</c:v>
                </c:pt>
                <c:pt idx="1977">
                  <c:v>3.2230000000000002E-3</c:v>
                </c:pt>
                <c:pt idx="1978">
                  <c:v>3.2550000000000001E-3</c:v>
                </c:pt>
                <c:pt idx="1979">
                  <c:v>3.2550000000000001E-3</c:v>
                </c:pt>
                <c:pt idx="1980">
                  <c:v>3.2550000000000001E-3</c:v>
                </c:pt>
                <c:pt idx="1981">
                  <c:v>3.2469999999999999E-3</c:v>
                </c:pt>
                <c:pt idx="1982">
                  <c:v>3.251E-3</c:v>
                </c:pt>
                <c:pt idx="1983">
                  <c:v>3.2550000000000001E-3</c:v>
                </c:pt>
                <c:pt idx="1984">
                  <c:v>3.258E-3</c:v>
                </c:pt>
                <c:pt idx="1985">
                  <c:v>3.2390000000000001E-3</c:v>
                </c:pt>
                <c:pt idx="1986">
                  <c:v>3.2390000000000001E-3</c:v>
                </c:pt>
                <c:pt idx="1987">
                  <c:v>3.2469999999999999E-3</c:v>
                </c:pt>
                <c:pt idx="1988">
                  <c:v>3.2269999999999998E-3</c:v>
                </c:pt>
                <c:pt idx="1989">
                  <c:v>3.251E-3</c:v>
                </c:pt>
                <c:pt idx="1990">
                  <c:v>3.251E-3</c:v>
                </c:pt>
                <c:pt idx="1991">
                  <c:v>3.2429999999999998E-3</c:v>
                </c:pt>
                <c:pt idx="1992">
                  <c:v>3.258E-3</c:v>
                </c:pt>
                <c:pt idx="1993">
                  <c:v>3.2390000000000001E-3</c:v>
                </c:pt>
                <c:pt idx="1994">
                  <c:v>3.2309999999999999E-3</c:v>
                </c:pt>
                <c:pt idx="1995">
                  <c:v>3.235E-3</c:v>
                </c:pt>
                <c:pt idx="1996">
                  <c:v>3.2429999999999998E-3</c:v>
                </c:pt>
                <c:pt idx="1997">
                  <c:v>3.258E-3</c:v>
                </c:pt>
                <c:pt idx="1998">
                  <c:v>3.2659999999999998E-3</c:v>
                </c:pt>
                <c:pt idx="1999">
                  <c:v>3.2659999999999998E-3</c:v>
                </c:pt>
                <c:pt idx="2000">
                  <c:v>3.258E-3</c:v>
                </c:pt>
                <c:pt idx="2001">
                  <c:v>3.2429999999999998E-3</c:v>
                </c:pt>
                <c:pt idx="2002">
                  <c:v>3.2469999999999999E-3</c:v>
                </c:pt>
                <c:pt idx="2003">
                  <c:v>3.2469999999999999E-3</c:v>
                </c:pt>
                <c:pt idx="2004">
                  <c:v>3.2780000000000001E-3</c:v>
                </c:pt>
                <c:pt idx="2005">
                  <c:v>3.2699999999999999E-3</c:v>
                </c:pt>
                <c:pt idx="2006">
                  <c:v>3.2780000000000001E-3</c:v>
                </c:pt>
                <c:pt idx="2007">
                  <c:v>3.251E-3</c:v>
                </c:pt>
                <c:pt idx="2008">
                  <c:v>3.251E-3</c:v>
                </c:pt>
                <c:pt idx="2009">
                  <c:v>3.2780000000000001E-3</c:v>
                </c:pt>
                <c:pt idx="2010">
                  <c:v>3.2620000000000001E-3</c:v>
                </c:pt>
                <c:pt idx="2011">
                  <c:v>3.2429999999999998E-3</c:v>
                </c:pt>
                <c:pt idx="2012">
                  <c:v>3.251E-3</c:v>
                </c:pt>
                <c:pt idx="2013">
                  <c:v>3.2780000000000001E-3</c:v>
                </c:pt>
                <c:pt idx="2014">
                  <c:v>3.2659999999999998E-3</c:v>
                </c:pt>
                <c:pt idx="2015">
                  <c:v>3.2820000000000002E-3</c:v>
                </c:pt>
                <c:pt idx="2016">
                  <c:v>3.274E-3</c:v>
                </c:pt>
                <c:pt idx="2017">
                  <c:v>3.2620000000000001E-3</c:v>
                </c:pt>
                <c:pt idx="2018">
                  <c:v>3.2699999999999999E-3</c:v>
                </c:pt>
                <c:pt idx="2019">
                  <c:v>3.2550000000000001E-3</c:v>
                </c:pt>
                <c:pt idx="2020">
                  <c:v>3.2659999999999998E-3</c:v>
                </c:pt>
                <c:pt idx="2021">
                  <c:v>3.2859999999999999E-3</c:v>
                </c:pt>
                <c:pt idx="2022">
                  <c:v>3.2659999999999998E-3</c:v>
                </c:pt>
                <c:pt idx="2023">
                  <c:v>3.2620000000000001E-3</c:v>
                </c:pt>
                <c:pt idx="2024">
                  <c:v>3.2820000000000002E-3</c:v>
                </c:pt>
                <c:pt idx="2025">
                  <c:v>3.2620000000000001E-3</c:v>
                </c:pt>
                <c:pt idx="2026">
                  <c:v>3.2620000000000001E-3</c:v>
                </c:pt>
                <c:pt idx="2027">
                  <c:v>3.2659999999999998E-3</c:v>
                </c:pt>
                <c:pt idx="2028">
                  <c:v>3.2859999999999999E-3</c:v>
                </c:pt>
                <c:pt idx="2029">
                  <c:v>3.297E-3</c:v>
                </c:pt>
                <c:pt idx="2030">
                  <c:v>3.2659999999999998E-3</c:v>
                </c:pt>
                <c:pt idx="2031">
                  <c:v>3.2820000000000002E-3</c:v>
                </c:pt>
                <c:pt idx="2032">
                  <c:v>3.2820000000000002E-3</c:v>
                </c:pt>
                <c:pt idx="2033">
                  <c:v>3.2820000000000002E-3</c:v>
                </c:pt>
                <c:pt idx="2034">
                  <c:v>3.2940000000000001E-3</c:v>
                </c:pt>
                <c:pt idx="2035">
                  <c:v>3.2820000000000002E-3</c:v>
                </c:pt>
                <c:pt idx="2036">
                  <c:v>3.2659999999999998E-3</c:v>
                </c:pt>
                <c:pt idx="2037">
                  <c:v>3.2620000000000001E-3</c:v>
                </c:pt>
                <c:pt idx="2038">
                  <c:v>3.2820000000000002E-3</c:v>
                </c:pt>
                <c:pt idx="2039">
                  <c:v>3.29E-3</c:v>
                </c:pt>
                <c:pt idx="2040">
                  <c:v>3.2859999999999999E-3</c:v>
                </c:pt>
                <c:pt idx="2041">
                  <c:v>3.29E-3</c:v>
                </c:pt>
                <c:pt idx="2042">
                  <c:v>3.2659999999999998E-3</c:v>
                </c:pt>
                <c:pt idx="2043">
                  <c:v>3.274E-3</c:v>
                </c:pt>
                <c:pt idx="2044">
                  <c:v>3.258E-3</c:v>
                </c:pt>
                <c:pt idx="2045">
                  <c:v>3.2940000000000001E-3</c:v>
                </c:pt>
                <c:pt idx="2046">
                  <c:v>3.2859999999999999E-3</c:v>
                </c:pt>
                <c:pt idx="2047">
                  <c:v>3.274E-3</c:v>
                </c:pt>
                <c:pt idx="2048">
                  <c:v>3.3899999999999998E-3</c:v>
                </c:pt>
                <c:pt idx="2049">
                  <c:v>3.4020000000000001E-3</c:v>
                </c:pt>
                <c:pt idx="2050">
                  <c:v>3.3739999999999998E-3</c:v>
                </c:pt>
                <c:pt idx="2051">
                  <c:v>3.4060000000000002E-3</c:v>
                </c:pt>
                <c:pt idx="2052">
                  <c:v>3.3899999999999998E-3</c:v>
                </c:pt>
                <c:pt idx="2053">
                  <c:v>3.4020000000000001E-3</c:v>
                </c:pt>
                <c:pt idx="2054">
                  <c:v>3.3700000000000002E-3</c:v>
                </c:pt>
                <c:pt idx="2055">
                  <c:v>3.3860000000000001E-3</c:v>
                </c:pt>
                <c:pt idx="2056">
                  <c:v>3.4060000000000002E-3</c:v>
                </c:pt>
                <c:pt idx="2057">
                  <c:v>3.4139999999999999E-3</c:v>
                </c:pt>
                <c:pt idx="2058">
                  <c:v>3.4020000000000001E-3</c:v>
                </c:pt>
                <c:pt idx="2059">
                  <c:v>3.4099999999999998E-3</c:v>
                </c:pt>
                <c:pt idx="2060">
                  <c:v>3.398E-3</c:v>
                </c:pt>
                <c:pt idx="2061">
                  <c:v>3.4060000000000002E-3</c:v>
                </c:pt>
                <c:pt idx="2062">
                  <c:v>3.4229999999999998E-3</c:v>
                </c:pt>
                <c:pt idx="2063">
                  <c:v>3.3860000000000001E-3</c:v>
                </c:pt>
                <c:pt idx="2064">
                  <c:v>3.398E-3</c:v>
                </c:pt>
                <c:pt idx="2065">
                  <c:v>3.4060000000000002E-3</c:v>
                </c:pt>
                <c:pt idx="2066">
                  <c:v>3.4099999999999998E-3</c:v>
                </c:pt>
                <c:pt idx="2067">
                  <c:v>3.4099999999999998E-3</c:v>
                </c:pt>
                <c:pt idx="2068">
                  <c:v>3.382E-3</c:v>
                </c:pt>
                <c:pt idx="2069">
                  <c:v>3.4020000000000001E-3</c:v>
                </c:pt>
                <c:pt idx="2070">
                  <c:v>3.4099999999999998E-3</c:v>
                </c:pt>
                <c:pt idx="2071">
                  <c:v>3.4139999999999999E-3</c:v>
                </c:pt>
                <c:pt idx="2072">
                  <c:v>3.4139999999999999E-3</c:v>
                </c:pt>
                <c:pt idx="2073">
                  <c:v>3.398E-3</c:v>
                </c:pt>
                <c:pt idx="2074">
                  <c:v>3.4139999999999999E-3</c:v>
                </c:pt>
                <c:pt idx="2075">
                  <c:v>3.4099999999999998E-3</c:v>
                </c:pt>
                <c:pt idx="2076">
                  <c:v>3.4060000000000002E-3</c:v>
                </c:pt>
                <c:pt idx="2077">
                  <c:v>3.4020000000000001E-3</c:v>
                </c:pt>
                <c:pt idx="2078">
                  <c:v>3.4020000000000001E-3</c:v>
                </c:pt>
                <c:pt idx="2079">
                  <c:v>3.4190000000000002E-3</c:v>
                </c:pt>
                <c:pt idx="2080">
                  <c:v>3.4390000000000002E-3</c:v>
                </c:pt>
                <c:pt idx="2081">
                  <c:v>3.431E-3</c:v>
                </c:pt>
                <c:pt idx="2082">
                  <c:v>3.4350000000000001E-3</c:v>
                </c:pt>
                <c:pt idx="2083">
                  <c:v>3.4229999999999998E-3</c:v>
                </c:pt>
                <c:pt idx="2084">
                  <c:v>3.4390000000000002E-3</c:v>
                </c:pt>
                <c:pt idx="2085">
                  <c:v>3.4099999999999998E-3</c:v>
                </c:pt>
                <c:pt idx="2086">
                  <c:v>3.4060000000000002E-3</c:v>
                </c:pt>
                <c:pt idx="2087">
                  <c:v>3.4269999999999999E-3</c:v>
                </c:pt>
                <c:pt idx="2088">
                  <c:v>3.4269999999999999E-3</c:v>
                </c:pt>
                <c:pt idx="2089">
                  <c:v>3.4229999999999998E-3</c:v>
                </c:pt>
                <c:pt idx="2090">
                  <c:v>3.4139999999999999E-3</c:v>
                </c:pt>
                <c:pt idx="2091">
                  <c:v>3.4099999999999998E-3</c:v>
                </c:pt>
                <c:pt idx="2092">
                  <c:v>3.4480000000000001E-3</c:v>
                </c:pt>
                <c:pt idx="2093">
                  <c:v>3.46E-3</c:v>
                </c:pt>
                <c:pt idx="2094">
                  <c:v>3.4429999999999999E-3</c:v>
                </c:pt>
                <c:pt idx="2095">
                  <c:v>3.4139999999999999E-3</c:v>
                </c:pt>
                <c:pt idx="2096">
                  <c:v>3.431E-3</c:v>
                </c:pt>
                <c:pt idx="2097">
                  <c:v>3.431E-3</c:v>
                </c:pt>
                <c:pt idx="2098">
                  <c:v>3.4520000000000002E-3</c:v>
                </c:pt>
                <c:pt idx="2099">
                  <c:v>3.4429999999999999E-3</c:v>
                </c:pt>
                <c:pt idx="2100">
                  <c:v>3.4520000000000002E-3</c:v>
                </c:pt>
                <c:pt idx="2101">
                  <c:v>3.4099999999999998E-3</c:v>
                </c:pt>
                <c:pt idx="2102">
                  <c:v>3.431E-3</c:v>
                </c:pt>
                <c:pt idx="2103">
                  <c:v>3.431E-3</c:v>
                </c:pt>
                <c:pt idx="2104">
                  <c:v>3.4269999999999999E-3</c:v>
                </c:pt>
                <c:pt idx="2105">
                  <c:v>3.4139999999999999E-3</c:v>
                </c:pt>
                <c:pt idx="2106">
                  <c:v>3.431E-3</c:v>
                </c:pt>
                <c:pt idx="2107">
                  <c:v>3.4099999999999998E-3</c:v>
                </c:pt>
                <c:pt idx="2108">
                  <c:v>3.4099999999999998E-3</c:v>
                </c:pt>
                <c:pt idx="2109">
                  <c:v>3.4229999999999998E-3</c:v>
                </c:pt>
                <c:pt idx="2110">
                  <c:v>3.4099999999999998E-3</c:v>
                </c:pt>
                <c:pt idx="2111">
                  <c:v>3.4060000000000002E-3</c:v>
                </c:pt>
                <c:pt idx="2112">
                  <c:v>3.4060000000000002E-3</c:v>
                </c:pt>
                <c:pt idx="2113">
                  <c:v>3.4190000000000002E-3</c:v>
                </c:pt>
                <c:pt idx="2114">
                  <c:v>3.431E-3</c:v>
                </c:pt>
                <c:pt idx="2115">
                  <c:v>3.29E-3</c:v>
                </c:pt>
                <c:pt idx="2116">
                  <c:v>3.2659999999999998E-3</c:v>
                </c:pt>
                <c:pt idx="2117">
                  <c:v>3.2429999999999998E-3</c:v>
                </c:pt>
                <c:pt idx="2118">
                  <c:v>3.2550000000000001E-3</c:v>
                </c:pt>
                <c:pt idx="2119">
                  <c:v>3.2780000000000001E-3</c:v>
                </c:pt>
                <c:pt idx="2120">
                  <c:v>3.258E-3</c:v>
                </c:pt>
                <c:pt idx="2121">
                  <c:v>3.2469999999999999E-3</c:v>
                </c:pt>
                <c:pt idx="2122">
                  <c:v>3.2659999999999998E-3</c:v>
                </c:pt>
                <c:pt idx="2123">
                  <c:v>3.2620000000000001E-3</c:v>
                </c:pt>
                <c:pt idx="2124">
                  <c:v>3.2780000000000001E-3</c:v>
                </c:pt>
                <c:pt idx="2125">
                  <c:v>3.2469999999999999E-3</c:v>
                </c:pt>
                <c:pt idx="2126">
                  <c:v>3.2620000000000001E-3</c:v>
                </c:pt>
                <c:pt idx="2127">
                  <c:v>3.2620000000000001E-3</c:v>
                </c:pt>
                <c:pt idx="2128">
                  <c:v>3.2699999999999999E-3</c:v>
                </c:pt>
                <c:pt idx="2129">
                  <c:v>3.2699999999999999E-3</c:v>
                </c:pt>
                <c:pt idx="2130">
                  <c:v>3.251E-3</c:v>
                </c:pt>
                <c:pt idx="2131">
                  <c:v>3.274E-3</c:v>
                </c:pt>
                <c:pt idx="2132">
                  <c:v>3.2699999999999999E-3</c:v>
                </c:pt>
                <c:pt idx="2133">
                  <c:v>3.274E-3</c:v>
                </c:pt>
                <c:pt idx="2134">
                  <c:v>3.2780000000000001E-3</c:v>
                </c:pt>
                <c:pt idx="2135">
                  <c:v>3.274E-3</c:v>
                </c:pt>
                <c:pt idx="2136">
                  <c:v>3.274E-3</c:v>
                </c:pt>
                <c:pt idx="2137">
                  <c:v>3.274E-3</c:v>
                </c:pt>
                <c:pt idx="2138">
                  <c:v>3.251E-3</c:v>
                </c:pt>
                <c:pt idx="2139">
                  <c:v>3.2469999999999999E-3</c:v>
                </c:pt>
                <c:pt idx="2140">
                  <c:v>3.258E-3</c:v>
                </c:pt>
                <c:pt idx="2141">
                  <c:v>3.2550000000000001E-3</c:v>
                </c:pt>
                <c:pt idx="2142">
                  <c:v>3.274E-3</c:v>
                </c:pt>
                <c:pt idx="2143">
                  <c:v>3.2820000000000002E-3</c:v>
                </c:pt>
                <c:pt idx="2144">
                  <c:v>3.2859999999999999E-3</c:v>
                </c:pt>
                <c:pt idx="2145">
                  <c:v>3.2859999999999999E-3</c:v>
                </c:pt>
                <c:pt idx="2146">
                  <c:v>3.3050000000000002E-3</c:v>
                </c:pt>
                <c:pt idx="2147">
                  <c:v>3.3050000000000002E-3</c:v>
                </c:pt>
                <c:pt idx="2148">
                  <c:v>3.3050000000000002E-3</c:v>
                </c:pt>
                <c:pt idx="2149">
                  <c:v>3.2659999999999998E-3</c:v>
                </c:pt>
                <c:pt idx="2150">
                  <c:v>3.2820000000000002E-3</c:v>
                </c:pt>
                <c:pt idx="2151">
                  <c:v>3.2780000000000001E-3</c:v>
                </c:pt>
                <c:pt idx="2152">
                  <c:v>3.29E-3</c:v>
                </c:pt>
                <c:pt idx="2153">
                  <c:v>3.3050000000000002E-3</c:v>
                </c:pt>
                <c:pt idx="2154">
                  <c:v>3.2940000000000001E-3</c:v>
                </c:pt>
                <c:pt idx="2155">
                  <c:v>3.2780000000000001E-3</c:v>
                </c:pt>
                <c:pt idx="2156">
                  <c:v>3.2820000000000002E-3</c:v>
                </c:pt>
                <c:pt idx="2157">
                  <c:v>3.2820000000000002E-3</c:v>
                </c:pt>
                <c:pt idx="2158">
                  <c:v>3.297E-3</c:v>
                </c:pt>
                <c:pt idx="2159">
                  <c:v>3.2780000000000001E-3</c:v>
                </c:pt>
                <c:pt idx="2160">
                  <c:v>3.2699999999999999E-3</c:v>
                </c:pt>
                <c:pt idx="2161">
                  <c:v>3.3050000000000002E-3</c:v>
                </c:pt>
                <c:pt idx="2162">
                  <c:v>3.2859999999999999E-3</c:v>
                </c:pt>
                <c:pt idx="2163">
                  <c:v>3.2699999999999999E-3</c:v>
                </c:pt>
                <c:pt idx="2164">
                  <c:v>3.2859999999999999E-3</c:v>
                </c:pt>
                <c:pt idx="2165">
                  <c:v>3.2780000000000001E-3</c:v>
                </c:pt>
                <c:pt idx="2166">
                  <c:v>3.2699999999999999E-3</c:v>
                </c:pt>
                <c:pt idx="2167">
                  <c:v>3.2859999999999999E-3</c:v>
                </c:pt>
                <c:pt idx="2168">
                  <c:v>3.29E-3</c:v>
                </c:pt>
                <c:pt idx="2169">
                  <c:v>3.2780000000000001E-3</c:v>
                </c:pt>
                <c:pt idx="2170">
                  <c:v>3.2820000000000002E-3</c:v>
                </c:pt>
                <c:pt idx="2171">
                  <c:v>3.29E-3</c:v>
                </c:pt>
                <c:pt idx="2172">
                  <c:v>3.2820000000000002E-3</c:v>
                </c:pt>
                <c:pt idx="2173">
                  <c:v>3.3089999999999999E-3</c:v>
                </c:pt>
                <c:pt idx="2174">
                  <c:v>3.2780000000000001E-3</c:v>
                </c:pt>
                <c:pt idx="2175">
                  <c:v>3.274E-3</c:v>
                </c:pt>
                <c:pt idx="2176">
                  <c:v>3.2820000000000002E-3</c:v>
                </c:pt>
                <c:pt idx="2177">
                  <c:v>3.2699999999999999E-3</c:v>
                </c:pt>
                <c:pt idx="2178">
                  <c:v>3.2859999999999999E-3</c:v>
                </c:pt>
                <c:pt idx="2179">
                  <c:v>3.2820000000000002E-3</c:v>
                </c:pt>
                <c:pt idx="2180">
                  <c:v>3.29E-3</c:v>
                </c:pt>
                <c:pt idx="2181">
                  <c:v>3.274E-3</c:v>
                </c:pt>
                <c:pt idx="2182">
                  <c:v>3.2820000000000002E-3</c:v>
                </c:pt>
                <c:pt idx="2183">
                  <c:v>3.2780000000000001E-3</c:v>
                </c:pt>
                <c:pt idx="2184">
                  <c:v>3.274E-3</c:v>
                </c:pt>
                <c:pt idx="2185">
                  <c:v>3.2659999999999998E-3</c:v>
                </c:pt>
                <c:pt idx="2186">
                  <c:v>3.2620000000000001E-3</c:v>
                </c:pt>
                <c:pt idx="2187">
                  <c:v>3.274E-3</c:v>
                </c:pt>
                <c:pt idx="2188">
                  <c:v>3.2859999999999999E-3</c:v>
                </c:pt>
                <c:pt idx="2189">
                  <c:v>3.29E-3</c:v>
                </c:pt>
                <c:pt idx="2190">
                  <c:v>3.29E-3</c:v>
                </c:pt>
                <c:pt idx="2191">
                  <c:v>3.297E-3</c:v>
                </c:pt>
                <c:pt idx="2192">
                  <c:v>3.2780000000000001E-3</c:v>
                </c:pt>
                <c:pt idx="2193">
                  <c:v>3.2659999999999998E-3</c:v>
                </c:pt>
                <c:pt idx="2194">
                  <c:v>3.2620000000000001E-3</c:v>
                </c:pt>
                <c:pt idx="2195">
                  <c:v>3.274E-3</c:v>
                </c:pt>
                <c:pt idx="2196">
                  <c:v>3.2859999999999999E-3</c:v>
                </c:pt>
                <c:pt idx="2197">
                  <c:v>3.274E-3</c:v>
                </c:pt>
                <c:pt idx="2198">
                  <c:v>3.2699999999999999E-3</c:v>
                </c:pt>
                <c:pt idx="2199">
                  <c:v>3.2820000000000002E-3</c:v>
                </c:pt>
                <c:pt idx="2200">
                  <c:v>3.2820000000000002E-3</c:v>
                </c:pt>
                <c:pt idx="2201">
                  <c:v>3.2820000000000002E-3</c:v>
                </c:pt>
                <c:pt idx="2202">
                  <c:v>3.2940000000000001E-3</c:v>
                </c:pt>
                <c:pt idx="2203">
                  <c:v>3.2699999999999999E-3</c:v>
                </c:pt>
                <c:pt idx="2204">
                  <c:v>3.258E-3</c:v>
                </c:pt>
                <c:pt idx="2205">
                  <c:v>3.2780000000000001E-3</c:v>
                </c:pt>
                <c:pt idx="2206">
                  <c:v>3.2780000000000001E-3</c:v>
                </c:pt>
                <c:pt idx="2207">
                  <c:v>3.3010000000000001E-3</c:v>
                </c:pt>
                <c:pt idx="2208">
                  <c:v>3.2940000000000001E-3</c:v>
                </c:pt>
                <c:pt idx="2209">
                  <c:v>3.274E-3</c:v>
                </c:pt>
                <c:pt idx="2210">
                  <c:v>3.2780000000000001E-3</c:v>
                </c:pt>
                <c:pt idx="2211">
                  <c:v>3.274E-3</c:v>
                </c:pt>
                <c:pt idx="2212">
                  <c:v>3.2940000000000001E-3</c:v>
                </c:pt>
                <c:pt idx="2213">
                  <c:v>3.2859999999999999E-3</c:v>
                </c:pt>
                <c:pt idx="2214">
                  <c:v>3.3050000000000002E-3</c:v>
                </c:pt>
                <c:pt idx="2215">
                  <c:v>3.29E-3</c:v>
                </c:pt>
                <c:pt idx="2216">
                  <c:v>3.2859999999999999E-3</c:v>
                </c:pt>
                <c:pt idx="2217">
                  <c:v>3.2940000000000001E-3</c:v>
                </c:pt>
                <c:pt idx="2218">
                  <c:v>3.2940000000000001E-3</c:v>
                </c:pt>
                <c:pt idx="2219">
                  <c:v>3.274E-3</c:v>
                </c:pt>
                <c:pt idx="2220">
                  <c:v>3.2820000000000002E-3</c:v>
                </c:pt>
                <c:pt idx="2221">
                  <c:v>3.2699999999999999E-3</c:v>
                </c:pt>
                <c:pt idx="2222">
                  <c:v>3.274E-3</c:v>
                </c:pt>
                <c:pt idx="2223">
                  <c:v>3.274E-3</c:v>
                </c:pt>
                <c:pt idx="2224">
                  <c:v>3.2940000000000001E-3</c:v>
                </c:pt>
                <c:pt idx="2225">
                  <c:v>3.3010000000000001E-3</c:v>
                </c:pt>
                <c:pt idx="2226">
                  <c:v>3.3050000000000002E-3</c:v>
                </c:pt>
                <c:pt idx="2227">
                  <c:v>3.2859999999999999E-3</c:v>
                </c:pt>
                <c:pt idx="2228">
                  <c:v>3.258E-3</c:v>
                </c:pt>
                <c:pt idx="2229">
                  <c:v>3.2780000000000001E-3</c:v>
                </c:pt>
                <c:pt idx="2230">
                  <c:v>3.3089999999999999E-3</c:v>
                </c:pt>
                <c:pt idx="2231">
                  <c:v>3.3010000000000001E-3</c:v>
                </c:pt>
                <c:pt idx="2232">
                  <c:v>3.3089999999999999E-3</c:v>
                </c:pt>
                <c:pt idx="2233">
                  <c:v>3.313E-3</c:v>
                </c:pt>
                <c:pt idx="2234">
                  <c:v>3.3089999999999999E-3</c:v>
                </c:pt>
                <c:pt idx="2235">
                  <c:v>3.3010000000000001E-3</c:v>
                </c:pt>
                <c:pt idx="2236">
                  <c:v>3.3089999999999999E-3</c:v>
                </c:pt>
                <c:pt idx="2237">
                  <c:v>3.3050000000000002E-3</c:v>
                </c:pt>
                <c:pt idx="2238">
                  <c:v>3.29E-3</c:v>
                </c:pt>
                <c:pt idx="2239">
                  <c:v>3.2820000000000002E-3</c:v>
                </c:pt>
                <c:pt idx="2240">
                  <c:v>3.3089999999999999E-3</c:v>
                </c:pt>
                <c:pt idx="2241">
                  <c:v>3.3089999999999999E-3</c:v>
                </c:pt>
                <c:pt idx="2242">
                  <c:v>3.3089999999999999E-3</c:v>
                </c:pt>
                <c:pt idx="2243">
                  <c:v>3.2859999999999999E-3</c:v>
                </c:pt>
                <c:pt idx="2244">
                  <c:v>3.3050000000000002E-3</c:v>
                </c:pt>
                <c:pt idx="2245">
                  <c:v>3.326E-3</c:v>
                </c:pt>
                <c:pt idx="2246">
                  <c:v>3.3089999999999999E-3</c:v>
                </c:pt>
                <c:pt idx="2247">
                  <c:v>3.3010000000000001E-3</c:v>
                </c:pt>
                <c:pt idx="2248">
                  <c:v>3.2780000000000001E-3</c:v>
                </c:pt>
                <c:pt idx="2249">
                  <c:v>3.297E-3</c:v>
                </c:pt>
                <c:pt idx="2250">
                  <c:v>3.3050000000000002E-3</c:v>
                </c:pt>
                <c:pt idx="2251">
                  <c:v>3.3010000000000001E-3</c:v>
                </c:pt>
                <c:pt idx="2252">
                  <c:v>3.3050000000000002E-3</c:v>
                </c:pt>
                <c:pt idx="2253">
                  <c:v>3.2940000000000001E-3</c:v>
                </c:pt>
                <c:pt idx="2254">
                  <c:v>3.3010000000000001E-3</c:v>
                </c:pt>
                <c:pt idx="2255">
                  <c:v>3.2820000000000002E-3</c:v>
                </c:pt>
                <c:pt idx="2256">
                  <c:v>3.29E-3</c:v>
                </c:pt>
                <c:pt idx="2257">
                  <c:v>3.2780000000000001E-3</c:v>
                </c:pt>
                <c:pt idx="2258">
                  <c:v>3.2780000000000001E-3</c:v>
                </c:pt>
                <c:pt idx="2259">
                  <c:v>3.2820000000000002E-3</c:v>
                </c:pt>
                <c:pt idx="2260">
                  <c:v>3.3050000000000002E-3</c:v>
                </c:pt>
                <c:pt idx="2261">
                  <c:v>3.3010000000000001E-3</c:v>
                </c:pt>
                <c:pt idx="2262">
                  <c:v>3.2940000000000001E-3</c:v>
                </c:pt>
                <c:pt idx="2263">
                  <c:v>3.3050000000000002E-3</c:v>
                </c:pt>
                <c:pt idx="2264">
                  <c:v>3.3010000000000001E-3</c:v>
                </c:pt>
                <c:pt idx="2265">
                  <c:v>3.297E-3</c:v>
                </c:pt>
                <c:pt idx="2266">
                  <c:v>3.3089999999999999E-3</c:v>
                </c:pt>
                <c:pt idx="2267">
                  <c:v>3.2820000000000002E-3</c:v>
                </c:pt>
                <c:pt idx="2268">
                  <c:v>3.3010000000000001E-3</c:v>
                </c:pt>
                <c:pt idx="2269">
                  <c:v>3.2859999999999999E-3</c:v>
                </c:pt>
                <c:pt idx="2270">
                  <c:v>3.2820000000000002E-3</c:v>
                </c:pt>
                <c:pt idx="2271">
                  <c:v>3.2820000000000002E-3</c:v>
                </c:pt>
                <c:pt idx="2272">
                  <c:v>3.2659999999999998E-3</c:v>
                </c:pt>
                <c:pt idx="2273">
                  <c:v>3.2659999999999998E-3</c:v>
                </c:pt>
                <c:pt idx="2274">
                  <c:v>3.274E-3</c:v>
                </c:pt>
                <c:pt idx="2275">
                  <c:v>3.2820000000000002E-3</c:v>
                </c:pt>
                <c:pt idx="2276">
                  <c:v>3.3050000000000002E-3</c:v>
                </c:pt>
                <c:pt idx="2277">
                  <c:v>3.297E-3</c:v>
                </c:pt>
                <c:pt idx="2278">
                  <c:v>3.346E-3</c:v>
                </c:pt>
                <c:pt idx="2279">
                  <c:v>3.3379999999999998E-3</c:v>
                </c:pt>
                <c:pt idx="2280">
                  <c:v>3.3340000000000002E-3</c:v>
                </c:pt>
                <c:pt idx="2281">
                  <c:v>3.3379999999999998E-3</c:v>
                </c:pt>
                <c:pt idx="2282">
                  <c:v>3.3300000000000001E-3</c:v>
                </c:pt>
                <c:pt idx="2283">
                  <c:v>3.346E-3</c:v>
                </c:pt>
                <c:pt idx="2284">
                  <c:v>3.326E-3</c:v>
                </c:pt>
                <c:pt idx="2285">
                  <c:v>3.346E-3</c:v>
                </c:pt>
                <c:pt idx="2286">
                  <c:v>3.3340000000000002E-3</c:v>
                </c:pt>
                <c:pt idx="2287">
                  <c:v>3.326E-3</c:v>
                </c:pt>
                <c:pt idx="2288">
                  <c:v>3.326E-3</c:v>
                </c:pt>
                <c:pt idx="2289">
                  <c:v>3.3500000000000001E-3</c:v>
                </c:pt>
                <c:pt idx="2290">
                  <c:v>3.346E-3</c:v>
                </c:pt>
                <c:pt idx="2291">
                  <c:v>3.326E-3</c:v>
                </c:pt>
                <c:pt idx="2292">
                  <c:v>3.3419999999999999E-3</c:v>
                </c:pt>
                <c:pt idx="2293">
                  <c:v>3.3379999999999998E-3</c:v>
                </c:pt>
                <c:pt idx="2294">
                  <c:v>3.3379999999999998E-3</c:v>
                </c:pt>
                <c:pt idx="2295">
                  <c:v>3.346E-3</c:v>
                </c:pt>
                <c:pt idx="2296">
                  <c:v>3.3089999999999999E-3</c:v>
                </c:pt>
                <c:pt idx="2297">
                  <c:v>3.3210000000000002E-3</c:v>
                </c:pt>
                <c:pt idx="2298">
                  <c:v>3.3419999999999999E-3</c:v>
                </c:pt>
                <c:pt idx="2299">
                  <c:v>3.326E-3</c:v>
                </c:pt>
                <c:pt idx="2300">
                  <c:v>3.3500000000000001E-3</c:v>
                </c:pt>
                <c:pt idx="2301">
                  <c:v>3.2390000000000001E-3</c:v>
                </c:pt>
                <c:pt idx="2302">
                  <c:v>3.2309999999999999E-3</c:v>
                </c:pt>
                <c:pt idx="2303">
                  <c:v>3.2200000000000002E-3</c:v>
                </c:pt>
                <c:pt idx="2304">
                  <c:v>3.2390000000000001E-3</c:v>
                </c:pt>
                <c:pt idx="2305">
                  <c:v>3.2309999999999999E-3</c:v>
                </c:pt>
                <c:pt idx="2306">
                  <c:v>3.235E-3</c:v>
                </c:pt>
                <c:pt idx="2307">
                  <c:v>3.2269999999999998E-3</c:v>
                </c:pt>
                <c:pt idx="2308">
                  <c:v>3.2230000000000002E-3</c:v>
                </c:pt>
                <c:pt idx="2309">
                  <c:v>3.2200000000000002E-3</c:v>
                </c:pt>
                <c:pt idx="2310">
                  <c:v>3.1849999999999999E-3</c:v>
                </c:pt>
                <c:pt idx="2311">
                  <c:v>3.1700000000000001E-3</c:v>
                </c:pt>
                <c:pt idx="2312">
                  <c:v>3.1740000000000002E-3</c:v>
                </c:pt>
                <c:pt idx="2313">
                  <c:v>3.1809999999999998E-3</c:v>
                </c:pt>
                <c:pt idx="2314">
                  <c:v>3.192E-3</c:v>
                </c:pt>
                <c:pt idx="2315">
                  <c:v>3.189E-3</c:v>
                </c:pt>
                <c:pt idx="2316">
                  <c:v>3.1849999999999999E-3</c:v>
                </c:pt>
                <c:pt idx="2317">
                  <c:v>3.0100000000000001E-3</c:v>
                </c:pt>
                <c:pt idx="2318">
                  <c:v>3.0279999999999999E-3</c:v>
                </c:pt>
                <c:pt idx="2319">
                  <c:v>3.006E-3</c:v>
                </c:pt>
                <c:pt idx="2320">
                  <c:v>3.0170000000000002E-3</c:v>
                </c:pt>
                <c:pt idx="2321">
                  <c:v>3.0140000000000002E-3</c:v>
                </c:pt>
                <c:pt idx="2322">
                  <c:v>3.0279999999999999E-3</c:v>
                </c:pt>
                <c:pt idx="2323">
                  <c:v>2.8999999999999998E-3</c:v>
                </c:pt>
                <c:pt idx="2324">
                  <c:v>2.9139999999999999E-3</c:v>
                </c:pt>
                <c:pt idx="2325">
                  <c:v>2.8860000000000001E-3</c:v>
                </c:pt>
                <c:pt idx="2326">
                  <c:v>2.8999999999999998E-3</c:v>
                </c:pt>
                <c:pt idx="2327">
                  <c:v>2.918E-3</c:v>
                </c:pt>
                <c:pt idx="2328">
                  <c:v>2.911E-3</c:v>
                </c:pt>
                <c:pt idx="2329">
                  <c:v>2.921E-3</c:v>
                </c:pt>
                <c:pt idx="2330">
                  <c:v>2.928E-3</c:v>
                </c:pt>
                <c:pt idx="2331">
                  <c:v>2.918E-3</c:v>
                </c:pt>
                <c:pt idx="2332">
                  <c:v>2.911E-3</c:v>
                </c:pt>
                <c:pt idx="2333">
                  <c:v>2.918E-3</c:v>
                </c:pt>
                <c:pt idx="2334">
                  <c:v>2.9390000000000002E-3</c:v>
                </c:pt>
                <c:pt idx="2335">
                  <c:v>2.9640000000000001E-3</c:v>
                </c:pt>
                <c:pt idx="2336">
                  <c:v>2.9420000000000002E-3</c:v>
                </c:pt>
                <c:pt idx="2337">
                  <c:v>2.9489999999999998E-3</c:v>
                </c:pt>
                <c:pt idx="2338">
                  <c:v>2.96E-3</c:v>
                </c:pt>
                <c:pt idx="2339">
                  <c:v>2.9780000000000002E-3</c:v>
                </c:pt>
                <c:pt idx="2340">
                  <c:v>2.9810000000000001E-3</c:v>
                </c:pt>
                <c:pt idx="2341">
                  <c:v>2.9640000000000001E-3</c:v>
                </c:pt>
                <c:pt idx="2342">
                  <c:v>2.9810000000000001E-3</c:v>
                </c:pt>
                <c:pt idx="2343">
                  <c:v>2.9780000000000002E-3</c:v>
                </c:pt>
                <c:pt idx="2344">
                  <c:v>3.006E-3</c:v>
                </c:pt>
                <c:pt idx="2345">
                  <c:v>3.058E-3</c:v>
                </c:pt>
                <c:pt idx="2346">
                  <c:v>3.0100000000000001E-3</c:v>
                </c:pt>
                <c:pt idx="2347">
                  <c:v>3.0140000000000002E-3</c:v>
                </c:pt>
                <c:pt idx="2348">
                  <c:v>3.0279999999999999E-3</c:v>
                </c:pt>
                <c:pt idx="2349">
                  <c:v>3.006E-3</c:v>
                </c:pt>
                <c:pt idx="2350">
                  <c:v>3.0360000000000001E-3</c:v>
                </c:pt>
                <c:pt idx="2351">
                  <c:v>3.0170000000000002E-3</c:v>
                </c:pt>
                <c:pt idx="2352">
                  <c:v>3.0249999999999999E-3</c:v>
                </c:pt>
                <c:pt idx="2353">
                  <c:v>3.0209999999999998E-3</c:v>
                </c:pt>
                <c:pt idx="2354">
                  <c:v>3.032E-3</c:v>
                </c:pt>
                <c:pt idx="2355">
                  <c:v>3.039E-3</c:v>
                </c:pt>
                <c:pt idx="2356">
                  <c:v>3.0469999999999998E-3</c:v>
                </c:pt>
                <c:pt idx="2357">
                  <c:v>3.0360000000000001E-3</c:v>
                </c:pt>
                <c:pt idx="2358">
                  <c:v>3.0360000000000001E-3</c:v>
                </c:pt>
                <c:pt idx="2359">
                  <c:v>3.039E-3</c:v>
                </c:pt>
                <c:pt idx="2360">
                  <c:v>3.0360000000000001E-3</c:v>
                </c:pt>
                <c:pt idx="2361">
                  <c:v>3.0360000000000001E-3</c:v>
                </c:pt>
                <c:pt idx="2362">
                  <c:v>3.039E-3</c:v>
                </c:pt>
                <c:pt idx="2363">
                  <c:v>3.0609999999999999E-3</c:v>
                </c:pt>
                <c:pt idx="2364">
                  <c:v>3.0609999999999999E-3</c:v>
                </c:pt>
                <c:pt idx="2365">
                  <c:v>3.0609999999999999E-3</c:v>
                </c:pt>
                <c:pt idx="2366">
                  <c:v>3.065E-3</c:v>
                </c:pt>
                <c:pt idx="2367">
                  <c:v>3.065E-3</c:v>
                </c:pt>
                <c:pt idx="2368">
                  <c:v>3.0609999999999999E-3</c:v>
                </c:pt>
                <c:pt idx="2369">
                  <c:v>3.0690000000000001E-3</c:v>
                </c:pt>
                <c:pt idx="2370">
                  <c:v>3.0609999999999999E-3</c:v>
                </c:pt>
                <c:pt idx="2371">
                  <c:v>3.065E-3</c:v>
                </c:pt>
                <c:pt idx="2372">
                  <c:v>3.0609999999999999E-3</c:v>
                </c:pt>
                <c:pt idx="2373">
                  <c:v>3.0760000000000002E-3</c:v>
                </c:pt>
                <c:pt idx="2374">
                  <c:v>3.0869999999999999E-3</c:v>
                </c:pt>
                <c:pt idx="2375">
                  <c:v>3.0609999999999999E-3</c:v>
                </c:pt>
                <c:pt idx="2376">
                  <c:v>3.0760000000000002E-3</c:v>
                </c:pt>
                <c:pt idx="2377">
                  <c:v>3.0720000000000001E-3</c:v>
                </c:pt>
                <c:pt idx="2378">
                  <c:v>3.0539999999999999E-3</c:v>
                </c:pt>
                <c:pt idx="2379">
                  <c:v>3.0899999999999999E-3</c:v>
                </c:pt>
                <c:pt idx="2380">
                  <c:v>3.0899999999999999E-3</c:v>
                </c:pt>
                <c:pt idx="2381">
                  <c:v>3.094E-3</c:v>
                </c:pt>
                <c:pt idx="2382">
                  <c:v>3.0469999999999998E-3</c:v>
                </c:pt>
                <c:pt idx="2383">
                  <c:v>3.0720000000000001E-3</c:v>
                </c:pt>
                <c:pt idx="2384">
                  <c:v>3.0829999999999998E-3</c:v>
                </c:pt>
                <c:pt idx="2385">
                  <c:v>3.0899999999999999E-3</c:v>
                </c:pt>
                <c:pt idx="2386">
                  <c:v>3.0760000000000002E-3</c:v>
                </c:pt>
                <c:pt idx="2387">
                  <c:v>3.094E-3</c:v>
                </c:pt>
                <c:pt idx="2388">
                  <c:v>3.0899999999999999E-3</c:v>
                </c:pt>
                <c:pt idx="2389">
                  <c:v>3.0899999999999999E-3</c:v>
                </c:pt>
                <c:pt idx="2390">
                  <c:v>3.094E-3</c:v>
                </c:pt>
                <c:pt idx="2391">
                  <c:v>3.0690000000000001E-3</c:v>
                </c:pt>
                <c:pt idx="2392">
                  <c:v>3.0720000000000001E-3</c:v>
                </c:pt>
                <c:pt idx="2393">
                  <c:v>3.0690000000000001E-3</c:v>
                </c:pt>
                <c:pt idx="2394">
                  <c:v>3.0690000000000001E-3</c:v>
                </c:pt>
                <c:pt idx="2395">
                  <c:v>3.0720000000000001E-3</c:v>
                </c:pt>
                <c:pt idx="2396">
                  <c:v>3.0899999999999999E-3</c:v>
                </c:pt>
                <c:pt idx="2397">
                  <c:v>3.258E-3</c:v>
                </c:pt>
                <c:pt idx="2398">
                  <c:v>3.2699999999999999E-3</c:v>
                </c:pt>
                <c:pt idx="2399">
                  <c:v>3.2659999999999998E-3</c:v>
                </c:pt>
                <c:pt idx="2400">
                  <c:v>3.2780000000000001E-3</c:v>
                </c:pt>
                <c:pt idx="2401">
                  <c:v>3.2859999999999999E-3</c:v>
                </c:pt>
                <c:pt idx="2402">
                  <c:v>3.2659999999999998E-3</c:v>
                </c:pt>
                <c:pt idx="2403">
                  <c:v>3.3010000000000001E-3</c:v>
                </c:pt>
                <c:pt idx="2404">
                  <c:v>3.2620000000000001E-3</c:v>
                </c:pt>
                <c:pt idx="2405">
                  <c:v>3.2940000000000001E-3</c:v>
                </c:pt>
                <c:pt idx="2406">
                  <c:v>3.2780000000000001E-3</c:v>
                </c:pt>
                <c:pt idx="2407">
                  <c:v>3.2699999999999999E-3</c:v>
                </c:pt>
                <c:pt idx="2408">
                  <c:v>3.2780000000000001E-3</c:v>
                </c:pt>
                <c:pt idx="2409">
                  <c:v>3.2780000000000001E-3</c:v>
                </c:pt>
                <c:pt idx="2410">
                  <c:v>3.2699999999999999E-3</c:v>
                </c:pt>
                <c:pt idx="2411">
                  <c:v>3.2620000000000001E-3</c:v>
                </c:pt>
                <c:pt idx="2412">
                  <c:v>3.2940000000000001E-3</c:v>
                </c:pt>
                <c:pt idx="2413">
                  <c:v>3.274E-3</c:v>
                </c:pt>
                <c:pt idx="2414">
                  <c:v>3.297E-3</c:v>
                </c:pt>
                <c:pt idx="2415">
                  <c:v>3.2859999999999999E-3</c:v>
                </c:pt>
                <c:pt idx="2416">
                  <c:v>3.29E-3</c:v>
                </c:pt>
                <c:pt idx="2417">
                  <c:v>3.2620000000000001E-3</c:v>
                </c:pt>
                <c:pt idx="2418">
                  <c:v>3.2659999999999998E-3</c:v>
                </c:pt>
                <c:pt idx="2419">
                  <c:v>3.2620000000000001E-3</c:v>
                </c:pt>
                <c:pt idx="2420">
                  <c:v>3.2940000000000001E-3</c:v>
                </c:pt>
                <c:pt idx="2421">
                  <c:v>3.2859999999999999E-3</c:v>
                </c:pt>
                <c:pt idx="2422">
                  <c:v>3.274E-3</c:v>
                </c:pt>
                <c:pt idx="2423">
                  <c:v>3.2859999999999999E-3</c:v>
                </c:pt>
                <c:pt idx="2424">
                  <c:v>3.2699999999999999E-3</c:v>
                </c:pt>
                <c:pt idx="2425">
                  <c:v>3.2780000000000001E-3</c:v>
                </c:pt>
                <c:pt idx="2426">
                  <c:v>3.274E-3</c:v>
                </c:pt>
                <c:pt idx="2427">
                  <c:v>3.258E-3</c:v>
                </c:pt>
                <c:pt idx="2428">
                  <c:v>3.274E-3</c:v>
                </c:pt>
                <c:pt idx="2429">
                  <c:v>3.2550000000000001E-3</c:v>
                </c:pt>
                <c:pt idx="2430">
                  <c:v>3.2469999999999999E-3</c:v>
                </c:pt>
                <c:pt idx="2431">
                  <c:v>3.2390000000000001E-3</c:v>
                </c:pt>
                <c:pt idx="2432">
                  <c:v>3.2390000000000001E-3</c:v>
                </c:pt>
                <c:pt idx="2433">
                  <c:v>3.2390000000000001E-3</c:v>
                </c:pt>
                <c:pt idx="2434">
                  <c:v>3.235E-3</c:v>
                </c:pt>
                <c:pt idx="2435">
                  <c:v>3.2550000000000001E-3</c:v>
                </c:pt>
                <c:pt idx="2436">
                  <c:v>3.274E-3</c:v>
                </c:pt>
                <c:pt idx="2437">
                  <c:v>3.258E-3</c:v>
                </c:pt>
                <c:pt idx="2438">
                  <c:v>3.2550000000000001E-3</c:v>
                </c:pt>
                <c:pt idx="2439">
                  <c:v>3.2659999999999998E-3</c:v>
                </c:pt>
                <c:pt idx="2440">
                  <c:v>3.2620000000000001E-3</c:v>
                </c:pt>
                <c:pt idx="2441">
                  <c:v>3.235E-3</c:v>
                </c:pt>
                <c:pt idx="2442">
                  <c:v>3.274E-3</c:v>
                </c:pt>
                <c:pt idx="2443">
                  <c:v>3.2820000000000002E-3</c:v>
                </c:pt>
                <c:pt idx="2444">
                  <c:v>3.2780000000000001E-3</c:v>
                </c:pt>
                <c:pt idx="2445">
                  <c:v>3.2699999999999999E-3</c:v>
                </c:pt>
                <c:pt idx="2446">
                  <c:v>3.2269999999999998E-3</c:v>
                </c:pt>
                <c:pt idx="2447">
                  <c:v>3.251E-3</c:v>
                </c:pt>
                <c:pt idx="2448">
                  <c:v>3.235E-3</c:v>
                </c:pt>
                <c:pt idx="2449">
                  <c:v>3.2469999999999999E-3</c:v>
                </c:pt>
                <c:pt idx="2450">
                  <c:v>3.258E-3</c:v>
                </c:pt>
                <c:pt idx="2451">
                  <c:v>3.2269999999999998E-3</c:v>
                </c:pt>
                <c:pt idx="2452">
                  <c:v>3.2390000000000001E-3</c:v>
                </c:pt>
                <c:pt idx="2453">
                  <c:v>3.2550000000000001E-3</c:v>
                </c:pt>
                <c:pt idx="2454">
                  <c:v>3.2309999999999999E-3</c:v>
                </c:pt>
                <c:pt idx="2455">
                  <c:v>3.251E-3</c:v>
                </c:pt>
                <c:pt idx="2456">
                  <c:v>3.2230000000000002E-3</c:v>
                </c:pt>
                <c:pt idx="2457">
                  <c:v>3.2309999999999999E-3</c:v>
                </c:pt>
                <c:pt idx="2458">
                  <c:v>3.2390000000000001E-3</c:v>
                </c:pt>
                <c:pt idx="2459">
                  <c:v>3.2309999999999999E-3</c:v>
                </c:pt>
                <c:pt idx="2460">
                  <c:v>3.251E-3</c:v>
                </c:pt>
                <c:pt idx="2461">
                  <c:v>3.2469999999999999E-3</c:v>
                </c:pt>
                <c:pt idx="2462">
                  <c:v>3.2269999999999998E-3</c:v>
                </c:pt>
                <c:pt idx="2463">
                  <c:v>3.251E-3</c:v>
                </c:pt>
                <c:pt idx="2464">
                  <c:v>3.2429999999999998E-3</c:v>
                </c:pt>
                <c:pt idx="2465">
                  <c:v>3.2269999999999998E-3</c:v>
                </c:pt>
                <c:pt idx="2466">
                  <c:v>3.2390000000000001E-3</c:v>
                </c:pt>
                <c:pt idx="2467">
                  <c:v>3.2469999999999999E-3</c:v>
                </c:pt>
                <c:pt idx="2468">
                  <c:v>3.2309999999999999E-3</c:v>
                </c:pt>
                <c:pt idx="2469">
                  <c:v>3.2309999999999999E-3</c:v>
                </c:pt>
                <c:pt idx="2470">
                  <c:v>3.2230000000000002E-3</c:v>
                </c:pt>
                <c:pt idx="2471">
                  <c:v>3.2230000000000002E-3</c:v>
                </c:pt>
                <c:pt idx="2472">
                  <c:v>3.2269999999999998E-3</c:v>
                </c:pt>
                <c:pt idx="2473">
                  <c:v>3.2230000000000002E-3</c:v>
                </c:pt>
                <c:pt idx="2474">
                  <c:v>3.2390000000000001E-3</c:v>
                </c:pt>
                <c:pt idx="2475">
                  <c:v>3.235E-3</c:v>
                </c:pt>
                <c:pt idx="2476">
                  <c:v>3.2620000000000001E-3</c:v>
                </c:pt>
                <c:pt idx="2477">
                  <c:v>3.235E-3</c:v>
                </c:pt>
                <c:pt idx="2478">
                  <c:v>3.2309999999999999E-3</c:v>
                </c:pt>
                <c:pt idx="2479">
                  <c:v>3.2309999999999999E-3</c:v>
                </c:pt>
                <c:pt idx="2480">
                  <c:v>3.251E-3</c:v>
                </c:pt>
                <c:pt idx="2481">
                  <c:v>3.235E-3</c:v>
                </c:pt>
                <c:pt idx="2482">
                  <c:v>3.251E-3</c:v>
                </c:pt>
                <c:pt idx="2483">
                  <c:v>3.2469999999999999E-3</c:v>
                </c:pt>
                <c:pt idx="2484">
                  <c:v>3.2699999999999999E-3</c:v>
                </c:pt>
                <c:pt idx="2485">
                  <c:v>3.274E-3</c:v>
                </c:pt>
                <c:pt idx="2486">
                  <c:v>3.2390000000000001E-3</c:v>
                </c:pt>
                <c:pt idx="2487">
                  <c:v>3.2230000000000002E-3</c:v>
                </c:pt>
                <c:pt idx="2488">
                  <c:v>3.258E-3</c:v>
                </c:pt>
                <c:pt idx="2489">
                  <c:v>3.258E-3</c:v>
                </c:pt>
                <c:pt idx="2490">
                  <c:v>3.251E-3</c:v>
                </c:pt>
                <c:pt idx="2491">
                  <c:v>3.2309999999999999E-3</c:v>
                </c:pt>
                <c:pt idx="2492">
                  <c:v>3.251E-3</c:v>
                </c:pt>
                <c:pt idx="2493">
                  <c:v>3.258E-3</c:v>
                </c:pt>
                <c:pt idx="2494">
                  <c:v>3.2390000000000001E-3</c:v>
                </c:pt>
                <c:pt idx="2495">
                  <c:v>3.2620000000000001E-3</c:v>
                </c:pt>
                <c:pt idx="2496">
                  <c:v>3.235E-3</c:v>
                </c:pt>
                <c:pt idx="2497">
                  <c:v>3.2429999999999998E-3</c:v>
                </c:pt>
                <c:pt idx="2498">
                  <c:v>3.2269999999999998E-3</c:v>
                </c:pt>
                <c:pt idx="2499">
                  <c:v>3.235E-3</c:v>
                </c:pt>
                <c:pt idx="2500">
                  <c:v>3.2269999999999998E-3</c:v>
                </c:pt>
                <c:pt idx="2501">
                  <c:v>3.258E-3</c:v>
                </c:pt>
                <c:pt idx="2502">
                  <c:v>3.2390000000000001E-3</c:v>
                </c:pt>
                <c:pt idx="2503">
                  <c:v>3.2309999999999999E-3</c:v>
                </c:pt>
                <c:pt idx="2504">
                  <c:v>3.2390000000000001E-3</c:v>
                </c:pt>
                <c:pt idx="2505">
                  <c:v>3.258E-3</c:v>
                </c:pt>
                <c:pt idx="2506">
                  <c:v>3.2230000000000002E-3</c:v>
                </c:pt>
                <c:pt idx="2507">
                  <c:v>3.2469999999999999E-3</c:v>
                </c:pt>
                <c:pt idx="2508">
                  <c:v>3.251E-3</c:v>
                </c:pt>
                <c:pt idx="2509">
                  <c:v>3.258E-3</c:v>
                </c:pt>
                <c:pt idx="2510">
                  <c:v>3.2550000000000001E-3</c:v>
                </c:pt>
                <c:pt idx="2511">
                  <c:v>3.2390000000000001E-3</c:v>
                </c:pt>
                <c:pt idx="2512">
                  <c:v>3.251E-3</c:v>
                </c:pt>
                <c:pt idx="2513">
                  <c:v>3.2309999999999999E-3</c:v>
                </c:pt>
                <c:pt idx="2514">
                  <c:v>3.2620000000000001E-3</c:v>
                </c:pt>
                <c:pt idx="2515">
                  <c:v>3.235E-3</c:v>
                </c:pt>
                <c:pt idx="2516">
                  <c:v>3.2309999999999999E-3</c:v>
                </c:pt>
                <c:pt idx="2517">
                  <c:v>3.2309999999999999E-3</c:v>
                </c:pt>
                <c:pt idx="2518">
                  <c:v>3.2429999999999998E-3</c:v>
                </c:pt>
                <c:pt idx="2519">
                  <c:v>3.2469999999999999E-3</c:v>
                </c:pt>
                <c:pt idx="2520">
                  <c:v>3.235E-3</c:v>
                </c:pt>
                <c:pt idx="2521">
                  <c:v>3.2160000000000001E-3</c:v>
                </c:pt>
                <c:pt idx="2522">
                  <c:v>3.2200000000000002E-3</c:v>
                </c:pt>
                <c:pt idx="2523">
                  <c:v>3.2230000000000002E-3</c:v>
                </c:pt>
                <c:pt idx="2524">
                  <c:v>3.2469999999999999E-3</c:v>
                </c:pt>
                <c:pt idx="2525">
                  <c:v>3.2469999999999999E-3</c:v>
                </c:pt>
                <c:pt idx="2526">
                  <c:v>3.235E-3</c:v>
                </c:pt>
                <c:pt idx="2527">
                  <c:v>3.2429999999999998E-3</c:v>
                </c:pt>
                <c:pt idx="2528">
                  <c:v>3.2230000000000002E-3</c:v>
                </c:pt>
                <c:pt idx="2529">
                  <c:v>3.2309999999999999E-3</c:v>
                </c:pt>
                <c:pt idx="2530">
                  <c:v>3.235E-3</c:v>
                </c:pt>
                <c:pt idx="2531">
                  <c:v>3.2390000000000001E-3</c:v>
                </c:pt>
                <c:pt idx="2532">
                  <c:v>3.2269999999999998E-3</c:v>
                </c:pt>
                <c:pt idx="2533">
                  <c:v>3.2269999999999998E-3</c:v>
                </c:pt>
                <c:pt idx="2534">
                  <c:v>3.2230000000000002E-3</c:v>
                </c:pt>
                <c:pt idx="2535">
                  <c:v>3.2160000000000001E-3</c:v>
                </c:pt>
                <c:pt idx="2536">
                  <c:v>3.2429999999999998E-3</c:v>
                </c:pt>
                <c:pt idx="2537">
                  <c:v>3.2429999999999998E-3</c:v>
                </c:pt>
                <c:pt idx="2538">
                  <c:v>3.2309999999999999E-3</c:v>
                </c:pt>
                <c:pt idx="2539">
                  <c:v>3.2160000000000001E-3</c:v>
                </c:pt>
                <c:pt idx="2540">
                  <c:v>3.2429999999999998E-3</c:v>
                </c:pt>
                <c:pt idx="2541">
                  <c:v>3.2269999999999998E-3</c:v>
                </c:pt>
                <c:pt idx="2542">
                  <c:v>3.2160000000000001E-3</c:v>
                </c:pt>
                <c:pt idx="2543">
                  <c:v>3.2230000000000002E-3</c:v>
                </c:pt>
                <c:pt idx="2544">
                  <c:v>3.2230000000000002E-3</c:v>
                </c:pt>
                <c:pt idx="2545">
                  <c:v>3.2200000000000002E-3</c:v>
                </c:pt>
                <c:pt idx="2546">
                  <c:v>3.2390000000000001E-3</c:v>
                </c:pt>
                <c:pt idx="2547">
                  <c:v>3.2269999999999998E-3</c:v>
                </c:pt>
                <c:pt idx="2548">
                  <c:v>3.2230000000000002E-3</c:v>
                </c:pt>
                <c:pt idx="2549">
                  <c:v>3.2269999999999998E-3</c:v>
                </c:pt>
                <c:pt idx="2550">
                  <c:v>3.2269999999999998E-3</c:v>
                </c:pt>
                <c:pt idx="2551">
                  <c:v>3.2269999999999998E-3</c:v>
                </c:pt>
                <c:pt idx="2552">
                  <c:v>3.2429999999999998E-3</c:v>
                </c:pt>
                <c:pt idx="2553">
                  <c:v>3.235E-3</c:v>
                </c:pt>
                <c:pt idx="2554">
                  <c:v>3.2390000000000001E-3</c:v>
                </c:pt>
                <c:pt idx="2555">
                  <c:v>3.2230000000000002E-3</c:v>
                </c:pt>
                <c:pt idx="2556">
                  <c:v>3.2309999999999999E-3</c:v>
                </c:pt>
                <c:pt idx="2557">
                  <c:v>3.2230000000000002E-3</c:v>
                </c:pt>
                <c:pt idx="2558">
                  <c:v>3.2200000000000002E-3</c:v>
                </c:pt>
                <c:pt idx="2559">
                  <c:v>3.2200000000000002E-3</c:v>
                </c:pt>
                <c:pt idx="2560">
                  <c:v>3.251E-3</c:v>
                </c:pt>
                <c:pt idx="2561">
                  <c:v>3.2309999999999999E-3</c:v>
                </c:pt>
                <c:pt idx="2562">
                  <c:v>3.2469999999999999E-3</c:v>
                </c:pt>
                <c:pt idx="2563">
                  <c:v>3.212E-3</c:v>
                </c:pt>
                <c:pt idx="2564">
                  <c:v>3.2269999999999998E-3</c:v>
                </c:pt>
                <c:pt idx="2565">
                  <c:v>3.2269999999999998E-3</c:v>
                </c:pt>
                <c:pt idx="2566">
                  <c:v>3.2269999999999998E-3</c:v>
                </c:pt>
                <c:pt idx="2567">
                  <c:v>3.2390000000000001E-3</c:v>
                </c:pt>
                <c:pt idx="2568">
                  <c:v>3.2230000000000002E-3</c:v>
                </c:pt>
                <c:pt idx="2569">
                  <c:v>3.2200000000000002E-3</c:v>
                </c:pt>
                <c:pt idx="2570">
                  <c:v>3.2269999999999998E-3</c:v>
                </c:pt>
                <c:pt idx="2571">
                  <c:v>3.2200000000000002E-3</c:v>
                </c:pt>
                <c:pt idx="2572">
                  <c:v>3.2200000000000002E-3</c:v>
                </c:pt>
                <c:pt idx="2573">
                  <c:v>3.2230000000000002E-3</c:v>
                </c:pt>
                <c:pt idx="2574">
                  <c:v>3.2309999999999999E-3</c:v>
                </c:pt>
                <c:pt idx="2575">
                  <c:v>3.2429999999999998E-3</c:v>
                </c:pt>
                <c:pt idx="2576">
                  <c:v>3.2200000000000002E-3</c:v>
                </c:pt>
                <c:pt idx="2577">
                  <c:v>3.2200000000000002E-3</c:v>
                </c:pt>
                <c:pt idx="2578">
                  <c:v>3.2160000000000001E-3</c:v>
                </c:pt>
                <c:pt idx="2579">
                  <c:v>3.2230000000000002E-3</c:v>
                </c:pt>
                <c:pt idx="2580">
                  <c:v>3.235E-3</c:v>
                </c:pt>
                <c:pt idx="2581">
                  <c:v>3.2200000000000002E-3</c:v>
                </c:pt>
                <c:pt idx="2582">
                  <c:v>3.2309999999999999E-3</c:v>
                </c:pt>
                <c:pt idx="2583">
                  <c:v>3.2200000000000002E-3</c:v>
                </c:pt>
                <c:pt idx="2584">
                  <c:v>3.2200000000000002E-3</c:v>
                </c:pt>
                <c:pt idx="2585">
                  <c:v>3.2160000000000001E-3</c:v>
                </c:pt>
                <c:pt idx="2586">
                  <c:v>3.2160000000000001E-3</c:v>
                </c:pt>
                <c:pt idx="2587">
                  <c:v>3.212E-3</c:v>
                </c:pt>
                <c:pt idx="2588">
                  <c:v>3.2200000000000002E-3</c:v>
                </c:pt>
                <c:pt idx="2589">
                  <c:v>3.2200000000000002E-3</c:v>
                </c:pt>
                <c:pt idx="2590">
                  <c:v>3.2160000000000001E-3</c:v>
                </c:pt>
                <c:pt idx="2591">
                  <c:v>3.212E-3</c:v>
                </c:pt>
                <c:pt idx="2592">
                  <c:v>3.2200000000000002E-3</c:v>
                </c:pt>
                <c:pt idx="2593">
                  <c:v>3.2160000000000001E-3</c:v>
                </c:pt>
                <c:pt idx="2594">
                  <c:v>3.2269999999999998E-3</c:v>
                </c:pt>
                <c:pt idx="2595">
                  <c:v>3.2390000000000001E-3</c:v>
                </c:pt>
                <c:pt idx="2596">
                  <c:v>3.2230000000000002E-3</c:v>
                </c:pt>
                <c:pt idx="2597">
                  <c:v>3.2230000000000002E-3</c:v>
                </c:pt>
                <c:pt idx="2598">
                  <c:v>3.2309999999999999E-3</c:v>
                </c:pt>
                <c:pt idx="2599">
                  <c:v>3.2429999999999998E-3</c:v>
                </c:pt>
                <c:pt idx="2600">
                  <c:v>3.212E-3</c:v>
                </c:pt>
                <c:pt idx="2601">
                  <c:v>3.212E-3</c:v>
                </c:pt>
                <c:pt idx="2602">
                  <c:v>3.2269999999999998E-3</c:v>
                </c:pt>
                <c:pt idx="2603">
                  <c:v>3.212E-3</c:v>
                </c:pt>
                <c:pt idx="2604">
                  <c:v>3.212E-3</c:v>
                </c:pt>
                <c:pt idx="2605">
                  <c:v>3.2200000000000002E-3</c:v>
                </c:pt>
                <c:pt idx="2606">
                  <c:v>3.2160000000000001E-3</c:v>
                </c:pt>
                <c:pt idx="2607">
                  <c:v>3.2000000000000002E-3</c:v>
                </c:pt>
                <c:pt idx="2608">
                  <c:v>3.2269999999999998E-3</c:v>
                </c:pt>
                <c:pt idx="2609">
                  <c:v>3.235E-3</c:v>
                </c:pt>
                <c:pt idx="2610">
                  <c:v>3.2269999999999998E-3</c:v>
                </c:pt>
                <c:pt idx="2611">
                  <c:v>3.2200000000000002E-3</c:v>
                </c:pt>
                <c:pt idx="2612">
                  <c:v>3.2160000000000001E-3</c:v>
                </c:pt>
                <c:pt idx="2613">
                  <c:v>3.2269999999999998E-3</c:v>
                </c:pt>
                <c:pt idx="2614">
                  <c:v>3.235E-3</c:v>
                </c:pt>
                <c:pt idx="2615">
                  <c:v>3.212E-3</c:v>
                </c:pt>
                <c:pt idx="2616">
                  <c:v>3.2200000000000002E-3</c:v>
                </c:pt>
                <c:pt idx="2617">
                  <c:v>3.2160000000000001E-3</c:v>
                </c:pt>
                <c:pt idx="2618">
                  <c:v>3.2390000000000001E-3</c:v>
                </c:pt>
                <c:pt idx="2619">
                  <c:v>3.2390000000000001E-3</c:v>
                </c:pt>
                <c:pt idx="2620">
                  <c:v>3.2039999999999998E-3</c:v>
                </c:pt>
                <c:pt idx="2621">
                  <c:v>3.2200000000000002E-3</c:v>
                </c:pt>
                <c:pt idx="2622">
                  <c:v>3.2160000000000001E-3</c:v>
                </c:pt>
                <c:pt idx="2623">
                  <c:v>3.2269999999999998E-3</c:v>
                </c:pt>
                <c:pt idx="2624">
                  <c:v>3.212E-3</c:v>
                </c:pt>
                <c:pt idx="2625">
                  <c:v>3.2160000000000001E-3</c:v>
                </c:pt>
                <c:pt idx="2626">
                  <c:v>3.2200000000000002E-3</c:v>
                </c:pt>
                <c:pt idx="2627">
                  <c:v>3.2230000000000002E-3</c:v>
                </c:pt>
                <c:pt idx="2628">
                  <c:v>3.2390000000000001E-3</c:v>
                </c:pt>
                <c:pt idx="2629">
                  <c:v>3.2269999999999998E-3</c:v>
                </c:pt>
                <c:pt idx="2630">
                  <c:v>3.2390000000000001E-3</c:v>
                </c:pt>
                <c:pt idx="2631">
                  <c:v>3.2160000000000001E-3</c:v>
                </c:pt>
                <c:pt idx="2632">
                  <c:v>3.2160000000000001E-3</c:v>
                </c:pt>
                <c:pt idx="2633">
                  <c:v>3.212E-3</c:v>
                </c:pt>
                <c:pt idx="2634">
                  <c:v>3.2160000000000001E-3</c:v>
                </c:pt>
                <c:pt idx="2635">
                  <c:v>3.2230000000000002E-3</c:v>
                </c:pt>
                <c:pt idx="2636">
                  <c:v>3.2000000000000002E-3</c:v>
                </c:pt>
                <c:pt idx="2637">
                  <c:v>3.2200000000000002E-3</c:v>
                </c:pt>
                <c:pt idx="2638">
                  <c:v>3.2200000000000002E-3</c:v>
                </c:pt>
                <c:pt idx="2639">
                  <c:v>3.094E-3</c:v>
                </c:pt>
                <c:pt idx="2640">
                  <c:v>3.065E-3</c:v>
                </c:pt>
                <c:pt idx="2641">
                  <c:v>3.0609999999999999E-3</c:v>
                </c:pt>
                <c:pt idx="2642">
                  <c:v>3.0720000000000001E-3</c:v>
                </c:pt>
                <c:pt idx="2643">
                  <c:v>3.0690000000000001E-3</c:v>
                </c:pt>
                <c:pt idx="2644">
                  <c:v>3.0690000000000001E-3</c:v>
                </c:pt>
                <c:pt idx="2645">
                  <c:v>3.065E-3</c:v>
                </c:pt>
                <c:pt idx="2646">
                  <c:v>3.065E-3</c:v>
                </c:pt>
                <c:pt idx="2647">
                  <c:v>3.0720000000000001E-3</c:v>
                </c:pt>
                <c:pt idx="2648">
                  <c:v>3.0609999999999999E-3</c:v>
                </c:pt>
                <c:pt idx="2649">
                  <c:v>3.065E-3</c:v>
                </c:pt>
                <c:pt idx="2650">
                  <c:v>3.058E-3</c:v>
                </c:pt>
                <c:pt idx="2651">
                  <c:v>3.0690000000000001E-3</c:v>
                </c:pt>
                <c:pt idx="2652">
                  <c:v>3.0609999999999999E-3</c:v>
                </c:pt>
                <c:pt idx="2653">
                  <c:v>3.058E-3</c:v>
                </c:pt>
                <c:pt idx="2654">
                  <c:v>3.058E-3</c:v>
                </c:pt>
                <c:pt idx="2655">
                  <c:v>3.0609999999999999E-3</c:v>
                </c:pt>
                <c:pt idx="2656">
                  <c:v>3.0609999999999999E-3</c:v>
                </c:pt>
                <c:pt idx="2657">
                  <c:v>3.0609999999999999E-3</c:v>
                </c:pt>
                <c:pt idx="2658">
                  <c:v>3.0609999999999999E-3</c:v>
                </c:pt>
                <c:pt idx="2659">
                  <c:v>3.0609999999999999E-3</c:v>
                </c:pt>
                <c:pt idx="2660">
                  <c:v>3.0690000000000001E-3</c:v>
                </c:pt>
                <c:pt idx="2661">
                  <c:v>3.065E-3</c:v>
                </c:pt>
                <c:pt idx="2662">
                  <c:v>3.0720000000000001E-3</c:v>
                </c:pt>
                <c:pt idx="2663">
                  <c:v>3.065E-3</c:v>
                </c:pt>
                <c:pt idx="2664">
                  <c:v>3.065E-3</c:v>
                </c:pt>
                <c:pt idx="2665">
                  <c:v>3.0720000000000001E-3</c:v>
                </c:pt>
                <c:pt idx="2666">
                  <c:v>3.0829999999999998E-3</c:v>
                </c:pt>
                <c:pt idx="2667">
                  <c:v>3.065E-3</c:v>
                </c:pt>
                <c:pt idx="2668">
                  <c:v>3.0760000000000002E-3</c:v>
                </c:pt>
                <c:pt idx="2669">
                  <c:v>3.0609999999999999E-3</c:v>
                </c:pt>
                <c:pt idx="2670">
                  <c:v>3.0720000000000001E-3</c:v>
                </c:pt>
                <c:pt idx="2671">
                  <c:v>3.0799999999999998E-3</c:v>
                </c:pt>
                <c:pt idx="2672">
                  <c:v>3.0760000000000002E-3</c:v>
                </c:pt>
                <c:pt idx="2673">
                  <c:v>3.0720000000000001E-3</c:v>
                </c:pt>
                <c:pt idx="2674">
                  <c:v>3.0799999999999998E-3</c:v>
                </c:pt>
                <c:pt idx="2675">
                  <c:v>3.0720000000000001E-3</c:v>
                </c:pt>
                <c:pt idx="2676">
                  <c:v>3.0760000000000002E-3</c:v>
                </c:pt>
                <c:pt idx="2677">
                  <c:v>3.0720000000000001E-3</c:v>
                </c:pt>
                <c:pt idx="2678">
                  <c:v>3.0690000000000001E-3</c:v>
                </c:pt>
                <c:pt idx="2679">
                  <c:v>3.0799999999999998E-3</c:v>
                </c:pt>
                <c:pt idx="2680">
                  <c:v>3.0720000000000001E-3</c:v>
                </c:pt>
                <c:pt idx="2681">
                  <c:v>3.0869999999999999E-3</c:v>
                </c:pt>
                <c:pt idx="2682">
                  <c:v>3.0899999999999999E-3</c:v>
                </c:pt>
                <c:pt idx="2683">
                  <c:v>3.0869999999999999E-3</c:v>
                </c:pt>
                <c:pt idx="2684">
                  <c:v>3.0690000000000001E-3</c:v>
                </c:pt>
                <c:pt idx="2685">
                  <c:v>3.0720000000000001E-3</c:v>
                </c:pt>
                <c:pt idx="2686">
                  <c:v>3.0869999999999999E-3</c:v>
                </c:pt>
                <c:pt idx="2687">
                  <c:v>3.0899999999999999E-3</c:v>
                </c:pt>
                <c:pt idx="2688">
                  <c:v>3.0799999999999998E-3</c:v>
                </c:pt>
                <c:pt idx="2689">
                  <c:v>3.0899999999999999E-3</c:v>
                </c:pt>
                <c:pt idx="2690">
                  <c:v>3.0799999999999998E-3</c:v>
                </c:pt>
                <c:pt idx="2691">
                  <c:v>3.0869999999999999E-3</c:v>
                </c:pt>
                <c:pt idx="2692">
                  <c:v>3.0720000000000001E-3</c:v>
                </c:pt>
                <c:pt idx="2693">
                  <c:v>3.0869999999999999E-3</c:v>
                </c:pt>
                <c:pt idx="2694">
                  <c:v>3.0829999999999998E-3</c:v>
                </c:pt>
                <c:pt idx="2695">
                  <c:v>3.0690000000000001E-3</c:v>
                </c:pt>
                <c:pt idx="2696">
                  <c:v>3.0799999999999998E-3</c:v>
                </c:pt>
                <c:pt idx="2697">
                  <c:v>3.094E-3</c:v>
                </c:pt>
                <c:pt idx="2698">
                  <c:v>3.0869999999999999E-3</c:v>
                </c:pt>
                <c:pt idx="2699">
                  <c:v>3.0869999999999999E-3</c:v>
                </c:pt>
                <c:pt idx="2700">
                  <c:v>3.0899999999999999E-3</c:v>
                </c:pt>
                <c:pt idx="2701">
                  <c:v>3.0829999999999998E-3</c:v>
                </c:pt>
                <c:pt idx="2702">
                  <c:v>3.094E-3</c:v>
                </c:pt>
                <c:pt idx="2703">
                  <c:v>3.094E-3</c:v>
                </c:pt>
                <c:pt idx="2704">
                  <c:v>3.094E-3</c:v>
                </c:pt>
                <c:pt idx="2705">
                  <c:v>3.0869999999999999E-3</c:v>
                </c:pt>
                <c:pt idx="2706">
                  <c:v>3.1020000000000002E-3</c:v>
                </c:pt>
                <c:pt idx="2707">
                  <c:v>3.0869999999999999E-3</c:v>
                </c:pt>
                <c:pt idx="2708">
                  <c:v>3.0899999999999999E-3</c:v>
                </c:pt>
                <c:pt idx="2709">
                  <c:v>3.0899999999999999E-3</c:v>
                </c:pt>
                <c:pt idx="2710">
                  <c:v>3.0980000000000001E-3</c:v>
                </c:pt>
                <c:pt idx="2711">
                  <c:v>3.094E-3</c:v>
                </c:pt>
                <c:pt idx="2712">
                  <c:v>3.0980000000000001E-3</c:v>
                </c:pt>
                <c:pt idx="2713">
                  <c:v>3.0869999999999999E-3</c:v>
                </c:pt>
                <c:pt idx="2714">
                  <c:v>3.0720000000000001E-3</c:v>
                </c:pt>
                <c:pt idx="2715">
                  <c:v>3.0829999999999998E-3</c:v>
                </c:pt>
                <c:pt idx="2716">
                  <c:v>3.1020000000000002E-3</c:v>
                </c:pt>
                <c:pt idx="2717">
                  <c:v>3.0829999999999998E-3</c:v>
                </c:pt>
                <c:pt idx="2718">
                  <c:v>3.1050000000000001E-3</c:v>
                </c:pt>
                <c:pt idx="2719">
                  <c:v>3.0899999999999999E-3</c:v>
                </c:pt>
                <c:pt idx="2720">
                  <c:v>3.1050000000000001E-3</c:v>
                </c:pt>
                <c:pt idx="2721">
                  <c:v>3.0980000000000001E-3</c:v>
                </c:pt>
                <c:pt idx="2722">
                  <c:v>3.0980000000000001E-3</c:v>
                </c:pt>
                <c:pt idx="2723">
                  <c:v>3.0899999999999999E-3</c:v>
                </c:pt>
                <c:pt idx="2724">
                  <c:v>3.1020000000000002E-3</c:v>
                </c:pt>
                <c:pt idx="2725">
                  <c:v>3.1050000000000001E-3</c:v>
                </c:pt>
                <c:pt idx="2726">
                  <c:v>3.0799999999999998E-3</c:v>
                </c:pt>
                <c:pt idx="2727">
                  <c:v>3.0760000000000002E-3</c:v>
                </c:pt>
                <c:pt idx="2728">
                  <c:v>3.0720000000000001E-3</c:v>
                </c:pt>
                <c:pt idx="2729">
                  <c:v>3.1129999999999999E-3</c:v>
                </c:pt>
                <c:pt idx="2730">
                  <c:v>3.094E-3</c:v>
                </c:pt>
                <c:pt idx="2731">
                  <c:v>3.0980000000000001E-3</c:v>
                </c:pt>
                <c:pt idx="2732">
                  <c:v>3.094E-3</c:v>
                </c:pt>
                <c:pt idx="2733">
                  <c:v>3.0760000000000002E-3</c:v>
                </c:pt>
                <c:pt idx="2734">
                  <c:v>3.0980000000000001E-3</c:v>
                </c:pt>
                <c:pt idx="2735">
                  <c:v>3.0799999999999998E-3</c:v>
                </c:pt>
                <c:pt idx="2736">
                  <c:v>3.0720000000000001E-3</c:v>
                </c:pt>
                <c:pt idx="2737">
                  <c:v>3.0760000000000002E-3</c:v>
                </c:pt>
                <c:pt idx="2738">
                  <c:v>3.0829999999999998E-3</c:v>
                </c:pt>
                <c:pt idx="2739">
                  <c:v>3.1050000000000001E-3</c:v>
                </c:pt>
                <c:pt idx="2740">
                  <c:v>3.0980000000000001E-3</c:v>
                </c:pt>
                <c:pt idx="2741">
                  <c:v>3.0799999999999998E-3</c:v>
                </c:pt>
                <c:pt idx="2742">
                  <c:v>3.094E-3</c:v>
                </c:pt>
                <c:pt idx="2743">
                  <c:v>3.0869999999999999E-3</c:v>
                </c:pt>
                <c:pt idx="2744">
                  <c:v>3.094E-3</c:v>
                </c:pt>
                <c:pt idx="2745">
                  <c:v>3.0100000000000001E-3</c:v>
                </c:pt>
                <c:pt idx="2746">
                  <c:v>3.0170000000000002E-3</c:v>
                </c:pt>
                <c:pt idx="2747">
                  <c:v>3.0209999999999998E-3</c:v>
                </c:pt>
                <c:pt idx="2748">
                  <c:v>3.006E-3</c:v>
                </c:pt>
                <c:pt idx="2749">
                  <c:v>3.0170000000000002E-3</c:v>
                </c:pt>
                <c:pt idx="2750">
                  <c:v>3.003E-3</c:v>
                </c:pt>
                <c:pt idx="2751">
                  <c:v>3.039E-3</c:v>
                </c:pt>
                <c:pt idx="2752">
                  <c:v>2.996E-3</c:v>
                </c:pt>
                <c:pt idx="2753">
                  <c:v>3.0249999999999999E-3</c:v>
                </c:pt>
                <c:pt idx="2754">
                  <c:v>3.0140000000000002E-3</c:v>
                </c:pt>
                <c:pt idx="2755">
                  <c:v>3.0140000000000002E-3</c:v>
                </c:pt>
                <c:pt idx="2756">
                  <c:v>3.003E-3</c:v>
                </c:pt>
                <c:pt idx="2757">
                  <c:v>3.003E-3</c:v>
                </c:pt>
                <c:pt idx="2758">
                  <c:v>3.003E-3</c:v>
                </c:pt>
                <c:pt idx="2759">
                  <c:v>3.0100000000000001E-3</c:v>
                </c:pt>
                <c:pt idx="2760">
                  <c:v>3.0100000000000001E-3</c:v>
                </c:pt>
                <c:pt idx="2761">
                  <c:v>3.006E-3</c:v>
                </c:pt>
                <c:pt idx="2762">
                  <c:v>3.006E-3</c:v>
                </c:pt>
                <c:pt idx="2763">
                  <c:v>3.0170000000000002E-3</c:v>
                </c:pt>
                <c:pt idx="2764">
                  <c:v>3.0140000000000002E-3</c:v>
                </c:pt>
                <c:pt idx="2765">
                  <c:v>3.0100000000000001E-3</c:v>
                </c:pt>
                <c:pt idx="2766">
                  <c:v>3.003E-3</c:v>
                </c:pt>
                <c:pt idx="2767">
                  <c:v>2.9989999999999999E-3</c:v>
                </c:pt>
                <c:pt idx="2768">
                  <c:v>3.003E-3</c:v>
                </c:pt>
                <c:pt idx="2769">
                  <c:v>3.003E-3</c:v>
                </c:pt>
                <c:pt idx="2770">
                  <c:v>3.0140000000000002E-3</c:v>
                </c:pt>
                <c:pt idx="2771">
                  <c:v>3.006E-3</c:v>
                </c:pt>
                <c:pt idx="2772">
                  <c:v>3.003E-3</c:v>
                </c:pt>
                <c:pt idx="2773">
                  <c:v>3.003E-3</c:v>
                </c:pt>
                <c:pt idx="2774">
                  <c:v>2.9919999999999999E-3</c:v>
                </c:pt>
                <c:pt idx="2775">
                  <c:v>2.9989999999999999E-3</c:v>
                </c:pt>
                <c:pt idx="2776">
                  <c:v>3.006E-3</c:v>
                </c:pt>
                <c:pt idx="2777">
                  <c:v>3.006E-3</c:v>
                </c:pt>
                <c:pt idx="2778">
                  <c:v>3.0140000000000002E-3</c:v>
                </c:pt>
                <c:pt idx="2779">
                  <c:v>3.006E-3</c:v>
                </c:pt>
                <c:pt idx="2780">
                  <c:v>3.003E-3</c:v>
                </c:pt>
                <c:pt idx="2781">
                  <c:v>3.0100000000000001E-3</c:v>
                </c:pt>
                <c:pt idx="2782">
                  <c:v>3.0249999999999999E-3</c:v>
                </c:pt>
                <c:pt idx="2783">
                  <c:v>3.006E-3</c:v>
                </c:pt>
                <c:pt idx="2784">
                  <c:v>3.006E-3</c:v>
                </c:pt>
                <c:pt idx="2785">
                  <c:v>3.006E-3</c:v>
                </c:pt>
                <c:pt idx="2786">
                  <c:v>3.006E-3</c:v>
                </c:pt>
                <c:pt idx="2787">
                  <c:v>3.0170000000000002E-3</c:v>
                </c:pt>
                <c:pt idx="2788">
                  <c:v>3.006E-3</c:v>
                </c:pt>
                <c:pt idx="2789">
                  <c:v>3.006E-3</c:v>
                </c:pt>
                <c:pt idx="2790">
                  <c:v>3.003E-3</c:v>
                </c:pt>
                <c:pt idx="2791">
                  <c:v>2.9989999999999999E-3</c:v>
                </c:pt>
                <c:pt idx="2792">
                  <c:v>3.006E-3</c:v>
                </c:pt>
                <c:pt idx="2793">
                  <c:v>2.9919999999999999E-3</c:v>
                </c:pt>
                <c:pt idx="2794">
                  <c:v>2.996E-3</c:v>
                </c:pt>
                <c:pt idx="2795">
                  <c:v>2.996E-3</c:v>
                </c:pt>
                <c:pt idx="2796">
                  <c:v>3.0100000000000001E-3</c:v>
                </c:pt>
                <c:pt idx="2797">
                  <c:v>3.003E-3</c:v>
                </c:pt>
                <c:pt idx="2798">
                  <c:v>3.003E-3</c:v>
                </c:pt>
                <c:pt idx="2799">
                  <c:v>2.996E-3</c:v>
                </c:pt>
                <c:pt idx="2800">
                  <c:v>3.006E-3</c:v>
                </c:pt>
                <c:pt idx="2801">
                  <c:v>3.006E-3</c:v>
                </c:pt>
                <c:pt idx="2802">
                  <c:v>2.9989999999999999E-3</c:v>
                </c:pt>
                <c:pt idx="2803">
                  <c:v>3.003E-3</c:v>
                </c:pt>
                <c:pt idx="2804">
                  <c:v>3.0140000000000002E-3</c:v>
                </c:pt>
                <c:pt idx="2805">
                  <c:v>3.006E-3</c:v>
                </c:pt>
                <c:pt idx="2806">
                  <c:v>3.0170000000000002E-3</c:v>
                </c:pt>
                <c:pt idx="2807">
                  <c:v>3.006E-3</c:v>
                </c:pt>
                <c:pt idx="2808">
                  <c:v>2.9989999999999999E-3</c:v>
                </c:pt>
                <c:pt idx="2809">
                  <c:v>3.003E-3</c:v>
                </c:pt>
                <c:pt idx="2810">
                  <c:v>3.003E-3</c:v>
                </c:pt>
                <c:pt idx="2811">
                  <c:v>3.003E-3</c:v>
                </c:pt>
                <c:pt idx="2812">
                  <c:v>3.006E-3</c:v>
                </c:pt>
                <c:pt idx="2813">
                  <c:v>2.9989999999999999E-3</c:v>
                </c:pt>
                <c:pt idx="2814">
                  <c:v>3.0100000000000001E-3</c:v>
                </c:pt>
                <c:pt idx="2815">
                  <c:v>3.006E-3</c:v>
                </c:pt>
                <c:pt idx="2816">
                  <c:v>3.006E-3</c:v>
                </c:pt>
                <c:pt idx="2817">
                  <c:v>3.003E-3</c:v>
                </c:pt>
                <c:pt idx="2818">
                  <c:v>3.006E-3</c:v>
                </c:pt>
                <c:pt idx="2819">
                  <c:v>3.003E-3</c:v>
                </c:pt>
                <c:pt idx="2820">
                  <c:v>3.0170000000000002E-3</c:v>
                </c:pt>
                <c:pt idx="2821">
                  <c:v>3.003E-3</c:v>
                </c:pt>
                <c:pt idx="2822">
                  <c:v>3.032E-3</c:v>
                </c:pt>
                <c:pt idx="2823">
                  <c:v>3.0209999999999998E-3</c:v>
                </c:pt>
                <c:pt idx="2824">
                  <c:v>3.0249999999999999E-3</c:v>
                </c:pt>
                <c:pt idx="2825">
                  <c:v>2.9989999999999999E-3</c:v>
                </c:pt>
                <c:pt idx="2826">
                  <c:v>3.003E-3</c:v>
                </c:pt>
                <c:pt idx="2827">
                  <c:v>3.0140000000000002E-3</c:v>
                </c:pt>
                <c:pt idx="2828">
                  <c:v>3.0170000000000002E-3</c:v>
                </c:pt>
                <c:pt idx="2829">
                  <c:v>3.0100000000000001E-3</c:v>
                </c:pt>
                <c:pt idx="2830">
                  <c:v>3.032E-3</c:v>
                </c:pt>
                <c:pt idx="2831">
                  <c:v>3.0100000000000001E-3</c:v>
                </c:pt>
                <c:pt idx="2832">
                  <c:v>2.9989999999999999E-3</c:v>
                </c:pt>
                <c:pt idx="2833">
                  <c:v>3.0140000000000002E-3</c:v>
                </c:pt>
                <c:pt idx="2834">
                  <c:v>3.0100000000000001E-3</c:v>
                </c:pt>
                <c:pt idx="2835">
                  <c:v>3.006E-3</c:v>
                </c:pt>
                <c:pt idx="2836">
                  <c:v>3.0140000000000002E-3</c:v>
                </c:pt>
                <c:pt idx="2837">
                  <c:v>2.9989999999999999E-3</c:v>
                </c:pt>
                <c:pt idx="2838">
                  <c:v>3.006E-3</c:v>
                </c:pt>
                <c:pt idx="2839">
                  <c:v>3.006E-3</c:v>
                </c:pt>
                <c:pt idx="2840">
                  <c:v>2.996E-3</c:v>
                </c:pt>
                <c:pt idx="2841">
                  <c:v>2.9880000000000002E-3</c:v>
                </c:pt>
                <c:pt idx="2842">
                  <c:v>2.9880000000000002E-3</c:v>
                </c:pt>
                <c:pt idx="2843">
                  <c:v>3.0140000000000002E-3</c:v>
                </c:pt>
                <c:pt idx="2844">
                  <c:v>3.003E-3</c:v>
                </c:pt>
                <c:pt idx="2845">
                  <c:v>2.9880000000000002E-3</c:v>
                </c:pt>
                <c:pt idx="2846">
                  <c:v>3.003E-3</c:v>
                </c:pt>
                <c:pt idx="2847">
                  <c:v>2.9880000000000002E-3</c:v>
                </c:pt>
                <c:pt idx="2848">
                  <c:v>3.0140000000000002E-3</c:v>
                </c:pt>
                <c:pt idx="2849">
                  <c:v>3.006E-3</c:v>
                </c:pt>
                <c:pt idx="2850">
                  <c:v>3.0170000000000002E-3</c:v>
                </c:pt>
                <c:pt idx="2851">
                  <c:v>3.006E-3</c:v>
                </c:pt>
                <c:pt idx="2852">
                  <c:v>3.003E-3</c:v>
                </c:pt>
                <c:pt idx="2853">
                  <c:v>3.0100000000000001E-3</c:v>
                </c:pt>
                <c:pt idx="2854">
                  <c:v>3.0209999999999998E-3</c:v>
                </c:pt>
                <c:pt idx="2855">
                  <c:v>3.006E-3</c:v>
                </c:pt>
                <c:pt idx="2856">
                  <c:v>3.0140000000000002E-3</c:v>
                </c:pt>
                <c:pt idx="2857">
                  <c:v>3.0279999999999999E-3</c:v>
                </c:pt>
                <c:pt idx="2858">
                  <c:v>3.003E-3</c:v>
                </c:pt>
                <c:pt idx="2859">
                  <c:v>3.0100000000000001E-3</c:v>
                </c:pt>
                <c:pt idx="2860">
                  <c:v>2.9989999999999999E-3</c:v>
                </c:pt>
                <c:pt idx="2861">
                  <c:v>3.003E-3</c:v>
                </c:pt>
                <c:pt idx="2862">
                  <c:v>2.9880000000000002E-3</c:v>
                </c:pt>
                <c:pt idx="2863">
                  <c:v>2.9919999999999999E-3</c:v>
                </c:pt>
                <c:pt idx="2864">
                  <c:v>3.0100000000000001E-3</c:v>
                </c:pt>
                <c:pt idx="2865">
                  <c:v>3.006E-3</c:v>
                </c:pt>
                <c:pt idx="2866">
                  <c:v>3.0100000000000001E-3</c:v>
                </c:pt>
                <c:pt idx="2867">
                  <c:v>3.0170000000000002E-3</c:v>
                </c:pt>
                <c:pt idx="2868">
                  <c:v>3.0170000000000002E-3</c:v>
                </c:pt>
                <c:pt idx="2869">
                  <c:v>3.0100000000000001E-3</c:v>
                </c:pt>
                <c:pt idx="2870">
                  <c:v>3.006E-3</c:v>
                </c:pt>
                <c:pt idx="2871">
                  <c:v>3.006E-3</c:v>
                </c:pt>
                <c:pt idx="2872">
                  <c:v>3.006E-3</c:v>
                </c:pt>
                <c:pt idx="2873">
                  <c:v>3.032E-3</c:v>
                </c:pt>
                <c:pt idx="2874">
                  <c:v>3.006E-3</c:v>
                </c:pt>
                <c:pt idx="2875">
                  <c:v>3.0100000000000001E-3</c:v>
                </c:pt>
                <c:pt idx="2876">
                  <c:v>3.0249999999999999E-3</c:v>
                </c:pt>
                <c:pt idx="2877">
                  <c:v>2.996E-3</c:v>
                </c:pt>
                <c:pt idx="2878">
                  <c:v>3.006E-3</c:v>
                </c:pt>
                <c:pt idx="2879">
                  <c:v>3.0100000000000001E-3</c:v>
                </c:pt>
                <c:pt idx="2880">
                  <c:v>3.003E-3</c:v>
                </c:pt>
                <c:pt idx="2881">
                  <c:v>3.003E-3</c:v>
                </c:pt>
                <c:pt idx="2882">
                  <c:v>3.006E-3</c:v>
                </c:pt>
                <c:pt idx="2883">
                  <c:v>2.9919999999999999E-3</c:v>
                </c:pt>
                <c:pt idx="2884">
                  <c:v>2.9989999999999999E-3</c:v>
                </c:pt>
                <c:pt idx="2885">
                  <c:v>3.0100000000000001E-3</c:v>
                </c:pt>
                <c:pt idx="2886">
                  <c:v>3.003E-3</c:v>
                </c:pt>
                <c:pt idx="2887">
                  <c:v>3.006E-3</c:v>
                </c:pt>
                <c:pt idx="2888">
                  <c:v>3.0100000000000001E-3</c:v>
                </c:pt>
                <c:pt idx="2889">
                  <c:v>3.0100000000000001E-3</c:v>
                </c:pt>
                <c:pt idx="2890">
                  <c:v>3.0140000000000002E-3</c:v>
                </c:pt>
                <c:pt idx="2891">
                  <c:v>3.0100000000000001E-3</c:v>
                </c:pt>
                <c:pt idx="2892">
                  <c:v>3.006E-3</c:v>
                </c:pt>
                <c:pt idx="2893">
                  <c:v>2.996E-3</c:v>
                </c:pt>
                <c:pt idx="2894">
                  <c:v>2.9989999999999999E-3</c:v>
                </c:pt>
                <c:pt idx="2895">
                  <c:v>2.9989999999999999E-3</c:v>
                </c:pt>
                <c:pt idx="2896">
                  <c:v>3.006E-3</c:v>
                </c:pt>
                <c:pt idx="2897">
                  <c:v>3.0100000000000001E-3</c:v>
                </c:pt>
                <c:pt idx="2898">
                  <c:v>3.0100000000000001E-3</c:v>
                </c:pt>
                <c:pt idx="2899">
                  <c:v>2.996E-3</c:v>
                </c:pt>
                <c:pt idx="2900">
                  <c:v>2.996E-3</c:v>
                </c:pt>
                <c:pt idx="2901">
                  <c:v>2.996E-3</c:v>
                </c:pt>
                <c:pt idx="2902">
                  <c:v>3.0140000000000002E-3</c:v>
                </c:pt>
                <c:pt idx="2903">
                  <c:v>2.8930000000000002E-3</c:v>
                </c:pt>
                <c:pt idx="2904">
                  <c:v>2.8999999999999998E-3</c:v>
                </c:pt>
                <c:pt idx="2905">
                  <c:v>2.8999999999999998E-3</c:v>
                </c:pt>
                <c:pt idx="2906">
                  <c:v>2.911E-3</c:v>
                </c:pt>
                <c:pt idx="2907">
                  <c:v>2.8860000000000001E-3</c:v>
                </c:pt>
                <c:pt idx="2908">
                  <c:v>2.8860000000000001E-3</c:v>
                </c:pt>
                <c:pt idx="2909">
                  <c:v>2.8999999999999998E-3</c:v>
                </c:pt>
                <c:pt idx="2910">
                  <c:v>2.8830000000000001E-3</c:v>
                </c:pt>
                <c:pt idx="2911">
                  <c:v>2.8999999999999998E-3</c:v>
                </c:pt>
                <c:pt idx="2912">
                  <c:v>2.879E-3</c:v>
                </c:pt>
                <c:pt idx="2913">
                  <c:v>2.8860000000000001E-3</c:v>
                </c:pt>
                <c:pt idx="2914">
                  <c:v>2.8730000000000001E-3</c:v>
                </c:pt>
                <c:pt idx="2915">
                  <c:v>2.8960000000000001E-3</c:v>
                </c:pt>
                <c:pt idx="2916">
                  <c:v>2.8860000000000001E-3</c:v>
                </c:pt>
                <c:pt idx="2917">
                  <c:v>2.8900000000000002E-3</c:v>
                </c:pt>
                <c:pt idx="2918">
                  <c:v>2.8830000000000001E-3</c:v>
                </c:pt>
                <c:pt idx="2919">
                  <c:v>2.879E-3</c:v>
                </c:pt>
                <c:pt idx="2920">
                  <c:v>2.8730000000000001E-3</c:v>
                </c:pt>
                <c:pt idx="2921">
                  <c:v>2.8960000000000001E-3</c:v>
                </c:pt>
                <c:pt idx="2922">
                  <c:v>2.8900000000000002E-3</c:v>
                </c:pt>
                <c:pt idx="2923">
                  <c:v>2.8960000000000001E-3</c:v>
                </c:pt>
                <c:pt idx="2924">
                  <c:v>2.879E-3</c:v>
                </c:pt>
                <c:pt idx="2925">
                  <c:v>2.879E-3</c:v>
                </c:pt>
                <c:pt idx="2926">
                  <c:v>2.8900000000000002E-3</c:v>
                </c:pt>
                <c:pt idx="2927">
                  <c:v>2.8830000000000001E-3</c:v>
                </c:pt>
                <c:pt idx="2928">
                  <c:v>2.879E-3</c:v>
                </c:pt>
                <c:pt idx="2929">
                  <c:v>2.8730000000000001E-3</c:v>
                </c:pt>
                <c:pt idx="2930">
                  <c:v>2.8860000000000001E-3</c:v>
                </c:pt>
                <c:pt idx="2931">
                  <c:v>2.879E-3</c:v>
                </c:pt>
                <c:pt idx="2932">
                  <c:v>2.879E-3</c:v>
                </c:pt>
                <c:pt idx="2933">
                  <c:v>2.8830000000000001E-3</c:v>
                </c:pt>
                <c:pt idx="2934">
                  <c:v>2.8900000000000002E-3</c:v>
                </c:pt>
                <c:pt idx="2935">
                  <c:v>2.9069999999999999E-3</c:v>
                </c:pt>
                <c:pt idx="2936">
                  <c:v>2.8860000000000001E-3</c:v>
                </c:pt>
                <c:pt idx="2937">
                  <c:v>2.8900000000000002E-3</c:v>
                </c:pt>
                <c:pt idx="2938">
                  <c:v>2.8930000000000002E-3</c:v>
                </c:pt>
                <c:pt idx="2939">
                  <c:v>2.879E-3</c:v>
                </c:pt>
                <c:pt idx="2940">
                  <c:v>2.8760000000000001E-3</c:v>
                </c:pt>
                <c:pt idx="2941">
                  <c:v>2.8830000000000001E-3</c:v>
                </c:pt>
                <c:pt idx="2942">
                  <c:v>2.869E-3</c:v>
                </c:pt>
                <c:pt idx="2943">
                  <c:v>2.879E-3</c:v>
                </c:pt>
                <c:pt idx="2944">
                  <c:v>2.8930000000000002E-3</c:v>
                </c:pt>
                <c:pt idx="2945">
                  <c:v>2.869E-3</c:v>
                </c:pt>
                <c:pt idx="2946">
                  <c:v>2.8660000000000001E-3</c:v>
                </c:pt>
                <c:pt idx="2947">
                  <c:v>2.8730000000000001E-3</c:v>
                </c:pt>
                <c:pt idx="2948">
                  <c:v>2.859E-3</c:v>
                </c:pt>
                <c:pt idx="2949">
                  <c:v>2.8760000000000001E-3</c:v>
                </c:pt>
                <c:pt idx="2950">
                  <c:v>2.8660000000000001E-3</c:v>
                </c:pt>
                <c:pt idx="2951">
                  <c:v>2.8730000000000001E-3</c:v>
                </c:pt>
                <c:pt idx="2952">
                  <c:v>2.869E-3</c:v>
                </c:pt>
                <c:pt idx="2953">
                  <c:v>2.8830000000000001E-3</c:v>
                </c:pt>
                <c:pt idx="2954">
                  <c:v>2.8930000000000002E-3</c:v>
                </c:pt>
                <c:pt idx="2955">
                  <c:v>2.879E-3</c:v>
                </c:pt>
                <c:pt idx="2956">
                  <c:v>2.8660000000000001E-3</c:v>
                </c:pt>
                <c:pt idx="2957">
                  <c:v>2.8760000000000001E-3</c:v>
                </c:pt>
                <c:pt idx="2958">
                  <c:v>2.8730000000000001E-3</c:v>
                </c:pt>
                <c:pt idx="2959">
                  <c:v>2.862E-3</c:v>
                </c:pt>
                <c:pt idx="2960">
                  <c:v>2.8830000000000001E-3</c:v>
                </c:pt>
                <c:pt idx="2961">
                  <c:v>2.8660000000000001E-3</c:v>
                </c:pt>
                <c:pt idx="2962">
                  <c:v>2.8760000000000001E-3</c:v>
                </c:pt>
                <c:pt idx="2963">
                  <c:v>2.869E-3</c:v>
                </c:pt>
                <c:pt idx="2964">
                  <c:v>2.879E-3</c:v>
                </c:pt>
                <c:pt idx="2965">
                  <c:v>2.862E-3</c:v>
                </c:pt>
                <c:pt idx="2966">
                  <c:v>2.8660000000000001E-3</c:v>
                </c:pt>
                <c:pt idx="2967">
                  <c:v>2.862E-3</c:v>
                </c:pt>
                <c:pt idx="2968">
                  <c:v>2.869E-3</c:v>
                </c:pt>
                <c:pt idx="2969">
                  <c:v>2.869E-3</c:v>
                </c:pt>
                <c:pt idx="2970">
                  <c:v>2.8549999999999999E-3</c:v>
                </c:pt>
                <c:pt idx="2971">
                  <c:v>2.8660000000000001E-3</c:v>
                </c:pt>
                <c:pt idx="2972">
                  <c:v>2.8760000000000001E-3</c:v>
                </c:pt>
                <c:pt idx="2973">
                  <c:v>2.862E-3</c:v>
                </c:pt>
                <c:pt idx="2974">
                  <c:v>2.8660000000000001E-3</c:v>
                </c:pt>
                <c:pt idx="2975">
                  <c:v>2.8660000000000001E-3</c:v>
                </c:pt>
                <c:pt idx="2976">
                  <c:v>2.8730000000000001E-3</c:v>
                </c:pt>
                <c:pt idx="2977">
                  <c:v>2.8080000000000002E-3</c:v>
                </c:pt>
                <c:pt idx="2978">
                  <c:v>2.8080000000000002E-3</c:v>
                </c:pt>
                <c:pt idx="2979">
                  <c:v>2.8140000000000001E-3</c:v>
                </c:pt>
                <c:pt idx="2980">
                  <c:v>2.8249999999999998E-3</c:v>
                </c:pt>
                <c:pt idx="2981">
                  <c:v>2.8110000000000001E-3</c:v>
                </c:pt>
                <c:pt idx="2982">
                  <c:v>2.8110000000000001E-3</c:v>
                </c:pt>
                <c:pt idx="2983">
                  <c:v>2.8140000000000001E-3</c:v>
                </c:pt>
                <c:pt idx="2984">
                  <c:v>2.8279999999999998E-3</c:v>
                </c:pt>
                <c:pt idx="2985">
                  <c:v>2.8140000000000001E-3</c:v>
                </c:pt>
                <c:pt idx="2986">
                  <c:v>2.8319999999999999E-3</c:v>
                </c:pt>
                <c:pt idx="2987">
                  <c:v>2.8279999999999998E-3</c:v>
                </c:pt>
                <c:pt idx="2988">
                  <c:v>2.8210000000000002E-3</c:v>
                </c:pt>
                <c:pt idx="2989">
                  <c:v>2.8080000000000002E-3</c:v>
                </c:pt>
                <c:pt idx="2990">
                  <c:v>2.8349999999999998E-3</c:v>
                </c:pt>
                <c:pt idx="2991">
                  <c:v>2.8279999999999998E-3</c:v>
                </c:pt>
                <c:pt idx="2992">
                  <c:v>2.8279999999999998E-3</c:v>
                </c:pt>
                <c:pt idx="2993">
                  <c:v>2.8279999999999998E-3</c:v>
                </c:pt>
                <c:pt idx="2994">
                  <c:v>2.8140000000000001E-3</c:v>
                </c:pt>
                <c:pt idx="2995">
                  <c:v>2.8249999999999998E-3</c:v>
                </c:pt>
                <c:pt idx="2996">
                  <c:v>2.8319999999999999E-3</c:v>
                </c:pt>
                <c:pt idx="2997">
                  <c:v>2.8210000000000002E-3</c:v>
                </c:pt>
                <c:pt idx="2998">
                  <c:v>2.8210000000000002E-3</c:v>
                </c:pt>
                <c:pt idx="2999">
                  <c:v>2.8180000000000002E-3</c:v>
                </c:pt>
                <c:pt idx="3000">
                  <c:v>2.8379999999999998E-3</c:v>
                </c:pt>
                <c:pt idx="3001">
                  <c:v>2.8210000000000002E-3</c:v>
                </c:pt>
                <c:pt idx="3002">
                  <c:v>2.8349999999999998E-3</c:v>
                </c:pt>
                <c:pt idx="3003">
                  <c:v>2.8279999999999998E-3</c:v>
                </c:pt>
                <c:pt idx="3004">
                  <c:v>2.8180000000000002E-3</c:v>
                </c:pt>
                <c:pt idx="3005">
                  <c:v>2.8249999999999998E-3</c:v>
                </c:pt>
                <c:pt idx="3006">
                  <c:v>2.8249999999999998E-3</c:v>
                </c:pt>
                <c:pt idx="3007">
                  <c:v>2.8319999999999999E-3</c:v>
                </c:pt>
                <c:pt idx="3008">
                  <c:v>2.8319999999999999E-3</c:v>
                </c:pt>
                <c:pt idx="3009">
                  <c:v>2.8319999999999999E-3</c:v>
                </c:pt>
                <c:pt idx="3010">
                  <c:v>2.8279999999999998E-3</c:v>
                </c:pt>
                <c:pt idx="3011">
                  <c:v>2.8210000000000002E-3</c:v>
                </c:pt>
                <c:pt idx="3012">
                  <c:v>2.8140000000000001E-3</c:v>
                </c:pt>
                <c:pt idx="3013">
                  <c:v>2.8140000000000001E-3</c:v>
                </c:pt>
                <c:pt idx="3014">
                  <c:v>2.8279999999999998E-3</c:v>
                </c:pt>
                <c:pt idx="3015">
                  <c:v>2.8279999999999998E-3</c:v>
                </c:pt>
                <c:pt idx="3016">
                  <c:v>2.8349999999999998E-3</c:v>
                </c:pt>
                <c:pt idx="3017">
                  <c:v>2.8249999999999998E-3</c:v>
                </c:pt>
                <c:pt idx="3018">
                  <c:v>2.8349999999999998E-3</c:v>
                </c:pt>
                <c:pt idx="3019">
                  <c:v>2.8349999999999998E-3</c:v>
                </c:pt>
                <c:pt idx="3020">
                  <c:v>2.8379999999999998E-3</c:v>
                </c:pt>
                <c:pt idx="3021">
                  <c:v>2.8349999999999998E-3</c:v>
                </c:pt>
                <c:pt idx="3022">
                  <c:v>2.8519999999999999E-3</c:v>
                </c:pt>
                <c:pt idx="3023">
                  <c:v>2.8379999999999998E-3</c:v>
                </c:pt>
                <c:pt idx="3024">
                  <c:v>2.8379999999999998E-3</c:v>
                </c:pt>
                <c:pt idx="3025">
                  <c:v>2.8379999999999998E-3</c:v>
                </c:pt>
                <c:pt idx="3026">
                  <c:v>2.8419999999999999E-3</c:v>
                </c:pt>
                <c:pt idx="3027">
                  <c:v>2.8349999999999998E-3</c:v>
                </c:pt>
                <c:pt idx="3028">
                  <c:v>2.849E-3</c:v>
                </c:pt>
                <c:pt idx="3029">
                  <c:v>2.8549999999999999E-3</c:v>
                </c:pt>
                <c:pt idx="3030">
                  <c:v>2.8349999999999998E-3</c:v>
                </c:pt>
                <c:pt idx="3031">
                  <c:v>2.8419999999999999E-3</c:v>
                </c:pt>
                <c:pt idx="3032">
                  <c:v>2.859E-3</c:v>
                </c:pt>
                <c:pt idx="3033">
                  <c:v>2.8379999999999998E-3</c:v>
                </c:pt>
                <c:pt idx="3034">
                  <c:v>2.8419999999999999E-3</c:v>
                </c:pt>
                <c:pt idx="3035">
                  <c:v>2.849E-3</c:v>
                </c:pt>
                <c:pt idx="3036">
                  <c:v>2.8449999999999999E-3</c:v>
                </c:pt>
                <c:pt idx="3037">
                  <c:v>2.859E-3</c:v>
                </c:pt>
                <c:pt idx="3038">
                  <c:v>2.8449999999999999E-3</c:v>
                </c:pt>
                <c:pt idx="3039">
                  <c:v>2.8379999999999998E-3</c:v>
                </c:pt>
                <c:pt idx="3040">
                  <c:v>2.859E-3</c:v>
                </c:pt>
                <c:pt idx="3041">
                  <c:v>2.8349999999999998E-3</c:v>
                </c:pt>
                <c:pt idx="3042">
                  <c:v>2.859E-3</c:v>
                </c:pt>
                <c:pt idx="3043">
                  <c:v>2.8419999999999999E-3</c:v>
                </c:pt>
                <c:pt idx="3044">
                  <c:v>2.8419999999999999E-3</c:v>
                </c:pt>
                <c:pt idx="3045">
                  <c:v>2.8379999999999998E-3</c:v>
                </c:pt>
                <c:pt idx="3046">
                  <c:v>2.8449999999999999E-3</c:v>
                </c:pt>
                <c:pt idx="3047">
                  <c:v>2.8419999999999999E-3</c:v>
                </c:pt>
                <c:pt idx="3048">
                  <c:v>2.8349999999999998E-3</c:v>
                </c:pt>
                <c:pt idx="3049">
                  <c:v>2.8379999999999998E-3</c:v>
                </c:pt>
                <c:pt idx="3050">
                  <c:v>2.8519999999999999E-3</c:v>
                </c:pt>
                <c:pt idx="3051">
                  <c:v>2.8379999999999998E-3</c:v>
                </c:pt>
                <c:pt idx="3052">
                  <c:v>2.8449999999999999E-3</c:v>
                </c:pt>
                <c:pt idx="3053">
                  <c:v>2.862E-3</c:v>
                </c:pt>
                <c:pt idx="3054">
                  <c:v>2.8349999999999998E-3</c:v>
                </c:pt>
                <c:pt idx="3055">
                  <c:v>2.8419999999999999E-3</c:v>
                </c:pt>
                <c:pt idx="3056">
                  <c:v>2.8419999999999999E-3</c:v>
                </c:pt>
                <c:pt idx="3057">
                  <c:v>2.8519999999999999E-3</c:v>
                </c:pt>
                <c:pt idx="3058">
                  <c:v>2.862E-3</c:v>
                </c:pt>
                <c:pt idx="3059">
                  <c:v>2.859E-3</c:v>
                </c:pt>
                <c:pt idx="3060">
                  <c:v>2.8549999999999999E-3</c:v>
                </c:pt>
                <c:pt idx="3061">
                  <c:v>2.8519999999999999E-3</c:v>
                </c:pt>
                <c:pt idx="3062">
                  <c:v>2.862E-3</c:v>
                </c:pt>
                <c:pt idx="3063">
                  <c:v>2.849E-3</c:v>
                </c:pt>
                <c:pt idx="3064">
                  <c:v>2.869E-3</c:v>
                </c:pt>
                <c:pt idx="3065">
                  <c:v>2.859E-3</c:v>
                </c:pt>
                <c:pt idx="3066">
                  <c:v>2.8549999999999999E-3</c:v>
                </c:pt>
                <c:pt idx="3067">
                  <c:v>2.8730000000000001E-3</c:v>
                </c:pt>
                <c:pt idx="3068">
                  <c:v>2.8760000000000001E-3</c:v>
                </c:pt>
                <c:pt idx="3069">
                  <c:v>2.8660000000000001E-3</c:v>
                </c:pt>
                <c:pt idx="3070">
                  <c:v>2.862E-3</c:v>
                </c:pt>
                <c:pt idx="3071">
                  <c:v>2.8660000000000001E-3</c:v>
                </c:pt>
                <c:pt idx="3072">
                  <c:v>2.879E-3</c:v>
                </c:pt>
                <c:pt idx="3073">
                  <c:v>2.879E-3</c:v>
                </c:pt>
                <c:pt idx="3074">
                  <c:v>2.8660000000000001E-3</c:v>
                </c:pt>
                <c:pt idx="3075">
                  <c:v>2.869E-3</c:v>
                </c:pt>
                <c:pt idx="3076">
                  <c:v>2.8660000000000001E-3</c:v>
                </c:pt>
                <c:pt idx="3077">
                  <c:v>2.862E-3</c:v>
                </c:pt>
                <c:pt idx="3078">
                  <c:v>2.879E-3</c:v>
                </c:pt>
                <c:pt idx="3079">
                  <c:v>2.8830000000000001E-3</c:v>
                </c:pt>
                <c:pt idx="3080">
                  <c:v>2.879E-3</c:v>
                </c:pt>
                <c:pt idx="3081">
                  <c:v>2.8730000000000001E-3</c:v>
                </c:pt>
                <c:pt idx="3082">
                  <c:v>2.8860000000000001E-3</c:v>
                </c:pt>
                <c:pt idx="3083">
                  <c:v>2.8760000000000001E-3</c:v>
                </c:pt>
                <c:pt idx="3084">
                  <c:v>2.8960000000000001E-3</c:v>
                </c:pt>
                <c:pt idx="3085">
                  <c:v>2.8999999999999998E-3</c:v>
                </c:pt>
                <c:pt idx="3086">
                  <c:v>2.8900000000000002E-3</c:v>
                </c:pt>
                <c:pt idx="3087">
                  <c:v>2.8960000000000001E-3</c:v>
                </c:pt>
                <c:pt idx="3088">
                  <c:v>2.9030000000000002E-3</c:v>
                </c:pt>
                <c:pt idx="3089">
                  <c:v>2.9250000000000001E-3</c:v>
                </c:pt>
                <c:pt idx="3090">
                  <c:v>2.9139999999999999E-3</c:v>
                </c:pt>
                <c:pt idx="3091">
                  <c:v>2.921E-3</c:v>
                </c:pt>
                <c:pt idx="3092">
                  <c:v>2.921E-3</c:v>
                </c:pt>
                <c:pt idx="3093">
                  <c:v>2.911E-3</c:v>
                </c:pt>
                <c:pt idx="3094">
                  <c:v>2.9350000000000001E-3</c:v>
                </c:pt>
                <c:pt idx="3095">
                  <c:v>2.928E-3</c:v>
                </c:pt>
                <c:pt idx="3096">
                  <c:v>2.9350000000000001E-3</c:v>
                </c:pt>
                <c:pt idx="3097">
                  <c:v>2.9420000000000002E-3</c:v>
                </c:pt>
                <c:pt idx="3098">
                  <c:v>2.921E-3</c:v>
                </c:pt>
                <c:pt idx="3099">
                  <c:v>2.918E-3</c:v>
                </c:pt>
                <c:pt idx="3100">
                  <c:v>2.9250000000000001E-3</c:v>
                </c:pt>
                <c:pt idx="3101">
                  <c:v>2.921E-3</c:v>
                </c:pt>
                <c:pt idx="3102">
                  <c:v>2.9250000000000001E-3</c:v>
                </c:pt>
                <c:pt idx="3103">
                  <c:v>2.9250000000000001E-3</c:v>
                </c:pt>
                <c:pt idx="3104">
                  <c:v>2.9390000000000002E-3</c:v>
                </c:pt>
                <c:pt idx="3105">
                  <c:v>2.9420000000000002E-3</c:v>
                </c:pt>
                <c:pt idx="3106">
                  <c:v>2.9420000000000002E-3</c:v>
                </c:pt>
                <c:pt idx="3107">
                  <c:v>2.9320000000000001E-3</c:v>
                </c:pt>
                <c:pt idx="3108">
                  <c:v>2.9459999999999998E-3</c:v>
                </c:pt>
                <c:pt idx="3109">
                  <c:v>2.8319999999999999E-3</c:v>
                </c:pt>
                <c:pt idx="3110">
                  <c:v>2.8349999999999998E-3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046-45F1-923E-EA607EE2ED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7658768"/>
        <c:axId val="853124880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Interaction Chamber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3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Sheet3!$I$4270:$I$7380</c15:sqref>
                        </c15:formulaRef>
                      </c:ext>
                    </c:extLst>
                    <c:numCache>
                      <c:formatCode>[h]</c:formatCode>
                      <c:ptCount val="3111"/>
                      <c:pt idx="0">
                        <c:v>0</c:v>
                      </c:pt>
                      <c:pt idx="1">
                        <c:v>7.2916666977107525E-4</c:v>
                      </c:pt>
                      <c:pt idx="2">
                        <c:v>1.4467592627624981E-3</c:v>
                      </c:pt>
                      <c:pt idx="3">
                        <c:v>2.1759259252576157E-3</c:v>
                      </c:pt>
                      <c:pt idx="4">
                        <c:v>2.8935185182490386E-3</c:v>
                      </c:pt>
                      <c:pt idx="5">
                        <c:v>3.6226851880201139E-3</c:v>
                      </c:pt>
                      <c:pt idx="6">
                        <c:v>4.3518518577911891E-3</c:v>
                      </c:pt>
                      <c:pt idx="7">
                        <c:v>5.0694444435066544E-3</c:v>
                      </c:pt>
                      <c:pt idx="8">
                        <c:v>5.7986111132777296E-3</c:v>
                      </c:pt>
                      <c:pt idx="9">
                        <c:v>6.5277777830488048E-3</c:v>
                      </c:pt>
                      <c:pt idx="10">
                        <c:v>7.2453703760402277E-3</c:v>
                      </c:pt>
                      <c:pt idx="11">
                        <c:v>7.9745370385353453E-3</c:v>
                      </c:pt>
                      <c:pt idx="12">
                        <c:v>8.6921296315267682E-3</c:v>
                      </c:pt>
                      <c:pt idx="13">
                        <c:v>9.4212963012978435E-3</c:v>
                      </c:pt>
                      <c:pt idx="14">
                        <c:v>1.0150462963792961E-2</c:v>
                      </c:pt>
                      <c:pt idx="15">
                        <c:v>1.0868055556784384E-2</c:v>
                      </c:pt>
                      <c:pt idx="16">
                        <c:v>1.1597222226555459E-2</c:v>
                      </c:pt>
                      <c:pt idx="17">
                        <c:v>1.2326388889050577E-2</c:v>
                      </c:pt>
                      <c:pt idx="18">
                        <c:v>1.3043981482042E-2</c:v>
                      </c:pt>
                      <c:pt idx="19">
                        <c:v>1.3773148151813075E-2</c:v>
                      </c:pt>
                      <c:pt idx="20">
                        <c:v>1.4502314814308193E-2</c:v>
                      </c:pt>
                      <c:pt idx="21">
                        <c:v>1.5219907407299615E-2</c:v>
                      </c:pt>
                      <c:pt idx="22">
                        <c:v>1.5949074077070691E-2</c:v>
                      </c:pt>
                      <c:pt idx="23">
                        <c:v>1.6678240746841766E-2</c:v>
                      </c:pt>
                      <c:pt idx="24">
                        <c:v>1.7395833332557231E-2</c:v>
                      </c:pt>
                      <c:pt idx="25">
                        <c:v>1.8125000002328306E-2</c:v>
                      </c:pt>
                      <c:pt idx="26">
                        <c:v>1.8842592595319729E-2</c:v>
                      </c:pt>
                      <c:pt idx="27">
                        <c:v>1.9571759265090805E-2</c:v>
                      </c:pt>
                      <c:pt idx="28">
                        <c:v>2.0300925927585922E-2</c:v>
                      </c:pt>
                      <c:pt idx="29">
                        <c:v>2.1030092597356997E-2</c:v>
                      </c:pt>
                      <c:pt idx="30">
                        <c:v>2.174768519034842E-2</c:v>
                      </c:pt>
                      <c:pt idx="31">
                        <c:v>2.2476851852843538E-2</c:v>
                      </c:pt>
                      <c:pt idx="32">
                        <c:v>2.3206018522614613E-2</c:v>
                      </c:pt>
                      <c:pt idx="33">
                        <c:v>2.3923611115606036E-2</c:v>
                      </c:pt>
                      <c:pt idx="34">
                        <c:v>2.4652777778101154E-2</c:v>
                      </c:pt>
                      <c:pt idx="35">
                        <c:v>2.5370370371092577E-2</c:v>
                      </c:pt>
                      <c:pt idx="36">
                        <c:v>2.6099537040863652E-2</c:v>
                      </c:pt>
                      <c:pt idx="37">
                        <c:v>2.6828703703358769E-2</c:v>
                      </c:pt>
                      <c:pt idx="38">
                        <c:v>2.7546296296350192E-2</c:v>
                      </c:pt>
                      <c:pt idx="39">
                        <c:v>2.8275462966121268E-2</c:v>
                      </c:pt>
                      <c:pt idx="40">
                        <c:v>2.9004629635892343E-2</c:v>
                      </c:pt>
                      <c:pt idx="41">
                        <c:v>2.9722222221607808E-2</c:v>
                      </c:pt>
                      <c:pt idx="42">
                        <c:v>3.0451388891378883E-2</c:v>
                      </c:pt>
                      <c:pt idx="43">
                        <c:v>3.1168981484370306E-2</c:v>
                      </c:pt>
                      <c:pt idx="44">
                        <c:v>3.1898148154141381E-2</c:v>
                      </c:pt>
                      <c:pt idx="45">
                        <c:v>3.2627314816636499E-2</c:v>
                      </c:pt>
                      <c:pt idx="46">
                        <c:v>3.3344907409627922E-2</c:v>
                      </c:pt>
                      <c:pt idx="47">
                        <c:v>3.4074074079398997E-2</c:v>
                      </c:pt>
                      <c:pt idx="48">
                        <c:v>3.4803240741894115E-2</c:v>
                      </c:pt>
                      <c:pt idx="49">
                        <c:v>3.5520833334885538E-2</c:v>
                      </c:pt>
                      <c:pt idx="50">
                        <c:v>3.6250000004656613E-2</c:v>
                      </c:pt>
                      <c:pt idx="51">
                        <c:v>3.7025462966994382E-2</c:v>
                      </c:pt>
                      <c:pt idx="52">
                        <c:v>3.77546296294895E-2</c:v>
                      </c:pt>
                      <c:pt idx="53">
                        <c:v>3.8483796299260575E-2</c:v>
                      </c:pt>
                      <c:pt idx="54">
                        <c:v>3.9201388892251998E-2</c:v>
                      </c:pt>
                      <c:pt idx="55">
                        <c:v>3.9930555554747116E-2</c:v>
                      </c:pt>
                      <c:pt idx="56">
                        <c:v>4.0659722224518191E-2</c:v>
                      </c:pt>
                      <c:pt idx="57">
                        <c:v>4.1377314817509614E-2</c:v>
                      </c:pt>
                      <c:pt idx="58">
                        <c:v>4.2106481487280689E-2</c:v>
                      </c:pt>
                      <c:pt idx="59">
                        <c:v>4.2835648149775807E-2</c:v>
                      </c:pt>
                      <c:pt idx="60">
                        <c:v>4.355324074276723E-2</c:v>
                      </c:pt>
                      <c:pt idx="61">
                        <c:v>4.4282407412538305E-2</c:v>
                      </c:pt>
                      <c:pt idx="62">
                        <c:v>4.5011574075033423E-2</c:v>
                      </c:pt>
                      <c:pt idx="63">
                        <c:v>4.5729166668024845E-2</c:v>
                      </c:pt>
                      <c:pt idx="64">
                        <c:v>4.6458333337795921E-2</c:v>
                      </c:pt>
                      <c:pt idx="65">
                        <c:v>4.7187500000291038E-2</c:v>
                      </c:pt>
                      <c:pt idx="66">
                        <c:v>4.7905092593282461E-2</c:v>
                      </c:pt>
                      <c:pt idx="67">
                        <c:v>4.8634259263053536E-2</c:v>
                      </c:pt>
                      <c:pt idx="68">
                        <c:v>4.9363425925548654E-2</c:v>
                      </c:pt>
                      <c:pt idx="69">
                        <c:v>5.0081018518540077E-2</c:v>
                      </c:pt>
                      <c:pt idx="70">
                        <c:v>5.0810185188311152E-2</c:v>
                      </c:pt>
                      <c:pt idx="71">
                        <c:v>5.1539351858082227E-2</c:v>
                      </c:pt>
                      <c:pt idx="72">
                        <c:v>5.2256944443797693E-2</c:v>
                      </c:pt>
                      <c:pt idx="73">
                        <c:v>5.2986111113568768E-2</c:v>
                      </c:pt>
                      <c:pt idx="74">
                        <c:v>5.3703703706560191E-2</c:v>
                      </c:pt>
                      <c:pt idx="75">
                        <c:v>5.4432870376331266E-2</c:v>
                      </c:pt>
                      <c:pt idx="76">
                        <c:v>5.5162037038826384E-2</c:v>
                      </c:pt>
                      <c:pt idx="77">
                        <c:v>5.5891203708597459E-2</c:v>
                      </c:pt>
                      <c:pt idx="78">
                        <c:v>5.6608796301588882E-2</c:v>
                      </c:pt>
                      <c:pt idx="79">
                        <c:v>5.7337962964083999E-2</c:v>
                      </c:pt>
                      <c:pt idx="80">
                        <c:v>5.8067129633855075E-2</c:v>
                      </c:pt>
                      <c:pt idx="81">
                        <c:v>5.8784722226846498E-2</c:v>
                      </c:pt>
                      <c:pt idx="82">
                        <c:v>5.9513888889341615E-2</c:v>
                      </c:pt>
                      <c:pt idx="83">
                        <c:v>6.024305555911269E-2</c:v>
                      </c:pt>
                      <c:pt idx="84">
                        <c:v>6.0960648152104113E-2</c:v>
                      </c:pt>
                      <c:pt idx="85">
                        <c:v>6.1689814814599231E-2</c:v>
                      </c:pt>
                      <c:pt idx="86">
                        <c:v>6.2418981484370306E-2</c:v>
                      </c:pt>
                      <c:pt idx="87">
                        <c:v>6.3148148154141381E-2</c:v>
                      </c:pt>
                      <c:pt idx="88">
                        <c:v>6.3865740739856847E-2</c:v>
                      </c:pt>
                      <c:pt idx="89">
                        <c:v>6.4594907409627922E-2</c:v>
                      </c:pt>
                      <c:pt idx="90">
                        <c:v>6.5324074079398997E-2</c:v>
                      </c:pt>
                      <c:pt idx="91">
                        <c:v>6.6053240741894115E-2</c:v>
                      </c:pt>
                      <c:pt idx="92">
                        <c:v>6.6770833334885538E-2</c:v>
                      </c:pt>
                      <c:pt idx="93">
                        <c:v>6.7500000004656613E-2</c:v>
                      </c:pt>
                      <c:pt idx="94">
                        <c:v>6.8229166667151731E-2</c:v>
                      </c:pt>
                      <c:pt idx="95">
                        <c:v>6.8946759260143153E-2</c:v>
                      </c:pt>
                      <c:pt idx="96">
                        <c:v>6.9675925929914229E-2</c:v>
                      </c:pt>
                      <c:pt idx="97">
                        <c:v>7.0405092592409346E-2</c:v>
                      </c:pt>
                      <c:pt idx="98">
                        <c:v>7.1134259262180422E-2</c:v>
                      </c:pt>
                      <c:pt idx="99">
                        <c:v>7.1851851855171844E-2</c:v>
                      </c:pt>
                      <c:pt idx="100">
                        <c:v>7.2581018517666962E-2</c:v>
                      </c:pt>
                      <c:pt idx="101">
                        <c:v>7.3310185187438037E-2</c:v>
                      </c:pt>
                      <c:pt idx="102">
                        <c:v>7.4039351857209112E-2</c:v>
                      </c:pt>
                      <c:pt idx="103">
                        <c:v>7.4756944450200535E-2</c:v>
                      </c:pt>
                      <c:pt idx="104">
                        <c:v>7.5486111112695653E-2</c:v>
                      </c:pt>
                      <c:pt idx="105">
                        <c:v>7.6215277782466728E-2</c:v>
                      </c:pt>
                      <c:pt idx="106">
                        <c:v>7.6932870375458151E-2</c:v>
                      </c:pt>
                      <c:pt idx="107">
                        <c:v>7.7662037037953269E-2</c:v>
                      </c:pt>
                      <c:pt idx="108">
                        <c:v>7.8391203707724344E-2</c:v>
                      </c:pt>
                      <c:pt idx="109">
                        <c:v>7.9108796300715767E-2</c:v>
                      </c:pt>
                      <c:pt idx="110">
                        <c:v>7.9837962963210884E-2</c:v>
                      </c:pt>
                      <c:pt idx="111">
                        <c:v>8.056712963298196E-2</c:v>
                      </c:pt>
                      <c:pt idx="112">
                        <c:v>8.1284722225973383E-2</c:v>
                      </c:pt>
                      <c:pt idx="113">
                        <c:v>8.20138888884685E-2</c:v>
                      </c:pt>
                      <c:pt idx="114">
                        <c:v>8.2743055558239575E-2</c:v>
                      </c:pt>
                      <c:pt idx="115">
                        <c:v>8.3460648151230998E-2</c:v>
                      </c:pt>
                      <c:pt idx="116">
                        <c:v>8.4189814821002074E-2</c:v>
                      </c:pt>
                      <c:pt idx="117">
                        <c:v>8.4965277783339843E-2</c:v>
                      </c:pt>
                      <c:pt idx="118">
                        <c:v>8.5694444445834961E-2</c:v>
                      </c:pt>
                      <c:pt idx="119">
                        <c:v>8.6412037038826384E-2</c:v>
                      </c:pt>
                      <c:pt idx="120">
                        <c:v>8.7141203708597459E-2</c:v>
                      </c:pt>
                      <c:pt idx="121">
                        <c:v>8.7870370371092577E-2</c:v>
                      </c:pt>
                      <c:pt idx="122">
                        <c:v>8.8587962964083999E-2</c:v>
                      </c:pt>
                      <c:pt idx="123">
                        <c:v>8.9363425926421769E-2</c:v>
                      </c:pt>
                      <c:pt idx="124">
                        <c:v>9.0092592596192844E-2</c:v>
                      </c:pt>
                      <c:pt idx="125">
                        <c:v>9.0810185189184267E-2</c:v>
                      </c:pt>
                      <c:pt idx="126">
                        <c:v>9.1539351851679385E-2</c:v>
                      </c:pt>
                      <c:pt idx="127">
                        <c:v>9.2256944444670808E-2</c:v>
                      </c:pt>
                      <c:pt idx="128">
                        <c:v>9.2986111114441883E-2</c:v>
                      </c:pt>
                      <c:pt idx="129">
                        <c:v>9.3761574076779652E-2</c:v>
                      </c:pt>
                      <c:pt idx="130">
                        <c:v>9.4479166669771075E-2</c:v>
                      </c:pt>
                      <c:pt idx="131">
                        <c:v>9.520833333954215E-2</c:v>
                      </c:pt>
                      <c:pt idx="132">
                        <c:v>9.5937500002037268E-2</c:v>
                      </c:pt>
                      <c:pt idx="133">
                        <c:v>9.6655092595028691E-2</c:v>
                      </c:pt>
                      <c:pt idx="134">
                        <c:v>9.7384259264799766E-2</c:v>
                      </c:pt>
                      <c:pt idx="135">
                        <c:v>9.8159722227137536E-2</c:v>
                      </c:pt>
                      <c:pt idx="136">
                        <c:v>9.8877314820128959E-2</c:v>
                      </c:pt>
                      <c:pt idx="137">
                        <c:v>9.9606481482624076E-2</c:v>
                      </c:pt>
                      <c:pt idx="138">
                        <c:v>0.10033564815239515</c:v>
                      </c:pt>
                      <c:pt idx="139">
                        <c:v>0.10105324074538657</c:v>
                      </c:pt>
                      <c:pt idx="140">
                        <c:v>0.10178240740788169</c:v>
                      </c:pt>
                      <c:pt idx="141">
                        <c:v>0.10251157407765277</c:v>
                      </c:pt>
                      <c:pt idx="142">
                        <c:v>0.10322916667064419</c:v>
                      </c:pt>
                      <c:pt idx="143">
                        <c:v>0.10395833333313931</c:v>
                      </c:pt>
                      <c:pt idx="144">
                        <c:v>0.10467592592613073</c:v>
                      </c:pt>
                      <c:pt idx="145">
                        <c:v>0.10540509259590181</c:v>
                      </c:pt>
                      <c:pt idx="146">
                        <c:v>0.10618055555823958</c:v>
                      </c:pt>
                      <c:pt idx="147">
                        <c:v>0.10690972222801065</c:v>
                      </c:pt>
                      <c:pt idx="148">
                        <c:v>0.10762731482100207</c:v>
                      </c:pt>
                      <c:pt idx="149">
                        <c:v>0.10835648148349719</c:v>
                      </c:pt>
                      <c:pt idx="150">
                        <c:v>0.10908564815326827</c:v>
                      </c:pt>
                      <c:pt idx="151">
                        <c:v>0.10980324074625969</c:v>
                      </c:pt>
                      <c:pt idx="152">
                        <c:v>0.11057870370859746</c:v>
                      </c:pt>
                      <c:pt idx="153">
                        <c:v>0.11129629630158888</c:v>
                      </c:pt>
                      <c:pt idx="154">
                        <c:v>0.112025462964084</c:v>
                      </c:pt>
                      <c:pt idx="155">
                        <c:v>0.11275462963385507</c:v>
                      </c:pt>
                      <c:pt idx="156">
                        <c:v>0.1134722222268465</c:v>
                      </c:pt>
                      <c:pt idx="157">
                        <c:v>0.11420138888934162</c:v>
                      </c:pt>
                      <c:pt idx="158">
                        <c:v>0.11496527778217569</c:v>
                      </c:pt>
                      <c:pt idx="159">
                        <c:v>0.11569444444467081</c:v>
                      </c:pt>
                      <c:pt idx="160">
                        <c:v>0.11642361111444188</c:v>
                      </c:pt>
                      <c:pt idx="161">
                        <c:v>0.11714120370743331</c:v>
                      </c:pt>
                      <c:pt idx="162">
                        <c:v>0.11787037036992842</c:v>
                      </c:pt>
                      <c:pt idx="163">
                        <c:v>0.1185995370396995</c:v>
                      </c:pt>
                      <c:pt idx="164">
                        <c:v>0.11931712963269092</c:v>
                      </c:pt>
                      <c:pt idx="165">
                        <c:v>0.120046296302462</c:v>
                      </c:pt>
                      <c:pt idx="166">
                        <c:v>0.12077546296495711</c:v>
                      </c:pt>
                      <c:pt idx="167">
                        <c:v>0.12149305555794854</c:v>
                      </c:pt>
                      <c:pt idx="168">
                        <c:v>0.12222222222771961</c:v>
                      </c:pt>
                      <c:pt idx="169">
                        <c:v>0.12299768519005738</c:v>
                      </c:pt>
                      <c:pt idx="170">
                        <c:v>0.1237152777830488</c:v>
                      </c:pt>
                      <c:pt idx="171">
                        <c:v>0.12444444444554392</c:v>
                      </c:pt>
                      <c:pt idx="172">
                        <c:v>0.125173611115315</c:v>
                      </c:pt>
                      <c:pt idx="173">
                        <c:v>0.12589120370830642</c:v>
                      </c:pt>
                      <c:pt idx="174">
                        <c:v>0.12662037037080154</c:v>
                      </c:pt>
                      <c:pt idx="175">
                        <c:v>0.12739583333313931</c:v>
                      </c:pt>
                      <c:pt idx="176">
                        <c:v>0.12811342592613073</c:v>
                      </c:pt>
                      <c:pt idx="177">
                        <c:v>0.12884259259590181</c:v>
                      </c:pt>
                      <c:pt idx="178">
                        <c:v>0.12957175925839692</c:v>
                      </c:pt>
                      <c:pt idx="179">
                        <c:v>0.13028935185138835</c:v>
                      </c:pt>
                      <c:pt idx="180">
                        <c:v>0.13101851852115942</c:v>
                      </c:pt>
                      <c:pt idx="181">
                        <c:v>0.13179398148349719</c:v>
                      </c:pt>
                      <c:pt idx="182">
                        <c:v>0.13252314815326827</c:v>
                      </c:pt>
                      <c:pt idx="183">
                        <c:v>0.13324074074625969</c:v>
                      </c:pt>
                      <c:pt idx="184">
                        <c:v>0.13396990740875481</c:v>
                      </c:pt>
                      <c:pt idx="185">
                        <c:v>0.13469907407852588</c:v>
                      </c:pt>
                      <c:pt idx="186">
                        <c:v>0.13541666667151731</c:v>
                      </c:pt>
                      <c:pt idx="187">
                        <c:v>0.13614583333401242</c:v>
                      </c:pt>
                      <c:pt idx="188">
                        <c:v>0.1368750000037835</c:v>
                      </c:pt>
                      <c:pt idx="189">
                        <c:v>0.13759259259677492</c:v>
                      </c:pt>
                      <c:pt idx="190">
                        <c:v>0.13832175925927004</c:v>
                      </c:pt>
                      <c:pt idx="191">
                        <c:v>0.13905092592904111</c:v>
                      </c:pt>
                      <c:pt idx="192">
                        <c:v>0.13982638889137888</c:v>
                      </c:pt>
                      <c:pt idx="193">
                        <c:v>0.14054398148437031</c:v>
                      </c:pt>
                      <c:pt idx="194">
                        <c:v>0.14127314815414138</c:v>
                      </c:pt>
                      <c:pt idx="195">
                        <c:v>0.14199074073985685</c:v>
                      </c:pt>
                      <c:pt idx="196">
                        <c:v>0.14271990740962792</c:v>
                      </c:pt>
                      <c:pt idx="197">
                        <c:v>0.143449074079399</c:v>
                      </c:pt>
                      <c:pt idx="198">
                        <c:v>0.14421296296495711</c:v>
                      </c:pt>
                      <c:pt idx="199">
                        <c:v>0.14494212963472819</c:v>
                      </c:pt>
                      <c:pt idx="200">
                        <c:v>0.14565972222771961</c:v>
                      </c:pt>
                      <c:pt idx="201">
                        <c:v>0.14638888889021473</c:v>
                      </c:pt>
                      <c:pt idx="202">
                        <c:v>0.14711805555998581</c:v>
                      </c:pt>
                      <c:pt idx="203">
                        <c:v>0.14783564815297723</c:v>
                      </c:pt>
                      <c:pt idx="204">
                        <c:v>0.148611111115315</c:v>
                      </c:pt>
                      <c:pt idx="205">
                        <c:v>0.14932870370830642</c:v>
                      </c:pt>
                      <c:pt idx="206">
                        <c:v>0.15005787037080154</c:v>
                      </c:pt>
                      <c:pt idx="207">
                        <c:v>0.15078703704057261</c:v>
                      </c:pt>
                      <c:pt idx="208">
                        <c:v>0.15150462963356404</c:v>
                      </c:pt>
                      <c:pt idx="209">
                        <c:v>0.15223379629605915</c:v>
                      </c:pt>
                      <c:pt idx="210">
                        <c:v>0.15300925925839692</c:v>
                      </c:pt>
                      <c:pt idx="211">
                        <c:v>0.153738425928168</c:v>
                      </c:pt>
                      <c:pt idx="212">
                        <c:v>0.15445601852115942</c:v>
                      </c:pt>
                      <c:pt idx="213">
                        <c:v>0.1551851851909305</c:v>
                      </c:pt>
                      <c:pt idx="214">
                        <c:v>0.15590277778392192</c:v>
                      </c:pt>
                      <c:pt idx="215">
                        <c:v>0.15663194444641704</c:v>
                      </c:pt>
                      <c:pt idx="216">
                        <c:v>0.15736111111618811</c:v>
                      </c:pt>
                      <c:pt idx="217">
                        <c:v>0.15809027777868323</c:v>
                      </c:pt>
                      <c:pt idx="218">
                        <c:v>0.15880787037167465</c:v>
                      </c:pt>
                      <c:pt idx="219">
                        <c:v>0.15953703704144573</c:v>
                      </c:pt>
                      <c:pt idx="220">
                        <c:v>0.16026620370394085</c:v>
                      </c:pt>
                      <c:pt idx="221">
                        <c:v>0.16098379629693227</c:v>
                      </c:pt>
                      <c:pt idx="222">
                        <c:v>0.16171296296670334</c:v>
                      </c:pt>
                      <c:pt idx="223">
                        <c:v>0.16243055555969477</c:v>
                      </c:pt>
                      <c:pt idx="224">
                        <c:v>0.16315972222218988</c:v>
                      </c:pt>
                      <c:pt idx="225">
                        <c:v>0.16388888889196096</c:v>
                      </c:pt>
                      <c:pt idx="226">
                        <c:v>0.16460648148495238</c:v>
                      </c:pt>
                      <c:pt idx="227">
                        <c:v>0.1653356481474475</c:v>
                      </c:pt>
                      <c:pt idx="228">
                        <c:v>0.16606481481721858</c:v>
                      </c:pt>
                      <c:pt idx="229">
                        <c:v>0.16678240741021</c:v>
                      </c:pt>
                      <c:pt idx="230">
                        <c:v>0.16751157407998107</c:v>
                      </c:pt>
                      <c:pt idx="231">
                        <c:v>0.16824074074247619</c:v>
                      </c:pt>
                      <c:pt idx="232">
                        <c:v>0.16895833333546761</c:v>
                      </c:pt>
                      <c:pt idx="233">
                        <c:v>0.16968750000523869</c:v>
                      </c:pt>
                      <c:pt idx="234">
                        <c:v>0.17041666666773381</c:v>
                      </c:pt>
                      <c:pt idx="235">
                        <c:v>0.17113425926072523</c:v>
                      </c:pt>
                      <c:pt idx="236">
                        <c:v>0.17186342593049631</c:v>
                      </c:pt>
                      <c:pt idx="237">
                        <c:v>0.17259259259299142</c:v>
                      </c:pt>
                      <c:pt idx="238">
                        <c:v>0.17331018518598285</c:v>
                      </c:pt>
                      <c:pt idx="239">
                        <c:v>0.17403935185575392</c:v>
                      </c:pt>
                      <c:pt idx="240">
                        <c:v>0.17476851851824904</c:v>
                      </c:pt>
                      <c:pt idx="241">
                        <c:v>0.17548611111124046</c:v>
                      </c:pt>
                      <c:pt idx="242">
                        <c:v>0.17621527778101154</c:v>
                      </c:pt>
                      <c:pt idx="243">
                        <c:v>0.17694444444350665</c:v>
                      </c:pt>
                      <c:pt idx="244">
                        <c:v>0.17766203703649808</c:v>
                      </c:pt>
                      <c:pt idx="245">
                        <c:v>0.17839120370626915</c:v>
                      </c:pt>
                      <c:pt idx="246">
                        <c:v>0.17912037037604023</c:v>
                      </c:pt>
                      <c:pt idx="247">
                        <c:v>0.17983796296903165</c:v>
                      </c:pt>
                      <c:pt idx="248">
                        <c:v>0.18056712963152677</c:v>
                      </c:pt>
                      <c:pt idx="249">
                        <c:v>0.18129629630129784</c:v>
                      </c:pt>
                      <c:pt idx="250">
                        <c:v>0.18201388889428927</c:v>
                      </c:pt>
                      <c:pt idx="251">
                        <c:v>0.18274305555678438</c:v>
                      </c:pt>
                      <c:pt idx="252">
                        <c:v>0.18347222222655546</c:v>
                      </c:pt>
                      <c:pt idx="253">
                        <c:v>0.18418981481954688</c:v>
                      </c:pt>
                      <c:pt idx="254">
                        <c:v>0.184918981482042</c:v>
                      </c:pt>
                      <c:pt idx="255">
                        <c:v>0.18564814815181307</c:v>
                      </c:pt>
                      <c:pt idx="256">
                        <c:v>0.1863657407448045</c:v>
                      </c:pt>
                      <c:pt idx="257">
                        <c:v>0.18709490740729962</c:v>
                      </c:pt>
                      <c:pt idx="258">
                        <c:v>0.18782407407707069</c:v>
                      </c:pt>
                      <c:pt idx="259">
                        <c:v>0.18854166667006211</c:v>
                      </c:pt>
                      <c:pt idx="260">
                        <c:v>0.18927083333255723</c:v>
                      </c:pt>
                      <c:pt idx="261">
                        <c:v>0.19000000000232831</c:v>
                      </c:pt>
                      <c:pt idx="262">
                        <c:v>0.19071759259531973</c:v>
                      </c:pt>
                      <c:pt idx="263">
                        <c:v>0.1914467592650908</c:v>
                      </c:pt>
                      <c:pt idx="264">
                        <c:v>0.19217592592758592</c:v>
                      </c:pt>
                      <c:pt idx="265">
                        <c:v>0.19289351852057735</c:v>
                      </c:pt>
                      <c:pt idx="266">
                        <c:v>0.19362268519034842</c:v>
                      </c:pt>
                      <c:pt idx="267">
                        <c:v>0.19435185185284354</c:v>
                      </c:pt>
                      <c:pt idx="268">
                        <c:v>0.19506944444583496</c:v>
                      </c:pt>
                      <c:pt idx="269">
                        <c:v>0.19579861111560604</c:v>
                      </c:pt>
                      <c:pt idx="270">
                        <c:v>0.19651620370859746</c:v>
                      </c:pt>
                      <c:pt idx="271">
                        <c:v>0.19724537037109258</c:v>
                      </c:pt>
                      <c:pt idx="272">
                        <c:v>0.19797453704086365</c:v>
                      </c:pt>
                      <c:pt idx="273">
                        <c:v>0.19869212963385507</c:v>
                      </c:pt>
                      <c:pt idx="274">
                        <c:v>0.19942129629635019</c:v>
                      </c:pt>
                      <c:pt idx="275">
                        <c:v>0.20015046296612127</c:v>
                      </c:pt>
                      <c:pt idx="276">
                        <c:v>0.20086805555911269</c:v>
                      </c:pt>
                      <c:pt idx="277">
                        <c:v>0.20159722222160781</c:v>
                      </c:pt>
                      <c:pt idx="278">
                        <c:v>0.20232638889137888</c:v>
                      </c:pt>
                      <c:pt idx="279">
                        <c:v>0.20304398148437031</c:v>
                      </c:pt>
                      <c:pt idx="280">
                        <c:v>0.20377314815414138</c:v>
                      </c:pt>
                      <c:pt idx="281">
                        <c:v>0.20454861111647915</c:v>
                      </c:pt>
                      <c:pt idx="282">
                        <c:v>0.20527777777897427</c:v>
                      </c:pt>
                      <c:pt idx="283">
                        <c:v>0.20599537037196569</c:v>
                      </c:pt>
                      <c:pt idx="284">
                        <c:v>0.20672453704173677</c:v>
                      </c:pt>
                      <c:pt idx="285">
                        <c:v>0.20744212963472819</c:v>
                      </c:pt>
                      <c:pt idx="286">
                        <c:v>0.20817129629722331</c:v>
                      </c:pt>
                      <c:pt idx="287">
                        <c:v>0.20890046296699438</c:v>
                      </c:pt>
                      <c:pt idx="288">
                        <c:v>0.20961805555998581</c:v>
                      </c:pt>
                      <c:pt idx="289">
                        <c:v>0.21034722222248092</c:v>
                      </c:pt>
                      <c:pt idx="290">
                        <c:v>0.211076388892252</c:v>
                      </c:pt>
                      <c:pt idx="291">
                        <c:v>0.21179398148524342</c:v>
                      </c:pt>
                      <c:pt idx="292">
                        <c:v>0.21258101852436084</c:v>
                      </c:pt>
                      <c:pt idx="293">
                        <c:v>0.21329861111735227</c:v>
                      </c:pt>
                      <c:pt idx="294">
                        <c:v>0.21402777777984738</c:v>
                      </c:pt>
                      <c:pt idx="295">
                        <c:v>0.21474537037283881</c:v>
                      </c:pt>
                      <c:pt idx="296">
                        <c:v>0.21547453704260988</c:v>
                      </c:pt>
                      <c:pt idx="297">
                        <c:v>0.216203703705105</c:v>
                      </c:pt>
                      <c:pt idx="298">
                        <c:v>0.21692129629809642</c:v>
                      </c:pt>
                      <c:pt idx="299">
                        <c:v>0.2176504629678675</c:v>
                      </c:pt>
                      <c:pt idx="300">
                        <c:v>0.21837962963036261</c:v>
                      </c:pt>
                      <c:pt idx="301">
                        <c:v>0.21909722222335404</c:v>
                      </c:pt>
                      <c:pt idx="302">
                        <c:v>0.21982638889312511</c:v>
                      </c:pt>
                      <c:pt idx="303">
                        <c:v>0.22055555555562023</c:v>
                      </c:pt>
                      <c:pt idx="304">
                        <c:v>0.22127314814861165</c:v>
                      </c:pt>
                      <c:pt idx="305">
                        <c:v>0.22200231481838273</c:v>
                      </c:pt>
                      <c:pt idx="306">
                        <c:v>0.22271990741137415</c:v>
                      </c:pt>
                      <c:pt idx="307">
                        <c:v>0.22344907407386927</c:v>
                      </c:pt>
                      <c:pt idx="308">
                        <c:v>0.22417824074364034</c:v>
                      </c:pt>
                      <c:pt idx="309">
                        <c:v>0.22490740741341142</c:v>
                      </c:pt>
                      <c:pt idx="310">
                        <c:v>0.22562499999912689</c:v>
                      </c:pt>
                      <c:pt idx="311">
                        <c:v>0.22635416666889796</c:v>
                      </c:pt>
                      <c:pt idx="312">
                        <c:v>0.22707175926188938</c:v>
                      </c:pt>
                      <c:pt idx="313">
                        <c:v>0.22780092593166046</c:v>
                      </c:pt>
                      <c:pt idx="314">
                        <c:v>0.22853009259415558</c:v>
                      </c:pt>
                      <c:pt idx="315">
                        <c:v>0.229247685187147</c:v>
                      </c:pt>
                      <c:pt idx="316">
                        <c:v>0.22997685185691807</c:v>
                      </c:pt>
                      <c:pt idx="317">
                        <c:v>0.23070601851941319</c:v>
                      </c:pt>
                      <c:pt idx="318">
                        <c:v>0.23142361111240461</c:v>
                      </c:pt>
                      <c:pt idx="319">
                        <c:v>0.23215277778217569</c:v>
                      </c:pt>
                      <c:pt idx="320">
                        <c:v>0.23288194444467081</c:v>
                      </c:pt>
                      <c:pt idx="321">
                        <c:v>0.23359953703766223</c:v>
                      </c:pt>
                      <c:pt idx="322">
                        <c:v>0.23432870370743331</c:v>
                      </c:pt>
                      <c:pt idx="323">
                        <c:v>0.23505787036992842</c:v>
                      </c:pt>
                      <c:pt idx="324">
                        <c:v>0.23577546296291985</c:v>
                      </c:pt>
                      <c:pt idx="325">
                        <c:v>0.23650462963269092</c:v>
                      </c:pt>
                      <c:pt idx="326">
                        <c:v>0.237233796302462</c:v>
                      </c:pt>
                      <c:pt idx="327">
                        <c:v>0.23795138888817746</c:v>
                      </c:pt>
                      <c:pt idx="328">
                        <c:v>0.23868055555794854</c:v>
                      </c:pt>
                      <c:pt idx="329">
                        <c:v>0.23939814815093996</c:v>
                      </c:pt>
                      <c:pt idx="330">
                        <c:v>0.24012731482071104</c:v>
                      </c:pt>
                      <c:pt idx="331">
                        <c:v>0.24085648148320615</c:v>
                      </c:pt>
                      <c:pt idx="332">
                        <c:v>0.24157407407619758</c:v>
                      </c:pt>
                      <c:pt idx="333">
                        <c:v>0.24230324074596865</c:v>
                      </c:pt>
                      <c:pt idx="334">
                        <c:v>0.24303240740846377</c:v>
                      </c:pt>
                      <c:pt idx="335">
                        <c:v>0.24375000000145519</c:v>
                      </c:pt>
                      <c:pt idx="336">
                        <c:v>0.24447916667122627</c:v>
                      </c:pt>
                      <c:pt idx="337">
                        <c:v>0.24520833333372138</c:v>
                      </c:pt>
                      <c:pt idx="338">
                        <c:v>0.24592592592671281</c:v>
                      </c:pt>
                      <c:pt idx="339">
                        <c:v>0.24665509259648388</c:v>
                      </c:pt>
                      <c:pt idx="340">
                        <c:v>0.24737268518947531</c:v>
                      </c:pt>
                      <c:pt idx="341">
                        <c:v>0.24810185185197042</c:v>
                      </c:pt>
                      <c:pt idx="342">
                        <c:v>0.2488310185217415</c:v>
                      </c:pt>
                      <c:pt idx="343">
                        <c:v>0.24954861111473292</c:v>
                      </c:pt>
                      <c:pt idx="344">
                        <c:v>0.25027777777722804</c:v>
                      </c:pt>
                      <c:pt idx="345">
                        <c:v>0.25100694444699911</c:v>
                      </c:pt>
                      <c:pt idx="346">
                        <c:v>0.25172453703999054</c:v>
                      </c:pt>
                      <c:pt idx="347">
                        <c:v>0.25245370370976161</c:v>
                      </c:pt>
                      <c:pt idx="348">
                        <c:v>0.25318287037225673</c:v>
                      </c:pt>
                      <c:pt idx="349">
                        <c:v>0.25390046296524815</c:v>
                      </c:pt>
                      <c:pt idx="350">
                        <c:v>0.25462962963501923</c:v>
                      </c:pt>
                      <c:pt idx="351">
                        <c:v>0.25535879629751435</c:v>
                      </c:pt>
                      <c:pt idx="352">
                        <c:v>0.25607638889050577</c:v>
                      </c:pt>
                      <c:pt idx="353">
                        <c:v>0.25680555556027684</c:v>
                      </c:pt>
                      <c:pt idx="354">
                        <c:v>0.25752314815326827</c:v>
                      </c:pt>
                      <c:pt idx="355">
                        <c:v>0.25825231481576338</c:v>
                      </c:pt>
                      <c:pt idx="356">
                        <c:v>0.25898148148553446</c:v>
                      </c:pt>
                      <c:pt idx="357">
                        <c:v>0.25969907407852588</c:v>
                      </c:pt>
                      <c:pt idx="358">
                        <c:v>0.260428240741021</c:v>
                      </c:pt>
                      <c:pt idx="359">
                        <c:v>0.26115740741079208</c:v>
                      </c:pt>
                      <c:pt idx="360">
                        <c:v>0.2618750000037835</c:v>
                      </c:pt>
                      <c:pt idx="361">
                        <c:v>0.26260416666627862</c:v>
                      </c:pt>
                      <c:pt idx="362">
                        <c:v>0.26333333333604969</c:v>
                      </c:pt>
                      <c:pt idx="363">
                        <c:v>0.26405092592904111</c:v>
                      </c:pt>
                      <c:pt idx="364">
                        <c:v>0.26478009259881219</c:v>
                      </c:pt>
                      <c:pt idx="365">
                        <c:v>0.26549768518452765</c:v>
                      </c:pt>
                      <c:pt idx="366">
                        <c:v>0.26622685185429873</c:v>
                      </c:pt>
                      <c:pt idx="367">
                        <c:v>0.2669560185240698</c:v>
                      </c:pt>
                      <c:pt idx="368">
                        <c:v>0.26767361111706123</c:v>
                      </c:pt>
                      <c:pt idx="369">
                        <c:v>0.26840277777955635</c:v>
                      </c:pt>
                      <c:pt idx="370">
                        <c:v>0.26913194444932742</c:v>
                      </c:pt>
                      <c:pt idx="371">
                        <c:v>0.26984953704231884</c:v>
                      </c:pt>
                      <c:pt idx="372">
                        <c:v>0.27057870370481396</c:v>
                      </c:pt>
                      <c:pt idx="373">
                        <c:v>0.27130787037458504</c:v>
                      </c:pt>
                      <c:pt idx="374">
                        <c:v>0.27202546296757646</c:v>
                      </c:pt>
                      <c:pt idx="375">
                        <c:v>0.27275462963007158</c:v>
                      </c:pt>
                      <c:pt idx="376">
                        <c:v>0.27348379629984265</c:v>
                      </c:pt>
                      <c:pt idx="377">
                        <c:v>0.27420138889283407</c:v>
                      </c:pt>
                      <c:pt idx="378">
                        <c:v>0.27493055555532919</c:v>
                      </c:pt>
                      <c:pt idx="379">
                        <c:v>0.27564814814832062</c:v>
                      </c:pt>
                      <c:pt idx="380">
                        <c:v>0.27637731481809169</c:v>
                      </c:pt>
                      <c:pt idx="381">
                        <c:v>0.27710648148058681</c:v>
                      </c:pt>
                      <c:pt idx="382">
                        <c:v>0.27782407407357823</c:v>
                      </c:pt>
                      <c:pt idx="383">
                        <c:v>0.27855324074334931</c:v>
                      </c:pt>
                      <c:pt idx="384">
                        <c:v>0.27928240741312038</c:v>
                      </c:pt>
                      <c:pt idx="385">
                        <c:v>0.2800000000061118</c:v>
                      </c:pt>
                      <c:pt idx="386">
                        <c:v>0.28072916666860692</c:v>
                      </c:pt>
                      <c:pt idx="387">
                        <c:v>0.281458333338378</c:v>
                      </c:pt>
                      <c:pt idx="388">
                        <c:v>0.28217592593136942</c:v>
                      </c:pt>
                      <c:pt idx="389">
                        <c:v>0.28290509259386454</c:v>
                      </c:pt>
                      <c:pt idx="390">
                        <c:v>0.28363425926363561</c:v>
                      </c:pt>
                      <c:pt idx="391">
                        <c:v>0.28435185185662704</c:v>
                      </c:pt>
                      <c:pt idx="392">
                        <c:v>0.28508101851912215</c:v>
                      </c:pt>
                      <c:pt idx="393">
                        <c:v>0.28581018518889323</c:v>
                      </c:pt>
                      <c:pt idx="394">
                        <c:v>0.28652777778188465</c:v>
                      </c:pt>
                      <c:pt idx="395">
                        <c:v>0.28725694444437977</c:v>
                      </c:pt>
                      <c:pt idx="396">
                        <c:v>0.28797453703737119</c:v>
                      </c:pt>
                      <c:pt idx="397">
                        <c:v>0.28870370370714227</c:v>
                      </c:pt>
                      <c:pt idx="398">
                        <c:v>0.28943287036963739</c:v>
                      </c:pt>
                      <c:pt idx="399">
                        <c:v>0.29015046296262881</c:v>
                      </c:pt>
                      <c:pt idx="400">
                        <c:v>0.29087962963239988</c:v>
                      </c:pt>
                      <c:pt idx="401">
                        <c:v>0.29160879630217096</c:v>
                      </c:pt>
                      <c:pt idx="402">
                        <c:v>0.29232638889516238</c:v>
                      </c:pt>
                      <c:pt idx="403">
                        <c:v>0.2930555555576575</c:v>
                      </c:pt>
                      <c:pt idx="404">
                        <c:v>0.29378472222742857</c:v>
                      </c:pt>
                      <c:pt idx="405">
                        <c:v>0.29450231482042</c:v>
                      </c:pt>
                      <c:pt idx="406">
                        <c:v>0.29523148148291511</c:v>
                      </c:pt>
                      <c:pt idx="407">
                        <c:v>0.29596064815268619</c:v>
                      </c:pt>
                      <c:pt idx="408">
                        <c:v>0.29673611111502396</c:v>
                      </c:pt>
                      <c:pt idx="409">
                        <c:v>0.29745370370801538</c:v>
                      </c:pt>
                      <c:pt idx="410">
                        <c:v>0.2981828703705105</c:v>
                      </c:pt>
                      <c:pt idx="411">
                        <c:v>0.29891203704028158</c:v>
                      </c:pt>
                      <c:pt idx="412">
                        <c:v>0.299629629633273</c:v>
                      </c:pt>
                      <c:pt idx="413">
                        <c:v>0.30035879629576812</c:v>
                      </c:pt>
                      <c:pt idx="414">
                        <c:v>0.30108796296553919</c:v>
                      </c:pt>
                      <c:pt idx="415">
                        <c:v>0.30180555555853061</c:v>
                      </c:pt>
                      <c:pt idx="416">
                        <c:v>0.30253472222830169</c:v>
                      </c:pt>
                      <c:pt idx="417">
                        <c:v>0.30326388889079681</c:v>
                      </c:pt>
                      <c:pt idx="418">
                        <c:v>0.30398148148378823</c:v>
                      </c:pt>
                      <c:pt idx="419">
                        <c:v>0.3047106481535593</c:v>
                      </c:pt>
                      <c:pt idx="420">
                        <c:v>0.30542824074655073</c:v>
                      </c:pt>
                      <c:pt idx="421">
                        <c:v>0.30615740740904585</c:v>
                      </c:pt>
                      <c:pt idx="422">
                        <c:v>0.30688657407881692</c:v>
                      </c:pt>
                      <c:pt idx="423">
                        <c:v>0.30760416667180834</c:v>
                      </c:pt>
                      <c:pt idx="424">
                        <c:v>0.30833333333430346</c:v>
                      </c:pt>
                      <c:pt idx="425">
                        <c:v>0.30906250000407454</c:v>
                      </c:pt>
                      <c:pt idx="426">
                        <c:v>0.30978009259706596</c:v>
                      </c:pt>
                      <c:pt idx="427">
                        <c:v>0.31050925925956108</c:v>
                      </c:pt>
                      <c:pt idx="428">
                        <c:v>0.31123842592933215</c:v>
                      </c:pt>
                      <c:pt idx="429">
                        <c:v>0.31195601852232357</c:v>
                      </c:pt>
                      <c:pt idx="430">
                        <c:v>0.31268518518481869</c:v>
                      </c:pt>
                      <c:pt idx="431">
                        <c:v>0.31341435185458977</c:v>
                      </c:pt>
                      <c:pt idx="432">
                        <c:v>0.31413194444758119</c:v>
                      </c:pt>
                      <c:pt idx="433">
                        <c:v>0.31486111111735227</c:v>
                      </c:pt>
                      <c:pt idx="434">
                        <c:v>0.31557870370306773</c:v>
                      </c:pt>
                      <c:pt idx="435">
                        <c:v>0.31630787037283881</c:v>
                      </c:pt>
                      <c:pt idx="436">
                        <c:v>0.31703703704260988</c:v>
                      </c:pt>
                      <c:pt idx="437">
                        <c:v>0.3177546296356013</c:v>
                      </c:pt>
                      <c:pt idx="438">
                        <c:v>0.31848379629809642</c:v>
                      </c:pt>
                      <c:pt idx="439">
                        <c:v>0.3192129629678675</c:v>
                      </c:pt>
                      <c:pt idx="440">
                        <c:v>0.31993055556085892</c:v>
                      </c:pt>
                      <c:pt idx="441">
                        <c:v>0.32065972222335404</c:v>
                      </c:pt>
                      <c:pt idx="442">
                        <c:v>0.32138888889312511</c:v>
                      </c:pt>
                      <c:pt idx="443">
                        <c:v>0.32210648148611654</c:v>
                      </c:pt>
                      <c:pt idx="444">
                        <c:v>0.32283564814861165</c:v>
                      </c:pt>
                      <c:pt idx="445">
                        <c:v>0.32355324074160308</c:v>
                      </c:pt>
                      <c:pt idx="446">
                        <c:v>0.32428240741137415</c:v>
                      </c:pt>
                      <c:pt idx="447">
                        <c:v>0.32501157407386927</c:v>
                      </c:pt>
                      <c:pt idx="448">
                        <c:v>0.32572916666686069</c:v>
                      </c:pt>
                      <c:pt idx="449">
                        <c:v>0.32650462962919846</c:v>
                      </c:pt>
                      <c:pt idx="450">
                        <c:v>0.32723379629896954</c:v>
                      </c:pt>
                      <c:pt idx="451">
                        <c:v>0.32796296296874061</c:v>
                      </c:pt>
                      <c:pt idx="452">
                        <c:v>0.32868055556173204</c:v>
                      </c:pt>
                      <c:pt idx="453">
                        <c:v>0.32940972222422715</c:v>
                      </c:pt>
                      <c:pt idx="454">
                        <c:v>0.33013888889399823</c:v>
                      </c:pt>
                      <c:pt idx="455">
                        <c:v>0.33085648148698965</c:v>
                      </c:pt>
                      <c:pt idx="456">
                        <c:v>0.33158564814948477</c:v>
                      </c:pt>
                      <c:pt idx="457">
                        <c:v>0.33230324074247619</c:v>
                      </c:pt>
                      <c:pt idx="458">
                        <c:v>0.33303240741224727</c:v>
                      </c:pt>
                      <c:pt idx="459">
                        <c:v>0.33376157407474238</c:v>
                      </c:pt>
                      <c:pt idx="460">
                        <c:v>0.33453703703708015</c:v>
                      </c:pt>
                      <c:pt idx="461">
                        <c:v>0.33525462963007158</c:v>
                      </c:pt>
                      <c:pt idx="462">
                        <c:v>0.33598379629984265</c:v>
                      </c:pt>
                      <c:pt idx="463">
                        <c:v>0.33671296296233777</c:v>
                      </c:pt>
                      <c:pt idx="464">
                        <c:v>0.33743055555532919</c:v>
                      </c:pt>
                      <c:pt idx="465">
                        <c:v>0.33815972222510027</c:v>
                      </c:pt>
                      <c:pt idx="466">
                        <c:v>0.33888888889487134</c:v>
                      </c:pt>
                      <c:pt idx="467">
                        <c:v>0.33960648148058681</c:v>
                      </c:pt>
                      <c:pt idx="468">
                        <c:v>0.34033564815035788</c:v>
                      </c:pt>
                      <c:pt idx="469">
                        <c:v>0.34105324074334931</c:v>
                      </c:pt>
                      <c:pt idx="470">
                        <c:v>0.34178240741312038</c:v>
                      </c:pt>
                      <c:pt idx="471">
                        <c:v>0.34255787037545815</c:v>
                      </c:pt>
                      <c:pt idx="472">
                        <c:v>0.34328703703795327</c:v>
                      </c:pt>
                      <c:pt idx="473">
                        <c:v>0.34400462963094469</c:v>
                      </c:pt>
                      <c:pt idx="474">
                        <c:v>0.34473379630071577</c:v>
                      </c:pt>
                      <c:pt idx="475">
                        <c:v>0.34546296296321088</c:v>
                      </c:pt>
                      <c:pt idx="476">
                        <c:v>0.34618055555620231</c:v>
                      </c:pt>
                      <c:pt idx="477">
                        <c:v>0.34690972222597338</c:v>
                      </c:pt>
                      <c:pt idx="478">
                        <c:v>0.34762731481896481</c:v>
                      </c:pt>
                      <c:pt idx="479">
                        <c:v>0.34835648148145992</c:v>
                      </c:pt>
                      <c:pt idx="480">
                        <c:v>0.349085648151231</c:v>
                      </c:pt>
                      <c:pt idx="481">
                        <c:v>0.34980324074422242</c:v>
                      </c:pt>
                      <c:pt idx="482">
                        <c:v>0.35053240740671754</c:v>
                      </c:pt>
                      <c:pt idx="483">
                        <c:v>0.35124999999970896</c:v>
                      </c:pt>
                      <c:pt idx="484">
                        <c:v>0.35197916666948004</c:v>
                      </c:pt>
                      <c:pt idx="485">
                        <c:v>0.35270833333925111</c:v>
                      </c:pt>
                      <c:pt idx="486">
                        <c:v>0.35342592592496658</c:v>
                      </c:pt>
                      <c:pt idx="487">
                        <c:v>0.35415509259473765</c:v>
                      </c:pt>
                      <c:pt idx="488">
                        <c:v>0.35488425926450873</c:v>
                      </c:pt>
                      <c:pt idx="489">
                        <c:v>0.35560185185750015</c:v>
                      </c:pt>
                      <c:pt idx="490">
                        <c:v>0.35633101851999527</c:v>
                      </c:pt>
                      <c:pt idx="491">
                        <c:v>0.35704861111298669</c:v>
                      </c:pt>
                      <c:pt idx="492">
                        <c:v>0.35777777778275777</c:v>
                      </c:pt>
                      <c:pt idx="493">
                        <c:v>0.35850694444525288</c:v>
                      </c:pt>
                      <c:pt idx="494">
                        <c:v>0.35922453703824431</c:v>
                      </c:pt>
                      <c:pt idx="495">
                        <c:v>0.35995370370801538</c:v>
                      </c:pt>
                      <c:pt idx="496">
                        <c:v>0.3606828703705105</c:v>
                      </c:pt>
                      <c:pt idx="497">
                        <c:v>0.36145833333284827</c:v>
                      </c:pt>
                      <c:pt idx="498">
                        <c:v>0.36217592592583969</c:v>
                      </c:pt>
                      <c:pt idx="499">
                        <c:v>0.36290509259561077</c:v>
                      </c:pt>
                      <c:pt idx="500">
                        <c:v>0.36363425926538184</c:v>
                      </c:pt>
                      <c:pt idx="501">
                        <c:v>0.36435185185109731</c:v>
                      </c:pt>
                      <c:pt idx="502">
                        <c:v>0.36508101852086838</c:v>
                      </c:pt>
                      <c:pt idx="503">
                        <c:v>0.36581018519063946</c:v>
                      </c:pt>
                      <c:pt idx="504">
                        <c:v>0.36652777778363088</c:v>
                      </c:pt>
                      <c:pt idx="505">
                        <c:v>0.367256944446126</c:v>
                      </c:pt>
                      <c:pt idx="506">
                        <c:v>0.36797453703911742</c:v>
                      </c:pt>
                      <c:pt idx="507">
                        <c:v>0.3687037037088885</c:v>
                      </c:pt>
                      <c:pt idx="508">
                        <c:v>0.36943287037138361</c:v>
                      </c:pt>
                      <c:pt idx="509">
                        <c:v>0.37015046296437504</c:v>
                      </c:pt>
                      <c:pt idx="510">
                        <c:v>0.37087962963414611</c:v>
                      </c:pt>
                      <c:pt idx="511">
                        <c:v>0.37160879629664123</c:v>
                      </c:pt>
                      <c:pt idx="512">
                        <c:v>0.37232638888963265</c:v>
                      </c:pt>
                      <c:pt idx="513">
                        <c:v>0.37305555555940373</c:v>
                      </c:pt>
                      <c:pt idx="514">
                        <c:v>0.37377314815239515</c:v>
                      </c:pt>
                      <c:pt idx="515">
                        <c:v>0.37450231481489027</c:v>
                      </c:pt>
                      <c:pt idx="516">
                        <c:v>0.37523148148466134</c:v>
                      </c:pt>
                      <c:pt idx="517">
                        <c:v>0.37594907407765277</c:v>
                      </c:pt>
                      <c:pt idx="518">
                        <c:v>0.37667824074014788</c:v>
                      </c:pt>
                      <c:pt idx="519">
                        <c:v>0.37740740740991896</c:v>
                      </c:pt>
                      <c:pt idx="520">
                        <c:v>0.37812500000291038</c:v>
                      </c:pt>
                      <c:pt idx="521">
                        <c:v>0.37885416667268146</c:v>
                      </c:pt>
                      <c:pt idx="522">
                        <c:v>0.37958333333517658</c:v>
                      </c:pt>
                      <c:pt idx="523">
                        <c:v>0.38035879629751435</c:v>
                      </c:pt>
                      <c:pt idx="524">
                        <c:v>0.38108796296728542</c:v>
                      </c:pt>
                      <c:pt idx="525">
                        <c:v>0.38180555556027684</c:v>
                      </c:pt>
                      <c:pt idx="526">
                        <c:v>0.38253472222277196</c:v>
                      </c:pt>
                      <c:pt idx="527">
                        <c:v>0.38326388889254304</c:v>
                      </c:pt>
                      <c:pt idx="528">
                        <c:v>0.38398148148553446</c:v>
                      </c:pt>
                      <c:pt idx="529">
                        <c:v>0.38471064814802958</c:v>
                      </c:pt>
                      <c:pt idx="530">
                        <c:v>0.385428240741021</c:v>
                      </c:pt>
                      <c:pt idx="531">
                        <c:v>0.38615740741079208</c:v>
                      </c:pt>
                      <c:pt idx="532">
                        <c:v>0.38688657407328719</c:v>
                      </c:pt>
                      <c:pt idx="533">
                        <c:v>0.38760416666627862</c:v>
                      </c:pt>
                      <c:pt idx="534">
                        <c:v>0.38833333333604969</c:v>
                      </c:pt>
                      <c:pt idx="535">
                        <c:v>0.38906250000582077</c:v>
                      </c:pt>
                      <c:pt idx="536">
                        <c:v>0.38978009259881219</c:v>
                      </c:pt>
                      <c:pt idx="537">
                        <c:v>0.39050925926130731</c:v>
                      </c:pt>
                      <c:pt idx="538">
                        <c:v>0.39123842593107838</c:v>
                      </c:pt>
                      <c:pt idx="539">
                        <c:v>0.3919560185240698</c:v>
                      </c:pt>
                      <c:pt idx="540">
                        <c:v>0.39268518518656492</c:v>
                      </c:pt>
                      <c:pt idx="541">
                        <c:v>0.393414351856336</c:v>
                      </c:pt>
                      <c:pt idx="542">
                        <c:v>0.39413194444932742</c:v>
                      </c:pt>
                      <c:pt idx="543">
                        <c:v>0.39486111111182254</c:v>
                      </c:pt>
                      <c:pt idx="544">
                        <c:v>0.39563657407416031</c:v>
                      </c:pt>
                      <c:pt idx="545">
                        <c:v>0.39636574074393138</c:v>
                      </c:pt>
                      <c:pt idx="546">
                        <c:v>0.39708333333692281</c:v>
                      </c:pt>
                      <c:pt idx="547">
                        <c:v>0.39781249999941792</c:v>
                      </c:pt>
                      <c:pt idx="548">
                        <c:v>0.398541666669189</c:v>
                      </c:pt>
                      <c:pt idx="549">
                        <c:v>0.39927083333896007</c:v>
                      </c:pt>
                      <c:pt idx="550">
                        <c:v>0.3999884259319515</c:v>
                      </c:pt>
                      <c:pt idx="551">
                        <c:v>0.40071759259444661</c:v>
                      </c:pt>
                      <c:pt idx="552">
                        <c:v>0.40143518518743804</c:v>
                      </c:pt>
                      <c:pt idx="553">
                        <c:v>0.40216435185720911</c:v>
                      </c:pt>
                      <c:pt idx="554">
                        <c:v>0.40289351851970423</c:v>
                      </c:pt>
                      <c:pt idx="555">
                        <c:v>0.40361111111269565</c:v>
                      </c:pt>
                      <c:pt idx="556">
                        <c:v>0.40434027778246673</c:v>
                      </c:pt>
                      <c:pt idx="557">
                        <c:v>0.40506944444496185</c:v>
                      </c:pt>
                      <c:pt idx="558">
                        <c:v>0.40578703703795327</c:v>
                      </c:pt>
                      <c:pt idx="559">
                        <c:v>0.40651620370772434</c:v>
                      </c:pt>
                      <c:pt idx="560">
                        <c:v>0.40724537037021946</c:v>
                      </c:pt>
                      <c:pt idx="561">
                        <c:v>0.40796296296321088</c:v>
                      </c:pt>
                      <c:pt idx="562">
                        <c:v>0.40869212963298196</c:v>
                      </c:pt>
                      <c:pt idx="563">
                        <c:v>0.40940972222597338</c:v>
                      </c:pt>
                      <c:pt idx="564">
                        <c:v>0.4101388888884685</c:v>
                      </c:pt>
                      <c:pt idx="565">
                        <c:v>0.41086805555823958</c:v>
                      </c:pt>
                      <c:pt idx="566">
                        <c:v>0.411585648151231</c:v>
                      </c:pt>
                      <c:pt idx="567">
                        <c:v>0.41231481482100207</c:v>
                      </c:pt>
                      <c:pt idx="568">
                        <c:v>0.41304398148349719</c:v>
                      </c:pt>
                      <c:pt idx="569">
                        <c:v>0.41376157407648861</c:v>
                      </c:pt>
                      <c:pt idx="570">
                        <c:v>0.41449074074625969</c:v>
                      </c:pt>
                      <c:pt idx="571">
                        <c:v>0.41521990740875481</c:v>
                      </c:pt>
                      <c:pt idx="572">
                        <c:v>0.41593750000174623</c:v>
                      </c:pt>
                      <c:pt idx="573">
                        <c:v>0.41666666667151731</c:v>
                      </c:pt>
                      <c:pt idx="574">
                        <c:v>0.41738425926450873</c:v>
                      </c:pt>
                      <c:pt idx="575">
                        <c:v>0.41811342592700385</c:v>
                      </c:pt>
                      <c:pt idx="576">
                        <c:v>0.41884259259677492</c:v>
                      </c:pt>
                      <c:pt idx="577">
                        <c:v>0.41956018518976634</c:v>
                      </c:pt>
                      <c:pt idx="578">
                        <c:v>0.42028935185226146</c:v>
                      </c:pt>
                      <c:pt idx="579">
                        <c:v>0.42101851852203254</c:v>
                      </c:pt>
                      <c:pt idx="580">
                        <c:v>0.42173611111502396</c:v>
                      </c:pt>
                      <c:pt idx="581">
                        <c:v>0.42246527777751908</c:v>
                      </c:pt>
                      <c:pt idx="582">
                        <c:v>0.42319444444729015</c:v>
                      </c:pt>
                      <c:pt idx="583">
                        <c:v>0.42391203704028158</c:v>
                      </c:pt>
                      <c:pt idx="584">
                        <c:v>0.42464120370277669</c:v>
                      </c:pt>
                      <c:pt idx="585">
                        <c:v>0.42537037037254777</c:v>
                      </c:pt>
                      <c:pt idx="586">
                        <c:v>0.42608796296553919</c:v>
                      </c:pt>
                      <c:pt idx="587">
                        <c:v>0.42681712963531027</c:v>
                      </c:pt>
                      <c:pt idx="588">
                        <c:v>0.42754629629780538</c:v>
                      </c:pt>
                      <c:pt idx="589">
                        <c:v>0.42826388889079681</c:v>
                      </c:pt>
                      <c:pt idx="590">
                        <c:v>0.42899305556056788</c:v>
                      </c:pt>
                      <c:pt idx="591">
                        <c:v>0.4297106481535593</c:v>
                      </c:pt>
                      <c:pt idx="592">
                        <c:v>0.43043981481605442</c:v>
                      </c:pt>
                      <c:pt idx="593">
                        <c:v>0.4311689814858255</c:v>
                      </c:pt>
                      <c:pt idx="594">
                        <c:v>0.43188657407881692</c:v>
                      </c:pt>
                      <c:pt idx="595">
                        <c:v>0.43261574074131204</c:v>
                      </c:pt>
                      <c:pt idx="596">
                        <c:v>0.43334490741108311</c:v>
                      </c:pt>
                      <c:pt idx="597">
                        <c:v>0.43406250000407454</c:v>
                      </c:pt>
                      <c:pt idx="598">
                        <c:v>0.43479166666656965</c:v>
                      </c:pt>
                      <c:pt idx="599">
                        <c:v>0.43552083333634073</c:v>
                      </c:pt>
                      <c:pt idx="600">
                        <c:v>0.43623842592933215</c:v>
                      </c:pt>
                      <c:pt idx="601">
                        <c:v>0.43696759259182727</c:v>
                      </c:pt>
                      <c:pt idx="602">
                        <c:v>0.43769675926159834</c:v>
                      </c:pt>
                      <c:pt idx="603">
                        <c:v>0.43841435185458977</c:v>
                      </c:pt>
                      <c:pt idx="604">
                        <c:v>0.43914351852436084</c:v>
                      </c:pt>
                      <c:pt idx="605">
                        <c:v>0.43987268518685596</c:v>
                      </c:pt>
                      <c:pt idx="606">
                        <c:v>0.44059027777984738</c:v>
                      </c:pt>
                      <c:pt idx="607">
                        <c:v>0.44131944444961846</c:v>
                      </c:pt>
                      <c:pt idx="608">
                        <c:v>0.44204861111211358</c:v>
                      </c:pt>
                      <c:pt idx="609">
                        <c:v>0.442766203705105</c:v>
                      </c:pt>
                      <c:pt idx="610">
                        <c:v>0.44349537037487607</c:v>
                      </c:pt>
                      <c:pt idx="611">
                        <c:v>0.44422453703737119</c:v>
                      </c:pt>
                      <c:pt idx="612">
                        <c:v>0.44494212963036261</c:v>
                      </c:pt>
                      <c:pt idx="613">
                        <c:v>0.44567129630013369</c:v>
                      </c:pt>
                      <c:pt idx="614">
                        <c:v>0.44640046296262881</c:v>
                      </c:pt>
                      <c:pt idx="615">
                        <c:v>0.44711805555562023</c:v>
                      </c:pt>
                      <c:pt idx="616">
                        <c:v>0.44784722222539131</c:v>
                      </c:pt>
                      <c:pt idx="617">
                        <c:v>0.44856481481838273</c:v>
                      </c:pt>
                      <c:pt idx="618">
                        <c:v>0.44929398148087785</c:v>
                      </c:pt>
                      <c:pt idx="619">
                        <c:v>0.45002314815064892</c:v>
                      </c:pt>
                      <c:pt idx="620">
                        <c:v>0.45074074074364034</c:v>
                      </c:pt>
                      <c:pt idx="621">
                        <c:v>0.45146990741341142</c:v>
                      </c:pt>
                      <c:pt idx="622">
                        <c:v>0.45219907407590654</c:v>
                      </c:pt>
                      <c:pt idx="623">
                        <c:v>0.45291666666889796</c:v>
                      </c:pt>
                      <c:pt idx="624">
                        <c:v>0.45364583333866904</c:v>
                      </c:pt>
                      <c:pt idx="625">
                        <c:v>0.45437500000116415</c:v>
                      </c:pt>
                      <c:pt idx="626">
                        <c:v>0.45509259259415558</c:v>
                      </c:pt>
                      <c:pt idx="627">
                        <c:v>0.45582175926392665</c:v>
                      </c:pt>
                      <c:pt idx="628">
                        <c:v>0.45655092592642177</c:v>
                      </c:pt>
                      <c:pt idx="629">
                        <c:v>0.45726851851941319</c:v>
                      </c:pt>
                      <c:pt idx="630">
                        <c:v>0.45799768518918427</c:v>
                      </c:pt>
                      <c:pt idx="631">
                        <c:v>0.45872685185167938</c:v>
                      </c:pt>
                      <c:pt idx="632">
                        <c:v>0.45944444444467081</c:v>
                      </c:pt>
                      <c:pt idx="633">
                        <c:v>0.46017361111444188</c:v>
                      </c:pt>
                      <c:pt idx="634">
                        <c:v>0.460902777776937</c:v>
                      </c:pt>
                      <c:pt idx="635">
                        <c:v>0.46162037036992842</c:v>
                      </c:pt>
                      <c:pt idx="636">
                        <c:v>0.4623495370396995</c:v>
                      </c:pt>
                      <c:pt idx="637">
                        <c:v>0.46306712963269092</c:v>
                      </c:pt>
                      <c:pt idx="638">
                        <c:v>0.463796296302462</c:v>
                      </c:pt>
                      <c:pt idx="639">
                        <c:v>0.46452546296495711</c:v>
                      </c:pt>
                      <c:pt idx="640">
                        <c:v>0.46524305555794854</c:v>
                      </c:pt>
                      <c:pt idx="641">
                        <c:v>0.46597222222771961</c:v>
                      </c:pt>
                      <c:pt idx="642">
                        <c:v>0.46670138889021473</c:v>
                      </c:pt>
                      <c:pt idx="643">
                        <c:v>0.46741898148320615</c:v>
                      </c:pt>
                      <c:pt idx="644">
                        <c:v>0.46814814815297723</c:v>
                      </c:pt>
                      <c:pt idx="645">
                        <c:v>0.46887731481547235</c:v>
                      </c:pt>
                      <c:pt idx="646">
                        <c:v>0.46959490740846377</c:v>
                      </c:pt>
                      <c:pt idx="647">
                        <c:v>0.47032407407823484</c:v>
                      </c:pt>
                      <c:pt idx="648">
                        <c:v>0.47105324074072996</c:v>
                      </c:pt>
                      <c:pt idx="649">
                        <c:v>0.47177083333372138</c:v>
                      </c:pt>
                      <c:pt idx="650">
                        <c:v>0.47250000000349246</c:v>
                      </c:pt>
                      <c:pt idx="651">
                        <c:v>0.47321759259648388</c:v>
                      </c:pt>
                      <c:pt idx="652">
                        <c:v>0.473946759258979</c:v>
                      </c:pt>
                      <c:pt idx="653">
                        <c:v>0.47467592592875008</c:v>
                      </c:pt>
                      <c:pt idx="654">
                        <c:v>0.4753935185217415</c:v>
                      </c:pt>
                      <c:pt idx="655">
                        <c:v>0.47612268518423662</c:v>
                      </c:pt>
                      <c:pt idx="656">
                        <c:v>0.47685185185400769</c:v>
                      </c:pt>
                      <c:pt idx="657">
                        <c:v>0.47756944444699911</c:v>
                      </c:pt>
                      <c:pt idx="658">
                        <c:v>0.47829861111677019</c:v>
                      </c:pt>
                      <c:pt idx="659">
                        <c:v>0.47902777777926531</c:v>
                      </c:pt>
                      <c:pt idx="660">
                        <c:v>0.47974537037225673</c:v>
                      </c:pt>
                      <c:pt idx="661">
                        <c:v>0.48047453704202781</c:v>
                      </c:pt>
                      <c:pt idx="662">
                        <c:v>0.48120370370452292</c:v>
                      </c:pt>
                      <c:pt idx="663">
                        <c:v>0.48192129629751435</c:v>
                      </c:pt>
                      <c:pt idx="664">
                        <c:v>0.48265046296728542</c:v>
                      </c:pt>
                      <c:pt idx="665">
                        <c:v>0.48336805556027684</c:v>
                      </c:pt>
                      <c:pt idx="666">
                        <c:v>0.48409722222277196</c:v>
                      </c:pt>
                      <c:pt idx="667">
                        <c:v>0.48482638889254304</c:v>
                      </c:pt>
                      <c:pt idx="668">
                        <c:v>0.48554398148553446</c:v>
                      </c:pt>
                      <c:pt idx="669">
                        <c:v>0.48627314814802958</c:v>
                      </c:pt>
                      <c:pt idx="670">
                        <c:v>0.48700231481780065</c:v>
                      </c:pt>
                      <c:pt idx="671">
                        <c:v>0.48771990741079208</c:v>
                      </c:pt>
                      <c:pt idx="672">
                        <c:v>0.48844907407328719</c:v>
                      </c:pt>
                      <c:pt idx="673">
                        <c:v>0.48917824074305827</c:v>
                      </c:pt>
                      <c:pt idx="674">
                        <c:v>0.48989583333604969</c:v>
                      </c:pt>
                      <c:pt idx="675">
                        <c:v>0.49062500000582077</c:v>
                      </c:pt>
                      <c:pt idx="676">
                        <c:v>0.49134259259881219</c:v>
                      </c:pt>
                      <c:pt idx="677">
                        <c:v>0.49207175926130731</c:v>
                      </c:pt>
                      <c:pt idx="678">
                        <c:v>0.49280092593107838</c:v>
                      </c:pt>
                      <c:pt idx="679">
                        <c:v>0.4935185185240698</c:v>
                      </c:pt>
                      <c:pt idx="680">
                        <c:v>0.49424768518656492</c:v>
                      </c:pt>
                      <c:pt idx="681">
                        <c:v>0.494976851856336</c:v>
                      </c:pt>
                      <c:pt idx="682">
                        <c:v>0.49569444444932742</c:v>
                      </c:pt>
                      <c:pt idx="683">
                        <c:v>0.49642361111182254</c:v>
                      </c:pt>
                      <c:pt idx="684">
                        <c:v>0.49715277778159361</c:v>
                      </c:pt>
                      <c:pt idx="685">
                        <c:v>0.49787037037458504</c:v>
                      </c:pt>
                      <c:pt idx="686">
                        <c:v>0.49859953703708015</c:v>
                      </c:pt>
                      <c:pt idx="687">
                        <c:v>0.49932870370685123</c:v>
                      </c:pt>
                      <c:pt idx="688">
                        <c:v>0.50004629629984265</c:v>
                      </c:pt>
                      <c:pt idx="689">
                        <c:v>0.50077546296233777</c:v>
                      </c:pt>
                      <c:pt idx="690">
                        <c:v>0.50150462963210884</c:v>
                      </c:pt>
                      <c:pt idx="691">
                        <c:v>0.50222222222510027</c:v>
                      </c:pt>
                      <c:pt idx="692">
                        <c:v>0.50295138889487134</c:v>
                      </c:pt>
                      <c:pt idx="693">
                        <c:v>0.50366898148058681</c:v>
                      </c:pt>
                      <c:pt idx="694">
                        <c:v>0.50439814815035788</c:v>
                      </c:pt>
                      <c:pt idx="695">
                        <c:v>0.50517361111269565</c:v>
                      </c:pt>
                      <c:pt idx="696">
                        <c:v>0.50590277778246673</c:v>
                      </c:pt>
                      <c:pt idx="697">
                        <c:v>0.50662037037545815</c:v>
                      </c:pt>
                      <c:pt idx="698">
                        <c:v>0.50734953703795327</c:v>
                      </c:pt>
                      <c:pt idx="699">
                        <c:v>0.50807870370772434</c:v>
                      </c:pt>
                      <c:pt idx="700">
                        <c:v>0.50879629630071577</c:v>
                      </c:pt>
                      <c:pt idx="701">
                        <c:v>0.50952546296321088</c:v>
                      </c:pt>
                      <c:pt idx="702">
                        <c:v>0.51025462963298196</c:v>
                      </c:pt>
                      <c:pt idx="703">
                        <c:v>0.51097222222597338</c:v>
                      </c:pt>
                      <c:pt idx="704">
                        <c:v>0.5117013888884685</c:v>
                      </c:pt>
                      <c:pt idx="705">
                        <c:v>0.51243055555823958</c:v>
                      </c:pt>
                      <c:pt idx="706">
                        <c:v>0.513148148151231</c:v>
                      </c:pt>
                      <c:pt idx="707">
                        <c:v>0.51387731482100207</c:v>
                      </c:pt>
                      <c:pt idx="708">
                        <c:v>0.51460648148349719</c:v>
                      </c:pt>
                      <c:pt idx="709">
                        <c:v>0.51532407407648861</c:v>
                      </c:pt>
                      <c:pt idx="710">
                        <c:v>0.51605324074625969</c:v>
                      </c:pt>
                      <c:pt idx="711">
                        <c:v>0.51677083333925111</c:v>
                      </c:pt>
                      <c:pt idx="712">
                        <c:v>0.51750000000174623</c:v>
                      </c:pt>
                      <c:pt idx="713">
                        <c:v>0.51822916667151731</c:v>
                      </c:pt>
                      <c:pt idx="714">
                        <c:v>0.51895833333401242</c:v>
                      </c:pt>
                      <c:pt idx="715">
                        <c:v>0.51967592592700385</c:v>
                      </c:pt>
                      <c:pt idx="716">
                        <c:v>0.52040509259677492</c:v>
                      </c:pt>
                      <c:pt idx="717">
                        <c:v>0.52112268518976634</c:v>
                      </c:pt>
                      <c:pt idx="718">
                        <c:v>0.52185185185226146</c:v>
                      </c:pt>
                      <c:pt idx="719">
                        <c:v>0.52258101852203254</c:v>
                      </c:pt>
                      <c:pt idx="720">
                        <c:v>0.52329861111502396</c:v>
                      </c:pt>
                      <c:pt idx="721">
                        <c:v>0.52402777777751908</c:v>
                      </c:pt>
                      <c:pt idx="722">
                        <c:v>0.52475694444729015</c:v>
                      </c:pt>
                      <c:pt idx="723">
                        <c:v>0.52547453704028158</c:v>
                      </c:pt>
                      <c:pt idx="724">
                        <c:v>0.52620370370277669</c:v>
                      </c:pt>
                      <c:pt idx="725">
                        <c:v>0.52693287037254777</c:v>
                      </c:pt>
                      <c:pt idx="726">
                        <c:v>0.52765046296553919</c:v>
                      </c:pt>
                      <c:pt idx="727">
                        <c:v>0.52837962963531027</c:v>
                      </c:pt>
                      <c:pt idx="728">
                        <c:v>0.52910879629780538</c:v>
                      </c:pt>
                      <c:pt idx="729">
                        <c:v>0.52982638889079681</c:v>
                      </c:pt>
                      <c:pt idx="730">
                        <c:v>0.53055555556056788</c:v>
                      </c:pt>
                      <c:pt idx="731">
                        <c:v>0.531284722223063</c:v>
                      </c:pt>
                      <c:pt idx="732">
                        <c:v>0.53200231481605442</c:v>
                      </c:pt>
                      <c:pt idx="733">
                        <c:v>0.5327314814858255</c:v>
                      </c:pt>
                      <c:pt idx="734">
                        <c:v>0.53346064814832062</c:v>
                      </c:pt>
                      <c:pt idx="735">
                        <c:v>0.53417824074131204</c:v>
                      </c:pt>
                      <c:pt idx="736">
                        <c:v>0.53490740741108311</c:v>
                      </c:pt>
                      <c:pt idx="737">
                        <c:v>0.53563657407357823</c:v>
                      </c:pt>
                      <c:pt idx="738">
                        <c:v>0.53635416666656965</c:v>
                      </c:pt>
                      <c:pt idx="739">
                        <c:v>0.53708333333634073</c:v>
                      </c:pt>
                      <c:pt idx="740">
                        <c:v>0.53780092592933215</c:v>
                      </c:pt>
                      <c:pt idx="741">
                        <c:v>0.53853009259182727</c:v>
                      </c:pt>
                      <c:pt idx="742">
                        <c:v>0.53925925926159834</c:v>
                      </c:pt>
                      <c:pt idx="743">
                        <c:v>0.53998842593136942</c:v>
                      </c:pt>
                      <c:pt idx="744">
                        <c:v>0.54070601852436084</c:v>
                      </c:pt>
                      <c:pt idx="745">
                        <c:v>0.54143518518685596</c:v>
                      </c:pt>
                      <c:pt idx="746">
                        <c:v>0.54216435185662704</c:v>
                      </c:pt>
                      <c:pt idx="747">
                        <c:v>0.54288194444961846</c:v>
                      </c:pt>
                      <c:pt idx="748">
                        <c:v>0.54361111111211358</c:v>
                      </c:pt>
                      <c:pt idx="749">
                        <c:v>0.544328703705105</c:v>
                      </c:pt>
                      <c:pt idx="750">
                        <c:v>0.54505787037487607</c:v>
                      </c:pt>
                      <c:pt idx="751">
                        <c:v>0.54578703703737119</c:v>
                      </c:pt>
                      <c:pt idx="752">
                        <c:v>0.54650462963036261</c:v>
                      </c:pt>
                      <c:pt idx="753">
                        <c:v>0.54723379630013369</c:v>
                      </c:pt>
                      <c:pt idx="754">
                        <c:v>0.54796296296262881</c:v>
                      </c:pt>
                      <c:pt idx="755">
                        <c:v>0.54868055555562023</c:v>
                      </c:pt>
                      <c:pt idx="756">
                        <c:v>0.54940972222539131</c:v>
                      </c:pt>
                      <c:pt idx="757">
                        <c:v>0.55013888889516238</c:v>
                      </c:pt>
                      <c:pt idx="758">
                        <c:v>0.55085648148087785</c:v>
                      </c:pt>
                      <c:pt idx="759">
                        <c:v>0.55158564815064892</c:v>
                      </c:pt>
                      <c:pt idx="760">
                        <c:v>0.55230324074364034</c:v>
                      </c:pt>
                      <c:pt idx="761">
                        <c:v>0.55309027778275777</c:v>
                      </c:pt>
                      <c:pt idx="762">
                        <c:v>0.55380787037574919</c:v>
                      </c:pt>
                      <c:pt idx="763">
                        <c:v>0.55453703703824431</c:v>
                      </c:pt>
                      <c:pt idx="764">
                        <c:v>0.55526620370801538</c:v>
                      </c:pt>
                      <c:pt idx="765">
                        <c:v>0.55598379630100681</c:v>
                      </c:pt>
                      <c:pt idx="766">
                        <c:v>0.55671296296350192</c:v>
                      </c:pt>
                      <c:pt idx="767">
                        <c:v>0.557442129633273</c:v>
                      </c:pt>
                      <c:pt idx="768">
                        <c:v>0.55817129629576812</c:v>
                      </c:pt>
                      <c:pt idx="769">
                        <c:v>0.55888888888875954</c:v>
                      </c:pt>
                      <c:pt idx="770">
                        <c:v>0.55961805555853061</c:v>
                      </c:pt>
                      <c:pt idx="771">
                        <c:v>0.56034722222830169</c:v>
                      </c:pt>
                      <c:pt idx="772">
                        <c:v>0.56106481481401715</c:v>
                      </c:pt>
                      <c:pt idx="773">
                        <c:v>0.56179398148378823</c:v>
                      </c:pt>
                      <c:pt idx="774">
                        <c:v>0.56251157407677965</c:v>
                      </c:pt>
                      <c:pt idx="775">
                        <c:v>0.56324074074655073</c:v>
                      </c:pt>
                      <c:pt idx="776">
                        <c:v>0.56396990740904585</c:v>
                      </c:pt>
                      <c:pt idx="777">
                        <c:v>0.56468750000203727</c:v>
                      </c:pt>
                      <c:pt idx="778">
                        <c:v>0.56541666667180834</c:v>
                      </c:pt>
                      <c:pt idx="779">
                        <c:v>0.56614583333430346</c:v>
                      </c:pt>
                      <c:pt idx="780">
                        <c:v>0.56687500000407454</c:v>
                      </c:pt>
                      <c:pt idx="781">
                        <c:v>0.56759259259706596</c:v>
                      </c:pt>
                      <c:pt idx="782">
                        <c:v>0.56836805555940373</c:v>
                      </c:pt>
                      <c:pt idx="783">
                        <c:v>0.56909722222189885</c:v>
                      </c:pt>
                      <c:pt idx="784">
                        <c:v>0.56981481481489027</c:v>
                      </c:pt>
                      <c:pt idx="785">
                        <c:v>0.57054398148466134</c:v>
                      </c:pt>
                      <c:pt idx="786">
                        <c:v>0.57127314815443242</c:v>
                      </c:pt>
                      <c:pt idx="787">
                        <c:v>0.57199074074014788</c:v>
                      </c:pt>
                      <c:pt idx="788">
                        <c:v>0.57271990740991896</c:v>
                      </c:pt>
                      <c:pt idx="789">
                        <c:v>0.57344907407969004</c:v>
                      </c:pt>
                      <c:pt idx="790">
                        <c:v>0.57416666667268146</c:v>
                      </c:pt>
                      <c:pt idx="791">
                        <c:v>0.57489583333517658</c:v>
                      </c:pt>
                      <c:pt idx="792">
                        <c:v>0.57562500000494765</c:v>
                      </c:pt>
                      <c:pt idx="793">
                        <c:v>0.57640046296728542</c:v>
                      </c:pt>
                      <c:pt idx="794">
                        <c:v>0.57712962962978054</c:v>
                      </c:pt>
                      <c:pt idx="795">
                        <c:v>0.57784722222277196</c:v>
                      </c:pt>
                      <c:pt idx="796">
                        <c:v>0.57857638889254304</c:v>
                      </c:pt>
                      <c:pt idx="797">
                        <c:v>0.57930555555503815</c:v>
                      </c:pt>
                      <c:pt idx="798">
                        <c:v>0.58002314814802958</c:v>
                      </c:pt>
                      <c:pt idx="799">
                        <c:v>0.58079861111036735</c:v>
                      </c:pt>
                      <c:pt idx="800">
                        <c:v>0.58152777778013842</c:v>
                      </c:pt>
                      <c:pt idx="801">
                        <c:v>0.5822569444499095</c:v>
                      </c:pt>
                      <c:pt idx="802">
                        <c:v>0.58297453704290092</c:v>
                      </c:pt>
                      <c:pt idx="803">
                        <c:v>0.58370370370539604</c:v>
                      </c:pt>
                      <c:pt idx="804">
                        <c:v>0.58442129629838746</c:v>
                      </c:pt>
                      <c:pt idx="805">
                        <c:v>0.58515046296815854</c:v>
                      </c:pt>
                      <c:pt idx="806">
                        <c:v>0.58587962963065365</c:v>
                      </c:pt>
                      <c:pt idx="807">
                        <c:v>0.58659722222364508</c:v>
                      </c:pt>
                      <c:pt idx="808">
                        <c:v>0.58732638889341615</c:v>
                      </c:pt>
                      <c:pt idx="809">
                        <c:v>0.58805555555591127</c:v>
                      </c:pt>
                      <c:pt idx="810">
                        <c:v>0.58883101851824904</c:v>
                      </c:pt>
                      <c:pt idx="811">
                        <c:v>0.58956018518802011</c:v>
                      </c:pt>
                      <c:pt idx="812">
                        <c:v>0.59027777778101154</c:v>
                      </c:pt>
                      <c:pt idx="813">
                        <c:v>0.59100694444350665</c:v>
                      </c:pt>
                      <c:pt idx="814">
                        <c:v>0.59173611111327773</c:v>
                      </c:pt>
                      <c:pt idx="815">
                        <c:v>0.59245370370626915</c:v>
                      </c:pt>
                      <c:pt idx="816">
                        <c:v>0.59322916666860692</c:v>
                      </c:pt>
                      <c:pt idx="817">
                        <c:v>0.593958333338378</c:v>
                      </c:pt>
                      <c:pt idx="818">
                        <c:v>0.59468750000087311</c:v>
                      </c:pt>
                      <c:pt idx="819">
                        <c:v>0.59540509259386454</c:v>
                      </c:pt>
                      <c:pt idx="820">
                        <c:v>0.59613425926363561</c:v>
                      </c:pt>
                      <c:pt idx="821">
                        <c:v>0.59685185185662704</c:v>
                      </c:pt>
                      <c:pt idx="822">
                        <c:v>0.59758101851912215</c:v>
                      </c:pt>
                      <c:pt idx="823">
                        <c:v>0.59831018518889323</c:v>
                      </c:pt>
                      <c:pt idx="824">
                        <c:v>0.59902777778188465</c:v>
                      </c:pt>
                      <c:pt idx="825">
                        <c:v>0.59975694444437977</c:v>
                      </c:pt>
                      <c:pt idx="826">
                        <c:v>0.60048611111415084</c:v>
                      </c:pt>
                      <c:pt idx="827">
                        <c:v>0.60120370370714227</c:v>
                      </c:pt>
                      <c:pt idx="828">
                        <c:v>0.60193287036963739</c:v>
                      </c:pt>
                      <c:pt idx="829">
                        <c:v>0.60266203703940846</c:v>
                      </c:pt>
                      <c:pt idx="830">
                        <c:v>0.60337962963239988</c:v>
                      </c:pt>
                      <c:pt idx="831">
                        <c:v>0.60410879630217096</c:v>
                      </c:pt>
                      <c:pt idx="832">
                        <c:v>0.60483796296466608</c:v>
                      </c:pt>
                      <c:pt idx="833">
                        <c:v>0.6055555555576575</c:v>
                      </c:pt>
                      <c:pt idx="834">
                        <c:v>0.60628472222742857</c:v>
                      </c:pt>
                      <c:pt idx="835">
                        <c:v>0.60701388888992369</c:v>
                      </c:pt>
                      <c:pt idx="836">
                        <c:v>0.60773148148291511</c:v>
                      </c:pt>
                      <c:pt idx="837">
                        <c:v>0.60850694444525288</c:v>
                      </c:pt>
                      <c:pt idx="838">
                        <c:v>0.60923611111502396</c:v>
                      </c:pt>
                      <c:pt idx="839">
                        <c:v>0.60996527777751908</c:v>
                      </c:pt>
                      <c:pt idx="840">
                        <c:v>0.6106828703705105</c:v>
                      </c:pt>
                      <c:pt idx="841">
                        <c:v>0.61141203704028158</c:v>
                      </c:pt>
                      <c:pt idx="842">
                        <c:v>0.612129629633273</c:v>
                      </c:pt>
                      <c:pt idx="843">
                        <c:v>0.61285879629576812</c:v>
                      </c:pt>
                      <c:pt idx="844">
                        <c:v>0.61358796296553919</c:v>
                      </c:pt>
                      <c:pt idx="845">
                        <c:v>0.61431712963531027</c:v>
                      </c:pt>
                      <c:pt idx="846">
                        <c:v>0.61503472222830169</c:v>
                      </c:pt>
                      <c:pt idx="847">
                        <c:v>0.61576388889079681</c:v>
                      </c:pt>
                      <c:pt idx="848">
                        <c:v>0.61649305556056788</c:v>
                      </c:pt>
                      <c:pt idx="849">
                        <c:v>0.6172106481535593</c:v>
                      </c:pt>
                      <c:pt idx="850">
                        <c:v>0.61793981481605442</c:v>
                      </c:pt>
                      <c:pt idx="851">
                        <c:v>0.6186689814858255</c:v>
                      </c:pt>
                      <c:pt idx="852">
                        <c:v>0.61940972222510027</c:v>
                      </c:pt>
                      <c:pt idx="853">
                        <c:v>0.62012731481809169</c:v>
                      </c:pt>
                      <c:pt idx="854">
                        <c:v>0.62085648148058681</c:v>
                      </c:pt>
                      <c:pt idx="855">
                        <c:v>0.62158564815035788</c:v>
                      </c:pt>
                      <c:pt idx="856">
                        <c:v>0.62230324074334931</c:v>
                      </c:pt>
                      <c:pt idx="857">
                        <c:v>0.62303240741312038</c:v>
                      </c:pt>
                      <c:pt idx="858">
                        <c:v>0.6237615740756155</c:v>
                      </c:pt>
                      <c:pt idx="859">
                        <c:v>0.62447916666860692</c:v>
                      </c:pt>
                      <c:pt idx="860">
                        <c:v>0.625208333338378</c:v>
                      </c:pt>
                      <c:pt idx="861">
                        <c:v>0.62593750000087311</c:v>
                      </c:pt>
                      <c:pt idx="862">
                        <c:v>0.62665509259386454</c:v>
                      </c:pt>
                      <c:pt idx="863">
                        <c:v>0.62743055555620231</c:v>
                      </c:pt>
                      <c:pt idx="864">
                        <c:v>0.62815972222597338</c:v>
                      </c:pt>
                      <c:pt idx="865">
                        <c:v>0.6288888888884685</c:v>
                      </c:pt>
                      <c:pt idx="866">
                        <c:v>0.62960648148145992</c:v>
                      </c:pt>
                      <c:pt idx="867">
                        <c:v>0.630335648151231</c:v>
                      </c:pt>
                      <c:pt idx="868">
                        <c:v>0.63106481482100207</c:v>
                      </c:pt>
                      <c:pt idx="869">
                        <c:v>0.63184027778333984</c:v>
                      </c:pt>
                      <c:pt idx="870">
                        <c:v>0.63255787037633127</c:v>
                      </c:pt>
                      <c:pt idx="871">
                        <c:v>0.63328703703882638</c:v>
                      </c:pt>
                      <c:pt idx="872">
                        <c:v>0.63401620370859746</c:v>
                      </c:pt>
                      <c:pt idx="873">
                        <c:v>0.63473379630158888</c:v>
                      </c:pt>
                      <c:pt idx="874">
                        <c:v>0.635462962964084</c:v>
                      </c:pt>
                      <c:pt idx="875">
                        <c:v>0.63619212963385507</c:v>
                      </c:pt>
                      <c:pt idx="876">
                        <c:v>0.6369097222268465</c:v>
                      </c:pt>
                      <c:pt idx="877">
                        <c:v>0.63763888888934162</c:v>
                      </c:pt>
                      <c:pt idx="878">
                        <c:v>0.63836805555911269</c:v>
                      </c:pt>
                      <c:pt idx="879">
                        <c:v>0.63908564815210411</c:v>
                      </c:pt>
                      <c:pt idx="880">
                        <c:v>0.63981481481459923</c:v>
                      </c:pt>
                      <c:pt idx="881">
                        <c:v>0.64054398148437031</c:v>
                      </c:pt>
                      <c:pt idx="882">
                        <c:v>0.64126157407736173</c:v>
                      </c:pt>
                      <c:pt idx="883">
                        <c:v>0.64199074073985685</c:v>
                      </c:pt>
                      <c:pt idx="884">
                        <c:v>0.64271990740962792</c:v>
                      </c:pt>
                      <c:pt idx="885">
                        <c:v>0.643449074079399</c:v>
                      </c:pt>
                      <c:pt idx="886">
                        <c:v>0.64416666667239042</c:v>
                      </c:pt>
                      <c:pt idx="887">
                        <c:v>0.64489583333488554</c:v>
                      </c:pt>
                      <c:pt idx="888">
                        <c:v>0.64562500000465661</c:v>
                      </c:pt>
                      <c:pt idx="889">
                        <c:v>0.64634259259764804</c:v>
                      </c:pt>
                      <c:pt idx="890">
                        <c:v>0.64707175926014315</c:v>
                      </c:pt>
                      <c:pt idx="891">
                        <c:v>0.64780092592991423</c:v>
                      </c:pt>
                      <c:pt idx="892">
                        <c:v>0.64851851852290565</c:v>
                      </c:pt>
                      <c:pt idx="893">
                        <c:v>0.64924768518540077</c:v>
                      </c:pt>
                      <c:pt idx="894">
                        <c:v>0.64997685185517184</c:v>
                      </c:pt>
                      <c:pt idx="895">
                        <c:v>0.65075231481750961</c:v>
                      </c:pt>
                      <c:pt idx="896">
                        <c:v>0.65146990741050104</c:v>
                      </c:pt>
                      <c:pt idx="897">
                        <c:v>0.65219907408027211</c:v>
                      </c:pt>
                      <c:pt idx="898">
                        <c:v>0.65292824074276723</c:v>
                      </c:pt>
                      <c:pt idx="899">
                        <c:v>0.65364583333575865</c:v>
                      </c:pt>
                      <c:pt idx="900">
                        <c:v>0.65437500000552973</c:v>
                      </c:pt>
                      <c:pt idx="901">
                        <c:v>0.65510416666802485</c:v>
                      </c:pt>
                      <c:pt idx="902">
                        <c:v>0.65582175926101627</c:v>
                      </c:pt>
                      <c:pt idx="903">
                        <c:v>0.65655092593078734</c:v>
                      </c:pt>
                      <c:pt idx="904">
                        <c:v>0.65728009259328246</c:v>
                      </c:pt>
                      <c:pt idx="905">
                        <c:v>0.65799768518627388</c:v>
                      </c:pt>
                      <c:pt idx="906">
                        <c:v>0.65878472222539131</c:v>
                      </c:pt>
                      <c:pt idx="907">
                        <c:v>0.65950231481838273</c:v>
                      </c:pt>
                      <c:pt idx="908">
                        <c:v>0.66023148148087785</c:v>
                      </c:pt>
                      <c:pt idx="909">
                        <c:v>0.66096064815064892</c:v>
                      </c:pt>
                      <c:pt idx="910">
                        <c:v>0.66167824074364034</c:v>
                      </c:pt>
                      <c:pt idx="911">
                        <c:v>0.66240740741341142</c:v>
                      </c:pt>
                      <c:pt idx="912">
                        <c:v>0.66318287037574919</c:v>
                      </c:pt>
                      <c:pt idx="913">
                        <c:v>0.66391203703824431</c:v>
                      </c:pt>
                      <c:pt idx="914">
                        <c:v>0.66462962963123573</c:v>
                      </c:pt>
                      <c:pt idx="915">
                        <c:v>0.66535879630100681</c:v>
                      </c:pt>
                      <c:pt idx="916">
                        <c:v>0.66608796296350192</c:v>
                      </c:pt>
                      <c:pt idx="917">
                        <c:v>0.66680555555649335</c:v>
                      </c:pt>
                      <c:pt idx="918">
                        <c:v>0.66758101851883112</c:v>
                      </c:pt>
                      <c:pt idx="919">
                        <c:v>0.66831018518860219</c:v>
                      </c:pt>
                      <c:pt idx="920">
                        <c:v>0.66903935185109731</c:v>
                      </c:pt>
                      <c:pt idx="921">
                        <c:v>0.66976851852086838</c:v>
                      </c:pt>
                      <c:pt idx="922">
                        <c:v>0.67048611111385981</c:v>
                      </c:pt>
                      <c:pt idx="923">
                        <c:v>0.67121527778363088</c:v>
                      </c:pt>
                      <c:pt idx="924">
                        <c:v>0.671944444446126</c:v>
                      </c:pt>
                      <c:pt idx="925">
                        <c:v>0.67266203703911742</c:v>
                      </c:pt>
                      <c:pt idx="926">
                        <c:v>0.6733912037088885</c:v>
                      </c:pt>
                      <c:pt idx="927">
                        <c:v>0.67412037037138361</c:v>
                      </c:pt>
                      <c:pt idx="928">
                        <c:v>0.67483796296437504</c:v>
                      </c:pt>
                      <c:pt idx="929">
                        <c:v>0.67556712963414611</c:v>
                      </c:pt>
                      <c:pt idx="930">
                        <c:v>0.67628472222713754</c:v>
                      </c:pt>
                      <c:pt idx="931">
                        <c:v>0.67701388888963265</c:v>
                      </c:pt>
                      <c:pt idx="932">
                        <c:v>0.67774305555940373</c:v>
                      </c:pt>
                      <c:pt idx="933">
                        <c:v>0.67846064815239515</c:v>
                      </c:pt>
                      <c:pt idx="934">
                        <c:v>0.67918981481489027</c:v>
                      </c:pt>
                      <c:pt idx="935">
                        <c:v>0.67991898148466134</c:v>
                      </c:pt>
                      <c:pt idx="936">
                        <c:v>0.68063657407765277</c:v>
                      </c:pt>
                      <c:pt idx="937">
                        <c:v>0.68136574074014788</c:v>
                      </c:pt>
                      <c:pt idx="938">
                        <c:v>0.68209490740991896</c:v>
                      </c:pt>
                      <c:pt idx="939">
                        <c:v>0.68281250000291038</c:v>
                      </c:pt>
                      <c:pt idx="940">
                        <c:v>0.68354166667268146</c:v>
                      </c:pt>
                      <c:pt idx="941">
                        <c:v>0.68427083333517658</c:v>
                      </c:pt>
                      <c:pt idx="942">
                        <c:v>0.684988425928168</c:v>
                      </c:pt>
                      <c:pt idx="943">
                        <c:v>0.68571759259793907</c:v>
                      </c:pt>
                      <c:pt idx="944">
                        <c:v>0.68644675926043419</c:v>
                      </c:pt>
                      <c:pt idx="945">
                        <c:v>0.68716435185342561</c:v>
                      </c:pt>
                      <c:pt idx="946">
                        <c:v>0.68789351852319669</c:v>
                      </c:pt>
                      <c:pt idx="947">
                        <c:v>0.68862268518569181</c:v>
                      </c:pt>
                      <c:pt idx="948">
                        <c:v>0.68934027777868323</c:v>
                      </c:pt>
                      <c:pt idx="949">
                        <c:v>0.69012731481780065</c:v>
                      </c:pt>
                      <c:pt idx="950">
                        <c:v>0.69084490741079208</c:v>
                      </c:pt>
                      <c:pt idx="951">
                        <c:v>0.69157407407328719</c:v>
                      </c:pt>
                      <c:pt idx="952">
                        <c:v>0.69229166666627862</c:v>
                      </c:pt>
                      <c:pt idx="953">
                        <c:v>0.69302083333604969</c:v>
                      </c:pt>
                      <c:pt idx="954">
                        <c:v>0.69375000000582077</c:v>
                      </c:pt>
                      <c:pt idx="955">
                        <c:v>0.69446759259881219</c:v>
                      </c:pt>
                      <c:pt idx="956">
                        <c:v>0.69519675926130731</c:v>
                      </c:pt>
                      <c:pt idx="957">
                        <c:v>0.69592592593107838</c:v>
                      </c:pt>
                      <c:pt idx="958">
                        <c:v>0.6966435185240698</c:v>
                      </c:pt>
                      <c:pt idx="959">
                        <c:v>0.69737268518656492</c:v>
                      </c:pt>
                      <c:pt idx="960">
                        <c:v>0.698101851856336</c:v>
                      </c:pt>
                      <c:pt idx="961">
                        <c:v>0.69881944444932742</c:v>
                      </c:pt>
                      <c:pt idx="962">
                        <c:v>0.69954861111182254</c:v>
                      </c:pt>
                      <c:pt idx="963">
                        <c:v>0.70027777778159361</c:v>
                      </c:pt>
                      <c:pt idx="964">
                        <c:v>0.70099537037458504</c:v>
                      </c:pt>
                      <c:pt idx="965">
                        <c:v>0.70177083333692281</c:v>
                      </c:pt>
                      <c:pt idx="966">
                        <c:v>0.70249999999941792</c:v>
                      </c:pt>
                      <c:pt idx="967">
                        <c:v>0.703229166669189</c:v>
                      </c:pt>
                      <c:pt idx="968">
                        <c:v>0.70394675926218042</c:v>
                      </c:pt>
                      <c:pt idx="969">
                        <c:v>0.7046759259319515</c:v>
                      </c:pt>
                      <c:pt idx="970">
                        <c:v>0.70540509259444661</c:v>
                      </c:pt>
                      <c:pt idx="971">
                        <c:v>0.70612268518743804</c:v>
                      </c:pt>
                      <c:pt idx="972">
                        <c:v>0.70685185185720911</c:v>
                      </c:pt>
                      <c:pt idx="973">
                        <c:v>0.70758101851970423</c:v>
                      </c:pt>
                      <c:pt idx="974">
                        <c:v>0.70829861111269565</c:v>
                      </c:pt>
                      <c:pt idx="975">
                        <c:v>0.70902777778246673</c:v>
                      </c:pt>
                      <c:pt idx="976">
                        <c:v>0.7098032407448045</c:v>
                      </c:pt>
                      <c:pt idx="977">
                        <c:v>0.71053240740729962</c:v>
                      </c:pt>
                      <c:pt idx="978">
                        <c:v>0.71126157407707069</c:v>
                      </c:pt>
                      <c:pt idx="979">
                        <c:v>0.71197916667006211</c:v>
                      </c:pt>
                      <c:pt idx="980">
                        <c:v>0.71270833333255723</c:v>
                      </c:pt>
                      <c:pt idx="981">
                        <c:v>0.71343750000232831</c:v>
                      </c:pt>
                      <c:pt idx="982">
                        <c:v>0.71415509259531973</c:v>
                      </c:pt>
                      <c:pt idx="983">
                        <c:v>0.7148842592650908</c:v>
                      </c:pt>
                      <c:pt idx="984">
                        <c:v>0.71561342592758592</c:v>
                      </c:pt>
                      <c:pt idx="985">
                        <c:v>0.71633101852057735</c:v>
                      </c:pt>
                      <c:pt idx="986">
                        <c:v>0.71706018519034842</c:v>
                      </c:pt>
                      <c:pt idx="987">
                        <c:v>0.71783564815268619</c:v>
                      </c:pt>
                      <c:pt idx="988">
                        <c:v>0.71856481481518131</c:v>
                      </c:pt>
                      <c:pt idx="989">
                        <c:v>0.71929398148495238</c:v>
                      </c:pt>
                      <c:pt idx="990">
                        <c:v>0.72001157407794381</c:v>
                      </c:pt>
                      <c:pt idx="991">
                        <c:v>0.72074074074043892</c:v>
                      </c:pt>
                      <c:pt idx="992">
                        <c:v>0.72146990741021</c:v>
                      </c:pt>
                      <c:pt idx="993">
                        <c:v>0.72218750000320142</c:v>
                      </c:pt>
                      <c:pt idx="994">
                        <c:v>0.7229166666729725</c:v>
                      </c:pt>
                      <c:pt idx="995">
                        <c:v>0.72363425925868796</c:v>
                      </c:pt>
                      <c:pt idx="996">
                        <c:v>0.72436342592845904</c:v>
                      </c:pt>
                      <c:pt idx="997">
                        <c:v>0.72509259259823011</c:v>
                      </c:pt>
                      <c:pt idx="998">
                        <c:v>0.72586805556056788</c:v>
                      </c:pt>
                      <c:pt idx="999">
                        <c:v>0.7265856481535593</c:v>
                      </c:pt>
                      <c:pt idx="1000">
                        <c:v>0.72731481481605442</c:v>
                      </c:pt>
                      <c:pt idx="1001">
                        <c:v>0.7280439814858255</c:v>
                      </c:pt>
                      <c:pt idx="1002">
                        <c:v>0.72877314814832062</c:v>
                      </c:pt>
                      <c:pt idx="1003">
                        <c:v>0.72949074074131204</c:v>
                      </c:pt>
                      <c:pt idx="1004">
                        <c:v>0.73026620370364981</c:v>
                      </c:pt>
                      <c:pt idx="1005">
                        <c:v>0.73099537037342088</c:v>
                      </c:pt>
                      <c:pt idx="1006">
                        <c:v>0.73172453704319196</c:v>
                      </c:pt>
                      <c:pt idx="1007">
                        <c:v>0.73245370370568708</c:v>
                      </c:pt>
                      <c:pt idx="1008">
                        <c:v>0.7331712962986785</c:v>
                      </c:pt>
                      <c:pt idx="1009">
                        <c:v>0.73390046296844957</c:v>
                      </c:pt>
                      <c:pt idx="1010">
                        <c:v>0.73462962963094469</c:v>
                      </c:pt>
                      <c:pt idx="1011">
                        <c:v>0.73534722222393611</c:v>
                      </c:pt>
                      <c:pt idx="1012">
                        <c:v>0.73607638889370719</c:v>
                      </c:pt>
                      <c:pt idx="1013">
                        <c:v>0.73680555555620231</c:v>
                      </c:pt>
                      <c:pt idx="1014">
                        <c:v>0.73752314814919373</c:v>
                      </c:pt>
                      <c:pt idx="1015">
                        <c:v>0.73825231481896481</c:v>
                      </c:pt>
                      <c:pt idx="1016">
                        <c:v>0.73898148148145992</c:v>
                      </c:pt>
                      <c:pt idx="1017">
                        <c:v>0.73969907407445135</c:v>
                      </c:pt>
                      <c:pt idx="1018">
                        <c:v>0.74042824074422242</c:v>
                      </c:pt>
                      <c:pt idx="1019">
                        <c:v>0.74114583333721384</c:v>
                      </c:pt>
                      <c:pt idx="1020">
                        <c:v>0.74187499999970896</c:v>
                      </c:pt>
                      <c:pt idx="1021">
                        <c:v>0.74260416666948004</c:v>
                      </c:pt>
                      <c:pt idx="1022">
                        <c:v>0.74333333333925111</c:v>
                      </c:pt>
                      <c:pt idx="1023">
                        <c:v>0.74405092592496658</c:v>
                      </c:pt>
                      <c:pt idx="1024">
                        <c:v>0.74478009259473765</c:v>
                      </c:pt>
                      <c:pt idx="1025">
                        <c:v>0.74550925926450873</c:v>
                      </c:pt>
                      <c:pt idx="1026">
                        <c:v>0.74622685185750015</c:v>
                      </c:pt>
                      <c:pt idx="1027">
                        <c:v>0.74695601851999527</c:v>
                      </c:pt>
                      <c:pt idx="1028">
                        <c:v>0.74768518518976634</c:v>
                      </c:pt>
                      <c:pt idx="1029">
                        <c:v>0.74840277778275777</c:v>
                      </c:pt>
                      <c:pt idx="1030">
                        <c:v>0.74913194444525288</c:v>
                      </c:pt>
                      <c:pt idx="1031">
                        <c:v>0.74986111111502396</c:v>
                      </c:pt>
                      <c:pt idx="1032">
                        <c:v>0.75057870370801538</c:v>
                      </c:pt>
                      <c:pt idx="1033">
                        <c:v>0.7513078703705105</c:v>
                      </c:pt>
                      <c:pt idx="1034">
                        <c:v>0.75203703704028158</c:v>
                      </c:pt>
                      <c:pt idx="1035">
                        <c:v>0.752754629633273</c:v>
                      </c:pt>
                      <c:pt idx="1036">
                        <c:v>0.75348379629576812</c:v>
                      </c:pt>
                      <c:pt idx="1037">
                        <c:v>0.75421296296553919</c:v>
                      </c:pt>
                      <c:pt idx="1038">
                        <c:v>0.75493055555853061</c:v>
                      </c:pt>
                      <c:pt idx="1039">
                        <c:v>0.75565972222830169</c:v>
                      </c:pt>
                      <c:pt idx="1040">
                        <c:v>0.75638888889079681</c:v>
                      </c:pt>
                      <c:pt idx="1041">
                        <c:v>0.75710648148378823</c:v>
                      </c:pt>
                      <c:pt idx="1042">
                        <c:v>0.7578356481535593</c:v>
                      </c:pt>
                      <c:pt idx="1043">
                        <c:v>0.75855324074655073</c:v>
                      </c:pt>
                      <c:pt idx="1044">
                        <c:v>0.75928240740904585</c:v>
                      </c:pt>
                      <c:pt idx="1045">
                        <c:v>0.76001157407881692</c:v>
                      </c:pt>
                      <c:pt idx="1046">
                        <c:v>0.76074074074131204</c:v>
                      </c:pt>
                      <c:pt idx="1047">
                        <c:v>0.76145833333430346</c:v>
                      </c:pt>
                      <c:pt idx="1048">
                        <c:v>0.76218750000407454</c:v>
                      </c:pt>
                      <c:pt idx="1049">
                        <c:v>0.76291666666656965</c:v>
                      </c:pt>
                      <c:pt idx="1050">
                        <c:v>0.76363425925956108</c:v>
                      </c:pt>
                      <c:pt idx="1051">
                        <c:v>0.76436342592933215</c:v>
                      </c:pt>
                      <c:pt idx="1052">
                        <c:v>0.76509259259182727</c:v>
                      </c:pt>
                      <c:pt idx="1053">
                        <c:v>0.76581018518481869</c:v>
                      </c:pt>
                      <c:pt idx="1054">
                        <c:v>0.76653935185458977</c:v>
                      </c:pt>
                      <c:pt idx="1055">
                        <c:v>0.76726851852436084</c:v>
                      </c:pt>
                      <c:pt idx="1056">
                        <c:v>0.76798611111735227</c:v>
                      </c:pt>
                      <c:pt idx="1057">
                        <c:v>0.76871527777984738</c:v>
                      </c:pt>
                      <c:pt idx="1058">
                        <c:v>0.76944444444961846</c:v>
                      </c:pt>
                      <c:pt idx="1059">
                        <c:v>0.77016203704260988</c:v>
                      </c:pt>
                      <c:pt idx="1060">
                        <c:v>0.770891203705105</c:v>
                      </c:pt>
                      <c:pt idx="1061">
                        <c:v>0.77162037037487607</c:v>
                      </c:pt>
                      <c:pt idx="1062">
                        <c:v>0.7723379629678675</c:v>
                      </c:pt>
                      <c:pt idx="1063">
                        <c:v>0.77306712963036261</c:v>
                      </c:pt>
                      <c:pt idx="1064">
                        <c:v>0.77379629630013369</c:v>
                      </c:pt>
                      <c:pt idx="1065">
                        <c:v>0.77451388889312511</c:v>
                      </c:pt>
                      <c:pt idx="1066">
                        <c:v>0.77524305555562023</c:v>
                      </c:pt>
                      <c:pt idx="1067">
                        <c:v>0.77597222222539131</c:v>
                      </c:pt>
                      <c:pt idx="1068">
                        <c:v>0.77668981481838273</c:v>
                      </c:pt>
                      <c:pt idx="1069">
                        <c:v>0.77741898148087785</c:v>
                      </c:pt>
                      <c:pt idx="1070">
                        <c:v>0.77814814815064892</c:v>
                      </c:pt>
                      <c:pt idx="1071">
                        <c:v>0.77886574074364034</c:v>
                      </c:pt>
                      <c:pt idx="1072">
                        <c:v>0.77959490741341142</c:v>
                      </c:pt>
                      <c:pt idx="1073">
                        <c:v>0.78032407407590654</c:v>
                      </c:pt>
                      <c:pt idx="1074">
                        <c:v>0.78104166666889796</c:v>
                      </c:pt>
                      <c:pt idx="1075">
                        <c:v>0.78181712963123573</c:v>
                      </c:pt>
                      <c:pt idx="1076">
                        <c:v>0.78254629630100681</c:v>
                      </c:pt>
                      <c:pt idx="1077">
                        <c:v>0.78327546296350192</c:v>
                      </c:pt>
                      <c:pt idx="1078">
                        <c:v>0.78399305555649335</c:v>
                      </c:pt>
                      <c:pt idx="1079">
                        <c:v>0.78472222222626442</c:v>
                      </c:pt>
                      <c:pt idx="1080">
                        <c:v>0.78545138888875954</c:v>
                      </c:pt>
                      <c:pt idx="1081">
                        <c:v>0.78622685185109731</c:v>
                      </c:pt>
                      <c:pt idx="1082">
                        <c:v>0.78695601852086838</c:v>
                      </c:pt>
                      <c:pt idx="1083">
                        <c:v>0.78767361111385981</c:v>
                      </c:pt>
                      <c:pt idx="1084">
                        <c:v>0.78840277778363088</c:v>
                      </c:pt>
                      <c:pt idx="1085">
                        <c:v>0.789131944446126</c:v>
                      </c:pt>
                      <c:pt idx="1086">
                        <c:v>0.78984953703911742</c:v>
                      </c:pt>
                      <c:pt idx="1087">
                        <c:v>0.7905787037088885</c:v>
                      </c:pt>
                      <c:pt idx="1088">
                        <c:v>0.79130787037138361</c:v>
                      </c:pt>
                      <c:pt idx="1089">
                        <c:v>0.79202546296437504</c:v>
                      </c:pt>
                      <c:pt idx="1090">
                        <c:v>0.79275462963414611</c:v>
                      </c:pt>
                      <c:pt idx="1091">
                        <c:v>0.79348379629664123</c:v>
                      </c:pt>
                      <c:pt idx="1092">
                        <c:v>0.79420138888963265</c:v>
                      </c:pt>
                      <c:pt idx="1093">
                        <c:v>0.79493055555940373</c:v>
                      </c:pt>
                      <c:pt idx="1094">
                        <c:v>0.79564814815239515</c:v>
                      </c:pt>
                      <c:pt idx="1095">
                        <c:v>0.79637731481489027</c:v>
                      </c:pt>
                      <c:pt idx="1096">
                        <c:v>0.79710648148466134</c:v>
                      </c:pt>
                      <c:pt idx="1097">
                        <c:v>0.79783564815443242</c:v>
                      </c:pt>
                      <c:pt idx="1098">
                        <c:v>0.79855324074014788</c:v>
                      </c:pt>
                      <c:pt idx="1099">
                        <c:v>0.79928240740991896</c:v>
                      </c:pt>
                      <c:pt idx="1100">
                        <c:v>0.80001157407969004</c:v>
                      </c:pt>
                      <c:pt idx="1101">
                        <c:v>0.80072916667268146</c:v>
                      </c:pt>
                      <c:pt idx="1102">
                        <c:v>0.80145833333517658</c:v>
                      </c:pt>
                      <c:pt idx="1103">
                        <c:v>0.80218750000494765</c:v>
                      </c:pt>
                      <c:pt idx="1104">
                        <c:v>0.80290509259793907</c:v>
                      </c:pt>
                      <c:pt idx="1105">
                        <c:v>0.80363425926043419</c:v>
                      </c:pt>
                      <c:pt idx="1106">
                        <c:v>0.80436342593020527</c:v>
                      </c:pt>
                      <c:pt idx="1107">
                        <c:v>0.80508101852319669</c:v>
                      </c:pt>
                      <c:pt idx="1108">
                        <c:v>0.80581018518569181</c:v>
                      </c:pt>
                      <c:pt idx="1109">
                        <c:v>0.80653935185546288</c:v>
                      </c:pt>
                      <c:pt idx="1110">
                        <c:v>0.80725694444845431</c:v>
                      </c:pt>
                      <c:pt idx="1111">
                        <c:v>0.80798611111094942</c:v>
                      </c:pt>
                      <c:pt idx="1112">
                        <c:v>0.8087152777807205</c:v>
                      </c:pt>
                      <c:pt idx="1113">
                        <c:v>0.80943287037371192</c:v>
                      </c:pt>
                      <c:pt idx="1114">
                        <c:v>0.81016203703620704</c:v>
                      </c:pt>
                      <c:pt idx="1115">
                        <c:v>0.81089120370597811</c:v>
                      </c:pt>
                      <c:pt idx="1116">
                        <c:v>0.81160879629896954</c:v>
                      </c:pt>
                      <c:pt idx="1117">
                        <c:v>0.81233796296874061</c:v>
                      </c:pt>
                      <c:pt idx="1118">
                        <c:v>0.81306712963123573</c:v>
                      </c:pt>
                      <c:pt idx="1119">
                        <c:v>0.81378472222422715</c:v>
                      </c:pt>
                      <c:pt idx="1120">
                        <c:v>0.81451388889399823</c:v>
                      </c:pt>
                      <c:pt idx="1121">
                        <c:v>0.81524305555649335</c:v>
                      </c:pt>
                      <c:pt idx="1122">
                        <c:v>0.81596064814948477</c:v>
                      </c:pt>
                      <c:pt idx="1123">
                        <c:v>0.81668981481925584</c:v>
                      </c:pt>
                      <c:pt idx="1124">
                        <c:v>0.81741898148175096</c:v>
                      </c:pt>
                      <c:pt idx="1125">
                        <c:v>0.81813657407474238</c:v>
                      </c:pt>
                      <c:pt idx="1126">
                        <c:v>0.81886574074451346</c:v>
                      </c:pt>
                      <c:pt idx="1127">
                        <c:v>0.81959490740700858</c:v>
                      </c:pt>
                      <c:pt idx="1128">
                        <c:v>0.8203125</c:v>
                      </c:pt>
                      <c:pt idx="1129">
                        <c:v>0.82104166666977108</c:v>
                      </c:pt>
                      <c:pt idx="1130">
                        <c:v>0.82177083333954215</c:v>
                      </c:pt>
                      <c:pt idx="1131">
                        <c:v>0.82248842592525762</c:v>
                      </c:pt>
                      <c:pt idx="1132">
                        <c:v>0.82326388889487134</c:v>
                      </c:pt>
                      <c:pt idx="1133">
                        <c:v>0.82399305555736646</c:v>
                      </c:pt>
                      <c:pt idx="1134">
                        <c:v>0.82472222222713754</c:v>
                      </c:pt>
                      <c:pt idx="1135">
                        <c:v>0.82543981482012896</c:v>
                      </c:pt>
                      <c:pt idx="1136">
                        <c:v>0.82616898148262408</c:v>
                      </c:pt>
                      <c:pt idx="1137">
                        <c:v>0.82689814815239515</c:v>
                      </c:pt>
                      <c:pt idx="1138">
                        <c:v>0.82761574074538657</c:v>
                      </c:pt>
                      <c:pt idx="1139">
                        <c:v>0.82834490740788169</c:v>
                      </c:pt>
                      <c:pt idx="1140">
                        <c:v>0.82907407407765277</c:v>
                      </c:pt>
                      <c:pt idx="1141">
                        <c:v>0.82979166667064419</c:v>
                      </c:pt>
                      <c:pt idx="1142">
                        <c:v>0.83052083333313931</c:v>
                      </c:pt>
                      <c:pt idx="1143">
                        <c:v>0.83125000000291038</c:v>
                      </c:pt>
                      <c:pt idx="1144">
                        <c:v>0.83196759259590181</c:v>
                      </c:pt>
                      <c:pt idx="1145">
                        <c:v>0.83269675925839692</c:v>
                      </c:pt>
                      <c:pt idx="1146">
                        <c:v>0.833425925928168</c:v>
                      </c:pt>
                      <c:pt idx="1147">
                        <c:v>0.83414351852115942</c:v>
                      </c:pt>
                      <c:pt idx="1148">
                        <c:v>0.83493055556027684</c:v>
                      </c:pt>
                      <c:pt idx="1149">
                        <c:v>0.83564814815326827</c:v>
                      </c:pt>
                      <c:pt idx="1150">
                        <c:v>0.83637731481576338</c:v>
                      </c:pt>
                      <c:pt idx="1151">
                        <c:v>0.83710648148553446</c:v>
                      </c:pt>
                      <c:pt idx="1152">
                        <c:v>0.83782407407852588</c:v>
                      </c:pt>
                      <c:pt idx="1153">
                        <c:v>0.838553240741021</c:v>
                      </c:pt>
                      <c:pt idx="1154">
                        <c:v>0.83928240741079208</c:v>
                      </c:pt>
                      <c:pt idx="1155">
                        <c:v>0.8400000000037835</c:v>
                      </c:pt>
                      <c:pt idx="1156">
                        <c:v>0.84072916666627862</c:v>
                      </c:pt>
                      <c:pt idx="1157">
                        <c:v>0.84145833333604969</c:v>
                      </c:pt>
                      <c:pt idx="1158">
                        <c:v>0.84217592592904111</c:v>
                      </c:pt>
                      <c:pt idx="1159">
                        <c:v>0.84290509259881219</c:v>
                      </c:pt>
                      <c:pt idx="1160">
                        <c:v>0.84363425926130731</c:v>
                      </c:pt>
                      <c:pt idx="1161">
                        <c:v>0.84435185185429873</c:v>
                      </c:pt>
                      <c:pt idx="1162">
                        <c:v>0.8450810185240698</c:v>
                      </c:pt>
                      <c:pt idx="1163">
                        <c:v>0.84581018518656492</c:v>
                      </c:pt>
                      <c:pt idx="1164">
                        <c:v>0.84652777777955635</c:v>
                      </c:pt>
                      <c:pt idx="1165">
                        <c:v>0.84725694444932742</c:v>
                      </c:pt>
                      <c:pt idx="1166">
                        <c:v>0.84798611111182254</c:v>
                      </c:pt>
                      <c:pt idx="1167">
                        <c:v>0.84870370370481396</c:v>
                      </c:pt>
                      <c:pt idx="1168">
                        <c:v>0.84943287037458504</c:v>
                      </c:pt>
                      <c:pt idx="1169">
                        <c:v>0.85016203703708015</c:v>
                      </c:pt>
                      <c:pt idx="1170">
                        <c:v>0.85087962963007158</c:v>
                      </c:pt>
                      <c:pt idx="1171">
                        <c:v>0.85160879629984265</c:v>
                      </c:pt>
                      <c:pt idx="1172">
                        <c:v>0.85233796296233777</c:v>
                      </c:pt>
                      <c:pt idx="1173">
                        <c:v>0.85305555555532919</c:v>
                      </c:pt>
                      <c:pt idx="1174">
                        <c:v>0.85378472222510027</c:v>
                      </c:pt>
                      <c:pt idx="1175">
                        <c:v>0.85451388889487134</c:v>
                      </c:pt>
                      <c:pt idx="1176">
                        <c:v>0.85523148148058681</c:v>
                      </c:pt>
                      <c:pt idx="1177">
                        <c:v>0.85596064815035788</c:v>
                      </c:pt>
                      <c:pt idx="1178">
                        <c:v>0.85668981482012896</c:v>
                      </c:pt>
                      <c:pt idx="1179">
                        <c:v>0.85740740741312038</c:v>
                      </c:pt>
                      <c:pt idx="1180">
                        <c:v>0.8581365740756155</c:v>
                      </c:pt>
                      <c:pt idx="1181">
                        <c:v>0.85886574074538657</c:v>
                      </c:pt>
                      <c:pt idx="1182">
                        <c:v>0.859583333338378</c:v>
                      </c:pt>
                      <c:pt idx="1183">
                        <c:v>0.86031250000087311</c:v>
                      </c:pt>
                      <c:pt idx="1184">
                        <c:v>0.86104166667064419</c:v>
                      </c:pt>
                      <c:pt idx="1185">
                        <c:v>0.86177083333313931</c:v>
                      </c:pt>
                      <c:pt idx="1186">
                        <c:v>0.86248842592613073</c:v>
                      </c:pt>
                      <c:pt idx="1187">
                        <c:v>0.86321759259590181</c:v>
                      </c:pt>
                      <c:pt idx="1188">
                        <c:v>0.86394675925839692</c:v>
                      </c:pt>
                      <c:pt idx="1189">
                        <c:v>0.86472222222801065</c:v>
                      </c:pt>
                      <c:pt idx="1190">
                        <c:v>0.86543981482100207</c:v>
                      </c:pt>
                      <c:pt idx="1191">
                        <c:v>0.86616898148349719</c:v>
                      </c:pt>
                      <c:pt idx="1192">
                        <c:v>0.86689814815326827</c:v>
                      </c:pt>
                      <c:pt idx="1193">
                        <c:v>0.86761574074625969</c:v>
                      </c:pt>
                      <c:pt idx="1194">
                        <c:v>0.86834490740875481</c:v>
                      </c:pt>
                      <c:pt idx="1195">
                        <c:v>0.86907407407852588</c:v>
                      </c:pt>
                      <c:pt idx="1196">
                        <c:v>0.86979166667151731</c:v>
                      </c:pt>
                      <c:pt idx="1197">
                        <c:v>0.87052083333401242</c:v>
                      </c:pt>
                      <c:pt idx="1198">
                        <c:v>0.8712500000037835</c:v>
                      </c:pt>
                      <c:pt idx="1199">
                        <c:v>0.87196759259677492</c:v>
                      </c:pt>
                      <c:pt idx="1200">
                        <c:v>0.87269675925927004</c:v>
                      </c:pt>
                      <c:pt idx="1201">
                        <c:v>0.87342592592904111</c:v>
                      </c:pt>
                      <c:pt idx="1202">
                        <c:v>0.87414351852203254</c:v>
                      </c:pt>
                      <c:pt idx="1203">
                        <c:v>0.87487268518452765</c:v>
                      </c:pt>
                      <c:pt idx="1204">
                        <c:v>0.87560185185429873</c:v>
                      </c:pt>
                      <c:pt idx="1205">
                        <c:v>0.87631944444729015</c:v>
                      </c:pt>
                      <c:pt idx="1206">
                        <c:v>0.87704861111706123</c:v>
                      </c:pt>
                      <c:pt idx="1207">
                        <c:v>0.87777777777955635</c:v>
                      </c:pt>
                      <c:pt idx="1208">
                        <c:v>0.87849537037254777</c:v>
                      </c:pt>
                      <c:pt idx="1209">
                        <c:v>0.87922453704231884</c:v>
                      </c:pt>
                      <c:pt idx="1210">
                        <c:v>0.87995370370481396</c:v>
                      </c:pt>
                      <c:pt idx="1211">
                        <c:v>0.88067129629780538</c:v>
                      </c:pt>
                      <c:pt idx="1212">
                        <c:v>0.88140046296757646</c:v>
                      </c:pt>
                      <c:pt idx="1213">
                        <c:v>0.88212962963007158</c:v>
                      </c:pt>
                      <c:pt idx="1214">
                        <c:v>0.882847222223063</c:v>
                      </c:pt>
                      <c:pt idx="1215">
                        <c:v>0.88357638889283407</c:v>
                      </c:pt>
                      <c:pt idx="1216">
                        <c:v>0.88430555555532919</c:v>
                      </c:pt>
                      <c:pt idx="1217">
                        <c:v>0.88502314814832062</c:v>
                      </c:pt>
                      <c:pt idx="1218">
                        <c:v>0.88575231481809169</c:v>
                      </c:pt>
                      <c:pt idx="1219">
                        <c:v>0.88648148148058681</c:v>
                      </c:pt>
                      <c:pt idx="1220">
                        <c:v>0.88719907407357823</c:v>
                      </c:pt>
                      <c:pt idx="1221">
                        <c:v>0.88792824074334931</c:v>
                      </c:pt>
                      <c:pt idx="1222">
                        <c:v>0.88865740741312038</c:v>
                      </c:pt>
                      <c:pt idx="1223">
                        <c:v>0.8893750000061118</c:v>
                      </c:pt>
                      <c:pt idx="1224">
                        <c:v>0.89010416666860692</c:v>
                      </c:pt>
                      <c:pt idx="1225">
                        <c:v>0.890833333338378</c:v>
                      </c:pt>
                      <c:pt idx="1226">
                        <c:v>0.89155092593136942</c:v>
                      </c:pt>
                      <c:pt idx="1227">
                        <c:v>0.89228009259386454</c:v>
                      </c:pt>
                      <c:pt idx="1228">
                        <c:v>0.89300925926363561</c:v>
                      </c:pt>
                      <c:pt idx="1229">
                        <c:v>0.89372685185662704</c:v>
                      </c:pt>
                      <c:pt idx="1230">
                        <c:v>0.89445601851912215</c:v>
                      </c:pt>
                      <c:pt idx="1231">
                        <c:v>0.89518518518889323</c:v>
                      </c:pt>
                      <c:pt idx="1232">
                        <c:v>0.89590277778188465</c:v>
                      </c:pt>
                      <c:pt idx="1233">
                        <c:v>0.89663194444437977</c:v>
                      </c:pt>
                      <c:pt idx="1234">
                        <c:v>0.89736111111415084</c:v>
                      </c:pt>
                      <c:pt idx="1235">
                        <c:v>0.89807870370714227</c:v>
                      </c:pt>
                      <c:pt idx="1236">
                        <c:v>0.89880787036963739</c:v>
                      </c:pt>
                      <c:pt idx="1237">
                        <c:v>0.89953703703940846</c:v>
                      </c:pt>
                      <c:pt idx="1238">
                        <c:v>0.90025462963239988</c:v>
                      </c:pt>
                      <c:pt idx="1239">
                        <c:v>0.90098379630217096</c:v>
                      </c:pt>
                      <c:pt idx="1240">
                        <c:v>0.90175925926450873</c:v>
                      </c:pt>
                      <c:pt idx="1241">
                        <c:v>0.90248842592700385</c:v>
                      </c:pt>
                      <c:pt idx="1242">
                        <c:v>0.90321759259677492</c:v>
                      </c:pt>
                      <c:pt idx="1243">
                        <c:v>0.90393518518976634</c:v>
                      </c:pt>
                      <c:pt idx="1244">
                        <c:v>0.90466435185226146</c:v>
                      </c:pt>
                      <c:pt idx="1245">
                        <c:v>0.90539351852203254</c:v>
                      </c:pt>
                      <c:pt idx="1246">
                        <c:v>0.90611111111502396</c:v>
                      </c:pt>
                      <c:pt idx="1247">
                        <c:v>0.90684027777751908</c:v>
                      </c:pt>
                      <c:pt idx="1248">
                        <c:v>0.90756944444729015</c:v>
                      </c:pt>
                      <c:pt idx="1249">
                        <c:v>0.90828703704028158</c:v>
                      </c:pt>
                      <c:pt idx="1250">
                        <c:v>0.90901620370277669</c:v>
                      </c:pt>
                      <c:pt idx="1251">
                        <c:v>0.90974537037254777</c:v>
                      </c:pt>
                      <c:pt idx="1252">
                        <c:v>0.91046296296553919</c:v>
                      </c:pt>
                      <c:pt idx="1253">
                        <c:v>0.91119212963531027</c:v>
                      </c:pt>
                      <c:pt idx="1254">
                        <c:v>0.91192129629780538</c:v>
                      </c:pt>
                      <c:pt idx="1255">
                        <c:v>0.91263888889079681</c:v>
                      </c:pt>
                      <c:pt idx="1256">
                        <c:v>0.91336805556056788</c:v>
                      </c:pt>
                      <c:pt idx="1257">
                        <c:v>0.914097222223063</c:v>
                      </c:pt>
                      <c:pt idx="1258">
                        <c:v>0.91481481481605442</c:v>
                      </c:pt>
                      <c:pt idx="1259">
                        <c:v>0.9155439814858255</c:v>
                      </c:pt>
                      <c:pt idx="1260">
                        <c:v>0.91627314814832062</c:v>
                      </c:pt>
                      <c:pt idx="1261">
                        <c:v>0.91699074074131204</c:v>
                      </c:pt>
                      <c:pt idx="1262">
                        <c:v>0.91771990741108311</c:v>
                      </c:pt>
                      <c:pt idx="1263">
                        <c:v>0.91844907407357823</c:v>
                      </c:pt>
                      <c:pt idx="1264">
                        <c:v>0.91916666666656965</c:v>
                      </c:pt>
                      <c:pt idx="1265">
                        <c:v>0.91989583333634073</c:v>
                      </c:pt>
                      <c:pt idx="1266">
                        <c:v>0.9206250000061118</c:v>
                      </c:pt>
                      <c:pt idx="1267">
                        <c:v>0.92134259259182727</c:v>
                      </c:pt>
                      <c:pt idx="1268">
                        <c:v>0.92207175926159834</c:v>
                      </c:pt>
                      <c:pt idx="1269">
                        <c:v>0.92280092593136942</c:v>
                      </c:pt>
                      <c:pt idx="1270">
                        <c:v>0.92351851852436084</c:v>
                      </c:pt>
                      <c:pt idx="1271">
                        <c:v>0.92429398148669861</c:v>
                      </c:pt>
                      <c:pt idx="1272">
                        <c:v>0.92502314814919373</c:v>
                      </c:pt>
                      <c:pt idx="1273">
                        <c:v>0.92575231481896481</c:v>
                      </c:pt>
                      <c:pt idx="1274">
                        <c:v>0.92646990741195623</c:v>
                      </c:pt>
                      <c:pt idx="1275">
                        <c:v>0.92719907407445135</c:v>
                      </c:pt>
                      <c:pt idx="1276">
                        <c:v>0.92792824074422242</c:v>
                      </c:pt>
                      <c:pt idx="1277">
                        <c:v>0.92864583333721384</c:v>
                      </c:pt>
                      <c:pt idx="1278">
                        <c:v>0.92937499999970896</c:v>
                      </c:pt>
                      <c:pt idx="1279">
                        <c:v>0.93010416666948004</c:v>
                      </c:pt>
                      <c:pt idx="1280">
                        <c:v>0.93083333333925111</c:v>
                      </c:pt>
                      <c:pt idx="1281">
                        <c:v>0.93155092592496658</c:v>
                      </c:pt>
                      <c:pt idx="1282">
                        <c:v>0.93228009259473765</c:v>
                      </c:pt>
                      <c:pt idx="1283">
                        <c:v>0.93299768518772908</c:v>
                      </c:pt>
                      <c:pt idx="1284">
                        <c:v>0.93372685185750015</c:v>
                      </c:pt>
                      <c:pt idx="1285">
                        <c:v>0.93445601851999527</c:v>
                      </c:pt>
                      <c:pt idx="1286">
                        <c:v>0.93517361111298669</c:v>
                      </c:pt>
                      <c:pt idx="1287">
                        <c:v>0.93590277778275777</c:v>
                      </c:pt>
                      <c:pt idx="1288">
                        <c:v>0.93663194444525288</c:v>
                      </c:pt>
                      <c:pt idx="1289">
                        <c:v>0.93734953703824431</c:v>
                      </c:pt>
                      <c:pt idx="1290">
                        <c:v>0.93807870370801538</c:v>
                      </c:pt>
                      <c:pt idx="1291">
                        <c:v>0.9388078703705105</c:v>
                      </c:pt>
                      <c:pt idx="1292">
                        <c:v>0.93952546296350192</c:v>
                      </c:pt>
                      <c:pt idx="1293">
                        <c:v>0.940254629633273</c:v>
                      </c:pt>
                      <c:pt idx="1294">
                        <c:v>0.94098379629576812</c:v>
                      </c:pt>
                      <c:pt idx="1295">
                        <c:v>0.94171296296553919</c:v>
                      </c:pt>
                      <c:pt idx="1296">
                        <c:v>0.94243055555853061</c:v>
                      </c:pt>
                      <c:pt idx="1297">
                        <c:v>0.94320601852086838</c:v>
                      </c:pt>
                      <c:pt idx="1298">
                        <c:v>0.94393518519063946</c:v>
                      </c:pt>
                      <c:pt idx="1299">
                        <c:v>0.94466435185313458</c:v>
                      </c:pt>
                      <c:pt idx="1300">
                        <c:v>0.945381944446126</c:v>
                      </c:pt>
                      <c:pt idx="1301">
                        <c:v>0.94611111111589707</c:v>
                      </c:pt>
                      <c:pt idx="1302">
                        <c:v>0.94684027777839219</c:v>
                      </c:pt>
                      <c:pt idx="1303">
                        <c:v>0.94755787037138361</c:v>
                      </c:pt>
                      <c:pt idx="1304">
                        <c:v>0.94828703704115469</c:v>
                      </c:pt>
                      <c:pt idx="1305">
                        <c:v>0.94901620370364981</c:v>
                      </c:pt>
                      <c:pt idx="1306">
                        <c:v>0.94973379629664123</c:v>
                      </c:pt>
                      <c:pt idx="1307">
                        <c:v>0.95046296296641231</c:v>
                      </c:pt>
                      <c:pt idx="1308">
                        <c:v>0.95119212962890742</c:v>
                      </c:pt>
                      <c:pt idx="1309">
                        <c:v>0.95190972222189885</c:v>
                      </c:pt>
                      <c:pt idx="1310">
                        <c:v>0.95263888889166992</c:v>
                      </c:pt>
                      <c:pt idx="1311">
                        <c:v>0.953368055561441</c:v>
                      </c:pt>
                      <c:pt idx="1312">
                        <c:v>0.95409722222393611</c:v>
                      </c:pt>
                      <c:pt idx="1313">
                        <c:v>0.95487268518627388</c:v>
                      </c:pt>
                      <c:pt idx="1314">
                        <c:v>0.95559027777926531</c:v>
                      </c:pt>
                      <c:pt idx="1315">
                        <c:v>0.95631944444903638</c:v>
                      </c:pt>
                      <c:pt idx="1316">
                        <c:v>0.9570486111115315</c:v>
                      </c:pt>
                      <c:pt idx="1317">
                        <c:v>0.95776620370452292</c:v>
                      </c:pt>
                      <c:pt idx="1318">
                        <c:v>0.958495370374294</c:v>
                      </c:pt>
                      <c:pt idx="1319">
                        <c:v>0.95922453703678912</c:v>
                      </c:pt>
                      <c:pt idx="1320">
                        <c:v>0.95994212962978054</c:v>
                      </c:pt>
                      <c:pt idx="1321">
                        <c:v>0.96067129629955161</c:v>
                      </c:pt>
                      <c:pt idx="1322">
                        <c:v>0.96140046296204673</c:v>
                      </c:pt>
                      <c:pt idx="1323">
                        <c:v>0.96211805555503815</c:v>
                      </c:pt>
                      <c:pt idx="1324">
                        <c:v>0.96284722222480923</c:v>
                      </c:pt>
                      <c:pt idx="1325">
                        <c:v>0.9635763888945803</c:v>
                      </c:pt>
                      <c:pt idx="1326">
                        <c:v>0.96429398148757173</c:v>
                      </c:pt>
                      <c:pt idx="1327">
                        <c:v>0.96502314815006685</c:v>
                      </c:pt>
                      <c:pt idx="1328">
                        <c:v>0.96575231481983792</c:v>
                      </c:pt>
                      <c:pt idx="1329">
                        <c:v>0.96646990741282934</c:v>
                      </c:pt>
                      <c:pt idx="1330">
                        <c:v>0.96719907407532446</c:v>
                      </c:pt>
                      <c:pt idx="1331">
                        <c:v>0.96792824074509554</c:v>
                      </c:pt>
                      <c:pt idx="1332">
                        <c:v>0.96864583333808696</c:v>
                      </c:pt>
                      <c:pt idx="1333">
                        <c:v>0.96937500000058208</c:v>
                      </c:pt>
                      <c:pt idx="1334">
                        <c:v>0.97010416667035315</c:v>
                      </c:pt>
                      <c:pt idx="1335">
                        <c:v>0.97082175926334457</c:v>
                      </c:pt>
                      <c:pt idx="1336">
                        <c:v>0.97155092592583969</c:v>
                      </c:pt>
                      <c:pt idx="1337">
                        <c:v>0.97228009259561077</c:v>
                      </c:pt>
                      <c:pt idx="1338">
                        <c:v>0.97299768518860219</c:v>
                      </c:pt>
                      <c:pt idx="1339">
                        <c:v>0.97372685185109731</c:v>
                      </c:pt>
                      <c:pt idx="1340">
                        <c:v>0.97445601852086838</c:v>
                      </c:pt>
                      <c:pt idx="1341">
                        <c:v>0.97517361111385981</c:v>
                      </c:pt>
                      <c:pt idx="1342">
                        <c:v>0.97590277778363088</c:v>
                      </c:pt>
                      <c:pt idx="1343">
                        <c:v>0.976631944446126</c:v>
                      </c:pt>
                      <c:pt idx="1344">
                        <c:v>0.97734953703911742</c:v>
                      </c:pt>
                      <c:pt idx="1345">
                        <c:v>0.9780787037088885</c:v>
                      </c:pt>
                      <c:pt idx="1346">
                        <c:v>0.97880787037138361</c:v>
                      </c:pt>
                      <c:pt idx="1347">
                        <c:v>0.97952546296437504</c:v>
                      </c:pt>
                      <c:pt idx="1348">
                        <c:v>0.98025462963414611</c:v>
                      </c:pt>
                      <c:pt idx="1349">
                        <c:v>0.98098379629664123</c:v>
                      </c:pt>
                      <c:pt idx="1350">
                        <c:v>0.98170138888963265</c:v>
                      </c:pt>
                      <c:pt idx="1351">
                        <c:v>0.98243055555940373</c:v>
                      </c:pt>
                      <c:pt idx="1352">
                        <c:v>0.98315972222189885</c:v>
                      </c:pt>
                      <c:pt idx="1353">
                        <c:v>0.98387731481489027</c:v>
                      </c:pt>
                      <c:pt idx="1354">
                        <c:v>0.98460648148466134</c:v>
                      </c:pt>
                      <c:pt idx="1355">
                        <c:v>0.98533564815443242</c:v>
                      </c:pt>
                      <c:pt idx="1356">
                        <c:v>0.98606481481692754</c:v>
                      </c:pt>
                      <c:pt idx="1357">
                        <c:v>0.98678240740991896</c:v>
                      </c:pt>
                      <c:pt idx="1358">
                        <c:v>0.98751157407969004</c:v>
                      </c:pt>
                      <c:pt idx="1359">
                        <c:v>0.98828703704202781</c:v>
                      </c:pt>
                      <c:pt idx="1360">
                        <c:v>0.98901620370452292</c:v>
                      </c:pt>
                      <c:pt idx="1361">
                        <c:v>0.98973379629751435</c:v>
                      </c:pt>
                      <c:pt idx="1362">
                        <c:v>0.99046296296728542</c:v>
                      </c:pt>
                      <c:pt idx="1363">
                        <c:v>0.99119212962978054</c:v>
                      </c:pt>
                      <c:pt idx="1364">
                        <c:v>0.99190972222277196</c:v>
                      </c:pt>
                      <c:pt idx="1365">
                        <c:v>0.99263888889254304</c:v>
                      </c:pt>
                      <c:pt idx="1366">
                        <c:v>0.99336805555503815</c:v>
                      </c:pt>
                      <c:pt idx="1367">
                        <c:v>0.99408564814802958</c:v>
                      </c:pt>
                      <c:pt idx="1368">
                        <c:v>0.99481481481780065</c:v>
                      </c:pt>
                      <c:pt idx="1369">
                        <c:v>0.99554398148757173</c:v>
                      </c:pt>
                      <c:pt idx="1370">
                        <c:v>0.99626157407328719</c:v>
                      </c:pt>
                      <c:pt idx="1371">
                        <c:v>0.99699074074305827</c:v>
                      </c:pt>
                      <c:pt idx="1372">
                        <c:v>0.99771990741282934</c:v>
                      </c:pt>
                      <c:pt idx="1373">
                        <c:v>0.99843750000582077</c:v>
                      </c:pt>
                      <c:pt idx="1374">
                        <c:v>0.99916666666831588</c:v>
                      </c:pt>
                      <c:pt idx="1375">
                        <c:v>0.99989583333808696</c:v>
                      </c:pt>
                      <c:pt idx="1376">
                        <c:v>1.0006134259310784</c:v>
                      </c:pt>
                      <c:pt idx="1377">
                        <c:v>1.0013425925935735</c:v>
                      </c:pt>
                      <c:pt idx="1378">
                        <c:v>1.0020717592633446</c:v>
                      </c:pt>
                      <c:pt idx="1379">
                        <c:v>1.002789351856336</c:v>
                      </c:pt>
                      <c:pt idx="1380">
                        <c:v>1.0035185185188311</c:v>
                      </c:pt>
                      <c:pt idx="1381">
                        <c:v>1.0042476851886022</c:v>
                      </c:pt>
                      <c:pt idx="1382">
                        <c:v>1.0049652777815936</c:v>
                      </c:pt>
                      <c:pt idx="1383">
                        <c:v>1.0056944444440887</c:v>
                      </c:pt>
                      <c:pt idx="1384">
                        <c:v>1.0064236111138598</c:v>
                      </c:pt>
                      <c:pt idx="1385">
                        <c:v>1.0071990740761976</c:v>
                      </c:pt>
                      <c:pt idx="1386">
                        <c:v>1.0079282407459687</c:v>
                      </c:pt>
                      <c:pt idx="1387">
                        <c:v>1.0086458333389601</c:v>
                      </c:pt>
                      <c:pt idx="1388">
                        <c:v>1.0093750000014552</c:v>
                      </c:pt>
                      <c:pt idx="1389">
                        <c:v>1.0101041666712263</c:v>
                      </c:pt>
                      <c:pt idx="1390">
                        <c:v>1.0108217592642177</c:v>
                      </c:pt>
                      <c:pt idx="1391">
                        <c:v>1.0115509259267128</c:v>
                      </c:pt>
                      <c:pt idx="1392">
                        <c:v>1.0122800925964839</c:v>
                      </c:pt>
                      <c:pt idx="1393">
                        <c:v>1.0129976851894753</c:v>
                      </c:pt>
                      <c:pt idx="1394">
                        <c:v>1.0137268518519704</c:v>
                      </c:pt>
                      <c:pt idx="1395">
                        <c:v>1.0144560185217415</c:v>
                      </c:pt>
                      <c:pt idx="1396">
                        <c:v>1.0151736111147329</c:v>
                      </c:pt>
                      <c:pt idx="1397">
                        <c:v>1.015902777777228</c:v>
                      </c:pt>
                      <c:pt idx="1398">
                        <c:v>1.0166203703702195</c:v>
                      </c:pt>
                      <c:pt idx="1399">
                        <c:v>1.0173495370399905</c:v>
                      </c:pt>
                      <c:pt idx="1400">
                        <c:v>1.0180787037097616</c:v>
                      </c:pt>
                      <c:pt idx="1401">
                        <c:v>1.0188541666720994</c:v>
                      </c:pt>
                      <c:pt idx="1402">
                        <c:v>1.0195833333345945</c:v>
                      </c:pt>
                      <c:pt idx="1403">
                        <c:v>1.0203009259275859</c:v>
                      </c:pt>
                      <c:pt idx="1404">
                        <c:v>1.021030092597357</c:v>
                      </c:pt>
                      <c:pt idx="1405">
                        <c:v>1.0217592592598521</c:v>
                      </c:pt>
                      <c:pt idx="1406">
                        <c:v>1.0224768518528435</c:v>
                      </c:pt>
                      <c:pt idx="1407">
                        <c:v>1.0232060185226146</c:v>
                      </c:pt>
                      <c:pt idx="1408">
                        <c:v>1.0239351851851097</c:v>
                      </c:pt>
                      <c:pt idx="1409">
                        <c:v>1.0246527777781012</c:v>
                      </c:pt>
                      <c:pt idx="1410">
                        <c:v>1.0253819444478722</c:v>
                      </c:pt>
                      <c:pt idx="1411">
                        <c:v>1.0261111111103673</c:v>
                      </c:pt>
                      <c:pt idx="1412">
                        <c:v>1.0268287037033588</c:v>
                      </c:pt>
                      <c:pt idx="1413">
                        <c:v>1.0275578703731298</c:v>
                      </c:pt>
                      <c:pt idx="1414">
                        <c:v>1.0282870370429009</c:v>
                      </c:pt>
                      <c:pt idx="1415">
                        <c:v>1.0290046296358923</c:v>
                      </c:pt>
                      <c:pt idx="1416">
                        <c:v>1.0297337962983875</c:v>
                      </c:pt>
                      <c:pt idx="1417">
                        <c:v>1.0304629629681585</c:v>
                      </c:pt>
                      <c:pt idx="1418">
                        <c:v>1.03118055556115</c:v>
                      </c:pt>
                      <c:pt idx="1419">
                        <c:v>1.0319097222236451</c:v>
                      </c:pt>
                      <c:pt idx="1420">
                        <c:v>1.0326388888934162</c:v>
                      </c:pt>
                      <c:pt idx="1421">
                        <c:v>1.0333564814864076</c:v>
                      </c:pt>
                      <c:pt idx="1422">
                        <c:v>1.0340856481489027</c:v>
                      </c:pt>
                      <c:pt idx="1423">
                        <c:v>1.0348032407418941</c:v>
                      </c:pt>
                      <c:pt idx="1424">
                        <c:v>1.0355324074116652</c:v>
                      </c:pt>
                      <c:pt idx="1425">
                        <c:v>1.0362615740741603</c:v>
                      </c:pt>
                      <c:pt idx="1426">
                        <c:v>1.0369907407439314</c:v>
                      </c:pt>
                      <c:pt idx="1427">
                        <c:v>1.0377083333369228</c:v>
                      </c:pt>
                      <c:pt idx="1428">
                        <c:v>1.0384374999994179</c:v>
                      </c:pt>
                      <c:pt idx="1429">
                        <c:v>1.0391550925924093</c:v>
                      </c:pt>
                      <c:pt idx="1430">
                        <c:v>1.0398842592621804</c:v>
                      </c:pt>
                      <c:pt idx="1431">
                        <c:v>1.0406134259319515</c:v>
                      </c:pt>
                      <c:pt idx="1432">
                        <c:v>1.0413425925944466</c:v>
                      </c:pt>
                      <c:pt idx="1433">
                        <c:v>1.042060185187438</c:v>
                      </c:pt>
                      <c:pt idx="1434">
                        <c:v>1.0427893518572091</c:v>
                      </c:pt>
                      <c:pt idx="1435">
                        <c:v>1.0435185185197042</c:v>
                      </c:pt>
                      <c:pt idx="1436">
                        <c:v>1.0442361111126957</c:v>
                      </c:pt>
                      <c:pt idx="1437">
                        <c:v>1.0449652777824667</c:v>
                      </c:pt>
                      <c:pt idx="1438">
                        <c:v>1.0456828703754582</c:v>
                      </c:pt>
                      <c:pt idx="1439">
                        <c:v>1.0464120370379533</c:v>
                      </c:pt>
                      <c:pt idx="1440">
                        <c:v>1.0471412037077243</c:v>
                      </c:pt>
                      <c:pt idx="1441">
                        <c:v>1.0478703703702195</c:v>
                      </c:pt>
                      <c:pt idx="1442">
                        <c:v>1.0485879629632109</c:v>
                      </c:pt>
                      <c:pt idx="1443">
                        <c:v>1.049317129632982</c:v>
                      </c:pt>
                      <c:pt idx="1444">
                        <c:v>1.0500462962954771</c:v>
                      </c:pt>
                      <c:pt idx="1445">
                        <c:v>1.0507638888884685</c:v>
                      </c:pt>
                      <c:pt idx="1446">
                        <c:v>1.0514930555582396</c:v>
                      </c:pt>
                      <c:pt idx="1447">
                        <c:v>1.0522222222280107</c:v>
                      </c:pt>
                      <c:pt idx="1448">
                        <c:v>1.0529398148210021</c:v>
                      </c:pt>
                      <c:pt idx="1449">
                        <c:v>1.0536689814834972</c:v>
                      </c:pt>
                      <c:pt idx="1450">
                        <c:v>1.0543981481532683</c:v>
                      </c:pt>
                      <c:pt idx="1451">
                        <c:v>1.0551157407462597</c:v>
                      </c:pt>
                      <c:pt idx="1452">
                        <c:v>1.0558449074087548</c:v>
                      </c:pt>
                      <c:pt idx="1453">
                        <c:v>1.0565740740785259</c:v>
                      </c:pt>
                      <c:pt idx="1454">
                        <c:v>1.0572916666715173</c:v>
                      </c:pt>
                      <c:pt idx="1455">
                        <c:v>1.0580208333340124</c:v>
                      </c:pt>
                      <c:pt idx="1456">
                        <c:v>1.0587500000037835</c:v>
                      </c:pt>
                      <c:pt idx="1457">
                        <c:v>1.0594675925967749</c:v>
                      </c:pt>
                      <c:pt idx="1458">
                        <c:v>1.06019675925927</c:v>
                      </c:pt>
                      <c:pt idx="1459">
                        <c:v>1.0609259259290411</c:v>
                      </c:pt>
                      <c:pt idx="1460">
                        <c:v>1.0616550925988122</c:v>
                      </c:pt>
                      <c:pt idx="1461">
                        <c:v>1.0623726851845277</c:v>
                      </c:pt>
                      <c:pt idx="1462">
                        <c:v>1.0631018518542987</c:v>
                      </c:pt>
                      <c:pt idx="1463">
                        <c:v>1.0638310185240698</c:v>
                      </c:pt>
                      <c:pt idx="1464">
                        <c:v>1.0645486111170612</c:v>
                      </c:pt>
                      <c:pt idx="1465">
                        <c:v>1.0652777777795563</c:v>
                      </c:pt>
                      <c:pt idx="1466">
                        <c:v>1.0660069444493274</c:v>
                      </c:pt>
                      <c:pt idx="1467">
                        <c:v>1.0667245370423188</c:v>
                      </c:pt>
                      <c:pt idx="1468">
                        <c:v>1.067453703704814</c:v>
                      </c:pt>
                      <c:pt idx="1469">
                        <c:v>1.068182870374585</c:v>
                      </c:pt>
                      <c:pt idx="1470">
                        <c:v>1.0689004629675765</c:v>
                      </c:pt>
                      <c:pt idx="1471">
                        <c:v>1.0696296296300716</c:v>
                      </c:pt>
                      <c:pt idx="1472">
                        <c:v>1.0703587962998427</c:v>
                      </c:pt>
                      <c:pt idx="1473">
                        <c:v>1.0710763888928341</c:v>
                      </c:pt>
                      <c:pt idx="1474">
                        <c:v>1.0718055555553292</c:v>
                      </c:pt>
                      <c:pt idx="1475">
                        <c:v>1.0725347222251003</c:v>
                      </c:pt>
                      <c:pt idx="1476">
                        <c:v>1.0732638888948713</c:v>
                      </c:pt>
                      <c:pt idx="1477">
                        <c:v>1.0739814814805868</c:v>
                      </c:pt>
                      <c:pt idx="1478">
                        <c:v>1.0747106481503579</c:v>
                      </c:pt>
                      <c:pt idx="1479">
                        <c:v>1.075439814820129</c:v>
                      </c:pt>
                      <c:pt idx="1480">
                        <c:v>1.0761689814826241</c:v>
                      </c:pt>
                      <c:pt idx="1481">
                        <c:v>1.0768865740756155</c:v>
                      </c:pt>
                      <c:pt idx="1482">
                        <c:v>1.0776157407453866</c:v>
                      </c:pt>
                      <c:pt idx="1483">
                        <c:v>1.0783449074078817</c:v>
                      </c:pt>
                      <c:pt idx="1484">
                        <c:v>1.0790625000008731</c:v>
                      </c:pt>
                      <c:pt idx="1485">
                        <c:v>1.0797916666706442</c:v>
                      </c:pt>
                      <c:pt idx="1486">
                        <c:v>1.0805208333331393</c:v>
                      </c:pt>
                      <c:pt idx="1487">
                        <c:v>1.0812384259261307</c:v>
                      </c:pt>
                      <c:pt idx="1488">
                        <c:v>1.0819675925959018</c:v>
                      </c:pt>
                      <c:pt idx="1489">
                        <c:v>1.0826967592583969</c:v>
                      </c:pt>
                      <c:pt idx="1490">
                        <c:v>1.0834143518513883</c:v>
                      </c:pt>
                      <c:pt idx="1491">
                        <c:v>1.0841435185211594</c:v>
                      </c:pt>
                      <c:pt idx="1492">
                        <c:v>1.0848726851909305</c:v>
                      </c:pt>
                      <c:pt idx="1493">
                        <c:v>1.0855902777839219</c:v>
                      </c:pt>
                      <c:pt idx="1494">
                        <c:v>1.086319444446417</c:v>
                      </c:pt>
                      <c:pt idx="1495">
                        <c:v>1.0870486111161881</c:v>
                      </c:pt>
                      <c:pt idx="1496">
                        <c:v>1.0877662037091795</c:v>
                      </c:pt>
                      <c:pt idx="1497">
                        <c:v>1.0885416666715173</c:v>
                      </c:pt>
                      <c:pt idx="1498">
                        <c:v>1.0892708333340124</c:v>
                      </c:pt>
                      <c:pt idx="1499">
                        <c:v>1.0899884259270038</c:v>
                      </c:pt>
                      <c:pt idx="1500">
                        <c:v>1.0907175925967749</c:v>
                      </c:pt>
                      <c:pt idx="1501">
                        <c:v>1.09144675925927</c:v>
                      </c:pt>
                      <c:pt idx="1502">
                        <c:v>1.0921643518522615</c:v>
                      </c:pt>
                      <c:pt idx="1503">
                        <c:v>1.0929398148145992</c:v>
                      </c:pt>
                      <c:pt idx="1504">
                        <c:v>1.0936689814843703</c:v>
                      </c:pt>
                      <c:pt idx="1505">
                        <c:v>1.0943865740773617</c:v>
                      </c:pt>
                      <c:pt idx="1506">
                        <c:v>1.0951157407398568</c:v>
                      </c:pt>
                      <c:pt idx="1507">
                        <c:v>1.0958449074096279</c:v>
                      </c:pt>
                      <c:pt idx="1508">
                        <c:v>1.0965625000026193</c:v>
                      </c:pt>
                      <c:pt idx="1509">
                        <c:v>1.0973379629649571</c:v>
                      </c:pt>
                      <c:pt idx="1510">
                        <c:v>1.0980671296347282</c:v>
                      </c:pt>
                      <c:pt idx="1511">
                        <c:v>1.0987962962972233</c:v>
                      </c:pt>
                      <c:pt idx="1512">
                        <c:v>1.0995254629669944</c:v>
                      </c:pt>
                      <c:pt idx="1513">
                        <c:v>1.1002430555599858</c:v>
                      </c:pt>
                      <c:pt idx="1514">
                        <c:v>1.1009722222224809</c:v>
                      </c:pt>
                      <c:pt idx="1515">
                        <c:v>1.1017476851848187</c:v>
                      </c:pt>
                      <c:pt idx="1516">
                        <c:v>1.1024652777778101</c:v>
                      </c:pt>
                      <c:pt idx="1517">
                        <c:v>1.1031944444475812</c:v>
                      </c:pt>
                      <c:pt idx="1518">
                        <c:v>1.1039236111173523</c:v>
                      </c:pt>
                      <c:pt idx="1519">
                        <c:v>1.1046412037030677</c:v>
                      </c:pt>
                      <c:pt idx="1520">
                        <c:v>1.1053703703728388</c:v>
                      </c:pt>
                      <c:pt idx="1521">
                        <c:v>1.1061458333351766</c:v>
                      </c:pt>
                      <c:pt idx="1522">
                        <c:v>1.106863425928168</c:v>
                      </c:pt>
                      <c:pt idx="1523">
                        <c:v>1.1075925925979391</c:v>
                      </c:pt>
                      <c:pt idx="1524">
                        <c:v>1.1083217592604342</c:v>
                      </c:pt>
                      <c:pt idx="1525">
                        <c:v>1.1090393518534256</c:v>
                      </c:pt>
                      <c:pt idx="1526">
                        <c:v>1.1097685185231967</c:v>
                      </c:pt>
                      <c:pt idx="1527">
                        <c:v>1.1105439814855345</c:v>
                      </c:pt>
                      <c:pt idx="1528">
                        <c:v>1.1112731481480296</c:v>
                      </c:pt>
                      <c:pt idx="1529">
                        <c:v>1.111990740741021</c:v>
                      </c:pt>
                      <c:pt idx="1530">
                        <c:v>1.1127199074107921</c:v>
                      </c:pt>
                      <c:pt idx="1531">
                        <c:v>1.1134490740732872</c:v>
                      </c:pt>
                      <c:pt idx="1532">
                        <c:v>1.1141666666662786</c:v>
                      </c:pt>
                      <c:pt idx="1533">
                        <c:v>1.1149421296358923</c:v>
                      </c:pt>
                      <c:pt idx="1534">
                        <c:v>1.1156712962983875</c:v>
                      </c:pt>
                      <c:pt idx="1535">
                        <c:v>1.1163888888913789</c:v>
                      </c:pt>
                      <c:pt idx="1536">
                        <c:v>1.11711805556115</c:v>
                      </c:pt>
                      <c:pt idx="1537">
                        <c:v>1.1178472222236451</c:v>
                      </c:pt>
                      <c:pt idx="1538">
                        <c:v>1.1185648148166365</c:v>
                      </c:pt>
                      <c:pt idx="1539">
                        <c:v>1.1193402777789743</c:v>
                      </c:pt>
                      <c:pt idx="1540">
                        <c:v>1.1200694444487453</c:v>
                      </c:pt>
                      <c:pt idx="1541">
                        <c:v>1.1207870370417368</c:v>
                      </c:pt>
                      <c:pt idx="1542">
                        <c:v>1.1215162037042319</c:v>
                      </c:pt>
                      <c:pt idx="1543">
                        <c:v>1.122245370374003</c:v>
                      </c:pt>
                      <c:pt idx="1544">
                        <c:v>1.1229629629669944</c:v>
                      </c:pt>
                      <c:pt idx="1545">
                        <c:v>1.1237500000061118</c:v>
                      </c:pt>
                      <c:pt idx="1546">
                        <c:v>1.1244675925918273</c:v>
                      </c:pt>
                      <c:pt idx="1547">
                        <c:v>1.1251967592615983</c:v>
                      </c:pt>
                      <c:pt idx="1548">
                        <c:v>1.1259259259313694</c:v>
                      </c:pt>
                      <c:pt idx="1549">
                        <c:v>1.1266435185243608</c:v>
                      </c:pt>
                      <c:pt idx="1550">
                        <c:v>1.127372685186856</c:v>
                      </c:pt>
                      <c:pt idx="1551">
                        <c:v>1.1281481481491937</c:v>
                      </c:pt>
                      <c:pt idx="1552">
                        <c:v>1.1288657407421852</c:v>
                      </c:pt>
                      <c:pt idx="1553">
                        <c:v>1.1295949074119562</c:v>
                      </c:pt>
                      <c:pt idx="1554">
                        <c:v>1.1303240740744513</c:v>
                      </c:pt>
                      <c:pt idx="1555">
                        <c:v>1.1310416666674428</c:v>
                      </c:pt>
                      <c:pt idx="1556">
                        <c:v>1.1317708333372138</c:v>
                      </c:pt>
                      <c:pt idx="1557">
                        <c:v>1.1325462962995516</c:v>
                      </c:pt>
                      <c:pt idx="1558">
                        <c:v>1.133263888892543</c:v>
                      </c:pt>
                      <c:pt idx="1559">
                        <c:v>1.1339930555550382</c:v>
                      </c:pt>
                      <c:pt idx="1560">
                        <c:v>1.1347222222248092</c:v>
                      </c:pt>
                      <c:pt idx="1561">
                        <c:v>1.1354398148178007</c:v>
                      </c:pt>
                      <c:pt idx="1562">
                        <c:v>1.1361689814875717</c:v>
                      </c:pt>
                      <c:pt idx="1563">
                        <c:v>1.1369444444499095</c:v>
                      </c:pt>
                      <c:pt idx="1564">
                        <c:v>1.1376736111124046</c:v>
                      </c:pt>
                      <c:pt idx="1565">
                        <c:v>1.138391203705396</c:v>
                      </c:pt>
                      <c:pt idx="1566">
                        <c:v>1.1391203703751671</c:v>
                      </c:pt>
                      <c:pt idx="1567">
                        <c:v>1.1398495370376622</c:v>
                      </c:pt>
                      <c:pt idx="1568">
                        <c:v>1.1405671296306537</c:v>
                      </c:pt>
                      <c:pt idx="1569">
                        <c:v>1.1413425925929914</c:v>
                      </c:pt>
                      <c:pt idx="1570">
                        <c:v>1.1420717592627625</c:v>
                      </c:pt>
                      <c:pt idx="1571">
                        <c:v>1.1427893518557539</c:v>
                      </c:pt>
                      <c:pt idx="1572">
                        <c:v>1.143518518518249</c:v>
                      </c:pt>
                      <c:pt idx="1573">
                        <c:v>1.1442476851880201</c:v>
                      </c:pt>
                      <c:pt idx="1574">
                        <c:v>1.1449652777810115</c:v>
                      </c:pt>
                      <c:pt idx="1575">
                        <c:v>1.1457407407433493</c:v>
                      </c:pt>
                      <c:pt idx="1576">
                        <c:v>1.1464699074131204</c:v>
                      </c:pt>
                      <c:pt idx="1577">
                        <c:v>1.1471875000061118</c:v>
                      </c:pt>
                      <c:pt idx="1578">
                        <c:v>1.1479166666686069</c:v>
                      </c:pt>
                      <c:pt idx="1579">
                        <c:v>1.148645833338378</c:v>
                      </c:pt>
                      <c:pt idx="1580">
                        <c:v>1.1493634259313694</c:v>
                      </c:pt>
                      <c:pt idx="1581">
                        <c:v>1.1500925925938645</c:v>
                      </c:pt>
                      <c:pt idx="1582">
                        <c:v>1.1508217592636356</c:v>
                      </c:pt>
                      <c:pt idx="1583">
                        <c:v>1.151539351856627</c:v>
                      </c:pt>
                      <c:pt idx="1584">
                        <c:v>1.1522685185191222</c:v>
                      </c:pt>
                      <c:pt idx="1585">
                        <c:v>1.1529861111121136</c:v>
                      </c:pt>
                      <c:pt idx="1586">
                        <c:v>1.1537152777818847</c:v>
                      </c:pt>
                      <c:pt idx="1587">
                        <c:v>1.1544444444443798</c:v>
                      </c:pt>
                      <c:pt idx="1588">
                        <c:v>1.1551620370373712</c:v>
                      </c:pt>
                      <c:pt idx="1589">
                        <c:v>1.1558912037071423</c:v>
                      </c:pt>
                      <c:pt idx="1590">
                        <c:v>1.1566203703696374</c:v>
                      </c:pt>
                      <c:pt idx="1591">
                        <c:v>1.1573842592624715</c:v>
                      </c:pt>
                      <c:pt idx="1592">
                        <c:v>1.1581134259249666</c:v>
                      </c:pt>
                      <c:pt idx="1593">
                        <c:v>1.158831018517958</c:v>
                      </c:pt>
                      <c:pt idx="1594">
                        <c:v>1.1595601851877291</c:v>
                      </c:pt>
                      <c:pt idx="1595">
                        <c:v>1.1602893518575002</c:v>
                      </c:pt>
                      <c:pt idx="1596">
                        <c:v>1.1610069444504916</c:v>
                      </c:pt>
                      <c:pt idx="1597">
                        <c:v>1.1617824074128293</c:v>
                      </c:pt>
                      <c:pt idx="1598">
                        <c:v>1.1625115740753245</c:v>
                      </c:pt>
                      <c:pt idx="1599">
                        <c:v>1.1632407407450955</c:v>
                      </c:pt>
                      <c:pt idx="1600">
                        <c:v>1.163958333338087</c:v>
                      </c:pt>
                      <c:pt idx="1601">
                        <c:v>1.1646875000005821</c:v>
                      </c:pt>
                      <c:pt idx="1602">
                        <c:v>1.1654050925935735</c:v>
                      </c:pt>
                      <c:pt idx="1603">
                        <c:v>1.1661805555559113</c:v>
                      </c:pt>
                      <c:pt idx="1604">
                        <c:v>1.1669097222256823</c:v>
                      </c:pt>
                      <c:pt idx="1605">
                        <c:v>1.1676388888881775</c:v>
                      </c:pt>
                      <c:pt idx="1606">
                        <c:v>1.1683680555579485</c:v>
                      </c:pt>
                      <c:pt idx="1607">
                        <c:v>1.16908564815094</c:v>
                      </c:pt>
                      <c:pt idx="1608">
                        <c:v>1.169814814820711</c:v>
                      </c:pt>
                      <c:pt idx="1609">
                        <c:v>1.1705439814832062</c:v>
                      </c:pt>
                      <c:pt idx="1610">
                        <c:v>1.1712615740761976</c:v>
                      </c:pt>
                      <c:pt idx="1611">
                        <c:v>1.1719907407459687</c:v>
                      </c:pt>
                      <c:pt idx="1612">
                        <c:v>1.1727199074084638</c:v>
                      </c:pt>
                      <c:pt idx="1613">
                        <c:v>1.1734490740782348</c:v>
                      </c:pt>
                      <c:pt idx="1614">
                        <c:v>1.1741666666712263</c:v>
                      </c:pt>
                      <c:pt idx="1615">
                        <c:v>1.1748958333337214</c:v>
                      </c:pt>
                      <c:pt idx="1616">
                        <c:v>1.1756250000034925</c:v>
                      </c:pt>
                      <c:pt idx="1617">
                        <c:v>1.1763425925964839</c:v>
                      </c:pt>
                      <c:pt idx="1618">
                        <c:v>1.177071759258979</c:v>
                      </c:pt>
                      <c:pt idx="1619">
                        <c:v>1.1778009259287501</c:v>
                      </c:pt>
                      <c:pt idx="1620">
                        <c:v>1.1785185185217415</c:v>
                      </c:pt>
                      <c:pt idx="1621">
                        <c:v>1.1792476851842366</c:v>
                      </c:pt>
                      <c:pt idx="1622">
                        <c:v>1.1799768518540077</c:v>
                      </c:pt>
                      <c:pt idx="1623">
                        <c:v>1.1807060185237788</c:v>
                      </c:pt>
                      <c:pt idx="1624">
                        <c:v>1.1814236111167702</c:v>
                      </c:pt>
                      <c:pt idx="1625">
                        <c:v>1.1821527777792653</c:v>
                      </c:pt>
                      <c:pt idx="1626">
                        <c:v>1.1828819444490364</c:v>
                      </c:pt>
                      <c:pt idx="1627">
                        <c:v>1.1836111111115315</c:v>
                      </c:pt>
                      <c:pt idx="1628">
                        <c:v>1.1843287037045229</c:v>
                      </c:pt>
                      <c:pt idx="1629">
                        <c:v>1.185057870374294</c:v>
                      </c:pt>
                      <c:pt idx="1630">
                        <c:v>1.1857870370367891</c:v>
                      </c:pt>
                      <c:pt idx="1631">
                        <c:v>1.1865046296297805</c:v>
                      </c:pt>
                      <c:pt idx="1632">
                        <c:v>1.1872337962995516</c:v>
                      </c:pt>
                      <c:pt idx="1633">
                        <c:v>1.1879629629620467</c:v>
                      </c:pt>
                      <c:pt idx="1634">
                        <c:v>1.1886921296318178</c:v>
                      </c:pt>
                      <c:pt idx="1635">
                        <c:v>1.1894097222248092</c:v>
                      </c:pt>
                      <c:pt idx="1636">
                        <c:v>1.1901388888945803</c:v>
                      </c:pt>
                      <c:pt idx="1637">
                        <c:v>1.1908680555570754</c:v>
                      </c:pt>
                      <c:pt idx="1638">
                        <c:v>1.1915856481500668</c:v>
                      </c:pt>
                      <c:pt idx="1639">
                        <c:v>1.1923148148198379</c:v>
                      </c:pt>
                      <c:pt idx="1640">
                        <c:v>1.193043981482333</c:v>
                      </c:pt>
                      <c:pt idx="1641">
                        <c:v>1.1937615740753245</c:v>
                      </c:pt>
                      <c:pt idx="1642">
                        <c:v>1.1944907407450955</c:v>
                      </c:pt>
                      <c:pt idx="1643">
                        <c:v>1.1952199074075907</c:v>
                      </c:pt>
                      <c:pt idx="1644">
                        <c:v>1.1959953703699284</c:v>
                      </c:pt>
                      <c:pt idx="1645">
                        <c:v>1.1967129629629198</c:v>
                      </c:pt>
                      <c:pt idx="1646">
                        <c:v>1.1974421296326909</c:v>
                      </c:pt>
                      <c:pt idx="1647">
                        <c:v>1.198171296302462</c:v>
                      </c:pt>
                      <c:pt idx="1648">
                        <c:v>1.1989004629649571</c:v>
                      </c:pt>
                      <c:pt idx="1649">
                        <c:v>1.1996180555579485</c:v>
                      </c:pt>
                      <c:pt idx="1650">
                        <c:v>1.2003472222277196</c:v>
                      </c:pt>
                      <c:pt idx="1651">
                        <c:v>1.2010763888902147</c:v>
                      </c:pt>
                      <c:pt idx="1652">
                        <c:v>1.2017939814832062</c:v>
                      </c:pt>
                      <c:pt idx="1653">
                        <c:v>1.2025231481529772</c:v>
                      </c:pt>
                      <c:pt idx="1654">
                        <c:v>1.2032523148154723</c:v>
                      </c:pt>
                      <c:pt idx="1655">
                        <c:v>1.2040277777778101</c:v>
                      </c:pt>
                      <c:pt idx="1656">
                        <c:v>1.2047453703708015</c:v>
                      </c:pt>
                      <c:pt idx="1657">
                        <c:v>1.2054745370405726</c:v>
                      </c:pt>
                      <c:pt idx="1658">
                        <c:v>1.2062037037030677</c:v>
                      </c:pt>
                      <c:pt idx="1659">
                        <c:v>1.2069328703728388</c:v>
                      </c:pt>
                      <c:pt idx="1660">
                        <c:v>1.2076504629658302</c:v>
                      </c:pt>
                      <c:pt idx="1661">
                        <c:v>1.208425925928168</c:v>
                      </c:pt>
                      <c:pt idx="1662">
                        <c:v>1.2091550925979391</c:v>
                      </c:pt>
                      <c:pt idx="1663">
                        <c:v>1.2098726851909305</c:v>
                      </c:pt>
                      <c:pt idx="1664">
                        <c:v>1.2106018518534256</c:v>
                      </c:pt>
                      <c:pt idx="1665">
                        <c:v>1.2113310185231967</c:v>
                      </c:pt>
                      <c:pt idx="1666">
                        <c:v>1.2120486111161881</c:v>
                      </c:pt>
                      <c:pt idx="1667">
                        <c:v>1.2127777777786832</c:v>
                      </c:pt>
                      <c:pt idx="1668">
                        <c:v>1.2135069444484543</c:v>
                      </c:pt>
                      <c:pt idx="1669">
                        <c:v>1.2142245370414457</c:v>
                      </c:pt>
                      <c:pt idx="1670">
                        <c:v>1.2149537037039408</c:v>
                      </c:pt>
                      <c:pt idx="1671">
                        <c:v>1.2156828703737119</c:v>
                      </c:pt>
                      <c:pt idx="1672">
                        <c:v>1.2164004629667033</c:v>
                      </c:pt>
                      <c:pt idx="1673">
                        <c:v>1.2171296296291985</c:v>
                      </c:pt>
                      <c:pt idx="1674">
                        <c:v>1.2178587962989695</c:v>
                      </c:pt>
                      <c:pt idx="1675">
                        <c:v>1.218576388891961</c:v>
                      </c:pt>
                      <c:pt idx="1676">
                        <c:v>1.219305555561732</c:v>
                      </c:pt>
                      <c:pt idx="1677">
                        <c:v>1.2200347222242272</c:v>
                      </c:pt>
                      <c:pt idx="1678">
                        <c:v>1.2207523148172186</c:v>
                      </c:pt>
                      <c:pt idx="1679">
                        <c:v>1.2214814814869897</c:v>
                      </c:pt>
                      <c:pt idx="1680">
                        <c:v>1.2222106481494848</c:v>
                      </c:pt>
                      <c:pt idx="1681">
                        <c:v>1.2229282407424762</c:v>
                      </c:pt>
                      <c:pt idx="1682">
                        <c:v>1.2236574074122473</c:v>
                      </c:pt>
                      <c:pt idx="1683">
                        <c:v>1.2243865740747424</c:v>
                      </c:pt>
                      <c:pt idx="1684">
                        <c:v>1.2251041666677338</c:v>
                      </c:pt>
                      <c:pt idx="1685">
                        <c:v>1.2258333333375049</c:v>
                      </c:pt>
                      <c:pt idx="1686">
                        <c:v>1.2265625</c:v>
                      </c:pt>
                      <c:pt idx="1687">
                        <c:v>1.2272916666697711</c:v>
                      </c:pt>
                      <c:pt idx="1688">
                        <c:v>1.2280092592627625</c:v>
                      </c:pt>
                      <c:pt idx="1689">
                        <c:v>1.2287384259252576</c:v>
                      </c:pt>
                      <c:pt idx="1690">
                        <c:v>1.229456018518249</c:v>
                      </c:pt>
                      <c:pt idx="1691">
                        <c:v>1.2301851851880201</c:v>
                      </c:pt>
                      <c:pt idx="1692">
                        <c:v>1.2309143518577912</c:v>
                      </c:pt>
                      <c:pt idx="1693">
                        <c:v>1.2316319444435067</c:v>
                      </c:pt>
                      <c:pt idx="1694">
                        <c:v>1.2323611111132777</c:v>
                      </c:pt>
                      <c:pt idx="1695">
                        <c:v>1.2330902777830488</c:v>
                      </c:pt>
                      <c:pt idx="1696">
                        <c:v>1.2338078703760402</c:v>
                      </c:pt>
                      <c:pt idx="1697">
                        <c:v>1.2345370370385353</c:v>
                      </c:pt>
                      <c:pt idx="1698">
                        <c:v>1.2352662037083064</c:v>
                      </c:pt>
                      <c:pt idx="1699">
                        <c:v>1.2359837963012978</c:v>
                      </c:pt>
                      <c:pt idx="1700">
                        <c:v>1.236712962963793</c:v>
                      </c:pt>
                      <c:pt idx="1701">
                        <c:v>1.237442129633564</c:v>
                      </c:pt>
                      <c:pt idx="1702">
                        <c:v>1.2382175925959018</c:v>
                      </c:pt>
                      <c:pt idx="1703">
                        <c:v>1.2389467592583969</c:v>
                      </c:pt>
                      <c:pt idx="1704">
                        <c:v>1.2396643518513883</c:v>
                      </c:pt>
                      <c:pt idx="1705">
                        <c:v>1.2403935185211594</c:v>
                      </c:pt>
                      <c:pt idx="1706">
                        <c:v>1.2411226851909305</c:v>
                      </c:pt>
                      <c:pt idx="1707">
                        <c:v>1.2418402777839219</c:v>
                      </c:pt>
                      <c:pt idx="1708">
                        <c:v>1.242569444446417</c:v>
                      </c:pt>
                      <c:pt idx="1709">
                        <c:v>1.2432986111161881</c:v>
                      </c:pt>
                      <c:pt idx="1710">
                        <c:v>1.2440162037091795</c:v>
                      </c:pt>
                      <c:pt idx="1711">
                        <c:v>1.2447453703716747</c:v>
                      </c:pt>
                      <c:pt idx="1712">
                        <c:v>1.2454745370414457</c:v>
                      </c:pt>
                      <c:pt idx="1713">
                        <c:v>1.2461921296344372</c:v>
                      </c:pt>
                      <c:pt idx="1714">
                        <c:v>1.2469212962969323</c:v>
                      </c:pt>
                      <c:pt idx="1715">
                        <c:v>1.2476388888899237</c:v>
                      </c:pt>
                      <c:pt idx="1716">
                        <c:v>1.2483680555596948</c:v>
                      </c:pt>
                      <c:pt idx="1717">
                        <c:v>1.2490972222221899</c:v>
                      </c:pt>
                      <c:pt idx="1718">
                        <c:v>1.2498148148151813</c:v>
                      </c:pt>
                      <c:pt idx="1719">
                        <c:v>1.2505439814849524</c:v>
                      </c:pt>
                      <c:pt idx="1720">
                        <c:v>1.2512731481474475</c:v>
                      </c:pt>
                      <c:pt idx="1721">
                        <c:v>1.2520023148172186</c:v>
                      </c:pt>
                      <c:pt idx="1722">
                        <c:v>1.25271990741021</c:v>
                      </c:pt>
                      <c:pt idx="1723">
                        <c:v>1.2534490740799811</c:v>
                      </c:pt>
                      <c:pt idx="1724">
                        <c:v>1.2541666666729725</c:v>
                      </c:pt>
                      <c:pt idx="1725">
                        <c:v>1.2548958333354676</c:v>
                      </c:pt>
                      <c:pt idx="1726">
                        <c:v>1.2556250000052387</c:v>
                      </c:pt>
                      <c:pt idx="1727">
                        <c:v>1.2563425925982301</c:v>
                      </c:pt>
                      <c:pt idx="1728">
                        <c:v>1.2570717592607252</c:v>
                      </c:pt>
                      <c:pt idx="1729">
                        <c:v>1.2578009259304963</c:v>
                      </c:pt>
                      <c:pt idx="1730">
                        <c:v>1.2585185185234877</c:v>
                      </c:pt>
                      <c:pt idx="1731">
                        <c:v>1.2592476851859828</c:v>
                      </c:pt>
                      <c:pt idx="1732">
                        <c:v>1.2599768518557539</c:v>
                      </c:pt>
                      <c:pt idx="1733">
                        <c:v>1.2606944444487453</c:v>
                      </c:pt>
                      <c:pt idx="1734">
                        <c:v>1.2614236111112405</c:v>
                      </c:pt>
                      <c:pt idx="1735">
                        <c:v>1.2621527777810115</c:v>
                      </c:pt>
                      <c:pt idx="1736">
                        <c:v>1.262870370374003</c:v>
                      </c:pt>
                      <c:pt idx="1737">
                        <c:v>1.2635995370364981</c:v>
                      </c:pt>
                      <c:pt idx="1738">
                        <c:v>1.2643287037062692</c:v>
                      </c:pt>
                      <c:pt idx="1739">
                        <c:v>1.2650462962992606</c:v>
                      </c:pt>
                      <c:pt idx="1740">
                        <c:v>1.2657754629690317</c:v>
                      </c:pt>
                      <c:pt idx="1741">
                        <c:v>1.2665046296315268</c:v>
                      </c:pt>
                      <c:pt idx="1742">
                        <c:v>1.2672222222245182</c:v>
                      </c:pt>
                      <c:pt idx="1743">
                        <c:v>1.2679513888942893</c:v>
                      </c:pt>
                      <c:pt idx="1744">
                        <c:v>1.2686805555567844</c:v>
                      </c:pt>
                      <c:pt idx="1745">
                        <c:v>1.2693981481497758</c:v>
                      </c:pt>
                      <c:pt idx="1746">
                        <c:v>1.2701273148195469</c:v>
                      </c:pt>
                      <c:pt idx="1747">
                        <c:v>1.270856481482042</c:v>
                      </c:pt>
                      <c:pt idx="1748">
                        <c:v>1.2716319444443798</c:v>
                      </c:pt>
                      <c:pt idx="1749">
                        <c:v>1.2723495370373712</c:v>
                      </c:pt>
                      <c:pt idx="1750">
                        <c:v>1.2730787037071423</c:v>
                      </c:pt>
                      <c:pt idx="1751">
                        <c:v>1.2738078703696374</c:v>
                      </c:pt>
                      <c:pt idx="1752">
                        <c:v>1.2745254629626288</c:v>
                      </c:pt>
                      <c:pt idx="1753">
                        <c:v>1.2752546296323999</c:v>
                      </c:pt>
                      <c:pt idx="1754">
                        <c:v>1.275983796302171</c:v>
                      </c:pt>
                      <c:pt idx="1755">
                        <c:v>1.2767013888951624</c:v>
                      </c:pt>
                      <c:pt idx="1756">
                        <c:v>1.2774305555576575</c:v>
                      </c:pt>
                      <c:pt idx="1757">
                        <c:v>1.2781597222274286</c:v>
                      </c:pt>
                      <c:pt idx="1758">
                        <c:v>1.27887731482042</c:v>
                      </c:pt>
                      <c:pt idx="1759">
                        <c:v>1.2796064814829151</c:v>
                      </c:pt>
                      <c:pt idx="1760">
                        <c:v>1.2803356481526862</c:v>
                      </c:pt>
                      <c:pt idx="1761">
                        <c:v>1.2810532407456776</c:v>
                      </c:pt>
                      <c:pt idx="1762">
                        <c:v>1.2817824074081727</c:v>
                      </c:pt>
                      <c:pt idx="1763">
                        <c:v>1.2825115740779438</c:v>
                      </c:pt>
                      <c:pt idx="1764">
                        <c:v>1.2832291666709352</c:v>
                      </c:pt>
                      <c:pt idx="1765">
                        <c:v>1.2839583333334303</c:v>
                      </c:pt>
                      <c:pt idx="1766">
                        <c:v>1.2846875000032014</c:v>
                      </c:pt>
                      <c:pt idx="1767">
                        <c:v>1.2854050925961928</c:v>
                      </c:pt>
                      <c:pt idx="1768">
                        <c:v>1.286134259258688</c:v>
                      </c:pt>
                      <c:pt idx="1769">
                        <c:v>1.2869097222283017</c:v>
                      </c:pt>
                      <c:pt idx="1770">
                        <c:v>1.2876388888907968</c:v>
                      </c:pt>
                      <c:pt idx="1771">
                        <c:v>1.2883564814837882</c:v>
                      </c:pt>
                      <c:pt idx="1772">
                        <c:v>1.2890856481535593</c:v>
                      </c:pt>
                      <c:pt idx="1773">
                        <c:v>1.2898148148160544</c:v>
                      </c:pt>
                      <c:pt idx="1774">
                        <c:v>1.2905324074090458</c:v>
                      </c:pt>
                      <c:pt idx="1775">
                        <c:v>1.2912615740788169</c:v>
                      </c:pt>
                      <c:pt idx="1776">
                        <c:v>1.291990740741312</c:v>
                      </c:pt>
                      <c:pt idx="1777">
                        <c:v>1.2927083333343035</c:v>
                      </c:pt>
                      <c:pt idx="1778">
                        <c:v>1.2934375000040745</c:v>
                      </c:pt>
                      <c:pt idx="1779">
                        <c:v>1.2941666666665697</c:v>
                      </c:pt>
                      <c:pt idx="1780">
                        <c:v>1.2948842592595611</c:v>
                      </c:pt>
                      <c:pt idx="1781">
                        <c:v>1.2956134259293322</c:v>
                      </c:pt>
                      <c:pt idx="1782">
                        <c:v>1.2963310185223236</c:v>
                      </c:pt>
                      <c:pt idx="1783">
                        <c:v>1.2970601851848187</c:v>
                      </c:pt>
                      <c:pt idx="1784">
                        <c:v>1.2977893518545898</c:v>
                      </c:pt>
                      <c:pt idx="1785">
                        <c:v>1.2985069444475812</c:v>
                      </c:pt>
                      <c:pt idx="1786">
                        <c:v>1.2992361111173523</c:v>
                      </c:pt>
                      <c:pt idx="1787">
                        <c:v>1.2999652777798474</c:v>
                      </c:pt>
                      <c:pt idx="1788">
                        <c:v>1.3006828703728388</c:v>
                      </c:pt>
                      <c:pt idx="1789">
                        <c:v>1.3014120370426099</c:v>
                      </c:pt>
                      <c:pt idx="1790">
                        <c:v>1.302141203705105</c:v>
                      </c:pt>
                      <c:pt idx="1791">
                        <c:v>1.3028587962980964</c:v>
                      </c:pt>
                      <c:pt idx="1792">
                        <c:v>1.3035879629678675</c:v>
                      </c:pt>
                      <c:pt idx="1793">
                        <c:v>1.3043171296303626</c:v>
                      </c:pt>
                      <c:pt idx="1794">
                        <c:v>1.3050462963001337</c:v>
                      </c:pt>
                      <c:pt idx="1795">
                        <c:v>1.3057638888931251</c:v>
                      </c:pt>
                      <c:pt idx="1796">
                        <c:v>1.3064930555556202</c:v>
                      </c:pt>
                      <c:pt idx="1797">
                        <c:v>1.3072222222253913</c:v>
                      </c:pt>
                      <c:pt idx="1798">
                        <c:v>1.3079398148183827</c:v>
                      </c:pt>
                      <c:pt idx="1799">
                        <c:v>1.3086689814808778</c:v>
                      </c:pt>
                      <c:pt idx="1800">
                        <c:v>1.3093865740738693</c:v>
                      </c:pt>
                      <c:pt idx="1801">
                        <c:v>1.3101157407436403</c:v>
                      </c:pt>
                      <c:pt idx="1802">
                        <c:v>1.3108449074134114</c:v>
                      </c:pt>
                      <c:pt idx="1803">
                        <c:v>1.3115740740759065</c:v>
                      </c:pt>
                      <c:pt idx="1804">
                        <c:v>1.312291666668898</c:v>
                      </c:pt>
                      <c:pt idx="1805">
                        <c:v>1.3130671296312357</c:v>
                      </c:pt>
                      <c:pt idx="1806">
                        <c:v>1.3137962963010068</c:v>
                      </c:pt>
                      <c:pt idx="1807">
                        <c:v>1.3145254629635019</c:v>
                      </c:pt>
                      <c:pt idx="1808">
                        <c:v>1.3152430555564933</c:v>
                      </c:pt>
                      <c:pt idx="1809">
                        <c:v>1.3159722222262644</c:v>
                      </c:pt>
                      <c:pt idx="1810">
                        <c:v>1.3167013888887595</c:v>
                      </c:pt>
                      <c:pt idx="1811">
                        <c:v>1.317418981481751</c:v>
                      </c:pt>
                      <c:pt idx="1812">
                        <c:v>1.318148148151522</c:v>
                      </c:pt>
                      <c:pt idx="1813">
                        <c:v>1.3188773148140172</c:v>
                      </c:pt>
                      <c:pt idx="1814">
                        <c:v>1.3195949074070086</c:v>
                      </c:pt>
                      <c:pt idx="1815">
                        <c:v>1.3203240740767797</c:v>
                      </c:pt>
                      <c:pt idx="1816">
                        <c:v>1.3210532407465507</c:v>
                      </c:pt>
                      <c:pt idx="1817">
                        <c:v>1.3217708333395422</c:v>
                      </c:pt>
                      <c:pt idx="1818">
                        <c:v>1.3225000000020373</c:v>
                      </c:pt>
                      <c:pt idx="1819">
                        <c:v>1.3232291666718083</c:v>
                      </c:pt>
                      <c:pt idx="1820">
                        <c:v>1.3239467592647998</c:v>
                      </c:pt>
                      <c:pt idx="1821">
                        <c:v>1.3246759259272949</c:v>
                      </c:pt>
                      <c:pt idx="1822">
                        <c:v>1.325405092597066</c:v>
                      </c:pt>
                      <c:pt idx="1823">
                        <c:v>1.3261226851900574</c:v>
                      </c:pt>
                      <c:pt idx="1824">
                        <c:v>1.3268518518525525</c:v>
                      </c:pt>
                      <c:pt idx="1825">
                        <c:v>1.3275810185223236</c:v>
                      </c:pt>
                      <c:pt idx="1826">
                        <c:v>1.3283101851848187</c:v>
                      </c:pt>
                      <c:pt idx="1827">
                        <c:v>1.3290277777778101</c:v>
                      </c:pt>
                      <c:pt idx="1828">
                        <c:v>1.3297569444475812</c:v>
                      </c:pt>
                      <c:pt idx="1829">
                        <c:v>1.3304861111173523</c:v>
                      </c:pt>
                      <c:pt idx="1830">
                        <c:v>1.3312037037030677</c:v>
                      </c:pt>
                      <c:pt idx="1831">
                        <c:v>1.3319328703728388</c:v>
                      </c:pt>
                      <c:pt idx="1832">
                        <c:v>1.3326620370426099</c:v>
                      </c:pt>
                      <c:pt idx="1833">
                        <c:v>1.3333796296356013</c:v>
                      </c:pt>
                      <c:pt idx="1834">
                        <c:v>1.3341087962980964</c:v>
                      </c:pt>
                      <c:pt idx="1835">
                        <c:v>1.3348263888910878</c:v>
                      </c:pt>
                      <c:pt idx="1836">
                        <c:v>1.3355555555608589</c:v>
                      </c:pt>
                      <c:pt idx="1837">
                        <c:v>1.336284722223354</c:v>
                      </c:pt>
                      <c:pt idx="1838">
                        <c:v>1.3370023148163455</c:v>
                      </c:pt>
                      <c:pt idx="1839">
                        <c:v>1.3377314814861165</c:v>
                      </c:pt>
                      <c:pt idx="1840">
                        <c:v>1.3384606481486117</c:v>
                      </c:pt>
                      <c:pt idx="1841">
                        <c:v>1.3391782407416031</c:v>
                      </c:pt>
                      <c:pt idx="1842">
                        <c:v>1.3399074074113742</c:v>
                      </c:pt>
                      <c:pt idx="1843">
                        <c:v>1.3406365740738693</c:v>
                      </c:pt>
                      <c:pt idx="1844">
                        <c:v>1.3413541666668607</c:v>
                      </c:pt>
                      <c:pt idx="1845">
                        <c:v>1.3420833333366318</c:v>
                      </c:pt>
                      <c:pt idx="1846">
                        <c:v>1.3428124999991269</c:v>
                      </c:pt>
                      <c:pt idx="1847">
                        <c:v>1.343541666668898</c:v>
                      </c:pt>
                      <c:pt idx="1848">
                        <c:v>1.3442592592618894</c:v>
                      </c:pt>
                      <c:pt idx="1849">
                        <c:v>1.3449884259316605</c:v>
                      </c:pt>
                      <c:pt idx="1850">
                        <c:v>1.3457175925941556</c:v>
                      </c:pt>
                      <c:pt idx="1851">
                        <c:v>1.3464930555564933</c:v>
                      </c:pt>
                      <c:pt idx="1852">
                        <c:v>1.3472106481494848</c:v>
                      </c:pt>
                      <c:pt idx="1853">
                        <c:v>1.3479398148192558</c:v>
                      </c:pt>
                      <c:pt idx="1854">
                        <c:v>1.348668981481751</c:v>
                      </c:pt>
                      <c:pt idx="1855">
                        <c:v>1.3493865740747424</c:v>
                      </c:pt>
                      <c:pt idx="1856">
                        <c:v>1.3501157407445135</c:v>
                      </c:pt>
                      <c:pt idx="1857">
                        <c:v>1.3508449074070086</c:v>
                      </c:pt>
                      <c:pt idx="1858">
                        <c:v>1.3515625</c:v>
                      </c:pt>
                      <c:pt idx="1859">
                        <c:v>1.3522916666697711</c:v>
                      </c:pt>
                      <c:pt idx="1860">
                        <c:v>1.3530208333395422</c:v>
                      </c:pt>
                      <c:pt idx="1861">
                        <c:v>1.3537384259252576</c:v>
                      </c:pt>
                      <c:pt idx="1862">
                        <c:v>1.3544675925950287</c:v>
                      </c:pt>
                      <c:pt idx="1863">
                        <c:v>1.3551967592647998</c:v>
                      </c:pt>
                      <c:pt idx="1864">
                        <c:v>1.3559143518577912</c:v>
                      </c:pt>
                      <c:pt idx="1865">
                        <c:v>1.3566435185202863</c:v>
                      </c:pt>
                      <c:pt idx="1866">
                        <c:v>1.3573726851900574</c:v>
                      </c:pt>
                      <c:pt idx="1867">
                        <c:v>1.3580902777830488</c:v>
                      </c:pt>
                      <c:pt idx="1868">
                        <c:v>1.3588194444455439</c:v>
                      </c:pt>
                      <c:pt idx="1869">
                        <c:v>1.359548611115315</c:v>
                      </c:pt>
                      <c:pt idx="1870">
                        <c:v>1.3602777777778101</c:v>
                      </c:pt>
                      <c:pt idx="1871">
                        <c:v>1.3609953703708015</c:v>
                      </c:pt>
                      <c:pt idx="1872">
                        <c:v>1.3617245370405726</c:v>
                      </c:pt>
                      <c:pt idx="1873">
                        <c:v>1.3624537037030677</c:v>
                      </c:pt>
                      <c:pt idx="1874">
                        <c:v>1.3631712962960592</c:v>
                      </c:pt>
                      <c:pt idx="1875">
                        <c:v>1.3639004629658302</c:v>
                      </c:pt>
                      <c:pt idx="1876">
                        <c:v>1.3646296296356013</c:v>
                      </c:pt>
                      <c:pt idx="1877">
                        <c:v>1.3653472222213168</c:v>
                      </c:pt>
                      <c:pt idx="1878">
                        <c:v>1.3660763888910878</c:v>
                      </c:pt>
                      <c:pt idx="1879">
                        <c:v>1.3668055555608589</c:v>
                      </c:pt>
                      <c:pt idx="1880">
                        <c:v>1.3675231481538503</c:v>
                      </c:pt>
                      <c:pt idx="1881">
                        <c:v>1.3682523148163455</c:v>
                      </c:pt>
                      <c:pt idx="1882">
                        <c:v>1.3689814814861165</c:v>
                      </c:pt>
                      <c:pt idx="1883">
                        <c:v>1.369699074079108</c:v>
                      </c:pt>
                      <c:pt idx="1884">
                        <c:v>1.3704282407416031</c:v>
                      </c:pt>
                      <c:pt idx="1885">
                        <c:v>1.3711574074113742</c:v>
                      </c:pt>
                      <c:pt idx="1886">
                        <c:v>1.3718750000043656</c:v>
                      </c:pt>
                      <c:pt idx="1887">
                        <c:v>1.372662037036207</c:v>
                      </c:pt>
                      <c:pt idx="1888">
                        <c:v>1.3733796296291985</c:v>
                      </c:pt>
                      <c:pt idx="1889">
                        <c:v>1.3741087962989695</c:v>
                      </c:pt>
                      <c:pt idx="1890">
                        <c:v>1.3748379629687406</c:v>
                      </c:pt>
                      <c:pt idx="1891">
                        <c:v>1.375555555561732</c:v>
                      </c:pt>
                      <c:pt idx="1892">
                        <c:v>1.3762847222242272</c:v>
                      </c:pt>
                      <c:pt idx="1893">
                        <c:v>1.3770138888939982</c:v>
                      </c:pt>
                      <c:pt idx="1894">
                        <c:v>1.3777314814869897</c:v>
                      </c:pt>
                      <c:pt idx="1895">
                        <c:v>1.3784606481494848</c:v>
                      </c:pt>
                      <c:pt idx="1896">
                        <c:v>1.3791898148192558</c:v>
                      </c:pt>
                      <c:pt idx="1897">
                        <c:v>1.3799074074122473</c:v>
                      </c:pt>
                      <c:pt idx="1898">
                        <c:v>1.3806365740747424</c:v>
                      </c:pt>
                      <c:pt idx="1899">
                        <c:v>1.3813657407445135</c:v>
                      </c:pt>
                      <c:pt idx="1900">
                        <c:v>1.3820833333375049</c:v>
                      </c:pt>
                      <c:pt idx="1901">
                        <c:v>1.3828125</c:v>
                      </c:pt>
                      <c:pt idx="1902">
                        <c:v>1.3835416666697711</c:v>
                      </c:pt>
                      <c:pt idx="1903">
                        <c:v>1.3842592592627625</c:v>
                      </c:pt>
                      <c:pt idx="1904">
                        <c:v>1.3849884259252576</c:v>
                      </c:pt>
                      <c:pt idx="1905">
                        <c:v>1.3857175925950287</c:v>
                      </c:pt>
                      <c:pt idx="1906">
                        <c:v>1.3864351851880201</c:v>
                      </c:pt>
                      <c:pt idx="1907">
                        <c:v>1.3871643518577912</c:v>
                      </c:pt>
                      <c:pt idx="1908">
                        <c:v>1.3878935185202863</c:v>
                      </c:pt>
                      <c:pt idx="1909">
                        <c:v>1.3886111111132777</c:v>
                      </c:pt>
                      <c:pt idx="1910">
                        <c:v>1.3893402777830488</c:v>
                      </c:pt>
                      <c:pt idx="1911">
                        <c:v>1.3900694444455439</c:v>
                      </c:pt>
                      <c:pt idx="1912">
                        <c:v>1.3907870370385353</c:v>
                      </c:pt>
                      <c:pt idx="1913">
                        <c:v>1.3915625000008731</c:v>
                      </c:pt>
                      <c:pt idx="1914">
                        <c:v>1.3922916666706442</c:v>
                      </c:pt>
                      <c:pt idx="1915">
                        <c:v>1.3930208333331393</c:v>
                      </c:pt>
                      <c:pt idx="1916">
                        <c:v>1.3937384259261307</c:v>
                      </c:pt>
                      <c:pt idx="1917">
                        <c:v>1.3944675925959018</c:v>
                      </c:pt>
                      <c:pt idx="1918">
                        <c:v>1.3951967592583969</c:v>
                      </c:pt>
                      <c:pt idx="1919">
                        <c:v>1.3959143518513883</c:v>
                      </c:pt>
                      <c:pt idx="1920">
                        <c:v>1.3966435185211594</c:v>
                      </c:pt>
                      <c:pt idx="1921">
                        <c:v>1.3973726851909305</c:v>
                      </c:pt>
                      <c:pt idx="1922">
                        <c:v>1.3980902777839219</c:v>
                      </c:pt>
                      <c:pt idx="1923">
                        <c:v>1.398819444446417</c:v>
                      </c:pt>
                      <c:pt idx="1924">
                        <c:v>1.3995486111161881</c:v>
                      </c:pt>
                      <c:pt idx="1925">
                        <c:v>1.4002777777786832</c:v>
                      </c:pt>
                      <c:pt idx="1926">
                        <c:v>1.4009953703716747</c:v>
                      </c:pt>
                      <c:pt idx="1927">
                        <c:v>1.4017245370414457</c:v>
                      </c:pt>
                      <c:pt idx="1928">
                        <c:v>1.4024421296344372</c:v>
                      </c:pt>
                      <c:pt idx="1929">
                        <c:v>1.4032291666662786</c:v>
                      </c:pt>
                      <c:pt idx="1930">
                        <c:v>1.40394675925927</c:v>
                      </c:pt>
                      <c:pt idx="1931">
                        <c:v>1.4046759259290411</c:v>
                      </c:pt>
                      <c:pt idx="1932">
                        <c:v>1.4054050925988122</c:v>
                      </c:pt>
                      <c:pt idx="1933">
                        <c:v>1.4061226851845277</c:v>
                      </c:pt>
                      <c:pt idx="1934">
                        <c:v>1.4068518518542987</c:v>
                      </c:pt>
                      <c:pt idx="1935">
                        <c:v>1.4075810185240698</c:v>
                      </c:pt>
                      <c:pt idx="1936">
                        <c:v>1.4082986111170612</c:v>
                      </c:pt>
                      <c:pt idx="1937">
                        <c:v>1.4090277777795563</c:v>
                      </c:pt>
                      <c:pt idx="1938">
                        <c:v>1.4097569444493274</c:v>
                      </c:pt>
                      <c:pt idx="1939">
                        <c:v>1.4104745370423188</c:v>
                      </c:pt>
                      <c:pt idx="1940">
                        <c:v>1.411203703704814</c:v>
                      </c:pt>
                      <c:pt idx="1941">
                        <c:v>1.411932870374585</c:v>
                      </c:pt>
                      <c:pt idx="1942">
                        <c:v>1.4126504629675765</c:v>
                      </c:pt>
                      <c:pt idx="1943">
                        <c:v>1.4133796296300716</c:v>
                      </c:pt>
                      <c:pt idx="1944">
                        <c:v>1.4141087962998427</c:v>
                      </c:pt>
                      <c:pt idx="1945">
                        <c:v>1.4148263888928341</c:v>
                      </c:pt>
                      <c:pt idx="1946">
                        <c:v>1.4155555555553292</c:v>
                      </c:pt>
                      <c:pt idx="1947">
                        <c:v>1.4162847222251003</c:v>
                      </c:pt>
                      <c:pt idx="1948">
                        <c:v>1.4170023148180917</c:v>
                      </c:pt>
                      <c:pt idx="1949">
                        <c:v>1.4177314814805868</c:v>
                      </c:pt>
                      <c:pt idx="1950">
                        <c:v>1.4184606481503579</c:v>
                      </c:pt>
                      <c:pt idx="1951">
                        <c:v>1.4191782407433493</c:v>
                      </c:pt>
                      <c:pt idx="1952">
                        <c:v>1.4199074074131204</c:v>
                      </c:pt>
                      <c:pt idx="1953">
                        <c:v>1.4206365740756155</c:v>
                      </c:pt>
                      <c:pt idx="1954">
                        <c:v>1.4213541666686069</c:v>
                      </c:pt>
                      <c:pt idx="1955">
                        <c:v>1.422083333338378</c:v>
                      </c:pt>
                      <c:pt idx="1956">
                        <c:v>1.4228125000008731</c:v>
                      </c:pt>
                      <c:pt idx="1957">
                        <c:v>1.4235300925938645</c:v>
                      </c:pt>
                      <c:pt idx="1958">
                        <c:v>1.4242592592636356</c:v>
                      </c:pt>
                      <c:pt idx="1959">
                        <c:v>1.4249884259261307</c:v>
                      </c:pt>
                      <c:pt idx="1960">
                        <c:v>1.4257060185191222</c:v>
                      </c:pt>
                      <c:pt idx="1961">
                        <c:v>1.4264351851888932</c:v>
                      </c:pt>
                      <c:pt idx="1962">
                        <c:v>1.4271643518513883</c:v>
                      </c:pt>
                      <c:pt idx="1963">
                        <c:v>1.4278819444443798</c:v>
                      </c:pt>
                      <c:pt idx="1964">
                        <c:v>1.4286111111141508</c:v>
                      </c:pt>
                      <c:pt idx="1965">
                        <c:v>1.4293402777839219</c:v>
                      </c:pt>
                      <c:pt idx="1966">
                        <c:v>1.4300578703696374</c:v>
                      </c:pt>
                      <c:pt idx="1967">
                        <c:v>1.4307870370394085</c:v>
                      </c:pt>
                      <c:pt idx="1968">
                        <c:v>1.4315162037091795</c:v>
                      </c:pt>
                      <c:pt idx="1969">
                        <c:v>1.432233796302171</c:v>
                      </c:pt>
                      <c:pt idx="1970">
                        <c:v>1.4329629629646661</c:v>
                      </c:pt>
                      <c:pt idx="1971">
                        <c:v>1.4336921296344372</c:v>
                      </c:pt>
                      <c:pt idx="1972">
                        <c:v>1.4344097222274286</c:v>
                      </c:pt>
                      <c:pt idx="1973">
                        <c:v>1.4351388888899237</c:v>
                      </c:pt>
                      <c:pt idx="1974">
                        <c:v>1.4358680555596948</c:v>
                      </c:pt>
                      <c:pt idx="1975">
                        <c:v>1.4365856481526862</c:v>
                      </c:pt>
                      <c:pt idx="1976">
                        <c:v>1.4373148148151813</c:v>
                      </c:pt>
                      <c:pt idx="1977">
                        <c:v>1.4380439814849524</c:v>
                      </c:pt>
                      <c:pt idx="1978">
                        <c:v>1.4387615740779438</c:v>
                      </c:pt>
                      <c:pt idx="1979">
                        <c:v>1.4394907407404389</c:v>
                      </c:pt>
                      <c:pt idx="1980">
                        <c:v>1.44021990741021</c:v>
                      </c:pt>
                      <c:pt idx="1981">
                        <c:v>1.4409375000032014</c:v>
                      </c:pt>
                      <c:pt idx="1982">
                        <c:v>1.4416666666729725</c:v>
                      </c:pt>
                      <c:pt idx="1983">
                        <c:v>1.4423958333354676</c:v>
                      </c:pt>
                      <c:pt idx="1984">
                        <c:v>1.443113425928459</c:v>
                      </c:pt>
                      <c:pt idx="1985">
                        <c:v>1.4438425925982301</c:v>
                      </c:pt>
                      <c:pt idx="1986">
                        <c:v>1.4445717592607252</c:v>
                      </c:pt>
                      <c:pt idx="1987">
                        <c:v>1.4453009259304963</c:v>
                      </c:pt>
                      <c:pt idx="1988">
                        <c:v>1.4460185185234877</c:v>
                      </c:pt>
                      <c:pt idx="1989">
                        <c:v>1.4467476851859828</c:v>
                      </c:pt>
                      <c:pt idx="1990">
                        <c:v>1.4474768518557539</c:v>
                      </c:pt>
                      <c:pt idx="1991">
                        <c:v>1.4481944444487453</c:v>
                      </c:pt>
                      <c:pt idx="1992">
                        <c:v>1.4489236111112405</c:v>
                      </c:pt>
                      <c:pt idx="1993">
                        <c:v>1.4496527777810115</c:v>
                      </c:pt>
                      <c:pt idx="1994">
                        <c:v>1.450370370374003</c:v>
                      </c:pt>
                      <c:pt idx="1995">
                        <c:v>1.4510995370364981</c:v>
                      </c:pt>
                      <c:pt idx="1996">
                        <c:v>1.4518287037062692</c:v>
                      </c:pt>
                      <c:pt idx="1997">
                        <c:v>1.4525462962992606</c:v>
                      </c:pt>
                      <c:pt idx="1998">
                        <c:v>1.4532754629690317</c:v>
                      </c:pt>
                      <c:pt idx="1999">
                        <c:v>1.4540046296315268</c:v>
                      </c:pt>
                      <c:pt idx="2000">
                        <c:v>1.4547222222245182</c:v>
                      </c:pt>
                      <c:pt idx="2001">
                        <c:v>1.4554513888942893</c:v>
                      </c:pt>
                      <c:pt idx="2002">
                        <c:v>1.4561805555567844</c:v>
                      </c:pt>
                      <c:pt idx="2003">
                        <c:v>1.4569097222265555</c:v>
                      </c:pt>
                      <c:pt idx="2004">
                        <c:v>1.4576273148195469</c:v>
                      </c:pt>
                      <c:pt idx="2005">
                        <c:v>1.458356481482042</c:v>
                      </c:pt>
                      <c:pt idx="2006">
                        <c:v>1.4590740740750334</c:v>
                      </c:pt>
                      <c:pt idx="2007">
                        <c:v>1.4598032407448045</c:v>
                      </c:pt>
                      <c:pt idx="2008">
                        <c:v>1.4605324074072996</c:v>
                      </c:pt>
                      <c:pt idx="2009">
                        <c:v>1.4612615740770707</c:v>
                      </c:pt>
                      <c:pt idx="2010">
                        <c:v>1.4619791666700621</c:v>
                      </c:pt>
                      <c:pt idx="2011">
                        <c:v>1.4627083333325572</c:v>
                      </c:pt>
                      <c:pt idx="2012">
                        <c:v>1.4634375000023283</c:v>
                      </c:pt>
                      <c:pt idx="2013">
                        <c:v>1.4641550925953197</c:v>
                      </c:pt>
                      <c:pt idx="2014">
                        <c:v>1.4648842592650908</c:v>
                      </c:pt>
                      <c:pt idx="2015">
                        <c:v>1.4656597222274286</c:v>
                      </c:pt>
                      <c:pt idx="2016">
                        <c:v>1.4663888888899237</c:v>
                      </c:pt>
                      <c:pt idx="2017">
                        <c:v>1.4671180555596948</c:v>
                      </c:pt>
                      <c:pt idx="2018">
                        <c:v>1.4678356481526862</c:v>
                      </c:pt>
                      <c:pt idx="2019">
                        <c:v>1.4685648148151813</c:v>
                      </c:pt>
                      <c:pt idx="2020">
                        <c:v>1.4692939814849524</c:v>
                      </c:pt>
                      <c:pt idx="2021">
                        <c:v>1.4700115740779438</c:v>
                      </c:pt>
                      <c:pt idx="2022">
                        <c:v>1.4707407407404389</c:v>
                      </c:pt>
                      <c:pt idx="2023">
                        <c:v>1.47146990741021</c:v>
                      </c:pt>
                      <c:pt idx="2024">
                        <c:v>1.4721875000032014</c:v>
                      </c:pt>
                      <c:pt idx="2025">
                        <c:v>1.4729166666729725</c:v>
                      </c:pt>
                      <c:pt idx="2026">
                        <c:v>1.4736458333354676</c:v>
                      </c:pt>
                      <c:pt idx="2027">
                        <c:v>1.474363425928459</c:v>
                      </c:pt>
                      <c:pt idx="2028">
                        <c:v>1.4750925925982301</c:v>
                      </c:pt>
                      <c:pt idx="2029">
                        <c:v>1.4758101851912215</c:v>
                      </c:pt>
                      <c:pt idx="2030">
                        <c:v>1.4765393518537167</c:v>
                      </c:pt>
                      <c:pt idx="2031">
                        <c:v>1.4772685185234877</c:v>
                      </c:pt>
                      <c:pt idx="2032">
                        <c:v>1.4779861111164792</c:v>
                      </c:pt>
                      <c:pt idx="2033">
                        <c:v>1.4787152777789743</c:v>
                      </c:pt>
                      <c:pt idx="2034">
                        <c:v>1.4794444444487453</c:v>
                      </c:pt>
                      <c:pt idx="2035">
                        <c:v>1.4801620370417368</c:v>
                      </c:pt>
                      <c:pt idx="2036">
                        <c:v>1.4809490740735782</c:v>
                      </c:pt>
                      <c:pt idx="2037">
                        <c:v>1.4816666666665697</c:v>
                      </c:pt>
                      <c:pt idx="2038">
                        <c:v>1.4823958333363407</c:v>
                      </c:pt>
                      <c:pt idx="2039">
                        <c:v>1.4831250000061118</c:v>
                      </c:pt>
                      <c:pt idx="2040">
                        <c:v>1.4838425925918273</c:v>
                      </c:pt>
                      <c:pt idx="2041">
                        <c:v>1.4845717592615983</c:v>
                      </c:pt>
                      <c:pt idx="2042">
                        <c:v>1.4852893518545898</c:v>
                      </c:pt>
                      <c:pt idx="2043">
                        <c:v>1.4860185185243608</c:v>
                      </c:pt>
                      <c:pt idx="2044">
                        <c:v>1.486747685186856</c:v>
                      </c:pt>
                      <c:pt idx="2045">
                        <c:v>1.4874652777798474</c:v>
                      </c:pt>
                      <c:pt idx="2046">
                        <c:v>1.4881944444496185</c:v>
                      </c:pt>
                      <c:pt idx="2047">
                        <c:v>1.4889236111121136</c:v>
                      </c:pt>
                      <c:pt idx="2048">
                        <c:v>1.489641203705105</c:v>
                      </c:pt>
                      <c:pt idx="2049">
                        <c:v>1.4903703703748761</c:v>
                      </c:pt>
                      <c:pt idx="2050">
                        <c:v>1.4910995370373712</c:v>
                      </c:pt>
                      <c:pt idx="2051">
                        <c:v>1.4918171296303626</c:v>
                      </c:pt>
                      <c:pt idx="2052">
                        <c:v>1.4925462963001337</c:v>
                      </c:pt>
                      <c:pt idx="2053">
                        <c:v>1.4932754629626288</c:v>
                      </c:pt>
                      <c:pt idx="2054">
                        <c:v>1.4939930555556202</c:v>
                      </c:pt>
                      <c:pt idx="2055">
                        <c:v>1.4947222222253913</c:v>
                      </c:pt>
                      <c:pt idx="2056">
                        <c:v>1.4954513888951624</c:v>
                      </c:pt>
                      <c:pt idx="2057">
                        <c:v>1.4961689814808778</c:v>
                      </c:pt>
                      <c:pt idx="2058">
                        <c:v>1.4968981481506489</c:v>
                      </c:pt>
                      <c:pt idx="2059">
                        <c:v>1.49762731482042</c:v>
                      </c:pt>
                      <c:pt idx="2060">
                        <c:v>1.4983564814829151</c:v>
                      </c:pt>
                      <c:pt idx="2061">
                        <c:v>1.4990740740759065</c:v>
                      </c:pt>
                      <c:pt idx="2062">
                        <c:v>1.4998495370382443</c:v>
                      </c:pt>
                      <c:pt idx="2063">
                        <c:v>1.5005787037080154</c:v>
                      </c:pt>
                      <c:pt idx="2064">
                        <c:v>1.5013078703705105</c:v>
                      </c:pt>
                      <c:pt idx="2065">
                        <c:v>1.5020254629635019</c:v>
                      </c:pt>
                      <c:pt idx="2066">
                        <c:v>1.502754629633273</c:v>
                      </c:pt>
                      <c:pt idx="2067">
                        <c:v>1.5034837962957681</c:v>
                      </c:pt>
                      <c:pt idx="2068">
                        <c:v>1.5042592592653818</c:v>
                      </c:pt>
                      <c:pt idx="2069">
                        <c:v>1.504988425927877</c:v>
                      </c:pt>
                      <c:pt idx="2070">
                        <c:v>1.5057060185208684</c:v>
                      </c:pt>
                      <c:pt idx="2071">
                        <c:v>1.5064351851906395</c:v>
                      </c:pt>
                      <c:pt idx="2072">
                        <c:v>1.5071643518531346</c:v>
                      </c:pt>
                      <c:pt idx="2073">
                        <c:v>1.507881944446126</c:v>
                      </c:pt>
                      <c:pt idx="2074">
                        <c:v>1.5086111111158971</c:v>
                      </c:pt>
                      <c:pt idx="2075">
                        <c:v>1.5093402777783922</c:v>
                      </c:pt>
                      <c:pt idx="2076">
                        <c:v>1.5100578703713836</c:v>
                      </c:pt>
                      <c:pt idx="2077">
                        <c:v>1.5107870370411547</c:v>
                      </c:pt>
                      <c:pt idx="2078">
                        <c:v>1.5115162037036498</c:v>
                      </c:pt>
                      <c:pt idx="2079">
                        <c:v>1.5122916666659876</c:v>
                      </c:pt>
                      <c:pt idx="2080">
                        <c:v>1.513009259258979</c:v>
                      </c:pt>
                      <c:pt idx="2081">
                        <c:v>1.5137384259287501</c:v>
                      </c:pt>
                      <c:pt idx="2082">
                        <c:v>1.5144675925985212</c:v>
                      </c:pt>
                      <c:pt idx="2083">
                        <c:v>1.5151851851842366</c:v>
                      </c:pt>
                      <c:pt idx="2084">
                        <c:v>1.5159143518540077</c:v>
                      </c:pt>
                      <c:pt idx="2085">
                        <c:v>1.5166435185237788</c:v>
                      </c:pt>
                      <c:pt idx="2086">
                        <c:v>1.5173611111167702</c:v>
                      </c:pt>
                      <c:pt idx="2087">
                        <c:v>1.5180902777792653</c:v>
                      </c:pt>
                      <c:pt idx="2088">
                        <c:v>1.5188194444490364</c:v>
                      </c:pt>
                      <c:pt idx="2089">
                        <c:v>1.5195486111115315</c:v>
                      </c:pt>
                      <c:pt idx="2090">
                        <c:v>1.5202662037045229</c:v>
                      </c:pt>
                      <c:pt idx="2091">
                        <c:v>1.520995370374294</c:v>
                      </c:pt>
                      <c:pt idx="2092">
                        <c:v>1.5217245370367891</c:v>
                      </c:pt>
                      <c:pt idx="2093">
                        <c:v>1.5224421296297805</c:v>
                      </c:pt>
                      <c:pt idx="2094">
                        <c:v>1.5231712962995516</c:v>
                      </c:pt>
                      <c:pt idx="2095">
                        <c:v>1.5239004629620467</c:v>
                      </c:pt>
                      <c:pt idx="2096">
                        <c:v>1.5246180555550382</c:v>
                      </c:pt>
                      <c:pt idx="2097">
                        <c:v>1.5253472222248092</c:v>
                      </c:pt>
                      <c:pt idx="2098">
                        <c:v>1.5260763888945803</c:v>
                      </c:pt>
                      <c:pt idx="2099">
                        <c:v>1.5267939814875717</c:v>
                      </c:pt>
                      <c:pt idx="2100">
                        <c:v>1.5275694444499095</c:v>
                      </c:pt>
                      <c:pt idx="2101">
                        <c:v>1.5282986111124046</c:v>
                      </c:pt>
                      <c:pt idx="2102">
                        <c:v>1.5290277777821757</c:v>
                      </c:pt>
                      <c:pt idx="2103">
                        <c:v>1.5297453703751671</c:v>
                      </c:pt>
                      <c:pt idx="2104">
                        <c:v>1.5304745370376622</c:v>
                      </c:pt>
                      <c:pt idx="2105">
                        <c:v>1.5312037037074333</c:v>
                      </c:pt>
                      <c:pt idx="2106">
                        <c:v>1.5319212963004247</c:v>
                      </c:pt>
                      <c:pt idx="2107">
                        <c:v>1.5326504629629198</c:v>
                      </c:pt>
                      <c:pt idx="2108">
                        <c:v>1.5333796296326909</c:v>
                      </c:pt>
                      <c:pt idx="2109">
                        <c:v>1.5340972222256823</c:v>
                      </c:pt>
                      <c:pt idx="2110">
                        <c:v>1.5348263888881775</c:v>
                      </c:pt>
                      <c:pt idx="2111">
                        <c:v>1.5355555555579485</c:v>
                      </c:pt>
                      <c:pt idx="2112">
                        <c:v>1.53627314815094</c:v>
                      </c:pt>
                      <c:pt idx="2113">
                        <c:v>1.537002314820711</c:v>
                      </c:pt>
                      <c:pt idx="2114">
                        <c:v>1.5377314814832062</c:v>
                      </c:pt>
                      <c:pt idx="2115">
                        <c:v>1.5384606481529772</c:v>
                      </c:pt>
                      <c:pt idx="2116">
                        <c:v>1.5391782407459687</c:v>
                      </c:pt>
                      <c:pt idx="2117">
                        <c:v>1.5399074074084638</c:v>
                      </c:pt>
                      <c:pt idx="2118">
                        <c:v>1.5406365740782348</c:v>
                      </c:pt>
                      <c:pt idx="2119">
                        <c:v>1.5413541666712263</c:v>
                      </c:pt>
                      <c:pt idx="2120">
                        <c:v>1.5420833333337214</c:v>
                      </c:pt>
                      <c:pt idx="2121">
                        <c:v>1.5428587962960592</c:v>
                      </c:pt>
                      <c:pt idx="2122">
                        <c:v>1.5435879629658302</c:v>
                      </c:pt>
                      <c:pt idx="2123">
                        <c:v>1.5443055555588217</c:v>
                      </c:pt>
                      <c:pt idx="2124">
                        <c:v>1.5450347222213168</c:v>
                      </c:pt>
                      <c:pt idx="2125">
                        <c:v>1.5457638888910878</c:v>
                      </c:pt>
                      <c:pt idx="2126">
                        <c:v>1.5464814814840793</c:v>
                      </c:pt>
                      <c:pt idx="2127">
                        <c:v>1.5472106481538503</c:v>
                      </c:pt>
                      <c:pt idx="2128">
                        <c:v>1.5479398148163455</c:v>
                      </c:pt>
                      <c:pt idx="2129">
                        <c:v>1.5486574074093369</c:v>
                      </c:pt>
                      <c:pt idx="2130">
                        <c:v>1.549386574079108</c:v>
                      </c:pt>
                      <c:pt idx="2131">
                        <c:v>1.5501157407416031</c:v>
                      </c:pt>
                      <c:pt idx="2132">
                        <c:v>1.5508333333345945</c:v>
                      </c:pt>
                      <c:pt idx="2133">
                        <c:v>1.5515625000043656</c:v>
                      </c:pt>
                      <c:pt idx="2134">
                        <c:v>1.5522916666668607</c:v>
                      </c:pt>
                      <c:pt idx="2135">
                        <c:v>1.5530092592598521</c:v>
                      </c:pt>
                      <c:pt idx="2136">
                        <c:v>1.5537384259296232</c:v>
                      </c:pt>
                      <c:pt idx="2137">
                        <c:v>1.5544675925921183</c:v>
                      </c:pt>
                      <c:pt idx="2138">
                        <c:v>1.5551851851851097</c:v>
                      </c:pt>
                      <c:pt idx="2139">
                        <c:v>1.5559143518548808</c:v>
                      </c:pt>
                      <c:pt idx="2140">
                        <c:v>1.5566435185246519</c:v>
                      </c:pt>
                      <c:pt idx="2141">
                        <c:v>1.5573611111103673</c:v>
                      </c:pt>
                      <c:pt idx="2142">
                        <c:v>1.5581481481494848</c:v>
                      </c:pt>
                      <c:pt idx="2143">
                        <c:v>1.5588657407424762</c:v>
                      </c:pt>
                      <c:pt idx="2144">
                        <c:v>1.5595949074122473</c:v>
                      </c:pt>
                      <c:pt idx="2145">
                        <c:v>1.5603240740747424</c:v>
                      </c:pt>
                      <c:pt idx="2146">
                        <c:v>1.5610416666677338</c:v>
                      </c:pt>
                      <c:pt idx="2147">
                        <c:v>1.5617708333375049</c:v>
                      </c:pt>
                      <c:pt idx="2148">
                        <c:v>1.5625</c:v>
                      </c:pt>
                      <c:pt idx="2149">
                        <c:v>1.5632175925929914</c:v>
                      </c:pt>
                      <c:pt idx="2150">
                        <c:v>1.5639467592627625</c:v>
                      </c:pt>
                      <c:pt idx="2151">
                        <c:v>1.5646759259252576</c:v>
                      </c:pt>
                      <c:pt idx="2152">
                        <c:v>1.565393518518249</c:v>
                      </c:pt>
                      <c:pt idx="2153">
                        <c:v>1.5661689814805868</c:v>
                      </c:pt>
                      <c:pt idx="2154">
                        <c:v>1.5668981481503579</c:v>
                      </c:pt>
                      <c:pt idx="2155">
                        <c:v>1.567627314820129</c:v>
                      </c:pt>
                      <c:pt idx="2156">
                        <c:v>1.5683449074131204</c:v>
                      </c:pt>
                      <c:pt idx="2157">
                        <c:v>1.5690740740756155</c:v>
                      </c:pt>
                      <c:pt idx="2158">
                        <c:v>1.5698032407453866</c:v>
                      </c:pt>
                      <c:pt idx="2159">
                        <c:v>1.5705324074078817</c:v>
                      </c:pt>
                      <c:pt idx="2160">
                        <c:v>1.5712500000008731</c:v>
                      </c:pt>
                      <c:pt idx="2161">
                        <c:v>1.5719791666706442</c:v>
                      </c:pt>
                      <c:pt idx="2162">
                        <c:v>1.5726967592636356</c:v>
                      </c:pt>
                      <c:pt idx="2163">
                        <c:v>1.5734259259261307</c:v>
                      </c:pt>
                      <c:pt idx="2164">
                        <c:v>1.5741550925959018</c:v>
                      </c:pt>
                      <c:pt idx="2165">
                        <c:v>1.5748726851888932</c:v>
                      </c:pt>
                      <c:pt idx="2166">
                        <c:v>1.5756018518513883</c:v>
                      </c:pt>
                      <c:pt idx="2167">
                        <c:v>1.5763310185211594</c:v>
                      </c:pt>
                      <c:pt idx="2168">
                        <c:v>1.5770601851909305</c:v>
                      </c:pt>
                      <c:pt idx="2169">
                        <c:v>1.5777777777839219</c:v>
                      </c:pt>
                      <c:pt idx="2170">
                        <c:v>1.578506944446417</c:v>
                      </c:pt>
                      <c:pt idx="2171">
                        <c:v>1.5792245370394085</c:v>
                      </c:pt>
                      <c:pt idx="2172">
                        <c:v>1.5799537037091795</c:v>
                      </c:pt>
                      <c:pt idx="2173">
                        <c:v>1.5806828703716747</c:v>
                      </c:pt>
                      <c:pt idx="2174">
                        <c:v>1.5814120370414457</c:v>
                      </c:pt>
                      <c:pt idx="2175">
                        <c:v>1.5821296296344372</c:v>
                      </c:pt>
                      <c:pt idx="2176">
                        <c:v>1.5828587962969323</c:v>
                      </c:pt>
                      <c:pt idx="2177">
                        <c:v>1.5835879629667033</c:v>
                      </c:pt>
                      <c:pt idx="2178">
                        <c:v>1.5843055555596948</c:v>
                      </c:pt>
                      <c:pt idx="2179">
                        <c:v>1.5850347222221899</c:v>
                      </c:pt>
                      <c:pt idx="2180">
                        <c:v>1.5857523148151813</c:v>
                      </c:pt>
                      <c:pt idx="2181">
                        <c:v>1.5864814814849524</c:v>
                      </c:pt>
                      <c:pt idx="2182">
                        <c:v>1.5872106481474475</c:v>
                      </c:pt>
                      <c:pt idx="2183">
                        <c:v>1.5879398148172186</c:v>
                      </c:pt>
                      <c:pt idx="2184">
                        <c:v>1.58865740741021</c:v>
                      </c:pt>
                      <c:pt idx="2185">
                        <c:v>1.5893865740799811</c:v>
                      </c:pt>
                      <c:pt idx="2186">
                        <c:v>1.5901157407424762</c:v>
                      </c:pt>
                      <c:pt idx="2187">
                        <c:v>1.5908333333354676</c:v>
                      </c:pt>
                      <c:pt idx="2188">
                        <c:v>1.5915625000052387</c:v>
                      </c:pt>
                      <c:pt idx="2189">
                        <c:v>1.5922916666677338</c:v>
                      </c:pt>
                      <c:pt idx="2190">
                        <c:v>1.5930092592607252</c:v>
                      </c:pt>
                      <c:pt idx="2191">
                        <c:v>1.5937384259304963</c:v>
                      </c:pt>
                      <c:pt idx="2192">
                        <c:v>1.5944675925929914</c:v>
                      </c:pt>
                      <c:pt idx="2193">
                        <c:v>1.5951851851859828</c:v>
                      </c:pt>
                      <c:pt idx="2194">
                        <c:v>1.5959143518557539</c:v>
                      </c:pt>
                      <c:pt idx="2195">
                        <c:v>1.596643518518249</c:v>
                      </c:pt>
                      <c:pt idx="2196">
                        <c:v>1.5973611111112405</c:v>
                      </c:pt>
                      <c:pt idx="2197">
                        <c:v>1.5980902777810115</c:v>
                      </c:pt>
                      <c:pt idx="2198">
                        <c:v>1.5988194444435067</c:v>
                      </c:pt>
                      <c:pt idx="2199">
                        <c:v>1.5995370370364981</c:v>
                      </c:pt>
                      <c:pt idx="2200">
                        <c:v>1.6002662037062692</c:v>
                      </c:pt>
                      <c:pt idx="2201">
                        <c:v>1.6009953703760402</c:v>
                      </c:pt>
                      <c:pt idx="2202">
                        <c:v>1.6017129629690317</c:v>
                      </c:pt>
                      <c:pt idx="2203">
                        <c:v>1.6024421296315268</c:v>
                      </c:pt>
                      <c:pt idx="2204">
                        <c:v>1.6031712963012978</c:v>
                      </c:pt>
                      <c:pt idx="2205">
                        <c:v>1.6038888888942893</c:v>
                      </c:pt>
                      <c:pt idx="2206">
                        <c:v>1.6046180555567844</c:v>
                      </c:pt>
                      <c:pt idx="2207">
                        <c:v>1.6053472222265555</c:v>
                      </c:pt>
                      <c:pt idx="2208">
                        <c:v>1.6060648148195469</c:v>
                      </c:pt>
                      <c:pt idx="2209">
                        <c:v>1.6068402777818847</c:v>
                      </c:pt>
                      <c:pt idx="2210">
                        <c:v>1.6075694444443798</c:v>
                      </c:pt>
                      <c:pt idx="2211">
                        <c:v>1.6082986111141508</c:v>
                      </c:pt>
                      <c:pt idx="2212">
                        <c:v>1.6090162037071423</c:v>
                      </c:pt>
                      <c:pt idx="2213">
                        <c:v>1.6097453703696374</c:v>
                      </c:pt>
                      <c:pt idx="2214">
                        <c:v>1.6104745370394085</c:v>
                      </c:pt>
                      <c:pt idx="2215">
                        <c:v>1.6111921296323999</c:v>
                      </c:pt>
                      <c:pt idx="2216">
                        <c:v>1.611921296302171</c:v>
                      </c:pt>
                      <c:pt idx="2217">
                        <c:v>1.6126504629646661</c:v>
                      </c:pt>
                      <c:pt idx="2218">
                        <c:v>1.6133680555576575</c:v>
                      </c:pt>
                      <c:pt idx="2219">
                        <c:v>1.6140972222274286</c:v>
                      </c:pt>
                      <c:pt idx="2220">
                        <c:v>1.6148263888899237</c:v>
                      </c:pt>
                      <c:pt idx="2221">
                        <c:v>1.6155439814829151</c:v>
                      </c:pt>
                      <c:pt idx="2222">
                        <c:v>1.6162731481526862</c:v>
                      </c:pt>
                      <c:pt idx="2223">
                        <c:v>1.6170023148151813</c:v>
                      </c:pt>
                      <c:pt idx="2224">
                        <c:v>1.6177314814849524</c:v>
                      </c:pt>
                      <c:pt idx="2225">
                        <c:v>1.6185069444472902</c:v>
                      </c:pt>
                      <c:pt idx="2226">
                        <c:v>1.6192245370402816</c:v>
                      </c:pt>
                      <c:pt idx="2227">
                        <c:v>1.6199537037027767</c:v>
                      </c:pt>
                      <c:pt idx="2228">
                        <c:v>1.6206828703725478</c:v>
                      </c:pt>
                      <c:pt idx="2229">
                        <c:v>1.6214004629655392</c:v>
                      </c:pt>
                      <c:pt idx="2230">
                        <c:v>1.6221296296353103</c:v>
                      </c:pt>
                      <c:pt idx="2231">
                        <c:v>1.6228587962978054</c:v>
                      </c:pt>
                      <c:pt idx="2232">
                        <c:v>1.6235763888907968</c:v>
                      </c:pt>
                      <c:pt idx="2233">
                        <c:v>1.6243055555605679</c:v>
                      </c:pt>
                      <c:pt idx="2234">
                        <c:v>1.625034722223063</c:v>
                      </c:pt>
                      <c:pt idx="2235">
                        <c:v>1.6257523148160544</c:v>
                      </c:pt>
                      <c:pt idx="2236">
                        <c:v>1.6264814814858255</c:v>
                      </c:pt>
                      <c:pt idx="2237">
                        <c:v>1.6272106481483206</c:v>
                      </c:pt>
                      <c:pt idx="2238">
                        <c:v>1.627928240741312</c:v>
                      </c:pt>
                      <c:pt idx="2239">
                        <c:v>1.6286574074110831</c:v>
                      </c:pt>
                      <c:pt idx="2240">
                        <c:v>1.6293865740735782</c:v>
                      </c:pt>
                      <c:pt idx="2241">
                        <c:v>1.6301041666665697</c:v>
                      </c:pt>
                      <c:pt idx="2242">
                        <c:v>1.6308333333363407</c:v>
                      </c:pt>
                      <c:pt idx="2243">
                        <c:v>1.6315625000061118</c:v>
                      </c:pt>
                      <c:pt idx="2244">
                        <c:v>1.6322800925918273</c:v>
                      </c:pt>
                      <c:pt idx="2245">
                        <c:v>1.6330092592615983</c:v>
                      </c:pt>
                      <c:pt idx="2246">
                        <c:v>1.6337384259313694</c:v>
                      </c:pt>
                      <c:pt idx="2247">
                        <c:v>1.6344560185243608</c:v>
                      </c:pt>
                      <c:pt idx="2248">
                        <c:v>1.635185185186856</c:v>
                      </c:pt>
                      <c:pt idx="2249">
                        <c:v>1.635914351856627</c:v>
                      </c:pt>
                      <c:pt idx="2250">
                        <c:v>1.6366319444496185</c:v>
                      </c:pt>
                      <c:pt idx="2251">
                        <c:v>1.6373611111121136</c:v>
                      </c:pt>
                      <c:pt idx="2252">
                        <c:v>1.6380902777818847</c:v>
                      </c:pt>
                      <c:pt idx="2253">
                        <c:v>1.6388078703748761</c:v>
                      </c:pt>
                      <c:pt idx="2254">
                        <c:v>1.6395370370373712</c:v>
                      </c:pt>
                      <c:pt idx="2255">
                        <c:v>1.6402662037071423</c:v>
                      </c:pt>
                      <c:pt idx="2256">
                        <c:v>1.6409953703696374</c:v>
                      </c:pt>
                      <c:pt idx="2257">
                        <c:v>1.6417129629626288</c:v>
                      </c:pt>
                      <c:pt idx="2258">
                        <c:v>1.6424421296323999</c:v>
                      </c:pt>
                      <c:pt idx="2259">
                        <c:v>1.6431597222253913</c:v>
                      </c:pt>
                      <c:pt idx="2260">
                        <c:v>1.6438888888951624</c:v>
                      </c:pt>
                      <c:pt idx="2261">
                        <c:v>1.6446180555576575</c:v>
                      </c:pt>
                      <c:pt idx="2262">
                        <c:v>1.6453472222274286</c:v>
                      </c:pt>
                      <c:pt idx="2263">
                        <c:v>1.64606481482042</c:v>
                      </c:pt>
                      <c:pt idx="2264">
                        <c:v>1.6467939814829151</c:v>
                      </c:pt>
                      <c:pt idx="2265">
                        <c:v>1.6475231481526862</c:v>
                      </c:pt>
                      <c:pt idx="2266">
                        <c:v>1.6482407407456776</c:v>
                      </c:pt>
                      <c:pt idx="2267">
                        <c:v>1.6489699074081727</c:v>
                      </c:pt>
                      <c:pt idx="2268">
                        <c:v>1.6496875000011642</c:v>
                      </c:pt>
                      <c:pt idx="2269">
                        <c:v>1.6504166666709352</c:v>
                      </c:pt>
                      <c:pt idx="2270">
                        <c:v>1.6511458333334303</c:v>
                      </c:pt>
                      <c:pt idx="2271">
                        <c:v>1.6518634259264218</c:v>
                      </c:pt>
                      <c:pt idx="2272">
                        <c:v>1.6525925925961928</c:v>
                      </c:pt>
                      <c:pt idx="2273">
                        <c:v>1.653321759258688</c:v>
                      </c:pt>
                      <c:pt idx="2274">
                        <c:v>1.654050925928459</c:v>
                      </c:pt>
                      <c:pt idx="2275">
                        <c:v>1.6547685185214505</c:v>
                      </c:pt>
                      <c:pt idx="2276">
                        <c:v>1.6554976851912215</c:v>
                      </c:pt>
                      <c:pt idx="2277">
                        <c:v>1.656215277776937</c:v>
                      </c:pt>
                      <c:pt idx="2278">
                        <c:v>1.6569444444467081</c:v>
                      </c:pt>
                      <c:pt idx="2279">
                        <c:v>1.6576736111164792</c:v>
                      </c:pt>
                      <c:pt idx="2280">
                        <c:v>1.6583912037094706</c:v>
                      </c:pt>
                      <c:pt idx="2281">
                        <c:v>1.6591203703719657</c:v>
                      </c:pt>
                      <c:pt idx="2282">
                        <c:v>1.6598495370417368</c:v>
                      </c:pt>
                      <c:pt idx="2283">
                        <c:v>1.6605671296347282</c:v>
                      </c:pt>
                      <c:pt idx="2284">
                        <c:v>1.6612962962972233</c:v>
                      </c:pt>
                      <c:pt idx="2285">
                        <c:v>1.6620254629669944</c:v>
                      </c:pt>
                      <c:pt idx="2286">
                        <c:v>1.6627430555599858</c:v>
                      </c:pt>
                      <c:pt idx="2287">
                        <c:v>1.6634722222224809</c:v>
                      </c:pt>
                      <c:pt idx="2288">
                        <c:v>1.664201388892252</c:v>
                      </c:pt>
                      <c:pt idx="2289">
                        <c:v>1.6649189814852434</c:v>
                      </c:pt>
                      <c:pt idx="2290">
                        <c:v>1.6656481481477385</c:v>
                      </c:pt>
                      <c:pt idx="2291">
                        <c:v>1.6664236111173523</c:v>
                      </c:pt>
                      <c:pt idx="2292">
                        <c:v>1.6671527777798474</c:v>
                      </c:pt>
                      <c:pt idx="2293">
                        <c:v>1.6678819444496185</c:v>
                      </c:pt>
                      <c:pt idx="2294">
                        <c:v>1.6685995370426099</c:v>
                      </c:pt>
                      <c:pt idx="2295">
                        <c:v>1.669328703705105</c:v>
                      </c:pt>
                      <c:pt idx="2296">
                        <c:v>1.6700578703748761</c:v>
                      </c:pt>
                      <c:pt idx="2297">
                        <c:v>1.6707754629678675</c:v>
                      </c:pt>
                      <c:pt idx="2298">
                        <c:v>1.6715046296303626</c:v>
                      </c:pt>
                      <c:pt idx="2299">
                        <c:v>1.6722337963001337</c:v>
                      </c:pt>
                      <c:pt idx="2300">
                        <c:v>1.6729629629626288</c:v>
                      </c:pt>
                      <c:pt idx="2301">
                        <c:v>1.6736805555556202</c:v>
                      </c:pt>
                      <c:pt idx="2302">
                        <c:v>1.6744097222253913</c:v>
                      </c:pt>
                      <c:pt idx="2303">
                        <c:v>1.6751273148183827</c:v>
                      </c:pt>
                      <c:pt idx="2304">
                        <c:v>1.6758564814808778</c:v>
                      </c:pt>
                      <c:pt idx="2305">
                        <c:v>1.6765856481506489</c:v>
                      </c:pt>
                      <c:pt idx="2306">
                        <c:v>1.6773032407436403</c:v>
                      </c:pt>
                      <c:pt idx="2307">
                        <c:v>1.6780324074134114</c:v>
                      </c:pt>
                      <c:pt idx="2308">
                        <c:v>1.6787615740759065</c:v>
                      </c:pt>
                      <c:pt idx="2309">
                        <c:v>1.6794907407456776</c:v>
                      </c:pt>
                      <c:pt idx="2310">
                        <c:v>1.680208333338669</c:v>
                      </c:pt>
                      <c:pt idx="2311">
                        <c:v>1.6809375000011642</c:v>
                      </c:pt>
                      <c:pt idx="2312">
                        <c:v>1.6817129629635019</c:v>
                      </c:pt>
                      <c:pt idx="2313">
                        <c:v>1.682442129633273</c:v>
                      </c:pt>
                      <c:pt idx="2314">
                        <c:v>1.6831597222262644</c:v>
                      </c:pt>
                      <c:pt idx="2315">
                        <c:v>1.6838888888887595</c:v>
                      </c:pt>
                      <c:pt idx="2316">
                        <c:v>1.6846180555585306</c:v>
                      </c:pt>
                      <c:pt idx="2317">
                        <c:v>1.685335648151522</c:v>
                      </c:pt>
                      <c:pt idx="2318">
                        <c:v>1.6860648148140172</c:v>
                      </c:pt>
                      <c:pt idx="2319">
                        <c:v>1.6867939814837882</c:v>
                      </c:pt>
                      <c:pt idx="2320">
                        <c:v>1.6875115740767797</c:v>
                      </c:pt>
                      <c:pt idx="2321">
                        <c:v>1.6882407407465507</c:v>
                      </c:pt>
                      <c:pt idx="2322">
                        <c:v>1.6889699074090458</c:v>
                      </c:pt>
                      <c:pt idx="2323">
                        <c:v>1.6896875000020373</c:v>
                      </c:pt>
                      <c:pt idx="2324">
                        <c:v>1.6904166666718083</c:v>
                      </c:pt>
                      <c:pt idx="2325">
                        <c:v>1.6911458333343035</c:v>
                      </c:pt>
                      <c:pt idx="2326">
                        <c:v>1.6918634259272949</c:v>
                      </c:pt>
                      <c:pt idx="2327">
                        <c:v>1.692592592597066</c:v>
                      </c:pt>
                      <c:pt idx="2328">
                        <c:v>1.6933217592595611</c:v>
                      </c:pt>
                      <c:pt idx="2329">
                        <c:v>1.6940393518525525</c:v>
                      </c:pt>
                      <c:pt idx="2330">
                        <c:v>1.6947685185223236</c:v>
                      </c:pt>
                      <c:pt idx="2331">
                        <c:v>1.6954976851848187</c:v>
                      </c:pt>
                      <c:pt idx="2332">
                        <c:v>1.6962152777778101</c:v>
                      </c:pt>
                      <c:pt idx="2333">
                        <c:v>1.6969444444475812</c:v>
                      </c:pt>
                      <c:pt idx="2334">
                        <c:v>1.6976736111173523</c:v>
                      </c:pt>
                      <c:pt idx="2335">
                        <c:v>1.6983912037030677</c:v>
                      </c:pt>
                      <c:pt idx="2336">
                        <c:v>1.6991203703728388</c:v>
                      </c:pt>
                      <c:pt idx="2337">
                        <c:v>1.6998495370426099</c:v>
                      </c:pt>
                      <c:pt idx="2338">
                        <c:v>1.7005671296356013</c:v>
                      </c:pt>
                      <c:pt idx="2339">
                        <c:v>1.7012962962980964</c:v>
                      </c:pt>
                      <c:pt idx="2340">
                        <c:v>1.7020254629678675</c:v>
                      </c:pt>
                      <c:pt idx="2341">
                        <c:v>1.7027430555608589</c:v>
                      </c:pt>
                      <c:pt idx="2342">
                        <c:v>1.703472222223354</c:v>
                      </c:pt>
                      <c:pt idx="2343">
                        <c:v>1.7042013888931251</c:v>
                      </c:pt>
                      <c:pt idx="2344">
                        <c:v>1.7049189814861165</c:v>
                      </c:pt>
                      <c:pt idx="2345">
                        <c:v>1.7056481481486117</c:v>
                      </c:pt>
                      <c:pt idx="2346">
                        <c:v>1.7063773148183827</c:v>
                      </c:pt>
                      <c:pt idx="2347">
                        <c:v>1.7070949074113742</c:v>
                      </c:pt>
                      <c:pt idx="2348">
                        <c:v>1.7078240740738693</c:v>
                      </c:pt>
                      <c:pt idx="2349">
                        <c:v>1.7085532407436403</c:v>
                      </c:pt>
                      <c:pt idx="2350">
                        <c:v>1.7092708333366318</c:v>
                      </c:pt>
                      <c:pt idx="2351">
                        <c:v>1.7099999999991269</c:v>
                      </c:pt>
                      <c:pt idx="2352">
                        <c:v>1.710729166668898</c:v>
                      </c:pt>
                      <c:pt idx="2353">
                        <c:v>1.7114467592618894</c:v>
                      </c:pt>
                      <c:pt idx="2354">
                        <c:v>1.7121759259316605</c:v>
                      </c:pt>
                      <c:pt idx="2355">
                        <c:v>1.7129050925941556</c:v>
                      </c:pt>
                      <c:pt idx="2356">
                        <c:v>1.713622685187147</c:v>
                      </c:pt>
                      <c:pt idx="2357">
                        <c:v>1.7143518518569181</c:v>
                      </c:pt>
                      <c:pt idx="2358">
                        <c:v>1.7150810185194132</c:v>
                      </c:pt>
                      <c:pt idx="2359">
                        <c:v>1.7157986111124046</c:v>
                      </c:pt>
                      <c:pt idx="2360">
                        <c:v>1.7165277777821757</c:v>
                      </c:pt>
                      <c:pt idx="2361">
                        <c:v>1.7172569444446708</c:v>
                      </c:pt>
                      <c:pt idx="2362">
                        <c:v>1.7179745370376622</c:v>
                      </c:pt>
                      <c:pt idx="2363">
                        <c:v>1.7187037037074333</c:v>
                      </c:pt>
                      <c:pt idx="2364">
                        <c:v>1.7194328703699284</c:v>
                      </c:pt>
                      <c:pt idx="2365">
                        <c:v>1.7201504629629198</c:v>
                      </c:pt>
                      <c:pt idx="2366">
                        <c:v>1.7208796296326909</c:v>
                      </c:pt>
                      <c:pt idx="2367">
                        <c:v>1.721608796302462</c:v>
                      </c:pt>
                      <c:pt idx="2368">
                        <c:v>1.7223263888881775</c:v>
                      </c:pt>
                      <c:pt idx="2369">
                        <c:v>1.7230555555579485</c:v>
                      </c:pt>
                      <c:pt idx="2370">
                        <c:v>1.7237847222277196</c:v>
                      </c:pt>
                      <c:pt idx="2371">
                        <c:v>1.7245138888902147</c:v>
                      </c:pt>
                      <c:pt idx="2372">
                        <c:v>1.7252314814832062</c:v>
                      </c:pt>
                      <c:pt idx="2373">
                        <c:v>1.7259606481529772</c:v>
                      </c:pt>
                      <c:pt idx="2374">
                        <c:v>1.7266782407459687</c:v>
                      </c:pt>
                      <c:pt idx="2375">
                        <c:v>1.7274074074084638</c:v>
                      </c:pt>
                      <c:pt idx="2376">
                        <c:v>1.7281365740782348</c:v>
                      </c:pt>
                      <c:pt idx="2377">
                        <c:v>1.72886574074073</c:v>
                      </c:pt>
                      <c:pt idx="2378">
                        <c:v>1.7295833333337214</c:v>
                      </c:pt>
                      <c:pt idx="2379">
                        <c:v>1.7303125000034925</c:v>
                      </c:pt>
                      <c:pt idx="2380">
                        <c:v>1.7310416666659876</c:v>
                      </c:pt>
                      <c:pt idx="2381">
                        <c:v>1.731759259258979</c:v>
                      </c:pt>
                      <c:pt idx="2382">
                        <c:v>1.7324884259287501</c:v>
                      </c:pt>
                      <c:pt idx="2383">
                        <c:v>1.7332175925985212</c:v>
                      </c:pt>
                      <c:pt idx="2384">
                        <c:v>1.7339351851842366</c:v>
                      </c:pt>
                      <c:pt idx="2385">
                        <c:v>1.7346643518540077</c:v>
                      </c:pt>
                      <c:pt idx="2386">
                        <c:v>1.7353935185237788</c:v>
                      </c:pt>
                      <c:pt idx="2387">
                        <c:v>1.7361111111167702</c:v>
                      </c:pt>
                      <c:pt idx="2388">
                        <c:v>1.7368402777792653</c:v>
                      </c:pt>
                      <c:pt idx="2389">
                        <c:v>1.7375694444490364</c:v>
                      </c:pt>
                      <c:pt idx="2390">
                        <c:v>1.7382870370420278</c:v>
                      </c:pt>
                      <c:pt idx="2391">
                        <c:v>1.7390162037045229</c:v>
                      </c:pt>
                      <c:pt idx="2392">
                        <c:v>1.739745370374294</c:v>
                      </c:pt>
                      <c:pt idx="2393">
                        <c:v>1.7404629629672854</c:v>
                      </c:pt>
                      <c:pt idx="2394">
                        <c:v>1.7411921296297805</c:v>
                      </c:pt>
                      <c:pt idx="2395">
                        <c:v>1.7419212962995516</c:v>
                      </c:pt>
                      <c:pt idx="2396">
                        <c:v>1.742638888892543</c:v>
                      </c:pt>
                      <c:pt idx="2397">
                        <c:v>1.7433680555550382</c:v>
                      </c:pt>
                      <c:pt idx="2398">
                        <c:v>1.7440972222248092</c:v>
                      </c:pt>
                      <c:pt idx="2399">
                        <c:v>1.7448148148178007</c:v>
                      </c:pt>
                      <c:pt idx="2400">
                        <c:v>1.7455439814875717</c:v>
                      </c:pt>
                      <c:pt idx="2401">
                        <c:v>1.7462731481500668</c:v>
                      </c:pt>
                      <c:pt idx="2402">
                        <c:v>1.7469907407430583</c:v>
                      </c:pt>
                      <c:pt idx="2403">
                        <c:v>1.7477199074128293</c:v>
                      </c:pt>
                      <c:pt idx="2404">
                        <c:v>1.7484490740753245</c:v>
                      </c:pt>
                      <c:pt idx="2405">
                        <c:v>1.7491666666683159</c:v>
                      </c:pt>
                      <c:pt idx="2406">
                        <c:v>1.749895833338087</c:v>
                      </c:pt>
                      <c:pt idx="2407">
                        <c:v>1.7506250000005821</c:v>
                      </c:pt>
                      <c:pt idx="2408">
                        <c:v>1.7513425925935735</c:v>
                      </c:pt>
                      <c:pt idx="2409">
                        <c:v>1.7520717592633446</c:v>
                      </c:pt>
                      <c:pt idx="2410">
                        <c:v>1.7528009259258397</c:v>
                      </c:pt>
                      <c:pt idx="2411">
                        <c:v>1.7535185185188311</c:v>
                      </c:pt>
                      <c:pt idx="2412">
                        <c:v>1.7542476851886022</c:v>
                      </c:pt>
                      <c:pt idx="2413">
                        <c:v>1.7549768518510973</c:v>
                      </c:pt>
                      <c:pt idx="2414">
                        <c:v>1.7556944444440887</c:v>
                      </c:pt>
                      <c:pt idx="2415">
                        <c:v>1.7564236111138598</c:v>
                      </c:pt>
                      <c:pt idx="2416">
                        <c:v>1.7571412037068512</c:v>
                      </c:pt>
                      <c:pt idx="2417">
                        <c:v>1.7578703703766223</c:v>
                      </c:pt>
                      <c:pt idx="2418">
                        <c:v>1.7585995370391174</c:v>
                      </c:pt>
                      <c:pt idx="2419">
                        <c:v>1.7593287037088885</c:v>
                      </c:pt>
                      <c:pt idx="2420">
                        <c:v>1.7600462963018799</c:v>
                      </c:pt>
                      <c:pt idx="2421">
                        <c:v>1.760775462964375</c:v>
                      </c:pt>
                      <c:pt idx="2422">
                        <c:v>1.7615046296341461</c:v>
                      </c:pt>
                      <c:pt idx="2423">
                        <c:v>1.7622222222271375</c:v>
                      </c:pt>
                      <c:pt idx="2424">
                        <c:v>1.7629513888896327</c:v>
                      </c:pt>
                      <c:pt idx="2425">
                        <c:v>1.7636805555594037</c:v>
                      </c:pt>
                      <c:pt idx="2426">
                        <c:v>1.7643981481523952</c:v>
                      </c:pt>
                      <c:pt idx="2427">
                        <c:v>1.7651273148148903</c:v>
                      </c:pt>
                      <c:pt idx="2428">
                        <c:v>1.7658564814846613</c:v>
                      </c:pt>
                      <c:pt idx="2429">
                        <c:v>1.7665740740776528</c:v>
                      </c:pt>
                      <c:pt idx="2430">
                        <c:v>1.7673032407401479</c:v>
                      </c:pt>
                      <c:pt idx="2431">
                        <c:v>1.768032407409919</c:v>
                      </c:pt>
                      <c:pt idx="2432">
                        <c:v>1.7687500000029104</c:v>
                      </c:pt>
                      <c:pt idx="2433">
                        <c:v>1.7694791666726815</c:v>
                      </c:pt>
                      <c:pt idx="2434">
                        <c:v>1.7702083333351766</c:v>
                      </c:pt>
                      <c:pt idx="2435">
                        <c:v>1.770925925928168</c:v>
                      </c:pt>
                      <c:pt idx="2436">
                        <c:v>1.7716550925979391</c:v>
                      </c:pt>
                      <c:pt idx="2437">
                        <c:v>1.7723842592604342</c:v>
                      </c:pt>
                      <c:pt idx="2438">
                        <c:v>1.7731018518534256</c:v>
                      </c:pt>
                      <c:pt idx="2439">
                        <c:v>1.7738310185231967</c:v>
                      </c:pt>
                      <c:pt idx="2440">
                        <c:v>1.7745601851856918</c:v>
                      </c:pt>
                      <c:pt idx="2441">
                        <c:v>1.7752777777786832</c:v>
                      </c:pt>
                      <c:pt idx="2442">
                        <c:v>1.7760069444484543</c:v>
                      </c:pt>
                      <c:pt idx="2443">
                        <c:v>1.7767361111109494</c:v>
                      </c:pt>
                      <c:pt idx="2444">
                        <c:v>1.7774652777807205</c:v>
                      </c:pt>
                      <c:pt idx="2445">
                        <c:v>1.7781828703737119</c:v>
                      </c:pt>
                      <c:pt idx="2446">
                        <c:v>1.778912037036207</c:v>
                      </c:pt>
                      <c:pt idx="2447">
                        <c:v>1.7796412037059781</c:v>
                      </c:pt>
                      <c:pt idx="2448">
                        <c:v>1.7804166666683159</c:v>
                      </c:pt>
                      <c:pt idx="2449">
                        <c:v>1.7811342592613073</c:v>
                      </c:pt>
                      <c:pt idx="2450">
                        <c:v>1.7818634259310784</c:v>
                      </c:pt>
                      <c:pt idx="2451">
                        <c:v>1.7825925925935735</c:v>
                      </c:pt>
                      <c:pt idx="2452">
                        <c:v>1.7833101851865649</c:v>
                      </c:pt>
                      <c:pt idx="2453">
                        <c:v>1.784039351856336</c:v>
                      </c:pt>
                      <c:pt idx="2454">
                        <c:v>1.7847685185188311</c:v>
                      </c:pt>
                      <c:pt idx="2455">
                        <c:v>1.7854976851886022</c:v>
                      </c:pt>
                      <c:pt idx="2456">
                        <c:v>1.7862152777815936</c:v>
                      </c:pt>
                      <c:pt idx="2457">
                        <c:v>1.7869444444440887</c:v>
                      </c:pt>
                      <c:pt idx="2458">
                        <c:v>1.7876620370370802</c:v>
                      </c:pt>
                      <c:pt idx="2459">
                        <c:v>1.7883912037068512</c:v>
                      </c:pt>
                      <c:pt idx="2460">
                        <c:v>1.7891203703766223</c:v>
                      </c:pt>
                      <c:pt idx="2461">
                        <c:v>1.7898379629623378</c:v>
                      </c:pt>
                      <c:pt idx="2462">
                        <c:v>1.7905671296321088</c:v>
                      </c:pt>
                      <c:pt idx="2463">
                        <c:v>1.7912962963018799</c:v>
                      </c:pt>
                      <c:pt idx="2464">
                        <c:v>1.7920138888948713</c:v>
                      </c:pt>
                      <c:pt idx="2465">
                        <c:v>1.7927430555573665</c:v>
                      </c:pt>
                      <c:pt idx="2466">
                        <c:v>1.7934722222271375</c:v>
                      </c:pt>
                      <c:pt idx="2467">
                        <c:v>1.7942013888896327</c:v>
                      </c:pt>
                      <c:pt idx="2468">
                        <c:v>1.7949189814826241</c:v>
                      </c:pt>
                      <c:pt idx="2469">
                        <c:v>1.7956481481523952</c:v>
                      </c:pt>
                      <c:pt idx="2470">
                        <c:v>1.7963773148148903</c:v>
                      </c:pt>
                      <c:pt idx="2471">
                        <c:v>1.7970949074078817</c:v>
                      </c:pt>
                      <c:pt idx="2472">
                        <c:v>1.7978240740776528</c:v>
                      </c:pt>
                      <c:pt idx="2473">
                        <c:v>1.7985532407401479</c:v>
                      </c:pt>
                      <c:pt idx="2474">
                        <c:v>1.7992708333331393</c:v>
                      </c:pt>
                      <c:pt idx="2475">
                        <c:v>1.8000000000029104</c:v>
                      </c:pt>
                      <c:pt idx="2476">
                        <c:v>1.8007291666726815</c:v>
                      </c:pt>
                      <c:pt idx="2477">
                        <c:v>1.8014467592583969</c:v>
                      </c:pt>
                      <c:pt idx="2478">
                        <c:v>1.802175925928168</c:v>
                      </c:pt>
                      <c:pt idx="2479">
                        <c:v>1.8029050925979391</c:v>
                      </c:pt>
                      <c:pt idx="2480">
                        <c:v>1.8036226851909305</c:v>
                      </c:pt>
                      <c:pt idx="2481">
                        <c:v>1.8043518518534256</c:v>
                      </c:pt>
                      <c:pt idx="2482">
                        <c:v>1.8050810185231967</c:v>
                      </c:pt>
                      <c:pt idx="2483">
                        <c:v>1.8057986111161881</c:v>
                      </c:pt>
                      <c:pt idx="2484">
                        <c:v>1.8065277777786832</c:v>
                      </c:pt>
                      <c:pt idx="2485">
                        <c:v>1.8072569444484543</c:v>
                      </c:pt>
                      <c:pt idx="2486">
                        <c:v>1.8079745370414457</c:v>
                      </c:pt>
                      <c:pt idx="2487">
                        <c:v>1.8087037037039408</c:v>
                      </c:pt>
                      <c:pt idx="2488">
                        <c:v>1.8094328703737119</c:v>
                      </c:pt>
                      <c:pt idx="2489">
                        <c:v>1.8101504629667033</c:v>
                      </c:pt>
                      <c:pt idx="2490">
                        <c:v>1.8108796296291985</c:v>
                      </c:pt>
                      <c:pt idx="2491">
                        <c:v>1.8116087962989695</c:v>
                      </c:pt>
                      <c:pt idx="2492">
                        <c:v>1.812326388891961</c:v>
                      </c:pt>
                      <c:pt idx="2493">
                        <c:v>1.813055555561732</c:v>
                      </c:pt>
                      <c:pt idx="2494">
                        <c:v>1.8137847222242272</c:v>
                      </c:pt>
                      <c:pt idx="2495">
                        <c:v>1.8145023148172186</c:v>
                      </c:pt>
                      <c:pt idx="2496">
                        <c:v>1.8152314814869897</c:v>
                      </c:pt>
                      <c:pt idx="2497">
                        <c:v>1.8159606481494848</c:v>
                      </c:pt>
                      <c:pt idx="2498">
                        <c:v>1.8166782407424762</c:v>
                      </c:pt>
                      <c:pt idx="2499">
                        <c:v>1.8174074074122473</c:v>
                      </c:pt>
                      <c:pt idx="2500">
                        <c:v>1.8181365740747424</c:v>
                      </c:pt>
                      <c:pt idx="2501">
                        <c:v>1.8188541666677338</c:v>
                      </c:pt>
                      <c:pt idx="2502">
                        <c:v>1.8195833333375049</c:v>
                      </c:pt>
                      <c:pt idx="2503">
                        <c:v>1.8203125</c:v>
                      </c:pt>
                      <c:pt idx="2504">
                        <c:v>1.8210416666697711</c:v>
                      </c:pt>
                      <c:pt idx="2505">
                        <c:v>1.8217592592627625</c:v>
                      </c:pt>
                      <c:pt idx="2506">
                        <c:v>1.8224884259252576</c:v>
                      </c:pt>
                      <c:pt idx="2507">
                        <c:v>1.8232175925950287</c:v>
                      </c:pt>
                      <c:pt idx="2508">
                        <c:v>1.8239351851880201</c:v>
                      </c:pt>
                      <c:pt idx="2509">
                        <c:v>1.8246643518577912</c:v>
                      </c:pt>
                      <c:pt idx="2510">
                        <c:v>1.8253935185202863</c:v>
                      </c:pt>
                      <c:pt idx="2511">
                        <c:v>1.8261111111132777</c:v>
                      </c:pt>
                      <c:pt idx="2512">
                        <c:v>1.8268402777830488</c:v>
                      </c:pt>
                      <c:pt idx="2513">
                        <c:v>1.8275694444455439</c:v>
                      </c:pt>
                      <c:pt idx="2514">
                        <c:v>1.8282870370385353</c:v>
                      </c:pt>
                      <c:pt idx="2515">
                        <c:v>1.8290162037083064</c:v>
                      </c:pt>
                      <c:pt idx="2516">
                        <c:v>1.8297453703708015</c:v>
                      </c:pt>
                      <c:pt idx="2517">
                        <c:v>1.830462962963793</c:v>
                      </c:pt>
                      <c:pt idx="2518">
                        <c:v>1.831192129633564</c:v>
                      </c:pt>
                      <c:pt idx="2519">
                        <c:v>1.8319212962960592</c:v>
                      </c:pt>
                      <c:pt idx="2520">
                        <c:v>1.8326388888890506</c:v>
                      </c:pt>
                      <c:pt idx="2521">
                        <c:v>1.8333680555588217</c:v>
                      </c:pt>
                      <c:pt idx="2522">
                        <c:v>1.8340972222213168</c:v>
                      </c:pt>
                      <c:pt idx="2523">
                        <c:v>1.8348148148143082</c:v>
                      </c:pt>
                      <c:pt idx="2524">
                        <c:v>1.8356018518534256</c:v>
                      </c:pt>
                      <c:pt idx="2525">
                        <c:v>1.836319444446417</c:v>
                      </c:pt>
                      <c:pt idx="2526">
                        <c:v>1.8370486111161881</c:v>
                      </c:pt>
                      <c:pt idx="2527">
                        <c:v>1.8377662037091795</c:v>
                      </c:pt>
                      <c:pt idx="2528">
                        <c:v>1.8384953703716747</c:v>
                      </c:pt>
                      <c:pt idx="2529">
                        <c:v>1.8392245370414457</c:v>
                      </c:pt>
                      <c:pt idx="2530">
                        <c:v>1.8399537037039408</c:v>
                      </c:pt>
                      <c:pt idx="2531">
                        <c:v>1.8406712962969323</c:v>
                      </c:pt>
                      <c:pt idx="2532">
                        <c:v>1.8414004629667033</c:v>
                      </c:pt>
                      <c:pt idx="2533">
                        <c:v>1.8421296296291985</c:v>
                      </c:pt>
                      <c:pt idx="2534">
                        <c:v>1.8428472222221899</c:v>
                      </c:pt>
                      <c:pt idx="2535">
                        <c:v>1.843576388891961</c:v>
                      </c:pt>
                      <c:pt idx="2536">
                        <c:v>1.844305555561732</c:v>
                      </c:pt>
                      <c:pt idx="2537">
                        <c:v>1.8450231481474475</c:v>
                      </c:pt>
                      <c:pt idx="2538">
                        <c:v>1.8457523148172186</c:v>
                      </c:pt>
                      <c:pt idx="2539">
                        <c:v>1.8464814814869897</c:v>
                      </c:pt>
                      <c:pt idx="2540">
                        <c:v>1.8471990740799811</c:v>
                      </c:pt>
                      <c:pt idx="2541">
                        <c:v>1.8479282407424762</c:v>
                      </c:pt>
                      <c:pt idx="2542">
                        <c:v>1.8486574074122473</c:v>
                      </c:pt>
                      <c:pt idx="2543">
                        <c:v>1.8493750000052387</c:v>
                      </c:pt>
                      <c:pt idx="2544">
                        <c:v>1.8501041666677338</c:v>
                      </c:pt>
                      <c:pt idx="2545">
                        <c:v>1.8508333333375049</c:v>
                      </c:pt>
                      <c:pt idx="2546">
                        <c:v>1.8515509259304963</c:v>
                      </c:pt>
                      <c:pt idx="2547">
                        <c:v>1.8522800925929914</c:v>
                      </c:pt>
                      <c:pt idx="2548">
                        <c:v>1.8530092592627625</c:v>
                      </c:pt>
                      <c:pt idx="2549">
                        <c:v>1.8537268518557539</c:v>
                      </c:pt>
                      <c:pt idx="2550">
                        <c:v>1.8545138888948713</c:v>
                      </c:pt>
                      <c:pt idx="2551">
                        <c:v>1.8552314814805868</c:v>
                      </c:pt>
                      <c:pt idx="2552">
                        <c:v>1.8559606481503579</c:v>
                      </c:pt>
                      <c:pt idx="2553">
                        <c:v>1.856689814820129</c:v>
                      </c:pt>
                      <c:pt idx="2554">
                        <c:v>1.8574074074131204</c:v>
                      </c:pt>
                      <c:pt idx="2555">
                        <c:v>1.8581365740756155</c:v>
                      </c:pt>
                      <c:pt idx="2556">
                        <c:v>1.8589120370379533</c:v>
                      </c:pt>
                      <c:pt idx="2557">
                        <c:v>1.8596412037077243</c:v>
                      </c:pt>
                      <c:pt idx="2558">
                        <c:v>1.8603587963007158</c:v>
                      </c:pt>
                      <c:pt idx="2559">
                        <c:v>1.8610879629632109</c:v>
                      </c:pt>
                      <c:pt idx="2560">
                        <c:v>1.861817129632982</c:v>
                      </c:pt>
                      <c:pt idx="2561">
                        <c:v>1.8625347222259734</c:v>
                      </c:pt>
                      <c:pt idx="2562">
                        <c:v>1.8632638888884685</c:v>
                      </c:pt>
                      <c:pt idx="2563">
                        <c:v>1.8639930555582396</c:v>
                      </c:pt>
                      <c:pt idx="2564">
                        <c:v>1.864710648151231</c:v>
                      </c:pt>
                      <c:pt idx="2565">
                        <c:v>1.8654398148210021</c:v>
                      </c:pt>
                      <c:pt idx="2566">
                        <c:v>1.8661689814834972</c:v>
                      </c:pt>
                      <c:pt idx="2567">
                        <c:v>1.8668865740764886</c:v>
                      </c:pt>
                      <c:pt idx="2568">
                        <c:v>1.8676157407462597</c:v>
                      </c:pt>
                      <c:pt idx="2569">
                        <c:v>1.8683449074087548</c:v>
                      </c:pt>
                      <c:pt idx="2570">
                        <c:v>1.8690625000017462</c:v>
                      </c:pt>
                      <c:pt idx="2571">
                        <c:v>1.8697916666715173</c:v>
                      </c:pt>
                      <c:pt idx="2572">
                        <c:v>1.8705208333340124</c:v>
                      </c:pt>
                      <c:pt idx="2573">
                        <c:v>1.8712384259270038</c:v>
                      </c:pt>
                      <c:pt idx="2574">
                        <c:v>1.8719675925967749</c:v>
                      </c:pt>
                      <c:pt idx="2575">
                        <c:v>1.87269675925927</c:v>
                      </c:pt>
                      <c:pt idx="2576">
                        <c:v>1.8734143518522615</c:v>
                      </c:pt>
                      <c:pt idx="2577">
                        <c:v>1.8741898148145992</c:v>
                      </c:pt>
                      <c:pt idx="2578">
                        <c:v>1.8749189814843703</c:v>
                      </c:pt>
                      <c:pt idx="2579">
                        <c:v>1.8756481481541414</c:v>
                      </c:pt>
                      <c:pt idx="2580">
                        <c:v>1.8763657407398568</c:v>
                      </c:pt>
                      <c:pt idx="2581">
                        <c:v>1.8770949074096279</c:v>
                      </c:pt>
                      <c:pt idx="2582">
                        <c:v>1.877824074079399</c:v>
                      </c:pt>
                      <c:pt idx="2583">
                        <c:v>1.8785416666723904</c:v>
                      </c:pt>
                      <c:pt idx="2584">
                        <c:v>1.8792708333348855</c:v>
                      </c:pt>
                      <c:pt idx="2585">
                        <c:v>1.8800000000046566</c:v>
                      </c:pt>
                      <c:pt idx="2586">
                        <c:v>1.880717592597648</c:v>
                      </c:pt>
                      <c:pt idx="2587">
                        <c:v>1.8814467592601432</c:v>
                      </c:pt>
                      <c:pt idx="2588">
                        <c:v>1.8821759259299142</c:v>
                      </c:pt>
                      <c:pt idx="2589">
                        <c:v>1.8828935185229057</c:v>
                      </c:pt>
                      <c:pt idx="2590">
                        <c:v>1.8836226851854008</c:v>
                      </c:pt>
                      <c:pt idx="2591">
                        <c:v>1.8843518518551718</c:v>
                      </c:pt>
                      <c:pt idx="2592">
                        <c:v>1.8850694444481633</c:v>
                      </c:pt>
                      <c:pt idx="2593">
                        <c:v>1.8857986111106584</c:v>
                      </c:pt>
                      <c:pt idx="2594">
                        <c:v>1.8865277777804295</c:v>
                      </c:pt>
                      <c:pt idx="2595">
                        <c:v>1.8872453703734209</c:v>
                      </c:pt>
                      <c:pt idx="2596">
                        <c:v>1.887974537043192</c:v>
                      </c:pt>
                      <c:pt idx="2597">
                        <c:v>1.8887037037056871</c:v>
                      </c:pt>
                      <c:pt idx="2598">
                        <c:v>1.8894212962986785</c:v>
                      </c:pt>
                      <c:pt idx="2599">
                        <c:v>1.8901504629684496</c:v>
                      </c:pt>
                      <c:pt idx="2600">
                        <c:v>1.8908796296309447</c:v>
                      </c:pt>
                      <c:pt idx="2601">
                        <c:v>1.8915972222239361</c:v>
                      </c:pt>
                      <c:pt idx="2602">
                        <c:v>1.8923263888937072</c:v>
                      </c:pt>
                      <c:pt idx="2603">
                        <c:v>1.8930555555562023</c:v>
                      </c:pt>
                      <c:pt idx="2604">
                        <c:v>1.8937731481491937</c:v>
                      </c:pt>
                      <c:pt idx="2605">
                        <c:v>1.8945023148189648</c:v>
                      </c:pt>
                      <c:pt idx="2606">
                        <c:v>1.8952314814814599</c:v>
                      </c:pt>
                      <c:pt idx="2607">
                        <c:v>1.8959490740744513</c:v>
                      </c:pt>
                      <c:pt idx="2608">
                        <c:v>1.8966782407442224</c:v>
                      </c:pt>
                      <c:pt idx="2609">
                        <c:v>1.8974074074067175</c:v>
                      </c:pt>
                      <c:pt idx="2610">
                        <c:v>1.8981365740764886</c:v>
                      </c:pt>
                      <c:pt idx="2611">
                        <c:v>1.89885416666948</c:v>
                      </c:pt>
                      <c:pt idx="2612">
                        <c:v>1.8995833333392511</c:v>
                      </c:pt>
                      <c:pt idx="2613">
                        <c:v>1.9003587963015889</c:v>
                      </c:pt>
                      <c:pt idx="2614">
                        <c:v>1.9010763888945803</c:v>
                      </c:pt>
                      <c:pt idx="2615">
                        <c:v>1.9018055555570754</c:v>
                      </c:pt>
                      <c:pt idx="2616">
                        <c:v>1.9025347222268465</c:v>
                      </c:pt>
                      <c:pt idx="2617">
                        <c:v>1.9032523148198379</c:v>
                      </c:pt>
                      <c:pt idx="2618">
                        <c:v>1.903981481482333</c:v>
                      </c:pt>
                      <c:pt idx="2619">
                        <c:v>1.9047106481521041</c:v>
                      </c:pt>
                      <c:pt idx="2620">
                        <c:v>1.9054398148145992</c:v>
                      </c:pt>
                      <c:pt idx="2621">
                        <c:v>1.9061574074075907</c:v>
                      </c:pt>
                      <c:pt idx="2622">
                        <c:v>1.9068865740773617</c:v>
                      </c:pt>
                      <c:pt idx="2623">
                        <c:v>1.9076157407398568</c:v>
                      </c:pt>
                      <c:pt idx="2624">
                        <c:v>1.9083333333328483</c:v>
                      </c:pt>
                      <c:pt idx="2625">
                        <c:v>1.9090625000026193</c:v>
                      </c:pt>
                      <c:pt idx="2626">
                        <c:v>1.9097800925956108</c:v>
                      </c:pt>
                      <c:pt idx="2627">
                        <c:v>1.9105092592653818</c:v>
                      </c:pt>
                      <c:pt idx="2628">
                        <c:v>1.911238425927877</c:v>
                      </c:pt>
                      <c:pt idx="2629">
                        <c:v>1.9119560185208684</c:v>
                      </c:pt>
                      <c:pt idx="2630">
                        <c:v>1.9126851851906395</c:v>
                      </c:pt>
                      <c:pt idx="2631">
                        <c:v>1.9134143518531346</c:v>
                      </c:pt>
                      <c:pt idx="2632">
                        <c:v>1.9141435185229057</c:v>
                      </c:pt>
                      <c:pt idx="2633">
                        <c:v>1.9148611111158971</c:v>
                      </c:pt>
                      <c:pt idx="2634">
                        <c:v>1.9155902777783922</c:v>
                      </c:pt>
                      <c:pt idx="2635">
                        <c:v>1.9163194444481633</c:v>
                      </c:pt>
                      <c:pt idx="2636">
                        <c:v>1.9170370370411547</c:v>
                      </c:pt>
                      <c:pt idx="2637">
                        <c:v>1.9177662037036498</c:v>
                      </c:pt>
                      <c:pt idx="2638">
                        <c:v>1.9184953703734209</c:v>
                      </c:pt>
                      <c:pt idx="2639">
                        <c:v>1.9192129629664123</c:v>
                      </c:pt>
                      <c:pt idx="2640">
                        <c:v>1.9199421296289074</c:v>
                      </c:pt>
                      <c:pt idx="2641">
                        <c:v>1.9206712962986785</c:v>
                      </c:pt>
                      <c:pt idx="2642">
                        <c:v>1.9213888888916699</c:v>
                      </c:pt>
                      <c:pt idx="2643">
                        <c:v>1.922118055561441</c:v>
                      </c:pt>
                      <c:pt idx="2644">
                        <c:v>1.9228472222239361</c:v>
                      </c:pt>
                      <c:pt idx="2645">
                        <c:v>1.9235648148169275</c:v>
                      </c:pt>
                      <c:pt idx="2646">
                        <c:v>1.9242939814866986</c:v>
                      </c:pt>
                      <c:pt idx="2647">
                        <c:v>1.9250231481491937</c:v>
                      </c:pt>
                      <c:pt idx="2648">
                        <c:v>1.9257407407421852</c:v>
                      </c:pt>
                      <c:pt idx="2649">
                        <c:v>1.9264699074119562</c:v>
                      </c:pt>
                      <c:pt idx="2650">
                        <c:v>1.9271990740744513</c:v>
                      </c:pt>
                      <c:pt idx="2651">
                        <c:v>1.9279166666674428</c:v>
                      </c:pt>
                      <c:pt idx="2652">
                        <c:v>1.9286458333372138</c:v>
                      </c:pt>
                      <c:pt idx="2653">
                        <c:v>1.929374999999709</c:v>
                      </c:pt>
                      <c:pt idx="2654">
                        <c:v>1.9301273148157634</c:v>
                      </c:pt>
                      <c:pt idx="2655">
                        <c:v>1.9308449074087548</c:v>
                      </c:pt>
                      <c:pt idx="2656">
                        <c:v>1.9315740740785259</c:v>
                      </c:pt>
                      <c:pt idx="2657">
                        <c:v>1.932303240741021</c:v>
                      </c:pt>
                      <c:pt idx="2658">
                        <c:v>1.9330208333340124</c:v>
                      </c:pt>
                      <c:pt idx="2659">
                        <c:v>1.9337962962963502</c:v>
                      </c:pt>
                      <c:pt idx="2660">
                        <c:v>1.9345254629661213</c:v>
                      </c:pt>
                      <c:pt idx="2661">
                        <c:v>1.9352546296358923</c:v>
                      </c:pt>
                      <c:pt idx="2662">
                        <c:v>1.9359722222216078</c:v>
                      </c:pt>
                      <c:pt idx="2663">
                        <c:v>1.9367013888913789</c:v>
                      </c:pt>
                      <c:pt idx="2664">
                        <c:v>1.93743055556115</c:v>
                      </c:pt>
                      <c:pt idx="2665">
                        <c:v>1.9381481481541414</c:v>
                      </c:pt>
                      <c:pt idx="2666">
                        <c:v>1.9388773148166365</c:v>
                      </c:pt>
                      <c:pt idx="2667">
                        <c:v>1.9396064814864076</c:v>
                      </c:pt>
                      <c:pt idx="2668">
                        <c:v>1.940324074079399</c:v>
                      </c:pt>
                      <c:pt idx="2669">
                        <c:v>1.9410532407418941</c:v>
                      </c:pt>
                      <c:pt idx="2670">
                        <c:v>1.9417824074116652</c:v>
                      </c:pt>
                      <c:pt idx="2671">
                        <c:v>1.9425000000046566</c:v>
                      </c:pt>
                      <c:pt idx="2672">
                        <c:v>1.9432291666671517</c:v>
                      </c:pt>
                      <c:pt idx="2673">
                        <c:v>1.9439583333369228</c:v>
                      </c:pt>
                      <c:pt idx="2674">
                        <c:v>1.9446759259299142</c:v>
                      </c:pt>
                      <c:pt idx="2675">
                        <c:v>1.9454050925924093</c:v>
                      </c:pt>
                      <c:pt idx="2676">
                        <c:v>1.9461342592621804</c:v>
                      </c:pt>
                      <c:pt idx="2677">
                        <c:v>1.9468518518551718</c:v>
                      </c:pt>
                      <c:pt idx="2678">
                        <c:v>1.947581018517667</c:v>
                      </c:pt>
                      <c:pt idx="2679">
                        <c:v>1.948310185187438</c:v>
                      </c:pt>
                      <c:pt idx="2680">
                        <c:v>1.9490277777804295</c:v>
                      </c:pt>
                      <c:pt idx="2681">
                        <c:v>1.9497569444502005</c:v>
                      </c:pt>
                      <c:pt idx="2682">
                        <c:v>1.9504861111126957</c:v>
                      </c:pt>
                      <c:pt idx="2683">
                        <c:v>1.9512037037056871</c:v>
                      </c:pt>
                      <c:pt idx="2684">
                        <c:v>1.9519328703754582</c:v>
                      </c:pt>
                      <c:pt idx="2685">
                        <c:v>1.9526620370379533</c:v>
                      </c:pt>
                      <c:pt idx="2686">
                        <c:v>1.9533796296309447</c:v>
                      </c:pt>
                      <c:pt idx="2687">
                        <c:v>1.9541087963007158</c:v>
                      </c:pt>
                      <c:pt idx="2688">
                        <c:v>1.9548379629632109</c:v>
                      </c:pt>
                      <c:pt idx="2689">
                        <c:v>1.9555555555562023</c:v>
                      </c:pt>
                      <c:pt idx="2690">
                        <c:v>1.9563310185185401</c:v>
                      </c:pt>
                      <c:pt idx="2691">
                        <c:v>1.9570601851883112</c:v>
                      </c:pt>
                      <c:pt idx="2692">
                        <c:v>1.9577893518580822</c:v>
                      </c:pt>
                      <c:pt idx="2693">
                        <c:v>1.9585069444437977</c:v>
                      </c:pt>
                      <c:pt idx="2694">
                        <c:v>1.9592361111135688</c:v>
                      </c:pt>
                      <c:pt idx="2695">
                        <c:v>1.9599652777833398</c:v>
                      </c:pt>
                      <c:pt idx="2696">
                        <c:v>1.9606828703763313</c:v>
                      </c:pt>
                      <c:pt idx="2697">
                        <c:v>1.9614120370388264</c:v>
                      </c:pt>
                      <c:pt idx="2698">
                        <c:v>1.9621412037085975</c:v>
                      </c:pt>
                      <c:pt idx="2699">
                        <c:v>1.9628587963015889</c:v>
                      </c:pt>
                      <c:pt idx="2700">
                        <c:v>1.963587962964084</c:v>
                      </c:pt>
                      <c:pt idx="2701">
                        <c:v>1.9643634259264218</c:v>
                      </c:pt>
                      <c:pt idx="2702">
                        <c:v>1.9650925925961928</c:v>
                      </c:pt>
                      <c:pt idx="2703">
                        <c:v>1.9658101851891843</c:v>
                      </c:pt>
                      <c:pt idx="2704">
                        <c:v>1.9665393518516794</c:v>
                      </c:pt>
                      <c:pt idx="2705">
                        <c:v>1.9672685185214505</c:v>
                      </c:pt>
                      <c:pt idx="2706">
                        <c:v>1.9679861111144419</c:v>
                      </c:pt>
                      <c:pt idx="2707">
                        <c:v>1.968715277776937</c:v>
                      </c:pt>
                      <c:pt idx="2708">
                        <c:v>1.9694444444467081</c:v>
                      </c:pt>
                      <c:pt idx="2709">
                        <c:v>1.9701620370396995</c:v>
                      </c:pt>
                      <c:pt idx="2710">
                        <c:v>1.9708912037094706</c:v>
                      </c:pt>
                      <c:pt idx="2711">
                        <c:v>1.9716203703719657</c:v>
                      </c:pt>
                      <c:pt idx="2712">
                        <c:v>1.9723379629649571</c:v>
                      </c:pt>
                      <c:pt idx="2713">
                        <c:v>1.9730671296347282</c:v>
                      </c:pt>
                      <c:pt idx="2714">
                        <c:v>1.9737962962972233</c:v>
                      </c:pt>
                      <c:pt idx="2715">
                        <c:v>1.9745138888902147</c:v>
                      </c:pt>
                      <c:pt idx="2716">
                        <c:v>1.9752430555599858</c:v>
                      </c:pt>
                      <c:pt idx="2717">
                        <c:v>1.9759722222224809</c:v>
                      </c:pt>
                      <c:pt idx="2718">
                        <c:v>1.9766898148154723</c:v>
                      </c:pt>
                      <c:pt idx="2719">
                        <c:v>1.9774189814852434</c:v>
                      </c:pt>
                      <c:pt idx="2720">
                        <c:v>1.9781481481477385</c:v>
                      </c:pt>
                      <c:pt idx="2721">
                        <c:v>1.97886574074073</c:v>
                      </c:pt>
                      <c:pt idx="2722">
                        <c:v>1.979594907410501</c:v>
                      </c:pt>
                      <c:pt idx="2723">
                        <c:v>1.9803240740802721</c:v>
                      </c:pt>
                      <c:pt idx="2724">
                        <c:v>1.9810416666659876</c:v>
                      </c:pt>
                      <c:pt idx="2725">
                        <c:v>1.9817708333357587</c:v>
                      </c:pt>
                      <c:pt idx="2726">
                        <c:v>1.9825000000055297</c:v>
                      </c:pt>
                      <c:pt idx="2727">
                        <c:v>1.9832175925985212</c:v>
                      </c:pt>
                      <c:pt idx="2728">
                        <c:v>1.9839467592610163</c:v>
                      </c:pt>
                      <c:pt idx="2729">
                        <c:v>1.9846759259307873</c:v>
                      </c:pt>
                      <c:pt idx="2730">
                        <c:v>1.9853935185237788</c:v>
                      </c:pt>
                      <c:pt idx="2731">
                        <c:v>1.9861226851862739</c:v>
                      </c:pt>
                      <c:pt idx="2732">
                        <c:v>1.986851851856045</c:v>
                      </c:pt>
                      <c:pt idx="2733">
                        <c:v>1.9875694444490364</c:v>
                      </c:pt>
                      <c:pt idx="2734">
                        <c:v>1.9882986111115315</c:v>
                      </c:pt>
                      <c:pt idx="2735">
                        <c:v>1.9890277777813026</c:v>
                      </c:pt>
                      <c:pt idx="2736">
                        <c:v>1.989745370374294</c:v>
                      </c:pt>
                      <c:pt idx="2737">
                        <c:v>1.9904745370367891</c:v>
                      </c:pt>
                      <c:pt idx="2738">
                        <c:v>1.9912037037065602</c:v>
                      </c:pt>
                      <c:pt idx="2739">
                        <c:v>1.9919212962995516</c:v>
                      </c:pt>
                      <c:pt idx="2740">
                        <c:v>1.9926504629620467</c:v>
                      </c:pt>
                      <c:pt idx="2741">
                        <c:v>1.9933796296318178</c:v>
                      </c:pt>
                      <c:pt idx="2742">
                        <c:v>1.9940972222248092</c:v>
                      </c:pt>
                      <c:pt idx="2743">
                        <c:v>1.9948263888945803</c:v>
                      </c:pt>
                      <c:pt idx="2744">
                        <c:v>1.9955439814875717</c:v>
                      </c:pt>
                      <c:pt idx="2745">
                        <c:v>1.9962731481500668</c:v>
                      </c:pt>
                      <c:pt idx="2746">
                        <c:v>1.9970023148198379</c:v>
                      </c:pt>
                      <c:pt idx="2747">
                        <c:v>1.9977777777821757</c:v>
                      </c:pt>
                      <c:pt idx="2748">
                        <c:v>1.9985069444446708</c:v>
                      </c:pt>
                      <c:pt idx="2749">
                        <c:v>1.9992245370376622</c:v>
                      </c:pt>
                      <c:pt idx="2750">
                        <c:v>1.9999537037074333</c:v>
                      </c:pt>
                      <c:pt idx="2751">
                        <c:v>2.0006828703699284</c:v>
                      </c:pt>
                      <c:pt idx="2752">
                        <c:v>2.0014004629629198</c:v>
                      </c:pt>
                      <c:pt idx="2753">
                        <c:v>2.0021296296326909</c:v>
                      </c:pt>
                      <c:pt idx="2754">
                        <c:v>2.002858796302462</c:v>
                      </c:pt>
                      <c:pt idx="2755">
                        <c:v>2.0035763888881775</c:v>
                      </c:pt>
                      <c:pt idx="2756">
                        <c:v>2.0043055555579485</c:v>
                      </c:pt>
                      <c:pt idx="2757">
                        <c:v>2.0050347222277196</c:v>
                      </c:pt>
                      <c:pt idx="2758">
                        <c:v>2.005752314820711</c:v>
                      </c:pt>
                      <c:pt idx="2759">
                        <c:v>2.0064814814832062</c:v>
                      </c:pt>
                      <c:pt idx="2760">
                        <c:v>2.0072106481529772</c:v>
                      </c:pt>
                      <c:pt idx="2761">
                        <c:v>2.0079282407459687</c:v>
                      </c:pt>
                      <c:pt idx="2762">
                        <c:v>2.0086574074084638</c:v>
                      </c:pt>
                      <c:pt idx="2763">
                        <c:v>2.0093865740782348</c:v>
                      </c:pt>
                      <c:pt idx="2764">
                        <c:v>2.0101041666712263</c:v>
                      </c:pt>
                      <c:pt idx="2765">
                        <c:v>2.0108333333337214</c:v>
                      </c:pt>
                      <c:pt idx="2766">
                        <c:v>2.0115625000034925</c:v>
                      </c:pt>
                      <c:pt idx="2767">
                        <c:v>2.0122800925964839</c:v>
                      </c:pt>
                      <c:pt idx="2768">
                        <c:v>2.013009259258979</c:v>
                      </c:pt>
                      <c:pt idx="2769">
                        <c:v>2.0137384259287501</c:v>
                      </c:pt>
                      <c:pt idx="2770">
                        <c:v>2.0144560185217415</c:v>
                      </c:pt>
                      <c:pt idx="2771">
                        <c:v>2.0151851851842366</c:v>
                      </c:pt>
                      <c:pt idx="2772">
                        <c:v>2.0159143518540077</c:v>
                      </c:pt>
                      <c:pt idx="2773">
                        <c:v>2.0166319444469991</c:v>
                      </c:pt>
                      <c:pt idx="2774">
                        <c:v>2.0173611111167702</c:v>
                      </c:pt>
                      <c:pt idx="2775">
                        <c:v>2.0180902777792653</c:v>
                      </c:pt>
                      <c:pt idx="2776">
                        <c:v>2.0188078703722567</c:v>
                      </c:pt>
                      <c:pt idx="2777">
                        <c:v>2.0195370370420278</c:v>
                      </c:pt>
                      <c:pt idx="2778">
                        <c:v>2.0203125000043656</c:v>
                      </c:pt>
                      <c:pt idx="2779">
                        <c:v>2.0210416666668607</c:v>
                      </c:pt>
                      <c:pt idx="2780">
                        <c:v>2.0217592592598521</c:v>
                      </c:pt>
                      <c:pt idx="2781">
                        <c:v>2.0224884259296232</c:v>
                      </c:pt>
                      <c:pt idx="2782">
                        <c:v>2.0232175925921183</c:v>
                      </c:pt>
                      <c:pt idx="2783">
                        <c:v>2.0239351851851097</c:v>
                      </c:pt>
                      <c:pt idx="2784">
                        <c:v>2.0246643518548808</c:v>
                      </c:pt>
                      <c:pt idx="2785">
                        <c:v>2.0253935185246519</c:v>
                      </c:pt>
                      <c:pt idx="2786">
                        <c:v>2.0261111111103673</c:v>
                      </c:pt>
                      <c:pt idx="2787">
                        <c:v>2.0268402777801384</c:v>
                      </c:pt>
                      <c:pt idx="2788">
                        <c:v>2.0275578703731298</c:v>
                      </c:pt>
                      <c:pt idx="2789">
                        <c:v>2.0283449074122473</c:v>
                      </c:pt>
                      <c:pt idx="2790">
                        <c:v>2.0290625000052387</c:v>
                      </c:pt>
                      <c:pt idx="2791">
                        <c:v>2.0297916666677338</c:v>
                      </c:pt>
                      <c:pt idx="2792">
                        <c:v>2.0305208333375049</c:v>
                      </c:pt>
                      <c:pt idx="2793">
                        <c:v>2.0312384259304963</c:v>
                      </c:pt>
                      <c:pt idx="2794">
                        <c:v>2.0319675925929914</c:v>
                      </c:pt>
                      <c:pt idx="2795">
                        <c:v>2.0326967592627625</c:v>
                      </c:pt>
                      <c:pt idx="2796">
                        <c:v>2.0334143518557539</c:v>
                      </c:pt>
                      <c:pt idx="2797">
                        <c:v>2.034143518518249</c:v>
                      </c:pt>
                      <c:pt idx="2798">
                        <c:v>2.0348726851880201</c:v>
                      </c:pt>
                      <c:pt idx="2799">
                        <c:v>2.0355902777810115</c:v>
                      </c:pt>
                      <c:pt idx="2800">
                        <c:v>2.0363657407433493</c:v>
                      </c:pt>
                      <c:pt idx="2801">
                        <c:v>2.0370949074131204</c:v>
                      </c:pt>
                      <c:pt idx="2802">
                        <c:v>2.0378240740756155</c:v>
                      </c:pt>
                      <c:pt idx="2803">
                        <c:v>2.0385416666686069</c:v>
                      </c:pt>
                      <c:pt idx="2804">
                        <c:v>2.039270833338378</c:v>
                      </c:pt>
                      <c:pt idx="2805">
                        <c:v>2.0400000000008731</c:v>
                      </c:pt>
                      <c:pt idx="2806">
                        <c:v>2.0407175925938645</c:v>
                      </c:pt>
                      <c:pt idx="2807">
                        <c:v>2.0414467592636356</c:v>
                      </c:pt>
                      <c:pt idx="2808">
                        <c:v>2.0421759259261307</c:v>
                      </c:pt>
                      <c:pt idx="2809">
                        <c:v>2.0428935185191222</c:v>
                      </c:pt>
                      <c:pt idx="2810">
                        <c:v>2.0436226851888932</c:v>
                      </c:pt>
                      <c:pt idx="2811">
                        <c:v>2.0443518518513883</c:v>
                      </c:pt>
                      <c:pt idx="2812">
                        <c:v>2.0450694444443798</c:v>
                      </c:pt>
                      <c:pt idx="2813">
                        <c:v>2.0457986111141508</c:v>
                      </c:pt>
                      <c:pt idx="2814">
                        <c:v>2.0465277777839219</c:v>
                      </c:pt>
                      <c:pt idx="2815">
                        <c:v>2.0472453703696374</c:v>
                      </c:pt>
                      <c:pt idx="2816">
                        <c:v>2.0479745370394085</c:v>
                      </c:pt>
                      <c:pt idx="2817">
                        <c:v>2.0487037037091795</c:v>
                      </c:pt>
                      <c:pt idx="2818">
                        <c:v>2.049421296302171</c:v>
                      </c:pt>
                      <c:pt idx="2819">
                        <c:v>2.0501504629646661</c:v>
                      </c:pt>
                      <c:pt idx="2820">
                        <c:v>2.0508796296344372</c:v>
                      </c:pt>
                      <c:pt idx="2821">
                        <c:v>2.0515972222274286</c:v>
                      </c:pt>
                      <c:pt idx="2822">
                        <c:v>2.0523263888899237</c:v>
                      </c:pt>
                      <c:pt idx="2823">
                        <c:v>2.0530555555596948</c:v>
                      </c:pt>
                      <c:pt idx="2824">
                        <c:v>2.0537731481526862</c:v>
                      </c:pt>
                      <c:pt idx="2825">
                        <c:v>2.0545023148151813</c:v>
                      </c:pt>
                      <c:pt idx="2826">
                        <c:v>2.0552314814849524</c:v>
                      </c:pt>
                      <c:pt idx="2827">
                        <c:v>2.0559490740779438</c:v>
                      </c:pt>
                      <c:pt idx="2828">
                        <c:v>2.0566782407404389</c:v>
                      </c:pt>
                      <c:pt idx="2829">
                        <c:v>2.05740740741021</c:v>
                      </c:pt>
                      <c:pt idx="2830">
                        <c:v>2.0581250000032014</c:v>
                      </c:pt>
                      <c:pt idx="2831">
                        <c:v>2.0588541666729725</c:v>
                      </c:pt>
                      <c:pt idx="2832">
                        <c:v>2.0595833333354676</c:v>
                      </c:pt>
                      <c:pt idx="2833">
                        <c:v>2.060300925928459</c:v>
                      </c:pt>
                      <c:pt idx="2834">
                        <c:v>2.0610300925982301</c:v>
                      </c:pt>
                      <c:pt idx="2835">
                        <c:v>2.0617592592607252</c:v>
                      </c:pt>
                      <c:pt idx="2836">
                        <c:v>2.0624768518537167</c:v>
                      </c:pt>
                      <c:pt idx="2837">
                        <c:v>2.0632060185234877</c:v>
                      </c:pt>
                      <c:pt idx="2838">
                        <c:v>2.0639351851859828</c:v>
                      </c:pt>
                      <c:pt idx="2839">
                        <c:v>2.0646527777789743</c:v>
                      </c:pt>
                      <c:pt idx="2840">
                        <c:v>2.0653819444487453</c:v>
                      </c:pt>
                      <c:pt idx="2841">
                        <c:v>2.0661111111112405</c:v>
                      </c:pt>
                      <c:pt idx="2842">
                        <c:v>2.0668287037042319</c:v>
                      </c:pt>
                      <c:pt idx="2843">
                        <c:v>2.067557870374003</c:v>
                      </c:pt>
                      <c:pt idx="2844">
                        <c:v>2.0682870370364981</c:v>
                      </c:pt>
                      <c:pt idx="2845">
                        <c:v>2.0690162037062692</c:v>
                      </c:pt>
                      <c:pt idx="2846">
                        <c:v>2.0697337962992606</c:v>
                      </c:pt>
                      <c:pt idx="2847">
                        <c:v>2.0704629629690317</c:v>
                      </c:pt>
                      <c:pt idx="2848">
                        <c:v>2.0711921296315268</c:v>
                      </c:pt>
                      <c:pt idx="2849">
                        <c:v>2.0719097222245182</c:v>
                      </c:pt>
                      <c:pt idx="2850">
                        <c:v>2.0726388888942893</c:v>
                      </c:pt>
                      <c:pt idx="2851">
                        <c:v>2.073414351856627</c:v>
                      </c:pt>
                      <c:pt idx="2852">
                        <c:v>2.0741435185191222</c:v>
                      </c:pt>
                      <c:pt idx="2853">
                        <c:v>2.0748726851888932</c:v>
                      </c:pt>
                      <c:pt idx="2854">
                        <c:v>2.0755902777818847</c:v>
                      </c:pt>
                      <c:pt idx="2855">
                        <c:v>2.0763194444443798</c:v>
                      </c:pt>
                      <c:pt idx="2856">
                        <c:v>2.0770486111141508</c:v>
                      </c:pt>
                      <c:pt idx="2857">
                        <c:v>2.0777777777839219</c:v>
                      </c:pt>
                      <c:pt idx="2858">
                        <c:v>2.0784953703696374</c:v>
                      </c:pt>
                      <c:pt idx="2859">
                        <c:v>2.0792245370394085</c:v>
                      </c:pt>
                      <c:pt idx="2860">
                        <c:v>2.0799537037091795</c:v>
                      </c:pt>
                      <c:pt idx="2861">
                        <c:v>2.080671296302171</c:v>
                      </c:pt>
                      <c:pt idx="2862">
                        <c:v>2.0814467592645087</c:v>
                      </c:pt>
                      <c:pt idx="2863">
                        <c:v>2.0821759259270038</c:v>
                      </c:pt>
                      <c:pt idx="2864">
                        <c:v>2.0829050925967749</c:v>
                      </c:pt>
                      <c:pt idx="2865">
                        <c:v>2.08363425925927</c:v>
                      </c:pt>
                      <c:pt idx="2866">
                        <c:v>2.0843518518522615</c:v>
                      </c:pt>
                      <c:pt idx="2867">
                        <c:v>2.0850810185220325</c:v>
                      </c:pt>
                      <c:pt idx="2868">
                        <c:v>2.0858564814843703</c:v>
                      </c:pt>
                      <c:pt idx="2869">
                        <c:v>2.0865856481541414</c:v>
                      </c:pt>
                      <c:pt idx="2870">
                        <c:v>2.0873148148166365</c:v>
                      </c:pt>
                      <c:pt idx="2871">
                        <c:v>2.0880324074096279</c:v>
                      </c:pt>
                      <c:pt idx="2872">
                        <c:v>2.088761574079399</c:v>
                      </c:pt>
                      <c:pt idx="2873">
                        <c:v>2.0894791666723904</c:v>
                      </c:pt>
                      <c:pt idx="2874">
                        <c:v>2.0902546296347282</c:v>
                      </c:pt>
                      <c:pt idx="2875">
                        <c:v>2.0909837962972233</c:v>
                      </c:pt>
                      <c:pt idx="2876">
                        <c:v>2.0917013888902147</c:v>
                      </c:pt>
                      <c:pt idx="2877">
                        <c:v>2.0924305555599858</c:v>
                      </c:pt>
                      <c:pt idx="2878">
                        <c:v>2.0931597222224809</c:v>
                      </c:pt>
                      <c:pt idx="2879">
                        <c:v>2.0938773148154723</c:v>
                      </c:pt>
                      <c:pt idx="2880">
                        <c:v>2.0946527777778101</c:v>
                      </c:pt>
                      <c:pt idx="2881">
                        <c:v>2.0953819444475812</c:v>
                      </c:pt>
                      <c:pt idx="2882">
                        <c:v>2.0960995370405726</c:v>
                      </c:pt>
                      <c:pt idx="2883">
                        <c:v>2.0968287037030677</c:v>
                      </c:pt>
                      <c:pt idx="2884">
                        <c:v>2.0975578703728388</c:v>
                      </c:pt>
                      <c:pt idx="2885">
                        <c:v>2.0982754629658302</c:v>
                      </c:pt>
                      <c:pt idx="2886">
                        <c:v>2.099050925928168</c:v>
                      </c:pt>
                      <c:pt idx="2887">
                        <c:v>2.0997800925979391</c:v>
                      </c:pt>
                      <c:pt idx="2888">
                        <c:v>2.1005092592604342</c:v>
                      </c:pt>
                      <c:pt idx="2889">
                        <c:v>2.1012268518534256</c:v>
                      </c:pt>
                      <c:pt idx="2890">
                        <c:v>2.1019560185231967</c:v>
                      </c:pt>
                      <c:pt idx="2891">
                        <c:v>2.1026851851856918</c:v>
                      </c:pt>
                      <c:pt idx="2892">
                        <c:v>2.1034490740785259</c:v>
                      </c:pt>
                      <c:pt idx="2893">
                        <c:v>2.104178240741021</c:v>
                      </c:pt>
                      <c:pt idx="2894">
                        <c:v>2.1049074074107921</c:v>
                      </c:pt>
                      <c:pt idx="2895">
                        <c:v>2.1056365740732872</c:v>
                      </c:pt>
                      <c:pt idx="2896">
                        <c:v>2.1063541666662786</c:v>
                      </c:pt>
                      <c:pt idx="2897">
                        <c:v>2.1070833333360497</c:v>
                      </c:pt>
                      <c:pt idx="2898">
                        <c:v>2.1078472222216078</c:v>
                      </c:pt>
                      <c:pt idx="2899">
                        <c:v>2.1085763888913789</c:v>
                      </c:pt>
                      <c:pt idx="2900">
                        <c:v>2.10930555556115</c:v>
                      </c:pt>
                      <c:pt idx="2901">
                        <c:v>2.1100231481541414</c:v>
                      </c:pt>
                      <c:pt idx="2902">
                        <c:v>2.1107523148166365</c:v>
                      </c:pt>
                      <c:pt idx="2903">
                        <c:v>2.1114814814864076</c:v>
                      </c:pt>
                      <c:pt idx="2904">
                        <c:v>2.1122453703719657</c:v>
                      </c:pt>
                      <c:pt idx="2905">
                        <c:v>2.1129745370417368</c:v>
                      </c:pt>
                      <c:pt idx="2906">
                        <c:v>2.1136921296347282</c:v>
                      </c:pt>
                      <c:pt idx="2907">
                        <c:v>2.1144212962972233</c:v>
                      </c:pt>
                      <c:pt idx="2908">
                        <c:v>2.1151504629669944</c:v>
                      </c:pt>
                      <c:pt idx="2909">
                        <c:v>2.1158680555599858</c:v>
                      </c:pt>
                      <c:pt idx="2910">
                        <c:v>2.1166435185223236</c:v>
                      </c:pt>
                      <c:pt idx="2911">
                        <c:v>2.1173726851848187</c:v>
                      </c:pt>
                      <c:pt idx="2912">
                        <c:v>2.1180902777778101</c:v>
                      </c:pt>
                      <c:pt idx="2913">
                        <c:v>2.1188194444475812</c:v>
                      </c:pt>
                      <c:pt idx="2914">
                        <c:v>2.1195486111173523</c:v>
                      </c:pt>
                      <c:pt idx="2915">
                        <c:v>2.1202662037030677</c:v>
                      </c:pt>
                      <c:pt idx="2916">
                        <c:v>2.1210416666726815</c:v>
                      </c:pt>
                      <c:pt idx="2917">
                        <c:v>2.1217592592583969</c:v>
                      </c:pt>
                      <c:pt idx="2918">
                        <c:v>2.122488425928168</c:v>
                      </c:pt>
                      <c:pt idx="2919">
                        <c:v>2.1232060185211594</c:v>
                      </c:pt>
                      <c:pt idx="2920">
                        <c:v>2.1239351851909305</c:v>
                      </c:pt>
                      <c:pt idx="2921">
                        <c:v>2.1246643518534256</c:v>
                      </c:pt>
                      <c:pt idx="2922">
                        <c:v>2.1254398148157634</c:v>
                      </c:pt>
                      <c:pt idx="2923">
                        <c:v>2.1261574074087548</c:v>
                      </c:pt>
                      <c:pt idx="2924">
                        <c:v>2.1268865740785259</c:v>
                      </c:pt>
                      <c:pt idx="2925">
                        <c:v>2.127615740741021</c:v>
                      </c:pt>
                      <c:pt idx="2926">
                        <c:v>2.1283333333340124</c:v>
                      </c:pt>
                      <c:pt idx="2927">
                        <c:v>2.1290625000037835</c:v>
                      </c:pt>
                      <c:pt idx="2928">
                        <c:v>2.1298263888893416</c:v>
                      </c:pt>
                      <c:pt idx="2929">
                        <c:v>2.1305555555591127</c:v>
                      </c:pt>
                      <c:pt idx="2930">
                        <c:v>2.1312847222216078</c:v>
                      </c:pt>
                      <c:pt idx="2931">
                        <c:v>2.1320023148145992</c:v>
                      </c:pt>
                      <c:pt idx="2932">
                        <c:v>2.1327314814843703</c:v>
                      </c:pt>
                      <c:pt idx="2933">
                        <c:v>2.1334606481541414</c:v>
                      </c:pt>
                      <c:pt idx="2934">
                        <c:v>2.1341782407398568</c:v>
                      </c:pt>
                      <c:pt idx="2935">
                        <c:v>2.1349074074096279</c:v>
                      </c:pt>
                      <c:pt idx="2936">
                        <c:v>2.135636574079399</c:v>
                      </c:pt>
                      <c:pt idx="2937">
                        <c:v>2.1363541666723904</c:v>
                      </c:pt>
                      <c:pt idx="2938">
                        <c:v>2.1370833333348855</c:v>
                      </c:pt>
                      <c:pt idx="2939">
                        <c:v>2.1378587962972233</c:v>
                      </c:pt>
                      <c:pt idx="2940">
                        <c:v>2.1385763888902147</c:v>
                      </c:pt>
                      <c:pt idx="2941">
                        <c:v>2.1393055555599858</c:v>
                      </c:pt>
                      <c:pt idx="2942">
                        <c:v>2.1400347222224809</c:v>
                      </c:pt>
                      <c:pt idx="2943">
                        <c:v>2.1407523148154723</c:v>
                      </c:pt>
                      <c:pt idx="2944">
                        <c:v>2.1414814814852434</c:v>
                      </c:pt>
                      <c:pt idx="2945">
                        <c:v>2.1422453703708015</c:v>
                      </c:pt>
                      <c:pt idx="2946">
                        <c:v>2.1429745370405726</c:v>
                      </c:pt>
                      <c:pt idx="2947">
                        <c:v>2.1437037037030677</c:v>
                      </c:pt>
                      <c:pt idx="2948">
                        <c:v>2.1444212962960592</c:v>
                      </c:pt>
                      <c:pt idx="2949">
                        <c:v>2.1451504629658302</c:v>
                      </c:pt>
                      <c:pt idx="2950">
                        <c:v>2.1458796296356013</c:v>
                      </c:pt>
                      <c:pt idx="2951">
                        <c:v>2.1466435185211594</c:v>
                      </c:pt>
                      <c:pt idx="2952">
                        <c:v>2.1473726851909305</c:v>
                      </c:pt>
                      <c:pt idx="2953">
                        <c:v>2.1480902777839219</c:v>
                      </c:pt>
                      <c:pt idx="2954">
                        <c:v>2.148819444446417</c:v>
                      </c:pt>
                      <c:pt idx="2955">
                        <c:v>2.1495486111161881</c:v>
                      </c:pt>
                      <c:pt idx="2956">
                        <c:v>2.1502662037091795</c:v>
                      </c:pt>
                      <c:pt idx="2957">
                        <c:v>2.1510416666715173</c:v>
                      </c:pt>
                      <c:pt idx="2958">
                        <c:v>2.1517592592645087</c:v>
                      </c:pt>
                      <c:pt idx="2959">
                        <c:v>2.1524884259270038</c:v>
                      </c:pt>
                      <c:pt idx="2960">
                        <c:v>2.1532175925967749</c:v>
                      </c:pt>
                      <c:pt idx="2961">
                        <c:v>2.1539351851897663</c:v>
                      </c:pt>
                      <c:pt idx="2962">
                        <c:v>2.1546643518522615</c:v>
                      </c:pt>
                      <c:pt idx="2963">
                        <c:v>2.1554398148145992</c:v>
                      </c:pt>
                      <c:pt idx="2964">
                        <c:v>2.1561689814843703</c:v>
                      </c:pt>
                      <c:pt idx="2965">
                        <c:v>2.1568981481541414</c:v>
                      </c:pt>
                      <c:pt idx="2966">
                        <c:v>2.1576157407398568</c:v>
                      </c:pt>
                      <c:pt idx="2967">
                        <c:v>2.1583449074096279</c:v>
                      </c:pt>
                      <c:pt idx="2968">
                        <c:v>2.159074074079399</c:v>
                      </c:pt>
                      <c:pt idx="2969">
                        <c:v>2.1597916666723904</c:v>
                      </c:pt>
                      <c:pt idx="2970">
                        <c:v>2.1605208333348855</c:v>
                      </c:pt>
                      <c:pt idx="2971">
                        <c:v>2.1612500000046566</c:v>
                      </c:pt>
                      <c:pt idx="2972">
                        <c:v>2.161967592597648</c:v>
                      </c:pt>
                      <c:pt idx="2973">
                        <c:v>2.1626967592601432</c:v>
                      </c:pt>
                      <c:pt idx="2974">
                        <c:v>2.1634722222224809</c:v>
                      </c:pt>
                      <c:pt idx="2975">
                        <c:v>2.164201388892252</c:v>
                      </c:pt>
                      <c:pt idx="2976">
                        <c:v>2.1649305555547471</c:v>
                      </c:pt>
                      <c:pt idx="2977">
                        <c:v>2.1656481481477385</c:v>
                      </c:pt>
                      <c:pt idx="2978">
                        <c:v>2.1663773148175096</c:v>
                      </c:pt>
                      <c:pt idx="2979">
                        <c:v>2.167094907410501</c:v>
                      </c:pt>
                      <c:pt idx="2980">
                        <c:v>2.1678240740802721</c:v>
                      </c:pt>
                      <c:pt idx="2981">
                        <c:v>2.1685532407427672</c:v>
                      </c:pt>
                      <c:pt idx="2982">
                        <c:v>2.1692708333357587</c:v>
                      </c:pt>
                      <c:pt idx="2983">
                        <c:v>2.1700000000055297</c:v>
                      </c:pt>
                      <c:pt idx="2984">
                        <c:v>2.1707291666680248</c:v>
                      </c:pt>
                      <c:pt idx="2985">
                        <c:v>2.1714467592610163</c:v>
                      </c:pt>
                      <c:pt idx="2986">
                        <c:v>2.1721759259307873</c:v>
                      </c:pt>
                      <c:pt idx="2987">
                        <c:v>2.1729050925932825</c:v>
                      </c:pt>
                      <c:pt idx="2988">
                        <c:v>2.1736226851862739</c:v>
                      </c:pt>
                      <c:pt idx="2989">
                        <c:v>2.174351851856045</c:v>
                      </c:pt>
                      <c:pt idx="2990">
                        <c:v>2.1750810185185401</c:v>
                      </c:pt>
                      <c:pt idx="2991">
                        <c:v>2.1757986111115315</c:v>
                      </c:pt>
                      <c:pt idx="2992">
                        <c:v>2.1765277777813026</c:v>
                      </c:pt>
                      <c:pt idx="2993">
                        <c:v>2.1772569444437977</c:v>
                      </c:pt>
                      <c:pt idx="2994">
                        <c:v>2.1779861111135688</c:v>
                      </c:pt>
                      <c:pt idx="2995">
                        <c:v>2.1787037037065602</c:v>
                      </c:pt>
                      <c:pt idx="2996">
                        <c:v>2.1794328703763313</c:v>
                      </c:pt>
                      <c:pt idx="2997">
                        <c:v>2.1801620370388264</c:v>
                      </c:pt>
                      <c:pt idx="2998">
                        <c:v>2.1808796296318178</c:v>
                      </c:pt>
                      <c:pt idx="2999">
                        <c:v>2.1816087963015889</c:v>
                      </c:pt>
                      <c:pt idx="3000">
                        <c:v>2.1823842592639267</c:v>
                      </c:pt>
                      <c:pt idx="3001">
                        <c:v>2.1831134259264218</c:v>
                      </c:pt>
                      <c:pt idx="3002">
                        <c:v>2.1838425925961928</c:v>
                      </c:pt>
                      <c:pt idx="3003">
                        <c:v>2.1845601851891843</c:v>
                      </c:pt>
                      <c:pt idx="3004">
                        <c:v>2.1852893518516794</c:v>
                      </c:pt>
                      <c:pt idx="3005">
                        <c:v>2.1860185185214505</c:v>
                      </c:pt>
                      <c:pt idx="3006">
                        <c:v>2.1867361111144419</c:v>
                      </c:pt>
                      <c:pt idx="3007">
                        <c:v>2.187465277776937</c:v>
                      </c:pt>
                      <c:pt idx="3008">
                        <c:v>2.1881944444467081</c:v>
                      </c:pt>
                      <c:pt idx="3009">
                        <c:v>2.1889120370396995</c:v>
                      </c:pt>
                      <c:pt idx="3010">
                        <c:v>2.1896412037094706</c:v>
                      </c:pt>
                      <c:pt idx="3011">
                        <c:v>2.1903703703719657</c:v>
                      </c:pt>
                      <c:pt idx="3012">
                        <c:v>2.1910995370417368</c:v>
                      </c:pt>
                      <c:pt idx="3013">
                        <c:v>2.1918287037042319</c:v>
                      </c:pt>
                      <c:pt idx="3014">
                        <c:v>2.1925462962972233</c:v>
                      </c:pt>
                      <c:pt idx="3015">
                        <c:v>2.1932754629669944</c:v>
                      </c:pt>
                      <c:pt idx="3016">
                        <c:v>2.1940509259293322</c:v>
                      </c:pt>
                      <c:pt idx="3017">
                        <c:v>2.1947685185223236</c:v>
                      </c:pt>
                      <c:pt idx="3018">
                        <c:v>2.1954976851848187</c:v>
                      </c:pt>
                      <c:pt idx="3019">
                        <c:v>2.1962268518545898</c:v>
                      </c:pt>
                      <c:pt idx="3020">
                        <c:v>2.1969444444475812</c:v>
                      </c:pt>
                      <c:pt idx="3021">
                        <c:v>2.1976736111173523</c:v>
                      </c:pt>
                      <c:pt idx="3022">
                        <c:v>2.19844907407969</c:v>
                      </c:pt>
                      <c:pt idx="3023">
                        <c:v>2.1991666666726815</c:v>
                      </c:pt>
                      <c:pt idx="3024">
                        <c:v>2.1998958333351766</c:v>
                      </c:pt>
                      <c:pt idx="3025">
                        <c:v>2.2006250000049477</c:v>
                      </c:pt>
                      <c:pt idx="3026">
                        <c:v>2.2013425925979391</c:v>
                      </c:pt>
                      <c:pt idx="3027">
                        <c:v>2.2020717592604342</c:v>
                      </c:pt>
                      <c:pt idx="3028">
                        <c:v>2.202847222222772</c:v>
                      </c:pt>
                      <c:pt idx="3029">
                        <c:v>2.203576388892543</c:v>
                      </c:pt>
                      <c:pt idx="3030">
                        <c:v>2.2042939814855345</c:v>
                      </c:pt>
                      <c:pt idx="3031">
                        <c:v>2.2050231481480296</c:v>
                      </c:pt>
                      <c:pt idx="3032">
                        <c:v>2.2057523148178007</c:v>
                      </c:pt>
                      <c:pt idx="3033">
                        <c:v>2.2064699074107921</c:v>
                      </c:pt>
                      <c:pt idx="3034">
                        <c:v>2.2071990740732872</c:v>
                      </c:pt>
                      <c:pt idx="3035">
                        <c:v>2.2079166666662786</c:v>
                      </c:pt>
                      <c:pt idx="3036">
                        <c:v>2.2086458333360497</c:v>
                      </c:pt>
                      <c:pt idx="3037">
                        <c:v>2.2093750000058208</c:v>
                      </c:pt>
                      <c:pt idx="3038">
                        <c:v>2.2100925925988122</c:v>
                      </c:pt>
                      <c:pt idx="3039">
                        <c:v>2.21086805556115</c:v>
                      </c:pt>
                      <c:pt idx="3040">
                        <c:v>2.2115972222236451</c:v>
                      </c:pt>
                      <c:pt idx="3041">
                        <c:v>2.2123263888934162</c:v>
                      </c:pt>
                      <c:pt idx="3042">
                        <c:v>2.2130439814864076</c:v>
                      </c:pt>
                      <c:pt idx="3043">
                        <c:v>2.2137731481489027</c:v>
                      </c:pt>
                      <c:pt idx="3044">
                        <c:v>2.2145023148186738</c:v>
                      </c:pt>
                      <c:pt idx="3045">
                        <c:v>2.2152777777810115</c:v>
                      </c:pt>
                      <c:pt idx="3046">
                        <c:v>2.215995370374003</c:v>
                      </c:pt>
                      <c:pt idx="3047">
                        <c:v>2.2167245370364981</c:v>
                      </c:pt>
                      <c:pt idx="3048">
                        <c:v>2.2174537037062692</c:v>
                      </c:pt>
                      <c:pt idx="3049">
                        <c:v>2.2181712962992606</c:v>
                      </c:pt>
                      <c:pt idx="3050">
                        <c:v>2.2189004629690317</c:v>
                      </c:pt>
                      <c:pt idx="3051">
                        <c:v>2.2196296296315268</c:v>
                      </c:pt>
                      <c:pt idx="3052">
                        <c:v>2.2203472222245182</c:v>
                      </c:pt>
                      <c:pt idx="3053">
                        <c:v>2.2210763888942893</c:v>
                      </c:pt>
                      <c:pt idx="3054">
                        <c:v>2.2218055555567844</c:v>
                      </c:pt>
                      <c:pt idx="3055">
                        <c:v>2.2225231481497758</c:v>
                      </c:pt>
                      <c:pt idx="3056">
                        <c:v>2.2232523148195469</c:v>
                      </c:pt>
                      <c:pt idx="3057">
                        <c:v>2.223981481482042</c:v>
                      </c:pt>
                      <c:pt idx="3058">
                        <c:v>2.2246990740750334</c:v>
                      </c:pt>
                      <c:pt idx="3059">
                        <c:v>2.2254282407448045</c:v>
                      </c:pt>
                      <c:pt idx="3060">
                        <c:v>2.2261574074072996</c:v>
                      </c:pt>
                      <c:pt idx="3061">
                        <c:v>2.226875000000291</c:v>
                      </c:pt>
                      <c:pt idx="3062">
                        <c:v>2.2276041666700621</c:v>
                      </c:pt>
                      <c:pt idx="3063">
                        <c:v>2.2283333333325572</c:v>
                      </c:pt>
                      <c:pt idx="3064">
                        <c:v>2.2290509259255487</c:v>
                      </c:pt>
                      <c:pt idx="3065">
                        <c:v>2.2297800925953197</c:v>
                      </c:pt>
                      <c:pt idx="3066">
                        <c:v>2.2305555555576575</c:v>
                      </c:pt>
                      <c:pt idx="3067">
                        <c:v>2.2312847222274286</c:v>
                      </c:pt>
                      <c:pt idx="3068">
                        <c:v>2.2320138888899237</c:v>
                      </c:pt>
                      <c:pt idx="3069">
                        <c:v>2.2327314814829151</c:v>
                      </c:pt>
                      <c:pt idx="3070">
                        <c:v>2.2334606481526862</c:v>
                      </c:pt>
                      <c:pt idx="3071">
                        <c:v>2.2341898148151813</c:v>
                      </c:pt>
                      <c:pt idx="3072">
                        <c:v>2.2349537037080154</c:v>
                      </c:pt>
                      <c:pt idx="3073">
                        <c:v>2.2356828703705105</c:v>
                      </c:pt>
                      <c:pt idx="3074">
                        <c:v>2.2364120370402816</c:v>
                      </c:pt>
                      <c:pt idx="3075">
                        <c:v>2.237129629633273</c:v>
                      </c:pt>
                      <c:pt idx="3076">
                        <c:v>2.2378587962957681</c:v>
                      </c:pt>
                      <c:pt idx="3077">
                        <c:v>2.2385879629655392</c:v>
                      </c:pt>
                      <c:pt idx="3078">
                        <c:v>2.2393055555585306</c:v>
                      </c:pt>
                      <c:pt idx="3079">
                        <c:v>2.2400347222283017</c:v>
                      </c:pt>
                      <c:pt idx="3080">
                        <c:v>2.2407638888907968</c:v>
                      </c:pt>
                      <c:pt idx="3081">
                        <c:v>2.2414814814837882</c:v>
                      </c:pt>
                      <c:pt idx="3082">
                        <c:v>2.2422106481535593</c:v>
                      </c:pt>
                      <c:pt idx="3083">
                        <c:v>2.2429398148160544</c:v>
                      </c:pt>
                      <c:pt idx="3084">
                        <c:v>2.2436574074090458</c:v>
                      </c:pt>
                      <c:pt idx="3085">
                        <c:v>2.2443865740788169</c:v>
                      </c:pt>
                      <c:pt idx="3086">
                        <c:v>2.245115740741312</c:v>
                      </c:pt>
                      <c:pt idx="3087">
                        <c:v>2.2458333333343035</c:v>
                      </c:pt>
                      <c:pt idx="3088">
                        <c:v>2.2465625000040745</c:v>
                      </c:pt>
                      <c:pt idx="3089">
                        <c:v>2.2472916666665697</c:v>
                      </c:pt>
                      <c:pt idx="3090">
                        <c:v>2.2480092592595611</c:v>
                      </c:pt>
                      <c:pt idx="3091">
                        <c:v>2.2487384259293322</c:v>
                      </c:pt>
                      <c:pt idx="3092">
                        <c:v>2.2494675925918273</c:v>
                      </c:pt>
                      <c:pt idx="3093">
                        <c:v>2.2501851851848187</c:v>
                      </c:pt>
                      <c:pt idx="3094">
                        <c:v>2.2509143518545898</c:v>
                      </c:pt>
                      <c:pt idx="3095">
                        <c:v>2.2516435185243608</c:v>
                      </c:pt>
                      <c:pt idx="3096">
                        <c:v>2.2523611111173523</c:v>
                      </c:pt>
                      <c:pt idx="3097">
                        <c:v>2.2530902777798474</c:v>
                      </c:pt>
                      <c:pt idx="3098">
                        <c:v>2.2538194444496185</c:v>
                      </c:pt>
                      <c:pt idx="3099">
                        <c:v>2.2545370370426099</c:v>
                      </c:pt>
                      <c:pt idx="3100">
                        <c:v>2.255266203705105</c:v>
                      </c:pt>
                      <c:pt idx="3101">
                        <c:v>2.2559953703748761</c:v>
                      </c:pt>
                      <c:pt idx="3102">
                        <c:v>2.2567129629678675</c:v>
                      </c:pt>
                      <c:pt idx="3103">
                        <c:v>2.2574421296303626</c:v>
                      </c:pt>
                      <c:pt idx="3104">
                        <c:v>2.2581712963001337</c:v>
                      </c:pt>
                      <c:pt idx="3105">
                        <c:v>2.2588888888931251</c:v>
                      </c:pt>
                      <c:pt idx="3106">
                        <c:v>2.2596180555556202</c:v>
                      </c:pt>
                      <c:pt idx="3107">
                        <c:v>2.2603356481486117</c:v>
                      </c:pt>
                      <c:pt idx="3108">
                        <c:v>2.2610648148183827</c:v>
                      </c:pt>
                      <c:pt idx="3109">
                        <c:v>2.2617939814808778</c:v>
                      </c:pt>
                      <c:pt idx="3110">
                        <c:v>2.2625115740738693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Sheet3!$E$4270:$E$7380</c15:sqref>
                        </c15:formulaRef>
                      </c:ext>
                    </c:extLst>
                    <c:numCache>
                      <c:formatCode>General</c:formatCode>
                      <c:ptCount val="3111"/>
                      <c:pt idx="0">
                        <c:v>7.5431999999999993E-9</c:v>
                      </c:pt>
                      <c:pt idx="1">
                        <c:v>7.4946000000000002E-9</c:v>
                      </c:pt>
                      <c:pt idx="2">
                        <c:v>7.5033999999999995E-9</c:v>
                      </c:pt>
                      <c:pt idx="3">
                        <c:v>7.5520000000000004E-9</c:v>
                      </c:pt>
                      <c:pt idx="4">
                        <c:v>7.5167000000000007E-9</c:v>
                      </c:pt>
                      <c:pt idx="5">
                        <c:v>7.5476000000000007E-9</c:v>
                      </c:pt>
                      <c:pt idx="6">
                        <c:v>7.5033999999999995E-9</c:v>
                      </c:pt>
                      <c:pt idx="7">
                        <c:v>7.5520000000000004E-9</c:v>
                      </c:pt>
                      <c:pt idx="8">
                        <c:v>7.5122000000000006E-9</c:v>
                      </c:pt>
                      <c:pt idx="9">
                        <c:v>7.5961999999999999E-9</c:v>
                      </c:pt>
                      <c:pt idx="10">
                        <c:v>7.4946000000000002E-9</c:v>
                      </c:pt>
                      <c:pt idx="11">
                        <c:v>7.5386999999999992E-9</c:v>
                      </c:pt>
                      <c:pt idx="12">
                        <c:v>7.4989999999999999E-9</c:v>
                      </c:pt>
                      <c:pt idx="13">
                        <c:v>7.5651999999999995E-9</c:v>
                      </c:pt>
                      <c:pt idx="14">
                        <c:v>7.5607999999999998E-9</c:v>
                      </c:pt>
                      <c:pt idx="15">
                        <c:v>7.5122000000000006E-9</c:v>
                      </c:pt>
                      <c:pt idx="16">
                        <c:v>7.5785000000000007E-9</c:v>
                      </c:pt>
                      <c:pt idx="17">
                        <c:v>7.5564000000000001E-9</c:v>
                      </c:pt>
                      <c:pt idx="18">
                        <c:v>7.5564000000000001E-9</c:v>
                      </c:pt>
                      <c:pt idx="19">
                        <c:v>7.5211000000000004E-9</c:v>
                      </c:pt>
                      <c:pt idx="20">
                        <c:v>7.5873000000000001E-9</c:v>
                      </c:pt>
                      <c:pt idx="21">
                        <c:v>7.5431999999999993E-9</c:v>
                      </c:pt>
                      <c:pt idx="22">
                        <c:v>7.5564000000000001E-9</c:v>
                      </c:pt>
                      <c:pt idx="23">
                        <c:v>7.5916999999999997E-9</c:v>
                      </c:pt>
                      <c:pt idx="24">
                        <c:v>7.5077999999999992E-9</c:v>
                      </c:pt>
                      <c:pt idx="25">
                        <c:v>7.5431999999999993E-9</c:v>
                      </c:pt>
                      <c:pt idx="26">
                        <c:v>7.5298999999999998E-9</c:v>
                      </c:pt>
                      <c:pt idx="27">
                        <c:v>7.5476000000000007E-9</c:v>
                      </c:pt>
                      <c:pt idx="28">
                        <c:v>7.5167000000000007E-9</c:v>
                      </c:pt>
                      <c:pt idx="29">
                        <c:v>7.5607999999999998E-9</c:v>
                      </c:pt>
                      <c:pt idx="30">
                        <c:v>7.5122000000000006E-9</c:v>
                      </c:pt>
                      <c:pt idx="31">
                        <c:v>7.5520000000000004E-9</c:v>
                      </c:pt>
                      <c:pt idx="32">
                        <c:v>7.5651999999999995E-9</c:v>
                      </c:pt>
                      <c:pt idx="33">
                        <c:v>7.6138000000000003E-9</c:v>
                      </c:pt>
                      <c:pt idx="34">
                        <c:v>7.5298999999999998E-9</c:v>
                      </c:pt>
                      <c:pt idx="35">
                        <c:v>7.5431999999999993E-9</c:v>
                      </c:pt>
                      <c:pt idx="36">
                        <c:v>7.5520000000000004E-9</c:v>
                      </c:pt>
                      <c:pt idx="37">
                        <c:v>7.5520000000000004E-9</c:v>
                      </c:pt>
                      <c:pt idx="38">
                        <c:v>7.5431999999999993E-9</c:v>
                      </c:pt>
                      <c:pt idx="39">
                        <c:v>7.5564000000000001E-9</c:v>
                      </c:pt>
                      <c:pt idx="40">
                        <c:v>7.5651999999999995E-9</c:v>
                      </c:pt>
                      <c:pt idx="41">
                        <c:v>7.6270999999999999E-9</c:v>
                      </c:pt>
                      <c:pt idx="42">
                        <c:v>7.5211000000000004E-9</c:v>
                      </c:pt>
                      <c:pt idx="43">
                        <c:v>7.5740999999999993E-9</c:v>
                      </c:pt>
                      <c:pt idx="44">
                        <c:v>7.6403000000000006E-9</c:v>
                      </c:pt>
                      <c:pt idx="45">
                        <c:v>7.5255000000000001E-9</c:v>
                      </c:pt>
                      <c:pt idx="46">
                        <c:v>7.5740999999999993E-9</c:v>
                      </c:pt>
                      <c:pt idx="47">
                        <c:v>7.5211000000000004E-9</c:v>
                      </c:pt>
                      <c:pt idx="48">
                        <c:v>7.6182E-9</c:v>
                      </c:pt>
                      <c:pt idx="49">
                        <c:v>7.6005999999999996E-9</c:v>
                      </c:pt>
                      <c:pt idx="50">
                        <c:v>7.5386999999999992E-9</c:v>
                      </c:pt>
                      <c:pt idx="51">
                        <c:v>7.6138000000000003E-9</c:v>
                      </c:pt>
                      <c:pt idx="52">
                        <c:v>7.5651999999999995E-9</c:v>
                      </c:pt>
                      <c:pt idx="53">
                        <c:v>7.6536000000000001E-9</c:v>
                      </c:pt>
                      <c:pt idx="54">
                        <c:v>7.5431999999999993E-9</c:v>
                      </c:pt>
                      <c:pt idx="55">
                        <c:v>7.5431999999999993E-9</c:v>
                      </c:pt>
                      <c:pt idx="56">
                        <c:v>7.5564000000000001E-9</c:v>
                      </c:pt>
                      <c:pt idx="57">
                        <c:v>7.6049999999999993E-9</c:v>
                      </c:pt>
                      <c:pt idx="58">
                        <c:v>7.5431999999999993E-9</c:v>
                      </c:pt>
                      <c:pt idx="59">
                        <c:v>7.6094000000000006E-9</c:v>
                      </c:pt>
                      <c:pt idx="60">
                        <c:v>7.5740999999999993E-9</c:v>
                      </c:pt>
                      <c:pt idx="61">
                        <c:v>7.6314999999999995E-9</c:v>
                      </c:pt>
                      <c:pt idx="62">
                        <c:v>7.5829000000000004E-9</c:v>
                      </c:pt>
                      <c:pt idx="63">
                        <c:v>7.5961999999999999E-9</c:v>
                      </c:pt>
                      <c:pt idx="64">
                        <c:v>7.5607999999999998E-9</c:v>
                      </c:pt>
                      <c:pt idx="65">
                        <c:v>7.6536000000000001E-9</c:v>
                      </c:pt>
                      <c:pt idx="66">
                        <c:v>7.6182E-9</c:v>
                      </c:pt>
                      <c:pt idx="67">
                        <c:v>7.6049999999999993E-9</c:v>
                      </c:pt>
                      <c:pt idx="68">
                        <c:v>7.5431999999999993E-9</c:v>
                      </c:pt>
                      <c:pt idx="69">
                        <c:v>7.5564000000000001E-9</c:v>
                      </c:pt>
                      <c:pt idx="70">
                        <c:v>7.6227000000000002E-9</c:v>
                      </c:pt>
                      <c:pt idx="71">
                        <c:v>7.6049999999999993E-9</c:v>
                      </c:pt>
                      <c:pt idx="72">
                        <c:v>7.5740999999999993E-9</c:v>
                      </c:pt>
                      <c:pt idx="73">
                        <c:v>7.5829000000000004E-9</c:v>
                      </c:pt>
                      <c:pt idx="74">
                        <c:v>7.6005999999999996E-9</c:v>
                      </c:pt>
                      <c:pt idx="75">
                        <c:v>7.6667999999999992E-9</c:v>
                      </c:pt>
                      <c:pt idx="76">
                        <c:v>7.6182E-9</c:v>
                      </c:pt>
                      <c:pt idx="77">
                        <c:v>7.5696999999999996E-9</c:v>
                      </c:pt>
                      <c:pt idx="78">
                        <c:v>7.6005999999999996E-9</c:v>
                      </c:pt>
                      <c:pt idx="79">
                        <c:v>7.6049999999999993E-9</c:v>
                      </c:pt>
                      <c:pt idx="80">
                        <c:v>7.6005999999999996E-9</c:v>
                      </c:pt>
                      <c:pt idx="81">
                        <c:v>7.6227000000000002E-9</c:v>
                      </c:pt>
                      <c:pt idx="82">
                        <c:v>7.6182E-9</c:v>
                      </c:pt>
                      <c:pt idx="83">
                        <c:v>7.6492000000000004E-9</c:v>
                      </c:pt>
                      <c:pt idx="84">
                        <c:v>7.6182E-9</c:v>
                      </c:pt>
                      <c:pt idx="85">
                        <c:v>7.6227000000000002E-9</c:v>
                      </c:pt>
                      <c:pt idx="86">
                        <c:v>7.6049999999999993E-9</c:v>
                      </c:pt>
                      <c:pt idx="87">
                        <c:v>7.6536000000000001E-9</c:v>
                      </c:pt>
                      <c:pt idx="88">
                        <c:v>7.5651999999999995E-9</c:v>
                      </c:pt>
                      <c:pt idx="89">
                        <c:v>7.5651999999999995E-9</c:v>
                      </c:pt>
                      <c:pt idx="90">
                        <c:v>7.6138000000000003E-9</c:v>
                      </c:pt>
                      <c:pt idx="91">
                        <c:v>7.6492000000000004E-9</c:v>
                      </c:pt>
                      <c:pt idx="92">
                        <c:v>7.6358999999999992E-9</c:v>
                      </c:pt>
                      <c:pt idx="93">
                        <c:v>7.6712000000000006E-9</c:v>
                      </c:pt>
                      <c:pt idx="94">
                        <c:v>7.6403000000000006E-9</c:v>
                      </c:pt>
                      <c:pt idx="95">
                        <c:v>7.6623999999999995E-9</c:v>
                      </c:pt>
                      <c:pt idx="96">
                        <c:v>7.6712000000000006E-9</c:v>
                      </c:pt>
                      <c:pt idx="97">
                        <c:v>7.6182E-9</c:v>
                      </c:pt>
                      <c:pt idx="98">
                        <c:v>7.6712000000000006E-9</c:v>
                      </c:pt>
                      <c:pt idx="99">
                        <c:v>7.6182E-9</c:v>
                      </c:pt>
                      <c:pt idx="100">
                        <c:v>7.6182E-9</c:v>
                      </c:pt>
                      <c:pt idx="101">
                        <c:v>7.6447000000000003E-9</c:v>
                      </c:pt>
                      <c:pt idx="102">
                        <c:v>7.6358999999999992E-9</c:v>
                      </c:pt>
                      <c:pt idx="103">
                        <c:v>7.5961999999999999E-9</c:v>
                      </c:pt>
                      <c:pt idx="104">
                        <c:v>7.6623999999999995E-9</c:v>
                      </c:pt>
                      <c:pt idx="105">
                        <c:v>7.5386999999999992E-9</c:v>
                      </c:pt>
                      <c:pt idx="106">
                        <c:v>7.5829000000000004E-9</c:v>
                      </c:pt>
                      <c:pt idx="107">
                        <c:v>7.6270999999999999E-9</c:v>
                      </c:pt>
                      <c:pt idx="108">
                        <c:v>7.7154000000000001E-9</c:v>
                      </c:pt>
                      <c:pt idx="109">
                        <c:v>7.6314999999999995E-9</c:v>
                      </c:pt>
                      <c:pt idx="110">
                        <c:v>7.6182E-9</c:v>
                      </c:pt>
                      <c:pt idx="111">
                        <c:v>7.5961999999999999E-9</c:v>
                      </c:pt>
                      <c:pt idx="112">
                        <c:v>7.6536000000000001E-9</c:v>
                      </c:pt>
                      <c:pt idx="113">
                        <c:v>7.6579999999999998E-9</c:v>
                      </c:pt>
                      <c:pt idx="114">
                        <c:v>7.6667999999999992E-9</c:v>
                      </c:pt>
                      <c:pt idx="115">
                        <c:v>7.5651999999999995E-9</c:v>
                      </c:pt>
                      <c:pt idx="116">
                        <c:v>7.6358999999999992E-9</c:v>
                      </c:pt>
                      <c:pt idx="117">
                        <c:v>7.6447000000000003E-9</c:v>
                      </c:pt>
                      <c:pt idx="118">
                        <c:v>7.6623999999999995E-9</c:v>
                      </c:pt>
                      <c:pt idx="119">
                        <c:v>7.7021000000000005E-9</c:v>
                      </c:pt>
                      <c:pt idx="120">
                        <c:v>7.6049999999999993E-9</c:v>
                      </c:pt>
                      <c:pt idx="121">
                        <c:v>7.6932999999999995E-9</c:v>
                      </c:pt>
                      <c:pt idx="122">
                        <c:v>7.7066000000000007E-9</c:v>
                      </c:pt>
                      <c:pt idx="123">
                        <c:v>7.6667999999999992E-9</c:v>
                      </c:pt>
                      <c:pt idx="124">
                        <c:v>7.6579999999999998E-9</c:v>
                      </c:pt>
                      <c:pt idx="125">
                        <c:v>7.6182E-9</c:v>
                      </c:pt>
                      <c:pt idx="126">
                        <c:v>7.6049999999999993E-9</c:v>
                      </c:pt>
                      <c:pt idx="127">
                        <c:v>7.6049999999999993E-9</c:v>
                      </c:pt>
                      <c:pt idx="128">
                        <c:v>7.6579999999999998E-9</c:v>
                      </c:pt>
                      <c:pt idx="129">
                        <c:v>7.6623999999999995E-9</c:v>
                      </c:pt>
                      <c:pt idx="130">
                        <c:v>7.6227000000000002E-9</c:v>
                      </c:pt>
                      <c:pt idx="131">
                        <c:v>7.6623999999999995E-9</c:v>
                      </c:pt>
                      <c:pt idx="132">
                        <c:v>7.6579999999999998E-9</c:v>
                      </c:pt>
                      <c:pt idx="133">
                        <c:v>7.6623999999999995E-9</c:v>
                      </c:pt>
                      <c:pt idx="134">
                        <c:v>7.6623999999999995E-9</c:v>
                      </c:pt>
                      <c:pt idx="135">
                        <c:v>7.6712000000000006E-9</c:v>
                      </c:pt>
                      <c:pt idx="136">
                        <c:v>7.6492000000000004E-9</c:v>
                      </c:pt>
                      <c:pt idx="137">
                        <c:v>7.6667999999999992E-9</c:v>
                      </c:pt>
                      <c:pt idx="138">
                        <c:v>7.6094000000000006E-9</c:v>
                      </c:pt>
                      <c:pt idx="139">
                        <c:v>7.6932999999999995E-9</c:v>
                      </c:pt>
                      <c:pt idx="140">
                        <c:v>7.6270999999999999E-9</c:v>
                      </c:pt>
                      <c:pt idx="141">
                        <c:v>7.6623999999999995E-9</c:v>
                      </c:pt>
                      <c:pt idx="142">
                        <c:v>7.6888999999999998E-9</c:v>
                      </c:pt>
                      <c:pt idx="143">
                        <c:v>7.6801000000000004E-9</c:v>
                      </c:pt>
                      <c:pt idx="144">
                        <c:v>7.6801000000000004E-9</c:v>
                      </c:pt>
                      <c:pt idx="145">
                        <c:v>7.6358999999999992E-9</c:v>
                      </c:pt>
                      <c:pt idx="146">
                        <c:v>7.6756000000000003E-9</c:v>
                      </c:pt>
                      <c:pt idx="147">
                        <c:v>7.6932999999999995E-9</c:v>
                      </c:pt>
                      <c:pt idx="148">
                        <c:v>7.6756000000000003E-9</c:v>
                      </c:pt>
                      <c:pt idx="149">
                        <c:v>7.6712000000000006E-9</c:v>
                      </c:pt>
                      <c:pt idx="150">
                        <c:v>7.6756000000000003E-9</c:v>
                      </c:pt>
                      <c:pt idx="151">
                        <c:v>7.6845000000000001E-9</c:v>
                      </c:pt>
                      <c:pt idx="152">
                        <c:v>7.6623999999999995E-9</c:v>
                      </c:pt>
                      <c:pt idx="153">
                        <c:v>7.6801000000000004E-9</c:v>
                      </c:pt>
                      <c:pt idx="154">
                        <c:v>7.6712000000000006E-9</c:v>
                      </c:pt>
                      <c:pt idx="155">
                        <c:v>7.7066000000000007E-9</c:v>
                      </c:pt>
                      <c:pt idx="156">
                        <c:v>7.6712000000000006E-9</c:v>
                      </c:pt>
                      <c:pt idx="157">
                        <c:v>7.6447000000000003E-9</c:v>
                      </c:pt>
                      <c:pt idx="158">
                        <c:v>7.6845000000000001E-9</c:v>
                      </c:pt>
                      <c:pt idx="159">
                        <c:v>7.6579999999999998E-9</c:v>
                      </c:pt>
                      <c:pt idx="160">
                        <c:v>7.6623999999999995E-9</c:v>
                      </c:pt>
                      <c:pt idx="161">
                        <c:v>7.6801000000000004E-9</c:v>
                      </c:pt>
                      <c:pt idx="162">
                        <c:v>7.6579999999999998E-9</c:v>
                      </c:pt>
                      <c:pt idx="163">
                        <c:v>7.6977000000000008E-9</c:v>
                      </c:pt>
                      <c:pt idx="164">
                        <c:v>7.7506999999999997E-9</c:v>
                      </c:pt>
                      <c:pt idx="165">
                        <c:v>7.7021000000000005E-9</c:v>
                      </c:pt>
                      <c:pt idx="166">
                        <c:v>7.7110000000000004E-9</c:v>
                      </c:pt>
                      <c:pt idx="167">
                        <c:v>7.7463E-9</c:v>
                      </c:pt>
                      <c:pt idx="168">
                        <c:v>7.7286000000000008E-9</c:v>
                      </c:pt>
                      <c:pt idx="169">
                        <c:v>7.7330999999999993E-9</c:v>
                      </c:pt>
                      <c:pt idx="170">
                        <c:v>7.6845000000000001E-9</c:v>
                      </c:pt>
                      <c:pt idx="171">
                        <c:v>7.7419000000000003E-9</c:v>
                      </c:pt>
                      <c:pt idx="172">
                        <c:v>7.7154000000000001E-9</c:v>
                      </c:pt>
                      <c:pt idx="173">
                        <c:v>7.6403000000000006E-9</c:v>
                      </c:pt>
                      <c:pt idx="174">
                        <c:v>7.6845000000000001E-9</c:v>
                      </c:pt>
                      <c:pt idx="175">
                        <c:v>7.7154000000000001E-9</c:v>
                      </c:pt>
                      <c:pt idx="176">
                        <c:v>7.7286000000000008E-9</c:v>
                      </c:pt>
                      <c:pt idx="177">
                        <c:v>7.7197999999999997E-9</c:v>
                      </c:pt>
                      <c:pt idx="178">
                        <c:v>7.6888999999999998E-9</c:v>
                      </c:pt>
                      <c:pt idx="179">
                        <c:v>7.6977000000000008E-9</c:v>
                      </c:pt>
                      <c:pt idx="180">
                        <c:v>7.6932999999999995E-9</c:v>
                      </c:pt>
                      <c:pt idx="181">
                        <c:v>7.7110000000000004E-9</c:v>
                      </c:pt>
                      <c:pt idx="182">
                        <c:v>7.6977000000000008E-9</c:v>
                      </c:pt>
                      <c:pt idx="183">
                        <c:v>7.7550999999999994E-9</c:v>
                      </c:pt>
                      <c:pt idx="184">
                        <c:v>7.6932999999999995E-9</c:v>
                      </c:pt>
                      <c:pt idx="185">
                        <c:v>7.7550999999999994E-9</c:v>
                      </c:pt>
                      <c:pt idx="186">
                        <c:v>7.7154000000000001E-9</c:v>
                      </c:pt>
                      <c:pt idx="187">
                        <c:v>7.7021000000000005E-9</c:v>
                      </c:pt>
                      <c:pt idx="188">
                        <c:v>7.7375000000000006E-9</c:v>
                      </c:pt>
                      <c:pt idx="189">
                        <c:v>7.6623999999999995E-9</c:v>
                      </c:pt>
                      <c:pt idx="190">
                        <c:v>7.6932999999999995E-9</c:v>
                      </c:pt>
                      <c:pt idx="191">
                        <c:v>7.7021000000000005E-9</c:v>
                      </c:pt>
                      <c:pt idx="192">
                        <c:v>7.6845000000000001E-9</c:v>
                      </c:pt>
                      <c:pt idx="193">
                        <c:v>7.7154000000000001E-9</c:v>
                      </c:pt>
                      <c:pt idx="194">
                        <c:v>7.7330999999999993E-9</c:v>
                      </c:pt>
                      <c:pt idx="195">
                        <c:v>7.7066000000000007E-9</c:v>
                      </c:pt>
                      <c:pt idx="196">
                        <c:v>7.7550999999999994E-9</c:v>
                      </c:pt>
                      <c:pt idx="197">
                        <c:v>7.7241999999999994E-9</c:v>
                      </c:pt>
                      <c:pt idx="198">
                        <c:v>7.7506999999999997E-9</c:v>
                      </c:pt>
                      <c:pt idx="199">
                        <c:v>7.7154000000000001E-9</c:v>
                      </c:pt>
                      <c:pt idx="200">
                        <c:v>7.7110000000000004E-9</c:v>
                      </c:pt>
                      <c:pt idx="201">
                        <c:v>7.6932999999999995E-9</c:v>
                      </c:pt>
                      <c:pt idx="202">
                        <c:v>7.7021000000000005E-9</c:v>
                      </c:pt>
                      <c:pt idx="203">
                        <c:v>7.7684000000000006E-9</c:v>
                      </c:pt>
                      <c:pt idx="204">
                        <c:v>7.7684000000000006E-9</c:v>
                      </c:pt>
                      <c:pt idx="205">
                        <c:v>7.7815999999999997E-9</c:v>
                      </c:pt>
                      <c:pt idx="206">
                        <c:v>7.7419000000000003E-9</c:v>
                      </c:pt>
                      <c:pt idx="207">
                        <c:v>7.7154000000000001E-9</c:v>
                      </c:pt>
                      <c:pt idx="208">
                        <c:v>7.7595999999999995E-9</c:v>
                      </c:pt>
                      <c:pt idx="209">
                        <c:v>7.7419000000000003E-9</c:v>
                      </c:pt>
                      <c:pt idx="210">
                        <c:v>7.7684000000000006E-9</c:v>
                      </c:pt>
                      <c:pt idx="211">
                        <c:v>7.7550999999999994E-9</c:v>
                      </c:pt>
                      <c:pt idx="212">
                        <c:v>7.6536000000000001E-9</c:v>
                      </c:pt>
                      <c:pt idx="213">
                        <c:v>7.7728000000000003E-9</c:v>
                      </c:pt>
                      <c:pt idx="214">
                        <c:v>7.7286000000000008E-9</c:v>
                      </c:pt>
                      <c:pt idx="215">
                        <c:v>7.7506999999999997E-9</c:v>
                      </c:pt>
                      <c:pt idx="216">
                        <c:v>7.7595999999999995E-9</c:v>
                      </c:pt>
                      <c:pt idx="217">
                        <c:v>7.8257999999999992E-9</c:v>
                      </c:pt>
                      <c:pt idx="218">
                        <c:v>7.7550999999999994E-9</c:v>
                      </c:pt>
                      <c:pt idx="219">
                        <c:v>7.8257999999999992E-9</c:v>
                      </c:pt>
                      <c:pt idx="220">
                        <c:v>7.7550999999999994E-9</c:v>
                      </c:pt>
                      <c:pt idx="221">
                        <c:v>7.7728000000000003E-9</c:v>
                      </c:pt>
                      <c:pt idx="222">
                        <c:v>7.7241999999999994E-9</c:v>
                      </c:pt>
                      <c:pt idx="223">
                        <c:v>7.7728000000000003E-9</c:v>
                      </c:pt>
                      <c:pt idx="224">
                        <c:v>7.7860999999999998E-9</c:v>
                      </c:pt>
                      <c:pt idx="225">
                        <c:v>7.7772E-9</c:v>
                      </c:pt>
                      <c:pt idx="226">
                        <c:v>7.7241999999999994E-9</c:v>
                      </c:pt>
                      <c:pt idx="227">
                        <c:v>7.7684000000000006E-9</c:v>
                      </c:pt>
                      <c:pt idx="228">
                        <c:v>7.7815999999999997E-9</c:v>
                      </c:pt>
                      <c:pt idx="229">
                        <c:v>7.6977000000000008E-9</c:v>
                      </c:pt>
                      <c:pt idx="230">
                        <c:v>7.7772E-9</c:v>
                      </c:pt>
                      <c:pt idx="231">
                        <c:v>7.8126000000000001E-9</c:v>
                      </c:pt>
                      <c:pt idx="232">
                        <c:v>7.7286000000000008E-9</c:v>
                      </c:pt>
                      <c:pt idx="233">
                        <c:v>7.8081E-9</c:v>
                      </c:pt>
                      <c:pt idx="234">
                        <c:v>7.7419000000000003E-9</c:v>
                      </c:pt>
                      <c:pt idx="235">
                        <c:v>7.7375000000000006E-9</c:v>
                      </c:pt>
                      <c:pt idx="236">
                        <c:v>7.7197999999999997E-9</c:v>
                      </c:pt>
                      <c:pt idx="237">
                        <c:v>7.8302000000000005E-9</c:v>
                      </c:pt>
                      <c:pt idx="238">
                        <c:v>7.7154000000000001E-9</c:v>
                      </c:pt>
                      <c:pt idx="239">
                        <c:v>7.7595999999999995E-9</c:v>
                      </c:pt>
                      <c:pt idx="240">
                        <c:v>7.7772E-9</c:v>
                      </c:pt>
                      <c:pt idx="241">
                        <c:v>7.7993000000000006E-9</c:v>
                      </c:pt>
                      <c:pt idx="242">
                        <c:v>7.8037000000000003E-9</c:v>
                      </c:pt>
                      <c:pt idx="243">
                        <c:v>7.8081E-9</c:v>
                      </c:pt>
                      <c:pt idx="244">
                        <c:v>7.8346000000000002E-9</c:v>
                      </c:pt>
                      <c:pt idx="245">
                        <c:v>7.8037000000000003E-9</c:v>
                      </c:pt>
                      <c:pt idx="246">
                        <c:v>7.8081E-9</c:v>
                      </c:pt>
                      <c:pt idx="247">
                        <c:v>7.7241999999999994E-9</c:v>
                      </c:pt>
                      <c:pt idx="248">
                        <c:v>7.7728000000000003E-9</c:v>
                      </c:pt>
                      <c:pt idx="249">
                        <c:v>7.8169999999999998E-9</c:v>
                      </c:pt>
                      <c:pt idx="250">
                        <c:v>7.7286000000000008E-9</c:v>
                      </c:pt>
                      <c:pt idx="251">
                        <c:v>7.7728000000000003E-9</c:v>
                      </c:pt>
                      <c:pt idx="252">
                        <c:v>7.7197999999999997E-9</c:v>
                      </c:pt>
                      <c:pt idx="253">
                        <c:v>7.7904999999999995E-9</c:v>
                      </c:pt>
                      <c:pt idx="254">
                        <c:v>7.7860999999999998E-9</c:v>
                      </c:pt>
                      <c:pt idx="255">
                        <c:v>7.8213999999999995E-9</c:v>
                      </c:pt>
                      <c:pt idx="256">
                        <c:v>7.8169999999999998E-9</c:v>
                      </c:pt>
                      <c:pt idx="257">
                        <c:v>7.8037000000000003E-9</c:v>
                      </c:pt>
                      <c:pt idx="258">
                        <c:v>7.7948999999999992E-9</c:v>
                      </c:pt>
                      <c:pt idx="259">
                        <c:v>7.8081E-9</c:v>
                      </c:pt>
                      <c:pt idx="260">
                        <c:v>7.8169999999999998E-9</c:v>
                      </c:pt>
                      <c:pt idx="261">
                        <c:v>7.8302000000000005E-9</c:v>
                      </c:pt>
                      <c:pt idx="262">
                        <c:v>7.8081E-9</c:v>
                      </c:pt>
                      <c:pt idx="263">
                        <c:v>7.8126000000000001E-9</c:v>
                      </c:pt>
                      <c:pt idx="264">
                        <c:v>7.7860999999999998E-9</c:v>
                      </c:pt>
                      <c:pt idx="265">
                        <c:v>7.7815999999999997E-9</c:v>
                      </c:pt>
                      <c:pt idx="266">
                        <c:v>7.7728000000000003E-9</c:v>
                      </c:pt>
                      <c:pt idx="267">
                        <c:v>7.7904999999999995E-9</c:v>
                      </c:pt>
                      <c:pt idx="268">
                        <c:v>7.8302000000000005E-9</c:v>
                      </c:pt>
                      <c:pt idx="269">
                        <c:v>7.8126000000000001E-9</c:v>
                      </c:pt>
                      <c:pt idx="270">
                        <c:v>7.8037000000000003E-9</c:v>
                      </c:pt>
                      <c:pt idx="271">
                        <c:v>7.7993000000000006E-9</c:v>
                      </c:pt>
                      <c:pt idx="272">
                        <c:v>7.8522999999999994E-9</c:v>
                      </c:pt>
                      <c:pt idx="273">
                        <c:v>7.7595999999999995E-9</c:v>
                      </c:pt>
                      <c:pt idx="274">
                        <c:v>7.8787999999999997E-9</c:v>
                      </c:pt>
                      <c:pt idx="275">
                        <c:v>7.7728000000000003E-9</c:v>
                      </c:pt>
                      <c:pt idx="276">
                        <c:v>7.8611000000000005E-9</c:v>
                      </c:pt>
                      <c:pt idx="277">
                        <c:v>7.8126000000000001E-9</c:v>
                      </c:pt>
                      <c:pt idx="278">
                        <c:v>7.8522999999999994E-9</c:v>
                      </c:pt>
                      <c:pt idx="279">
                        <c:v>7.7639999999999992E-9</c:v>
                      </c:pt>
                      <c:pt idx="280">
                        <c:v>7.7948999999999992E-9</c:v>
                      </c:pt>
                      <c:pt idx="281">
                        <c:v>7.8787999999999997E-9</c:v>
                      </c:pt>
                      <c:pt idx="282">
                        <c:v>7.8567000000000008E-9</c:v>
                      </c:pt>
                      <c:pt idx="283">
                        <c:v>7.8391000000000004E-9</c:v>
                      </c:pt>
                      <c:pt idx="284">
                        <c:v>7.8611000000000005E-9</c:v>
                      </c:pt>
                      <c:pt idx="285">
                        <c:v>7.7684000000000006E-9</c:v>
                      </c:pt>
                      <c:pt idx="286">
                        <c:v>7.8169999999999998E-9</c:v>
                      </c:pt>
                      <c:pt idx="287">
                        <c:v>7.7595999999999995E-9</c:v>
                      </c:pt>
                      <c:pt idx="288">
                        <c:v>7.8391000000000004E-9</c:v>
                      </c:pt>
                      <c:pt idx="289">
                        <c:v>7.8391000000000004E-9</c:v>
                      </c:pt>
                      <c:pt idx="290">
                        <c:v>7.8522999999999994E-9</c:v>
                      </c:pt>
                      <c:pt idx="291">
                        <c:v>7.7904999999999995E-9</c:v>
                      </c:pt>
                      <c:pt idx="292">
                        <c:v>7.8302000000000005E-9</c:v>
                      </c:pt>
                      <c:pt idx="293">
                        <c:v>7.8478999999999998E-9</c:v>
                      </c:pt>
                      <c:pt idx="294">
                        <c:v>7.8522999999999994E-9</c:v>
                      </c:pt>
                      <c:pt idx="295">
                        <c:v>7.8302000000000005E-9</c:v>
                      </c:pt>
                      <c:pt idx="296">
                        <c:v>7.8478999999999998E-9</c:v>
                      </c:pt>
                      <c:pt idx="297">
                        <c:v>7.8522999999999994E-9</c:v>
                      </c:pt>
                      <c:pt idx="298">
                        <c:v>7.8522999999999994E-9</c:v>
                      </c:pt>
                      <c:pt idx="299">
                        <c:v>7.8213999999999995E-9</c:v>
                      </c:pt>
                      <c:pt idx="300">
                        <c:v>7.8787999999999997E-9</c:v>
                      </c:pt>
                      <c:pt idx="301">
                        <c:v>7.8435000000000001E-9</c:v>
                      </c:pt>
                      <c:pt idx="302">
                        <c:v>7.8126000000000001E-9</c:v>
                      </c:pt>
                      <c:pt idx="303">
                        <c:v>7.8346000000000002E-9</c:v>
                      </c:pt>
                      <c:pt idx="304">
                        <c:v>7.8656000000000006E-9</c:v>
                      </c:pt>
                      <c:pt idx="305">
                        <c:v>7.8478999999999998E-9</c:v>
                      </c:pt>
                      <c:pt idx="306">
                        <c:v>7.8391000000000004E-9</c:v>
                      </c:pt>
                      <c:pt idx="307">
                        <c:v>7.8346000000000002E-9</c:v>
                      </c:pt>
                      <c:pt idx="308">
                        <c:v>7.8611000000000005E-9</c:v>
                      </c:pt>
                      <c:pt idx="309">
                        <c:v>7.8656000000000006E-9</c:v>
                      </c:pt>
                      <c:pt idx="310">
                        <c:v>7.8213999999999995E-9</c:v>
                      </c:pt>
                      <c:pt idx="311">
                        <c:v>7.9009000000000003E-9</c:v>
                      </c:pt>
                      <c:pt idx="312">
                        <c:v>7.8700000000000003E-9</c:v>
                      </c:pt>
                      <c:pt idx="313">
                        <c:v>7.7993000000000006E-9</c:v>
                      </c:pt>
                      <c:pt idx="314">
                        <c:v>7.8522999999999994E-9</c:v>
                      </c:pt>
                      <c:pt idx="315">
                        <c:v>7.9053E-9</c:v>
                      </c:pt>
                      <c:pt idx="316">
                        <c:v>7.8876000000000008E-9</c:v>
                      </c:pt>
                      <c:pt idx="317">
                        <c:v>7.8567000000000008E-9</c:v>
                      </c:pt>
                      <c:pt idx="318">
                        <c:v>7.8611000000000005E-9</c:v>
                      </c:pt>
                      <c:pt idx="319">
                        <c:v>7.8257999999999992E-9</c:v>
                      </c:pt>
                      <c:pt idx="320">
                        <c:v>7.8876000000000008E-9</c:v>
                      </c:pt>
                      <c:pt idx="321">
                        <c:v>7.8346000000000002E-9</c:v>
                      </c:pt>
                      <c:pt idx="322">
                        <c:v>7.8081E-9</c:v>
                      </c:pt>
                      <c:pt idx="323">
                        <c:v>7.9009000000000003E-9</c:v>
                      </c:pt>
                      <c:pt idx="324">
                        <c:v>7.8787999999999997E-9</c:v>
                      </c:pt>
                      <c:pt idx="325">
                        <c:v>7.8831999999999994E-9</c:v>
                      </c:pt>
                      <c:pt idx="326">
                        <c:v>7.8744E-9</c:v>
                      </c:pt>
                      <c:pt idx="327">
                        <c:v>7.8346000000000002E-9</c:v>
                      </c:pt>
                      <c:pt idx="328">
                        <c:v>7.8169999999999998E-9</c:v>
                      </c:pt>
                      <c:pt idx="329">
                        <c:v>7.8346000000000002E-9</c:v>
                      </c:pt>
                      <c:pt idx="330">
                        <c:v>7.9318000000000003E-9</c:v>
                      </c:pt>
                      <c:pt idx="331">
                        <c:v>7.8744E-9</c:v>
                      </c:pt>
                      <c:pt idx="332">
                        <c:v>7.9185000000000007E-9</c:v>
                      </c:pt>
                      <c:pt idx="333">
                        <c:v>7.8567000000000008E-9</c:v>
                      </c:pt>
                      <c:pt idx="334">
                        <c:v>7.9009000000000003E-9</c:v>
                      </c:pt>
                      <c:pt idx="335">
                        <c:v>7.9053E-9</c:v>
                      </c:pt>
                      <c:pt idx="336">
                        <c:v>7.8656000000000006E-9</c:v>
                      </c:pt>
                      <c:pt idx="337">
                        <c:v>7.8787999999999997E-9</c:v>
                      </c:pt>
                      <c:pt idx="338">
                        <c:v>7.8700000000000003E-9</c:v>
                      </c:pt>
                      <c:pt idx="339">
                        <c:v>7.8920000000000005E-9</c:v>
                      </c:pt>
                      <c:pt idx="340">
                        <c:v>7.8787999999999997E-9</c:v>
                      </c:pt>
                      <c:pt idx="341">
                        <c:v>7.9583000000000005E-9</c:v>
                      </c:pt>
                      <c:pt idx="342">
                        <c:v>7.9140999999999994E-9</c:v>
                      </c:pt>
                      <c:pt idx="343">
                        <c:v>7.9274000000000006E-9</c:v>
                      </c:pt>
                      <c:pt idx="344">
                        <c:v>7.8700000000000003E-9</c:v>
                      </c:pt>
                      <c:pt idx="345">
                        <c:v>7.8787999999999997E-9</c:v>
                      </c:pt>
                      <c:pt idx="346">
                        <c:v>7.9229999999999992E-9</c:v>
                      </c:pt>
                      <c:pt idx="347">
                        <c:v>7.9449999999999993E-9</c:v>
                      </c:pt>
                      <c:pt idx="348">
                        <c:v>7.8920000000000005E-9</c:v>
                      </c:pt>
                      <c:pt idx="349">
                        <c:v>7.8876000000000008E-9</c:v>
                      </c:pt>
                      <c:pt idx="350">
                        <c:v>7.9009000000000003E-9</c:v>
                      </c:pt>
                      <c:pt idx="351">
                        <c:v>7.8876000000000008E-9</c:v>
                      </c:pt>
                      <c:pt idx="352">
                        <c:v>7.9405999999999996E-9</c:v>
                      </c:pt>
                      <c:pt idx="353">
                        <c:v>7.9318000000000003E-9</c:v>
                      </c:pt>
                      <c:pt idx="354">
                        <c:v>7.9053E-9</c:v>
                      </c:pt>
                      <c:pt idx="355">
                        <c:v>7.8744E-9</c:v>
                      </c:pt>
                      <c:pt idx="356">
                        <c:v>7.9714999999999996E-9</c:v>
                      </c:pt>
                      <c:pt idx="357">
                        <c:v>7.9583000000000005E-9</c:v>
                      </c:pt>
                      <c:pt idx="358">
                        <c:v>7.9229999999999992E-9</c:v>
                      </c:pt>
                      <c:pt idx="359">
                        <c:v>7.9053E-9</c:v>
                      </c:pt>
                      <c:pt idx="360">
                        <c:v>7.9185000000000007E-9</c:v>
                      </c:pt>
                      <c:pt idx="361">
                        <c:v>7.8611000000000005E-9</c:v>
                      </c:pt>
                      <c:pt idx="362">
                        <c:v>7.9583000000000005E-9</c:v>
                      </c:pt>
                      <c:pt idx="363">
                        <c:v>7.9274000000000006E-9</c:v>
                      </c:pt>
                      <c:pt idx="364">
                        <c:v>7.9274000000000006E-9</c:v>
                      </c:pt>
                      <c:pt idx="365">
                        <c:v>7.8965000000000006E-9</c:v>
                      </c:pt>
                      <c:pt idx="366">
                        <c:v>7.9449999999999993E-9</c:v>
                      </c:pt>
                      <c:pt idx="367">
                        <c:v>7.9627000000000002E-9</c:v>
                      </c:pt>
                      <c:pt idx="368">
                        <c:v>7.9449999999999993E-9</c:v>
                      </c:pt>
                      <c:pt idx="369">
                        <c:v>7.8831999999999994E-9</c:v>
                      </c:pt>
                      <c:pt idx="370">
                        <c:v>7.9494999999999995E-9</c:v>
                      </c:pt>
                      <c:pt idx="371">
                        <c:v>7.9538999999999992E-9</c:v>
                      </c:pt>
                      <c:pt idx="372">
                        <c:v>7.9449999999999993E-9</c:v>
                      </c:pt>
                      <c:pt idx="373">
                        <c:v>7.9140999999999994E-9</c:v>
                      </c:pt>
                      <c:pt idx="374">
                        <c:v>7.9009000000000003E-9</c:v>
                      </c:pt>
                      <c:pt idx="375">
                        <c:v>7.9009000000000003E-9</c:v>
                      </c:pt>
                      <c:pt idx="376">
                        <c:v>7.9096999999999997E-9</c:v>
                      </c:pt>
                      <c:pt idx="377">
                        <c:v>7.9714999999999996E-9</c:v>
                      </c:pt>
                      <c:pt idx="378">
                        <c:v>7.9494999999999995E-9</c:v>
                      </c:pt>
                      <c:pt idx="379">
                        <c:v>7.8876000000000008E-9</c:v>
                      </c:pt>
                      <c:pt idx="380">
                        <c:v>7.9583000000000005E-9</c:v>
                      </c:pt>
                      <c:pt idx="381">
                        <c:v>7.9494999999999995E-9</c:v>
                      </c:pt>
                      <c:pt idx="382">
                        <c:v>7.9096999999999997E-9</c:v>
                      </c:pt>
                      <c:pt idx="383">
                        <c:v>7.9140999999999994E-9</c:v>
                      </c:pt>
                      <c:pt idx="384">
                        <c:v>7.9053E-9</c:v>
                      </c:pt>
                      <c:pt idx="385">
                        <c:v>7.8876000000000008E-9</c:v>
                      </c:pt>
                      <c:pt idx="386">
                        <c:v>8.0068999999999997E-9</c:v>
                      </c:pt>
                      <c:pt idx="387">
                        <c:v>7.9140999999999994E-9</c:v>
                      </c:pt>
                      <c:pt idx="388">
                        <c:v>7.9362E-9</c:v>
                      </c:pt>
                      <c:pt idx="389">
                        <c:v>7.9274000000000006E-9</c:v>
                      </c:pt>
                      <c:pt idx="390">
                        <c:v>7.9714999999999996E-9</c:v>
                      </c:pt>
                      <c:pt idx="391">
                        <c:v>7.9803999999999994E-9</c:v>
                      </c:pt>
                      <c:pt idx="392">
                        <c:v>7.9318000000000003E-9</c:v>
                      </c:pt>
                      <c:pt idx="393">
                        <c:v>7.9318000000000003E-9</c:v>
                      </c:pt>
                      <c:pt idx="394">
                        <c:v>7.9229999999999992E-9</c:v>
                      </c:pt>
                      <c:pt idx="395">
                        <c:v>8.0025E-9</c:v>
                      </c:pt>
                      <c:pt idx="396">
                        <c:v>7.9053E-9</c:v>
                      </c:pt>
                      <c:pt idx="397">
                        <c:v>7.9053E-9</c:v>
                      </c:pt>
                      <c:pt idx="398">
                        <c:v>7.9362E-9</c:v>
                      </c:pt>
                      <c:pt idx="399">
                        <c:v>7.9538999999999992E-9</c:v>
                      </c:pt>
                      <c:pt idx="400">
                        <c:v>7.9405999999999996E-9</c:v>
                      </c:pt>
                      <c:pt idx="401">
                        <c:v>7.9936000000000002E-9</c:v>
                      </c:pt>
                      <c:pt idx="402">
                        <c:v>7.9449999999999993E-9</c:v>
                      </c:pt>
                      <c:pt idx="403">
                        <c:v>7.9494999999999995E-9</c:v>
                      </c:pt>
                      <c:pt idx="404">
                        <c:v>7.9936000000000002E-9</c:v>
                      </c:pt>
                      <c:pt idx="405">
                        <c:v>7.9670999999999999E-9</c:v>
                      </c:pt>
                      <c:pt idx="406">
                        <c:v>7.9936000000000002E-9</c:v>
                      </c:pt>
                      <c:pt idx="407">
                        <c:v>7.8965000000000006E-9</c:v>
                      </c:pt>
                      <c:pt idx="408">
                        <c:v>7.9936000000000002E-9</c:v>
                      </c:pt>
                      <c:pt idx="409">
                        <c:v>7.9185000000000007E-9</c:v>
                      </c:pt>
                      <c:pt idx="410">
                        <c:v>7.9627000000000002E-9</c:v>
                      </c:pt>
                      <c:pt idx="411">
                        <c:v>7.9714999999999996E-9</c:v>
                      </c:pt>
                      <c:pt idx="412">
                        <c:v>8.0245000000000002E-9</c:v>
                      </c:pt>
                      <c:pt idx="413">
                        <c:v>7.9759999999999998E-9</c:v>
                      </c:pt>
                      <c:pt idx="414">
                        <c:v>7.9185000000000007E-9</c:v>
                      </c:pt>
                      <c:pt idx="415">
                        <c:v>7.9714999999999996E-9</c:v>
                      </c:pt>
                      <c:pt idx="416">
                        <c:v>8.0421999999999994E-9</c:v>
                      </c:pt>
                      <c:pt idx="417">
                        <c:v>7.9274000000000006E-9</c:v>
                      </c:pt>
                      <c:pt idx="418">
                        <c:v>7.9848000000000008E-9</c:v>
                      </c:pt>
                      <c:pt idx="419">
                        <c:v>8.0025E-9</c:v>
                      </c:pt>
                      <c:pt idx="420">
                        <c:v>7.9848000000000008E-9</c:v>
                      </c:pt>
                      <c:pt idx="421">
                        <c:v>7.9627000000000002E-9</c:v>
                      </c:pt>
                      <c:pt idx="422">
                        <c:v>7.9714999999999996E-9</c:v>
                      </c:pt>
                      <c:pt idx="423">
                        <c:v>7.9362E-9</c:v>
                      </c:pt>
                      <c:pt idx="424">
                        <c:v>7.9892000000000005E-9</c:v>
                      </c:pt>
                      <c:pt idx="425">
                        <c:v>7.9979999999999999E-9</c:v>
                      </c:pt>
                      <c:pt idx="426">
                        <c:v>7.9405999999999996E-9</c:v>
                      </c:pt>
                      <c:pt idx="427">
                        <c:v>8.0025E-9</c:v>
                      </c:pt>
                      <c:pt idx="428">
                        <c:v>7.9538999999999992E-9</c:v>
                      </c:pt>
                      <c:pt idx="429">
                        <c:v>7.9538999999999992E-9</c:v>
                      </c:pt>
                      <c:pt idx="430">
                        <c:v>8.0025E-9</c:v>
                      </c:pt>
                      <c:pt idx="431">
                        <c:v>8.0157000000000008E-9</c:v>
                      </c:pt>
                      <c:pt idx="432">
                        <c:v>7.9670999999999999E-9</c:v>
                      </c:pt>
                      <c:pt idx="433">
                        <c:v>7.9583000000000005E-9</c:v>
                      </c:pt>
                      <c:pt idx="434">
                        <c:v>8.0466000000000007E-9</c:v>
                      </c:pt>
                      <c:pt idx="435">
                        <c:v>8.0068999999999997E-9</c:v>
                      </c:pt>
                      <c:pt idx="436">
                        <c:v>7.9494999999999995E-9</c:v>
                      </c:pt>
                      <c:pt idx="437">
                        <c:v>8.0025E-9</c:v>
                      </c:pt>
                      <c:pt idx="438">
                        <c:v>8.0112999999999994E-9</c:v>
                      </c:pt>
                      <c:pt idx="439">
                        <c:v>8.0421999999999994E-9</c:v>
                      </c:pt>
                      <c:pt idx="440">
                        <c:v>7.9803999999999994E-9</c:v>
                      </c:pt>
                      <c:pt idx="441">
                        <c:v>7.9670999999999999E-9</c:v>
                      </c:pt>
                      <c:pt idx="442">
                        <c:v>8.0157000000000008E-9</c:v>
                      </c:pt>
                      <c:pt idx="443">
                        <c:v>7.9714999999999996E-9</c:v>
                      </c:pt>
                      <c:pt idx="444">
                        <c:v>8.0466000000000007E-9</c:v>
                      </c:pt>
                      <c:pt idx="445">
                        <c:v>8.0025E-9</c:v>
                      </c:pt>
                      <c:pt idx="446">
                        <c:v>8.0245000000000002E-9</c:v>
                      </c:pt>
                      <c:pt idx="447">
                        <c:v>7.9848000000000008E-9</c:v>
                      </c:pt>
                      <c:pt idx="448">
                        <c:v>8.0686999999999997E-9</c:v>
                      </c:pt>
                      <c:pt idx="449">
                        <c:v>7.9803999999999994E-9</c:v>
                      </c:pt>
                      <c:pt idx="450">
                        <c:v>8.0775000000000007E-9</c:v>
                      </c:pt>
                      <c:pt idx="451">
                        <c:v>8.0730999999999993E-9</c:v>
                      </c:pt>
                      <c:pt idx="452">
                        <c:v>7.9848000000000008E-9</c:v>
                      </c:pt>
                      <c:pt idx="453">
                        <c:v>8.0201000000000005E-9</c:v>
                      </c:pt>
                      <c:pt idx="454">
                        <c:v>7.9759999999999998E-9</c:v>
                      </c:pt>
                      <c:pt idx="455">
                        <c:v>7.9759999999999998E-9</c:v>
                      </c:pt>
                      <c:pt idx="456">
                        <c:v>8.0068999999999997E-9</c:v>
                      </c:pt>
                      <c:pt idx="457">
                        <c:v>8.0421999999999994E-9</c:v>
                      </c:pt>
                      <c:pt idx="458">
                        <c:v>7.9405999999999996E-9</c:v>
                      </c:pt>
                      <c:pt idx="459">
                        <c:v>8.0245000000000002E-9</c:v>
                      </c:pt>
                      <c:pt idx="460">
                        <c:v>8.0112999999999994E-9</c:v>
                      </c:pt>
                      <c:pt idx="461">
                        <c:v>8.0819999999999992E-9</c:v>
                      </c:pt>
                      <c:pt idx="462">
                        <c:v>8.0245000000000002E-9</c:v>
                      </c:pt>
                      <c:pt idx="463">
                        <c:v>7.9714999999999996E-9</c:v>
                      </c:pt>
                      <c:pt idx="464">
                        <c:v>8.0377999999999997E-9</c:v>
                      </c:pt>
                      <c:pt idx="465">
                        <c:v>7.9936000000000002E-9</c:v>
                      </c:pt>
                      <c:pt idx="466">
                        <c:v>8.1260999999999999E-9</c:v>
                      </c:pt>
                      <c:pt idx="467">
                        <c:v>8.0025E-9</c:v>
                      </c:pt>
                      <c:pt idx="468">
                        <c:v>8.0334E-9</c:v>
                      </c:pt>
                      <c:pt idx="469">
                        <c:v>7.9848000000000008E-9</c:v>
                      </c:pt>
                      <c:pt idx="470">
                        <c:v>8.0555000000000006E-9</c:v>
                      </c:pt>
                      <c:pt idx="471">
                        <c:v>8.0334E-9</c:v>
                      </c:pt>
                      <c:pt idx="472">
                        <c:v>7.9936000000000002E-9</c:v>
                      </c:pt>
                      <c:pt idx="473">
                        <c:v>7.9892000000000005E-9</c:v>
                      </c:pt>
                      <c:pt idx="474">
                        <c:v>7.9759999999999998E-9</c:v>
                      </c:pt>
                      <c:pt idx="475">
                        <c:v>7.9583000000000005E-9</c:v>
                      </c:pt>
                      <c:pt idx="476">
                        <c:v>8.0290000000000003E-9</c:v>
                      </c:pt>
                      <c:pt idx="477">
                        <c:v>8.0730999999999993E-9</c:v>
                      </c:pt>
                      <c:pt idx="478">
                        <c:v>7.9714999999999996E-9</c:v>
                      </c:pt>
                      <c:pt idx="479">
                        <c:v>8.1173000000000005E-9</c:v>
                      </c:pt>
                      <c:pt idx="480">
                        <c:v>8.0201000000000005E-9</c:v>
                      </c:pt>
                      <c:pt idx="481">
                        <c:v>8.0510000000000004E-9</c:v>
                      </c:pt>
                      <c:pt idx="482">
                        <c:v>8.0421999999999994E-9</c:v>
                      </c:pt>
                      <c:pt idx="483">
                        <c:v>8.0599000000000003E-9</c:v>
                      </c:pt>
                      <c:pt idx="484">
                        <c:v>7.9803999999999994E-9</c:v>
                      </c:pt>
                      <c:pt idx="485">
                        <c:v>8.0643E-9</c:v>
                      </c:pt>
                      <c:pt idx="486">
                        <c:v>8.0599000000000003E-9</c:v>
                      </c:pt>
                      <c:pt idx="487">
                        <c:v>8.0599000000000003E-9</c:v>
                      </c:pt>
                      <c:pt idx="488">
                        <c:v>7.9670999999999999E-9</c:v>
                      </c:pt>
                      <c:pt idx="489">
                        <c:v>8.0730999999999993E-9</c:v>
                      </c:pt>
                      <c:pt idx="490">
                        <c:v>8.0466000000000007E-9</c:v>
                      </c:pt>
                      <c:pt idx="491">
                        <c:v>8.0334E-9</c:v>
                      </c:pt>
                      <c:pt idx="492">
                        <c:v>8.0599000000000003E-9</c:v>
                      </c:pt>
                      <c:pt idx="493">
                        <c:v>8.0421999999999994E-9</c:v>
                      </c:pt>
                      <c:pt idx="494">
                        <c:v>7.9759999999999998E-9</c:v>
                      </c:pt>
                      <c:pt idx="495">
                        <c:v>8.0290000000000003E-9</c:v>
                      </c:pt>
                      <c:pt idx="496">
                        <c:v>8.0599000000000003E-9</c:v>
                      </c:pt>
                      <c:pt idx="497">
                        <c:v>8.0421999999999994E-9</c:v>
                      </c:pt>
                      <c:pt idx="498">
                        <c:v>8.0157000000000008E-9</c:v>
                      </c:pt>
                      <c:pt idx="499">
                        <c:v>8.0377999999999997E-9</c:v>
                      </c:pt>
                      <c:pt idx="500">
                        <c:v>8.0510000000000004E-9</c:v>
                      </c:pt>
                      <c:pt idx="501">
                        <c:v>8.0068999999999997E-9</c:v>
                      </c:pt>
                      <c:pt idx="502">
                        <c:v>8.0377999999999997E-9</c:v>
                      </c:pt>
                      <c:pt idx="503">
                        <c:v>8.0421999999999994E-9</c:v>
                      </c:pt>
                      <c:pt idx="504">
                        <c:v>8.0377999999999997E-9</c:v>
                      </c:pt>
                      <c:pt idx="505">
                        <c:v>8.0290000000000003E-9</c:v>
                      </c:pt>
                      <c:pt idx="506">
                        <c:v>8.0421999999999994E-9</c:v>
                      </c:pt>
                      <c:pt idx="507">
                        <c:v>8.0377999999999997E-9</c:v>
                      </c:pt>
                      <c:pt idx="508">
                        <c:v>8.0201000000000005E-9</c:v>
                      </c:pt>
                      <c:pt idx="509">
                        <c:v>8.0819999999999992E-9</c:v>
                      </c:pt>
                      <c:pt idx="510">
                        <c:v>8.0334E-9</c:v>
                      </c:pt>
                      <c:pt idx="511">
                        <c:v>8.0686999999999997E-9</c:v>
                      </c:pt>
                      <c:pt idx="512">
                        <c:v>8.0377999999999997E-9</c:v>
                      </c:pt>
                      <c:pt idx="513">
                        <c:v>8.0643E-9</c:v>
                      </c:pt>
                      <c:pt idx="514">
                        <c:v>8.0201000000000005E-9</c:v>
                      </c:pt>
                      <c:pt idx="515">
                        <c:v>8.0643E-9</c:v>
                      </c:pt>
                      <c:pt idx="516">
                        <c:v>8.0421999999999994E-9</c:v>
                      </c:pt>
                      <c:pt idx="517">
                        <c:v>8.0819999999999992E-9</c:v>
                      </c:pt>
                      <c:pt idx="518">
                        <c:v>8.0599000000000003E-9</c:v>
                      </c:pt>
                      <c:pt idx="519">
                        <c:v>7.9627000000000002E-9</c:v>
                      </c:pt>
                      <c:pt idx="520">
                        <c:v>8.0510000000000004E-9</c:v>
                      </c:pt>
                      <c:pt idx="521">
                        <c:v>8.0334E-9</c:v>
                      </c:pt>
                      <c:pt idx="522">
                        <c:v>8.0290000000000003E-9</c:v>
                      </c:pt>
                      <c:pt idx="523">
                        <c:v>8.0819999999999992E-9</c:v>
                      </c:pt>
                      <c:pt idx="524">
                        <c:v>8.0201000000000005E-9</c:v>
                      </c:pt>
                      <c:pt idx="525">
                        <c:v>8.0245000000000002E-9</c:v>
                      </c:pt>
                      <c:pt idx="526">
                        <c:v>8.1217000000000002E-9</c:v>
                      </c:pt>
                      <c:pt idx="527">
                        <c:v>7.9979999999999999E-9</c:v>
                      </c:pt>
                      <c:pt idx="528">
                        <c:v>8.0068999999999997E-9</c:v>
                      </c:pt>
                      <c:pt idx="529">
                        <c:v>8.0290000000000003E-9</c:v>
                      </c:pt>
                      <c:pt idx="530">
                        <c:v>8.0555000000000006E-9</c:v>
                      </c:pt>
                      <c:pt idx="531">
                        <c:v>8.0025E-9</c:v>
                      </c:pt>
                      <c:pt idx="532">
                        <c:v>8.0555000000000006E-9</c:v>
                      </c:pt>
                      <c:pt idx="533">
                        <c:v>8.1173000000000005E-9</c:v>
                      </c:pt>
                      <c:pt idx="534">
                        <c:v>8.0730999999999993E-9</c:v>
                      </c:pt>
                      <c:pt idx="535">
                        <c:v>8.0819999999999992E-9</c:v>
                      </c:pt>
                      <c:pt idx="536">
                        <c:v>8.0686999999999997E-9</c:v>
                      </c:pt>
                      <c:pt idx="537">
                        <c:v>8.0555000000000006E-9</c:v>
                      </c:pt>
                      <c:pt idx="538">
                        <c:v>8.0555000000000006E-9</c:v>
                      </c:pt>
                      <c:pt idx="539">
                        <c:v>8.0643E-9</c:v>
                      </c:pt>
                      <c:pt idx="540">
                        <c:v>8.0245000000000002E-9</c:v>
                      </c:pt>
                      <c:pt idx="541">
                        <c:v>8.0775000000000007E-9</c:v>
                      </c:pt>
                      <c:pt idx="542">
                        <c:v>8.0643E-9</c:v>
                      </c:pt>
                      <c:pt idx="543">
                        <c:v>8.0334E-9</c:v>
                      </c:pt>
                      <c:pt idx="544">
                        <c:v>8.0686999999999997E-9</c:v>
                      </c:pt>
                      <c:pt idx="545">
                        <c:v>8.0290000000000003E-9</c:v>
                      </c:pt>
                      <c:pt idx="546">
                        <c:v>8.1084999999999995E-9</c:v>
                      </c:pt>
                      <c:pt idx="547">
                        <c:v>8.0643E-9</c:v>
                      </c:pt>
                      <c:pt idx="548">
                        <c:v>8.1039999999999993E-9</c:v>
                      </c:pt>
                      <c:pt idx="549">
                        <c:v>8.0864000000000005E-9</c:v>
                      </c:pt>
                      <c:pt idx="550">
                        <c:v>8.0951999999999999E-9</c:v>
                      </c:pt>
                      <c:pt idx="551">
                        <c:v>8.0951999999999999E-9</c:v>
                      </c:pt>
                      <c:pt idx="552">
                        <c:v>8.0377999999999997E-9</c:v>
                      </c:pt>
                      <c:pt idx="553">
                        <c:v>8.1173000000000005E-9</c:v>
                      </c:pt>
                      <c:pt idx="554">
                        <c:v>8.1039999999999993E-9</c:v>
                      </c:pt>
                      <c:pt idx="555">
                        <c:v>8.0951999999999999E-9</c:v>
                      </c:pt>
                      <c:pt idx="556">
                        <c:v>8.1129000000000008E-9</c:v>
                      </c:pt>
                      <c:pt idx="557">
                        <c:v>8.1482000000000005E-9</c:v>
                      </c:pt>
                      <c:pt idx="558">
                        <c:v>8.1039999999999993E-9</c:v>
                      </c:pt>
                      <c:pt idx="559">
                        <c:v>8.1084999999999995E-9</c:v>
                      </c:pt>
                      <c:pt idx="560">
                        <c:v>8.0643E-9</c:v>
                      </c:pt>
                      <c:pt idx="561">
                        <c:v>8.0377999999999997E-9</c:v>
                      </c:pt>
                      <c:pt idx="562">
                        <c:v>8.0730999999999993E-9</c:v>
                      </c:pt>
                      <c:pt idx="563">
                        <c:v>8.0995999999999996E-9</c:v>
                      </c:pt>
                      <c:pt idx="564">
                        <c:v>8.1084999999999995E-9</c:v>
                      </c:pt>
                      <c:pt idx="565">
                        <c:v>8.0466000000000007E-9</c:v>
                      </c:pt>
                      <c:pt idx="566">
                        <c:v>8.1039999999999993E-9</c:v>
                      </c:pt>
                      <c:pt idx="567">
                        <c:v>8.1129000000000008E-9</c:v>
                      </c:pt>
                      <c:pt idx="568">
                        <c:v>8.0864000000000005E-9</c:v>
                      </c:pt>
                      <c:pt idx="569">
                        <c:v>8.1084999999999995E-9</c:v>
                      </c:pt>
                      <c:pt idx="570">
                        <c:v>8.0864000000000005E-9</c:v>
                      </c:pt>
                      <c:pt idx="571">
                        <c:v>8.1349999999999997E-9</c:v>
                      </c:pt>
                      <c:pt idx="572">
                        <c:v>8.1039999999999993E-9</c:v>
                      </c:pt>
                      <c:pt idx="573">
                        <c:v>8.0864000000000005E-9</c:v>
                      </c:pt>
                      <c:pt idx="574">
                        <c:v>8.0730999999999993E-9</c:v>
                      </c:pt>
                      <c:pt idx="575">
                        <c:v>8.1084999999999995E-9</c:v>
                      </c:pt>
                      <c:pt idx="576">
                        <c:v>8.0775000000000007E-9</c:v>
                      </c:pt>
                      <c:pt idx="577">
                        <c:v>8.0819999999999992E-9</c:v>
                      </c:pt>
                      <c:pt idx="578">
                        <c:v>8.0864000000000005E-9</c:v>
                      </c:pt>
                      <c:pt idx="579">
                        <c:v>8.0951999999999999E-9</c:v>
                      </c:pt>
                      <c:pt idx="580">
                        <c:v>8.1173000000000005E-9</c:v>
                      </c:pt>
                      <c:pt idx="581">
                        <c:v>8.1129000000000008E-9</c:v>
                      </c:pt>
                      <c:pt idx="582">
                        <c:v>8.1084999999999995E-9</c:v>
                      </c:pt>
                      <c:pt idx="583">
                        <c:v>8.1658999999999997E-9</c:v>
                      </c:pt>
                      <c:pt idx="584">
                        <c:v>8.0775000000000007E-9</c:v>
                      </c:pt>
                      <c:pt idx="585">
                        <c:v>8.0908000000000002E-9</c:v>
                      </c:pt>
                      <c:pt idx="586">
                        <c:v>8.0864000000000005E-9</c:v>
                      </c:pt>
                      <c:pt idx="587">
                        <c:v>8.1482000000000005E-9</c:v>
                      </c:pt>
                      <c:pt idx="588">
                        <c:v>8.0995999999999996E-9</c:v>
                      </c:pt>
                      <c:pt idx="589">
                        <c:v>8.1129000000000008E-9</c:v>
                      </c:pt>
                      <c:pt idx="590">
                        <c:v>8.1438000000000008E-9</c:v>
                      </c:pt>
                      <c:pt idx="591">
                        <c:v>8.1173000000000005E-9</c:v>
                      </c:pt>
                      <c:pt idx="592">
                        <c:v>8.1217000000000002E-9</c:v>
                      </c:pt>
                      <c:pt idx="593">
                        <c:v>8.1526000000000002E-9</c:v>
                      </c:pt>
                      <c:pt idx="594">
                        <c:v>8.1084999999999995E-9</c:v>
                      </c:pt>
                      <c:pt idx="595">
                        <c:v>8.0334E-9</c:v>
                      </c:pt>
                      <c:pt idx="596">
                        <c:v>8.1173000000000005E-9</c:v>
                      </c:pt>
                      <c:pt idx="597">
                        <c:v>8.1613999999999995E-9</c:v>
                      </c:pt>
                      <c:pt idx="598">
                        <c:v>8.1260999999999999E-9</c:v>
                      </c:pt>
                      <c:pt idx="599">
                        <c:v>8.1658999999999997E-9</c:v>
                      </c:pt>
                      <c:pt idx="600">
                        <c:v>8.0686999999999997E-9</c:v>
                      </c:pt>
                      <c:pt idx="601">
                        <c:v>8.1438000000000008E-9</c:v>
                      </c:pt>
                      <c:pt idx="602">
                        <c:v>8.1217000000000002E-9</c:v>
                      </c:pt>
                      <c:pt idx="603">
                        <c:v>8.1304999999999996E-9</c:v>
                      </c:pt>
                      <c:pt idx="604">
                        <c:v>8.1129000000000008E-9</c:v>
                      </c:pt>
                      <c:pt idx="605">
                        <c:v>8.0775000000000007E-9</c:v>
                      </c:pt>
                      <c:pt idx="606">
                        <c:v>8.1747000000000007E-9</c:v>
                      </c:pt>
                      <c:pt idx="607">
                        <c:v>8.0730999999999993E-9</c:v>
                      </c:pt>
                      <c:pt idx="608">
                        <c:v>8.1924E-9</c:v>
                      </c:pt>
                      <c:pt idx="609">
                        <c:v>8.0951999999999999E-9</c:v>
                      </c:pt>
                      <c:pt idx="610">
                        <c:v>8.1129000000000008E-9</c:v>
                      </c:pt>
                      <c:pt idx="611">
                        <c:v>8.1438000000000008E-9</c:v>
                      </c:pt>
                      <c:pt idx="612">
                        <c:v>8.1967999999999997E-9</c:v>
                      </c:pt>
                      <c:pt idx="613">
                        <c:v>8.1173000000000005E-9</c:v>
                      </c:pt>
                      <c:pt idx="614">
                        <c:v>8.1260999999999999E-9</c:v>
                      </c:pt>
                      <c:pt idx="615">
                        <c:v>8.1438000000000008E-9</c:v>
                      </c:pt>
                      <c:pt idx="616">
                        <c:v>8.1039999999999993E-9</c:v>
                      </c:pt>
                      <c:pt idx="617">
                        <c:v>8.1217000000000002E-9</c:v>
                      </c:pt>
                      <c:pt idx="618">
                        <c:v>8.1791000000000004E-9</c:v>
                      </c:pt>
                      <c:pt idx="619">
                        <c:v>8.1393999999999994E-9</c:v>
                      </c:pt>
                      <c:pt idx="620">
                        <c:v>8.1084999999999995E-9</c:v>
                      </c:pt>
                      <c:pt idx="621">
                        <c:v>8.1747000000000007E-9</c:v>
                      </c:pt>
                      <c:pt idx="622">
                        <c:v>8.1349999999999997E-9</c:v>
                      </c:pt>
                      <c:pt idx="623">
                        <c:v>8.1438000000000008E-9</c:v>
                      </c:pt>
                      <c:pt idx="624">
                        <c:v>8.1438000000000008E-9</c:v>
                      </c:pt>
                      <c:pt idx="625">
                        <c:v>8.1438000000000008E-9</c:v>
                      </c:pt>
                      <c:pt idx="626">
                        <c:v>8.1260999999999999E-9</c:v>
                      </c:pt>
                      <c:pt idx="627">
                        <c:v>8.0951999999999999E-9</c:v>
                      </c:pt>
                      <c:pt idx="628">
                        <c:v>8.1217000000000002E-9</c:v>
                      </c:pt>
                      <c:pt idx="629">
                        <c:v>8.1129000000000008E-9</c:v>
                      </c:pt>
                      <c:pt idx="630">
                        <c:v>8.1569999999999999E-9</c:v>
                      </c:pt>
                      <c:pt idx="631">
                        <c:v>8.1613999999999995E-9</c:v>
                      </c:pt>
                      <c:pt idx="632">
                        <c:v>8.1349999999999997E-9</c:v>
                      </c:pt>
                      <c:pt idx="633">
                        <c:v>8.1526000000000002E-9</c:v>
                      </c:pt>
                      <c:pt idx="634">
                        <c:v>8.1129000000000008E-9</c:v>
                      </c:pt>
                      <c:pt idx="635">
                        <c:v>8.1878999999999998E-9</c:v>
                      </c:pt>
                      <c:pt idx="636">
                        <c:v>8.1349999999999997E-9</c:v>
                      </c:pt>
                      <c:pt idx="637">
                        <c:v>8.1349999999999997E-9</c:v>
                      </c:pt>
                      <c:pt idx="638">
                        <c:v>8.0908000000000002E-9</c:v>
                      </c:pt>
                      <c:pt idx="639">
                        <c:v>8.2056000000000007E-9</c:v>
                      </c:pt>
                      <c:pt idx="640">
                        <c:v>8.1482000000000005E-9</c:v>
                      </c:pt>
                      <c:pt idx="641">
                        <c:v>8.1878999999999998E-9</c:v>
                      </c:pt>
                      <c:pt idx="642">
                        <c:v>8.1835000000000001E-9</c:v>
                      </c:pt>
                      <c:pt idx="643">
                        <c:v>8.1304999999999996E-9</c:v>
                      </c:pt>
                      <c:pt idx="644">
                        <c:v>8.1613999999999995E-9</c:v>
                      </c:pt>
                      <c:pt idx="645">
                        <c:v>8.1924E-9</c:v>
                      </c:pt>
                      <c:pt idx="646">
                        <c:v>8.1747000000000007E-9</c:v>
                      </c:pt>
                      <c:pt idx="647">
                        <c:v>8.1569999999999999E-9</c:v>
                      </c:pt>
                      <c:pt idx="648">
                        <c:v>8.1304999999999996E-9</c:v>
                      </c:pt>
                      <c:pt idx="649">
                        <c:v>8.1526000000000002E-9</c:v>
                      </c:pt>
                      <c:pt idx="650">
                        <c:v>8.1924E-9</c:v>
                      </c:pt>
                      <c:pt idx="651">
                        <c:v>8.1613999999999995E-9</c:v>
                      </c:pt>
                      <c:pt idx="652">
                        <c:v>8.1260999999999999E-9</c:v>
                      </c:pt>
                      <c:pt idx="653">
                        <c:v>8.2189000000000002E-9</c:v>
                      </c:pt>
                      <c:pt idx="654">
                        <c:v>8.1835000000000001E-9</c:v>
                      </c:pt>
                      <c:pt idx="655">
                        <c:v>8.1482000000000005E-9</c:v>
                      </c:pt>
                      <c:pt idx="656">
                        <c:v>8.2011999999999993E-9</c:v>
                      </c:pt>
                      <c:pt idx="657">
                        <c:v>8.2232999999999999E-9</c:v>
                      </c:pt>
                      <c:pt idx="658">
                        <c:v>8.1878999999999998E-9</c:v>
                      </c:pt>
                      <c:pt idx="659">
                        <c:v>8.1658999999999997E-9</c:v>
                      </c:pt>
                      <c:pt idx="660">
                        <c:v>8.1438000000000008E-9</c:v>
                      </c:pt>
                      <c:pt idx="661">
                        <c:v>8.1878999999999998E-9</c:v>
                      </c:pt>
                      <c:pt idx="662">
                        <c:v>8.1349999999999997E-9</c:v>
                      </c:pt>
                      <c:pt idx="663">
                        <c:v>8.1835000000000001E-9</c:v>
                      </c:pt>
                      <c:pt idx="664">
                        <c:v>8.1129000000000008E-9</c:v>
                      </c:pt>
                      <c:pt idx="665">
                        <c:v>8.2056000000000007E-9</c:v>
                      </c:pt>
                      <c:pt idx="666">
                        <c:v>8.1569999999999999E-9</c:v>
                      </c:pt>
                      <c:pt idx="667">
                        <c:v>8.1967999999999997E-9</c:v>
                      </c:pt>
                      <c:pt idx="668">
                        <c:v>8.1967999999999997E-9</c:v>
                      </c:pt>
                      <c:pt idx="669">
                        <c:v>8.1791000000000004E-9</c:v>
                      </c:pt>
                      <c:pt idx="670">
                        <c:v>8.1791000000000004E-9</c:v>
                      </c:pt>
                      <c:pt idx="671">
                        <c:v>8.2276999999999996E-9</c:v>
                      </c:pt>
                      <c:pt idx="672">
                        <c:v>8.1747000000000007E-9</c:v>
                      </c:pt>
                      <c:pt idx="673">
                        <c:v>8.1658999999999997E-9</c:v>
                      </c:pt>
                      <c:pt idx="674">
                        <c:v>8.1791000000000004E-9</c:v>
                      </c:pt>
                      <c:pt idx="675">
                        <c:v>8.1747000000000007E-9</c:v>
                      </c:pt>
                      <c:pt idx="676">
                        <c:v>8.2189000000000002E-9</c:v>
                      </c:pt>
                      <c:pt idx="677">
                        <c:v>8.2100000000000004E-9</c:v>
                      </c:pt>
                      <c:pt idx="678">
                        <c:v>8.1747000000000007E-9</c:v>
                      </c:pt>
                      <c:pt idx="679">
                        <c:v>8.2144000000000001E-9</c:v>
                      </c:pt>
                      <c:pt idx="680">
                        <c:v>8.1260999999999999E-9</c:v>
                      </c:pt>
                      <c:pt idx="681">
                        <c:v>8.2056000000000007E-9</c:v>
                      </c:pt>
                      <c:pt idx="682">
                        <c:v>8.2276999999999996E-9</c:v>
                      </c:pt>
                      <c:pt idx="683">
                        <c:v>8.2365000000000007E-9</c:v>
                      </c:pt>
                      <c:pt idx="684">
                        <c:v>8.1217000000000002E-9</c:v>
                      </c:pt>
                      <c:pt idx="685">
                        <c:v>8.1791000000000004E-9</c:v>
                      </c:pt>
                      <c:pt idx="686">
                        <c:v>8.2100000000000004E-9</c:v>
                      </c:pt>
                      <c:pt idx="687">
                        <c:v>8.1747000000000007E-9</c:v>
                      </c:pt>
                      <c:pt idx="688">
                        <c:v>8.2100000000000004E-9</c:v>
                      </c:pt>
                      <c:pt idx="689">
                        <c:v>8.1613999999999995E-9</c:v>
                      </c:pt>
                      <c:pt idx="690">
                        <c:v>8.1878999999999998E-9</c:v>
                      </c:pt>
                      <c:pt idx="691">
                        <c:v>8.2276999999999996E-9</c:v>
                      </c:pt>
                      <c:pt idx="692">
                        <c:v>8.1482000000000005E-9</c:v>
                      </c:pt>
                      <c:pt idx="693">
                        <c:v>8.2011999999999993E-9</c:v>
                      </c:pt>
                      <c:pt idx="694">
                        <c:v>8.1967999999999997E-9</c:v>
                      </c:pt>
                      <c:pt idx="695">
                        <c:v>8.2498000000000002E-9</c:v>
                      </c:pt>
                      <c:pt idx="696">
                        <c:v>8.1217000000000002E-9</c:v>
                      </c:pt>
                      <c:pt idx="697">
                        <c:v>8.2100000000000004E-9</c:v>
                      </c:pt>
                      <c:pt idx="698">
                        <c:v>8.2454000000000005E-9</c:v>
                      </c:pt>
                      <c:pt idx="699">
                        <c:v>8.1791000000000004E-9</c:v>
                      </c:pt>
                      <c:pt idx="700">
                        <c:v>8.1835000000000001E-9</c:v>
                      </c:pt>
                      <c:pt idx="701">
                        <c:v>8.1835000000000001E-9</c:v>
                      </c:pt>
                      <c:pt idx="702">
                        <c:v>8.2320999999999993E-9</c:v>
                      </c:pt>
                      <c:pt idx="703">
                        <c:v>8.1482000000000005E-9</c:v>
                      </c:pt>
                      <c:pt idx="704">
                        <c:v>8.2100000000000004E-9</c:v>
                      </c:pt>
                      <c:pt idx="705">
                        <c:v>8.1747000000000007E-9</c:v>
                      </c:pt>
                      <c:pt idx="706">
                        <c:v>8.1924E-9</c:v>
                      </c:pt>
                      <c:pt idx="707">
                        <c:v>8.2894999999999996E-9</c:v>
                      </c:pt>
                      <c:pt idx="708">
                        <c:v>8.2011999999999993E-9</c:v>
                      </c:pt>
                      <c:pt idx="709">
                        <c:v>8.2100000000000004E-9</c:v>
                      </c:pt>
                      <c:pt idx="710">
                        <c:v>8.2320999999999993E-9</c:v>
                      </c:pt>
                      <c:pt idx="711">
                        <c:v>8.1791000000000004E-9</c:v>
                      </c:pt>
                      <c:pt idx="712">
                        <c:v>8.1747000000000007E-9</c:v>
                      </c:pt>
                      <c:pt idx="713">
                        <c:v>8.1835000000000001E-9</c:v>
                      </c:pt>
                      <c:pt idx="714">
                        <c:v>8.2585999999999996E-9</c:v>
                      </c:pt>
                      <c:pt idx="715">
                        <c:v>8.1924E-9</c:v>
                      </c:pt>
                      <c:pt idx="716">
                        <c:v>8.1747000000000007E-9</c:v>
                      </c:pt>
                      <c:pt idx="717">
                        <c:v>8.2454000000000005E-9</c:v>
                      </c:pt>
                      <c:pt idx="718">
                        <c:v>8.2232999999999999E-9</c:v>
                      </c:pt>
                      <c:pt idx="719">
                        <c:v>8.2365000000000007E-9</c:v>
                      </c:pt>
                      <c:pt idx="720">
                        <c:v>8.2409000000000004E-9</c:v>
                      </c:pt>
                      <c:pt idx="721">
                        <c:v>8.2056000000000007E-9</c:v>
                      </c:pt>
                      <c:pt idx="722">
                        <c:v>8.2100000000000004E-9</c:v>
                      </c:pt>
                      <c:pt idx="723">
                        <c:v>8.2498000000000002E-9</c:v>
                      </c:pt>
                      <c:pt idx="724">
                        <c:v>8.1967999999999997E-9</c:v>
                      </c:pt>
                      <c:pt idx="725">
                        <c:v>8.2189000000000002E-9</c:v>
                      </c:pt>
                      <c:pt idx="726">
                        <c:v>8.2894999999999996E-9</c:v>
                      </c:pt>
                      <c:pt idx="727">
                        <c:v>8.2938999999999992E-9</c:v>
                      </c:pt>
                      <c:pt idx="728">
                        <c:v>8.2454000000000005E-9</c:v>
                      </c:pt>
                      <c:pt idx="729">
                        <c:v>8.2409000000000004E-9</c:v>
                      </c:pt>
                      <c:pt idx="730">
                        <c:v>8.2629999999999993E-9</c:v>
                      </c:pt>
                      <c:pt idx="731">
                        <c:v>8.2983999999999994E-9</c:v>
                      </c:pt>
                      <c:pt idx="732">
                        <c:v>8.1878999999999998E-9</c:v>
                      </c:pt>
                      <c:pt idx="733">
                        <c:v>8.2674000000000006E-9</c:v>
                      </c:pt>
                      <c:pt idx="734">
                        <c:v>8.2144000000000001E-9</c:v>
                      </c:pt>
                      <c:pt idx="735">
                        <c:v>8.1924E-9</c:v>
                      </c:pt>
                      <c:pt idx="736">
                        <c:v>8.2454000000000005E-9</c:v>
                      </c:pt>
                      <c:pt idx="737">
                        <c:v>8.2541999999999999E-9</c:v>
                      </c:pt>
                      <c:pt idx="738">
                        <c:v>8.1702999999999994E-9</c:v>
                      </c:pt>
                      <c:pt idx="739">
                        <c:v>8.2454000000000005E-9</c:v>
                      </c:pt>
                      <c:pt idx="740">
                        <c:v>8.2232999999999999E-9</c:v>
                      </c:pt>
                      <c:pt idx="741">
                        <c:v>8.2276999999999996E-9</c:v>
                      </c:pt>
                      <c:pt idx="742">
                        <c:v>8.2320999999999993E-9</c:v>
                      </c:pt>
                      <c:pt idx="743">
                        <c:v>8.2807000000000002E-9</c:v>
                      </c:pt>
                      <c:pt idx="744">
                        <c:v>8.2320999999999993E-9</c:v>
                      </c:pt>
                      <c:pt idx="745">
                        <c:v>8.2320999999999993E-9</c:v>
                      </c:pt>
                      <c:pt idx="746">
                        <c:v>8.2541999999999999E-9</c:v>
                      </c:pt>
                      <c:pt idx="747">
                        <c:v>8.2409000000000004E-9</c:v>
                      </c:pt>
                      <c:pt idx="748">
                        <c:v>8.2585999999999996E-9</c:v>
                      </c:pt>
                      <c:pt idx="749">
                        <c:v>8.1791000000000004E-9</c:v>
                      </c:pt>
                      <c:pt idx="750">
                        <c:v>8.2320999999999993E-9</c:v>
                      </c:pt>
                      <c:pt idx="751">
                        <c:v>8.2850999999999999E-9</c:v>
                      </c:pt>
                      <c:pt idx="752">
                        <c:v>8.2719000000000008E-9</c:v>
                      </c:pt>
                      <c:pt idx="753">
                        <c:v>8.2409000000000004E-9</c:v>
                      </c:pt>
                      <c:pt idx="754">
                        <c:v>8.3072000000000004E-9</c:v>
                      </c:pt>
                      <c:pt idx="755">
                        <c:v>8.2585999999999996E-9</c:v>
                      </c:pt>
                      <c:pt idx="756">
                        <c:v>8.2056000000000007E-9</c:v>
                      </c:pt>
                      <c:pt idx="757">
                        <c:v>8.2365000000000007E-9</c:v>
                      </c:pt>
                      <c:pt idx="758">
                        <c:v>8.2056000000000007E-9</c:v>
                      </c:pt>
                      <c:pt idx="759">
                        <c:v>8.2276999999999996E-9</c:v>
                      </c:pt>
                      <c:pt idx="760">
                        <c:v>8.2232999999999999E-9</c:v>
                      </c:pt>
                      <c:pt idx="761">
                        <c:v>8.2232999999999999E-9</c:v>
                      </c:pt>
                      <c:pt idx="762">
                        <c:v>8.2409000000000004E-9</c:v>
                      </c:pt>
                      <c:pt idx="763">
                        <c:v>8.2454000000000005E-9</c:v>
                      </c:pt>
                      <c:pt idx="764">
                        <c:v>8.3292999999999994E-9</c:v>
                      </c:pt>
                      <c:pt idx="765">
                        <c:v>8.2232999999999999E-9</c:v>
                      </c:pt>
                      <c:pt idx="766">
                        <c:v>8.2719000000000008E-9</c:v>
                      </c:pt>
                      <c:pt idx="767">
                        <c:v>8.2100000000000004E-9</c:v>
                      </c:pt>
                      <c:pt idx="768">
                        <c:v>8.2719000000000008E-9</c:v>
                      </c:pt>
                      <c:pt idx="769">
                        <c:v>8.2585999999999996E-9</c:v>
                      </c:pt>
                      <c:pt idx="770">
                        <c:v>8.2674000000000006E-9</c:v>
                      </c:pt>
                      <c:pt idx="771">
                        <c:v>8.2498000000000002E-9</c:v>
                      </c:pt>
                      <c:pt idx="772">
                        <c:v>8.2938999999999992E-9</c:v>
                      </c:pt>
                      <c:pt idx="773">
                        <c:v>8.2983999999999994E-9</c:v>
                      </c:pt>
                      <c:pt idx="774">
                        <c:v>8.3292999999999994E-9</c:v>
                      </c:pt>
                      <c:pt idx="775">
                        <c:v>8.2983999999999994E-9</c:v>
                      </c:pt>
                      <c:pt idx="776">
                        <c:v>8.2850999999999999E-9</c:v>
                      </c:pt>
                      <c:pt idx="777">
                        <c:v>8.3203999999999995E-9</c:v>
                      </c:pt>
                      <c:pt idx="778">
                        <c:v>8.2807000000000002E-9</c:v>
                      </c:pt>
                      <c:pt idx="779">
                        <c:v>8.2498000000000002E-9</c:v>
                      </c:pt>
                      <c:pt idx="780">
                        <c:v>8.2629999999999993E-9</c:v>
                      </c:pt>
                      <c:pt idx="781">
                        <c:v>8.2719000000000008E-9</c:v>
                      </c:pt>
                      <c:pt idx="782">
                        <c:v>8.2983999999999994E-9</c:v>
                      </c:pt>
                      <c:pt idx="783">
                        <c:v>8.3116000000000001E-9</c:v>
                      </c:pt>
                      <c:pt idx="784">
                        <c:v>8.3513999999999999E-9</c:v>
                      </c:pt>
                      <c:pt idx="785">
                        <c:v>8.2894999999999996E-9</c:v>
                      </c:pt>
                      <c:pt idx="786">
                        <c:v>8.3028000000000007E-9</c:v>
                      </c:pt>
                      <c:pt idx="787">
                        <c:v>8.2232999999999999E-9</c:v>
                      </c:pt>
                      <c:pt idx="788">
                        <c:v>8.2498000000000002E-9</c:v>
                      </c:pt>
                      <c:pt idx="789">
                        <c:v>8.2189000000000002E-9</c:v>
                      </c:pt>
                      <c:pt idx="790">
                        <c:v>8.2719000000000008E-9</c:v>
                      </c:pt>
                      <c:pt idx="791">
                        <c:v>8.2585999999999996E-9</c:v>
                      </c:pt>
                      <c:pt idx="792">
                        <c:v>8.3248999999999997E-9</c:v>
                      </c:pt>
                      <c:pt idx="793">
                        <c:v>8.2541999999999999E-9</c:v>
                      </c:pt>
                      <c:pt idx="794">
                        <c:v>8.2629999999999993E-9</c:v>
                      </c:pt>
                      <c:pt idx="795">
                        <c:v>8.3381000000000004E-9</c:v>
                      </c:pt>
                      <c:pt idx="796">
                        <c:v>8.2674000000000006E-9</c:v>
                      </c:pt>
                      <c:pt idx="797">
                        <c:v>8.2763000000000005E-9</c:v>
                      </c:pt>
                      <c:pt idx="798">
                        <c:v>8.2719000000000008E-9</c:v>
                      </c:pt>
                      <c:pt idx="799">
                        <c:v>8.2983999999999994E-9</c:v>
                      </c:pt>
                      <c:pt idx="800">
                        <c:v>8.3116000000000001E-9</c:v>
                      </c:pt>
                      <c:pt idx="801">
                        <c:v>8.2807000000000002E-9</c:v>
                      </c:pt>
                      <c:pt idx="802">
                        <c:v>8.3159999999999998E-9</c:v>
                      </c:pt>
                      <c:pt idx="803">
                        <c:v>8.2454000000000005E-9</c:v>
                      </c:pt>
                      <c:pt idx="804">
                        <c:v>8.2763000000000005E-9</c:v>
                      </c:pt>
                      <c:pt idx="805">
                        <c:v>8.3072000000000004E-9</c:v>
                      </c:pt>
                      <c:pt idx="806">
                        <c:v>8.2807000000000002E-9</c:v>
                      </c:pt>
                      <c:pt idx="807">
                        <c:v>8.3513999999999999E-9</c:v>
                      </c:pt>
                      <c:pt idx="808">
                        <c:v>8.2629999999999993E-9</c:v>
                      </c:pt>
                      <c:pt idx="809">
                        <c:v>8.3072000000000004E-9</c:v>
                      </c:pt>
                      <c:pt idx="810">
                        <c:v>8.3425000000000001E-9</c:v>
                      </c:pt>
                      <c:pt idx="811">
                        <c:v>8.2674000000000006E-9</c:v>
                      </c:pt>
                      <c:pt idx="812">
                        <c:v>8.2807000000000002E-9</c:v>
                      </c:pt>
                      <c:pt idx="813">
                        <c:v>8.2763000000000005E-9</c:v>
                      </c:pt>
                      <c:pt idx="814">
                        <c:v>8.3072000000000004E-9</c:v>
                      </c:pt>
                      <c:pt idx="815">
                        <c:v>8.3468999999999998E-9</c:v>
                      </c:pt>
                      <c:pt idx="816">
                        <c:v>8.2983999999999994E-9</c:v>
                      </c:pt>
                      <c:pt idx="817">
                        <c:v>8.3072000000000004E-9</c:v>
                      </c:pt>
                      <c:pt idx="818">
                        <c:v>8.2850999999999999E-9</c:v>
                      </c:pt>
                      <c:pt idx="819">
                        <c:v>8.2807000000000002E-9</c:v>
                      </c:pt>
                      <c:pt idx="820">
                        <c:v>8.2674000000000006E-9</c:v>
                      </c:pt>
                      <c:pt idx="821">
                        <c:v>8.3734000000000001E-9</c:v>
                      </c:pt>
                      <c:pt idx="822">
                        <c:v>8.3159999999999998E-9</c:v>
                      </c:pt>
                      <c:pt idx="823">
                        <c:v>8.3337000000000007E-9</c:v>
                      </c:pt>
                      <c:pt idx="824">
                        <c:v>8.3425000000000001E-9</c:v>
                      </c:pt>
                      <c:pt idx="825">
                        <c:v>8.3690000000000004E-9</c:v>
                      </c:pt>
                      <c:pt idx="826">
                        <c:v>8.2850999999999999E-9</c:v>
                      </c:pt>
                      <c:pt idx="827">
                        <c:v>8.3646000000000007E-9</c:v>
                      </c:pt>
                      <c:pt idx="828">
                        <c:v>8.3734000000000001E-9</c:v>
                      </c:pt>
                      <c:pt idx="829">
                        <c:v>8.3601999999999993E-9</c:v>
                      </c:pt>
                      <c:pt idx="830">
                        <c:v>8.3381000000000004E-9</c:v>
                      </c:pt>
                      <c:pt idx="831">
                        <c:v>8.2763000000000005E-9</c:v>
                      </c:pt>
                      <c:pt idx="832">
                        <c:v>8.3601999999999993E-9</c:v>
                      </c:pt>
                      <c:pt idx="833">
                        <c:v>8.3248999999999997E-9</c:v>
                      </c:pt>
                      <c:pt idx="834">
                        <c:v>8.3116000000000001E-9</c:v>
                      </c:pt>
                      <c:pt idx="835">
                        <c:v>8.3425000000000001E-9</c:v>
                      </c:pt>
                      <c:pt idx="836">
                        <c:v>8.3292999999999994E-9</c:v>
                      </c:pt>
                      <c:pt idx="837">
                        <c:v>8.3779000000000002E-9</c:v>
                      </c:pt>
                      <c:pt idx="838">
                        <c:v>8.3646000000000007E-9</c:v>
                      </c:pt>
                      <c:pt idx="839">
                        <c:v>8.3910999999999993E-9</c:v>
                      </c:pt>
                      <c:pt idx="840">
                        <c:v>8.3381000000000004E-9</c:v>
                      </c:pt>
                      <c:pt idx="841">
                        <c:v>8.3513999999999999E-9</c:v>
                      </c:pt>
                      <c:pt idx="842">
                        <c:v>8.3292999999999994E-9</c:v>
                      </c:pt>
                      <c:pt idx="843">
                        <c:v>8.3159999999999998E-9</c:v>
                      </c:pt>
                      <c:pt idx="844">
                        <c:v>8.3292999999999994E-9</c:v>
                      </c:pt>
                      <c:pt idx="845">
                        <c:v>8.3381000000000004E-9</c:v>
                      </c:pt>
                      <c:pt idx="846">
                        <c:v>8.2983999999999994E-9</c:v>
                      </c:pt>
                      <c:pt idx="847">
                        <c:v>8.3292999999999994E-9</c:v>
                      </c:pt>
                      <c:pt idx="848">
                        <c:v>8.3690000000000004E-9</c:v>
                      </c:pt>
                      <c:pt idx="849">
                        <c:v>8.3866999999999996E-9</c:v>
                      </c:pt>
                      <c:pt idx="850">
                        <c:v>8.3646000000000007E-9</c:v>
                      </c:pt>
                      <c:pt idx="851">
                        <c:v>8.3601999999999993E-9</c:v>
                      </c:pt>
                      <c:pt idx="852">
                        <c:v>8.3248999999999997E-9</c:v>
                      </c:pt>
                      <c:pt idx="853">
                        <c:v>8.3292999999999994E-9</c:v>
                      </c:pt>
                      <c:pt idx="854">
                        <c:v>8.2938999999999992E-9</c:v>
                      </c:pt>
                      <c:pt idx="855">
                        <c:v>8.3292999999999994E-9</c:v>
                      </c:pt>
                      <c:pt idx="856">
                        <c:v>8.3468999999999998E-9</c:v>
                      </c:pt>
                      <c:pt idx="857">
                        <c:v>8.4219999999999992E-9</c:v>
                      </c:pt>
                      <c:pt idx="858">
                        <c:v>8.3248999999999997E-9</c:v>
                      </c:pt>
                      <c:pt idx="859">
                        <c:v>8.3734000000000001E-9</c:v>
                      </c:pt>
                      <c:pt idx="860">
                        <c:v>8.3425000000000001E-9</c:v>
                      </c:pt>
                      <c:pt idx="861">
                        <c:v>8.3557999999999996E-9</c:v>
                      </c:pt>
                      <c:pt idx="862">
                        <c:v>8.3425000000000001E-9</c:v>
                      </c:pt>
                      <c:pt idx="863">
                        <c:v>8.3601999999999993E-9</c:v>
                      </c:pt>
                      <c:pt idx="864">
                        <c:v>8.3822999999999999E-9</c:v>
                      </c:pt>
                      <c:pt idx="865">
                        <c:v>8.3513999999999999E-9</c:v>
                      </c:pt>
                      <c:pt idx="866">
                        <c:v>8.4397000000000001E-9</c:v>
                      </c:pt>
                      <c:pt idx="867">
                        <c:v>8.3601999999999993E-9</c:v>
                      </c:pt>
                      <c:pt idx="868">
                        <c:v>8.4440999999999998E-9</c:v>
                      </c:pt>
                      <c:pt idx="869">
                        <c:v>8.4088000000000002E-9</c:v>
                      </c:pt>
                      <c:pt idx="870">
                        <c:v>8.3822999999999999E-9</c:v>
                      </c:pt>
                      <c:pt idx="871">
                        <c:v>8.3822999999999999E-9</c:v>
                      </c:pt>
                      <c:pt idx="872">
                        <c:v>8.3381000000000004E-9</c:v>
                      </c:pt>
                      <c:pt idx="873">
                        <c:v>8.4088000000000002E-9</c:v>
                      </c:pt>
                      <c:pt idx="874">
                        <c:v>8.3513999999999999E-9</c:v>
                      </c:pt>
                      <c:pt idx="875">
                        <c:v>8.3955000000000006E-9</c:v>
                      </c:pt>
                      <c:pt idx="876">
                        <c:v>8.3955000000000006E-9</c:v>
                      </c:pt>
                      <c:pt idx="877">
                        <c:v>8.4175999999999996E-9</c:v>
                      </c:pt>
                      <c:pt idx="878">
                        <c:v>8.3866999999999996E-9</c:v>
                      </c:pt>
                      <c:pt idx="879">
                        <c:v>8.3779000000000002E-9</c:v>
                      </c:pt>
                      <c:pt idx="880">
                        <c:v>8.3425000000000001E-9</c:v>
                      </c:pt>
                      <c:pt idx="881">
                        <c:v>8.4219999999999992E-9</c:v>
                      </c:pt>
                      <c:pt idx="882">
                        <c:v>8.3468999999999998E-9</c:v>
                      </c:pt>
                      <c:pt idx="883">
                        <c:v>8.3646000000000007E-9</c:v>
                      </c:pt>
                      <c:pt idx="884">
                        <c:v>8.3910999999999993E-9</c:v>
                      </c:pt>
                      <c:pt idx="885">
                        <c:v>8.3690000000000004E-9</c:v>
                      </c:pt>
                      <c:pt idx="886">
                        <c:v>8.3292999999999994E-9</c:v>
                      </c:pt>
                      <c:pt idx="887">
                        <c:v>8.3822999999999999E-9</c:v>
                      </c:pt>
                      <c:pt idx="888">
                        <c:v>8.3866999999999996E-9</c:v>
                      </c:pt>
                      <c:pt idx="889">
                        <c:v>8.3513999999999999E-9</c:v>
                      </c:pt>
                      <c:pt idx="890">
                        <c:v>8.3866999999999996E-9</c:v>
                      </c:pt>
                      <c:pt idx="891">
                        <c:v>8.4175999999999996E-9</c:v>
                      </c:pt>
                      <c:pt idx="892">
                        <c:v>8.4044000000000005E-9</c:v>
                      </c:pt>
                      <c:pt idx="893">
                        <c:v>8.4484999999999995E-9</c:v>
                      </c:pt>
                      <c:pt idx="894">
                        <c:v>8.3866999999999996E-9</c:v>
                      </c:pt>
                      <c:pt idx="895">
                        <c:v>8.4131999999999999E-9</c:v>
                      </c:pt>
                      <c:pt idx="896">
                        <c:v>8.3822999999999999E-9</c:v>
                      </c:pt>
                      <c:pt idx="897">
                        <c:v>8.3601999999999993E-9</c:v>
                      </c:pt>
                      <c:pt idx="898">
                        <c:v>8.4044000000000005E-9</c:v>
                      </c:pt>
                      <c:pt idx="899">
                        <c:v>8.4573000000000006E-9</c:v>
                      </c:pt>
                      <c:pt idx="900">
                        <c:v>8.3822999999999999E-9</c:v>
                      </c:pt>
                      <c:pt idx="901">
                        <c:v>8.3601999999999993E-9</c:v>
                      </c:pt>
                      <c:pt idx="902">
                        <c:v>8.3425000000000001E-9</c:v>
                      </c:pt>
                      <c:pt idx="903">
                        <c:v>8.4927000000000007E-9</c:v>
                      </c:pt>
                      <c:pt idx="904">
                        <c:v>8.3337000000000007E-9</c:v>
                      </c:pt>
                      <c:pt idx="905">
                        <c:v>8.4440999999999998E-9</c:v>
                      </c:pt>
                      <c:pt idx="906">
                        <c:v>8.4131999999999999E-9</c:v>
                      </c:pt>
                      <c:pt idx="907">
                        <c:v>8.4528999999999992E-9</c:v>
                      </c:pt>
                      <c:pt idx="908">
                        <c:v>8.4219999999999992E-9</c:v>
                      </c:pt>
                      <c:pt idx="909">
                        <c:v>8.4264000000000006E-9</c:v>
                      </c:pt>
                      <c:pt idx="910">
                        <c:v>8.3955000000000006E-9</c:v>
                      </c:pt>
                      <c:pt idx="911">
                        <c:v>8.4528999999999992E-9</c:v>
                      </c:pt>
                      <c:pt idx="912">
                        <c:v>8.3690000000000004E-9</c:v>
                      </c:pt>
                      <c:pt idx="913">
                        <c:v>8.4308000000000003E-9</c:v>
                      </c:pt>
                      <c:pt idx="914">
                        <c:v>8.4618000000000007E-9</c:v>
                      </c:pt>
                      <c:pt idx="915">
                        <c:v>8.4353000000000004E-9</c:v>
                      </c:pt>
                      <c:pt idx="916">
                        <c:v>8.4308000000000003E-9</c:v>
                      </c:pt>
                      <c:pt idx="917">
                        <c:v>8.3866999999999996E-9</c:v>
                      </c:pt>
                      <c:pt idx="918">
                        <c:v>8.4175999999999996E-9</c:v>
                      </c:pt>
                      <c:pt idx="919">
                        <c:v>8.3999000000000003E-9</c:v>
                      </c:pt>
                      <c:pt idx="920">
                        <c:v>8.4528999999999992E-9</c:v>
                      </c:pt>
                      <c:pt idx="921">
                        <c:v>8.4573000000000006E-9</c:v>
                      </c:pt>
                      <c:pt idx="922">
                        <c:v>8.4706000000000001E-9</c:v>
                      </c:pt>
                      <c:pt idx="923">
                        <c:v>8.4219999999999992E-9</c:v>
                      </c:pt>
                      <c:pt idx="924">
                        <c:v>8.4573000000000006E-9</c:v>
                      </c:pt>
                      <c:pt idx="925">
                        <c:v>8.4264000000000006E-9</c:v>
                      </c:pt>
                      <c:pt idx="926">
                        <c:v>8.4618000000000007E-9</c:v>
                      </c:pt>
                      <c:pt idx="927">
                        <c:v>8.4528999999999992E-9</c:v>
                      </c:pt>
                      <c:pt idx="928">
                        <c:v>8.3999000000000003E-9</c:v>
                      </c:pt>
                      <c:pt idx="929">
                        <c:v>8.3866999999999996E-9</c:v>
                      </c:pt>
                      <c:pt idx="930">
                        <c:v>8.4971000000000004E-9</c:v>
                      </c:pt>
                      <c:pt idx="931">
                        <c:v>8.3646000000000007E-9</c:v>
                      </c:pt>
                      <c:pt idx="932">
                        <c:v>8.4484999999999995E-9</c:v>
                      </c:pt>
                      <c:pt idx="933">
                        <c:v>8.4528999999999992E-9</c:v>
                      </c:pt>
                      <c:pt idx="934">
                        <c:v>8.4353000000000004E-9</c:v>
                      </c:pt>
                      <c:pt idx="935">
                        <c:v>8.4308000000000003E-9</c:v>
                      </c:pt>
                      <c:pt idx="936">
                        <c:v>8.4440999999999998E-9</c:v>
                      </c:pt>
                      <c:pt idx="937">
                        <c:v>8.4353000000000004E-9</c:v>
                      </c:pt>
                      <c:pt idx="938">
                        <c:v>8.4528999999999992E-9</c:v>
                      </c:pt>
                      <c:pt idx="939">
                        <c:v>8.4219999999999992E-9</c:v>
                      </c:pt>
                      <c:pt idx="940">
                        <c:v>8.4308000000000003E-9</c:v>
                      </c:pt>
                      <c:pt idx="941">
                        <c:v>8.4573000000000006E-9</c:v>
                      </c:pt>
                      <c:pt idx="942">
                        <c:v>8.4219999999999992E-9</c:v>
                      </c:pt>
                      <c:pt idx="943">
                        <c:v>8.4528999999999992E-9</c:v>
                      </c:pt>
                      <c:pt idx="944">
                        <c:v>8.4573000000000006E-9</c:v>
                      </c:pt>
                      <c:pt idx="945">
                        <c:v>8.4484999999999995E-9</c:v>
                      </c:pt>
                      <c:pt idx="946">
                        <c:v>8.4528999999999992E-9</c:v>
                      </c:pt>
                      <c:pt idx="947">
                        <c:v>8.4927000000000007E-9</c:v>
                      </c:pt>
                      <c:pt idx="948">
                        <c:v>8.4662000000000004E-9</c:v>
                      </c:pt>
                      <c:pt idx="949">
                        <c:v>8.4573000000000006E-9</c:v>
                      </c:pt>
                      <c:pt idx="950">
                        <c:v>8.4927000000000007E-9</c:v>
                      </c:pt>
                      <c:pt idx="951">
                        <c:v>8.4927000000000007E-9</c:v>
                      </c:pt>
                      <c:pt idx="952">
                        <c:v>8.4662000000000004E-9</c:v>
                      </c:pt>
                      <c:pt idx="953">
                        <c:v>8.4882999999999993E-9</c:v>
                      </c:pt>
                      <c:pt idx="954">
                        <c:v>8.4088000000000002E-9</c:v>
                      </c:pt>
                      <c:pt idx="955">
                        <c:v>8.4662000000000004E-9</c:v>
                      </c:pt>
                      <c:pt idx="956">
                        <c:v>8.4484999999999995E-9</c:v>
                      </c:pt>
                      <c:pt idx="957">
                        <c:v>8.4397000000000001E-9</c:v>
                      </c:pt>
                      <c:pt idx="958">
                        <c:v>8.4484999999999995E-9</c:v>
                      </c:pt>
                      <c:pt idx="959">
                        <c:v>8.4219999999999992E-9</c:v>
                      </c:pt>
                      <c:pt idx="960">
                        <c:v>8.4573000000000006E-9</c:v>
                      </c:pt>
                      <c:pt idx="961">
                        <c:v>8.4397000000000001E-9</c:v>
                      </c:pt>
                      <c:pt idx="962">
                        <c:v>8.3910999999999993E-9</c:v>
                      </c:pt>
                      <c:pt idx="963">
                        <c:v>8.4219999999999992E-9</c:v>
                      </c:pt>
                      <c:pt idx="964">
                        <c:v>8.4662000000000004E-9</c:v>
                      </c:pt>
                      <c:pt idx="965">
                        <c:v>8.4927000000000007E-9</c:v>
                      </c:pt>
                      <c:pt idx="966">
                        <c:v>8.4749999999999998E-9</c:v>
                      </c:pt>
                      <c:pt idx="967">
                        <c:v>8.5191999999999993E-9</c:v>
                      </c:pt>
                      <c:pt idx="968">
                        <c:v>8.4837999999999992E-9</c:v>
                      </c:pt>
                      <c:pt idx="969">
                        <c:v>8.4573000000000006E-9</c:v>
                      </c:pt>
                      <c:pt idx="970">
                        <c:v>8.5147999999999996E-9</c:v>
                      </c:pt>
                      <c:pt idx="971">
                        <c:v>8.4484999999999995E-9</c:v>
                      </c:pt>
                      <c:pt idx="972">
                        <c:v>8.4573000000000006E-9</c:v>
                      </c:pt>
                      <c:pt idx="973">
                        <c:v>8.4837999999999992E-9</c:v>
                      </c:pt>
                      <c:pt idx="974">
                        <c:v>8.4618000000000007E-9</c:v>
                      </c:pt>
                      <c:pt idx="975">
                        <c:v>8.4882999999999993E-9</c:v>
                      </c:pt>
                      <c:pt idx="976">
                        <c:v>8.4837999999999992E-9</c:v>
                      </c:pt>
                      <c:pt idx="977">
                        <c:v>8.4219999999999992E-9</c:v>
                      </c:pt>
                      <c:pt idx="978">
                        <c:v>8.4927000000000007E-9</c:v>
                      </c:pt>
                      <c:pt idx="979">
                        <c:v>8.3866999999999996E-9</c:v>
                      </c:pt>
                      <c:pt idx="980">
                        <c:v>8.4837999999999992E-9</c:v>
                      </c:pt>
                      <c:pt idx="981">
                        <c:v>8.4308000000000003E-9</c:v>
                      </c:pt>
                      <c:pt idx="982">
                        <c:v>8.4749999999999998E-9</c:v>
                      </c:pt>
                      <c:pt idx="983">
                        <c:v>8.4573000000000006E-9</c:v>
                      </c:pt>
                      <c:pt idx="984">
                        <c:v>8.4793999999999995E-9</c:v>
                      </c:pt>
                      <c:pt idx="985">
                        <c:v>8.4793999999999995E-9</c:v>
                      </c:pt>
                      <c:pt idx="986">
                        <c:v>8.4882999999999993E-9</c:v>
                      </c:pt>
                      <c:pt idx="987">
                        <c:v>8.4706000000000001E-9</c:v>
                      </c:pt>
                      <c:pt idx="988">
                        <c:v>8.4793999999999995E-9</c:v>
                      </c:pt>
                      <c:pt idx="989">
                        <c:v>8.4971000000000004E-9</c:v>
                      </c:pt>
                      <c:pt idx="990">
                        <c:v>8.5236000000000006E-9</c:v>
                      </c:pt>
                      <c:pt idx="991">
                        <c:v>8.5191999999999993E-9</c:v>
                      </c:pt>
                      <c:pt idx="992">
                        <c:v>8.4837999999999992E-9</c:v>
                      </c:pt>
                      <c:pt idx="993">
                        <c:v>8.4882999999999993E-9</c:v>
                      </c:pt>
                      <c:pt idx="994">
                        <c:v>8.4793999999999995E-9</c:v>
                      </c:pt>
                      <c:pt idx="995">
                        <c:v>8.4927000000000007E-9</c:v>
                      </c:pt>
                      <c:pt idx="996">
                        <c:v>8.5058999999999998E-9</c:v>
                      </c:pt>
                      <c:pt idx="997">
                        <c:v>8.4440999999999998E-9</c:v>
                      </c:pt>
                      <c:pt idx="998">
                        <c:v>8.4440999999999998E-9</c:v>
                      </c:pt>
                      <c:pt idx="999">
                        <c:v>8.5412999999999999E-9</c:v>
                      </c:pt>
                      <c:pt idx="1000">
                        <c:v>8.5324E-9</c:v>
                      </c:pt>
                      <c:pt idx="1001">
                        <c:v>8.4528999999999992E-9</c:v>
                      </c:pt>
                      <c:pt idx="1002">
                        <c:v>8.5102999999999994E-9</c:v>
                      </c:pt>
                      <c:pt idx="1003">
                        <c:v>8.5015000000000001E-9</c:v>
                      </c:pt>
                      <c:pt idx="1004">
                        <c:v>8.5102999999999994E-9</c:v>
                      </c:pt>
                      <c:pt idx="1005">
                        <c:v>8.4662000000000004E-9</c:v>
                      </c:pt>
                      <c:pt idx="1006">
                        <c:v>8.5412999999999999E-9</c:v>
                      </c:pt>
                      <c:pt idx="1007">
                        <c:v>8.5412999999999999E-9</c:v>
                      </c:pt>
                      <c:pt idx="1008">
                        <c:v>8.4971000000000004E-9</c:v>
                      </c:pt>
                      <c:pt idx="1009">
                        <c:v>8.4088000000000002E-9</c:v>
                      </c:pt>
                      <c:pt idx="1010">
                        <c:v>8.4793999999999995E-9</c:v>
                      </c:pt>
                      <c:pt idx="1011">
                        <c:v>8.5191999999999993E-9</c:v>
                      </c:pt>
                      <c:pt idx="1012">
                        <c:v>8.4749999999999998E-9</c:v>
                      </c:pt>
                      <c:pt idx="1013">
                        <c:v>8.5015000000000001E-9</c:v>
                      </c:pt>
                      <c:pt idx="1014">
                        <c:v>8.4706000000000001E-9</c:v>
                      </c:pt>
                      <c:pt idx="1015">
                        <c:v>8.4793999999999995E-9</c:v>
                      </c:pt>
                      <c:pt idx="1016">
                        <c:v>8.5456999999999996E-9</c:v>
                      </c:pt>
                      <c:pt idx="1017">
                        <c:v>8.5015000000000001E-9</c:v>
                      </c:pt>
                      <c:pt idx="1018">
                        <c:v>8.5367999999999997E-9</c:v>
                      </c:pt>
                      <c:pt idx="1019">
                        <c:v>8.5809999999999992E-9</c:v>
                      </c:pt>
                      <c:pt idx="1020">
                        <c:v>8.5147999999999996E-9</c:v>
                      </c:pt>
                      <c:pt idx="1021">
                        <c:v>8.4882999999999993E-9</c:v>
                      </c:pt>
                      <c:pt idx="1022">
                        <c:v>8.4882999999999993E-9</c:v>
                      </c:pt>
                      <c:pt idx="1023">
                        <c:v>8.5589000000000003E-9</c:v>
                      </c:pt>
                      <c:pt idx="1024">
                        <c:v>8.5589000000000003E-9</c:v>
                      </c:pt>
                      <c:pt idx="1025">
                        <c:v>8.5058999999999998E-9</c:v>
                      </c:pt>
                      <c:pt idx="1026">
                        <c:v>8.5324E-9</c:v>
                      </c:pt>
                      <c:pt idx="1027">
                        <c:v>8.5280000000000003E-9</c:v>
                      </c:pt>
                      <c:pt idx="1028">
                        <c:v>8.5015000000000001E-9</c:v>
                      </c:pt>
                      <c:pt idx="1029">
                        <c:v>8.4971000000000004E-9</c:v>
                      </c:pt>
                      <c:pt idx="1030">
                        <c:v>8.5589000000000003E-9</c:v>
                      </c:pt>
                      <c:pt idx="1031">
                        <c:v>8.4573000000000006E-9</c:v>
                      </c:pt>
                      <c:pt idx="1032">
                        <c:v>8.4793999999999995E-9</c:v>
                      </c:pt>
                      <c:pt idx="1033">
                        <c:v>8.5456999999999996E-9</c:v>
                      </c:pt>
                      <c:pt idx="1034">
                        <c:v>8.5147999999999996E-9</c:v>
                      </c:pt>
                      <c:pt idx="1035">
                        <c:v>8.5236000000000006E-9</c:v>
                      </c:pt>
                      <c:pt idx="1036">
                        <c:v>8.4793999999999995E-9</c:v>
                      </c:pt>
                      <c:pt idx="1037">
                        <c:v>8.5058999999999998E-9</c:v>
                      </c:pt>
                      <c:pt idx="1038">
                        <c:v>8.5324E-9</c:v>
                      </c:pt>
                      <c:pt idx="1039">
                        <c:v>8.4971000000000004E-9</c:v>
                      </c:pt>
                      <c:pt idx="1040">
                        <c:v>8.5678000000000001E-9</c:v>
                      </c:pt>
                      <c:pt idx="1041">
                        <c:v>8.5280000000000003E-9</c:v>
                      </c:pt>
                      <c:pt idx="1042">
                        <c:v>8.5633E-9</c:v>
                      </c:pt>
                      <c:pt idx="1043">
                        <c:v>8.5545000000000006E-9</c:v>
                      </c:pt>
                      <c:pt idx="1044">
                        <c:v>8.5809999999999992E-9</c:v>
                      </c:pt>
                      <c:pt idx="1045">
                        <c:v>8.5545000000000006E-9</c:v>
                      </c:pt>
                      <c:pt idx="1046">
                        <c:v>8.5809999999999992E-9</c:v>
                      </c:pt>
                      <c:pt idx="1047">
                        <c:v>8.4793999999999995E-9</c:v>
                      </c:pt>
                      <c:pt idx="1048">
                        <c:v>8.5412999999999999E-9</c:v>
                      </c:pt>
                      <c:pt idx="1049">
                        <c:v>8.5678000000000001E-9</c:v>
                      </c:pt>
                      <c:pt idx="1050">
                        <c:v>8.5809999999999992E-9</c:v>
                      </c:pt>
                      <c:pt idx="1051">
                        <c:v>8.4971000000000004E-9</c:v>
                      </c:pt>
                      <c:pt idx="1052">
                        <c:v>8.5943000000000004E-9</c:v>
                      </c:pt>
                      <c:pt idx="1053">
                        <c:v>8.5721999999999998E-9</c:v>
                      </c:pt>
                      <c:pt idx="1054">
                        <c:v>8.5633E-9</c:v>
                      </c:pt>
                      <c:pt idx="1055">
                        <c:v>8.5943000000000004E-9</c:v>
                      </c:pt>
                      <c:pt idx="1056">
                        <c:v>8.6252000000000004E-9</c:v>
                      </c:pt>
                      <c:pt idx="1057">
                        <c:v>8.6163000000000005E-9</c:v>
                      </c:pt>
                      <c:pt idx="1058">
                        <c:v>8.5987000000000001E-9</c:v>
                      </c:pt>
                      <c:pt idx="1059">
                        <c:v>8.5987000000000001E-9</c:v>
                      </c:pt>
                      <c:pt idx="1060">
                        <c:v>8.6163000000000005E-9</c:v>
                      </c:pt>
                      <c:pt idx="1061">
                        <c:v>8.5500999999999993E-9</c:v>
                      </c:pt>
                      <c:pt idx="1062">
                        <c:v>8.5678000000000001E-9</c:v>
                      </c:pt>
                      <c:pt idx="1063">
                        <c:v>8.6252000000000004E-9</c:v>
                      </c:pt>
                      <c:pt idx="1064">
                        <c:v>8.6472999999999993E-9</c:v>
                      </c:pt>
                      <c:pt idx="1065">
                        <c:v>8.5809999999999992E-9</c:v>
                      </c:pt>
                      <c:pt idx="1066">
                        <c:v>8.6030999999999998E-9</c:v>
                      </c:pt>
                      <c:pt idx="1067">
                        <c:v>8.5633E-9</c:v>
                      </c:pt>
                      <c:pt idx="1068">
                        <c:v>8.5898000000000003E-9</c:v>
                      </c:pt>
                      <c:pt idx="1069">
                        <c:v>8.5367999999999997E-9</c:v>
                      </c:pt>
                      <c:pt idx="1070">
                        <c:v>8.6074999999999995E-9</c:v>
                      </c:pt>
                      <c:pt idx="1071">
                        <c:v>8.6163000000000005E-9</c:v>
                      </c:pt>
                      <c:pt idx="1072">
                        <c:v>8.5987000000000001E-9</c:v>
                      </c:pt>
                      <c:pt idx="1073">
                        <c:v>8.6252000000000004E-9</c:v>
                      </c:pt>
                      <c:pt idx="1074">
                        <c:v>8.5809999999999992E-9</c:v>
                      </c:pt>
                      <c:pt idx="1075">
                        <c:v>8.5809999999999992E-9</c:v>
                      </c:pt>
                      <c:pt idx="1076">
                        <c:v>8.6208000000000007E-9</c:v>
                      </c:pt>
                      <c:pt idx="1077">
                        <c:v>8.6208000000000007E-9</c:v>
                      </c:pt>
                      <c:pt idx="1078">
                        <c:v>8.5943000000000004E-9</c:v>
                      </c:pt>
                      <c:pt idx="1079">
                        <c:v>8.5765999999999995E-9</c:v>
                      </c:pt>
                      <c:pt idx="1080">
                        <c:v>8.5854000000000006E-9</c:v>
                      </c:pt>
                      <c:pt idx="1081">
                        <c:v>8.5765999999999995E-9</c:v>
                      </c:pt>
                      <c:pt idx="1082">
                        <c:v>8.6296000000000001E-9</c:v>
                      </c:pt>
                      <c:pt idx="1083">
                        <c:v>8.5633E-9</c:v>
                      </c:pt>
                      <c:pt idx="1084">
                        <c:v>8.5633E-9</c:v>
                      </c:pt>
                      <c:pt idx="1085">
                        <c:v>8.6163000000000005E-9</c:v>
                      </c:pt>
                      <c:pt idx="1086">
                        <c:v>8.5943000000000004E-9</c:v>
                      </c:pt>
                      <c:pt idx="1087">
                        <c:v>8.6030999999999998E-9</c:v>
                      </c:pt>
                      <c:pt idx="1088">
                        <c:v>8.6163000000000005E-9</c:v>
                      </c:pt>
                      <c:pt idx="1089">
                        <c:v>8.6030999999999998E-9</c:v>
                      </c:pt>
                      <c:pt idx="1090">
                        <c:v>8.5324E-9</c:v>
                      </c:pt>
                      <c:pt idx="1091">
                        <c:v>8.6118999999999992E-9</c:v>
                      </c:pt>
                      <c:pt idx="1092">
                        <c:v>8.5943000000000004E-9</c:v>
                      </c:pt>
                      <c:pt idx="1093">
                        <c:v>8.5191999999999993E-9</c:v>
                      </c:pt>
                      <c:pt idx="1094">
                        <c:v>8.5854000000000006E-9</c:v>
                      </c:pt>
                      <c:pt idx="1095">
                        <c:v>8.5943000000000004E-9</c:v>
                      </c:pt>
                      <c:pt idx="1096">
                        <c:v>8.6118999999999992E-9</c:v>
                      </c:pt>
                      <c:pt idx="1097">
                        <c:v>8.6517000000000006E-9</c:v>
                      </c:pt>
                      <c:pt idx="1098">
                        <c:v>8.6428000000000008E-9</c:v>
                      </c:pt>
                      <c:pt idx="1099">
                        <c:v>8.6428000000000008E-9</c:v>
                      </c:pt>
                      <c:pt idx="1100">
                        <c:v>8.5987000000000001E-9</c:v>
                      </c:pt>
                      <c:pt idx="1101">
                        <c:v>8.6339999999999998E-9</c:v>
                      </c:pt>
                      <c:pt idx="1102">
                        <c:v>8.6118999999999992E-9</c:v>
                      </c:pt>
                      <c:pt idx="1103">
                        <c:v>8.5809999999999992E-9</c:v>
                      </c:pt>
                      <c:pt idx="1104">
                        <c:v>8.6163000000000005E-9</c:v>
                      </c:pt>
                      <c:pt idx="1105">
                        <c:v>8.6914E-9</c:v>
                      </c:pt>
                      <c:pt idx="1106">
                        <c:v>8.6163000000000005E-9</c:v>
                      </c:pt>
                      <c:pt idx="1107">
                        <c:v>8.5943000000000004E-9</c:v>
                      </c:pt>
                      <c:pt idx="1108">
                        <c:v>8.6252000000000004E-9</c:v>
                      </c:pt>
                      <c:pt idx="1109">
                        <c:v>8.5943000000000004E-9</c:v>
                      </c:pt>
                      <c:pt idx="1110">
                        <c:v>8.6383999999999995E-9</c:v>
                      </c:pt>
                      <c:pt idx="1111">
                        <c:v>8.6605E-9</c:v>
                      </c:pt>
                      <c:pt idx="1112">
                        <c:v>8.6163000000000005E-9</c:v>
                      </c:pt>
                      <c:pt idx="1113">
                        <c:v>8.6339999999999998E-9</c:v>
                      </c:pt>
                      <c:pt idx="1114">
                        <c:v>8.5987000000000001E-9</c:v>
                      </c:pt>
                      <c:pt idx="1115">
                        <c:v>8.6118999999999992E-9</c:v>
                      </c:pt>
                      <c:pt idx="1116">
                        <c:v>8.5721999999999998E-9</c:v>
                      </c:pt>
                      <c:pt idx="1117">
                        <c:v>8.6030999999999998E-9</c:v>
                      </c:pt>
                      <c:pt idx="1118">
                        <c:v>8.5987000000000001E-9</c:v>
                      </c:pt>
                      <c:pt idx="1119">
                        <c:v>8.6781999999999993E-9</c:v>
                      </c:pt>
                      <c:pt idx="1120">
                        <c:v>8.5678000000000001E-9</c:v>
                      </c:pt>
                      <c:pt idx="1121">
                        <c:v>8.5589000000000003E-9</c:v>
                      </c:pt>
                      <c:pt idx="1122">
                        <c:v>8.6118999999999992E-9</c:v>
                      </c:pt>
                      <c:pt idx="1123">
                        <c:v>8.6118999999999992E-9</c:v>
                      </c:pt>
                      <c:pt idx="1124">
                        <c:v>8.6030999999999998E-9</c:v>
                      </c:pt>
                      <c:pt idx="1125">
                        <c:v>8.6605E-9</c:v>
                      </c:pt>
                      <c:pt idx="1126">
                        <c:v>8.5898000000000003E-9</c:v>
                      </c:pt>
                      <c:pt idx="1127">
                        <c:v>8.6383999999999995E-9</c:v>
                      </c:pt>
                      <c:pt idx="1128">
                        <c:v>8.6074999999999995E-9</c:v>
                      </c:pt>
                      <c:pt idx="1129">
                        <c:v>8.6030999999999998E-9</c:v>
                      </c:pt>
                      <c:pt idx="1130">
                        <c:v>8.6208000000000007E-9</c:v>
                      </c:pt>
                      <c:pt idx="1131">
                        <c:v>8.5147999999999996E-9</c:v>
                      </c:pt>
                      <c:pt idx="1132">
                        <c:v>8.6252000000000004E-9</c:v>
                      </c:pt>
                      <c:pt idx="1133">
                        <c:v>8.5809999999999992E-9</c:v>
                      </c:pt>
                      <c:pt idx="1134">
                        <c:v>8.6208000000000007E-9</c:v>
                      </c:pt>
                      <c:pt idx="1135">
                        <c:v>8.5943000000000004E-9</c:v>
                      </c:pt>
                      <c:pt idx="1136">
                        <c:v>8.6296000000000001E-9</c:v>
                      </c:pt>
                      <c:pt idx="1137">
                        <c:v>8.5809999999999992E-9</c:v>
                      </c:pt>
                      <c:pt idx="1138">
                        <c:v>8.5191999999999993E-9</c:v>
                      </c:pt>
                      <c:pt idx="1139">
                        <c:v>8.6428000000000008E-9</c:v>
                      </c:pt>
                      <c:pt idx="1140">
                        <c:v>8.6074999999999995E-9</c:v>
                      </c:pt>
                      <c:pt idx="1141">
                        <c:v>8.6517000000000006E-9</c:v>
                      </c:pt>
                      <c:pt idx="1142">
                        <c:v>8.5721999999999998E-9</c:v>
                      </c:pt>
                      <c:pt idx="1143">
                        <c:v>8.5721999999999998E-9</c:v>
                      </c:pt>
                      <c:pt idx="1144">
                        <c:v>8.5633E-9</c:v>
                      </c:pt>
                      <c:pt idx="1145">
                        <c:v>8.6074999999999995E-9</c:v>
                      </c:pt>
                      <c:pt idx="1146">
                        <c:v>8.6339999999999998E-9</c:v>
                      </c:pt>
                      <c:pt idx="1147">
                        <c:v>8.6605E-9</c:v>
                      </c:pt>
                      <c:pt idx="1148">
                        <c:v>8.6163000000000005E-9</c:v>
                      </c:pt>
                      <c:pt idx="1149">
                        <c:v>8.6428000000000008E-9</c:v>
                      </c:pt>
                      <c:pt idx="1150">
                        <c:v>8.6428000000000008E-9</c:v>
                      </c:pt>
                      <c:pt idx="1151">
                        <c:v>8.5633E-9</c:v>
                      </c:pt>
                      <c:pt idx="1152">
                        <c:v>8.5678000000000001E-9</c:v>
                      </c:pt>
                      <c:pt idx="1153">
                        <c:v>8.6208000000000007E-9</c:v>
                      </c:pt>
                      <c:pt idx="1154">
                        <c:v>8.5324E-9</c:v>
                      </c:pt>
                      <c:pt idx="1155">
                        <c:v>8.6074999999999995E-9</c:v>
                      </c:pt>
                      <c:pt idx="1156">
                        <c:v>8.6339999999999998E-9</c:v>
                      </c:pt>
                      <c:pt idx="1157">
                        <c:v>8.6163000000000005E-9</c:v>
                      </c:pt>
                      <c:pt idx="1158">
                        <c:v>8.6296000000000001E-9</c:v>
                      </c:pt>
                      <c:pt idx="1159">
                        <c:v>8.6252000000000004E-9</c:v>
                      </c:pt>
                      <c:pt idx="1160">
                        <c:v>8.6030999999999998E-9</c:v>
                      </c:pt>
                      <c:pt idx="1161">
                        <c:v>8.5987000000000001E-9</c:v>
                      </c:pt>
                      <c:pt idx="1162">
                        <c:v>8.5500999999999993E-9</c:v>
                      </c:pt>
                      <c:pt idx="1163">
                        <c:v>8.5721999999999998E-9</c:v>
                      </c:pt>
                      <c:pt idx="1164">
                        <c:v>8.6074999999999995E-9</c:v>
                      </c:pt>
                      <c:pt idx="1165">
                        <c:v>8.6163000000000005E-9</c:v>
                      </c:pt>
                      <c:pt idx="1166">
                        <c:v>8.6472999999999993E-9</c:v>
                      </c:pt>
                      <c:pt idx="1167">
                        <c:v>8.6208000000000007E-9</c:v>
                      </c:pt>
                      <c:pt idx="1168">
                        <c:v>8.5809999999999992E-9</c:v>
                      </c:pt>
                      <c:pt idx="1169">
                        <c:v>8.6030999999999998E-9</c:v>
                      </c:pt>
                      <c:pt idx="1170">
                        <c:v>8.6163000000000005E-9</c:v>
                      </c:pt>
                      <c:pt idx="1171">
                        <c:v>8.6339999999999998E-9</c:v>
                      </c:pt>
                      <c:pt idx="1172">
                        <c:v>8.5987000000000001E-9</c:v>
                      </c:pt>
                      <c:pt idx="1173">
                        <c:v>8.5721999999999998E-9</c:v>
                      </c:pt>
                      <c:pt idx="1174">
                        <c:v>8.6517000000000006E-9</c:v>
                      </c:pt>
                      <c:pt idx="1175">
                        <c:v>8.5589000000000003E-9</c:v>
                      </c:pt>
                      <c:pt idx="1176">
                        <c:v>8.6118999999999992E-9</c:v>
                      </c:pt>
                      <c:pt idx="1177">
                        <c:v>8.6208000000000007E-9</c:v>
                      </c:pt>
                      <c:pt idx="1178">
                        <c:v>8.6296000000000001E-9</c:v>
                      </c:pt>
                      <c:pt idx="1179">
                        <c:v>8.6339999999999998E-9</c:v>
                      </c:pt>
                      <c:pt idx="1180">
                        <c:v>8.6163000000000005E-9</c:v>
                      </c:pt>
                      <c:pt idx="1181">
                        <c:v>8.6030999999999998E-9</c:v>
                      </c:pt>
                      <c:pt idx="1182">
                        <c:v>8.6296000000000001E-9</c:v>
                      </c:pt>
                      <c:pt idx="1183">
                        <c:v>8.5943000000000004E-9</c:v>
                      </c:pt>
                      <c:pt idx="1184">
                        <c:v>8.6339999999999998E-9</c:v>
                      </c:pt>
                      <c:pt idx="1185">
                        <c:v>8.6296000000000001E-9</c:v>
                      </c:pt>
                      <c:pt idx="1186">
                        <c:v>8.5987000000000001E-9</c:v>
                      </c:pt>
                      <c:pt idx="1187">
                        <c:v>8.6163000000000005E-9</c:v>
                      </c:pt>
                      <c:pt idx="1188">
                        <c:v>8.5678000000000001E-9</c:v>
                      </c:pt>
                      <c:pt idx="1189">
                        <c:v>8.6296000000000001E-9</c:v>
                      </c:pt>
                      <c:pt idx="1190">
                        <c:v>8.6074999999999995E-9</c:v>
                      </c:pt>
                      <c:pt idx="1191">
                        <c:v>8.5898000000000003E-9</c:v>
                      </c:pt>
                      <c:pt idx="1192">
                        <c:v>8.5678000000000001E-9</c:v>
                      </c:pt>
                      <c:pt idx="1193">
                        <c:v>8.5765999999999995E-9</c:v>
                      </c:pt>
                      <c:pt idx="1194">
                        <c:v>8.6252000000000004E-9</c:v>
                      </c:pt>
                      <c:pt idx="1195">
                        <c:v>8.6517000000000006E-9</c:v>
                      </c:pt>
                      <c:pt idx="1196">
                        <c:v>8.5678000000000001E-9</c:v>
                      </c:pt>
                      <c:pt idx="1197">
                        <c:v>8.5721999999999998E-9</c:v>
                      </c:pt>
                      <c:pt idx="1198">
                        <c:v>8.6118999999999992E-9</c:v>
                      </c:pt>
                      <c:pt idx="1199">
                        <c:v>8.5678000000000001E-9</c:v>
                      </c:pt>
                      <c:pt idx="1200">
                        <c:v>8.5765999999999995E-9</c:v>
                      </c:pt>
                      <c:pt idx="1201">
                        <c:v>8.6074999999999995E-9</c:v>
                      </c:pt>
                      <c:pt idx="1202">
                        <c:v>8.5854000000000006E-9</c:v>
                      </c:pt>
                      <c:pt idx="1203">
                        <c:v>8.6030999999999998E-9</c:v>
                      </c:pt>
                      <c:pt idx="1204">
                        <c:v>8.6252000000000004E-9</c:v>
                      </c:pt>
                      <c:pt idx="1205">
                        <c:v>8.6074999999999995E-9</c:v>
                      </c:pt>
                      <c:pt idx="1206">
                        <c:v>8.5987000000000001E-9</c:v>
                      </c:pt>
                      <c:pt idx="1207">
                        <c:v>8.5943000000000004E-9</c:v>
                      </c:pt>
                      <c:pt idx="1208">
                        <c:v>8.6074999999999995E-9</c:v>
                      </c:pt>
                      <c:pt idx="1209">
                        <c:v>8.6030999999999998E-9</c:v>
                      </c:pt>
                      <c:pt idx="1210">
                        <c:v>8.6339999999999998E-9</c:v>
                      </c:pt>
                      <c:pt idx="1211">
                        <c:v>8.6296000000000001E-9</c:v>
                      </c:pt>
                      <c:pt idx="1212">
                        <c:v>8.6074999999999995E-9</c:v>
                      </c:pt>
                      <c:pt idx="1213">
                        <c:v>8.6428000000000008E-9</c:v>
                      </c:pt>
                      <c:pt idx="1214">
                        <c:v>8.6074999999999995E-9</c:v>
                      </c:pt>
                      <c:pt idx="1215">
                        <c:v>8.6208000000000007E-9</c:v>
                      </c:pt>
                      <c:pt idx="1216">
                        <c:v>8.6428000000000008E-9</c:v>
                      </c:pt>
                      <c:pt idx="1217">
                        <c:v>8.6296000000000001E-9</c:v>
                      </c:pt>
                      <c:pt idx="1218">
                        <c:v>8.6163000000000005E-9</c:v>
                      </c:pt>
                      <c:pt idx="1219">
                        <c:v>8.6472999999999993E-9</c:v>
                      </c:pt>
                      <c:pt idx="1220">
                        <c:v>8.5721999999999998E-9</c:v>
                      </c:pt>
                      <c:pt idx="1221">
                        <c:v>8.6030999999999998E-9</c:v>
                      </c:pt>
                      <c:pt idx="1222">
                        <c:v>8.5987000000000001E-9</c:v>
                      </c:pt>
                      <c:pt idx="1223">
                        <c:v>8.5589000000000003E-9</c:v>
                      </c:pt>
                      <c:pt idx="1224">
                        <c:v>8.6252000000000004E-9</c:v>
                      </c:pt>
                      <c:pt idx="1225">
                        <c:v>8.6074999999999995E-9</c:v>
                      </c:pt>
                      <c:pt idx="1226">
                        <c:v>8.6339999999999998E-9</c:v>
                      </c:pt>
                      <c:pt idx="1227">
                        <c:v>8.5987000000000001E-9</c:v>
                      </c:pt>
                      <c:pt idx="1228">
                        <c:v>8.6914E-9</c:v>
                      </c:pt>
                      <c:pt idx="1229">
                        <c:v>8.6383999999999995E-9</c:v>
                      </c:pt>
                      <c:pt idx="1230">
                        <c:v>8.6472999999999993E-9</c:v>
                      </c:pt>
                      <c:pt idx="1231">
                        <c:v>8.6472999999999993E-9</c:v>
                      </c:pt>
                      <c:pt idx="1232">
                        <c:v>8.6428000000000008E-9</c:v>
                      </c:pt>
                      <c:pt idx="1233">
                        <c:v>8.5721999999999998E-9</c:v>
                      </c:pt>
                      <c:pt idx="1234">
                        <c:v>8.6296000000000001E-9</c:v>
                      </c:pt>
                      <c:pt idx="1235">
                        <c:v>8.6648999999999997E-9</c:v>
                      </c:pt>
                      <c:pt idx="1236">
                        <c:v>8.6296000000000001E-9</c:v>
                      </c:pt>
                      <c:pt idx="1237">
                        <c:v>8.6472999999999993E-9</c:v>
                      </c:pt>
                      <c:pt idx="1238">
                        <c:v>8.6383999999999995E-9</c:v>
                      </c:pt>
                      <c:pt idx="1239">
                        <c:v>8.6074999999999995E-9</c:v>
                      </c:pt>
                      <c:pt idx="1240">
                        <c:v>8.6517000000000006E-9</c:v>
                      </c:pt>
                      <c:pt idx="1241">
                        <c:v>8.6030999999999998E-9</c:v>
                      </c:pt>
                      <c:pt idx="1242">
                        <c:v>8.5500999999999993E-9</c:v>
                      </c:pt>
                      <c:pt idx="1243">
                        <c:v>8.6296000000000001E-9</c:v>
                      </c:pt>
                      <c:pt idx="1244">
                        <c:v>8.6252000000000004E-9</c:v>
                      </c:pt>
                      <c:pt idx="1245">
                        <c:v>8.5943000000000004E-9</c:v>
                      </c:pt>
                      <c:pt idx="1246">
                        <c:v>8.5987000000000001E-9</c:v>
                      </c:pt>
                      <c:pt idx="1247">
                        <c:v>8.5765999999999995E-9</c:v>
                      </c:pt>
                      <c:pt idx="1248">
                        <c:v>8.6074999999999995E-9</c:v>
                      </c:pt>
                      <c:pt idx="1249">
                        <c:v>8.6208000000000007E-9</c:v>
                      </c:pt>
                      <c:pt idx="1250">
                        <c:v>8.6472999999999993E-9</c:v>
                      </c:pt>
                      <c:pt idx="1251">
                        <c:v>8.6339999999999998E-9</c:v>
                      </c:pt>
                      <c:pt idx="1252">
                        <c:v>8.6208000000000007E-9</c:v>
                      </c:pt>
                      <c:pt idx="1253">
                        <c:v>8.5809999999999992E-9</c:v>
                      </c:pt>
                      <c:pt idx="1254">
                        <c:v>8.5765999999999995E-9</c:v>
                      </c:pt>
                      <c:pt idx="1255">
                        <c:v>8.6561000000000003E-9</c:v>
                      </c:pt>
                      <c:pt idx="1256">
                        <c:v>8.5854000000000006E-9</c:v>
                      </c:pt>
                      <c:pt idx="1257">
                        <c:v>8.5943000000000004E-9</c:v>
                      </c:pt>
                      <c:pt idx="1258">
                        <c:v>8.5324E-9</c:v>
                      </c:pt>
                      <c:pt idx="1259">
                        <c:v>8.6561000000000003E-9</c:v>
                      </c:pt>
                      <c:pt idx="1260">
                        <c:v>8.6428000000000008E-9</c:v>
                      </c:pt>
                      <c:pt idx="1261">
                        <c:v>8.6605E-9</c:v>
                      </c:pt>
                      <c:pt idx="1262">
                        <c:v>8.5943000000000004E-9</c:v>
                      </c:pt>
                      <c:pt idx="1263">
                        <c:v>8.6339999999999998E-9</c:v>
                      </c:pt>
                      <c:pt idx="1264">
                        <c:v>8.6383999999999995E-9</c:v>
                      </c:pt>
                      <c:pt idx="1265">
                        <c:v>8.5987000000000001E-9</c:v>
                      </c:pt>
                      <c:pt idx="1266">
                        <c:v>8.6118999999999992E-9</c:v>
                      </c:pt>
                      <c:pt idx="1267">
                        <c:v>8.6472999999999993E-9</c:v>
                      </c:pt>
                      <c:pt idx="1268">
                        <c:v>8.5987000000000001E-9</c:v>
                      </c:pt>
                      <c:pt idx="1269">
                        <c:v>8.5809999999999992E-9</c:v>
                      </c:pt>
                      <c:pt idx="1270">
                        <c:v>8.7223E-9</c:v>
                      </c:pt>
                      <c:pt idx="1271">
                        <c:v>8.6692999999999994E-9</c:v>
                      </c:pt>
                      <c:pt idx="1272">
                        <c:v>8.5191999999999993E-9</c:v>
                      </c:pt>
                      <c:pt idx="1273">
                        <c:v>8.6118999999999992E-9</c:v>
                      </c:pt>
                      <c:pt idx="1274">
                        <c:v>8.6870000000000003E-9</c:v>
                      </c:pt>
                      <c:pt idx="1275">
                        <c:v>8.6252000000000004E-9</c:v>
                      </c:pt>
                      <c:pt idx="1276">
                        <c:v>8.6163000000000005E-9</c:v>
                      </c:pt>
                      <c:pt idx="1277">
                        <c:v>8.5633E-9</c:v>
                      </c:pt>
                      <c:pt idx="1278">
                        <c:v>8.6517000000000006E-9</c:v>
                      </c:pt>
                      <c:pt idx="1279">
                        <c:v>8.6472999999999993E-9</c:v>
                      </c:pt>
                      <c:pt idx="1280">
                        <c:v>8.5987000000000001E-9</c:v>
                      </c:pt>
                      <c:pt idx="1281">
                        <c:v>8.6914E-9</c:v>
                      </c:pt>
                      <c:pt idx="1282">
                        <c:v>8.6118999999999992E-9</c:v>
                      </c:pt>
                      <c:pt idx="1283">
                        <c:v>8.6163000000000005E-9</c:v>
                      </c:pt>
                      <c:pt idx="1284">
                        <c:v>8.6252000000000004E-9</c:v>
                      </c:pt>
                      <c:pt idx="1285">
                        <c:v>8.6074999999999995E-9</c:v>
                      </c:pt>
                      <c:pt idx="1286">
                        <c:v>8.6737000000000008E-9</c:v>
                      </c:pt>
                      <c:pt idx="1287">
                        <c:v>8.7046999999999995E-9</c:v>
                      </c:pt>
                      <c:pt idx="1288">
                        <c:v>8.7046999999999995E-9</c:v>
                      </c:pt>
                      <c:pt idx="1289">
                        <c:v>8.6252000000000004E-9</c:v>
                      </c:pt>
                      <c:pt idx="1290">
                        <c:v>8.6383999999999995E-9</c:v>
                      </c:pt>
                      <c:pt idx="1291">
                        <c:v>8.6383999999999995E-9</c:v>
                      </c:pt>
                      <c:pt idx="1292">
                        <c:v>8.6605E-9</c:v>
                      </c:pt>
                      <c:pt idx="1293">
                        <c:v>8.6517000000000006E-9</c:v>
                      </c:pt>
                      <c:pt idx="1294">
                        <c:v>8.5943000000000004E-9</c:v>
                      </c:pt>
                      <c:pt idx="1295">
                        <c:v>8.6472999999999993E-9</c:v>
                      </c:pt>
                      <c:pt idx="1296">
                        <c:v>8.7399999999999992E-9</c:v>
                      </c:pt>
                      <c:pt idx="1297">
                        <c:v>8.6472999999999993E-9</c:v>
                      </c:pt>
                      <c:pt idx="1298">
                        <c:v>8.7046999999999995E-9</c:v>
                      </c:pt>
                      <c:pt idx="1299">
                        <c:v>8.6648999999999997E-9</c:v>
                      </c:pt>
                      <c:pt idx="1300">
                        <c:v>8.6561000000000003E-9</c:v>
                      </c:pt>
                      <c:pt idx="1301">
                        <c:v>8.6517000000000006E-9</c:v>
                      </c:pt>
                      <c:pt idx="1302">
                        <c:v>8.5943000000000004E-9</c:v>
                      </c:pt>
                      <c:pt idx="1303">
                        <c:v>8.6605E-9</c:v>
                      </c:pt>
                      <c:pt idx="1304">
                        <c:v>8.6252000000000004E-9</c:v>
                      </c:pt>
                      <c:pt idx="1305">
                        <c:v>8.6118999999999992E-9</c:v>
                      </c:pt>
                      <c:pt idx="1306">
                        <c:v>8.6118999999999992E-9</c:v>
                      </c:pt>
                      <c:pt idx="1307">
                        <c:v>8.5943000000000004E-9</c:v>
                      </c:pt>
                      <c:pt idx="1308">
                        <c:v>8.6517000000000006E-9</c:v>
                      </c:pt>
                      <c:pt idx="1309">
                        <c:v>8.6517000000000006E-9</c:v>
                      </c:pt>
                      <c:pt idx="1310">
                        <c:v>8.6383999999999995E-9</c:v>
                      </c:pt>
                      <c:pt idx="1311">
                        <c:v>8.7179000000000003E-9</c:v>
                      </c:pt>
                      <c:pt idx="1312">
                        <c:v>8.6957999999999997E-9</c:v>
                      </c:pt>
                      <c:pt idx="1313">
                        <c:v>8.6605E-9</c:v>
                      </c:pt>
                      <c:pt idx="1314">
                        <c:v>8.6957999999999997E-9</c:v>
                      </c:pt>
                      <c:pt idx="1315">
                        <c:v>8.6428000000000008E-9</c:v>
                      </c:pt>
                      <c:pt idx="1316">
                        <c:v>8.6648999999999997E-9</c:v>
                      </c:pt>
                      <c:pt idx="1317">
                        <c:v>8.6428000000000008E-9</c:v>
                      </c:pt>
                      <c:pt idx="1318">
                        <c:v>8.6561000000000003E-9</c:v>
                      </c:pt>
                      <c:pt idx="1319">
                        <c:v>8.6914E-9</c:v>
                      </c:pt>
                      <c:pt idx="1320">
                        <c:v>8.6517000000000006E-9</c:v>
                      </c:pt>
                      <c:pt idx="1321">
                        <c:v>8.6339999999999998E-9</c:v>
                      </c:pt>
                      <c:pt idx="1322">
                        <c:v>8.6781999999999993E-9</c:v>
                      </c:pt>
                      <c:pt idx="1323">
                        <c:v>8.6428000000000008E-9</c:v>
                      </c:pt>
                      <c:pt idx="1324">
                        <c:v>8.6826000000000006E-9</c:v>
                      </c:pt>
                      <c:pt idx="1325">
                        <c:v>8.6561000000000003E-9</c:v>
                      </c:pt>
                      <c:pt idx="1326">
                        <c:v>8.6517000000000006E-9</c:v>
                      </c:pt>
                      <c:pt idx="1327">
                        <c:v>8.6030999999999998E-9</c:v>
                      </c:pt>
                      <c:pt idx="1328">
                        <c:v>8.7090999999999992E-9</c:v>
                      </c:pt>
                      <c:pt idx="1329">
                        <c:v>8.6692999999999994E-9</c:v>
                      </c:pt>
                      <c:pt idx="1330">
                        <c:v>8.7223E-9</c:v>
                      </c:pt>
                      <c:pt idx="1331">
                        <c:v>8.6517000000000006E-9</c:v>
                      </c:pt>
                      <c:pt idx="1332">
                        <c:v>8.6561000000000003E-9</c:v>
                      </c:pt>
                      <c:pt idx="1333">
                        <c:v>8.5898000000000003E-9</c:v>
                      </c:pt>
                      <c:pt idx="1334">
                        <c:v>8.6428000000000008E-9</c:v>
                      </c:pt>
                      <c:pt idx="1335">
                        <c:v>8.6517000000000006E-9</c:v>
                      </c:pt>
                      <c:pt idx="1336">
                        <c:v>8.6208000000000007E-9</c:v>
                      </c:pt>
                      <c:pt idx="1337">
                        <c:v>8.6737000000000008E-9</c:v>
                      </c:pt>
                      <c:pt idx="1338">
                        <c:v>8.6781999999999993E-9</c:v>
                      </c:pt>
                      <c:pt idx="1339">
                        <c:v>8.6737000000000008E-9</c:v>
                      </c:pt>
                      <c:pt idx="1340">
                        <c:v>8.6472999999999993E-9</c:v>
                      </c:pt>
                      <c:pt idx="1341">
                        <c:v>8.6781999999999993E-9</c:v>
                      </c:pt>
                      <c:pt idx="1342">
                        <c:v>8.7444000000000005E-9</c:v>
                      </c:pt>
                      <c:pt idx="1343">
                        <c:v>8.6826000000000006E-9</c:v>
                      </c:pt>
                      <c:pt idx="1344">
                        <c:v>8.6605E-9</c:v>
                      </c:pt>
                      <c:pt idx="1345">
                        <c:v>8.6870000000000003E-9</c:v>
                      </c:pt>
                      <c:pt idx="1346">
                        <c:v>8.7001999999999994E-9</c:v>
                      </c:pt>
                      <c:pt idx="1347">
                        <c:v>8.6692999999999994E-9</c:v>
                      </c:pt>
                      <c:pt idx="1348">
                        <c:v>8.6118999999999992E-9</c:v>
                      </c:pt>
                      <c:pt idx="1349">
                        <c:v>8.6826000000000006E-9</c:v>
                      </c:pt>
                      <c:pt idx="1350">
                        <c:v>8.6472999999999993E-9</c:v>
                      </c:pt>
                      <c:pt idx="1351">
                        <c:v>8.6428000000000008E-9</c:v>
                      </c:pt>
                      <c:pt idx="1352">
                        <c:v>8.7001999999999994E-9</c:v>
                      </c:pt>
                      <c:pt idx="1353">
                        <c:v>8.6737000000000008E-9</c:v>
                      </c:pt>
                      <c:pt idx="1354">
                        <c:v>8.6163000000000005E-9</c:v>
                      </c:pt>
                      <c:pt idx="1355">
                        <c:v>8.6826000000000006E-9</c:v>
                      </c:pt>
                      <c:pt idx="1356">
                        <c:v>8.6163000000000005E-9</c:v>
                      </c:pt>
                      <c:pt idx="1357">
                        <c:v>8.6648999999999997E-9</c:v>
                      </c:pt>
                      <c:pt idx="1358">
                        <c:v>8.6383999999999995E-9</c:v>
                      </c:pt>
                      <c:pt idx="1359">
                        <c:v>8.6737000000000008E-9</c:v>
                      </c:pt>
                      <c:pt idx="1360">
                        <c:v>8.6870000000000003E-9</c:v>
                      </c:pt>
                      <c:pt idx="1361">
                        <c:v>8.6383999999999995E-9</c:v>
                      </c:pt>
                      <c:pt idx="1362">
                        <c:v>8.7266999999999997E-9</c:v>
                      </c:pt>
                      <c:pt idx="1363">
                        <c:v>8.6383999999999995E-9</c:v>
                      </c:pt>
                      <c:pt idx="1364">
                        <c:v>8.6692999999999994E-9</c:v>
                      </c:pt>
                      <c:pt idx="1365">
                        <c:v>8.7355999999999995E-9</c:v>
                      </c:pt>
                      <c:pt idx="1366">
                        <c:v>8.6118999999999992E-9</c:v>
                      </c:pt>
                      <c:pt idx="1367">
                        <c:v>8.6605E-9</c:v>
                      </c:pt>
                      <c:pt idx="1368">
                        <c:v>8.6561000000000003E-9</c:v>
                      </c:pt>
                      <c:pt idx="1369">
                        <c:v>8.6692999999999994E-9</c:v>
                      </c:pt>
                      <c:pt idx="1370">
                        <c:v>8.7046999999999995E-9</c:v>
                      </c:pt>
                      <c:pt idx="1371">
                        <c:v>8.6296000000000001E-9</c:v>
                      </c:pt>
                      <c:pt idx="1372">
                        <c:v>8.6252000000000004E-9</c:v>
                      </c:pt>
                      <c:pt idx="1373">
                        <c:v>8.6296000000000001E-9</c:v>
                      </c:pt>
                      <c:pt idx="1374">
                        <c:v>8.7046999999999995E-9</c:v>
                      </c:pt>
                      <c:pt idx="1375">
                        <c:v>8.6826000000000006E-9</c:v>
                      </c:pt>
                      <c:pt idx="1376">
                        <c:v>8.6648999999999997E-9</c:v>
                      </c:pt>
                      <c:pt idx="1377">
                        <c:v>8.6561000000000003E-9</c:v>
                      </c:pt>
                      <c:pt idx="1378">
                        <c:v>8.6957999999999997E-9</c:v>
                      </c:pt>
                      <c:pt idx="1379">
                        <c:v>8.6737000000000008E-9</c:v>
                      </c:pt>
                      <c:pt idx="1380">
                        <c:v>8.6957999999999997E-9</c:v>
                      </c:pt>
                      <c:pt idx="1381">
                        <c:v>8.6737000000000008E-9</c:v>
                      </c:pt>
                      <c:pt idx="1382">
                        <c:v>8.6561000000000003E-9</c:v>
                      </c:pt>
                      <c:pt idx="1383">
                        <c:v>8.7001999999999994E-9</c:v>
                      </c:pt>
                      <c:pt idx="1384">
                        <c:v>8.7135000000000006E-9</c:v>
                      </c:pt>
                      <c:pt idx="1385">
                        <c:v>8.6472999999999993E-9</c:v>
                      </c:pt>
                      <c:pt idx="1386">
                        <c:v>8.7531999999999999E-9</c:v>
                      </c:pt>
                      <c:pt idx="1387">
                        <c:v>8.6118999999999992E-9</c:v>
                      </c:pt>
                      <c:pt idx="1388">
                        <c:v>8.6737000000000008E-9</c:v>
                      </c:pt>
                      <c:pt idx="1389">
                        <c:v>8.6428000000000008E-9</c:v>
                      </c:pt>
                      <c:pt idx="1390">
                        <c:v>8.6605E-9</c:v>
                      </c:pt>
                      <c:pt idx="1391">
                        <c:v>8.7001999999999994E-9</c:v>
                      </c:pt>
                      <c:pt idx="1392">
                        <c:v>8.6296000000000001E-9</c:v>
                      </c:pt>
                      <c:pt idx="1393">
                        <c:v>8.6208000000000007E-9</c:v>
                      </c:pt>
                      <c:pt idx="1394">
                        <c:v>8.7046999999999995E-9</c:v>
                      </c:pt>
                      <c:pt idx="1395">
                        <c:v>8.6692999999999994E-9</c:v>
                      </c:pt>
                      <c:pt idx="1396">
                        <c:v>8.7046999999999995E-9</c:v>
                      </c:pt>
                      <c:pt idx="1397">
                        <c:v>8.6648999999999997E-9</c:v>
                      </c:pt>
                      <c:pt idx="1398">
                        <c:v>8.6781999999999993E-9</c:v>
                      </c:pt>
                      <c:pt idx="1399">
                        <c:v>8.6957999999999997E-9</c:v>
                      </c:pt>
                      <c:pt idx="1400">
                        <c:v>8.7090999999999992E-9</c:v>
                      </c:pt>
                      <c:pt idx="1401">
                        <c:v>8.6870000000000003E-9</c:v>
                      </c:pt>
                      <c:pt idx="1402">
                        <c:v>8.6826000000000006E-9</c:v>
                      </c:pt>
                      <c:pt idx="1403">
                        <c:v>8.7001999999999994E-9</c:v>
                      </c:pt>
                      <c:pt idx="1404">
                        <c:v>8.6781999999999993E-9</c:v>
                      </c:pt>
                      <c:pt idx="1405">
                        <c:v>8.6957999999999997E-9</c:v>
                      </c:pt>
                      <c:pt idx="1406">
                        <c:v>8.7179000000000003E-9</c:v>
                      </c:pt>
                      <c:pt idx="1407">
                        <c:v>8.7046999999999995E-9</c:v>
                      </c:pt>
                      <c:pt idx="1408">
                        <c:v>8.7266999999999997E-9</c:v>
                      </c:pt>
                      <c:pt idx="1409">
                        <c:v>8.7090999999999992E-9</c:v>
                      </c:pt>
                      <c:pt idx="1410">
                        <c:v>8.7090999999999992E-9</c:v>
                      </c:pt>
                      <c:pt idx="1411">
                        <c:v>8.7266999999999997E-9</c:v>
                      </c:pt>
                      <c:pt idx="1412">
                        <c:v>8.6605E-9</c:v>
                      </c:pt>
                      <c:pt idx="1413">
                        <c:v>8.7001999999999994E-9</c:v>
                      </c:pt>
                      <c:pt idx="1414">
                        <c:v>8.6914E-9</c:v>
                      </c:pt>
                      <c:pt idx="1415">
                        <c:v>8.7223E-9</c:v>
                      </c:pt>
                      <c:pt idx="1416">
                        <c:v>8.7135000000000006E-9</c:v>
                      </c:pt>
                      <c:pt idx="1417">
                        <c:v>8.6605E-9</c:v>
                      </c:pt>
                      <c:pt idx="1418">
                        <c:v>8.7046999999999995E-9</c:v>
                      </c:pt>
                      <c:pt idx="1419">
                        <c:v>8.6648999999999997E-9</c:v>
                      </c:pt>
                      <c:pt idx="1420">
                        <c:v>8.7046999999999995E-9</c:v>
                      </c:pt>
                      <c:pt idx="1421">
                        <c:v>8.6870000000000003E-9</c:v>
                      </c:pt>
                      <c:pt idx="1422">
                        <c:v>8.7090999999999992E-9</c:v>
                      </c:pt>
                      <c:pt idx="1423">
                        <c:v>8.6781999999999993E-9</c:v>
                      </c:pt>
                      <c:pt idx="1424">
                        <c:v>8.6208000000000007E-9</c:v>
                      </c:pt>
                      <c:pt idx="1425">
                        <c:v>8.7355999999999995E-9</c:v>
                      </c:pt>
                      <c:pt idx="1426">
                        <c:v>8.6826000000000006E-9</c:v>
                      </c:pt>
                      <c:pt idx="1427">
                        <c:v>8.6781999999999993E-9</c:v>
                      </c:pt>
                      <c:pt idx="1428">
                        <c:v>8.7577000000000001E-9</c:v>
                      </c:pt>
                      <c:pt idx="1429">
                        <c:v>8.7266999999999997E-9</c:v>
                      </c:pt>
                      <c:pt idx="1430">
                        <c:v>8.7399999999999992E-9</c:v>
                      </c:pt>
                      <c:pt idx="1431">
                        <c:v>8.7444000000000005E-9</c:v>
                      </c:pt>
                      <c:pt idx="1432">
                        <c:v>8.7001999999999994E-9</c:v>
                      </c:pt>
                      <c:pt idx="1433">
                        <c:v>8.6957999999999997E-9</c:v>
                      </c:pt>
                      <c:pt idx="1434">
                        <c:v>8.7620999999999998E-9</c:v>
                      </c:pt>
                      <c:pt idx="1435">
                        <c:v>8.6692999999999994E-9</c:v>
                      </c:pt>
                      <c:pt idx="1436">
                        <c:v>8.7001999999999994E-9</c:v>
                      </c:pt>
                      <c:pt idx="1437">
                        <c:v>8.7001999999999994E-9</c:v>
                      </c:pt>
                      <c:pt idx="1438">
                        <c:v>8.7179000000000003E-9</c:v>
                      </c:pt>
                      <c:pt idx="1439">
                        <c:v>8.6914E-9</c:v>
                      </c:pt>
                      <c:pt idx="1440">
                        <c:v>8.7135000000000006E-9</c:v>
                      </c:pt>
                      <c:pt idx="1441">
                        <c:v>8.6914E-9</c:v>
                      </c:pt>
                      <c:pt idx="1442">
                        <c:v>8.7531999999999999E-9</c:v>
                      </c:pt>
                      <c:pt idx="1443">
                        <c:v>8.6870000000000003E-9</c:v>
                      </c:pt>
                      <c:pt idx="1444">
                        <c:v>8.7001999999999994E-9</c:v>
                      </c:pt>
                      <c:pt idx="1445">
                        <c:v>8.7046999999999995E-9</c:v>
                      </c:pt>
                      <c:pt idx="1446">
                        <c:v>8.7577000000000001E-9</c:v>
                      </c:pt>
                      <c:pt idx="1447">
                        <c:v>8.6826000000000006E-9</c:v>
                      </c:pt>
                      <c:pt idx="1448">
                        <c:v>8.7488000000000002E-9</c:v>
                      </c:pt>
                      <c:pt idx="1449">
                        <c:v>8.7135000000000006E-9</c:v>
                      </c:pt>
                      <c:pt idx="1450">
                        <c:v>8.7135000000000006E-9</c:v>
                      </c:pt>
                      <c:pt idx="1451">
                        <c:v>8.7753000000000005E-9</c:v>
                      </c:pt>
                      <c:pt idx="1452">
                        <c:v>8.7223E-9</c:v>
                      </c:pt>
                      <c:pt idx="1453">
                        <c:v>8.8062000000000005E-9</c:v>
                      </c:pt>
                      <c:pt idx="1454">
                        <c:v>8.6781999999999993E-9</c:v>
                      </c:pt>
                      <c:pt idx="1455">
                        <c:v>8.7444000000000005E-9</c:v>
                      </c:pt>
                      <c:pt idx="1456">
                        <c:v>8.6737000000000008E-9</c:v>
                      </c:pt>
                      <c:pt idx="1457">
                        <c:v>8.6692999999999994E-9</c:v>
                      </c:pt>
                      <c:pt idx="1458">
                        <c:v>8.6826000000000006E-9</c:v>
                      </c:pt>
                      <c:pt idx="1459">
                        <c:v>8.6870000000000003E-9</c:v>
                      </c:pt>
                      <c:pt idx="1460">
                        <c:v>8.7090999999999992E-9</c:v>
                      </c:pt>
                      <c:pt idx="1461">
                        <c:v>8.7311999999999998E-9</c:v>
                      </c:pt>
                      <c:pt idx="1462">
                        <c:v>8.7664999999999995E-9</c:v>
                      </c:pt>
                      <c:pt idx="1463">
                        <c:v>8.7577000000000001E-9</c:v>
                      </c:pt>
                      <c:pt idx="1464">
                        <c:v>8.7444000000000005E-9</c:v>
                      </c:pt>
                      <c:pt idx="1465">
                        <c:v>8.7179000000000003E-9</c:v>
                      </c:pt>
                      <c:pt idx="1466">
                        <c:v>8.6252000000000004E-9</c:v>
                      </c:pt>
                      <c:pt idx="1467">
                        <c:v>8.6296000000000001E-9</c:v>
                      </c:pt>
                      <c:pt idx="1468">
                        <c:v>8.7311999999999998E-9</c:v>
                      </c:pt>
                      <c:pt idx="1469">
                        <c:v>8.7179000000000003E-9</c:v>
                      </c:pt>
                      <c:pt idx="1470">
                        <c:v>8.7664999999999995E-9</c:v>
                      </c:pt>
                      <c:pt idx="1471">
                        <c:v>8.7399999999999992E-9</c:v>
                      </c:pt>
                      <c:pt idx="1472">
                        <c:v>8.7797000000000002E-9</c:v>
                      </c:pt>
                      <c:pt idx="1473">
                        <c:v>8.7753000000000005E-9</c:v>
                      </c:pt>
                      <c:pt idx="1474">
                        <c:v>8.6605E-9</c:v>
                      </c:pt>
                      <c:pt idx="1475">
                        <c:v>8.7444000000000005E-9</c:v>
                      </c:pt>
                      <c:pt idx="1476">
                        <c:v>8.7488000000000002E-9</c:v>
                      </c:pt>
                      <c:pt idx="1477">
                        <c:v>8.7664999999999995E-9</c:v>
                      </c:pt>
                      <c:pt idx="1478">
                        <c:v>8.7355999999999995E-9</c:v>
                      </c:pt>
                      <c:pt idx="1479">
                        <c:v>8.7444000000000005E-9</c:v>
                      </c:pt>
                      <c:pt idx="1480">
                        <c:v>8.7355999999999995E-9</c:v>
                      </c:pt>
                      <c:pt idx="1481">
                        <c:v>8.7399999999999992E-9</c:v>
                      </c:pt>
                      <c:pt idx="1482">
                        <c:v>8.6517000000000006E-9</c:v>
                      </c:pt>
                      <c:pt idx="1483">
                        <c:v>8.6428000000000008E-9</c:v>
                      </c:pt>
                      <c:pt idx="1484">
                        <c:v>8.7620999999999998E-9</c:v>
                      </c:pt>
                      <c:pt idx="1485">
                        <c:v>8.7001999999999994E-9</c:v>
                      </c:pt>
                      <c:pt idx="1486">
                        <c:v>8.7090999999999992E-9</c:v>
                      </c:pt>
                      <c:pt idx="1487">
                        <c:v>8.7488000000000002E-9</c:v>
                      </c:pt>
                      <c:pt idx="1488">
                        <c:v>8.7929999999999997E-9</c:v>
                      </c:pt>
                      <c:pt idx="1489">
                        <c:v>8.7620999999999998E-9</c:v>
                      </c:pt>
                      <c:pt idx="1490">
                        <c:v>8.7399999999999992E-9</c:v>
                      </c:pt>
                      <c:pt idx="1491">
                        <c:v>8.7001999999999994E-9</c:v>
                      </c:pt>
                      <c:pt idx="1492">
                        <c:v>8.7620999999999998E-9</c:v>
                      </c:pt>
                      <c:pt idx="1493">
                        <c:v>8.7531999999999999E-9</c:v>
                      </c:pt>
                      <c:pt idx="1494">
                        <c:v>8.6605E-9</c:v>
                      </c:pt>
                      <c:pt idx="1495">
                        <c:v>8.7488000000000002E-9</c:v>
                      </c:pt>
                      <c:pt idx="1496">
                        <c:v>8.7266999999999997E-9</c:v>
                      </c:pt>
                      <c:pt idx="1497">
                        <c:v>8.7842000000000003E-9</c:v>
                      </c:pt>
                      <c:pt idx="1498">
                        <c:v>8.7753000000000005E-9</c:v>
                      </c:pt>
                      <c:pt idx="1499">
                        <c:v>8.7664999999999995E-9</c:v>
                      </c:pt>
                      <c:pt idx="1500">
                        <c:v>8.6561000000000003E-9</c:v>
                      </c:pt>
                      <c:pt idx="1501">
                        <c:v>8.7797000000000002E-9</c:v>
                      </c:pt>
                      <c:pt idx="1502">
                        <c:v>8.7355999999999995E-9</c:v>
                      </c:pt>
                      <c:pt idx="1503">
                        <c:v>8.7399999999999992E-9</c:v>
                      </c:pt>
                      <c:pt idx="1504">
                        <c:v>8.7266999999999997E-9</c:v>
                      </c:pt>
                      <c:pt idx="1505">
                        <c:v>8.7179000000000003E-9</c:v>
                      </c:pt>
                      <c:pt idx="1506">
                        <c:v>8.7135000000000006E-9</c:v>
                      </c:pt>
                      <c:pt idx="1507">
                        <c:v>8.6957999999999997E-9</c:v>
                      </c:pt>
                      <c:pt idx="1508">
                        <c:v>8.7577000000000001E-9</c:v>
                      </c:pt>
                      <c:pt idx="1509">
                        <c:v>8.7929999999999997E-9</c:v>
                      </c:pt>
                      <c:pt idx="1510">
                        <c:v>8.7753000000000005E-9</c:v>
                      </c:pt>
                      <c:pt idx="1511">
                        <c:v>8.7223E-9</c:v>
                      </c:pt>
                      <c:pt idx="1512">
                        <c:v>8.7577000000000001E-9</c:v>
                      </c:pt>
                      <c:pt idx="1513">
                        <c:v>8.7266999999999997E-9</c:v>
                      </c:pt>
                      <c:pt idx="1514">
                        <c:v>8.8062000000000005E-9</c:v>
                      </c:pt>
                      <c:pt idx="1515">
                        <c:v>8.7399999999999992E-9</c:v>
                      </c:pt>
                      <c:pt idx="1516">
                        <c:v>8.7753000000000005E-9</c:v>
                      </c:pt>
                      <c:pt idx="1517">
                        <c:v>8.7709000000000008E-9</c:v>
                      </c:pt>
                      <c:pt idx="1518">
                        <c:v>8.8151000000000003E-9</c:v>
                      </c:pt>
                      <c:pt idx="1519">
                        <c:v>8.7664999999999995E-9</c:v>
                      </c:pt>
                      <c:pt idx="1520">
                        <c:v>8.7179000000000003E-9</c:v>
                      </c:pt>
                      <c:pt idx="1521">
                        <c:v>8.7090999999999992E-9</c:v>
                      </c:pt>
                      <c:pt idx="1522">
                        <c:v>8.7753000000000005E-9</c:v>
                      </c:pt>
                      <c:pt idx="1523">
                        <c:v>8.8107000000000006E-9</c:v>
                      </c:pt>
                      <c:pt idx="1524">
                        <c:v>8.7223E-9</c:v>
                      </c:pt>
                      <c:pt idx="1525">
                        <c:v>8.7488000000000002E-9</c:v>
                      </c:pt>
                      <c:pt idx="1526">
                        <c:v>8.7577000000000001E-9</c:v>
                      </c:pt>
                      <c:pt idx="1527">
                        <c:v>8.7709000000000008E-9</c:v>
                      </c:pt>
                      <c:pt idx="1528">
                        <c:v>8.7179000000000003E-9</c:v>
                      </c:pt>
                      <c:pt idx="1529">
                        <c:v>8.6428000000000008E-9</c:v>
                      </c:pt>
                      <c:pt idx="1530">
                        <c:v>8.8062000000000005E-9</c:v>
                      </c:pt>
                      <c:pt idx="1531">
                        <c:v>8.7577000000000001E-9</c:v>
                      </c:pt>
                      <c:pt idx="1532">
                        <c:v>8.7355999999999995E-9</c:v>
                      </c:pt>
                      <c:pt idx="1533">
                        <c:v>8.7753000000000005E-9</c:v>
                      </c:pt>
                      <c:pt idx="1534">
                        <c:v>8.7531999999999999E-9</c:v>
                      </c:pt>
                      <c:pt idx="1535">
                        <c:v>8.7577000000000001E-9</c:v>
                      </c:pt>
                      <c:pt idx="1536">
                        <c:v>8.7709000000000008E-9</c:v>
                      </c:pt>
                      <c:pt idx="1537">
                        <c:v>8.8107000000000006E-9</c:v>
                      </c:pt>
                      <c:pt idx="1538">
                        <c:v>8.7488000000000002E-9</c:v>
                      </c:pt>
                      <c:pt idx="1539">
                        <c:v>8.7797000000000002E-9</c:v>
                      </c:pt>
                      <c:pt idx="1540">
                        <c:v>8.7531999999999999E-9</c:v>
                      </c:pt>
                      <c:pt idx="1541">
                        <c:v>8.7753000000000005E-9</c:v>
                      </c:pt>
                      <c:pt idx="1542">
                        <c:v>8.7842000000000003E-9</c:v>
                      </c:pt>
                      <c:pt idx="1543">
                        <c:v>8.6826000000000006E-9</c:v>
                      </c:pt>
                      <c:pt idx="1544">
                        <c:v>8.8018000000000008E-9</c:v>
                      </c:pt>
                      <c:pt idx="1545">
                        <c:v>8.8282999999999994E-9</c:v>
                      </c:pt>
                      <c:pt idx="1546">
                        <c:v>8.7797000000000002E-9</c:v>
                      </c:pt>
                      <c:pt idx="1547">
                        <c:v>8.7886E-9</c:v>
                      </c:pt>
                      <c:pt idx="1548">
                        <c:v>8.7753000000000005E-9</c:v>
                      </c:pt>
                      <c:pt idx="1549">
                        <c:v>8.7753000000000005E-9</c:v>
                      </c:pt>
                      <c:pt idx="1550">
                        <c:v>8.7577000000000001E-9</c:v>
                      </c:pt>
                      <c:pt idx="1551">
                        <c:v>8.8062000000000005E-9</c:v>
                      </c:pt>
                      <c:pt idx="1552">
                        <c:v>8.7709000000000008E-9</c:v>
                      </c:pt>
                      <c:pt idx="1553">
                        <c:v>8.7709000000000008E-9</c:v>
                      </c:pt>
                      <c:pt idx="1554">
                        <c:v>8.7135000000000006E-9</c:v>
                      </c:pt>
                      <c:pt idx="1555">
                        <c:v>8.7577000000000001E-9</c:v>
                      </c:pt>
                      <c:pt idx="1556">
                        <c:v>8.7753000000000005E-9</c:v>
                      </c:pt>
                      <c:pt idx="1557">
                        <c:v>8.8107000000000006E-9</c:v>
                      </c:pt>
                      <c:pt idx="1558">
                        <c:v>8.7797000000000002E-9</c:v>
                      </c:pt>
                      <c:pt idx="1559">
                        <c:v>8.8062000000000005E-9</c:v>
                      </c:pt>
                      <c:pt idx="1560">
                        <c:v>8.7399999999999992E-9</c:v>
                      </c:pt>
                      <c:pt idx="1561">
                        <c:v>8.7753000000000005E-9</c:v>
                      </c:pt>
                      <c:pt idx="1562">
                        <c:v>8.7973999999999994E-9</c:v>
                      </c:pt>
                      <c:pt idx="1563">
                        <c:v>8.7929999999999997E-9</c:v>
                      </c:pt>
                      <c:pt idx="1564">
                        <c:v>8.7709000000000008E-9</c:v>
                      </c:pt>
                      <c:pt idx="1565">
                        <c:v>8.7488000000000002E-9</c:v>
                      </c:pt>
                      <c:pt idx="1566">
                        <c:v>8.8107000000000006E-9</c:v>
                      </c:pt>
                      <c:pt idx="1567">
                        <c:v>8.8282999999999994E-9</c:v>
                      </c:pt>
                      <c:pt idx="1568">
                        <c:v>8.7488000000000002E-9</c:v>
                      </c:pt>
                      <c:pt idx="1569">
                        <c:v>8.7753000000000005E-9</c:v>
                      </c:pt>
                      <c:pt idx="1570">
                        <c:v>8.7664999999999995E-9</c:v>
                      </c:pt>
                      <c:pt idx="1571">
                        <c:v>8.8195E-9</c:v>
                      </c:pt>
                      <c:pt idx="1572">
                        <c:v>8.7797000000000002E-9</c:v>
                      </c:pt>
                      <c:pt idx="1573">
                        <c:v>8.7531999999999999E-9</c:v>
                      </c:pt>
                      <c:pt idx="1574">
                        <c:v>8.7842000000000003E-9</c:v>
                      </c:pt>
                      <c:pt idx="1575">
                        <c:v>8.8107000000000006E-9</c:v>
                      </c:pt>
                      <c:pt idx="1576">
                        <c:v>8.7664999999999995E-9</c:v>
                      </c:pt>
                      <c:pt idx="1577">
                        <c:v>8.7886E-9</c:v>
                      </c:pt>
                      <c:pt idx="1578">
                        <c:v>8.7973999999999994E-9</c:v>
                      </c:pt>
                      <c:pt idx="1579">
                        <c:v>8.6692999999999994E-9</c:v>
                      </c:pt>
                      <c:pt idx="1580">
                        <c:v>8.8107000000000006E-9</c:v>
                      </c:pt>
                      <c:pt idx="1581">
                        <c:v>8.8195E-9</c:v>
                      </c:pt>
                      <c:pt idx="1582">
                        <c:v>8.7886E-9</c:v>
                      </c:pt>
                      <c:pt idx="1583">
                        <c:v>8.7886E-9</c:v>
                      </c:pt>
                      <c:pt idx="1584">
                        <c:v>8.8151000000000003E-9</c:v>
                      </c:pt>
                      <c:pt idx="1585">
                        <c:v>8.7664999999999995E-9</c:v>
                      </c:pt>
                      <c:pt idx="1586">
                        <c:v>8.7753000000000005E-9</c:v>
                      </c:pt>
                      <c:pt idx="1587">
                        <c:v>8.7929999999999997E-9</c:v>
                      </c:pt>
                      <c:pt idx="1588">
                        <c:v>8.8151000000000003E-9</c:v>
                      </c:pt>
                      <c:pt idx="1589">
                        <c:v>8.7664999999999995E-9</c:v>
                      </c:pt>
                      <c:pt idx="1590">
                        <c:v>8.8062000000000005E-9</c:v>
                      </c:pt>
                      <c:pt idx="1591">
                        <c:v>8.8460000000000003E-9</c:v>
                      </c:pt>
                      <c:pt idx="1592">
                        <c:v>8.8416000000000006E-9</c:v>
                      </c:pt>
                      <c:pt idx="1593">
                        <c:v>8.7973999999999994E-9</c:v>
                      </c:pt>
                      <c:pt idx="1594">
                        <c:v>8.7886E-9</c:v>
                      </c:pt>
                      <c:pt idx="1595">
                        <c:v>8.8282999999999994E-9</c:v>
                      </c:pt>
                      <c:pt idx="1596">
                        <c:v>8.7664999999999995E-9</c:v>
                      </c:pt>
                      <c:pt idx="1597">
                        <c:v>8.8504E-9</c:v>
                      </c:pt>
                      <c:pt idx="1598">
                        <c:v>8.8195E-9</c:v>
                      </c:pt>
                      <c:pt idx="1599">
                        <c:v>8.8062000000000005E-9</c:v>
                      </c:pt>
                      <c:pt idx="1600">
                        <c:v>8.7577000000000001E-9</c:v>
                      </c:pt>
                      <c:pt idx="1601">
                        <c:v>8.8107000000000006E-9</c:v>
                      </c:pt>
                      <c:pt idx="1602">
                        <c:v>8.7797000000000002E-9</c:v>
                      </c:pt>
                      <c:pt idx="1603">
                        <c:v>8.7886E-9</c:v>
                      </c:pt>
                      <c:pt idx="1604">
                        <c:v>8.8151000000000003E-9</c:v>
                      </c:pt>
                      <c:pt idx="1605">
                        <c:v>8.7223E-9</c:v>
                      </c:pt>
                      <c:pt idx="1606">
                        <c:v>8.8327000000000007E-9</c:v>
                      </c:pt>
                      <c:pt idx="1607">
                        <c:v>8.8062000000000005E-9</c:v>
                      </c:pt>
                      <c:pt idx="1608">
                        <c:v>8.8238999999999997E-9</c:v>
                      </c:pt>
                      <c:pt idx="1609">
                        <c:v>8.8018000000000008E-9</c:v>
                      </c:pt>
                      <c:pt idx="1610">
                        <c:v>8.8327000000000007E-9</c:v>
                      </c:pt>
                      <c:pt idx="1611">
                        <c:v>8.7929999999999997E-9</c:v>
                      </c:pt>
                      <c:pt idx="1612">
                        <c:v>8.7620999999999998E-9</c:v>
                      </c:pt>
                      <c:pt idx="1613">
                        <c:v>8.7973999999999994E-9</c:v>
                      </c:pt>
                      <c:pt idx="1614">
                        <c:v>8.8327000000000007E-9</c:v>
                      </c:pt>
                      <c:pt idx="1615">
                        <c:v>8.8282999999999994E-9</c:v>
                      </c:pt>
                      <c:pt idx="1616">
                        <c:v>8.8636999999999995E-9</c:v>
                      </c:pt>
                      <c:pt idx="1617">
                        <c:v>8.8062000000000005E-9</c:v>
                      </c:pt>
                      <c:pt idx="1618">
                        <c:v>8.8282999999999994E-9</c:v>
                      </c:pt>
                      <c:pt idx="1619">
                        <c:v>8.8238999999999997E-9</c:v>
                      </c:pt>
                      <c:pt idx="1620">
                        <c:v>8.8945999999999995E-9</c:v>
                      </c:pt>
                      <c:pt idx="1621">
                        <c:v>8.8151000000000003E-9</c:v>
                      </c:pt>
                      <c:pt idx="1622">
                        <c:v>8.8327000000000007E-9</c:v>
                      </c:pt>
                      <c:pt idx="1623">
                        <c:v>8.7753000000000005E-9</c:v>
                      </c:pt>
                      <c:pt idx="1624">
                        <c:v>8.8504E-9</c:v>
                      </c:pt>
                      <c:pt idx="1625">
                        <c:v>8.8460000000000003E-9</c:v>
                      </c:pt>
                      <c:pt idx="1626">
                        <c:v>8.8107000000000006E-9</c:v>
                      </c:pt>
                      <c:pt idx="1627">
                        <c:v>8.8151000000000003E-9</c:v>
                      </c:pt>
                      <c:pt idx="1628">
                        <c:v>8.7620999999999998E-9</c:v>
                      </c:pt>
                      <c:pt idx="1629">
                        <c:v>8.7929999999999997E-9</c:v>
                      </c:pt>
                      <c:pt idx="1630">
                        <c:v>8.7886E-9</c:v>
                      </c:pt>
                      <c:pt idx="1631">
                        <c:v>8.7842000000000003E-9</c:v>
                      </c:pt>
                      <c:pt idx="1632">
                        <c:v>8.8327000000000007E-9</c:v>
                      </c:pt>
                      <c:pt idx="1633">
                        <c:v>8.7929999999999997E-9</c:v>
                      </c:pt>
                      <c:pt idx="1634">
                        <c:v>8.8151000000000003E-9</c:v>
                      </c:pt>
                      <c:pt idx="1635">
                        <c:v>8.7664999999999995E-9</c:v>
                      </c:pt>
                      <c:pt idx="1636">
                        <c:v>8.8238999999999997E-9</c:v>
                      </c:pt>
                      <c:pt idx="1637">
                        <c:v>8.8547999999999997E-9</c:v>
                      </c:pt>
                      <c:pt idx="1638">
                        <c:v>8.8416000000000006E-9</c:v>
                      </c:pt>
                      <c:pt idx="1639">
                        <c:v>8.8416000000000006E-9</c:v>
                      </c:pt>
                      <c:pt idx="1640">
                        <c:v>8.7797000000000002E-9</c:v>
                      </c:pt>
                      <c:pt idx="1641">
                        <c:v>8.8195E-9</c:v>
                      </c:pt>
                      <c:pt idx="1642">
                        <c:v>8.8151000000000003E-9</c:v>
                      </c:pt>
                      <c:pt idx="1643">
                        <c:v>8.8238999999999997E-9</c:v>
                      </c:pt>
                      <c:pt idx="1644">
                        <c:v>8.7886E-9</c:v>
                      </c:pt>
                      <c:pt idx="1645">
                        <c:v>8.8812999999999999E-9</c:v>
                      </c:pt>
                      <c:pt idx="1646">
                        <c:v>8.8151000000000003E-9</c:v>
                      </c:pt>
                      <c:pt idx="1647">
                        <c:v>8.7973999999999994E-9</c:v>
                      </c:pt>
                      <c:pt idx="1648">
                        <c:v>8.7929999999999997E-9</c:v>
                      </c:pt>
                      <c:pt idx="1649">
                        <c:v>8.8151000000000003E-9</c:v>
                      </c:pt>
                      <c:pt idx="1650">
                        <c:v>8.7797000000000002E-9</c:v>
                      </c:pt>
                      <c:pt idx="1651">
                        <c:v>8.8504E-9</c:v>
                      </c:pt>
                      <c:pt idx="1652">
                        <c:v>8.8725000000000005E-9</c:v>
                      </c:pt>
                      <c:pt idx="1653">
                        <c:v>8.8238999999999997E-9</c:v>
                      </c:pt>
                      <c:pt idx="1654">
                        <c:v>8.7797000000000002E-9</c:v>
                      </c:pt>
                      <c:pt idx="1655">
                        <c:v>8.7929999999999997E-9</c:v>
                      </c:pt>
                      <c:pt idx="1656">
                        <c:v>8.7797000000000002E-9</c:v>
                      </c:pt>
                      <c:pt idx="1657">
                        <c:v>8.8371999999999992E-9</c:v>
                      </c:pt>
                      <c:pt idx="1658">
                        <c:v>8.8238999999999997E-9</c:v>
                      </c:pt>
                      <c:pt idx="1659">
                        <c:v>8.8062000000000005E-9</c:v>
                      </c:pt>
                      <c:pt idx="1660">
                        <c:v>8.8680999999999992E-9</c:v>
                      </c:pt>
                      <c:pt idx="1661">
                        <c:v>8.8416000000000006E-9</c:v>
                      </c:pt>
                      <c:pt idx="1662">
                        <c:v>8.8725000000000005E-9</c:v>
                      </c:pt>
                      <c:pt idx="1663">
                        <c:v>8.8460000000000003E-9</c:v>
                      </c:pt>
                      <c:pt idx="1664">
                        <c:v>8.8195E-9</c:v>
                      </c:pt>
                      <c:pt idx="1665">
                        <c:v>8.8725000000000005E-9</c:v>
                      </c:pt>
                      <c:pt idx="1666">
                        <c:v>8.7973999999999994E-9</c:v>
                      </c:pt>
                      <c:pt idx="1667">
                        <c:v>8.8107000000000006E-9</c:v>
                      </c:pt>
                      <c:pt idx="1668">
                        <c:v>8.8195E-9</c:v>
                      </c:pt>
                      <c:pt idx="1669">
                        <c:v>8.8945999999999995E-9</c:v>
                      </c:pt>
                      <c:pt idx="1670">
                        <c:v>8.8769000000000002E-9</c:v>
                      </c:pt>
                      <c:pt idx="1671">
                        <c:v>8.8282999999999994E-9</c:v>
                      </c:pt>
                      <c:pt idx="1672">
                        <c:v>8.8636999999999995E-9</c:v>
                      </c:pt>
                      <c:pt idx="1673">
                        <c:v>8.7929999999999997E-9</c:v>
                      </c:pt>
                      <c:pt idx="1674">
                        <c:v>8.8901999999999998E-9</c:v>
                      </c:pt>
                      <c:pt idx="1675">
                        <c:v>8.8416000000000006E-9</c:v>
                      </c:pt>
                      <c:pt idx="1676">
                        <c:v>8.7973999999999994E-9</c:v>
                      </c:pt>
                      <c:pt idx="1677">
                        <c:v>8.8018000000000008E-9</c:v>
                      </c:pt>
                      <c:pt idx="1678">
                        <c:v>8.8725000000000005E-9</c:v>
                      </c:pt>
                      <c:pt idx="1679">
                        <c:v>8.8591999999999994E-9</c:v>
                      </c:pt>
                      <c:pt idx="1680">
                        <c:v>8.8371999999999992E-9</c:v>
                      </c:pt>
                      <c:pt idx="1681">
                        <c:v>8.8945999999999995E-9</c:v>
                      </c:pt>
                      <c:pt idx="1682">
                        <c:v>8.8195E-9</c:v>
                      </c:pt>
                      <c:pt idx="1683">
                        <c:v>8.8151000000000003E-9</c:v>
                      </c:pt>
                      <c:pt idx="1684">
                        <c:v>8.7886E-9</c:v>
                      </c:pt>
                      <c:pt idx="1685">
                        <c:v>8.9165999999999996E-9</c:v>
                      </c:pt>
                      <c:pt idx="1686">
                        <c:v>8.8680999999999992E-9</c:v>
                      </c:pt>
                      <c:pt idx="1687">
                        <c:v>8.8018000000000008E-9</c:v>
                      </c:pt>
                      <c:pt idx="1688">
                        <c:v>8.8504E-9</c:v>
                      </c:pt>
                      <c:pt idx="1689">
                        <c:v>8.7797000000000002E-9</c:v>
                      </c:pt>
                      <c:pt idx="1690">
                        <c:v>8.8460000000000003E-9</c:v>
                      </c:pt>
                      <c:pt idx="1691">
                        <c:v>8.8504E-9</c:v>
                      </c:pt>
                      <c:pt idx="1692">
                        <c:v>8.8107000000000006E-9</c:v>
                      </c:pt>
                      <c:pt idx="1693">
                        <c:v>8.8151000000000003E-9</c:v>
                      </c:pt>
                      <c:pt idx="1694">
                        <c:v>8.8591999999999994E-9</c:v>
                      </c:pt>
                      <c:pt idx="1695">
                        <c:v>8.8725000000000005E-9</c:v>
                      </c:pt>
                      <c:pt idx="1696">
                        <c:v>8.8195E-9</c:v>
                      </c:pt>
                      <c:pt idx="1697">
                        <c:v>8.7929999999999997E-9</c:v>
                      </c:pt>
                      <c:pt idx="1698">
                        <c:v>8.8327000000000007E-9</c:v>
                      </c:pt>
                      <c:pt idx="1699">
                        <c:v>8.8062000000000005E-9</c:v>
                      </c:pt>
                      <c:pt idx="1700">
                        <c:v>8.8327000000000007E-9</c:v>
                      </c:pt>
                      <c:pt idx="1701">
                        <c:v>8.9519999999999997E-9</c:v>
                      </c:pt>
                      <c:pt idx="1702">
                        <c:v>8.8327000000000007E-9</c:v>
                      </c:pt>
                      <c:pt idx="1703">
                        <c:v>8.8504E-9</c:v>
                      </c:pt>
                      <c:pt idx="1704">
                        <c:v>8.8812999999999999E-9</c:v>
                      </c:pt>
                      <c:pt idx="1705">
                        <c:v>8.8416000000000006E-9</c:v>
                      </c:pt>
                      <c:pt idx="1706">
                        <c:v>8.9121999999999999E-9</c:v>
                      </c:pt>
                      <c:pt idx="1707">
                        <c:v>8.8107000000000006E-9</c:v>
                      </c:pt>
                      <c:pt idx="1708">
                        <c:v>8.8725000000000005E-9</c:v>
                      </c:pt>
                      <c:pt idx="1709">
                        <c:v>8.8901999999999998E-9</c:v>
                      </c:pt>
                      <c:pt idx="1710">
                        <c:v>8.8680999999999992E-9</c:v>
                      </c:pt>
                      <c:pt idx="1711">
                        <c:v>8.8371999999999992E-9</c:v>
                      </c:pt>
                      <c:pt idx="1712">
                        <c:v>8.8282999999999994E-9</c:v>
                      </c:pt>
                      <c:pt idx="1713">
                        <c:v>8.8504E-9</c:v>
                      </c:pt>
                      <c:pt idx="1714">
                        <c:v>8.8636999999999995E-9</c:v>
                      </c:pt>
                      <c:pt idx="1715">
                        <c:v>8.8371999999999992E-9</c:v>
                      </c:pt>
                      <c:pt idx="1716">
                        <c:v>8.8018000000000008E-9</c:v>
                      </c:pt>
                      <c:pt idx="1717">
                        <c:v>8.8680999999999992E-9</c:v>
                      </c:pt>
                      <c:pt idx="1718">
                        <c:v>8.9034000000000005E-9</c:v>
                      </c:pt>
                      <c:pt idx="1719">
                        <c:v>8.8416000000000006E-9</c:v>
                      </c:pt>
                      <c:pt idx="1720">
                        <c:v>8.8282999999999994E-9</c:v>
                      </c:pt>
                      <c:pt idx="1721">
                        <c:v>8.9165999999999996E-9</c:v>
                      </c:pt>
                      <c:pt idx="1722">
                        <c:v>8.8591999999999994E-9</c:v>
                      </c:pt>
                      <c:pt idx="1723">
                        <c:v>8.8812999999999999E-9</c:v>
                      </c:pt>
                      <c:pt idx="1724">
                        <c:v>8.8327000000000007E-9</c:v>
                      </c:pt>
                      <c:pt idx="1725">
                        <c:v>8.8591999999999994E-9</c:v>
                      </c:pt>
                      <c:pt idx="1726">
                        <c:v>8.8282999999999994E-9</c:v>
                      </c:pt>
                      <c:pt idx="1727">
                        <c:v>8.7797000000000002E-9</c:v>
                      </c:pt>
                      <c:pt idx="1728">
                        <c:v>8.8945999999999995E-9</c:v>
                      </c:pt>
                      <c:pt idx="1729">
                        <c:v>8.8769000000000002E-9</c:v>
                      </c:pt>
                      <c:pt idx="1730">
                        <c:v>8.8990000000000008E-9</c:v>
                      </c:pt>
                      <c:pt idx="1731">
                        <c:v>8.8636999999999995E-9</c:v>
                      </c:pt>
                      <c:pt idx="1732">
                        <c:v>8.8636999999999995E-9</c:v>
                      </c:pt>
                      <c:pt idx="1733">
                        <c:v>8.8547999999999997E-9</c:v>
                      </c:pt>
                      <c:pt idx="1734">
                        <c:v>8.8547999999999997E-9</c:v>
                      </c:pt>
                      <c:pt idx="1735">
                        <c:v>8.8945999999999995E-9</c:v>
                      </c:pt>
                      <c:pt idx="1736">
                        <c:v>8.8238999999999997E-9</c:v>
                      </c:pt>
                      <c:pt idx="1737">
                        <c:v>8.8769000000000002E-9</c:v>
                      </c:pt>
                      <c:pt idx="1738">
                        <c:v>8.8769000000000002E-9</c:v>
                      </c:pt>
                      <c:pt idx="1739">
                        <c:v>8.8371999999999992E-9</c:v>
                      </c:pt>
                      <c:pt idx="1740">
                        <c:v>8.8901999999999998E-9</c:v>
                      </c:pt>
                      <c:pt idx="1741">
                        <c:v>8.8725000000000005E-9</c:v>
                      </c:pt>
                      <c:pt idx="1742">
                        <c:v>8.8062000000000005E-9</c:v>
                      </c:pt>
                      <c:pt idx="1743">
                        <c:v>8.8856999999999996E-9</c:v>
                      </c:pt>
                      <c:pt idx="1744">
                        <c:v>8.8725000000000005E-9</c:v>
                      </c:pt>
                      <c:pt idx="1745">
                        <c:v>8.8856999999999996E-9</c:v>
                      </c:pt>
                      <c:pt idx="1746">
                        <c:v>8.8812999999999999E-9</c:v>
                      </c:pt>
                      <c:pt idx="1747">
                        <c:v>8.8371999999999992E-9</c:v>
                      </c:pt>
                      <c:pt idx="1748">
                        <c:v>8.8680999999999992E-9</c:v>
                      </c:pt>
                      <c:pt idx="1749">
                        <c:v>8.7753000000000005E-9</c:v>
                      </c:pt>
                      <c:pt idx="1750">
                        <c:v>8.8547999999999997E-9</c:v>
                      </c:pt>
                      <c:pt idx="1751">
                        <c:v>8.8238999999999997E-9</c:v>
                      </c:pt>
                      <c:pt idx="1752">
                        <c:v>8.8769000000000002E-9</c:v>
                      </c:pt>
                      <c:pt idx="1753">
                        <c:v>8.8591999999999994E-9</c:v>
                      </c:pt>
                      <c:pt idx="1754">
                        <c:v>8.8812999999999999E-9</c:v>
                      </c:pt>
                      <c:pt idx="1755">
                        <c:v>8.9696000000000001E-9</c:v>
                      </c:pt>
                      <c:pt idx="1756">
                        <c:v>8.9121999999999999E-9</c:v>
                      </c:pt>
                      <c:pt idx="1757">
                        <c:v>8.8371999999999992E-9</c:v>
                      </c:pt>
                      <c:pt idx="1758">
                        <c:v>8.8901999999999998E-9</c:v>
                      </c:pt>
                      <c:pt idx="1759">
                        <c:v>8.8591999999999994E-9</c:v>
                      </c:pt>
                      <c:pt idx="1760">
                        <c:v>8.8769000000000002E-9</c:v>
                      </c:pt>
                      <c:pt idx="1761">
                        <c:v>8.8416000000000006E-9</c:v>
                      </c:pt>
                      <c:pt idx="1762">
                        <c:v>8.8591999999999994E-9</c:v>
                      </c:pt>
                      <c:pt idx="1763">
                        <c:v>8.8371999999999992E-9</c:v>
                      </c:pt>
                      <c:pt idx="1764">
                        <c:v>8.8725000000000005E-9</c:v>
                      </c:pt>
                      <c:pt idx="1765">
                        <c:v>8.8856999999999996E-9</c:v>
                      </c:pt>
                      <c:pt idx="1766">
                        <c:v>8.8769000000000002E-9</c:v>
                      </c:pt>
                      <c:pt idx="1767">
                        <c:v>8.8547999999999997E-9</c:v>
                      </c:pt>
                      <c:pt idx="1768">
                        <c:v>8.8901999999999998E-9</c:v>
                      </c:pt>
                      <c:pt idx="1769">
                        <c:v>8.8547999999999997E-9</c:v>
                      </c:pt>
                      <c:pt idx="1770">
                        <c:v>8.9034000000000005E-9</c:v>
                      </c:pt>
                      <c:pt idx="1771">
                        <c:v>8.9034000000000005E-9</c:v>
                      </c:pt>
                      <c:pt idx="1772">
                        <c:v>8.8945999999999995E-9</c:v>
                      </c:pt>
                      <c:pt idx="1773">
                        <c:v>8.9299000000000008E-9</c:v>
                      </c:pt>
                      <c:pt idx="1774">
                        <c:v>8.9165999999999996E-9</c:v>
                      </c:pt>
                      <c:pt idx="1775">
                        <c:v>8.8460000000000003E-9</c:v>
                      </c:pt>
                      <c:pt idx="1776">
                        <c:v>8.8504E-9</c:v>
                      </c:pt>
                      <c:pt idx="1777">
                        <c:v>8.8680999999999992E-9</c:v>
                      </c:pt>
                      <c:pt idx="1778">
                        <c:v>8.9430999999999999E-9</c:v>
                      </c:pt>
                      <c:pt idx="1779">
                        <c:v>8.8856999999999996E-9</c:v>
                      </c:pt>
                      <c:pt idx="1780">
                        <c:v>8.9078000000000002E-9</c:v>
                      </c:pt>
                      <c:pt idx="1781">
                        <c:v>8.8591999999999994E-9</c:v>
                      </c:pt>
                      <c:pt idx="1782">
                        <c:v>8.9430999999999999E-9</c:v>
                      </c:pt>
                      <c:pt idx="1783">
                        <c:v>8.8990000000000008E-9</c:v>
                      </c:pt>
                      <c:pt idx="1784">
                        <c:v>8.9121999999999999E-9</c:v>
                      </c:pt>
                      <c:pt idx="1785">
                        <c:v>8.9034000000000005E-9</c:v>
                      </c:pt>
                      <c:pt idx="1786">
                        <c:v>8.8725000000000005E-9</c:v>
                      </c:pt>
                      <c:pt idx="1787">
                        <c:v>8.8547999999999997E-9</c:v>
                      </c:pt>
                      <c:pt idx="1788">
                        <c:v>8.8591999999999994E-9</c:v>
                      </c:pt>
                      <c:pt idx="1789">
                        <c:v>8.8901999999999998E-9</c:v>
                      </c:pt>
                      <c:pt idx="1790">
                        <c:v>8.9476E-9</c:v>
                      </c:pt>
                      <c:pt idx="1791">
                        <c:v>8.9519999999999997E-9</c:v>
                      </c:pt>
                      <c:pt idx="1792">
                        <c:v>8.9430999999999999E-9</c:v>
                      </c:pt>
                      <c:pt idx="1793">
                        <c:v>8.9121999999999999E-9</c:v>
                      </c:pt>
                      <c:pt idx="1794">
                        <c:v>8.8812999999999999E-9</c:v>
                      </c:pt>
                      <c:pt idx="1795">
                        <c:v>8.9519999999999997E-9</c:v>
                      </c:pt>
                      <c:pt idx="1796">
                        <c:v>8.8901999999999998E-9</c:v>
                      </c:pt>
                      <c:pt idx="1797">
                        <c:v>8.9430999999999999E-9</c:v>
                      </c:pt>
                      <c:pt idx="1798">
                        <c:v>8.9343000000000005E-9</c:v>
                      </c:pt>
                      <c:pt idx="1799">
                        <c:v>8.9828999999999997E-9</c:v>
                      </c:pt>
                      <c:pt idx="1800">
                        <c:v>8.9165999999999996E-9</c:v>
                      </c:pt>
                      <c:pt idx="1801">
                        <c:v>8.9343000000000005E-9</c:v>
                      </c:pt>
                      <c:pt idx="1802">
                        <c:v>8.9254999999999994E-9</c:v>
                      </c:pt>
                      <c:pt idx="1803">
                        <c:v>8.8812999999999999E-9</c:v>
                      </c:pt>
                      <c:pt idx="1804">
                        <c:v>8.9210999999999997E-9</c:v>
                      </c:pt>
                      <c:pt idx="1805">
                        <c:v>8.9254999999999994E-9</c:v>
                      </c:pt>
                      <c:pt idx="1806">
                        <c:v>8.9343000000000005E-9</c:v>
                      </c:pt>
                      <c:pt idx="1807">
                        <c:v>8.9210999999999997E-9</c:v>
                      </c:pt>
                      <c:pt idx="1808">
                        <c:v>8.9078000000000002E-9</c:v>
                      </c:pt>
                      <c:pt idx="1809">
                        <c:v>8.9430999999999999E-9</c:v>
                      </c:pt>
                      <c:pt idx="1810">
                        <c:v>8.9034000000000005E-9</c:v>
                      </c:pt>
                      <c:pt idx="1811">
                        <c:v>8.9299000000000008E-9</c:v>
                      </c:pt>
                      <c:pt idx="1812">
                        <c:v>8.8901999999999998E-9</c:v>
                      </c:pt>
                      <c:pt idx="1813">
                        <c:v>8.9430999999999999E-9</c:v>
                      </c:pt>
                      <c:pt idx="1814">
                        <c:v>8.9387000000000002E-9</c:v>
                      </c:pt>
                      <c:pt idx="1815">
                        <c:v>8.8990000000000008E-9</c:v>
                      </c:pt>
                      <c:pt idx="1816">
                        <c:v>8.9254999999999994E-9</c:v>
                      </c:pt>
                      <c:pt idx="1817">
                        <c:v>8.9343000000000005E-9</c:v>
                      </c:pt>
                      <c:pt idx="1818">
                        <c:v>8.8769000000000002E-9</c:v>
                      </c:pt>
                      <c:pt idx="1819">
                        <c:v>8.9299000000000008E-9</c:v>
                      </c:pt>
                      <c:pt idx="1820">
                        <c:v>8.9652000000000004E-9</c:v>
                      </c:pt>
                      <c:pt idx="1821">
                        <c:v>8.8945999999999995E-9</c:v>
                      </c:pt>
                      <c:pt idx="1822">
                        <c:v>8.8990000000000008E-9</c:v>
                      </c:pt>
                      <c:pt idx="1823">
                        <c:v>8.8812999999999999E-9</c:v>
                      </c:pt>
                      <c:pt idx="1824">
                        <c:v>8.9430999999999999E-9</c:v>
                      </c:pt>
                      <c:pt idx="1825">
                        <c:v>8.8680999999999992E-9</c:v>
                      </c:pt>
                      <c:pt idx="1826">
                        <c:v>8.9343000000000005E-9</c:v>
                      </c:pt>
                      <c:pt idx="1827">
                        <c:v>8.9476E-9</c:v>
                      </c:pt>
                      <c:pt idx="1828">
                        <c:v>8.8725000000000005E-9</c:v>
                      </c:pt>
                      <c:pt idx="1829">
                        <c:v>8.8416000000000006E-9</c:v>
                      </c:pt>
                      <c:pt idx="1830">
                        <c:v>8.9078000000000002E-9</c:v>
                      </c:pt>
                      <c:pt idx="1831">
                        <c:v>8.8769000000000002E-9</c:v>
                      </c:pt>
                      <c:pt idx="1832">
                        <c:v>8.8945999999999995E-9</c:v>
                      </c:pt>
                      <c:pt idx="1833">
                        <c:v>8.9563999999999994E-9</c:v>
                      </c:pt>
                      <c:pt idx="1834">
                        <c:v>8.8547999999999997E-9</c:v>
                      </c:pt>
                      <c:pt idx="1835">
                        <c:v>8.9210999999999997E-9</c:v>
                      </c:pt>
                      <c:pt idx="1836">
                        <c:v>8.9299000000000008E-9</c:v>
                      </c:pt>
                      <c:pt idx="1837">
                        <c:v>8.9652000000000004E-9</c:v>
                      </c:pt>
                      <c:pt idx="1838">
                        <c:v>8.9652000000000004E-9</c:v>
                      </c:pt>
                      <c:pt idx="1839">
                        <c:v>8.9828999999999997E-9</c:v>
                      </c:pt>
                      <c:pt idx="1840">
                        <c:v>8.9387000000000002E-9</c:v>
                      </c:pt>
                      <c:pt idx="1841">
                        <c:v>8.9608000000000007E-9</c:v>
                      </c:pt>
                      <c:pt idx="1842">
                        <c:v>8.9299000000000008E-9</c:v>
                      </c:pt>
                      <c:pt idx="1843">
                        <c:v>8.8812999999999999E-9</c:v>
                      </c:pt>
                      <c:pt idx="1844">
                        <c:v>8.9476E-9</c:v>
                      </c:pt>
                      <c:pt idx="1845">
                        <c:v>8.8812999999999999E-9</c:v>
                      </c:pt>
                      <c:pt idx="1846">
                        <c:v>8.9430999999999999E-9</c:v>
                      </c:pt>
                      <c:pt idx="1847">
                        <c:v>8.9034000000000005E-9</c:v>
                      </c:pt>
                      <c:pt idx="1848">
                        <c:v>8.9430999999999999E-9</c:v>
                      </c:pt>
                      <c:pt idx="1849">
                        <c:v>8.9343000000000005E-9</c:v>
                      </c:pt>
                      <c:pt idx="1850">
                        <c:v>8.9387000000000002E-9</c:v>
                      </c:pt>
                      <c:pt idx="1851">
                        <c:v>8.9121999999999999E-9</c:v>
                      </c:pt>
                      <c:pt idx="1852">
                        <c:v>8.9828999999999997E-9</c:v>
                      </c:pt>
                      <c:pt idx="1853">
                        <c:v>8.9652000000000004E-9</c:v>
                      </c:pt>
                      <c:pt idx="1854">
                        <c:v>8.9165999999999996E-9</c:v>
                      </c:pt>
                      <c:pt idx="1855">
                        <c:v>8.9652000000000004E-9</c:v>
                      </c:pt>
                      <c:pt idx="1856">
                        <c:v>8.9741000000000003E-9</c:v>
                      </c:pt>
                      <c:pt idx="1857">
                        <c:v>8.9563999999999994E-9</c:v>
                      </c:pt>
                      <c:pt idx="1858">
                        <c:v>9.0050000000000002E-9</c:v>
                      </c:pt>
                      <c:pt idx="1859">
                        <c:v>8.9254999999999994E-9</c:v>
                      </c:pt>
                      <c:pt idx="1860">
                        <c:v>9.0093999999999999E-9</c:v>
                      </c:pt>
                      <c:pt idx="1861">
                        <c:v>8.9430999999999999E-9</c:v>
                      </c:pt>
                      <c:pt idx="1862">
                        <c:v>8.8990000000000008E-9</c:v>
                      </c:pt>
                      <c:pt idx="1863">
                        <c:v>8.9387000000000002E-9</c:v>
                      </c:pt>
                      <c:pt idx="1864">
                        <c:v>9.0315000000000005E-9</c:v>
                      </c:pt>
                      <c:pt idx="1865">
                        <c:v>8.9343000000000005E-9</c:v>
                      </c:pt>
                      <c:pt idx="1866">
                        <c:v>8.8990000000000008E-9</c:v>
                      </c:pt>
                      <c:pt idx="1867">
                        <c:v>8.9343000000000005E-9</c:v>
                      </c:pt>
                      <c:pt idx="1868">
                        <c:v>8.9165999999999996E-9</c:v>
                      </c:pt>
                      <c:pt idx="1869">
                        <c:v>8.9519999999999997E-9</c:v>
                      </c:pt>
                      <c:pt idx="1870">
                        <c:v>9.0446999999999996E-9</c:v>
                      </c:pt>
                      <c:pt idx="1871">
                        <c:v>8.9387000000000002E-9</c:v>
                      </c:pt>
                      <c:pt idx="1872">
                        <c:v>8.9210999999999997E-9</c:v>
                      </c:pt>
                      <c:pt idx="1873">
                        <c:v>8.9254999999999994E-9</c:v>
                      </c:pt>
                      <c:pt idx="1874">
                        <c:v>8.9696000000000001E-9</c:v>
                      </c:pt>
                      <c:pt idx="1875">
                        <c:v>8.9476E-9</c:v>
                      </c:pt>
                      <c:pt idx="1876">
                        <c:v>9.0181999999999993E-9</c:v>
                      </c:pt>
                      <c:pt idx="1877">
                        <c:v>9.0093999999999999E-9</c:v>
                      </c:pt>
                      <c:pt idx="1878">
                        <c:v>9.0181999999999993E-9</c:v>
                      </c:pt>
                      <c:pt idx="1879">
                        <c:v>8.9741000000000003E-9</c:v>
                      </c:pt>
                      <c:pt idx="1880">
                        <c:v>8.9785E-9</c:v>
                      </c:pt>
                      <c:pt idx="1881">
                        <c:v>8.9165999999999996E-9</c:v>
                      </c:pt>
                      <c:pt idx="1882">
                        <c:v>9.0271000000000008E-9</c:v>
                      </c:pt>
                      <c:pt idx="1883">
                        <c:v>8.9519999999999997E-9</c:v>
                      </c:pt>
                      <c:pt idx="1884">
                        <c:v>8.9741000000000003E-9</c:v>
                      </c:pt>
                      <c:pt idx="1885">
                        <c:v>8.9476E-9</c:v>
                      </c:pt>
                      <c:pt idx="1886">
                        <c:v>8.9034000000000005E-9</c:v>
                      </c:pt>
                      <c:pt idx="1887">
                        <c:v>8.9785E-9</c:v>
                      </c:pt>
                      <c:pt idx="1888">
                        <c:v>9.0006000000000005E-9</c:v>
                      </c:pt>
                      <c:pt idx="1889">
                        <c:v>8.9608000000000007E-9</c:v>
                      </c:pt>
                      <c:pt idx="1890">
                        <c:v>8.9872999999999994E-9</c:v>
                      </c:pt>
                      <c:pt idx="1891">
                        <c:v>8.9519999999999997E-9</c:v>
                      </c:pt>
                      <c:pt idx="1892">
                        <c:v>8.9430999999999999E-9</c:v>
                      </c:pt>
                      <c:pt idx="1893">
                        <c:v>8.9563999999999994E-9</c:v>
                      </c:pt>
                      <c:pt idx="1894">
                        <c:v>9.0359000000000002E-9</c:v>
                      </c:pt>
                      <c:pt idx="1895">
                        <c:v>8.9430999999999999E-9</c:v>
                      </c:pt>
                      <c:pt idx="1896">
                        <c:v>9.0006000000000005E-9</c:v>
                      </c:pt>
                      <c:pt idx="1897">
                        <c:v>8.9299000000000008E-9</c:v>
                      </c:pt>
                      <c:pt idx="1898">
                        <c:v>8.9917000000000007E-9</c:v>
                      </c:pt>
                      <c:pt idx="1899">
                        <c:v>8.9785E-9</c:v>
                      </c:pt>
                      <c:pt idx="1900">
                        <c:v>8.9872999999999994E-9</c:v>
                      </c:pt>
                      <c:pt idx="1901">
                        <c:v>8.9917000000000007E-9</c:v>
                      </c:pt>
                      <c:pt idx="1902">
                        <c:v>8.9343000000000005E-9</c:v>
                      </c:pt>
                      <c:pt idx="1903">
                        <c:v>8.9696000000000001E-9</c:v>
                      </c:pt>
                      <c:pt idx="1904">
                        <c:v>8.9872999999999994E-9</c:v>
                      </c:pt>
                      <c:pt idx="1905">
                        <c:v>8.9872999999999994E-9</c:v>
                      </c:pt>
                      <c:pt idx="1906">
                        <c:v>8.9210999999999997E-9</c:v>
                      </c:pt>
                      <c:pt idx="1907">
                        <c:v>8.9299000000000008E-9</c:v>
                      </c:pt>
                      <c:pt idx="1908">
                        <c:v>9.0181999999999993E-9</c:v>
                      </c:pt>
                      <c:pt idx="1909">
                        <c:v>8.9608000000000007E-9</c:v>
                      </c:pt>
                      <c:pt idx="1910">
                        <c:v>8.9785E-9</c:v>
                      </c:pt>
                      <c:pt idx="1911">
                        <c:v>8.9299000000000008E-9</c:v>
                      </c:pt>
                      <c:pt idx="1912">
                        <c:v>9.0181999999999993E-9</c:v>
                      </c:pt>
                      <c:pt idx="1913">
                        <c:v>8.9387000000000002E-9</c:v>
                      </c:pt>
                      <c:pt idx="1914">
                        <c:v>9.0137999999999996E-9</c:v>
                      </c:pt>
                      <c:pt idx="1915">
                        <c:v>9.0271000000000008E-9</c:v>
                      </c:pt>
                      <c:pt idx="1916">
                        <c:v>8.9519999999999997E-9</c:v>
                      </c:pt>
                      <c:pt idx="1917">
                        <c:v>8.9387000000000002E-9</c:v>
                      </c:pt>
                      <c:pt idx="1918">
                        <c:v>9.0006000000000005E-9</c:v>
                      </c:pt>
                      <c:pt idx="1919">
                        <c:v>8.9917000000000007E-9</c:v>
                      </c:pt>
                      <c:pt idx="1920">
                        <c:v>9.0446999999999996E-9</c:v>
                      </c:pt>
                      <c:pt idx="1921">
                        <c:v>8.9563999999999994E-9</c:v>
                      </c:pt>
                      <c:pt idx="1922">
                        <c:v>9.0226000000000007E-9</c:v>
                      </c:pt>
                      <c:pt idx="1923">
                        <c:v>9.0093999999999999E-9</c:v>
                      </c:pt>
                      <c:pt idx="1924">
                        <c:v>8.9652000000000004E-9</c:v>
                      </c:pt>
                      <c:pt idx="1925">
                        <c:v>8.9387000000000002E-9</c:v>
                      </c:pt>
                      <c:pt idx="1926">
                        <c:v>9.0093999999999999E-9</c:v>
                      </c:pt>
                      <c:pt idx="1927">
                        <c:v>9.1020999999999998E-9</c:v>
                      </c:pt>
                      <c:pt idx="1928">
                        <c:v>8.9696000000000001E-9</c:v>
                      </c:pt>
                      <c:pt idx="1929">
                        <c:v>9.0137999999999996E-9</c:v>
                      </c:pt>
                      <c:pt idx="1930">
                        <c:v>9.0359000000000002E-9</c:v>
                      </c:pt>
                      <c:pt idx="1931">
                        <c:v>9.0226000000000007E-9</c:v>
                      </c:pt>
                      <c:pt idx="1932">
                        <c:v>8.9917000000000007E-9</c:v>
                      </c:pt>
                      <c:pt idx="1933">
                        <c:v>9.0359000000000002E-9</c:v>
                      </c:pt>
                      <c:pt idx="1934">
                        <c:v>9.0093999999999999E-9</c:v>
                      </c:pt>
                      <c:pt idx="1935">
                        <c:v>9.0093999999999999E-9</c:v>
                      </c:pt>
                      <c:pt idx="1936">
                        <c:v>8.9828999999999997E-9</c:v>
                      </c:pt>
                      <c:pt idx="1937">
                        <c:v>9.0402999999999999E-9</c:v>
                      </c:pt>
                      <c:pt idx="1938">
                        <c:v>9.0271000000000008E-9</c:v>
                      </c:pt>
                      <c:pt idx="1939">
                        <c:v>9.0271000000000008E-9</c:v>
                      </c:pt>
                      <c:pt idx="1940">
                        <c:v>8.9210999999999997E-9</c:v>
                      </c:pt>
                      <c:pt idx="1941">
                        <c:v>9.0006000000000005E-9</c:v>
                      </c:pt>
                      <c:pt idx="1942">
                        <c:v>9.0535999999999994E-9</c:v>
                      </c:pt>
                      <c:pt idx="1943">
                        <c:v>8.9741000000000003E-9</c:v>
                      </c:pt>
                      <c:pt idx="1944">
                        <c:v>8.9343000000000005E-9</c:v>
                      </c:pt>
                      <c:pt idx="1945">
                        <c:v>9.0137999999999996E-9</c:v>
                      </c:pt>
                      <c:pt idx="1946">
                        <c:v>9.0315000000000005E-9</c:v>
                      </c:pt>
                      <c:pt idx="1947">
                        <c:v>9.0137999999999996E-9</c:v>
                      </c:pt>
                      <c:pt idx="1948">
                        <c:v>9.0093999999999999E-9</c:v>
                      </c:pt>
                      <c:pt idx="1949">
                        <c:v>9.0226000000000007E-9</c:v>
                      </c:pt>
                      <c:pt idx="1950">
                        <c:v>9.0226000000000007E-9</c:v>
                      </c:pt>
                      <c:pt idx="1951">
                        <c:v>9.0315000000000005E-9</c:v>
                      </c:pt>
                      <c:pt idx="1952">
                        <c:v>8.9917000000000007E-9</c:v>
                      </c:pt>
                      <c:pt idx="1953">
                        <c:v>9.0093999999999999E-9</c:v>
                      </c:pt>
                      <c:pt idx="1954">
                        <c:v>8.9917000000000007E-9</c:v>
                      </c:pt>
                      <c:pt idx="1955">
                        <c:v>8.9476E-9</c:v>
                      </c:pt>
                      <c:pt idx="1956">
                        <c:v>9.0137999999999996E-9</c:v>
                      </c:pt>
                      <c:pt idx="1957">
                        <c:v>9.0050000000000002E-9</c:v>
                      </c:pt>
                      <c:pt idx="1958">
                        <c:v>9.0050000000000002E-9</c:v>
                      </c:pt>
                      <c:pt idx="1959">
                        <c:v>8.9785E-9</c:v>
                      </c:pt>
                      <c:pt idx="1960">
                        <c:v>9.0050000000000002E-9</c:v>
                      </c:pt>
                      <c:pt idx="1961">
                        <c:v>9.0137999999999996E-9</c:v>
                      </c:pt>
                      <c:pt idx="1962">
                        <c:v>8.9961000000000004E-9</c:v>
                      </c:pt>
                      <c:pt idx="1963">
                        <c:v>9.0050000000000002E-9</c:v>
                      </c:pt>
                      <c:pt idx="1964">
                        <c:v>9.0226000000000007E-9</c:v>
                      </c:pt>
                      <c:pt idx="1965">
                        <c:v>9.0315000000000005E-9</c:v>
                      </c:pt>
                      <c:pt idx="1966">
                        <c:v>9.0315000000000005E-9</c:v>
                      </c:pt>
                      <c:pt idx="1967">
                        <c:v>9.0446999999999996E-9</c:v>
                      </c:pt>
                      <c:pt idx="1968">
                        <c:v>8.9872999999999994E-9</c:v>
                      </c:pt>
                      <c:pt idx="1969">
                        <c:v>9.0181999999999993E-9</c:v>
                      </c:pt>
                      <c:pt idx="1970">
                        <c:v>9.0226000000000007E-9</c:v>
                      </c:pt>
                      <c:pt idx="1971">
                        <c:v>9.0137999999999996E-9</c:v>
                      </c:pt>
                      <c:pt idx="1972">
                        <c:v>9.0402999999999999E-9</c:v>
                      </c:pt>
                      <c:pt idx="1973">
                        <c:v>9.0535999999999994E-9</c:v>
                      </c:pt>
                      <c:pt idx="1974">
                        <c:v>8.9741000000000003E-9</c:v>
                      </c:pt>
                      <c:pt idx="1975">
                        <c:v>9.0181999999999993E-9</c:v>
                      </c:pt>
                      <c:pt idx="1976">
                        <c:v>9.0050000000000002E-9</c:v>
                      </c:pt>
                      <c:pt idx="1977">
                        <c:v>9.0359000000000002E-9</c:v>
                      </c:pt>
                      <c:pt idx="1978">
                        <c:v>9.0315000000000005E-9</c:v>
                      </c:pt>
                      <c:pt idx="1979">
                        <c:v>8.9961000000000004E-9</c:v>
                      </c:pt>
                      <c:pt idx="1980">
                        <c:v>9.0889000000000007E-9</c:v>
                      </c:pt>
                      <c:pt idx="1981">
                        <c:v>8.9872999999999994E-9</c:v>
                      </c:pt>
                      <c:pt idx="1982">
                        <c:v>9.0271000000000008E-9</c:v>
                      </c:pt>
                      <c:pt idx="1983">
                        <c:v>9.0624000000000005E-9</c:v>
                      </c:pt>
                      <c:pt idx="1984">
                        <c:v>9.0226000000000007E-9</c:v>
                      </c:pt>
                      <c:pt idx="1985">
                        <c:v>9.0535999999999994E-9</c:v>
                      </c:pt>
                      <c:pt idx="1986">
                        <c:v>9.0226000000000007E-9</c:v>
                      </c:pt>
                      <c:pt idx="1987">
                        <c:v>8.9563999999999994E-9</c:v>
                      </c:pt>
                      <c:pt idx="1988">
                        <c:v>9.0711999999999999E-9</c:v>
                      </c:pt>
                      <c:pt idx="1989">
                        <c:v>8.9917000000000007E-9</c:v>
                      </c:pt>
                      <c:pt idx="1990">
                        <c:v>9.0006000000000005E-9</c:v>
                      </c:pt>
                      <c:pt idx="1991">
                        <c:v>8.9917000000000007E-9</c:v>
                      </c:pt>
                      <c:pt idx="1992">
                        <c:v>9.0137999999999996E-9</c:v>
                      </c:pt>
                      <c:pt idx="1993">
                        <c:v>9.0755999999999996E-9</c:v>
                      </c:pt>
                      <c:pt idx="1994">
                        <c:v>9.0137999999999996E-9</c:v>
                      </c:pt>
                      <c:pt idx="1995">
                        <c:v>8.9917000000000007E-9</c:v>
                      </c:pt>
                      <c:pt idx="1996">
                        <c:v>9.0137999999999996E-9</c:v>
                      </c:pt>
                      <c:pt idx="1997">
                        <c:v>9.0315000000000005E-9</c:v>
                      </c:pt>
                      <c:pt idx="1998">
                        <c:v>9.0844999999999994E-9</c:v>
                      </c:pt>
                      <c:pt idx="1999">
                        <c:v>9.0181999999999993E-9</c:v>
                      </c:pt>
                      <c:pt idx="2000">
                        <c:v>9.0490999999999993E-9</c:v>
                      </c:pt>
                      <c:pt idx="2001">
                        <c:v>9.0315000000000005E-9</c:v>
                      </c:pt>
                      <c:pt idx="2002">
                        <c:v>9.0006000000000005E-9</c:v>
                      </c:pt>
                      <c:pt idx="2003">
                        <c:v>9.0490999999999993E-9</c:v>
                      </c:pt>
                      <c:pt idx="2004">
                        <c:v>9.0446999999999996E-9</c:v>
                      </c:pt>
                      <c:pt idx="2005">
                        <c:v>8.9785E-9</c:v>
                      </c:pt>
                      <c:pt idx="2006">
                        <c:v>9.0889000000000007E-9</c:v>
                      </c:pt>
                      <c:pt idx="2007">
                        <c:v>9.0624000000000005E-9</c:v>
                      </c:pt>
                      <c:pt idx="2008">
                        <c:v>9.0446999999999996E-9</c:v>
                      </c:pt>
                      <c:pt idx="2009">
                        <c:v>9.0402999999999999E-9</c:v>
                      </c:pt>
                      <c:pt idx="2010">
                        <c:v>9.0977000000000001E-9</c:v>
                      </c:pt>
                      <c:pt idx="2011">
                        <c:v>9.0006000000000005E-9</c:v>
                      </c:pt>
                      <c:pt idx="2012">
                        <c:v>9.0137999999999996E-9</c:v>
                      </c:pt>
                      <c:pt idx="2013">
                        <c:v>8.9961000000000004E-9</c:v>
                      </c:pt>
                      <c:pt idx="2014">
                        <c:v>9.0624000000000005E-9</c:v>
                      </c:pt>
                      <c:pt idx="2015">
                        <c:v>9.1198000000000007E-9</c:v>
                      </c:pt>
                      <c:pt idx="2016">
                        <c:v>9.0580000000000008E-9</c:v>
                      </c:pt>
                      <c:pt idx="2017">
                        <c:v>9.1109999999999997E-9</c:v>
                      </c:pt>
                      <c:pt idx="2018">
                        <c:v>9.0226000000000007E-9</c:v>
                      </c:pt>
                      <c:pt idx="2019">
                        <c:v>9.0181999999999993E-9</c:v>
                      </c:pt>
                      <c:pt idx="2020">
                        <c:v>9.0624000000000005E-9</c:v>
                      </c:pt>
                      <c:pt idx="2021">
                        <c:v>9.0137999999999996E-9</c:v>
                      </c:pt>
                      <c:pt idx="2022">
                        <c:v>9.1066E-9</c:v>
                      </c:pt>
                      <c:pt idx="2023">
                        <c:v>9.0359000000000002E-9</c:v>
                      </c:pt>
                      <c:pt idx="2024">
                        <c:v>9.0889000000000007E-9</c:v>
                      </c:pt>
                      <c:pt idx="2025">
                        <c:v>9.0711999999999999E-9</c:v>
                      </c:pt>
                      <c:pt idx="2026">
                        <c:v>9.0624000000000005E-9</c:v>
                      </c:pt>
                      <c:pt idx="2027">
                        <c:v>9.0580000000000008E-9</c:v>
                      </c:pt>
                      <c:pt idx="2028">
                        <c:v>9.0977000000000001E-9</c:v>
                      </c:pt>
                      <c:pt idx="2029">
                        <c:v>9.0402999999999999E-9</c:v>
                      </c:pt>
                      <c:pt idx="2030">
                        <c:v>9.0668000000000002E-9</c:v>
                      </c:pt>
                      <c:pt idx="2031">
                        <c:v>9.0006000000000005E-9</c:v>
                      </c:pt>
                      <c:pt idx="2032">
                        <c:v>9.0844999999999994E-9</c:v>
                      </c:pt>
                      <c:pt idx="2033">
                        <c:v>9.0624000000000005E-9</c:v>
                      </c:pt>
                      <c:pt idx="2034">
                        <c:v>9.0624000000000005E-9</c:v>
                      </c:pt>
                      <c:pt idx="2035">
                        <c:v>9.0800999999999997E-9</c:v>
                      </c:pt>
                      <c:pt idx="2036">
                        <c:v>9.0446999999999996E-9</c:v>
                      </c:pt>
                      <c:pt idx="2037">
                        <c:v>9.1109999999999997E-9</c:v>
                      </c:pt>
                      <c:pt idx="2038">
                        <c:v>9.0624000000000005E-9</c:v>
                      </c:pt>
                      <c:pt idx="2039">
                        <c:v>9.1066E-9</c:v>
                      </c:pt>
                      <c:pt idx="2040">
                        <c:v>9.0844999999999994E-9</c:v>
                      </c:pt>
                      <c:pt idx="2041">
                        <c:v>9.0933000000000004E-9</c:v>
                      </c:pt>
                      <c:pt idx="2042">
                        <c:v>9.0181999999999993E-9</c:v>
                      </c:pt>
                      <c:pt idx="2043">
                        <c:v>9.0624000000000005E-9</c:v>
                      </c:pt>
                      <c:pt idx="2044">
                        <c:v>9.0226000000000007E-9</c:v>
                      </c:pt>
                      <c:pt idx="2045">
                        <c:v>9.0844999999999994E-9</c:v>
                      </c:pt>
                      <c:pt idx="2046">
                        <c:v>9.0800999999999997E-9</c:v>
                      </c:pt>
                      <c:pt idx="2047">
                        <c:v>9.0800999999999997E-9</c:v>
                      </c:pt>
                      <c:pt idx="2048">
                        <c:v>9.0844999999999994E-9</c:v>
                      </c:pt>
                      <c:pt idx="2049">
                        <c:v>9.1066E-9</c:v>
                      </c:pt>
                      <c:pt idx="2050">
                        <c:v>9.0315000000000005E-9</c:v>
                      </c:pt>
                      <c:pt idx="2051">
                        <c:v>9.0315000000000005E-9</c:v>
                      </c:pt>
                      <c:pt idx="2052">
                        <c:v>9.0580000000000008E-9</c:v>
                      </c:pt>
                      <c:pt idx="2053">
                        <c:v>9.1020999999999998E-9</c:v>
                      </c:pt>
                      <c:pt idx="2054">
                        <c:v>9.0711999999999999E-9</c:v>
                      </c:pt>
                      <c:pt idx="2055">
                        <c:v>9.0402999999999999E-9</c:v>
                      </c:pt>
                      <c:pt idx="2056">
                        <c:v>9.0624000000000005E-9</c:v>
                      </c:pt>
                      <c:pt idx="2057">
                        <c:v>9.1286000000000001E-9</c:v>
                      </c:pt>
                      <c:pt idx="2058">
                        <c:v>9.0977000000000001E-9</c:v>
                      </c:pt>
                      <c:pt idx="2059">
                        <c:v>9.0977000000000001E-9</c:v>
                      </c:pt>
                      <c:pt idx="2060">
                        <c:v>9.0490999999999993E-9</c:v>
                      </c:pt>
                      <c:pt idx="2061">
                        <c:v>9.0889000000000007E-9</c:v>
                      </c:pt>
                      <c:pt idx="2062">
                        <c:v>9.0800999999999997E-9</c:v>
                      </c:pt>
                      <c:pt idx="2063">
                        <c:v>9.0844999999999994E-9</c:v>
                      </c:pt>
                      <c:pt idx="2064">
                        <c:v>9.0889000000000007E-9</c:v>
                      </c:pt>
                      <c:pt idx="2065">
                        <c:v>9.0402999999999999E-9</c:v>
                      </c:pt>
                      <c:pt idx="2066">
                        <c:v>9.1020999999999998E-9</c:v>
                      </c:pt>
                      <c:pt idx="2067">
                        <c:v>9.0844999999999994E-9</c:v>
                      </c:pt>
                      <c:pt idx="2068">
                        <c:v>9.0624000000000005E-9</c:v>
                      </c:pt>
                      <c:pt idx="2069">
                        <c:v>9.0359000000000002E-9</c:v>
                      </c:pt>
                      <c:pt idx="2070">
                        <c:v>9.0889000000000007E-9</c:v>
                      </c:pt>
                      <c:pt idx="2071">
                        <c:v>9.0402999999999999E-9</c:v>
                      </c:pt>
                      <c:pt idx="2072">
                        <c:v>9.1860000000000003E-9</c:v>
                      </c:pt>
                      <c:pt idx="2073">
                        <c:v>9.1066E-9</c:v>
                      </c:pt>
                      <c:pt idx="2074">
                        <c:v>9.0889000000000007E-9</c:v>
                      </c:pt>
                      <c:pt idx="2075">
                        <c:v>9.1066E-9</c:v>
                      </c:pt>
                      <c:pt idx="2076">
                        <c:v>9.0755999999999996E-9</c:v>
                      </c:pt>
                      <c:pt idx="2077">
                        <c:v>9.1242000000000004E-9</c:v>
                      </c:pt>
                      <c:pt idx="2078">
                        <c:v>9.0889000000000007E-9</c:v>
                      </c:pt>
                      <c:pt idx="2079">
                        <c:v>9.0446999999999996E-9</c:v>
                      </c:pt>
                      <c:pt idx="2080">
                        <c:v>9.0889000000000007E-9</c:v>
                      </c:pt>
                      <c:pt idx="2081">
                        <c:v>9.1020999999999998E-9</c:v>
                      </c:pt>
                      <c:pt idx="2082">
                        <c:v>9.0755999999999996E-9</c:v>
                      </c:pt>
                      <c:pt idx="2083">
                        <c:v>9.0889000000000007E-9</c:v>
                      </c:pt>
                      <c:pt idx="2084">
                        <c:v>9.0711999999999999E-9</c:v>
                      </c:pt>
                      <c:pt idx="2085">
                        <c:v>9.0624000000000005E-9</c:v>
                      </c:pt>
                      <c:pt idx="2086">
                        <c:v>9.1418999999999996E-9</c:v>
                      </c:pt>
                      <c:pt idx="2087">
                        <c:v>9.1507000000000007E-9</c:v>
                      </c:pt>
                      <c:pt idx="2088">
                        <c:v>9.1286000000000001E-9</c:v>
                      </c:pt>
                      <c:pt idx="2089">
                        <c:v>9.1109999999999997E-9</c:v>
                      </c:pt>
                      <c:pt idx="2090">
                        <c:v>9.0844999999999994E-9</c:v>
                      </c:pt>
                      <c:pt idx="2091">
                        <c:v>9.1020999999999998E-9</c:v>
                      </c:pt>
                      <c:pt idx="2092">
                        <c:v>9.1109999999999997E-9</c:v>
                      </c:pt>
                      <c:pt idx="2093">
                        <c:v>9.0889000000000007E-9</c:v>
                      </c:pt>
                      <c:pt idx="2094">
                        <c:v>9.1198000000000007E-9</c:v>
                      </c:pt>
                      <c:pt idx="2095">
                        <c:v>9.1374999999999999E-9</c:v>
                      </c:pt>
                      <c:pt idx="2096">
                        <c:v>9.1066E-9</c:v>
                      </c:pt>
                      <c:pt idx="2097">
                        <c:v>9.0755999999999996E-9</c:v>
                      </c:pt>
                      <c:pt idx="2098">
                        <c:v>9.1020999999999998E-9</c:v>
                      </c:pt>
                      <c:pt idx="2099">
                        <c:v>9.1020999999999998E-9</c:v>
                      </c:pt>
                      <c:pt idx="2100">
                        <c:v>9.1109999999999997E-9</c:v>
                      </c:pt>
                      <c:pt idx="2101">
                        <c:v>9.1153999999999994E-9</c:v>
                      </c:pt>
                      <c:pt idx="2102">
                        <c:v>9.1418999999999996E-9</c:v>
                      </c:pt>
                      <c:pt idx="2103">
                        <c:v>9.0800999999999997E-9</c:v>
                      </c:pt>
                      <c:pt idx="2104">
                        <c:v>9.1507000000000007E-9</c:v>
                      </c:pt>
                      <c:pt idx="2105">
                        <c:v>9.1020999999999998E-9</c:v>
                      </c:pt>
                      <c:pt idx="2106">
                        <c:v>9.1374999999999999E-9</c:v>
                      </c:pt>
                      <c:pt idx="2107">
                        <c:v>9.2080999999999993E-9</c:v>
                      </c:pt>
                      <c:pt idx="2108">
                        <c:v>9.1198000000000007E-9</c:v>
                      </c:pt>
                      <c:pt idx="2109">
                        <c:v>9.1595000000000001E-9</c:v>
                      </c:pt>
                      <c:pt idx="2110">
                        <c:v>9.0933000000000004E-9</c:v>
                      </c:pt>
                      <c:pt idx="2111">
                        <c:v>9.1198000000000007E-9</c:v>
                      </c:pt>
                      <c:pt idx="2112">
                        <c:v>9.0933000000000004E-9</c:v>
                      </c:pt>
                      <c:pt idx="2113">
                        <c:v>9.1374999999999999E-9</c:v>
                      </c:pt>
                      <c:pt idx="2114">
                        <c:v>9.1020999999999998E-9</c:v>
                      </c:pt>
                      <c:pt idx="2115">
                        <c:v>9.1640000000000002E-9</c:v>
                      </c:pt>
                      <c:pt idx="2116">
                        <c:v>9.1551000000000004E-9</c:v>
                      </c:pt>
                      <c:pt idx="2117">
                        <c:v>9.0933000000000004E-9</c:v>
                      </c:pt>
                      <c:pt idx="2118">
                        <c:v>9.1992999999999999E-9</c:v>
                      </c:pt>
                      <c:pt idx="2119">
                        <c:v>9.1374999999999999E-9</c:v>
                      </c:pt>
                      <c:pt idx="2120">
                        <c:v>9.1198000000000007E-9</c:v>
                      </c:pt>
                      <c:pt idx="2121">
                        <c:v>9.1551000000000004E-9</c:v>
                      </c:pt>
                      <c:pt idx="2122">
                        <c:v>9.1153999999999994E-9</c:v>
                      </c:pt>
                      <c:pt idx="2123">
                        <c:v>9.2080999999999993E-9</c:v>
                      </c:pt>
                      <c:pt idx="2124">
                        <c:v>9.1462999999999993E-9</c:v>
                      </c:pt>
                      <c:pt idx="2125">
                        <c:v>9.1595000000000001E-9</c:v>
                      </c:pt>
                      <c:pt idx="2126">
                        <c:v>9.1771999999999993E-9</c:v>
                      </c:pt>
                      <c:pt idx="2127">
                        <c:v>9.0711999999999999E-9</c:v>
                      </c:pt>
                      <c:pt idx="2128">
                        <c:v>9.1109999999999997E-9</c:v>
                      </c:pt>
                      <c:pt idx="2129">
                        <c:v>9.2036999999999996E-9</c:v>
                      </c:pt>
                      <c:pt idx="2130">
                        <c:v>9.1153999999999994E-9</c:v>
                      </c:pt>
                      <c:pt idx="2131">
                        <c:v>9.1109999999999997E-9</c:v>
                      </c:pt>
                      <c:pt idx="2132">
                        <c:v>9.1153999999999994E-9</c:v>
                      </c:pt>
                      <c:pt idx="2133">
                        <c:v>9.1816000000000006E-9</c:v>
                      </c:pt>
                      <c:pt idx="2134">
                        <c:v>9.1640000000000002E-9</c:v>
                      </c:pt>
                      <c:pt idx="2135">
                        <c:v>9.1066E-9</c:v>
                      </c:pt>
                      <c:pt idx="2136">
                        <c:v>9.1331000000000002E-9</c:v>
                      </c:pt>
                      <c:pt idx="2137">
                        <c:v>9.1640000000000002E-9</c:v>
                      </c:pt>
                      <c:pt idx="2138">
                        <c:v>9.1153999999999994E-9</c:v>
                      </c:pt>
                      <c:pt idx="2139">
                        <c:v>9.1418999999999996E-9</c:v>
                      </c:pt>
                      <c:pt idx="2140">
                        <c:v>9.1198000000000007E-9</c:v>
                      </c:pt>
                      <c:pt idx="2141">
                        <c:v>9.1066E-9</c:v>
                      </c:pt>
                      <c:pt idx="2142">
                        <c:v>9.1331000000000002E-9</c:v>
                      </c:pt>
                      <c:pt idx="2143">
                        <c:v>9.1331000000000002E-9</c:v>
                      </c:pt>
                      <c:pt idx="2144">
                        <c:v>9.1595000000000001E-9</c:v>
                      </c:pt>
                      <c:pt idx="2145">
                        <c:v>9.1727999999999996E-9</c:v>
                      </c:pt>
                      <c:pt idx="2146">
                        <c:v>9.1683999999999999E-9</c:v>
                      </c:pt>
                      <c:pt idx="2147">
                        <c:v>9.1462999999999993E-9</c:v>
                      </c:pt>
                      <c:pt idx="2148">
                        <c:v>9.1816000000000006E-9</c:v>
                      </c:pt>
                      <c:pt idx="2149">
                        <c:v>9.1242000000000004E-9</c:v>
                      </c:pt>
                      <c:pt idx="2150">
                        <c:v>9.1771999999999993E-9</c:v>
                      </c:pt>
                      <c:pt idx="2151">
                        <c:v>9.1640000000000002E-9</c:v>
                      </c:pt>
                      <c:pt idx="2152">
                        <c:v>9.1992999999999999E-9</c:v>
                      </c:pt>
                      <c:pt idx="2153">
                        <c:v>9.1860000000000003E-9</c:v>
                      </c:pt>
                      <c:pt idx="2154">
                        <c:v>9.0889000000000007E-9</c:v>
                      </c:pt>
                      <c:pt idx="2155">
                        <c:v>9.1153999999999994E-9</c:v>
                      </c:pt>
                      <c:pt idx="2156">
                        <c:v>9.0844999999999994E-9</c:v>
                      </c:pt>
                      <c:pt idx="2157">
                        <c:v>9.1640000000000002E-9</c:v>
                      </c:pt>
                      <c:pt idx="2158">
                        <c:v>9.0977000000000001E-9</c:v>
                      </c:pt>
                      <c:pt idx="2159">
                        <c:v>9.1418999999999996E-9</c:v>
                      </c:pt>
                      <c:pt idx="2160">
                        <c:v>9.1595000000000001E-9</c:v>
                      </c:pt>
                      <c:pt idx="2161">
                        <c:v>9.1331000000000002E-9</c:v>
                      </c:pt>
                      <c:pt idx="2162">
                        <c:v>9.1905000000000005E-9</c:v>
                      </c:pt>
                      <c:pt idx="2163">
                        <c:v>9.1198000000000007E-9</c:v>
                      </c:pt>
                      <c:pt idx="2164">
                        <c:v>9.1727999999999996E-9</c:v>
                      </c:pt>
                      <c:pt idx="2165">
                        <c:v>9.2125000000000006E-9</c:v>
                      </c:pt>
                      <c:pt idx="2166">
                        <c:v>9.1418999999999996E-9</c:v>
                      </c:pt>
                      <c:pt idx="2167">
                        <c:v>9.1595000000000001E-9</c:v>
                      </c:pt>
                      <c:pt idx="2168">
                        <c:v>9.1640000000000002E-9</c:v>
                      </c:pt>
                      <c:pt idx="2169">
                        <c:v>9.1771999999999993E-9</c:v>
                      </c:pt>
                      <c:pt idx="2170">
                        <c:v>9.1992999999999999E-9</c:v>
                      </c:pt>
                      <c:pt idx="2171">
                        <c:v>9.1507000000000007E-9</c:v>
                      </c:pt>
                      <c:pt idx="2172">
                        <c:v>9.1771999999999993E-9</c:v>
                      </c:pt>
                      <c:pt idx="2173">
                        <c:v>9.1595000000000001E-9</c:v>
                      </c:pt>
                      <c:pt idx="2174">
                        <c:v>9.1286000000000001E-9</c:v>
                      </c:pt>
                      <c:pt idx="2175">
                        <c:v>9.1286000000000001E-9</c:v>
                      </c:pt>
                      <c:pt idx="2176">
                        <c:v>9.1816000000000006E-9</c:v>
                      </c:pt>
                      <c:pt idx="2177">
                        <c:v>9.1816000000000006E-9</c:v>
                      </c:pt>
                      <c:pt idx="2178">
                        <c:v>9.1286000000000001E-9</c:v>
                      </c:pt>
                      <c:pt idx="2179">
                        <c:v>9.1640000000000002E-9</c:v>
                      </c:pt>
                      <c:pt idx="2180">
                        <c:v>9.2036999999999996E-9</c:v>
                      </c:pt>
                      <c:pt idx="2181">
                        <c:v>9.1992999999999999E-9</c:v>
                      </c:pt>
                      <c:pt idx="2182">
                        <c:v>9.1905000000000005E-9</c:v>
                      </c:pt>
                      <c:pt idx="2183">
                        <c:v>9.1595000000000001E-9</c:v>
                      </c:pt>
                      <c:pt idx="2184">
                        <c:v>9.1771999999999993E-9</c:v>
                      </c:pt>
                      <c:pt idx="2185">
                        <c:v>9.1905000000000005E-9</c:v>
                      </c:pt>
                      <c:pt idx="2186">
                        <c:v>9.1816000000000006E-9</c:v>
                      </c:pt>
                      <c:pt idx="2187">
                        <c:v>9.2345999999999995E-9</c:v>
                      </c:pt>
                      <c:pt idx="2188">
                        <c:v>9.1905000000000005E-9</c:v>
                      </c:pt>
                      <c:pt idx="2189">
                        <c:v>9.2080999999999993E-9</c:v>
                      </c:pt>
                      <c:pt idx="2190">
                        <c:v>9.1551000000000004E-9</c:v>
                      </c:pt>
                      <c:pt idx="2191">
                        <c:v>9.2258000000000001E-9</c:v>
                      </c:pt>
                      <c:pt idx="2192">
                        <c:v>9.2214000000000004E-9</c:v>
                      </c:pt>
                      <c:pt idx="2193">
                        <c:v>9.1286000000000001E-9</c:v>
                      </c:pt>
                      <c:pt idx="2194">
                        <c:v>9.1374999999999999E-9</c:v>
                      </c:pt>
                      <c:pt idx="2195">
                        <c:v>9.2170000000000007E-9</c:v>
                      </c:pt>
                      <c:pt idx="2196">
                        <c:v>9.2036999999999996E-9</c:v>
                      </c:pt>
                      <c:pt idx="2197">
                        <c:v>9.1683999999999999E-9</c:v>
                      </c:pt>
                      <c:pt idx="2198">
                        <c:v>9.1198000000000007E-9</c:v>
                      </c:pt>
                      <c:pt idx="2199">
                        <c:v>9.1949000000000002E-9</c:v>
                      </c:pt>
                      <c:pt idx="2200">
                        <c:v>9.2170000000000007E-9</c:v>
                      </c:pt>
                      <c:pt idx="2201">
                        <c:v>9.2170000000000007E-9</c:v>
                      </c:pt>
                      <c:pt idx="2202">
                        <c:v>9.2214000000000004E-9</c:v>
                      </c:pt>
                      <c:pt idx="2203">
                        <c:v>9.1905000000000005E-9</c:v>
                      </c:pt>
                      <c:pt idx="2204">
                        <c:v>9.1551000000000004E-9</c:v>
                      </c:pt>
                      <c:pt idx="2205">
                        <c:v>9.2080999999999993E-9</c:v>
                      </c:pt>
                      <c:pt idx="2206">
                        <c:v>9.1905000000000005E-9</c:v>
                      </c:pt>
                      <c:pt idx="2207">
                        <c:v>9.2125000000000006E-9</c:v>
                      </c:pt>
                      <c:pt idx="2208">
                        <c:v>9.2125000000000006E-9</c:v>
                      </c:pt>
                      <c:pt idx="2209">
                        <c:v>9.2610999999999998E-9</c:v>
                      </c:pt>
                      <c:pt idx="2210">
                        <c:v>9.2479000000000007E-9</c:v>
                      </c:pt>
                      <c:pt idx="2211">
                        <c:v>9.2654999999999995E-9</c:v>
                      </c:pt>
                      <c:pt idx="2212">
                        <c:v>9.2345999999999995E-9</c:v>
                      </c:pt>
                      <c:pt idx="2213">
                        <c:v>9.2214000000000004E-9</c:v>
                      </c:pt>
                      <c:pt idx="2214">
                        <c:v>9.1905000000000005E-9</c:v>
                      </c:pt>
                      <c:pt idx="2215">
                        <c:v>9.1905000000000005E-9</c:v>
                      </c:pt>
                      <c:pt idx="2216">
                        <c:v>9.2125000000000006E-9</c:v>
                      </c:pt>
                      <c:pt idx="2217">
                        <c:v>9.2080999999999993E-9</c:v>
                      </c:pt>
                      <c:pt idx="2218">
                        <c:v>9.1860000000000003E-9</c:v>
                      </c:pt>
                      <c:pt idx="2219">
                        <c:v>9.1683999999999999E-9</c:v>
                      </c:pt>
                      <c:pt idx="2220">
                        <c:v>9.2258000000000001E-9</c:v>
                      </c:pt>
                      <c:pt idx="2221">
                        <c:v>9.2258000000000001E-9</c:v>
                      </c:pt>
                      <c:pt idx="2222">
                        <c:v>9.2170000000000007E-9</c:v>
                      </c:pt>
                      <c:pt idx="2223">
                        <c:v>9.1595000000000001E-9</c:v>
                      </c:pt>
                      <c:pt idx="2224">
                        <c:v>9.2345999999999995E-9</c:v>
                      </c:pt>
                      <c:pt idx="2225">
                        <c:v>9.2170000000000007E-9</c:v>
                      </c:pt>
                      <c:pt idx="2226">
                        <c:v>9.1905000000000005E-9</c:v>
                      </c:pt>
                      <c:pt idx="2227">
                        <c:v>9.1949000000000002E-9</c:v>
                      </c:pt>
                      <c:pt idx="2228">
                        <c:v>9.2080999999999993E-9</c:v>
                      </c:pt>
                      <c:pt idx="2229">
                        <c:v>9.2434999999999994E-9</c:v>
                      </c:pt>
                      <c:pt idx="2230">
                        <c:v>9.1860000000000003E-9</c:v>
                      </c:pt>
                      <c:pt idx="2231">
                        <c:v>9.2036999999999996E-9</c:v>
                      </c:pt>
                      <c:pt idx="2232">
                        <c:v>9.2567000000000001E-9</c:v>
                      </c:pt>
                      <c:pt idx="2233">
                        <c:v>9.2654999999999995E-9</c:v>
                      </c:pt>
                      <c:pt idx="2234">
                        <c:v>9.2080999999999993E-9</c:v>
                      </c:pt>
                      <c:pt idx="2235">
                        <c:v>9.1860000000000003E-9</c:v>
                      </c:pt>
                      <c:pt idx="2236">
                        <c:v>9.1992999999999999E-9</c:v>
                      </c:pt>
                      <c:pt idx="2237">
                        <c:v>9.2170000000000007E-9</c:v>
                      </c:pt>
                      <c:pt idx="2238">
                        <c:v>9.2301999999999998E-9</c:v>
                      </c:pt>
                      <c:pt idx="2239">
                        <c:v>9.1905000000000005E-9</c:v>
                      </c:pt>
                      <c:pt idx="2240">
                        <c:v>9.2345999999999995E-9</c:v>
                      </c:pt>
                      <c:pt idx="2241">
                        <c:v>9.2610999999999998E-9</c:v>
                      </c:pt>
                      <c:pt idx="2242">
                        <c:v>9.1905000000000005E-9</c:v>
                      </c:pt>
                      <c:pt idx="2243">
                        <c:v>9.1640000000000002E-9</c:v>
                      </c:pt>
                      <c:pt idx="2244">
                        <c:v>9.2523000000000004E-9</c:v>
                      </c:pt>
                      <c:pt idx="2245">
                        <c:v>9.2788000000000007E-9</c:v>
                      </c:pt>
                      <c:pt idx="2246">
                        <c:v>9.2258000000000001E-9</c:v>
                      </c:pt>
                      <c:pt idx="2247">
                        <c:v>9.2479000000000007E-9</c:v>
                      </c:pt>
                      <c:pt idx="2248">
                        <c:v>9.1992999999999999E-9</c:v>
                      </c:pt>
                      <c:pt idx="2249">
                        <c:v>9.2345999999999995E-9</c:v>
                      </c:pt>
                      <c:pt idx="2250">
                        <c:v>9.2125000000000006E-9</c:v>
                      </c:pt>
                      <c:pt idx="2251">
                        <c:v>9.1860000000000003E-9</c:v>
                      </c:pt>
                      <c:pt idx="2252">
                        <c:v>9.2170000000000007E-9</c:v>
                      </c:pt>
                      <c:pt idx="2253">
                        <c:v>9.2036999999999996E-9</c:v>
                      </c:pt>
                      <c:pt idx="2254">
                        <c:v>9.2699999999999996E-9</c:v>
                      </c:pt>
                      <c:pt idx="2255">
                        <c:v>9.2389999999999992E-9</c:v>
                      </c:pt>
                      <c:pt idx="2256">
                        <c:v>9.2788000000000007E-9</c:v>
                      </c:pt>
                      <c:pt idx="2257">
                        <c:v>9.2036999999999996E-9</c:v>
                      </c:pt>
                      <c:pt idx="2258">
                        <c:v>9.2258000000000001E-9</c:v>
                      </c:pt>
                      <c:pt idx="2259">
                        <c:v>9.2434999999999994E-9</c:v>
                      </c:pt>
                      <c:pt idx="2260">
                        <c:v>9.2567000000000001E-9</c:v>
                      </c:pt>
                      <c:pt idx="2261">
                        <c:v>9.2567000000000001E-9</c:v>
                      </c:pt>
                      <c:pt idx="2262">
                        <c:v>9.2567000000000001E-9</c:v>
                      </c:pt>
                      <c:pt idx="2263">
                        <c:v>9.1640000000000002E-9</c:v>
                      </c:pt>
                      <c:pt idx="2264">
                        <c:v>9.2258000000000001E-9</c:v>
                      </c:pt>
                      <c:pt idx="2265">
                        <c:v>9.2258000000000001E-9</c:v>
                      </c:pt>
                      <c:pt idx="2266">
                        <c:v>9.2479000000000007E-9</c:v>
                      </c:pt>
                      <c:pt idx="2267">
                        <c:v>9.2832000000000004E-9</c:v>
                      </c:pt>
                      <c:pt idx="2268">
                        <c:v>9.2788000000000007E-9</c:v>
                      </c:pt>
                      <c:pt idx="2269">
                        <c:v>9.2523000000000004E-9</c:v>
                      </c:pt>
                      <c:pt idx="2270">
                        <c:v>9.2610999999999998E-9</c:v>
                      </c:pt>
                      <c:pt idx="2271">
                        <c:v>9.2479000000000007E-9</c:v>
                      </c:pt>
                      <c:pt idx="2272">
                        <c:v>9.2389999999999992E-9</c:v>
                      </c:pt>
                      <c:pt idx="2273">
                        <c:v>9.2080999999999993E-9</c:v>
                      </c:pt>
                      <c:pt idx="2274">
                        <c:v>9.2919999999999998E-9</c:v>
                      </c:pt>
                      <c:pt idx="2275">
                        <c:v>9.2258000000000001E-9</c:v>
                      </c:pt>
                      <c:pt idx="2276">
                        <c:v>9.2743999999999993E-9</c:v>
                      </c:pt>
                      <c:pt idx="2277">
                        <c:v>9.2301999999999998E-9</c:v>
                      </c:pt>
                      <c:pt idx="2278">
                        <c:v>9.3008999999999996E-9</c:v>
                      </c:pt>
                      <c:pt idx="2279">
                        <c:v>9.2125000000000006E-9</c:v>
                      </c:pt>
                      <c:pt idx="2280">
                        <c:v>9.1949000000000002E-9</c:v>
                      </c:pt>
                      <c:pt idx="2281">
                        <c:v>9.2832000000000004E-9</c:v>
                      </c:pt>
                      <c:pt idx="2282">
                        <c:v>9.2301999999999998E-9</c:v>
                      </c:pt>
                      <c:pt idx="2283">
                        <c:v>9.2434999999999994E-9</c:v>
                      </c:pt>
                      <c:pt idx="2284">
                        <c:v>9.2214000000000004E-9</c:v>
                      </c:pt>
                      <c:pt idx="2285">
                        <c:v>9.2389999999999992E-9</c:v>
                      </c:pt>
                      <c:pt idx="2286">
                        <c:v>9.2832000000000004E-9</c:v>
                      </c:pt>
                      <c:pt idx="2287">
                        <c:v>9.2876000000000001E-9</c:v>
                      </c:pt>
                      <c:pt idx="2288">
                        <c:v>9.2214000000000004E-9</c:v>
                      </c:pt>
                      <c:pt idx="2289">
                        <c:v>9.2743999999999993E-9</c:v>
                      </c:pt>
                      <c:pt idx="2290">
                        <c:v>9.2214000000000004E-9</c:v>
                      </c:pt>
                      <c:pt idx="2291">
                        <c:v>9.2654999999999995E-9</c:v>
                      </c:pt>
                      <c:pt idx="2292">
                        <c:v>9.2567000000000001E-9</c:v>
                      </c:pt>
                      <c:pt idx="2293">
                        <c:v>9.2301999999999998E-9</c:v>
                      </c:pt>
                      <c:pt idx="2294">
                        <c:v>9.2214000000000004E-9</c:v>
                      </c:pt>
                      <c:pt idx="2295">
                        <c:v>9.2610999999999998E-9</c:v>
                      </c:pt>
                      <c:pt idx="2296">
                        <c:v>9.2699999999999996E-9</c:v>
                      </c:pt>
                      <c:pt idx="2297">
                        <c:v>9.2301999999999998E-9</c:v>
                      </c:pt>
                      <c:pt idx="2298">
                        <c:v>9.2876000000000001E-9</c:v>
                      </c:pt>
                      <c:pt idx="2299">
                        <c:v>9.2654999999999995E-9</c:v>
                      </c:pt>
                      <c:pt idx="2300">
                        <c:v>9.2434999999999994E-9</c:v>
                      </c:pt>
                      <c:pt idx="2301">
                        <c:v>9.3097000000000006E-9</c:v>
                      </c:pt>
                      <c:pt idx="2302">
                        <c:v>9.2832000000000004E-9</c:v>
                      </c:pt>
                      <c:pt idx="2303">
                        <c:v>9.2345999999999995E-9</c:v>
                      </c:pt>
                      <c:pt idx="2304">
                        <c:v>9.2876000000000001E-9</c:v>
                      </c:pt>
                      <c:pt idx="2305">
                        <c:v>9.3141000000000003E-9</c:v>
                      </c:pt>
                      <c:pt idx="2306">
                        <c:v>9.2832000000000004E-9</c:v>
                      </c:pt>
                      <c:pt idx="2307">
                        <c:v>9.2654999999999995E-9</c:v>
                      </c:pt>
                      <c:pt idx="2308">
                        <c:v>9.2832000000000004E-9</c:v>
                      </c:pt>
                      <c:pt idx="2309">
                        <c:v>9.2036999999999996E-9</c:v>
                      </c:pt>
                      <c:pt idx="2310">
                        <c:v>9.3008999999999996E-9</c:v>
                      </c:pt>
                      <c:pt idx="2311">
                        <c:v>9.2389999999999992E-9</c:v>
                      </c:pt>
                      <c:pt idx="2312">
                        <c:v>9.2919999999999998E-9</c:v>
                      </c:pt>
                      <c:pt idx="2313">
                        <c:v>9.3317999999999996E-9</c:v>
                      </c:pt>
                      <c:pt idx="2314">
                        <c:v>9.3008999999999996E-9</c:v>
                      </c:pt>
                      <c:pt idx="2315">
                        <c:v>9.2610999999999998E-9</c:v>
                      </c:pt>
                      <c:pt idx="2316">
                        <c:v>9.3008999999999996E-9</c:v>
                      </c:pt>
                      <c:pt idx="2317">
                        <c:v>9.2919999999999998E-9</c:v>
                      </c:pt>
                      <c:pt idx="2318">
                        <c:v>9.2876000000000001E-9</c:v>
                      </c:pt>
                      <c:pt idx="2319">
                        <c:v>9.2610999999999998E-9</c:v>
                      </c:pt>
                      <c:pt idx="2320">
                        <c:v>9.2964999999999999E-9</c:v>
                      </c:pt>
                      <c:pt idx="2321">
                        <c:v>9.3097000000000006E-9</c:v>
                      </c:pt>
                      <c:pt idx="2322">
                        <c:v>9.2125000000000006E-9</c:v>
                      </c:pt>
                      <c:pt idx="2323">
                        <c:v>9.2567000000000001E-9</c:v>
                      </c:pt>
                      <c:pt idx="2324">
                        <c:v>9.3185E-9</c:v>
                      </c:pt>
                      <c:pt idx="2325">
                        <c:v>9.2654999999999995E-9</c:v>
                      </c:pt>
                      <c:pt idx="2326">
                        <c:v>9.3052999999999993E-9</c:v>
                      </c:pt>
                      <c:pt idx="2327">
                        <c:v>9.2389999999999992E-9</c:v>
                      </c:pt>
                      <c:pt idx="2328">
                        <c:v>9.3141000000000003E-9</c:v>
                      </c:pt>
                      <c:pt idx="2329">
                        <c:v>9.2523000000000004E-9</c:v>
                      </c:pt>
                      <c:pt idx="2330">
                        <c:v>9.2832000000000004E-9</c:v>
                      </c:pt>
                      <c:pt idx="2331">
                        <c:v>9.3406000000000006E-9</c:v>
                      </c:pt>
                      <c:pt idx="2332">
                        <c:v>9.3450000000000003E-9</c:v>
                      </c:pt>
                      <c:pt idx="2333">
                        <c:v>9.2964999999999999E-9</c:v>
                      </c:pt>
                      <c:pt idx="2334">
                        <c:v>9.2479000000000007E-9</c:v>
                      </c:pt>
                      <c:pt idx="2335">
                        <c:v>9.4069000000000007E-9</c:v>
                      </c:pt>
                      <c:pt idx="2336">
                        <c:v>9.2919999999999998E-9</c:v>
                      </c:pt>
                      <c:pt idx="2337">
                        <c:v>9.3052999999999993E-9</c:v>
                      </c:pt>
                      <c:pt idx="2338">
                        <c:v>9.3495000000000004E-9</c:v>
                      </c:pt>
                      <c:pt idx="2339">
                        <c:v>9.2832000000000004E-9</c:v>
                      </c:pt>
                      <c:pt idx="2340">
                        <c:v>9.3097000000000006E-9</c:v>
                      </c:pt>
                      <c:pt idx="2341">
                        <c:v>9.3317999999999996E-9</c:v>
                      </c:pt>
                      <c:pt idx="2342">
                        <c:v>9.3097000000000006E-9</c:v>
                      </c:pt>
                      <c:pt idx="2343">
                        <c:v>9.3185E-9</c:v>
                      </c:pt>
                      <c:pt idx="2344">
                        <c:v>9.2699999999999996E-9</c:v>
                      </c:pt>
                      <c:pt idx="2345">
                        <c:v>9.3450000000000003E-9</c:v>
                      </c:pt>
                      <c:pt idx="2346">
                        <c:v>9.3008999999999996E-9</c:v>
                      </c:pt>
                      <c:pt idx="2347">
                        <c:v>9.3495000000000004E-9</c:v>
                      </c:pt>
                      <c:pt idx="2348">
                        <c:v>9.3450000000000003E-9</c:v>
                      </c:pt>
                      <c:pt idx="2349">
                        <c:v>9.2876000000000001E-9</c:v>
                      </c:pt>
                      <c:pt idx="2350">
                        <c:v>9.2964999999999999E-9</c:v>
                      </c:pt>
                      <c:pt idx="2351">
                        <c:v>9.3097000000000006E-9</c:v>
                      </c:pt>
                      <c:pt idx="2352">
                        <c:v>9.3539000000000001E-9</c:v>
                      </c:pt>
                      <c:pt idx="2353">
                        <c:v>9.3230000000000002E-9</c:v>
                      </c:pt>
                      <c:pt idx="2354">
                        <c:v>9.3008999999999996E-9</c:v>
                      </c:pt>
                      <c:pt idx="2355">
                        <c:v>9.3361999999999993E-9</c:v>
                      </c:pt>
                      <c:pt idx="2356">
                        <c:v>9.3141000000000003E-9</c:v>
                      </c:pt>
                      <c:pt idx="2357">
                        <c:v>9.3185E-9</c:v>
                      </c:pt>
                      <c:pt idx="2358">
                        <c:v>9.3230000000000002E-9</c:v>
                      </c:pt>
                      <c:pt idx="2359">
                        <c:v>9.2567000000000001E-9</c:v>
                      </c:pt>
                      <c:pt idx="2360">
                        <c:v>9.2610999999999998E-9</c:v>
                      </c:pt>
                      <c:pt idx="2361">
                        <c:v>9.2434999999999994E-9</c:v>
                      </c:pt>
                      <c:pt idx="2362">
                        <c:v>9.3185E-9</c:v>
                      </c:pt>
                      <c:pt idx="2363">
                        <c:v>9.2832000000000004E-9</c:v>
                      </c:pt>
                      <c:pt idx="2364">
                        <c:v>9.3008999999999996E-9</c:v>
                      </c:pt>
                      <c:pt idx="2365">
                        <c:v>9.3848000000000001E-9</c:v>
                      </c:pt>
                      <c:pt idx="2366">
                        <c:v>9.3317999999999996E-9</c:v>
                      </c:pt>
                      <c:pt idx="2367">
                        <c:v>9.3361999999999993E-9</c:v>
                      </c:pt>
                      <c:pt idx="2368">
                        <c:v>9.3715000000000006E-9</c:v>
                      </c:pt>
                      <c:pt idx="2369">
                        <c:v>9.3715000000000006E-9</c:v>
                      </c:pt>
                      <c:pt idx="2370">
                        <c:v>9.3406000000000006E-9</c:v>
                      </c:pt>
                      <c:pt idx="2371">
                        <c:v>9.3230000000000002E-9</c:v>
                      </c:pt>
                      <c:pt idx="2372">
                        <c:v>9.3450000000000003E-9</c:v>
                      </c:pt>
                      <c:pt idx="2373">
                        <c:v>9.3715000000000006E-9</c:v>
                      </c:pt>
                      <c:pt idx="2374">
                        <c:v>9.3052999999999993E-9</c:v>
                      </c:pt>
                      <c:pt idx="2375">
                        <c:v>9.3582999999999998E-9</c:v>
                      </c:pt>
                      <c:pt idx="2376">
                        <c:v>9.3406000000000006E-9</c:v>
                      </c:pt>
                      <c:pt idx="2377">
                        <c:v>9.3539000000000001E-9</c:v>
                      </c:pt>
                      <c:pt idx="2378">
                        <c:v>9.2743999999999993E-9</c:v>
                      </c:pt>
                      <c:pt idx="2379">
                        <c:v>9.3582999999999998E-9</c:v>
                      </c:pt>
                      <c:pt idx="2380">
                        <c:v>9.4113000000000004E-9</c:v>
                      </c:pt>
                      <c:pt idx="2381">
                        <c:v>9.3273999999999999E-9</c:v>
                      </c:pt>
                      <c:pt idx="2382">
                        <c:v>9.3582999999999998E-9</c:v>
                      </c:pt>
                      <c:pt idx="2383">
                        <c:v>9.3626999999999995E-9</c:v>
                      </c:pt>
                      <c:pt idx="2384">
                        <c:v>9.3097000000000006E-9</c:v>
                      </c:pt>
                      <c:pt idx="2385">
                        <c:v>9.3804000000000004E-9</c:v>
                      </c:pt>
                      <c:pt idx="2386">
                        <c:v>9.3450000000000003E-9</c:v>
                      </c:pt>
                      <c:pt idx="2387">
                        <c:v>9.3539000000000001E-9</c:v>
                      </c:pt>
                      <c:pt idx="2388">
                        <c:v>9.3273999999999999E-9</c:v>
                      </c:pt>
                      <c:pt idx="2389">
                        <c:v>9.3495000000000004E-9</c:v>
                      </c:pt>
                      <c:pt idx="2390">
                        <c:v>9.3450000000000003E-9</c:v>
                      </c:pt>
                      <c:pt idx="2391">
                        <c:v>9.3804000000000004E-9</c:v>
                      </c:pt>
                      <c:pt idx="2392">
                        <c:v>9.3097000000000006E-9</c:v>
                      </c:pt>
                      <c:pt idx="2393">
                        <c:v>9.3582999999999998E-9</c:v>
                      </c:pt>
                      <c:pt idx="2394">
                        <c:v>9.3804000000000004E-9</c:v>
                      </c:pt>
                      <c:pt idx="2395">
                        <c:v>9.3361999999999993E-9</c:v>
                      </c:pt>
                      <c:pt idx="2396">
                        <c:v>9.4113000000000004E-9</c:v>
                      </c:pt>
                      <c:pt idx="2397">
                        <c:v>9.3582999999999998E-9</c:v>
                      </c:pt>
                      <c:pt idx="2398">
                        <c:v>9.3317999999999996E-9</c:v>
                      </c:pt>
                      <c:pt idx="2399">
                        <c:v>9.3715000000000006E-9</c:v>
                      </c:pt>
                      <c:pt idx="2400">
                        <c:v>9.3495000000000004E-9</c:v>
                      </c:pt>
                      <c:pt idx="2401">
                        <c:v>9.3097000000000006E-9</c:v>
                      </c:pt>
                      <c:pt idx="2402">
                        <c:v>9.3670999999999992E-9</c:v>
                      </c:pt>
                      <c:pt idx="2403">
                        <c:v>9.3848000000000001E-9</c:v>
                      </c:pt>
                      <c:pt idx="2404">
                        <c:v>9.3582999999999998E-9</c:v>
                      </c:pt>
                      <c:pt idx="2405">
                        <c:v>9.3979999999999992E-9</c:v>
                      </c:pt>
                      <c:pt idx="2406">
                        <c:v>9.3317999999999996E-9</c:v>
                      </c:pt>
                      <c:pt idx="2407">
                        <c:v>9.3891999999999998E-9</c:v>
                      </c:pt>
                      <c:pt idx="2408">
                        <c:v>9.3848000000000001E-9</c:v>
                      </c:pt>
                      <c:pt idx="2409">
                        <c:v>9.3670999999999992E-9</c:v>
                      </c:pt>
                      <c:pt idx="2410">
                        <c:v>9.3539000000000001E-9</c:v>
                      </c:pt>
                      <c:pt idx="2411">
                        <c:v>9.3670999999999992E-9</c:v>
                      </c:pt>
                      <c:pt idx="2412">
                        <c:v>9.3539000000000001E-9</c:v>
                      </c:pt>
                      <c:pt idx="2413">
                        <c:v>9.3626999999999995E-9</c:v>
                      </c:pt>
                      <c:pt idx="2414">
                        <c:v>9.3230000000000002E-9</c:v>
                      </c:pt>
                      <c:pt idx="2415">
                        <c:v>9.4157000000000001E-9</c:v>
                      </c:pt>
                      <c:pt idx="2416">
                        <c:v>9.3804000000000004E-9</c:v>
                      </c:pt>
                      <c:pt idx="2417">
                        <c:v>9.3804000000000004E-9</c:v>
                      </c:pt>
                      <c:pt idx="2418">
                        <c:v>9.3848000000000001E-9</c:v>
                      </c:pt>
                      <c:pt idx="2419">
                        <c:v>9.3052999999999993E-9</c:v>
                      </c:pt>
                      <c:pt idx="2420">
                        <c:v>9.3539000000000001E-9</c:v>
                      </c:pt>
                      <c:pt idx="2421">
                        <c:v>9.3804000000000004E-9</c:v>
                      </c:pt>
                      <c:pt idx="2422">
                        <c:v>9.3670999999999992E-9</c:v>
                      </c:pt>
                      <c:pt idx="2423">
                        <c:v>9.3361999999999993E-9</c:v>
                      </c:pt>
                      <c:pt idx="2424">
                        <c:v>9.3495000000000004E-9</c:v>
                      </c:pt>
                      <c:pt idx="2425">
                        <c:v>9.3848000000000001E-9</c:v>
                      </c:pt>
                      <c:pt idx="2426">
                        <c:v>9.4113000000000004E-9</c:v>
                      </c:pt>
                      <c:pt idx="2427">
                        <c:v>9.3891999999999998E-9</c:v>
                      </c:pt>
                      <c:pt idx="2428">
                        <c:v>9.3273999999999999E-9</c:v>
                      </c:pt>
                      <c:pt idx="2429">
                        <c:v>9.3715000000000006E-9</c:v>
                      </c:pt>
                      <c:pt idx="2430">
                        <c:v>9.4157000000000001E-9</c:v>
                      </c:pt>
                      <c:pt idx="2431">
                        <c:v>9.4289000000000008E-9</c:v>
                      </c:pt>
                      <c:pt idx="2432">
                        <c:v>9.3848000000000001E-9</c:v>
                      </c:pt>
                      <c:pt idx="2433">
                        <c:v>9.3760000000000007E-9</c:v>
                      </c:pt>
                      <c:pt idx="2434">
                        <c:v>9.3230000000000002E-9</c:v>
                      </c:pt>
                      <c:pt idx="2435">
                        <c:v>9.2876000000000001E-9</c:v>
                      </c:pt>
                      <c:pt idx="2436">
                        <c:v>9.3450000000000003E-9</c:v>
                      </c:pt>
                      <c:pt idx="2437">
                        <c:v>9.3582999999999998E-9</c:v>
                      </c:pt>
                      <c:pt idx="2438">
                        <c:v>9.3582999999999998E-9</c:v>
                      </c:pt>
                      <c:pt idx="2439">
                        <c:v>9.3935999999999995E-9</c:v>
                      </c:pt>
                      <c:pt idx="2440">
                        <c:v>9.3495000000000004E-9</c:v>
                      </c:pt>
                      <c:pt idx="2441">
                        <c:v>9.3008999999999996E-9</c:v>
                      </c:pt>
                      <c:pt idx="2442">
                        <c:v>9.3317999999999996E-9</c:v>
                      </c:pt>
                      <c:pt idx="2443">
                        <c:v>9.3760000000000007E-9</c:v>
                      </c:pt>
                      <c:pt idx="2444">
                        <c:v>9.3979999999999992E-9</c:v>
                      </c:pt>
                      <c:pt idx="2445">
                        <c:v>9.3582999999999998E-9</c:v>
                      </c:pt>
                      <c:pt idx="2446">
                        <c:v>9.3670999999999992E-9</c:v>
                      </c:pt>
                      <c:pt idx="2447">
                        <c:v>9.4069000000000007E-9</c:v>
                      </c:pt>
                      <c:pt idx="2448">
                        <c:v>9.3935999999999995E-9</c:v>
                      </c:pt>
                      <c:pt idx="2449">
                        <c:v>9.3670999999999992E-9</c:v>
                      </c:pt>
                      <c:pt idx="2450">
                        <c:v>9.3582999999999998E-9</c:v>
                      </c:pt>
                      <c:pt idx="2451">
                        <c:v>9.3804000000000004E-9</c:v>
                      </c:pt>
                      <c:pt idx="2452">
                        <c:v>9.3891999999999998E-9</c:v>
                      </c:pt>
                      <c:pt idx="2453">
                        <c:v>9.3715000000000006E-9</c:v>
                      </c:pt>
                      <c:pt idx="2454">
                        <c:v>9.3804000000000004E-9</c:v>
                      </c:pt>
                      <c:pt idx="2455">
                        <c:v>9.4113000000000004E-9</c:v>
                      </c:pt>
                      <c:pt idx="2456">
                        <c:v>9.3935999999999995E-9</c:v>
                      </c:pt>
                      <c:pt idx="2457">
                        <c:v>9.3848000000000001E-9</c:v>
                      </c:pt>
                      <c:pt idx="2458">
                        <c:v>9.4642999999999993E-9</c:v>
                      </c:pt>
                      <c:pt idx="2459">
                        <c:v>9.4024000000000005E-9</c:v>
                      </c:pt>
                      <c:pt idx="2460">
                        <c:v>9.3804000000000004E-9</c:v>
                      </c:pt>
                      <c:pt idx="2461">
                        <c:v>9.3848000000000001E-9</c:v>
                      </c:pt>
                      <c:pt idx="2462">
                        <c:v>9.3979999999999992E-9</c:v>
                      </c:pt>
                      <c:pt idx="2463">
                        <c:v>9.4333999999999993E-9</c:v>
                      </c:pt>
                      <c:pt idx="2464">
                        <c:v>9.4024000000000005E-9</c:v>
                      </c:pt>
                      <c:pt idx="2465">
                        <c:v>9.3979999999999992E-9</c:v>
                      </c:pt>
                      <c:pt idx="2466">
                        <c:v>9.3450000000000003E-9</c:v>
                      </c:pt>
                      <c:pt idx="2467">
                        <c:v>9.4289000000000008E-9</c:v>
                      </c:pt>
                      <c:pt idx="2468">
                        <c:v>9.3715000000000006E-9</c:v>
                      </c:pt>
                      <c:pt idx="2469">
                        <c:v>9.4378000000000006E-9</c:v>
                      </c:pt>
                      <c:pt idx="2470">
                        <c:v>9.4244999999999995E-9</c:v>
                      </c:pt>
                      <c:pt idx="2471">
                        <c:v>9.4687000000000006E-9</c:v>
                      </c:pt>
                      <c:pt idx="2472">
                        <c:v>9.4200999999999998E-9</c:v>
                      </c:pt>
                      <c:pt idx="2473">
                        <c:v>9.3539000000000001E-9</c:v>
                      </c:pt>
                      <c:pt idx="2474">
                        <c:v>9.4598999999999996E-9</c:v>
                      </c:pt>
                      <c:pt idx="2475">
                        <c:v>9.3495000000000004E-9</c:v>
                      </c:pt>
                      <c:pt idx="2476">
                        <c:v>9.3450000000000003E-9</c:v>
                      </c:pt>
                      <c:pt idx="2477">
                        <c:v>9.3450000000000003E-9</c:v>
                      </c:pt>
                      <c:pt idx="2478">
                        <c:v>9.3273999999999999E-9</c:v>
                      </c:pt>
                      <c:pt idx="2479">
                        <c:v>9.3979999999999992E-9</c:v>
                      </c:pt>
                      <c:pt idx="2480">
                        <c:v>9.4069000000000007E-9</c:v>
                      </c:pt>
                      <c:pt idx="2481">
                        <c:v>9.4818999999999997E-9</c:v>
                      </c:pt>
                      <c:pt idx="2482">
                        <c:v>9.4157000000000001E-9</c:v>
                      </c:pt>
                      <c:pt idx="2483">
                        <c:v>9.3848000000000001E-9</c:v>
                      </c:pt>
                      <c:pt idx="2484">
                        <c:v>9.3935999999999995E-9</c:v>
                      </c:pt>
                      <c:pt idx="2485">
                        <c:v>9.4069000000000007E-9</c:v>
                      </c:pt>
                      <c:pt idx="2486">
                        <c:v>9.4818999999999997E-9</c:v>
                      </c:pt>
                      <c:pt idx="2487">
                        <c:v>9.4113000000000004E-9</c:v>
                      </c:pt>
                      <c:pt idx="2488">
                        <c:v>9.4157000000000001E-9</c:v>
                      </c:pt>
                      <c:pt idx="2489">
                        <c:v>9.4069000000000007E-9</c:v>
                      </c:pt>
                      <c:pt idx="2490">
                        <c:v>9.3141000000000003E-9</c:v>
                      </c:pt>
                      <c:pt idx="2491">
                        <c:v>9.4333999999999993E-9</c:v>
                      </c:pt>
                      <c:pt idx="2492">
                        <c:v>9.3979999999999992E-9</c:v>
                      </c:pt>
                      <c:pt idx="2493">
                        <c:v>9.3979999999999992E-9</c:v>
                      </c:pt>
                      <c:pt idx="2494">
                        <c:v>9.4024000000000005E-9</c:v>
                      </c:pt>
                      <c:pt idx="2495">
                        <c:v>9.4113000000000004E-9</c:v>
                      </c:pt>
                      <c:pt idx="2496">
                        <c:v>9.3715000000000006E-9</c:v>
                      </c:pt>
                      <c:pt idx="2497">
                        <c:v>9.3891999999999998E-9</c:v>
                      </c:pt>
                      <c:pt idx="2498">
                        <c:v>9.3760000000000007E-9</c:v>
                      </c:pt>
                      <c:pt idx="2499">
                        <c:v>9.3979999999999992E-9</c:v>
                      </c:pt>
                      <c:pt idx="2500">
                        <c:v>9.4157000000000001E-9</c:v>
                      </c:pt>
                      <c:pt idx="2501">
                        <c:v>9.4157000000000001E-9</c:v>
                      </c:pt>
                      <c:pt idx="2502">
                        <c:v>9.4422000000000003E-9</c:v>
                      </c:pt>
                      <c:pt idx="2503">
                        <c:v>9.4289000000000008E-9</c:v>
                      </c:pt>
                      <c:pt idx="2504">
                        <c:v>9.4113000000000004E-9</c:v>
                      </c:pt>
                      <c:pt idx="2505">
                        <c:v>9.4687000000000006E-9</c:v>
                      </c:pt>
                      <c:pt idx="2506">
                        <c:v>9.3891999999999998E-9</c:v>
                      </c:pt>
                      <c:pt idx="2507">
                        <c:v>9.4422000000000003E-9</c:v>
                      </c:pt>
                      <c:pt idx="2508">
                        <c:v>9.4333999999999993E-9</c:v>
                      </c:pt>
                      <c:pt idx="2509">
                        <c:v>9.4157000000000001E-9</c:v>
                      </c:pt>
                      <c:pt idx="2510">
                        <c:v>9.4157000000000001E-9</c:v>
                      </c:pt>
                      <c:pt idx="2511">
                        <c:v>9.4378000000000006E-9</c:v>
                      </c:pt>
                      <c:pt idx="2512">
                        <c:v>9.4553999999999994E-9</c:v>
                      </c:pt>
                      <c:pt idx="2513">
                        <c:v>9.4598999999999996E-9</c:v>
                      </c:pt>
                      <c:pt idx="2514">
                        <c:v>9.4422000000000003E-9</c:v>
                      </c:pt>
                      <c:pt idx="2515">
                        <c:v>9.4378000000000006E-9</c:v>
                      </c:pt>
                      <c:pt idx="2516">
                        <c:v>9.3715000000000006E-9</c:v>
                      </c:pt>
                      <c:pt idx="2517">
                        <c:v>9.4775E-9</c:v>
                      </c:pt>
                      <c:pt idx="2518">
                        <c:v>9.4289000000000008E-9</c:v>
                      </c:pt>
                      <c:pt idx="2519">
                        <c:v>9.4642999999999993E-9</c:v>
                      </c:pt>
                      <c:pt idx="2520">
                        <c:v>9.4422000000000003E-9</c:v>
                      </c:pt>
                      <c:pt idx="2521">
                        <c:v>9.4422000000000003E-9</c:v>
                      </c:pt>
                      <c:pt idx="2522">
                        <c:v>9.4509999999999997E-9</c:v>
                      </c:pt>
                      <c:pt idx="2523">
                        <c:v>9.4422000000000003E-9</c:v>
                      </c:pt>
                      <c:pt idx="2524">
                        <c:v>9.4687000000000006E-9</c:v>
                      </c:pt>
                      <c:pt idx="2525">
                        <c:v>9.4113000000000004E-9</c:v>
                      </c:pt>
                      <c:pt idx="2526">
                        <c:v>9.4200999999999998E-9</c:v>
                      </c:pt>
                      <c:pt idx="2527">
                        <c:v>9.4378000000000006E-9</c:v>
                      </c:pt>
                      <c:pt idx="2528">
                        <c:v>9.4553999999999994E-9</c:v>
                      </c:pt>
                      <c:pt idx="2529">
                        <c:v>9.3891999999999998E-9</c:v>
                      </c:pt>
                      <c:pt idx="2530">
                        <c:v>9.4642999999999993E-9</c:v>
                      </c:pt>
                      <c:pt idx="2531">
                        <c:v>9.4687000000000006E-9</c:v>
                      </c:pt>
                      <c:pt idx="2532">
                        <c:v>9.4863999999999998E-9</c:v>
                      </c:pt>
                      <c:pt idx="2533">
                        <c:v>9.3891999999999998E-9</c:v>
                      </c:pt>
                      <c:pt idx="2534">
                        <c:v>9.4775E-9</c:v>
                      </c:pt>
                      <c:pt idx="2535">
                        <c:v>9.4113000000000004E-9</c:v>
                      </c:pt>
                      <c:pt idx="2536">
                        <c:v>9.4598999999999996E-9</c:v>
                      </c:pt>
                      <c:pt idx="2537">
                        <c:v>9.4378000000000006E-9</c:v>
                      </c:pt>
                      <c:pt idx="2538">
                        <c:v>9.4333999999999993E-9</c:v>
                      </c:pt>
                      <c:pt idx="2539">
                        <c:v>9.3935999999999995E-9</c:v>
                      </c:pt>
                      <c:pt idx="2540">
                        <c:v>9.4907999999999995E-9</c:v>
                      </c:pt>
                      <c:pt idx="2541">
                        <c:v>9.4333999999999993E-9</c:v>
                      </c:pt>
                      <c:pt idx="2542">
                        <c:v>9.4466E-9</c:v>
                      </c:pt>
                      <c:pt idx="2543">
                        <c:v>9.4333999999999993E-9</c:v>
                      </c:pt>
                      <c:pt idx="2544">
                        <c:v>9.4731000000000003E-9</c:v>
                      </c:pt>
                      <c:pt idx="2545">
                        <c:v>9.4024000000000005E-9</c:v>
                      </c:pt>
                      <c:pt idx="2546">
                        <c:v>9.4863999999999998E-9</c:v>
                      </c:pt>
                      <c:pt idx="2547">
                        <c:v>9.4509999999999997E-9</c:v>
                      </c:pt>
                      <c:pt idx="2548">
                        <c:v>9.5084E-9</c:v>
                      </c:pt>
                      <c:pt idx="2549">
                        <c:v>9.4378000000000006E-9</c:v>
                      </c:pt>
                      <c:pt idx="2550">
                        <c:v>9.4466E-9</c:v>
                      </c:pt>
                      <c:pt idx="2551">
                        <c:v>9.4378000000000006E-9</c:v>
                      </c:pt>
                      <c:pt idx="2552">
                        <c:v>9.4996000000000006E-9</c:v>
                      </c:pt>
                      <c:pt idx="2553">
                        <c:v>9.4157000000000001E-9</c:v>
                      </c:pt>
                      <c:pt idx="2554">
                        <c:v>9.4422000000000003E-9</c:v>
                      </c:pt>
                      <c:pt idx="2555">
                        <c:v>9.4951999999999992E-9</c:v>
                      </c:pt>
                      <c:pt idx="2556">
                        <c:v>9.4553999999999994E-9</c:v>
                      </c:pt>
                      <c:pt idx="2557">
                        <c:v>9.5216999999999995E-9</c:v>
                      </c:pt>
                      <c:pt idx="2558">
                        <c:v>9.4509999999999997E-9</c:v>
                      </c:pt>
                      <c:pt idx="2559">
                        <c:v>9.4244999999999995E-9</c:v>
                      </c:pt>
                      <c:pt idx="2560">
                        <c:v>9.4466E-9</c:v>
                      </c:pt>
                      <c:pt idx="2561">
                        <c:v>9.4687000000000006E-9</c:v>
                      </c:pt>
                      <c:pt idx="2562">
                        <c:v>9.5260999999999992E-9</c:v>
                      </c:pt>
                      <c:pt idx="2563">
                        <c:v>9.4333999999999993E-9</c:v>
                      </c:pt>
                      <c:pt idx="2564">
                        <c:v>9.4378000000000006E-9</c:v>
                      </c:pt>
                      <c:pt idx="2565">
                        <c:v>9.4244999999999995E-9</c:v>
                      </c:pt>
                      <c:pt idx="2566">
                        <c:v>9.5349000000000002E-9</c:v>
                      </c:pt>
                      <c:pt idx="2567">
                        <c:v>9.4509999999999997E-9</c:v>
                      </c:pt>
                      <c:pt idx="2568">
                        <c:v>9.4378000000000006E-9</c:v>
                      </c:pt>
                      <c:pt idx="2569">
                        <c:v>9.4996000000000006E-9</c:v>
                      </c:pt>
                      <c:pt idx="2570">
                        <c:v>9.4378000000000006E-9</c:v>
                      </c:pt>
                      <c:pt idx="2571">
                        <c:v>9.4466E-9</c:v>
                      </c:pt>
                      <c:pt idx="2572">
                        <c:v>9.5129000000000001E-9</c:v>
                      </c:pt>
                      <c:pt idx="2573">
                        <c:v>9.5084E-9</c:v>
                      </c:pt>
                      <c:pt idx="2574">
                        <c:v>9.4422000000000003E-9</c:v>
                      </c:pt>
                      <c:pt idx="2575">
                        <c:v>9.4907999999999995E-9</c:v>
                      </c:pt>
                      <c:pt idx="2576">
                        <c:v>9.4642999999999993E-9</c:v>
                      </c:pt>
                      <c:pt idx="2577">
                        <c:v>9.4907999999999995E-9</c:v>
                      </c:pt>
                      <c:pt idx="2578">
                        <c:v>9.5040000000000003E-9</c:v>
                      </c:pt>
                      <c:pt idx="2579">
                        <c:v>9.4378000000000006E-9</c:v>
                      </c:pt>
                      <c:pt idx="2580">
                        <c:v>9.4466E-9</c:v>
                      </c:pt>
                      <c:pt idx="2581">
                        <c:v>9.4775E-9</c:v>
                      </c:pt>
                      <c:pt idx="2582">
                        <c:v>9.5349000000000002E-9</c:v>
                      </c:pt>
                      <c:pt idx="2583">
                        <c:v>9.4907999999999995E-9</c:v>
                      </c:pt>
                      <c:pt idx="2584">
                        <c:v>9.4951999999999992E-9</c:v>
                      </c:pt>
                      <c:pt idx="2585">
                        <c:v>9.5040000000000003E-9</c:v>
                      </c:pt>
                      <c:pt idx="2586">
                        <c:v>9.4069000000000007E-9</c:v>
                      </c:pt>
                      <c:pt idx="2587">
                        <c:v>9.4775E-9</c:v>
                      </c:pt>
                      <c:pt idx="2588">
                        <c:v>9.4775E-9</c:v>
                      </c:pt>
                      <c:pt idx="2589">
                        <c:v>9.4200999999999998E-9</c:v>
                      </c:pt>
                      <c:pt idx="2590">
                        <c:v>9.4200999999999998E-9</c:v>
                      </c:pt>
                      <c:pt idx="2591">
                        <c:v>9.5394000000000004E-9</c:v>
                      </c:pt>
                      <c:pt idx="2592">
                        <c:v>9.5129000000000001E-9</c:v>
                      </c:pt>
                      <c:pt idx="2593">
                        <c:v>9.4907999999999995E-9</c:v>
                      </c:pt>
                      <c:pt idx="2594">
                        <c:v>9.4996000000000006E-9</c:v>
                      </c:pt>
                      <c:pt idx="2595">
                        <c:v>9.5040000000000003E-9</c:v>
                      </c:pt>
                      <c:pt idx="2596">
                        <c:v>9.4422000000000003E-9</c:v>
                      </c:pt>
                      <c:pt idx="2597">
                        <c:v>9.5084E-9</c:v>
                      </c:pt>
                      <c:pt idx="2598">
                        <c:v>9.5260999999999992E-9</c:v>
                      </c:pt>
                      <c:pt idx="2599">
                        <c:v>9.5305000000000005E-9</c:v>
                      </c:pt>
                      <c:pt idx="2600">
                        <c:v>9.5570000000000008E-9</c:v>
                      </c:pt>
                      <c:pt idx="2601">
                        <c:v>9.4157000000000001E-9</c:v>
                      </c:pt>
                      <c:pt idx="2602">
                        <c:v>9.4731000000000003E-9</c:v>
                      </c:pt>
                      <c:pt idx="2603">
                        <c:v>9.5129000000000001E-9</c:v>
                      </c:pt>
                      <c:pt idx="2604">
                        <c:v>9.4951999999999992E-9</c:v>
                      </c:pt>
                      <c:pt idx="2605">
                        <c:v>9.5040000000000003E-9</c:v>
                      </c:pt>
                      <c:pt idx="2606">
                        <c:v>9.4731000000000003E-9</c:v>
                      </c:pt>
                      <c:pt idx="2607">
                        <c:v>9.5040000000000003E-9</c:v>
                      </c:pt>
                      <c:pt idx="2608">
                        <c:v>9.4996000000000006E-9</c:v>
                      </c:pt>
                      <c:pt idx="2609">
                        <c:v>9.5172999999999998E-9</c:v>
                      </c:pt>
                      <c:pt idx="2610">
                        <c:v>9.4466E-9</c:v>
                      </c:pt>
                      <c:pt idx="2611">
                        <c:v>9.5172999999999998E-9</c:v>
                      </c:pt>
                      <c:pt idx="2612">
                        <c:v>9.5040000000000003E-9</c:v>
                      </c:pt>
                      <c:pt idx="2613">
                        <c:v>9.4687000000000006E-9</c:v>
                      </c:pt>
                      <c:pt idx="2614">
                        <c:v>9.4818999999999997E-9</c:v>
                      </c:pt>
                      <c:pt idx="2615">
                        <c:v>9.6012000000000003E-9</c:v>
                      </c:pt>
                      <c:pt idx="2616">
                        <c:v>9.5659000000000006E-9</c:v>
                      </c:pt>
                      <c:pt idx="2617">
                        <c:v>9.5790999999999997E-9</c:v>
                      </c:pt>
                      <c:pt idx="2618">
                        <c:v>9.4289000000000008E-9</c:v>
                      </c:pt>
                      <c:pt idx="2619">
                        <c:v>9.5129000000000001E-9</c:v>
                      </c:pt>
                      <c:pt idx="2620">
                        <c:v>9.5216999999999995E-9</c:v>
                      </c:pt>
                      <c:pt idx="2621">
                        <c:v>9.4598999999999996E-9</c:v>
                      </c:pt>
                      <c:pt idx="2622">
                        <c:v>9.5040000000000003E-9</c:v>
                      </c:pt>
                      <c:pt idx="2623">
                        <c:v>9.5968000000000006E-9</c:v>
                      </c:pt>
                      <c:pt idx="2624">
                        <c:v>9.5438000000000001E-9</c:v>
                      </c:pt>
                      <c:pt idx="2625">
                        <c:v>9.4951999999999992E-9</c:v>
                      </c:pt>
                      <c:pt idx="2626">
                        <c:v>9.5305000000000005E-9</c:v>
                      </c:pt>
                      <c:pt idx="2627">
                        <c:v>9.5394000000000004E-9</c:v>
                      </c:pt>
                      <c:pt idx="2628">
                        <c:v>9.5879000000000008E-9</c:v>
                      </c:pt>
                      <c:pt idx="2629">
                        <c:v>9.5305000000000005E-9</c:v>
                      </c:pt>
                      <c:pt idx="2630">
                        <c:v>9.5438000000000001E-9</c:v>
                      </c:pt>
                      <c:pt idx="2631">
                        <c:v>9.4731000000000003E-9</c:v>
                      </c:pt>
                      <c:pt idx="2632">
                        <c:v>9.4907999999999995E-9</c:v>
                      </c:pt>
                      <c:pt idx="2633">
                        <c:v>9.4642999999999993E-9</c:v>
                      </c:pt>
                      <c:pt idx="2634">
                        <c:v>9.5040000000000003E-9</c:v>
                      </c:pt>
                      <c:pt idx="2635">
                        <c:v>9.6056E-9</c:v>
                      </c:pt>
                      <c:pt idx="2636">
                        <c:v>9.4642999999999993E-9</c:v>
                      </c:pt>
                      <c:pt idx="2637">
                        <c:v>9.5659000000000006E-9</c:v>
                      </c:pt>
                      <c:pt idx="2638">
                        <c:v>9.5129000000000001E-9</c:v>
                      </c:pt>
                      <c:pt idx="2639">
                        <c:v>9.5084E-9</c:v>
                      </c:pt>
                      <c:pt idx="2640">
                        <c:v>9.4863999999999998E-9</c:v>
                      </c:pt>
                      <c:pt idx="2641">
                        <c:v>9.5349000000000002E-9</c:v>
                      </c:pt>
                      <c:pt idx="2642">
                        <c:v>9.5438000000000001E-9</c:v>
                      </c:pt>
                      <c:pt idx="2643">
                        <c:v>9.5879000000000008E-9</c:v>
                      </c:pt>
                      <c:pt idx="2644">
                        <c:v>9.5216999999999995E-9</c:v>
                      </c:pt>
                      <c:pt idx="2645">
                        <c:v>9.4731000000000003E-9</c:v>
                      </c:pt>
                      <c:pt idx="2646">
                        <c:v>9.5790999999999997E-9</c:v>
                      </c:pt>
                      <c:pt idx="2647">
                        <c:v>9.5481999999999998E-9</c:v>
                      </c:pt>
                      <c:pt idx="2648">
                        <c:v>9.4951999999999992E-9</c:v>
                      </c:pt>
                      <c:pt idx="2649">
                        <c:v>9.5438000000000001E-9</c:v>
                      </c:pt>
                      <c:pt idx="2650">
                        <c:v>9.5040000000000003E-9</c:v>
                      </c:pt>
                      <c:pt idx="2651">
                        <c:v>9.5614000000000005E-9</c:v>
                      </c:pt>
                      <c:pt idx="2652">
                        <c:v>9.4818999999999997E-9</c:v>
                      </c:pt>
                      <c:pt idx="2653">
                        <c:v>9.5614000000000005E-9</c:v>
                      </c:pt>
                      <c:pt idx="2654">
                        <c:v>9.5216999999999995E-9</c:v>
                      </c:pt>
                      <c:pt idx="2655">
                        <c:v>9.5481999999999998E-9</c:v>
                      </c:pt>
                      <c:pt idx="2656">
                        <c:v>9.4731000000000003E-9</c:v>
                      </c:pt>
                      <c:pt idx="2657">
                        <c:v>9.5747E-9</c:v>
                      </c:pt>
                      <c:pt idx="2658">
                        <c:v>9.5438000000000001E-9</c:v>
                      </c:pt>
                      <c:pt idx="2659">
                        <c:v>9.5040000000000003E-9</c:v>
                      </c:pt>
                      <c:pt idx="2660">
                        <c:v>9.5481999999999998E-9</c:v>
                      </c:pt>
                      <c:pt idx="2661">
                        <c:v>9.5481999999999998E-9</c:v>
                      </c:pt>
                      <c:pt idx="2662">
                        <c:v>9.5703000000000003E-9</c:v>
                      </c:pt>
                      <c:pt idx="2663">
                        <c:v>9.5040000000000003E-9</c:v>
                      </c:pt>
                      <c:pt idx="2664">
                        <c:v>9.5790999999999997E-9</c:v>
                      </c:pt>
                      <c:pt idx="2665">
                        <c:v>9.5614000000000005E-9</c:v>
                      </c:pt>
                      <c:pt idx="2666">
                        <c:v>9.5570000000000008E-9</c:v>
                      </c:pt>
                      <c:pt idx="2667">
                        <c:v>9.5040000000000003E-9</c:v>
                      </c:pt>
                      <c:pt idx="2668">
                        <c:v>9.6277000000000006E-9</c:v>
                      </c:pt>
                      <c:pt idx="2669">
                        <c:v>9.5525999999999995E-9</c:v>
                      </c:pt>
                      <c:pt idx="2670">
                        <c:v>9.6365E-9</c:v>
                      </c:pt>
                      <c:pt idx="2671">
                        <c:v>9.5923999999999993E-9</c:v>
                      </c:pt>
                      <c:pt idx="2672">
                        <c:v>9.5834999999999994E-9</c:v>
                      </c:pt>
                      <c:pt idx="2673">
                        <c:v>9.5614000000000005E-9</c:v>
                      </c:pt>
                      <c:pt idx="2674">
                        <c:v>9.5394000000000004E-9</c:v>
                      </c:pt>
                      <c:pt idx="2675">
                        <c:v>9.5834999999999994E-9</c:v>
                      </c:pt>
                      <c:pt idx="2676">
                        <c:v>9.5747E-9</c:v>
                      </c:pt>
                      <c:pt idx="2677">
                        <c:v>9.5968000000000006E-9</c:v>
                      </c:pt>
                      <c:pt idx="2678">
                        <c:v>9.5614000000000005E-9</c:v>
                      </c:pt>
                      <c:pt idx="2679">
                        <c:v>9.5172999999999998E-9</c:v>
                      </c:pt>
                      <c:pt idx="2680">
                        <c:v>9.5570000000000008E-9</c:v>
                      </c:pt>
                      <c:pt idx="2681">
                        <c:v>9.5570000000000008E-9</c:v>
                      </c:pt>
                      <c:pt idx="2682">
                        <c:v>9.5614000000000005E-9</c:v>
                      </c:pt>
                      <c:pt idx="2683">
                        <c:v>9.5659000000000006E-9</c:v>
                      </c:pt>
                      <c:pt idx="2684">
                        <c:v>9.5570000000000008E-9</c:v>
                      </c:pt>
                      <c:pt idx="2685">
                        <c:v>9.6188999999999995E-9</c:v>
                      </c:pt>
                      <c:pt idx="2686">
                        <c:v>9.5349000000000002E-9</c:v>
                      </c:pt>
                      <c:pt idx="2687">
                        <c:v>9.5790999999999997E-9</c:v>
                      </c:pt>
                      <c:pt idx="2688">
                        <c:v>9.5570000000000008E-9</c:v>
                      </c:pt>
                      <c:pt idx="2689">
                        <c:v>9.5879000000000008E-9</c:v>
                      </c:pt>
                      <c:pt idx="2690">
                        <c:v>9.5614000000000005E-9</c:v>
                      </c:pt>
                      <c:pt idx="2691">
                        <c:v>9.6630000000000002E-9</c:v>
                      </c:pt>
                      <c:pt idx="2692">
                        <c:v>9.6012000000000003E-9</c:v>
                      </c:pt>
                      <c:pt idx="2693">
                        <c:v>9.5614000000000005E-9</c:v>
                      </c:pt>
                      <c:pt idx="2694">
                        <c:v>9.5525999999999995E-9</c:v>
                      </c:pt>
                      <c:pt idx="2695">
                        <c:v>9.5481999999999998E-9</c:v>
                      </c:pt>
                      <c:pt idx="2696">
                        <c:v>9.5172999999999998E-9</c:v>
                      </c:pt>
                      <c:pt idx="2697">
                        <c:v>9.5570000000000008E-9</c:v>
                      </c:pt>
                      <c:pt idx="2698">
                        <c:v>9.5481999999999998E-9</c:v>
                      </c:pt>
                      <c:pt idx="2699">
                        <c:v>9.5570000000000008E-9</c:v>
                      </c:pt>
                      <c:pt idx="2700">
                        <c:v>9.5525999999999995E-9</c:v>
                      </c:pt>
                      <c:pt idx="2701">
                        <c:v>9.5394000000000004E-9</c:v>
                      </c:pt>
                      <c:pt idx="2702">
                        <c:v>9.5525999999999995E-9</c:v>
                      </c:pt>
                      <c:pt idx="2703">
                        <c:v>9.5703000000000003E-9</c:v>
                      </c:pt>
                      <c:pt idx="2704">
                        <c:v>9.5659000000000006E-9</c:v>
                      </c:pt>
                      <c:pt idx="2705">
                        <c:v>9.5614000000000005E-9</c:v>
                      </c:pt>
                      <c:pt idx="2706">
                        <c:v>9.6099999999999997E-9</c:v>
                      </c:pt>
                      <c:pt idx="2707">
                        <c:v>9.5481999999999998E-9</c:v>
                      </c:pt>
                      <c:pt idx="2708">
                        <c:v>9.6232999999999992E-9</c:v>
                      </c:pt>
                      <c:pt idx="2709">
                        <c:v>9.5879000000000008E-9</c:v>
                      </c:pt>
                      <c:pt idx="2710">
                        <c:v>9.5438000000000001E-9</c:v>
                      </c:pt>
                      <c:pt idx="2711">
                        <c:v>9.6232999999999992E-9</c:v>
                      </c:pt>
                      <c:pt idx="2712">
                        <c:v>9.5481999999999998E-9</c:v>
                      </c:pt>
                      <c:pt idx="2713">
                        <c:v>9.5614000000000005E-9</c:v>
                      </c:pt>
                      <c:pt idx="2714">
                        <c:v>9.5438000000000001E-9</c:v>
                      </c:pt>
                      <c:pt idx="2715">
                        <c:v>9.5879000000000008E-9</c:v>
                      </c:pt>
                      <c:pt idx="2716">
                        <c:v>9.6408999999999997E-9</c:v>
                      </c:pt>
                      <c:pt idx="2717">
                        <c:v>9.5968000000000006E-9</c:v>
                      </c:pt>
                      <c:pt idx="2718">
                        <c:v>9.6321000000000003E-9</c:v>
                      </c:pt>
                      <c:pt idx="2719">
                        <c:v>9.5570000000000008E-9</c:v>
                      </c:pt>
                      <c:pt idx="2720">
                        <c:v>9.5834999999999994E-9</c:v>
                      </c:pt>
                      <c:pt idx="2721">
                        <c:v>9.5968000000000006E-9</c:v>
                      </c:pt>
                      <c:pt idx="2722">
                        <c:v>9.5923999999999993E-9</c:v>
                      </c:pt>
                      <c:pt idx="2723">
                        <c:v>9.7071999999999997E-9</c:v>
                      </c:pt>
                      <c:pt idx="2724">
                        <c:v>9.6056E-9</c:v>
                      </c:pt>
                      <c:pt idx="2725">
                        <c:v>9.5260999999999992E-9</c:v>
                      </c:pt>
                      <c:pt idx="2726">
                        <c:v>9.6012000000000003E-9</c:v>
                      </c:pt>
                      <c:pt idx="2727">
                        <c:v>9.6143999999999994E-9</c:v>
                      </c:pt>
                      <c:pt idx="2728">
                        <c:v>9.6012000000000003E-9</c:v>
                      </c:pt>
                      <c:pt idx="2729">
                        <c:v>9.5216999999999995E-9</c:v>
                      </c:pt>
                      <c:pt idx="2730">
                        <c:v>9.5129000000000001E-9</c:v>
                      </c:pt>
                      <c:pt idx="2731">
                        <c:v>9.6099999999999997E-9</c:v>
                      </c:pt>
                      <c:pt idx="2732">
                        <c:v>9.6321000000000003E-9</c:v>
                      </c:pt>
                      <c:pt idx="2733">
                        <c:v>9.5968000000000006E-9</c:v>
                      </c:pt>
                      <c:pt idx="2734">
                        <c:v>9.5790999999999997E-9</c:v>
                      </c:pt>
                      <c:pt idx="2735">
                        <c:v>9.5790999999999997E-9</c:v>
                      </c:pt>
                      <c:pt idx="2736">
                        <c:v>9.6188999999999995E-9</c:v>
                      </c:pt>
                      <c:pt idx="2737">
                        <c:v>9.5703000000000003E-9</c:v>
                      </c:pt>
                      <c:pt idx="2738">
                        <c:v>9.5923999999999993E-9</c:v>
                      </c:pt>
                      <c:pt idx="2739">
                        <c:v>9.6143999999999994E-9</c:v>
                      </c:pt>
                      <c:pt idx="2740">
                        <c:v>9.5747E-9</c:v>
                      </c:pt>
                      <c:pt idx="2741">
                        <c:v>9.6012000000000003E-9</c:v>
                      </c:pt>
                      <c:pt idx="2742">
                        <c:v>9.6541999999999992E-9</c:v>
                      </c:pt>
                      <c:pt idx="2743">
                        <c:v>9.6099999999999997E-9</c:v>
                      </c:pt>
                      <c:pt idx="2744">
                        <c:v>9.6188999999999995E-9</c:v>
                      </c:pt>
                      <c:pt idx="2745">
                        <c:v>9.6277000000000006E-9</c:v>
                      </c:pt>
                      <c:pt idx="2746">
                        <c:v>9.6541999999999992E-9</c:v>
                      </c:pt>
                      <c:pt idx="2747">
                        <c:v>9.5747E-9</c:v>
                      </c:pt>
                      <c:pt idx="2748">
                        <c:v>9.6232999999999992E-9</c:v>
                      </c:pt>
                      <c:pt idx="2749">
                        <c:v>9.5968000000000006E-9</c:v>
                      </c:pt>
                      <c:pt idx="2750">
                        <c:v>9.6232999999999992E-9</c:v>
                      </c:pt>
                      <c:pt idx="2751">
                        <c:v>9.5968000000000006E-9</c:v>
                      </c:pt>
                      <c:pt idx="2752">
                        <c:v>9.6143999999999994E-9</c:v>
                      </c:pt>
                      <c:pt idx="2753">
                        <c:v>9.6232999999999992E-9</c:v>
                      </c:pt>
                      <c:pt idx="2754">
                        <c:v>9.6188999999999995E-9</c:v>
                      </c:pt>
                      <c:pt idx="2755">
                        <c:v>9.6497999999999995E-9</c:v>
                      </c:pt>
                      <c:pt idx="2756">
                        <c:v>9.6408999999999997E-9</c:v>
                      </c:pt>
                      <c:pt idx="2757">
                        <c:v>9.6452999999999994E-9</c:v>
                      </c:pt>
                      <c:pt idx="2758">
                        <c:v>9.7160000000000008E-9</c:v>
                      </c:pt>
                      <c:pt idx="2759">
                        <c:v>9.6056E-9</c:v>
                      </c:pt>
                      <c:pt idx="2760">
                        <c:v>9.5747E-9</c:v>
                      </c:pt>
                      <c:pt idx="2761">
                        <c:v>9.6673999999999999E-9</c:v>
                      </c:pt>
                      <c:pt idx="2762">
                        <c:v>9.5349000000000002E-9</c:v>
                      </c:pt>
                      <c:pt idx="2763">
                        <c:v>9.5659000000000006E-9</c:v>
                      </c:pt>
                      <c:pt idx="2764">
                        <c:v>9.6452999999999994E-9</c:v>
                      </c:pt>
                      <c:pt idx="2765">
                        <c:v>9.6365E-9</c:v>
                      </c:pt>
                      <c:pt idx="2766">
                        <c:v>9.6321000000000003E-9</c:v>
                      </c:pt>
                      <c:pt idx="2767">
                        <c:v>9.6895000000000005E-9</c:v>
                      </c:pt>
                      <c:pt idx="2768">
                        <c:v>9.6012000000000003E-9</c:v>
                      </c:pt>
                      <c:pt idx="2769">
                        <c:v>9.6806999999999995E-9</c:v>
                      </c:pt>
                      <c:pt idx="2770">
                        <c:v>9.6321000000000003E-9</c:v>
                      </c:pt>
                      <c:pt idx="2771">
                        <c:v>9.6806999999999995E-9</c:v>
                      </c:pt>
                      <c:pt idx="2772">
                        <c:v>9.6277000000000006E-9</c:v>
                      </c:pt>
                      <c:pt idx="2773">
                        <c:v>9.6673999999999999E-9</c:v>
                      </c:pt>
                      <c:pt idx="2774">
                        <c:v>9.6982999999999999E-9</c:v>
                      </c:pt>
                      <c:pt idx="2775">
                        <c:v>9.6630000000000002E-9</c:v>
                      </c:pt>
                      <c:pt idx="2776">
                        <c:v>9.6321000000000003E-9</c:v>
                      </c:pt>
                      <c:pt idx="2777">
                        <c:v>9.6012000000000003E-9</c:v>
                      </c:pt>
                      <c:pt idx="2778">
                        <c:v>9.6277000000000006E-9</c:v>
                      </c:pt>
                      <c:pt idx="2779">
                        <c:v>9.6541999999999992E-9</c:v>
                      </c:pt>
                      <c:pt idx="2780">
                        <c:v>9.6232999999999992E-9</c:v>
                      </c:pt>
                      <c:pt idx="2781">
                        <c:v>9.6232999999999992E-9</c:v>
                      </c:pt>
                      <c:pt idx="2782">
                        <c:v>9.6497999999999995E-9</c:v>
                      </c:pt>
                      <c:pt idx="2783">
                        <c:v>9.6143999999999994E-9</c:v>
                      </c:pt>
                      <c:pt idx="2784">
                        <c:v>9.6541999999999992E-9</c:v>
                      </c:pt>
                      <c:pt idx="2785">
                        <c:v>9.6806999999999995E-9</c:v>
                      </c:pt>
                      <c:pt idx="2786">
                        <c:v>9.6188999999999995E-9</c:v>
                      </c:pt>
                      <c:pt idx="2787">
                        <c:v>9.6586000000000005E-9</c:v>
                      </c:pt>
                      <c:pt idx="2788">
                        <c:v>9.6982999999999999E-9</c:v>
                      </c:pt>
                      <c:pt idx="2789">
                        <c:v>9.6321000000000003E-9</c:v>
                      </c:pt>
                      <c:pt idx="2790">
                        <c:v>9.6586000000000005E-9</c:v>
                      </c:pt>
                      <c:pt idx="2791">
                        <c:v>9.6188999999999995E-9</c:v>
                      </c:pt>
                      <c:pt idx="2792">
                        <c:v>9.6277000000000006E-9</c:v>
                      </c:pt>
                      <c:pt idx="2793">
                        <c:v>9.6452999999999994E-9</c:v>
                      </c:pt>
                      <c:pt idx="2794">
                        <c:v>9.6541999999999992E-9</c:v>
                      </c:pt>
                      <c:pt idx="2795">
                        <c:v>9.6762999999999998E-9</c:v>
                      </c:pt>
                      <c:pt idx="2796">
                        <c:v>9.6586000000000005E-9</c:v>
                      </c:pt>
                      <c:pt idx="2797">
                        <c:v>9.6717999999999996E-9</c:v>
                      </c:pt>
                      <c:pt idx="2798">
                        <c:v>9.6851000000000008E-9</c:v>
                      </c:pt>
                      <c:pt idx="2799">
                        <c:v>9.6586000000000005E-9</c:v>
                      </c:pt>
                      <c:pt idx="2800">
                        <c:v>9.6630000000000002E-9</c:v>
                      </c:pt>
                      <c:pt idx="2801">
                        <c:v>9.6630000000000002E-9</c:v>
                      </c:pt>
                      <c:pt idx="2802">
                        <c:v>9.6277000000000006E-9</c:v>
                      </c:pt>
                      <c:pt idx="2803">
                        <c:v>9.6012000000000003E-9</c:v>
                      </c:pt>
                      <c:pt idx="2804">
                        <c:v>9.6630000000000002E-9</c:v>
                      </c:pt>
                      <c:pt idx="2805">
                        <c:v>9.6630000000000002E-9</c:v>
                      </c:pt>
                      <c:pt idx="2806">
                        <c:v>9.6365E-9</c:v>
                      </c:pt>
                      <c:pt idx="2807">
                        <c:v>9.6851000000000008E-9</c:v>
                      </c:pt>
                      <c:pt idx="2808">
                        <c:v>9.6497999999999995E-9</c:v>
                      </c:pt>
                      <c:pt idx="2809">
                        <c:v>9.6452999999999994E-9</c:v>
                      </c:pt>
                      <c:pt idx="2810">
                        <c:v>9.6452999999999994E-9</c:v>
                      </c:pt>
                      <c:pt idx="2811">
                        <c:v>9.6232999999999992E-9</c:v>
                      </c:pt>
                      <c:pt idx="2812">
                        <c:v>9.6452999999999994E-9</c:v>
                      </c:pt>
                      <c:pt idx="2813">
                        <c:v>9.6673999999999999E-9</c:v>
                      </c:pt>
                      <c:pt idx="2814">
                        <c:v>9.6630000000000002E-9</c:v>
                      </c:pt>
                      <c:pt idx="2815">
                        <c:v>9.6586000000000005E-9</c:v>
                      </c:pt>
                      <c:pt idx="2816">
                        <c:v>9.6630000000000002E-9</c:v>
                      </c:pt>
                      <c:pt idx="2817">
                        <c:v>9.6630000000000002E-9</c:v>
                      </c:pt>
                      <c:pt idx="2818">
                        <c:v>9.6321000000000003E-9</c:v>
                      </c:pt>
                      <c:pt idx="2819">
                        <c:v>9.6365E-9</c:v>
                      </c:pt>
                      <c:pt idx="2820">
                        <c:v>9.6806999999999995E-9</c:v>
                      </c:pt>
                      <c:pt idx="2821">
                        <c:v>9.6099999999999997E-9</c:v>
                      </c:pt>
                      <c:pt idx="2822">
                        <c:v>9.6762999999999998E-9</c:v>
                      </c:pt>
                      <c:pt idx="2823">
                        <c:v>9.6673999999999999E-9</c:v>
                      </c:pt>
                      <c:pt idx="2824">
                        <c:v>9.6762999999999998E-9</c:v>
                      </c:pt>
                      <c:pt idx="2825">
                        <c:v>9.6762999999999998E-9</c:v>
                      </c:pt>
                      <c:pt idx="2826">
                        <c:v>9.6232999999999992E-9</c:v>
                      </c:pt>
                      <c:pt idx="2827">
                        <c:v>9.6851000000000008E-9</c:v>
                      </c:pt>
                      <c:pt idx="2828">
                        <c:v>9.6586000000000005E-9</c:v>
                      </c:pt>
                      <c:pt idx="2829">
                        <c:v>9.6497999999999995E-9</c:v>
                      </c:pt>
                      <c:pt idx="2830">
                        <c:v>9.6321000000000003E-9</c:v>
                      </c:pt>
                      <c:pt idx="2831">
                        <c:v>9.7028E-9</c:v>
                      </c:pt>
                      <c:pt idx="2832">
                        <c:v>9.6365E-9</c:v>
                      </c:pt>
                      <c:pt idx="2833">
                        <c:v>9.6365E-9</c:v>
                      </c:pt>
                      <c:pt idx="2834">
                        <c:v>9.6895000000000005E-9</c:v>
                      </c:pt>
                      <c:pt idx="2835">
                        <c:v>9.6673999999999999E-9</c:v>
                      </c:pt>
                      <c:pt idx="2836">
                        <c:v>9.6630000000000002E-9</c:v>
                      </c:pt>
                      <c:pt idx="2837">
                        <c:v>9.7071999999999997E-9</c:v>
                      </c:pt>
                      <c:pt idx="2838">
                        <c:v>9.6806999999999995E-9</c:v>
                      </c:pt>
                      <c:pt idx="2839">
                        <c:v>9.6762999999999998E-9</c:v>
                      </c:pt>
                      <c:pt idx="2840">
                        <c:v>9.6452999999999994E-9</c:v>
                      </c:pt>
                      <c:pt idx="2841">
                        <c:v>9.6541999999999992E-9</c:v>
                      </c:pt>
                      <c:pt idx="2842">
                        <c:v>9.7071999999999997E-9</c:v>
                      </c:pt>
                      <c:pt idx="2843">
                        <c:v>9.7160000000000008E-9</c:v>
                      </c:pt>
                      <c:pt idx="2844">
                        <c:v>9.6762999999999998E-9</c:v>
                      </c:pt>
                      <c:pt idx="2845">
                        <c:v>9.6982999999999999E-9</c:v>
                      </c:pt>
                      <c:pt idx="2846">
                        <c:v>9.7028E-9</c:v>
                      </c:pt>
                      <c:pt idx="2847">
                        <c:v>9.7380999999999997E-9</c:v>
                      </c:pt>
                      <c:pt idx="2848">
                        <c:v>9.7337E-9</c:v>
                      </c:pt>
                      <c:pt idx="2849">
                        <c:v>9.6717999999999996E-9</c:v>
                      </c:pt>
                      <c:pt idx="2850">
                        <c:v>9.6806999999999995E-9</c:v>
                      </c:pt>
                      <c:pt idx="2851">
                        <c:v>9.6982999999999999E-9</c:v>
                      </c:pt>
                      <c:pt idx="2852">
                        <c:v>9.6586000000000005E-9</c:v>
                      </c:pt>
                      <c:pt idx="2853">
                        <c:v>9.6762999999999998E-9</c:v>
                      </c:pt>
                      <c:pt idx="2854">
                        <c:v>9.6895000000000005E-9</c:v>
                      </c:pt>
                      <c:pt idx="2855">
                        <c:v>9.7160000000000008E-9</c:v>
                      </c:pt>
                      <c:pt idx="2856">
                        <c:v>9.7558000000000006E-9</c:v>
                      </c:pt>
                      <c:pt idx="2857">
                        <c:v>9.7424999999999994E-9</c:v>
                      </c:pt>
                      <c:pt idx="2858">
                        <c:v>9.6630000000000002E-9</c:v>
                      </c:pt>
                      <c:pt idx="2859">
                        <c:v>9.7424999999999994E-9</c:v>
                      </c:pt>
                      <c:pt idx="2860">
                        <c:v>9.7380999999999997E-9</c:v>
                      </c:pt>
                      <c:pt idx="2861">
                        <c:v>9.7115999999999994E-9</c:v>
                      </c:pt>
                      <c:pt idx="2862">
                        <c:v>9.7424999999999994E-9</c:v>
                      </c:pt>
                      <c:pt idx="2863">
                        <c:v>9.8042999999999993E-9</c:v>
                      </c:pt>
                      <c:pt idx="2864">
                        <c:v>9.7733999999999994E-9</c:v>
                      </c:pt>
                      <c:pt idx="2865">
                        <c:v>9.7646E-9</c:v>
                      </c:pt>
                      <c:pt idx="2866">
                        <c:v>9.6277000000000006E-9</c:v>
                      </c:pt>
                      <c:pt idx="2867">
                        <c:v>9.6806999999999995E-9</c:v>
                      </c:pt>
                      <c:pt idx="2868">
                        <c:v>9.7469000000000007E-9</c:v>
                      </c:pt>
                      <c:pt idx="2869">
                        <c:v>9.7822999999999992E-9</c:v>
                      </c:pt>
                      <c:pt idx="2870">
                        <c:v>9.6939000000000002E-9</c:v>
                      </c:pt>
                      <c:pt idx="2871">
                        <c:v>9.7337E-9</c:v>
                      </c:pt>
                      <c:pt idx="2872">
                        <c:v>9.7160000000000008E-9</c:v>
                      </c:pt>
                      <c:pt idx="2873">
                        <c:v>9.7204000000000005E-9</c:v>
                      </c:pt>
                      <c:pt idx="2874">
                        <c:v>9.7028E-9</c:v>
                      </c:pt>
                      <c:pt idx="2875">
                        <c:v>9.7028E-9</c:v>
                      </c:pt>
                      <c:pt idx="2876">
                        <c:v>9.7337E-9</c:v>
                      </c:pt>
                      <c:pt idx="2877">
                        <c:v>9.7380999999999997E-9</c:v>
                      </c:pt>
                      <c:pt idx="2878">
                        <c:v>9.7204000000000005E-9</c:v>
                      </c:pt>
                      <c:pt idx="2879">
                        <c:v>9.7160000000000008E-9</c:v>
                      </c:pt>
                      <c:pt idx="2880">
                        <c:v>9.7380999999999997E-9</c:v>
                      </c:pt>
                      <c:pt idx="2881">
                        <c:v>9.7071999999999997E-9</c:v>
                      </c:pt>
                      <c:pt idx="2882">
                        <c:v>9.7160000000000008E-9</c:v>
                      </c:pt>
                      <c:pt idx="2883">
                        <c:v>9.7646E-9</c:v>
                      </c:pt>
                      <c:pt idx="2884">
                        <c:v>9.7558000000000006E-9</c:v>
                      </c:pt>
                      <c:pt idx="2885">
                        <c:v>9.7513000000000004E-9</c:v>
                      </c:pt>
                      <c:pt idx="2886">
                        <c:v>9.6982999999999999E-9</c:v>
                      </c:pt>
                      <c:pt idx="2887">
                        <c:v>9.7071999999999997E-9</c:v>
                      </c:pt>
                      <c:pt idx="2888">
                        <c:v>9.6895000000000005E-9</c:v>
                      </c:pt>
                      <c:pt idx="2889">
                        <c:v>9.7513000000000004E-9</c:v>
                      </c:pt>
                      <c:pt idx="2890">
                        <c:v>9.7646E-9</c:v>
                      </c:pt>
                      <c:pt idx="2891">
                        <c:v>9.7469000000000007E-9</c:v>
                      </c:pt>
                      <c:pt idx="2892">
                        <c:v>9.7513000000000004E-9</c:v>
                      </c:pt>
                      <c:pt idx="2893">
                        <c:v>9.6806999999999995E-9</c:v>
                      </c:pt>
                      <c:pt idx="2894">
                        <c:v>9.7204000000000005E-9</c:v>
                      </c:pt>
                      <c:pt idx="2895">
                        <c:v>9.7204000000000005E-9</c:v>
                      </c:pt>
                      <c:pt idx="2896">
                        <c:v>9.7469000000000007E-9</c:v>
                      </c:pt>
                      <c:pt idx="2897">
                        <c:v>9.7733999999999994E-9</c:v>
                      </c:pt>
                      <c:pt idx="2898">
                        <c:v>9.7071999999999997E-9</c:v>
                      </c:pt>
                      <c:pt idx="2899">
                        <c:v>9.7293000000000003E-9</c:v>
                      </c:pt>
                      <c:pt idx="2900">
                        <c:v>9.7602000000000003E-9</c:v>
                      </c:pt>
                      <c:pt idx="2901">
                        <c:v>9.7248000000000002E-9</c:v>
                      </c:pt>
                      <c:pt idx="2902">
                        <c:v>9.7071999999999997E-9</c:v>
                      </c:pt>
                      <c:pt idx="2903">
                        <c:v>9.6895000000000005E-9</c:v>
                      </c:pt>
                      <c:pt idx="2904">
                        <c:v>9.7115999999999994E-9</c:v>
                      </c:pt>
                      <c:pt idx="2905">
                        <c:v>9.7822999999999992E-9</c:v>
                      </c:pt>
                      <c:pt idx="2906">
                        <c:v>9.7293000000000003E-9</c:v>
                      </c:pt>
                      <c:pt idx="2907">
                        <c:v>9.7380999999999997E-9</c:v>
                      </c:pt>
                      <c:pt idx="2908">
                        <c:v>9.7513000000000004E-9</c:v>
                      </c:pt>
                      <c:pt idx="2909">
                        <c:v>9.6939000000000002E-9</c:v>
                      </c:pt>
                      <c:pt idx="2910">
                        <c:v>9.7380999999999997E-9</c:v>
                      </c:pt>
                      <c:pt idx="2911">
                        <c:v>9.7689999999999997E-9</c:v>
                      </c:pt>
                      <c:pt idx="2912">
                        <c:v>9.7911000000000002E-9</c:v>
                      </c:pt>
                      <c:pt idx="2913">
                        <c:v>9.7380999999999997E-9</c:v>
                      </c:pt>
                      <c:pt idx="2914">
                        <c:v>9.7028E-9</c:v>
                      </c:pt>
                      <c:pt idx="2915">
                        <c:v>9.8042999999999993E-9</c:v>
                      </c:pt>
                      <c:pt idx="2916">
                        <c:v>9.7867000000000005E-9</c:v>
                      </c:pt>
                      <c:pt idx="2917">
                        <c:v>9.6762999999999998E-9</c:v>
                      </c:pt>
                      <c:pt idx="2918">
                        <c:v>9.7160000000000008E-9</c:v>
                      </c:pt>
                      <c:pt idx="2919">
                        <c:v>9.7071999999999997E-9</c:v>
                      </c:pt>
                      <c:pt idx="2920">
                        <c:v>9.7380999999999997E-9</c:v>
                      </c:pt>
                      <c:pt idx="2921">
                        <c:v>9.7689999999999997E-9</c:v>
                      </c:pt>
                      <c:pt idx="2922">
                        <c:v>9.7998999999999996E-9</c:v>
                      </c:pt>
                      <c:pt idx="2923">
                        <c:v>9.7558000000000006E-9</c:v>
                      </c:pt>
                      <c:pt idx="2924">
                        <c:v>9.7469000000000007E-9</c:v>
                      </c:pt>
                      <c:pt idx="2925">
                        <c:v>9.7689999999999997E-9</c:v>
                      </c:pt>
                      <c:pt idx="2926">
                        <c:v>9.7733999999999994E-9</c:v>
                      </c:pt>
                      <c:pt idx="2927">
                        <c:v>9.7733999999999994E-9</c:v>
                      </c:pt>
                      <c:pt idx="2928">
                        <c:v>9.7822999999999992E-9</c:v>
                      </c:pt>
                      <c:pt idx="2929">
                        <c:v>9.7071999999999997E-9</c:v>
                      </c:pt>
                      <c:pt idx="2930">
                        <c:v>9.7337E-9</c:v>
                      </c:pt>
                      <c:pt idx="2931">
                        <c:v>9.7954999999999999E-9</c:v>
                      </c:pt>
                      <c:pt idx="2932">
                        <c:v>9.7424999999999994E-9</c:v>
                      </c:pt>
                      <c:pt idx="2933">
                        <c:v>9.7822999999999992E-9</c:v>
                      </c:pt>
                      <c:pt idx="2934">
                        <c:v>9.8087999999999995E-9</c:v>
                      </c:pt>
                      <c:pt idx="2935">
                        <c:v>9.8132000000000008E-9</c:v>
                      </c:pt>
                      <c:pt idx="2936">
                        <c:v>9.7293000000000003E-9</c:v>
                      </c:pt>
                      <c:pt idx="2937">
                        <c:v>9.7778000000000007E-9</c:v>
                      </c:pt>
                      <c:pt idx="2938">
                        <c:v>9.7028E-9</c:v>
                      </c:pt>
                      <c:pt idx="2939">
                        <c:v>9.7733999999999994E-9</c:v>
                      </c:pt>
                      <c:pt idx="2940">
                        <c:v>9.7558000000000006E-9</c:v>
                      </c:pt>
                      <c:pt idx="2941">
                        <c:v>9.8307999999999996E-9</c:v>
                      </c:pt>
                      <c:pt idx="2942">
                        <c:v>9.7689999999999997E-9</c:v>
                      </c:pt>
                      <c:pt idx="2943">
                        <c:v>9.7513000000000004E-9</c:v>
                      </c:pt>
                      <c:pt idx="2944">
                        <c:v>9.7778000000000007E-9</c:v>
                      </c:pt>
                      <c:pt idx="2945">
                        <c:v>9.8087999999999995E-9</c:v>
                      </c:pt>
                      <c:pt idx="2946">
                        <c:v>9.7689999999999997E-9</c:v>
                      </c:pt>
                      <c:pt idx="2947">
                        <c:v>9.7204000000000005E-9</c:v>
                      </c:pt>
                      <c:pt idx="2948">
                        <c:v>9.7733999999999994E-9</c:v>
                      </c:pt>
                      <c:pt idx="2949">
                        <c:v>9.8087999999999995E-9</c:v>
                      </c:pt>
                      <c:pt idx="2950">
                        <c:v>9.7337E-9</c:v>
                      </c:pt>
                      <c:pt idx="2951">
                        <c:v>9.8132000000000008E-9</c:v>
                      </c:pt>
                      <c:pt idx="2952">
                        <c:v>9.7822999999999992E-9</c:v>
                      </c:pt>
                      <c:pt idx="2953">
                        <c:v>9.7954999999999999E-9</c:v>
                      </c:pt>
                      <c:pt idx="2954">
                        <c:v>9.8220000000000002E-9</c:v>
                      </c:pt>
                      <c:pt idx="2955">
                        <c:v>9.8087999999999995E-9</c:v>
                      </c:pt>
                      <c:pt idx="2956">
                        <c:v>9.7733999999999994E-9</c:v>
                      </c:pt>
                      <c:pt idx="2957">
                        <c:v>9.7998999999999996E-9</c:v>
                      </c:pt>
                      <c:pt idx="2958">
                        <c:v>9.8042999999999993E-9</c:v>
                      </c:pt>
                      <c:pt idx="2959">
                        <c:v>9.7424999999999994E-9</c:v>
                      </c:pt>
                      <c:pt idx="2960">
                        <c:v>9.8087999999999995E-9</c:v>
                      </c:pt>
                      <c:pt idx="2961">
                        <c:v>9.7733999999999994E-9</c:v>
                      </c:pt>
                      <c:pt idx="2962">
                        <c:v>9.7380999999999997E-9</c:v>
                      </c:pt>
                      <c:pt idx="2963">
                        <c:v>9.8263999999999999E-9</c:v>
                      </c:pt>
                      <c:pt idx="2964">
                        <c:v>9.7911000000000002E-9</c:v>
                      </c:pt>
                      <c:pt idx="2965">
                        <c:v>9.8705999999999994E-9</c:v>
                      </c:pt>
                      <c:pt idx="2966">
                        <c:v>9.7689999999999997E-9</c:v>
                      </c:pt>
                      <c:pt idx="2967">
                        <c:v>9.8132000000000008E-9</c:v>
                      </c:pt>
                      <c:pt idx="2968">
                        <c:v>9.7911000000000002E-9</c:v>
                      </c:pt>
                      <c:pt idx="2969">
                        <c:v>9.7867000000000005E-9</c:v>
                      </c:pt>
                      <c:pt idx="2970">
                        <c:v>9.8042999999999993E-9</c:v>
                      </c:pt>
                      <c:pt idx="2971">
                        <c:v>9.8661999999999997E-9</c:v>
                      </c:pt>
                      <c:pt idx="2972">
                        <c:v>9.8307999999999996E-9</c:v>
                      </c:pt>
                      <c:pt idx="2973">
                        <c:v>9.8441000000000008E-9</c:v>
                      </c:pt>
                      <c:pt idx="2974">
                        <c:v>9.7911000000000002E-9</c:v>
                      </c:pt>
                      <c:pt idx="2975">
                        <c:v>9.8087999999999995E-9</c:v>
                      </c:pt>
                      <c:pt idx="2976">
                        <c:v>9.8132000000000008E-9</c:v>
                      </c:pt>
                      <c:pt idx="2977">
                        <c:v>9.7954999999999999E-9</c:v>
                      </c:pt>
                      <c:pt idx="2978">
                        <c:v>9.7689999999999997E-9</c:v>
                      </c:pt>
                      <c:pt idx="2979">
                        <c:v>9.7954999999999999E-9</c:v>
                      </c:pt>
                      <c:pt idx="2980">
                        <c:v>9.8132000000000008E-9</c:v>
                      </c:pt>
                      <c:pt idx="2981">
                        <c:v>9.8529000000000002E-9</c:v>
                      </c:pt>
                      <c:pt idx="2982">
                        <c:v>9.8618E-9</c:v>
                      </c:pt>
                      <c:pt idx="2983">
                        <c:v>9.8176000000000005E-9</c:v>
                      </c:pt>
                      <c:pt idx="2984">
                        <c:v>9.8176000000000005E-9</c:v>
                      </c:pt>
                      <c:pt idx="2985">
                        <c:v>9.8042999999999993E-9</c:v>
                      </c:pt>
                      <c:pt idx="2986">
                        <c:v>9.8132000000000008E-9</c:v>
                      </c:pt>
                      <c:pt idx="2987">
                        <c:v>9.8087999999999995E-9</c:v>
                      </c:pt>
                      <c:pt idx="2988">
                        <c:v>9.8132000000000008E-9</c:v>
                      </c:pt>
                      <c:pt idx="2989">
                        <c:v>9.8132000000000008E-9</c:v>
                      </c:pt>
                      <c:pt idx="2990">
                        <c:v>9.7911000000000002E-9</c:v>
                      </c:pt>
                      <c:pt idx="2991">
                        <c:v>9.7911000000000002E-9</c:v>
                      </c:pt>
                      <c:pt idx="2992">
                        <c:v>9.8396999999999994E-9</c:v>
                      </c:pt>
                      <c:pt idx="2993">
                        <c:v>9.8087999999999995E-9</c:v>
                      </c:pt>
                      <c:pt idx="2994">
                        <c:v>9.8042999999999993E-9</c:v>
                      </c:pt>
                      <c:pt idx="2995">
                        <c:v>9.8176000000000005E-9</c:v>
                      </c:pt>
                      <c:pt idx="2996">
                        <c:v>9.8220000000000002E-9</c:v>
                      </c:pt>
                      <c:pt idx="2997">
                        <c:v>9.7822999999999992E-9</c:v>
                      </c:pt>
                      <c:pt idx="2998">
                        <c:v>9.8042999999999993E-9</c:v>
                      </c:pt>
                      <c:pt idx="2999">
                        <c:v>9.8705999999999994E-9</c:v>
                      </c:pt>
                      <c:pt idx="3000">
                        <c:v>9.8441000000000008E-9</c:v>
                      </c:pt>
                      <c:pt idx="3001">
                        <c:v>9.7867000000000005E-9</c:v>
                      </c:pt>
                      <c:pt idx="3002">
                        <c:v>9.7513000000000004E-9</c:v>
                      </c:pt>
                      <c:pt idx="3003">
                        <c:v>9.8485000000000005E-9</c:v>
                      </c:pt>
                      <c:pt idx="3004">
                        <c:v>9.9059000000000007E-9</c:v>
                      </c:pt>
                      <c:pt idx="3005">
                        <c:v>9.8087999999999995E-9</c:v>
                      </c:pt>
                      <c:pt idx="3006">
                        <c:v>9.8352999999999997E-9</c:v>
                      </c:pt>
                      <c:pt idx="3007">
                        <c:v>9.8220000000000002E-9</c:v>
                      </c:pt>
                      <c:pt idx="3008">
                        <c:v>9.8087999999999995E-9</c:v>
                      </c:pt>
                      <c:pt idx="3009">
                        <c:v>9.8087999999999995E-9</c:v>
                      </c:pt>
                      <c:pt idx="3010">
                        <c:v>9.8661999999999997E-9</c:v>
                      </c:pt>
                      <c:pt idx="3011">
                        <c:v>9.7954999999999999E-9</c:v>
                      </c:pt>
                      <c:pt idx="3012">
                        <c:v>9.8618E-9</c:v>
                      </c:pt>
                      <c:pt idx="3013">
                        <c:v>9.8881999999999998E-9</c:v>
                      </c:pt>
                      <c:pt idx="3014">
                        <c:v>9.8661999999999997E-9</c:v>
                      </c:pt>
                      <c:pt idx="3015">
                        <c:v>9.8618E-9</c:v>
                      </c:pt>
                      <c:pt idx="3016">
                        <c:v>9.8970999999999997E-9</c:v>
                      </c:pt>
                      <c:pt idx="3017">
                        <c:v>9.7954999999999999E-9</c:v>
                      </c:pt>
                      <c:pt idx="3018">
                        <c:v>9.8970999999999997E-9</c:v>
                      </c:pt>
                      <c:pt idx="3019">
                        <c:v>9.8618E-9</c:v>
                      </c:pt>
                      <c:pt idx="3020">
                        <c:v>9.8263999999999999E-9</c:v>
                      </c:pt>
                      <c:pt idx="3021">
                        <c:v>9.8220000000000002E-9</c:v>
                      </c:pt>
                      <c:pt idx="3022">
                        <c:v>9.8881999999999998E-9</c:v>
                      </c:pt>
                      <c:pt idx="3023">
                        <c:v>9.8794000000000004E-9</c:v>
                      </c:pt>
                      <c:pt idx="3024">
                        <c:v>9.8485000000000005E-9</c:v>
                      </c:pt>
                      <c:pt idx="3025">
                        <c:v>9.8220000000000002E-9</c:v>
                      </c:pt>
                      <c:pt idx="3026">
                        <c:v>9.8838000000000001E-9</c:v>
                      </c:pt>
                      <c:pt idx="3027">
                        <c:v>9.8572999999999999E-9</c:v>
                      </c:pt>
                      <c:pt idx="3028">
                        <c:v>9.8618E-9</c:v>
                      </c:pt>
                      <c:pt idx="3029">
                        <c:v>9.7867000000000005E-9</c:v>
                      </c:pt>
                      <c:pt idx="3030">
                        <c:v>9.8485000000000005E-9</c:v>
                      </c:pt>
                      <c:pt idx="3031">
                        <c:v>9.8396999999999994E-9</c:v>
                      </c:pt>
                      <c:pt idx="3032">
                        <c:v>9.8087999999999995E-9</c:v>
                      </c:pt>
                      <c:pt idx="3033">
                        <c:v>9.8705999999999994E-9</c:v>
                      </c:pt>
                      <c:pt idx="3034">
                        <c:v>9.8176000000000005E-9</c:v>
                      </c:pt>
                      <c:pt idx="3035">
                        <c:v>9.8618E-9</c:v>
                      </c:pt>
                      <c:pt idx="3036">
                        <c:v>9.8087999999999995E-9</c:v>
                      </c:pt>
                      <c:pt idx="3037">
                        <c:v>9.8441000000000008E-9</c:v>
                      </c:pt>
                      <c:pt idx="3038">
                        <c:v>9.8970999999999997E-9</c:v>
                      </c:pt>
                      <c:pt idx="3039">
                        <c:v>9.8661999999999997E-9</c:v>
                      </c:pt>
                      <c:pt idx="3040">
                        <c:v>9.8529000000000002E-9</c:v>
                      </c:pt>
                      <c:pt idx="3041">
                        <c:v>9.9103000000000004E-9</c:v>
                      </c:pt>
                      <c:pt idx="3042">
                        <c:v>9.9014999999999994E-9</c:v>
                      </c:pt>
                      <c:pt idx="3043">
                        <c:v>9.8396999999999994E-9</c:v>
                      </c:pt>
                      <c:pt idx="3044">
                        <c:v>9.8705999999999994E-9</c:v>
                      </c:pt>
                      <c:pt idx="3045">
                        <c:v>9.8970999999999997E-9</c:v>
                      </c:pt>
                      <c:pt idx="3046">
                        <c:v>9.8705999999999994E-9</c:v>
                      </c:pt>
                      <c:pt idx="3047">
                        <c:v>9.8661999999999997E-9</c:v>
                      </c:pt>
                      <c:pt idx="3048">
                        <c:v>9.8705999999999994E-9</c:v>
                      </c:pt>
                      <c:pt idx="3049">
                        <c:v>9.9235999999999999E-9</c:v>
                      </c:pt>
                      <c:pt idx="3050">
                        <c:v>9.8441000000000008E-9</c:v>
                      </c:pt>
                      <c:pt idx="3051">
                        <c:v>9.8750000000000007E-9</c:v>
                      </c:pt>
                      <c:pt idx="3052">
                        <c:v>9.9147000000000001E-9</c:v>
                      </c:pt>
                      <c:pt idx="3053">
                        <c:v>9.8263999999999999E-9</c:v>
                      </c:pt>
                      <c:pt idx="3054">
                        <c:v>9.8927E-9</c:v>
                      </c:pt>
                      <c:pt idx="3055">
                        <c:v>9.8572999999999999E-9</c:v>
                      </c:pt>
                      <c:pt idx="3056">
                        <c:v>9.8529000000000002E-9</c:v>
                      </c:pt>
                      <c:pt idx="3057">
                        <c:v>9.9632999999999993E-9</c:v>
                      </c:pt>
                      <c:pt idx="3058">
                        <c:v>9.9059000000000007E-9</c:v>
                      </c:pt>
                      <c:pt idx="3059">
                        <c:v>9.8927E-9</c:v>
                      </c:pt>
                      <c:pt idx="3060">
                        <c:v>9.8881999999999998E-9</c:v>
                      </c:pt>
                      <c:pt idx="3061">
                        <c:v>9.9059000000000007E-9</c:v>
                      </c:pt>
                      <c:pt idx="3062">
                        <c:v>9.8661999999999997E-9</c:v>
                      </c:pt>
                      <c:pt idx="3063">
                        <c:v>9.8881999999999998E-9</c:v>
                      </c:pt>
                      <c:pt idx="3064">
                        <c:v>9.9192000000000002E-9</c:v>
                      </c:pt>
                      <c:pt idx="3065">
                        <c:v>9.8307999999999996E-9</c:v>
                      </c:pt>
                      <c:pt idx="3066">
                        <c:v>9.9368000000000007E-9</c:v>
                      </c:pt>
                      <c:pt idx="3067">
                        <c:v>9.9368000000000007E-9</c:v>
                      </c:pt>
                      <c:pt idx="3068">
                        <c:v>9.9279999999999996E-9</c:v>
                      </c:pt>
                      <c:pt idx="3069">
                        <c:v>9.8881999999999998E-9</c:v>
                      </c:pt>
                      <c:pt idx="3070">
                        <c:v>9.8794000000000004E-9</c:v>
                      </c:pt>
                      <c:pt idx="3071">
                        <c:v>9.8838000000000001E-9</c:v>
                      </c:pt>
                      <c:pt idx="3072">
                        <c:v>9.8529000000000002E-9</c:v>
                      </c:pt>
                      <c:pt idx="3073">
                        <c:v>9.8529000000000002E-9</c:v>
                      </c:pt>
                      <c:pt idx="3074">
                        <c:v>9.8529000000000002E-9</c:v>
                      </c:pt>
                      <c:pt idx="3075">
                        <c:v>9.8176000000000005E-9</c:v>
                      </c:pt>
                      <c:pt idx="3076">
                        <c:v>9.9279999999999996E-9</c:v>
                      </c:pt>
                      <c:pt idx="3077">
                        <c:v>9.8970999999999997E-9</c:v>
                      </c:pt>
                      <c:pt idx="3078">
                        <c:v>9.9323999999999993E-9</c:v>
                      </c:pt>
                      <c:pt idx="3079">
                        <c:v>9.9501000000000002E-9</c:v>
                      </c:pt>
                      <c:pt idx="3080">
                        <c:v>9.8927E-9</c:v>
                      </c:pt>
                      <c:pt idx="3081">
                        <c:v>9.9235999999999999E-9</c:v>
                      </c:pt>
                      <c:pt idx="3082">
                        <c:v>9.8794000000000004E-9</c:v>
                      </c:pt>
                      <c:pt idx="3083">
                        <c:v>9.9235999999999999E-9</c:v>
                      </c:pt>
                      <c:pt idx="3084">
                        <c:v>9.8970999999999997E-9</c:v>
                      </c:pt>
                      <c:pt idx="3085">
                        <c:v>9.9147000000000001E-9</c:v>
                      </c:pt>
                      <c:pt idx="3086">
                        <c:v>9.9147000000000001E-9</c:v>
                      </c:pt>
                      <c:pt idx="3087">
                        <c:v>9.9544999999999999E-9</c:v>
                      </c:pt>
                      <c:pt idx="3088">
                        <c:v>9.9501000000000002E-9</c:v>
                      </c:pt>
                      <c:pt idx="3089">
                        <c:v>9.9588999999999996E-9</c:v>
                      </c:pt>
                      <c:pt idx="3090">
                        <c:v>9.9323999999999993E-9</c:v>
                      </c:pt>
                      <c:pt idx="3091">
                        <c:v>9.9014999999999994E-9</c:v>
                      </c:pt>
                      <c:pt idx="3092">
                        <c:v>9.9103000000000004E-9</c:v>
                      </c:pt>
                      <c:pt idx="3093">
                        <c:v>9.8485000000000005E-9</c:v>
                      </c:pt>
                      <c:pt idx="3094">
                        <c:v>9.8881999999999998E-9</c:v>
                      </c:pt>
                      <c:pt idx="3095">
                        <c:v>9.9632999999999993E-9</c:v>
                      </c:pt>
                      <c:pt idx="3096">
                        <c:v>9.9853999999999999E-9</c:v>
                      </c:pt>
                      <c:pt idx="3097">
                        <c:v>9.9677000000000006E-9</c:v>
                      </c:pt>
                      <c:pt idx="3098">
                        <c:v>9.9412000000000004E-9</c:v>
                      </c:pt>
                      <c:pt idx="3099">
                        <c:v>9.9059000000000007E-9</c:v>
                      </c:pt>
                      <c:pt idx="3100">
                        <c:v>9.9457000000000005E-9</c:v>
                      </c:pt>
                      <c:pt idx="3101">
                        <c:v>9.8750000000000007E-9</c:v>
                      </c:pt>
                      <c:pt idx="3102">
                        <c:v>9.8750000000000007E-9</c:v>
                      </c:pt>
                      <c:pt idx="3103">
                        <c:v>9.9588999999999996E-9</c:v>
                      </c:pt>
                      <c:pt idx="3104">
                        <c:v>9.9766000000000005E-9</c:v>
                      </c:pt>
                      <c:pt idx="3105">
                        <c:v>9.9368000000000007E-9</c:v>
                      </c:pt>
                      <c:pt idx="3106">
                        <c:v>9.9368000000000007E-9</c:v>
                      </c:pt>
                      <c:pt idx="3107">
                        <c:v>9.9588999999999996E-9</c:v>
                      </c:pt>
                      <c:pt idx="3108">
                        <c:v>9.9632999999999993E-9</c:v>
                      </c:pt>
                      <c:pt idx="3109">
                        <c:v>9.9235999999999999E-9</c:v>
                      </c:pt>
                      <c:pt idx="3110">
                        <c:v>9.9457000000000005E-9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8046-45F1-923E-EA607EE2EDE5}"/>
                  </c:ext>
                </c:extLst>
              </c15:ser>
            </c15:filteredScatterSeries>
          </c:ext>
        </c:extLst>
      </c:scatterChart>
      <c:valAx>
        <c:axId val="2037658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b="1"/>
                  <a:t>Total</a:t>
                </a:r>
                <a:r>
                  <a:rPr lang="en-GB" b="1" baseline="0"/>
                  <a:t> Jet Time / Hours</a:t>
                </a:r>
                <a:endParaRPr lang="en-GB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[h]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853124880"/>
        <c:crosses val="autoZero"/>
        <c:crossBetween val="midCat"/>
        <c:majorUnit val="1"/>
      </c:valAx>
      <c:valAx>
        <c:axId val="853124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b="1" baseline="0"/>
                  <a:t>Nozzle Chamber Pressure / mbar</a:t>
                </a:r>
                <a:endParaRPr lang="en-GB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37658768"/>
        <c:crosses val="autoZero"/>
        <c:crossBetween val="midCat"/>
        <c:majorUnit val="1.0000000000000002E-3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1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Dump Chamber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Sheet3!$I$4270:$I$7380</c:f>
              <c:numCache>
                <c:formatCode>[h]</c:formatCode>
                <c:ptCount val="3111"/>
                <c:pt idx="0">
                  <c:v>0</c:v>
                </c:pt>
                <c:pt idx="1">
                  <c:v>7.2916666977107525E-4</c:v>
                </c:pt>
                <c:pt idx="2">
                  <c:v>1.4467592627624981E-3</c:v>
                </c:pt>
                <c:pt idx="3">
                  <c:v>2.1759259252576157E-3</c:v>
                </c:pt>
                <c:pt idx="4">
                  <c:v>2.8935185182490386E-3</c:v>
                </c:pt>
                <c:pt idx="5">
                  <c:v>3.6226851880201139E-3</c:v>
                </c:pt>
                <c:pt idx="6">
                  <c:v>4.3518518577911891E-3</c:v>
                </c:pt>
                <c:pt idx="7">
                  <c:v>5.0694444435066544E-3</c:v>
                </c:pt>
                <c:pt idx="8">
                  <c:v>5.7986111132777296E-3</c:v>
                </c:pt>
                <c:pt idx="9">
                  <c:v>6.5277777830488048E-3</c:v>
                </c:pt>
                <c:pt idx="10">
                  <c:v>7.2453703760402277E-3</c:v>
                </c:pt>
                <c:pt idx="11">
                  <c:v>7.9745370385353453E-3</c:v>
                </c:pt>
                <c:pt idx="12">
                  <c:v>8.6921296315267682E-3</c:v>
                </c:pt>
                <c:pt idx="13">
                  <c:v>9.4212963012978435E-3</c:v>
                </c:pt>
                <c:pt idx="14">
                  <c:v>1.0150462963792961E-2</c:v>
                </c:pt>
                <c:pt idx="15">
                  <c:v>1.0868055556784384E-2</c:v>
                </c:pt>
                <c:pt idx="16">
                  <c:v>1.1597222226555459E-2</c:v>
                </c:pt>
                <c:pt idx="17">
                  <c:v>1.2326388889050577E-2</c:v>
                </c:pt>
                <c:pt idx="18">
                  <c:v>1.3043981482042E-2</c:v>
                </c:pt>
                <c:pt idx="19">
                  <c:v>1.3773148151813075E-2</c:v>
                </c:pt>
                <c:pt idx="20">
                  <c:v>1.4502314814308193E-2</c:v>
                </c:pt>
                <c:pt idx="21">
                  <c:v>1.5219907407299615E-2</c:v>
                </c:pt>
                <c:pt idx="22">
                  <c:v>1.5949074077070691E-2</c:v>
                </c:pt>
                <c:pt idx="23">
                  <c:v>1.6678240746841766E-2</c:v>
                </c:pt>
                <c:pt idx="24">
                  <c:v>1.7395833332557231E-2</c:v>
                </c:pt>
                <c:pt idx="25">
                  <c:v>1.8125000002328306E-2</c:v>
                </c:pt>
                <c:pt idx="26">
                  <c:v>1.8842592595319729E-2</c:v>
                </c:pt>
                <c:pt idx="27">
                  <c:v>1.9571759265090805E-2</c:v>
                </c:pt>
                <c:pt idx="28">
                  <c:v>2.0300925927585922E-2</c:v>
                </c:pt>
                <c:pt idx="29">
                  <c:v>2.1030092597356997E-2</c:v>
                </c:pt>
                <c:pt idx="30">
                  <c:v>2.174768519034842E-2</c:v>
                </c:pt>
                <c:pt idx="31">
                  <c:v>2.2476851852843538E-2</c:v>
                </c:pt>
                <c:pt idx="32">
                  <c:v>2.3206018522614613E-2</c:v>
                </c:pt>
                <c:pt idx="33">
                  <c:v>2.3923611115606036E-2</c:v>
                </c:pt>
                <c:pt idx="34">
                  <c:v>2.4652777778101154E-2</c:v>
                </c:pt>
                <c:pt idx="35">
                  <c:v>2.5370370371092577E-2</c:v>
                </c:pt>
                <c:pt idx="36">
                  <c:v>2.6099537040863652E-2</c:v>
                </c:pt>
                <c:pt idx="37">
                  <c:v>2.6828703703358769E-2</c:v>
                </c:pt>
                <c:pt idx="38">
                  <c:v>2.7546296296350192E-2</c:v>
                </c:pt>
                <c:pt idx="39">
                  <c:v>2.8275462966121268E-2</c:v>
                </c:pt>
                <c:pt idx="40">
                  <c:v>2.9004629635892343E-2</c:v>
                </c:pt>
                <c:pt idx="41">
                  <c:v>2.9722222221607808E-2</c:v>
                </c:pt>
                <c:pt idx="42">
                  <c:v>3.0451388891378883E-2</c:v>
                </c:pt>
                <c:pt idx="43">
                  <c:v>3.1168981484370306E-2</c:v>
                </c:pt>
                <c:pt idx="44">
                  <c:v>3.1898148154141381E-2</c:v>
                </c:pt>
                <c:pt idx="45">
                  <c:v>3.2627314816636499E-2</c:v>
                </c:pt>
                <c:pt idx="46">
                  <c:v>3.3344907409627922E-2</c:v>
                </c:pt>
                <c:pt idx="47">
                  <c:v>3.4074074079398997E-2</c:v>
                </c:pt>
                <c:pt idx="48">
                  <c:v>3.4803240741894115E-2</c:v>
                </c:pt>
                <c:pt idx="49">
                  <c:v>3.5520833334885538E-2</c:v>
                </c:pt>
                <c:pt idx="50">
                  <c:v>3.6250000004656613E-2</c:v>
                </c:pt>
                <c:pt idx="51">
                  <c:v>3.7025462966994382E-2</c:v>
                </c:pt>
                <c:pt idx="52">
                  <c:v>3.77546296294895E-2</c:v>
                </c:pt>
                <c:pt idx="53">
                  <c:v>3.8483796299260575E-2</c:v>
                </c:pt>
                <c:pt idx="54">
                  <c:v>3.9201388892251998E-2</c:v>
                </c:pt>
                <c:pt idx="55">
                  <c:v>3.9930555554747116E-2</c:v>
                </c:pt>
                <c:pt idx="56">
                  <c:v>4.0659722224518191E-2</c:v>
                </c:pt>
                <c:pt idx="57">
                  <c:v>4.1377314817509614E-2</c:v>
                </c:pt>
                <c:pt idx="58">
                  <c:v>4.2106481487280689E-2</c:v>
                </c:pt>
                <c:pt idx="59">
                  <c:v>4.2835648149775807E-2</c:v>
                </c:pt>
                <c:pt idx="60">
                  <c:v>4.355324074276723E-2</c:v>
                </c:pt>
                <c:pt idx="61">
                  <c:v>4.4282407412538305E-2</c:v>
                </c:pt>
                <c:pt idx="62">
                  <c:v>4.5011574075033423E-2</c:v>
                </c:pt>
                <c:pt idx="63">
                  <c:v>4.5729166668024845E-2</c:v>
                </c:pt>
                <c:pt idx="64">
                  <c:v>4.6458333337795921E-2</c:v>
                </c:pt>
                <c:pt idx="65">
                  <c:v>4.7187500000291038E-2</c:v>
                </c:pt>
                <c:pt idx="66">
                  <c:v>4.7905092593282461E-2</c:v>
                </c:pt>
                <c:pt idx="67">
                  <c:v>4.8634259263053536E-2</c:v>
                </c:pt>
                <c:pt idx="68">
                  <c:v>4.9363425925548654E-2</c:v>
                </c:pt>
                <c:pt idx="69">
                  <c:v>5.0081018518540077E-2</c:v>
                </c:pt>
                <c:pt idx="70">
                  <c:v>5.0810185188311152E-2</c:v>
                </c:pt>
                <c:pt idx="71">
                  <c:v>5.1539351858082227E-2</c:v>
                </c:pt>
                <c:pt idx="72">
                  <c:v>5.2256944443797693E-2</c:v>
                </c:pt>
                <c:pt idx="73">
                  <c:v>5.2986111113568768E-2</c:v>
                </c:pt>
                <c:pt idx="74">
                  <c:v>5.3703703706560191E-2</c:v>
                </c:pt>
                <c:pt idx="75">
                  <c:v>5.4432870376331266E-2</c:v>
                </c:pt>
                <c:pt idx="76">
                  <c:v>5.5162037038826384E-2</c:v>
                </c:pt>
                <c:pt idx="77">
                  <c:v>5.5891203708597459E-2</c:v>
                </c:pt>
                <c:pt idx="78">
                  <c:v>5.6608796301588882E-2</c:v>
                </c:pt>
                <c:pt idx="79">
                  <c:v>5.7337962964083999E-2</c:v>
                </c:pt>
                <c:pt idx="80">
                  <c:v>5.8067129633855075E-2</c:v>
                </c:pt>
                <c:pt idx="81">
                  <c:v>5.8784722226846498E-2</c:v>
                </c:pt>
                <c:pt idx="82">
                  <c:v>5.9513888889341615E-2</c:v>
                </c:pt>
                <c:pt idx="83">
                  <c:v>6.024305555911269E-2</c:v>
                </c:pt>
                <c:pt idx="84">
                  <c:v>6.0960648152104113E-2</c:v>
                </c:pt>
                <c:pt idx="85">
                  <c:v>6.1689814814599231E-2</c:v>
                </c:pt>
                <c:pt idx="86">
                  <c:v>6.2418981484370306E-2</c:v>
                </c:pt>
                <c:pt idx="87">
                  <c:v>6.3148148154141381E-2</c:v>
                </c:pt>
                <c:pt idx="88">
                  <c:v>6.3865740739856847E-2</c:v>
                </c:pt>
                <c:pt idx="89">
                  <c:v>6.4594907409627922E-2</c:v>
                </c:pt>
                <c:pt idx="90">
                  <c:v>6.5324074079398997E-2</c:v>
                </c:pt>
                <c:pt idx="91">
                  <c:v>6.6053240741894115E-2</c:v>
                </c:pt>
                <c:pt idx="92">
                  <c:v>6.6770833334885538E-2</c:v>
                </c:pt>
                <c:pt idx="93">
                  <c:v>6.7500000004656613E-2</c:v>
                </c:pt>
                <c:pt idx="94">
                  <c:v>6.8229166667151731E-2</c:v>
                </c:pt>
                <c:pt idx="95">
                  <c:v>6.8946759260143153E-2</c:v>
                </c:pt>
                <c:pt idx="96">
                  <c:v>6.9675925929914229E-2</c:v>
                </c:pt>
                <c:pt idx="97">
                  <c:v>7.0405092592409346E-2</c:v>
                </c:pt>
                <c:pt idx="98">
                  <c:v>7.1134259262180422E-2</c:v>
                </c:pt>
                <c:pt idx="99">
                  <c:v>7.1851851855171844E-2</c:v>
                </c:pt>
                <c:pt idx="100">
                  <c:v>7.2581018517666962E-2</c:v>
                </c:pt>
                <c:pt idx="101">
                  <c:v>7.3310185187438037E-2</c:v>
                </c:pt>
                <c:pt idx="102">
                  <c:v>7.4039351857209112E-2</c:v>
                </c:pt>
                <c:pt idx="103">
                  <c:v>7.4756944450200535E-2</c:v>
                </c:pt>
                <c:pt idx="104">
                  <c:v>7.5486111112695653E-2</c:v>
                </c:pt>
                <c:pt idx="105">
                  <c:v>7.6215277782466728E-2</c:v>
                </c:pt>
                <c:pt idx="106">
                  <c:v>7.6932870375458151E-2</c:v>
                </c:pt>
                <c:pt idx="107">
                  <c:v>7.7662037037953269E-2</c:v>
                </c:pt>
                <c:pt idx="108">
                  <c:v>7.8391203707724344E-2</c:v>
                </c:pt>
                <c:pt idx="109">
                  <c:v>7.9108796300715767E-2</c:v>
                </c:pt>
                <c:pt idx="110">
                  <c:v>7.9837962963210884E-2</c:v>
                </c:pt>
                <c:pt idx="111">
                  <c:v>8.056712963298196E-2</c:v>
                </c:pt>
                <c:pt idx="112">
                  <c:v>8.1284722225973383E-2</c:v>
                </c:pt>
                <c:pt idx="113">
                  <c:v>8.20138888884685E-2</c:v>
                </c:pt>
                <c:pt idx="114">
                  <c:v>8.2743055558239575E-2</c:v>
                </c:pt>
                <c:pt idx="115">
                  <c:v>8.3460648151230998E-2</c:v>
                </c:pt>
                <c:pt idx="116">
                  <c:v>8.4189814821002074E-2</c:v>
                </c:pt>
                <c:pt idx="117">
                  <c:v>8.4965277783339843E-2</c:v>
                </c:pt>
                <c:pt idx="118">
                  <c:v>8.5694444445834961E-2</c:v>
                </c:pt>
                <c:pt idx="119">
                  <c:v>8.6412037038826384E-2</c:v>
                </c:pt>
                <c:pt idx="120">
                  <c:v>8.7141203708597459E-2</c:v>
                </c:pt>
                <c:pt idx="121">
                  <c:v>8.7870370371092577E-2</c:v>
                </c:pt>
                <c:pt idx="122">
                  <c:v>8.8587962964083999E-2</c:v>
                </c:pt>
                <c:pt idx="123">
                  <c:v>8.9363425926421769E-2</c:v>
                </c:pt>
                <c:pt idx="124">
                  <c:v>9.0092592596192844E-2</c:v>
                </c:pt>
                <c:pt idx="125">
                  <c:v>9.0810185189184267E-2</c:v>
                </c:pt>
                <c:pt idx="126">
                  <c:v>9.1539351851679385E-2</c:v>
                </c:pt>
                <c:pt idx="127">
                  <c:v>9.2256944444670808E-2</c:v>
                </c:pt>
                <c:pt idx="128">
                  <c:v>9.2986111114441883E-2</c:v>
                </c:pt>
                <c:pt idx="129">
                  <c:v>9.3761574076779652E-2</c:v>
                </c:pt>
                <c:pt idx="130">
                  <c:v>9.4479166669771075E-2</c:v>
                </c:pt>
                <c:pt idx="131">
                  <c:v>9.520833333954215E-2</c:v>
                </c:pt>
                <c:pt idx="132">
                  <c:v>9.5937500002037268E-2</c:v>
                </c:pt>
                <c:pt idx="133">
                  <c:v>9.6655092595028691E-2</c:v>
                </c:pt>
                <c:pt idx="134">
                  <c:v>9.7384259264799766E-2</c:v>
                </c:pt>
                <c:pt idx="135">
                  <c:v>9.8159722227137536E-2</c:v>
                </c:pt>
                <c:pt idx="136">
                  <c:v>9.8877314820128959E-2</c:v>
                </c:pt>
                <c:pt idx="137">
                  <c:v>9.9606481482624076E-2</c:v>
                </c:pt>
                <c:pt idx="138">
                  <c:v>0.10033564815239515</c:v>
                </c:pt>
                <c:pt idx="139">
                  <c:v>0.10105324074538657</c:v>
                </c:pt>
                <c:pt idx="140">
                  <c:v>0.10178240740788169</c:v>
                </c:pt>
                <c:pt idx="141">
                  <c:v>0.10251157407765277</c:v>
                </c:pt>
                <c:pt idx="142">
                  <c:v>0.10322916667064419</c:v>
                </c:pt>
                <c:pt idx="143">
                  <c:v>0.10395833333313931</c:v>
                </c:pt>
                <c:pt idx="144">
                  <c:v>0.10467592592613073</c:v>
                </c:pt>
                <c:pt idx="145">
                  <c:v>0.10540509259590181</c:v>
                </c:pt>
                <c:pt idx="146">
                  <c:v>0.10618055555823958</c:v>
                </c:pt>
                <c:pt idx="147">
                  <c:v>0.10690972222801065</c:v>
                </c:pt>
                <c:pt idx="148">
                  <c:v>0.10762731482100207</c:v>
                </c:pt>
                <c:pt idx="149">
                  <c:v>0.10835648148349719</c:v>
                </c:pt>
                <c:pt idx="150">
                  <c:v>0.10908564815326827</c:v>
                </c:pt>
                <c:pt idx="151">
                  <c:v>0.10980324074625969</c:v>
                </c:pt>
                <c:pt idx="152">
                  <c:v>0.11057870370859746</c:v>
                </c:pt>
                <c:pt idx="153">
                  <c:v>0.11129629630158888</c:v>
                </c:pt>
                <c:pt idx="154">
                  <c:v>0.112025462964084</c:v>
                </c:pt>
                <c:pt idx="155">
                  <c:v>0.11275462963385507</c:v>
                </c:pt>
                <c:pt idx="156">
                  <c:v>0.1134722222268465</c:v>
                </c:pt>
                <c:pt idx="157">
                  <c:v>0.11420138888934162</c:v>
                </c:pt>
                <c:pt idx="158">
                  <c:v>0.11496527778217569</c:v>
                </c:pt>
                <c:pt idx="159">
                  <c:v>0.11569444444467081</c:v>
                </c:pt>
                <c:pt idx="160">
                  <c:v>0.11642361111444188</c:v>
                </c:pt>
                <c:pt idx="161">
                  <c:v>0.11714120370743331</c:v>
                </c:pt>
                <c:pt idx="162">
                  <c:v>0.11787037036992842</c:v>
                </c:pt>
                <c:pt idx="163">
                  <c:v>0.1185995370396995</c:v>
                </c:pt>
                <c:pt idx="164">
                  <c:v>0.11931712963269092</c:v>
                </c:pt>
                <c:pt idx="165">
                  <c:v>0.120046296302462</c:v>
                </c:pt>
                <c:pt idx="166">
                  <c:v>0.12077546296495711</c:v>
                </c:pt>
                <c:pt idx="167">
                  <c:v>0.12149305555794854</c:v>
                </c:pt>
                <c:pt idx="168">
                  <c:v>0.12222222222771961</c:v>
                </c:pt>
                <c:pt idx="169">
                  <c:v>0.12299768519005738</c:v>
                </c:pt>
                <c:pt idx="170">
                  <c:v>0.1237152777830488</c:v>
                </c:pt>
                <c:pt idx="171">
                  <c:v>0.12444444444554392</c:v>
                </c:pt>
                <c:pt idx="172">
                  <c:v>0.125173611115315</c:v>
                </c:pt>
                <c:pt idx="173">
                  <c:v>0.12589120370830642</c:v>
                </c:pt>
                <c:pt idx="174">
                  <c:v>0.12662037037080154</c:v>
                </c:pt>
                <c:pt idx="175">
                  <c:v>0.12739583333313931</c:v>
                </c:pt>
                <c:pt idx="176">
                  <c:v>0.12811342592613073</c:v>
                </c:pt>
                <c:pt idx="177">
                  <c:v>0.12884259259590181</c:v>
                </c:pt>
                <c:pt idx="178">
                  <c:v>0.12957175925839692</c:v>
                </c:pt>
                <c:pt idx="179">
                  <c:v>0.13028935185138835</c:v>
                </c:pt>
                <c:pt idx="180">
                  <c:v>0.13101851852115942</c:v>
                </c:pt>
                <c:pt idx="181">
                  <c:v>0.13179398148349719</c:v>
                </c:pt>
                <c:pt idx="182">
                  <c:v>0.13252314815326827</c:v>
                </c:pt>
                <c:pt idx="183">
                  <c:v>0.13324074074625969</c:v>
                </c:pt>
                <c:pt idx="184">
                  <c:v>0.13396990740875481</c:v>
                </c:pt>
                <c:pt idx="185">
                  <c:v>0.13469907407852588</c:v>
                </c:pt>
                <c:pt idx="186">
                  <c:v>0.13541666667151731</c:v>
                </c:pt>
                <c:pt idx="187">
                  <c:v>0.13614583333401242</c:v>
                </c:pt>
                <c:pt idx="188">
                  <c:v>0.1368750000037835</c:v>
                </c:pt>
                <c:pt idx="189">
                  <c:v>0.13759259259677492</c:v>
                </c:pt>
                <c:pt idx="190">
                  <c:v>0.13832175925927004</c:v>
                </c:pt>
                <c:pt idx="191">
                  <c:v>0.13905092592904111</c:v>
                </c:pt>
                <c:pt idx="192">
                  <c:v>0.13982638889137888</c:v>
                </c:pt>
                <c:pt idx="193">
                  <c:v>0.14054398148437031</c:v>
                </c:pt>
                <c:pt idx="194">
                  <c:v>0.14127314815414138</c:v>
                </c:pt>
                <c:pt idx="195">
                  <c:v>0.14199074073985685</c:v>
                </c:pt>
                <c:pt idx="196">
                  <c:v>0.14271990740962792</c:v>
                </c:pt>
                <c:pt idx="197">
                  <c:v>0.143449074079399</c:v>
                </c:pt>
                <c:pt idx="198">
                  <c:v>0.14421296296495711</c:v>
                </c:pt>
                <c:pt idx="199">
                  <c:v>0.14494212963472819</c:v>
                </c:pt>
                <c:pt idx="200">
                  <c:v>0.14565972222771961</c:v>
                </c:pt>
                <c:pt idx="201">
                  <c:v>0.14638888889021473</c:v>
                </c:pt>
                <c:pt idx="202">
                  <c:v>0.14711805555998581</c:v>
                </c:pt>
                <c:pt idx="203">
                  <c:v>0.14783564815297723</c:v>
                </c:pt>
                <c:pt idx="204">
                  <c:v>0.148611111115315</c:v>
                </c:pt>
                <c:pt idx="205">
                  <c:v>0.14932870370830642</c:v>
                </c:pt>
                <c:pt idx="206">
                  <c:v>0.15005787037080154</c:v>
                </c:pt>
                <c:pt idx="207">
                  <c:v>0.15078703704057261</c:v>
                </c:pt>
                <c:pt idx="208">
                  <c:v>0.15150462963356404</c:v>
                </c:pt>
                <c:pt idx="209">
                  <c:v>0.15223379629605915</c:v>
                </c:pt>
                <c:pt idx="210">
                  <c:v>0.15300925925839692</c:v>
                </c:pt>
                <c:pt idx="211">
                  <c:v>0.153738425928168</c:v>
                </c:pt>
                <c:pt idx="212">
                  <c:v>0.15445601852115942</c:v>
                </c:pt>
                <c:pt idx="213">
                  <c:v>0.1551851851909305</c:v>
                </c:pt>
                <c:pt idx="214">
                  <c:v>0.15590277778392192</c:v>
                </c:pt>
                <c:pt idx="215">
                  <c:v>0.15663194444641704</c:v>
                </c:pt>
                <c:pt idx="216">
                  <c:v>0.15736111111618811</c:v>
                </c:pt>
                <c:pt idx="217">
                  <c:v>0.15809027777868323</c:v>
                </c:pt>
                <c:pt idx="218">
                  <c:v>0.15880787037167465</c:v>
                </c:pt>
                <c:pt idx="219">
                  <c:v>0.15953703704144573</c:v>
                </c:pt>
                <c:pt idx="220">
                  <c:v>0.16026620370394085</c:v>
                </c:pt>
                <c:pt idx="221">
                  <c:v>0.16098379629693227</c:v>
                </c:pt>
                <c:pt idx="222">
                  <c:v>0.16171296296670334</c:v>
                </c:pt>
                <c:pt idx="223">
                  <c:v>0.16243055555969477</c:v>
                </c:pt>
                <c:pt idx="224">
                  <c:v>0.16315972222218988</c:v>
                </c:pt>
                <c:pt idx="225">
                  <c:v>0.16388888889196096</c:v>
                </c:pt>
                <c:pt idx="226">
                  <c:v>0.16460648148495238</c:v>
                </c:pt>
                <c:pt idx="227">
                  <c:v>0.1653356481474475</c:v>
                </c:pt>
                <c:pt idx="228">
                  <c:v>0.16606481481721858</c:v>
                </c:pt>
                <c:pt idx="229">
                  <c:v>0.16678240741021</c:v>
                </c:pt>
                <c:pt idx="230">
                  <c:v>0.16751157407998107</c:v>
                </c:pt>
                <c:pt idx="231">
                  <c:v>0.16824074074247619</c:v>
                </c:pt>
                <c:pt idx="232">
                  <c:v>0.16895833333546761</c:v>
                </c:pt>
                <c:pt idx="233">
                  <c:v>0.16968750000523869</c:v>
                </c:pt>
                <c:pt idx="234">
                  <c:v>0.17041666666773381</c:v>
                </c:pt>
                <c:pt idx="235">
                  <c:v>0.17113425926072523</c:v>
                </c:pt>
                <c:pt idx="236">
                  <c:v>0.17186342593049631</c:v>
                </c:pt>
                <c:pt idx="237">
                  <c:v>0.17259259259299142</c:v>
                </c:pt>
                <c:pt idx="238">
                  <c:v>0.17331018518598285</c:v>
                </c:pt>
                <c:pt idx="239">
                  <c:v>0.17403935185575392</c:v>
                </c:pt>
                <c:pt idx="240">
                  <c:v>0.17476851851824904</c:v>
                </c:pt>
                <c:pt idx="241">
                  <c:v>0.17548611111124046</c:v>
                </c:pt>
                <c:pt idx="242">
                  <c:v>0.17621527778101154</c:v>
                </c:pt>
                <c:pt idx="243">
                  <c:v>0.17694444444350665</c:v>
                </c:pt>
                <c:pt idx="244">
                  <c:v>0.17766203703649808</c:v>
                </c:pt>
                <c:pt idx="245">
                  <c:v>0.17839120370626915</c:v>
                </c:pt>
                <c:pt idx="246">
                  <c:v>0.17912037037604023</c:v>
                </c:pt>
                <c:pt idx="247">
                  <c:v>0.17983796296903165</c:v>
                </c:pt>
                <c:pt idx="248">
                  <c:v>0.18056712963152677</c:v>
                </c:pt>
                <c:pt idx="249">
                  <c:v>0.18129629630129784</c:v>
                </c:pt>
                <c:pt idx="250">
                  <c:v>0.18201388889428927</c:v>
                </c:pt>
                <c:pt idx="251">
                  <c:v>0.18274305555678438</c:v>
                </c:pt>
                <c:pt idx="252">
                  <c:v>0.18347222222655546</c:v>
                </c:pt>
                <c:pt idx="253">
                  <c:v>0.18418981481954688</c:v>
                </c:pt>
                <c:pt idx="254">
                  <c:v>0.184918981482042</c:v>
                </c:pt>
                <c:pt idx="255">
                  <c:v>0.18564814815181307</c:v>
                </c:pt>
                <c:pt idx="256">
                  <c:v>0.1863657407448045</c:v>
                </c:pt>
                <c:pt idx="257">
                  <c:v>0.18709490740729962</c:v>
                </c:pt>
                <c:pt idx="258">
                  <c:v>0.18782407407707069</c:v>
                </c:pt>
                <c:pt idx="259">
                  <c:v>0.18854166667006211</c:v>
                </c:pt>
                <c:pt idx="260">
                  <c:v>0.18927083333255723</c:v>
                </c:pt>
                <c:pt idx="261">
                  <c:v>0.19000000000232831</c:v>
                </c:pt>
                <c:pt idx="262">
                  <c:v>0.19071759259531973</c:v>
                </c:pt>
                <c:pt idx="263">
                  <c:v>0.1914467592650908</c:v>
                </c:pt>
                <c:pt idx="264">
                  <c:v>0.19217592592758592</c:v>
                </c:pt>
                <c:pt idx="265">
                  <c:v>0.19289351852057735</c:v>
                </c:pt>
                <c:pt idx="266">
                  <c:v>0.19362268519034842</c:v>
                </c:pt>
                <c:pt idx="267">
                  <c:v>0.19435185185284354</c:v>
                </c:pt>
                <c:pt idx="268">
                  <c:v>0.19506944444583496</c:v>
                </c:pt>
                <c:pt idx="269">
                  <c:v>0.19579861111560604</c:v>
                </c:pt>
                <c:pt idx="270">
                  <c:v>0.19651620370859746</c:v>
                </c:pt>
                <c:pt idx="271">
                  <c:v>0.19724537037109258</c:v>
                </c:pt>
                <c:pt idx="272">
                  <c:v>0.19797453704086365</c:v>
                </c:pt>
                <c:pt idx="273">
                  <c:v>0.19869212963385507</c:v>
                </c:pt>
                <c:pt idx="274">
                  <c:v>0.19942129629635019</c:v>
                </c:pt>
                <c:pt idx="275">
                  <c:v>0.20015046296612127</c:v>
                </c:pt>
                <c:pt idx="276">
                  <c:v>0.20086805555911269</c:v>
                </c:pt>
                <c:pt idx="277">
                  <c:v>0.20159722222160781</c:v>
                </c:pt>
                <c:pt idx="278">
                  <c:v>0.20232638889137888</c:v>
                </c:pt>
                <c:pt idx="279">
                  <c:v>0.20304398148437031</c:v>
                </c:pt>
                <c:pt idx="280">
                  <c:v>0.20377314815414138</c:v>
                </c:pt>
                <c:pt idx="281">
                  <c:v>0.20454861111647915</c:v>
                </c:pt>
                <c:pt idx="282">
                  <c:v>0.20527777777897427</c:v>
                </c:pt>
                <c:pt idx="283">
                  <c:v>0.20599537037196569</c:v>
                </c:pt>
                <c:pt idx="284">
                  <c:v>0.20672453704173677</c:v>
                </c:pt>
                <c:pt idx="285">
                  <c:v>0.20744212963472819</c:v>
                </c:pt>
                <c:pt idx="286">
                  <c:v>0.20817129629722331</c:v>
                </c:pt>
                <c:pt idx="287">
                  <c:v>0.20890046296699438</c:v>
                </c:pt>
                <c:pt idx="288">
                  <c:v>0.20961805555998581</c:v>
                </c:pt>
                <c:pt idx="289">
                  <c:v>0.21034722222248092</c:v>
                </c:pt>
                <c:pt idx="290">
                  <c:v>0.211076388892252</c:v>
                </c:pt>
                <c:pt idx="291">
                  <c:v>0.21179398148524342</c:v>
                </c:pt>
                <c:pt idx="292">
                  <c:v>0.21258101852436084</c:v>
                </c:pt>
                <c:pt idx="293">
                  <c:v>0.21329861111735227</c:v>
                </c:pt>
                <c:pt idx="294">
                  <c:v>0.21402777777984738</c:v>
                </c:pt>
                <c:pt idx="295">
                  <c:v>0.21474537037283881</c:v>
                </c:pt>
                <c:pt idx="296">
                  <c:v>0.21547453704260988</c:v>
                </c:pt>
                <c:pt idx="297">
                  <c:v>0.216203703705105</c:v>
                </c:pt>
                <c:pt idx="298">
                  <c:v>0.21692129629809642</c:v>
                </c:pt>
                <c:pt idx="299">
                  <c:v>0.2176504629678675</c:v>
                </c:pt>
                <c:pt idx="300">
                  <c:v>0.21837962963036261</c:v>
                </c:pt>
                <c:pt idx="301">
                  <c:v>0.21909722222335404</c:v>
                </c:pt>
                <c:pt idx="302">
                  <c:v>0.21982638889312511</c:v>
                </c:pt>
                <c:pt idx="303">
                  <c:v>0.22055555555562023</c:v>
                </c:pt>
                <c:pt idx="304">
                  <c:v>0.22127314814861165</c:v>
                </c:pt>
                <c:pt idx="305">
                  <c:v>0.22200231481838273</c:v>
                </c:pt>
                <c:pt idx="306">
                  <c:v>0.22271990741137415</c:v>
                </c:pt>
                <c:pt idx="307">
                  <c:v>0.22344907407386927</c:v>
                </c:pt>
                <c:pt idx="308">
                  <c:v>0.22417824074364034</c:v>
                </c:pt>
                <c:pt idx="309">
                  <c:v>0.22490740741341142</c:v>
                </c:pt>
                <c:pt idx="310">
                  <c:v>0.22562499999912689</c:v>
                </c:pt>
                <c:pt idx="311">
                  <c:v>0.22635416666889796</c:v>
                </c:pt>
                <c:pt idx="312">
                  <c:v>0.22707175926188938</c:v>
                </c:pt>
                <c:pt idx="313">
                  <c:v>0.22780092593166046</c:v>
                </c:pt>
                <c:pt idx="314">
                  <c:v>0.22853009259415558</c:v>
                </c:pt>
                <c:pt idx="315">
                  <c:v>0.229247685187147</c:v>
                </c:pt>
                <c:pt idx="316">
                  <c:v>0.22997685185691807</c:v>
                </c:pt>
                <c:pt idx="317">
                  <c:v>0.23070601851941319</c:v>
                </c:pt>
                <c:pt idx="318">
                  <c:v>0.23142361111240461</c:v>
                </c:pt>
                <c:pt idx="319">
                  <c:v>0.23215277778217569</c:v>
                </c:pt>
                <c:pt idx="320">
                  <c:v>0.23288194444467081</c:v>
                </c:pt>
                <c:pt idx="321">
                  <c:v>0.23359953703766223</c:v>
                </c:pt>
                <c:pt idx="322">
                  <c:v>0.23432870370743331</c:v>
                </c:pt>
                <c:pt idx="323">
                  <c:v>0.23505787036992842</c:v>
                </c:pt>
                <c:pt idx="324">
                  <c:v>0.23577546296291985</c:v>
                </c:pt>
                <c:pt idx="325">
                  <c:v>0.23650462963269092</c:v>
                </c:pt>
                <c:pt idx="326">
                  <c:v>0.237233796302462</c:v>
                </c:pt>
                <c:pt idx="327">
                  <c:v>0.23795138888817746</c:v>
                </c:pt>
                <c:pt idx="328">
                  <c:v>0.23868055555794854</c:v>
                </c:pt>
                <c:pt idx="329">
                  <c:v>0.23939814815093996</c:v>
                </c:pt>
                <c:pt idx="330">
                  <c:v>0.24012731482071104</c:v>
                </c:pt>
                <c:pt idx="331">
                  <c:v>0.24085648148320615</c:v>
                </c:pt>
                <c:pt idx="332">
                  <c:v>0.24157407407619758</c:v>
                </c:pt>
                <c:pt idx="333">
                  <c:v>0.24230324074596865</c:v>
                </c:pt>
                <c:pt idx="334">
                  <c:v>0.24303240740846377</c:v>
                </c:pt>
                <c:pt idx="335">
                  <c:v>0.24375000000145519</c:v>
                </c:pt>
                <c:pt idx="336">
                  <c:v>0.24447916667122627</c:v>
                </c:pt>
                <c:pt idx="337">
                  <c:v>0.24520833333372138</c:v>
                </c:pt>
                <c:pt idx="338">
                  <c:v>0.24592592592671281</c:v>
                </c:pt>
                <c:pt idx="339">
                  <c:v>0.24665509259648388</c:v>
                </c:pt>
                <c:pt idx="340">
                  <c:v>0.24737268518947531</c:v>
                </c:pt>
                <c:pt idx="341">
                  <c:v>0.24810185185197042</c:v>
                </c:pt>
                <c:pt idx="342">
                  <c:v>0.2488310185217415</c:v>
                </c:pt>
                <c:pt idx="343">
                  <c:v>0.24954861111473292</c:v>
                </c:pt>
                <c:pt idx="344">
                  <c:v>0.25027777777722804</c:v>
                </c:pt>
                <c:pt idx="345">
                  <c:v>0.25100694444699911</c:v>
                </c:pt>
                <c:pt idx="346">
                  <c:v>0.25172453703999054</c:v>
                </c:pt>
                <c:pt idx="347">
                  <c:v>0.25245370370976161</c:v>
                </c:pt>
                <c:pt idx="348">
                  <c:v>0.25318287037225673</c:v>
                </c:pt>
                <c:pt idx="349">
                  <c:v>0.25390046296524815</c:v>
                </c:pt>
                <c:pt idx="350">
                  <c:v>0.25462962963501923</c:v>
                </c:pt>
                <c:pt idx="351">
                  <c:v>0.25535879629751435</c:v>
                </c:pt>
                <c:pt idx="352">
                  <c:v>0.25607638889050577</c:v>
                </c:pt>
                <c:pt idx="353">
                  <c:v>0.25680555556027684</c:v>
                </c:pt>
                <c:pt idx="354">
                  <c:v>0.25752314815326827</c:v>
                </c:pt>
                <c:pt idx="355">
                  <c:v>0.25825231481576338</c:v>
                </c:pt>
                <c:pt idx="356">
                  <c:v>0.25898148148553446</c:v>
                </c:pt>
                <c:pt idx="357">
                  <c:v>0.25969907407852588</c:v>
                </c:pt>
                <c:pt idx="358">
                  <c:v>0.260428240741021</c:v>
                </c:pt>
                <c:pt idx="359">
                  <c:v>0.26115740741079208</c:v>
                </c:pt>
                <c:pt idx="360">
                  <c:v>0.2618750000037835</c:v>
                </c:pt>
                <c:pt idx="361">
                  <c:v>0.26260416666627862</c:v>
                </c:pt>
                <c:pt idx="362">
                  <c:v>0.26333333333604969</c:v>
                </c:pt>
                <c:pt idx="363">
                  <c:v>0.26405092592904111</c:v>
                </c:pt>
                <c:pt idx="364">
                  <c:v>0.26478009259881219</c:v>
                </c:pt>
                <c:pt idx="365">
                  <c:v>0.26549768518452765</c:v>
                </c:pt>
                <c:pt idx="366">
                  <c:v>0.26622685185429873</c:v>
                </c:pt>
                <c:pt idx="367">
                  <c:v>0.2669560185240698</c:v>
                </c:pt>
                <c:pt idx="368">
                  <c:v>0.26767361111706123</c:v>
                </c:pt>
                <c:pt idx="369">
                  <c:v>0.26840277777955635</c:v>
                </c:pt>
                <c:pt idx="370">
                  <c:v>0.26913194444932742</c:v>
                </c:pt>
                <c:pt idx="371">
                  <c:v>0.26984953704231884</c:v>
                </c:pt>
                <c:pt idx="372">
                  <c:v>0.27057870370481396</c:v>
                </c:pt>
                <c:pt idx="373">
                  <c:v>0.27130787037458504</c:v>
                </c:pt>
                <c:pt idx="374">
                  <c:v>0.27202546296757646</c:v>
                </c:pt>
                <c:pt idx="375">
                  <c:v>0.27275462963007158</c:v>
                </c:pt>
                <c:pt idx="376">
                  <c:v>0.27348379629984265</c:v>
                </c:pt>
                <c:pt idx="377">
                  <c:v>0.27420138889283407</c:v>
                </c:pt>
                <c:pt idx="378">
                  <c:v>0.27493055555532919</c:v>
                </c:pt>
                <c:pt idx="379">
                  <c:v>0.27564814814832062</c:v>
                </c:pt>
                <c:pt idx="380">
                  <c:v>0.27637731481809169</c:v>
                </c:pt>
                <c:pt idx="381">
                  <c:v>0.27710648148058681</c:v>
                </c:pt>
                <c:pt idx="382">
                  <c:v>0.27782407407357823</c:v>
                </c:pt>
                <c:pt idx="383">
                  <c:v>0.27855324074334931</c:v>
                </c:pt>
                <c:pt idx="384">
                  <c:v>0.27928240741312038</c:v>
                </c:pt>
                <c:pt idx="385">
                  <c:v>0.2800000000061118</c:v>
                </c:pt>
                <c:pt idx="386">
                  <c:v>0.28072916666860692</c:v>
                </c:pt>
                <c:pt idx="387">
                  <c:v>0.281458333338378</c:v>
                </c:pt>
                <c:pt idx="388">
                  <c:v>0.28217592593136942</c:v>
                </c:pt>
                <c:pt idx="389">
                  <c:v>0.28290509259386454</c:v>
                </c:pt>
                <c:pt idx="390">
                  <c:v>0.28363425926363561</c:v>
                </c:pt>
                <c:pt idx="391">
                  <c:v>0.28435185185662704</c:v>
                </c:pt>
                <c:pt idx="392">
                  <c:v>0.28508101851912215</c:v>
                </c:pt>
                <c:pt idx="393">
                  <c:v>0.28581018518889323</c:v>
                </c:pt>
                <c:pt idx="394">
                  <c:v>0.28652777778188465</c:v>
                </c:pt>
                <c:pt idx="395">
                  <c:v>0.28725694444437977</c:v>
                </c:pt>
                <c:pt idx="396">
                  <c:v>0.28797453703737119</c:v>
                </c:pt>
                <c:pt idx="397">
                  <c:v>0.28870370370714227</c:v>
                </c:pt>
                <c:pt idx="398">
                  <c:v>0.28943287036963739</c:v>
                </c:pt>
                <c:pt idx="399">
                  <c:v>0.29015046296262881</c:v>
                </c:pt>
                <c:pt idx="400">
                  <c:v>0.29087962963239988</c:v>
                </c:pt>
                <c:pt idx="401">
                  <c:v>0.29160879630217096</c:v>
                </c:pt>
                <c:pt idx="402">
                  <c:v>0.29232638889516238</c:v>
                </c:pt>
                <c:pt idx="403">
                  <c:v>0.2930555555576575</c:v>
                </c:pt>
                <c:pt idx="404">
                  <c:v>0.29378472222742857</c:v>
                </c:pt>
                <c:pt idx="405">
                  <c:v>0.29450231482042</c:v>
                </c:pt>
                <c:pt idx="406">
                  <c:v>0.29523148148291511</c:v>
                </c:pt>
                <c:pt idx="407">
                  <c:v>0.29596064815268619</c:v>
                </c:pt>
                <c:pt idx="408">
                  <c:v>0.29673611111502396</c:v>
                </c:pt>
                <c:pt idx="409">
                  <c:v>0.29745370370801538</c:v>
                </c:pt>
                <c:pt idx="410">
                  <c:v>0.2981828703705105</c:v>
                </c:pt>
                <c:pt idx="411">
                  <c:v>0.29891203704028158</c:v>
                </c:pt>
                <c:pt idx="412">
                  <c:v>0.299629629633273</c:v>
                </c:pt>
                <c:pt idx="413">
                  <c:v>0.30035879629576812</c:v>
                </c:pt>
                <c:pt idx="414">
                  <c:v>0.30108796296553919</c:v>
                </c:pt>
                <c:pt idx="415">
                  <c:v>0.30180555555853061</c:v>
                </c:pt>
                <c:pt idx="416">
                  <c:v>0.30253472222830169</c:v>
                </c:pt>
                <c:pt idx="417">
                  <c:v>0.30326388889079681</c:v>
                </c:pt>
                <c:pt idx="418">
                  <c:v>0.30398148148378823</c:v>
                </c:pt>
                <c:pt idx="419">
                  <c:v>0.3047106481535593</c:v>
                </c:pt>
                <c:pt idx="420">
                  <c:v>0.30542824074655073</c:v>
                </c:pt>
                <c:pt idx="421">
                  <c:v>0.30615740740904585</c:v>
                </c:pt>
                <c:pt idx="422">
                  <c:v>0.30688657407881692</c:v>
                </c:pt>
                <c:pt idx="423">
                  <c:v>0.30760416667180834</c:v>
                </c:pt>
                <c:pt idx="424">
                  <c:v>0.30833333333430346</c:v>
                </c:pt>
                <c:pt idx="425">
                  <c:v>0.30906250000407454</c:v>
                </c:pt>
                <c:pt idx="426">
                  <c:v>0.30978009259706596</c:v>
                </c:pt>
                <c:pt idx="427">
                  <c:v>0.31050925925956108</c:v>
                </c:pt>
                <c:pt idx="428">
                  <c:v>0.31123842592933215</c:v>
                </c:pt>
                <c:pt idx="429">
                  <c:v>0.31195601852232357</c:v>
                </c:pt>
                <c:pt idx="430">
                  <c:v>0.31268518518481869</c:v>
                </c:pt>
                <c:pt idx="431">
                  <c:v>0.31341435185458977</c:v>
                </c:pt>
                <c:pt idx="432">
                  <c:v>0.31413194444758119</c:v>
                </c:pt>
                <c:pt idx="433">
                  <c:v>0.31486111111735227</c:v>
                </c:pt>
                <c:pt idx="434">
                  <c:v>0.31557870370306773</c:v>
                </c:pt>
                <c:pt idx="435">
                  <c:v>0.31630787037283881</c:v>
                </c:pt>
                <c:pt idx="436">
                  <c:v>0.31703703704260988</c:v>
                </c:pt>
                <c:pt idx="437">
                  <c:v>0.3177546296356013</c:v>
                </c:pt>
                <c:pt idx="438">
                  <c:v>0.31848379629809642</c:v>
                </c:pt>
                <c:pt idx="439">
                  <c:v>0.3192129629678675</c:v>
                </c:pt>
                <c:pt idx="440">
                  <c:v>0.31993055556085892</c:v>
                </c:pt>
                <c:pt idx="441">
                  <c:v>0.32065972222335404</c:v>
                </c:pt>
                <c:pt idx="442">
                  <c:v>0.32138888889312511</c:v>
                </c:pt>
                <c:pt idx="443">
                  <c:v>0.32210648148611654</c:v>
                </c:pt>
                <c:pt idx="444">
                  <c:v>0.32283564814861165</c:v>
                </c:pt>
                <c:pt idx="445">
                  <c:v>0.32355324074160308</c:v>
                </c:pt>
                <c:pt idx="446">
                  <c:v>0.32428240741137415</c:v>
                </c:pt>
                <c:pt idx="447">
                  <c:v>0.32501157407386927</c:v>
                </c:pt>
                <c:pt idx="448">
                  <c:v>0.32572916666686069</c:v>
                </c:pt>
                <c:pt idx="449">
                  <c:v>0.32650462962919846</c:v>
                </c:pt>
                <c:pt idx="450">
                  <c:v>0.32723379629896954</c:v>
                </c:pt>
                <c:pt idx="451">
                  <c:v>0.32796296296874061</c:v>
                </c:pt>
                <c:pt idx="452">
                  <c:v>0.32868055556173204</c:v>
                </c:pt>
                <c:pt idx="453">
                  <c:v>0.32940972222422715</c:v>
                </c:pt>
                <c:pt idx="454">
                  <c:v>0.33013888889399823</c:v>
                </c:pt>
                <c:pt idx="455">
                  <c:v>0.33085648148698965</c:v>
                </c:pt>
                <c:pt idx="456">
                  <c:v>0.33158564814948477</c:v>
                </c:pt>
                <c:pt idx="457">
                  <c:v>0.33230324074247619</c:v>
                </c:pt>
                <c:pt idx="458">
                  <c:v>0.33303240741224727</c:v>
                </c:pt>
                <c:pt idx="459">
                  <c:v>0.33376157407474238</c:v>
                </c:pt>
                <c:pt idx="460">
                  <c:v>0.33453703703708015</c:v>
                </c:pt>
                <c:pt idx="461">
                  <c:v>0.33525462963007158</c:v>
                </c:pt>
                <c:pt idx="462">
                  <c:v>0.33598379629984265</c:v>
                </c:pt>
                <c:pt idx="463">
                  <c:v>0.33671296296233777</c:v>
                </c:pt>
                <c:pt idx="464">
                  <c:v>0.33743055555532919</c:v>
                </c:pt>
                <c:pt idx="465">
                  <c:v>0.33815972222510027</c:v>
                </c:pt>
                <c:pt idx="466">
                  <c:v>0.33888888889487134</c:v>
                </c:pt>
                <c:pt idx="467">
                  <c:v>0.33960648148058681</c:v>
                </c:pt>
                <c:pt idx="468">
                  <c:v>0.34033564815035788</c:v>
                </c:pt>
                <c:pt idx="469">
                  <c:v>0.34105324074334931</c:v>
                </c:pt>
                <c:pt idx="470">
                  <c:v>0.34178240741312038</c:v>
                </c:pt>
                <c:pt idx="471">
                  <c:v>0.34255787037545815</c:v>
                </c:pt>
                <c:pt idx="472">
                  <c:v>0.34328703703795327</c:v>
                </c:pt>
                <c:pt idx="473">
                  <c:v>0.34400462963094469</c:v>
                </c:pt>
                <c:pt idx="474">
                  <c:v>0.34473379630071577</c:v>
                </c:pt>
                <c:pt idx="475">
                  <c:v>0.34546296296321088</c:v>
                </c:pt>
                <c:pt idx="476">
                  <c:v>0.34618055555620231</c:v>
                </c:pt>
                <c:pt idx="477">
                  <c:v>0.34690972222597338</c:v>
                </c:pt>
                <c:pt idx="478">
                  <c:v>0.34762731481896481</c:v>
                </c:pt>
                <c:pt idx="479">
                  <c:v>0.34835648148145992</c:v>
                </c:pt>
                <c:pt idx="480">
                  <c:v>0.349085648151231</c:v>
                </c:pt>
                <c:pt idx="481">
                  <c:v>0.34980324074422242</c:v>
                </c:pt>
                <c:pt idx="482">
                  <c:v>0.35053240740671754</c:v>
                </c:pt>
                <c:pt idx="483">
                  <c:v>0.35124999999970896</c:v>
                </c:pt>
                <c:pt idx="484">
                  <c:v>0.35197916666948004</c:v>
                </c:pt>
                <c:pt idx="485">
                  <c:v>0.35270833333925111</c:v>
                </c:pt>
                <c:pt idx="486">
                  <c:v>0.35342592592496658</c:v>
                </c:pt>
                <c:pt idx="487">
                  <c:v>0.35415509259473765</c:v>
                </c:pt>
                <c:pt idx="488">
                  <c:v>0.35488425926450873</c:v>
                </c:pt>
                <c:pt idx="489">
                  <c:v>0.35560185185750015</c:v>
                </c:pt>
                <c:pt idx="490">
                  <c:v>0.35633101851999527</c:v>
                </c:pt>
                <c:pt idx="491">
                  <c:v>0.35704861111298669</c:v>
                </c:pt>
                <c:pt idx="492">
                  <c:v>0.35777777778275777</c:v>
                </c:pt>
                <c:pt idx="493">
                  <c:v>0.35850694444525288</c:v>
                </c:pt>
                <c:pt idx="494">
                  <c:v>0.35922453703824431</c:v>
                </c:pt>
                <c:pt idx="495">
                  <c:v>0.35995370370801538</c:v>
                </c:pt>
                <c:pt idx="496">
                  <c:v>0.3606828703705105</c:v>
                </c:pt>
                <c:pt idx="497">
                  <c:v>0.36145833333284827</c:v>
                </c:pt>
                <c:pt idx="498">
                  <c:v>0.36217592592583969</c:v>
                </c:pt>
                <c:pt idx="499">
                  <c:v>0.36290509259561077</c:v>
                </c:pt>
                <c:pt idx="500">
                  <c:v>0.36363425926538184</c:v>
                </c:pt>
                <c:pt idx="501">
                  <c:v>0.36435185185109731</c:v>
                </c:pt>
                <c:pt idx="502">
                  <c:v>0.36508101852086838</c:v>
                </c:pt>
                <c:pt idx="503">
                  <c:v>0.36581018519063946</c:v>
                </c:pt>
                <c:pt idx="504">
                  <c:v>0.36652777778363088</c:v>
                </c:pt>
                <c:pt idx="505">
                  <c:v>0.367256944446126</c:v>
                </c:pt>
                <c:pt idx="506">
                  <c:v>0.36797453703911742</c:v>
                </c:pt>
                <c:pt idx="507">
                  <c:v>0.3687037037088885</c:v>
                </c:pt>
                <c:pt idx="508">
                  <c:v>0.36943287037138361</c:v>
                </c:pt>
                <c:pt idx="509">
                  <c:v>0.37015046296437504</c:v>
                </c:pt>
                <c:pt idx="510">
                  <c:v>0.37087962963414611</c:v>
                </c:pt>
                <c:pt idx="511">
                  <c:v>0.37160879629664123</c:v>
                </c:pt>
                <c:pt idx="512">
                  <c:v>0.37232638888963265</c:v>
                </c:pt>
                <c:pt idx="513">
                  <c:v>0.37305555555940373</c:v>
                </c:pt>
                <c:pt idx="514">
                  <c:v>0.37377314815239515</c:v>
                </c:pt>
                <c:pt idx="515">
                  <c:v>0.37450231481489027</c:v>
                </c:pt>
                <c:pt idx="516">
                  <c:v>0.37523148148466134</c:v>
                </c:pt>
                <c:pt idx="517">
                  <c:v>0.37594907407765277</c:v>
                </c:pt>
                <c:pt idx="518">
                  <c:v>0.37667824074014788</c:v>
                </c:pt>
                <c:pt idx="519">
                  <c:v>0.37740740740991896</c:v>
                </c:pt>
                <c:pt idx="520">
                  <c:v>0.37812500000291038</c:v>
                </c:pt>
                <c:pt idx="521">
                  <c:v>0.37885416667268146</c:v>
                </c:pt>
                <c:pt idx="522">
                  <c:v>0.37958333333517658</c:v>
                </c:pt>
                <c:pt idx="523">
                  <c:v>0.38035879629751435</c:v>
                </c:pt>
                <c:pt idx="524">
                  <c:v>0.38108796296728542</c:v>
                </c:pt>
                <c:pt idx="525">
                  <c:v>0.38180555556027684</c:v>
                </c:pt>
                <c:pt idx="526">
                  <c:v>0.38253472222277196</c:v>
                </c:pt>
                <c:pt idx="527">
                  <c:v>0.38326388889254304</c:v>
                </c:pt>
                <c:pt idx="528">
                  <c:v>0.38398148148553446</c:v>
                </c:pt>
                <c:pt idx="529">
                  <c:v>0.38471064814802958</c:v>
                </c:pt>
                <c:pt idx="530">
                  <c:v>0.385428240741021</c:v>
                </c:pt>
                <c:pt idx="531">
                  <c:v>0.38615740741079208</c:v>
                </c:pt>
                <c:pt idx="532">
                  <c:v>0.38688657407328719</c:v>
                </c:pt>
                <c:pt idx="533">
                  <c:v>0.38760416666627862</c:v>
                </c:pt>
                <c:pt idx="534">
                  <c:v>0.38833333333604969</c:v>
                </c:pt>
                <c:pt idx="535">
                  <c:v>0.38906250000582077</c:v>
                </c:pt>
                <c:pt idx="536">
                  <c:v>0.38978009259881219</c:v>
                </c:pt>
                <c:pt idx="537">
                  <c:v>0.39050925926130731</c:v>
                </c:pt>
                <c:pt idx="538">
                  <c:v>0.39123842593107838</c:v>
                </c:pt>
                <c:pt idx="539">
                  <c:v>0.3919560185240698</c:v>
                </c:pt>
                <c:pt idx="540">
                  <c:v>0.39268518518656492</c:v>
                </c:pt>
                <c:pt idx="541">
                  <c:v>0.393414351856336</c:v>
                </c:pt>
                <c:pt idx="542">
                  <c:v>0.39413194444932742</c:v>
                </c:pt>
                <c:pt idx="543">
                  <c:v>0.39486111111182254</c:v>
                </c:pt>
                <c:pt idx="544">
                  <c:v>0.39563657407416031</c:v>
                </c:pt>
                <c:pt idx="545">
                  <c:v>0.39636574074393138</c:v>
                </c:pt>
                <c:pt idx="546">
                  <c:v>0.39708333333692281</c:v>
                </c:pt>
                <c:pt idx="547">
                  <c:v>0.39781249999941792</c:v>
                </c:pt>
                <c:pt idx="548">
                  <c:v>0.398541666669189</c:v>
                </c:pt>
                <c:pt idx="549">
                  <c:v>0.39927083333896007</c:v>
                </c:pt>
                <c:pt idx="550">
                  <c:v>0.3999884259319515</c:v>
                </c:pt>
                <c:pt idx="551">
                  <c:v>0.40071759259444661</c:v>
                </c:pt>
                <c:pt idx="552">
                  <c:v>0.40143518518743804</c:v>
                </c:pt>
                <c:pt idx="553">
                  <c:v>0.40216435185720911</c:v>
                </c:pt>
                <c:pt idx="554">
                  <c:v>0.40289351851970423</c:v>
                </c:pt>
                <c:pt idx="555">
                  <c:v>0.40361111111269565</c:v>
                </c:pt>
                <c:pt idx="556">
                  <c:v>0.40434027778246673</c:v>
                </c:pt>
                <c:pt idx="557">
                  <c:v>0.40506944444496185</c:v>
                </c:pt>
                <c:pt idx="558">
                  <c:v>0.40578703703795327</c:v>
                </c:pt>
                <c:pt idx="559">
                  <c:v>0.40651620370772434</c:v>
                </c:pt>
                <c:pt idx="560">
                  <c:v>0.40724537037021946</c:v>
                </c:pt>
                <c:pt idx="561">
                  <c:v>0.40796296296321088</c:v>
                </c:pt>
                <c:pt idx="562">
                  <c:v>0.40869212963298196</c:v>
                </c:pt>
                <c:pt idx="563">
                  <c:v>0.40940972222597338</c:v>
                </c:pt>
                <c:pt idx="564">
                  <c:v>0.4101388888884685</c:v>
                </c:pt>
                <c:pt idx="565">
                  <c:v>0.41086805555823958</c:v>
                </c:pt>
                <c:pt idx="566">
                  <c:v>0.411585648151231</c:v>
                </c:pt>
                <c:pt idx="567">
                  <c:v>0.41231481482100207</c:v>
                </c:pt>
                <c:pt idx="568">
                  <c:v>0.41304398148349719</c:v>
                </c:pt>
                <c:pt idx="569">
                  <c:v>0.41376157407648861</c:v>
                </c:pt>
                <c:pt idx="570">
                  <c:v>0.41449074074625969</c:v>
                </c:pt>
                <c:pt idx="571">
                  <c:v>0.41521990740875481</c:v>
                </c:pt>
                <c:pt idx="572">
                  <c:v>0.41593750000174623</c:v>
                </c:pt>
                <c:pt idx="573">
                  <c:v>0.41666666667151731</c:v>
                </c:pt>
                <c:pt idx="574">
                  <c:v>0.41738425926450873</c:v>
                </c:pt>
                <c:pt idx="575">
                  <c:v>0.41811342592700385</c:v>
                </c:pt>
                <c:pt idx="576">
                  <c:v>0.41884259259677492</c:v>
                </c:pt>
                <c:pt idx="577">
                  <c:v>0.41956018518976634</c:v>
                </c:pt>
                <c:pt idx="578">
                  <c:v>0.42028935185226146</c:v>
                </c:pt>
                <c:pt idx="579">
                  <c:v>0.42101851852203254</c:v>
                </c:pt>
                <c:pt idx="580">
                  <c:v>0.42173611111502396</c:v>
                </c:pt>
                <c:pt idx="581">
                  <c:v>0.42246527777751908</c:v>
                </c:pt>
                <c:pt idx="582">
                  <c:v>0.42319444444729015</c:v>
                </c:pt>
                <c:pt idx="583">
                  <c:v>0.42391203704028158</c:v>
                </c:pt>
                <c:pt idx="584">
                  <c:v>0.42464120370277669</c:v>
                </c:pt>
                <c:pt idx="585">
                  <c:v>0.42537037037254777</c:v>
                </c:pt>
                <c:pt idx="586">
                  <c:v>0.42608796296553919</c:v>
                </c:pt>
                <c:pt idx="587">
                  <c:v>0.42681712963531027</c:v>
                </c:pt>
                <c:pt idx="588">
                  <c:v>0.42754629629780538</c:v>
                </c:pt>
                <c:pt idx="589">
                  <c:v>0.42826388889079681</c:v>
                </c:pt>
                <c:pt idx="590">
                  <c:v>0.42899305556056788</c:v>
                </c:pt>
                <c:pt idx="591">
                  <c:v>0.4297106481535593</c:v>
                </c:pt>
                <c:pt idx="592">
                  <c:v>0.43043981481605442</c:v>
                </c:pt>
                <c:pt idx="593">
                  <c:v>0.4311689814858255</c:v>
                </c:pt>
                <c:pt idx="594">
                  <c:v>0.43188657407881692</c:v>
                </c:pt>
                <c:pt idx="595">
                  <c:v>0.43261574074131204</c:v>
                </c:pt>
                <c:pt idx="596">
                  <c:v>0.43334490741108311</c:v>
                </c:pt>
                <c:pt idx="597">
                  <c:v>0.43406250000407454</c:v>
                </c:pt>
                <c:pt idx="598">
                  <c:v>0.43479166666656965</c:v>
                </c:pt>
                <c:pt idx="599">
                  <c:v>0.43552083333634073</c:v>
                </c:pt>
                <c:pt idx="600">
                  <c:v>0.43623842592933215</c:v>
                </c:pt>
                <c:pt idx="601">
                  <c:v>0.43696759259182727</c:v>
                </c:pt>
                <c:pt idx="602">
                  <c:v>0.43769675926159834</c:v>
                </c:pt>
                <c:pt idx="603">
                  <c:v>0.43841435185458977</c:v>
                </c:pt>
                <c:pt idx="604">
                  <c:v>0.43914351852436084</c:v>
                </c:pt>
                <c:pt idx="605">
                  <c:v>0.43987268518685596</c:v>
                </c:pt>
                <c:pt idx="606">
                  <c:v>0.44059027777984738</c:v>
                </c:pt>
                <c:pt idx="607">
                  <c:v>0.44131944444961846</c:v>
                </c:pt>
                <c:pt idx="608">
                  <c:v>0.44204861111211358</c:v>
                </c:pt>
                <c:pt idx="609">
                  <c:v>0.442766203705105</c:v>
                </c:pt>
                <c:pt idx="610">
                  <c:v>0.44349537037487607</c:v>
                </c:pt>
                <c:pt idx="611">
                  <c:v>0.44422453703737119</c:v>
                </c:pt>
                <c:pt idx="612">
                  <c:v>0.44494212963036261</c:v>
                </c:pt>
                <c:pt idx="613">
                  <c:v>0.44567129630013369</c:v>
                </c:pt>
                <c:pt idx="614">
                  <c:v>0.44640046296262881</c:v>
                </c:pt>
                <c:pt idx="615">
                  <c:v>0.44711805555562023</c:v>
                </c:pt>
                <c:pt idx="616">
                  <c:v>0.44784722222539131</c:v>
                </c:pt>
                <c:pt idx="617">
                  <c:v>0.44856481481838273</c:v>
                </c:pt>
                <c:pt idx="618">
                  <c:v>0.44929398148087785</c:v>
                </c:pt>
                <c:pt idx="619">
                  <c:v>0.45002314815064892</c:v>
                </c:pt>
                <c:pt idx="620">
                  <c:v>0.45074074074364034</c:v>
                </c:pt>
                <c:pt idx="621">
                  <c:v>0.45146990741341142</c:v>
                </c:pt>
                <c:pt idx="622">
                  <c:v>0.45219907407590654</c:v>
                </c:pt>
                <c:pt idx="623">
                  <c:v>0.45291666666889796</c:v>
                </c:pt>
                <c:pt idx="624">
                  <c:v>0.45364583333866904</c:v>
                </c:pt>
                <c:pt idx="625">
                  <c:v>0.45437500000116415</c:v>
                </c:pt>
                <c:pt idx="626">
                  <c:v>0.45509259259415558</c:v>
                </c:pt>
                <c:pt idx="627">
                  <c:v>0.45582175926392665</c:v>
                </c:pt>
                <c:pt idx="628">
                  <c:v>0.45655092592642177</c:v>
                </c:pt>
                <c:pt idx="629">
                  <c:v>0.45726851851941319</c:v>
                </c:pt>
                <c:pt idx="630">
                  <c:v>0.45799768518918427</c:v>
                </c:pt>
                <c:pt idx="631">
                  <c:v>0.45872685185167938</c:v>
                </c:pt>
                <c:pt idx="632">
                  <c:v>0.45944444444467081</c:v>
                </c:pt>
                <c:pt idx="633">
                  <c:v>0.46017361111444188</c:v>
                </c:pt>
                <c:pt idx="634">
                  <c:v>0.460902777776937</c:v>
                </c:pt>
                <c:pt idx="635">
                  <c:v>0.46162037036992842</c:v>
                </c:pt>
                <c:pt idx="636">
                  <c:v>0.4623495370396995</c:v>
                </c:pt>
                <c:pt idx="637">
                  <c:v>0.46306712963269092</c:v>
                </c:pt>
                <c:pt idx="638">
                  <c:v>0.463796296302462</c:v>
                </c:pt>
                <c:pt idx="639">
                  <c:v>0.46452546296495711</c:v>
                </c:pt>
                <c:pt idx="640">
                  <c:v>0.46524305555794854</c:v>
                </c:pt>
                <c:pt idx="641">
                  <c:v>0.46597222222771961</c:v>
                </c:pt>
                <c:pt idx="642">
                  <c:v>0.46670138889021473</c:v>
                </c:pt>
                <c:pt idx="643">
                  <c:v>0.46741898148320615</c:v>
                </c:pt>
                <c:pt idx="644">
                  <c:v>0.46814814815297723</c:v>
                </c:pt>
                <c:pt idx="645">
                  <c:v>0.46887731481547235</c:v>
                </c:pt>
                <c:pt idx="646">
                  <c:v>0.46959490740846377</c:v>
                </c:pt>
                <c:pt idx="647">
                  <c:v>0.47032407407823484</c:v>
                </c:pt>
                <c:pt idx="648">
                  <c:v>0.47105324074072996</c:v>
                </c:pt>
                <c:pt idx="649">
                  <c:v>0.47177083333372138</c:v>
                </c:pt>
                <c:pt idx="650">
                  <c:v>0.47250000000349246</c:v>
                </c:pt>
                <c:pt idx="651">
                  <c:v>0.47321759259648388</c:v>
                </c:pt>
                <c:pt idx="652">
                  <c:v>0.473946759258979</c:v>
                </c:pt>
                <c:pt idx="653">
                  <c:v>0.47467592592875008</c:v>
                </c:pt>
                <c:pt idx="654">
                  <c:v>0.4753935185217415</c:v>
                </c:pt>
                <c:pt idx="655">
                  <c:v>0.47612268518423662</c:v>
                </c:pt>
                <c:pt idx="656">
                  <c:v>0.47685185185400769</c:v>
                </c:pt>
                <c:pt idx="657">
                  <c:v>0.47756944444699911</c:v>
                </c:pt>
                <c:pt idx="658">
                  <c:v>0.47829861111677019</c:v>
                </c:pt>
                <c:pt idx="659">
                  <c:v>0.47902777777926531</c:v>
                </c:pt>
                <c:pt idx="660">
                  <c:v>0.47974537037225673</c:v>
                </c:pt>
                <c:pt idx="661">
                  <c:v>0.48047453704202781</c:v>
                </c:pt>
                <c:pt idx="662">
                  <c:v>0.48120370370452292</c:v>
                </c:pt>
                <c:pt idx="663">
                  <c:v>0.48192129629751435</c:v>
                </c:pt>
                <c:pt idx="664">
                  <c:v>0.48265046296728542</c:v>
                </c:pt>
                <c:pt idx="665">
                  <c:v>0.48336805556027684</c:v>
                </c:pt>
                <c:pt idx="666">
                  <c:v>0.48409722222277196</c:v>
                </c:pt>
                <c:pt idx="667">
                  <c:v>0.48482638889254304</c:v>
                </c:pt>
                <c:pt idx="668">
                  <c:v>0.48554398148553446</c:v>
                </c:pt>
                <c:pt idx="669">
                  <c:v>0.48627314814802958</c:v>
                </c:pt>
                <c:pt idx="670">
                  <c:v>0.48700231481780065</c:v>
                </c:pt>
                <c:pt idx="671">
                  <c:v>0.48771990741079208</c:v>
                </c:pt>
                <c:pt idx="672">
                  <c:v>0.48844907407328719</c:v>
                </c:pt>
                <c:pt idx="673">
                  <c:v>0.48917824074305827</c:v>
                </c:pt>
                <c:pt idx="674">
                  <c:v>0.48989583333604969</c:v>
                </c:pt>
                <c:pt idx="675">
                  <c:v>0.49062500000582077</c:v>
                </c:pt>
                <c:pt idx="676">
                  <c:v>0.49134259259881219</c:v>
                </c:pt>
                <c:pt idx="677">
                  <c:v>0.49207175926130731</c:v>
                </c:pt>
                <c:pt idx="678">
                  <c:v>0.49280092593107838</c:v>
                </c:pt>
                <c:pt idx="679">
                  <c:v>0.4935185185240698</c:v>
                </c:pt>
                <c:pt idx="680">
                  <c:v>0.49424768518656492</c:v>
                </c:pt>
                <c:pt idx="681">
                  <c:v>0.494976851856336</c:v>
                </c:pt>
                <c:pt idx="682">
                  <c:v>0.49569444444932742</c:v>
                </c:pt>
                <c:pt idx="683">
                  <c:v>0.49642361111182254</c:v>
                </c:pt>
                <c:pt idx="684">
                  <c:v>0.49715277778159361</c:v>
                </c:pt>
                <c:pt idx="685">
                  <c:v>0.49787037037458504</c:v>
                </c:pt>
                <c:pt idx="686">
                  <c:v>0.49859953703708015</c:v>
                </c:pt>
                <c:pt idx="687">
                  <c:v>0.49932870370685123</c:v>
                </c:pt>
                <c:pt idx="688">
                  <c:v>0.50004629629984265</c:v>
                </c:pt>
                <c:pt idx="689">
                  <c:v>0.50077546296233777</c:v>
                </c:pt>
                <c:pt idx="690">
                  <c:v>0.50150462963210884</c:v>
                </c:pt>
                <c:pt idx="691">
                  <c:v>0.50222222222510027</c:v>
                </c:pt>
                <c:pt idx="692">
                  <c:v>0.50295138889487134</c:v>
                </c:pt>
                <c:pt idx="693">
                  <c:v>0.50366898148058681</c:v>
                </c:pt>
                <c:pt idx="694">
                  <c:v>0.50439814815035788</c:v>
                </c:pt>
                <c:pt idx="695">
                  <c:v>0.50517361111269565</c:v>
                </c:pt>
                <c:pt idx="696">
                  <c:v>0.50590277778246673</c:v>
                </c:pt>
                <c:pt idx="697">
                  <c:v>0.50662037037545815</c:v>
                </c:pt>
                <c:pt idx="698">
                  <c:v>0.50734953703795327</c:v>
                </c:pt>
                <c:pt idx="699">
                  <c:v>0.50807870370772434</c:v>
                </c:pt>
                <c:pt idx="700">
                  <c:v>0.50879629630071577</c:v>
                </c:pt>
                <c:pt idx="701">
                  <c:v>0.50952546296321088</c:v>
                </c:pt>
                <c:pt idx="702">
                  <c:v>0.51025462963298196</c:v>
                </c:pt>
                <c:pt idx="703">
                  <c:v>0.51097222222597338</c:v>
                </c:pt>
                <c:pt idx="704">
                  <c:v>0.5117013888884685</c:v>
                </c:pt>
                <c:pt idx="705">
                  <c:v>0.51243055555823958</c:v>
                </c:pt>
                <c:pt idx="706">
                  <c:v>0.513148148151231</c:v>
                </c:pt>
                <c:pt idx="707">
                  <c:v>0.51387731482100207</c:v>
                </c:pt>
                <c:pt idx="708">
                  <c:v>0.51460648148349719</c:v>
                </c:pt>
                <c:pt idx="709">
                  <c:v>0.51532407407648861</c:v>
                </c:pt>
                <c:pt idx="710">
                  <c:v>0.51605324074625969</c:v>
                </c:pt>
                <c:pt idx="711">
                  <c:v>0.51677083333925111</c:v>
                </c:pt>
                <c:pt idx="712">
                  <c:v>0.51750000000174623</c:v>
                </c:pt>
                <c:pt idx="713">
                  <c:v>0.51822916667151731</c:v>
                </c:pt>
                <c:pt idx="714">
                  <c:v>0.51895833333401242</c:v>
                </c:pt>
                <c:pt idx="715">
                  <c:v>0.51967592592700385</c:v>
                </c:pt>
                <c:pt idx="716">
                  <c:v>0.52040509259677492</c:v>
                </c:pt>
                <c:pt idx="717">
                  <c:v>0.52112268518976634</c:v>
                </c:pt>
                <c:pt idx="718">
                  <c:v>0.52185185185226146</c:v>
                </c:pt>
                <c:pt idx="719">
                  <c:v>0.52258101852203254</c:v>
                </c:pt>
                <c:pt idx="720">
                  <c:v>0.52329861111502396</c:v>
                </c:pt>
                <c:pt idx="721">
                  <c:v>0.52402777777751908</c:v>
                </c:pt>
                <c:pt idx="722">
                  <c:v>0.52475694444729015</c:v>
                </c:pt>
                <c:pt idx="723">
                  <c:v>0.52547453704028158</c:v>
                </c:pt>
                <c:pt idx="724">
                  <c:v>0.52620370370277669</c:v>
                </c:pt>
                <c:pt idx="725">
                  <c:v>0.52693287037254777</c:v>
                </c:pt>
                <c:pt idx="726">
                  <c:v>0.52765046296553919</c:v>
                </c:pt>
                <c:pt idx="727">
                  <c:v>0.52837962963531027</c:v>
                </c:pt>
                <c:pt idx="728">
                  <c:v>0.52910879629780538</c:v>
                </c:pt>
                <c:pt idx="729">
                  <c:v>0.52982638889079681</c:v>
                </c:pt>
                <c:pt idx="730">
                  <c:v>0.53055555556056788</c:v>
                </c:pt>
                <c:pt idx="731">
                  <c:v>0.531284722223063</c:v>
                </c:pt>
                <c:pt idx="732">
                  <c:v>0.53200231481605442</c:v>
                </c:pt>
                <c:pt idx="733">
                  <c:v>0.5327314814858255</c:v>
                </c:pt>
                <c:pt idx="734">
                  <c:v>0.53346064814832062</c:v>
                </c:pt>
                <c:pt idx="735">
                  <c:v>0.53417824074131204</c:v>
                </c:pt>
                <c:pt idx="736">
                  <c:v>0.53490740741108311</c:v>
                </c:pt>
                <c:pt idx="737">
                  <c:v>0.53563657407357823</c:v>
                </c:pt>
                <c:pt idx="738">
                  <c:v>0.53635416666656965</c:v>
                </c:pt>
                <c:pt idx="739">
                  <c:v>0.53708333333634073</c:v>
                </c:pt>
                <c:pt idx="740">
                  <c:v>0.53780092592933215</c:v>
                </c:pt>
                <c:pt idx="741">
                  <c:v>0.53853009259182727</c:v>
                </c:pt>
                <c:pt idx="742">
                  <c:v>0.53925925926159834</c:v>
                </c:pt>
                <c:pt idx="743">
                  <c:v>0.53998842593136942</c:v>
                </c:pt>
                <c:pt idx="744">
                  <c:v>0.54070601852436084</c:v>
                </c:pt>
                <c:pt idx="745">
                  <c:v>0.54143518518685596</c:v>
                </c:pt>
                <c:pt idx="746">
                  <c:v>0.54216435185662704</c:v>
                </c:pt>
                <c:pt idx="747">
                  <c:v>0.54288194444961846</c:v>
                </c:pt>
                <c:pt idx="748">
                  <c:v>0.54361111111211358</c:v>
                </c:pt>
                <c:pt idx="749">
                  <c:v>0.544328703705105</c:v>
                </c:pt>
                <c:pt idx="750">
                  <c:v>0.54505787037487607</c:v>
                </c:pt>
                <c:pt idx="751">
                  <c:v>0.54578703703737119</c:v>
                </c:pt>
                <c:pt idx="752">
                  <c:v>0.54650462963036261</c:v>
                </c:pt>
                <c:pt idx="753">
                  <c:v>0.54723379630013369</c:v>
                </c:pt>
                <c:pt idx="754">
                  <c:v>0.54796296296262881</c:v>
                </c:pt>
                <c:pt idx="755">
                  <c:v>0.54868055555562023</c:v>
                </c:pt>
                <c:pt idx="756">
                  <c:v>0.54940972222539131</c:v>
                </c:pt>
                <c:pt idx="757">
                  <c:v>0.55013888889516238</c:v>
                </c:pt>
                <c:pt idx="758">
                  <c:v>0.55085648148087785</c:v>
                </c:pt>
                <c:pt idx="759">
                  <c:v>0.55158564815064892</c:v>
                </c:pt>
                <c:pt idx="760">
                  <c:v>0.55230324074364034</c:v>
                </c:pt>
                <c:pt idx="761">
                  <c:v>0.55309027778275777</c:v>
                </c:pt>
                <c:pt idx="762">
                  <c:v>0.55380787037574919</c:v>
                </c:pt>
                <c:pt idx="763">
                  <c:v>0.55453703703824431</c:v>
                </c:pt>
                <c:pt idx="764">
                  <c:v>0.55526620370801538</c:v>
                </c:pt>
                <c:pt idx="765">
                  <c:v>0.55598379630100681</c:v>
                </c:pt>
                <c:pt idx="766">
                  <c:v>0.55671296296350192</c:v>
                </c:pt>
                <c:pt idx="767">
                  <c:v>0.557442129633273</c:v>
                </c:pt>
                <c:pt idx="768">
                  <c:v>0.55817129629576812</c:v>
                </c:pt>
                <c:pt idx="769">
                  <c:v>0.55888888888875954</c:v>
                </c:pt>
                <c:pt idx="770">
                  <c:v>0.55961805555853061</c:v>
                </c:pt>
                <c:pt idx="771">
                  <c:v>0.56034722222830169</c:v>
                </c:pt>
                <c:pt idx="772">
                  <c:v>0.56106481481401715</c:v>
                </c:pt>
                <c:pt idx="773">
                  <c:v>0.56179398148378823</c:v>
                </c:pt>
                <c:pt idx="774">
                  <c:v>0.56251157407677965</c:v>
                </c:pt>
                <c:pt idx="775">
                  <c:v>0.56324074074655073</c:v>
                </c:pt>
                <c:pt idx="776">
                  <c:v>0.56396990740904585</c:v>
                </c:pt>
                <c:pt idx="777">
                  <c:v>0.56468750000203727</c:v>
                </c:pt>
                <c:pt idx="778">
                  <c:v>0.56541666667180834</c:v>
                </c:pt>
                <c:pt idx="779">
                  <c:v>0.56614583333430346</c:v>
                </c:pt>
                <c:pt idx="780">
                  <c:v>0.56687500000407454</c:v>
                </c:pt>
                <c:pt idx="781">
                  <c:v>0.56759259259706596</c:v>
                </c:pt>
                <c:pt idx="782">
                  <c:v>0.56836805555940373</c:v>
                </c:pt>
                <c:pt idx="783">
                  <c:v>0.56909722222189885</c:v>
                </c:pt>
                <c:pt idx="784">
                  <c:v>0.56981481481489027</c:v>
                </c:pt>
                <c:pt idx="785">
                  <c:v>0.57054398148466134</c:v>
                </c:pt>
                <c:pt idx="786">
                  <c:v>0.57127314815443242</c:v>
                </c:pt>
                <c:pt idx="787">
                  <c:v>0.57199074074014788</c:v>
                </c:pt>
                <c:pt idx="788">
                  <c:v>0.57271990740991896</c:v>
                </c:pt>
                <c:pt idx="789">
                  <c:v>0.57344907407969004</c:v>
                </c:pt>
                <c:pt idx="790">
                  <c:v>0.57416666667268146</c:v>
                </c:pt>
                <c:pt idx="791">
                  <c:v>0.57489583333517658</c:v>
                </c:pt>
                <c:pt idx="792">
                  <c:v>0.57562500000494765</c:v>
                </c:pt>
                <c:pt idx="793">
                  <c:v>0.57640046296728542</c:v>
                </c:pt>
                <c:pt idx="794">
                  <c:v>0.57712962962978054</c:v>
                </c:pt>
                <c:pt idx="795">
                  <c:v>0.57784722222277196</c:v>
                </c:pt>
                <c:pt idx="796">
                  <c:v>0.57857638889254304</c:v>
                </c:pt>
                <c:pt idx="797">
                  <c:v>0.57930555555503815</c:v>
                </c:pt>
                <c:pt idx="798">
                  <c:v>0.58002314814802958</c:v>
                </c:pt>
                <c:pt idx="799">
                  <c:v>0.58079861111036735</c:v>
                </c:pt>
                <c:pt idx="800">
                  <c:v>0.58152777778013842</c:v>
                </c:pt>
                <c:pt idx="801">
                  <c:v>0.5822569444499095</c:v>
                </c:pt>
                <c:pt idx="802">
                  <c:v>0.58297453704290092</c:v>
                </c:pt>
                <c:pt idx="803">
                  <c:v>0.58370370370539604</c:v>
                </c:pt>
                <c:pt idx="804">
                  <c:v>0.58442129629838746</c:v>
                </c:pt>
                <c:pt idx="805">
                  <c:v>0.58515046296815854</c:v>
                </c:pt>
                <c:pt idx="806">
                  <c:v>0.58587962963065365</c:v>
                </c:pt>
                <c:pt idx="807">
                  <c:v>0.58659722222364508</c:v>
                </c:pt>
                <c:pt idx="808">
                  <c:v>0.58732638889341615</c:v>
                </c:pt>
                <c:pt idx="809">
                  <c:v>0.58805555555591127</c:v>
                </c:pt>
                <c:pt idx="810">
                  <c:v>0.58883101851824904</c:v>
                </c:pt>
                <c:pt idx="811">
                  <c:v>0.58956018518802011</c:v>
                </c:pt>
                <c:pt idx="812">
                  <c:v>0.59027777778101154</c:v>
                </c:pt>
                <c:pt idx="813">
                  <c:v>0.59100694444350665</c:v>
                </c:pt>
                <c:pt idx="814">
                  <c:v>0.59173611111327773</c:v>
                </c:pt>
                <c:pt idx="815">
                  <c:v>0.59245370370626915</c:v>
                </c:pt>
                <c:pt idx="816">
                  <c:v>0.59322916666860692</c:v>
                </c:pt>
                <c:pt idx="817">
                  <c:v>0.593958333338378</c:v>
                </c:pt>
                <c:pt idx="818">
                  <c:v>0.59468750000087311</c:v>
                </c:pt>
                <c:pt idx="819">
                  <c:v>0.59540509259386454</c:v>
                </c:pt>
                <c:pt idx="820">
                  <c:v>0.59613425926363561</c:v>
                </c:pt>
                <c:pt idx="821">
                  <c:v>0.59685185185662704</c:v>
                </c:pt>
                <c:pt idx="822">
                  <c:v>0.59758101851912215</c:v>
                </c:pt>
                <c:pt idx="823">
                  <c:v>0.59831018518889323</c:v>
                </c:pt>
                <c:pt idx="824">
                  <c:v>0.59902777778188465</c:v>
                </c:pt>
                <c:pt idx="825">
                  <c:v>0.59975694444437977</c:v>
                </c:pt>
                <c:pt idx="826">
                  <c:v>0.60048611111415084</c:v>
                </c:pt>
                <c:pt idx="827">
                  <c:v>0.60120370370714227</c:v>
                </c:pt>
                <c:pt idx="828">
                  <c:v>0.60193287036963739</c:v>
                </c:pt>
                <c:pt idx="829">
                  <c:v>0.60266203703940846</c:v>
                </c:pt>
                <c:pt idx="830">
                  <c:v>0.60337962963239988</c:v>
                </c:pt>
                <c:pt idx="831">
                  <c:v>0.60410879630217096</c:v>
                </c:pt>
                <c:pt idx="832">
                  <c:v>0.60483796296466608</c:v>
                </c:pt>
                <c:pt idx="833">
                  <c:v>0.6055555555576575</c:v>
                </c:pt>
                <c:pt idx="834">
                  <c:v>0.60628472222742857</c:v>
                </c:pt>
                <c:pt idx="835">
                  <c:v>0.60701388888992369</c:v>
                </c:pt>
                <c:pt idx="836">
                  <c:v>0.60773148148291511</c:v>
                </c:pt>
                <c:pt idx="837">
                  <c:v>0.60850694444525288</c:v>
                </c:pt>
                <c:pt idx="838">
                  <c:v>0.60923611111502396</c:v>
                </c:pt>
                <c:pt idx="839">
                  <c:v>0.60996527777751908</c:v>
                </c:pt>
                <c:pt idx="840">
                  <c:v>0.6106828703705105</c:v>
                </c:pt>
                <c:pt idx="841">
                  <c:v>0.61141203704028158</c:v>
                </c:pt>
                <c:pt idx="842">
                  <c:v>0.612129629633273</c:v>
                </c:pt>
                <c:pt idx="843">
                  <c:v>0.61285879629576812</c:v>
                </c:pt>
                <c:pt idx="844">
                  <c:v>0.61358796296553919</c:v>
                </c:pt>
                <c:pt idx="845">
                  <c:v>0.61431712963531027</c:v>
                </c:pt>
                <c:pt idx="846">
                  <c:v>0.61503472222830169</c:v>
                </c:pt>
                <c:pt idx="847">
                  <c:v>0.61576388889079681</c:v>
                </c:pt>
                <c:pt idx="848">
                  <c:v>0.61649305556056788</c:v>
                </c:pt>
                <c:pt idx="849">
                  <c:v>0.6172106481535593</c:v>
                </c:pt>
                <c:pt idx="850">
                  <c:v>0.61793981481605442</c:v>
                </c:pt>
                <c:pt idx="851">
                  <c:v>0.6186689814858255</c:v>
                </c:pt>
                <c:pt idx="852">
                  <c:v>0.61940972222510027</c:v>
                </c:pt>
                <c:pt idx="853">
                  <c:v>0.62012731481809169</c:v>
                </c:pt>
                <c:pt idx="854">
                  <c:v>0.62085648148058681</c:v>
                </c:pt>
                <c:pt idx="855">
                  <c:v>0.62158564815035788</c:v>
                </c:pt>
                <c:pt idx="856">
                  <c:v>0.62230324074334931</c:v>
                </c:pt>
                <c:pt idx="857">
                  <c:v>0.62303240741312038</c:v>
                </c:pt>
                <c:pt idx="858">
                  <c:v>0.6237615740756155</c:v>
                </c:pt>
                <c:pt idx="859">
                  <c:v>0.62447916666860692</c:v>
                </c:pt>
                <c:pt idx="860">
                  <c:v>0.625208333338378</c:v>
                </c:pt>
                <c:pt idx="861">
                  <c:v>0.62593750000087311</c:v>
                </c:pt>
                <c:pt idx="862">
                  <c:v>0.62665509259386454</c:v>
                </c:pt>
                <c:pt idx="863">
                  <c:v>0.62743055555620231</c:v>
                </c:pt>
                <c:pt idx="864">
                  <c:v>0.62815972222597338</c:v>
                </c:pt>
                <c:pt idx="865">
                  <c:v>0.6288888888884685</c:v>
                </c:pt>
                <c:pt idx="866">
                  <c:v>0.62960648148145992</c:v>
                </c:pt>
                <c:pt idx="867">
                  <c:v>0.630335648151231</c:v>
                </c:pt>
                <c:pt idx="868">
                  <c:v>0.63106481482100207</c:v>
                </c:pt>
                <c:pt idx="869">
                  <c:v>0.63184027778333984</c:v>
                </c:pt>
                <c:pt idx="870">
                  <c:v>0.63255787037633127</c:v>
                </c:pt>
                <c:pt idx="871">
                  <c:v>0.63328703703882638</c:v>
                </c:pt>
                <c:pt idx="872">
                  <c:v>0.63401620370859746</c:v>
                </c:pt>
                <c:pt idx="873">
                  <c:v>0.63473379630158888</c:v>
                </c:pt>
                <c:pt idx="874">
                  <c:v>0.635462962964084</c:v>
                </c:pt>
                <c:pt idx="875">
                  <c:v>0.63619212963385507</c:v>
                </c:pt>
                <c:pt idx="876">
                  <c:v>0.6369097222268465</c:v>
                </c:pt>
                <c:pt idx="877">
                  <c:v>0.63763888888934162</c:v>
                </c:pt>
                <c:pt idx="878">
                  <c:v>0.63836805555911269</c:v>
                </c:pt>
                <c:pt idx="879">
                  <c:v>0.63908564815210411</c:v>
                </c:pt>
                <c:pt idx="880">
                  <c:v>0.63981481481459923</c:v>
                </c:pt>
                <c:pt idx="881">
                  <c:v>0.64054398148437031</c:v>
                </c:pt>
                <c:pt idx="882">
                  <c:v>0.64126157407736173</c:v>
                </c:pt>
                <c:pt idx="883">
                  <c:v>0.64199074073985685</c:v>
                </c:pt>
                <c:pt idx="884">
                  <c:v>0.64271990740962792</c:v>
                </c:pt>
                <c:pt idx="885">
                  <c:v>0.643449074079399</c:v>
                </c:pt>
                <c:pt idx="886">
                  <c:v>0.64416666667239042</c:v>
                </c:pt>
                <c:pt idx="887">
                  <c:v>0.64489583333488554</c:v>
                </c:pt>
                <c:pt idx="888">
                  <c:v>0.64562500000465661</c:v>
                </c:pt>
                <c:pt idx="889">
                  <c:v>0.64634259259764804</c:v>
                </c:pt>
                <c:pt idx="890">
                  <c:v>0.64707175926014315</c:v>
                </c:pt>
                <c:pt idx="891">
                  <c:v>0.64780092592991423</c:v>
                </c:pt>
                <c:pt idx="892">
                  <c:v>0.64851851852290565</c:v>
                </c:pt>
                <c:pt idx="893">
                  <c:v>0.64924768518540077</c:v>
                </c:pt>
                <c:pt idx="894">
                  <c:v>0.64997685185517184</c:v>
                </c:pt>
                <c:pt idx="895">
                  <c:v>0.65075231481750961</c:v>
                </c:pt>
                <c:pt idx="896">
                  <c:v>0.65146990741050104</c:v>
                </c:pt>
                <c:pt idx="897">
                  <c:v>0.65219907408027211</c:v>
                </c:pt>
                <c:pt idx="898">
                  <c:v>0.65292824074276723</c:v>
                </c:pt>
                <c:pt idx="899">
                  <c:v>0.65364583333575865</c:v>
                </c:pt>
                <c:pt idx="900">
                  <c:v>0.65437500000552973</c:v>
                </c:pt>
                <c:pt idx="901">
                  <c:v>0.65510416666802485</c:v>
                </c:pt>
                <c:pt idx="902">
                  <c:v>0.65582175926101627</c:v>
                </c:pt>
                <c:pt idx="903">
                  <c:v>0.65655092593078734</c:v>
                </c:pt>
                <c:pt idx="904">
                  <c:v>0.65728009259328246</c:v>
                </c:pt>
                <c:pt idx="905">
                  <c:v>0.65799768518627388</c:v>
                </c:pt>
                <c:pt idx="906">
                  <c:v>0.65878472222539131</c:v>
                </c:pt>
                <c:pt idx="907">
                  <c:v>0.65950231481838273</c:v>
                </c:pt>
                <c:pt idx="908">
                  <c:v>0.66023148148087785</c:v>
                </c:pt>
                <c:pt idx="909">
                  <c:v>0.66096064815064892</c:v>
                </c:pt>
                <c:pt idx="910">
                  <c:v>0.66167824074364034</c:v>
                </c:pt>
                <c:pt idx="911">
                  <c:v>0.66240740741341142</c:v>
                </c:pt>
                <c:pt idx="912">
                  <c:v>0.66318287037574919</c:v>
                </c:pt>
                <c:pt idx="913">
                  <c:v>0.66391203703824431</c:v>
                </c:pt>
                <c:pt idx="914">
                  <c:v>0.66462962963123573</c:v>
                </c:pt>
                <c:pt idx="915">
                  <c:v>0.66535879630100681</c:v>
                </c:pt>
                <c:pt idx="916">
                  <c:v>0.66608796296350192</c:v>
                </c:pt>
                <c:pt idx="917">
                  <c:v>0.66680555555649335</c:v>
                </c:pt>
                <c:pt idx="918">
                  <c:v>0.66758101851883112</c:v>
                </c:pt>
                <c:pt idx="919">
                  <c:v>0.66831018518860219</c:v>
                </c:pt>
                <c:pt idx="920">
                  <c:v>0.66903935185109731</c:v>
                </c:pt>
                <c:pt idx="921">
                  <c:v>0.66976851852086838</c:v>
                </c:pt>
                <c:pt idx="922">
                  <c:v>0.67048611111385981</c:v>
                </c:pt>
                <c:pt idx="923">
                  <c:v>0.67121527778363088</c:v>
                </c:pt>
                <c:pt idx="924">
                  <c:v>0.671944444446126</c:v>
                </c:pt>
                <c:pt idx="925">
                  <c:v>0.67266203703911742</c:v>
                </c:pt>
                <c:pt idx="926">
                  <c:v>0.6733912037088885</c:v>
                </c:pt>
                <c:pt idx="927">
                  <c:v>0.67412037037138361</c:v>
                </c:pt>
                <c:pt idx="928">
                  <c:v>0.67483796296437504</c:v>
                </c:pt>
                <c:pt idx="929">
                  <c:v>0.67556712963414611</c:v>
                </c:pt>
                <c:pt idx="930">
                  <c:v>0.67628472222713754</c:v>
                </c:pt>
                <c:pt idx="931">
                  <c:v>0.67701388888963265</c:v>
                </c:pt>
                <c:pt idx="932">
                  <c:v>0.67774305555940373</c:v>
                </c:pt>
                <c:pt idx="933">
                  <c:v>0.67846064815239515</c:v>
                </c:pt>
                <c:pt idx="934">
                  <c:v>0.67918981481489027</c:v>
                </c:pt>
                <c:pt idx="935">
                  <c:v>0.67991898148466134</c:v>
                </c:pt>
                <c:pt idx="936">
                  <c:v>0.68063657407765277</c:v>
                </c:pt>
                <c:pt idx="937">
                  <c:v>0.68136574074014788</c:v>
                </c:pt>
                <c:pt idx="938">
                  <c:v>0.68209490740991896</c:v>
                </c:pt>
                <c:pt idx="939">
                  <c:v>0.68281250000291038</c:v>
                </c:pt>
                <c:pt idx="940">
                  <c:v>0.68354166667268146</c:v>
                </c:pt>
                <c:pt idx="941">
                  <c:v>0.68427083333517658</c:v>
                </c:pt>
                <c:pt idx="942">
                  <c:v>0.684988425928168</c:v>
                </c:pt>
                <c:pt idx="943">
                  <c:v>0.68571759259793907</c:v>
                </c:pt>
                <c:pt idx="944">
                  <c:v>0.68644675926043419</c:v>
                </c:pt>
                <c:pt idx="945">
                  <c:v>0.68716435185342561</c:v>
                </c:pt>
                <c:pt idx="946">
                  <c:v>0.68789351852319669</c:v>
                </c:pt>
                <c:pt idx="947">
                  <c:v>0.68862268518569181</c:v>
                </c:pt>
                <c:pt idx="948">
                  <c:v>0.68934027777868323</c:v>
                </c:pt>
                <c:pt idx="949">
                  <c:v>0.69012731481780065</c:v>
                </c:pt>
                <c:pt idx="950">
                  <c:v>0.69084490741079208</c:v>
                </c:pt>
                <c:pt idx="951">
                  <c:v>0.69157407407328719</c:v>
                </c:pt>
                <c:pt idx="952">
                  <c:v>0.69229166666627862</c:v>
                </c:pt>
                <c:pt idx="953">
                  <c:v>0.69302083333604969</c:v>
                </c:pt>
                <c:pt idx="954">
                  <c:v>0.69375000000582077</c:v>
                </c:pt>
                <c:pt idx="955">
                  <c:v>0.69446759259881219</c:v>
                </c:pt>
                <c:pt idx="956">
                  <c:v>0.69519675926130731</c:v>
                </c:pt>
                <c:pt idx="957">
                  <c:v>0.69592592593107838</c:v>
                </c:pt>
                <c:pt idx="958">
                  <c:v>0.6966435185240698</c:v>
                </c:pt>
                <c:pt idx="959">
                  <c:v>0.69737268518656492</c:v>
                </c:pt>
                <c:pt idx="960">
                  <c:v>0.698101851856336</c:v>
                </c:pt>
                <c:pt idx="961">
                  <c:v>0.69881944444932742</c:v>
                </c:pt>
                <c:pt idx="962">
                  <c:v>0.69954861111182254</c:v>
                </c:pt>
                <c:pt idx="963">
                  <c:v>0.70027777778159361</c:v>
                </c:pt>
                <c:pt idx="964">
                  <c:v>0.70099537037458504</c:v>
                </c:pt>
                <c:pt idx="965">
                  <c:v>0.70177083333692281</c:v>
                </c:pt>
                <c:pt idx="966">
                  <c:v>0.70249999999941792</c:v>
                </c:pt>
                <c:pt idx="967">
                  <c:v>0.703229166669189</c:v>
                </c:pt>
                <c:pt idx="968">
                  <c:v>0.70394675926218042</c:v>
                </c:pt>
                <c:pt idx="969">
                  <c:v>0.7046759259319515</c:v>
                </c:pt>
                <c:pt idx="970">
                  <c:v>0.70540509259444661</c:v>
                </c:pt>
                <c:pt idx="971">
                  <c:v>0.70612268518743804</c:v>
                </c:pt>
                <c:pt idx="972">
                  <c:v>0.70685185185720911</c:v>
                </c:pt>
                <c:pt idx="973">
                  <c:v>0.70758101851970423</c:v>
                </c:pt>
                <c:pt idx="974">
                  <c:v>0.70829861111269565</c:v>
                </c:pt>
                <c:pt idx="975">
                  <c:v>0.70902777778246673</c:v>
                </c:pt>
                <c:pt idx="976">
                  <c:v>0.7098032407448045</c:v>
                </c:pt>
                <c:pt idx="977">
                  <c:v>0.71053240740729962</c:v>
                </c:pt>
                <c:pt idx="978">
                  <c:v>0.71126157407707069</c:v>
                </c:pt>
                <c:pt idx="979">
                  <c:v>0.71197916667006211</c:v>
                </c:pt>
                <c:pt idx="980">
                  <c:v>0.71270833333255723</c:v>
                </c:pt>
                <c:pt idx="981">
                  <c:v>0.71343750000232831</c:v>
                </c:pt>
                <c:pt idx="982">
                  <c:v>0.71415509259531973</c:v>
                </c:pt>
                <c:pt idx="983">
                  <c:v>0.7148842592650908</c:v>
                </c:pt>
                <c:pt idx="984">
                  <c:v>0.71561342592758592</c:v>
                </c:pt>
                <c:pt idx="985">
                  <c:v>0.71633101852057735</c:v>
                </c:pt>
                <c:pt idx="986">
                  <c:v>0.71706018519034842</c:v>
                </c:pt>
                <c:pt idx="987">
                  <c:v>0.71783564815268619</c:v>
                </c:pt>
                <c:pt idx="988">
                  <c:v>0.71856481481518131</c:v>
                </c:pt>
                <c:pt idx="989">
                  <c:v>0.71929398148495238</c:v>
                </c:pt>
                <c:pt idx="990">
                  <c:v>0.72001157407794381</c:v>
                </c:pt>
                <c:pt idx="991">
                  <c:v>0.72074074074043892</c:v>
                </c:pt>
                <c:pt idx="992">
                  <c:v>0.72146990741021</c:v>
                </c:pt>
                <c:pt idx="993">
                  <c:v>0.72218750000320142</c:v>
                </c:pt>
                <c:pt idx="994">
                  <c:v>0.7229166666729725</c:v>
                </c:pt>
                <c:pt idx="995">
                  <c:v>0.72363425925868796</c:v>
                </c:pt>
                <c:pt idx="996">
                  <c:v>0.72436342592845904</c:v>
                </c:pt>
                <c:pt idx="997">
                  <c:v>0.72509259259823011</c:v>
                </c:pt>
                <c:pt idx="998">
                  <c:v>0.72586805556056788</c:v>
                </c:pt>
                <c:pt idx="999">
                  <c:v>0.7265856481535593</c:v>
                </c:pt>
                <c:pt idx="1000">
                  <c:v>0.72731481481605442</c:v>
                </c:pt>
                <c:pt idx="1001">
                  <c:v>0.7280439814858255</c:v>
                </c:pt>
                <c:pt idx="1002">
                  <c:v>0.72877314814832062</c:v>
                </c:pt>
                <c:pt idx="1003">
                  <c:v>0.72949074074131204</c:v>
                </c:pt>
                <c:pt idx="1004">
                  <c:v>0.73026620370364981</c:v>
                </c:pt>
                <c:pt idx="1005">
                  <c:v>0.73099537037342088</c:v>
                </c:pt>
                <c:pt idx="1006">
                  <c:v>0.73172453704319196</c:v>
                </c:pt>
                <c:pt idx="1007">
                  <c:v>0.73245370370568708</c:v>
                </c:pt>
                <c:pt idx="1008">
                  <c:v>0.7331712962986785</c:v>
                </c:pt>
                <c:pt idx="1009">
                  <c:v>0.73390046296844957</c:v>
                </c:pt>
                <c:pt idx="1010">
                  <c:v>0.73462962963094469</c:v>
                </c:pt>
                <c:pt idx="1011">
                  <c:v>0.73534722222393611</c:v>
                </c:pt>
                <c:pt idx="1012">
                  <c:v>0.73607638889370719</c:v>
                </c:pt>
                <c:pt idx="1013">
                  <c:v>0.73680555555620231</c:v>
                </c:pt>
                <c:pt idx="1014">
                  <c:v>0.73752314814919373</c:v>
                </c:pt>
                <c:pt idx="1015">
                  <c:v>0.73825231481896481</c:v>
                </c:pt>
                <c:pt idx="1016">
                  <c:v>0.73898148148145992</c:v>
                </c:pt>
                <c:pt idx="1017">
                  <c:v>0.73969907407445135</c:v>
                </c:pt>
                <c:pt idx="1018">
                  <c:v>0.74042824074422242</c:v>
                </c:pt>
                <c:pt idx="1019">
                  <c:v>0.74114583333721384</c:v>
                </c:pt>
                <c:pt idx="1020">
                  <c:v>0.74187499999970896</c:v>
                </c:pt>
                <c:pt idx="1021">
                  <c:v>0.74260416666948004</c:v>
                </c:pt>
                <c:pt idx="1022">
                  <c:v>0.74333333333925111</c:v>
                </c:pt>
                <c:pt idx="1023">
                  <c:v>0.74405092592496658</c:v>
                </c:pt>
                <c:pt idx="1024">
                  <c:v>0.74478009259473765</c:v>
                </c:pt>
                <c:pt idx="1025">
                  <c:v>0.74550925926450873</c:v>
                </c:pt>
                <c:pt idx="1026">
                  <c:v>0.74622685185750015</c:v>
                </c:pt>
                <c:pt idx="1027">
                  <c:v>0.74695601851999527</c:v>
                </c:pt>
                <c:pt idx="1028">
                  <c:v>0.74768518518976634</c:v>
                </c:pt>
                <c:pt idx="1029">
                  <c:v>0.74840277778275777</c:v>
                </c:pt>
                <c:pt idx="1030">
                  <c:v>0.74913194444525288</c:v>
                </c:pt>
                <c:pt idx="1031">
                  <c:v>0.74986111111502396</c:v>
                </c:pt>
                <c:pt idx="1032">
                  <c:v>0.75057870370801538</c:v>
                </c:pt>
                <c:pt idx="1033">
                  <c:v>0.7513078703705105</c:v>
                </c:pt>
                <c:pt idx="1034">
                  <c:v>0.75203703704028158</c:v>
                </c:pt>
                <c:pt idx="1035">
                  <c:v>0.752754629633273</c:v>
                </c:pt>
                <c:pt idx="1036">
                  <c:v>0.75348379629576812</c:v>
                </c:pt>
                <c:pt idx="1037">
                  <c:v>0.75421296296553919</c:v>
                </c:pt>
                <c:pt idx="1038">
                  <c:v>0.75493055555853061</c:v>
                </c:pt>
                <c:pt idx="1039">
                  <c:v>0.75565972222830169</c:v>
                </c:pt>
                <c:pt idx="1040">
                  <c:v>0.75638888889079681</c:v>
                </c:pt>
                <c:pt idx="1041">
                  <c:v>0.75710648148378823</c:v>
                </c:pt>
                <c:pt idx="1042">
                  <c:v>0.7578356481535593</c:v>
                </c:pt>
                <c:pt idx="1043">
                  <c:v>0.75855324074655073</c:v>
                </c:pt>
                <c:pt idx="1044">
                  <c:v>0.75928240740904585</c:v>
                </c:pt>
                <c:pt idx="1045">
                  <c:v>0.76001157407881692</c:v>
                </c:pt>
                <c:pt idx="1046">
                  <c:v>0.76074074074131204</c:v>
                </c:pt>
                <c:pt idx="1047">
                  <c:v>0.76145833333430346</c:v>
                </c:pt>
                <c:pt idx="1048">
                  <c:v>0.76218750000407454</c:v>
                </c:pt>
                <c:pt idx="1049">
                  <c:v>0.76291666666656965</c:v>
                </c:pt>
                <c:pt idx="1050">
                  <c:v>0.76363425925956108</c:v>
                </c:pt>
                <c:pt idx="1051">
                  <c:v>0.76436342592933215</c:v>
                </c:pt>
                <c:pt idx="1052">
                  <c:v>0.76509259259182727</c:v>
                </c:pt>
                <c:pt idx="1053">
                  <c:v>0.76581018518481869</c:v>
                </c:pt>
                <c:pt idx="1054">
                  <c:v>0.76653935185458977</c:v>
                </c:pt>
                <c:pt idx="1055">
                  <c:v>0.76726851852436084</c:v>
                </c:pt>
                <c:pt idx="1056">
                  <c:v>0.76798611111735227</c:v>
                </c:pt>
                <c:pt idx="1057">
                  <c:v>0.76871527777984738</c:v>
                </c:pt>
                <c:pt idx="1058">
                  <c:v>0.76944444444961846</c:v>
                </c:pt>
                <c:pt idx="1059">
                  <c:v>0.77016203704260988</c:v>
                </c:pt>
                <c:pt idx="1060">
                  <c:v>0.770891203705105</c:v>
                </c:pt>
                <c:pt idx="1061">
                  <c:v>0.77162037037487607</c:v>
                </c:pt>
                <c:pt idx="1062">
                  <c:v>0.7723379629678675</c:v>
                </c:pt>
                <c:pt idx="1063">
                  <c:v>0.77306712963036261</c:v>
                </c:pt>
                <c:pt idx="1064">
                  <c:v>0.77379629630013369</c:v>
                </c:pt>
                <c:pt idx="1065">
                  <c:v>0.77451388889312511</c:v>
                </c:pt>
                <c:pt idx="1066">
                  <c:v>0.77524305555562023</c:v>
                </c:pt>
                <c:pt idx="1067">
                  <c:v>0.77597222222539131</c:v>
                </c:pt>
                <c:pt idx="1068">
                  <c:v>0.77668981481838273</c:v>
                </c:pt>
                <c:pt idx="1069">
                  <c:v>0.77741898148087785</c:v>
                </c:pt>
                <c:pt idx="1070">
                  <c:v>0.77814814815064892</c:v>
                </c:pt>
                <c:pt idx="1071">
                  <c:v>0.77886574074364034</c:v>
                </c:pt>
                <c:pt idx="1072">
                  <c:v>0.77959490741341142</c:v>
                </c:pt>
                <c:pt idx="1073">
                  <c:v>0.78032407407590654</c:v>
                </c:pt>
                <c:pt idx="1074">
                  <c:v>0.78104166666889796</c:v>
                </c:pt>
                <c:pt idx="1075">
                  <c:v>0.78181712963123573</c:v>
                </c:pt>
                <c:pt idx="1076">
                  <c:v>0.78254629630100681</c:v>
                </c:pt>
                <c:pt idx="1077">
                  <c:v>0.78327546296350192</c:v>
                </c:pt>
                <c:pt idx="1078">
                  <c:v>0.78399305555649335</c:v>
                </c:pt>
                <c:pt idx="1079">
                  <c:v>0.78472222222626442</c:v>
                </c:pt>
                <c:pt idx="1080">
                  <c:v>0.78545138888875954</c:v>
                </c:pt>
                <c:pt idx="1081">
                  <c:v>0.78622685185109731</c:v>
                </c:pt>
                <c:pt idx="1082">
                  <c:v>0.78695601852086838</c:v>
                </c:pt>
                <c:pt idx="1083">
                  <c:v>0.78767361111385981</c:v>
                </c:pt>
                <c:pt idx="1084">
                  <c:v>0.78840277778363088</c:v>
                </c:pt>
                <c:pt idx="1085">
                  <c:v>0.789131944446126</c:v>
                </c:pt>
                <c:pt idx="1086">
                  <c:v>0.78984953703911742</c:v>
                </c:pt>
                <c:pt idx="1087">
                  <c:v>0.7905787037088885</c:v>
                </c:pt>
                <c:pt idx="1088">
                  <c:v>0.79130787037138361</c:v>
                </c:pt>
                <c:pt idx="1089">
                  <c:v>0.79202546296437504</c:v>
                </c:pt>
                <c:pt idx="1090">
                  <c:v>0.79275462963414611</c:v>
                </c:pt>
                <c:pt idx="1091">
                  <c:v>0.79348379629664123</c:v>
                </c:pt>
                <c:pt idx="1092">
                  <c:v>0.79420138888963265</c:v>
                </c:pt>
                <c:pt idx="1093">
                  <c:v>0.79493055555940373</c:v>
                </c:pt>
                <c:pt idx="1094">
                  <c:v>0.79564814815239515</c:v>
                </c:pt>
                <c:pt idx="1095">
                  <c:v>0.79637731481489027</c:v>
                </c:pt>
                <c:pt idx="1096">
                  <c:v>0.79710648148466134</c:v>
                </c:pt>
                <c:pt idx="1097">
                  <c:v>0.79783564815443242</c:v>
                </c:pt>
                <c:pt idx="1098">
                  <c:v>0.79855324074014788</c:v>
                </c:pt>
                <c:pt idx="1099">
                  <c:v>0.79928240740991896</c:v>
                </c:pt>
                <c:pt idx="1100">
                  <c:v>0.80001157407969004</c:v>
                </c:pt>
                <c:pt idx="1101">
                  <c:v>0.80072916667268146</c:v>
                </c:pt>
                <c:pt idx="1102">
                  <c:v>0.80145833333517658</c:v>
                </c:pt>
                <c:pt idx="1103">
                  <c:v>0.80218750000494765</c:v>
                </c:pt>
                <c:pt idx="1104">
                  <c:v>0.80290509259793907</c:v>
                </c:pt>
                <c:pt idx="1105">
                  <c:v>0.80363425926043419</c:v>
                </c:pt>
                <c:pt idx="1106">
                  <c:v>0.80436342593020527</c:v>
                </c:pt>
                <c:pt idx="1107">
                  <c:v>0.80508101852319669</c:v>
                </c:pt>
                <c:pt idx="1108">
                  <c:v>0.80581018518569181</c:v>
                </c:pt>
                <c:pt idx="1109">
                  <c:v>0.80653935185546288</c:v>
                </c:pt>
                <c:pt idx="1110">
                  <c:v>0.80725694444845431</c:v>
                </c:pt>
                <c:pt idx="1111">
                  <c:v>0.80798611111094942</c:v>
                </c:pt>
                <c:pt idx="1112">
                  <c:v>0.8087152777807205</c:v>
                </c:pt>
                <c:pt idx="1113">
                  <c:v>0.80943287037371192</c:v>
                </c:pt>
                <c:pt idx="1114">
                  <c:v>0.81016203703620704</c:v>
                </c:pt>
                <c:pt idx="1115">
                  <c:v>0.81089120370597811</c:v>
                </c:pt>
                <c:pt idx="1116">
                  <c:v>0.81160879629896954</c:v>
                </c:pt>
                <c:pt idx="1117">
                  <c:v>0.81233796296874061</c:v>
                </c:pt>
                <c:pt idx="1118">
                  <c:v>0.81306712963123573</c:v>
                </c:pt>
                <c:pt idx="1119">
                  <c:v>0.81378472222422715</c:v>
                </c:pt>
                <c:pt idx="1120">
                  <c:v>0.81451388889399823</c:v>
                </c:pt>
                <c:pt idx="1121">
                  <c:v>0.81524305555649335</c:v>
                </c:pt>
                <c:pt idx="1122">
                  <c:v>0.81596064814948477</c:v>
                </c:pt>
                <c:pt idx="1123">
                  <c:v>0.81668981481925584</c:v>
                </c:pt>
                <c:pt idx="1124">
                  <c:v>0.81741898148175096</c:v>
                </c:pt>
                <c:pt idx="1125">
                  <c:v>0.81813657407474238</c:v>
                </c:pt>
                <c:pt idx="1126">
                  <c:v>0.81886574074451346</c:v>
                </c:pt>
                <c:pt idx="1127">
                  <c:v>0.81959490740700858</c:v>
                </c:pt>
                <c:pt idx="1128">
                  <c:v>0.8203125</c:v>
                </c:pt>
                <c:pt idx="1129">
                  <c:v>0.82104166666977108</c:v>
                </c:pt>
                <c:pt idx="1130">
                  <c:v>0.82177083333954215</c:v>
                </c:pt>
                <c:pt idx="1131">
                  <c:v>0.82248842592525762</c:v>
                </c:pt>
                <c:pt idx="1132">
                  <c:v>0.82326388889487134</c:v>
                </c:pt>
                <c:pt idx="1133">
                  <c:v>0.82399305555736646</c:v>
                </c:pt>
                <c:pt idx="1134">
                  <c:v>0.82472222222713754</c:v>
                </c:pt>
                <c:pt idx="1135">
                  <c:v>0.82543981482012896</c:v>
                </c:pt>
                <c:pt idx="1136">
                  <c:v>0.82616898148262408</c:v>
                </c:pt>
                <c:pt idx="1137">
                  <c:v>0.82689814815239515</c:v>
                </c:pt>
                <c:pt idx="1138">
                  <c:v>0.82761574074538657</c:v>
                </c:pt>
                <c:pt idx="1139">
                  <c:v>0.82834490740788169</c:v>
                </c:pt>
                <c:pt idx="1140">
                  <c:v>0.82907407407765277</c:v>
                </c:pt>
                <c:pt idx="1141">
                  <c:v>0.82979166667064419</c:v>
                </c:pt>
                <c:pt idx="1142">
                  <c:v>0.83052083333313931</c:v>
                </c:pt>
                <c:pt idx="1143">
                  <c:v>0.83125000000291038</c:v>
                </c:pt>
                <c:pt idx="1144">
                  <c:v>0.83196759259590181</c:v>
                </c:pt>
                <c:pt idx="1145">
                  <c:v>0.83269675925839692</c:v>
                </c:pt>
                <c:pt idx="1146">
                  <c:v>0.833425925928168</c:v>
                </c:pt>
                <c:pt idx="1147">
                  <c:v>0.83414351852115942</c:v>
                </c:pt>
                <c:pt idx="1148">
                  <c:v>0.83493055556027684</c:v>
                </c:pt>
                <c:pt idx="1149">
                  <c:v>0.83564814815326827</c:v>
                </c:pt>
                <c:pt idx="1150">
                  <c:v>0.83637731481576338</c:v>
                </c:pt>
                <c:pt idx="1151">
                  <c:v>0.83710648148553446</c:v>
                </c:pt>
                <c:pt idx="1152">
                  <c:v>0.83782407407852588</c:v>
                </c:pt>
                <c:pt idx="1153">
                  <c:v>0.838553240741021</c:v>
                </c:pt>
                <c:pt idx="1154">
                  <c:v>0.83928240741079208</c:v>
                </c:pt>
                <c:pt idx="1155">
                  <c:v>0.8400000000037835</c:v>
                </c:pt>
                <c:pt idx="1156">
                  <c:v>0.84072916666627862</c:v>
                </c:pt>
                <c:pt idx="1157">
                  <c:v>0.84145833333604969</c:v>
                </c:pt>
                <c:pt idx="1158">
                  <c:v>0.84217592592904111</c:v>
                </c:pt>
                <c:pt idx="1159">
                  <c:v>0.84290509259881219</c:v>
                </c:pt>
                <c:pt idx="1160">
                  <c:v>0.84363425926130731</c:v>
                </c:pt>
                <c:pt idx="1161">
                  <c:v>0.84435185185429873</c:v>
                </c:pt>
                <c:pt idx="1162">
                  <c:v>0.8450810185240698</c:v>
                </c:pt>
                <c:pt idx="1163">
                  <c:v>0.84581018518656492</c:v>
                </c:pt>
                <c:pt idx="1164">
                  <c:v>0.84652777777955635</c:v>
                </c:pt>
                <c:pt idx="1165">
                  <c:v>0.84725694444932742</c:v>
                </c:pt>
                <c:pt idx="1166">
                  <c:v>0.84798611111182254</c:v>
                </c:pt>
                <c:pt idx="1167">
                  <c:v>0.84870370370481396</c:v>
                </c:pt>
                <c:pt idx="1168">
                  <c:v>0.84943287037458504</c:v>
                </c:pt>
                <c:pt idx="1169">
                  <c:v>0.85016203703708015</c:v>
                </c:pt>
                <c:pt idx="1170">
                  <c:v>0.85087962963007158</c:v>
                </c:pt>
                <c:pt idx="1171">
                  <c:v>0.85160879629984265</c:v>
                </c:pt>
                <c:pt idx="1172">
                  <c:v>0.85233796296233777</c:v>
                </c:pt>
                <c:pt idx="1173">
                  <c:v>0.85305555555532919</c:v>
                </c:pt>
                <c:pt idx="1174">
                  <c:v>0.85378472222510027</c:v>
                </c:pt>
                <c:pt idx="1175">
                  <c:v>0.85451388889487134</c:v>
                </c:pt>
                <c:pt idx="1176">
                  <c:v>0.85523148148058681</c:v>
                </c:pt>
                <c:pt idx="1177">
                  <c:v>0.85596064815035788</c:v>
                </c:pt>
                <c:pt idx="1178">
                  <c:v>0.85668981482012896</c:v>
                </c:pt>
                <c:pt idx="1179">
                  <c:v>0.85740740741312038</c:v>
                </c:pt>
                <c:pt idx="1180">
                  <c:v>0.8581365740756155</c:v>
                </c:pt>
                <c:pt idx="1181">
                  <c:v>0.85886574074538657</c:v>
                </c:pt>
                <c:pt idx="1182">
                  <c:v>0.859583333338378</c:v>
                </c:pt>
                <c:pt idx="1183">
                  <c:v>0.86031250000087311</c:v>
                </c:pt>
                <c:pt idx="1184">
                  <c:v>0.86104166667064419</c:v>
                </c:pt>
                <c:pt idx="1185">
                  <c:v>0.86177083333313931</c:v>
                </c:pt>
                <c:pt idx="1186">
                  <c:v>0.86248842592613073</c:v>
                </c:pt>
                <c:pt idx="1187">
                  <c:v>0.86321759259590181</c:v>
                </c:pt>
                <c:pt idx="1188">
                  <c:v>0.86394675925839692</c:v>
                </c:pt>
                <c:pt idx="1189">
                  <c:v>0.86472222222801065</c:v>
                </c:pt>
                <c:pt idx="1190">
                  <c:v>0.86543981482100207</c:v>
                </c:pt>
                <c:pt idx="1191">
                  <c:v>0.86616898148349719</c:v>
                </c:pt>
                <c:pt idx="1192">
                  <c:v>0.86689814815326827</c:v>
                </c:pt>
                <c:pt idx="1193">
                  <c:v>0.86761574074625969</c:v>
                </c:pt>
                <c:pt idx="1194">
                  <c:v>0.86834490740875481</c:v>
                </c:pt>
                <c:pt idx="1195">
                  <c:v>0.86907407407852588</c:v>
                </c:pt>
                <c:pt idx="1196">
                  <c:v>0.86979166667151731</c:v>
                </c:pt>
                <c:pt idx="1197">
                  <c:v>0.87052083333401242</c:v>
                </c:pt>
                <c:pt idx="1198">
                  <c:v>0.8712500000037835</c:v>
                </c:pt>
                <c:pt idx="1199">
                  <c:v>0.87196759259677492</c:v>
                </c:pt>
                <c:pt idx="1200">
                  <c:v>0.87269675925927004</c:v>
                </c:pt>
                <c:pt idx="1201">
                  <c:v>0.87342592592904111</c:v>
                </c:pt>
                <c:pt idx="1202">
                  <c:v>0.87414351852203254</c:v>
                </c:pt>
                <c:pt idx="1203">
                  <c:v>0.87487268518452765</c:v>
                </c:pt>
                <c:pt idx="1204">
                  <c:v>0.87560185185429873</c:v>
                </c:pt>
                <c:pt idx="1205">
                  <c:v>0.87631944444729015</c:v>
                </c:pt>
                <c:pt idx="1206">
                  <c:v>0.87704861111706123</c:v>
                </c:pt>
                <c:pt idx="1207">
                  <c:v>0.87777777777955635</c:v>
                </c:pt>
                <c:pt idx="1208">
                  <c:v>0.87849537037254777</c:v>
                </c:pt>
                <c:pt idx="1209">
                  <c:v>0.87922453704231884</c:v>
                </c:pt>
                <c:pt idx="1210">
                  <c:v>0.87995370370481396</c:v>
                </c:pt>
                <c:pt idx="1211">
                  <c:v>0.88067129629780538</c:v>
                </c:pt>
                <c:pt idx="1212">
                  <c:v>0.88140046296757646</c:v>
                </c:pt>
                <c:pt idx="1213">
                  <c:v>0.88212962963007158</c:v>
                </c:pt>
                <c:pt idx="1214">
                  <c:v>0.882847222223063</c:v>
                </c:pt>
                <c:pt idx="1215">
                  <c:v>0.88357638889283407</c:v>
                </c:pt>
                <c:pt idx="1216">
                  <c:v>0.88430555555532919</c:v>
                </c:pt>
                <c:pt idx="1217">
                  <c:v>0.88502314814832062</c:v>
                </c:pt>
                <c:pt idx="1218">
                  <c:v>0.88575231481809169</c:v>
                </c:pt>
                <c:pt idx="1219">
                  <c:v>0.88648148148058681</c:v>
                </c:pt>
                <c:pt idx="1220">
                  <c:v>0.88719907407357823</c:v>
                </c:pt>
                <c:pt idx="1221">
                  <c:v>0.88792824074334931</c:v>
                </c:pt>
                <c:pt idx="1222">
                  <c:v>0.88865740741312038</c:v>
                </c:pt>
                <c:pt idx="1223">
                  <c:v>0.8893750000061118</c:v>
                </c:pt>
                <c:pt idx="1224">
                  <c:v>0.89010416666860692</c:v>
                </c:pt>
                <c:pt idx="1225">
                  <c:v>0.890833333338378</c:v>
                </c:pt>
                <c:pt idx="1226">
                  <c:v>0.89155092593136942</c:v>
                </c:pt>
                <c:pt idx="1227">
                  <c:v>0.89228009259386454</c:v>
                </c:pt>
                <c:pt idx="1228">
                  <c:v>0.89300925926363561</c:v>
                </c:pt>
                <c:pt idx="1229">
                  <c:v>0.89372685185662704</c:v>
                </c:pt>
                <c:pt idx="1230">
                  <c:v>0.89445601851912215</c:v>
                </c:pt>
                <c:pt idx="1231">
                  <c:v>0.89518518518889323</c:v>
                </c:pt>
                <c:pt idx="1232">
                  <c:v>0.89590277778188465</c:v>
                </c:pt>
                <c:pt idx="1233">
                  <c:v>0.89663194444437977</c:v>
                </c:pt>
                <c:pt idx="1234">
                  <c:v>0.89736111111415084</c:v>
                </c:pt>
                <c:pt idx="1235">
                  <c:v>0.89807870370714227</c:v>
                </c:pt>
                <c:pt idx="1236">
                  <c:v>0.89880787036963739</c:v>
                </c:pt>
                <c:pt idx="1237">
                  <c:v>0.89953703703940846</c:v>
                </c:pt>
                <c:pt idx="1238">
                  <c:v>0.90025462963239988</c:v>
                </c:pt>
                <c:pt idx="1239">
                  <c:v>0.90098379630217096</c:v>
                </c:pt>
                <c:pt idx="1240">
                  <c:v>0.90175925926450873</c:v>
                </c:pt>
                <c:pt idx="1241">
                  <c:v>0.90248842592700385</c:v>
                </c:pt>
                <c:pt idx="1242">
                  <c:v>0.90321759259677492</c:v>
                </c:pt>
                <c:pt idx="1243">
                  <c:v>0.90393518518976634</c:v>
                </c:pt>
                <c:pt idx="1244">
                  <c:v>0.90466435185226146</c:v>
                </c:pt>
                <c:pt idx="1245">
                  <c:v>0.90539351852203254</c:v>
                </c:pt>
                <c:pt idx="1246">
                  <c:v>0.90611111111502396</c:v>
                </c:pt>
                <c:pt idx="1247">
                  <c:v>0.90684027777751908</c:v>
                </c:pt>
                <c:pt idx="1248">
                  <c:v>0.90756944444729015</c:v>
                </c:pt>
                <c:pt idx="1249">
                  <c:v>0.90828703704028158</c:v>
                </c:pt>
                <c:pt idx="1250">
                  <c:v>0.90901620370277669</c:v>
                </c:pt>
                <c:pt idx="1251">
                  <c:v>0.90974537037254777</c:v>
                </c:pt>
                <c:pt idx="1252">
                  <c:v>0.91046296296553919</c:v>
                </c:pt>
                <c:pt idx="1253">
                  <c:v>0.91119212963531027</c:v>
                </c:pt>
                <c:pt idx="1254">
                  <c:v>0.91192129629780538</c:v>
                </c:pt>
                <c:pt idx="1255">
                  <c:v>0.91263888889079681</c:v>
                </c:pt>
                <c:pt idx="1256">
                  <c:v>0.91336805556056788</c:v>
                </c:pt>
                <c:pt idx="1257">
                  <c:v>0.914097222223063</c:v>
                </c:pt>
                <c:pt idx="1258">
                  <c:v>0.91481481481605442</c:v>
                </c:pt>
                <c:pt idx="1259">
                  <c:v>0.9155439814858255</c:v>
                </c:pt>
                <c:pt idx="1260">
                  <c:v>0.91627314814832062</c:v>
                </c:pt>
                <c:pt idx="1261">
                  <c:v>0.91699074074131204</c:v>
                </c:pt>
                <c:pt idx="1262">
                  <c:v>0.91771990741108311</c:v>
                </c:pt>
                <c:pt idx="1263">
                  <c:v>0.91844907407357823</c:v>
                </c:pt>
                <c:pt idx="1264">
                  <c:v>0.91916666666656965</c:v>
                </c:pt>
                <c:pt idx="1265">
                  <c:v>0.91989583333634073</c:v>
                </c:pt>
                <c:pt idx="1266">
                  <c:v>0.9206250000061118</c:v>
                </c:pt>
                <c:pt idx="1267">
                  <c:v>0.92134259259182727</c:v>
                </c:pt>
                <c:pt idx="1268">
                  <c:v>0.92207175926159834</c:v>
                </c:pt>
                <c:pt idx="1269">
                  <c:v>0.92280092593136942</c:v>
                </c:pt>
                <c:pt idx="1270">
                  <c:v>0.92351851852436084</c:v>
                </c:pt>
                <c:pt idx="1271">
                  <c:v>0.92429398148669861</c:v>
                </c:pt>
                <c:pt idx="1272">
                  <c:v>0.92502314814919373</c:v>
                </c:pt>
                <c:pt idx="1273">
                  <c:v>0.92575231481896481</c:v>
                </c:pt>
                <c:pt idx="1274">
                  <c:v>0.92646990741195623</c:v>
                </c:pt>
                <c:pt idx="1275">
                  <c:v>0.92719907407445135</c:v>
                </c:pt>
                <c:pt idx="1276">
                  <c:v>0.92792824074422242</c:v>
                </c:pt>
                <c:pt idx="1277">
                  <c:v>0.92864583333721384</c:v>
                </c:pt>
                <c:pt idx="1278">
                  <c:v>0.92937499999970896</c:v>
                </c:pt>
                <c:pt idx="1279">
                  <c:v>0.93010416666948004</c:v>
                </c:pt>
                <c:pt idx="1280">
                  <c:v>0.93083333333925111</c:v>
                </c:pt>
                <c:pt idx="1281">
                  <c:v>0.93155092592496658</c:v>
                </c:pt>
                <c:pt idx="1282">
                  <c:v>0.93228009259473765</c:v>
                </c:pt>
                <c:pt idx="1283">
                  <c:v>0.93299768518772908</c:v>
                </c:pt>
                <c:pt idx="1284">
                  <c:v>0.93372685185750015</c:v>
                </c:pt>
                <c:pt idx="1285">
                  <c:v>0.93445601851999527</c:v>
                </c:pt>
                <c:pt idx="1286">
                  <c:v>0.93517361111298669</c:v>
                </c:pt>
                <c:pt idx="1287">
                  <c:v>0.93590277778275777</c:v>
                </c:pt>
                <c:pt idx="1288">
                  <c:v>0.93663194444525288</c:v>
                </c:pt>
                <c:pt idx="1289">
                  <c:v>0.93734953703824431</c:v>
                </c:pt>
                <c:pt idx="1290">
                  <c:v>0.93807870370801538</c:v>
                </c:pt>
                <c:pt idx="1291">
                  <c:v>0.9388078703705105</c:v>
                </c:pt>
                <c:pt idx="1292">
                  <c:v>0.93952546296350192</c:v>
                </c:pt>
                <c:pt idx="1293">
                  <c:v>0.940254629633273</c:v>
                </c:pt>
                <c:pt idx="1294">
                  <c:v>0.94098379629576812</c:v>
                </c:pt>
                <c:pt idx="1295">
                  <c:v>0.94171296296553919</c:v>
                </c:pt>
                <c:pt idx="1296">
                  <c:v>0.94243055555853061</c:v>
                </c:pt>
                <c:pt idx="1297">
                  <c:v>0.94320601852086838</c:v>
                </c:pt>
                <c:pt idx="1298">
                  <c:v>0.94393518519063946</c:v>
                </c:pt>
                <c:pt idx="1299">
                  <c:v>0.94466435185313458</c:v>
                </c:pt>
                <c:pt idx="1300">
                  <c:v>0.945381944446126</c:v>
                </c:pt>
                <c:pt idx="1301">
                  <c:v>0.94611111111589707</c:v>
                </c:pt>
                <c:pt idx="1302">
                  <c:v>0.94684027777839219</c:v>
                </c:pt>
                <c:pt idx="1303">
                  <c:v>0.94755787037138361</c:v>
                </c:pt>
                <c:pt idx="1304">
                  <c:v>0.94828703704115469</c:v>
                </c:pt>
                <c:pt idx="1305">
                  <c:v>0.94901620370364981</c:v>
                </c:pt>
                <c:pt idx="1306">
                  <c:v>0.94973379629664123</c:v>
                </c:pt>
                <c:pt idx="1307">
                  <c:v>0.95046296296641231</c:v>
                </c:pt>
                <c:pt idx="1308">
                  <c:v>0.95119212962890742</c:v>
                </c:pt>
                <c:pt idx="1309">
                  <c:v>0.95190972222189885</c:v>
                </c:pt>
                <c:pt idx="1310">
                  <c:v>0.95263888889166992</c:v>
                </c:pt>
                <c:pt idx="1311">
                  <c:v>0.953368055561441</c:v>
                </c:pt>
                <c:pt idx="1312">
                  <c:v>0.95409722222393611</c:v>
                </c:pt>
                <c:pt idx="1313">
                  <c:v>0.95487268518627388</c:v>
                </c:pt>
                <c:pt idx="1314">
                  <c:v>0.95559027777926531</c:v>
                </c:pt>
                <c:pt idx="1315">
                  <c:v>0.95631944444903638</c:v>
                </c:pt>
                <c:pt idx="1316">
                  <c:v>0.9570486111115315</c:v>
                </c:pt>
                <c:pt idx="1317">
                  <c:v>0.95776620370452292</c:v>
                </c:pt>
                <c:pt idx="1318">
                  <c:v>0.958495370374294</c:v>
                </c:pt>
                <c:pt idx="1319">
                  <c:v>0.95922453703678912</c:v>
                </c:pt>
                <c:pt idx="1320">
                  <c:v>0.95994212962978054</c:v>
                </c:pt>
                <c:pt idx="1321">
                  <c:v>0.96067129629955161</c:v>
                </c:pt>
                <c:pt idx="1322">
                  <c:v>0.96140046296204673</c:v>
                </c:pt>
                <c:pt idx="1323">
                  <c:v>0.96211805555503815</c:v>
                </c:pt>
                <c:pt idx="1324">
                  <c:v>0.96284722222480923</c:v>
                </c:pt>
                <c:pt idx="1325">
                  <c:v>0.9635763888945803</c:v>
                </c:pt>
                <c:pt idx="1326">
                  <c:v>0.96429398148757173</c:v>
                </c:pt>
                <c:pt idx="1327">
                  <c:v>0.96502314815006685</c:v>
                </c:pt>
                <c:pt idx="1328">
                  <c:v>0.96575231481983792</c:v>
                </c:pt>
                <c:pt idx="1329">
                  <c:v>0.96646990741282934</c:v>
                </c:pt>
                <c:pt idx="1330">
                  <c:v>0.96719907407532446</c:v>
                </c:pt>
                <c:pt idx="1331">
                  <c:v>0.96792824074509554</c:v>
                </c:pt>
                <c:pt idx="1332">
                  <c:v>0.96864583333808696</c:v>
                </c:pt>
                <c:pt idx="1333">
                  <c:v>0.96937500000058208</c:v>
                </c:pt>
                <c:pt idx="1334">
                  <c:v>0.97010416667035315</c:v>
                </c:pt>
                <c:pt idx="1335">
                  <c:v>0.97082175926334457</c:v>
                </c:pt>
                <c:pt idx="1336">
                  <c:v>0.97155092592583969</c:v>
                </c:pt>
                <c:pt idx="1337">
                  <c:v>0.97228009259561077</c:v>
                </c:pt>
                <c:pt idx="1338">
                  <c:v>0.97299768518860219</c:v>
                </c:pt>
                <c:pt idx="1339">
                  <c:v>0.97372685185109731</c:v>
                </c:pt>
                <c:pt idx="1340">
                  <c:v>0.97445601852086838</c:v>
                </c:pt>
                <c:pt idx="1341">
                  <c:v>0.97517361111385981</c:v>
                </c:pt>
                <c:pt idx="1342">
                  <c:v>0.97590277778363088</c:v>
                </c:pt>
                <c:pt idx="1343">
                  <c:v>0.976631944446126</c:v>
                </c:pt>
                <c:pt idx="1344">
                  <c:v>0.97734953703911742</c:v>
                </c:pt>
                <c:pt idx="1345">
                  <c:v>0.9780787037088885</c:v>
                </c:pt>
                <c:pt idx="1346">
                  <c:v>0.97880787037138361</c:v>
                </c:pt>
                <c:pt idx="1347">
                  <c:v>0.97952546296437504</c:v>
                </c:pt>
                <c:pt idx="1348">
                  <c:v>0.98025462963414611</c:v>
                </c:pt>
                <c:pt idx="1349">
                  <c:v>0.98098379629664123</c:v>
                </c:pt>
                <c:pt idx="1350">
                  <c:v>0.98170138888963265</c:v>
                </c:pt>
                <c:pt idx="1351">
                  <c:v>0.98243055555940373</c:v>
                </c:pt>
                <c:pt idx="1352">
                  <c:v>0.98315972222189885</c:v>
                </c:pt>
                <c:pt idx="1353">
                  <c:v>0.98387731481489027</c:v>
                </c:pt>
                <c:pt idx="1354">
                  <c:v>0.98460648148466134</c:v>
                </c:pt>
                <c:pt idx="1355">
                  <c:v>0.98533564815443242</c:v>
                </c:pt>
                <c:pt idx="1356">
                  <c:v>0.98606481481692754</c:v>
                </c:pt>
                <c:pt idx="1357">
                  <c:v>0.98678240740991896</c:v>
                </c:pt>
                <c:pt idx="1358">
                  <c:v>0.98751157407969004</c:v>
                </c:pt>
                <c:pt idx="1359">
                  <c:v>0.98828703704202781</c:v>
                </c:pt>
                <c:pt idx="1360">
                  <c:v>0.98901620370452292</c:v>
                </c:pt>
                <c:pt idx="1361">
                  <c:v>0.98973379629751435</c:v>
                </c:pt>
                <c:pt idx="1362">
                  <c:v>0.99046296296728542</c:v>
                </c:pt>
                <c:pt idx="1363">
                  <c:v>0.99119212962978054</c:v>
                </c:pt>
                <c:pt idx="1364">
                  <c:v>0.99190972222277196</c:v>
                </c:pt>
                <c:pt idx="1365">
                  <c:v>0.99263888889254304</c:v>
                </c:pt>
                <c:pt idx="1366">
                  <c:v>0.99336805555503815</c:v>
                </c:pt>
                <c:pt idx="1367">
                  <c:v>0.99408564814802958</c:v>
                </c:pt>
                <c:pt idx="1368">
                  <c:v>0.99481481481780065</c:v>
                </c:pt>
                <c:pt idx="1369">
                  <c:v>0.99554398148757173</c:v>
                </c:pt>
                <c:pt idx="1370">
                  <c:v>0.99626157407328719</c:v>
                </c:pt>
                <c:pt idx="1371">
                  <c:v>0.99699074074305827</c:v>
                </c:pt>
                <c:pt idx="1372">
                  <c:v>0.99771990741282934</c:v>
                </c:pt>
                <c:pt idx="1373">
                  <c:v>0.99843750000582077</c:v>
                </c:pt>
                <c:pt idx="1374">
                  <c:v>0.99916666666831588</c:v>
                </c:pt>
                <c:pt idx="1375">
                  <c:v>0.99989583333808696</c:v>
                </c:pt>
                <c:pt idx="1376">
                  <c:v>1.0006134259310784</c:v>
                </c:pt>
                <c:pt idx="1377">
                  <c:v>1.0013425925935735</c:v>
                </c:pt>
                <c:pt idx="1378">
                  <c:v>1.0020717592633446</c:v>
                </c:pt>
                <c:pt idx="1379">
                  <c:v>1.002789351856336</c:v>
                </c:pt>
                <c:pt idx="1380">
                  <c:v>1.0035185185188311</c:v>
                </c:pt>
                <c:pt idx="1381">
                  <c:v>1.0042476851886022</c:v>
                </c:pt>
                <c:pt idx="1382">
                  <c:v>1.0049652777815936</c:v>
                </c:pt>
                <c:pt idx="1383">
                  <c:v>1.0056944444440887</c:v>
                </c:pt>
                <c:pt idx="1384">
                  <c:v>1.0064236111138598</c:v>
                </c:pt>
                <c:pt idx="1385">
                  <c:v>1.0071990740761976</c:v>
                </c:pt>
                <c:pt idx="1386">
                  <c:v>1.0079282407459687</c:v>
                </c:pt>
                <c:pt idx="1387">
                  <c:v>1.0086458333389601</c:v>
                </c:pt>
                <c:pt idx="1388">
                  <c:v>1.0093750000014552</c:v>
                </c:pt>
                <c:pt idx="1389">
                  <c:v>1.0101041666712263</c:v>
                </c:pt>
                <c:pt idx="1390">
                  <c:v>1.0108217592642177</c:v>
                </c:pt>
                <c:pt idx="1391">
                  <c:v>1.0115509259267128</c:v>
                </c:pt>
                <c:pt idx="1392">
                  <c:v>1.0122800925964839</c:v>
                </c:pt>
                <c:pt idx="1393">
                  <c:v>1.0129976851894753</c:v>
                </c:pt>
                <c:pt idx="1394">
                  <c:v>1.0137268518519704</c:v>
                </c:pt>
                <c:pt idx="1395">
                  <c:v>1.0144560185217415</c:v>
                </c:pt>
                <c:pt idx="1396">
                  <c:v>1.0151736111147329</c:v>
                </c:pt>
                <c:pt idx="1397">
                  <c:v>1.015902777777228</c:v>
                </c:pt>
                <c:pt idx="1398">
                  <c:v>1.0166203703702195</c:v>
                </c:pt>
                <c:pt idx="1399">
                  <c:v>1.0173495370399905</c:v>
                </c:pt>
                <c:pt idx="1400">
                  <c:v>1.0180787037097616</c:v>
                </c:pt>
                <c:pt idx="1401">
                  <c:v>1.0188541666720994</c:v>
                </c:pt>
                <c:pt idx="1402">
                  <c:v>1.0195833333345945</c:v>
                </c:pt>
                <c:pt idx="1403">
                  <c:v>1.0203009259275859</c:v>
                </c:pt>
                <c:pt idx="1404">
                  <c:v>1.021030092597357</c:v>
                </c:pt>
                <c:pt idx="1405">
                  <c:v>1.0217592592598521</c:v>
                </c:pt>
                <c:pt idx="1406">
                  <c:v>1.0224768518528435</c:v>
                </c:pt>
                <c:pt idx="1407">
                  <c:v>1.0232060185226146</c:v>
                </c:pt>
                <c:pt idx="1408">
                  <c:v>1.0239351851851097</c:v>
                </c:pt>
                <c:pt idx="1409">
                  <c:v>1.0246527777781012</c:v>
                </c:pt>
                <c:pt idx="1410">
                  <c:v>1.0253819444478722</c:v>
                </c:pt>
                <c:pt idx="1411">
                  <c:v>1.0261111111103673</c:v>
                </c:pt>
                <c:pt idx="1412">
                  <c:v>1.0268287037033588</c:v>
                </c:pt>
                <c:pt idx="1413">
                  <c:v>1.0275578703731298</c:v>
                </c:pt>
                <c:pt idx="1414">
                  <c:v>1.0282870370429009</c:v>
                </c:pt>
                <c:pt idx="1415">
                  <c:v>1.0290046296358923</c:v>
                </c:pt>
                <c:pt idx="1416">
                  <c:v>1.0297337962983875</c:v>
                </c:pt>
                <c:pt idx="1417">
                  <c:v>1.0304629629681585</c:v>
                </c:pt>
                <c:pt idx="1418">
                  <c:v>1.03118055556115</c:v>
                </c:pt>
                <c:pt idx="1419">
                  <c:v>1.0319097222236451</c:v>
                </c:pt>
                <c:pt idx="1420">
                  <c:v>1.0326388888934162</c:v>
                </c:pt>
                <c:pt idx="1421">
                  <c:v>1.0333564814864076</c:v>
                </c:pt>
                <c:pt idx="1422">
                  <c:v>1.0340856481489027</c:v>
                </c:pt>
                <c:pt idx="1423">
                  <c:v>1.0348032407418941</c:v>
                </c:pt>
                <c:pt idx="1424">
                  <c:v>1.0355324074116652</c:v>
                </c:pt>
                <c:pt idx="1425">
                  <c:v>1.0362615740741603</c:v>
                </c:pt>
                <c:pt idx="1426">
                  <c:v>1.0369907407439314</c:v>
                </c:pt>
                <c:pt idx="1427">
                  <c:v>1.0377083333369228</c:v>
                </c:pt>
                <c:pt idx="1428">
                  <c:v>1.0384374999994179</c:v>
                </c:pt>
                <c:pt idx="1429">
                  <c:v>1.0391550925924093</c:v>
                </c:pt>
                <c:pt idx="1430">
                  <c:v>1.0398842592621804</c:v>
                </c:pt>
                <c:pt idx="1431">
                  <c:v>1.0406134259319515</c:v>
                </c:pt>
                <c:pt idx="1432">
                  <c:v>1.0413425925944466</c:v>
                </c:pt>
                <c:pt idx="1433">
                  <c:v>1.042060185187438</c:v>
                </c:pt>
                <c:pt idx="1434">
                  <c:v>1.0427893518572091</c:v>
                </c:pt>
                <c:pt idx="1435">
                  <c:v>1.0435185185197042</c:v>
                </c:pt>
                <c:pt idx="1436">
                  <c:v>1.0442361111126957</c:v>
                </c:pt>
                <c:pt idx="1437">
                  <c:v>1.0449652777824667</c:v>
                </c:pt>
                <c:pt idx="1438">
                  <c:v>1.0456828703754582</c:v>
                </c:pt>
                <c:pt idx="1439">
                  <c:v>1.0464120370379533</c:v>
                </c:pt>
                <c:pt idx="1440">
                  <c:v>1.0471412037077243</c:v>
                </c:pt>
                <c:pt idx="1441">
                  <c:v>1.0478703703702195</c:v>
                </c:pt>
                <c:pt idx="1442">
                  <c:v>1.0485879629632109</c:v>
                </c:pt>
                <c:pt idx="1443">
                  <c:v>1.049317129632982</c:v>
                </c:pt>
                <c:pt idx="1444">
                  <c:v>1.0500462962954771</c:v>
                </c:pt>
                <c:pt idx="1445">
                  <c:v>1.0507638888884685</c:v>
                </c:pt>
                <c:pt idx="1446">
                  <c:v>1.0514930555582396</c:v>
                </c:pt>
                <c:pt idx="1447">
                  <c:v>1.0522222222280107</c:v>
                </c:pt>
                <c:pt idx="1448">
                  <c:v>1.0529398148210021</c:v>
                </c:pt>
                <c:pt idx="1449">
                  <c:v>1.0536689814834972</c:v>
                </c:pt>
                <c:pt idx="1450">
                  <c:v>1.0543981481532683</c:v>
                </c:pt>
                <c:pt idx="1451">
                  <c:v>1.0551157407462597</c:v>
                </c:pt>
                <c:pt idx="1452">
                  <c:v>1.0558449074087548</c:v>
                </c:pt>
                <c:pt idx="1453">
                  <c:v>1.0565740740785259</c:v>
                </c:pt>
                <c:pt idx="1454">
                  <c:v>1.0572916666715173</c:v>
                </c:pt>
                <c:pt idx="1455">
                  <c:v>1.0580208333340124</c:v>
                </c:pt>
                <c:pt idx="1456">
                  <c:v>1.0587500000037835</c:v>
                </c:pt>
                <c:pt idx="1457">
                  <c:v>1.0594675925967749</c:v>
                </c:pt>
                <c:pt idx="1458">
                  <c:v>1.06019675925927</c:v>
                </c:pt>
                <c:pt idx="1459">
                  <c:v>1.0609259259290411</c:v>
                </c:pt>
                <c:pt idx="1460">
                  <c:v>1.0616550925988122</c:v>
                </c:pt>
                <c:pt idx="1461">
                  <c:v>1.0623726851845277</c:v>
                </c:pt>
                <c:pt idx="1462">
                  <c:v>1.0631018518542987</c:v>
                </c:pt>
                <c:pt idx="1463">
                  <c:v>1.0638310185240698</c:v>
                </c:pt>
                <c:pt idx="1464">
                  <c:v>1.0645486111170612</c:v>
                </c:pt>
                <c:pt idx="1465">
                  <c:v>1.0652777777795563</c:v>
                </c:pt>
                <c:pt idx="1466">
                  <c:v>1.0660069444493274</c:v>
                </c:pt>
                <c:pt idx="1467">
                  <c:v>1.0667245370423188</c:v>
                </c:pt>
                <c:pt idx="1468">
                  <c:v>1.067453703704814</c:v>
                </c:pt>
                <c:pt idx="1469">
                  <c:v>1.068182870374585</c:v>
                </c:pt>
                <c:pt idx="1470">
                  <c:v>1.0689004629675765</c:v>
                </c:pt>
                <c:pt idx="1471">
                  <c:v>1.0696296296300716</c:v>
                </c:pt>
                <c:pt idx="1472">
                  <c:v>1.0703587962998427</c:v>
                </c:pt>
                <c:pt idx="1473">
                  <c:v>1.0710763888928341</c:v>
                </c:pt>
                <c:pt idx="1474">
                  <c:v>1.0718055555553292</c:v>
                </c:pt>
                <c:pt idx="1475">
                  <c:v>1.0725347222251003</c:v>
                </c:pt>
                <c:pt idx="1476">
                  <c:v>1.0732638888948713</c:v>
                </c:pt>
                <c:pt idx="1477">
                  <c:v>1.0739814814805868</c:v>
                </c:pt>
                <c:pt idx="1478">
                  <c:v>1.0747106481503579</c:v>
                </c:pt>
                <c:pt idx="1479">
                  <c:v>1.075439814820129</c:v>
                </c:pt>
                <c:pt idx="1480">
                  <c:v>1.0761689814826241</c:v>
                </c:pt>
                <c:pt idx="1481">
                  <c:v>1.0768865740756155</c:v>
                </c:pt>
                <c:pt idx="1482">
                  <c:v>1.0776157407453866</c:v>
                </c:pt>
                <c:pt idx="1483">
                  <c:v>1.0783449074078817</c:v>
                </c:pt>
                <c:pt idx="1484">
                  <c:v>1.0790625000008731</c:v>
                </c:pt>
                <c:pt idx="1485">
                  <c:v>1.0797916666706442</c:v>
                </c:pt>
                <c:pt idx="1486">
                  <c:v>1.0805208333331393</c:v>
                </c:pt>
                <c:pt idx="1487">
                  <c:v>1.0812384259261307</c:v>
                </c:pt>
                <c:pt idx="1488">
                  <c:v>1.0819675925959018</c:v>
                </c:pt>
                <c:pt idx="1489">
                  <c:v>1.0826967592583969</c:v>
                </c:pt>
                <c:pt idx="1490">
                  <c:v>1.0834143518513883</c:v>
                </c:pt>
                <c:pt idx="1491">
                  <c:v>1.0841435185211594</c:v>
                </c:pt>
                <c:pt idx="1492">
                  <c:v>1.0848726851909305</c:v>
                </c:pt>
                <c:pt idx="1493">
                  <c:v>1.0855902777839219</c:v>
                </c:pt>
                <c:pt idx="1494">
                  <c:v>1.086319444446417</c:v>
                </c:pt>
                <c:pt idx="1495">
                  <c:v>1.0870486111161881</c:v>
                </c:pt>
                <c:pt idx="1496">
                  <c:v>1.0877662037091795</c:v>
                </c:pt>
                <c:pt idx="1497">
                  <c:v>1.0885416666715173</c:v>
                </c:pt>
                <c:pt idx="1498">
                  <c:v>1.0892708333340124</c:v>
                </c:pt>
                <c:pt idx="1499">
                  <c:v>1.0899884259270038</c:v>
                </c:pt>
                <c:pt idx="1500">
                  <c:v>1.0907175925967749</c:v>
                </c:pt>
                <c:pt idx="1501">
                  <c:v>1.09144675925927</c:v>
                </c:pt>
                <c:pt idx="1502">
                  <c:v>1.0921643518522615</c:v>
                </c:pt>
                <c:pt idx="1503">
                  <c:v>1.0929398148145992</c:v>
                </c:pt>
                <c:pt idx="1504">
                  <c:v>1.0936689814843703</c:v>
                </c:pt>
                <c:pt idx="1505">
                  <c:v>1.0943865740773617</c:v>
                </c:pt>
                <c:pt idx="1506">
                  <c:v>1.0951157407398568</c:v>
                </c:pt>
                <c:pt idx="1507">
                  <c:v>1.0958449074096279</c:v>
                </c:pt>
                <c:pt idx="1508">
                  <c:v>1.0965625000026193</c:v>
                </c:pt>
                <c:pt idx="1509">
                  <c:v>1.0973379629649571</c:v>
                </c:pt>
                <c:pt idx="1510">
                  <c:v>1.0980671296347282</c:v>
                </c:pt>
                <c:pt idx="1511">
                  <c:v>1.0987962962972233</c:v>
                </c:pt>
                <c:pt idx="1512">
                  <c:v>1.0995254629669944</c:v>
                </c:pt>
                <c:pt idx="1513">
                  <c:v>1.1002430555599858</c:v>
                </c:pt>
                <c:pt idx="1514">
                  <c:v>1.1009722222224809</c:v>
                </c:pt>
                <c:pt idx="1515">
                  <c:v>1.1017476851848187</c:v>
                </c:pt>
                <c:pt idx="1516">
                  <c:v>1.1024652777778101</c:v>
                </c:pt>
                <c:pt idx="1517">
                  <c:v>1.1031944444475812</c:v>
                </c:pt>
                <c:pt idx="1518">
                  <c:v>1.1039236111173523</c:v>
                </c:pt>
                <c:pt idx="1519">
                  <c:v>1.1046412037030677</c:v>
                </c:pt>
                <c:pt idx="1520">
                  <c:v>1.1053703703728388</c:v>
                </c:pt>
                <c:pt idx="1521">
                  <c:v>1.1061458333351766</c:v>
                </c:pt>
                <c:pt idx="1522">
                  <c:v>1.106863425928168</c:v>
                </c:pt>
                <c:pt idx="1523">
                  <c:v>1.1075925925979391</c:v>
                </c:pt>
                <c:pt idx="1524">
                  <c:v>1.1083217592604342</c:v>
                </c:pt>
                <c:pt idx="1525">
                  <c:v>1.1090393518534256</c:v>
                </c:pt>
                <c:pt idx="1526">
                  <c:v>1.1097685185231967</c:v>
                </c:pt>
                <c:pt idx="1527">
                  <c:v>1.1105439814855345</c:v>
                </c:pt>
                <c:pt idx="1528">
                  <c:v>1.1112731481480296</c:v>
                </c:pt>
                <c:pt idx="1529">
                  <c:v>1.111990740741021</c:v>
                </c:pt>
                <c:pt idx="1530">
                  <c:v>1.1127199074107921</c:v>
                </c:pt>
                <c:pt idx="1531">
                  <c:v>1.1134490740732872</c:v>
                </c:pt>
                <c:pt idx="1532">
                  <c:v>1.1141666666662786</c:v>
                </c:pt>
                <c:pt idx="1533">
                  <c:v>1.1149421296358923</c:v>
                </c:pt>
                <c:pt idx="1534">
                  <c:v>1.1156712962983875</c:v>
                </c:pt>
                <c:pt idx="1535">
                  <c:v>1.1163888888913789</c:v>
                </c:pt>
                <c:pt idx="1536">
                  <c:v>1.11711805556115</c:v>
                </c:pt>
                <c:pt idx="1537">
                  <c:v>1.1178472222236451</c:v>
                </c:pt>
                <c:pt idx="1538">
                  <c:v>1.1185648148166365</c:v>
                </c:pt>
                <c:pt idx="1539">
                  <c:v>1.1193402777789743</c:v>
                </c:pt>
                <c:pt idx="1540">
                  <c:v>1.1200694444487453</c:v>
                </c:pt>
                <c:pt idx="1541">
                  <c:v>1.1207870370417368</c:v>
                </c:pt>
                <c:pt idx="1542">
                  <c:v>1.1215162037042319</c:v>
                </c:pt>
                <c:pt idx="1543">
                  <c:v>1.122245370374003</c:v>
                </c:pt>
                <c:pt idx="1544">
                  <c:v>1.1229629629669944</c:v>
                </c:pt>
                <c:pt idx="1545">
                  <c:v>1.1237500000061118</c:v>
                </c:pt>
                <c:pt idx="1546">
                  <c:v>1.1244675925918273</c:v>
                </c:pt>
                <c:pt idx="1547">
                  <c:v>1.1251967592615983</c:v>
                </c:pt>
                <c:pt idx="1548">
                  <c:v>1.1259259259313694</c:v>
                </c:pt>
                <c:pt idx="1549">
                  <c:v>1.1266435185243608</c:v>
                </c:pt>
                <c:pt idx="1550">
                  <c:v>1.127372685186856</c:v>
                </c:pt>
                <c:pt idx="1551">
                  <c:v>1.1281481481491937</c:v>
                </c:pt>
                <c:pt idx="1552">
                  <c:v>1.1288657407421852</c:v>
                </c:pt>
                <c:pt idx="1553">
                  <c:v>1.1295949074119562</c:v>
                </c:pt>
                <c:pt idx="1554">
                  <c:v>1.1303240740744513</c:v>
                </c:pt>
                <c:pt idx="1555">
                  <c:v>1.1310416666674428</c:v>
                </c:pt>
                <c:pt idx="1556">
                  <c:v>1.1317708333372138</c:v>
                </c:pt>
                <c:pt idx="1557">
                  <c:v>1.1325462962995516</c:v>
                </c:pt>
                <c:pt idx="1558">
                  <c:v>1.133263888892543</c:v>
                </c:pt>
                <c:pt idx="1559">
                  <c:v>1.1339930555550382</c:v>
                </c:pt>
                <c:pt idx="1560">
                  <c:v>1.1347222222248092</c:v>
                </c:pt>
                <c:pt idx="1561">
                  <c:v>1.1354398148178007</c:v>
                </c:pt>
                <c:pt idx="1562">
                  <c:v>1.1361689814875717</c:v>
                </c:pt>
                <c:pt idx="1563">
                  <c:v>1.1369444444499095</c:v>
                </c:pt>
                <c:pt idx="1564">
                  <c:v>1.1376736111124046</c:v>
                </c:pt>
                <c:pt idx="1565">
                  <c:v>1.138391203705396</c:v>
                </c:pt>
                <c:pt idx="1566">
                  <c:v>1.1391203703751671</c:v>
                </c:pt>
                <c:pt idx="1567">
                  <c:v>1.1398495370376622</c:v>
                </c:pt>
                <c:pt idx="1568">
                  <c:v>1.1405671296306537</c:v>
                </c:pt>
                <c:pt idx="1569">
                  <c:v>1.1413425925929914</c:v>
                </c:pt>
                <c:pt idx="1570">
                  <c:v>1.1420717592627625</c:v>
                </c:pt>
                <c:pt idx="1571">
                  <c:v>1.1427893518557539</c:v>
                </c:pt>
                <c:pt idx="1572">
                  <c:v>1.143518518518249</c:v>
                </c:pt>
                <c:pt idx="1573">
                  <c:v>1.1442476851880201</c:v>
                </c:pt>
                <c:pt idx="1574">
                  <c:v>1.1449652777810115</c:v>
                </c:pt>
                <c:pt idx="1575">
                  <c:v>1.1457407407433493</c:v>
                </c:pt>
                <c:pt idx="1576">
                  <c:v>1.1464699074131204</c:v>
                </c:pt>
                <c:pt idx="1577">
                  <c:v>1.1471875000061118</c:v>
                </c:pt>
                <c:pt idx="1578">
                  <c:v>1.1479166666686069</c:v>
                </c:pt>
                <c:pt idx="1579">
                  <c:v>1.148645833338378</c:v>
                </c:pt>
                <c:pt idx="1580">
                  <c:v>1.1493634259313694</c:v>
                </c:pt>
                <c:pt idx="1581">
                  <c:v>1.1500925925938645</c:v>
                </c:pt>
                <c:pt idx="1582">
                  <c:v>1.1508217592636356</c:v>
                </c:pt>
                <c:pt idx="1583">
                  <c:v>1.151539351856627</c:v>
                </c:pt>
                <c:pt idx="1584">
                  <c:v>1.1522685185191222</c:v>
                </c:pt>
                <c:pt idx="1585">
                  <c:v>1.1529861111121136</c:v>
                </c:pt>
                <c:pt idx="1586">
                  <c:v>1.1537152777818847</c:v>
                </c:pt>
                <c:pt idx="1587">
                  <c:v>1.1544444444443798</c:v>
                </c:pt>
                <c:pt idx="1588">
                  <c:v>1.1551620370373712</c:v>
                </c:pt>
                <c:pt idx="1589">
                  <c:v>1.1558912037071423</c:v>
                </c:pt>
                <c:pt idx="1590">
                  <c:v>1.1566203703696374</c:v>
                </c:pt>
                <c:pt idx="1591">
                  <c:v>1.1573842592624715</c:v>
                </c:pt>
                <c:pt idx="1592">
                  <c:v>1.1581134259249666</c:v>
                </c:pt>
                <c:pt idx="1593">
                  <c:v>1.158831018517958</c:v>
                </c:pt>
                <c:pt idx="1594">
                  <c:v>1.1595601851877291</c:v>
                </c:pt>
                <c:pt idx="1595">
                  <c:v>1.1602893518575002</c:v>
                </c:pt>
                <c:pt idx="1596">
                  <c:v>1.1610069444504916</c:v>
                </c:pt>
                <c:pt idx="1597">
                  <c:v>1.1617824074128293</c:v>
                </c:pt>
                <c:pt idx="1598">
                  <c:v>1.1625115740753245</c:v>
                </c:pt>
                <c:pt idx="1599">
                  <c:v>1.1632407407450955</c:v>
                </c:pt>
                <c:pt idx="1600">
                  <c:v>1.163958333338087</c:v>
                </c:pt>
                <c:pt idx="1601">
                  <c:v>1.1646875000005821</c:v>
                </c:pt>
                <c:pt idx="1602">
                  <c:v>1.1654050925935735</c:v>
                </c:pt>
                <c:pt idx="1603">
                  <c:v>1.1661805555559113</c:v>
                </c:pt>
                <c:pt idx="1604">
                  <c:v>1.1669097222256823</c:v>
                </c:pt>
                <c:pt idx="1605">
                  <c:v>1.1676388888881775</c:v>
                </c:pt>
                <c:pt idx="1606">
                  <c:v>1.1683680555579485</c:v>
                </c:pt>
                <c:pt idx="1607">
                  <c:v>1.16908564815094</c:v>
                </c:pt>
                <c:pt idx="1608">
                  <c:v>1.169814814820711</c:v>
                </c:pt>
                <c:pt idx="1609">
                  <c:v>1.1705439814832062</c:v>
                </c:pt>
                <c:pt idx="1610">
                  <c:v>1.1712615740761976</c:v>
                </c:pt>
                <c:pt idx="1611">
                  <c:v>1.1719907407459687</c:v>
                </c:pt>
                <c:pt idx="1612">
                  <c:v>1.1727199074084638</c:v>
                </c:pt>
                <c:pt idx="1613">
                  <c:v>1.1734490740782348</c:v>
                </c:pt>
                <c:pt idx="1614">
                  <c:v>1.1741666666712263</c:v>
                </c:pt>
                <c:pt idx="1615">
                  <c:v>1.1748958333337214</c:v>
                </c:pt>
                <c:pt idx="1616">
                  <c:v>1.1756250000034925</c:v>
                </c:pt>
                <c:pt idx="1617">
                  <c:v>1.1763425925964839</c:v>
                </c:pt>
                <c:pt idx="1618">
                  <c:v>1.177071759258979</c:v>
                </c:pt>
                <c:pt idx="1619">
                  <c:v>1.1778009259287501</c:v>
                </c:pt>
                <c:pt idx="1620">
                  <c:v>1.1785185185217415</c:v>
                </c:pt>
                <c:pt idx="1621">
                  <c:v>1.1792476851842366</c:v>
                </c:pt>
                <c:pt idx="1622">
                  <c:v>1.1799768518540077</c:v>
                </c:pt>
                <c:pt idx="1623">
                  <c:v>1.1807060185237788</c:v>
                </c:pt>
                <c:pt idx="1624">
                  <c:v>1.1814236111167702</c:v>
                </c:pt>
                <c:pt idx="1625">
                  <c:v>1.1821527777792653</c:v>
                </c:pt>
                <c:pt idx="1626">
                  <c:v>1.1828819444490364</c:v>
                </c:pt>
                <c:pt idx="1627">
                  <c:v>1.1836111111115315</c:v>
                </c:pt>
                <c:pt idx="1628">
                  <c:v>1.1843287037045229</c:v>
                </c:pt>
                <c:pt idx="1629">
                  <c:v>1.185057870374294</c:v>
                </c:pt>
                <c:pt idx="1630">
                  <c:v>1.1857870370367891</c:v>
                </c:pt>
                <c:pt idx="1631">
                  <c:v>1.1865046296297805</c:v>
                </c:pt>
                <c:pt idx="1632">
                  <c:v>1.1872337962995516</c:v>
                </c:pt>
                <c:pt idx="1633">
                  <c:v>1.1879629629620467</c:v>
                </c:pt>
                <c:pt idx="1634">
                  <c:v>1.1886921296318178</c:v>
                </c:pt>
                <c:pt idx="1635">
                  <c:v>1.1894097222248092</c:v>
                </c:pt>
                <c:pt idx="1636">
                  <c:v>1.1901388888945803</c:v>
                </c:pt>
                <c:pt idx="1637">
                  <c:v>1.1908680555570754</c:v>
                </c:pt>
                <c:pt idx="1638">
                  <c:v>1.1915856481500668</c:v>
                </c:pt>
                <c:pt idx="1639">
                  <c:v>1.1923148148198379</c:v>
                </c:pt>
                <c:pt idx="1640">
                  <c:v>1.193043981482333</c:v>
                </c:pt>
                <c:pt idx="1641">
                  <c:v>1.1937615740753245</c:v>
                </c:pt>
                <c:pt idx="1642">
                  <c:v>1.1944907407450955</c:v>
                </c:pt>
                <c:pt idx="1643">
                  <c:v>1.1952199074075907</c:v>
                </c:pt>
                <c:pt idx="1644">
                  <c:v>1.1959953703699284</c:v>
                </c:pt>
                <c:pt idx="1645">
                  <c:v>1.1967129629629198</c:v>
                </c:pt>
                <c:pt idx="1646">
                  <c:v>1.1974421296326909</c:v>
                </c:pt>
                <c:pt idx="1647">
                  <c:v>1.198171296302462</c:v>
                </c:pt>
                <c:pt idx="1648">
                  <c:v>1.1989004629649571</c:v>
                </c:pt>
                <c:pt idx="1649">
                  <c:v>1.1996180555579485</c:v>
                </c:pt>
                <c:pt idx="1650">
                  <c:v>1.2003472222277196</c:v>
                </c:pt>
                <c:pt idx="1651">
                  <c:v>1.2010763888902147</c:v>
                </c:pt>
                <c:pt idx="1652">
                  <c:v>1.2017939814832062</c:v>
                </c:pt>
                <c:pt idx="1653">
                  <c:v>1.2025231481529772</c:v>
                </c:pt>
                <c:pt idx="1654">
                  <c:v>1.2032523148154723</c:v>
                </c:pt>
                <c:pt idx="1655">
                  <c:v>1.2040277777778101</c:v>
                </c:pt>
                <c:pt idx="1656">
                  <c:v>1.2047453703708015</c:v>
                </c:pt>
                <c:pt idx="1657">
                  <c:v>1.2054745370405726</c:v>
                </c:pt>
                <c:pt idx="1658">
                  <c:v>1.2062037037030677</c:v>
                </c:pt>
                <c:pt idx="1659">
                  <c:v>1.2069328703728388</c:v>
                </c:pt>
                <c:pt idx="1660">
                  <c:v>1.2076504629658302</c:v>
                </c:pt>
                <c:pt idx="1661">
                  <c:v>1.208425925928168</c:v>
                </c:pt>
                <c:pt idx="1662">
                  <c:v>1.2091550925979391</c:v>
                </c:pt>
                <c:pt idx="1663">
                  <c:v>1.2098726851909305</c:v>
                </c:pt>
                <c:pt idx="1664">
                  <c:v>1.2106018518534256</c:v>
                </c:pt>
                <c:pt idx="1665">
                  <c:v>1.2113310185231967</c:v>
                </c:pt>
                <c:pt idx="1666">
                  <c:v>1.2120486111161881</c:v>
                </c:pt>
                <c:pt idx="1667">
                  <c:v>1.2127777777786832</c:v>
                </c:pt>
                <c:pt idx="1668">
                  <c:v>1.2135069444484543</c:v>
                </c:pt>
                <c:pt idx="1669">
                  <c:v>1.2142245370414457</c:v>
                </c:pt>
                <c:pt idx="1670">
                  <c:v>1.2149537037039408</c:v>
                </c:pt>
                <c:pt idx="1671">
                  <c:v>1.2156828703737119</c:v>
                </c:pt>
                <c:pt idx="1672">
                  <c:v>1.2164004629667033</c:v>
                </c:pt>
                <c:pt idx="1673">
                  <c:v>1.2171296296291985</c:v>
                </c:pt>
                <c:pt idx="1674">
                  <c:v>1.2178587962989695</c:v>
                </c:pt>
                <c:pt idx="1675">
                  <c:v>1.218576388891961</c:v>
                </c:pt>
                <c:pt idx="1676">
                  <c:v>1.219305555561732</c:v>
                </c:pt>
                <c:pt idx="1677">
                  <c:v>1.2200347222242272</c:v>
                </c:pt>
                <c:pt idx="1678">
                  <c:v>1.2207523148172186</c:v>
                </c:pt>
                <c:pt idx="1679">
                  <c:v>1.2214814814869897</c:v>
                </c:pt>
                <c:pt idx="1680">
                  <c:v>1.2222106481494848</c:v>
                </c:pt>
                <c:pt idx="1681">
                  <c:v>1.2229282407424762</c:v>
                </c:pt>
                <c:pt idx="1682">
                  <c:v>1.2236574074122473</c:v>
                </c:pt>
                <c:pt idx="1683">
                  <c:v>1.2243865740747424</c:v>
                </c:pt>
                <c:pt idx="1684">
                  <c:v>1.2251041666677338</c:v>
                </c:pt>
                <c:pt idx="1685">
                  <c:v>1.2258333333375049</c:v>
                </c:pt>
                <c:pt idx="1686">
                  <c:v>1.2265625</c:v>
                </c:pt>
                <c:pt idx="1687">
                  <c:v>1.2272916666697711</c:v>
                </c:pt>
                <c:pt idx="1688">
                  <c:v>1.2280092592627625</c:v>
                </c:pt>
                <c:pt idx="1689">
                  <c:v>1.2287384259252576</c:v>
                </c:pt>
                <c:pt idx="1690">
                  <c:v>1.229456018518249</c:v>
                </c:pt>
                <c:pt idx="1691">
                  <c:v>1.2301851851880201</c:v>
                </c:pt>
                <c:pt idx="1692">
                  <c:v>1.2309143518577912</c:v>
                </c:pt>
                <c:pt idx="1693">
                  <c:v>1.2316319444435067</c:v>
                </c:pt>
                <c:pt idx="1694">
                  <c:v>1.2323611111132777</c:v>
                </c:pt>
                <c:pt idx="1695">
                  <c:v>1.2330902777830488</c:v>
                </c:pt>
                <c:pt idx="1696">
                  <c:v>1.2338078703760402</c:v>
                </c:pt>
                <c:pt idx="1697">
                  <c:v>1.2345370370385353</c:v>
                </c:pt>
                <c:pt idx="1698">
                  <c:v>1.2352662037083064</c:v>
                </c:pt>
                <c:pt idx="1699">
                  <c:v>1.2359837963012978</c:v>
                </c:pt>
                <c:pt idx="1700">
                  <c:v>1.236712962963793</c:v>
                </c:pt>
                <c:pt idx="1701">
                  <c:v>1.237442129633564</c:v>
                </c:pt>
                <c:pt idx="1702">
                  <c:v>1.2382175925959018</c:v>
                </c:pt>
                <c:pt idx="1703">
                  <c:v>1.2389467592583969</c:v>
                </c:pt>
                <c:pt idx="1704">
                  <c:v>1.2396643518513883</c:v>
                </c:pt>
                <c:pt idx="1705">
                  <c:v>1.2403935185211594</c:v>
                </c:pt>
                <c:pt idx="1706">
                  <c:v>1.2411226851909305</c:v>
                </c:pt>
                <c:pt idx="1707">
                  <c:v>1.2418402777839219</c:v>
                </c:pt>
                <c:pt idx="1708">
                  <c:v>1.242569444446417</c:v>
                </c:pt>
                <c:pt idx="1709">
                  <c:v>1.2432986111161881</c:v>
                </c:pt>
                <c:pt idx="1710">
                  <c:v>1.2440162037091795</c:v>
                </c:pt>
                <c:pt idx="1711">
                  <c:v>1.2447453703716747</c:v>
                </c:pt>
                <c:pt idx="1712">
                  <c:v>1.2454745370414457</c:v>
                </c:pt>
                <c:pt idx="1713">
                  <c:v>1.2461921296344372</c:v>
                </c:pt>
                <c:pt idx="1714">
                  <c:v>1.2469212962969323</c:v>
                </c:pt>
                <c:pt idx="1715">
                  <c:v>1.2476388888899237</c:v>
                </c:pt>
                <c:pt idx="1716">
                  <c:v>1.2483680555596948</c:v>
                </c:pt>
                <c:pt idx="1717">
                  <c:v>1.2490972222221899</c:v>
                </c:pt>
                <c:pt idx="1718">
                  <c:v>1.2498148148151813</c:v>
                </c:pt>
                <c:pt idx="1719">
                  <c:v>1.2505439814849524</c:v>
                </c:pt>
                <c:pt idx="1720">
                  <c:v>1.2512731481474475</c:v>
                </c:pt>
                <c:pt idx="1721">
                  <c:v>1.2520023148172186</c:v>
                </c:pt>
                <c:pt idx="1722">
                  <c:v>1.25271990741021</c:v>
                </c:pt>
                <c:pt idx="1723">
                  <c:v>1.2534490740799811</c:v>
                </c:pt>
                <c:pt idx="1724">
                  <c:v>1.2541666666729725</c:v>
                </c:pt>
                <c:pt idx="1725">
                  <c:v>1.2548958333354676</c:v>
                </c:pt>
                <c:pt idx="1726">
                  <c:v>1.2556250000052387</c:v>
                </c:pt>
                <c:pt idx="1727">
                  <c:v>1.2563425925982301</c:v>
                </c:pt>
                <c:pt idx="1728">
                  <c:v>1.2570717592607252</c:v>
                </c:pt>
                <c:pt idx="1729">
                  <c:v>1.2578009259304963</c:v>
                </c:pt>
                <c:pt idx="1730">
                  <c:v>1.2585185185234877</c:v>
                </c:pt>
                <c:pt idx="1731">
                  <c:v>1.2592476851859828</c:v>
                </c:pt>
                <c:pt idx="1732">
                  <c:v>1.2599768518557539</c:v>
                </c:pt>
                <c:pt idx="1733">
                  <c:v>1.2606944444487453</c:v>
                </c:pt>
                <c:pt idx="1734">
                  <c:v>1.2614236111112405</c:v>
                </c:pt>
                <c:pt idx="1735">
                  <c:v>1.2621527777810115</c:v>
                </c:pt>
                <c:pt idx="1736">
                  <c:v>1.262870370374003</c:v>
                </c:pt>
                <c:pt idx="1737">
                  <c:v>1.2635995370364981</c:v>
                </c:pt>
                <c:pt idx="1738">
                  <c:v>1.2643287037062692</c:v>
                </c:pt>
                <c:pt idx="1739">
                  <c:v>1.2650462962992606</c:v>
                </c:pt>
                <c:pt idx="1740">
                  <c:v>1.2657754629690317</c:v>
                </c:pt>
                <c:pt idx="1741">
                  <c:v>1.2665046296315268</c:v>
                </c:pt>
                <c:pt idx="1742">
                  <c:v>1.2672222222245182</c:v>
                </c:pt>
                <c:pt idx="1743">
                  <c:v>1.2679513888942893</c:v>
                </c:pt>
                <c:pt idx="1744">
                  <c:v>1.2686805555567844</c:v>
                </c:pt>
                <c:pt idx="1745">
                  <c:v>1.2693981481497758</c:v>
                </c:pt>
                <c:pt idx="1746">
                  <c:v>1.2701273148195469</c:v>
                </c:pt>
                <c:pt idx="1747">
                  <c:v>1.270856481482042</c:v>
                </c:pt>
                <c:pt idx="1748">
                  <c:v>1.2716319444443798</c:v>
                </c:pt>
                <c:pt idx="1749">
                  <c:v>1.2723495370373712</c:v>
                </c:pt>
                <c:pt idx="1750">
                  <c:v>1.2730787037071423</c:v>
                </c:pt>
                <c:pt idx="1751">
                  <c:v>1.2738078703696374</c:v>
                </c:pt>
                <c:pt idx="1752">
                  <c:v>1.2745254629626288</c:v>
                </c:pt>
                <c:pt idx="1753">
                  <c:v>1.2752546296323999</c:v>
                </c:pt>
                <c:pt idx="1754">
                  <c:v>1.275983796302171</c:v>
                </c:pt>
                <c:pt idx="1755">
                  <c:v>1.2767013888951624</c:v>
                </c:pt>
                <c:pt idx="1756">
                  <c:v>1.2774305555576575</c:v>
                </c:pt>
                <c:pt idx="1757">
                  <c:v>1.2781597222274286</c:v>
                </c:pt>
                <c:pt idx="1758">
                  <c:v>1.27887731482042</c:v>
                </c:pt>
                <c:pt idx="1759">
                  <c:v>1.2796064814829151</c:v>
                </c:pt>
                <c:pt idx="1760">
                  <c:v>1.2803356481526862</c:v>
                </c:pt>
                <c:pt idx="1761">
                  <c:v>1.2810532407456776</c:v>
                </c:pt>
                <c:pt idx="1762">
                  <c:v>1.2817824074081727</c:v>
                </c:pt>
                <c:pt idx="1763">
                  <c:v>1.2825115740779438</c:v>
                </c:pt>
                <c:pt idx="1764">
                  <c:v>1.2832291666709352</c:v>
                </c:pt>
                <c:pt idx="1765">
                  <c:v>1.2839583333334303</c:v>
                </c:pt>
                <c:pt idx="1766">
                  <c:v>1.2846875000032014</c:v>
                </c:pt>
                <c:pt idx="1767">
                  <c:v>1.2854050925961928</c:v>
                </c:pt>
                <c:pt idx="1768">
                  <c:v>1.286134259258688</c:v>
                </c:pt>
                <c:pt idx="1769">
                  <c:v>1.2869097222283017</c:v>
                </c:pt>
                <c:pt idx="1770">
                  <c:v>1.2876388888907968</c:v>
                </c:pt>
                <c:pt idx="1771">
                  <c:v>1.2883564814837882</c:v>
                </c:pt>
                <c:pt idx="1772">
                  <c:v>1.2890856481535593</c:v>
                </c:pt>
                <c:pt idx="1773">
                  <c:v>1.2898148148160544</c:v>
                </c:pt>
                <c:pt idx="1774">
                  <c:v>1.2905324074090458</c:v>
                </c:pt>
                <c:pt idx="1775">
                  <c:v>1.2912615740788169</c:v>
                </c:pt>
                <c:pt idx="1776">
                  <c:v>1.291990740741312</c:v>
                </c:pt>
                <c:pt idx="1777">
                  <c:v>1.2927083333343035</c:v>
                </c:pt>
                <c:pt idx="1778">
                  <c:v>1.2934375000040745</c:v>
                </c:pt>
                <c:pt idx="1779">
                  <c:v>1.2941666666665697</c:v>
                </c:pt>
                <c:pt idx="1780">
                  <c:v>1.2948842592595611</c:v>
                </c:pt>
                <c:pt idx="1781">
                  <c:v>1.2956134259293322</c:v>
                </c:pt>
                <c:pt idx="1782">
                  <c:v>1.2963310185223236</c:v>
                </c:pt>
                <c:pt idx="1783">
                  <c:v>1.2970601851848187</c:v>
                </c:pt>
                <c:pt idx="1784">
                  <c:v>1.2977893518545898</c:v>
                </c:pt>
                <c:pt idx="1785">
                  <c:v>1.2985069444475812</c:v>
                </c:pt>
                <c:pt idx="1786">
                  <c:v>1.2992361111173523</c:v>
                </c:pt>
                <c:pt idx="1787">
                  <c:v>1.2999652777798474</c:v>
                </c:pt>
                <c:pt idx="1788">
                  <c:v>1.3006828703728388</c:v>
                </c:pt>
                <c:pt idx="1789">
                  <c:v>1.3014120370426099</c:v>
                </c:pt>
                <c:pt idx="1790">
                  <c:v>1.302141203705105</c:v>
                </c:pt>
                <c:pt idx="1791">
                  <c:v>1.3028587962980964</c:v>
                </c:pt>
                <c:pt idx="1792">
                  <c:v>1.3035879629678675</c:v>
                </c:pt>
                <c:pt idx="1793">
                  <c:v>1.3043171296303626</c:v>
                </c:pt>
                <c:pt idx="1794">
                  <c:v>1.3050462963001337</c:v>
                </c:pt>
                <c:pt idx="1795">
                  <c:v>1.3057638888931251</c:v>
                </c:pt>
                <c:pt idx="1796">
                  <c:v>1.3064930555556202</c:v>
                </c:pt>
                <c:pt idx="1797">
                  <c:v>1.3072222222253913</c:v>
                </c:pt>
                <c:pt idx="1798">
                  <c:v>1.3079398148183827</c:v>
                </c:pt>
                <c:pt idx="1799">
                  <c:v>1.3086689814808778</c:v>
                </c:pt>
                <c:pt idx="1800">
                  <c:v>1.3093865740738693</c:v>
                </c:pt>
                <c:pt idx="1801">
                  <c:v>1.3101157407436403</c:v>
                </c:pt>
                <c:pt idx="1802">
                  <c:v>1.3108449074134114</c:v>
                </c:pt>
                <c:pt idx="1803">
                  <c:v>1.3115740740759065</c:v>
                </c:pt>
                <c:pt idx="1804">
                  <c:v>1.312291666668898</c:v>
                </c:pt>
                <c:pt idx="1805">
                  <c:v>1.3130671296312357</c:v>
                </c:pt>
                <c:pt idx="1806">
                  <c:v>1.3137962963010068</c:v>
                </c:pt>
                <c:pt idx="1807">
                  <c:v>1.3145254629635019</c:v>
                </c:pt>
                <c:pt idx="1808">
                  <c:v>1.3152430555564933</c:v>
                </c:pt>
                <c:pt idx="1809">
                  <c:v>1.3159722222262644</c:v>
                </c:pt>
                <c:pt idx="1810">
                  <c:v>1.3167013888887595</c:v>
                </c:pt>
                <c:pt idx="1811">
                  <c:v>1.317418981481751</c:v>
                </c:pt>
                <c:pt idx="1812">
                  <c:v>1.318148148151522</c:v>
                </c:pt>
                <c:pt idx="1813">
                  <c:v>1.3188773148140172</c:v>
                </c:pt>
                <c:pt idx="1814">
                  <c:v>1.3195949074070086</c:v>
                </c:pt>
                <c:pt idx="1815">
                  <c:v>1.3203240740767797</c:v>
                </c:pt>
                <c:pt idx="1816">
                  <c:v>1.3210532407465507</c:v>
                </c:pt>
                <c:pt idx="1817">
                  <c:v>1.3217708333395422</c:v>
                </c:pt>
                <c:pt idx="1818">
                  <c:v>1.3225000000020373</c:v>
                </c:pt>
                <c:pt idx="1819">
                  <c:v>1.3232291666718083</c:v>
                </c:pt>
                <c:pt idx="1820">
                  <c:v>1.3239467592647998</c:v>
                </c:pt>
                <c:pt idx="1821">
                  <c:v>1.3246759259272949</c:v>
                </c:pt>
                <c:pt idx="1822">
                  <c:v>1.325405092597066</c:v>
                </c:pt>
                <c:pt idx="1823">
                  <c:v>1.3261226851900574</c:v>
                </c:pt>
                <c:pt idx="1824">
                  <c:v>1.3268518518525525</c:v>
                </c:pt>
                <c:pt idx="1825">
                  <c:v>1.3275810185223236</c:v>
                </c:pt>
                <c:pt idx="1826">
                  <c:v>1.3283101851848187</c:v>
                </c:pt>
                <c:pt idx="1827">
                  <c:v>1.3290277777778101</c:v>
                </c:pt>
                <c:pt idx="1828">
                  <c:v>1.3297569444475812</c:v>
                </c:pt>
                <c:pt idx="1829">
                  <c:v>1.3304861111173523</c:v>
                </c:pt>
                <c:pt idx="1830">
                  <c:v>1.3312037037030677</c:v>
                </c:pt>
                <c:pt idx="1831">
                  <c:v>1.3319328703728388</c:v>
                </c:pt>
                <c:pt idx="1832">
                  <c:v>1.3326620370426099</c:v>
                </c:pt>
                <c:pt idx="1833">
                  <c:v>1.3333796296356013</c:v>
                </c:pt>
                <c:pt idx="1834">
                  <c:v>1.3341087962980964</c:v>
                </c:pt>
                <c:pt idx="1835">
                  <c:v>1.3348263888910878</c:v>
                </c:pt>
                <c:pt idx="1836">
                  <c:v>1.3355555555608589</c:v>
                </c:pt>
                <c:pt idx="1837">
                  <c:v>1.336284722223354</c:v>
                </c:pt>
                <c:pt idx="1838">
                  <c:v>1.3370023148163455</c:v>
                </c:pt>
                <c:pt idx="1839">
                  <c:v>1.3377314814861165</c:v>
                </c:pt>
                <c:pt idx="1840">
                  <c:v>1.3384606481486117</c:v>
                </c:pt>
                <c:pt idx="1841">
                  <c:v>1.3391782407416031</c:v>
                </c:pt>
                <c:pt idx="1842">
                  <c:v>1.3399074074113742</c:v>
                </c:pt>
                <c:pt idx="1843">
                  <c:v>1.3406365740738693</c:v>
                </c:pt>
                <c:pt idx="1844">
                  <c:v>1.3413541666668607</c:v>
                </c:pt>
                <c:pt idx="1845">
                  <c:v>1.3420833333366318</c:v>
                </c:pt>
                <c:pt idx="1846">
                  <c:v>1.3428124999991269</c:v>
                </c:pt>
                <c:pt idx="1847">
                  <c:v>1.343541666668898</c:v>
                </c:pt>
                <c:pt idx="1848">
                  <c:v>1.3442592592618894</c:v>
                </c:pt>
                <c:pt idx="1849">
                  <c:v>1.3449884259316605</c:v>
                </c:pt>
                <c:pt idx="1850">
                  <c:v>1.3457175925941556</c:v>
                </c:pt>
                <c:pt idx="1851">
                  <c:v>1.3464930555564933</c:v>
                </c:pt>
                <c:pt idx="1852">
                  <c:v>1.3472106481494848</c:v>
                </c:pt>
                <c:pt idx="1853">
                  <c:v>1.3479398148192558</c:v>
                </c:pt>
                <c:pt idx="1854">
                  <c:v>1.348668981481751</c:v>
                </c:pt>
                <c:pt idx="1855">
                  <c:v>1.3493865740747424</c:v>
                </c:pt>
                <c:pt idx="1856">
                  <c:v>1.3501157407445135</c:v>
                </c:pt>
                <c:pt idx="1857">
                  <c:v>1.3508449074070086</c:v>
                </c:pt>
                <c:pt idx="1858">
                  <c:v>1.3515625</c:v>
                </c:pt>
                <c:pt idx="1859">
                  <c:v>1.3522916666697711</c:v>
                </c:pt>
                <c:pt idx="1860">
                  <c:v>1.3530208333395422</c:v>
                </c:pt>
                <c:pt idx="1861">
                  <c:v>1.3537384259252576</c:v>
                </c:pt>
                <c:pt idx="1862">
                  <c:v>1.3544675925950287</c:v>
                </c:pt>
                <c:pt idx="1863">
                  <c:v>1.3551967592647998</c:v>
                </c:pt>
                <c:pt idx="1864">
                  <c:v>1.3559143518577912</c:v>
                </c:pt>
                <c:pt idx="1865">
                  <c:v>1.3566435185202863</c:v>
                </c:pt>
                <c:pt idx="1866">
                  <c:v>1.3573726851900574</c:v>
                </c:pt>
                <c:pt idx="1867">
                  <c:v>1.3580902777830488</c:v>
                </c:pt>
                <c:pt idx="1868">
                  <c:v>1.3588194444455439</c:v>
                </c:pt>
                <c:pt idx="1869">
                  <c:v>1.359548611115315</c:v>
                </c:pt>
                <c:pt idx="1870">
                  <c:v>1.3602777777778101</c:v>
                </c:pt>
                <c:pt idx="1871">
                  <c:v>1.3609953703708015</c:v>
                </c:pt>
                <c:pt idx="1872">
                  <c:v>1.3617245370405726</c:v>
                </c:pt>
                <c:pt idx="1873">
                  <c:v>1.3624537037030677</c:v>
                </c:pt>
                <c:pt idx="1874">
                  <c:v>1.3631712962960592</c:v>
                </c:pt>
                <c:pt idx="1875">
                  <c:v>1.3639004629658302</c:v>
                </c:pt>
                <c:pt idx="1876">
                  <c:v>1.3646296296356013</c:v>
                </c:pt>
                <c:pt idx="1877">
                  <c:v>1.3653472222213168</c:v>
                </c:pt>
                <c:pt idx="1878">
                  <c:v>1.3660763888910878</c:v>
                </c:pt>
                <c:pt idx="1879">
                  <c:v>1.3668055555608589</c:v>
                </c:pt>
                <c:pt idx="1880">
                  <c:v>1.3675231481538503</c:v>
                </c:pt>
                <c:pt idx="1881">
                  <c:v>1.3682523148163455</c:v>
                </c:pt>
                <c:pt idx="1882">
                  <c:v>1.3689814814861165</c:v>
                </c:pt>
                <c:pt idx="1883">
                  <c:v>1.369699074079108</c:v>
                </c:pt>
                <c:pt idx="1884">
                  <c:v>1.3704282407416031</c:v>
                </c:pt>
                <c:pt idx="1885">
                  <c:v>1.3711574074113742</c:v>
                </c:pt>
                <c:pt idx="1886">
                  <c:v>1.3718750000043656</c:v>
                </c:pt>
                <c:pt idx="1887">
                  <c:v>1.372662037036207</c:v>
                </c:pt>
                <c:pt idx="1888">
                  <c:v>1.3733796296291985</c:v>
                </c:pt>
                <c:pt idx="1889">
                  <c:v>1.3741087962989695</c:v>
                </c:pt>
                <c:pt idx="1890">
                  <c:v>1.3748379629687406</c:v>
                </c:pt>
                <c:pt idx="1891">
                  <c:v>1.375555555561732</c:v>
                </c:pt>
                <c:pt idx="1892">
                  <c:v>1.3762847222242272</c:v>
                </c:pt>
                <c:pt idx="1893">
                  <c:v>1.3770138888939982</c:v>
                </c:pt>
                <c:pt idx="1894">
                  <c:v>1.3777314814869897</c:v>
                </c:pt>
                <c:pt idx="1895">
                  <c:v>1.3784606481494848</c:v>
                </c:pt>
                <c:pt idx="1896">
                  <c:v>1.3791898148192558</c:v>
                </c:pt>
                <c:pt idx="1897">
                  <c:v>1.3799074074122473</c:v>
                </c:pt>
                <c:pt idx="1898">
                  <c:v>1.3806365740747424</c:v>
                </c:pt>
                <c:pt idx="1899">
                  <c:v>1.3813657407445135</c:v>
                </c:pt>
                <c:pt idx="1900">
                  <c:v>1.3820833333375049</c:v>
                </c:pt>
                <c:pt idx="1901">
                  <c:v>1.3828125</c:v>
                </c:pt>
                <c:pt idx="1902">
                  <c:v>1.3835416666697711</c:v>
                </c:pt>
                <c:pt idx="1903">
                  <c:v>1.3842592592627625</c:v>
                </c:pt>
                <c:pt idx="1904">
                  <c:v>1.3849884259252576</c:v>
                </c:pt>
                <c:pt idx="1905">
                  <c:v>1.3857175925950287</c:v>
                </c:pt>
                <c:pt idx="1906">
                  <c:v>1.3864351851880201</c:v>
                </c:pt>
                <c:pt idx="1907">
                  <c:v>1.3871643518577912</c:v>
                </c:pt>
                <c:pt idx="1908">
                  <c:v>1.3878935185202863</c:v>
                </c:pt>
                <c:pt idx="1909">
                  <c:v>1.3886111111132777</c:v>
                </c:pt>
                <c:pt idx="1910">
                  <c:v>1.3893402777830488</c:v>
                </c:pt>
                <c:pt idx="1911">
                  <c:v>1.3900694444455439</c:v>
                </c:pt>
                <c:pt idx="1912">
                  <c:v>1.3907870370385353</c:v>
                </c:pt>
                <c:pt idx="1913">
                  <c:v>1.3915625000008731</c:v>
                </c:pt>
                <c:pt idx="1914">
                  <c:v>1.3922916666706442</c:v>
                </c:pt>
                <c:pt idx="1915">
                  <c:v>1.3930208333331393</c:v>
                </c:pt>
                <c:pt idx="1916">
                  <c:v>1.3937384259261307</c:v>
                </c:pt>
                <c:pt idx="1917">
                  <c:v>1.3944675925959018</c:v>
                </c:pt>
                <c:pt idx="1918">
                  <c:v>1.3951967592583969</c:v>
                </c:pt>
                <c:pt idx="1919">
                  <c:v>1.3959143518513883</c:v>
                </c:pt>
                <c:pt idx="1920">
                  <c:v>1.3966435185211594</c:v>
                </c:pt>
                <c:pt idx="1921">
                  <c:v>1.3973726851909305</c:v>
                </c:pt>
                <c:pt idx="1922">
                  <c:v>1.3980902777839219</c:v>
                </c:pt>
                <c:pt idx="1923">
                  <c:v>1.398819444446417</c:v>
                </c:pt>
                <c:pt idx="1924">
                  <c:v>1.3995486111161881</c:v>
                </c:pt>
                <c:pt idx="1925">
                  <c:v>1.4002777777786832</c:v>
                </c:pt>
                <c:pt idx="1926">
                  <c:v>1.4009953703716747</c:v>
                </c:pt>
                <c:pt idx="1927">
                  <c:v>1.4017245370414457</c:v>
                </c:pt>
                <c:pt idx="1928">
                  <c:v>1.4024421296344372</c:v>
                </c:pt>
                <c:pt idx="1929">
                  <c:v>1.4032291666662786</c:v>
                </c:pt>
                <c:pt idx="1930">
                  <c:v>1.40394675925927</c:v>
                </c:pt>
                <c:pt idx="1931">
                  <c:v>1.4046759259290411</c:v>
                </c:pt>
                <c:pt idx="1932">
                  <c:v>1.4054050925988122</c:v>
                </c:pt>
                <c:pt idx="1933">
                  <c:v>1.4061226851845277</c:v>
                </c:pt>
                <c:pt idx="1934">
                  <c:v>1.4068518518542987</c:v>
                </c:pt>
                <c:pt idx="1935">
                  <c:v>1.4075810185240698</c:v>
                </c:pt>
                <c:pt idx="1936">
                  <c:v>1.4082986111170612</c:v>
                </c:pt>
                <c:pt idx="1937">
                  <c:v>1.4090277777795563</c:v>
                </c:pt>
                <c:pt idx="1938">
                  <c:v>1.4097569444493274</c:v>
                </c:pt>
                <c:pt idx="1939">
                  <c:v>1.4104745370423188</c:v>
                </c:pt>
                <c:pt idx="1940">
                  <c:v>1.411203703704814</c:v>
                </c:pt>
                <c:pt idx="1941">
                  <c:v>1.411932870374585</c:v>
                </c:pt>
                <c:pt idx="1942">
                  <c:v>1.4126504629675765</c:v>
                </c:pt>
                <c:pt idx="1943">
                  <c:v>1.4133796296300716</c:v>
                </c:pt>
                <c:pt idx="1944">
                  <c:v>1.4141087962998427</c:v>
                </c:pt>
                <c:pt idx="1945">
                  <c:v>1.4148263888928341</c:v>
                </c:pt>
                <c:pt idx="1946">
                  <c:v>1.4155555555553292</c:v>
                </c:pt>
                <c:pt idx="1947">
                  <c:v>1.4162847222251003</c:v>
                </c:pt>
                <c:pt idx="1948">
                  <c:v>1.4170023148180917</c:v>
                </c:pt>
                <c:pt idx="1949">
                  <c:v>1.4177314814805868</c:v>
                </c:pt>
                <c:pt idx="1950">
                  <c:v>1.4184606481503579</c:v>
                </c:pt>
                <c:pt idx="1951">
                  <c:v>1.4191782407433493</c:v>
                </c:pt>
                <c:pt idx="1952">
                  <c:v>1.4199074074131204</c:v>
                </c:pt>
                <c:pt idx="1953">
                  <c:v>1.4206365740756155</c:v>
                </c:pt>
                <c:pt idx="1954">
                  <c:v>1.4213541666686069</c:v>
                </c:pt>
                <c:pt idx="1955">
                  <c:v>1.422083333338378</c:v>
                </c:pt>
                <c:pt idx="1956">
                  <c:v>1.4228125000008731</c:v>
                </c:pt>
                <c:pt idx="1957">
                  <c:v>1.4235300925938645</c:v>
                </c:pt>
                <c:pt idx="1958">
                  <c:v>1.4242592592636356</c:v>
                </c:pt>
                <c:pt idx="1959">
                  <c:v>1.4249884259261307</c:v>
                </c:pt>
                <c:pt idx="1960">
                  <c:v>1.4257060185191222</c:v>
                </c:pt>
                <c:pt idx="1961">
                  <c:v>1.4264351851888932</c:v>
                </c:pt>
                <c:pt idx="1962">
                  <c:v>1.4271643518513883</c:v>
                </c:pt>
                <c:pt idx="1963">
                  <c:v>1.4278819444443798</c:v>
                </c:pt>
                <c:pt idx="1964">
                  <c:v>1.4286111111141508</c:v>
                </c:pt>
                <c:pt idx="1965">
                  <c:v>1.4293402777839219</c:v>
                </c:pt>
                <c:pt idx="1966">
                  <c:v>1.4300578703696374</c:v>
                </c:pt>
                <c:pt idx="1967">
                  <c:v>1.4307870370394085</c:v>
                </c:pt>
                <c:pt idx="1968">
                  <c:v>1.4315162037091795</c:v>
                </c:pt>
                <c:pt idx="1969">
                  <c:v>1.432233796302171</c:v>
                </c:pt>
                <c:pt idx="1970">
                  <c:v>1.4329629629646661</c:v>
                </c:pt>
                <c:pt idx="1971">
                  <c:v>1.4336921296344372</c:v>
                </c:pt>
                <c:pt idx="1972">
                  <c:v>1.4344097222274286</c:v>
                </c:pt>
                <c:pt idx="1973">
                  <c:v>1.4351388888899237</c:v>
                </c:pt>
                <c:pt idx="1974">
                  <c:v>1.4358680555596948</c:v>
                </c:pt>
                <c:pt idx="1975">
                  <c:v>1.4365856481526862</c:v>
                </c:pt>
                <c:pt idx="1976">
                  <c:v>1.4373148148151813</c:v>
                </c:pt>
                <c:pt idx="1977">
                  <c:v>1.4380439814849524</c:v>
                </c:pt>
                <c:pt idx="1978">
                  <c:v>1.4387615740779438</c:v>
                </c:pt>
                <c:pt idx="1979">
                  <c:v>1.4394907407404389</c:v>
                </c:pt>
                <c:pt idx="1980">
                  <c:v>1.44021990741021</c:v>
                </c:pt>
                <c:pt idx="1981">
                  <c:v>1.4409375000032014</c:v>
                </c:pt>
                <c:pt idx="1982">
                  <c:v>1.4416666666729725</c:v>
                </c:pt>
                <c:pt idx="1983">
                  <c:v>1.4423958333354676</c:v>
                </c:pt>
                <c:pt idx="1984">
                  <c:v>1.443113425928459</c:v>
                </c:pt>
                <c:pt idx="1985">
                  <c:v>1.4438425925982301</c:v>
                </c:pt>
                <c:pt idx="1986">
                  <c:v>1.4445717592607252</c:v>
                </c:pt>
                <c:pt idx="1987">
                  <c:v>1.4453009259304963</c:v>
                </c:pt>
                <c:pt idx="1988">
                  <c:v>1.4460185185234877</c:v>
                </c:pt>
                <c:pt idx="1989">
                  <c:v>1.4467476851859828</c:v>
                </c:pt>
                <c:pt idx="1990">
                  <c:v>1.4474768518557539</c:v>
                </c:pt>
                <c:pt idx="1991">
                  <c:v>1.4481944444487453</c:v>
                </c:pt>
                <c:pt idx="1992">
                  <c:v>1.4489236111112405</c:v>
                </c:pt>
                <c:pt idx="1993">
                  <c:v>1.4496527777810115</c:v>
                </c:pt>
                <c:pt idx="1994">
                  <c:v>1.450370370374003</c:v>
                </c:pt>
                <c:pt idx="1995">
                  <c:v>1.4510995370364981</c:v>
                </c:pt>
                <c:pt idx="1996">
                  <c:v>1.4518287037062692</c:v>
                </c:pt>
                <c:pt idx="1997">
                  <c:v>1.4525462962992606</c:v>
                </c:pt>
                <c:pt idx="1998">
                  <c:v>1.4532754629690317</c:v>
                </c:pt>
                <c:pt idx="1999">
                  <c:v>1.4540046296315268</c:v>
                </c:pt>
                <c:pt idx="2000">
                  <c:v>1.4547222222245182</c:v>
                </c:pt>
                <c:pt idx="2001">
                  <c:v>1.4554513888942893</c:v>
                </c:pt>
                <c:pt idx="2002">
                  <c:v>1.4561805555567844</c:v>
                </c:pt>
                <c:pt idx="2003">
                  <c:v>1.4569097222265555</c:v>
                </c:pt>
                <c:pt idx="2004">
                  <c:v>1.4576273148195469</c:v>
                </c:pt>
                <c:pt idx="2005">
                  <c:v>1.458356481482042</c:v>
                </c:pt>
                <c:pt idx="2006">
                  <c:v>1.4590740740750334</c:v>
                </c:pt>
                <c:pt idx="2007">
                  <c:v>1.4598032407448045</c:v>
                </c:pt>
                <c:pt idx="2008">
                  <c:v>1.4605324074072996</c:v>
                </c:pt>
                <c:pt idx="2009">
                  <c:v>1.4612615740770707</c:v>
                </c:pt>
                <c:pt idx="2010">
                  <c:v>1.4619791666700621</c:v>
                </c:pt>
                <c:pt idx="2011">
                  <c:v>1.4627083333325572</c:v>
                </c:pt>
                <c:pt idx="2012">
                  <c:v>1.4634375000023283</c:v>
                </c:pt>
                <c:pt idx="2013">
                  <c:v>1.4641550925953197</c:v>
                </c:pt>
                <c:pt idx="2014">
                  <c:v>1.4648842592650908</c:v>
                </c:pt>
                <c:pt idx="2015">
                  <c:v>1.4656597222274286</c:v>
                </c:pt>
                <c:pt idx="2016">
                  <c:v>1.4663888888899237</c:v>
                </c:pt>
                <c:pt idx="2017">
                  <c:v>1.4671180555596948</c:v>
                </c:pt>
                <c:pt idx="2018">
                  <c:v>1.4678356481526862</c:v>
                </c:pt>
                <c:pt idx="2019">
                  <c:v>1.4685648148151813</c:v>
                </c:pt>
                <c:pt idx="2020">
                  <c:v>1.4692939814849524</c:v>
                </c:pt>
                <c:pt idx="2021">
                  <c:v>1.4700115740779438</c:v>
                </c:pt>
                <c:pt idx="2022">
                  <c:v>1.4707407407404389</c:v>
                </c:pt>
                <c:pt idx="2023">
                  <c:v>1.47146990741021</c:v>
                </c:pt>
                <c:pt idx="2024">
                  <c:v>1.4721875000032014</c:v>
                </c:pt>
                <c:pt idx="2025">
                  <c:v>1.4729166666729725</c:v>
                </c:pt>
                <c:pt idx="2026">
                  <c:v>1.4736458333354676</c:v>
                </c:pt>
                <c:pt idx="2027">
                  <c:v>1.474363425928459</c:v>
                </c:pt>
                <c:pt idx="2028">
                  <c:v>1.4750925925982301</c:v>
                </c:pt>
                <c:pt idx="2029">
                  <c:v>1.4758101851912215</c:v>
                </c:pt>
                <c:pt idx="2030">
                  <c:v>1.4765393518537167</c:v>
                </c:pt>
                <c:pt idx="2031">
                  <c:v>1.4772685185234877</c:v>
                </c:pt>
                <c:pt idx="2032">
                  <c:v>1.4779861111164792</c:v>
                </c:pt>
                <c:pt idx="2033">
                  <c:v>1.4787152777789743</c:v>
                </c:pt>
                <c:pt idx="2034">
                  <c:v>1.4794444444487453</c:v>
                </c:pt>
                <c:pt idx="2035">
                  <c:v>1.4801620370417368</c:v>
                </c:pt>
                <c:pt idx="2036">
                  <c:v>1.4809490740735782</c:v>
                </c:pt>
                <c:pt idx="2037">
                  <c:v>1.4816666666665697</c:v>
                </c:pt>
                <c:pt idx="2038">
                  <c:v>1.4823958333363407</c:v>
                </c:pt>
                <c:pt idx="2039">
                  <c:v>1.4831250000061118</c:v>
                </c:pt>
                <c:pt idx="2040">
                  <c:v>1.4838425925918273</c:v>
                </c:pt>
                <c:pt idx="2041">
                  <c:v>1.4845717592615983</c:v>
                </c:pt>
                <c:pt idx="2042">
                  <c:v>1.4852893518545898</c:v>
                </c:pt>
                <c:pt idx="2043">
                  <c:v>1.4860185185243608</c:v>
                </c:pt>
                <c:pt idx="2044">
                  <c:v>1.486747685186856</c:v>
                </c:pt>
                <c:pt idx="2045">
                  <c:v>1.4874652777798474</c:v>
                </c:pt>
                <c:pt idx="2046">
                  <c:v>1.4881944444496185</c:v>
                </c:pt>
                <c:pt idx="2047">
                  <c:v>1.4889236111121136</c:v>
                </c:pt>
                <c:pt idx="2048">
                  <c:v>1.489641203705105</c:v>
                </c:pt>
                <c:pt idx="2049">
                  <c:v>1.4903703703748761</c:v>
                </c:pt>
                <c:pt idx="2050">
                  <c:v>1.4910995370373712</c:v>
                </c:pt>
                <c:pt idx="2051">
                  <c:v>1.4918171296303626</c:v>
                </c:pt>
                <c:pt idx="2052">
                  <c:v>1.4925462963001337</c:v>
                </c:pt>
                <c:pt idx="2053">
                  <c:v>1.4932754629626288</c:v>
                </c:pt>
                <c:pt idx="2054">
                  <c:v>1.4939930555556202</c:v>
                </c:pt>
                <c:pt idx="2055">
                  <c:v>1.4947222222253913</c:v>
                </c:pt>
                <c:pt idx="2056">
                  <c:v>1.4954513888951624</c:v>
                </c:pt>
                <c:pt idx="2057">
                  <c:v>1.4961689814808778</c:v>
                </c:pt>
                <c:pt idx="2058">
                  <c:v>1.4968981481506489</c:v>
                </c:pt>
                <c:pt idx="2059">
                  <c:v>1.49762731482042</c:v>
                </c:pt>
                <c:pt idx="2060">
                  <c:v>1.4983564814829151</c:v>
                </c:pt>
                <c:pt idx="2061">
                  <c:v>1.4990740740759065</c:v>
                </c:pt>
                <c:pt idx="2062">
                  <c:v>1.4998495370382443</c:v>
                </c:pt>
                <c:pt idx="2063">
                  <c:v>1.5005787037080154</c:v>
                </c:pt>
                <c:pt idx="2064">
                  <c:v>1.5013078703705105</c:v>
                </c:pt>
                <c:pt idx="2065">
                  <c:v>1.5020254629635019</c:v>
                </c:pt>
                <c:pt idx="2066">
                  <c:v>1.502754629633273</c:v>
                </c:pt>
                <c:pt idx="2067">
                  <c:v>1.5034837962957681</c:v>
                </c:pt>
                <c:pt idx="2068">
                  <c:v>1.5042592592653818</c:v>
                </c:pt>
                <c:pt idx="2069">
                  <c:v>1.504988425927877</c:v>
                </c:pt>
                <c:pt idx="2070">
                  <c:v>1.5057060185208684</c:v>
                </c:pt>
                <c:pt idx="2071">
                  <c:v>1.5064351851906395</c:v>
                </c:pt>
                <c:pt idx="2072">
                  <c:v>1.5071643518531346</c:v>
                </c:pt>
                <c:pt idx="2073">
                  <c:v>1.507881944446126</c:v>
                </c:pt>
                <c:pt idx="2074">
                  <c:v>1.5086111111158971</c:v>
                </c:pt>
                <c:pt idx="2075">
                  <c:v>1.5093402777783922</c:v>
                </c:pt>
                <c:pt idx="2076">
                  <c:v>1.5100578703713836</c:v>
                </c:pt>
                <c:pt idx="2077">
                  <c:v>1.5107870370411547</c:v>
                </c:pt>
                <c:pt idx="2078">
                  <c:v>1.5115162037036498</c:v>
                </c:pt>
                <c:pt idx="2079">
                  <c:v>1.5122916666659876</c:v>
                </c:pt>
                <c:pt idx="2080">
                  <c:v>1.513009259258979</c:v>
                </c:pt>
                <c:pt idx="2081">
                  <c:v>1.5137384259287501</c:v>
                </c:pt>
                <c:pt idx="2082">
                  <c:v>1.5144675925985212</c:v>
                </c:pt>
                <c:pt idx="2083">
                  <c:v>1.5151851851842366</c:v>
                </c:pt>
                <c:pt idx="2084">
                  <c:v>1.5159143518540077</c:v>
                </c:pt>
                <c:pt idx="2085">
                  <c:v>1.5166435185237788</c:v>
                </c:pt>
                <c:pt idx="2086">
                  <c:v>1.5173611111167702</c:v>
                </c:pt>
                <c:pt idx="2087">
                  <c:v>1.5180902777792653</c:v>
                </c:pt>
                <c:pt idx="2088">
                  <c:v>1.5188194444490364</c:v>
                </c:pt>
                <c:pt idx="2089">
                  <c:v>1.5195486111115315</c:v>
                </c:pt>
                <c:pt idx="2090">
                  <c:v>1.5202662037045229</c:v>
                </c:pt>
                <c:pt idx="2091">
                  <c:v>1.520995370374294</c:v>
                </c:pt>
                <c:pt idx="2092">
                  <c:v>1.5217245370367891</c:v>
                </c:pt>
                <c:pt idx="2093">
                  <c:v>1.5224421296297805</c:v>
                </c:pt>
                <c:pt idx="2094">
                  <c:v>1.5231712962995516</c:v>
                </c:pt>
                <c:pt idx="2095">
                  <c:v>1.5239004629620467</c:v>
                </c:pt>
                <c:pt idx="2096">
                  <c:v>1.5246180555550382</c:v>
                </c:pt>
                <c:pt idx="2097">
                  <c:v>1.5253472222248092</c:v>
                </c:pt>
                <c:pt idx="2098">
                  <c:v>1.5260763888945803</c:v>
                </c:pt>
                <c:pt idx="2099">
                  <c:v>1.5267939814875717</c:v>
                </c:pt>
                <c:pt idx="2100">
                  <c:v>1.5275694444499095</c:v>
                </c:pt>
                <c:pt idx="2101">
                  <c:v>1.5282986111124046</c:v>
                </c:pt>
                <c:pt idx="2102">
                  <c:v>1.5290277777821757</c:v>
                </c:pt>
                <c:pt idx="2103">
                  <c:v>1.5297453703751671</c:v>
                </c:pt>
                <c:pt idx="2104">
                  <c:v>1.5304745370376622</c:v>
                </c:pt>
                <c:pt idx="2105">
                  <c:v>1.5312037037074333</c:v>
                </c:pt>
                <c:pt idx="2106">
                  <c:v>1.5319212963004247</c:v>
                </c:pt>
                <c:pt idx="2107">
                  <c:v>1.5326504629629198</c:v>
                </c:pt>
                <c:pt idx="2108">
                  <c:v>1.5333796296326909</c:v>
                </c:pt>
                <c:pt idx="2109">
                  <c:v>1.5340972222256823</c:v>
                </c:pt>
                <c:pt idx="2110">
                  <c:v>1.5348263888881775</c:v>
                </c:pt>
                <c:pt idx="2111">
                  <c:v>1.5355555555579485</c:v>
                </c:pt>
                <c:pt idx="2112">
                  <c:v>1.53627314815094</c:v>
                </c:pt>
                <c:pt idx="2113">
                  <c:v>1.537002314820711</c:v>
                </c:pt>
                <c:pt idx="2114">
                  <c:v>1.5377314814832062</c:v>
                </c:pt>
                <c:pt idx="2115">
                  <c:v>1.5384606481529772</c:v>
                </c:pt>
                <c:pt idx="2116">
                  <c:v>1.5391782407459687</c:v>
                </c:pt>
                <c:pt idx="2117">
                  <c:v>1.5399074074084638</c:v>
                </c:pt>
                <c:pt idx="2118">
                  <c:v>1.5406365740782348</c:v>
                </c:pt>
                <c:pt idx="2119">
                  <c:v>1.5413541666712263</c:v>
                </c:pt>
                <c:pt idx="2120">
                  <c:v>1.5420833333337214</c:v>
                </c:pt>
                <c:pt idx="2121">
                  <c:v>1.5428587962960592</c:v>
                </c:pt>
                <c:pt idx="2122">
                  <c:v>1.5435879629658302</c:v>
                </c:pt>
                <c:pt idx="2123">
                  <c:v>1.5443055555588217</c:v>
                </c:pt>
                <c:pt idx="2124">
                  <c:v>1.5450347222213168</c:v>
                </c:pt>
                <c:pt idx="2125">
                  <c:v>1.5457638888910878</c:v>
                </c:pt>
                <c:pt idx="2126">
                  <c:v>1.5464814814840793</c:v>
                </c:pt>
                <c:pt idx="2127">
                  <c:v>1.5472106481538503</c:v>
                </c:pt>
                <c:pt idx="2128">
                  <c:v>1.5479398148163455</c:v>
                </c:pt>
                <c:pt idx="2129">
                  <c:v>1.5486574074093369</c:v>
                </c:pt>
                <c:pt idx="2130">
                  <c:v>1.549386574079108</c:v>
                </c:pt>
                <c:pt idx="2131">
                  <c:v>1.5501157407416031</c:v>
                </c:pt>
                <c:pt idx="2132">
                  <c:v>1.5508333333345945</c:v>
                </c:pt>
                <c:pt idx="2133">
                  <c:v>1.5515625000043656</c:v>
                </c:pt>
                <c:pt idx="2134">
                  <c:v>1.5522916666668607</c:v>
                </c:pt>
                <c:pt idx="2135">
                  <c:v>1.5530092592598521</c:v>
                </c:pt>
                <c:pt idx="2136">
                  <c:v>1.5537384259296232</c:v>
                </c:pt>
                <c:pt idx="2137">
                  <c:v>1.5544675925921183</c:v>
                </c:pt>
                <c:pt idx="2138">
                  <c:v>1.5551851851851097</c:v>
                </c:pt>
                <c:pt idx="2139">
                  <c:v>1.5559143518548808</c:v>
                </c:pt>
                <c:pt idx="2140">
                  <c:v>1.5566435185246519</c:v>
                </c:pt>
                <c:pt idx="2141">
                  <c:v>1.5573611111103673</c:v>
                </c:pt>
                <c:pt idx="2142">
                  <c:v>1.5581481481494848</c:v>
                </c:pt>
                <c:pt idx="2143">
                  <c:v>1.5588657407424762</c:v>
                </c:pt>
                <c:pt idx="2144">
                  <c:v>1.5595949074122473</c:v>
                </c:pt>
                <c:pt idx="2145">
                  <c:v>1.5603240740747424</c:v>
                </c:pt>
                <c:pt idx="2146">
                  <c:v>1.5610416666677338</c:v>
                </c:pt>
                <c:pt idx="2147">
                  <c:v>1.5617708333375049</c:v>
                </c:pt>
                <c:pt idx="2148">
                  <c:v>1.5625</c:v>
                </c:pt>
                <c:pt idx="2149">
                  <c:v>1.5632175925929914</c:v>
                </c:pt>
                <c:pt idx="2150">
                  <c:v>1.5639467592627625</c:v>
                </c:pt>
                <c:pt idx="2151">
                  <c:v>1.5646759259252576</c:v>
                </c:pt>
                <c:pt idx="2152">
                  <c:v>1.565393518518249</c:v>
                </c:pt>
                <c:pt idx="2153">
                  <c:v>1.5661689814805868</c:v>
                </c:pt>
                <c:pt idx="2154">
                  <c:v>1.5668981481503579</c:v>
                </c:pt>
                <c:pt idx="2155">
                  <c:v>1.567627314820129</c:v>
                </c:pt>
                <c:pt idx="2156">
                  <c:v>1.5683449074131204</c:v>
                </c:pt>
                <c:pt idx="2157">
                  <c:v>1.5690740740756155</c:v>
                </c:pt>
                <c:pt idx="2158">
                  <c:v>1.5698032407453866</c:v>
                </c:pt>
                <c:pt idx="2159">
                  <c:v>1.5705324074078817</c:v>
                </c:pt>
                <c:pt idx="2160">
                  <c:v>1.5712500000008731</c:v>
                </c:pt>
                <c:pt idx="2161">
                  <c:v>1.5719791666706442</c:v>
                </c:pt>
                <c:pt idx="2162">
                  <c:v>1.5726967592636356</c:v>
                </c:pt>
                <c:pt idx="2163">
                  <c:v>1.5734259259261307</c:v>
                </c:pt>
                <c:pt idx="2164">
                  <c:v>1.5741550925959018</c:v>
                </c:pt>
                <c:pt idx="2165">
                  <c:v>1.5748726851888932</c:v>
                </c:pt>
                <c:pt idx="2166">
                  <c:v>1.5756018518513883</c:v>
                </c:pt>
                <c:pt idx="2167">
                  <c:v>1.5763310185211594</c:v>
                </c:pt>
                <c:pt idx="2168">
                  <c:v>1.5770601851909305</c:v>
                </c:pt>
                <c:pt idx="2169">
                  <c:v>1.5777777777839219</c:v>
                </c:pt>
                <c:pt idx="2170">
                  <c:v>1.578506944446417</c:v>
                </c:pt>
                <c:pt idx="2171">
                  <c:v>1.5792245370394085</c:v>
                </c:pt>
                <c:pt idx="2172">
                  <c:v>1.5799537037091795</c:v>
                </c:pt>
                <c:pt idx="2173">
                  <c:v>1.5806828703716747</c:v>
                </c:pt>
                <c:pt idx="2174">
                  <c:v>1.5814120370414457</c:v>
                </c:pt>
                <c:pt idx="2175">
                  <c:v>1.5821296296344372</c:v>
                </c:pt>
                <c:pt idx="2176">
                  <c:v>1.5828587962969323</c:v>
                </c:pt>
                <c:pt idx="2177">
                  <c:v>1.5835879629667033</c:v>
                </c:pt>
                <c:pt idx="2178">
                  <c:v>1.5843055555596948</c:v>
                </c:pt>
                <c:pt idx="2179">
                  <c:v>1.5850347222221899</c:v>
                </c:pt>
                <c:pt idx="2180">
                  <c:v>1.5857523148151813</c:v>
                </c:pt>
                <c:pt idx="2181">
                  <c:v>1.5864814814849524</c:v>
                </c:pt>
                <c:pt idx="2182">
                  <c:v>1.5872106481474475</c:v>
                </c:pt>
                <c:pt idx="2183">
                  <c:v>1.5879398148172186</c:v>
                </c:pt>
                <c:pt idx="2184">
                  <c:v>1.58865740741021</c:v>
                </c:pt>
                <c:pt idx="2185">
                  <c:v>1.5893865740799811</c:v>
                </c:pt>
                <c:pt idx="2186">
                  <c:v>1.5901157407424762</c:v>
                </c:pt>
                <c:pt idx="2187">
                  <c:v>1.5908333333354676</c:v>
                </c:pt>
                <c:pt idx="2188">
                  <c:v>1.5915625000052387</c:v>
                </c:pt>
                <c:pt idx="2189">
                  <c:v>1.5922916666677338</c:v>
                </c:pt>
                <c:pt idx="2190">
                  <c:v>1.5930092592607252</c:v>
                </c:pt>
                <c:pt idx="2191">
                  <c:v>1.5937384259304963</c:v>
                </c:pt>
                <c:pt idx="2192">
                  <c:v>1.5944675925929914</c:v>
                </c:pt>
                <c:pt idx="2193">
                  <c:v>1.5951851851859828</c:v>
                </c:pt>
                <c:pt idx="2194">
                  <c:v>1.5959143518557539</c:v>
                </c:pt>
                <c:pt idx="2195">
                  <c:v>1.596643518518249</c:v>
                </c:pt>
                <c:pt idx="2196">
                  <c:v>1.5973611111112405</c:v>
                </c:pt>
                <c:pt idx="2197">
                  <c:v>1.5980902777810115</c:v>
                </c:pt>
                <c:pt idx="2198">
                  <c:v>1.5988194444435067</c:v>
                </c:pt>
                <c:pt idx="2199">
                  <c:v>1.5995370370364981</c:v>
                </c:pt>
                <c:pt idx="2200">
                  <c:v>1.6002662037062692</c:v>
                </c:pt>
                <c:pt idx="2201">
                  <c:v>1.6009953703760402</c:v>
                </c:pt>
                <c:pt idx="2202">
                  <c:v>1.6017129629690317</c:v>
                </c:pt>
                <c:pt idx="2203">
                  <c:v>1.6024421296315268</c:v>
                </c:pt>
                <c:pt idx="2204">
                  <c:v>1.6031712963012978</c:v>
                </c:pt>
                <c:pt idx="2205">
                  <c:v>1.6038888888942893</c:v>
                </c:pt>
                <c:pt idx="2206">
                  <c:v>1.6046180555567844</c:v>
                </c:pt>
                <c:pt idx="2207">
                  <c:v>1.6053472222265555</c:v>
                </c:pt>
                <c:pt idx="2208">
                  <c:v>1.6060648148195469</c:v>
                </c:pt>
                <c:pt idx="2209">
                  <c:v>1.6068402777818847</c:v>
                </c:pt>
                <c:pt idx="2210">
                  <c:v>1.6075694444443798</c:v>
                </c:pt>
                <c:pt idx="2211">
                  <c:v>1.6082986111141508</c:v>
                </c:pt>
                <c:pt idx="2212">
                  <c:v>1.6090162037071423</c:v>
                </c:pt>
                <c:pt idx="2213">
                  <c:v>1.6097453703696374</c:v>
                </c:pt>
                <c:pt idx="2214">
                  <c:v>1.6104745370394085</c:v>
                </c:pt>
                <c:pt idx="2215">
                  <c:v>1.6111921296323999</c:v>
                </c:pt>
                <c:pt idx="2216">
                  <c:v>1.611921296302171</c:v>
                </c:pt>
                <c:pt idx="2217">
                  <c:v>1.6126504629646661</c:v>
                </c:pt>
                <c:pt idx="2218">
                  <c:v>1.6133680555576575</c:v>
                </c:pt>
                <c:pt idx="2219">
                  <c:v>1.6140972222274286</c:v>
                </c:pt>
                <c:pt idx="2220">
                  <c:v>1.6148263888899237</c:v>
                </c:pt>
                <c:pt idx="2221">
                  <c:v>1.6155439814829151</c:v>
                </c:pt>
                <c:pt idx="2222">
                  <c:v>1.6162731481526862</c:v>
                </c:pt>
                <c:pt idx="2223">
                  <c:v>1.6170023148151813</c:v>
                </c:pt>
                <c:pt idx="2224">
                  <c:v>1.6177314814849524</c:v>
                </c:pt>
                <c:pt idx="2225">
                  <c:v>1.6185069444472902</c:v>
                </c:pt>
                <c:pt idx="2226">
                  <c:v>1.6192245370402816</c:v>
                </c:pt>
                <c:pt idx="2227">
                  <c:v>1.6199537037027767</c:v>
                </c:pt>
                <c:pt idx="2228">
                  <c:v>1.6206828703725478</c:v>
                </c:pt>
                <c:pt idx="2229">
                  <c:v>1.6214004629655392</c:v>
                </c:pt>
                <c:pt idx="2230">
                  <c:v>1.6221296296353103</c:v>
                </c:pt>
                <c:pt idx="2231">
                  <c:v>1.6228587962978054</c:v>
                </c:pt>
                <c:pt idx="2232">
                  <c:v>1.6235763888907968</c:v>
                </c:pt>
                <c:pt idx="2233">
                  <c:v>1.6243055555605679</c:v>
                </c:pt>
                <c:pt idx="2234">
                  <c:v>1.625034722223063</c:v>
                </c:pt>
                <c:pt idx="2235">
                  <c:v>1.6257523148160544</c:v>
                </c:pt>
                <c:pt idx="2236">
                  <c:v>1.6264814814858255</c:v>
                </c:pt>
                <c:pt idx="2237">
                  <c:v>1.6272106481483206</c:v>
                </c:pt>
                <c:pt idx="2238">
                  <c:v>1.627928240741312</c:v>
                </c:pt>
                <c:pt idx="2239">
                  <c:v>1.6286574074110831</c:v>
                </c:pt>
                <c:pt idx="2240">
                  <c:v>1.6293865740735782</c:v>
                </c:pt>
                <c:pt idx="2241">
                  <c:v>1.6301041666665697</c:v>
                </c:pt>
                <c:pt idx="2242">
                  <c:v>1.6308333333363407</c:v>
                </c:pt>
                <c:pt idx="2243">
                  <c:v>1.6315625000061118</c:v>
                </c:pt>
                <c:pt idx="2244">
                  <c:v>1.6322800925918273</c:v>
                </c:pt>
                <c:pt idx="2245">
                  <c:v>1.6330092592615983</c:v>
                </c:pt>
                <c:pt idx="2246">
                  <c:v>1.6337384259313694</c:v>
                </c:pt>
                <c:pt idx="2247">
                  <c:v>1.6344560185243608</c:v>
                </c:pt>
                <c:pt idx="2248">
                  <c:v>1.635185185186856</c:v>
                </c:pt>
                <c:pt idx="2249">
                  <c:v>1.635914351856627</c:v>
                </c:pt>
                <c:pt idx="2250">
                  <c:v>1.6366319444496185</c:v>
                </c:pt>
                <c:pt idx="2251">
                  <c:v>1.6373611111121136</c:v>
                </c:pt>
                <c:pt idx="2252">
                  <c:v>1.6380902777818847</c:v>
                </c:pt>
                <c:pt idx="2253">
                  <c:v>1.6388078703748761</c:v>
                </c:pt>
                <c:pt idx="2254">
                  <c:v>1.6395370370373712</c:v>
                </c:pt>
                <c:pt idx="2255">
                  <c:v>1.6402662037071423</c:v>
                </c:pt>
                <c:pt idx="2256">
                  <c:v>1.6409953703696374</c:v>
                </c:pt>
                <c:pt idx="2257">
                  <c:v>1.6417129629626288</c:v>
                </c:pt>
                <c:pt idx="2258">
                  <c:v>1.6424421296323999</c:v>
                </c:pt>
                <c:pt idx="2259">
                  <c:v>1.6431597222253913</c:v>
                </c:pt>
                <c:pt idx="2260">
                  <c:v>1.6438888888951624</c:v>
                </c:pt>
                <c:pt idx="2261">
                  <c:v>1.6446180555576575</c:v>
                </c:pt>
                <c:pt idx="2262">
                  <c:v>1.6453472222274286</c:v>
                </c:pt>
                <c:pt idx="2263">
                  <c:v>1.64606481482042</c:v>
                </c:pt>
                <c:pt idx="2264">
                  <c:v>1.6467939814829151</c:v>
                </c:pt>
                <c:pt idx="2265">
                  <c:v>1.6475231481526862</c:v>
                </c:pt>
                <c:pt idx="2266">
                  <c:v>1.6482407407456776</c:v>
                </c:pt>
                <c:pt idx="2267">
                  <c:v>1.6489699074081727</c:v>
                </c:pt>
                <c:pt idx="2268">
                  <c:v>1.6496875000011642</c:v>
                </c:pt>
                <c:pt idx="2269">
                  <c:v>1.6504166666709352</c:v>
                </c:pt>
                <c:pt idx="2270">
                  <c:v>1.6511458333334303</c:v>
                </c:pt>
                <c:pt idx="2271">
                  <c:v>1.6518634259264218</c:v>
                </c:pt>
                <c:pt idx="2272">
                  <c:v>1.6525925925961928</c:v>
                </c:pt>
                <c:pt idx="2273">
                  <c:v>1.653321759258688</c:v>
                </c:pt>
                <c:pt idx="2274">
                  <c:v>1.654050925928459</c:v>
                </c:pt>
                <c:pt idx="2275">
                  <c:v>1.6547685185214505</c:v>
                </c:pt>
                <c:pt idx="2276">
                  <c:v>1.6554976851912215</c:v>
                </c:pt>
                <c:pt idx="2277">
                  <c:v>1.656215277776937</c:v>
                </c:pt>
                <c:pt idx="2278">
                  <c:v>1.6569444444467081</c:v>
                </c:pt>
                <c:pt idx="2279">
                  <c:v>1.6576736111164792</c:v>
                </c:pt>
                <c:pt idx="2280">
                  <c:v>1.6583912037094706</c:v>
                </c:pt>
                <c:pt idx="2281">
                  <c:v>1.6591203703719657</c:v>
                </c:pt>
                <c:pt idx="2282">
                  <c:v>1.6598495370417368</c:v>
                </c:pt>
                <c:pt idx="2283">
                  <c:v>1.6605671296347282</c:v>
                </c:pt>
                <c:pt idx="2284">
                  <c:v>1.6612962962972233</c:v>
                </c:pt>
                <c:pt idx="2285">
                  <c:v>1.6620254629669944</c:v>
                </c:pt>
                <c:pt idx="2286">
                  <c:v>1.6627430555599858</c:v>
                </c:pt>
                <c:pt idx="2287">
                  <c:v>1.6634722222224809</c:v>
                </c:pt>
                <c:pt idx="2288">
                  <c:v>1.664201388892252</c:v>
                </c:pt>
                <c:pt idx="2289">
                  <c:v>1.6649189814852434</c:v>
                </c:pt>
                <c:pt idx="2290">
                  <c:v>1.6656481481477385</c:v>
                </c:pt>
                <c:pt idx="2291">
                  <c:v>1.6664236111173523</c:v>
                </c:pt>
                <c:pt idx="2292">
                  <c:v>1.6671527777798474</c:v>
                </c:pt>
                <c:pt idx="2293">
                  <c:v>1.6678819444496185</c:v>
                </c:pt>
                <c:pt idx="2294">
                  <c:v>1.6685995370426099</c:v>
                </c:pt>
                <c:pt idx="2295">
                  <c:v>1.669328703705105</c:v>
                </c:pt>
                <c:pt idx="2296">
                  <c:v>1.6700578703748761</c:v>
                </c:pt>
                <c:pt idx="2297">
                  <c:v>1.6707754629678675</c:v>
                </c:pt>
                <c:pt idx="2298">
                  <c:v>1.6715046296303626</c:v>
                </c:pt>
                <c:pt idx="2299">
                  <c:v>1.6722337963001337</c:v>
                </c:pt>
                <c:pt idx="2300">
                  <c:v>1.6729629629626288</c:v>
                </c:pt>
                <c:pt idx="2301">
                  <c:v>1.6736805555556202</c:v>
                </c:pt>
                <c:pt idx="2302">
                  <c:v>1.6744097222253913</c:v>
                </c:pt>
                <c:pt idx="2303">
                  <c:v>1.6751273148183827</c:v>
                </c:pt>
                <c:pt idx="2304">
                  <c:v>1.6758564814808778</c:v>
                </c:pt>
                <c:pt idx="2305">
                  <c:v>1.6765856481506489</c:v>
                </c:pt>
                <c:pt idx="2306">
                  <c:v>1.6773032407436403</c:v>
                </c:pt>
                <c:pt idx="2307">
                  <c:v>1.6780324074134114</c:v>
                </c:pt>
                <c:pt idx="2308">
                  <c:v>1.6787615740759065</c:v>
                </c:pt>
                <c:pt idx="2309">
                  <c:v>1.6794907407456776</c:v>
                </c:pt>
                <c:pt idx="2310">
                  <c:v>1.680208333338669</c:v>
                </c:pt>
                <c:pt idx="2311">
                  <c:v>1.6809375000011642</c:v>
                </c:pt>
                <c:pt idx="2312">
                  <c:v>1.6817129629635019</c:v>
                </c:pt>
                <c:pt idx="2313">
                  <c:v>1.682442129633273</c:v>
                </c:pt>
                <c:pt idx="2314">
                  <c:v>1.6831597222262644</c:v>
                </c:pt>
                <c:pt idx="2315">
                  <c:v>1.6838888888887595</c:v>
                </c:pt>
                <c:pt idx="2316">
                  <c:v>1.6846180555585306</c:v>
                </c:pt>
                <c:pt idx="2317">
                  <c:v>1.685335648151522</c:v>
                </c:pt>
                <c:pt idx="2318">
                  <c:v>1.6860648148140172</c:v>
                </c:pt>
                <c:pt idx="2319">
                  <c:v>1.6867939814837882</c:v>
                </c:pt>
                <c:pt idx="2320">
                  <c:v>1.6875115740767797</c:v>
                </c:pt>
                <c:pt idx="2321">
                  <c:v>1.6882407407465507</c:v>
                </c:pt>
                <c:pt idx="2322">
                  <c:v>1.6889699074090458</c:v>
                </c:pt>
                <c:pt idx="2323">
                  <c:v>1.6896875000020373</c:v>
                </c:pt>
                <c:pt idx="2324">
                  <c:v>1.6904166666718083</c:v>
                </c:pt>
                <c:pt idx="2325">
                  <c:v>1.6911458333343035</c:v>
                </c:pt>
                <c:pt idx="2326">
                  <c:v>1.6918634259272949</c:v>
                </c:pt>
                <c:pt idx="2327">
                  <c:v>1.692592592597066</c:v>
                </c:pt>
                <c:pt idx="2328">
                  <c:v>1.6933217592595611</c:v>
                </c:pt>
                <c:pt idx="2329">
                  <c:v>1.6940393518525525</c:v>
                </c:pt>
                <c:pt idx="2330">
                  <c:v>1.6947685185223236</c:v>
                </c:pt>
                <c:pt idx="2331">
                  <c:v>1.6954976851848187</c:v>
                </c:pt>
                <c:pt idx="2332">
                  <c:v>1.6962152777778101</c:v>
                </c:pt>
                <c:pt idx="2333">
                  <c:v>1.6969444444475812</c:v>
                </c:pt>
                <c:pt idx="2334">
                  <c:v>1.6976736111173523</c:v>
                </c:pt>
                <c:pt idx="2335">
                  <c:v>1.6983912037030677</c:v>
                </c:pt>
                <c:pt idx="2336">
                  <c:v>1.6991203703728388</c:v>
                </c:pt>
                <c:pt idx="2337">
                  <c:v>1.6998495370426099</c:v>
                </c:pt>
                <c:pt idx="2338">
                  <c:v>1.7005671296356013</c:v>
                </c:pt>
                <c:pt idx="2339">
                  <c:v>1.7012962962980964</c:v>
                </c:pt>
                <c:pt idx="2340">
                  <c:v>1.7020254629678675</c:v>
                </c:pt>
                <c:pt idx="2341">
                  <c:v>1.7027430555608589</c:v>
                </c:pt>
                <c:pt idx="2342">
                  <c:v>1.703472222223354</c:v>
                </c:pt>
                <c:pt idx="2343">
                  <c:v>1.7042013888931251</c:v>
                </c:pt>
                <c:pt idx="2344">
                  <c:v>1.7049189814861165</c:v>
                </c:pt>
                <c:pt idx="2345">
                  <c:v>1.7056481481486117</c:v>
                </c:pt>
                <c:pt idx="2346">
                  <c:v>1.7063773148183827</c:v>
                </c:pt>
                <c:pt idx="2347">
                  <c:v>1.7070949074113742</c:v>
                </c:pt>
                <c:pt idx="2348">
                  <c:v>1.7078240740738693</c:v>
                </c:pt>
                <c:pt idx="2349">
                  <c:v>1.7085532407436403</c:v>
                </c:pt>
                <c:pt idx="2350">
                  <c:v>1.7092708333366318</c:v>
                </c:pt>
                <c:pt idx="2351">
                  <c:v>1.7099999999991269</c:v>
                </c:pt>
                <c:pt idx="2352">
                  <c:v>1.710729166668898</c:v>
                </c:pt>
                <c:pt idx="2353">
                  <c:v>1.7114467592618894</c:v>
                </c:pt>
                <c:pt idx="2354">
                  <c:v>1.7121759259316605</c:v>
                </c:pt>
                <c:pt idx="2355">
                  <c:v>1.7129050925941556</c:v>
                </c:pt>
                <c:pt idx="2356">
                  <c:v>1.713622685187147</c:v>
                </c:pt>
                <c:pt idx="2357">
                  <c:v>1.7143518518569181</c:v>
                </c:pt>
                <c:pt idx="2358">
                  <c:v>1.7150810185194132</c:v>
                </c:pt>
                <c:pt idx="2359">
                  <c:v>1.7157986111124046</c:v>
                </c:pt>
                <c:pt idx="2360">
                  <c:v>1.7165277777821757</c:v>
                </c:pt>
                <c:pt idx="2361">
                  <c:v>1.7172569444446708</c:v>
                </c:pt>
                <c:pt idx="2362">
                  <c:v>1.7179745370376622</c:v>
                </c:pt>
                <c:pt idx="2363">
                  <c:v>1.7187037037074333</c:v>
                </c:pt>
                <c:pt idx="2364">
                  <c:v>1.7194328703699284</c:v>
                </c:pt>
                <c:pt idx="2365">
                  <c:v>1.7201504629629198</c:v>
                </c:pt>
                <c:pt idx="2366">
                  <c:v>1.7208796296326909</c:v>
                </c:pt>
                <c:pt idx="2367">
                  <c:v>1.721608796302462</c:v>
                </c:pt>
                <c:pt idx="2368">
                  <c:v>1.7223263888881775</c:v>
                </c:pt>
                <c:pt idx="2369">
                  <c:v>1.7230555555579485</c:v>
                </c:pt>
                <c:pt idx="2370">
                  <c:v>1.7237847222277196</c:v>
                </c:pt>
                <c:pt idx="2371">
                  <c:v>1.7245138888902147</c:v>
                </c:pt>
                <c:pt idx="2372">
                  <c:v>1.7252314814832062</c:v>
                </c:pt>
                <c:pt idx="2373">
                  <c:v>1.7259606481529772</c:v>
                </c:pt>
                <c:pt idx="2374">
                  <c:v>1.7266782407459687</c:v>
                </c:pt>
                <c:pt idx="2375">
                  <c:v>1.7274074074084638</c:v>
                </c:pt>
                <c:pt idx="2376">
                  <c:v>1.7281365740782348</c:v>
                </c:pt>
                <c:pt idx="2377">
                  <c:v>1.72886574074073</c:v>
                </c:pt>
                <c:pt idx="2378">
                  <c:v>1.7295833333337214</c:v>
                </c:pt>
                <c:pt idx="2379">
                  <c:v>1.7303125000034925</c:v>
                </c:pt>
                <c:pt idx="2380">
                  <c:v>1.7310416666659876</c:v>
                </c:pt>
                <c:pt idx="2381">
                  <c:v>1.731759259258979</c:v>
                </c:pt>
                <c:pt idx="2382">
                  <c:v>1.7324884259287501</c:v>
                </c:pt>
                <c:pt idx="2383">
                  <c:v>1.7332175925985212</c:v>
                </c:pt>
                <c:pt idx="2384">
                  <c:v>1.7339351851842366</c:v>
                </c:pt>
                <c:pt idx="2385">
                  <c:v>1.7346643518540077</c:v>
                </c:pt>
                <c:pt idx="2386">
                  <c:v>1.7353935185237788</c:v>
                </c:pt>
                <c:pt idx="2387">
                  <c:v>1.7361111111167702</c:v>
                </c:pt>
                <c:pt idx="2388">
                  <c:v>1.7368402777792653</c:v>
                </c:pt>
                <c:pt idx="2389">
                  <c:v>1.7375694444490364</c:v>
                </c:pt>
                <c:pt idx="2390">
                  <c:v>1.7382870370420278</c:v>
                </c:pt>
                <c:pt idx="2391">
                  <c:v>1.7390162037045229</c:v>
                </c:pt>
                <c:pt idx="2392">
                  <c:v>1.739745370374294</c:v>
                </c:pt>
                <c:pt idx="2393">
                  <c:v>1.7404629629672854</c:v>
                </c:pt>
                <c:pt idx="2394">
                  <c:v>1.7411921296297805</c:v>
                </c:pt>
                <c:pt idx="2395">
                  <c:v>1.7419212962995516</c:v>
                </c:pt>
                <c:pt idx="2396">
                  <c:v>1.742638888892543</c:v>
                </c:pt>
                <c:pt idx="2397">
                  <c:v>1.7433680555550382</c:v>
                </c:pt>
                <c:pt idx="2398">
                  <c:v>1.7440972222248092</c:v>
                </c:pt>
                <c:pt idx="2399">
                  <c:v>1.7448148148178007</c:v>
                </c:pt>
                <c:pt idx="2400">
                  <c:v>1.7455439814875717</c:v>
                </c:pt>
                <c:pt idx="2401">
                  <c:v>1.7462731481500668</c:v>
                </c:pt>
                <c:pt idx="2402">
                  <c:v>1.7469907407430583</c:v>
                </c:pt>
                <c:pt idx="2403">
                  <c:v>1.7477199074128293</c:v>
                </c:pt>
                <c:pt idx="2404">
                  <c:v>1.7484490740753245</c:v>
                </c:pt>
                <c:pt idx="2405">
                  <c:v>1.7491666666683159</c:v>
                </c:pt>
                <c:pt idx="2406">
                  <c:v>1.749895833338087</c:v>
                </c:pt>
                <c:pt idx="2407">
                  <c:v>1.7506250000005821</c:v>
                </c:pt>
                <c:pt idx="2408">
                  <c:v>1.7513425925935735</c:v>
                </c:pt>
                <c:pt idx="2409">
                  <c:v>1.7520717592633446</c:v>
                </c:pt>
                <c:pt idx="2410">
                  <c:v>1.7528009259258397</c:v>
                </c:pt>
                <c:pt idx="2411">
                  <c:v>1.7535185185188311</c:v>
                </c:pt>
                <c:pt idx="2412">
                  <c:v>1.7542476851886022</c:v>
                </c:pt>
                <c:pt idx="2413">
                  <c:v>1.7549768518510973</c:v>
                </c:pt>
                <c:pt idx="2414">
                  <c:v>1.7556944444440887</c:v>
                </c:pt>
                <c:pt idx="2415">
                  <c:v>1.7564236111138598</c:v>
                </c:pt>
                <c:pt idx="2416">
                  <c:v>1.7571412037068512</c:v>
                </c:pt>
                <c:pt idx="2417">
                  <c:v>1.7578703703766223</c:v>
                </c:pt>
                <c:pt idx="2418">
                  <c:v>1.7585995370391174</c:v>
                </c:pt>
                <c:pt idx="2419">
                  <c:v>1.7593287037088885</c:v>
                </c:pt>
                <c:pt idx="2420">
                  <c:v>1.7600462963018799</c:v>
                </c:pt>
                <c:pt idx="2421">
                  <c:v>1.760775462964375</c:v>
                </c:pt>
                <c:pt idx="2422">
                  <c:v>1.7615046296341461</c:v>
                </c:pt>
                <c:pt idx="2423">
                  <c:v>1.7622222222271375</c:v>
                </c:pt>
                <c:pt idx="2424">
                  <c:v>1.7629513888896327</c:v>
                </c:pt>
                <c:pt idx="2425">
                  <c:v>1.7636805555594037</c:v>
                </c:pt>
                <c:pt idx="2426">
                  <c:v>1.7643981481523952</c:v>
                </c:pt>
                <c:pt idx="2427">
                  <c:v>1.7651273148148903</c:v>
                </c:pt>
                <c:pt idx="2428">
                  <c:v>1.7658564814846613</c:v>
                </c:pt>
                <c:pt idx="2429">
                  <c:v>1.7665740740776528</c:v>
                </c:pt>
                <c:pt idx="2430">
                  <c:v>1.7673032407401479</c:v>
                </c:pt>
                <c:pt idx="2431">
                  <c:v>1.768032407409919</c:v>
                </c:pt>
                <c:pt idx="2432">
                  <c:v>1.7687500000029104</c:v>
                </c:pt>
                <c:pt idx="2433">
                  <c:v>1.7694791666726815</c:v>
                </c:pt>
                <c:pt idx="2434">
                  <c:v>1.7702083333351766</c:v>
                </c:pt>
                <c:pt idx="2435">
                  <c:v>1.770925925928168</c:v>
                </c:pt>
                <c:pt idx="2436">
                  <c:v>1.7716550925979391</c:v>
                </c:pt>
                <c:pt idx="2437">
                  <c:v>1.7723842592604342</c:v>
                </c:pt>
                <c:pt idx="2438">
                  <c:v>1.7731018518534256</c:v>
                </c:pt>
                <c:pt idx="2439">
                  <c:v>1.7738310185231967</c:v>
                </c:pt>
                <c:pt idx="2440">
                  <c:v>1.7745601851856918</c:v>
                </c:pt>
                <c:pt idx="2441">
                  <c:v>1.7752777777786832</c:v>
                </c:pt>
                <c:pt idx="2442">
                  <c:v>1.7760069444484543</c:v>
                </c:pt>
                <c:pt idx="2443">
                  <c:v>1.7767361111109494</c:v>
                </c:pt>
                <c:pt idx="2444">
                  <c:v>1.7774652777807205</c:v>
                </c:pt>
                <c:pt idx="2445">
                  <c:v>1.7781828703737119</c:v>
                </c:pt>
                <c:pt idx="2446">
                  <c:v>1.778912037036207</c:v>
                </c:pt>
                <c:pt idx="2447">
                  <c:v>1.7796412037059781</c:v>
                </c:pt>
                <c:pt idx="2448">
                  <c:v>1.7804166666683159</c:v>
                </c:pt>
                <c:pt idx="2449">
                  <c:v>1.7811342592613073</c:v>
                </c:pt>
                <c:pt idx="2450">
                  <c:v>1.7818634259310784</c:v>
                </c:pt>
                <c:pt idx="2451">
                  <c:v>1.7825925925935735</c:v>
                </c:pt>
                <c:pt idx="2452">
                  <c:v>1.7833101851865649</c:v>
                </c:pt>
                <c:pt idx="2453">
                  <c:v>1.784039351856336</c:v>
                </c:pt>
                <c:pt idx="2454">
                  <c:v>1.7847685185188311</c:v>
                </c:pt>
                <c:pt idx="2455">
                  <c:v>1.7854976851886022</c:v>
                </c:pt>
                <c:pt idx="2456">
                  <c:v>1.7862152777815936</c:v>
                </c:pt>
                <c:pt idx="2457">
                  <c:v>1.7869444444440887</c:v>
                </c:pt>
                <c:pt idx="2458">
                  <c:v>1.7876620370370802</c:v>
                </c:pt>
                <c:pt idx="2459">
                  <c:v>1.7883912037068512</c:v>
                </c:pt>
                <c:pt idx="2460">
                  <c:v>1.7891203703766223</c:v>
                </c:pt>
                <c:pt idx="2461">
                  <c:v>1.7898379629623378</c:v>
                </c:pt>
                <c:pt idx="2462">
                  <c:v>1.7905671296321088</c:v>
                </c:pt>
                <c:pt idx="2463">
                  <c:v>1.7912962963018799</c:v>
                </c:pt>
                <c:pt idx="2464">
                  <c:v>1.7920138888948713</c:v>
                </c:pt>
                <c:pt idx="2465">
                  <c:v>1.7927430555573665</c:v>
                </c:pt>
                <c:pt idx="2466">
                  <c:v>1.7934722222271375</c:v>
                </c:pt>
                <c:pt idx="2467">
                  <c:v>1.7942013888896327</c:v>
                </c:pt>
                <c:pt idx="2468">
                  <c:v>1.7949189814826241</c:v>
                </c:pt>
                <c:pt idx="2469">
                  <c:v>1.7956481481523952</c:v>
                </c:pt>
                <c:pt idx="2470">
                  <c:v>1.7963773148148903</c:v>
                </c:pt>
                <c:pt idx="2471">
                  <c:v>1.7970949074078817</c:v>
                </c:pt>
                <c:pt idx="2472">
                  <c:v>1.7978240740776528</c:v>
                </c:pt>
                <c:pt idx="2473">
                  <c:v>1.7985532407401479</c:v>
                </c:pt>
                <c:pt idx="2474">
                  <c:v>1.7992708333331393</c:v>
                </c:pt>
                <c:pt idx="2475">
                  <c:v>1.8000000000029104</c:v>
                </c:pt>
                <c:pt idx="2476">
                  <c:v>1.8007291666726815</c:v>
                </c:pt>
                <c:pt idx="2477">
                  <c:v>1.8014467592583969</c:v>
                </c:pt>
                <c:pt idx="2478">
                  <c:v>1.802175925928168</c:v>
                </c:pt>
                <c:pt idx="2479">
                  <c:v>1.8029050925979391</c:v>
                </c:pt>
                <c:pt idx="2480">
                  <c:v>1.8036226851909305</c:v>
                </c:pt>
                <c:pt idx="2481">
                  <c:v>1.8043518518534256</c:v>
                </c:pt>
                <c:pt idx="2482">
                  <c:v>1.8050810185231967</c:v>
                </c:pt>
                <c:pt idx="2483">
                  <c:v>1.8057986111161881</c:v>
                </c:pt>
                <c:pt idx="2484">
                  <c:v>1.8065277777786832</c:v>
                </c:pt>
                <c:pt idx="2485">
                  <c:v>1.8072569444484543</c:v>
                </c:pt>
                <c:pt idx="2486">
                  <c:v>1.8079745370414457</c:v>
                </c:pt>
                <c:pt idx="2487">
                  <c:v>1.8087037037039408</c:v>
                </c:pt>
                <c:pt idx="2488">
                  <c:v>1.8094328703737119</c:v>
                </c:pt>
                <c:pt idx="2489">
                  <c:v>1.8101504629667033</c:v>
                </c:pt>
                <c:pt idx="2490">
                  <c:v>1.8108796296291985</c:v>
                </c:pt>
                <c:pt idx="2491">
                  <c:v>1.8116087962989695</c:v>
                </c:pt>
                <c:pt idx="2492">
                  <c:v>1.812326388891961</c:v>
                </c:pt>
                <c:pt idx="2493">
                  <c:v>1.813055555561732</c:v>
                </c:pt>
                <c:pt idx="2494">
                  <c:v>1.8137847222242272</c:v>
                </c:pt>
                <c:pt idx="2495">
                  <c:v>1.8145023148172186</c:v>
                </c:pt>
                <c:pt idx="2496">
                  <c:v>1.8152314814869897</c:v>
                </c:pt>
                <c:pt idx="2497">
                  <c:v>1.8159606481494848</c:v>
                </c:pt>
                <c:pt idx="2498">
                  <c:v>1.8166782407424762</c:v>
                </c:pt>
                <c:pt idx="2499">
                  <c:v>1.8174074074122473</c:v>
                </c:pt>
                <c:pt idx="2500">
                  <c:v>1.8181365740747424</c:v>
                </c:pt>
                <c:pt idx="2501">
                  <c:v>1.8188541666677338</c:v>
                </c:pt>
                <c:pt idx="2502">
                  <c:v>1.8195833333375049</c:v>
                </c:pt>
                <c:pt idx="2503">
                  <c:v>1.8203125</c:v>
                </c:pt>
                <c:pt idx="2504">
                  <c:v>1.8210416666697711</c:v>
                </c:pt>
                <c:pt idx="2505">
                  <c:v>1.8217592592627625</c:v>
                </c:pt>
                <c:pt idx="2506">
                  <c:v>1.8224884259252576</c:v>
                </c:pt>
                <c:pt idx="2507">
                  <c:v>1.8232175925950287</c:v>
                </c:pt>
                <c:pt idx="2508">
                  <c:v>1.8239351851880201</c:v>
                </c:pt>
                <c:pt idx="2509">
                  <c:v>1.8246643518577912</c:v>
                </c:pt>
                <c:pt idx="2510">
                  <c:v>1.8253935185202863</c:v>
                </c:pt>
                <c:pt idx="2511">
                  <c:v>1.8261111111132777</c:v>
                </c:pt>
                <c:pt idx="2512">
                  <c:v>1.8268402777830488</c:v>
                </c:pt>
                <c:pt idx="2513">
                  <c:v>1.8275694444455439</c:v>
                </c:pt>
                <c:pt idx="2514">
                  <c:v>1.8282870370385353</c:v>
                </c:pt>
                <c:pt idx="2515">
                  <c:v>1.8290162037083064</c:v>
                </c:pt>
                <c:pt idx="2516">
                  <c:v>1.8297453703708015</c:v>
                </c:pt>
                <c:pt idx="2517">
                  <c:v>1.830462962963793</c:v>
                </c:pt>
                <c:pt idx="2518">
                  <c:v>1.831192129633564</c:v>
                </c:pt>
                <c:pt idx="2519">
                  <c:v>1.8319212962960592</c:v>
                </c:pt>
                <c:pt idx="2520">
                  <c:v>1.8326388888890506</c:v>
                </c:pt>
                <c:pt idx="2521">
                  <c:v>1.8333680555588217</c:v>
                </c:pt>
                <c:pt idx="2522">
                  <c:v>1.8340972222213168</c:v>
                </c:pt>
                <c:pt idx="2523">
                  <c:v>1.8348148148143082</c:v>
                </c:pt>
                <c:pt idx="2524">
                  <c:v>1.8356018518534256</c:v>
                </c:pt>
                <c:pt idx="2525">
                  <c:v>1.836319444446417</c:v>
                </c:pt>
                <c:pt idx="2526">
                  <c:v>1.8370486111161881</c:v>
                </c:pt>
                <c:pt idx="2527">
                  <c:v>1.8377662037091795</c:v>
                </c:pt>
                <c:pt idx="2528">
                  <c:v>1.8384953703716747</c:v>
                </c:pt>
                <c:pt idx="2529">
                  <c:v>1.8392245370414457</c:v>
                </c:pt>
                <c:pt idx="2530">
                  <c:v>1.8399537037039408</c:v>
                </c:pt>
                <c:pt idx="2531">
                  <c:v>1.8406712962969323</c:v>
                </c:pt>
                <c:pt idx="2532">
                  <c:v>1.8414004629667033</c:v>
                </c:pt>
                <c:pt idx="2533">
                  <c:v>1.8421296296291985</c:v>
                </c:pt>
                <c:pt idx="2534">
                  <c:v>1.8428472222221899</c:v>
                </c:pt>
                <c:pt idx="2535">
                  <c:v>1.843576388891961</c:v>
                </c:pt>
                <c:pt idx="2536">
                  <c:v>1.844305555561732</c:v>
                </c:pt>
                <c:pt idx="2537">
                  <c:v>1.8450231481474475</c:v>
                </c:pt>
                <c:pt idx="2538">
                  <c:v>1.8457523148172186</c:v>
                </c:pt>
                <c:pt idx="2539">
                  <c:v>1.8464814814869897</c:v>
                </c:pt>
                <c:pt idx="2540">
                  <c:v>1.8471990740799811</c:v>
                </c:pt>
                <c:pt idx="2541">
                  <c:v>1.8479282407424762</c:v>
                </c:pt>
                <c:pt idx="2542">
                  <c:v>1.8486574074122473</c:v>
                </c:pt>
                <c:pt idx="2543">
                  <c:v>1.8493750000052387</c:v>
                </c:pt>
                <c:pt idx="2544">
                  <c:v>1.8501041666677338</c:v>
                </c:pt>
                <c:pt idx="2545">
                  <c:v>1.8508333333375049</c:v>
                </c:pt>
                <c:pt idx="2546">
                  <c:v>1.8515509259304963</c:v>
                </c:pt>
                <c:pt idx="2547">
                  <c:v>1.8522800925929914</c:v>
                </c:pt>
                <c:pt idx="2548">
                  <c:v>1.8530092592627625</c:v>
                </c:pt>
                <c:pt idx="2549">
                  <c:v>1.8537268518557539</c:v>
                </c:pt>
                <c:pt idx="2550">
                  <c:v>1.8545138888948713</c:v>
                </c:pt>
                <c:pt idx="2551">
                  <c:v>1.8552314814805868</c:v>
                </c:pt>
                <c:pt idx="2552">
                  <c:v>1.8559606481503579</c:v>
                </c:pt>
                <c:pt idx="2553">
                  <c:v>1.856689814820129</c:v>
                </c:pt>
                <c:pt idx="2554">
                  <c:v>1.8574074074131204</c:v>
                </c:pt>
                <c:pt idx="2555">
                  <c:v>1.8581365740756155</c:v>
                </c:pt>
                <c:pt idx="2556">
                  <c:v>1.8589120370379533</c:v>
                </c:pt>
                <c:pt idx="2557">
                  <c:v>1.8596412037077243</c:v>
                </c:pt>
                <c:pt idx="2558">
                  <c:v>1.8603587963007158</c:v>
                </c:pt>
                <c:pt idx="2559">
                  <c:v>1.8610879629632109</c:v>
                </c:pt>
                <c:pt idx="2560">
                  <c:v>1.861817129632982</c:v>
                </c:pt>
                <c:pt idx="2561">
                  <c:v>1.8625347222259734</c:v>
                </c:pt>
                <c:pt idx="2562">
                  <c:v>1.8632638888884685</c:v>
                </c:pt>
                <c:pt idx="2563">
                  <c:v>1.8639930555582396</c:v>
                </c:pt>
                <c:pt idx="2564">
                  <c:v>1.864710648151231</c:v>
                </c:pt>
                <c:pt idx="2565">
                  <c:v>1.8654398148210021</c:v>
                </c:pt>
                <c:pt idx="2566">
                  <c:v>1.8661689814834972</c:v>
                </c:pt>
                <c:pt idx="2567">
                  <c:v>1.8668865740764886</c:v>
                </c:pt>
                <c:pt idx="2568">
                  <c:v>1.8676157407462597</c:v>
                </c:pt>
                <c:pt idx="2569">
                  <c:v>1.8683449074087548</c:v>
                </c:pt>
                <c:pt idx="2570">
                  <c:v>1.8690625000017462</c:v>
                </c:pt>
                <c:pt idx="2571">
                  <c:v>1.8697916666715173</c:v>
                </c:pt>
                <c:pt idx="2572">
                  <c:v>1.8705208333340124</c:v>
                </c:pt>
                <c:pt idx="2573">
                  <c:v>1.8712384259270038</c:v>
                </c:pt>
                <c:pt idx="2574">
                  <c:v>1.8719675925967749</c:v>
                </c:pt>
                <c:pt idx="2575">
                  <c:v>1.87269675925927</c:v>
                </c:pt>
                <c:pt idx="2576">
                  <c:v>1.8734143518522615</c:v>
                </c:pt>
                <c:pt idx="2577">
                  <c:v>1.8741898148145992</c:v>
                </c:pt>
                <c:pt idx="2578">
                  <c:v>1.8749189814843703</c:v>
                </c:pt>
                <c:pt idx="2579">
                  <c:v>1.8756481481541414</c:v>
                </c:pt>
                <c:pt idx="2580">
                  <c:v>1.8763657407398568</c:v>
                </c:pt>
                <c:pt idx="2581">
                  <c:v>1.8770949074096279</c:v>
                </c:pt>
                <c:pt idx="2582">
                  <c:v>1.877824074079399</c:v>
                </c:pt>
                <c:pt idx="2583">
                  <c:v>1.8785416666723904</c:v>
                </c:pt>
                <c:pt idx="2584">
                  <c:v>1.8792708333348855</c:v>
                </c:pt>
                <c:pt idx="2585">
                  <c:v>1.8800000000046566</c:v>
                </c:pt>
                <c:pt idx="2586">
                  <c:v>1.880717592597648</c:v>
                </c:pt>
                <c:pt idx="2587">
                  <c:v>1.8814467592601432</c:v>
                </c:pt>
                <c:pt idx="2588">
                  <c:v>1.8821759259299142</c:v>
                </c:pt>
                <c:pt idx="2589">
                  <c:v>1.8828935185229057</c:v>
                </c:pt>
                <c:pt idx="2590">
                  <c:v>1.8836226851854008</c:v>
                </c:pt>
                <c:pt idx="2591">
                  <c:v>1.8843518518551718</c:v>
                </c:pt>
                <c:pt idx="2592">
                  <c:v>1.8850694444481633</c:v>
                </c:pt>
                <c:pt idx="2593">
                  <c:v>1.8857986111106584</c:v>
                </c:pt>
                <c:pt idx="2594">
                  <c:v>1.8865277777804295</c:v>
                </c:pt>
                <c:pt idx="2595">
                  <c:v>1.8872453703734209</c:v>
                </c:pt>
                <c:pt idx="2596">
                  <c:v>1.887974537043192</c:v>
                </c:pt>
                <c:pt idx="2597">
                  <c:v>1.8887037037056871</c:v>
                </c:pt>
                <c:pt idx="2598">
                  <c:v>1.8894212962986785</c:v>
                </c:pt>
                <c:pt idx="2599">
                  <c:v>1.8901504629684496</c:v>
                </c:pt>
                <c:pt idx="2600">
                  <c:v>1.8908796296309447</c:v>
                </c:pt>
                <c:pt idx="2601">
                  <c:v>1.8915972222239361</c:v>
                </c:pt>
                <c:pt idx="2602">
                  <c:v>1.8923263888937072</c:v>
                </c:pt>
                <c:pt idx="2603">
                  <c:v>1.8930555555562023</c:v>
                </c:pt>
                <c:pt idx="2604">
                  <c:v>1.8937731481491937</c:v>
                </c:pt>
                <c:pt idx="2605">
                  <c:v>1.8945023148189648</c:v>
                </c:pt>
                <c:pt idx="2606">
                  <c:v>1.8952314814814599</c:v>
                </c:pt>
                <c:pt idx="2607">
                  <c:v>1.8959490740744513</c:v>
                </c:pt>
                <c:pt idx="2608">
                  <c:v>1.8966782407442224</c:v>
                </c:pt>
                <c:pt idx="2609">
                  <c:v>1.8974074074067175</c:v>
                </c:pt>
                <c:pt idx="2610">
                  <c:v>1.8981365740764886</c:v>
                </c:pt>
                <c:pt idx="2611">
                  <c:v>1.89885416666948</c:v>
                </c:pt>
                <c:pt idx="2612">
                  <c:v>1.8995833333392511</c:v>
                </c:pt>
                <c:pt idx="2613">
                  <c:v>1.9003587963015889</c:v>
                </c:pt>
                <c:pt idx="2614">
                  <c:v>1.9010763888945803</c:v>
                </c:pt>
                <c:pt idx="2615">
                  <c:v>1.9018055555570754</c:v>
                </c:pt>
                <c:pt idx="2616">
                  <c:v>1.9025347222268465</c:v>
                </c:pt>
                <c:pt idx="2617">
                  <c:v>1.9032523148198379</c:v>
                </c:pt>
                <c:pt idx="2618">
                  <c:v>1.903981481482333</c:v>
                </c:pt>
                <c:pt idx="2619">
                  <c:v>1.9047106481521041</c:v>
                </c:pt>
                <c:pt idx="2620">
                  <c:v>1.9054398148145992</c:v>
                </c:pt>
                <c:pt idx="2621">
                  <c:v>1.9061574074075907</c:v>
                </c:pt>
                <c:pt idx="2622">
                  <c:v>1.9068865740773617</c:v>
                </c:pt>
                <c:pt idx="2623">
                  <c:v>1.9076157407398568</c:v>
                </c:pt>
                <c:pt idx="2624">
                  <c:v>1.9083333333328483</c:v>
                </c:pt>
                <c:pt idx="2625">
                  <c:v>1.9090625000026193</c:v>
                </c:pt>
                <c:pt idx="2626">
                  <c:v>1.9097800925956108</c:v>
                </c:pt>
                <c:pt idx="2627">
                  <c:v>1.9105092592653818</c:v>
                </c:pt>
                <c:pt idx="2628">
                  <c:v>1.911238425927877</c:v>
                </c:pt>
                <c:pt idx="2629">
                  <c:v>1.9119560185208684</c:v>
                </c:pt>
                <c:pt idx="2630">
                  <c:v>1.9126851851906395</c:v>
                </c:pt>
                <c:pt idx="2631">
                  <c:v>1.9134143518531346</c:v>
                </c:pt>
                <c:pt idx="2632">
                  <c:v>1.9141435185229057</c:v>
                </c:pt>
                <c:pt idx="2633">
                  <c:v>1.9148611111158971</c:v>
                </c:pt>
                <c:pt idx="2634">
                  <c:v>1.9155902777783922</c:v>
                </c:pt>
                <c:pt idx="2635">
                  <c:v>1.9163194444481633</c:v>
                </c:pt>
                <c:pt idx="2636">
                  <c:v>1.9170370370411547</c:v>
                </c:pt>
                <c:pt idx="2637">
                  <c:v>1.9177662037036498</c:v>
                </c:pt>
                <c:pt idx="2638">
                  <c:v>1.9184953703734209</c:v>
                </c:pt>
                <c:pt idx="2639">
                  <c:v>1.9192129629664123</c:v>
                </c:pt>
                <c:pt idx="2640">
                  <c:v>1.9199421296289074</c:v>
                </c:pt>
                <c:pt idx="2641">
                  <c:v>1.9206712962986785</c:v>
                </c:pt>
                <c:pt idx="2642">
                  <c:v>1.9213888888916699</c:v>
                </c:pt>
                <c:pt idx="2643">
                  <c:v>1.922118055561441</c:v>
                </c:pt>
                <c:pt idx="2644">
                  <c:v>1.9228472222239361</c:v>
                </c:pt>
                <c:pt idx="2645">
                  <c:v>1.9235648148169275</c:v>
                </c:pt>
                <c:pt idx="2646">
                  <c:v>1.9242939814866986</c:v>
                </c:pt>
                <c:pt idx="2647">
                  <c:v>1.9250231481491937</c:v>
                </c:pt>
                <c:pt idx="2648">
                  <c:v>1.9257407407421852</c:v>
                </c:pt>
                <c:pt idx="2649">
                  <c:v>1.9264699074119562</c:v>
                </c:pt>
                <c:pt idx="2650">
                  <c:v>1.9271990740744513</c:v>
                </c:pt>
                <c:pt idx="2651">
                  <c:v>1.9279166666674428</c:v>
                </c:pt>
                <c:pt idx="2652">
                  <c:v>1.9286458333372138</c:v>
                </c:pt>
                <c:pt idx="2653">
                  <c:v>1.929374999999709</c:v>
                </c:pt>
                <c:pt idx="2654">
                  <c:v>1.9301273148157634</c:v>
                </c:pt>
                <c:pt idx="2655">
                  <c:v>1.9308449074087548</c:v>
                </c:pt>
                <c:pt idx="2656">
                  <c:v>1.9315740740785259</c:v>
                </c:pt>
                <c:pt idx="2657">
                  <c:v>1.932303240741021</c:v>
                </c:pt>
                <c:pt idx="2658">
                  <c:v>1.9330208333340124</c:v>
                </c:pt>
                <c:pt idx="2659">
                  <c:v>1.9337962962963502</c:v>
                </c:pt>
                <c:pt idx="2660">
                  <c:v>1.9345254629661213</c:v>
                </c:pt>
                <c:pt idx="2661">
                  <c:v>1.9352546296358923</c:v>
                </c:pt>
                <c:pt idx="2662">
                  <c:v>1.9359722222216078</c:v>
                </c:pt>
                <c:pt idx="2663">
                  <c:v>1.9367013888913789</c:v>
                </c:pt>
                <c:pt idx="2664">
                  <c:v>1.93743055556115</c:v>
                </c:pt>
                <c:pt idx="2665">
                  <c:v>1.9381481481541414</c:v>
                </c:pt>
                <c:pt idx="2666">
                  <c:v>1.9388773148166365</c:v>
                </c:pt>
                <c:pt idx="2667">
                  <c:v>1.9396064814864076</c:v>
                </c:pt>
                <c:pt idx="2668">
                  <c:v>1.940324074079399</c:v>
                </c:pt>
                <c:pt idx="2669">
                  <c:v>1.9410532407418941</c:v>
                </c:pt>
                <c:pt idx="2670">
                  <c:v>1.9417824074116652</c:v>
                </c:pt>
                <c:pt idx="2671">
                  <c:v>1.9425000000046566</c:v>
                </c:pt>
                <c:pt idx="2672">
                  <c:v>1.9432291666671517</c:v>
                </c:pt>
                <c:pt idx="2673">
                  <c:v>1.9439583333369228</c:v>
                </c:pt>
                <c:pt idx="2674">
                  <c:v>1.9446759259299142</c:v>
                </c:pt>
                <c:pt idx="2675">
                  <c:v>1.9454050925924093</c:v>
                </c:pt>
                <c:pt idx="2676">
                  <c:v>1.9461342592621804</c:v>
                </c:pt>
                <c:pt idx="2677">
                  <c:v>1.9468518518551718</c:v>
                </c:pt>
                <c:pt idx="2678">
                  <c:v>1.947581018517667</c:v>
                </c:pt>
                <c:pt idx="2679">
                  <c:v>1.948310185187438</c:v>
                </c:pt>
                <c:pt idx="2680">
                  <c:v>1.9490277777804295</c:v>
                </c:pt>
                <c:pt idx="2681">
                  <c:v>1.9497569444502005</c:v>
                </c:pt>
                <c:pt idx="2682">
                  <c:v>1.9504861111126957</c:v>
                </c:pt>
                <c:pt idx="2683">
                  <c:v>1.9512037037056871</c:v>
                </c:pt>
                <c:pt idx="2684">
                  <c:v>1.9519328703754582</c:v>
                </c:pt>
                <c:pt idx="2685">
                  <c:v>1.9526620370379533</c:v>
                </c:pt>
                <c:pt idx="2686">
                  <c:v>1.9533796296309447</c:v>
                </c:pt>
                <c:pt idx="2687">
                  <c:v>1.9541087963007158</c:v>
                </c:pt>
                <c:pt idx="2688">
                  <c:v>1.9548379629632109</c:v>
                </c:pt>
                <c:pt idx="2689">
                  <c:v>1.9555555555562023</c:v>
                </c:pt>
                <c:pt idx="2690">
                  <c:v>1.9563310185185401</c:v>
                </c:pt>
                <c:pt idx="2691">
                  <c:v>1.9570601851883112</c:v>
                </c:pt>
                <c:pt idx="2692">
                  <c:v>1.9577893518580822</c:v>
                </c:pt>
                <c:pt idx="2693">
                  <c:v>1.9585069444437977</c:v>
                </c:pt>
                <c:pt idx="2694">
                  <c:v>1.9592361111135688</c:v>
                </c:pt>
                <c:pt idx="2695">
                  <c:v>1.9599652777833398</c:v>
                </c:pt>
                <c:pt idx="2696">
                  <c:v>1.9606828703763313</c:v>
                </c:pt>
                <c:pt idx="2697">
                  <c:v>1.9614120370388264</c:v>
                </c:pt>
                <c:pt idx="2698">
                  <c:v>1.9621412037085975</c:v>
                </c:pt>
                <c:pt idx="2699">
                  <c:v>1.9628587963015889</c:v>
                </c:pt>
                <c:pt idx="2700">
                  <c:v>1.963587962964084</c:v>
                </c:pt>
                <c:pt idx="2701">
                  <c:v>1.9643634259264218</c:v>
                </c:pt>
                <c:pt idx="2702">
                  <c:v>1.9650925925961928</c:v>
                </c:pt>
                <c:pt idx="2703">
                  <c:v>1.9658101851891843</c:v>
                </c:pt>
                <c:pt idx="2704">
                  <c:v>1.9665393518516794</c:v>
                </c:pt>
                <c:pt idx="2705">
                  <c:v>1.9672685185214505</c:v>
                </c:pt>
                <c:pt idx="2706">
                  <c:v>1.9679861111144419</c:v>
                </c:pt>
                <c:pt idx="2707">
                  <c:v>1.968715277776937</c:v>
                </c:pt>
                <c:pt idx="2708">
                  <c:v>1.9694444444467081</c:v>
                </c:pt>
                <c:pt idx="2709">
                  <c:v>1.9701620370396995</c:v>
                </c:pt>
                <c:pt idx="2710">
                  <c:v>1.9708912037094706</c:v>
                </c:pt>
                <c:pt idx="2711">
                  <c:v>1.9716203703719657</c:v>
                </c:pt>
                <c:pt idx="2712">
                  <c:v>1.9723379629649571</c:v>
                </c:pt>
                <c:pt idx="2713">
                  <c:v>1.9730671296347282</c:v>
                </c:pt>
                <c:pt idx="2714">
                  <c:v>1.9737962962972233</c:v>
                </c:pt>
                <c:pt idx="2715">
                  <c:v>1.9745138888902147</c:v>
                </c:pt>
                <c:pt idx="2716">
                  <c:v>1.9752430555599858</c:v>
                </c:pt>
                <c:pt idx="2717">
                  <c:v>1.9759722222224809</c:v>
                </c:pt>
                <c:pt idx="2718">
                  <c:v>1.9766898148154723</c:v>
                </c:pt>
                <c:pt idx="2719">
                  <c:v>1.9774189814852434</c:v>
                </c:pt>
                <c:pt idx="2720">
                  <c:v>1.9781481481477385</c:v>
                </c:pt>
                <c:pt idx="2721">
                  <c:v>1.97886574074073</c:v>
                </c:pt>
                <c:pt idx="2722">
                  <c:v>1.979594907410501</c:v>
                </c:pt>
                <c:pt idx="2723">
                  <c:v>1.9803240740802721</c:v>
                </c:pt>
                <c:pt idx="2724">
                  <c:v>1.9810416666659876</c:v>
                </c:pt>
                <c:pt idx="2725">
                  <c:v>1.9817708333357587</c:v>
                </c:pt>
                <c:pt idx="2726">
                  <c:v>1.9825000000055297</c:v>
                </c:pt>
                <c:pt idx="2727">
                  <c:v>1.9832175925985212</c:v>
                </c:pt>
                <c:pt idx="2728">
                  <c:v>1.9839467592610163</c:v>
                </c:pt>
                <c:pt idx="2729">
                  <c:v>1.9846759259307873</c:v>
                </c:pt>
                <c:pt idx="2730">
                  <c:v>1.9853935185237788</c:v>
                </c:pt>
                <c:pt idx="2731">
                  <c:v>1.9861226851862739</c:v>
                </c:pt>
                <c:pt idx="2732">
                  <c:v>1.986851851856045</c:v>
                </c:pt>
                <c:pt idx="2733">
                  <c:v>1.9875694444490364</c:v>
                </c:pt>
                <c:pt idx="2734">
                  <c:v>1.9882986111115315</c:v>
                </c:pt>
                <c:pt idx="2735">
                  <c:v>1.9890277777813026</c:v>
                </c:pt>
                <c:pt idx="2736">
                  <c:v>1.989745370374294</c:v>
                </c:pt>
                <c:pt idx="2737">
                  <c:v>1.9904745370367891</c:v>
                </c:pt>
                <c:pt idx="2738">
                  <c:v>1.9912037037065602</c:v>
                </c:pt>
                <c:pt idx="2739">
                  <c:v>1.9919212962995516</c:v>
                </c:pt>
                <c:pt idx="2740">
                  <c:v>1.9926504629620467</c:v>
                </c:pt>
                <c:pt idx="2741">
                  <c:v>1.9933796296318178</c:v>
                </c:pt>
                <c:pt idx="2742">
                  <c:v>1.9940972222248092</c:v>
                </c:pt>
                <c:pt idx="2743">
                  <c:v>1.9948263888945803</c:v>
                </c:pt>
                <c:pt idx="2744">
                  <c:v>1.9955439814875717</c:v>
                </c:pt>
                <c:pt idx="2745">
                  <c:v>1.9962731481500668</c:v>
                </c:pt>
                <c:pt idx="2746">
                  <c:v>1.9970023148198379</c:v>
                </c:pt>
                <c:pt idx="2747">
                  <c:v>1.9977777777821757</c:v>
                </c:pt>
                <c:pt idx="2748">
                  <c:v>1.9985069444446708</c:v>
                </c:pt>
                <c:pt idx="2749">
                  <c:v>1.9992245370376622</c:v>
                </c:pt>
                <c:pt idx="2750">
                  <c:v>1.9999537037074333</c:v>
                </c:pt>
                <c:pt idx="2751">
                  <c:v>2.0006828703699284</c:v>
                </c:pt>
                <c:pt idx="2752">
                  <c:v>2.0014004629629198</c:v>
                </c:pt>
                <c:pt idx="2753">
                  <c:v>2.0021296296326909</c:v>
                </c:pt>
                <c:pt idx="2754">
                  <c:v>2.002858796302462</c:v>
                </c:pt>
                <c:pt idx="2755">
                  <c:v>2.0035763888881775</c:v>
                </c:pt>
                <c:pt idx="2756">
                  <c:v>2.0043055555579485</c:v>
                </c:pt>
                <c:pt idx="2757">
                  <c:v>2.0050347222277196</c:v>
                </c:pt>
                <c:pt idx="2758">
                  <c:v>2.005752314820711</c:v>
                </c:pt>
                <c:pt idx="2759">
                  <c:v>2.0064814814832062</c:v>
                </c:pt>
                <c:pt idx="2760">
                  <c:v>2.0072106481529772</c:v>
                </c:pt>
                <c:pt idx="2761">
                  <c:v>2.0079282407459687</c:v>
                </c:pt>
                <c:pt idx="2762">
                  <c:v>2.0086574074084638</c:v>
                </c:pt>
                <c:pt idx="2763">
                  <c:v>2.0093865740782348</c:v>
                </c:pt>
                <c:pt idx="2764">
                  <c:v>2.0101041666712263</c:v>
                </c:pt>
                <c:pt idx="2765">
                  <c:v>2.0108333333337214</c:v>
                </c:pt>
                <c:pt idx="2766">
                  <c:v>2.0115625000034925</c:v>
                </c:pt>
                <c:pt idx="2767">
                  <c:v>2.0122800925964839</c:v>
                </c:pt>
                <c:pt idx="2768">
                  <c:v>2.013009259258979</c:v>
                </c:pt>
                <c:pt idx="2769">
                  <c:v>2.0137384259287501</c:v>
                </c:pt>
                <c:pt idx="2770">
                  <c:v>2.0144560185217415</c:v>
                </c:pt>
                <c:pt idx="2771">
                  <c:v>2.0151851851842366</c:v>
                </c:pt>
                <c:pt idx="2772">
                  <c:v>2.0159143518540077</c:v>
                </c:pt>
                <c:pt idx="2773">
                  <c:v>2.0166319444469991</c:v>
                </c:pt>
                <c:pt idx="2774">
                  <c:v>2.0173611111167702</c:v>
                </c:pt>
                <c:pt idx="2775">
                  <c:v>2.0180902777792653</c:v>
                </c:pt>
                <c:pt idx="2776">
                  <c:v>2.0188078703722567</c:v>
                </c:pt>
                <c:pt idx="2777">
                  <c:v>2.0195370370420278</c:v>
                </c:pt>
                <c:pt idx="2778">
                  <c:v>2.0203125000043656</c:v>
                </c:pt>
                <c:pt idx="2779">
                  <c:v>2.0210416666668607</c:v>
                </c:pt>
                <c:pt idx="2780">
                  <c:v>2.0217592592598521</c:v>
                </c:pt>
                <c:pt idx="2781">
                  <c:v>2.0224884259296232</c:v>
                </c:pt>
                <c:pt idx="2782">
                  <c:v>2.0232175925921183</c:v>
                </c:pt>
                <c:pt idx="2783">
                  <c:v>2.0239351851851097</c:v>
                </c:pt>
                <c:pt idx="2784">
                  <c:v>2.0246643518548808</c:v>
                </c:pt>
                <c:pt idx="2785">
                  <c:v>2.0253935185246519</c:v>
                </c:pt>
                <c:pt idx="2786">
                  <c:v>2.0261111111103673</c:v>
                </c:pt>
                <c:pt idx="2787">
                  <c:v>2.0268402777801384</c:v>
                </c:pt>
                <c:pt idx="2788">
                  <c:v>2.0275578703731298</c:v>
                </c:pt>
                <c:pt idx="2789">
                  <c:v>2.0283449074122473</c:v>
                </c:pt>
                <c:pt idx="2790">
                  <c:v>2.0290625000052387</c:v>
                </c:pt>
                <c:pt idx="2791">
                  <c:v>2.0297916666677338</c:v>
                </c:pt>
                <c:pt idx="2792">
                  <c:v>2.0305208333375049</c:v>
                </c:pt>
                <c:pt idx="2793">
                  <c:v>2.0312384259304963</c:v>
                </c:pt>
                <c:pt idx="2794">
                  <c:v>2.0319675925929914</c:v>
                </c:pt>
                <c:pt idx="2795">
                  <c:v>2.0326967592627625</c:v>
                </c:pt>
                <c:pt idx="2796">
                  <c:v>2.0334143518557539</c:v>
                </c:pt>
                <c:pt idx="2797">
                  <c:v>2.034143518518249</c:v>
                </c:pt>
                <c:pt idx="2798">
                  <c:v>2.0348726851880201</c:v>
                </c:pt>
                <c:pt idx="2799">
                  <c:v>2.0355902777810115</c:v>
                </c:pt>
                <c:pt idx="2800">
                  <c:v>2.0363657407433493</c:v>
                </c:pt>
                <c:pt idx="2801">
                  <c:v>2.0370949074131204</c:v>
                </c:pt>
                <c:pt idx="2802">
                  <c:v>2.0378240740756155</c:v>
                </c:pt>
                <c:pt idx="2803">
                  <c:v>2.0385416666686069</c:v>
                </c:pt>
                <c:pt idx="2804">
                  <c:v>2.039270833338378</c:v>
                </c:pt>
                <c:pt idx="2805">
                  <c:v>2.0400000000008731</c:v>
                </c:pt>
                <c:pt idx="2806">
                  <c:v>2.0407175925938645</c:v>
                </c:pt>
                <c:pt idx="2807">
                  <c:v>2.0414467592636356</c:v>
                </c:pt>
                <c:pt idx="2808">
                  <c:v>2.0421759259261307</c:v>
                </c:pt>
                <c:pt idx="2809">
                  <c:v>2.0428935185191222</c:v>
                </c:pt>
                <c:pt idx="2810">
                  <c:v>2.0436226851888932</c:v>
                </c:pt>
                <c:pt idx="2811">
                  <c:v>2.0443518518513883</c:v>
                </c:pt>
                <c:pt idx="2812">
                  <c:v>2.0450694444443798</c:v>
                </c:pt>
                <c:pt idx="2813">
                  <c:v>2.0457986111141508</c:v>
                </c:pt>
                <c:pt idx="2814">
                  <c:v>2.0465277777839219</c:v>
                </c:pt>
                <c:pt idx="2815">
                  <c:v>2.0472453703696374</c:v>
                </c:pt>
                <c:pt idx="2816">
                  <c:v>2.0479745370394085</c:v>
                </c:pt>
                <c:pt idx="2817">
                  <c:v>2.0487037037091795</c:v>
                </c:pt>
                <c:pt idx="2818">
                  <c:v>2.049421296302171</c:v>
                </c:pt>
                <c:pt idx="2819">
                  <c:v>2.0501504629646661</c:v>
                </c:pt>
                <c:pt idx="2820">
                  <c:v>2.0508796296344372</c:v>
                </c:pt>
                <c:pt idx="2821">
                  <c:v>2.0515972222274286</c:v>
                </c:pt>
                <c:pt idx="2822">
                  <c:v>2.0523263888899237</c:v>
                </c:pt>
                <c:pt idx="2823">
                  <c:v>2.0530555555596948</c:v>
                </c:pt>
                <c:pt idx="2824">
                  <c:v>2.0537731481526862</c:v>
                </c:pt>
                <c:pt idx="2825">
                  <c:v>2.0545023148151813</c:v>
                </c:pt>
                <c:pt idx="2826">
                  <c:v>2.0552314814849524</c:v>
                </c:pt>
                <c:pt idx="2827">
                  <c:v>2.0559490740779438</c:v>
                </c:pt>
                <c:pt idx="2828">
                  <c:v>2.0566782407404389</c:v>
                </c:pt>
                <c:pt idx="2829">
                  <c:v>2.05740740741021</c:v>
                </c:pt>
                <c:pt idx="2830">
                  <c:v>2.0581250000032014</c:v>
                </c:pt>
                <c:pt idx="2831">
                  <c:v>2.0588541666729725</c:v>
                </c:pt>
                <c:pt idx="2832">
                  <c:v>2.0595833333354676</c:v>
                </c:pt>
                <c:pt idx="2833">
                  <c:v>2.060300925928459</c:v>
                </c:pt>
                <c:pt idx="2834">
                  <c:v>2.0610300925982301</c:v>
                </c:pt>
                <c:pt idx="2835">
                  <c:v>2.0617592592607252</c:v>
                </c:pt>
                <c:pt idx="2836">
                  <c:v>2.0624768518537167</c:v>
                </c:pt>
                <c:pt idx="2837">
                  <c:v>2.0632060185234877</c:v>
                </c:pt>
                <c:pt idx="2838">
                  <c:v>2.0639351851859828</c:v>
                </c:pt>
                <c:pt idx="2839">
                  <c:v>2.0646527777789743</c:v>
                </c:pt>
                <c:pt idx="2840">
                  <c:v>2.0653819444487453</c:v>
                </c:pt>
                <c:pt idx="2841">
                  <c:v>2.0661111111112405</c:v>
                </c:pt>
                <c:pt idx="2842">
                  <c:v>2.0668287037042319</c:v>
                </c:pt>
                <c:pt idx="2843">
                  <c:v>2.067557870374003</c:v>
                </c:pt>
                <c:pt idx="2844">
                  <c:v>2.0682870370364981</c:v>
                </c:pt>
                <c:pt idx="2845">
                  <c:v>2.0690162037062692</c:v>
                </c:pt>
                <c:pt idx="2846">
                  <c:v>2.0697337962992606</c:v>
                </c:pt>
                <c:pt idx="2847">
                  <c:v>2.0704629629690317</c:v>
                </c:pt>
                <c:pt idx="2848">
                  <c:v>2.0711921296315268</c:v>
                </c:pt>
                <c:pt idx="2849">
                  <c:v>2.0719097222245182</c:v>
                </c:pt>
                <c:pt idx="2850">
                  <c:v>2.0726388888942893</c:v>
                </c:pt>
                <c:pt idx="2851">
                  <c:v>2.073414351856627</c:v>
                </c:pt>
                <c:pt idx="2852">
                  <c:v>2.0741435185191222</c:v>
                </c:pt>
                <c:pt idx="2853">
                  <c:v>2.0748726851888932</c:v>
                </c:pt>
                <c:pt idx="2854">
                  <c:v>2.0755902777818847</c:v>
                </c:pt>
                <c:pt idx="2855">
                  <c:v>2.0763194444443798</c:v>
                </c:pt>
                <c:pt idx="2856">
                  <c:v>2.0770486111141508</c:v>
                </c:pt>
                <c:pt idx="2857">
                  <c:v>2.0777777777839219</c:v>
                </c:pt>
                <c:pt idx="2858">
                  <c:v>2.0784953703696374</c:v>
                </c:pt>
                <c:pt idx="2859">
                  <c:v>2.0792245370394085</c:v>
                </c:pt>
                <c:pt idx="2860">
                  <c:v>2.0799537037091795</c:v>
                </c:pt>
                <c:pt idx="2861">
                  <c:v>2.080671296302171</c:v>
                </c:pt>
                <c:pt idx="2862">
                  <c:v>2.0814467592645087</c:v>
                </c:pt>
                <c:pt idx="2863">
                  <c:v>2.0821759259270038</c:v>
                </c:pt>
                <c:pt idx="2864">
                  <c:v>2.0829050925967749</c:v>
                </c:pt>
                <c:pt idx="2865">
                  <c:v>2.08363425925927</c:v>
                </c:pt>
                <c:pt idx="2866">
                  <c:v>2.0843518518522615</c:v>
                </c:pt>
                <c:pt idx="2867">
                  <c:v>2.0850810185220325</c:v>
                </c:pt>
                <c:pt idx="2868">
                  <c:v>2.0858564814843703</c:v>
                </c:pt>
                <c:pt idx="2869">
                  <c:v>2.0865856481541414</c:v>
                </c:pt>
                <c:pt idx="2870">
                  <c:v>2.0873148148166365</c:v>
                </c:pt>
                <c:pt idx="2871">
                  <c:v>2.0880324074096279</c:v>
                </c:pt>
                <c:pt idx="2872">
                  <c:v>2.088761574079399</c:v>
                </c:pt>
                <c:pt idx="2873">
                  <c:v>2.0894791666723904</c:v>
                </c:pt>
                <c:pt idx="2874">
                  <c:v>2.0902546296347282</c:v>
                </c:pt>
                <c:pt idx="2875">
                  <c:v>2.0909837962972233</c:v>
                </c:pt>
                <c:pt idx="2876">
                  <c:v>2.0917013888902147</c:v>
                </c:pt>
                <c:pt idx="2877">
                  <c:v>2.0924305555599858</c:v>
                </c:pt>
                <c:pt idx="2878">
                  <c:v>2.0931597222224809</c:v>
                </c:pt>
                <c:pt idx="2879">
                  <c:v>2.0938773148154723</c:v>
                </c:pt>
                <c:pt idx="2880">
                  <c:v>2.0946527777778101</c:v>
                </c:pt>
                <c:pt idx="2881">
                  <c:v>2.0953819444475812</c:v>
                </c:pt>
                <c:pt idx="2882">
                  <c:v>2.0960995370405726</c:v>
                </c:pt>
                <c:pt idx="2883">
                  <c:v>2.0968287037030677</c:v>
                </c:pt>
                <c:pt idx="2884">
                  <c:v>2.0975578703728388</c:v>
                </c:pt>
                <c:pt idx="2885">
                  <c:v>2.0982754629658302</c:v>
                </c:pt>
                <c:pt idx="2886">
                  <c:v>2.099050925928168</c:v>
                </c:pt>
                <c:pt idx="2887">
                  <c:v>2.0997800925979391</c:v>
                </c:pt>
                <c:pt idx="2888">
                  <c:v>2.1005092592604342</c:v>
                </c:pt>
                <c:pt idx="2889">
                  <c:v>2.1012268518534256</c:v>
                </c:pt>
                <c:pt idx="2890">
                  <c:v>2.1019560185231967</c:v>
                </c:pt>
                <c:pt idx="2891">
                  <c:v>2.1026851851856918</c:v>
                </c:pt>
                <c:pt idx="2892">
                  <c:v>2.1034490740785259</c:v>
                </c:pt>
                <c:pt idx="2893">
                  <c:v>2.104178240741021</c:v>
                </c:pt>
                <c:pt idx="2894">
                  <c:v>2.1049074074107921</c:v>
                </c:pt>
                <c:pt idx="2895">
                  <c:v>2.1056365740732872</c:v>
                </c:pt>
                <c:pt idx="2896">
                  <c:v>2.1063541666662786</c:v>
                </c:pt>
                <c:pt idx="2897">
                  <c:v>2.1070833333360497</c:v>
                </c:pt>
                <c:pt idx="2898">
                  <c:v>2.1078472222216078</c:v>
                </c:pt>
                <c:pt idx="2899">
                  <c:v>2.1085763888913789</c:v>
                </c:pt>
                <c:pt idx="2900">
                  <c:v>2.10930555556115</c:v>
                </c:pt>
                <c:pt idx="2901">
                  <c:v>2.1100231481541414</c:v>
                </c:pt>
                <c:pt idx="2902">
                  <c:v>2.1107523148166365</c:v>
                </c:pt>
                <c:pt idx="2903">
                  <c:v>2.1114814814864076</c:v>
                </c:pt>
                <c:pt idx="2904">
                  <c:v>2.1122453703719657</c:v>
                </c:pt>
                <c:pt idx="2905">
                  <c:v>2.1129745370417368</c:v>
                </c:pt>
                <c:pt idx="2906">
                  <c:v>2.1136921296347282</c:v>
                </c:pt>
                <c:pt idx="2907">
                  <c:v>2.1144212962972233</c:v>
                </c:pt>
                <c:pt idx="2908">
                  <c:v>2.1151504629669944</c:v>
                </c:pt>
                <c:pt idx="2909">
                  <c:v>2.1158680555599858</c:v>
                </c:pt>
                <c:pt idx="2910">
                  <c:v>2.1166435185223236</c:v>
                </c:pt>
                <c:pt idx="2911">
                  <c:v>2.1173726851848187</c:v>
                </c:pt>
                <c:pt idx="2912">
                  <c:v>2.1180902777778101</c:v>
                </c:pt>
                <c:pt idx="2913">
                  <c:v>2.1188194444475812</c:v>
                </c:pt>
                <c:pt idx="2914">
                  <c:v>2.1195486111173523</c:v>
                </c:pt>
                <c:pt idx="2915">
                  <c:v>2.1202662037030677</c:v>
                </c:pt>
                <c:pt idx="2916">
                  <c:v>2.1210416666726815</c:v>
                </c:pt>
                <c:pt idx="2917">
                  <c:v>2.1217592592583969</c:v>
                </c:pt>
                <c:pt idx="2918">
                  <c:v>2.122488425928168</c:v>
                </c:pt>
                <c:pt idx="2919">
                  <c:v>2.1232060185211594</c:v>
                </c:pt>
                <c:pt idx="2920">
                  <c:v>2.1239351851909305</c:v>
                </c:pt>
                <c:pt idx="2921">
                  <c:v>2.1246643518534256</c:v>
                </c:pt>
                <c:pt idx="2922">
                  <c:v>2.1254398148157634</c:v>
                </c:pt>
                <c:pt idx="2923">
                  <c:v>2.1261574074087548</c:v>
                </c:pt>
                <c:pt idx="2924">
                  <c:v>2.1268865740785259</c:v>
                </c:pt>
                <c:pt idx="2925">
                  <c:v>2.127615740741021</c:v>
                </c:pt>
                <c:pt idx="2926">
                  <c:v>2.1283333333340124</c:v>
                </c:pt>
                <c:pt idx="2927">
                  <c:v>2.1290625000037835</c:v>
                </c:pt>
                <c:pt idx="2928">
                  <c:v>2.1298263888893416</c:v>
                </c:pt>
                <c:pt idx="2929">
                  <c:v>2.1305555555591127</c:v>
                </c:pt>
                <c:pt idx="2930">
                  <c:v>2.1312847222216078</c:v>
                </c:pt>
                <c:pt idx="2931">
                  <c:v>2.1320023148145992</c:v>
                </c:pt>
                <c:pt idx="2932">
                  <c:v>2.1327314814843703</c:v>
                </c:pt>
                <c:pt idx="2933">
                  <c:v>2.1334606481541414</c:v>
                </c:pt>
                <c:pt idx="2934">
                  <c:v>2.1341782407398568</c:v>
                </c:pt>
                <c:pt idx="2935">
                  <c:v>2.1349074074096279</c:v>
                </c:pt>
                <c:pt idx="2936">
                  <c:v>2.135636574079399</c:v>
                </c:pt>
                <c:pt idx="2937">
                  <c:v>2.1363541666723904</c:v>
                </c:pt>
                <c:pt idx="2938">
                  <c:v>2.1370833333348855</c:v>
                </c:pt>
                <c:pt idx="2939">
                  <c:v>2.1378587962972233</c:v>
                </c:pt>
                <c:pt idx="2940">
                  <c:v>2.1385763888902147</c:v>
                </c:pt>
                <c:pt idx="2941">
                  <c:v>2.1393055555599858</c:v>
                </c:pt>
                <c:pt idx="2942">
                  <c:v>2.1400347222224809</c:v>
                </c:pt>
                <c:pt idx="2943">
                  <c:v>2.1407523148154723</c:v>
                </c:pt>
                <c:pt idx="2944">
                  <c:v>2.1414814814852434</c:v>
                </c:pt>
                <c:pt idx="2945">
                  <c:v>2.1422453703708015</c:v>
                </c:pt>
                <c:pt idx="2946">
                  <c:v>2.1429745370405726</c:v>
                </c:pt>
                <c:pt idx="2947">
                  <c:v>2.1437037037030677</c:v>
                </c:pt>
                <c:pt idx="2948">
                  <c:v>2.1444212962960592</c:v>
                </c:pt>
                <c:pt idx="2949">
                  <c:v>2.1451504629658302</c:v>
                </c:pt>
                <c:pt idx="2950">
                  <c:v>2.1458796296356013</c:v>
                </c:pt>
                <c:pt idx="2951">
                  <c:v>2.1466435185211594</c:v>
                </c:pt>
                <c:pt idx="2952">
                  <c:v>2.1473726851909305</c:v>
                </c:pt>
                <c:pt idx="2953">
                  <c:v>2.1480902777839219</c:v>
                </c:pt>
                <c:pt idx="2954">
                  <c:v>2.148819444446417</c:v>
                </c:pt>
                <c:pt idx="2955">
                  <c:v>2.1495486111161881</c:v>
                </c:pt>
                <c:pt idx="2956">
                  <c:v>2.1502662037091795</c:v>
                </c:pt>
                <c:pt idx="2957">
                  <c:v>2.1510416666715173</c:v>
                </c:pt>
                <c:pt idx="2958">
                  <c:v>2.1517592592645087</c:v>
                </c:pt>
                <c:pt idx="2959">
                  <c:v>2.1524884259270038</c:v>
                </c:pt>
                <c:pt idx="2960">
                  <c:v>2.1532175925967749</c:v>
                </c:pt>
                <c:pt idx="2961">
                  <c:v>2.1539351851897663</c:v>
                </c:pt>
                <c:pt idx="2962">
                  <c:v>2.1546643518522615</c:v>
                </c:pt>
                <c:pt idx="2963">
                  <c:v>2.1554398148145992</c:v>
                </c:pt>
                <c:pt idx="2964">
                  <c:v>2.1561689814843703</c:v>
                </c:pt>
                <c:pt idx="2965">
                  <c:v>2.1568981481541414</c:v>
                </c:pt>
                <c:pt idx="2966">
                  <c:v>2.1576157407398568</c:v>
                </c:pt>
                <c:pt idx="2967">
                  <c:v>2.1583449074096279</c:v>
                </c:pt>
                <c:pt idx="2968">
                  <c:v>2.159074074079399</c:v>
                </c:pt>
                <c:pt idx="2969">
                  <c:v>2.1597916666723904</c:v>
                </c:pt>
                <c:pt idx="2970">
                  <c:v>2.1605208333348855</c:v>
                </c:pt>
                <c:pt idx="2971">
                  <c:v>2.1612500000046566</c:v>
                </c:pt>
                <c:pt idx="2972">
                  <c:v>2.161967592597648</c:v>
                </c:pt>
                <c:pt idx="2973">
                  <c:v>2.1626967592601432</c:v>
                </c:pt>
                <c:pt idx="2974">
                  <c:v>2.1634722222224809</c:v>
                </c:pt>
                <c:pt idx="2975">
                  <c:v>2.164201388892252</c:v>
                </c:pt>
                <c:pt idx="2976">
                  <c:v>2.1649305555547471</c:v>
                </c:pt>
                <c:pt idx="2977">
                  <c:v>2.1656481481477385</c:v>
                </c:pt>
                <c:pt idx="2978">
                  <c:v>2.1663773148175096</c:v>
                </c:pt>
                <c:pt idx="2979">
                  <c:v>2.167094907410501</c:v>
                </c:pt>
                <c:pt idx="2980">
                  <c:v>2.1678240740802721</c:v>
                </c:pt>
                <c:pt idx="2981">
                  <c:v>2.1685532407427672</c:v>
                </c:pt>
                <c:pt idx="2982">
                  <c:v>2.1692708333357587</c:v>
                </c:pt>
                <c:pt idx="2983">
                  <c:v>2.1700000000055297</c:v>
                </c:pt>
                <c:pt idx="2984">
                  <c:v>2.1707291666680248</c:v>
                </c:pt>
                <c:pt idx="2985">
                  <c:v>2.1714467592610163</c:v>
                </c:pt>
                <c:pt idx="2986">
                  <c:v>2.1721759259307873</c:v>
                </c:pt>
                <c:pt idx="2987">
                  <c:v>2.1729050925932825</c:v>
                </c:pt>
                <c:pt idx="2988">
                  <c:v>2.1736226851862739</c:v>
                </c:pt>
                <c:pt idx="2989">
                  <c:v>2.174351851856045</c:v>
                </c:pt>
                <c:pt idx="2990">
                  <c:v>2.1750810185185401</c:v>
                </c:pt>
                <c:pt idx="2991">
                  <c:v>2.1757986111115315</c:v>
                </c:pt>
                <c:pt idx="2992">
                  <c:v>2.1765277777813026</c:v>
                </c:pt>
                <c:pt idx="2993">
                  <c:v>2.1772569444437977</c:v>
                </c:pt>
                <c:pt idx="2994">
                  <c:v>2.1779861111135688</c:v>
                </c:pt>
                <c:pt idx="2995">
                  <c:v>2.1787037037065602</c:v>
                </c:pt>
                <c:pt idx="2996">
                  <c:v>2.1794328703763313</c:v>
                </c:pt>
                <c:pt idx="2997">
                  <c:v>2.1801620370388264</c:v>
                </c:pt>
                <c:pt idx="2998">
                  <c:v>2.1808796296318178</c:v>
                </c:pt>
                <c:pt idx="2999">
                  <c:v>2.1816087963015889</c:v>
                </c:pt>
                <c:pt idx="3000">
                  <c:v>2.1823842592639267</c:v>
                </c:pt>
                <c:pt idx="3001">
                  <c:v>2.1831134259264218</c:v>
                </c:pt>
                <c:pt idx="3002">
                  <c:v>2.1838425925961928</c:v>
                </c:pt>
                <c:pt idx="3003">
                  <c:v>2.1845601851891843</c:v>
                </c:pt>
                <c:pt idx="3004">
                  <c:v>2.1852893518516794</c:v>
                </c:pt>
                <c:pt idx="3005">
                  <c:v>2.1860185185214505</c:v>
                </c:pt>
                <c:pt idx="3006">
                  <c:v>2.1867361111144419</c:v>
                </c:pt>
                <c:pt idx="3007">
                  <c:v>2.187465277776937</c:v>
                </c:pt>
                <c:pt idx="3008">
                  <c:v>2.1881944444467081</c:v>
                </c:pt>
                <c:pt idx="3009">
                  <c:v>2.1889120370396995</c:v>
                </c:pt>
                <c:pt idx="3010">
                  <c:v>2.1896412037094706</c:v>
                </c:pt>
                <c:pt idx="3011">
                  <c:v>2.1903703703719657</c:v>
                </c:pt>
                <c:pt idx="3012">
                  <c:v>2.1910995370417368</c:v>
                </c:pt>
                <c:pt idx="3013">
                  <c:v>2.1918287037042319</c:v>
                </c:pt>
                <c:pt idx="3014">
                  <c:v>2.1925462962972233</c:v>
                </c:pt>
                <c:pt idx="3015">
                  <c:v>2.1932754629669944</c:v>
                </c:pt>
                <c:pt idx="3016">
                  <c:v>2.1940509259293322</c:v>
                </c:pt>
                <c:pt idx="3017">
                  <c:v>2.1947685185223236</c:v>
                </c:pt>
                <c:pt idx="3018">
                  <c:v>2.1954976851848187</c:v>
                </c:pt>
                <c:pt idx="3019">
                  <c:v>2.1962268518545898</c:v>
                </c:pt>
                <c:pt idx="3020">
                  <c:v>2.1969444444475812</c:v>
                </c:pt>
                <c:pt idx="3021">
                  <c:v>2.1976736111173523</c:v>
                </c:pt>
                <c:pt idx="3022">
                  <c:v>2.19844907407969</c:v>
                </c:pt>
                <c:pt idx="3023">
                  <c:v>2.1991666666726815</c:v>
                </c:pt>
                <c:pt idx="3024">
                  <c:v>2.1998958333351766</c:v>
                </c:pt>
                <c:pt idx="3025">
                  <c:v>2.2006250000049477</c:v>
                </c:pt>
                <c:pt idx="3026">
                  <c:v>2.2013425925979391</c:v>
                </c:pt>
                <c:pt idx="3027">
                  <c:v>2.2020717592604342</c:v>
                </c:pt>
                <c:pt idx="3028">
                  <c:v>2.202847222222772</c:v>
                </c:pt>
                <c:pt idx="3029">
                  <c:v>2.203576388892543</c:v>
                </c:pt>
                <c:pt idx="3030">
                  <c:v>2.2042939814855345</c:v>
                </c:pt>
                <c:pt idx="3031">
                  <c:v>2.2050231481480296</c:v>
                </c:pt>
                <c:pt idx="3032">
                  <c:v>2.2057523148178007</c:v>
                </c:pt>
                <c:pt idx="3033">
                  <c:v>2.2064699074107921</c:v>
                </c:pt>
                <c:pt idx="3034">
                  <c:v>2.2071990740732872</c:v>
                </c:pt>
                <c:pt idx="3035">
                  <c:v>2.2079166666662786</c:v>
                </c:pt>
                <c:pt idx="3036">
                  <c:v>2.2086458333360497</c:v>
                </c:pt>
                <c:pt idx="3037">
                  <c:v>2.2093750000058208</c:v>
                </c:pt>
                <c:pt idx="3038">
                  <c:v>2.2100925925988122</c:v>
                </c:pt>
                <c:pt idx="3039">
                  <c:v>2.21086805556115</c:v>
                </c:pt>
                <c:pt idx="3040">
                  <c:v>2.2115972222236451</c:v>
                </c:pt>
                <c:pt idx="3041">
                  <c:v>2.2123263888934162</c:v>
                </c:pt>
                <c:pt idx="3042">
                  <c:v>2.2130439814864076</c:v>
                </c:pt>
                <c:pt idx="3043">
                  <c:v>2.2137731481489027</c:v>
                </c:pt>
                <c:pt idx="3044">
                  <c:v>2.2145023148186738</c:v>
                </c:pt>
                <c:pt idx="3045">
                  <c:v>2.2152777777810115</c:v>
                </c:pt>
                <c:pt idx="3046">
                  <c:v>2.215995370374003</c:v>
                </c:pt>
                <c:pt idx="3047">
                  <c:v>2.2167245370364981</c:v>
                </c:pt>
                <c:pt idx="3048">
                  <c:v>2.2174537037062692</c:v>
                </c:pt>
                <c:pt idx="3049">
                  <c:v>2.2181712962992606</c:v>
                </c:pt>
                <c:pt idx="3050">
                  <c:v>2.2189004629690317</c:v>
                </c:pt>
                <c:pt idx="3051">
                  <c:v>2.2196296296315268</c:v>
                </c:pt>
                <c:pt idx="3052">
                  <c:v>2.2203472222245182</c:v>
                </c:pt>
                <c:pt idx="3053">
                  <c:v>2.2210763888942893</c:v>
                </c:pt>
                <c:pt idx="3054">
                  <c:v>2.2218055555567844</c:v>
                </c:pt>
                <c:pt idx="3055">
                  <c:v>2.2225231481497758</c:v>
                </c:pt>
                <c:pt idx="3056">
                  <c:v>2.2232523148195469</c:v>
                </c:pt>
                <c:pt idx="3057">
                  <c:v>2.223981481482042</c:v>
                </c:pt>
                <c:pt idx="3058">
                  <c:v>2.2246990740750334</c:v>
                </c:pt>
                <c:pt idx="3059">
                  <c:v>2.2254282407448045</c:v>
                </c:pt>
                <c:pt idx="3060">
                  <c:v>2.2261574074072996</c:v>
                </c:pt>
                <c:pt idx="3061">
                  <c:v>2.226875000000291</c:v>
                </c:pt>
                <c:pt idx="3062">
                  <c:v>2.2276041666700621</c:v>
                </c:pt>
                <c:pt idx="3063">
                  <c:v>2.2283333333325572</c:v>
                </c:pt>
                <c:pt idx="3064">
                  <c:v>2.2290509259255487</c:v>
                </c:pt>
                <c:pt idx="3065">
                  <c:v>2.2297800925953197</c:v>
                </c:pt>
                <c:pt idx="3066">
                  <c:v>2.2305555555576575</c:v>
                </c:pt>
                <c:pt idx="3067">
                  <c:v>2.2312847222274286</c:v>
                </c:pt>
                <c:pt idx="3068">
                  <c:v>2.2320138888899237</c:v>
                </c:pt>
                <c:pt idx="3069">
                  <c:v>2.2327314814829151</c:v>
                </c:pt>
                <c:pt idx="3070">
                  <c:v>2.2334606481526862</c:v>
                </c:pt>
                <c:pt idx="3071">
                  <c:v>2.2341898148151813</c:v>
                </c:pt>
                <c:pt idx="3072">
                  <c:v>2.2349537037080154</c:v>
                </c:pt>
                <c:pt idx="3073">
                  <c:v>2.2356828703705105</c:v>
                </c:pt>
                <c:pt idx="3074">
                  <c:v>2.2364120370402816</c:v>
                </c:pt>
                <c:pt idx="3075">
                  <c:v>2.237129629633273</c:v>
                </c:pt>
                <c:pt idx="3076">
                  <c:v>2.2378587962957681</c:v>
                </c:pt>
                <c:pt idx="3077">
                  <c:v>2.2385879629655392</c:v>
                </c:pt>
                <c:pt idx="3078">
                  <c:v>2.2393055555585306</c:v>
                </c:pt>
                <c:pt idx="3079">
                  <c:v>2.2400347222283017</c:v>
                </c:pt>
                <c:pt idx="3080">
                  <c:v>2.2407638888907968</c:v>
                </c:pt>
                <c:pt idx="3081">
                  <c:v>2.2414814814837882</c:v>
                </c:pt>
                <c:pt idx="3082">
                  <c:v>2.2422106481535593</c:v>
                </c:pt>
                <c:pt idx="3083">
                  <c:v>2.2429398148160544</c:v>
                </c:pt>
                <c:pt idx="3084">
                  <c:v>2.2436574074090458</c:v>
                </c:pt>
                <c:pt idx="3085">
                  <c:v>2.2443865740788169</c:v>
                </c:pt>
                <c:pt idx="3086">
                  <c:v>2.245115740741312</c:v>
                </c:pt>
                <c:pt idx="3087">
                  <c:v>2.2458333333343035</c:v>
                </c:pt>
                <c:pt idx="3088">
                  <c:v>2.2465625000040745</c:v>
                </c:pt>
                <c:pt idx="3089">
                  <c:v>2.2472916666665697</c:v>
                </c:pt>
                <c:pt idx="3090">
                  <c:v>2.2480092592595611</c:v>
                </c:pt>
                <c:pt idx="3091">
                  <c:v>2.2487384259293322</c:v>
                </c:pt>
                <c:pt idx="3092">
                  <c:v>2.2494675925918273</c:v>
                </c:pt>
                <c:pt idx="3093">
                  <c:v>2.2501851851848187</c:v>
                </c:pt>
                <c:pt idx="3094">
                  <c:v>2.2509143518545898</c:v>
                </c:pt>
                <c:pt idx="3095">
                  <c:v>2.2516435185243608</c:v>
                </c:pt>
                <c:pt idx="3096">
                  <c:v>2.2523611111173523</c:v>
                </c:pt>
                <c:pt idx="3097">
                  <c:v>2.2530902777798474</c:v>
                </c:pt>
                <c:pt idx="3098">
                  <c:v>2.2538194444496185</c:v>
                </c:pt>
                <c:pt idx="3099">
                  <c:v>2.2545370370426099</c:v>
                </c:pt>
                <c:pt idx="3100">
                  <c:v>2.255266203705105</c:v>
                </c:pt>
                <c:pt idx="3101">
                  <c:v>2.2559953703748761</c:v>
                </c:pt>
                <c:pt idx="3102">
                  <c:v>2.2567129629678675</c:v>
                </c:pt>
                <c:pt idx="3103">
                  <c:v>2.2574421296303626</c:v>
                </c:pt>
                <c:pt idx="3104">
                  <c:v>2.2581712963001337</c:v>
                </c:pt>
                <c:pt idx="3105">
                  <c:v>2.2588888888931251</c:v>
                </c:pt>
                <c:pt idx="3106">
                  <c:v>2.2596180555556202</c:v>
                </c:pt>
                <c:pt idx="3107">
                  <c:v>2.2603356481486117</c:v>
                </c:pt>
                <c:pt idx="3108">
                  <c:v>2.2610648148183827</c:v>
                </c:pt>
                <c:pt idx="3109">
                  <c:v>2.2617939814808778</c:v>
                </c:pt>
                <c:pt idx="3110">
                  <c:v>2.2625115740738693</c:v>
                </c:pt>
              </c:numCache>
            </c:numRef>
          </c:xVal>
          <c:yVal>
            <c:numRef>
              <c:f>Sheet3!$F$4270:$F$7380</c:f>
              <c:numCache>
                <c:formatCode>General</c:formatCode>
                <c:ptCount val="3111"/>
                <c:pt idx="0">
                  <c:v>9.2299999999999999E-8</c:v>
                </c:pt>
                <c:pt idx="1">
                  <c:v>9.2379999999999997E-8</c:v>
                </c:pt>
                <c:pt idx="2">
                  <c:v>9.2220000000000001E-8</c:v>
                </c:pt>
                <c:pt idx="3">
                  <c:v>9.2299999999999999E-8</c:v>
                </c:pt>
                <c:pt idx="4">
                  <c:v>9.2220000000000001E-8</c:v>
                </c:pt>
                <c:pt idx="5">
                  <c:v>9.2379999999999997E-8</c:v>
                </c:pt>
                <c:pt idx="6">
                  <c:v>9.2299999999999999E-8</c:v>
                </c:pt>
                <c:pt idx="7">
                  <c:v>9.2299999999999999E-8</c:v>
                </c:pt>
                <c:pt idx="8">
                  <c:v>9.2299999999999999E-8</c:v>
                </c:pt>
                <c:pt idx="9">
                  <c:v>9.2379999999999997E-8</c:v>
                </c:pt>
                <c:pt idx="10">
                  <c:v>9.2299999999999999E-8</c:v>
                </c:pt>
                <c:pt idx="11">
                  <c:v>9.2220000000000001E-8</c:v>
                </c:pt>
                <c:pt idx="12">
                  <c:v>9.2299999999999999E-8</c:v>
                </c:pt>
                <c:pt idx="13">
                  <c:v>9.2299999999999999E-8</c:v>
                </c:pt>
                <c:pt idx="14">
                  <c:v>9.2379999999999997E-8</c:v>
                </c:pt>
                <c:pt idx="15">
                  <c:v>9.2379999999999997E-8</c:v>
                </c:pt>
                <c:pt idx="16">
                  <c:v>9.2299999999999999E-8</c:v>
                </c:pt>
                <c:pt idx="17">
                  <c:v>9.2299999999999999E-8</c:v>
                </c:pt>
                <c:pt idx="18">
                  <c:v>9.2299999999999999E-8</c:v>
                </c:pt>
                <c:pt idx="19">
                  <c:v>9.2299999999999999E-8</c:v>
                </c:pt>
                <c:pt idx="20">
                  <c:v>9.2379999999999997E-8</c:v>
                </c:pt>
                <c:pt idx="21">
                  <c:v>9.2379999999999997E-8</c:v>
                </c:pt>
                <c:pt idx="22">
                  <c:v>9.2299999999999999E-8</c:v>
                </c:pt>
                <c:pt idx="23">
                  <c:v>9.2379999999999997E-8</c:v>
                </c:pt>
                <c:pt idx="24">
                  <c:v>9.2220000000000001E-8</c:v>
                </c:pt>
                <c:pt idx="25">
                  <c:v>9.2299999999999999E-8</c:v>
                </c:pt>
                <c:pt idx="26">
                  <c:v>9.2299999999999999E-8</c:v>
                </c:pt>
                <c:pt idx="27">
                  <c:v>9.2299999999999999E-8</c:v>
                </c:pt>
                <c:pt idx="28">
                  <c:v>9.2299999999999999E-8</c:v>
                </c:pt>
                <c:pt idx="29">
                  <c:v>9.2299999999999999E-8</c:v>
                </c:pt>
                <c:pt idx="30">
                  <c:v>9.2299999999999999E-8</c:v>
                </c:pt>
                <c:pt idx="31">
                  <c:v>9.2379999999999997E-8</c:v>
                </c:pt>
                <c:pt idx="32">
                  <c:v>9.2299999999999999E-8</c:v>
                </c:pt>
                <c:pt idx="33">
                  <c:v>9.2379999999999997E-8</c:v>
                </c:pt>
                <c:pt idx="34">
                  <c:v>9.2299999999999999E-8</c:v>
                </c:pt>
                <c:pt idx="35">
                  <c:v>9.2220000000000001E-8</c:v>
                </c:pt>
                <c:pt idx="36">
                  <c:v>9.2299999999999999E-8</c:v>
                </c:pt>
                <c:pt idx="37">
                  <c:v>9.2299999999999999E-8</c:v>
                </c:pt>
                <c:pt idx="38">
                  <c:v>9.2220000000000001E-8</c:v>
                </c:pt>
                <c:pt idx="39">
                  <c:v>9.2299999999999999E-8</c:v>
                </c:pt>
                <c:pt idx="40">
                  <c:v>9.2220000000000001E-8</c:v>
                </c:pt>
                <c:pt idx="41">
                  <c:v>9.2299999999999999E-8</c:v>
                </c:pt>
                <c:pt idx="42">
                  <c:v>9.2220000000000001E-8</c:v>
                </c:pt>
                <c:pt idx="43">
                  <c:v>9.2220000000000001E-8</c:v>
                </c:pt>
                <c:pt idx="44">
                  <c:v>9.2299999999999999E-8</c:v>
                </c:pt>
                <c:pt idx="45">
                  <c:v>9.2299999999999999E-8</c:v>
                </c:pt>
                <c:pt idx="46">
                  <c:v>9.2220000000000001E-8</c:v>
                </c:pt>
                <c:pt idx="47">
                  <c:v>9.2379999999999997E-8</c:v>
                </c:pt>
                <c:pt idx="48">
                  <c:v>9.2299999999999999E-8</c:v>
                </c:pt>
                <c:pt idx="49">
                  <c:v>9.2299999999999999E-8</c:v>
                </c:pt>
                <c:pt idx="50">
                  <c:v>9.2220000000000001E-8</c:v>
                </c:pt>
                <c:pt idx="51">
                  <c:v>9.2220000000000001E-8</c:v>
                </c:pt>
                <c:pt idx="52">
                  <c:v>9.2379999999999997E-8</c:v>
                </c:pt>
                <c:pt idx="53">
                  <c:v>9.2299999999999999E-8</c:v>
                </c:pt>
                <c:pt idx="54">
                  <c:v>9.2220000000000001E-8</c:v>
                </c:pt>
                <c:pt idx="55">
                  <c:v>9.2299999999999999E-8</c:v>
                </c:pt>
                <c:pt idx="56">
                  <c:v>9.2299999999999999E-8</c:v>
                </c:pt>
                <c:pt idx="57">
                  <c:v>9.2220000000000001E-8</c:v>
                </c:pt>
                <c:pt idx="58">
                  <c:v>9.2379999999999997E-8</c:v>
                </c:pt>
                <c:pt idx="59">
                  <c:v>9.2220000000000001E-8</c:v>
                </c:pt>
                <c:pt idx="60">
                  <c:v>9.2299999999999999E-8</c:v>
                </c:pt>
                <c:pt idx="61">
                  <c:v>9.2299999999999999E-8</c:v>
                </c:pt>
                <c:pt idx="62">
                  <c:v>9.2299999999999999E-8</c:v>
                </c:pt>
                <c:pt idx="63">
                  <c:v>9.2130000000000005E-8</c:v>
                </c:pt>
                <c:pt idx="64">
                  <c:v>9.2220000000000001E-8</c:v>
                </c:pt>
                <c:pt idx="65">
                  <c:v>9.2220000000000001E-8</c:v>
                </c:pt>
                <c:pt idx="66">
                  <c:v>9.2049999999999994E-8</c:v>
                </c:pt>
                <c:pt idx="67">
                  <c:v>9.2220000000000001E-8</c:v>
                </c:pt>
                <c:pt idx="68">
                  <c:v>9.2299999999999999E-8</c:v>
                </c:pt>
                <c:pt idx="69">
                  <c:v>9.2299999999999999E-8</c:v>
                </c:pt>
                <c:pt idx="70">
                  <c:v>9.2299999999999999E-8</c:v>
                </c:pt>
                <c:pt idx="71">
                  <c:v>9.2220000000000001E-8</c:v>
                </c:pt>
                <c:pt idx="72">
                  <c:v>9.2220000000000001E-8</c:v>
                </c:pt>
                <c:pt idx="73">
                  <c:v>9.2379999999999997E-8</c:v>
                </c:pt>
                <c:pt idx="74">
                  <c:v>9.2220000000000001E-8</c:v>
                </c:pt>
                <c:pt idx="75">
                  <c:v>9.2299999999999999E-8</c:v>
                </c:pt>
                <c:pt idx="76">
                  <c:v>9.2299999999999999E-8</c:v>
                </c:pt>
                <c:pt idx="77">
                  <c:v>9.2299999999999999E-8</c:v>
                </c:pt>
                <c:pt idx="78">
                  <c:v>9.2299999999999999E-8</c:v>
                </c:pt>
                <c:pt idx="79">
                  <c:v>9.2299999999999999E-8</c:v>
                </c:pt>
                <c:pt idx="80">
                  <c:v>9.2379999999999997E-8</c:v>
                </c:pt>
                <c:pt idx="81">
                  <c:v>9.2299999999999999E-8</c:v>
                </c:pt>
                <c:pt idx="82">
                  <c:v>9.2299999999999999E-8</c:v>
                </c:pt>
                <c:pt idx="83">
                  <c:v>9.2220000000000001E-8</c:v>
                </c:pt>
                <c:pt idx="84">
                  <c:v>9.2299999999999999E-8</c:v>
                </c:pt>
                <c:pt idx="85">
                  <c:v>9.2299999999999999E-8</c:v>
                </c:pt>
                <c:pt idx="86">
                  <c:v>9.2379999999999997E-8</c:v>
                </c:pt>
                <c:pt idx="87">
                  <c:v>9.2220000000000001E-8</c:v>
                </c:pt>
                <c:pt idx="88">
                  <c:v>9.2299999999999999E-8</c:v>
                </c:pt>
                <c:pt idx="89">
                  <c:v>9.2220000000000001E-8</c:v>
                </c:pt>
                <c:pt idx="90">
                  <c:v>9.2379999999999997E-8</c:v>
                </c:pt>
                <c:pt idx="91">
                  <c:v>9.2299999999999999E-8</c:v>
                </c:pt>
                <c:pt idx="92">
                  <c:v>9.2299999999999999E-8</c:v>
                </c:pt>
                <c:pt idx="93">
                  <c:v>9.2299999999999999E-8</c:v>
                </c:pt>
                <c:pt idx="94">
                  <c:v>9.2220000000000001E-8</c:v>
                </c:pt>
                <c:pt idx="95">
                  <c:v>9.2299999999999999E-8</c:v>
                </c:pt>
                <c:pt idx="96">
                  <c:v>9.2220000000000001E-8</c:v>
                </c:pt>
                <c:pt idx="97">
                  <c:v>9.2299999999999999E-8</c:v>
                </c:pt>
                <c:pt idx="98">
                  <c:v>9.2299999999999999E-8</c:v>
                </c:pt>
                <c:pt idx="99">
                  <c:v>9.2299999999999999E-8</c:v>
                </c:pt>
                <c:pt idx="100">
                  <c:v>9.2299999999999999E-8</c:v>
                </c:pt>
                <c:pt idx="101">
                  <c:v>9.2299999999999999E-8</c:v>
                </c:pt>
                <c:pt idx="102">
                  <c:v>9.2299999999999999E-8</c:v>
                </c:pt>
                <c:pt idx="103">
                  <c:v>9.2379999999999997E-8</c:v>
                </c:pt>
                <c:pt idx="104">
                  <c:v>9.2379999999999997E-8</c:v>
                </c:pt>
                <c:pt idx="105">
                  <c:v>9.2220000000000001E-8</c:v>
                </c:pt>
                <c:pt idx="106">
                  <c:v>9.2220000000000001E-8</c:v>
                </c:pt>
                <c:pt idx="107">
                  <c:v>9.2220000000000001E-8</c:v>
                </c:pt>
                <c:pt idx="108">
                  <c:v>9.2220000000000001E-8</c:v>
                </c:pt>
                <c:pt idx="109">
                  <c:v>9.2379999999999997E-8</c:v>
                </c:pt>
                <c:pt idx="110">
                  <c:v>9.2379999999999997E-8</c:v>
                </c:pt>
                <c:pt idx="111">
                  <c:v>9.2299999999999999E-8</c:v>
                </c:pt>
                <c:pt idx="112">
                  <c:v>9.2379999999999997E-8</c:v>
                </c:pt>
                <c:pt idx="113">
                  <c:v>9.2299999999999999E-8</c:v>
                </c:pt>
                <c:pt idx="114">
                  <c:v>9.2220000000000001E-8</c:v>
                </c:pt>
                <c:pt idx="115">
                  <c:v>9.2469999999999994E-8</c:v>
                </c:pt>
                <c:pt idx="116">
                  <c:v>9.2550000000000005E-8</c:v>
                </c:pt>
                <c:pt idx="117">
                  <c:v>9.2469999999999994E-8</c:v>
                </c:pt>
                <c:pt idx="118">
                  <c:v>9.2379999999999997E-8</c:v>
                </c:pt>
                <c:pt idx="119">
                  <c:v>9.2550000000000005E-8</c:v>
                </c:pt>
                <c:pt idx="120">
                  <c:v>9.2379999999999997E-8</c:v>
                </c:pt>
                <c:pt idx="121">
                  <c:v>9.2379999999999997E-8</c:v>
                </c:pt>
                <c:pt idx="122">
                  <c:v>9.2299999999999999E-8</c:v>
                </c:pt>
                <c:pt idx="123">
                  <c:v>9.2379999999999997E-8</c:v>
                </c:pt>
                <c:pt idx="124">
                  <c:v>9.2379999999999997E-8</c:v>
                </c:pt>
                <c:pt idx="125">
                  <c:v>9.2550000000000005E-8</c:v>
                </c:pt>
                <c:pt idx="126">
                  <c:v>9.2550000000000005E-8</c:v>
                </c:pt>
                <c:pt idx="127">
                  <c:v>9.2550000000000005E-8</c:v>
                </c:pt>
                <c:pt idx="128">
                  <c:v>9.2379999999999997E-8</c:v>
                </c:pt>
                <c:pt idx="129">
                  <c:v>9.2630000000000003E-8</c:v>
                </c:pt>
                <c:pt idx="130">
                  <c:v>9.2550000000000005E-8</c:v>
                </c:pt>
                <c:pt idx="131">
                  <c:v>9.2379999999999997E-8</c:v>
                </c:pt>
                <c:pt idx="132">
                  <c:v>9.2469999999999994E-8</c:v>
                </c:pt>
                <c:pt idx="133">
                  <c:v>9.2550000000000005E-8</c:v>
                </c:pt>
                <c:pt idx="134">
                  <c:v>9.2550000000000005E-8</c:v>
                </c:pt>
                <c:pt idx="135">
                  <c:v>9.2550000000000005E-8</c:v>
                </c:pt>
                <c:pt idx="136">
                  <c:v>9.2469999999999994E-8</c:v>
                </c:pt>
                <c:pt idx="137">
                  <c:v>9.2379999999999997E-8</c:v>
                </c:pt>
                <c:pt idx="138">
                  <c:v>9.2630000000000003E-8</c:v>
                </c:pt>
                <c:pt idx="139">
                  <c:v>9.2469999999999994E-8</c:v>
                </c:pt>
                <c:pt idx="140">
                  <c:v>9.2550000000000005E-8</c:v>
                </c:pt>
                <c:pt idx="141">
                  <c:v>9.2630000000000003E-8</c:v>
                </c:pt>
                <c:pt idx="142">
                  <c:v>9.2630000000000003E-8</c:v>
                </c:pt>
                <c:pt idx="143">
                  <c:v>9.2550000000000005E-8</c:v>
                </c:pt>
                <c:pt idx="144">
                  <c:v>9.2299999999999999E-8</c:v>
                </c:pt>
                <c:pt idx="145">
                  <c:v>9.2550000000000005E-8</c:v>
                </c:pt>
                <c:pt idx="146">
                  <c:v>9.2379999999999997E-8</c:v>
                </c:pt>
                <c:pt idx="147">
                  <c:v>9.2469999999999994E-8</c:v>
                </c:pt>
                <c:pt idx="148">
                  <c:v>9.2469999999999994E-8</c:v>
                </c:pt>
                <c:pt idx="149">
                  <c:v>9.2550000000000005E-8</c:v>
                </c:pt>
                <c:pt idx="150">
                  <c:v>9.2379999999999997E-8</c:v>
                </c:pt>
                <c:pt idx="151">
                  <c:v>9.2379999999999997E-8</c:v>
                </c:pt>
                <c:pt idx="152">
                  <c:v>9.2299999999999999E-8</c:v>
                </c:pt>
                <c:pt idx="153">
                  <c:v>9.2379999999999997E-8</c:v>
                </c:pt>
                <c:pt idx="154">
                  <c:v>9.2299999999999999E-8</c:v>
                </c:pt>
                <c:pt idx="155">
                  <c:v>9.2299999999999999E-8</c:v>
                </c:pt>
                <c:pt idx="156">
                  <c:v>9.2299999999999999E-8</c:v>
                </c:pt>
                <c:pt idx="157">
                  <c:v>9.2299999999999999E-8</c:v>
                </c:pt>
                <c:pt idx="158">
                  <c:v>9.2379999999999997E-8</c:v>
                </c:pt>
                <c:pt idx="159">
                  <c:v>9.2299999999999999E-8</c:v>
                </c:pt>
                <c:pt idx="160">
                  <c:v>9.2379999999999997E-8</c:v>
                </c:pt>
                <c:pt idx="161">
                  <c:v>9.2299999999999999E-8</c:v>
                </c:pt>
                <c:pt idx="162">
                  <c:v>9.2379999999999997E-8</c:v>
                </c:pt>
                <c:pt idx="163">
                  <c:v>9.2299999999999999E-8</c:v>
                </c:pt>
                <c:pt idx="164">
                  <c:v>9.2299999999999999E-8</c:v>
                </c:pt>
                <c:pt idx="165">
                  <c:v>9.2299999999999999E-8</c:v>
                </c:pt>
                <c:pt idx="166">
                  <c:v>9.2299999999999999E-8</c:v>
                </c:pt>
                <c:pt idx="167">
                  <c:v>9.2220000000000001E-8</c:v>
                </c:pt>
                <c:pt idx="168">
                  <c:v>9.2299999999999999E-8</c:v>
                </c:pt>
                <c:pt idx="169">
                  <c:v>9.2379999999999997E-8</c:v>
                </c:pt>
                <c:pt idx="170">
                  <c:v>9.2299999999999999E-8</c:v>
                </c:pt>
                <c:pt idx="171">
                  <c:v>9.2379999999999997E-8</c:v>
                </c:pt>
                <c:pt idx="172">
                  <c:v>9.2299999999999999E-8</c:v>
                </c:pt>
                <c:pt idx="173">
                  <c:v>9.2299999999999999E-8</c:v>
                </c:pt>
                <c:pt idx="174">
                  <c:v>9.2220000000000001E-8</c:v>
                </c:pt>
                <c:pt idx="175">
                  <c:v>9.2220000000000001E-8</c:v>
                </c:pt>
                <c:pt idx="176">
                  <c:v>9.2299999999999999E-8</c:v>
                </c:pt>
                <c:pt idx="177">
                  <c:v>9.2299999999999999E-8</c:v>
                </c:pt>
                <c:pt idx="178">
                  <c:v>9.2299999999999999E-8</c:v>
                </c:pt>
                <c:pt idx="179">
                  <c:v>9.2379999999999997E-8</c:v>
                </c:pt>
                <c:pt idx="180">
                  <c:v>9.2299999999999999E-8</c:v>
                </c:pt>
                <c:pt idx="181">
                  <c:v>9.2379999999999997E-8</c:v>
                </c:pt>
                <c:pt idx="182">
                  <c:v>9.2469999999999994E-8</c:v>
                </c:pt>
                <c:pt idx="183">
                  <c:v>9.2469999999999994E-8</c:v>
                </c:pt>
                <c:pt idx="184">
                  <c:v>9.2379999999999997E-8</c:v>
                </c:pt>
                <c:pt idx="185">
                  <c:v>9.2469999999999994E-8</c:v>
                </c:pt>
                <c:pt idx="186">
                  <c:v>9.2379999999999997E-8</c:v>
                </c:pt>
                <c:pt idx="187">
                  <c:v>9.2379999999999997E-8</c:v>
                </c:pt>
                <c:pt idx="188">
                  <c:v>9.2550000000000005E-8</c:v>
                </c:pt>
                <c:pt idx="189">
                  <c:v>9.2630000000000003E-8</c:v>
                </c:pt>
                <c:pt idx="190">
                  <c:v>9.2379999999999997E-8</c:v>
                </c:pt>
                <c:pt idx="191">
                  <c:v>9.2550000000000005E-8</c:v>
                </c:pt>
                <c:pt idx="192">
                  <c:v>9.2379999999999997E-8</c:v>
                </c:pt>
                <c:pt idx="193">
                  <c:v>9.2469999999999994E-8</c:v>
                </c:pt>
                <c:pt idx="194">
                  <c:v>9.2469999999999994E-8</c:v>
                </c:pt>
                <c:pt idx="195">
                  <c:v>9.2379999999999997E-8</c:v>
                </c:pt>
                <c:pt idx="196">
                  <c:v>9.2299999999999999E-8</c:v>
                </c:pt>
                <c:pt idx="197">
                  <c:v>9.2469999999999994E-8</c:v>
                </c:pt>
                <c:pt idx="198">
                  <c:v>9.2379999999999997E-8</c:v>
                </c:pt>
                <c:pt idx="199">
                  <c:v>9.2379999999999997E-8</c:v>
                </c:pt>
                <c:pt idx="200">
                  <c:v>9.2469999999999994E-8</c:v>
                </c:pt>
                <c:pt idx="201">
                  <c:v>9.2379999999999997E-8</c:v>
                </c:pt>
                <c:pt idx="202">
                  <c:v>9.2550000000000005E-8</c:v>
                </c:pt>
                <c:pt idx="203">
                  <c:v>9.2299999999999999E-8</c:v>
                </c:pt>
                <c:pt idx="204">
                  <c:v>9.2469999999999994E-8</c:v>
                </c:pt>
                <c:pt idx="205">
                  <c:v>9.2550000000000005E-8</c:v>
                </c:pt>
                <c:pt idx="206">
                  <c:v>9.2799999999999997E-8</c:v>
                </c:pt>
                <c:pt idx="207">
                  <c:v>9.2469999999999994E-8</c:v>
                </c:pt>
                <c:pt idx="208">
                  <c:v>9.2469999999999994E-8</c:v>
                </c:pt>
                <c:pt idx="209">
                  <c:v>9.2469999999999994E-8</c:v>
                </c:pt>
                <c:pt idx="210">
                  <c:v>9.2299999999999999E-8</c:v>
                </c:pt>
                <c:pt idx="211">
                  <c:v>9.2299999999999999E-8</c:v>
                </c:pt>
                <c:pt idx="212">
                  <c:v>9.2469999999999994E-8</c:v>
                </c:pt>
                <c:pt idx="213">
                  <c:v>9.2299999999999999E-8</c:v>
                </c:pt>
                <c:pt idx="214">
                  <c:v>9.2220000000000001E-8</c:v>
                </c:pt>
                <c:pt idx="215">
                  <c:v>9.2299999999999999E-8</c:v>
                </c:pt>
                <c:pt idx="216">
                  <c:v>9.2299999999999999E-8</c:v>
                </c:pt>
                <c:pt idx="217">
                  <c:v>9.2130000000000005E-8</c:v>
                </c:pt>
                <c:pt idx="218">
                  <c:v>9.2220000000000001E-8</c:v>
                </c:pt>
                <c:pt idx="219">
                  <c:v>9.2130000000000005E-8</c:v>
                </c:pt>
                <c:pt idx="220">
                  <c:v>9.2299999999999999E-8</c:v>
                </c:pt>
                <c:pt idx="221">
                  <c:v>9.2299999999999999E-8</c:v>
                </c:pt>
                <c:pt idx="222">
                  <c:v>9.2220000000000001E-8</c:v>
                </c:pt>
                <c:pt idx="223">
                  <c:v>9.2379999999999997E-8</c:v>
                </c:pt>
                <c:pt idx="224">
                  <c:v>9.2220000000000001E-8</c:v>
                </c:pt>
                <c:pt idx="225">
                  <c:v>9.2220000000000001E-8</c:v>
                </c:pt>
                <c:pt idx="226">
                  <c:v>9.2049999999999994E-8</c:v>
                </c:pt>
                <c:pt idx="227">
                  <c:v>9.2220000000000001E-8</c:v>
                </c:pt>
                <c:pt idx="228">
                  <c:v>9.2220000000000001E-8</c:v>
                </c:pt>
                <c:pt idx="229">
                  <c:v>9.2130000000000005E-8</c:v>
                </c:pt>
                <c:pt idx="230">
                  <c:v>9.1969999999999996E-8</c:v>
                </c:pt>
                <c:pt idx="231">
                  <c:v>9.2130000000000005E-8</c:v>
                </c:pt>
                <c:pt idx="232">
                  <c:v>9.2220000000000001E-8</c:v>
                </c:pt>
                <c:pt idx="233">
                  <c:v>9.2130000000000005E-8</c:v>
                </c:pt>
                <c:pt idx="234">
                  <c:v>9.188E-8</c:v>
                </c:pt>
                <c:pt idx="235">
                  <c:v>9.1969999999999996E-8</c:v>
                </c:pt>
                <c:pt idx="236">
                  <c:v>9.2049999999999994E-8</c:v>
                </c:pt>
                <c:pt idx="237">
                  <c:v>9.1969999999999996E-8</c:v>
                </c:pt>
                <c:pt idx="238">
                  <c:v>9.2049999999999994E-8</c:v>
                </c:pt>
                <c:pt idx="239">
                  <c:v>9.2049999999999994E-8</c:v>
                </c:pt>
                <c:pt idx="240">
                  <c:v>9.1969999999999996E-8</c:v>
                </c:pt>
                <c:pt idx="241">
                  <c:v>9.1969999999999996E-8</c:v>
                </c:pt>
                <c:pt idx="242">
                  <c:v>9.2049999999999994E-8</c:v>
                </c:pt>
                <c:pt idx="243">
                  <c:v>9.188E-8</c:v>
                </c:pt>
                <c:pt idx="244">
                  <c:v>9.188E-8</c:v>
                </c:pt>
                <c:pt idx="245">
                  <c:v>9.1969999999999996E-8</c:v>
                </c:pt>
                <c:pt idx="246">
                  <c:v>9.1969999999999996E-8</c:v>
                </c:pt>
                <c:pt idx="247">
                  <c:v>9.188E-8</c:v>
                </c:pt>
                <c:pt idx="248">
                  <c:v>9.2049999999999994E-8</c:v>
                </c:pt>
                <c:pt idx="249">
                  <c:v>9.2049999999999994E-8</c:v>
                </c:pt>
                <c:pt idx="250">
                  <c:v>9.188E-8</c:v>
                </c:pt>
                <c:pt idx="251">
                  <c:v>9.1969999999999996E-8</c:v>
                </c:pt>
                <c:pt idx="252">
                  <c:v>9.188E-8</c:v>
                </c:pt>
                <c:pt idx="253">
                  <c:v>9.1800000000000001E-8</c:v>
                </c:pt>
                <c:pt idx="254">
                  <c:v>9.188E-8</c:v>
                </c:pt>
                <c:pt idx="255">
                  <c:v>9.2049999999999994E-8</c:v>
                </c:pt>
                <c:pt idx="256">
                  <c:v>9.1800000000000001E-8</c:v>
                </c:pt>
                <c:pt idx="257">
                  <c:v>9.188E-8</c:v>
                </c:pt>
                <c:pt idx="258">
                  <c:v>9.188E-8</c:v>
                </c:pt>
                <c:pt idx="259">
                  <c:v>9.1720000000000003E-8</c:v>
                </c:pt>
                <c:pt idx="260">
                  <c:v>9.188E-8</c:v>
                </c:pt>
                <c:pt idx="261">
                  <c:v>9.1800000000000001E-8</c:v>
                </c:pt>
                <c:pt idx="262">
                  <c:v>9.188E-8</c:v>
                </c:pt>
                <c:pt idx="263">
                  <c:v>9.1640000000000005E-8</c:v>
                </c:pt>
                <c:pt idx="264">
                  <c:v>9.1969999999999996E-8</c:v>
                </c:pt>
                <c:pt idx="265">
                  <c:v>9.1800000000000001E-8</c:v>
                </c:pt>
                <c:pt idx="266">
                  <c:v>9.1720000000000003E-8</c:v>
                </c:pt>
                <c:pt idx="267">
                  <c:v>9.188E-8</c:v>
                </c:pt>
                <c:pt idx="268">
                  <c:v>9.1800000000000001E-8</c:v>
                </c:pt>
                <c:pt idx="269">
                  <c:v>9.1800000000000001E-8</c:v>
                </c:pt>
                <c:pt idx="270">
                  <c:v>9.1720000000000003E-8</c:v>
                </c:pt>
                <c:pt idx="271">
                  <c:v>9.1720000000000003E-8</c:v>
                </c:pt>
                <c:pt idx="272">
                  <c:v>9.1800000000000001E-8</c:v>
                </c:pt>
                <c:pt idx="273">
                  <c:v>9.1720000000000003E-8</c:v>
                </c:pt>
                <c:pt idx="274">
                  <c:v>9.1640000000000005E-8</c:v>
                </c:pt>
                <c:pt idx="275">
                  <c:v>9.1800000000000001E-8</c:v>
                </c:pt>
                <c:pt idx="276">
                  <c:v>9.1640000000000005E-8</c:v>
                </c:pt>
                <c:pt idx="277">
                  <c:v>9.1720000000000003E-8</c:v>
                </c:pt>
                <c:pt idx="278">
                  <c:v>9.1640000000000005E-8</c:v>
                </c:pt>
                <c:pt idx="279">
                  <c:v>9.1720000000000003E-8</c:v>
                </c:pt>
                <c:pt idx="280">
                  <c:v>9.1640000000000005E-8</c:v>
                </c:pt>
                <c:pt idx="281">
                  <c:v>9.1640000000000005E-8</c:v>
                </c:pt>
                <c:pt idx="282">
                  <c:v>9.1720000000000003E-8</c:v>
                </c:pt>
                <c:pt idx="283">
                  <c:v>9.1640000000000005E-8</c:v>
                </c:pt>
                <c:pt idx="284">
                  <c:v>9.1640000000000005E-8</c:v>
                </c:pt>
                <c:pt idx="285">
                  <c:v>9.1720000000000003E-8</c:v>
                </c:pt>
                <c:pt idx="286">
                  <c:v>9.1720000000000003E-8</c:v>
                </c:pt>
                <c:pt idx="287">
                  <c:v>9.1640000000000005E-8</c:v>
                </c:pt>
                <c:pt idx="288">
                  <c:v>9.1549999999999996E-8</c:v>
                </c:pt>
                <c:pt idx="289">
                  <c:v>9.1640000000000005E-8</c:v>
                </c:pt>
                <c:pt idx="290">
                  <c:v>9.1640000000000005E-8</c:v>
                </c:pt>
                <c:pt idx="291">
                  <c:v>9.1640000000000005E-8</c:v>
                </c:pt>
                <c:pt idx="292">
                  <c:v>9.1640000000000005E-8</c:v>
                </c:pt>
                <c:pt idx="293">
                  <c:v>9.1549999999999996E-8</c:v>
                </c:pt>
                <c:pt idx="294">
                  <c:v>9.1640000000000005E-8</c:v>
                </c:pt>
                <c:pt idx="295">
                  <c:v>9.1720000000000003E-8</c:v>
                </c:pt>
                <c:pt idx="296">
                  <c:v>9.1640000000000005E-8</c:v>
                </c:pt>
                <c:pt idx="297">
                  <c:v>9.1640000000000005E-8</c:v>
                </c:pt>
                <c:pt idx="298">
                  <c:v>9.1640000000000005E-8</c:v>
                </c:pt>
                <c:pt idx="299">
                  <c:v>9.1549999999999996E-8</c:v>
                </c:pt>
                <c:pt idx="300">
                  <c:v>9.1720000000000003E-8</c:v>
                </c:pt>
                <c:pt idx="301">
                  <c:v>9.1720000000000003E-8</c:v>
                </c:pt>
                <c:pt idx="302">
                  <c:v>9.1549999999999996E-8</c:v>
                </c:pt>
                <c:pt idx="303">
                  <c:v>9.1549999999999996E-8</c:v>
                </c:pt>
                <c:pt idx="304">
                  <c:v>9.1720000000000003E-8</c:v>
                </c:pt>
                <c:pt idx="305">
                  <c:v>9.1549999999999996E-8</c:v>
                </c:pt>
                <c:pt idx="306">
                  <c:v>9.1549999999999996E-8</c:v>
                </c:pt>
                <c:pt idx="307">
                  <c:v>9.1469999999999998E-8</c:v>
                </c:pt>
                <c:pt idx="308">
                  <c:v>9.1640000000000005E-8</c:v>
                </c:pt>
                <c:pt idx="309">
                  <c:v>9.1640000000000005E-8</c:v>
                </c:pt>
                <c:pt idx="310">
                  <c:v>9.1469999999999998E-8</c:v>
                </c:pt>
                <c:pt idx="311">
                  <c:v>9.1720000000000003E-8</c:v>
                </c:pt>
                <c:pt idx="312">
                  <c:v>9.1549999999999996E-8</c:v>
                </c:pt>
                <c:pt idx="313">
                  <c:v>9.1640000000000005E-8</c:v>
                </c:pt>
                <c:pt idx="314">
                  <c:v>9.1549999999999996E-8</c:v>
                </c:pt>
                <c:pt idx="315">
                  <c:v>9.1549999999999996E-8</c:v>
                </c:pt>
                <c:pt idx="316">
                  <c:v>9.1640000000000005E-8</c:v>
                </c:pt>
                <c:pt idx="317">
                  <c:v>9.1549999999999996E-8</c:v>
                </c:pt>
                <c:pt idx="318">
                  <c:v>9.1549999999999996E-8</c:v>
                </c:pt>
                <c:pt idx="319">
                  <c:v>9.1469999999999998E-8</c:v>
                </c:pt>
                <c:pt idx="320">
                  <c:v>9.1469999999999998E-8</c:v>
                </c:pt>
                <c:pt idx="321">
                  <c:v>9.1549999999999996E-8</c:v>
                </c:pt>
                <c:pt idx="322">
                  <c:v>9.1549999999999996E-8</c:v>
                </c:pt>
                <c:pt idx="323">
                  <c:v>9.1549999999999996E-8</c:v>
                </c:pt>
                <c:pt idx="324">
                  <c:v>9.1549999999999996E-8</c:v>
                </c:pt>
                <c:pt idx="325">
                  <c:v>9.1549999999999996E-8</c:v>
                </c:pt>
                <c:pt idx="326">
                  <c:v>9.1469999999999998E-8</c:v>
                </c:pt>
                <c:pt idx="327">
                  <c:v>9.1469999999999998E-8</c:v>
                </c:pt>
                <c:pt idx="328">
                  <c:v>9.1469999999999998E-8</c:v>
                </c:pt>
                <c:pt idx="329">
                  <c:v>9.1640000000000005E-8</c:v>
                </c:pt>
                <c:pt idx="330">
                  <c:v>9.1469999999999998E-8</c:v>
                </c:pt>
                <c:pt idx="331">
                  <c:v>9.1549999999999996E-8</c:v>
                </c:pt>
                <c:pt idx="332">
                  <c:v>9.139E-8</c:v>
                </c:pt>
                <c:pt idx="333">
                  <c:v>9.1469999999999998E-8</c:v>
                </c:pt>
                <c:pt idx="334">
                  <c:v>9.1469999999999998E-8</c:v>
                </c:pt>
                <c:pt idx="335">
                  <c:v>9.1469999999999998E-8</c:v>
                </c:pt>
                <c:pt idx="336">
                  <c:v>9.139E-8</c:v>
                </c:pt>
                <c:pt idx="337">
                  <c:v>9.1469999999999998E-8</c:v>
                </c:pt>
                <c:pt idx="338">
                  <c:v>9.1549999999999996E-8</c:v>
                </c:pt>
                <c:pt idx="339">
                  <c:v>9.1469999999999998E-8</c:v>
                </c:pt>
                <c:pt idx="340">
                  <c:v>9.1469999999999998E-8</c:v>
                </c:pt>
                <c:pt idx="341">
                  <c:v>9.1469999999999998E-8</c:v>
                </c:pt>
                <c:pt idx="342">
                  <c:v>9.1549999999999996E-8</c:v>
                </c:pt>
                <c:pt idx="343">
                  <c:v>9.1469999999999998E-8</c:v>
                </c:pt>
                <c:pt idx="344">
                  <c:v>9.139E-8</c:v>
                </c:pt>
                <c:pt idx="345">
                  <c:v>9.139E-8</c:v>
                </c:pt>
                <c:pt idx="346">
                  <c:v>9.1469999999999998E-8</c:v>
                </c:pt>
                <c:pt idx="347">
                  <c:v>9.1469999999999998E-8</c:v>
                </c:pt>
                <c:pt idx="348">
                  <c:v>9.1549999999999996E-8</c:v>
                </c:pt>
                <c:pt idx="349">
                  <c:v>9.1469999999999998E-8</c:v>
                </c:pt>
                <c:pt idx="350">
                  <c:v>9.139E-8</c:v>
                </c:pt>
                <c:pt idx="351">
                  <c:v>9.1469999999999998E-8</c:v>
                </c:pt>
                <c:pt idx="352">
                  <c:v>9.139E-8</c:v>
                </c:pt>
                <c:pt idx="353">
                  <c:v>9.1469999999999998E-8</c:v>
                </c:pt>
                <c:pt idx="354">
                  <c:v>9.139E-8</c:v>
                </c:pt>
                <c:pt idx="355">
                  <c:v>9.1469999999999998E-8</c:v>
                </c:pt>
                <c:pt idx="356">
                  <c:v>9.1469999999999998E-8</c:v>
                </c:pt>
                <c:pt idx="357">
                  <c:v>9.139E-8</c:v>
                </c:pt>
                <c:pt idx="358">
                  <c:v>9.1469999999999998E-8</c:v>
                </c:pt>
                <c:pt idx="359">
                  <c:v>9.1469999999999998E-8</c:v>
                </c:pt>
                <c:pt idx="360">
                  <c:v>9.1469999999999998E-8</c:v>
                </c:pt>
                <c:pt idx="361">
                  <c:v>9.1220000000000006E-8</c:v>
                </c:pt>
                <c:pt idx="362">
                  <c:v>9.139E-8</c:v>
                </c:pt>
                <c:pt idx="363">
                  <c:v>9.1469999999999998E-8</c:v>
                </c:pt>
                <c:pt idx="364">
                  <c:v>9.139E-8</c:v>
                </c:pt>
                <c:pt idx="365">
                  <c:v>9.139E-8</c:v>
                </c:pt>
                <c:pt idx="366">
                  <c:v>9.1300000000000004E-8</c:v>
                </c:pt>
                <c:pt idx="367">
                  <c:v>9.139E-8</c:v>
                </c:pt>
                <c:pt idx="368">
                  <c:v>9.139E-8</c:v>
                </c:pt>
                <c:pt idx="369">
                  <c:v>9.1469999999999998E-8</c:v>
                </c:pt>
                <c:pt idx="370">
                  <c:v>9.139E-8</c:v>
                </c:pt>
                <c:pt idx="371">
                  <c:v>9.139E-8</c:v>
                </c:pt>
                <c:pt idx="372">
                  <c:v>9.1300000000000004E-8</c:v>
                </c:pt>
                <c:pt idx="373">
                  <c:v>9.1220000000000006E-8</c:v>
                </c:pt>
                <c:pt idx="374">
                  <c:v>9.1469999999999998E-8</c:v>
                </c:pt>
                <c:pt idx="375">
                  <c:v>9.139E-8</c:v>
                </c:pt>
                <c:pt idx="376">
                  <c:v>9.1469999999999998E-8</c:v>
                </c:pt>
                <c:pt idx="377">
                  <c:v>9.1469999999999998E-8</c:v>
                </c:pt>
                <c:pt idx="378">
                  <c:v>9.1469999999999998E-8</c:v>
                </c:pt>
                <c:pt idx="379">
                  <c:v>9.1549999999999996E-8</c:v>
                </c:pt>
                <c:pt idx="380">
                  <c:v>9.1549999999999996E-8</c:v>
                </c:pt>
                <c:pt idx="381">
                  <c:v>9.1549999999999996E-8</c:v>
                </c:pt>
                <c:pt idx="382">
                  <c:v>9.1549999999999996E-8</c:v>
                </c:pt>
                <c:pt idx="383">
                  <c:v>9.1469999999999998E-8</c:v>
                </c:pt>
                <c:pt idx="384">
                  <c:v>9.1549999999999996E-8</c:v>
                </c:pt>
                <c:pt idx="385">
                  <c:v>9.1549999999999996E-8</c:v>
                </c:pt>
                <c:pt idx="386">
                  <c:v>9.1549999999999996E-8</c:v>
                </c:pt>
                <c:pt idx="387">
                  <c:v>9.1469999999999998E-8</c:v>
                </c:pt>
                <c:pt idx="388">
                  <c:v>9.1720000000000003E-8</c:v>
                </c:pt>
                <c:pt idx="389">
                  <c:v>9.1640000000000005E-8</c:v>
                </c:pt>
                <c:pt idx="390">
                  <c:v>9.1549999999999996E-8</c:v>
                </c:pt>
                <c:pt idx="391">
                  <c:v>9.1549999999999996E-8</c:v>
                </c:pt>
                <c:pt idx="392">
                  <c:v>9.1469999999999998E-8</c:v>
                </c:pt>
                <c:pt idx="393">
                  <c:v>9.1469999999999998E-8</c:v>
                </c:pt>
                <c:pt idx="394">
                  <c:v>9.1549999999999996E-8</c:v>
                </c:pt>
                <c:pt idx="395">
                  <c:v>9.1300000000000004E-8</c:v>
                </c:pt>
                <c:pt idx="396">
                  <c:v>9.139E-8</c:v>
                </c:pt>
                <c:pt idx="397">
                  <c:v>9.1469999999999998E-8</c:v>
                </c:pt>
                <c:pt idx="398">
                  <c:v>9.1549999999999996E-8</c:v>
                </c:pt>
                <c:pt idx="399">
                  <c:v>9.1549999999999996E-8</c:v>
                </c:pt>
                <c:pt idx="400">
                  <c:v>9.1720000000000003E-8</c:v>
                </c:pt>
                <c:pt idx="401">
                  <c:v>9.1640000000000005E-8</c:v>
                </c:pt>
                <c:pt idx="402">
                  <c:v>9.1549999999999996E-8</c:v>
                </c:pt>
                <c:pt idx="403">
                  <c:v>9.1720000000000003E-8</c:v>
                </c:pt>
                <c:pt idx="404">
                  <c:v>9.1640000000000005E-8</c:v>
                </c:pt>
                <c:pt idx="405">
                  <c:v>9.1549999999999996E-8</c:v>
                </c:pt>
                <c:pt idx="406">
                  <c:v>9.1640000000000005E-8</c:v>
                </c:pt>
                <c:pt idx="407">
                  <c:v>9.1720000000000003E-8</c:v>
                </c:pt>
                <c:pt idx="408">
                  <c:v>9.1640000000000005E-8</c:v>
                </c:pt>
                <c:pt idx="409">
                  <c:v>9.139E-8</c:v>
                </c:pt>
                <c:pt idx="410">
                  <c:v>9.1640000000000005E-8</c:v>
                </c:pt>
                <c:pt idx="411">
                  <c:v>9.1640000000000005E-8</c:v>
                </c:pt>
                <c:pt idx="412">
                  <c:v>9.1640000000000005E-8</c:v>
                </c:pt>
                <c:pt idx="413">
                  <c:v>9.1640000000000005E-8</c:v>
                </c:pt>
                <c:pt idx="414">
                  <c:v>9.1549999999999996E-8</c:v>
                </c:pt>
                <c:pt idx="415">
                  <c:v>9.1469999999999998E-8</c:v>
                </c:pt>
                <c:pt idx="416">
                  <c:v>9.1549999999999996E-8</c:v>
                </c:pt>
                <c:pt idx="417">
                  <c:v>9.1549999999999996E-8</c:v>
                </c:pt>
                <c:pt idx="418">
                  <c:v>9.1469999999999998E-8</c:v>
                </c:pt>
                <c:pt idx="419">
                  <c:v>9.139E-8</c:v>
                </c:pt>
                <c:pt idx="420">
                  <c:v>9.1549999999999996E-8</c:v>
                </c:pt>
                <c:pt idx="421">
                  <c:v>9.139E-8</c:v>
                </c:pt>
                <c:pt idx="422">
                  <c:v>9.1640000000000005E-8</c:v>
                </c:pt>
                <c:pt idx="423">
                  <c:v>9.1549999999999996E-8</c:v>
                </c:pt>
                <c:pt idx="424">
                  <c:v>9.1469999999999998E-8</c:v>
                </c:pt>
                <c:pt idx="425">
                  <c:v>9.1549999999999996E-8</c:v>
                </c:pt>
                <c:pt idx="426">
                  <c:v>9.139E-8</c:v>
                </c:pt>
                <c:pt idx="427">
                  <c:v>9.139E-8</c:v>
                </c:pt>
                <c:pt idx="428">
                  <c:v>9.1549999999999996E-8</c:v>
                </c:pt>
                <c:pt idx="429">
                  <c:v>9.1469999999999998E-8</c:v>
                </c:pt>
                <c:pt idx="430">
                  <c:v>9.1469999999999998E-8</c:v>
                </c:pt>
                <c:pt idx="431">
                  <c:v>9.139E-8</c:v>
                </c:pt>
                <c:pt idx="432">
                  <c:v>9.1549999999999996E-8</c:v>
                </c:pt>
                <c:pt idx="433">
                  <c:v>9.139E-8</c:v>
                </c:pt>
                <c:pt idx="434">
                  <c:v>9.139E-8</c:v>
                </c:pt>
                <c:pt idx="435">
                  <c:v>9.139E-8</c:v>
                </c:pt>
                <c:pt idx="436">
                  <c:v>9.139E-8</c:v>
                </c:pt>
                <c:pt idx="437">
                  <c:v>9.1300000000000004E-8</c:v>
                </c:pt>
                <c:pt idx="438">
                  <c:v>9.1300000000000004E-8</c:v>
                </c:pt>
                <c:pt idx="439">
                  <c:v>9.1220000000000006E-8</c:v>
                </c:pt>
                <c:pt idx="440">
                  <c:v>9.1300000000000004E-8</c:v>
                </c:pt>
                <c:pt idx="441">
                  <c:v>9.139E-8</c:v>
                </c:pt>
                <c:pt idx="442">
                  <c:v>9.1300000000000004E-8</c:v>
                </c:pt>
                <c:pt idx="443">
                  <c:v>9.1300000000000004E-8</c:v>
                </c:pt>
                <c:pt idx="444">
                  <c:v>9.1300000000000004E-8</c:v>
                </c:pt>
                <c:pt idx="445">
                  <c:v>9.1220000000000006E-8</c:v>
                </c:pt>
                <c:pt idx="446">
                  <c:v>9.1469999999999998E-8</c:v>
                </c:pt>
                <c:pt idx="447">
                  <c:v>9.1300000000000004E-8</c:v>
                </c:pt>
                <c:pt idx="448">
                  <c:v>9.1549999999999996E-8</c:v>
                </c:pt>
                <c:pt idx="449">
                  <c:v>9.139E-8</c:v>
                </c:pt>
                <c:pt idx="450">
                  <c:v>9.139E-8</c:v>
                </c:pt>
                <c:pt idx="451">
                  <c:v>9.1220000000000006E-8</c:v>
                </c:pt>
                <c:pt idx="452">
                  <c:v>9.1300000000000004E-8</c:v>
                </c:pt>
                <c:pt idx="453">
                  <c:v>9.139E-8</c:v>
                </c:pt>
                <c:pt idx="454">
                  <c:v>9.1220000000000006E-8</c:v>
                </c:pt>
                <c:pt idx="455">
                  <c:v>9.139E-8</c:v>
                </c:pt>
                <c:pt idx="456">
                  <c:v>9.139E-8</c:v>
                </c:pt>
                <c:pt idx="457">
                  <c:v>9.1300000000000004E-8</c:v>
                </c:pt>
                <c:pt idx="458">
                  <c:v>9.1139999999999994E-8</c:v>
                </c:pt>
                <c:pt idx="459">
                  <c:v>9.1220000000000006E-8</c:v>
                </c:pt>
                <c:pt idx="460">
                  <c:v>9.139E-8</c:v>
                </c:pt>
                <c:pt idx="461">
                  <c:v>9.139E-8</c:v>
                </c:pt>
                <c:pt idx="462">
                  <c:v>9.139E-8</c:v>
                </c:pt>
                <c:pt idx="463">
                  <c:v>9.1300000000000004E-8</c:v>
                </c:pt>
                <c:pt idx="464">
                  <c:v>9.1469999999999998E-8</c:v>
                </c:pt>
                <c:pt idx="465">
                  <c:v>9.1300000000000004E-8</c:v>
                </c:pt>
                <c:pt idx="466">
                  <c:v>9.139E-8</c:v>
                </c:pt>
                <c:pt idx="467">
                  <c:v>9.139E-8</c:v>
                </c:pt>
                <c:pt idx="468">
                  <c:v>9.139E-8</c:v>
                </c:pt>
                <c:pt idx="469">
                  <c:v>9.1220000000000006E-8</c:v>
                </c:pt>
                <c:pt idx="470">
                  <c:v>9.1300000000000004E-8</c:v>
                </c:pt>
                <c:pt idx="471">
                  <c:v>9.1139999999999994E-8</c:v>
                </c:pt>
                <c:pt idx="472">
                  <c:v>9.1220000000000006E-8</c:v>
                </c:pt>
                <c:pt idx="473">
                  <c:v>9.1220000000000006E-8</c:v>
                </c:pt>
                <c:pt idx="474">
                  <c:v>9.1139999999999994E-8</c:v>
                </c:pt>
                <c:pt idx="475">
                  <c:v>9.1220000000000006E-8</c:v>
                </c:pt>
                <c:pt idx="476">
                  <c:v>9.1220000000000006E-8</c:v>
                </c:pt>
                <c:pt idx="477">
                  <c:v>9.1139999999999994E-8</c:v>
                </c:pt>
                <c:pt idx="478">
                  <c:v>9.1220000000000006E-8</c:v>
                </c:pt>
                <c:pt idx="479">
                  <c:v>9.1059999999999996E-8</c:v>
                </c:pt>
                <c:pt idx="480">
                  <c:v>9.1300000000000004E-8</c:v>
                </c:pt>
                <c:pt idx="481">
                  <c:v>9.1300000000000004E-8</c:v>
                </c:pt>
                <c:pt idx="482">
                  <c:v>9.1300000000000004E-8</c:v>
                </c:pt>
                <c:pt idx="483">
                  <c:v>9.139E-8</c:v>
                </c:pt>
                <c:pt idx="484">
                  <c:v>9.1469999999999998E-8</c:v>
                </c:pt>
                <c:pt idx="485">
                  <c:v>9.1549999999999996E-8</c:v>
                </c:pt>
                <c:pt idx="486">
                  <c:v>9.1549999999999996E-8</c:v>
                </c:pt>
                <c:pt idx="487">
                  <c:v>9.1640000000000005E-8</c:v>
                </c:pt>
                <c:pt idx="488">
                  <c:v>9.1640000000000005E-8</c:v>
                </c:pt>
                <c:pt idx="489">
                  <c:v>9.1549999999999996E-8</c:v>
                </c:pt>
                <c:pt idx="490">
                  <c:v>9.1469999999999998E-8</c:v>
                </c:pt>
                <c:pt idx="491">
                  <c:v>9.1549999999999996E-8</c:v>
                </c:pt>
                <c:pt idx="492">
                  <c:v>9.1640000000000005E-8</c:v>
                </c:pt>
                <c:pt idx="493">
                  <c:v>9.1549999999999996E-8</c:v>
                </c:pt>
                <c:pt idx="494">
                  <c:v>9.1469999999999998E-8</c:v>
                </c:pt>
                <c:pt idx="495">
                  <c:v>9.1469999999999998E-8</c:v>
                </c:pt>
                <c:pt idx="496">
                  <c:v>9.1549999999999996E-8</c:v>
                </c:pt>
                <c:pt idx="497">
                  <c:v>9.1640000000000005E-8</c:v>
                </c:pt>
                <c:pt idx="498">
                  <c:v>9.139E-8</c:v>
                </c:pt>
                <c:pt idx="499">
                  <c:v>9.1549999999999996E-8</c:v>
                </c:pt>
                <c:pt idx="500">
                  <c:v>9.1549999999999996E-8</c:v>
                </c:pt>
                <c:pt idx="501">
                  <c:v>9.139E-8</c:v>
                </c:pt>
                <c:pt idx="502">
                  <c:v>9.1549999999999996E-8</c:v>
                </c:pt>
                <c:pt idx="503">
                  <c:v>9.1549999999999996E-8</c:v>
                </c:pt>
                <c:pt idx="504">
                  <c:v>9.1549999999999996E-8</c:v>
                </c:pt>
                <c:pt idx="505">
                  <c:v>9.1640000000000005E-8</c:v>
                </c:pt>
                <c:pt idx="506">
                  <c:v>9.1640000000000005E-8</c:v>
                </c:pt>
                <c:pt idx="507">
                  <c:v>9.1549999999999996E-8</c:v>
                </c:pt>
                <c:pt idx="508">
                  <c:v>9.1640000000000005E-8</c:v>
                </c:pt>
                <c:pt idx="509">
                  <c:v>9.1640000000000005E-8</c:v>
                </c:pt>
                <c:pt idx="510">
                  <c:v>9.1640000000000005E-8</c:v>
                </c:pt>
                <c:pt idx="511">
                  <c:v>9.1640000000000005E-8</c:v>
                </c:pt>
                <c:pt idx="512">
                  <c:v>9.1640000000000005E-8</c:v>
                </c:pt>
                <c:pt idx="513">
                  <c:v>9.1640000000000005E-8</c:v>
                </c:pt>
                <c:pt idx="514">
                  <c:v>9.1469999999999998E-8</c:v>
                </c:pt>
                <c:pt idx="515">
                  <c:v>9.1640000000000005E-8</c:v>
                </c:pt>
                <c:pt idx="516">
                  <c:v>9.1640000000000005E-8</c:v>
                </c:pt>
                <c:pt idx="517">
                  <c:v>9.1469999999999998E-8</c:v>
                </c:pt>
                <c:pt idx="518">
                  <c:v>9.1549999999999996E-8</c:v>
                </c:pt>
                <c:pt idx="519">
                  <c:v>9.1640000000000005E-8</c:v>
                </c:pt>
                <c:pt idx="520">
                  <c:v>9.139E-8</c:v>
                </c:pt>
                <c:pt idx="521">
                  <c:v>9.1640000000000005E-8</c:v>
                </c:pt>
                <c:pt idx="522">
                  <c:v>9.1549999999999996E-8</c:v>
                </c:pt>
                <c:pt idx="523">
                  <c:v>9.1469999999999998E-8</c:v>
                </c:pt>
                <c:pt idx="524">
                  <c:v>9.1549999999999996E-8</c:v>
                </c:pt>
                <c:pt idx="525">
                  <c:v>9.1469999999999998E-8</c:v>
                </c:pt>
                <c:pt idx="526">
                  <c:v>9.139E-8</c:v>
                </c:pt>
                <c:pt idx="527">
                  <c:v>9.1549999999999996E-8</c:v>
                </c:pt>
                <c:pt idx="528">
                  <c:v>9.1469999999999998E-8</c:v>
                </c:pt>
                <c:pt idx="529">
                  <c:v>9.1469999999999998E-8</c:v>
                </c:pt>
                <c:pt idx="530">
                  <c:v>9.1469999999999998E-8</c:v>
                </c:pt>
                <c:pt idx="531">
                  <c:v>9.1549999999999996E-8</c:v>
                </c:pt>
                <c:pt idx="532">
                  <c:v>9.1300000000000004E-8</c:v>
                </c:pt>
                <c:pt idx="533">
                  <c:v>9.139E-8</c:v>
                </c:pt>
                <c:pt idx="534">
                  <c:v>9.139E-8</c:v>
                </c:pt>
                <c:pt idx="535">
                  <c:v>9.139E-8</c:v>
                </c:pt>
                <c:pt idx="536">
                  <c:v>9.1549999999999996E-8</c:v>
                </c:pt>
                <c:pt idx="537">
                  <c:v>9.1549999999999996E-8</c:v>
                </c:pt>
                <c:pt idx="538">
                  <c:v>9.1640000000000005E-8</c:v>
                </c:pt>
                <c:pt idx="539">
                  <c:v>9.1469999999999998E-8</c:v>
                </c:pt>
                <c:pt idx="540">
                  <c:v>9.1549999999999996E-8</c:v>
                </c:pt>
                <c:pt idx="541">
                  <c:v>9.1469999999999998E-8</c:v>
                </c:pt>
                <c:pt idx="542">
                  <c:v>9.1549999999999996E-8</c:v>
                </c:pt>
                <c:pt idx="543">
                  <c:v>9.1549999999999996E-8</c:v>
                </c:pt>
                <c:pt idx="544">
                  <c:v>9.1549999999999996E-8</c:v>
                </c:pt>
                <c:pt idx="545">
                  <c:v>9.1469999999999998E-8</c:v>
                </c:pt>
                <c:pt idx="546">
                  <c:v>9.1469999999999998E-8</c:v>
                </c:pt>
                <c:pt idx="547">
                  <c:v>9.1549999999999996E-8</c:v>
                </c:pt>
                <c:pt idx="548">
                  <c:v>9.1469999999999998E-8</c:v>
                </c:pt>
                <c:pt idx="549">
                  <c:v>9.1549999999999996E-8</c:v>
                </c:pt>
                <c:pt idx="550">
                  <c:v>9.1469999999999998E-8</c:v>
                </c:pt>
                <c:pt idx="551">
                  <c:v>9.1549999999999996E-8</c:v>
                </c:pt>
                <c:pt idx="552">
                  <c:v>9.1469999999999998E-8</c:v>
                </c:pt>
                <c:pt idx="553">
                  <c:v>9.1469999999999998E-8</c:v>
                </c:pt>
                <c:pt idx="554">
                  <c:v>9.139E-8</c:v>
                </c:pt>
                <c:pt idx="555">
                  <c:v>9.139E-8</c:v>
                </c:pt>
                <c:pt idx="556">
                  <c:v>9.139E-8</c:v>
                </c:pt>
                <c:pt idx="557">
                  <c:v>9.1469999999999998E-8</c:v>
                </c:pt>
                <c:pt idx="558">
                  <c:v>9.139E-8</c:v>
                </c:pt>
                <c:pt idx="559">
                  <c:v>9.139E-8</c:v>
                </c:pt>
                <c:pt idx="560">
                  <c:v>9.1469999999999998E-8</c:v>
                </c:pt>
                <c:pt idx="561">
                  <c:v>9.1549999999999996E-8</c:v>
                </c:pt>
                <c:pt idx="562">
                  <c:v>9.1549999999999996E-8</c:v>
                </c:pt>
                <c:pt idx="563">
                  <c:v>9.1549999999999996E-8</c:v>
                </c:pt>
                <c:pt idx="564">
                  <c:v>9.1469999999999998E-8</c:v>
                </c:pt>
                <c:pt idx="565">
                  <c:v>9.139E-8</c:v>
                </c:pt>
                <c:pt idx="566">
                  <c:v>9.139E-8</c:v>
                </c:pt>
                <c:pt idx="567">
                  <c:v>9.139E-8</c:v>
                </c:pt>
                <c:pt idx="568">
                  <c:v>9.1549999999999996E-8</c:v>
                </c:pt>
                <c:pt idx="569">
                  <c:v>9.1300000000000004E-8</c:v>
                </c:pt>
                <c:pt idx="570">
                  <c:v>9.1640000000000005E-8</c:v>
                </c:pt>
                <c:pt idx="571">
                  <c:v>9.139E-8</c:v>
                </c:pt>
                <c:pt idx="572">
                  <c:v>9.139E-8</c:v>
                </c:pt>
                <c:pt idx="573">
                  <c:v>9.139E-8</c:v>
                </c:pt>
                <c:pt idx="574">
                  <c:v>9.139E-8</c:v>
                </c:pt>
                <c:pt idx="575">
                  <c:v>9.1469999999999998E-8</c:v>
                </c:pt>
                <c:pt idx="576">
                  <c:v>9.1300000000000004E-8</c:v>
                </c:pt>
                <c:pt idx="577">
                  <c:v>9.1300000000000004E-8</c:v>
                </c:pt>
                <c:pt idx="578">
                  <c:v>9.1469999999999998E-8</c:v>
                </c:pt>
                <c:pt idx="579">
                  <c:v>9.1220000000000006E-8</c:v>
                </c:pt>
                <c:pt idx="580">
                  <c:v>9.1220000000000006E-8</c:v>
                </c:pt>
                <c:pt idx="581">
                  <c:v>9.1300000000000004E-8</c:v>
                </c:pt>
                <c:pt idx="582">
                  <c:v>9.1220000000000006E-8</c:v>
                </c:pt>
                <c:pt idx="583">
                  <c:v>9.1469999999999998E-8</c:v>
                </c:pt>
                <c:pt idx="584">
                  <c:v>9.1469999999999998E-8</c:v>
                </c:pt>
                <c:pt idx="585">
                  <c:v>9.139E-8</c:v>
                </c:pt>
                <c:pt idx="586">
                  <c:v>9.1469999999999998E-8</c:v>
                </c:pt>
                <c:pt idx="587">
                  <c:v>9.1549999999999996E-8</c:v>
                </c:pt>
                <c:pt idx="588">
                  <c:v>9.1549999999999996E-8</c:v>
                </c:pt>
                <c:pt idx="589">
                  <c:v>9.1640000000000005E-8</c:v>
                </c:pt>
                <c:pt idx="590">
                  <c:v>9.1549999999999996E-8</c:v>
                </c:pt>
                <c:pt idx="591">
                  <c:v>9.1549999999999996E-8</c:v>
                </c:pt>
                <c:pt idx="592">
                  <c:v>9.1549999999999996E-8</c:v>
                </c:pt>
                <c:pt idx="593">
                  <c:v>9.1469999999999998E-8</c:v>
                </c:pt>
                <c:pt idx="594">
                  <c:v>9.1549999999999996E-8</c:v>
                </c:pt>
                <c:pt idx="595">
                  <c:v>9.1640000000000005E-8</c:v>
                </c:pt>
                <c:pt idx="596">
                  <c:v>9.1549999999999996E-8</c:v>
                </c:pt>
                <c:pt idx="597">
                  <c:v>9.1549999999999996E-8</c:v>
                </c:pt>
                <c:pt idx="598">
                  <c:v>9.1469999999999998E-8</c:v>
                </c:pt>
                <c:pt idx="599">
                  <c:v>9.1469999999999998E-8</c:v>
                </c:pt>
                <c:pt idx="600">
                  <c:v>9.1469999999999998E-8</c:v>
                </c:pt>
                <c:pt idx="601">
                  <c:v>9.1469999999999998E-8</c:v>
                </c:pt>
                <c:pt idx="602">
                  <c:v>9.1469999999999998E-8</c:v>
                </c:pt>
                <c:pt idx="603">
                  <c:v>9.139E-8</c:v>
                </c:pt>
                <c:pt idx="604">
                  <c:v>9.139E-8</c:v>
                </c:pt>
                <c:pt idx="605">
                  <c:v>9.1549999999999996E-8</c:v>
                </c:pt>
                <c:pt idx="606">
                  <c:v>9.139E-8</c:v>
                </c:pt>
                <c:pt idx="607">
                  <c:v>9.139E-8</c:v>
                </c:pt>
                <c:pt idx="608">
                  <c:v>9.1469999999999998E-8</c:v>
                </c:pt>
                <c:pt idx="609">
                  <c:v>9.1469999999999998E-8</c:v>
                </c:pt>
                <c:pt idx="610">
                  <c:v>9.139E-8</c:v>
                </c:pt>
                <c:pt idx="611">
                  <c:v>9.139E-8</c:v>
                </c:pt>
                <c:pt idx="612">
                  <c:v>9.1469999999999998E-8</c:v>
                </c:pt>
                <c:pt idx="613">
                  <c:v>9.1469999999999998E-8</c:v>
                </c:pt>
                <c:pt idx="614">
                  <c:v>9.1469999999999998E-8</c:v>
                </c:pt>
                <c:pt idx="615">
                  <c:v>9.139E-8</c:v>
                </c:pt>
                <c:pt idx="616">
                  <c:v>9.1549999999999996E-8</c:v>
                </c:pt>
                <c:pt idx="617">
                  <c:v>9.139E-8</c:v>
                </c:pt>
                <c:pt idx="618">
                  <c:v>9.1469999999999998E-8</c:v>
                </c:pt>
                <c:pt idx="619">
                  <c:v>9.139E-8</c:v>
                </c:pt>
                <c:pt idx="620">
                  <c:v>9.1469999999999998E-8</c:v>
                </c:pt>
                <c:pt idx="621">
                  <c:v>9.139E-8</c:v>
                </c:pt>
                <c:pt idx="622">
                  <c:v>9.1549999999999996E-8</c:v>
                </c:pt>
                <c:pt idx="623">
                  <c:v>9.139E-8</c:v>
                </c:pt>
                <c:pt idx="624">
                  <c:v>9.1300000000000004E-8</c:v>
                </c:pt>
                <c:pt idx="625">
                  <c:v>9.1469999999999998E-8</c:v>
                </c:pt>
                <c:pt idx="626">
                  <c:v>9.139E-8</c:v>
                </c:pt>
                <c:pt idx="627">
                  <c:v>9.139E-8</c:v>
                </c:pt>
                <c:pt idx="628">
                  <c:v>9.1300000000000004E-8</c:v>
                </c:pt>
                <c:pt idx="629">
                  <c:v>9.1300000000000004E-8</c:v>
                </c:pt>
                <c:pt idx="630">
                  <c:v>9.139E-8</c:v>
                </c:pt>
                <c:pt idx="631">
                  <c:v>9.1300000000000004E-8</c:v>
                </c:pt>
                <c:pt idx="632">
                  <c:v>9.139E-8</c:v>
                </c:pt>
                <c:pt idx="633">
                  <c:v>9.139E-8</c:v>
                </c:pt>
                <c:pt idx="634">
                  <c:v>9.1469999999999998E-8</c:v>
                </c:pt>
                <c:pt idx="635">
                  <c:v>9.139E-8</c:v>
                </c:pt>
                <c:pt idx="636">
                  <c:v>9.1300000000000004E-8</c:v>
                </c:pt>
                <c:pt idx="637">
                  <c:v>9.1549999999999996E-8</c:v>
                </c:pt>
                <c:pt idx="638">
                  <c:v>9.139E-8</c:v>
                </c:pt>
                <c:pt idx="639">
                  <c:v>9.1469999999999998E-8</c:v>
                </c:pt>
                <c:pt idx="640">
                  <c:v>9.139E-8</c:v>
                </c:pt>
                <c:pt idx="641">
                  <c:v>9.139E-8</c:v>
                </c:pt>
                <c:pt idx="642">
                  <c:v>9.139E-8</c:v>
                </c:pt>
                <c:pt idx="643">
                  <c:v>9.1300000000000004E-8</c:v>
                </c:pt>
                <c:pt idx="644">
                  <c:v>9.1469999999999998E-8</c:v>
                </c:pt>
                <c:pt idx="645">
                  <c:v>9.1220000000000006E-8</c:v>
                </c:pt>
                <c:pt idx="646">
                  <c:v>9.139E-8</c:v>
                </c:pt>
                <c:pt idx="647">
                  <c:v>9.1300000000000004E-8</c:v>
                </c:pt>
                <c:pt idx="648">
                  <c:v>9.1220000000000006E-8</c:v>
                </c:pt>
                <c:pt idx="649">
                  <c:v>9.1139999999999994E-8</c:v>
                </c:pt>
                <c:pt idx="650">
                  <c:v>9.1300000000000004E-8</c:v>
                </c:pt>
                <c:pt idx="651">
                  <c:v>9.1300000000000004E-8</c:v>
                </c:pt>
                <c:pt idx="652">
                  <c:v>9.1139999999999994E-8</c:v>
                </c:pt>
                <c:pt idx="653">
                  <c:v>9.1139999999999994E-8</c:v>
                </c:pt>
                <c:pt idx="654">
                  <c:v>9.1220000000000006E-8</c:v>
                </c:pt>
                <c:pt idx="655">
                  <c:v>9.1220000000000006E-8</c:v>
                </c:pt>
                <c:pt idx="656">
                  <c:v>9.1220000000000006E-8</c:v>
                </c:pt>
                <c:pt idx="657">
                  <c:v>9.139E-8</c:v>
                </c:pt>
                <c:pt idx="658">
                  <c:v>9.1300000000000004E-8</c:v>
                </c:pt>
                <c:pt idx="659">
                  <c:v>9.1300000000000004E-8</c:v>
                </c:pt>
                <c:pt idx="660">
                  <c:v>9.139E-8</c:v>
                </c:pt>
                <c:pt idx="661">
                  <c:v>9.1220000000000006E-8</c:v>
                </c:pt>
                <c:pt idx="662">
                  <c:v>9.1139999999999994E-8</c:v>
                </c:pt>
                <c:pt idx="663">
                  <c:v>9.1220000000000006E-8</c:v>
                </c:pt>
                <c:pt idx="664">
                  <c:v>9.1139999999999994E-8</c:v>
                </c:pt>
                <c:pt idx="665">
                  <c:v>9.1300000000000004E-8</c:v>
                </c:pt>
                <c:pt idx="666">
                  <c:v>9.1300000000000004E-8</c:v>
                </c:pt>
                <c:pt idx="667">
                  <c:v>9.1220000000000006E-8</c:v>
                </c:pt>
                <c:pt idx="668">
                  <c:v>9.1300000000000004E-8</c:v>
                </c:pt>
                <c:pt idx="669">
                  <c:v>9.1220000000000006E-8</c:v>
                </c:pt>
                <c:pt idx="670">
                  <c:v>9.1220000000000006E-8</c:v>
                </c:pt>
                <c:pt idx="671">
                  <c:v>9.1139999999999994E-8</c:v>
                </c:pt>
                <c:pt idx="672">
                  <c:v>9.1139999999999994E-8</c:v>
                </c:pt>
                <c:pt idx="673">
                  <c:v>9.1220000000000006E-8</c:v>
                </c:pt>
                <c:pt idx="674">
                  <c:v>9.1220000000000006E-8</c:v>
                </c:pt>
                <c:pt idx="675">
                  <c:v>9.139E-8</c:v>
                </c:pt>
                <c:pt idx="676">
                  <c:v>9.139E-8</c:v>
                </c:pt>
                <c:pt idx="677">
                  <c:v>9.139E-8</c:v>
                </c:pt>
                <c:pt idx="678">
                  <c:v>9.1469999999999998E-8</c:v>
                </c:pt>
                <c:pt idx="679">
                  <c:v>9.1139999999999994E-8</c:v>
                </c:pt>
                <c:pt idx="680">
                  <c:v>9.1469999999999998E-8</c:v>
                </c:pt>
                <c:pt idx="681">
                  <c:v>9.139E-8</c:v>
                </c:pt>
                <c:pt idx="682">
                  <c:v>9.1469999999999998E-8</c:v>
                </c:pt>
                <c:pt idx="683">
                  <c:v>9.139E-8</c:v>
                </c:pt>
                <c:pt idx="684">
                  <c:v>9.1549999999999996E-8</c:v>
                </c:pt>
                <c:pt idx="685">
                  <c:v>9.139E-8</c:v>
                </c:pt>
                <c:pt idx="686">
                  <c:v>9.139E-8</c:v>
                </c:pt>
                <c:pt idx="687">
                  <c:v>9.1549999999999996E-8</c:v>
                </c:pt>
                <c:pt idx="688">
                  <c:v>9.1549999999999996E-8</c:v>
                </c:pt>
                <c:pt idx="689">
                  <c:v>9.1549999999999996E-8</c:v>
                </c:pt>
                <c:pt idx="690">
                  <c:v>9.1220000000000006E-8</c:v>
                </c:pt>
                <c:pt idx="691">
                  <c:v>9.139E-8</c:v>
                </c:pt>
                <c:pt idx="692">
                  <c:v>9.1549999999999996E-8</c:v>
                </c:pt>
                <c:pt idx="693">
                  <c:v>9.139E-8</c:v>
                </c:pt>
                <c:pt idx="694">
                  <c:v>9.139E-8</c:v>
                </c:pt>
                <c:pt idx="695">
                  <c:v>9.139E-8</c:v>
                </c:pt>
                <c:pt idx="696">
                  <c:v>9.1469999999999998E-8</c:v>
                </c:pt>
                <c:pt idx="697">
                  <c:v>9.139E-8</c:v>
                </c:pt>
                <c:pt idx="698">
                  <c:v>9.139E-8</c:v>
                </c:pt>
                <c:pt idx="699">
                  <c:v>9.139E-8</c:v>
                </c:pt>
                <c:pt idx="700">
                  <c:v>9.1469999999999998E-8</c:v>
                </c:pt>
                <c:pt idx="701">
                  <c:v>9.139E-8</c:v>
                </c:pt>
                <c:pt idx="702">
                  <c:v>9.1469999999999998E-8</c:v>
                </c:pt>
                <c:pt idx="703">
                  <c:v>9.139E-8</c:v>
                </c:pt>
                <c:pt idx="704">
                  <c:v>9.139E-8</c:v>
                </c:pt>
                <c:pt idx="705">
                  <c:v>9.1469999999999998E-8</c:v>
                </c:pt>
                <c:pt idx="706">
                  <c:v>9.1469999999999998E-8</c:v>
                </c:pt>
                <c:pt idx="707">
                  <c:v>9.1469999999999998E-8</c:v>
                </c:pt>
                <c:pt idx="708">
                  <c:v>9.1469999999999998E-8</c:v>
                </c:pt>
                <c:pt idx="709">
                  <c:v>9.1549999999999996E-8</c:v>
                </c:pt>
                <c:pt idx="710">
                  <c:v>9.139E-8</c:v>
                </c:pt>
                <c:pt idx="711">
                  <c:v>9.1220000000000006E-8</c:v>
                </c:pt>
                <c:pt idx="712">
                  <c:v>9.1300000000000004E-8</c:v>
                </c:pt>
                <c:pt idx="713">
                  <c:v>9.1469999999999998E-8</c:v>
                </c:pt>
                <c:pt idx="714">
                  <c:v>9.1300000000000004E-8</c:v>
                </c:pt>
                <c:pt idx="715">
                  <c:v>9.1300000000000004E-8</c:v>
                </c:pt>
                <c:pt idx="716">
                  <c:v>9.1220000000000006E-8</c:v>
                </c:pt>
                <c:pt idx="717">
                  <c:v>9.139E-8</c:v>
                </c:pt>
                <c:pt idx="718">
                  <c:v>9.1220000000000006E-8</c:v>
                </c:pt>
                <c:pt idx="719">
                  <c:v>9.139E-8</c:v>
                </c:pt>
                <c:pt idx="720">
                  <c:v>9.1300000000000004E-8</c:v>
                </c:pt>
                <c:pt idx="721">
                  <c:v>9.1220000000000006E-8</c:v>
                </c:pt>
                <c:pt idx="722">
                  <c:v>9.1220000000000006E-8</c:v>
                </c:pt>
                <c:pt idx="723">
                  <c:v>9.1300000000000004E-8</c:v>
                </c:pt>
                <c:pt idx="724">
                  <c:v>9.139E-8</c:v>
                </c:pt>
                <c:pt idx="725">
                  <c:v>9.1300000000000004E-8</c:v>
                </c:pt>
                <c:pt idx="726">
                  <c:v>9.1139999999999994E-8</c:v>
                </c:pt>
                <c:pt idx="727">
                  <c:v>9.1220000000000006E-8</c:v>
                </c:pt>
                <c:pt idx="728">
                  <c:v>9.1139999999999994E-8</c:v>
                </c:pt>
                <c:pt idx="729">
                  <c:v>9.1139999999999994E-8</c:v>
                </c:pt>
                <c:pt idx="730">
                  <c:v>9.1220000000000006E-8</c:v>
                </c:pt>
                <c:pt idx="731">
                  <c:v>9.1139999999999994E-8</c:v>
                </c:pt>
                <c:pt idx="732">
                  <c:v>9.1139999999999994E-8</c:v>
                </c:pt>
                <c:pt idx="733">
                  <c:v>9.1139999999999994E-8</c:v>
                </c:pt>
                <c:pt idx="734">
                  <c:v>9.1220000000000006E-8</c:v>
                </c:pt>
                <c:pt idx="735">
                  <c:v>9.1220000000000006E-8</c:v>
                </c:pt>
                <c:pt idx="736">
                  <c:v>9.1139999999999994E-8</c:v>
                </c:pt>
                <c:pt idx="737">
                  <c:v>9.1139999999999994E-8</c:v>
                </c:pt>
                <c:pt idx="738">
                  <c:v>9.1300000000000004E-8</c:v>
                </c:pt>
                <c:pt idx="739">
                  <c:v>9.1220000000000006E-8</c:v>
                </c:pt>
                <c:pt idx="740">
                  <c:v>9.1139999999999994E-8</c:v>
                </c:pt>
                <c:pt idx="741">
                  <c:v>9.1139999999999994E-8</c:v>
                </c:pt>
                <c:pt idx="742">
                  <c:v>9.1139999999999994E-8</c:v>
                </c:pt>
                <c:pt idx="743">
                  <c:v>9.1059999999999996E-8</c:v>
                </c:pt>
                <c:pt idx="744">
                  <c:v>9.1059999999999996E-8</c:v>
                </c:pt>
                <c:pt idx="745">
                  <c:v>9.1059999999999996E-8</c:v>
                </c:pt>
                <c:pt idx="746">
                  <c:v>9.0979999999999998E-8</c:v>
                </c:pt>
                <c:pt idx="747">
                  <c:v>9.1059999999999996E-8</c:v>
                </c:pt>
                <c:pt idx="748">
                  <c:v>9.1220000000000006E-8</c:v>
                </c:pt>
                <c:pt idx="749">
                  <c:v>9.1139999999999994E-8</c:v>
                </c:pt>
                <c:pt idx="750">
                  <c:v>9.1059999999999996E-8</c:v>
                </c:pt>
                <c:pt idx="751">
                  <c:v>9.1139999999999994E-8</c:v>
                </c:pt>
                <c:pt idx="752">
                  <c:v>9.1059999999999996E-8</c:v>
                </c:pt>
                <c:pt idx="753">
                  <c:v>9.1059999999999996E-8</c:v>
                </c:pt>
                <c:pt idx="754">
                  <c:v>9.1059999999999996E-8</c:v>
                </c:pt>
                <c:pt idx="755">
                  <c:v>9.1139999999999994E-8</c:v>
                </c:pt>
                <c:pt idx="756">
                  <c:v>9.1059999999999996E-8</c:v>
                </c:pt>
                <c:pt idx="757">
                  <c:v>9.0979999999999998E-8</c:v>
                </c:pt>
                <c:pt idx="758">
                  <c:v>9.1139999999999994E-8</c:v>
                </c:pt>
                <c:pt idx="759">
                  <c:v>9.0979999999999998E-8</c:v>
                </c:pt>
                <c:pt idx="760">
                  <c:v>9.1059999999999996E-8</c:v>
                </c:pt>
                <c:pt idx="761">
                  <c:v>9.1059999999999996E-8</c:v>
                </c:pt>
                <c:pt idx="762">
                  <c:v>9.1220000000000006E-8</c:v>
                </c:pt>
                <c:pt idx="763">
                  <c:v>9.1220000000000006E-8</c:v>
                </c:pt>
                <c:pt idx="764">
                  <c:v>9.1059999999999996E-8</c:v>
                </c:pt>
                <c:pt idx="765">
                  <c:v>9.1059999999999996E-8</c:v>
                </c:pt>
                <c:pt idx="766">
                  <c:v>9.1139999999999994E-8</c:v>
                </c:pt>
                <c:pt idx="767">
                  <c:v>9.0979999999999998E-8</c:v>
                </c:pt>
                <c:pt idx="768">
                  <c:v>9.1139999999999994E-8</c:v>
                </c:pt>
                <c:pt idx="769">
                  <c:v>9.1139999999999994E-8</c:v>
                </c:pt>
                <c:pt idx="770">
                  <c:v>9.0979999999999998E-8</c:v>
                </c:pt>
                <c:pt idx="771">
                  <c:v>9.0979999999999998E-8</c:v>
                </c:pt>
                <c:pt idx="772">
                  <c:v>9.1059999999999996E-8</c:v>
                </c:pt>
                <c:pt idx="773">
                  <c:v>9.1139999999999994E-8</c:v>
                </c:pt>
                <c:pt idx="774">
                  <c:v>9.1300000000000004E-8</c:v>
                </c:pt>
                <c:pt idx="775">
                  <c:v>9.1139999999999994E-8</c:v>
                </c:pt>
                <c:pt idx="776">
                  <c:v>9.1220000000000006E-8</c:v>
                </c:pt>
                <c:pt idx="777">
                  <c:v>9.1220000000000006E-8</c:v>
                </c:pt>
                <c:pt idx="778">
                  <c:v>9.1300000000000004E-8</c:v>
                </c:pt>
                <c:pt idx="779">
                  <c:v>9.1220000000000006E-8</c:v>
                </c:pt>
                <c:pt idx="780">
                  <c:v>9.1059999999999996E-8</c:v>
                </c:pt>
                <c:pt idx="781">
                  <c:v>9.1139999999999994E-8</c:v>
                </c:pt>
                <c:pt idx="782">
                  <c:v>9.1300000000000004E-8</c:v>
                </c:pt>
                <c:pt idx="783">
                  <c:v>9.1139999999999994E-8</c:v>
                </c:pt>
                <c:pt idx="784">
                  <c:v>9.1139999999999994E-8</c:v>
                </c:pt>
                <c:pt idx="785">
                  <c:v>9.0979999999999998E-8</c:v>
                </c:pt>
                <c:pt idx="786">
                  <c:v>9.1220000000000006E-8</c:v>
                </c:pt>
                <c:pt idx="787">
                  <c:v>9.1139999999999994E-8</c:v>
                </c:pt>
                <c:pt idx="788">
                  <c:v>9.1059999999999996E-8</c:v>
                </c:pt>
                <c:pt idx="789">
                  <c:v>9.1220000000000006E-8</c:v>
                </c:pt>
                <c:pt idx="790">
                  <c:v>9.1220000000000006E-8</c:v>
                </c:pt>
                <c:pt idx="791">
                  <c:v>9.1059999999999996E-8</c:v>
                </c:pt>
                <c:pt idx="792">
                  <c:v>9.1059999999999996E-8</c:v>
                </c:pt>
                <c:pt idx="793">
                  <c:v>9.1139999999999994E-8</c:v>
                </c:pt>
                <c:pt idx="794">
                  <c:v>9.1220000000000006E-8</c:v>
                </c:pt>
                <c:pt idx="795">
                  <c:v>9.1139999999999994E-8</c:v>
                </c:pt>
                <c:pt idx="796">
                  <c:v>9.1220000000000006E-8</c:v>
                </c:pt>
                <c:pt idx="797">
                  <c:v>9.1139999999999994E-8</c:v>
                </c:pt>
                <c:pt idx="798">
                  <c:v>9.1220000000000006E-8</c:v>
                </c:pt>
                <c:pt idx="799">
                  <c:v>9.1220000000000006E-8</c:v>
                </c:pt>
                <c:pt idx="800">
                  <c:v>9.1139999999999994E-8</c:v>
                </c:pt>
                <c:pt idx="801">
                  <c:v>9.1139999999999994E-8</c:v>
                </c:pt>
                <c:pt idx="802">
                  <c:v>9.1139999999999994E-8</c:v>
                </c:pt>
                <c:pt idx="803">
                  <c:v>9.1059999999999996E-8</c:v>
                </c:pt>
                <c:pt idx="804">
                  <c:v>9.1300000000000004E-8</c:v>
                </c:pt>
                <c:pt idx="805">
                  <c:v>9.1220000000000006E-8</c:v>
                </c:pt>
                <c:pt idx="806">
                  <c:v>9.1300000000000004E-8</c:v>
                </c:pt>
                <c:pt idx="807">
                  <c:v>9.1220000000000006E-8</c:v>
                </c:pt>
                <c:pt idx="808">
                  <c:v>9.1059999999999996E-8</c:v>
                </c:pt>
                <c:pt idx="809">
                  <c:v>9.1059999999999996E-8</c:v>
                </c:pt>
                <c:pt idx="810">
                  <c:v>9.1139999999999994E-8</c:v>
                </c:pt>
                <c:pt idx="811">
                  <c:v>9.1139999999999994E-8</c:v>
                </c:pt>
                <c:pt idx="812">
                  <c:v>9.1059999999999996E-8</c:v>
                </c:pt>
                <c:pt idx="813">
                  <c:v>9.1139999999999994E-8</c:v>
                </c:pt>
                <c:pt idx="814">
                  <c:v>9.1059999999999996E-8</c:v>
                </c:pt>
                <c:pt idx="815">
                  <c:v>9.1059999999999996E-8</c:v>
                </c:pt>
                <c:pt idx="816">
                  <c:v>9.1059999999999996E-8</c:v>
                </c:pt>
                <c:pt idx="817">
                  <c:v>9.1059999999999996E-8</c:v>
                </c:pt>
                <c:pt idx="818">
                  <c:v>9.1059999999999996E-8</c:v>
                </c:pt>
                <c:pt idx="819">
                  <c:v>9.0979999999999998E-8</c:v>
                </c:pt>
                <c:pt idx="820">
                  <c:v>9.0979999999999998E-8</c:v>
                </c:pt>
                <c:pt idx="821">
                  <c:v>9.0979999999999998E-8</c:v>
                </c:pt>
                <c:pt idx="822">
                  <c:v>9.1059999999999996E-8</c:v>
                </c:pt>
                <c:pt idx="823">
                  <c:v>9.0979999999999998E-8</c:v>
                </c:pt>
                <c:pt idx="824">
                  <c:v>9.0979999999999998E-8</c:v>
                </c:pt>
                <c:pt idx="825">
                  <c:v>9.1059999999999996E-8</c:v>
                </c:pt>
                <c:pt idx="826">
                  <c:v>9.1059999999999996E-8</c:v>
                </c:pt>
                <c:pt idx="827">
                  <c:v>9.0979999999999998E-8</c:v>
                </c:pt>
                <c:pt idx="828">
                  <c:v>9.1059999999999996E-8</c:v>
                </c:pt>
                <c:pt idx="829">
                  <c:v>9.0979999999999998E-8</c:v>
                </c:pt>
                <c:pt idx="830">
                  <c:v>9.0890000000000002E-8</c:v>
                </c:pt>
                <c:pt idx="831">
                  <c:v>9.0890000000000002E-8</c:v>
                </c:pt>
                <c:pt idx="832">
                  <c:v>9.0979999999999998E-8</c:v>
                </c:pt>
                <c:pt idx="833">
                  <c:v>9.0979999999999998E-8</c:v>
                </c:pt>
                <c:pt idx="834">
                  <c:v>9.1059999999999996E-8</c:v>
                </c:pt>
                <c:pt idx="835">
                  <c:v>9.1059999999999996E-8</c:v>
                </c:pt>
                <c:pt idx="836">
                  <c:v>9.1059999999999996E-8</c:v>
                </c:pt>
                <c:pt idx="837">
                  <c:v>9.0979999999999998E-8</c:v>
                </c:pt>
                <c:pt idx="838">
                  <c:v>9.0890000000000002E-8</c:v>
                </c:pt>
                <c:pt idx="839">
                  <c:v>9.0979999999999998E-8</c:v>
                </c:pt>
                <c:pt idx="840">
                  <c:v>9.0979999999999998E-8</c:v>
                </c:pt>
                <c:pt idx="841">
                  <c:v>9.0979999999999998E-8</c:v>
                </c:pt>
                <c:pt idx="842">
                  <c:v>9.1059999999999996E-8</c:v>
                </c:pt>
                <c:pt idx="843">
                  <c:v>9.0979999999999998E-8</c:v>
                </c:pt>
                <c:pt idx="844">
                  <c:v>9.0890000000000002E-8</c:v>
                </c:pt>
                <c:pt idx="845">
                  <c:v>9.0890000000000002E-8</c:v>
                </c:pt>
                <c:pt idx="846">
                  <c:v>9.0979999999999998E-8</c:v>
                </c:pt>
                <c:pt idx="847">
                  <c:v>9.0979999999999998E-8</c:v>
                </c:pt>
                <c:pt idx="848">
                  <c:v>9.0890000000000002E-8</c:v>
                </c:pt>
                <c:pt idx="849">
                  <c:v>9.0979999999999998E-8</c:v>
                </c:pt>
                <c:pt idx="850">
                  <c:v>9.0890000000000002E-8</c:v>
                </c:pt>
                <c:pt idx="851">
                  <c:v>9.0979999999999998E-8</c:v>
                </c:pt>
                <c:pt idx="852">
                  <c:v>9.0890000000000002E-8</c:v>
                </c:pt>
                <c:pt idx="853">
                  <c:v>9.0890000000000002E-8</c:v>
                </c:pt>
                <c:pt idx="854">
                  <c:v>9.0890000000000002E-8</c:v>
                </c:pt>
                <c:pt idx="855">
                  <c:v>9.0810000000000004E-8</c:v>
                </c:pt>
                <c:pt idx="856">
                  <c:v>9.0810000000000004E-8</c:v>
                </c:pt>
                <c:pt idx="857">
                  <c:v>9.0810000000000004E-8</c:v>
                </c:pt>
                <c:pt idx="858">
                  <c:v>9.0890000000000002E-8</c:v>
                </c:pt>
                <c:pt idx="859">
                  <c:v>9.0810000000000004E-8</c:v>
                </c:pt>
                <c:pt idx="860">
                  <c:v>9.0979999999999998E-8</c:v>
                </c:pt>
                <c:pt idx="861">
                  <c:v>9.0890000000000002E-8</c:v>
                </c:pt>
                <c:pt idx="862">
                  <c:v>9.0979999999999998E-8</c:v>
                </c:pt>
                <c:pt idx="863">
                  <c:v>9.0810000000000004E-8</c:v>
                </c:pt>
                <c:pt idx="864">
                  <c:v>9.0890000000000002E-8</c:v>
                </c:pt>
                <c:pt idx="865">
                  <c:v>9.0979999999999998E-8</c:v>
                </c:pt>
                <c:pt idx="866">
                  <c:v>9.0890000000000002E-8</c:v>
                </c:pt>
                <c:pt idx="867">
                  <c:v>9.0890000000000002E-8</c:v>
                </c:pt>
                <c:pt idx="868">
                  <c:v>9.0810000000000004E-8</c:v>
                </c:pt>
                <c:pt idx="869">
                  <c:v>9.0890000000000002E-8</c:v>
                </c:pt>
                <c:pt idx="870">
                  <c:v>9.0979999999999998E-8</c:v>
                </c:pt>
                <c:pt idx="871">
                  <c:v>9.0810000000000004E-8</c:v>
                </c:pt>
                <c:pt idx="872">
                  <c:v>9.0890000000000002E-8</c:v>
                </c:pt>
                <c:pt idx="873">
                  <c:v>9.0979999999999998E-8</c:v>
                </c:pt>
                <c:pt idx="874">
                  <c:v>9.0810000000000004E-8</c:v>
                </c:pt>
                <c:pt idx="875">
                  <c:v>9.0890000000000002E-8</c:v>
                </c:pt>
                <c:pt idx="876">
                  <c:v>9.0810000000000004E-8</c:v>
                </c:pt>
                <c:pt idx="877">
                  <c:v>9.0810000000000004E-8</c:v>
                </c:pt>
                <c:pt idx="878">
                  <c:v>9.0810000000000004E-8</c:v>
                </c:pt>
                <c:pt idx="879">
                  <c:v>9.0890000000000002E-8</c:v>
                </c:pt>
                <c:pt idx="880">
                  <c:v>9.0810000000000004E-8</c:v>
                </c:pt>
                <c:pt idx="881">
                  <c:v>9.0730000000000006E-8</c:v>
                </c:pt>
                <c:pt idx="882">
                  <c:v>9.0890000000000002E-8</c:v>
                </c:pt>
                <c:pt idx="883">
                  <c:v>9.0810000000000004E-8</c:v>
                </c:pt>
                <c:pt idx="884">
                  <c:v>9.0730000000000006E-8</c:v>
                </c:pt>
                <c:pt idx="885">
                  <c:v>9.0810000000000004E-8</c:v>
                </c:pt>
                <c:pt idx="886">
                  <c:v>9.0890000000000002E-8</c:v>
                </c:pt>
                <c:pt idx="887">
                  <c:v>9.0810000000000004E-8</c:v>
                </c:pt>
                <c:pt idx="888">
                  <c:v>9.0890000000000002E-8</c:v>
                </c:pt>
                <c:pt idx="889">
                  <c:v>9.0890000000000002E-8</c:v>
                </c:pt>
                <c:pt idx="890">
                  <c:v>9.0890000000000002E-8</c:v>
                </c:pt>
                <c:pt idx="891">
                  <c:v>9.0890000000000002E-8</c:v>
                </c:pt>
                <c:pt idx="892">
                  <c:v>9.0810000000000004E-8</c:v>
                </c:pt>
                <c:pt idx="893">
                  <c:v>9.0890000000000002E-8</c:v>
                </c:pt>
                <c:pt idx="894">
                  <c:v>9.0810000000000004E-8</c:v>
                </c:pt>
                <c:pt idx="895">
                  <c:v>9.0730000000000006E-8</c:v>
                </c:pt>
                <c:pt idx="896">
                  <c:v>9.0810000000000004E-8</c:v>
                </c:pt>
                <c:pt idx="897">
                  <c:v>9.0810000000000004E-8</c:v>
                </c:pt>
                <c:pt idx="898">
                  <c:v>9.0890000000000002E-8</c:v>
                </c:pt>
                <c:pt idx="899">
                  <c:v>9.0890000000000002E-8</c:v>
                </c:pt>
                <c:pt idx="900">
                  <c:v>9.0890000000000002E-8</c:v>
                </c:pt>
                <c:pt idx="901">
                  <c:v>9.0810000000000004E-8</c:v>
                </c:pt>
                <c:pt idx="902">
                  <c:v>9.0810000000000004E-8</c:v>
                </c:pt>
                <c:pt idx="903">
                  <c:v>9.0810000000000004E-8</c:v>
                </c:pt>
                <c:pt idx="904">
                  <c:v>9.0730000000000006E-8</c:v>
                </c:pt>
                <c:pt idx="905">
                  <c:v>9.0810000000000004E-8</c:v>
                </c:pt>
                <c:pt idx="906">
                  <c:v>9.0810000000000004E-8</c:v>
                </c:pt>
                <c:pt idx="907">
                  <c:v>9.0810000000000004E-8</c:v>
                </c:pt>
                <c:pt idx="908">
                  <c:v>9.0810000000000004E-8</c:v>
                </c:pt>
                <c:pt idx="909">
                  <c:v>9.0890000000000002E-8</c:v>
                </c:pt>
                <c:pt idx="910">
                  <c:v>9.0649999999999994E-8</c:v>
                </c:pt>
                <c:pt idx="911">
                  <c:v>9.0730000000000006E-8</c:v>
                </c:pt>
                <c:pt idx="912">
                  <c:v>9.0730000000000006E-8</c:v>
                </c:pt>
                <c:pt idx="913">
                  <c:v>9.0730000000000006E-8</c:v>
                </c:pt>
                <c:pt idx="914">
                  <c:v>9.0730000000000006E-8</c:v>
                </c:pt>
                <c:pt idx="915">
                  <c:v>9.0810000000000004E-8</c:v>
                </c:pt>
                <c:pt idx="916">
                  <c:v>9.0730000000000006E-8</c:v>
                </c:pt>
                <c:pt idx="917">
                  <c:v>9.0730000000000006E-8</c:v>
                </c:pt>
                <c:pt idx="918">
                  <c:v>9.0649999999999994E-8</c:v>
                </c:pt>
                <c:pt idx="919">
                  <c:v>9.0810000000000004E-8</c:v>
                </c:pt>
                <c:pt idx="920">
                  <c:v>9.0569999999999996E-8</c:v>
                </c:pt>
                <c:pt idx="921">
                  <c:v>9.0649999999999994E-8</c:v>
                </c:pt>
                <c:pt idx="922">
                  <c:v>9.0730000000000006E-8</c:v>
                </c:pt>
                <c:pt idx="923">
                  <c:v>9.0649999999999994E-8</c:v>
                </c:pt>
                <c:pt idx="924">
                  <c:v>9.0730000000000006E-8</c:v>
                </c:pt>
                <c:pt idx="925">
                  <c:v>9.0810000000000004E-8</c:v>
                </c:pt>
                <c:pt idx="926">
                  <c:v>9.0810000000000004E-8</c:v>
                </c:pt>
                <c:pt idx="927">
                  <c:v>9.0649999999999994E-8</c:v>
                </c:pt>
                <c:pt idx="928">
                  <c:v>9.0810000000000004E-8</c:v>
                </c:pt>
                <c:pt idx="929">
                  <c:v>9.0810000000000004E-8</c:v>
                </c:pt>
                <c:pt idx="930">
                  <c:v>9.0730000000000006E-8</c:v>
                </c:pt>
                <c:pt idx="931">
                  <c:v>9.0730000000000006E-8</c:v>
                </c:pt>
                <c:pt idx="932">
                  <c:v>9.0810000000000004E-8</c:v>
                </c:pt>
                <c:pt idx="933">
                  <c:v>9.0730000000000006E-8</c:v>
                </c:pt>
                <c:pt idx="934">
                  <c:v>9.0649999999999994E-8</c:v>
                </c:pt>
                <c:pt idx="935">
                  <c:v>9.0890000000000002E-8</c:v>
                </c:pt>
                <c:pt idx="936">
                  <c:v>9.0730000000000006E-8</c:v>
                </c:pt>
                <c:pt idx="937">
                  <c:v>9.0890000000000002E-8</c:v>
                </c:pt>
                <c:pt idx="938">
                  <c:v>9.0890000000000002E-8</c:v>
                </c:pt>
                <c:pt idx="939">
                  <c:v>9.0730000000000006E-8</c:v>
                </c:pt>
                <c:pt idx="940">
                  <c:v>9.0730000000000006E-8</c:v>
                </c:pt>
                <c:pt idx="941">
                  <c:v>9.0649999999999994E-8</c:v>
                </c:pt>
                <c:pt idx="942">
                  <c:v>9.0730000000000006E-8</c:v>
                </c:pt>
                <c:pt idx="943">
                  <c:v>9.0730000000000006E-8</c:v>
                </c:pt>
                <c:pt idx="944">
                  <c:v>9.0810000000000004E-8</c:v>
                </c:pt>
                <c:pt idx="945">
                  <c:v>9.0979999999999998E-8</c:v>
                </c:pt>
                <c:pt idx="946">
                  <c:v>9.0730000000000006E-8</c:v>
                </c:pt>
                <c:pt idx="947">
                  <c:v>9.0649999999999994E-8</c:v>
                </c:pt>
                <c:pt idx="948">
                  <c:v>9.0810000000000004E-8</c:v>
                </c:pt>
                <c:pt idx="949">
                  <c:v>9.0730000000000006E-8</c:v>
                </c:pt>
                <c:pt idx="950">
                  <c:v>9.0810000000000004E-8</c:v>
                </c:pt>
                <c:pt idx="951">
                  <c:v>9.0810000000000004E-8</c:v>
                </c:pt>
                <c:pt idx="952">
                  <c:v>9.0890000000000002E-8</c:v>
                </c:pt>
                <c:pt idx="953">
                  <c:v>9.0890000000000002E-8</c:v>
                </c:pt>
                <c:pt idx="954">
                  <c:v>9.0810000000000004E-8</c:v>
                </c:pt>
                <c:pt idx="955">
                  <c:v>9.0979999999999998E-8</c:v>
                </c:pt>
                <c:pt idx="956">
                  <c:v>9.0730000000000006E-8</c:v>
                </c:pt>
                <c:pt idx="957">
                  <c:v>9.0810000000000004E-8</c:v>
                </c:pt>
                <c:pt idx="958">
                  <c:v>9.0979999999999998E-8</c:v>
                </c:pt>
                <c:pt idx="959">
                  <c:v>9.0979999999999998E-8</c:v>
                </c:pt>
                <c:pt idx="960">
                  <c:v>9.0979999999999998E-8</c:v>
                </c:pt>
                <c:pt idx="961">
                  <c:v>9.1059999999999996E-8</c:v>
                </c:pt>
                <c:pt idx="962">
                  <c:v>9.1059999999999996E-8</c:v>
                </c:pt>
                <c:pt idx="963">
                  <c:v>9.0890000000000002E-8</c:v>
                </c:pt>
                <c:pt idx="964">
                  <c:v>9.0890000000000002E-8</c:v>
                </c:pt>
                <c:pt idx="965">
                  <c:v>9.0979999999999998E-8</c:v>
                </c:pt>
                <c:pt idx="966">
                  <c:v>9.0979999999999998E-8</c:v>
                </c:pt>
                <c:pt idx="967">
                  <c:v>9.0979999999999998E-8</c:v>
                </c:pt>
                <c:pt idx="968">
                  <c:v>9.0890000000000002E-8</c:v>
                </c:pt>
                <c:pt idx="969">
                  <c:v>9.0810000000000004E-8</c:v>
                </c:pt>
                <c:pt idx="970">
                  <c:v>9.0890000000000002E-8</c:v>
                </c:pt>
                <c:pt idx="971">
                  <c:v>9.0890000000000002E-8</c:v>
                </c:pt>
                <c:pt idx="972">
                  <c:v>9.0890000000000002E-8</c:v>
                </c:pt>
                <c:pt idx="973">
                  <c:v>9.0890000000000002E-8</c:v>
                </c:pt>
                <c:pt idx="974">
                  <c:v>9.0979999999999998E-8</c:v>
                </c:pt>
                <c:pt idx="975">
                  <c:v>9.0890000000000002E-8</c:v>
                </c:pt>
                <c:pt idx="976">
                  <c:v>9.0890000000000002E-8</c:v>
                </c:pt>
                <c:pt idx="977">
                  <c:v>9.0979999999999998E-8</c:v>
                </c:pt>
                <c:pt idx="978">
                  <c:v>9.0890000000000002E-8</c:v>
                </c:pt>
                <c:pt idx="979">
                  <c:v>9.1059999999999996E-8</c:v>
                </c:pt>
                <c:pt idx="980">
                  <c:v>9.0979999999999998E-8</c:v>
                </c:pt>
                <c:pt idx="981">
                  <c:v>9.1059999999999996E-8</c:v>
                </c:pt>
                <c:pt idx="982">
                  <c:v>9.1059999999999996E-8</c:v>
                </c:pt>
                <c:pt idx="983">
                  <c:v>9.0979999999999998E-8</c:v>
                </c:pt>
                <c:pt idx="984">
                  <c:v>9.0979999999999998E-8</c:v>
                </c:pt>
                <c:pt idx="985">
                  <c:v>9.1139999999999994E-8</c:v>
                </c:pt>
                <c:pt idx="986">
                  <c:v>9.1059999999999996E-8</c:v>
                </c:pt>
                <c:pt idx="987">
                  <c:v>9.1059999999999996E-8</c:v>
                </c:pt>
                <c:pt idx="988">
                  <c:v>9.1059999999999996E-8</c:v>
                </c:pt>
                <c:pt idx="989">
                  <c:v>9.1139999999999994E-8</c:v>
                </c:pt>
                <c:pt idx="990">
                  <c:v>9.1059999999999996E-8</c:v>
                </c:pt>
                <c:pt idx="991">
                  <c:v>9.1059999999999996E-8</c:v>
                </c:pt>
                <c:pt idx="992">
                  <c:v>9.1059999999999996E-8</c:v>
                </c:pt>
                <c:pt idx="993">
                  <c:v>9.1059999999999996E-8</c:v>
                </c:pt>
                <c:pt idx="994">
                  <c:v>9.0979999999999998E-8</c:v>
                </c:pt>
                <c:pt idx="995">
                  <c:v>9.0979999999999998E-8</c:v>
                </c:pt>
                <c:pt idx="996">
                  <c:v>9.1059999999999996E-8</c:v>
                </c:pt>
                <c:pt idx="997">
                  <c:v>9.1139999999999994E-8</c:v>
                </c:pt>
                <c:pt idx="998">
                  <c:v>9.1059999999999996E-8</c:v>
                </c:pt>
                <c:pt idx="999">
                  <c:v>9.1139999999999994E-8</c:v>
                </c:pt>
                <c:pt idx="1000">
                  <c:v>9.0979999999999998E-8</c:v>
                </c:pt>
                <c:pt idx="1001">
                  <c:v>9.1059999999999996E-8</c:v>
                </c:pt>
                <c:pt idx="1002">
                  <c:v>9.1059999999999996E-8</c:v>
                </c:pt>
                <c:pt idx="1003">
                  <c:v>9.1139999999999994E-8</c:v>
                </c:pt>
                <c:pt idx="1004">
                  <c:v>9.1220000000000006E-8</c:v>
                </c:pt>
                <c:pt idx="1005">
                  <c:v>9.1059999999999996E-8</c:v>
                </c:pt>
                <c:pt idx="1006">
                  <c:v>9.1139999999999994E-8</c:v>
                </c:pt>
                <c:pt idx="1007">
                  <c:v>9.1139999999999994E-8</c:v>
                </c:pt>
                <c:pt idx="1008">
                  <c:v>9.1059999999999996E-8</c:v>
                </c:pt>
                <c:pt idx="1009">
                  <c:v>9.1300000000000004E-8</c:v>
                </c:pt>
                <c:pt idx="1010">
                  <c:v>9.1139999999999994E-8</c:v>
                </c:pt>
                <c:pt idx="1011">
                  <c:v>9.1059999999999996E-8</c:v>
                </c:pt>
                <c:pt idx="1012">
                  <c:v>9.1139999999999994E-8</c:v>
                </c:pt>
                <c:pt idx="1013">
                  <c:v>9.1220000000000006E-8</c:v>
                </c:pt>
                <c:pt idx="1014">
                  <c:v>9.1139999999999994E-8</c:v>
                </c:pt>
                <c:pt idx="1015">
                  <c:v>9.1139999999999994E-8</c:v>
                </c:pt>
                <c:pt idx="1016">
                  <c:v>9.1220000000000006E-8</c:v>
                </c:pt>
                <c:pt idx="1017">
                  <c:v>9.1300000000000004E-8</c:v>
                </c:pt>
                <c:pt idx="1018">
                  <c:v>9.1139999999999994E-8</c:v>
                </c:pt>
                <c:pt idx="1019">
                  <c:v>9.1220000000000006E-8</c:v>
                </c:pt>
                <c:pt idx="1020">
                  <c:v>9.1220000000000006E-8</c:v>
                </c:pt>
                <c:pt idx="1021">
                  <c:v>9.1059999999999996E-8</c:v>
                </c:pt>
                <c:pt idx="1022">
                  <c:v>9.1139999999999994E-8</c:v>
                </c:pt>
                <c:pt idx="1023">
                  <c:v>9.1300000000000004E-8</c:v>
                </c:pt>
                <c:pt idx="1024">
                  <c:v>9.1220000000000006E-8</c:v>
                </c:pt>
                <c:pt idx="1025">
                  <c:v>9.1139999999999994E-8</c:v>
                </c:pt>
                <c:pt idx="1026">
                  <c:v>9.1139999999999994E-8</c:v>
                </c:pt>
                <c:pt idx="1027">
                  <c:v>9.1220000000000006E-8</c:v>
                </c:pt>
                <c:pt idx="1028">
                  <c:v>9.1220000000000006E-8</c:v>
                </c:pt>
                <c:pt idx="1029">
                  <c:v>9.1139999999999994E-8</c:v>
                </c:pt>
                <c:pt idx="1030">
                  <c:v>9.139E-8</c:v>
                </c:pt>
                <c:pt idx="1031">
                  <c:v>9.1300000000000004E-8</c:v>
                </c:pt>
                <c:pt idx="1032">
                  <c:v>9.139E-8</c:v>
                </c:pt>
                <c:pt idx="1033">
                  <c:v>9.1220000000000006E-8</c:v>
                </c:pt>
                <c:pt idx="1034">
                  <c:v>9.1220000000000006E-8</c:v>
                </c:pt>
                <c:pt idx="1035">
                  <c:v>9.1220000000000006E-8</c:v>
                </c:pt>
                <c:pt idx="1036">
                  <c:v>9.1220000000000006E-8</c:v>
                </c:pt>
                <c:pt idx="1037">
                  <c:v>9.139E-8</c:v>
                </c:pt>
                <c:pt idx="1038">
                  <c:v>9.1139999999999994E-8</c:v>
                </c:pt>
                <c:pt idx="1039">
                  <c:v>9.1300000000000004E-8</c:v>
                </c:pt>
                <c:pt idx="1040">
                  <c:v>9.1220000000000006E-8</c:v>
                </c:pt>
                <c:pt idx="1041">
                  <c:v>9.1300000000000004E-8</c:v>
                </c:pt>
                <c:pt idx="1042">
                  <c:v>9.1300000000000004E-8</c:v>
                </c:pt>
                <c:pt idx="1043">
                  <c:v>9.1469999999999998E-8</c:v>
                </c:pt>
                <c:pt idx="1044">
                  <c:v>9.139E-8</c:v>
                </c:pt>
                <c:pt idx="1045">
                  <c:v>9.1300000000000004E-8</c:v>
                </c:pt>
                <c:pt idx="1046">
                  <c:v>9.139E-8</c:v>
                </c:pt>
                <c:pt idx="1047">
                  <c:v>9.1469999999999998E-8</c:v>
                </c:pt>
                <c:pt idx="1048">
                  <c:v>9.139E-8</c:v>
                </c:pt>
                <c:pt idx="1049">
                  <c:v>9.1220000000000006E-8</c:v>
                </c:pt>
                <c:pt idx="1050">
                  <c:v>9.1139999999999994E-8</c:v>
                </c:pt>
                <c:pt idx="1051">
                  <c:v>9.1300000000000004E-8</c:v>
                </c:pt>
                <c:pt idx="1052">
                  <c:v>9.1220000000000006E-8</c:v>
                </c:pt>
                <c:pt idx="1053">
                  <c:v>9.1220000000000006E-8</c:v>
                </c:pt>
                <c:pt idx="1054">
                  <c:v>9.1139999999999994E-8</c:v>
                </c:pt>
                <c:pt idx="1055">
                  <c:v>9.1139999999999994E-8</c:v>
                </c:pt>
                <c:pt idx="1056">
                  <c:v>9.1139999999999994E-8</c:v>
                </c:pt>
                <c:pt idx="1057">
                  <c:v>9.1059999999999996E-8</c:v>
                </c:pt>
                <c:pt idx="1058">
                  <c:v>9.1139999999999994E-8</c:v>
                </c:pt>
                <c:pt idx="1059">
                  <c:v>9.1139999999999994E-8</c:v>
                </c:pt>
                <c:pt idx="1060">
                  <c:v>9.1300000000000004E-8</c:v>
                </c:pt>
                <c:pt idx="1061">
                  <c:v>9.1139999999999994E-8</c:v>
                </c:pt>
                <c:pt idx="1062">
                  <c:v>9.1300000000000004E-8</c:v>
                </c:pt>
                <c:pt idx="1063">
                  <c:v>9.139E-8</c:v>
                </c:pt>
                <c:pt idx="1064">
                  <c:v>9.1300000000000004E-8</c:v>
                </c:pt>
                <c:pt idx="1065">
                  <c:v>9.1469999999999998E-8</c:v>
                </c:pt>
                <c:pt idx="1066">
                  <c:v>9.139E-8</c:v>
                </c:pt>
                <c:pt idx="1067">
                  <c:v>9.1549999999999996E-8</c:v>
                </c:pt>
                <c:pt idx="1068">
                  <c:v>9.139E-8</c:v>
                </c:pt>
                <c:pt idx="1069">
                  <c:v>9.1469999999999998E-8</c:v>
                </c:pt>
                <c:pt idx="1070">
                  <c:v>9.1469999999999998E-8</c:v>
                </c:pt>
                <c:pt idx="1071">
                  <c:v>9.1469999999999998E-8</c:v>
                </c:pt>
                <c:pt idx="1072">
                  <c:v>9.1640000000000005E-8</c:v>
                </c:pt>
                <c:pt idx="1073">
                  <c:v>9.139E-8</c:v>
                </c:pt>
                <c:pt idx="1074">
                  <c:v>9.1549999999999996E-8</c:v>
                </c:pt>
                <c:pt idx="1075">
                  <c:v>9.1549999999999996E-8</c:v>
                </c:pt>
                <c:pt idx="1076">
                  <c:v>9.1640000000000005E-8</c:v>
                </c:pt>
                <c:pt idx="1077">
                  <c:v>9.1640000000000005E-8</c:v>
                </c:pt>
                <c:pt idx="1078">
                  <c:v>9.1720000000000003E-8</c:v>
                </c:pt>
                <c:pt idx="1079">
                  <c:v>9.1640000000000005E-8</c:v>
                </c:pt>
                <c:pt idx="1080">
                  <c:v>9.1640000000000005E-8</c:v>
                </c:pt>
                <c:pt idx="1081">
                  <c:v>9.1640000000000005E-8</c:v>
                </c:pt>
                <c:pt idx="1082">
                  <c:v>9.1640000000000005E-8</c:v>
                </c:pt>
                <c:pt idx="1083">
                  <c:v>9.1720000000000003E-8</c:v>
                </c:pt>
                <c:pt idx="1084">
                  <c:v>9.1720000000000003E-8</c:v>
                </c:pt>
                <c:pt idx="1085">
                  <c:v>9.1640000000000005E-8</c:v>
                </c:pt>
                <c:pt idx="1086">
                  <c:v>9.1640000000000005E-8</c:v>
                </c:pt>
                <c:pt idx="1087">
                  <c:v>9.1720000000000003E-8</c:v>
                </c:pt>
                <c:pt idx="1088">
                  <c:v>9.1800000000000001E-8</c:v>
                </c:pt>
                <c:pt idx="1089">
                  <c:v>9.1640000000000005E-8</c:v>
                </c:pt>
                <c:pt idx="1090">
                  <c:v>9.1720000000000003E-8</c:v>
                </c:pt>
                <c:pt idx="1091">
                  <c:v>9.1720000000000003E-8</c:v>
                </c:pt>
                <c:pt idx="1092">
                  <c:v>9.1720000000000003E-8</c:v>
                </c:pt>
                <c:pt idx="1093">
                  <c:v>9.1800000000000001E-8</c:v>
                </c:pt>
                <c:pt idx="1094">
                  <c:v>9.1720000000000003E-8</c:v>
                </c:pt>
                <c:pt idx="1095">
                  <c:v>9.1720000000000003E-8</c:v>
                </c:pt>
                <c:pt idx="1096">
                  <c:v>9.1720000000000003E-8</c:v>
                </c:pt>
                <c:pt idx="1097">
                  <c:v>9.188E-8</c:v>
                </c:pt>
                <c:pt idx="1098">
                  <c:v>9.1800000000000001E-8</c:v>
                </c:pt>
                <c:pt idx="1099">
                  <c:v>9.188E-8</c:v>
                </c:pt>
                <c:pt idx="1100">
                  <c:v>9.188E-8</c:v>
                </c:pt>
                <c:pt idx="1101">
                  <c:v>9.1969999999999996E-8</c:v>
                </c:pt>
                <c:pt idx="1102">
                  <c:v>9.1800000000000001E-8</c:v>
                </c:pt>
                <c:pt idx="1103">
                  <c:v>9.188E-8</c:v>
                </c:pt>
                <c:pt idx="1104">
                  <c:v>9.2049999999999994E-8</c:v>
                </c:pt>
                <c:pt idx="1105">
                  <c:v>9.2049999999999994E-8</c:v>
                </c:pt>
                <c:pt idx="1106">
                  <c:v>9.2049999999999994E-8</c:v>
                </c:pt>
                <c:pt idx="1107">
                  <c:v>9.1969999999999996E-8</c:v>
                </c:pt>
                <c:pt idx="1108">
                  <c:v>9.2130000000000005E-8</c:v>
                </c:pt>
                <c:pt idx="1109">
                  <c:v>9.2299999999999999E-8</c:v>
                </c:pt>
                <c:pt idx="1110">
                  <c:v>9.2220000000000001E-8</c:v>
                </c:pt>
                <c:pt idx="1111">
                  <c:v>9.2220000000000001E-8</c:v>
                </c:pt>
                <c:pt idx="1112">
                  <c:v>9.2220000000000001E-8</c:v>
                </c:pt>
                <c:pt idx="1113">
                  <c:v>9.2299999999999999E-8</c:v>
                </c:pt>
                <c:pt idx="1114">
                  <c:v>9.2299999999999999E-8</c:v>
                </c:pt>
                <c:pt idx="1115">
                  <c:v>9.2299999999999999E-8</c:v>
                </c:pt>
                <c:pt idx="1116">
                  <c:v>9.2299999999999999E-8</c:v>
                </c:pt>
                <c:pt idx="1117">
                  <c:v>9.2299999999999999E-8</c:v>
                </c:pt>
                <c:pt idx="1118">
                  <c:v>9.2379999999999997E-8</c:v>
                </c:pt>
                <c:pt idx="1119">
                  <c:v>9.2299999999999999E-8</c:v>
                </c:pt>
                <c:pt idx="1120">
                  <c:v>9.2299999999999999E-8</c:v>
                </c:pt>
                <c:pt idx="1121">
                  <c:v>9.2379999999999997E-8</c:v>
                </c:pt>
                <c:pt idx="1122">
                  <c:v>9.2469999999999994E-8</c:v>
                </c:pt>
                <c:pt idx="1123">
                  <c:v>9.2469999999999994E-8</c:v>
                </c:pt>
                <c:pt idx="1124">
                  <c:v>9.2630000000000003E-8</c:v>
                </c:pt>
                <c:pt idx="1125">
                  <c:v>9.2469999999999994E-8</c:v>
                </c:pt>
                <c:pt idx="1126">
                  <c:v>9.2469999999999994E-8</c:v>
                </c:pt>
                <c:pt idx="1127">
                  <c:v>9.2469999999999994E-8</c:v>
                </c:pt>
                <c:pt idx="1128">
                  <c:v>9.2630000000000003E-8</c:v>
                </c:pt>
                <c:pt idx="1129">
                  <c:v>9.2630000000000003E-8</c:v>
                </c:pt>
                <c:pt idx="1130">
                  <c:v>9.2719999999999999E-8</c:v>
                </c:pt>
                <c:pt idx="1131">
                  <c:v>9.2719999999999999E-8</c:v>
                </c:pt>
                <c:pt idx="1132">
                  <c:v>9.2550000000000005E-8</c:v>
                </c:pt>
                <c:pt idx="1133">
                  <c:v>9.2630000000000003E-8</c:v>
                </c:pt>
                <c:pt idx="1134">
                  <c:v>9.2799999999999997E-8</c:v>
                </c:pt>
                <c:pt idx="1135">
                  <c:v>9.2719999999999999E-8</c:v>
                </c:pt>
                <c:pt idx="1136">
                  <c:v>9.2799999999999997E-8</c:v>
                </c:pt>
                <c:pt idx="1137">
                  <c:v>9.2630000000000003E-8</c:v>
                </c:pt>
                <c:pt idx="1138">
                  <c:v>9.2879999999999995E-8</c:v>
                </c:pt>
                <c:pt idx="1139">
                  <c:v>9.2879999999999995E-8</c:v>
                </c:pt>
                <c:pt idx="1140">
                  <c:v>9.2630000000000003E-8</c:v>
                </c:pt>
                <c:pt idx="1141">
                  <c:v>9.2630000000000003E-8</c:v>
                </c:pt>
                <c:pt idx="1142">
                  <c:v>9.2630000000000003E-8</c:v>
                </c:pt>
                <c:pt idx="1143">
                  <c:v>9.2469999999999994E-8</c:v>
                </c:pt>
                <c:pt idx="1144">
                  <c:v>9.2630000000000003E-8</c:v>
                </c:pt>
                <c:pt idx="1145">
                  <c:v>9.2799999999999997E-8</c:v>
                </c:pt>
                <c:pt idx="1146">
                  <c:v>9.2550000000000005E-8</c:v>
                </c:pt>
                <c:pt idx="1147">
                  <c:v>9.2630000000000003E-8</c:v>
                </c:pt>
                <c:pt idx="1148">
                  <c:v>9.2799999999999997E-8</c:v>
                </c:pt>
                <c:pt idx="1149">
                  <c:v>9.2799999999999997E-8</c:v>
                </c:pt>
                <c:pt idx="1150">
                  <c:v>9.2719999999999999E-8</c:v>
                </c:pt>
                <c:pt idx="1151">
                  <c:v>9.2799999999999997E-8</c:v>
                </c:pt>
                <c:pt idx="1152">
                  <c:v>9.2799999999999997E-8</c:v>
                </c:pt>
                <c:pt idx="1153">
                  <c:v>9.2799999999999997E-8</c:v>
                </c:pt>
                <c:pt idx="1154">
                  <c:v>9.2879999999999995E-8</c:v>
                </c:pt>
                <c:pt idx="1155">
                  <c:v>9.2879999999999995E-8</c:v>
                </c:pt>
                <c:pt idx="1156">
                  <c:v>9.2879999999999995E-8</c:v>
                </c:pt>
                <c:pt idx="1157">
                  <c:v>9.2970000000000005E-8</c:v>
                </c:pt>
                <c:pt idx="1158">
                  <c:v>9.2879999999999995E-8</c:v>
                </c:pt>
                <c:pt idx="1159">
                  <c:v>9.3050000000000003E-8</c:v>
                </c:pt>
                <c:pt idx="1160">
                  <c:v>9.2970000000000005E-8</c:v>
                </c:pt>
                <c:pt idx="1161">
                  <c:v>9.2970000000000005E-8</c:v>
                </c:pt>
                <c:pt idx="1162">
                  <c:v>9.3050000000000003E-8</c:v>
                </c:pt>
                <c:pt idx="1163">
                  <c:v>9.2970000000000005E-8</c:v>
                </c:pt>
                <c:pt idx="1164">
                  <c:v>9.3050000000000003E-8</c:v>
                </c:pt>
                <c:pt idx="1165">
                  <c:v>9.3050000000000003E-8</c:v>
                </c:pt>
                <c:pt idx="1166">
                  <c:v>9.2970000000000005E-8</c:v>
                </c:pt>
                <c:pt idx="1167">
                  <c:v>9.2970000000000005E-8</c:v>
                </c:pt>
                <c:pt idx="1168">
                  <c:v>9.3050000000000003E-8</c:v>
                </c:pt>
                <c:pt idx="1169">
                  <c:v>9.3050000000000003E-8</c:v>
                </c:pt>
                <c:pt idx="1170">
                  <c:v>9.3130000000000001E-8</c:v>
                </c:pt>
                <c:pt idx="1171">
                  <c:v>9.3050000000000003E-8</c:v>
                </c:pt>
                <c:pt idx="1172">
                  <c:v>9.3130000000000001E-8</c:v>
                </c:pt>
                <c:pt idx="1173">
                  <c:v>9.3130000000000001E-8</c:v>
                </c:pt>
                <c:pt idx="1174">
                  <c:v>9.3130000000000001E-8</c:v>
                </c:pt>
                <c:pt idx="1175">
                  <c:v>9.3130000000000001E-8</c:v>
                </c:pt>
                <c:pt idx="1176">
                  <c:v>9.3050000000000003E-8</c:v>
                </c:pt>
                <c:pt idx="1177">
                  <c:v>9.3130000000000001E-8</c:v>
                </c:pt>
                <c:pt idx="1178">
                  <c:v>9.3050000000000003E-8</c:v>
                </c:pt>
                <c:pt idx="1179">
                  <c:v>9.3130000000000001E-8</c:v>
                </c:pt>
                <c:pt idx="1180">
                  <c:v>9.3219999999999997E-8</c:v>
                </c:pt>
                <c:pt idx="1181">
                  <c:v>9.3219999999999997E-8</c:v>
                </c:pt>
                <c:pt idx="1182">
                  <c:v>9.3219999999999997E-8</c:v>
                </c:pt>
                <c:pt idx="1183">
                  <c:v>9.3130000000000001E-8</c:v>
                </c:pt>
                <c:pt idx="1184">
                  <c:v>9.3219999999999997E-8</c:v>
                </c:pt>
                <c:pt idx="1185">
                  <c:v>9.3050000000000003E-8</c:v>
                </c:pt>
                <c:pt idx="1186">
                  <c:v>9.3219999999999997E-8</c:v>
                </c:pt>
                <c:pt idx="1187">
                  <c:v>9.3219999999999997E-8</c:v>
                </c:pt>
                <c:pt idx="1188">
                  <c:v>9.3130000000000001E-8</c:v>
                </c:pt>
                <c:pt idx="1189">
                  <c:v>9.3130000000000001E-8</c:v>
                </c:pt>
                <c:pt idx="1190">
                  <c:v>9.3299999999999995E-8</c:v>
                </c:pt>
                <c:pt idx="1191">
                  <c:v>9.3299999999999995E-8</c:v>
                </c:pt>
                <c:pt idx="1192">
                  <c:v>9.3130000000000001E-8</c:v>
                </c:pt>
                <c:pt idx="1193">
                  <c:v>9.3390000000000004E-8</c:v>
                </c:pt>
                <c:pt idx="1194">
                  <c:v>9.3219999999999997E-8</c:v>
                </c:pt>
                <c:pt idx="1195">
                  <c:v>9.3130000000000001E-8</c:v>
                </c:pt>
                <c:pt idx="1196">
                  <c:v>9.3219999999999997E-8</c:v>
                </c:pt>
                <c:pt idx="1197">
                  <c:v>9.3219999999999997E-8</c:v>
                </c:pt>
                <c:pt idx="1198">
                  <c:v>9.3299999999999995E-8</c:v>
                </c:pt>
                <c:pt idx="1199">
                  <c:v>9.3130000000000001E-8</c:v>
                </c:pt>
                <c:pt idx="1200">
                  <c:v>9.3299999999999995E-8</c:v>
                </c:pt>
                <c:pt idx="1201">
                  <c:v>9.3299999999999995E-8</c:v>
                </c:pt>
                <c:pt idx="1202">
                  <c:v>9.3299999999999995E-8</c:v>
                </c:pt>
                <c:pt idx="1203">
                  <c:v>9.3299999999999995E-8</c:v>
                </c:pt>
                <c:pt idx="1204">
                  <c:v>9.3299999999999995E-8</c:v>
                </c:pt>
                <c:pt idx="1205">
                  <c:v>9.3390000000000004E-8</c:v>
                </c:pt>
                <c:pt idx="1206">
                  <c:v>9.3219999999999997E-8</c:v>
                </c:pt>
                <c:pt idx="1207">
                  <c:v>9.3470000000000003E-8</c:v>
                </c:pt>
                <c:pt idx="1208">
                  <c:v>9.3390000000000004E-8</c:v>
                </c:pt>
                <c:pt idx="1209">
                  <c:v>9.3390000000000004E-8</c:v>
                </c:pt>
                <c:pt idx="1210">
                  <c:v>9.3470000000000003E-8</c:v>
                </c:pt>
                <c:pt idx="1211">
                  <c:v>9.3390000000000004E-8</c:v>
                </c:pt>
                <c:pt idx="1212">
                  <c:v>9.3470000000000003E-8</c:v>
                </c:pt>
                <c:pt idx="1213">
                  <c:v>9.3470000000000003E-8</c:v>
                </c:pt>
                <c:pt idx="1214">
                  <c:v>9.3390000000000004E-8</c:v>
                </c:pt>
                <c:pt idx="1215">
                  <c:v>9.3470000000000003E-8</c:v>
                </c:pt>
                <c:pt idx="1216">
                  <c:v>9.3470000000000003E-8</c:v>
                </c:pt>
                <c:pt idx="1217">
                  <c:v>9.3470000000000003E-8</c:v>
                </c:pt>
                <c:pt idx="1218">
                  <c:v>9.3639999999999997E-8</c:v>
                </c:pt>
                <c:pt idx="1219">
                  <c:v>9.3470000000000003E-8</c:v>
                </c:pt>
                <c:pt idx="1220">
                  <c:v>9.3550000000000001E-8</c:v>
                </c:pt>
                <c:pt idx="1221">
                  <c:v>9.3470000000000003E-8</c:v>
                </c:pt>
                <c:pt idx="1222">
                  <c:v>9.3550000000000001E-8</c:v>
                </c:pt>
                <c:pt idx="1223">
                  <c:v>9.3470000000000003E-8</c:v>
                </c:pt>
                <c:pt idx="1224">
                  <c:v>9.3550000000000001E-8</c:v>
                </c:pt>
                <c:pt idx="1225">
                  <c:v>9.3390000000000004E-8</c:v>
                </c:pt>
                <c:pt idx="1226">
                  <c:v>9.3470000000000003E-8</c:v>
                </c:pt>
                <c:pt idx="1227">
                  <c:v>9.3390000000000004E-8</c:v>
                </c:pt>
                <c:pt idx="1228">
                  <c:v>9.3299999999999995E-8</c:v>
                </c:pt>
                <c:pt idx="1229">
                  <c:v>9.3550000000000001E-8</c:v>
                </c:pt>
                <c:pt idx="1230">
                  <c:v>9.3470000000000003E-8</c:v>
                </c:pt>
                <c:pt idx="1231">
                  <c:v>9.3470000000000003E-8</c:v>
                </c:pt>
                <c:pt idx="1232">
                  <c:v>9.3639999999999997E-8</c:v>
                </c:pt>
                <c:pt idx="1233">
                  <c:v>9.3470000000000003E-8</c:v>
                </c:pt>
                <c:pt idx="1234">
                  <c:v>9.3470000000000003E-8</c:v>
                </c:pt>
                <c:pt idx="1235">
                  <c:v>9.3470000000000003E-8</c:v>
                </c:pt>
                <c:pt idx="1236">
                  <c:v>9.3470000000000003E-8</c:v>
                </c:pt>
                <c:pt idx="1237">
                  <c:v>9.3470000000000003E-8</c:v>
                </c:pt>
                <c:pt idx="1238">
                  <c:v>9.3550000000000001E-8</c:v>
                </c:pt>
                <c:pt idx="1239">
                  <c:v>9.3470000000000003E-8</c:v>
                </c:pt>
                <c:pt idx="1240">
                  <c:v>9.3470000000000003E-8</c:v>
                </c:pt>
                <c:pt idx="1241">
                  <c:v>9.3470000000000003E-8</c:v>
                </c:pt>
                <c:pt idx="1242">
                  <c:v>9.3470000000000003E-8</c:v>
                </c:pt>
                <c:pt idx="1243">
                  <c:v>9.3390000000000004E-8</c:v>
                </c:pt>
                <c:pt idx="1244">
                  <c:v>9.3390000000000004E-8</c:v>
                </c:pt>
                <c:pt idx="1245">
                  <c:v>9.3470000000000003E-8</c:v>
                </c:pt>
                <c:pt idx="1246">
                  <c:v>9.3470000000000003E-8</c:v>
                </c:pt>
                <c:pt idx="1247">
                  <c:v>9.3550000000000001E-8</c:v>
                </c:pt>
                <c:pt idx="1248">
                  <c:v>9.3470000000000003E-8</c:v>
                </c:pt>
                <c:pt idx="1249">
                  <c:v>9.3639999999999997E-8</c:v>
                </c:pt>
                <c:pt idx="1250">
                  <c:v>9.3390000000000004E-8</c:v>
                </c:pt>
                <c:pt idx="1251">
                  <c:v>9.3550000000000001E-8</c:v>
                </c:pt>
                <c:pt idx="1252">
                  <c:v>9.3550000000000001E-8</c:v>
                </c:pt>
                <c:pt idx="1253">
                  <c:v>9.3550000000000001E-8</c:v>
                </c:pt>
                <c:pt idx="1254">
                  <c:v>9.3470000000000003E-8</c:v>
                </c:pt>
                <c:pt idx="1255">
                  <c:v>9.3550000000000001E-8</c:v>
                </c:pt>
                <c:pt idx="1256">
                  <c:v>9.3550000000000001E-8</c:v>
                </c:pt>
                <c:pt idx="1257">
                  <c:v>9.3639999999999997E-8</c:v>
                </c:pt>
                <c:pt idx="1258">
                  <c:v>9.3470000000000003E-8</c:v>
                </c:pt>
                <c:pt idx="1259">
                  <c:v>9.3550000000000001E-8</c:v>
                </c:pt>
                <c:pt idx="1260">
                  <c:v>9.3550000000000001E-8</c:v>
                </c:pt>
                <c:pt idx="1261">
                  <c:v>9.3550000000000001E-8</c:v>
                </c:pt>
                <c:pt idx="1262">
                  <c:v>9.3550000000000001E-8</c:v>
                </c:pt>
                <c:pt idx="1263">
                  <c:v>9.3550000000000001E-8</c:v>
                </c:pt>
                <c:pt idx="1264">
                  <c:v>9.3550000000000001E-8</c:v>
                </c:pt>
                <c:pt idx="1265">
                  <c:v>9.3550000000000001E-8</c:v>
                </c:pt>
                <c:pt idx="1266">
                  <c:v>9.3550000000000001E-8</c:v>
                </c:pt>
                <c:pt idx="1267">
                  <c:v>9.3550000000000001E-8</c:v>
                </c:pt>
                <c:pt idx="1268">
                  <c:v>9.3719999999999995E-8</c:v>
                </c:pt>
                <c:pt idx="1269">
                  <c:v>9.3639999999999997E-8</c:v>
                </c:pt>
                <c:pt idx="1270">
                  <c:v>9.3550000000000001E-8</c:v>
                </c:pt>
                <c:pt idx="1271">
                  <c:v>9.3550000000000001E-8</c:v>
                </c:pt>
                <c:pt idx="1272">
                  <c:v>9.3550000000000001E-8</c:v>
                </c:pt>
                <c:pt idx="1273">
                  <c:v>9.3470000000000003E-8</c:v>
                </c:pt>
                <c:pt idx="1274">
                  <c:v>9.3550000000000001E-8</c:v>
                </c:pt>
                <c:pt idx="1275">
                  <c:v>9.3639999999999997E-8</c:v>
                </c:pt>
                <c:pt idx="1276">
                  <c:v>9.3390000000000004E-8</c:v>
                </c:pt>
                <c:pt idx="1277">
                  <c:v>9.3470000000000003E-8</c:v>
                </c:pt>
                <c:pt idx="1278">
                  <c:v>9.3550000000000001E-8</c:v>
                </c:pt>
                <c:pt idx="1279">
                  <c:v>9.3639999999999997E-8</c:v>
                </c:pt>
                <c:pt idx="1280">
                  <c:v>9.3639999999999997E-8</c:v>
                </c:pt>
                <c:pt idx="1281">
                  <c:v>9.3550000000000001E-8</c:v>
                </c:pt>
                <c:pt idx="1282">
                  <c:v>9.3639999999999997E-8</c:v>
                </c:pt>
                <c:pt idx="1283">
                  <c:v>9.3550000000000001E-8</c:v>
                </c:pt>
                <c:pt idx="1284">
                  <c:v>9.3719999999999995E-8</c:v>
                </c:pt>
                <c:pt idx="1285">
                  <c:v>9.3639999999999997E-8</c:v>
                </c:pt>
                <c:pt idx="1286">
                  <c:v>9.3719999999999995E-8</c:v>
                </c:pt>
                <c:pt idx="1287">
                  <c:v>9.3639999999999997E-8</c:v>
                </c:pt>
                <c:pt idx="1288">
                  <c:v>9.3639999999999997E-8</c:v>
                </c:pt>
                <c:pt idx="1289">
                  <c:v>9.3550000000000001E-8</c:v>
                </c:pt>
                <c:pt idx="1290">
                  <c:v>9.3639999999999997E-8</c:v>
                </c:pt>
                <c:pt idx="1291">
                  <c:v>9.3639999999999997E-8</c:v>
                </c:pt>
                <c:pt idx="1292">
                  <c:v>9.3639999999999997E-8</c:v>
                </c:pt>
                <c:pt idx="1293">
                  <c:v>9.3550000000000001E-8</c:v>
                </c:pt>
                <c:pt idx="1294">
                  <c:v>9.3550000000000001E-8</c:v>
                </c:pt>
                <c:pt idx="1295">
                  <c:v>9.3639999999999997E-8</c:v>
                </c:pt>
                <c:pt idx="1296">
                  <c:v>9.3639999999999997E-8</c:v>
                </c:pt>
                <c:pt idx="1297">
                  <c:v>9.3550000000000001E-8</c:v>
                </c:pt>
                <c:pt idx="1298">
                  <c:v>9.3719999999999995E-8</c:v>
                </c:pt>
                <c:pt idx="1299">
                  <c:v>9.3719999999999995E-8</c:v>
                </c:pt>
                <c:pt idx="1300">
                  <c:v>9.3639999999999997E-8</c:v>
                </c:pt>
                <c:pt idx="1301">
                  <c:v>9.3639999999999997E-8</c:v>
                </c:pt>
                <c:pt idx="1302">
                  <c:v>9.3719999999999995E-8</c:v>
                </c:pt>
                <c:pt idx="1303">
                  <c:v>9.3639999999999997E-8</c:v>
                </c:pt>
                <c:pt idx="1304">
                  <c:v>9.3550000000000001E-8</c:v>
                </c:pt>
                <c:pt idx="1305">
                  <c:v>9.3639999999999997E-8</c:v>
                </c:pt>
                <c:pt idx="1306">
                  <c:v>9.3639999999999997E-8</c:v>
                </c:pt>
                <c:pt idx="1307">
                  <c:v>9.3719999999999995E-8</c:v>
                </c:pt>
                <c:pt idx="1308">
                  <c:v>9.3719999999999995E-8</c:v>
                </c:pt>
                <c:pt idx="1309">
                  <c:v>9.3639999999999997E-8</c:v>
                </c:pt>
                <c:pt idx="1310">
                  <c:v>9.3719999999999995E-8</c:v>
                </c:pt>
                <c:pt idx="1311">
                  <c:v>9.3639999999999997E-8</c:v>
                </c:pt>
                <c:pt idx="1312">
                  <c:v>9.3639999999999997E-8</c:v>
                </c:pt>
                <c:pt idx="1313">
                  <c:v>9.3639999999999997E-8</c:v>
                </c:pt>
                <c:pt idx="1314">
                  <c:v>9.3639999999999997E-8</c:v>
                </c:pt>
                <c:pt idx="1315">
                  <c:v>9.3550000000000001E-8</c:v>
                </c:pt>
                <c:pt idx="1316">
                  <c:v>9.3639999999999997E-8</c:v>
                </c:pt>
                <c:pt idx="1317">
                  <c:v>9.3639999999999997E-8</c:v>
                </c:pt>
                <c:pt idx="1318">
                  <c:v>9.3639999999999997E-8</c:v>
                </c:pt>
                <c:pt idx="1319">
                  <c:v>9.3550000000000001E-8</c:v>
                </c:pt>
                <c:pt idx="1320">
                  <c:v>9.3639999999999997E-8</c:v>
                </c:pt>
                <c:pt idx="1321">
                  <c:v>9.3550000000000001E-8</c:v>
                </c:pt>
                <c:pt idx="1322">
                  <c:v>9.3550000000000001E-8</c:v>
                </c:pt>
                <c:pt idx="1323">
                  <c:v>9.3639999999999997E-8</c:v>
                </c:pt>
                <c:pt idx="1324">
                  <c:v>9.3550000000000001E-8</c:v>
                </c:pt>
                <c:pt idx="1325">
                  <c:v>9.3639999999999997E-8</c:v>
                </c:pt>
                <c:pt idx="1326">
                  <c:v>9.3639999999999997E-8</c:v>
                </c:pt>
                <c:pt idx="1327">
                  <c:v>9.3719999999999995E-8</c:v>
                </c:pt>
                <c:pt idx="1328">
                  <c:v>9.3639999999999997E-8</c:v>
                </c:pt>
                <c:pt idx="1329">
                  <c:v>9.3639999999999997E-8</c:v>
                </c:pt>
                <c:pt idx="1330">
                  <c:v>9.3550000000000001E-8</c:v>
                </c:pt>
                <c:pt idx="1331">
                  <c:v>9.3719999999999995E-8</c:v>
                </c:pt>
                <c:pt idx="1332">
                  <c:v>9.3719999999999995E-8</c:v>
                </c:pt>
                <c:pt idx="1333">
                  <c:v>9.3639999999999997E-8</c:v>
                </c:pt>
                <c:pt idx="1334">
                  <c:v>9.3639999999999997E-8</c:v>
                </c:pt>
                <c:pt idx="1335">
                  <c:v>9.3719999999999995E-8</c:v>
                </c:pt>
                <c:pt idx="1336">
                  <c:v>9.3639999999999997E-8</c:v>
                </c:pt>
                <c:pt idx="1337">
                  <c:v>9.3639999999999997E-8</c:v>
                </c:pt>
                <c:pt idx="1338">
                  <c:v>9.3639999999999997E-8</c:v>
                </c:pt>
                <c:pt idx="1339">
                  <c:v>9.3719999999999995E-8</c:v>
                </c:pt>
                <c:pt idx="1340">
                  <c:v>9.3639999999999997E-8</c:v>
                </c:pt>
                <c:pt idx="1341">
                  <c:v>9.3719999999999995E-8</c:v>
                </c:pt>
                <c:pt idx="1342">
                  <c:v>9.3810000000000004E-8</c:v>
                </c:pt>
                <c:pt idx="1343">
                  <c:v>9.3639999999999997E-8</c:v>
                </c:pt>
                <c:pt idx="1344">
                  <c:v>9.3719999999999995E-8</c:v>
                </c:pt>
                <c:pt idx="1345">
                  <c:v>9.3719999999999995E-8</c:v>
                </c:pt>
                <c:pt idx="1346">
                  <c:v>9.3810000000000004E-8</c:v>
                </c:pt>
                <c:pt idx="1347">
                  <c:v>9.3639999999999997E-8</c:v>
                </c:pt>
                <c:pt idx="1348">
                  <c:v>9.3719999999999995E-8</c:v>
                </c:pt>
                <c:pt idx="1349">
                  <c:v>9.3550000000000001E-8</c:v>
                </c:pt>
                <c:pt idx="1350">
                  <c:v>9.3719999999999995E-8</c:v>
                </c:pt>
                <c:pt idx="1351">
                  <c:v>9.3719999999999995E-8</c:v>
                </c:pt>
                <c:pt idx="1352">
                  <c:v>9.3810000000000004E-8</c:v>
                </c:pt>
                <c:pt idx="1353">
                  <c:v>9.3719999999999995E-8</c:v>
                </c:pt>
                <c:pt idx="1354">
                  <c:v>9.3719999999999995E-8</c:v>
                </c:pt>
                <c:pt idx="1355">
                  <c:v>9.3719999999999995E-8</c:v>
                </c:pt>
                <c:pt idx="1356">
                  <c:v>9.3719999999999995E-8</c:v>
                </c:pt>
                <c:pt idx="1357">
                  <c:v>9.3639999999999997E-8</c:v>
                </c:pt>
                <c:pt idx="1358">
                  <c:v>9.3810000000000004E-8</c:v>
                </c:pt>
                <c:pt idx="1359">
                  <c:v>9.3719999999999995E-8</c:v>
                </c:pt>
                <c:pt idx="1360">
                  <c:v>9.3639999999999997E-8</c:v>
                </c:pt>
                <c:pt idx="1361">
                  <c:v>9.3719999999999995E-8</c:v>
                </c:pt>
                <c:pt idx="1362">
                  <c:v>9.3639999999999997E-8</c:v>
                </c:pt>
                <c:pt idx="1363">
                  <c:v>9.3810000000000004E-8</c:v>
                </c:pt>
                <c:pt idx="1364">
                  <c:v>9.3639999999999997E-8</c:v>
                </c:pt>
                <c:pt idx="1365">
                  <c:v>9.3719999999999995E-8</c:v>
                </c:pt>
                <c:pt idx="1366">
                  <c:v>9.3639999999999997E-8</c:v>
                </c:pt>
                <c:pt idx="1367">
                  <c:v>9.3550000000000001E-8</c:v>
                </c:pt>
                <c:pt idx="1368">
                  <c:v>9.3639999999999997E-8</c:v>
                </c:pt>
                <c:pt idx="1369">
                  <c:v>9.3719999999999995E-8</c:v>
                </c:pt>
                <c:pt idx="1370">
                  <c:v>9.3639999999999997E-8</c:v>
                </c:pt>
                <c:pt idx="1371">
                  <c:v>9.3550000000000001E-8</c:v>
                </c:pt>
                <c:pt idx="1372">
                  <c:v>9.3550000000000001E-8</c:v>
                </c:pt>
                <c:pt idx="1373">
                  <c:v>9.3639999999999997E-8</c:v>
                </c:pt>
                <c:pt idx="1374">
                  <c:v>9.3810000000000004E-8</c:v>
                </c:pt>
                <c:pt idx="1375">
                  <c:v>9.3639999999999997E-8</c:v>
                </c:pt>
                <c:pt idx="1376">
                  <c:v>9.3550000000000001E-8</c:v>
                </c:pt>
                <c:pt idx="1377">
                  <c:v>9.3639999999999997E-8</c:v>
                </c:pt>
                <c:pt idx="1378">
                  <c:v>9.3639999999999997E-8</c:v>
                </c:pt>
                <c:pt idx="1379">
                  <c:v>9.3719999999999995E-8</c:v>
                </c:pt>
                <c:pt idx="1380">
                  <c:v>9.3639999999999997E-8</c:v>
                </c:pt>
                <c:pt idx="1381">
                  <c:v>9.3719999999999995E-8</c:v>
                </c:pt>
                <c:pt idx="1382">
                  <c:v>9.3639999999999997E-8</c:v>
                </c:pt>
                <c:pt idx="1383">
                  <c:v>9.3719999999999995E-8</c:v>
                </c:pt>
                <c:pt idx="1384">
                  <c:v>9.3639999999999997E-8</c:v>
                </c:pt>
                <c:pt idx="1385">
                  <c:v>9.3550000000000001E-8</c:v>
                </c:pt>
                <c:pt idx="1386">
                  <c:v>9.3719999999999995E-8</c:v>
                </c:pt>
                <c:pt idx="1387">
                  <c:v>9.3719999999999995E-8</c:v>
                </c:pt>
                <c:pt idx="1388">
                  <c:v>9.3639999999999997E-8</c:v>
                </c:pt>
                <c:pt idx="1389">
                  <c:v>9.3639999999999997E-8</c:v>
                </c:pt>
                <c:pt idx="1390">
                  <c:v>9.3719999999999995E-8</c:v>
                </c:pt>
                <c:pt idx="1391">
                  <c:v>9.3639999999999997E-8</c:v>
                </c:pt>
                <c:pt idx="1392">
                  <c:v>9.3639999999999997E-8</c:v>
                </c:pt>
                <c:pt idx="1393">
                  <c:v>9.3550000000000001E-8</c:v>
                </c:pt>
                <c:pt idx="1394">
                  <c:v>9.3639999999999997E-8</c:v>
                </c:pt>
                <c:pt idx="1395">
                  <c:v>9.3550000000000001E-8</c:v>
                </c:pt>
                <c:pt idx="1396">
                  <c:v>9.3639999999999997E-8</c:v>
                </c:pt>
                <c:pt idx="1397">
                  <c:v>9.3639999999999997E-8</c:v>
                </c:pt>
                <c:pt idx="1398">
                  <c:v>9.3550000000000001E-8</c:v>
                </c:pt>
                <c:pt idx="1399">
                  <c:v>9.3639999999999997E-8</c:v>
                </c:pt>
                <c:pt idx="1400">
                  <c:v>9.3550000000000001E-8</c:v>
                </c:pt>
                <c:pt idx="1401">
                  <c:v>9.3639999999999997E-8</c:v>
                </c:pt>
                <c:pt idx="1402">
                  <c:v>9.3719999999999995E-8</c:v>
                </c:pt>
                <c:pt idx="1403">
                  <c:v>9.3639999999999997E-8</c:v>
                </c:pt>
                <c:pt idx="1404">
                  <c:v>9.3639999999999997E-8</c:v>
                </c:pt>
                <c:pt idx="1405">
                  <c:v>9.3639999999999997E-8</c:v>
                </c:pt>
                <c:pt idx="1406">
                  <c:v>9.3639999999999997E-8</c:v>
                </c:pt>
                <c:pt idx="1407">
                  <c:v>9.3810000000000004E-8</c:v>
                </c:pt>
                <c:pt idx="1408">
                  <c:v>9.3550000000000001E-8</c:v>
                </c:pt>
                <c:pt idx="1409">
                  <c:v>9.3550000000000001E-8</c:v>
                </c:pt>
                <c:pt idx="1410">
                  <c:v>9.3550000000000001E-8</c:v>
                </c:pt>
                <c:pt idx="1411">
                  <c:v>9.3550000000000001E-8</c:v>
                </c:pt>
                <c:pt idx="1412">
                  <c:v>9.3550000000000001E-8</c:v>
                </c:pt>
                <c:pt idx="1413">
                  <c:v>9.3550000000000001E-8</c:v>
                </c:pt>
                <c:pt idx="1414">
                  <c:v>9.3639999999999997E-8</c:v>
                </c:pt>
                <c:pt idx="1415">
                  <c:v>9.3639999999999997E-8</c:v>
                </c:pt>
                <c:pt idx="1416">
                  <c:v>9.3639999999999997E-8</c:v>
                </c:pt>
                <c:pt idx="1417">
                  <c:v>9.3390000000000004E-8</c:v>
                </c:pt>
                <c:pt idx="1418">
                  <c:v>9.3299999999999995E-8</c:v>
                </c:pt>
                <c:pt idx="1419">
                  <c:v>9.3390000000000004E-8</c:v>
                </c:pt>
                <c:pt idx="1420">
                  <c:v>9.3299999999999995E-8</c:v>
                </c:pt>
                <c:pt idx="1421">
                  <c:v>9.3470000000000003E-8</c:v>
                </c:pt>
                <c:pt idx="1422">
                  <c:v>9.3390000000000004E-8</c:v>
                </c:pt>
                <c:pt idx="1423">
                  <c:v>9.3390000000000004E-8</c:v>
                </c:pt>
                <c:pt idx="1424">
                  <c:v>9.3550000000000001E-8</c:v>
                </c:pt>
                <c:pt idx="1425">
                  <c:v>9.3470000000000003E-8</c:v>
                </c:pt>
                <c:pt idx="1426">
                  <c:v>9.3390000000000004E-8</c:v>
                </c:pt>
                <c:pt idx="1427">
                  <c:v>9.3470000000000003E-8</c:v>
                </c:pt>
                <c:pt idx="1428">
                  <c:v>9.3550000000000001E-8</c:v>
                </c:pt>
                <c:pt idx="1429">
                  <c:v>9.3550000000000001E-8</c:v>
                </c:pt>
                <c:pt idx="1430">
                  <c:v>9.3639999999999997E-8</c:v>
                </c:pt>
                <c:pt idx="1431">
                  <c:v>9.3390000000000004E-8</c:v>
                </c:pt>
                <c:pt idx="1432">
                  <c:v>9.3719999999999995E-8</c:v>
                </c:pt>
                <c:pt idx="1433">
                  <c:v>9.3470000000000003E-8</c:v>
                </c:pt>
                <c:pt idx="1434">
                  <c:v>9.3470000000000003E-8</c:v>
                </c:pt>
                <c:pt idx="1435">
                  <c:v>9.3639999999999997E-8</c:v>
                </c:pt>
                <c:pt idx="1436">
                  <c:v>9.3550000000000001E-8</c:v>
                </c:pt>
                <c:pt idx="1437">
                  <c:v>9.3470000000000003E-8</c:v>
                </c:pt>
                <c:pt idx="1438">
                  <c:v>9.3550000000000001E-8</c:v>
                </c:pt>
                <c:pt idx="1439">
                  <c:v>9.3550000000000001E-8</c:v>
                </c:pt>
                <c:pt idx="1440">
                  <c:v>9.3639999999999997E-8</c:v>
                </c:pt>
                <c:pt idx="1441">
                  <c:v>9.3470000000000003E-8</c:v>
                </c:pt>
                <c:pt idx="1442">
                  <c:v>9.3639999999999997E-8</c:v>
                </c:pt>
                <c:pt idx="1443">
                  <c:v>9.3470000000000003E-8</c:v>
                </c:pt>
                <c:pt idx="1444">
                  <c:v>9.3550000000000001E-8</c:v>
                </c:pt>
                <c:pt idx="1445">
                  <c:v>9.3550000000000001E-8</c:v>
                </c:pt>
                <c:pt idx="1446">
                  <c:v>9.3550000000000001E-8</c:v>
                </c:pt>
                <c:pt idx="1447">
                  <c:v>9.3550000000000001E-8</c:v>
                </c:pt>
                <c:pt idx="1448">
                  <c:v>9.3550000000000001E-8</c:v>
                </c:pt>
                <c:pt idx="1449">
                  <c:v>9.3470000000000003E-8</c:v>
                </c:pt>
                <c:pt idx="1450">
                  <c:v>9.3639999999999997E-8</c:v>
                </c:pt>
                <c:pt idx="1451">
                  <c:v>9.3470000000000003E-8</c:v>
                </c:pt>
                <c:pt idx="1452">
                  <c:v>9.3550000000000001E-8</c:v>
                </c:pt>
                <c:pt idx="1453">
                  <c:v>9.3550000000000001E-8</c:v>
                </c:pt>
                <c:pt idx="1454">
                  <c:v>9.3550000000000001E-8</c:v>
                </c:pt>
                <c:pt idx="1455">
                  <c:v>9.3639999999999997E-8</c:v>
                </c:pt>
                <c:pt idx="1456">
                  <c:v>9.3550000000000001E-8</c:v>
                </c:pt>
                <c:pt idx="1457">
                  <c:v>9.3470000000000003E-8</c:v>
                </c:pt>
                <c:pt idx="1458">
                  <c:v>9.3639999999999997E-8</c:v>
                </c:pt>
                <c:pt idx="1459">
                  <c:v>9.3550000000000001E-8</c:v>
                </c:pt>
                <c:pt idx="1460">
                  <c:v>9.3550000000000001E-8</c:v>
                </c:pt>
                <c:pt idx="1461">
                  <c:v>9.3550000000000001E-8</c:v>
                </c:pt>
                <c:pt idx="1462">
                  <c:v>9.3470000000000003E-8</c:v>
                </c:pt>
                <c:pt idx="1463">
                  <c:v>9.3550000000000001E-8</c:v>
                </c:pt>
                <c:pt idx="1464">
                  <c:v>9.3550000000000001E-8</c:v>
                </c:pt>
                <c:pt idx="1465">
                  <c:v>9.3639999999999997E-8</c:v>
                </c:pt>
                <c:pt idx="1466">
                  <c:v>9.3639999999999997E-8</c:v>
                </c:pt>
                <c:pt idx="1467">
                  <c:v>9.3550000000000001E-8</c:v>
                </c:pt>
                <c:pt idx="1468">
                  <c:v>9.3550000000000001E-8</c:v>
                </c:pt>
                <c:pt idx="1469">
                  <c:v>9.3550000000000001E-8</c:v>
                </c:pt>
                <c:pt idx="1470">
                  <c:v>9.3550000000000001E-8</c:v>
                </c:pt>
                <c:pt idx="1471">
                  <c:v>9.3639999999999997E-8</c:v>
                </c:pt>
                <c:pt idx="1472">
                  <c:v>9.3550000000000001E-8</c:v>
                </c:pt>
                <c:pt idx="1473">
                  <c:v>9.3470000000000003E-8</c:v>
                </c:pt>
                <c:pt idx="1474">
                  <c:v>9.3470000000000003E-8</c:v>
                </c:pt>
                <c:pt idx="1475">
                  <c:v>9.3639999999999997E-8</c:v>
                </c:pt>
                <c:pt idx="1476">
                  <c:v>9.3550000000000001E-8</c:v>
                </c:pt>
                <c:pt idx="1477">
                  <c:v>9.3470000000000003E-8</c:v>
                </c:pt>
                <c:pt idx="1478">
                  <c:v>9.3550000000000001E-8</c:v>
                </c:pt>
                <c:pt idx="1479">
                  <c:v>9.3550000000000001E-8</c:v>
                </c:pt>
                <c:pt idx="1480">
                  <c:v>9.3550000000000001E-8</c:v>
                </c:pt>
                <c:pt idx="1481">
                  <c:v>9.3639999999999997E-8</c:v>
                </c:pt>
                <c:pt idx="1482">
                  <c:v>9.3550000000000001E-8</c:v>
                </c:pt>
                <c:pt idx="1483">
                  <c:v>9.3639999999999997E-8</c:v>
                </c:pt>
                <c:pt idx="1484">
                  <c:v>9.3719999999999995E-8</c:v>
                </c:pt>
                <c:pt idx="1485">
                  <c:v>9.3550000000000001E-8</c:v>
                </c:pt>
                <c:pt idx="1486">
                  <c:v>9.3550000000000001E-8</c:v>
                </c:pt>
                <c:pt idx="1487">
                  <c:v>9.3470000000000003E-8</c:v>
                </c:pt>
                <c:pt idx="1488">
                  <c:v>9.3639999999999997E-8</c:v>
                </c:pt>
                <c:pt idx="1489">
                  <c:v>9.3639999999999997E-8</c:v>
                </c:pt>
                <c:pt idx="1490">
                  <c:v>9.3719999999999995E-8</c:v>
                </c:pt>
                <c:pt idx="1491">
                  <c:v>9.3719999999999995E-8</c:v>
                </c:pt>
                <c:pt idx="1492">
                  <c:v>9.3639999999999997E-8</c:v>
                </c:pt>
                <c:pt idx="1493">
                  <c:v>9.3639999999999997E-8</c:v>
                </c:pt>
                <c:pt idx="1494">
                  <c:v>9.3550000000000001E-8</c:v>
                </c:pt>
                <c:pt idx="1495">
                  <c:v>9.3550000000000001E-8</c:v>
                </c:pt>
                <c:pt idx="1496">
                  <c:v>9.3550000000000001E-8</c:v>
                </c:pt>
                <c:pt idx="1497">
                  <c:v>9.3719999999999995E-8</c:v>
                </c:pt>
                <c:pt idx="1498">
                  <c:v>9.3639999999999997E-8</c:v>
                </c:pt>
                <c:pt idx="1499">
                  <c:v>9.3470000000000003E-8</c:v>
                </c:pt>
                <c:pt idx="1500">
                  <c:v>9.3550000000000001E-8</c:v>
                </c:pt>
                <c:pt idx="1501">
                  <c:v>9.3550000000000001E-8</c:v>
                </c:pt>
                <c:pt idx="1502">
                  <c:v>9.3550000000000001E-8</c:v>
                </c:pt>
                <c:pt idx="1503">
                  <c:v>9.3550000000000001E-8</c:v>
                </c:pt>
                <c:pt idx="1504">
                  <c:v>9.3550000000000001E-8</c:v>
                </c:pt>
                <c:pt idx="1505">
                  <c:v>9.3550000000000001E-8</c:v>
                </c:pt>
                <c:pt idx="1506">
                  <c:v>9.3639999999999997E-8</c:v>
                </c:pt>
                <c:pt idx="1507">
                  <c:v>9.3470000000000003E-8</c:v>
                </c:pt>
                <c:pt idx="1508">
                  <c:v>9.3550000000000001E-8</c:v>
                </c:pt>
                <c:pt idx="1509">
                  <c:v>9.3550000000000001E-8</c:v>
                </c:pt>
                <c:pt idx="1510">
                  <c:v>9.3550000000000001E-8</c:v>
                </c:pt>
                <c:pt idx="1511">
                  <c:v>9.3550000000000001E-8</c:v>
                </c:pt>
                <c:pt idx="1512">
                  <c:v>9.3390000000000004E-8</c:v>
                </c:pt>
                <c:pt idx="1513">
                  <c:v>9.3550000000000001E-8</c:v>
                </c:pt>
                <c:pt idx="1514">
                  <c:v>9.3639999999999997E-8</c:v>
                </c:pt>
                <c:pt idx="1515">
                  <c:v>9.3550000000000001E-8</c:v>
                </c:pt>
                <c:pt idx="1516">
                  <c:v>9.3550000000000001E-8</c:v>
                </c:pt>
                <c:pt idx="1517">
                  <c:v>9.3550000000000001E-8</c:v>
                </c:pt>
                <c:pt idx="1518">
                  <c:v>9.3550000000000001E-8</c:v>
                </c:pt>
                <c:pt idx="1519">
                  <c:v>9.3550000000000001E-8</c:v>
                </c:pt>
                <c:pt idx="1520">
                  <c:v>9.3550000000000001E-8</c:v>
                </c:pt>
                <c:pt idx="1521">
                  <c:v>9.3639999999999997E-8</c:v>
                </c:pt>
                <c:pt idx="1522">
                  <c:v>9.3639999999999997E-8</c:v>
                </c:pt>
                <c:pt idx="1523">
                  <c:v>9.3639999999999997E-8</c:v>
                </c:pt>
                <c:pt idx="1524">
                  <c:v>9.3550000000000001E-8</c:v>
                </c:pt>
                <c:pt idx="1525">
                  <c:v>9.3639999999999997E-8</c:v>
                </c:pt>
                <c:pt idx="1526">
                  <c:v>9.3550000000000001E-8</c:v>
                </c:pt>
                <c:pt idx="1527">
                  <c:v>9.3550000000000001E-8</c:v>
                </c:pt>
                <c:pt idx="1528">
                  <c:v>9.3719999999999995E-8</c:v>
                </c:pt>
                <c:pt idx="1529">
                  <c:v>9.3550000000000001E-8</c:v>
                </c:pt>
                <c:pt idx="1530">
                  <c:v>9.3639999999999997E-8</c:v>
                </c:pt>
                <c:pt idx="1531">
                  <c:v>9.3550000000000001E-8</c:v>
                </c:pt>
                <c:pt idx="1532">
                  <c:v>9.3550000000000001E-8</c:v>
                </c:pt>
                <c:pt idx="1533">
                  <c:v>9.3639999999999997E-8</c:v>
                </c:pt>
                <c:pt idx="1534">
                  <c:v>9.3639999999999997E-8</c:v>
                </c:pt>
                <c:pt idx="1535">
                  <c:v>9.3470000000000003E-8</c:v>
                </c:pt>
                <c:pt idx="1536">
                  <c:v>9.3719999999999995E-8</c:v>
                </c:pt>
                <c:pt idx="1537">
                  <c:v>9.3470000000000003E-8</c:v>
                </c:pt>
                <c:pt idx="1538">
                  <c:v>9.3550000000000001E-8</c:v>
                </c:pt>
                <c:pt idx="1539">
                  <c:v>9.3639999999999997E-8</c:v>
                </c:pt>
                <c:pt idx="1540">
                  <c:v>9.3639999999999997E-8</c:v>
                </c:pt>
                <c:pt idx="1541">
                  <c:v>9.3639999999999997E-8</c:v>
                </c:pt>
                <c:pt idx="1542">
                  <c:v>9.3550000000000001E-8</c:v>
                </c:pt>
                <c:pt idx="1543">
                  <c:v>9.3639999999999997E-8</c:v>
                </c:pt>
                <c:pt idx="1544">
                  <c:v>9.3550000000000001E-8</c:v>
                </c:pt>
                <c:pt idx="1545">
                  <c:v>9.3719999999999995E-8</c:v>
                </c:pt>
                <c:pt idx="1546">
                  <c:v>9.3639999999999997E-8</c:v>
                </c:pt>
                <c:pt idx="1547">
                  <c:v>9.3550000000000001E-8</c:v>
                </c:pt>
                <c:pt idx="1548">
                  <c:v>9.3639999999999997E-8</c:v>
                </c:pt>
                <c:pt idx="1549">
                  <c:v>9.3639999999999997E-8</c:v>
                </c:pt>
                <c:pt idx="1550">
                  <c:v>9.3719999999999995E-8</c:v>
                </c:pt>
                <c:pt idx="1551">
                  <c:v>9.3550000000000001E-8</c:v>
                </c:pt>
                <c:pt idx="1552">
                  <c:v>9.3639999999999997E-8</c:v>
                </c:pt>
                <c:pt idx="1553">
                  <c:v>9.3639999999999997E-8</c:v>
                </c:pt>
                <c:pt idx="1554">
                  <c:v>9.3639999999999997E-8</c:v>
                </c:pt>
                <c:pt idx="1555">
                  <c:v>9.3639999999999997E-8</c:v>
                </c:pt>
                <c:pt idx="1556">
                  <c:v>9.3639999999999997E-8</c:v>
                </c:pt>
                <c:pt idx="1557">
                  <c:v>9.3550000000000001E-8</c:v>
                </c:pt>
                <c:pt idx="1558">
                  <c:v>9.3550000000000001E-8</c:v>
                </c:pt>
                <c:pt idx="1559">
                  <c:v>9.3639999999999997E-8</c:v>
                </c:pt>
                <c:pt idx="1560">
                  <c:v>9.3639999999999997E-8</c:v>
                </c:pt>
                <c:pt idx="1561">
                  <c:v>9.3639999999999997E-8</c:v>
                </c:pt>
                <c:pt idx="1562">
                  <c:v>9.3639999999999997E-8</c:v>
                </c:pt>
                <c:pt idx="1563">
                  <c:v>9.3639999999999997E-8</c:v>
                </c:pt>
                <c:pt idx="1564">
                  <c:v>9.3810000000000004E-8</c:v>
                </c:pt>
                <c:pt idx="1565">
                  <c:v>9.3639999999999997E-8</c:v>
                </c:pt>
                <c:pt idx="1566">
                  <c:v>9.3719999999999995E-8</c:v>
                </c:pt>
                <c:pt idx="1567">
                  <c:v>9.3639999999999997E-8</c:v>
                </c:pt>
                <c:pt idx="1568">
                  <c:v>9.3639999999999997E-8</c:v>
                </c:pt>
                <c:pt idx="1569">
                  <c:v>9.3639999999999997E-8</c:v>
                </c:pt>
                <c:pt idx="1570">
                  <c:v>9.3550000000000001E-8</c:v>
                </c:pt>
                <c:pt idx="1571">
                  <c:v>9.3639999999999997E-8</c:v>
                </c:pt>
                <c:pt idx="1572">
                  <c:v>9.3639999999999997E-8</c:v>
                </c:pt>
                <c:pt idx="1573">
                  <c:v>9.3719999999999995E-8</c:v>
                </c:pt>
                <c:pt idx="1574">
                  <c:v>9.3639999999999997E-8</c:v>
                </c:pt>
                <c:pt idx="1575">
                  <c:v>9.3639999999999997E-8</c:v>
                </c:pt>
                <c:pt idx="1576">
                  <c:v>9.3550000000000001E-8</c:v>
                </c:pt>
                <c:pt idx="1577">
                  <c:v>9.3639999999999997E-8</c:v>
                </c:pt>
                <c:pt idx="1578">
                  <c:v>9.3639999999999997E-8</c:v>
                </c:pt>
                <c:pt idx="1579">
                  <c:v>9.3550000000000001E-8</c:v>
                </c:pt>
                <c:pt idx="1580">
                  <c:v>9.3890000000000002E-8</c:v>
                </c:pt>
                <c:pt idx="1581">
                  <c:v>9.3639999999999997E-8</c:v>
                </c:pt>
                <c:pt idx="1582">
                  <c:v>9.3810000000000004E-8</c:v>
                </c:pt>
                <c:pt idx="1583">
                  <c:v>9.3639999999999997E-8</c:v>
                </c:pt>
                <c:pt idx="1584">
                  <c:v>9.3719999999999995E-8</c:v>
                </c:pt>
                <c:pt idx="1585">
                  <c:v>9.3719999999999995E-8</c:v>
                </c:pt>
                <c:pt idx="1586">
                  <c:v>9.3639999999999997E-8</c:v>
                </c:pt>
                <c:pt idx="1587">
                  <c:v>9.3719999999999995E-8</c:v>
                </c:pt>
                <c:pt idx="1588">
                  <c:v>9.3719999999999995E-8</c:v>
                </c:pt>
                <c:pt idx="1589">
                  <c:v>9.3719999999999995E-8</c:v>
                </c:pt>
                <c:pt idx="1590">
                  <c:v>9.3719999999999995E-8</c:v>
                </c:pt>
                <c:pt idx="1591">
                  <c:v>9.3719999999999995E-8</c:v>
                </c:pt>
                <c:pt idx="1592">
                  <c:v>9.3639999999999997E-8</c:v>
                </c:pt>
                <c:pt idx="1593">
                  <c:v>9.3639999999999997E-8</c:v>
                </c:pt>
                <c:pt idx="1594">
                  <c:v>9.3719999999999995E-8</c:v>
                </c:pt>
                <c:pt idx="1595">
                  <c:v>9.3719999999999995E-8</c:v>
                </c:pt>
                <c:pt idx="1596">
                  <c:v>9.3639999999999997E-8</c:v>
                </c:pt>
                <c:pt idx="1597">
                  <c:v>9.3719999999999995E-8</c:v>
                </c:pt>
                <c:pt idx="1598">
                  <c:v>9.3639999999999997E-8</c:v>
                </c:pt>
                <c:pt idx="1599">
                  <c:v>9.3810000000000004E-8</c:v>
                </c:pt>
                <c:pt idx="1600">
                  <c:v>9.3639999999999997E-8</c:v>
                </c:pt>
                <c:pt idx="1601">
                  <c:v>9.3639999999999997E-8</c:v>
                </c:pt>
                <c:pt idx="1602">
                  <c:v>9.3639999999999997E-8</c:v>
                </c:pt>
                <c:pt idx="1603">
                  <c:v>9.3639999999999997E-8</c:v>
                </c:pt>
                <c:pt idx="1604">
                  <c:v>9.3719999999999995E-8</c:v>
                </c:pt>
                <c:pt idx="1605">
                  <c:v>9.3810000000000004E-8</c:v>
                </c:pt>
                <c:pt idx="1606">
                  <c:v>9.3719999999999995E-8</c:v>
                </c:pt>
                <c:pt idx="1607">
                  <c:v>9.3810000000000004E-8</c:v>
                </c:pt>
                <c:pt idx="1608">
                  <c:v>9.3639999999999997E-8</c:v>
                </c:pt>
                <c:pt idx="1609">
                  <c:v>9.3890000000000002E-8</c:v>
                </c:pt>
                <c:pt idx="1610">
                  <c:v>9.3639999999999997E-8</c:v>
                </c:pt>
                <c:pt idx="1611">
                  <c:v>9.3639999999999997E-8</c:v>
                </c:pt>
                <c:pt idx="1612">
                  <c:v>9.3719999999999995E-8</c:v>
                </c:pt>
                <c:pt idx="1613">
                  <c:v>9.3719999999999995E-8</c:v>
                </c:pt>
                <c:pt idx="1614">
                  <c:v>9.3719999999999995E-8</c:v>
                </c:pt>
                <c:pt idx="1615">
                  <c:v>9.3719999999999995E-8</c:v>
                </c:pt>
                <c:pt idx="1616">
                  <c:v>9.3890000000000002E-8</c:v>
                </c:pt>
                <c:pt idx="1617">
                  <c:v>9.3810000000000004E-8</c:v>
                </c:pt>
                <c:pt idx="1618">
                  <c:v>9.3890000000000002E-8</c:v>
                </c:pt>
                <c:pt idx="1619">
                  <c:v>9.3810000000000004E-8</c:v>
                </c:pt>
                <c:pt idx="1620">
                  <c:v>9.3810000000000004E-8</c:v>
                </c:pt>
                <c:pt idx="1621">
                  <c:v>9.3810000000000004E-8</c:v>
                </c:pt>
                <c:pt idx="1622">
                  <c:v>9.3810000000000004E-8</c:v>
                </c:pt>
                <c:pt idx="1623">
                  <c:v>9.3719999999999995E-8</c:v>
                </c:pt>
                <c:pt idx="1624">
                  <c:v>9.3810000000000004E-8</c:v>
                </c:pt>
                <c:pt idx="1625">
                  <c:v>9.3810000000000004E-8</c:v>
                </c:pt>
                <c:pt idx="1626">
                  <c:v>9.3719999999999995E-8</c:v>
                </c:pt>
                <c:pt idx="1627">
                  <c:v>9.3810000000000004E-8</c:v>
                </c:pt>
                <c:pt idx="1628">
                  <c:v>9.3719999999999995E-8</c:v>
                </c:pt>
                <c:pt idx="1629">
                  <c:v>9.3719999999999995E-8</c:v>
                </c:pt>
                <c:pt idx="1630">
                  <c:v>9.3639999999999997E-8</c:v>
                </c:pt>
                <c:pt idx="1631">
                  <c:v>9.3810000000000004E-8</c:v>
                </c:pt>
                <c:pt idx="1632">
                  <c:v>9.3639999999999997E-8</c:v>
                </c:pt>
                <c:pt idx="1633">
                  <c:v>9.3810000000000004E-8</c:v>
                </c:pt>
                <c:pt idx="1634">
                  <c:v>9.3810000000000004E-8</c:v>
                </c:pt>
                <c:pt idx="1635">
                  <c:v>9.3639999999999997E-8</c:v>
                </c:pt>
                <c:pt idx="1636">
                  <c:v>9.3719999999999995E-8</c:v>
                </c:pt>
                <c:pt idx="1637">
                  <c:v>9.3719999999999995E-8</c:v>
                </c:pt>
                <c:pt idx="1638">
                  <c:v>9.3639999999999997E-8</c:v>
                </c:pt>
                <c:pt idx="1639">
                  <c:v>9.3719999999999995E-8</c:v>
                </c:pt>
                <c:pt idx="1640">
                  <c:v>9.3810000000000004E-8</c:v>
                </c:pt>
                <c:pt idx="1641">
                  <c:v>9.3890000000000002E-8</c:v>
                </c:pt>
                <c:pt idx="1642">
                  <c:v>9.3890000000000002E-8</c:v>
                </c:pt>
                <c:pt idx="1643">
                  <c:v>9.3810000000000004E-8</c:v>
                </c:pt>
                <c:pt idx="1644">
                  <c:v>9.3719999999999995E-8</c:v>
                </c:pt>
                <c:pt idx="1645">
                  <c:v>9.3810000000000004E-8</c:v>
                </c:pt>
                <c:pt idx="1646">
                  <c:v>9.3719999999999995E-8</c:v>
                </c:pt>
                <c:pt idx="1647">
                  <c:v>9.3719999999999995E-8</c:v>
                </c:pt>
                <c:pt idx="1648">
                  <c:v>9.3719999999999995E-8</c:v>
                </c:pt>
                <c:pt idx="1649">
                  <c:v>9.3890000000000002E-8</c:v>
                </c:pt>
                <c:pt idx="1650">
                  <c:v>9.3719999999999995E-8</c:v>
                </c:pt>
                <c:pt idx="1651">
                  <c:v>9.3719999999999995E-8</c:v>
                </c:pt>
                <c:pt idx="1652">
                  <c:v>9.3890000000000002E-8</c:v>
                </c:pt>
                <c:pt idx="1653">
                  <c:v>9.3719999999999995E-8</c:v>
                </c:pt>
                <c:pt idx="1654">
                  <c:v>9.3810000000000004E-8</c:v>
                </c:pt>
                <c:pt idx="1655">
                  <c:v>9.3719999999999995E-8</c:v>
                </c:pt>
                <c:pt idx="1656">
                  <c:v>9.3719999999999995E-8</c:v>
                </c:pt>
                <c:pt idx="1657">
                  <c:v>9.3890000000000002E-8</c:v>
                </c:pt>
                <c:pt idx="1658">
                  <c:v>9.3890000000000002E-8</c:v>
                </c:pt>
                <c:pt idx="1659">
                  <c:v>9.3810000000000004E-8</c:v>
                </c:pt>
                <c:pt idx="1660">
                  <c:v>9.3810000000000004E-8</c:v>
                </c:pt>
                <c:pt idx="1661">
                  <c:v>9.4059999999999997E-8</c:v>
                </c:pt>
                <c:pt idx="1662">
                  <c:v>9.3719999999999995E-8</c:v>
                </c:pt>
                <c:pt idx="1663">
                  <c:v>9.3890000000000002E-8</c:v>
                </c:pt>
                <c:pt idx="1664">
                  <c:v>9.3810000000000004E-8</c:v>
                </c:pt>
                <c:pt idx="1665">
                  <c:v>9.3719999999999995E-8</c:v>
                </c:pt>
                <c:pt idx="1666">
                  <c:v>9.3810000000000004E-8</c:v>
                </c:pt>
                <c:pt idx="1667">
                  <c:v>9.3719999999999995E-8</c:v>
                </c:pt>
                <c:pt idx="1668">
                  <c:v>9.3719999999999995E-8</c:v>
                </c:pt>
                <c:pt idx="1669">
                  <c:v>9.3719999999999995E-8</c:v>
                </c:pt>
                <c:pt idx="1670">
                  <c:v>9.3810000000000004E-8</c:v>
                </c:pt>
                <c:pt idx="1671">
                  <c:v>9.3639999999999997E-8</c:v>
                </c:pt>
                <c:pt idx="1672">
                  <c:v>9.3719999999999995E-8</c:v>
                </c:pt>
                <c:pt idx="1673">
                  <c:v>9.3719999999999995E-8</c:v>
                </c:pt>
                <c:pt idx="1674">
                  <c:v>9.3719999999999995E-8</c:v>
                </c:pt>
                <c:pt idx="1675">
                  <c:v>9.3719999999999995E-8</c:v>
                </c:pt>
                <c:pt idx="1676">
                  <c:v>9.3719999999999995E-8</c:v>
                </c:pt>
                <c:pt idx="1677">
                  <c:v>9.3719999999999995E-8</c:v>
                </c:pt>
                <c:pt idx="1678">
                  <c:v>9.3810000000000004E-8</c:v>
                </c:pt>
                <c:pt idx="1679">
                  <c:v>9.3810000000000004E-8</c:v>
                </c:pt>
                <c:pt idx="1680">
                  <c:v>9.3639999999999997E-8</c:v>
                </c:pt>
                <c:pt idx="1681">
                  <c:v>9.3639999999999997E-8</c:v>
                </c:pt>
                <c:pt idx="1682">
                  <c:v>9.3550000000000001E-8</c:v>
                </c:pt>
                <c:pt idx="1683">
                  <c:v>9.3639999999999997E-8</c:v>
                </c:pt>
                <c:pt idx="1684">
                  <c:v>9.3890000000000002E-8</c:v>
                </c:pt>
                <c:pt idx="1685">
                  <c:v>9.3550000000000001E-8</c:v>
                </c:pt>
                <c:pt idx="1686">
                  <c:v>9.3550000000000001E-8</c:v>
                </c:pt>
                <c:pt idx="1687">
                  <c:v>9.3550000000000001E-8</c:v>
                </c:pt>
                <c:pt idx="1688">
                  <c:v>9.3719999999999995E-8</c:v>
                </c:pt>
                <c:pt idx="1689">
                  <c:v>9.3639999999999997E-8</c:v>
                </c:pt>
                <c:pt idx="1690">
                  <c:v>9.3550000000000001E-8</c:v>
                </c:pt>
                <c:pt idx="1691">
                  <c:v>9.3550000000000001E-8</c:v>
                </c:pt>
                <c:pt idx="1692">
                  <c:v>9.3639999999999997E-8</c:v>
                </c:pt>
                <c:pt idx="1693">
                  <c:v>9.3639999999999997E-8</c:v>
                </c:pt>
                <c:pt idx="1694">
                  <c:v>9.3639999999999997E-8</c:v>
                </c:pt>
                <c:pt idx="1695">
                  <c:v>9.3639999999999997E-8</c:v>
                </c:pt>
                <c:pt idx="1696">
                  <c:v>9.3639999999999997E-8</c:v>
                </c:pt>
                <c:pt idx="1697">
                  <c:v>9.3639999999999997E-8</c:v>
                </c:pt>
                <c:pt idx="1698">
                  <c:v>9.3639999999999997E-8</c:v>
                </c:pt>
                <c:pt idx="1699">
                  <c:v>9.3639999999999997E-8</c:v>
                </c:pt>
                <c:pt idx="1700">
                  <c:v>9.3719999999999995E-8</c:v>
                </c:pt>
                <c:pt idx="1701">
                  <c:v>9.3639999999999997E-8</c:v>
                </c:pt>
                <c:pt idx="1702">
                  <c:v>9.3639999999999997E-8</c:v>
                </c:pt>
                <c:pt idx="1703">
                  <c:v>9.3639999999999997E-8</c:v>
                </c:pt>
                <c:pt idx="1704">
                  <c:v>9.3719999999999995E-8</c:v>
                </c:pt>
                <c:pt idx="1705">
                  <c:v>9.3719999999999995E-8</c:v>
                </c:pt>
                <c:pt idx="1706">
                  <c:v>9.3719999999999995E-8</c:v>
                </c:pt>
                <c:pt idx="1707">
                  <c:v>9.3719999999999995E-8</c:v>
                </c:pt>
                <c:pt idx="1708">
                  <c:v>9.3719999999999995E-8</c:v>
                </c:pt>
                <c:pt idx="1709">
                  <c:v>9.3639999999999997E-8</c:v>
                </c:pt>
                <c:pt idx="1710">
                  <c:v>9.3639999999999997E-8</c:v>
                </c:pt>
                <c:pt idx="1711">
                  <c:v>9.3719999999999995E-8</c:v>
                </c:pt>
                <c:pt idx="1712">
                  <c:v>9.3639999999999997E-8</c:v>
                </c:pt>
                <c:pt idx="1713">
                  <c:v>9.3639999999999997E-8</c:v>
                </c:pt>
                <c:pt idx="1714">
                  <c:v>9.3719999999999995E-8</c:v>
                </c:pt>
                <c:pt idx="1715">
                  <c:v>9.3719999999999995E-8</c:v>
                </c:pt>
                <c:pt idx="1716">
                  <c:v>9.3719999999999995E-8</c:v>
                </c:pt>
                <c:pt idx="1717">
                  <c:v>9.3719999999999995E-8</c:v>
                </c:pt>
                <c:pt idx="1718">
                  <c:v>9.3719999999999995E-8</c:v>
                </c:pt>
                <c:pt idx="1719">
                  <c:v>9.3639999999999997E-8</c:v>
                </c:pt>
                <c:pt idx="1720">
                  <c:v>9.3719999999999995E-8</c:v>
                </c:pt>
                <c:pt idx="1721">
                  <c:v>9.3719999999999995E-8</c:v>
                </c:pt>
                <c:pt idx="1722">
                  <c:v>9.3719999999999995E-8</c:v>
                </c:pt>
                <c:pt idx="1723">
                  <c:v>9.3810000000000004E-8</c:v>
                </c:pt>
                <c:pt idx="1724">
                  <c:v>9.3719999999999995E-8</c:v>
                </c:pt>
                <c:pt idx="1725">
                  <c:v>9.3810000000000004E-8</c:v>
                </c:pt>
                <c:pt idx="1726">
                  <c:v>9.3890000000000002E-8</c:v>
                </c:pt>
                <c:pt idx="1727">
                  <c:v>9.3810000000000004E-8</c:v>
                </c:pt>
                <c:pt idx="1728">
                  <c:v>9.3810000000000004E-8</c:v>
                </c:pt>
                <c:pt idx="1729">
                  <c:v>9.3890000000000002E-8</c:v>
                </c:pt>
                <c:pt idx="1730">
                  <c:v>9.3810000000000004E-8</c:v>
                </c:pt>
                <c:pt idx="1731">
                  <c:v>9.3890000000000002E-8</c:v>
                </c:pt>
                <c:pt idx="1732">
                  <c:v>9.3890000000000002E-8</c:v>
                </c:pt>
                <c:pt idx="1733">
                  <c:v>9.3890000000000002E-8</c:v>
                </c:pt>
                <c:pt idx="1734">
                  <c:v>9.3719999999999995E-8</c:v>
                </c:pt>
                <c:pt idx="1735">
                  <c:v>9.3719999999999995E-8</c:v>
                </c:pt>
                <c:pt idx="1736">
                  <c:v>9.3890000000000002E-8</c:v>
                </c:pt>
                <c:pt idx="1737">
                  <c:v>9.3810000000000004E-8</c:v>
                </c:pt>
                <c:pt idx="1738">
                  <c:v>9.3810000000000004E-8</c:v>
                </c:pt>
                <c:pt idx="1739">
                  <c:v>9.3810000000000004E-8</c:v>
                </c:pt>
                <c:pt idx="1740">
                  <c:v>9.3719999999999995E-8</c:v>
                </c:pt>
                <c:pt idx="1741">
                  <c:v>9.3810000000000004E-8</c:v>
                </c:pt>
                <c:pt idx="1742">
                  <c:v>9.3890000000000002E-8</c:v>
                </c:pt>
                <c:pt idx="1743">
                  <c:v>9.3890000000000002E-8</c:v>
                </c:pt>
                <c:pt idx="1744">
                  <c:v>9.3810000000000004E-8</c:v>
                </c:pt>
                <c:pt idx="1745">
                  <c:v>9.397E-8</c:v>
                </c:pt>
                <c:pt idx="1746">
                  <c:v>9.3810000000000004E-8</c:v>
                </c:pt>
                <c:pt idx="1747">
                  <c:v>9.3890000000000002E-8</c:v>
                </c:pt>
                <c:pt idx="1748">
                  <c:v>9.3810000000000004E-8</c:v>
                </c:pt>
                <c:pt idx="1749">
                  <c:v>9.3719999999999995E-8</c:v>
                </c:pt>
                <c:pt idx="1750">
                  <c:v>9.3810000000000004E-8</c:v>
                </c:pt>
                <c:pt idx="1751">
                  <c:v>9.3719999999999995E-8</c:v>
                </c:pt>
                <c:pt idx="1752">
                  <c:v>9.3810000000000004E-8</c:v>
                </c:pt>
                <c:pt idx="1753">
                  <c:v>9.3719999999999995E-8</c:v>
                </c:pt>
                <c:pt idx="1754">
                  <c:v>9.3810000000000004E-8</c:v>
                </c:pt>
                <c:pt idx="1755">
                  <c:v>9.397E-8</c:v>
                </c:pt>
                <c:pt idx="1756">
                  <c:v>9.3890000000000002E-8</c:v>
                </c:pt>
                <c:pt idx="1757">
                  <c:v>9.397E-8</c:v>
                </c:pt>
                <c:pt idx="1758">
                  <c:v>9.397E-8</c:v>
                </c:pt>
                <c:pt idx="1759">
                  <c:v>9.3810000000000004E-8</c:v>
                </c:pt>
                <c:pt idx="1760">
                  <c:v>9.3810000000000004E-8</c:v>
                </c:pt>
                <c:pt idx="1761">
                  <c:v>9.3890000000000002E-8</c:v>
                </c:pt>
                <c:pt idx="1762">
                  <c:v>9.3810000000000004E-8</c:v>
                </c:pt>
                <c:pt idx="1763">
                  <c:v>9.3890000000000002E-8</c:v>
                </c:pt>
                <c:pt idx="1764">
                  <c:v>9.3810000000000004E-8</c:v>
                </c:pt>
                <c:pt idx="1765">
                  <c:v>9.397E-8</c:v>
                </c:pt>
                <c:pt idx="1766">
                  <c:v>9.3890000000000002E-8</c:v>
                </c:pt>
                <c:pt idx="1767">
                  <c:v>9.3890000000000002E-8</c:v>
                </c:pt>
                <c:pt idx="1768">
                  <c:v>9.3890000000000002E-8</c:v>
                </c:pt>
                <c:pt idx="1769">
                  <c:v>9.397E-8</c:v>
                </c:pt>
                <c:pt idx="1770">
                  <c:v>9.3890000000000002E-8</c:v>
                </c:pt>
                <c:pt idx="1771">
                  <c:v>9.4059999999999997E-8</c:v>
                </c:pt>
                <c:pt idx="1772">
                  <c:v>9.397E-8</c:v>
                </c:pt>
                <c:pt idx="1773">
                  <c:v>9.3890000000000002E-8</c:v>
                </c:pt>
                <c:pt idx="1774">
                  <c:v>9.397E-8</c:v>
                </c:pt>
                <c:pt idx="1775">
                  <c:v>9.3890000000000002E-8</c:v>
                </c:pt>
                <c:pt idx="1776">
                  <c:v>9.3890000000000002E-8</c:v>
                </c:pt>
                <c:pt idx="1777">
                  <c:v>9.4059999999999997E-8</c:v>
                </c:pt>
                <c:pt idx="1778">
                  <c:v>9.3890000000000002E-8</c:v>
                </c:pt>
                <c:pt idx="1779">
                  <c:v>9.3890000000000002E-8</c:v>
                </c:pt>
                <c:pt idx="1780">
                  <c:v>9.4059999999999997E-8</c:v>
                </c:pt>
                <c:pt idx="1781">
                  <c:v>9.397E-8</c:v>
                </c:pt>
                <c:pt idx="1782">
                  <c:v>9.3810000000000004E-8</c:v>
                </c:pt>
                <c:pt idx="1783">
                  <c:v>9.4059999999999997E-8</c:v>
                </c:pt>
                <c:pt idx="1784">
                  <c:v>9.397E-8</c:v>
                </c:pt>
                <c:pt idx="1785">
                  <c:v>9.397E-8</c:v>
                </c:pt>
                <c:pt idx="1786">
                  <c:v>9.3810000000000004E-8</c:v>
                </c:pt>
                <c:pt idx="1787">
                  <c:v>9.397E-8</c:v>
                </c:pt>
                <c:pt idx="1788">
                  <c:v>9.3890000000000002E-8</c:v>
                </c:pt>
                <c:pt idx="1789">
                  <c:v>9.397E-8</c:v>
                </c:pt>
                <c:pt idx="1790">
                  <c:v>9.3890000000000002E-8</c:v>
                </c:pt>
                <c:pt idx="1791">
                  <c:v>9.3890000000000002E-8</c:v>
                </c:pt>
                <c:pt idx="1792">
                  <c:v>9.397E-8</c:v>
                </c:pt>
                <c:pt idx="1793">
                  <c:v>9.3890000000000002E-8</c:v>
                </c:pt>
                <c:pt idx="1794">
                  <c:v>9.397E-8</c:v>
                </c:pt>
                <c:pt idx="1795">
                  <c:v>9.3890000000000002E-8</c:v>
                </c:pt>
                <c:pt idx="1796">
                  <c:v>9.3810000000000004E-8</c:v>
                </c:pt>
                <c:pt idx="1797">
                  <c:v>9.397E-8</c:v>
                </c:pt>
                <c:pt idx="1798">
                  <c:v>9.3890000000000002E-8</c:v>
                </c:pt>
                <c:pt idx="1799">
                  <c:v>9.3810000000000004E-8</c:v>
                </c:pt>
                <c:pt idx="1800">
                  <c:v>9.397E-8</c:v>
                </c:pt>
                <c:pt idx="1801">
                  <c:v>9.3890000000000002E-8</c:v>
                </c:pt>
                <c:pt idx="1802">
                  <c:v>9.397E-8</c:v>
                </c:pt>
                <c:pt idx="1803">
                  <c:v>9.3810000000000004E-8</c:v>
                </c:pt>
                <c:pt idx="1804">
                  <c:v>9.3890000000000002E-8</c:v>
                </c:pt>
                <c:pt idx="1805">
                  <c:v>9.3810000000000004E-8</c:v>
                </c:pt>
                <c:pt idx="1806">
                  <c:v>9.397E-8</c:v>
                </c:pt>
                <c:pt idx="1807">
                  <c:v>9.397E-8</c:v>
                </c:pt>
                <c:pt idx="1808">
                  <c:v>9.397E-8</c:v>
                </c:pt>
                <c:pt idx="1809">
                  <c:v>9.3890000000000002E-8</c:v>
                </c:pt>
                <c:pt idx="1810">
                  <c:v>9.3890000000000002E-8</c:v>
                </c:pt>
                <c:pt idx="1811">
                  <c:v>9.397E-8</c:v>
                </c:pt>
                <c:pt idx="1812">
                  <c:v>9.397E-8</c:v>
                </c:pt>
                <c:pt idx="1813">
                  <c:v>9.397E-8</c:v>
                </c:pt>
                <c:pt idx="1814">
                  <c:v>9.3890000000000002E-8</c:v>
                </c:pt>
                <c:pt idx="1815">
                  <c:v>9.3810000000000004E-8</c:v>
                </c:pt>
                <c:pt idx="1816">
                  <c:v>9.397E-8</c:v>
                </c:pt>
                <c:pt idx="1817">
                  <c:v>9.4059999999999997E-8</c:v>
                </c:pt>
                <c:pt idx="1818">
                  <c:v>9.397E-8</c:v>
                </c:pt>
                <c:pt idx="1819">
                  <c:v>9.4059999999999997E-8</c:v>
                </c:pt>
                <c:pt idx="1820">
                  <c:v>9.3810000000000004E-8</c:v>
                </c:pt>
                <c:pt idx="1821">
                  <c:v>9.3890000000000002E-8</c:v>
                </c:pt>
                <c:pt idx="1822">
                  <c:v>9.3719999999999995E-8</c:v>
                </c:pt>
                <c:pt idx="1823">
                  <c:v>9.3719999999999995E-8</c:v>
                </c:pt>
                <c:pt idx="1824">
                  <c:v>9.3810000000000004E-8</c:v>
                </c:pt>
                <c:pt idx="1825">
                  <c:v>9.3890000000000002E-8</c:v>
                </c:pt>
                <c:pt idx="1826">
                  <c:v>9.3719999999999995E-8</c:v>
                </c:pt>
                <c:pt idx="1827">
                  <c:v>9.3810000000000004E-8</c:v>
                </c:pt>
                <c:pt idx="1828">
                  <c:v>9.3890000000000002E-8</c:v>
                </c:pt>
                <c:pt idx="1829">
                  <c:v>9.3639999999999997E-8</c:v>
                </c:pt>
                <c:pt idx="1830">
                  <c:v>9.3719999999999995E-8</c:v>
                </c:pt>
                <c:pt idx="1831">
                  <c:v>9.3810000000000004E-8</c:v>
                </c:pt>
                <c:pt idx="1832">
                  <c:v>9.3639999999999997E-8</c:v>
                </c:pt>
                <c:pt idx="1833">
                  <c:v>9.3719999999999995E-8</c:v>
                </c:pt>
                <c:pt idx="1834">
                  <c:v>9.3810000000000004E-8</c:v>
                </c:pt>
                <c:pt idx="1835">
                  <c:v>9.3810000000000004E-8</c:v>
                </c:pt>
                <c:pt idx="1836">
                  <c:v>9.3639999999999997E-8</c:v>
                </c:pt>
                <c:pt idx="1837">
                  <c:v>9.3890000000000002E-8</c:v>
                </c:pt>
                <c:pt idx="1838">
                  <c:v>9.3719999999999995E-8</c:v>
                </c:pt>
                <c:pt idx="1839">
                  <c:v>9.3810000000000004E-8</c:v>
                </c:pt>
                <c:pt idx="1840">
                  <c:v>9.3890000000000002E-8</c:v>
                </c:pt>
                <c:pt idx="1841">
                  <c:v>9.3719999999999995E-8</c:v>
                </c:pt>
                <c:pt idx="1842">
                  <c:v>9.3810000000000004E-8</c:v>
                </c:pt>
                <c:pt idx="1843">
                  <c:v>9.3810000000000004E-8</c:v>
                </c:pt>
                <c:pt idx="1844">
                  <c:v>9.3890000000000002E-8</c:v>
                </c:pt>
                <c:pt idx="1845">
                  <c:v>9.3890000000000002E-8</c:v>
                </c:pt>
                <c:pt idx="1846">
                  <c:v>9.3810000000000004E-8</c:v>
                </c:pt>
                <c:pt idx="1847">
                  <c:v>9.3810000000000004E-8</c:v>
                </c:pt>
                <c:pt idx="1848">
                  <c:v>9.3810000000000004E-8</c:v>
                </c:pt>
                <c:pt idx="1849">
                  <c:v>9.3890000000000002E-8</c:v>
                </c:pt>
                <c:pt idx="1850">
                  <c:v>9.3719999999999995E-8</c:v>
                </c:pt>
                <c:pt idx="1851">
                  <c:v>9.3719999999999995E-8</c:v>
                </c:pt>
                <c:pt idx="1852">
                  <c:v>9.3719999999999995E-8</c:v>
                </c:pt>
                <c:pt idx="1853">
                  <c:v>9.3719999999999995E-8</c:v>
                </c:pt>
                <c:pt idx="1854">
                  <c:v>9.3890000000000002E-8</c:v>
                </c:pt>
                <c:pt idx="1855">
                  <c:v>9.3890000000000002E-8</c:v>
                </c:pt>
                <c:pt idx="1856">
                  <c:v>9.3890000000000002E-8</c:v>
                </c:pt>
                <c:pt idx="1857">
                  <c:v>9.3890000000000002E-8</c:v>
                </c:pt>
                <c:pt idx="1858">
                  <c:v>9.3719999999999995E-8</c:v>
                </c:pt>
                <c:pt idx="1859">
                  <c:v>9.397E-8</c:v>
                </c:pt>
                <c:pt idx="1860">
                  <c:v>9.3810000000000004E-8</c:v>
                </c:pt>
                <c:pt idx="1861">
                  <c:v>9.397E-8</c:v>
                </c:pt>
                <c:pt idx="1862">
                  <c:v>9.397E-8</c:v>
                </c:pt>
                <c:pt idx="1863">
                  <c:v>9.3810000000000004E-8</c:v>
                </c:pt>
                <c:pt idx="1864">
                  <c:v>9.397E-8</c:v>
                </c:pt>
                <c:pt idx="1865">
                  <c:v>9.3890000000000002E-8</c:v>
                </c:pt>
                <c:pt idx="1866">
                  <c:v>9.3810000000000004E-8</c:v>
                </c:pt>
                <c:pt idx="1867">
                  <c:v>9.4059999999999997E-8</c:v>
                </c:pt>
                <c:pt idx="1868">
                  <c:v>9.3810000000000004E-8</c:v>
                </c:pt>
                <c:pt idx="1869">
                  <c:v>9.397E-8</c:v>
                </c:pt>
                <c:pt idx="1870">
                  <c:v>9.3890000000000002E-8</c:v>
                </c:pt>
                <c:pt idx="1871">
                  <c:v>9.3890000000000002E-8</c:v>
                </c:pt>
                <c:pt idx="1872">
                  <c:v>9.4059999999999997E-8</c:v>
                </c:pt>
                <c:pt idx="1873">
                  <c:v>9.3890000000000002E-8</c:v>
                </c:pt>
                <c:pt idx="1874">
                  <c:v>9.3810000000000004E-8</c:v>
                </c:pt>
                <c:pt idx="1875">
                  <c:v>9.3810000000000004E-8</c:v>
                </c:pt>
                <c:pt idx="1876">
                  <c:v>9.3810000000000004E-8</c:v>
                </c:pt>
                <c:pt idx="1877">
                  <c:v>9.3890000000000002E-8</c:v>
                </c:pt>
                <c:pt idx="1878">
                  <c:v>9.397E-8</c:v>
                </c:pt>
                <c:pt idx="1879">
                  <c:v>9.3890000000000002E-8</c:v>
                </c:pt>
                <c:pt idx="1880">
                  <c:v>9.3890000000000002E-8</c:v>
                </c:pt>
                <c:pt idx="1881">
                  <c:v>9.3890000000000002E-8</c:v>
                </c:pt>
                <c:pt idx="1882">
                  <c:v>9.397E-8</c:v>
                </c:pt>
                <c:pt idx="1883">
                  <c:v>9.3890000000000002E-8</c:v>
                </c:pt>
                <c:pt idx="1884">
                  <c:v>9.397E-8</c:v>
                </c:pt>
                <c:pt idx="1885">
                  <c:v>9.4059999999999997E-8</c:v>
                </c:pt>
                <c:pt idx="1886">
                  <c:v>9.397E-8</c:v>
                </c:pt>
                <c:pt idx="1887">
                  <c:v>9.3810000000000004E-8</c:v>
                </c:pt>
                <c:pt idx="1888">
                  <c:v>9.397E-8</c:v>
                </c:pt>
                <c:pt idx="1889">
                  <c:v>9.397E-8</c:v>
                </c:pt>
                <c:pt idx="1890">
                  <c:v>9.3890000000000002E-8</c:v>
                </c:pt>
                <c:pt idx="1891">
                  <c:v>9.397E-8</c:v>
                </c:pt>
                <c:pt idx="1892">
                  <c:v>9.3810000000000004E-8</c:v>
                </c:pt>
                <c:pt idx="1893">
                  <c:v>9.397E-8</c:v>
                </c:pt>
                <c:pt idx="1894">
                  <c:v>9.3890000000000002E-8</c:v>
                </c:pt>
                <c:pt idx="1895">
                  <c:v>9.3890000000000002E-8</c:v>
                </c:pt>
                <c:pt idx="1896">
                  <c:v>9.397E-8</c:v>
                </c:pt>
                <c:pt idx="1897">
                  <c:v>9.3810000000000004E-8</c:v>
                </c:pt>
                <c:pt idx="1898">
                  <c:v>9.3890000000000002E-8</c:v>
                </c:pt>
                <c:pt idx="1899">
                  <c:v>9.3890000000000002E-8</c:v>
                </c:pt>
                <c:pt idx="1900">
                  <c:v>9.3890000000000002E-8</c:v>
                </c:pt>
                <c:pt idx="1901">
                  <c:v>9.3890000000000002E-8</c:v>
                </c:pt>
                <c:pt idx="1902">
                  <c:v>9.3810000000000004E-8</c:v>
                </c:pt>
                <c:pt idx="1903">
                  <c:v>9.397E-8</c:v>
                </c:pt>
                <c:pt idx="1904">
                  <c:v>9.4059999999999997E-8</c:v>
                </c:pt>
                <c:pt idx="1905">
                  <c:v>9.4059999999999997E-8</c:v>
                </c:pt>
                <c:pt idx="1906">
                  <c:v>9.397E-8</c:v>
                </c:pt>
                <c:pt idx="1907">
                  <c:v>9.4139999999999995E-8</c:v>
                </c:pt>
                <c:pt idx="1908">
                  <c:v>9.3890000000000002E-8</c:v>
                </c:pt>
                <c:pt idx="1909">
                  <c:v>9.4059999999999997E-8</c:v>
                </c:pt>
                <c:pt idx="1910">
                  <c:v>9.397E-8</c:v>
                </c:pt>
                <c:pt idx="1911">
                  <c:v>9.4139999999999995E-8</c:v>
                </c:pt>
                <c:pt idx="1912">
                  <c:v>9.3890000000000002E-8</c:v>
                </c:pt>
                <c:pt idx="1913">
                  <c:v>9.397E-8</c:v>
                </c:pt>
                <c:pt idx="1914">
                  <c:v>9.4139999999999995E-8</c:v>
                </c:pt>
                <c:pt idx="1915">
                  <c:v>9.4059999999999997E-8</c:v>
                </c:pt>
                <c:pt idx="1916">
                  <c:v>9.4139999999999995E-8</c:v>
                </c:pt>
                <c:pt idx="1917">
                  <c:v>9.4139999999999995E-8</c:v>
                </c:pt>
                <c:pt idx="1918">
                  <c:v>9.397E-8</c:v>
                </c:pt>
                <c:pt idx="1919">
                  <c:v>9.397E-8</c:v>
                </c:pt>
                <c:pt idx="1920">
                  <c:v>9.4059999999999997E-8</c:v>
                </c:pt>
                <c:pt idx="1921">
                  <c:v>9.4059999999999997E-8</c:v>
                </c:pt>
                <c:pt idx="1922">
                  <c:v>9.397E-8</c:v>
                </c:pt>
                <c:pt idx="1923">
                  <c:v>9.4310000000000002E-8</c:v>
                </c:pt>
                <c:pt idx="1924">
                  <c:v>9.4139999999999995E-8</c:v>
                </c:pt>
                <c:pt idx="1925">
                  <c:v>9.397E-8</c:v>
                </c:pt>
                <c:pt idx="1926">
                  <c:v>9.4139999999999995E-8</c:v>
                </c:pt>
                <c:pt idx="1927">
                  <c:v>9.4139999999999995E-8</c:v>
                </c:pt>
                <c:pt idx="1928">
                  <c:v>9.4059999999999997E-8</c:v>
                </c:pt>
                <c:pt idx="1929">
                  <c:v>9.4059999999999997E-8</c:v>
                </c:pt>
                <c:pt idx="1930">
                  <c:v>9.4139999999999995E-8</c:v>
                </c:pt>
                <c:pt idx="1931">
                  <c:v>9.397E-8</c:v>
                </c:pt>
                <c:pt idx="1932">
                  <c:v>9.4059999999999997E-8</c:v>
                </c:pt>
                <c:pt idx="1933">
                  <c:v>9.3890000000000002E-8</c:v>
                </c:pt>
                <c:pt idx="1934">
                  <c:v>9.397E-8</c:v>
                </c:pt>
                <c:pt idx="1935">
                  <c:v>9.4059999999999997E-8</c:v>
                </c:pt>
                <c:pt idx="1936">
                  <c:v>9.3810000000000004E-8</c:v>
                </c:pt>
                <c:pt idx="1937">
                  <c:v>9.3890000000000002E-8</c:v>
                </c:pt>
                <c:pt idx="1938">
                  <c:v>9.3810000000000004E-8</c:v>
                </c:pt>
                <c:pt idx="1939">
                  <c:v>9.4059999999999997E-8</c:v>
                </c:pt>
                <c:pt idx="1940">
                  <c:v>9.397E-8</c:v>
                </c:pt>
                <c:pt idx="1941">
                  <c:v>9.3890000000000002E-8</c:v>
                </c:pt>
                <c:pt idx="1942">
                  <c:v>9.397E-8</c:v>
                </c:pt>
                <c:pt idx="1943">
                  <c:v>9.3810000000000004E-8</c:v>
                </c:pt>
                <c:pt idx="1944">
                  <c:v>9.3890000000000002E-8</c:v>
                </c:pt>
                <c:pt idx="1945">
                  <c:v>9.3810000000000004E-8</c:v>
                </c:pt>
                <c:pt idx="1946">
                  <c:v>9.3890000000000002E-8</c:v>
                </c:pt>
                <c:pt idx="1947">
                  <c:v>9.3890000000000002E-8</c:v>
                </c:pt>
                <c:pt idx="1948">
                  <c:v>9.3890000000000002E-8</c:v>
                </c:pt>
                <c:pt idx="1949">
                  <c:v>9.3890000000000002E-8</c:v>
                </c:pt>
                <c:pt idx="1950">
                  <c:v>9.3890000000000002E-8</c:v>
                </c:pt>
                <c:pt idx="1951">
                  <c:v>9.3639999999999997E-8</c:v>
                </c:pt>
                <c:pt idx="1952">
                  <c:v>9.3810000000000004E-8</c:v>
                </c:pt>
                <c:pt idx="1953">
                  <c:v>9.3890000000000002E-8</c:v>
                </c:pt>
                <c:pt idx="1954">
                  <c:v>9.3890000000000002E-8</c:v>
                </c:pt>
                <c:pt idx="1955">
                  <c:v>9.3890000000000002E-8</c:v>
                </c:pt>
                <c:pt idx="1956">
                  <c:v>9.3810000000000004E-8</c:v>
                </c:pt>
                <c:pt idx="1957">
                  <c:v>9.3810000000000004E-8</c:v>
                </c:pt>
                <c:pt idx="1958">
                  <c:v>9.3810000000000004E-8</c:v>
                </c:pt>
                <c:pt idx="1959">
                  <c:v>9.397E-8</c:v>
                </c:pt>
                <c:pt idx="1960">
                  <c:v>9.4059999999999997E-8</c:v>
                </c:pt>
                <c:pt idx="1961">
                  <c:v>9.3890000000000002E-8</c:v>
                </c:pt>
                <c:pt idx="1962">
                  <c:v>9.4059999999999997E-8</c:v>
                </c:pt>
                <c:pt idx="1963">
                  <c:v>9.3890000000000002E-8</c:v>
                </c:pt>
                <c:pt idx="1964">
                  <c:v>9.3890000000000002E-8</c:v>
                </c:pt>
                <c:pt idx="1965">
                  <c:v>9.3890000000000002E-8</c:v>
                </c:pt>
                <c:pt idx="1966">
                  <c:v>9.3810000000000004E-8</c:v>
                </c:pt>
                <c:pt idx="1967">
                  <c:v>9.3810000000000004E-8</c:v>
                </c:pt>
                <c:pt idx="1968">
                  <c:v>9.4059999999999997E-8</c:v>
                </c:pt>
                <c:pt idx="1969">
                  <c:v>9.3890000000000002E-8</c:v>
                </c:pt>
                <c:pt idx="1970">
                  <c:v>9.3890000000000002E-8</c:v>
                </c:pt>
                <c:pt idx="1971">
                  <c:v>9.3890000000000002E-8</c:v>
                </c:pt>
                <c:pt idx="1972">
                  <c:v>9.3890000000000002E-8</c:v>
                </c:pt>
                <c:pt idx="1973">
                  <c:v>9.3890000000000002E-8</c:v>
                </c:pt>
                <c:pt idx="1974">
                  <c:v>9.397E-8</c:v>
                </c:pt>
                <c:pt idx="1975">
                  <c:v>9.397E-8</c:v>
                </c:pt>
                <c:pt idx="1976">
                  <c:v>9.3890000000000002E-8</c:v>
                </c:pt>
                <c:pt idx="1977">
                  <c:v>9.4139999999999995E-8</c:v>
                </c:pt>
                <c:pt idx="1978">
                  <c:v>9.4139999999999995E-8</c:v>
                </c:pt>
                <c:pt idx="1979">
                  <c:v>9.3890000000000002E-8</c:v>
                </c:pt>
                <c:pt idx="1980">
                  <c:v>9.397E-8</c:v>
                </c:pt>
                <c:pt idx="1981">
                  <c:v>9.4059999999999997E-8</c:v>
                </c:pt>
                <c:pt idx="1982">
                  <c:v>9.4059999999999997E-8</c:v>
                </c:pt>
                <c:pt idx="1983">
                  <c:v>9.4139999999999995E-8</c:v>
                </c:pt>
                <c:pt idx="1984">
                  <c:v>9.397E-8</c:v>
                </c:pt>
                <c:pt idx="1985">
                  <c:v>9.4059999999999997E-8</c:v>
                </c:pt>
                <c:pt idx="1986">
                  <c:v>9.4059999999999997E-8</c:v>
                </c:pt>
                <c:pt idx="1987">
                  <c:v>9.4059999999999997E-8</c:v>
                </c:pt>
                <c:pt idx="1988">
                  <c:v>9.397E-8</c:v>
                </c:pt>
                <c:pt idx="1989">
                  <c:v>9.4059999999999997E-8</c:v>
                </c:pt>
                <c:pt idx="1990">
                  <c:v>9.4059999999999997E-8</c:v>
                </c:pt>
                <c:pt idx="1991">
                  <c:v>9.3890000000000002E-8</c:v>
                </c:pt>
                <c:pt idx="1992">
                  <c:v>9.4059999999999997E-8</c:v>
                </c:pt>
                <c:pt idx="1993">
                  <c:v>9.4059999999999997E-8</c:v>
                </c:pt>
                <c:pt idx="1994">
                  <c:v>9.397E-8</c:v>
                </c:pt>
                <c:pt idx="1995">
                  <c:v>9.4230000000000004E-8</c:v>
                </c:pt>
                <c:pt idx="1996">
                  <c:v>9.4059999999999997E-8</c:v>
                </c:pt>
                <c:pt idx="1997">
                  <c:v>9.397E-8</c:v>
                </c:pt>
                <c:pt idx="1998">
                  <c:v>9.4059999999999997E-8</c:v>
                </c:pt>
                <c:pt idx="1999">
                  <c:v>9.3890000000000002E-8</c:v>
                </c:pt>
                <c:pt idx="2000">
                  <c:v>9.4059999999999997E-8</c:v>
                </c:pt>
                <c:pt idx="2001">
                  <c:v>9.4059999999999997E-8</c:v>
                </c:pt>
                <c:pt idx="2002">
                  <c:v>9.4059999999999997E-8</c:v>
                </c:pt>
                <c:pt idx="2003">
                  <c:v>9.397E-8</c:v>
                </c:pt>
                <c:pt idx="2004">
                  <c:v>9.397E-8</c:v>
                </c:pt>
                <c:pt idx="2005">
                  <c:v>9.4059999999999997E-8</c:v>
                </c:pt>
                <c:pt idx="2006">
                  <c:v>9.4059999999999997E-8</c:v>
                </c:pt>
                <c:pt idx="2007">
                  <c:v>9.397E-8</c:v>
                </c:pt>
                <c:pt idx="2008">
                  <c:v>9.4139999999999995E-8</c:v>
                </c:pt>
                <c:pt idx="2009">
                  <c:v>9.4139999999999995E-8</c:v>
                </c:pt>
                <c:pt idx="2010">
                  <c:v>9.4139999999999995E-8</c:v>
                </c:pt>
                <c:pt idx="2011">
                  <c:v>9.397E-8</c:v>
                </c:pt>
                <c:pt idx="2012">
                  <c:v>9.397E-8</c:v>
                </c:pt>
                <c:pt idx="2013">
                  <c:v>9.4059999999999997E-8</c:v>
                </c:pt>
                <c:pt idx="2014">
                  <c:v>9.4059999999999997E-8</c:v>
                </c:pt>
                <c:pt idx="2015">
                  <c:v>9.397E-8</c:v>
                </c:pt>
                <c:pt idx="2016">
                  <c:v>9.4059999999999997E-8</c:v>
                </c:pt>
                <c:pt idx="2017">
                  <c:v>9.4059999999999997E-8</c:v>
                </c:pt>
                <c:pt idx="2018">
                  <c:v>9.4139999999999995E-8</c:v>
                </c:pt>
                <c:pt idx="2019">
                  <c:v>9.4139999999999995E-8</c:v>
                </c:pt>
                <c:pt idx="2020">
                  <c:v>9.4059999999999997E-8</c:v>
                </c:pt>
                <c:pt idx="2021">
                  <c:v>9.4139999999999995E-8</c:v>
                </c:pt>
                <c:pt idx="2022">
                  <c:v>9.4059999999999997E-8</c:v>
                </c:pt>
                <c:pt idx="2023">
                  <c:v>9.397E-8</c:v>
                </c:pt>
                <c:pt idx="2024">
                  <c:v>9.4059999999999997E-8</c:v>
                </c:pt>
                <c:pt idx="2025">
                  <c:v>9.4139999999999995E-8</c:v>
                </c:pt>
                <c:pt idx="2026">
                  <c:v>9.4139999999999995E-8</c:v>
                </c:pt>
                <c:pt idx="2027">
                  <c:v>9.4059999999999997E-8</c:v>
                </c:pt>
                <c:pt idx="2028">
                  <c:v>9.4230000000000004E-8</c:v>
                </c:pt>
                <c:pt idx="2029">
                  <c:v>9.4059999999999997E-8</c:v>
                </c:pt>
                <c:pt idx="2030">
                  <c:v>9.4059999999999997E-8</c:v>
                </c:pt>
                <c:pt idx="2031">
                  <c:v>9.397E-8</c:v>
                </c:pt>
                <c:pt idx="2032">
                  <c:v>9.4059999999999997E-8</c:v>
                </c:pt>
                <c:pt idx="2033">
                  <c:v>9.4059999999999997E-8</c:v>
                </c:pt>
                <c:pt idx="2034">
                  <c:v>9.4139999999999995E-8</c:v>
                </c:pt>
                <c:pt idx="2035">
                  <c:v>9.3890000000000002E-8</c:v>
                </c:pt>
                <c:pt idx="2036">
                  <c:v>9.3890000000000002E-8</c:v>
                </c:pt>
                <c:pt idx="2037">
                  <c:v>9.4059999999999997E-8</c:v>
                </c:pt>
                <c:pt idx="2038">
                  <c:v>9.4059999999999997E-8</c:v>
                </c:pt>
                <c:pt idx="2039">
                  <c:v>9.397E-8</c:v>
                </c:pt>
                <c:pt idx="2040">
                  <c:v>9.397E-8</c:v>
                </c:pt>
                <c:pt idx="2041">
                  <c:v>9.4139999999999995E-8</c:v>
                </c:pt>
                <c:pt idx="2042">
                  <c:v>9.397E-8</c:v>
                </c:pt>
                <c:pt idx="2043">
                  <c:v>9.397E-8</c:v>
                </c:pt>
                <c:pt idx="2044">
                  <c:v>9.397E-8</c:v>
                </c:pt>
                <c:pt idx="2045">
                  <c:v>9.3810000000000004E-8</c:v>
                </c:pt>
                <c:pt idx="2046">
                  <c:v>9.3890000000000002E-8</c:v>
                </c:pt>
                <c:pt idx="2047">
                  <c:v>9.397E-8</c:v>
                </c:pt>
                <c:pt idx="2048">
                  <c:v>9.397E-8</c:v>
                </c:pt>
                <c:pt idx="2049">
                  <c:v>9.3890000000000002E-8</c:v>
                </c:pt>
                <c:pt idx="2050">
                  <c:v>9.4059999999999997E-8</c:v>
                </c:pt>
                <c:pt idx="2051">
                  <c:v>9.3890000000000002E-8</c:v>
                </c:pt>
                <c:pt idx="2052">
                  <c:v>9.3890000000000002E-8</c:v>
                </c:pt>
                <c:pt idx="2053">
                  <c:v>9.3890000000000002E-8</c:v>
                </c:pt>
                <c:pt idx="2054">
                  <c:v>9.3810000000000004E-8</c:v>
                </c:pt>
                <c:pt idx="2055">
                  <c:v>9.397E-8</c:v>
                </c:pt>
                <c:pt idx="2056">
                  <c:v>9.3810000000000004E-8</c:v>
                </c:pt>
                <c:pt idx="2057">
                  <c:v>9.397E-8</c:v>
                </c:pt>
                <c:pt idx="2058">
                  <c:v>9.3890000000000002E-8</c:v>
                </c:pt>
                <c:pt idx="2059">
                  <c:v>9.397E-8</c:v>
                </c:pt>
                <c:pt idx="2060">
                  <c:v>9.3890000000000002E-8</c:v>
                </c:pt>
                <c:pt idx="2061">
                  <c:v>9.397E-8</c:v>
                </c:pt>
                <c:pt idx="2062">
                  <c:v>9.397E-8</c:v>
                </c:pt>
                <c:pt idx="2063">
                  <c:v>9.3810000000000004E-8</c:v>
                </c:pt>
                <c:pt idx="2064">
                  <c:v>9.397E-8</c:v>
                </c:pt>
                <c:pt idx="2065">
                  <c:v>9.4059999999999997E-8</c:v>
                </c:pt>
                <c:pt idx="2066">
                  <c:v>9.3890000000000002E-8</c:v>
                </c:pt>
                <c:pt idx="2067">
                  <c:v>9.397E-8</c:v>
                </c:pt>
                <c:pt idx="2068">
                  <c:v>9.3890000000000002E-8</c:v>
                </c:pt>
                <c:pt idx="2069">
                  <c:v>9.4139999999999995E-8</c:v>
                </c:pt>
                <c:pt idx="2070">
                  <c:v>9.3890000000000002E-8</c:v>
                </c:pt>
                <c:pt idx="2071">
                  <c:v>9.4139999999999995E-8</c:v>
                </c:pt>
                <c:pt idx="2072">
                  <c:v>9.4059999999999997E-8</c:v>
                </c:pt>
                <c:pt idx="2073">
                  <c:v>9.4059999999999997E-8</c:v>
                </c:pt>
                <c:pt idx="2074">
                  <c:v>9.4139999999999995E-8</c:v>
                </c:pt>
                <c:pt idx="2075">
                  <c:v>9.397E-8</c:v>
                </c:pt>
                <c:pt idx="2076">
                  <c:v>9.397E-8</c:v>
                </c:pt>
                <c:pt idx="2077">
                  <c:v>9.3810000000000004E-8</c:v>
                </c:pt>
                <c:pt idx="2078">
                  <c:v>9.397E-8</c:v>
                </c:pt>
                <c:pt idx="2079">
                  <c:v>9.4139999999999995E-8</c:v>
                </c:pt>
                <c:pt idx="2080">
                  <c:v>9.4059999999999997E-8</c:v>
                </c:pt>
                <c:pt idx="2081">
                  <c:v>9.397E-8</c:v>
                </c:pt>
                <c:pt idx="2082">
                  <c:v>9.3890000000000002E-8</c:v>
                </c:pt>
                <c:pt idx="2083">
                  <c:v>9.4059999999999997E-8</c:v>
                </c:pt>
                <c:pt idx="2084">
                  <c:v>9.397E-8</c:v>
                </c:pt>
                <c:pt idx="2085">
                  <c:v>9.397E-8</c:v>
                </c:pt>
                <c:pt idx="2086">
                  <c:v>9.4059999999999997E-8</c:v>
                </c:pt>
                <c:pt idx="2087">
                  <c:v>9.4059999999999997E-8</c:v>
                </c:pt>
                <c:pt idx="2088">
                  <c:v>9.4139999999999995E-8</c:v>
                </c:pt>
                <c:pt idx="2089">
                  <c:v>9.4059999999999997E-8</c:v>
                </c:pt>
                <c:pt idx="2090">
                  <c:v>9.397E-8</c:v>
                </c:pt>
                <c:pt idx="2091">
                  <c:v>9.4230000000000004E-8</c:v>
                </c:pt>
                <c:pt idx="2092">
                  <c:v>9.4059999999999997E-8</c:v>
                </c:pt>
                <c:pt idx="2093">
                  <c:v>9.4230000000000004E-8</c:v>
                </c:pt>
                <c:pt idx="2094">
                  <c:v>9.397E-8</c:v>
                </c:pt>
                <c:pt idx="2095">
                  <c:v>9.4059999999999997E-8</c:v>
                </c:pt>
                <c:pt idx="2096">
                  <c:v>9.4059999999999997E-8</c:v>
                </c:pt>
                <c:pt idx="2097">
                  <c:v>9.4139999999999995E-8</c:v>
                </c:pt>
                <c:pt idx="2098">
                  <c:v>9.4059999999999997E-8</c:v>
                </c:pt>
                <c:pt idx="2099">
                  <c:v>9.4059999999999997E-8</c:v>
                </c:pt>
                <c:pt idx="2100">
                  <c:v>9.4139999999999995E-8</c:v>
                </c:pt>
                <c:pt idx="2101">
                  <c:v>9.4139999999999995E-8</c:v>
                </c:pt>
                <c:pt idx="2102">
                  <c:v>9.4059999999999997E-8</c:v>
                </c:pt>
                <c:pt idx="2103">
                  <c:v>9.4059999999999997E-8</c:v>
                </c:pt>
                <c:pt idx="2104">
                  <c:v>9.4139999999999995E-8</c:v>
                </c:pt>
                <c:pt idx="2105">
                  <c:v>9.4139999999999995E-8</c:v>
                </c:pt>
                <c:pt idx="2106">
                  <c:v>9.4230000000000004E-8</c:v>
                </c:pt>
                <c:pt idx="2107">
                  <c:v>9.4230000000000004E-8</c:v>
                </c:pt>
                <c:pt idx="2108">
                  <c:v>9.4139999999999995E-8</c:v>
                </c:pt>
                <c:pt idx="2109">
                  <c:v>9.4139999999999995E-8</c:v>
                </c:pt>
                <c:pt idx="2110">
                  <c:v>9.4139999999999995E-8</c:v>
                </c:pt>
                <c:pt idx="2111">
                  <c:v>9.4230000000000004E-8</c:v>
                </c:pt>
                <c:pt idx="2112">
                  <c:v>9.4139999999999995E-8</c:v>
                </c:pt>
                <c:pt idx="2113">
                  <c:v>9.4230000000000004E-8</c:v>
                </c:pt>
                <c:pt idx="2114">
                  <c:v>9.4139999999999995E-8</c:v>
                </c:pt>
                <c:pt idx="2115">
                  <c:v>9.4139999999999995E-8</c:v>
                </c:pt>
                <c:pt idx="2116">
                  <c:v>9.3890000000000002E-8</c:v>
                </c:pt>
                <c:pt idx="2117">
                  <c:v>9.4139999999999995E-8</c:v>
                </c:pt>
                <c:pt idx="2118">
                  <c:v>9.4139999999999995E-8</c:v>
                </c:pt>
                <c:pt idx="2119">
                  <c:v>9.4059999999999997E-8</c:v>
                </c:pt>
                <c:pt idx="2120">
                  <c:v>9.397E-8</c:v>
                </c:pt>
                <c:pt idx="2121">
                  <c:v>9.4139999999999995E-8</c:v>
                </c:pt>
                <c:pt idx="2122">
                  <c:v>9.4139999999999995E-8</c:v>
                </c:pt>
                <c:pt idx="2123">
                  <c:v>9.4139999999999995E-8</c:v>
                </c:pt>
                <c:pt idx="2124">
                  <c:v>9.3890000000000002E-8</c:v>
                </c:pt>
                <c:pt idx="2125">
                  <c:v>9.4139999999999995E-8</c:v>
                </c:pt>
                <c:pt idx="2126">
                  <c:v>9.4139999999999995E-8</c:v>
                </c:pt>
                <c:pt idx="2127">
                  <c:v>9.4139999999999995E-8</c:v>
                </c:pt>
                <c:pt idx="2128">
                  <c:v>9.4139999999999995E-8</c:v>
                </c:pt>
                <c:pt idx="2129">
                  <c:v>9.4139999999999995E-8</c:v>
                </c:pt>
                <c:pt idx="2130">
                  <c:v>9.4139999999999995E-8</c:v>
                </c:pt>
                <c:pt idx="2131">
                  <c:v>9.4059999999999997E-8</c:v>
                </c:pt>
                <c:pt idx="2132">
                  <c:v>9.4059999999999997E-8</c:v>
                </c:pt>
                <c:pt idx="2133">
                  <c:v>9.4139999999999995E-8</c:v>
                </c:pt>
                <c:pt idx="2134">
                  <c:v>9.4139999999999995E-8</c:v>
                </c:pt>
                <c:pt idx="2135">
                  <c:v>9.4230000000000004E-8</c:v>
                </c:pt>
                <c:pt idx="2136">
                  <c:v>9.397E-8</c:v>
                </c:pt>
                <c:pt idx="2137">
                  <c:v>9.4059999999999997E-8</c:v>
                </c:pt>
                <c:pt idx="2138">
                  <c:v>9.4139999999999995E-8</c:v>
                </c:pt>
                <c:pt idx="2139">
                  <c:v>9.4059999999999997E-8</c:v>
                </c:pt>
                <c:pt idx="2140">
                  <c:v>9.4059999999999997E-8</c:v>
                </c:pt>
                <c:pt idx="2141">
                  <c:v>9.397E-8</c:v>
                </c:pt>
                <c:pt idx="2142">
                  <c:v>9.4139999999999995E-8</c:v>
                </c:pt>
                <c:pt idx="2143">
                  <c:v>9.397E-8</c:v>
                </c:pt>
                <c:pt idx="2144">
                  <c:v>9.4059999999999997E-8</c:v>
                </c:pt>
                <c:pt idx="2145">
                  <c:v>9.4230000000000004E-8</c:v>
                </c:pt>
                <c:pt idx="2146">
                  <c:v>9.397E-8</c:v>
                </c:pt>
                <c:pt idx="2147">
                  <c:v>9.4139999999999995E-8</c:v>
                </c:pt>
                <c:pt idx="2148">
                  <c:v>9.4139999999999995E-8</c:v>
                </c:pt>
                <c:pt idx="2149">
                  <c:v>9.4139999999999995E-8</c:v>
                </c:pt>
                <c:pt idx="2150">
                  <c:v>9.4059999999999997E-8</c:v>
                </c:pt>
                <c:pt idx="2151">
                  <c:v>9.4139999999999995E-8</c:v>
                </c:pt>
                <c:pt idx="2152">
                  <c:v>9.4139999999999995E-8</c:v>
                </c:pt>
                <c:pt idx="2153">
                  <c:v>9.4230000000000004E-8</c:v>
                </c:pt>
                <c:pt idx="2154">
                  <c:v>9.4139999999999995E-8</c:v>
                </c:pt>
                <c:pt idx="2155">
                  <c:v>9.397E-8</c:v>
                </c:pt>
                <c:pt idx="2156">
                  <c:v>9.4139999999999995E-8</c:v>
                </c:pt>
                <c:pt idx="2157">
                  <c:v>9.4139999999999995E-8</c:v>
                </c:pt>
                <c:pt idx="2158">
                  <c:v>9.4139999999999995E-8</c:v>
                </c:pt>
                <c:pt idx="2159">
                  <c:v>9.4139999999999995E-8</c:v>
                </c:pt>
                <c:pt idx="2160">
                  <c:v>9.4139999999999995E-8</c:v>
                </c:pt>
                <c:pt idx="2161">
                  <c:v>9.4230000000000004E-8</c:v>
                </c:pt>
                <c:pt idx="2162">
                  <c:v>9.4059999999999997E-8</c:v>
                </c:pt>
                <c:pt idx="2163">
                  <c:v>9.4230000000000004E-8</c:v>
                </c:pt>
                <c:pt idx="2164">
                  <c:v>9.4139999999999995E-8</c:v>
                </c:pt>
                <c:pt idx="2165">
                  <c:v>9.4310000000000002E-8</c:v>
                </c:pt>
                <c:pt idx="2166">
                  <c:v>9.4230000000000004E-8</c:v>
                </c:pt>
                <c:pt idx="2167">
                  <c:v>9.4059999999999997E-8</c:v>
                </c:pt>
                <c:pt idx="2168">
                  <c:v>9.4059999999999997E-8</c:v>
                </c:pt>
                <c:pt idx="2169">
                  <c:v>9.4139999999999995E-8</c:v>
                </c:pt>
                <c:pt idx="2170">
                  <c:v>9.4230000000000004E-8</c:v>
                </c:pt>
                <c:pt idx="2171">
                  <c:v>9.4139999999999995E-8</c:v>
                </c:pt>
                <c:pt idx="2172">
                  <c:v>9.4230000000000004E-8</c:v>
                </c:pt>
                <c:pt idx="2173">
                  <c:v>9.4139999999999995E-8</c:v>
                </c:pt>
                <c:pt idx="2174">
                  <c:v>9.4230000000000004E-8</c:v>
                </c:pt>
                <c:pt idx="2175">
                  <c:v>9.4139999999999995E-8</c:v>
                </c:pt>
                <c:pt idx="2176">
                  <c:v>9.4230000000000004E-8</c:v>
                </c:pt>
                <c:pt idx="2177">
                  <c:v>9.4310000000000002E-8</c:v>
                </c:pt>
                <c:pt idx="2178">
                  <c:v>9.4230000000000004E-8</c:v>
                </c:pt>
                <c:pt idx="2179">
                  <c:v>9.4310000000000002E-8</c:v>
                </c:pt>
                <c:pt idx="2180">
                  <c:v>9.4230000000000004E-8</c:v>
                </c:pt>
                <c:pt idx="2181">
                  <c:v>9.4230000000000004E-8</c:v>
                </c:pt>
                <c:pt idx="2182">
                  <c:v>9.4230000000000004E-8</c:v>
                </c:pt>
                <c:pt idx="2183">
                  <c:v>9.4230000000000004E-8</c:v>
                </c:pt>
                <c:pt idx="2184">
                  <c:v>9.4139999999999995E-8</c:v>
                </c:pt>
                <c:pt idx="2185">
                  <c:v>9.4230000000000004E-8</c:v>
                </c:pt>
                <c:pt idx="2186">
                  <c:v>9.4230000000000004E-8</c:v>
                </c:pt>
                <c:pt idx="2187">
                  <c:v>9.4230000000000004E-8</c:v>
                </c:pt>
                <c:pt idx="2188">
                  <c:v>9.4310000000000002E-8</c:v>
                </c:pt>
                <c:pt idx="2189">
                  <c:v>9.4310000000000002E-8</c:v>
                </c:pt>
                <c:pt idx="2190">
                  <c:v>9.4230000000000004E-8</c:v>
                </c:pt>
                <c:pt idx="2191">
                  <c:v>9.4230000000000004E-8</c:v>
                </c:pt>
                <c:pt idx="2192">
                  <c:v>9.4230000000000004E-8</c:v>
                </c:pt>
                <c:pt idx="2193">
                  <c:v>9.4139999999999995E-8</c:v>
                </c:pt>
                <c:pt idx="2194">
                  <c:v>9.4230000000000004E-8</c:v>
                </c:pt>
                <c:pt idx="2195">
                  <c:v>9.4139999999999995E-8</c:v>
                </c:pt>
                <c:pt idx="2196">
                  <c:v>9.4059999999999997E-8</c:v>
                </c:pt>
                <c:pt idx="2197">
                  <c:v>9.4230000000000004E-8</c:v>
                </c:pt>
                <c:pt idx="2198">
                  <c:v>9.4230000000000004E-8</c:v>
                </c:pt>
                <c:pt idx="2199">
                  <c:v>9.4230000000000004E-8</c:v>
                </c:pt>
                <c:pt idx="2200">
                  <c:v>9.4139999999999995E-8</c:v>
                </c:pt>
                <c:pt idx="2201">
                  <c:v>9.4230000000000004E-8</c:v>
                </c:pt>
                <c:pt idx="2202">
                  <c:v>9.4139999999999995E-8</c:v>
                </c:pt>
                <c:pt idx="2203">
                  <c:v>9.4230000000000004E-8</c:v>
                </c:pt>
                <c:pt idx="2204">
                  <c:v>9.4310000000000002E-8</c:v>
                </c:pt>
                <c:pt idx="2205">
                  <c:v>9.4310000000000002E-8</c:v>
                </c:pt>
                <c:pt idx="2206">
                  <c:v>9.4059999999999997E-8</c:v>
                </c:pt>
                <c:pt idx="2207">
                  <c:v>9.4139999999999995E-8</c:v>
                </c:pt>
                <c:pt idx="2208">
                  <c:v>9.4139999999999995E-8</c:v>
                </c:pt>
                <c:pt idx="2209">
                  <c:v>9.4230000000000004E-8</c:v>
                </c:pt>
                <c:pt idx="2210">
                  <c:v>9.4310000000000002E-8</c:v>
                </c:pt>
                <c:pt idx="2211">
                  <c:v>9.4139999999999995E-8</c:v>
                </c:pt>
                <c:pt idx="2212">
                  <c:v>9.4230000000000004E-8</c:v>
                </c:pt>
                <c:pt idx="2213">
                  <c:v>9.4310000000000002E-8</c:v>
                </c:pt>
                <c:pt idx="2214">
                  <c:v>9.4230000000000004E-8</c:v>
                </c:pt>
                <c:pt idx="2215">
                  <c:v>9.4059999999999997E-8</c:v>
                </c:pt>
                <c:pt idx="2216">
                  <c:v>9.4139999999999995E-8</c:v>
                </c:pt>
                <c:pt idx="2217">
                  <c:v>9.4230000000000004E-8</c:v>
                </c:pt>
                <c:pt idx="2218">
                  <c:v>9.4230000000000004E-8</c:v>
                </c:pt>
                <c:pt idx="2219">
                  <c:v>9.4310000000000002E-8</c:v>
                </c:pt>
                <c:pt idx="2220">
                  <c:v>9.4230000000000004E-8</c:v>
                </c:pt>
                <c:pt idx="2221">
                  <c:v>9.4230000000000004E-8</c:v>
                </c:pt>
                <c:pt idx="2222">
                  <c:v>9.4230000000000004E-8</c:v>
                </c:pt>
                <c:pt idx="2223">
                  <c:v>9.4310000000000002E-8</c:v>
                </c:pt>
                <c:pt idx="2224">
                  <c:v>9.4230000000000004E-8</c:v>
                </c:pt>
                <c:pt idx="2225">
                  <c:v>9.4230000000000004E-8</c:v>
                </c:pt>
                <c:pt idx="2226">
                  <c:v>9.4230000000000004E-8</c:v>
                </c:pt>
                <c:pt idx="2227">
                  <c:v>9.4230000000000004E-8</c:v>
                </c:pt>
                <c:pt idx="2228">
                  <c:v>9.4230000000000004E-8</c:v>
                </c:pt>
                <c:pt idx="2229">
                  <c:v>9.4230000000000004E-8</c:v>
                </c:pt>
                <c:pt idx="2230">
                  <c:v>9.4230000000000004E-8</c:v>
                </c:pt>
                <c:pt idx="2231">
                  <c:v>9.4059999999999997E-8</c:v>
                </c:pt>
                <c:pt idx="2232">
                  <c:v>9.4139999999999995E-8</c:v>
                </c:pt>
                <c:pt idx="2233">
                  <c:v>9.4139999999999995E-8</c:v>
                </c:pt>
                <c:pt idx="2234">
                  <c:v>9.4139999999999995E-8</c:v>
                </c:pt>
                <c:pt idx="2235">
                  <c:v>9.4230000000000004E-8</c:v>
                </c:pt>
                <c:pt idx="2236">
                  <c:v>9.4230000000000004E-8</c:v>
                </c:pt>
                <c:pt idx="2237">
                  <c:v>9.4139999999999995E-8</c:v>
                </c:pt>
                <c:pt idx="2238">
                  <c:v>9.4230000000000004E-8</c:v>
                </c:pt>
                <c:pt idx="2239">
                  <c:v>9.4230000000000004E-8</c:v>
                </c:pt>
                <c:pt idx="2240">
                  <c:v>9.4230000000000004E-8</c:v>
                </c:pt>
                <c:pt idx="2241">
                  <c:v>9.4230000000000004E-8</c:v>
                </c:pt>
                <c:pt idx="2242">
                  <c:v>9.4310000000000002E-8</c:v>
                </c:pt>
                <c:pt idx="2243">
                  <c:v>9.4230000000000004E-8</c:v>
                </c:pt>
                <c:pt idx="2244">
                  <c:v>9.4139999999999995E-8</c:v>
                </c:pt>
                <c:pt idx="2245">
                  <c:v>9.4059999999999997E-8</c:v>
                </c:pt>
                <c:pt idx="2246">
                  <c:v>9.4059999999999997E-8</c:v>
                </c:pt>
                <c:pt idx="2247">
                  <c:v>9.397E-8</c:v>
                </c:pt>
                <c:pt idx="2248">
                  <c:v>9.3890000000000002E-8</c:v>
                </c:pt>
                <c:pt idx="2249">
                  <c:v>9.3890000000000002E-8</c:v>
                </c:pt>
                <c:pt idx="2250">
                  <c:v>9.3810000000000004E-8</c:v>
                </c:pt>
                <c:pt idx="2251">
                  <c:v>9.3890000000000002E-8</c:v>
                </c:pt>
                <c:pt idx="2252">
                  <c:v>9.3810000000000004E-8</c:v>
                </c:pt>
                <c:pt idx="2253">
                  <c:v>9.3810000000000004E-8</c:v>
                </c:pt>
                <c:pt idx="2254">
                  <c:v>9.3810000000000004E-8</c:v>
                </c:pt>
                <c:pt idx="2255">
                  <c:v>9.3639999999999997E-8</c:v>
                </c:pt>
                <c:pt idx="2256">
                  <c:v>9.3550000000000001E-8</c:v>
                </c:pt>
                <c:pt idx="2257">
                  <c:v>9.3550000000000001E-8</c:v>
                </c:pt>
                <c:pt idx="2258">
                  <c:v>9.3550000000000001E-8</c:v>
                </c:pt>
                <c:pt idx="2259">
                  <c:v>9.3470000000000003E-8</c:v>
                </c:pt>
                <c:pt idx="2260">
                  <c:v>9.3470000000000003E-8</c:v>
                </c:pt>
                <c:pt idx="2261">
                  <c:v>9.3639999999999997E-8</c:v>
                </c:pt>
                <c:pt idx="2262">
                  <c:v>9.3470000000000003E-8</c:v>
                </c:pt>
                <c:pt idx="2263">
                  <c:v>9.3470000000000003E-8</c:v>
                </c:pt>
                <c:pt idx="2264">
                  <c:v>9.3390000000000004E-8</c:v>
                </c:pt>
                <c:pt idx="2265">
                  <c:v>9.3470000000000003E-8</c:v>
                </c:pt>
                <c:pt idx="2266">
                  <c:v>9.3550000000000001E-8</c:v>
                </c:pt>
                <c:pt idx="2267">
                  <c:v>9.3470000000000003E-8</c:v>
                </c:pt>
                <c:pt idx="2268">
                  <c:v>9.3470000000000003E-8</c:v>
                </c:pt>
                <c:pt idx="2269">
                  <c:v>9.3470000000000003E-8</c:v>
                </c:pt>
                <c:pt idx="2270">
                  <c:v>9.3470000000000003E-8</c:v>
                </c:pt>
                <c:pt idx="2271">
                  <c:v>9.3639999999999997E-8</c:v>
                </c:pt>
                <c:pt idx="2272">
                  <c:v>9.3470000000000003E-8</c:v>
                </c:pt>
                <c:pt idx="2273">
                  <c:v>9.3390000000000004E-8</c:v>
                </c:pt>
                <c:pt idx="2274">
                  <c:v>9.3470000000000003E-8</c:v>
                </c:pt>
                <c:pt idx="2275">
                  <c:v>9.3639999999999997E-8</c:v>
                </c:pt>
                <c:pt idx="2276">
                  <c:v>9.3470000000000003E-8</c:v>
                </c:pt>
                <c:pt idx="2277">
                  <c:v>9.3550000000000001E-8</c:v>
                </c:pt>
                <c:pt idx="2278">
                  <c:v>9.3550000000000001E-8</c:v>
                </c:pt>
                <c:pt idx="2279">
                  <c:v>9.3550000000000001E-8</c:v>
                </c:pt>
                <c:pt idx="2280">
                  <c:v>9.3550000000000001E-8</c:v>
                </c:pt>
                <c:pt idx="2281">
                  <c:v>9.3470000000000003E-8</c:v>
                </c:pt>
                <c:pt idx="2282">
                  <c:v>9.3550000000000001E-8</c:v>
                </c:pt>
                <c:pt idx="2283">
                  <c:v>9.3550000000000001E-8</c:v>
                </c:pt>
                <c:pt idx="2284">
                  <c:v>9.3550000000000001E-8</c:v>
                </c:pt>
                <c:pt idx="2285">
                  <c:v>9.3470000000000003E-8</c:v>
                </c:pt>
                <c:pt idx="2286">
                  <c:v>9.3639999999999997E-8</c:v>
                </c:pt>
                <c:pt idx="2287">
                  <c:v>9.3719999999999995E-8</c:v>
                </c:pt>
                <c:pt idx="2288">
                  <c:v>9.3639999999999997E-8</c:v>
                </c:pt>
                <c:pt idx="2289">
                  <c:v>9.3550000000000001E-8</c:v>
                </c:pt>
                <c:pt idx="2290">
                  <c:v>9.3550000000000001E-8</c:v>
                </c:pt>
                <c:pt idx="2291">
                  <c:v>9.3719999999999995E-8</c:v>
                </c:pt>
                <c:pt idx="2292">
                  <c:v>9.3639999999999997E-8</c:v>
                </c:pt>
                <c:pt idx="2293">
                  <c:v>9.3639999999999997E-8</c:v>
                </c:pt>
                <c:pt idx="2294">
                  <c:v>9.3639999999999997E-8</c:v>
                </c:pt>
                <c:pt idx="2295">
                  <c:v>9.3550000000000001E-8</c:v>
                </c:pt>
                <c:pt idx="2296">
                  <c:v>9.3639999999999997E-8</c:v>
                </c:pt>
                <c:pt idx="2297">
                  <c:v>9.3639999999999997E-8</c:v>
                </c:pt>
                <c:pt idx="2298">
                  <c:v>9.3639999999999997E-8</c:v>
                </c:pt>
                <c:pt idx="2299">
                  <c:v>9.3639999999999997E-8</c:v>
                </c:pt>
                <c:pt idx="2300">
                  <c:v>9.3550000000000001E-8</c:v>
                </c:pt>
                <c:pt idx="2301">
                  <c:v>9.3719999999999995E-8</c:v>
                </c:pt>
                <c:pt idx="2302">
                  <c:v>9.3470000000000003E-8</c:v>
                </c:pt>
                <c:pt idx="2303">
                  <c:v>9.3550000000000001E-8</c:v>
                </c:pt>
                <c:pt idx="2304">
                  <c:v>9.3639999999999997E-8</c:v>
                </c:pt>
                <c:pt idx="2305">
                  <c:v>9.3719999999999995E-8</c:v>
                </c:pt>
                <c:pt idx="2306">
                  <c:v>9.3719999999999995E-8</c:v>
                </c:pt>
                <c:pt idx="2307">
                  <c:v>9.3639999999999997E-8</c:v>
                </c:pt>
                <c:pt idx="2308">
                  <c:v>9.3639999999999997E-8</c:v>
                </c:pt>
                <c:pt idx="2309">
                  <c:v>9.3810000000000004E-8</c:v>
                </c:pt>
                <c:pt idx="2310">
                  <c:v>9.3639999999999997E-8</c:v>
                </c:pt>
                <c:pt idx="2311">
                  <c:v>9.3719999999999995E-8</c:v>
                </c:pt>
                <c:pt idx="2312">
                  <c:v>9.3719999999999995E-8</c:v>
                </c:pt>
                <c:pt idx="2313">
                  <c:v>9.3810000000000004E-8</c:v>
                </c:pt>
                <c:pt idx="2314">
                  <c:v>9.3810000000000004E-8</c:v>
                </c:pt>
                <c:pt idx="2315">
                  <c:v>9.3639999999999997E-8</c:v>
                </c:pt>
                <c:pt idx="2316">
                  <c:v>9.3719999999999995E-8</c:v>
                </c:pt>
                <c:pt idx="2317">
                  <c:v>9.3719999999999995E-8</c:v>
                </c:pt>
                <c:pt idx="2318">
                  <c:v>9.3639999999999997E-8</c:v>
                </c:pt>
                <c:pt idx="2319">
                  <c:v>9.3719999999999995E-8</c:v>
                </c:pt>
                <c:pt idx="2320">
                  <c:v>9.3719999999999995E-8</c:v>
                </c:pt>
                <c:pt idx="2321">
                  <c:v>9.3810000000000004E-8</c:v>
                </c:pt>
                <c:pt idx="2322">
                  <c:v>9.3719999999999995E-8</c:v>
                </c:pt>
                <c:pt idx="2323">
                  <c:v>9.3719999999999995E-8</c:v>
                </c:pt>
                <c:pt idx="2324">
                  <c:v>9.3719999999999995E-8</c:v>
                </c:pt>
                <c:pt idx="2325">
                  <c:v>9.3810000000000004E-8</c:v>
                </c:pt>
                <c:pt idx="2326">
                  <c:v>9.3810000000000004E-8</c:v>
                </c:pt>
                <c:pt idx="2327">
                  <c:v>9.3719999999999995E-8</c:v>
                </c:pt>
                <c:pt idx="2328">
                  <c:v>9.3810000000000004E-8</c:v>
                </c:pt>
                <c:pt idx="2329">
                  <c:v>9.3719999999999995E-8</c:v>
                </c:pt>
                <c:pt idx="2330">
                  <c:v>9.3719999999999995E-8</c:v>
                </c:pt>
                <c:pt idx="2331">
                  <c:v>9.3890000000000002E-8</c:v>
                </c:pt>
                <c:pt idx="2332">
                  <c:v>9.3639999999999997E-8</c:v>
                </c:pt>
                <c:pt idx="2333">
                  <c:v>9.3719999999999995E-8</c:v>
                </c:pt>
                <c:pt idx="2334">
                  <c:v>9.3810000000000004E-8</c:v>
                </c:pt>
                <c:pt idx="2335">
                  <c:v>9.3810000000000004E-8</c:v>
                </c:pt>
                <c:pt idx="2336">
                  <c:v>9.397E-8</c:v>
                </c:pt>
                <c:pt idx="2337">
                  <c:v>9.397E-8</c:v>
                </c:pt>
                <c:pt idx="2338">
                  <c:v>9.3890000000000002E-8</c:v>
                </c:pt>
                <c:pt idx="2339">
                  <c:v>9.3890000000000002E-8</c:v>
                </c:pt>
                <c:pt idx="2340">
                  <c:v>9.3890000000000002E-8</c:v>
                </c:pt>
                <c:pt idx="2341">
                  <c:v>9.3890000000000002E-8</c:v>
                </c:pt>
                <c:pt idx="2342">
                  <c:v>9.3890000000000002E-8</c:v>
                </c:pt>
                <c:pt idx="2343">
                  <c:v>9.3890000000000002E-8</c:v>
                </c:pt>
                <c:pt idx="2344">
                  <c:v>9.3810000000000004E-8</c:v>
                </c:pt>
                <c:pt idx="2345">
                  <c:v>9.3810000000000004E-8</c:v>
                </c:pt>
                <c:pt idx="2346">
                  <c:v>9.3890000000000002E-8</c:v>
                </c:pt>
                <c:pt idx="2347">
                  <c:v>9.3810000000000004E-8</c:v>
                </c:pt>
                <c:pt idx="2348">
                  <c:v>9.3810000000000004E-8</c:v>
                </c:pt>
                <c:pt idx="2349">
                  <c:v>9.3890000000000002E-8</c:v>
                </c:pt>
                <c:pt idx="2350">
                  <c:v>9.397E-8</c:v>
                </c:pt>
                <c:pt idx="2351">
                  <c:v>9.3890000000000002E-8</c:v>
                </c:pt>
                <c:pt idx="2352">
                  <c:v>9.397E-8</c:v>
                </c:pt>
                <c:pt idx="2353">
                  <c:v>9.4059999999999997E-8</c:v>
                </c:pt>
                <c:pt idx="2354">
                  <c:v>9.3890000000000002E-8</c:v>
                </c:pt>
                <c:pt idx="2355">
                  <c:v>9.3810000000000004E-8</c:v>
                </c:pt>
                <c:pt idx="2356">
                  <c:v>9.3890000000000002E-8</c:v>
                </c:pt>
                <c:pt idx="2357">
                  <c:v>9.3890000000000002E-8</c:v>
                </c:pt>
                <c:pt idx="2358">
                  <c:v>9.397E-8</c:v>
                </c:pt>
                <c:pt idx="2359">
                  <c:v>9.397E-8</c:v>
                </c:pt>
                <c:pt idx="2360">
                  <c:v>9.3890000000000002E-8</c:v>
                </c:pt>
                <c:pt idx="2361">
                  <c:v>9.3810000000000004E-8</c:v>
                </c:pt>
                <c:pt idx="2362">
                  <c:v>9.3810000000000004E-8</c:v>
                </c:pt>
                <c:pt idx="2363">
                  <c:v>9.397E-8</c:v>
                </c:pt>
                <c:pt idx="2364">
                  <c:v>9.3890000000000002E-8</c:v>
                </c:pt>
                <c:pt idx="2365">
                  <c:v>9.3890000000000002E-8</c:v>
                </c:pt>
                <c:pt idx="2366">
                  <c:v>9.397E-8</c:v>
                </c:pt>
                <c:pt idx="2367">
                  <c:v>9.397E-8</c:v>
                </c:pt>
                <c:pt idx="2368">
                  <c:v>9.4059999999999997E-8</c:v>
                </c:pt>
                <c:pt idx="2369">
                  <c:v>9.4059999999999997E-8</c:v>
                </c:pt>
                <c:pt idx="2370">
                  <c:v>9.4059999999999997E-8</c:v>
                </c:pt>
                <c:pt idx="2371">
                  <c:v>9.4059999999999997E-8</c:v>
                </c:pt>
                <c:pt idx="2372">
                  <c:v>9.397E-8</c:v>
                </c:pt>
                <c:pt idx="2373">
                  <c:v>9.397E-8</c:v>
                </c:pt>
                <c:pt idx="2374">
                  <c:v>9.397E-8</c:v>
                </c:pt>
                <c:pt idx="2375">
                  <c:v>9.3810000000000004E-8</c:v>
                </c:pt>
                <c:pt idx="2376">
                  <c:v>9.3810000000000004E-8</c:v>
                </c:pt>
                <c:pt idx="2377">
                  <c:v>9.3890000000000002E-8</c:v>
                </c:pt>
                <c:pt idx="2378">
                  <c:v>9.397E-8</c:v>
                </c:pt>
                <c:pt idx="2379">
                  <c:v>9.397E-8</c:v>
                </c:pt>
                <c:pt idx="2380">
                  <c:v>9.4059999999999997E-8</c:v>
                </c:pt>
                <c:pt idx="2381">
                  <c:v>9.3890000000000002E-8</c:v>
                </c:pt>
                <c:pt idx="2382">
                  <c:v>9.3810000000000004E-8</c:v>
                </c:pt>
                <c:pt idx="2383">
                  <c:v>9.4230000000000004E-8</c:v>
                </c:pt>
                <c:pt idx="2384">
                  <c:v>9.3890000000000002E-8</c:v>
                </c:pt>
                <c:pt idx="2385">
                  <c:v>9.397E-8</c:v>
                </c:pt>
                <c:pt idx="2386">
                  <c:v>9.397E-8</c:v>
                </c:pt>
                <c:pt idx="2387">
                  <c:v>9.4059999999999997E-8</c:v>
                </c:pt>
                <c:pt idx="2388">
                  <c:v>9.4059999999999997E-8</c:v>
                </c:pt>
                <c:pt idx="2389">
                  <c:v>9.4059999999999997E-8</c:v>
                </c:pt>
                <c:pt idx="2390">
                  <c:v>9.3890000000000002E-8</c:v>
                </c:pt>
                <c:pt idx="2391">
                  <c:v>9.4059999999999997E-8</c:v>
                </c:pt>
                <c:pt idx="2392">
                  <c:v>9.397E-8</c:v>
                </c:pt>
                <c:pt idx="2393">
                  <c:v>9.397E-8</c:v>
                </c:pt>
                <c:pt idx="2394">
                  <c:v>9.397E-8</c:v>
                </c:pt>
                <c:pt idx="2395">
                  <c:v>9.3890000000000002E-8</c:v>
                </c:pt>
                <c:pt idx="2396">
                  <c:v>9.3890000000000002E-8</c:v>
                </c:pt>
                <c:pt idx="2397">
                  <c:v>9.3890000000000002E-8</c:v>
                </c:pt>
                <c:pt idx="2398">
                  <c:v>9.4059999999999997E-8</c:v>
                </c:pt>
                <c:pt idx="2399">
                  <c:v>9.3890000000000002E-8</c:v>
                </c:pt>
                <c:pt idx="2400">
                  <c:v>9.4059999999999997E-8</c:v>
                </c:pt>
                <c:pt idx="2401">
                  <c:v>9.4059999999999997E-8</c:v>
                </c:pt>
                <c:pt idx="2402">
                  <c:v>9.397E-8</c:v>
                </c:pt>
                <c:pt idx="2403">
                  <c:v>9.4139999999999995E-8</c:v>
                </c:pt>
                <c:pt idx="2404">
                  <c:v>9.397E-8</c:v>
                </c:pt>
                <c:pt idx="2405">
                  <c:v>9.4230000000000004E-8</c:v>
                </c:pt>
                <c:pt idx="2406">
                  <c:v>9.4139999999999995E-8</c:v>
                </c:pt>
                <c:pt idx="2407">
                  <c:v>9.4230000000000004E-8</c:v>
                </c:pt>
                <c:pt idx="2408">
                  <c:v>9.397E-8</c:v>
                </c:pt>
                <c:pt idx="2409">
                  <c:v>9.397E-8</c:v>
                </c:pt>
                <c:pt idx="2410">
                  <c:v>9.4139999999999995E-8</c:v>
                </c:pt>
                <c:pt idx="2411">
                  <c:v>9.4230000000000004E-8</c:v>
                </c:pt>
                <c:pt idx="2412">
                  <c:v>9.397E-8</c:v>
                </c:pt>
                <c:pt idx="2413">
                  <c:v>9.4139999999999995E-8</c:v>
                </c:pt>
                <c:pt idx="2414">
                  <c:v>9.4059999999999997E-8</c:v>
                </c:pt>
                <c:pt idx="2415">
                  <c:v>9.397E-8</c:v>
                </c:pt>
                <c:pt idx="2416">
                  <c:v>9.4059999999999997E-8</c:v>
                </c:pt>
                <c:pt idx="2417">
                  <c:v>9.397E-8</c:v>
                </c:pt>
                <c:pt idx="2418">
                  <c:v>9.397E-8</c:v>
                </c:pt>
                <c:pt idx="2419">
                  <c:v>9.397E-8</c:v>
                </c:pt>
                <c:pt idx="2420">
                  <c:v>9.4139999999999995E-8</c:v>
                </c:pt>
                <c:pt idx="2421">
                  <c:v>9.397E-8</c:v>
                </c:pt>
                <c:pt idx="2422">
                  <c:v>9.3810000000000004E-8</c:v>
                </c:pt>
                <c:pt idx="2423">
                  <c:v>9.3890000000000002E-8</c:v>
                </c:pt>
                <c:pt idx="2424">
                  <c:v>9.397E-8</c:v>
                </c:pt>
                <c:pt idx="2425">
                  <c:v>9.397E-8</c:v>
                </c:pt>
                <c:pt idx="2426">
                  <c:v>9.3810000000000004E-8</c:v>
                </c:pt>
                <c:pt idx="2427">
                  <c:v>9.3890000000000002E-8</c:v>
                </c:pt>
                <c:pt idx="2428">
                  <c:v>9.397E-8</c:v>
                </c:pt>
                <c:pt idx="2429">
                  <c:v>9.3890000000000002E-8</c:v>
                </c:pt>
                <c:pt idx="2430">
                  <c:v>9.3639999999999997E-8</c:v>
                </c:pt>
                <c:pt idx="2431">
                  <c:v>9.3639999999999997E-8</c:v>
                </c:pt>
                <c:pt idx="2432">
                  <c:v>9.3550000000000001E-8</c:v>
                </c:pt>
                <c:pt idx="2433">
                  <c:v>9.3639999999999997E-8</c:v>
                </c:pt>
                <c:pt idx="2434">
                  <c:v>9.3639999999999997E-8</c:v>
                </c:pt>
                <c:pt idx="2435">
                  <c:v>9.3639999999999997E-8</c:v>
                </c:pt>
                <c:pt idx="2436">
                  <c:v>9.3639999999999997E-8</c:v>
                </c:pt>
                <c:pt idx="2437">
                  <c:v>9.3550000000000001E-8</c:v>
                </c:pt>
                <c:pt idx="2438">
                  <c:v>9.3550000000000001E-8</c:v>
                </c:pt>
                <c:pt idx="2439">
                  <c:v>9.3550000000000001E-8</c:v>
                </c:pt>
                <c:pt idx="2440">
                  <c:v>9.3470000000000003E-8</c:v>
                </c:pt>
                <c:pt idx="2441">
                  <c:v>9.3470000000000003E-8</c:v>
                </c:pt>
                <c:pt idx="2442">
                  <c:v>9.3550000000000001E-8</c:v>
                </c:pt>
                <c:pt idx="2443">
                  <c:v>9.3470000000000003E-8</c:v>
                </c:pt>
                <c:pt idx="2444">
                  <c:v>9.3470000000000003E-8</c:v>
                </c:pt>
                <c:pt idx="2445">
                  <c:v>9.3470000000000003E-8</c:v>
                </c:pt>
                <c:pt idx="2446">
                  <c:v>9.3390000000000004E-8</c:v>
                </c:pt>
                <c:pt idx="2447">
                  <c:v>9.3550000000000001E-8</c:v>
                </c:pt>
                <c:pt idx="2448">
                  <c:v>9.3470000000000003E-8</c:v>
                </c:pt>
                <c:pt idx="2449">
                  <c:v>9.3390000000000004E-8</c:v>
                </c:pt>
                <c:pt idx="2450">
                  <c:v>9.3470000000000003E-8</c:v>
                </c:pt>
                <c:pt idx="2451">
                  <c:v>9.3550000000000001E-8</c:v>
                </c:pt>
                <c:pt idx="2452">
                  <c:v>9.3390000000000004E-8</c:v>
                </c:pt>
                <c:pt idx="2453">
                  <c:v>9.3299999999999995E-8</c:v>
                </c:pt>
                <c:pt idx="2454">
                  <c:v>9.3470000000000003E-8</c:v>
                </c:pt>
                <c:pt idx="2455">
                  <c:v>9.3550000000000001E-8</c:v>
                </c:pt>
                <c:pt idx="2456">
                  <c:v>9.3390000000000004E-8</c:v>
                </c:pt>
                <c:pt idx="2457">
                  <c:v>9.3390000000000004E-8</c:v>
                </c:pt>
                <c:pt idx="2458">
                  <c:v>9.3470000000000003E-8</c:v>
                </c:pt>
                <c:pt idx="2459">
                  <c:v>9.3470000000000003E-8</c:v>
                </c:pt>
                <c:pt idx="2460">
                  <c:v>9.3390000000000004E-8</c:v>
                </c:pt>
                <c:pt idx="2461">
                  <c:v>9.3470000000000003E-8</c:v>
                </c:pt>
                <c:pt idx="2462">
                  <c:v>9.3470000000000003E-8</c:v>
                </c:pt>
                <c:pt idx="2463">
                  <c:v>9.3470000000000003E-8</c:v>
                </c:pt>
                <c:pt idx="2464">
                  <c:v>9.3390000000000004E-8</c:v>
                </c:pt>
                <c:pt idx="2465">
                  <c:v>9.3470000000000003E-8</c:v>
                </c:pt>
                <c:pt idx="2466">
                  <c:v>9.3390000000000004E-8</c:v>
                </c:pt>
                <c:pt idx="2467">
                  <c:v>9.3299999999999995E-8</c:v>
                </c:pt>
                <c:pt idx="2468">
                  <c:v>9.3470000000000003E-8</c:v>
                </c:pt>
                <c:pt idx="2469">
                  <c:v>9.3550000000000001E-8</c:v>
                </c:pt>
                <c:pt idx="2470">
                  <c:v>9.3390000000000004E-8</c:v>
                </c:pt>
                <c:pt idx="2471">
                  <c:v>9.3470000000000003E-8</c:v>
                </c:pt>
                <c:pt idx="2472">
                  <c:v>9.3299999999999995E-8</c:v>
                </c:pt>
                <c:pt idx="2473">
                  <c:v>9.3390000000000004E-8</c:v>
                </c:pt>
                <c:pt idx="2474">
                  <c:v>9.3390000000000004E-8</c:v>
                </c:pt>
                <c:pt idx="2475">
                  <c:v>9.3390000000000004E-8</c:v>
                </c:pt>
                <c:pt idx="2476">
                  <c:v>9.3470000000000003E-8</c:v>
                </c:pt>
                <c:pt idx="2477">
                  <c:v>9.3470000000000003E-8</c:v>
                </c:pt>
                <c:pt idx="2478">
                  <c:v>9.3470000000000003E-8</c:v>
                </c:pt>
                <c:pt idx="2479">
                  <c:v>9.3390000000000004E-8</c:v>
                </c:pt>
                <c:pt idx="2480">
                  <c:v>9.3550000000000001E-8</c:v>
                </c:pt>
                <c:pt idx="2481">
                  <c:v>9.3470000000000003E-8</c:v>
                </c:pt>
                <c:pt idx="2482">
                  <c:v>9.3639999999999997E-8</c:v>
                </c:pt>
                <c:pt idx="2483">
                  <c:v>9.3470000000000003E-8</c:v>
                </c:pt>
                <c:pt idx="2484">
                  <c:v>9.3390000000000004E-8</c:v>
                </c:pt>
                <c:pt idx="2485">
                  <c:v>9.3550000000000001E-8</c:v>
                </c:pt>
                <c:pt idx="2486">
                  <c:v>9.3470000000000003E-8</c:v>
                </c:pt>
                <c:pt idx="2487">
                  <c:v>9.3550000000000001E-8</c:v>
                </c:pt>
                <c:pt idx="2488">
                  <c:v>9.3390000000000004E-8</c:v>
                </c:pt>
                <c:pt idx="2489">
                  <c:v>9.3390000000000004E-8</c:v>
                </c:pt>
                <c:pt idx="2490">
                  <c:v>9.3390000000000004E-8</c:v>
                </c:pt>
                <c:pt idx="2491">
                  <c:v>9.3550000000000001E-8</c:v>
                </c:pt>
                <c:pt idx="2492">
                  <c:v>9.3470000000000003E-8</c:v>
                </c:pt>
                <c:pt idx="2493">
                  <c:v>9.3470000000000003E-8</c:v>
                </c:pt>
                <c:pt idx="2494">
                  <c:v>9.3470000000000003E-8</c:v>
                </c:pt>
                <c:pt idx="2495">
                  <c:v>9.3470000000000003E-8</c:v>
                </c:pt>
                <c:pt idx="2496">
                  <c:v>9.3550000000000001E-8</c:v>
                </c:pt>
                <c:pt idx="2497">
                  <c:v>9.3550000000000001E-8</c:v>
                </c:pt>
                <c:pt idx="2498">
                  <c:v>9.3470000000000003E-8</c:v>
                </c:pt>
                <c:pt idx="2499">
                  <c:v>9.3550000000000001E-8</c:v>
                </c:pt>
                <c:pt idx="2500">
                  <c:v>9.3470000000000003E-8</c:v>
                </c:pt>
                <c:pt idx="2501">
                  <c:v>9.3550000000000001E-8</c:v>
                </c:pt>
                <c:pt idx="2502">
                  <c:v>9.3639999999999997E-8</c:v>
                </c:pt>
                <c:pt idx="2503">
                  <c:v>9.3470000000000003E-8</c:v>
                </c:pt>
                <c:pt idx="2504">
                  <c:v>9.3470000000000003E-8</c:v>
                </c:pt>
                <c:pt idx="2505">
                  <c:v>9.3639999999999997E-8</c:v>
                </c:pt>
                <c:pt idx="2506">
                  <c:v>9.3550000000000001E-8</c:v>
                </c:pt>
                <c:pt idx="2507">
                  <c:v>9.3470000000000003E-8</c:v>
                </c:pt>
                <c:pt idx="2508">
                  <c:v>9.3470000000000003E-8</c:v>
                </c:pt>
                <c:pt idx="2509">
                  <c:v>9.3470000000000003E-8</c:v>
                </c:pt>
                <c:pt idx="2510">
                  <c:v>9.3639999999999997E-8</c:v>
                </c:pt>
                <c:pt idx="2511">
                  <c:v>9.3550000000000001E-8</c:v>
                </c:pt>
                <c:pt idx="2512">
                  <c:v>9.3550000000000001E-8</c:v>
                </c:pt>
                <c:pt idx="2513">
                  <c:v>9.3470000000000003E-8</c:v>
                </c:pt>
                <c:pt idx="2514">
                  <c:v>9.3550000000000001E-8</c:v>
                </c:pt>
                <c:pt idx="2515">
                  <c:v>9.3470000000000003E-8</c:v>
                </c:pt>
                <c:pt idx="2516">
                  <c:v>9.3639999999999997E-8</c:v>
                </c:pt>
                <c:pt idx="2517">
                  <c:v>9.3470000000000003E-8</c:v>
                </c:pt>
                <c:pt idx="2518">
                  <c:v>9.3550000000000001E-8</c:v>
                </c:pt>
                <c:pt idx="2519">
                  <c:v>9.3550000000000001E-8</c:v>
                </c:pt>
                <c:pt idx="2520">
                  <c:v>9.3390000000000004E-8</c:v>
                </c:pt>
                <c:pt idx="2521">
                  <c:v>9.3470000000000003E-8</c:v>
                </c:pt>
                <c:pt idx="2522">
                  <c:v>9.3550000000000001E-8</c:v>
                </c:pt>
                <c:pt idx="2523">
                  <c:v>9.3550000000000001E-8</c:v>
                </c:pt>
                <c:pt idx="2524">
                  <c:v>9.3390000000000004E-8</c:v>
                </c:pt>
                <c:pt idx="2525">
                  <c:v>9.3470000000000003E-8</c:v>
                </c:pt>
                <c:pt idx="2526">
                  <c:v>9.3470000000000003E-8</c:v>
                </c:pt>
                <c:pt idx="2527">
                  <c:v>9.3470000000000003E-8</c:v>
                </c:pt>
                <c:pt idx="2528">
                  <c:v>9.3550000000000001E-8</c:v>
                </c:pt>
                <c:pt idx="2529">
                  <c:v>9.3639999999999997E-8</c:v>
                </c:pt>
                <c:pt idx="2530">
                  <c:v>9.3550000000000001E-8</c:v>
                </c:pt>
                <c:pt idx="2531">
                  <c:v>9.3470000000000003E-8</c:v>
                </c:pt>
                <c:pt idx="2532">
                  <c:v>9.3639999999999997E-8</c:v>
                </c:pt>
                <c:pt idx="2533">
                  <c:v>9.3550000000000001E-8</c:v>
                </c:pt>
                <c:pt idx="2534">
                  <c:v>9.3470000000000003E-8</c:v>
                </c:pt>
                <c:pt idx="2535">
                  <c:v>9.3470000000000003E-8</c:v>
                </c:pt>
                <c:pt idx="2536">
                  <c:v>9.3550000000000001E-8</c:v>
                </c:pt>
                <c:pt idx="2537">
                  <c:v>9.3390000000000004E-8</c:v>
                </c:pt>
                <c:pt idx="2538">
                  <c:v>9.3470000000000003E-8</c:v>
                </c:pt>
                <c:pt idx="2539">
                  <c:v>9.3550000000000001E-8</c:v>
                </c:pt>
                <c:pt idx="2540">
                  <c:v>9.3219999999999997E-8</c:v>
                </c:pt>
                <c:pt idx="2541">
                  <c:v>9.3299999999999995E-8</c:v>
                </c:pt>
                <c:pt idx="2542">
                  <c:v>9.3550000000000001E-8</c:v>
                </c:pt>
                <c:pt idx="2543">
                  <c:v>9.3550000000000001E-8</c:v>
                </c:pt>
                <c:pt idx="2544">
                  <c:v>9.3470000000000003E-8</c:v>
                </c:pt>
                <c:pt idx="2545">
                  <c:v>9.3390000000000004E-8</c:v>
                </c:pt>
                <c:pt idx="2546">
                  <c:v>9.3550000000000001E-8</c:v>
                </c:pt>
                <c:pt idx="2547">
                  <c:v>9.3550000000000001E-8</c:v>
                </c:pt>
                <c:pt idx="2548">
                  <c:v>9.3390000000000004E-8</c:v>
                </c:pt>
                <c:pt idx="2549">
                  <c:v>9.3470000000000003E-8</c:v>
                </c:pt>
                <c:pt idx="2550">
                  <c:v>9.3470000000000003E-8</c:v>
                </c:pt>
                <c:pt idx="2551">
                  <c:v>9.3390000000000004E-8</c:v>
                </c:pt>
                <c:pt idx="2552">
                  <c:v>9.3390000000000004E-8</c:v>
                </c:pt>
                <c:pt idx="2553">
                  <c:v>9.3470000000000003E-8</c:v>
                </c:pt>
                <c:pt idx="2554">
                  <c:v>9.3470000000000003E-8</c:v>
                </c:pt>
                <c:pt idx="2555">
                  <c:v>9.3219999999999997E-8</c:v>
                </c:pt>
                <c:pt idx="2556">
                  <c:v>9.3550000000000001E-8</c:v>
                </c:pt>
                <c:pt idx="2557">
                  <c:v>9.3390000000000004E-8</c:v>
                </c:pt>
                <c:pt idx="2558">
                  <c:v>9.3390000000000004E-8</c:v>
                </c:pt>
                <c:pt idx="2559">
                  <c:v>9.3390000000000004E-8</c:v>
                </c:pt>
                <c:pt idx="2560">
                  <c:v>9.3470000000000003E-8</c:v>
                </c:pt>
                <c:pt idx="2561">
                  <c:v>9.3470000000000003E-8</c:v>
                </c:pt>
                <c:pt idx="2562">
                  <c:v>9.3550000000000001E-8</c:v>
                </c:pt>
                <c:pt idx="2563">
                  <c:v>9.3550000000000001E-8</c:v>
                </c:pt>
                <c:pt idx="2564">
                  <c:v>9.3470000000000003E-8</c:v>
                </c:pt>
                <c:pt idx="2565">
                  <c:v>9.3390000000000004E-8</c:v>
                </c:pt>
                <c:pt idx="2566">
                  <c:v>9.3299999999999995E-8</c:v>
                </c:pt>
                <c:pt idx="2567">
                  <c:v>9.3390000000000004E-8</c:v>
                </c:pt>
                <c:pt idx="2568">
                  <c:v>9.3390000000000004E-8</c:v>
                </c:pt>
                <c:pt idx="2569">
                  <c:v>9.3470000000000003E-8</c:v>
                </c:pt>
                <c:pt idx="2570">
                  <c:v>9.3390000000000004E-8</c:v>
                </c:pt>
                <c:pt idx="2571">
                  <c:v>9.3550000000000001E-8</c:v>
                </c:pt>
                <c:pt idx="2572">
                  <c:v>9.3470000000000003E-8</c:v>
                </c:pt>
                <c:pt idx="2573">
                  <c:v>9.3470000000000003E-8</c:v>
                </c:pt>
                <c:pt idx="2574">
                  <c:v>9.3390000000000004E-8</c:v>
                </c:pt>
                <c:pt idx="2575">
                  <c:v>9.3470000000000003E-8</c:v>
                </c:pt>
                <c:pt idx="2576">
                  <c:v>9.3470000000000003E-8</c:v>
                </c:pt>
                <c:pt idx="2577">
                  <c:v>9.3299999999999995E-8</c:v>
                </c:pt>
                <c:pt idx="2578">
                  <c:v>9.3470000000000003E-8</c:v>
                </c:pt>
                <c:pt idx="2579">
                  <c:v>9.3470000000000003E-8</c:v>
                </c:pt>
                <c:pt idx="2580">
                  <c:v>9.3390000000000004E-8</c:v>
                </c:pt>
                <c:pt idx="2581">
                  <c:v>9.3299999999999995E-8</c:v>
                </c:pt>
                <c:pt idx="2582">
                  <c:v>9.3470000000000003E-8</c:v>
                </c:pt>
                <c:pt idx="2583">
                  <c:v>9.3390000000000004E-8</c:v>
                </c:pt>
                <c:pt idx="2584">
                  <c:v>9.3470000000000003E-8</c:v>
                </c:pt>
                <c:pt idx="2585">
                  <c:v>9.3639999999999997E-8</c:v>
                </c:pt>
                <c:pt idx="2586">
                  <c:v>9.3470000000000003E-8</c:v>
                </c:pt>
                <c:pt idx="2587">
                  <c:v>9.3470000000000003E-8</c:v>
                </c:pt>
                <c:pt idx="2588">
                  <c:v>9.3390000000000004E-8</c:v>
                </c:pt>
                <c:pt idx="2589">
                  <c:v>9.3299999999999995E-8</c:v>
                </c:pt>
                <c:pt idx="2590">
                  <c:v>9.3390000000000004E-8</c:v>
                </c:pt>
                <c:pt idx="2591">
                  <c:v>9.3470000000000003E-8</c:v>
                </c:pt>
                <c:pt idx="2592">
                  <c:v>9.3390000000000004E-8</c:v>
                </c:pt>
                <c:pt idx="2593">
                  <c:v>9.3390000000000004E-8</c:v>
                </c:pt>
                <c:pt idx="2594">
                  <c:v>9.3470000000000003E-8</c:v>
                </c:pt>
                <c:pt idx="2595">
                  <c:v>9.3470000000000003E-8</c:v>
                </c:pt>
                <c:pt idx="2596">
                  <c:v>9.3470000000000003E-8</c:v>
                </c:pt>
                <c:pt idx="2597">
                  <c:v>9.3470000000000003E-8</c:v>
                </c:pt>
                <c:pt idx="2598">
                  <c:v>9.3550000000000001E-8</c:v>
                </c:pt>
                <c:pt idx="2599">
                  <c:v>9.3470000000000003E-8</c:v>
                </c:pt>
                <c:pt idx="2600">
                  <c:v>9.3550000000000001E-8</c:v>
                </c:pt>
                <c:pt idx="2601">
                  <c:v>9.3390000000000004E-8</c:v>
                </c:pt>
                <c:pt idx="2602">
                  <c:v>9.3299999999999995E-8</c:v>
                </c:pt>
                <c:pt idx="2603">
                  <c:v>9.3299999999999995E-8</c:v>
                </c:pt>
                <c:pt idx="2604">
                  <c:v>9.3219999999999997E-8</c:v>
                </c:pt>
                <c:pt idx="2605">
                  <c:v>9.3299999999999995E-8</c:v>
                </c:pt>
                <c:pt idx="2606">
                  <c:v>9.3299999999999995E-8</c:v>
                </c:pt>
                <c:pt idx="2607">
                  <c:v>9.3390000000000004E-8</c:v>
                </c:pt>
                <c:pt idx="2608">
                  <c:v>9.3470000000000003E-8</c:v>
                </c:pt>
                <c:pt idx="2609">
                  <c:v>9.3390000000000004E-8</c:v>
                </c:pt>
                <c:pt idx="2610">
                  <c:v>9.3299999999999995E-8</c:v>
                </c:pt>
                <c:pt idx="2611">
                  <c:v>9.3299999999999995E-8</c:v>
                </c:pt>
                <c:pt idx="2612">
                  <c:v>9.3130000000000001E-8</c:v>
                </c:pt>
                <c:pt idx="2613">
                  <c:v>9.3299999999999995E-8</c:v>
                </c:pt>
                <c:pt idx="2614">
                  <c:v>9.3219999999999997E-8</c:v>
                </c:pt>
                <c:pt idx="2615">
                  <c:v>9.3299999999999995E-8</c:v>
                </c:pt>
                <c:pt idx="2616">
                  <c:v>9.3299999999999995E-8</c:v>
                </c:pt>
                <c:pt idx="2617">
                  <c:v>9.3390000000000004E-8</c:v>
                </c:pt>
                <c:pt idx="2618">
                  <c:v>9.3299999999999995E-8</c:v>
                </c:pt>
                <c:pt idx="2619">
                  <c:v>9.3390000000000004E-8</c:v>
                </c:pt>
                <c:pt idx="2620">
                  <c:v>9.3390000000000004E-8</c:v>
                </c:pt>
                <c:pt idx="2621">
                  <c:v>9.3219999999999997E-8</c:v>
                </c:pt>
                <c:pt idx="2622">
                  <c:v>9.3470000000000003E-8</c:v>
                </c:pt>
                <c:pt idx="2623">
                  <c:v>9.3390000000000004E-8</c:v>
                </c:pt>
                <c:pt idx="2624">
                  <c:v>9.3470000000000003E-8</c:v>
                </c:pt>
                <c:pt idx="2625">
                  <c:v>9.3470000000000003E-8</c:v>
                </c:pt>
                <c:pt idx="2626">
                  <c:v>9.3390000000000004E-8</c:v>
                </c:pt>
                <c:pt idx="2627">
                  <c:v>9.3390000000000004E-8</c:v>
                </c:pt>
                <c:pt idx="2628">
                  <c:v>9.3219999999999997E-8</c:v>
                </c:pt>
                <c:pt idx="2629">
                  <c:v>9.3390000000000004E-8</c:v>
                </c:pt>
                <c:pt idx="2630">
                  <c:v>9.3390000000000004E-8</c:v>
                </c:pt>
                <c:pt idx="2631">
                  <c:v>9.3470000000000003E-8</c:v>
                </c:pt>
                <c:pt idx="2632">
                  <c:v>9.3390000000000004E-8</c:v>
                </c:pt>
                <c:pt idx="2633">
                  <c:v>9.3390000000000004E-8</c:v>
                </c:pt>
                <c:pt idx="2634">
                  <c:v>9.3470000000000003E-8</c:v>
                </c:pt>
                <c:pt idx="2635">
                  <c:v>9.3390000000000004E-8</c:v>
                </c:pt>
                <c:pt idx="2636">
                  <c:v>9.3390000000000004E-8</c:v>
                </c:pt>
                <c:pt idx="2637">
                  <c:v>9.3470000000000003E-8</c:v>
                </c:pt>
                <c:pt idx="2638">
                  <c:v>9.3390000000000004E-8</c:v>
                </c:pt>
                <c:pt idx="2639">
                  <c:v>9.3390000000000004E-8</c:v>
                </c:pt>
                <c:pt idx="2640">
                  <c:v>9.3470000000000003E-8</c:v>
                </c:pt>
                <c:pt idx="2641">
                  <c:v>9.3390000000000004E-8</c:v>
                </c:pt>
                <c:pt idx="2642">
                  <c:v>9.3470000000000003E-8</c:v>
                </c:pt>
                <c:pt idx="2643">
                  <c:v>9.3390000000000004E-8</c:v>
                </c:pt>
                <c:pt idx="2644">
                  <c:v>9.3390000000000004E-8</c:v>
                </c:pt>
                <c:pt idx="2645">
                  <c:v>9.3470000000000003E-8</c:v>
                </c:pt>
                <c:pt idx="2646">
                  <c:v>9.3550000000000001E-8</c:v>
                </c:pt>
                <c:pt idx="2647">
                  <c:v>9.3390000000000004E-8</c:v>
                </c:pt>
                <c:pt idx="2648">
                  <c:v>9.3550000000000001E-8</c:v>
                </c:pt>
                <c:pt idx="2649">
                  <c:v>9.3550000000000001E-8</c:v>
                </c:pt>
                <c:pt idx="2650">
                  <c:v>9.3550000000000001E-8</c:v>
                </c:pt>
                <c:pt idx="2651">
                  <c:v>9.3550000000000001E-8</c:v>
                </c:pt>
                <c:pt idx="2652">
                  <c:v>9.3550000000000001E-8</c:v>
                </c:pt>
                <c:pt idx="2653">
                  <c:v>9.3639999999999997E-8</c:v>
                </c:pt>
                <c:pt idx="2654">
                  <c:v>9.3550000000000001E-8</c:v>
                </c:pt>
                <c:pt idx="2655">
                  <c:v>9.3470000000000003E-8</c:v>
                </c:pt>
                <c:pt idx="2656">
                  <c:v>9.3550000000000001E-8</c:v>
                </c:pt>
                <c:pt idx="2657">
                  <c:v>9.3470000000000003E-8</c:v>
                </c:pt>
                <c:pt idx="2658">
                  <c:v>9.3550000000000001E-8</c:v>
                </c:pt>
                <c:pt idx="2659">
                  <c:v>9.3550000000000001E-8</c:v>
                </c:pt>
                <c:pt idx="2660">
                  <c:v>9.3550000000000001E-8</c:v>
                </c:pt>
                <c:pt idx="2661">
                  <c:v>9.3550000000000001E-8</c:v>
                </c:pt>
                <c:pt idx="2662">
                  <c:v>9.3550000000000001E-8</c:v>
                </c:pt>
                <c:pt idx="2663">
                  <c:v>9.3550000000000001E-8</c:v>
                </c:pt>
                <c:pt idx="2664">
                  <c:v>9.3639999999999997E-8</c:v>
                </c:pt>
                <c:pt idx="2665">
                  <c:v>9.3470000000000003E-8</c:v>
                </c:pt>
                <c:pt idx="2666">
                  <c:v>9.3550000000000001E-8</c:v>
                </c:pt>
                <c:pt idx="2667">
                  <c:v>9.3550000000000001E-8</c:v>
                </c:pt>
                <c:pt idx="2668">
                  <c:v>9.3550000000000001E-8</c:v>
                </c:pt>
                <c:pt idx="2669">
                  <c:v>9.3470000000000003E-8</c:v>
                </c:pt>
                <c:pt idx="2670">
                  <c:v>9.3390000000000004E-8</c:v>
                </c:pt>
                <c:pt idx="2671">
                  <c:v>9.3550000000000001E-8</c:v>
                </c:pt>
                <c:pt idx="2672">
                  <c:v>9.3550000000000001E-8</c:v>
                </c:pt>
                <c:pt idx="2673">
                  <c:v>9.3639999999999997E-8</c:v>
                </c:pt>
                <c:pt idx="2674">
                  <c:v>9.3550000000000001E-8</c:v>
                </c:pt>
                <c:pt idx="2675">
                  <c:v>9.3470000000000003E-8</c:v>
                </c:pt>
                <c:pt idx="2676">
                  <c:v>9.3550000000000001E-8</c:v>
                </c:pt>
                <c:pt idx="2677">
                  <c:v>9.3550000000000001E-8</c:v>
                </c:pt>
                <c:pt idx="2678">
                  <c:v>9.3470000000000003E-8</c:v>
                </c:pt>
                <c:pt idx="2679">
                  <c:v>9.3550000000000001E-8</c:v>
                </c:pt>
                <c:pt idx="2680">
                  <c:v>9.3470000000000003E-8</c:v>
                </c:pt>
                <c:pt idx="2681">
                  <c:v>9.3639999999999997E-8</c:v>
                </c:pt>
                <c:pt idx="2682">
                  <c:v>9.3550000000000001E-8</c:v>
                </c:pt>
                <c:pt idx="2683">
                  <c:v>9.3470000000000003E-8</c:v>
                </c:pt>
                <c:pt idx="2684">
                  <c:v>9.3470000000000003E-8</c:v>
                </c:pt>
                <c:pt idx="2685">
                  <c:v>9.3639999999999997E-8</c:v>
                </c:pt>
                <c:pt idx="2686">
                  <c:v>9.3639999999999997E-8</c:v>
                </c:pt>
                <c:pt idx="2687">
                  <c:v>9.3550000000000001E-8</c:v>
                </c:pt>
                <c:pt idx="2688">
                  <c:v>9.3639999999999997E-8</c:v>
                </c:pt>
                <c:pt idx="2689">
                  <c:v>9.3639999999999997E-8</c:v>
                </c:pt>
                <c:pt idx="2690">
                  <c:v>9.3810000000000004E-8</c:v>
                </c:pt>
                <c:pt idx="2691">
                  <c:v>9.3550000000000001E-8</c:v>
                </c:pt>
                <c:pt idx="2692">
                  <c:v>9.3639999999999997E-8</c:v>
                </c:pt>
                <c:pt idx="2693">
                  <c:v>9.3639999999999997E-8</c:v>
                </c:pt>
                <c:pt idx="2694">
                  <c:v>9.3639999999999997E-8</c:v>
                </c:pt>
                <c:pt idx="2695">
                  <c:v>9.3550000000000001E-8</c:v>
                </c:pt>
                <c:pt idx="2696">
                  <c:v>9.3639999999999997E-8</c:v>
                </c:pt>
                <c:pt idx="2697">
                  <c:v>9.3550000000000001E-8</c:v>
                </c:pt>
                <c:pt idx="2698">
                  <c:v>9.3639999999999997E-8</c:v>
                </c:pt>
                <c:pt idx="2699">
                  <c:v>9.3639999999999997E-8</c:v>
                </c:pt>
                <c:pt idx="2700">
                  <c:v>9.3639999999999997E-8</c:v>
                </c:pt>
                <c:pt idx="2701">
                  <c:v>9.3639999999999997E-8</c:v>
                </c:pt>
                <c:pt idx="2702">
                  <c:v>9.3719999999999995E-8</c:v>
                </c:pt>
                <c:pt idx="2703">
                  <c:v>9.3639999999999997E-8</c:v>
                </c:pt>
                <c:pt idx="2704">
                  <c:v>9.3550000000000001E-8</c:v>
                </c:pt>
                <c:pt idx="2705">
                  <c:v>9.3719999999999995E-8</c:v>
                </c:pt>
                <c:pt idx="2706">
                  <c:v>9.3719999999999995E-8</c:v>
                </c:pt>
                <c:pt idx="2707">
                  <c:v>9.3550000000000001E-8</c:v>
                </c:pt>
                <c:pt idx="2708">
                  <c:v>9.3639999999999997E-8</c:v>
                </c:pt>
                <c:pt idx="2709">
                  <c:v>9.3550000000000001E-8</c:v>
                </c:pt>
                <c:pt idx="2710">
                  <c:v>9.3639999999999997E-8</c:v>
                </c:pt>
                <c:pt idx="2711">
                  <c:v>9.3639999999999997E-8</c:v>
                </c:pt>
                <c:pt idx="2712">
                  <c:v>9.3639999999999997E-8</c:v>
                </c:pt>
                <c:pt idx="2713">
                  <c:v>9.3639999999999997E-8</c:v>
                </c:pt>
                <c:pt idx="2714">
                  <c:v>9.3550000000000001E-8</c:v>
                </c:pt>
                <c:pt idx="2715">
                  <c:v>9.3639999999999997E-8</c:v>
                </c:pt>
                <c:pt idx="2716">
                  <c:v>9.3639999999999997E-8</c:v>
                </c:pt>
                <c:pt idx="2717">
                  <c:v>9.3639999999999997E-8</c:v>
                </c:pt>
                <c:pt idx="2718">
                  <c:v>9.3719999999999995E-8</c:v>
                </c:pt>
                <c:pt idx="2719">
                  <c:v>9.3639999999999997E-8</c:v>
                </c:pt>
                <c:pt idx="2720">
                  <c:v>9.3550000000000001E-8</c:v>
                </c:pt>
                <c:pt idx="2721">
                  <c:v>9.3639999999999997E-8</c:v>
                </c:pt>
                <c:pt idx="2722">
                  <c:v>9.3550000000000001E-8</c:v>
                </c:pt>
                <c:pt idx="2723">
                  <c:v>9.3470000000000003E-8</c:v>
                </c:pt>
                <c:pt idx="2724">
                  <c:v>9.3470000000000003E-8</c:v>
                </c:pt>
                <c:pt idx="2725">
                  <c:v>9.3390000000000004E-8</c:v>
                </c:pt>
                <c:pt idx="2726">
                  <c:v>9.3470000000000003E-8</c:v>
                </c:pt>
                <c:pt idx="2727">
                  <c:v>9.3390000000000004E-8</c:v>
                </c:pt>
                <c:pt idx="2728">
                  <c:v>9.3470000000000003E-8</c:v>
                </c:pt>
                <c:pt idx="2729">
                  <c:v>9.3470000000000003E-8</c:v>
                </c:pt>
                <c:pt idx="2730">
                  <c:v>9.3390000000000004E-8</c:v>
                </c:pt>
                <c:pt idx="2731">
                  <c:v>9.3390000000000004E-8</c:v>
                </c:pt>
                <c:pt idx="2732">
                  <c:v>9.3299999999999995E-8</c:v>
                </c:pt>
                <c:pt idx="2733">
                  <c:v>9.3470000000000003E-8</c:v>
                </c:pt>
                <c:pt idx="2734">
                  <c:v>9.3299999999999995E-8</c:v>
                </c:pt>
                <c:pt idx="2735">
                  <c:v>9.3470000000000003E-8</c:v>
                </c:pt>
                <c:pt idx="2736">
                  <c:v>9.3470000000000003E-8</c:v>
                </c:pt>
                <c:pt idx="2737">
                  <c:v>9.3299999999999995E-8</c:v>
                </c:pt>
                <c:pt idx="2738">
                  <c:v>9.3299999999999995E-8</c:v>
                </c:pt>
                <c:pt idx="2739">
                  <c:v>9.3390000000000004E-8</c:v>
                </c:pt>
                <c:pt idx="2740">
                  <c:v>9.3390000000000004E-8</c:v>
                </c:pt>
                <c:pt idx="2741">
                  <c:v>9.3390000000000004E-8</c:v>
                </c:pt>
                <c:pt idx="2742">
                  <c:v>9.3470000000000003E-8</c:v>
                </c:pt>
                <c:pt idx="2743">
                  <c:v>9.3299999999999995E-8</c:v>
                </c:pt>
                <c:pt idx="2744">
                  <c:v>9.3470000000000003E-8</c:v>
                </c:pt>
                <c:pt idx="2745">
                  <c:v>9.3299999999999995E-8</c:v>
                </c:pt>
                <c:pt idx="2746">
                  <c:v>9.3550000000000001E-8</c:v>
                </c:pt>
                <c:pt idx="2747">
                  <c:v>9.3470000000000003E-8</c:v>
                </c:pt>
                <c:pt idx="2748">
                  <c:v>9.3470000000000003E-8</c:v>
                </c:pt>
                <c:pt idx="2749">
                  <c:v>9.3470000000000003E-8</c:v>
                </c:pt>
                <c:pt idx="2750">
                  <c:v>9.3550000000000001E-8</c:v>
                </c:pt>
                <c:pt idx="2751">
                  <c:v>9.3550000000000001E-8</c:v>
                </c:pt>
                <c:pt idx="2752">
                  <c:v>9.3470000000000003E-8</c:v>
                </c:pt>
                <c:pt idx="2753">
                  <c:v>9.3470000000000003E-8</c:v>
                </c:pt>
                <c:pt idx="2754">
                  <c:v>9.3550000000000001E-8</c:v>
                </c:pt>
                <c:pt idx="2755">
                  <c:v>9.3470000000000003E-8</c:v>
                </c:pt>
                <c:pt idx="2756">
                  <c:v>9.3639999999999997E-8</c:v>
                </c:pt>
                <c:pt idx="2757">
                  <c:v>9.3550000000000001E-8</c:v>
                </c:pt>
                <c:pt idx="2758">
                  <c:v>9.3550000000000001E-8</c:v>
                </c:pt>
                <c:pt idx="2759">
                  <c:v>9.3639999999999997E-8</c:v>
                </c:pt>
                <c:pt idx="2760">
                  <c:v>9.3639999999999997E-8</c:v>
                </c:pt>
                <c:pt idx="2761">
                  <c:v>9.3550000000000001E-8</c:v>
                </c:pt>
                <c:pt idx="2762">
                  <c:v>9.3639999999999997E-8</c:v>
                </c:pt>
                <c:pt idx="2763">
                  <c:v>9.3550000000000001E-8</c:v>
                </c:pt>
                <c:pt idx="2764">
                  <c:v>9.3550000000000001E-8</c:v>
                </c:pt>
                <c:pt idx="2765">
                  <c:v>9.3639999999999997E-8</c:v>
                </c:pt>
                <c:pt idx="2766">
                  <c:v>9.3639999999999997E-8</c:v>
                </c:pt>
                <c:pt idx="2767">
                  <c:v>9.3639999999999997E-8</c:v>
                </c:pt>
                <c:pt idx="2768">
                  <c:v>9.3550000000000001E-8</c:v>
                </c:pt>
                <c:pt idx="2769">
                  <c:v>9.3550000000000001E-8</c:v>
                </c:pt>
                <c:pt idx="2770">
                  <c:v>9.3639999999999997E-8</c:v>
                </c:pt>
                <c:pt idx="2771">
                  <c:v>9.3550000000000001E-8</c:v>
                </c:pt>
                <c:pt idx="2772">
                  <c:v>9.3639999999999997E-8</c:v>
                </c:pt>
                <c:pt idx="2773">
                  <c:v>9.3550000000000001E-8</c:v>
                </c:pt>
                <c:pt idx="2774">
                  <c:v>9.3550000000000001E-8</c:v>
                </c:pt>
                <c:pt idx="2775">
                  <c:v>9.3639999999999997E-8</c:v>
                </c:pt>
                <c:pt idx="2776">
                  <c:v>9.3639999999999997E-8</c:v>
                </c:pt>
                <c:pt idx="2777">
                  <c:v>9.3550000000000001E-8</c:v>
                </c:pt>
                <c:pt idx="2778">
                  <c:v>9.3639999999999997E-8</c:v>
                </c:pt>
                <c:pt idx="2779">
                  <c:v>9.3550000000000001E-8</c:v>
                </c:pt>
                <c:pt idx="2780">
                  <c:v>9.3810000000000004E-8</c:v>
                </c:pt>
                <c:pt idx="2781">
                  <c:v>9.3639999999999997E-8</c:v>
                </c:pt>
                <c:pt idx="2782">
                  <c:v>9.3550000000000001E-8</c:v>
                </c:pt>
                <c:pt idx="2783">
                  <c:v>9.3639999999999997E-8</c:v>
                </c:pt>
                <c:pt idx="2784">
                  <c:v>9.3639999999999997E-8</c:v>
                </c:pt>
                <c:pt idx="2785">
                  <c:v>9.3550000000000001E-8</c:v>
                </c:pt>
                <c:pt idx="2786">
                  <c:v>9.3550000000000001E-8</c:v>
                </c:pt>
                <c:pt idx="2787">
                  <c:v>9.3639999999999997E-8</c:v>
                </c:pt>
                <c:pt idx="2788">
                  <c:v>9.3639999999999997E-8</c:v>
                </c:pt>
                <c:pt idx="2789">
                  <c:v>9.3550000000000001E-8</c:v>
                </c:pt>
                <c:pt idx="2790">
                  <c:v>9.3550000000000001E-8</c:v>
                </c:pt>
                <c:pt idx="2791">
                  <c:v>9.3719999999999995E-8</c:v>
                </c:pt>
                <c:pt idx="2792">
                  <c:v>9.3550000000000001E-8</c:v>
                </c:pt>
                <c:pt idx="2793">
                  <c:v>9.3639999999999997E-8</c:v>
                </c:pt>
                <c:pt idx="2794">
                  <c:v>9.3719999999999995E-8</c:v>
                </c:pt>
                <c:pt idx="2795">
                  <c:v>9.3639999999999997E-8</c:v>
                </c:pt>
                <c:pt idx="2796">
                  <c:v>9.3639999999999997E-8</c:v>
                </c:pt>
                <c:pt idx="2797">
                  <c:v>9.3550000000000001E-8</c:v>
                </c:pt>
                <c:pt idx="2798">
                  <c:v>9.3550000000000001E-8</c:v>
                </c:pt>
                <c:pt idx="2799">
                  <c:v>9.3470000000000003E-8</c:v>
                </c:pt>
                <c:pt idx="2800">
                  <c:v>9.3639999999999997E-8</c:v>
                </c:pt>
                <c:pt idx="2801">
                  <c:v>9.3550000000000001E-8</c:v>
                </c:pt>
                <c:pt idx="2802">
                  <c:v>9.3639999999999997E-8</c:v>
                </c:pt>
                <c:pt idx="2803">
                  <c:v>9.3639999999999997E-8</c:v>
                </c:pt>
                <c:pt idx="2804">
                  <c:v>9.3639999999999997E-8</c:v>
                </c:pt>
                <c:pt idx="2805">
                  <c:v>9.3550000000000001E-8</c:v>
                </c:pt>
                <c:pt idx="2806">
                  <c:v>9.3639999999999997E-8</c:v>
                </c:pt>
                <c:pt idx="2807">
                  <c:v>9.3639999999999997E-8</c:v>
                </c:pt>
                <c:pt idx="2808">
                  <c:v>9.3639999999999997E-8</c:v>
                </c:pt>
                <c:pt idx="2809">
                  <c:v>9.3550000000000001E-8</c:v>
                </c:pt>
                <c:pt idx="2810">
                  <c:v>9.3639999999999997E-8</c:v>
                </c:pt>
                <c:pt idx="2811">
                  <c:v>9.3639999999999997E-8</c:v>
                </c:pt>
                <c:pt idx="2812">
                  <c:v>9.3639999999999997E-8</c:v>
                </c:pt>
                <c:pt idx="2813">
                  <c:v>9.3639999999999997E-8</c:v>
                </c:pt>
                <c:pt idx="2814">
                  <c:v>9.3639999999999997E-8</c:v>
                </c:pt>
                <c:pt idx="2815">
                  <c:v>9.3639999999999997E-8</c:v>
                </c:pt>
                <c:pt idx="2816">
                  <c:v>9.3550000000000001E-8</c:v>
                </c:pt>
                <c:pt idx="2817">
                  <c:v>9.3550000000000001E-8</c:v>
                </c:pt>
                <c:pt idx="2818">
                  <c:v>9.3719999999999995E-8</c:v>
                </c:pt>
                <c:pt idx="2819">
                  <c:v>9.3639999999999997E-8</c:v>
                </c:pt>
                <c:pt idx="2820">
                  <c:v>9.3550000000000001E-8</c:v>
                </c:pt>
                <c:pt idx="2821">
                  <c:v>9.3550000000000001E-8</c:v>
                </c:pt>
                <c:pt idx="2822">
                  <c:v>9.3550000000000001E-8</c:v>
                </c:pt>
                <c:pt idx="2823">
                  <c:v>9.3470000000000003E-8</c:v>
                </c:pt>
                <c:pt idx="2824">
                  <c:v>9.3550000000000001E-8</c:v>
                </c:pt>
                <c:pt idx="2825">
                  <c:v>9.3550000000000001E-8</c:v>
                </c:pt>
                <c:pt idx="2826">
                  <c:v>9.3639999999999997E-8</c:v>
                </c:pt>
                <c:pt idx="2827">
                  <c:v>9.3470000000000003E-8</c:v>
                </c:pt>
                <c:pt idx="2828">
                  <c:v>9.3550000000000001E-8</c:v>
                </c:pt>
                <c:pt idx="2829">
                  <c:v>9.3550000000000001E-8</c:v>
                </c:pt>
                <c:pt idx="2830">
                  <c:v>9.3470000000000003E-8</c:v>
                </c:pt>
                <c:pt idx="2831">
                  <c:v>9.3470000000000003E-8</c:v>
                </c:pt>
                <c:pt idx="2832">
                  <c:v>9.3639999999999997E-8</c:v>
                </c:pt>
                <c:pt idx="2833">
                  <c:v>9.3550000000000001E-8</c:v>
                </c:pt>
                <c:pt idx="2834">
                  <c:v>9.3390000000000004E-8</c:v>
                </c:pt>
                <c:pt idx="2835">
                  <c:v>9.3470000000000003E-8</c:v>
                </c:pt>
                <c:pt idx="2836">
                  <c:v>9.3550000000000001E-8</c:v>
                </c:pt>
                <c:pt idx="2837">
                  <c:v>9.3550000000000001E-8</c:v>
                </c:pt>
                <c:pt idx="2838">
                  <c:v>9.3470000000000003E-8</c:v>
                </c:pt>
                <c:pt idx="2839">
                  <c:v>9.3470000000000003E-8</c:v>
                </c:pt>
                <c:pt idx="2840">
                  <c:v>9.3470000000000003E-8</c:v>
                </c:pt>
                <c:pt idx="2841">
                  <c:v>9.3550000000000001E-8</c:v>
                </c:pt>
                <c:pt idx="2842">
                  <c:v>9.3639999999999997E-8</c:v>
                </c:pt>
                <c:pt idx="2843">
                  <c:v>9.3550000000000001E-8</c:v>
                </c:pt>
                <c:pt idx="2844">
                  <c:v>9.3470000000000003E-8</c:v>
                </c:pt>
                <c:pt idx="2845">
                  <c:v>9.3550000000000001E-8</c:v>
                </c:pt>
                <c:pt idx="2846">
                  <c:v>9.3550000000000001E-8</c:v>
                </c:pt>
                <c:pt idx="2847">
                  <c:v>9.3550000000000001E-8</c:v>
                </c:pt>
                <c:pt idx="2848">
                  <c:v>9.3390000000000004E-8</c:v>
                </c:pt>
                <c:pt idx="2849">
                  <c:v>9.3470000000000003E-8</c:v>
                </c:pt>
                <c:pt idx="2850">
                  <c:v>9.3470000000000003E-8</c:v>
                </c:pt>
                <c:pt idx="2851">
                  <c:v>9.3550000000000001E-8</c:v>
                </c:pt>
                <c:pt idx="2852">
                  <c:v>9.3470000000000003E-8</c:v>
                </c:pt>
                <c:pt idx="2853">
                  <c:v>9.3550000000000001E-8</c:v>
                </c:pt>
                <c:pt idx="2854">
                  <c:v>9.3470000000000003E-8</c:v>
                </c:pt>
                <c:pt idx="2855">
                  <c:v>9.3470000000000003E-8</c:v>
                </c:pt>
                <c:pt idx="2856">
                  <c:v>9.3470000000000003E-8</c:v>
                </c:pt>
                <c:pt idx="2857">
                  <c:v>9.3299999999999995E-8</c:v>
                </c:pt>
                <c:pt idx="2858">
                  <c:v>9.3550000000000001E-8</c:v>
                </c:pt>
                <c:pt idx="2859">
                  <c:v>9.3470000000000003E-8</c:v>
                </c:pt>
                <c:pt idx="2860">
                  <c:v>9.3470000000000003E-8</c:v>
                </c:pt>
                <c:pt idx="2861">
                  <c:v>9.3390000000000004E-8</c:v>
                </c:pt>
                <c:pt idx="2862">
                  <c:v>9.3470000000000003E-8</c:v>
                </c:pt>
                <c:pt idx="2863">
                  <c:v>9.3550000000000001E-8</c:v>
                </c:pt>
                <c:pt idx="2864">
                  <c:v>9.3470000000000003E-8</c:v>
                </c:pt>
                <c:pt idx="2865">
                  <c:v>9.3299999999999995E-8</c:v>
                </c:pt>
                <c:pt idx="2866">
                  <c:v>9.3390000000000004E-8</c:v>
                </c:pt>
                <c:pt idx="2867">
                  <c:v>9.3299999999999995E-8</c:v>
                </c:pt>
                <c:pt idx="2868">
                  <c:v>9.3299999999999995E-8</c:v>
                </c:pt>
                <c:pt idx="2869">
                  <c:v>9.3219999999999997E-8</c:v>
                </c:pt>
                <c:pt idx="2870">
                  <c:v>9.3470000000000003E-8</c:v>
                </c:pt>
                <c:pt idx="2871">
                  <c:v>9.3390000000000004E-8</c:v>
                </c:pt>
                <c:pt idx="2872">
                  <c:v>9.3470000000000003E-8</c:v>
                </c:pt>
                <c:pt idx="2873">
                  <c:v>9.3299999999999995E-8</c:v>
                </c:pt>
                <c:pt idx="2874">
                  <c:v>9.3470000000000003E-8</c:v>
                </c:pt>
                <c:pt idx="2875">
                  <c:v>9.3390000000000004E-8</c:v>
                </c:pt>
                <c:pt idx="2876">
                  <c:v>9.3390000000000004E-8</c:v>
                </c:pt>
                <c:pt idx="2877">
                  <c:v>9.3390000000000004E-8</c:v>
                </c:pt>
                <c:pt idx="2878">
                  <c:v>9.3550000000000001E-8</c:v>
                </c:pt>
                <c:pt idx="2879">
                  <c:v>9.3299999999999995E-8</c:v>
                </c:pt>
                <c:pt idx="2880">
                  <c:v>9.3470000000000003E-8</c:v>
                </c:pt>
                <c:pt idx="2881">
                  <c:v>9.3390000000000004E-8</c:v>
                </c:pt>
                <c:pt idx="2882">
                  <c:v>9.3390000000000004E-8</c:v>
                </c:pt>
                <c:pt idx="2883">
                  <c:v>9.3470000000000003E-8</c:v>
                </c:pt>
                <c:pt idx="2884">
                  <c:v>9.3390000000000004E-8</c:v>
                </c:pt>
                <c:pt idx="2885">
                  <c:v>9.3470000000000003E-8</c:v>
                </c:pt>
                <c:pt idx="2886">
                  <c:v>9.3390000000000004E-8</c:v>
                </c:pt>
                <c:pt idx="2887">
                  <c:v>9.3550000000000001E-8</c:v>
                </c:pt>
                <c:pt idx="2888">
                  <c:v>9.3470000000000003E-8</c:v>
                </c:pt>
                <c:pt idx="2889">
                  <c:v>9.3639999999999997E-8</c:v>
                </c:pt>
                <c:pt idx="2890">
                  <c:v>9.3390000000000004E-8</c:v>
                </c:pt>
                <c:pt idx="2891">
                  <c:v>9.3390000000000004E-8</c:v>
                </c:pt>
                <c:pt idx="2892">
                  <c:v>9.3470000000000003E-8</c:v>
                </c:pt>
                <c:pt idx="2893">
                  <c:v>9.3470000000000003E-8</c:v>
                </c:pt>
                <c:pt idx="2894">
                  <c:v>9.3550000000000001E-8</c:v>
                </c:pt>
                <c:pt idx="2895">
                  <c:v>9.3470000000000003E-8</c:v>
                </c:pt>
                <c:pt idx="2896">
                  <c:v>9.3550000000000001E-8</c:v>
                </c:pt>
                <c:pt idx="2897">
                  <c:v>9.3470000000000003E-8</c:v>
                </c:pt>
                <c:pt idx="2898">
                  <c:v>9.3299999999999995E-8</c:v>
                </c:pt>
                <c:pt idx="2899">
                  <c:v>9.3470000000000003E-8</c:v>
                </c:pt>
                <c:pt idx="2900">
                  <c:v>9.3550000000000001E-8</c:v>
                </c:pt>
                <c:pt idx="2901">
                  <c:v>9.3470000000000003E-8</c:v>
                </c:pt>
                <c:pt idx="2902">
                  <c:v>9.3470000000000003E-8</c:v>
                </c:pt>
                <c:pt idx="2903">
                  <c:v>9.3470000000000003E-8</c:v>
                </c:pt>
                <c:pt idx="2904">
                  <c:v>9.3390000000000004E-8</c:v>
                </c:pt>
                <c:pt idx="2905">
                  <c:v>9.3390000000000004E-8</c:v>
                </c:pt>
                <c:pt idx="2906">
                  <c:v>9.3390000000000004E-8</c:v>
                </c:pt>
                <c:pt idx="2907">
                  <c:v>9.3299999999999995E-8</c:v>
                </c:pt>
                <c:pt idx="2908">
                  <c:v>9.3390000000000004E-8</c:v>
                </c:pt>
                <c:pt idx="2909">
                  <c:v>9.3470000000000003E-8</c:v>
                </c:pt>
                <c:pt idx="2910">
                  <c:v>9.3390000000000004E-8</c:v>
                </c:pt>
                <c:pt idx="2911">
                  <c:v>9.3299999999999995E-8</c:v>
                </c:pt>
                <c:pt idx="2912">
                  <c:v>9.3470000000000003E-8</c:v>
                </c:pt>
                <c:pt idx="2913">
                  <c:v>9.3550000000000001E-8</c:v>
                </c:pt>
                <c:pt idx="2914">
                  <c:v>9.3470000000000003E-8</c:v>
                </c:pt>
                <c:pt idx="2915">
                  <c:v>9.3470000000000003E-8</c:v>
                </c:pt>
                <c:pt idx="2916">
                  <c:v>9.3390000000000004E-8</c:v>
                </c:pt>
                <c:pt idx="2917">
                  <c:v>9.3470000000000003E-8</c:v>
                </c:pt>
                <c:pt idx="2918">
                  <c:v>9.3390000000000004E-8</c:v>
                </c:pt>
                <c:pt idx="2919">
                  <c:v>9.3639999999999997E-8</c:v>
                </c:pt>
                <c:pt idx="2920">
                  <c:v>9.3390000000000004E-8</c:v>
                </c:pt>
                <c:pt idx="2921">
                  <c:v>9.3299999999999995E-8</c:v>
                </c:pt>
                <c:pt idx="2922">
                  <c:v>9.3470000000000003E-8</c:v>
                </c:pt>
                <c:pt idx="2923">
                  <c:v>9.3550000000000001E-8</c:v>
                </c:pt>
                <c:pt idx="2924">
                  <c:v>9.3470000000000003E-8</c:v>
                </c:pt>
                <c:pt idx="2925">
                  <c:v>9.3470000000000003E-8</c:v>
                </c:pt>
                <c:pt idx="2926">
                  <c:v>9.3470000000000003E-8</c:v>
                </c:pt>
                <c:pt idx="2927">
                  <c:v>9.3550000000000001E-8</c:v>
                </c:pt>
                <c:pt idx="2928">
                  <c:v>9.3550000000000001E-8</c:v>
                </c:pt>
                <c:pt idx="2929">
                  <c:v>9.3470000000000003E-8</c:v>
                </c:pt>
                <c:pt idx="2930">
                  <c:v>9.3550000000000001E-8</c:v>
                </c:pt>
                <c:pt idx="2931">
                  <c:v>9.3550000000000001E-8</c:v>
                </c:pt>
                <c:pt idx="2932">
                  <c:v>9.3550000000000001E-8</c:v>
                </c:pt>
                <c:pt idx="2933">
                  <c:v>9.3470000000000003E-8</c:v>
                </c:pt>
                <c:pt idx="2934">
                  <c:v>9.3550000000000001E-8</c:v>
                </c:pt>
                <c:pt idx="2935">
                  <c:v>9.3470000000000003E-8</c:v>
                </c:pt>
                <c:pt idx="2936">
                  <c:v>9.3390000000000004E-8</c:v>
                </c:pt>
                <c:pt idx="2937">
                  <c:v>9.3470000000000003E-8</c:v>
                </c:pt>
                <c:pt idx="2938">
                  <c:v>9.3550000000000001E-8</c:v>
                </c:pt>
                <c:pt idx="2939">
                  <c:v>9.3470000000000003E-8</c:v>
                </c:pt>
                <c:pt idx="2940">
                  <c:v>9.3470000000000003E-8</c:v>
                </c:pt>
                <c:pt idx="2941">
                  <c:v>9.3390000000000004E-8</c:v>
                </c:pt>
                <c:pt idx="2942">
                  <c:v>9.3470000000000003E-8</c:v>
                </c:pt>
                <c:pt idx="2943">
                  <c:v>9.3550000000000001E-8</c:v>
                </c:pt>
                <c:pt idx="2944">
                  <c:v>9.3470000000000003E-8</c:v>
                </c:pt>
                <c:pt idx="2945">
                  <c:v>9.3550000000000001E-8</c:v>
                </c:pt>
                <c:pt idx="2946">
                  <c:v>9.3390000000000004E-8</c:v>
                </c:pt>
                <c:pt idx="2947">
                  <c:v>9.3639999999999997E-8</c:v>
                </c:pt>
                <c:pt idx="2948">
                  <c:v>9.3470000000000003E-8</c:v>
                </c:pt>
                <c:pt idx="2949">
                  <c:v>9.3550000000000001E-8</c:v>
                </c:pt>
                <c:pt idx="2950">
                  <c:v>9.3390000000000004E-8</c:v>
                </c:pt>
                <c:pt idx="2951">
                  <c:v>9.3550000000000001E-8</c:v>
                </c:pt>
                <c:pt idx="2952">
                  <c:v>9.3550000000000001E-8</c:v>
                </c:pt>
                <c:pt idx="2953">
                  <c:v>9.3639999999999997E-8</c:v>
                </c:pt>
                <c:pt idx="2954">
                  <c:v>9.3390000000000004E-8</c:v>
                </c:pt>
                <c:pt idx="2955">
                  <c:v>9.3470000000000003E-8</c:v>
                </c:pt>
                <c:pt idx="2956">
                  <c:v>9.3470000000000003E-8</c:v>
                </c:pt>
                <c:pt idx="2957">
                  <c:v>9.3550000000000001E-8</c:v>
                </c:pt>
                <c:pt idx="2958">
                  <c:v>9.3470000000000003E-8</c:v>
                </c:pt>
                <c:pt idx="2959">
                  <c:v>9.3390000000000004E-8</c:v>
                </c:pt>
                <c:pt idx="2960">
                  <c:v>9.3390000000000004E-8</c:v>
                </c:pt>
                <c:pt idx="2961">
                  <c:v>9.3470000000000003E-8</c:v>
                </c:pt>
                <c:pt idx="2962">
                  <c:v>9.3470000000000003E-8</c:v>
                </c:pt>
                <c:pt idx="2963">
                  <c:v>9.3550000000000001E-8</c:v>
                </c:pt>
                <c:pt idx="2964">
                  <c:v>9.3390000000000004E-8</c:v>
                </c:pt>
                <c:pt idx="2965">
                  <c:v>9.3299999999999995E-8</c:v>
                </c:pt>
                <c:pt idx="2966">
                  <c:v>9.3390000000000004E-8</c:v>
                </c:pt>
                <c:pt idx="2967">
                  <c:v>9.3550000000000001E-8</c:v>
                </c:pt>
                <c:pt idx="2968">
                  <c:v>9.3470000000000003E-8</c:v>
                </c:pt>
                <c:pt idx="2969">
                  <c:v>9.3550000000000001E-8</c:v>
                </c:pt>
                <c:pt idx="2970">
                  <c:v>9.3390000000000004E-8</c:v>
                </c:pt>
                <c:pt idx="2971">
                  <c:v>9.3470000000000003E-8</c:v>
                </c:pt>
                <c:pt idx="2972">
                  <c:v>9.3470000000000003E-8</c:v>
                </c:pt>
                <c:pt idx="2973">
                  <c:v>9.3470000000000003E-8</c:v>
                </c:pt>
                <c:pt idx="2974">
                  <c:v>9.3470000000000003E-8</c:v>
                </c:pt>
                <c:pt idx="2975">
                  <c:v>9.3550000000000001E-8</c:v>
                </c:pt>
                <c:pt idx="2976">
                  <c:v>9.3390000000000004E-8</c:v>
                </c:pt>
                <c:pt idx="2977">
                  <c:v>9.3550000000000001E-8</c:v>
                </c:pt>
                <c:pt idx="2978">
                  <c:v>9.3470000000000003E-8</c:v>
                </c:pt>
                <c:pt idx="2979">
                  <c:v>9.3390000000000004E-8</c:v>
                </c:pt>
                <c:pt idx="2980">
                  <c:v>9.3470000000000003E-8</c:v>
                </c:pt>
                <c:pt idx="2981">
                  <c:v>9.3470000000000003E-8</c:v>
                </c:pt>
                <c:pt idx="2982">
                  <c:v>9.3390000000000004E-8</c:v>
                </c:pt>
                <c:pt idx="2983">
                  <c:v>9.3470000000000003E-8</c:v>
                </c:pt>
                <c:pt idx="2984">
                  <c:v>9.3390000000000004E-8</c:v>
                </c:pt>
                <c:pt idx="2985">
                  <c:v>9.3470000000000003E-8</c:v>
                </c:pt>
                <c:pt idx="2986">
                  <c:v>9.3299999999999995E-8</c:v>
                </c:pt>
                <c:pt idx="2987">
                  <c:v>9.3390000000000004E-8</c:v>
                </c:pt>
                <c:pt idx="2988">
                  <c:v>9.3390000000000004E-8</c:v>
                </c:pt>
                <c:pt idx="2989">
                  <c:v>9.3470000000000003E-8</c:v>
                </c:pt>
                <c:pt idx="2990">
                  <c:v>9.3390000000000004E-8</c:v>
                </c:pt>
                <c:pt idx="2991">
                  <c:v>9.3470000000000003E-8</c:v>
                </c:pt>
                <c:pt idx="2992">
                  <c:v>9.3390000000000004E-8</c:v>
                </c:pt>
                <c:pt idx="2993">
                  <c:v>9.3470000000000003E-8</c:v>
                </c:pt>
                <c:pt idx="2994">
                  <c:v>9.3390000000000004E-8</c:v>
                </c:pt>
                <c:pt idx="2995">
                  <c:v>9.3470000000000003E-8</c:v>
                </c:pt>
                <c:pt idx="2996">
                  <c:v>9.3299999999999995E-8</c:v>
                </c:pt>
                <c:pt idx="2997">
                  <c:v>9.3470000000000003E-8</c:v>
                </c:pt>
                <c:pt idx="2998">
                  <c:v>9.3470000000000003E-8</c:v>
                </c:pt>
                <c:pt idx="2999">
                  <c:v>9.3390000000000004E-8</c:v>
                </c:pt>
                <c:pt idx="3000">
                  <c:v>9.3550000000000001E-8</c:v>
                </c:pt>
                <c:pt idx="3001">
                  <c:v>9.3390000000000004E-8</c:v>
                </c:pt>
                <c:pt idx="3002">
                  <c:v>9.3390000000000004E-8</c:v>
                </c:pt>
                <c:pt idx="3003">
                  <c:v>9.3390000000000004E-8</c:v>
                </c:pt>
                <c:pt idx="3004">
                  <c:v>9.3390000000000004E-8</c:v>
                </c:pt>
                <c:pt idx="3005">
                  <c:v>9.3390000000000004E-8</c:v>
                </c:pt>
                <c:pt idx="3006">
                  <c:v>9.3390000000000004E-8</c:v>
                </c:pt>
                <c:pt idx="3007">
                  <c:v>9.3470000000000003E-8</c:v>
                </c:pt>
                <c:pt idx="3008">
                  <c:v>9.3299999999999995E-8</c:v>
                </c:pt>
                <c:pt idx="3009">
                  <c:v>9.3390000000000004E-8</c:v>
                </c:pt>
                <c:pt idx="3010">
                  <c:v>9.3299999999999995E-8</c:v>
                </c:pt>
                <c:pt idx="3011">
                  <c:v>9.3299999999999995E-8</c:v>
                </c:pt>
                <c:pt idx="3012">
                  <c:v>9.3390000000000004E-8</c:v>
                </c:pt>
                <c:pt idx="3013">
                  <c:v>9.3470000000000003E-8</c:v>
                </c:pt>
                <c:pt idx="3014">
                  <c:v>9.3299999999999995E-8</c:v>
                </c:pt>
                <c:pt idx="3015">
                  <c:v>9.3390000000000004E-8</c:v>
                </c:pt>
                <c:pt idx="3016">
                  <c:v>9.3219999999999997E-8</c:v>
                </c:pt>
                <c:pt idx="3017">
                  <c:v>9.3219999999999997E-8</c:v>
                </c:pt>
                <c:pt idx="3018">
                  <c:v>9.3299999999999995E-8</c:v>
                </c:pt>
                <c:pt idx="3019">
                  <c:v>9.3299999999999995E-8</c:v>
                </c:pt>
                <c:pt idx="3020">
                  <c:v>9.3299999999999995E-8</c:v>
                </c:pt>
                <c:pt idx="3021">
                  <c:v>9.3130000000000001E-8</c:v>
                </c:pt>
                <c:pt idx="3022">
                  <c:v>9.3219999999999997E-8</c:v>
                </c:pt>
                <c:pt idx="3023">
                  <c:v>9.3470000000000003E-8</c:v>
                </c:pt>
                <c:pt idx="3024">
                  <c:v>9.3299999999999995E-8</c:v>
                </c:pt>
                <c:pt idx="3025">
                  <c:v>9.3219999999999997E-8</c:v>
                </c:pt>
                <c:pt idx="3026">
                  <c:v>9.3299999999999995E-8</c:v>
                </c:pt>
                <c:pt idx="3027">
                  <c:v>9.3470000000000003E-8</c:v>
                </c:pt>
                <c:pt idx="3028">
                  <c:v>9.3390000000000004E-8</c:v>
                </c:pt>
                <c:pt idx="3029">
                  <c:v>9.3219999999999997E-8</c:v>
                </c:pt>
                <c:pt idx="3030">
                  <c:v>9.3390000000000004E-8</c:v>
                </c:pt>
                <c:pt idx="3031">
                  <c:v>9.3299999999999995E-8</c:v>
                </c:pt>
                <c:pt idx="3032">
                  <c:v>9.3390000000000004E-8</c:v>
                </c:pt>
                <c:pt idx="3033">
                  <c:v>9.3390000000000004E-8</c:v>
                </c:pt>
                <c:pt idx="3034">
                  <c:v>9.3390000000000004E-8</c:v>
                </c:pt>
                <c:pt idx="3035">
                  <c:v>9.3470000000000003E-8</c:v>
                </c:pt>
                <c:pt idx="3036">
                  <c:v>9.3470000000000003E-8</c:v>
                </c:pt>
                <c:pt idx="3037">
                  <c:v>9.3470000000000003E-8</c:v>
                </c:pt>
                <c:pt idx="3038">
                  <c:v>9.3390000000000004E-8</c:v>
                </c:pt>
                <c:pt idx="3039">
                  <c:v>9.3470000000000003E-8</c:v>
                </c:pt>
                <c:pt idx="3040">
                  <c:v>9.3390000000000004E-8</c:v>
                </c:pt>
                <c:pt idx="3041">
                  <c:v>9.3390000000000004E-8</c:v>
                </c:pt>
                <c:pt idx="3042">
                  <c:v>9.3550000000000001E-8</c:v>
                </c:pt>
                <c:pt idx="3043">
                  <c:v>9.3470000000000003E-8</c:v>
                </c:pt>
                <c:pt idx="3044">
                  <c:v>9.3470000000000003E-8</c:v>
                </c:pt>
                <c:pt idx="3045">
                  <c:v>9.3639999999999997E-8</c:v>
                </c:pt>
                <c:pt idx="3046">
                  <c:v>9.3470000000000003E-8</c:v>
                </c:pt>
                <c:pt idx="3047">
                  <c:v>9.3470000000000003E-8</c:v>
                </c:pt>
                <c:pt idx="3048">
                  <c:v>9.3470000000000003E-8</c:v>
                </c:pt>
                <c:pt idx="3049">
                  <c:v>9.3390000000000004E-8</c:v>
                </c:pt>
                <c:pt idx="3050">
                  <c:v>9.3390000000000004E-8</c:v>
                </c:pt>
                <c:pt idx="3051">
                  <c:v>9.3470000000000003E-8</c:v>
                </c:pt>
                <c:pt idx="3052">
                  <c:v>9.3470000000000003E-8</c:v>
                </c:pt>
                <c:pt idx="3053">
                  <c:v>9.3470000000000003E-8</c:v>
                </c:pt>
                <c:pt idx="3054">
                  <c:v>9.3390000000000004E-8</c:v>
                </c:pt>
                <c:pt idx="3055">
                  <c:v>9.3390000000000004E-8</c:v>
                </c:pt>
                <c:pt idx="3056">
                  <c:v>9.3470000000000003E-8</c:v>
                </c:pt>
                <c:pt idx="3057">
                  <c:v>9.3470000000000003E-8</c:v>
                </c:pt>
                <c:pt idx="3058">
                  <c:v>9.3639999999999997E-8</c:v>
                </c:pt>
                <c:pt idx="3059">
                  <c:v>9.3550000000000001E-8</c:v>
                </c:pt>
                <c:pt idx="3060">
                  <c:v>9.3639999999999997E-8</c:v>
                </c:pt>
                <c:pt idx="3061">
                  <c:v>9.3390000000000004E-8</c:v>
                </c:pt>
                <c:pt idx="3062">
                  <c:v>9.3470000000000003E-8</c:v>
                </c:pt>
                <c:pt idx="3063">
                  <c:v>9.3470000000000003E-8</c:v>
                </c:pt>
                <c:pt idx="3064">
                  <c:v>9.3390000000000004E-8</c:v>
                </c:pt>
                <c:pt idx="3065">
                  <c:v>9.3390000000000004E-8</c:v>
                </c:pt>
                <c:pt idx="3066">
                  <c:v>9.3470000000000003E-8</c:v>
                </c:pt>
                <c:pt idx="3067">
                  <c:v>9.3550000000000001E-8</c:v>
                </c:pt>
                <c:pt idx="3068">
                  <c:v>9.3550000000000001E-8</c:v>
                </c:pt>
                <c:pt idx="3069">
                  <c:v>9.3470000000000003E-8</c:v>
                </c:pt>
                <c:pt idx="3070">
                  <c:v>9.3550000000000001E-8</c:v>
                </c:pt>
                <c:pt idx="3071">
                  <c:v>9.3390000000000004E-8</c:v>
                </c:pt>
                <c:pt idx="3072">
                  <c:v>9.3390000000000004E-8</c:v>
                </c:pt>
                <c:pt idx="3073">
                  <c:v>9.3390000000000004E-8</c:v>
                </c:pt>
                <c:pt idx="3074">
                  <c:v>9.3550000000000001E-8</c:v>
                </c:pt>
                <c:pt idx="3075">
                  <c:v>9.3470000000000003E-8</c:v>
                </c:pt>
                <c:pt idx="3076">
                  <c:v>9.3470000000000003E-8</c:v>
                </c:pt>
                <c:pt idx="3077">
                  <c:v>9.3470000000000003E-8</c:v>
                </c:pt>
                <c:pt idx="3078">
                  <c:v>9.3470000000000003E-8</c:v>
                </c:pt>
                <c:pt idx="3079">
                  <c:v>9.3390000000000004E-8</c:v>
                </c:pt>
                <c:pt idx="3080">
                  <c:v>9.3550000000000001E-8</c:v>
                </c:pt>
                <c:pt idx="3081">
                  <c:v>9.3390000000000004E-8</c:v>
                </c:pt>
                <c:pt idx="3082">
                  <c:v>9.3550000000000001E-8</c:v>
                </c:pt>
                <c:pt idx="3083">
                  <c:v>9.3470000000000003E-8</c:v>
                </c:pt>
                <c:pt idx="3084">
                  <c:v>9.3550000000000001E-8</c:v>
                </c:pt>
                <c:pt idx="3085">
                  <c:v>9.3550000000000001E-8</c:v>
                </c:pt>
                <c:pt idx="3086">
                  <c:v>9.3550000000000001E-8</c:v>
                </c:pt>
                <c:pt idx="3087">
                  <c:v>9.3470000000000003E-8</c:v>
                </c:pt>
                <c:pt idx="3088">
                  <c:v>9.3550000000000001E-8</c:v>
                </c:pt>
                <c:pt idx="3089">
                  <c:v>9.3470000000000003E-8</c:v>
                </c:pt>
                <c:pt idx="3090">
                  <c:v>9.3390000000000004E-8</c:v>
                </c:pt>
                <c:pt idx="3091">
                  <c:v>9.3470000000000003E-8</c:v>
                </c:pt>
                <c:pt idx="3092">
                  <c:v>9.3550000000000001E-8</c:v>
                </c:pt>
                <c:pt idx="3093">
                  <c:v>9.3550000000000001E-8</c:v>
                </c:pt>
                <c:pt idx="3094">
                  <c:v>9.3550000000000001E-8</c:v>
                </c:pt>
                <c:pt idx="3095">
                  <c:v>9.3390000000000004E-8</c:v>
                </c:pt>
                <c:pt idx="3096">
                  <c:v>9.3470000000000003E-8</c:v>
                </c:pt>
                <c:pt idx="3097">
                  <c:v>9.3550000000000001E-8</c:v>
                </c:pt>
                <c:pt idx="3098">
                  <c:v>9.3390000000000004E-8</c:v>
                </c:pt>
                <c:pt idx="3099">
                  <c:v>9.3550000000000001E-8</c:v>
                </c:pt>
                <c:pt idx="3100">
                  <c:v>9.3470000000000003E-8</c:v>
                </c:pt>
                <c:pt idx="3101">
                  <c:v>9.3390000000000004E-8</c:v>
                </c:pt>
                <c:pt idx="3102">
                  <c:v>9.3470000000000003E-8</c:v>
                </c:pt>
                <c:pt idx="3103">
                  <c:v>9.3550000000000001E-8</c:v>
                </c:pt>
                <c:pt idx="3104">
                  <c:v>9.3470000000000003E-8</c:v>
                </c:pt>
                <c:pt idx="3105">
                  <c:v>9.3470000000000003E-8</c:v>
                </c:pt>
                <c:pt idx="3106">
                  <c:v>9.3639999999999997E-8</c:v>
                </c:pt>
                <c:pt idx="3107">
                  <c:v>9.3470000000000003E-8</c:v>
                </c:pt>
                <c:pt idx="3108">
                  <c:v>9.3550000000000001E-8</c:v>
                </c:pt>
                <c:pt idx="3109">
                  <c:v>9.3639999999999997E-8</c:v>
                </c:pt>
                <c:pt idx="3110">
                  <c:v>9.3639999999999997E-8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5EE-4251-9E14-7150AFEFDAE6}"/>
            </c:ext>
          </c:extLst>
        </c:ser>
        <c:ser>
          <c:idx val="1"/>
          <c:order val="1"/>
          <c:tx>
            <c:v>Interaction Chamber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Sheet3!$I$4270:$I$7380</c:f>
              <c:numCache>
                <c:formatCode>[h]</c:formatCode>
                <c:ptCount val="3111"/>
                <c:pt idx="0">
                  <c:v>0</c:v>
                </c:pt>
                <c:pt idx="1">
                  <c:v>7.2916666977107525E-4</c:v>
                </c:pt>
                <c:pt idx="2">
                  <c:v>1.4467592627624981E-3</c:v>
                </c:pt>
                <c:pt idx="3">
                  <c:v>2.1759259252576157E-3</c:v>
                </c:pt>
                <c:pt idx="4">
                  <c:v>2.8935185182490386E-3</c:v>
                </c:pt>
                <c:pt idx="5">
                  <c:v>3.6226851880201139E-3</c:v>
                </c:pt>
                <c:pt idx="6">
                  <c:v>4.3518518577911891E-3</c:v>
                </c:pt>
                <c:pt idx="7">
                  <c:v>5.0694444435066544E-3</c:v>
                </c:pt>
                <c:pt idx="8">
                  <c:v>5.7986111132777296E-3</c:v>
                </c:pt>
                <c:pt idx="9">
                  <c:v>6.5277777830488048E-3</c:v>
                </c:pt>
                <c:pt idx="10">
                  <c:v>7.2453703760402277E-3</c:v>
                </c:pt>
                <c:pt idx="11">
                  <c:v>7.9745370385353453E-3</c:v>
                </c:pt>
                <c:pt idx="12">
                  <c:v>8.6921296315267682E-3</c:v>
                </c:pt>
                <c:pt idx="13">
                  <c:v>9.4212963012978435E-3</c:v>
                </c:pt>
                <c:pt idx="14">
                  <c:v>1.0150462963792961E-2</c:v>
                </c:pt>
                <c:pt idx="15">
                  <c:v>1.0868055556784384E-2</c:v>
                </c:pt>
                <c:pt idx="16">
                  <c:v>1.1597222226555459E-2</c:v>
                </c:pt>
                <c:pt idx="17">
                  <c:v>1.2326388889050577E-2</c:v>
                </c:pt>
                <c:pt idx="18">
                  <c:v>1.3043981482042E-2</c:v>
                </c:pt>
                <c:pt idx="19">
                  <c:v>1.3773148151813075E-2</c:v>
                </c:pt>
                <c:pt idx="20">
                  <c:v>1.4502314814308193E-2</c:v>
                </c:pt>
                <c:pt idx="21">
                  <c:v>1.5219907407299615E-2</c:v>
                </c:pt>
                <c:pt idx="22">
                  <c:v>1.5949074077070691E-2</c:v>
                </c:pt>
                <c:pt idx="23">
                  <c:v>1.6678240746841766E-2</c:v>
                </c:pt>
                <c:pt idx="24">
                  <c:v>1.7395833332557231E-2</c:v>
                </c:pt>
                <c:pt idx="25">
                  <c:v>1.8125000002328306E-2</c:v>
                </c:pt>
                <c:pt idx="26">
                  <c:v>1.8842592595319729E-2</c:v>
                </c:pt>
                <c:pt idx="27">
                  <c:v>1.9571759265090805E-2</c:v>
                </c:pt>
                <c:pt idx="28">
                  <c:v>2.0300925927585922E-2</c:v>
                </c:pt>
                <c:pt idx="29">
                  <c:v>2.1030092597356997E-2</c:v>
                </c:pt>
                <c:pt idx="30">
                  <c:v>2.174768519034842E-2</c:v>
                </c:pt>
                <c:pt idx="31">
                  <c:v>2.2476851852843538E-2</c:v>
                </c:pt>
                <c:pt idx="32">
                  <c:v>2.3206018522614613E-2</c:v>
                </c:pt>
                <c:pt idx="33">
                  <c:v>2.3923611115606036E-2</c:v>
                </c:pt>
                <c:pt idx="34">
                  <c:v>2.4652777778101154E-2</c:v>
                </c:pt>
                <c:pt idx="35">
                  <c:v>2.5370370371092577E-2</c:v>
                </c:pt>
                <c:pt idx="36">
                  <c:v>2.6099537040863652E-2</c:v>
                </c:pt>
                <c:pt idx="37">
                  <c:v>2.6828703703358769E-2</c:v>
                </c:pt>
                <c:pt idx="38">
                  <c:v>2.7546296296350192E-2</c:v>
                </c:pt>
                <c:pt idx="39">
                  <c:v>2.8275462966121268E-2</c:v>
                </c:pt>
                <c:pt idx="40">
                  <c:v>2.9004629635892343E-2</c:v>
                </c:pt>
                <c:pt idx="41">
                  <c:v>2.9722222221607808E-2</c:v>
                </c:pt>
                <c:pt idx="42">
                  <c:v>3.0451388891378883E-2</c:v>
                </c:pt>
                <c:pt idx="43">
                  <c:v>3.1168981484370306E-2</c:v>
                </c:pt>
                <c:pt idx="44">
                  <c:v>3.1898148154141381E-2</c:v>
                </c:pt>
                <c:pt idx="45">
                  <c:v>3.2627314816636499E-2</c:v>
                </c:pt>
                <c:pt idx="46">
                  <c:v>3.3344907409627922E-2</c:v>
                </c:pt>
                <c:pt idx="47">
                  <c:v>3.4074074079398997E-2</c:v>
                </c:pt>
                <c:pt idx="48">
                  <c:v>3.4803240741894115E-2</c:v>
                </c:pt>
                <c:pt idx="49">
                  <c:v>3.5520833334885538E-2</c:v>
                </c:pt>
                <c:pt idx="50">
                  <c:v>3.6250000004656613E-2</c:v>
                </c:pt>
                <c:pt idx="51">
                  <c:v>3.7025462966994382E-2</c:v>
                </c:pt>
                <c:pt idx="52">
                  <c:v>3.77546296294895E-2</c:v>
                </c:pt>
                <c:pt idx="53">
                  <c:v>3.8483796299260575E-2</c:v>
                </c:pt>
                <c:pt idx="54">
                  <c:v>3.9201388892251998E-2</c:v>
                </c:pt>
                <c:pt idx="55">
                  <c:v>3.9930555554747116E-2</c:v>
                </c:pt>
                <c:pt idx="56">
                  <c:v>4.0659722224518191E-2</c:v>
                </c:pt>
                <c:pt idx="57">
                  <c:v>4.1377314817509614E-2</c:v>
                </c:pt>
                <c:pt idx="58">
                  <c:v>4.2106481487280689E-2</c:v>
                </c:pt>
                <c:pt idx="59">
                  <c:v>4.2835648149775807E-2</c:v>
                </c:pt>
                <c:pt idx="60">
                  <c:v>4.355324074276723E-2</c:v>
                </c:pt>
                <c:pt idx="61">
                  <c:v>4.4282407412538305E-2</c:v>
                </c:pt>
                <c:pt idx="62">
                  <c:v>4.5011574075033423E-2</c:v>
                </c:pt>
                <c:pt idx="63">
                  <c:v>4.5729166668024845E-2</c:v>
                </c:pt>
                <c:pt idx="64">
                  <c:v>4.6458333337795921E-2</c:v>
                </c:pt>
                <c:pt idx="65">
                  <c:v>4.7187500000291038E-2</c:v>
                </c:pt>
                <c:pt idx="66">
                  <c:v>4.7905092593282461E-2</c:v>
                </c:pt>
                <c:pt idx="67">
                  <c:v>4.8634259263053536E-2</c:v>
                </c:pt>
                <c:pt idx="68">
                  <c:v>4.9363425925548654E-2</c:v>
                </c:pt>
                <c:pt idx="69">
                  <c:v>5.0081018518540077E-2</c:v>
                </c:pt>
                <c:pt idx="70">
                  <c:v>5.0810185188311152E-2</c:v>
                </c:pt>
                <c:pt idx="71">
                  <c:v>5.1539351858082227E-2</c:v>
                </c:pt>
                <c:pt idx="72">
                  <c:v>5.2256944443797693E-2</c:v>
                </c:pt>
                <c:pt idx="73">
                  <c:v>5.2986111113568768E-2</c:v>
                </c:pt>
                <c:pt idx="74">
                  <c:v>5.3703703706560191E-2</c:v>
                </c:pt>
                <c:pt idx="75">
                  <c:v>5.4432870376331266E-2</c:v>
                </c:pt>
                <c:pt idx="76">
                  <c:v>5.5162037038826384E-2</c:v>
                </c:pt>
                <c:pt idx="77">
                  <c:v>5.5891203708597459E-2</c:v>
                </c:pt>
                <c:pt idx="78">
                  <c:v>5.6608796301588882E-2</c:v>
                </c:pt>
                <c:pt idx="79">
                  <c:v>5.7337962964083999E-2</c:v>
                </c:pt>
                <c:pt idx="80">
                  <c:v>5.8067129633855075E-2</c:v>
                </c:pt>
                <c:pt idx="81">
                  <c:v>5.8784722226846498E-2</c:v>
                </c:pt>
                <c:pt idx="82">
                  <c:v>5.9513888889341615E-2</c:v>
                </c:pt>
                <c:pt idx="83">
                  <c:v>6.024305555911269E-2</c:v>
                </c:pt>
                <c:pt idx="84">
                  <c:v>6.0960648152104113E-2</c:v>
                </c:pt>
                <c:pt idx="85">
                  <c:v>6.1689814814599231E-2</c:v>
                </c:pt>
                <c:pt idx="86">
                  <c:v>6.2418981484370306E-2</c:v>
                </c:pt>
                <c:pt idx="87">
                  <c:v>6.3148148154141381E-2</c:v>
                </c:pt>
                <c:pt idx="88">
                  <c:v>6.3865740739856847E-2</c:v>
                </c:pt>
                <c:pt idx="89">
                  <c:v>6.4594907409627922E-2</c:v>
                </c:pt>
                <c:pt idx="90">
                  <c:v>6.5324074079398997E-2</c:v>
                </c:pt>
                <c:pt idx="91">
                  <c:v>6.6053240741894115E-2</c:v>
                </c:pt>
                <c:pt idx="92">
                  <c:v>6.6770833334885538E-2</c:v>
                </c:pt>
                <c:pt idx="93">
                  <c:v>6.7500000004656613E-2</c:v>
                </c:pt>
                <c:pt idx="94">
                  <c:v>6.8229166667151731E-2</c:v>
                </c:pt>
                <c:pt idx="95">
                  <c:v>6.8946759260143153E-2</c:v>
                </c:pt>
                <c:pt idx="96">
                  <c:v>6.9675925929914229E-2</c:v>
                </c:pt>
                <c:pt idx="97">
                  <c:v>7.0405092592409346E-2</c:v>
                </c:pt>
                <c:pt idx="98">
                  <c:v>7.1134259262180422E-2</c:v>
                </c:pt>
                <c:pt idx="99">
                  <c:v>7.1851851855171844E-2</c:v>
                </c:pt>
                <c:pt idx="100">
                  <c:v>7.2581018517666962E-2</c:v>
                </c:pt>
                <c:pt idx="101">
                  <c:v>7.3310185187438037E-2</c:v>
                </c:pt>
                <c:pt idx="102">
                  <c:v>7.4039351857209112E-2</c:v>
                </c:pt>
                <c:pt idx="103">
                  <c:v>7.4756944450200535E-2</c:v>
                </c:pt>
                <c:pt idx="104">
                  <c:v>7.5486111112695653E-2</c:v>
                </c:pt>
                <c:pt idx="105">
                  <c:v>7.6215277782466728E-2</c:v>
                </c:pt>
                <c:pt idx="106">
                  <c:v>7.6932870375458151E-2</c:v>
                </c:pt>
                <c:pt idx="107">
                  <c:v>7.7662037037953269E-2</c:v>
                </c:pt>
                <c:pt idx="108">
                  <c:v>7.8391203707724344E-2</c:v>
                </c:pt>
                <c:pt idx="109">
                  <c:v>7.9108796300715767E-2</c:v>
                </c:pt>
                <c:pt idx="110">
                  <c:v>7.9837962963210884E-2</c:v>
                </c:pt>
                <c:pt idx="111">
                  <c:v>8.056712963298196E-2</c:v>
                </c:pt>
                <c:pt idx="112">
                  <c:v>8.1284722225973383E-2</c:v>
                </c:pt>
                <c:pt idx="113">
                  <c:v>8.20138888884685E-2</c:v>
                </c:pt>
                <c:pt idx="114">
                  <c:v>8.2743055558239575E-2</c:v>
                </c:pt>
                <c:pt idx="115">
                  <c:v>8.3460648151230998E-2</c:v>
                </c:pt>
                <c:pt idx="116">
                  <c:v>8.4189814821002074E-2</c:v>
                </c:pt>
                <c:pt idx="117">
                  <c:v>8.4965277783339843E-2</c:v>
                </c:pt>
                <c:pt idx="118">
                  <c:v>8.5694444445834961E-2</c:v>
                </c:pt>
                <c:pt idx="119">
                  <c:v>8.6412037038826384E-2</c:v>
                </c:pt>
                <c:pt idx="120">
                  <c:v>8.7141203708597459E-2</c:v>
                </c:pt>
                <c:pt idx="121">
                  <c:v>8.7870370371092577E-2</c:v>
                </c:pt>
                <c:pt idx="122">
                  <c:v>8.8587962964083999E-2</c:v>
                </c:pt>
                <c:pt idx="123">
                  <c:v>8.9363425926421769E-2</c:v>
                </c:pt>
                <c:pt idx="124">
                  <c:v>9.0092592596192844E-2</c:v>
                </c:pt>
                <c:pt idx="125">
                  <c:v>9.0810185189184267E-2</c:v>
                </c:pt>
                <c:pt idx="126">
                  <c:v>9.1539351851679385E-2</c:v>
                </c:pt>
                <c:pt idx="127">
                  <c:v>9.2256944444670808E-2</c:v>
                </c:pt>
                <c:pt idx="128">
                  <c:v>9.2986111114441883E-2</c:v>
                </c:pt>
                <c:pt idx="129">
                  <c:v>9.3761574076779652E-2</c:v>
                </c:pt>
                <c:pt idx="130">
                  <c:v>9.4479166669771075E-2</c:v>
                </c:pt>
                <c:pt idx="131">
                  <c:v>9.520833333954215E-2</c:v>
                </c:pt>
                <c:pt idx="132">
                  <c:v>9.5937500002037268E-2</c:v>
                </c:pt>
                <c:pt idx="133">
                  <c:v>9.6655092595028691E-2</c:v>
                </c:pt>
                <c:pt idx="134">
                  <c:v>9.7384259264799766E-2</c:v>
                </c:pt>
                <c:pt idx="135">
                  <c:v>9.8159722227137536E-2</c:v>
                </c:pt>
                <c:pt idx="136">
                  <c:v>9.8877314820128959E-2</c:v>
                </c:pt>
                <c:pt idx="137">
                  <c:v>9.9606481482624076E-2</c:v>
                </c:pt>
                <c:pt idx="138">
                  <c:v>0.10033564815239515</c:v>
                </c:pt>
                <c:pt idx="139">
                  <c:v>0.10105324074538657</c:v>
                </c:pt>
                <c:pt idx="140">
                  <c:v>0.10178240740788169</c:v>
                </c:pt>
                <c:pt idx="141">
                  <c:v>0.10251157407765277</c:v>
                </c:pt>
                <c:pt idx="142">
                  <c:v>0.10322916667064419</c:v>
                </c:pt>
                <c:pt idx="143">
                  <c:v>0.10395833333313931</c:v>
                </c:pt>
                <c:pt idx="144">
                  <c:v>0.10467592592613073</c:v>
                </c:pt>
                <c:pt idx="145">
                  <c:v>0.10540509259590181</c:v>
                </c:pt>
                <c:pt idx="146">
                  <c:v>0.10618055555823958</c:v>
                </c:pt>
                <c:pt idx="147">
                  <c:v>0.10690972222801065</c:v>
                </c:pt>
                <c:pt idx="148">
                  <c:v>0.10762731482100207</c:v>
                </c:pt>
                <c:pt idx="149">
                  <c:v>0.10835648148349719</c:v>
                </c:pt>
                <c:pt idx="150">
                  <c:v>0.10908564815326827</c:v>
                </c:pt>
                <c:pt idx="151">
                  <c:v>0.10980324074625969</c:v>
                </c:pt>
                <c:pt idx="152">
                  <c:v>0.11057870370859746</c:v>
                </c:pt>
                <c:pt idx="153">
                  <c:v>0.11129629630158888</c:v>
                </c:pt>
                <c:pt idx="154">
                  <c:v>0.112025462964084</c:v>
                </c:pt>
                <c:pt idx="155">
                  <c:v>0.11275462963385507</c:v>
                </c:pt>
                <c:pt idx="156">
                  <c:v>0.1134722222268465</c:v>
                </c:pt>
                <c:pt idx="157">
                  <c:v>0.11420138888934162</c:v>
                </c:pt>
                <c:pt idx="158">
                  <c:v>0.11496527778217569</c:v>
                </c:pt>
                <c:pt idx="159">
                  <c:v>0.11569444444467081</c:v>
                </c:pt>
                <c:pt idx="160">
                  <c:v>0.11642361111444188</c:v>
                </c:pt>
                <c:pt idx="161">
                  <c:v>0.11714120370743331</c:v>
                </c:pt>
                <c:pt idx="162">
                  <c:v>0.11787037036992842</c:v>
                </c:pt>
                <c:pt idx="163">
                  <c:v>0.1185995370396995</c:v>
                </c:pt>
                <c:pt idx="164">
                  <c:v>0.11931712963269092</c:v>
                </c:pt>
                <c:pt idx="165">
                  <c:v>0.120046296302462</c:v>
                </c:pt>
                <c:pt idx="166">
                  <c:v>0.12077546296495711</c:v>
                </c:pt>
                <c:pt idx="167">
                  <c:v>0.12149305555794854</c:v>
                </c:pt>
                <c:pt idx="168">
                  <c:v>0.12222222222771961</c:v>
                </c:pt>
                <c:pt idx="169">
                  <c:v>0.12299768519005738</c:v>
                </c:pt>
                <c:pt idx="170">
                  <c:v>0.1237152777830488</c:v>
                </c:pt>
                <c:pt idx="171">
                  <c:v>0.12444444444554392</c:v>
                </c:pt>
                <c:pt idx="172">
                  <c:v>0.125173611115315</c:v>
                </c:pt>
                <c:pt idx="173">
                  <c:v>0.12589120370830642</c:v>
                </c:pt>
                <c:pt idx="174">
                  <c:v>0.12662037037080154</c:v>
                </c:pt>
                <c:pt idx="175">
                  <c:v>0.12739583333313931</c:v>
                </c:pt>
                <c:pt idx="176">
                  <c:v>0.12811342592613073</c:v>
                </c:pt>
                <c:pt idx="177">
                  <c:v>0.12884259259590181</c:v>
                </c:pt>
                <c:pt idx="178">
                  <c:v>0.12957175925839692</c:v>
                </c:pt>
                <c:pt idx="179">
                  <c:v>0.13028935185138835</c:v>
                </c:pt>
                <c:pt idx="180">
                  <c:v>0.13101851852115942</c:v>
                </c:pt>
                <c:pt idx="181">
                  <c:v>0.13179398148349719</c:v>
                </c:pt>
                <c:pt idx="182">
                  <c:v>0.13252314815326827</c:v>
                </c:pt>
                <c:pt idx="183">
                  <c:v>0.13324074074625969</c:v>
                </c:pt>
                <c:pt idx="184">
                  <c:v>0.13396990740875481</c:v>
                </c:pt>
                <c:pt idx="185">
                  <c:v>0.13469907407852588</c:v>
                </c:pt>
                <c:pt idx="186">
                  <c:v>0.13541666667151731</c:v>
                </c:pt>
                <c:pt idx="187">
                  <c:v>0.13614583333401242</c:v>
                </c:pt>
                <c:pt idx="188">
                  <c:v>0.1368750000037835</c:v>
                </c:pt>
                <c:pt idx="189">
                  <c:v>0.13759259259677492</c:v>
                </c:pt>
                <c:pt idx="190">
                  <c:v>0.13832175925927004</c:v>
                </c:pt>
                <c:pt idx="191">
                  <c:v>0.13905092592904111</c:v>
                </c:pt>
                <c:pt idx="192">
                  <c:v>0.13982638889137888</c:v>
                </c:pt>
                <c:pt idx="193">
                  <c:v>0.14054398148437031</c:v>
                </c:pt>
                <c:pt idx="194">
                  <c:v>0.14127314815414138</c:v>
                </c:pt>
                <c:pt idx="195">
                  <c:v>0.14199074073985685</c:v>
                </c:pt>
                <c:pt idx="196">
                  <c:v>0.14271990740962792</c:v>
                </c:pt>
                <c:pt idx="197">
                  <c:v>0.143449074079399</c:v>
                </c:pt>
                <c:pt idx="198">
                  <c:v>0.14421296296495711</c:v>
                </c:pt>
                <c:pt idx="199">
                  <c:v>0.14494212963472819</c:v>
                </c:pt>
                <c:pt idx="200">
                  <c:v>0.14565972222771961</c:v>
                </c:pt>
                <c:pt idx="201">
                  <c:v>0.14638888889021473</c:v>
                </c:pt>
                <c:pt idx="202">
                  <c:v>0.14711805555998581</c:v>
                </c:pt>
                <c:pt idx="203">
                  <c:v>0.14783564815297723</c:v>
                </c:pt>
                <c:pt idx="204">
                  <c:v>0.148611111115315</c:v>
                </c:pt>
                <c:pt idx="205">
                  <c:v>0.14932870370830642</c:v>
                </c:pt>
                <c:pt idx="206">
                  <c:v>0.15005787037080154</c:v>
                </c:pt>
                <c:pt idx="207">
                  <c:v>0.15078703704057261</c:v>
                </c:pt>
                <c:pt idx="208">
                  <c:v>0.15150462963356404</c:v>
                </c:pt>
                <c:pt idx="209">
                  <c:v>0.15223379629605915</c:v>
                </c:pt>
                <c:pt idx="210">
                  <c:v>0.15300925925839692</c:v>
                </c:pt>
                <c:pt idx="211">
                  <c:v>0.153738425928168</c:v>
                </c:pt>
                <c:pt idx="212">
                  <c:v>0.15445601852115942</c:v>
                </c:pt>
                <c:pt idx="213">
                  <c:v>0.1551851851909305</c:v>
                </c:pt>
                <c:pt idx="214">
                  <c:v>0.15590277778392192</c:v>
                </c:pt>
                <c:pt idx="215">
                  <c:v>0.15663194444641704</c:v>
                </c:pt>
                <c:pt idx="216">
                  <c:v>0.15736111111618811</c:v>
                </c:pt>
                <c:pt idx="217">
                  <c:v>0.15809027777868323</c:v>
                </c:pt>
                <c:pt idx="218">
                  <c:v>0.15880787037167465</c:v>
                </c:pt>
                <c:pt idx="219">
                  <c:v>0.15953703704144573</c:v>
                </c:pt>
                <c:pt idx="220">
                  <c:v>0.16026620370394085</c:v>
                </c:pt>
                <c:pt idx="221">
                  <c:v>0.16098379629693227</c:v>
                </c:pt>
                <c:pt idx="222">
                  <c:v>0.16171296296670334</c:v>
                </c:pt>
                <c:pt idx="223">
                  <c:v>0.16243055555969477</c:v>
                </c:pt>
                <c:pt idx="224">
                  <c:v>0.16315972222218988</c:v>
                </c:pt>
                <c:pt idx="225">
                  <c:v>0.16388888889196096</c:v>
                </c:pt>
                <c:pt idx="226">
                  <c:v>0.16460648148495238</c:v>
                </c:pt>
                <c:pt idx="227">
                  <c:v>0.1653356481474475</c:v>
                </c:pt>
                <c:pt idx="228">
                  <c:v>0.16606481481721858</c:v>
                </c:pt>
                <c:pt idx="229">
                  <c:v>0.16678240741021</c:v>
                </c:pt>
                <c:pt idx="230">
                  <c:v>0.16751157407998107</c:v>
                </c:pt>
                <c:pt idx="231">
                  <c:v>0.16824074074247619</c:v>
                </c:pt>
                <c:pt idx="232">
                  <c:v>0.16895833333546761</c:v>
                </c:pt>
                <c:pt idx="233">
                  <c:v>0.16968750000523869</c:v>
                </c:pt>
                <c:pt idx="234">
                  <c:v>0.17041666666773381</c:v>
                </c:pt>
                <c:pt idx="235">
                  <c:v>0.17113425926072523</c:v>
                </c:pt>
                <c:pt idx="236">
                  <c:v>0.17186342593049631</c:v>
                </c:pt>
                <c:pt idx="237">
                  <c:v>0.17259259259299142</c:v>
                </c:pt>
                <c:pt idx="238">
                  <c:v>0.17331018518598285</c:v>
                </c:pt>
                <c:pt idx="239">
                  <c:v>0.17403935185575392</c:v>
                </c:pt>
                <c:pt idx="240">
                  <c:v>0.17476851851824904</c:v>
                </c:pt>
                <c:pt idx="241">
                  <c:v>0.17548611111124046</c:v>
                </c:pt>
                <c:pt idx="242">
                  <c:v>0.17621527778101154</c:v>
                </c:pt>
                <c:pt idx="243">
                  <c:v>0.17694444444350665</c:v>
                </c:pt>
                <c:pt idx="244">
                  <c:v>0.17766203703649808</c:v>
                </c:pt>
                <c:pt idx="245">
                  <c:v>0.17839120370626915</c:v>
                </c:pt>
                <c:pt idx="246">
                  <c:v>0.17912037037604023</c:v>
                </c:pt>
                <c:pt idx="247">
                  <c:v>0.17983796296903165</c:v>
                </c:pt>
                <c:pt idx="248">
                  <c:v>0.18056712963152677</c:v>
                </c:pt>
                <c:pt idx="249">
                  <c:v>0.18129629630129784</c:v>
                </c:pt>
                <c:pt idx="250">
                  <c:v>0.18201388889428927</c:v>
                </c:pt>
                <c:pt idx="251">
                  <c:v>0.18274305555678438</c:v>
                </c:pt>
                <c:pt idx="252">
                  <c:v>0.18347222222655546</c:v>
                </c:pt>
                <c:pt idx="253">
                  <c:v>0.18418981481954688</c:v>
                </c:pt>
                <c:pt idx="254">
                  <c:v>0.184918981482042</c:v>
                </c:pt>
                <c:pt idx="255">
                  <c:v>0.18564814815181307</c:v>
                </c:pt>
                <c:pt idx="256">
                  <c:v>0.1863657407448045</c:v>
                </c:pt>
                <c:pt idx="257">
                  <c:v>0.18709490740729962</c:v>
                </c:pt>
                <c:pt idx="258">
                  <c:v>0.18782407407707069</c:v>
                </c:pt>
                <c:pt idx="259">
                  <c:v>0.18854166667006211</c:v>
                </c:pt>
                <c:pt idx="260">
                  <c:v>0.18927083333255723</c:v>
                </c:pt>
                <c:pt idx="261">
                  <c:v>0.19000000000232831</c:v>
                </c:pt>
                <c:pt idx="262">
                  <c:v>0.19071759259531973</c:v>
                </c:pt>
                <c:pt idx="263">
                  <c:v>0.1914467592650908</c:v>
                </c:pt>
                <c:pt idx="264">
                  <c:v>0.19217592592758592</c:v>
                </c:pt>
                <c:pt idx="265">
                  <c:v>0.19289351852057735</c:v>
                </c:pt>
                <c:pt idx="266">
                  <c:v>0.19362268519034842</c:v>
                </c:pt>
                <c:pt idx="267">
                  <c:v>0.19435185185284354</c:v>
                </c:pt>
                <c:pt idx="268">
                  <c:v>0.19506944444583496</c:v>
                </c:pt>
                <c:pt idx="269">
                  <c:v>0.19579861111560604</c:v>
                </c:pt>
                <c:pt idx="270">
                  <c:v>0.19651620370859746</c:v>
                </c:pt>
                <c:pt idx="271">
                  <c:v>0.19724537037109258</c:v>
                </c:pt>
                <c:pt idx="272">
                  <c:v>0.19797453704086365</c:v>
                </c:pt>
                <c:pt idx="273">
                  <c:v>0.19869212963385507</c:v>
                </c:pt>
                <c:pt idx="274">
                  <c:v>0.19942129629635019</c:v>
                </c:pt>
                <c:pt idx="275">
                  <c:v>0.20015046296612127</c:v>
                </c:pt>
                <c:pt idx="276">
                  <c:v>0.20086805555911269</c:v>
                </c:pt>
                <c:pt idx="277">
                  <c:v>0.20159722222160781</c:v>
                </c:pt>
                <c:pt idx="278">
                  <c:v>0.20232638889137888</c:v>
                </c:pt>
                <c:pt idx="279">
                  <c:v>0.20304398148437031</c:v>
                </c:pt>
                <c:pt idx="280">
                  <c:v>0.20377314815414138</c:v>
                </c:pt>
                <c:pt idx="281">
                  <c:v>0.20454861111647915</c:v>
                </c:pt>
                <c:pt idx="282">
                  <c:v>0.20527777777897427</c:v>
                </c:pt>
                <c:pt idx="283">
                  <c:v>0.20599537037196569</c:v>
                </c:pt>
                <c:pt idx="284">
                  <c:v>0.20672453704173677</c:v>
                </c:pt>
                <c:pt idx="285">
                  <c:v>0.20744212963472819</c:v>
                </c:pt>
                <c:pt idx="286">
                  <c:v>0.20817129629722331</c:v>
                </c:pt>
                <c:pt idx="287">
                  <c:v>0.20890046296699438</c:v>
                </c:pt>
                <c:pt idx="288">
                  <c:v>0.20961805555998581</c:v>
                </c:pt>
                <c:pt idx="289">
                  <c:v>0.21034722222248092</c:v>
                </c:pt>
                <c:pt idx="290">
                  <c:v>0.211076388892252</c:v>
                </c:pt>
                <c:pt idx="291">
                  <c:v>0.21179398148524342</c:v>
                </c:pt>
                <c:pt idx="292">
                  <c:v>0.21258101852436084</c:v>
                </c:pt>
                <c:pt idx="293">
                  <c:v>0.21329861111735227</c:v>
                </c:pt>
                <c:pt idx="294">
                  <c:v>0.21402777777984738</c:v>
                </c:pt>
                <c:pt idx="295">
                  <c:v>0.21474537037283881</c:v>
                </c:pt>
                <c:pt idx="296">
                  <c:v>0.21547453704260988</c:v>
                </c:pt>
                <c:pt idx="297">
                  <c:v>0.216203703705105</c:v>
                </c:pt>
                <c:pt idx="298">
                  <c:v>0.21692129629809642</c:v>
                </c:pt>
                <c:pt idx="299">
                  <c:v>0.2176504629678675</c:v>
                </c:pt>
                <c:pt idx="300">
                  <c:v>0.21837962963036261</c:v>
                </c:pt>
                <c:pt idx="301">
                  <c:v>0.21909722222335404</c:v>
                </c:pt>
                <c:pt idx="302">
                  <c:v>0.21982638889312511</c:v>
                </c:pt>
                <c:pt idx="303">
                  <c:v>0.22055555555562023</c:v>
                </c:pt>
                <c:pt idx="304">
                  <c:v>0.22127314814861165</c:v>
                </c:pt>
                <c:pt idx="305">
                  <c:v>0.22200231481838273</c:v>
                </c:pt>
                <c:pt idx="306">
                  <c:v>0.22271990741137415</c:v>
                </c:pt>
                <c:pt idx="307">
                  <c:v>0.22344907407386927</c:v>
                </c:pt>
                <c:pt idx="308">
                  <c:v>0.22417824074364034</c:v>
                </c:pt>
                <c:pt idx="309">
                  <c:v>0.22490740741341142</c:v>
                </c:pt>
                <c:pt idx="310">
                  <c:v>0.22562499999912689</c:v>
                </c:pt>
                <c:pt idx="311">
                  <c:v>0.22635416666889796</c:v>
                </c:pt>
                <c:pt idx="312">
                  <c:v>0.22707175926188938</c:v>
                </c:pt>
                <c:pt idx="313">
                  <c:v>0.22780092593166046</c:v>
                </c:pt>
                <c:pt idx="314">
                  <c:v>0.22853009259415558</c:v>
                </c:pt>
                <c:pt idx="315">
                  <c:v>0.229247685187147</c:v>
                </c:pt>
                <c:pt idx="316">
                  <c:v>0.22997685185691807</c:v>
                </c:pt>
                <c:pt idx="317">
                  <c:v>0.23070601851941319</c:v>
                </c:pt>
                <c:pt idx="318">
                  <c:v>0.23142361111240461</c:v>
                </c:pt>
                <c:pt idx="319">
                  <c:v>0.23215277778217569</c:v>
                </c:pt>
                <c:pt idx="320">
                  <c:v>0.23288194444467081</c:v>
                </c:pt>
                <c:pt idx="321">
                  <c:v>0.23359953703766223</c:v>
                </c:pt>
                <c:pt idx="322">
                  <c:v>0.23432870370743331</c:v>
                </c:pt>
                <c:pt idx="323">
                  <c:v>0.23505787036992842</c:v>
                </c:pt>
                <c:pt idx="324">
                  <c:v>0.23577546296291985</c:v>
                </c:pt>
                <c:pt idx="325">
                  <c:v>0.23650462963269092</c:v>
                </c:pt>
                <c:pt idx="326">
                  <c:v>0.237233796302462</c:v>
                </c:pt>
                <c:pt idx="327">
                  <c:v>0.23795138888817746</c:v>
                </c:pt>
                <c:pt idx="328">
                  <c:v>0.23868055555794854</c:v>
                </c:pt>
                <c:pt idx="329">
                  <c:v>0.23939814815093996</c:v>
                </c:pt>
                <c:pt idx="330">
                  <c:v>0.24012731482071104</c:v>
                </c:pt>
                <c:pt idx="331">
                  <c:v>0.24085648148320615</c:v>
                </c:pt>
                <c:pt idx="332">
                  <c:v>0.24157407407619758</c:v>
                </c:pt>
                <c:pt idx="333">
                  <c:v>0.24230324074596865</c:v>
                </c:pt>
                <c:pt idx="334">
                  <c:v>0.24303240740846377</c:v>
                </c:pt>
                <c:pt idx="335">
                  <c:v>0.24375000000145519</c:v>
                </c:pt>
                <c:pt idx="336">
                  <c:v>0.24447916667122627</c:v>
                </c:pt>
                <c:pt idx="337">
                  <c:v>0.24520833333372138</c:v>
                </c:pt>
                <c:pt idx="338">
                  <c:v>0.24592592592671281</c:v>
                </c:pt>
                <c:pt idx="339">
                  <c:v>0.24665509259648388</c:v>
                </c:pt>
                <c:pt idx="340">
                  <c:v>0.24737268518947531</c:v>
                </c:pt>
                <c:pt idx="341">
                  <c:v>0.24810185185197042</c:v>
                </c:pt>
                <c:pt idx="342">
                  <c:v>0.2488310185217415</c:v>
                </c:pt>
                <c:pt idx="343">
                  <c:v>0.24954861111473292</c:v>
                </c:pt>
                <c:pt idx="344">
                  <c:v>0.25027777777722804</c:v>
                </c:pt>
                <c:pt idx="345">
                  <c:v>0.25100694444699911</c:v>
                </c:pt>
                <c:pt idx="346">
                  <c:v>0.25172453703999054</c:v>
                </c:pt>
                <c:pt idx="347">
                  <c:v>0.25245370370976161</c:v>
                </c:pt>
                <c:pt idx="348">
                  <c:v>0.25318287037225673</c:v>
                </c:pt>
                <c:pt idx="349">
                  <c:v>0.25390046296524815</c:v>
                </c:pt>
                <c:pt idx="350">
                  <c:v>0.25462962963501923</c:v>
                </c:pt>
                <c:pt idx="351">
                  <c:v>0.25535879629751435</c:v>
                </c:pt>
                <c:pt idx="352">
                  <c:v>0.25607638889050577</c:v>
                </c:pt>
                <c:pt idx="353">
                  <c:v>0.25680555556027684</c:v>
                </c:pt>
                <c:pt idx="354">
                  <c:v>0.25752314815326827</c:v>
                </c:pt>
                <c:pt idx="355">
                  <c:v>0.25825231481576338</c:v>
                </c:pt>
                <c:pt idx="356">
                  <c:v>0.25898148148553446</c:v>
                </c:pt>
                <c:pt idx="357">
                  <c:v>0.25969907407852588</c:v>
                </c:pt>
                <c:pt idx="358">
                  <c:v>0.260428240741021</c:v>
                </c:pt>
                <c:pt idx="359">
                  <c:v>0.26115740741079208</c:v>
                </c:pt>
                <c:pt idx="360">
                  <c:v>0.2618750000037835</c:v>
                </c:pt>
                <c:pt idx="361">
                  <c:v>0.26260416666627862</c:v>
                </c:pt>
                <c:pt idx="362">
                  <c:v>0.26333333333604969</c:v>
                </c:pt>
                <c:pt idx="363">
                  <c:v>0.26405092592904111</c:v>
                </c:pt>
                <c:pt idx="364">
                  <c:v>0.26478009259881219</c:v>
                </c:pt>
                <c:pt idx="365">
                  <c:v>0.26549768518452765</c:v>
                </c:pt>
                <c:pt idx="366">
                  <c:v>0.26622685185429873</c:v>
                </c:pt>
                <c:pt idx="367">
                  <c:v>0.2669560185240698</c:v>
                </c:pt>
                <c:pt idx="368">
                  <c:v>0.26767361111706123</c:v>
                </c:pt>
                <c:pt idx="369">
                  <c:v>0.26840277777955635</c:v>
                </c:pt>
                <c:pt idx="370">
                  <c:v>0.26913194444932742</c:v>
                </c:pt>
                <c:pt idx="371">
                  <c:v>0.26984953704231884</c:v>
                </c:pt>
                <c:pt idx="372">
                  <c:v>0.27057870370481396</c:v>
                </c:pt>
                <c:pt idx="373">
                  <c:v>0.27130787037458504</c:v>
                </c:pt>
                <c:pt idx="374">
                  <c:v>0.27202546296757646</c:v>
                </c:pt>
                <c:pt idx="375">
                  <c:v>0.27275462963007158</c:v>
                </c:pt>
                <c:pt idx="376">
                  <c:v>0.27348379629984265</c:v>
                </c:pt>
                <c:pt idx="377">
                  <c:v>0.27420138889283407</c:v>
                </c:pt>
                <c:pt idx="378">
                  <c:v>0.27493055555532919</c:v>
                </c:pt>
                <c:pt idx="379">
                  <c:v>0.27564814814832062</c:v>
                </c:pt>
                <c:pt idx="380">
                  <c:v>0.27637731481809169</c:v>
                </c:pt>
                <c:pt idx="381">
                  <c:v>0.27710648148058681</c:v>
                </c:pt>
                <c:pt idx="382">
                  <c:v>0.27782407407357823</c:v>
                </c:pt>
                <c:pt idx="383">
                  <c:v>0.27855324074334931</c:v>
                </c:pt>
                <c:pt idx="384">
                  <c:v>0.27928240741312038</c:v>
                </c:pt>
                <c:pt idx="385">
                  <c:v>0.2800000000061118</c:v>
                </c:pt>
                <c:pt idx="386">
                  <c:v>0.28072916666860692</c:v>
                </c:pt>
                <c:pt idx="387">
                  <c:v>0.281458333338378</c:v>
                </c:pt>
                <c:pt idx="388">
                  <c:v>0.28217592593136942</c:v>
                </c:pt>
                <c:pt idx="389">
                  <c:v>0.28290509259386454</c:v>
                </c:pt>
                <c:pt idx="390">
                  <c:v>0.28363425926363561</c:v>
                </c:pt>
                <c:pt idx="391">
                  <c:v>0.28435185185662704</c:v>
                </c:pt>
                <c:pt idx="392">
                  <c:v>0.28508101851912215</c:v>
                </c:pt>
                <c:pt idx="393">
                  <c:v>0.28581018518889323</c:v>
                </c:pt>
                <c:pt idx="394">
                  <c:v>0.28652777778188465</c:v>
                </c:pt>
                <c:pt idx="395">
                  <c:v>0.28725694444437977</c:v>
                </c:pt>
                <c:pt idx="396">
                  <c:v>0.28797453703737119</c:v>
                </c:pt>
                <c:pt idx="397">
                  <c:v>0.28870370370714227</c:v>
                </c:pt>
                <c:pt idx="398">
                  <c:v>0.28943287036963739</c:v>
                </c:pt>
                <c:pt idx="399">
                  <c:v>0.29015046296262881</c:v>
                </c:pt>
                <c:pt idx="400">
                  <c:v>0.29087962963239988</c:v>
                </c:pt>
                <c:pt idx="401">
                  <c:v>0.29160879630217096</c:v>
                </c:pt>
                <c:pt idx="402">
                  <c:v>0.29232638889516238</c:v>
                </c:pt>
                <c:pt idx="403">
                  <c:v>0.2930555555576575</c:v>
                </c:pt>
                <c:pt idx="404">
                  <c:v>0.29378472222742857</c:v>
                </c:pt>
                <c:pt idx="405">
                  <c:v>0.29450231482042</c:v>
                </c:pt>
                <c:pt idx="406">
                  <c:v>0.29523148148291511</c:v>
                </c:pt>
                <c:pt idx="407">
                  <c:v>0.29596064815268619</c:v>
                </c:pt>
                <c:pt idx="408">
                  <c:v>0.29673611111502396</c:v>
                </c:pt>
                <c:pt idx="409">
                  <c:v>0.29745370370801538</c:v>
                </c:pt>
                <c:pt idx="410">
                  <c:v>0.2981828703705105</c:v>
                </c:pt>
                <c:pt idx="411">
                  <c:v>0.29891203704028158</c:v>
                </c:pt>
                <c:pt idx="412">
                  <c:v>0.299629629633273</c:v>
                </c:pt>
                <c:pt idx="413">
                  <c:v>0.30035879629576812</c:v>
                </c:pt>
                <c:pt idx="414">
                  <c:v>0.30108796296553919</c:v>
                </c:pt>
                <c:pt idx="415">
                  <c:v>0.30180555555853061</c:v>
                </c:pt>
                <c:pt idx="416">
                  <c:v>0.30253472222830169</c:v>
                </c:pt>
                <c:pt idx="417">
                  <c:v>0.30326388889079681</c:v>
                </c:pt>
                <c:pt idx="418">
                  <c:v>0.30398148148378823</c:v>
                </c:pt>
                <c:pt idx="419">
                  <c:v>0.3047106481535593</c:v>
                </c:pt>
                <c:pt idx="420">
                  <c:v>0.30542824074655073</c:v>
                </c:pt>
                <c:pt idx="421">
                  <c:v>0.30615740740904585</c:v>
                </c:pt>
                <c:pt idx="422">
                  <c:v>0.30688657407881692</c:v>
                </c:pt>
                <c:pt idx="423">
                  <c:v>0.30760416667180834</c:v>
                </c:pt>
                <c:pt idx="424">
                  <c:v>0.30833333333430346</c:v>
                </c:pt>
                <c:pt idx="425">
                  <c:v>0.30906250000407454</c:v>
                </c:pt>
                <c:pt idx="426">
                  <c:v>0.30978009259706596</c:v>
                </c:pt>
                <c:pt idx="427">
                  <c:v>0.31050925925956108</c:v>
                </c:pt>
                <c:pt idx="428">
                  <c:v>0.31123842592933215</c:v>
                </c:pt>
                <c:pt idx="429">
                  <c:v>0.31195601852232357</c:v>
                </c:pt>
                <c:pt idx="430">
                  <c:v>0.31268518518481869</c:v>
                </c:pt>
                <c:pt idx="431">
                  <c:v>0.31341435185458977</c:v>
                </c:pt>
                <c:pt idx="432">
                  <c:v>0.31413194444758119</c:v>
                </c:pt>
                <c:pt idx="433">
                  <c:v>0.31486111111735227</c:v>
                </c:pt>
                <c:pt idx="434">
                  <c:v>0.31557870370306773</c:v>
                </c:pt>
                <c:pt idx="435">
                  <c:v>0.31630787037283881</c:v>
                </c:pt>
                <c:pt idx="436">
                  <c:v>0.31703703704260988</c:v>
                </c:pt>
                <c:pt idx="437">
                  <c:v>0.3177546296356013</c:v>
                </c:pt>
                <c:pt idx="438">
                  <c:v>0.31848379629809642</c:v>
                </c:pt>
                <c:pt idx="439">
                  <c:v>0.3192129629678675</c:v>
                </c:pt>
                <c:pt idx="440">
                  <c:v>0.31993055556085892</c:v>
                </c:pt>
                <c:pt idx="441">
                  <c:v>0.32065972222335404</c:v>
                </c:pt>
                <c:pt idx="442">
                  <c:v>0.32138888889312511</c:v>
                </c:pt>
                <c:pt idx="443">
                  <c:v>0.32210648148611654</c:v>
                </c:pt>
                <c:pt idx="444">
                  <c:v>0.32283564814861165</c:v>
                </c:pt>
                <c:pt idx="445">
                  <c:v>0.32355324074160308</c:v>
                </c:pt>
                <c:pt idx="446">
                  <c:v>0.32428240741137415</c:v>
                </c:pt>
                <c:pt idx="447">
                  <c:v>0.32501157407386927</c:v>
                </c:pt>
                <c:pt idx="448">
                  <c:v>0.32572916666686069</c:v>
                </c:pt>
                <c:pt idx="449">
                  <c:v>0.32650462962919846</c:v>
                </c:pt>
                <c:pt idx="450">
                  <c:v>0.32723379629896954</c:v>
                </c:pt>
                <c:pt idx="451">
                  <c:v>0.32796296296874061</c:v>
                </c:pt>
                <c:pt idx="452">
                  <c:v>0.32868055556173204</c:v>
                </c:pt>
                <c:pt idx="453">
                  <c:v>0.32940972222422715</c:v>
                </c:pt>
                <c:pt idx="454">
                  <c:v>0.33013888889399823</c:v>
                </c:pt>
                <c:pt idx="455">
                  <c:v>0.33085648148698965</c:v>
                </c:pt>
                <c:pt idx="456">
                  <c:v>0.33158564814948477</c:v>
                </c:pt>
                <c:pt idx="457">
                  <c:v>0.33230324074247619</c:v>
                </c:pt>
                <c:pt idx="458">
                  <c:v>0.33303240741224727</c:v>
                </c:pt>
                <c:pt idx="459">
                  <c:v>0.33376157407474238</c:v>
                </c:pt>
                <c:pt idx="460">
                  <c:v>0.33453703703708015</c:v>
                </c:pt>
                <c:pt idx="461">
                  <c:v>0.33525462963007158</c:v>
                </c:pt>
                <c:pt idx="462">
                  <c:v>0.33598379629984265</c:v>
                </c:pt>
                <c:pt idx="463">
                  <c:v>0.33671296296233777</c:v>
                </c:pt>
                <c:pt idx="464">
                  <c:v>0.33743055555532919</c:v>
                </c:pt>
                <c:pt idx="465">
                  <c:v>0.33815972222510027</c:v>
                </c:pt>
                <c:pt idx="466">
                  <c:v>0.33888888889487134</c:v>
                </c:pt>
                <c:pt idx="467">
                  <c:v>0.33960648148058681</c:v>
                </c:pt>
                <c:pt idx="468">
                  <c:v>0.34033564815035788</c:v>
                </c:pt>
                <c:pt idx="469">
                  <c:v>0.34105324074334931</c:v>
                </c:pt>
                <c:pt idx="470">
                  <c:v>0.34178240741312038</c:v>
                </c:pt>
                <c:pt idx="471">
                  <c:v>0.34255787037545815</c:v>
                </c:pt>
                <c:pt idx="472">
                  <c:v>0.34328703703795327</c:v>
                </c:pt>
                <c:pt idx="473">
                  <c:v>0.34400462963094469</c:v>
                </c:pt>
                <c:pt idx="474">
                  <c:v>0.34473379630071577</c:v>
                </c:pt>
                <c:pt idx="475">
                  <c:v>0.34546296296321088</c:v>
                </c:pt>
                <c:pt idx="476">
                  <c:v>0.34618055555620231</c:v>
                </c:pt>
                <c:pt idx="477">
                  <c:v>0.34690972222597338</c:v>
                </c:pt>
                <c:pt idx="478">
                  <c:v>0.34762731481896481</c:v>
                </c:pt>
                <c:pt idx="479">
                  <c:v>0.34835648148145992</c:v>
                </c:pt>
                <c:pt idx="480">
                  <c:v>0.349085648151231</c:v>
                </c:pt>
                <c:pt idx="481">
                  <c:v>0.34980324074422242</c:v>
                </c:pt>
                <c:pt idx="482">
                  <c:v>0.35053240740671754</c:v>
                </c:pt>
                <c:pt idx="483">
                  <c:v>0.35124999999970896</c:v>
                </c:pt>
                <c:pt idx="484">
                  <c:v>0.35197916666948004</c:v>
                </c:pt>
                <c:pt idx="485">
                  <c:v>0.35270833333925111</c:v>
                </c:pt>
                <c:pt idx="486">
                  <c:v>0.35342592592496658</c:v>
                </c:pt>
                <c:pt idx="487">
                  <c:v>0.35415509259473765</c:v>
                </c:pt>
                <c:pt idx="488">
                  <c:v>0.35488425926450873</c:v>
                </c:pt>
                <c:pt idx="489">
                  <c:v>0.35560185185750015</c:v>
                </c:pt>
                <c:pt idx="490">
                  <c:v>0.35633101851999527</c:v>
                </c:pt>
                <c:pt idx="491">
                  <c:v>0.35704861111298669</c:v>
                </c:pt>
                <c:pt idx="492">
                  <c:v>0.35777777778275777</c:v>
                </c:pt>
                <c:pt idx="493">
                  <c:v>0.35850694444525288</c:v>
                </c:pt>
                <c:pt idx="494">
                  <c:v>0.35922453703824431</c:v>
                </c:pt>
                <c:pt idx="495">
                  <c:v>0.35995370370801538</c:v>
                </c:pt>
                <c:pt idx="496">
                  <c:v>0.3606828703705105</c:v>
                </c:pt>
                <c:pt idx="497">
                  <c:v>0.36145833333284827</c:v>
                </c:pt>
                <c:pt idx="498">
                  <c:v>0.36217592592583969</c:v>
                </c:pt>
                <c:pt idx="499">
                  <c:v>0.36290509259561077</c:v>
                </c:pt>
                <c:pt idx="500">
                  <c:v>0.36363425926538184</c:v>
                </c:pt>
                <c:pt idx="501">
                  <c:v>0.36435185185109731</c:v>
                </c:pt>
                <c:pt idx="502">
                  <c:v>0.36508101852086838</c:v>
                </c:pt>
                <c:pt idx="503">
                  <c:v>0.36581018519063946</c:v>
                </c:pt>
                <c:pt idx="504">
                  <c:v>0.36652777778363088</c:v>
                </c:pt>
                <c:pt idx="505">
                  <c:v>0.367256944446126</c:v>
                </c:pt>
                <c:pt idx="506">
                  <c:v>0.36797453703911742</c:v>
                </c:pt>
                <c:pt idx="507">
                  <c:v>0.3687037037088885</c:v>
                </c:pt>
                <c:pt idx="508">
                  <c:v>0.36943287037138361</c:v>
                </c:pt>
                <c:pt idx="509">
                  <c:v>0.37015046296437504</c:v>
                </c:pt>
                <c:pt idx="510">
                  <c:v>0.37087962963414611</c:v>
                </c:pt>
                <c:pt idx="511">
                  <c:v>0.37160879629664123</c:v>
                </c:pt>
                <c:pt idx="512">
                  <c:v>0.37232638888963265</c:v>
                </c:pt>
                <c:pt idx="513">
                  <c:v>0.37305555555940373</c:v>
                </c:pt>
                <c:pt idx="514">
                  <c:v>0.37377314815239515</c:v>
                </c:pt>
                <c:pt idx="515">
                  <c:v>0.37450231481489027</c:v>
                </c:pt>
                <c:pt idx="516">
                  <c:v>0.37523148148466134</c:v>
                </c:pt>
                <c:pt idx="517">
                  <c:v>0.37594907407765277</c:v>
                </c:pt>
                <c:pt idx="518">
                  <c:v>0.37667824074014788</c:v>
                </c:pt>
                <c:pt idx="519">
                  <c:v>0.37740740740991896</c:v>
                </c:pt>
                <c:pt idx="520">
                  <c:v>0.37812500000291038</c:v>
                </c:pt>
                <c:pt idx="521">
                  <c:v>0.37885416667268146</c:v>
                </c:pt>
                <c:pt idx="522">
                  <c:v>0.37958333333517658</c:v>
                </c:pt>
                <c:pt idx="523">
                  <c:v>0.38035879629751435</c:v>
                </c:pt>
                <c:pt idx="524">
                  <c:v>0.38108796296728542</c:v>
                </c:pt>
                <c:pt idx="525">
                  <c:v>0.38180555556027684</c:v>
                </c:pt>
                <c:pt idx="526">
                  <c:v>0.38253472222277196</c:v>
                </c:pt>
                <c:pt idx="527">
                  <c:v>0.38326388889254304</c:v>
                </c:pt>
                <c:pt idx="528">
                  <c:v>0.38398148148553446</c:v>
                </c:pt>
                <c:pt idx="529">
                  <c:v>0.38471064814802958</c:v>
                </c:pt>
                <c:pt idx="530">
                  <c:v>0.385428240741021</c:v>
                </c:pt>
                <c:pt idx="531">
                  <c:v>0.38615740741079208</c:v>
                </c:pt>
                <c:pt idx="532">
                  <c:v>0.38688657407328719</c:v>
                </c:pt>
                <c:pt idx="533">
                  <c:v>0.38760416666627862</c:v>
                </c:pt>
                <c:pt idx="534">
                  <c:v>0.38833333333604969</c:v>
                </c:pt>
                <c:pt idx="535">
                  <c:v>0.38906250000582077</c:v>
                </c:pt>
                <c:pt idx="536">
                  <c:v>0.38978009259881219</c:v>
                </c:pt>
                <c:pt idx="537">
                  <c:v>0.39050925926130731</c:v>
                </c:pt>
                <c:pt idx="538">
                  <c:v>0.39123842593107838</c:v>
                </c:pt>
                <c:pt idx="539">
                  <c:v>0.3919560185240698</c:v>
                </c:pt>
                <c:pt idx="540">
                  <c:v>0.39268518518656492</c:v>
                </c:pt>
                <c:pt idx="541">
                  <c:v>0.393414351856336</c:v>
                </c:pt>
                <c:pt idx="542">
                  <c:v>0.39413194444932742</c:v>
                </c:pt>
                <c:pt idx="543">
                  <c:v>0.39486111111182254</c:v>
                </c:pt>
                <c:pt idx="544">
                  <c:v>0.39563657407416031</c:v>
                </c:pt>
                <c:pt idx="545">
                  <c:v>0.39636574074393138</c:v>
                </c:pt>
                <c:pt idx="546">
                  <c:v>0.39708333333692281</c:v>
                </c:pt>
                <c:pt idx="547">
                  <c:v>0.39781249999941792</c:v>
                </c:pt>
                <c:pt idx="548">
                  <c:v>0.398541666669189</c:v>
                </c:pt>
                <c:pt idx="549">
                  <c:v>0.39927083333896007</c:v>
                </c:pt>
                <c:pt idx="550">
                  <c:v>0.3999884259319515</c:v>
                </c:pt>
                <c:pt idx="551">
                  <c:v>0.40071759259444661</c:v>
                </c:pt>
                <c:pt idx="552">
                  <c:v>0.40143518518743804</c:v>
                </c:pt>
                <c:pt idx="553">
                  <c:v>0.40216435185720911</c:v>
                </c:pt>
                <c:pt idx="554">
                  <c:v>0.40289351851970423</c:v>
                </c:pt>
                <c:pt idx="555">
                  <c:v>0.40361111111269565</c:v>
                </c:pt>
                <c:pt idx="556">
                  <c:v>0.40434027778246673</c:v>
                </c:pt>
                <c:pt idx="557">
                  <c:v>0.40506944444496185</c:v>
                </c:pt>
                <c:pt idx="558">
                  <c:v>0.40578703703795327</c:v>
                </c:pt>
                <c:pt idx="559">
                  <c:v>0.40651620370772434</c:v>
                </c:pt>
                <c:pt idx="560">
                  <c:v>0.40724537037021946</c:v>
                </c:pt>
                <c:pt idx="561">
                  <c:v>0.40796296296321088</c:v>
                </c:pt>
                <c:pt idx="562">
                  <c:v>0.40869212963298196</c:v>
                </c:pt>
                <c:pt idx="563">
                  <c:v>0.40940972222597338</c:v>
                </c:pt>
                <c:pt idx="564">
                  <c:v>0.4101388888884685</c:v>
                </c:pt>
                <c:pt idx="565">
                  <c:v>0.41086805555823958</c:v>
                </c:pt>
                <c:pt idx="566">
                  <c:v>0.411585648151231</c:v>
                </c:pt>
                <c:pt idx="567">
                  <c:v>0.41231481482100207</c:v>
                </c:pt>
                <c:pt idx="568">
                  <c:v>0.41304398148349719</c:v>
                </c:pt>
                <c:pt idx="569">
                  <c:v>0.41376157407648861</c:v>
                </c:pt>
                <c:pt idx="570">
                  <c:v>0.41449074074625969</c:v>
                </c:pt>
                <c:pt idx="571">
                  <c:v>0.41521990740875481</c:v>
                </c:pt>
                <c:pt idx="572">
                  <c:v>0.41593750000174623</c:v>
                </c:pt>
                <c:pt idx="573">
                  <c:v>0.41666666667151731</c:v>
                </c:pt>
                <c:pt idx="574">
                  <c:v>0.41738425926450873</c:v>
                </c:pt>
                <c:pt idx="575">
                  <c:v>0.41811342592700385</c:v>
                </c:pt>
                <c:pt idx="576">
                  <c:v>0.41884259259677492</c:v>
                </c:pt>
                <c:pt idx="577">
                  <c:v>0.41956018518976634</c:v>
                </c:pt>
                <c:pt idx="578">
                  <c:v>0.42028935185226146</c:v>
                </c:pt>
                <c:pt idx="579">
                  <c:v>0.42101851852203254</c:v>
                </c:pt>
                <c:pt idx="580">
                  <c:v>0.42173611111502396</c:v>
                </c:pt>
                <c:pt idx="581">
                  <c:v>0.42246527777751908</c:v>
                </c:pt>
                <c:pt idx="582">
                  <c:v>0.42319444444729015</c:v>
                </c:pt>
                <c:pt idx="583">
                  <c:v>0.42391203704028158</c:v>
                </c:pt>
                <c:pt idx="584">
                  <c:v>0.42464120370277669</c:v>
                </c:pt>
                <c:pt idx="585">
                  <c:v>0.42537037037254777</c:v>
                </c:pt>
                <c:pt idx="586">
                  <c:v>0.42608796296553919</c:v>
                </c:pt>
                <c:pt idx="587">
                  <c:v>0.42681712963531027</c:v>
                </c:pt>
                <c:pt idx="588">
                  <c:v>0.42754629629780538</c:v>
                </c:pt>
                <c:pt idx="589">
                  <c:v>0.42826388889079681</c:v>
                </c:pt>
                <c:pt idx="590">
                  <c:v>0.42899305556056788</c:v>
                </c:pt>
                <c:pt idx="591">
                  <c:v>0.4297106481535593</c:v>
                </c:pt>
                <c:pt idx="592">
                  <c:v>0.43043981481605442</c:v>
                </c:pt>
                <c:pt idx="593">
                  <c:v>0.4311689814858255</c:v>
                </c:pt>
                <c:pt idx="594">
                  <c:v>0.43188657407881692</c:v>
                </c:pt>
                <c:pt idx="595">
                  <c:v>0.43261574074131204</c:v>
                </c:pt>
                <c:pt idx="596">
                  <c:v>0.43334490741108311</c:v>
                </c:pt>
                <c:pt idx="597">
                  <c:v>0.43406250000407454</c:v>
                </c:pt>
                <c:pt idx="598">
                  <c:v>0.43479166666656965</c:v>
                </c:pt>
                <c:pt idx="599">
                  <c:v>0.43552083333634073</c:v>
                </c:pt>
                <c:pt idx="600">
                  <c:v>0.43623842592933215</c:v>
                </c:pt>
                <c:pt idx="601">
                  <c:v>0.43696759259182727</c:v>
                </c:pt>
                <c:pt idx="602">
                  <c:v>0.43769675926159834</c:v>
                </c:pt>
                <c:pt idx="603">
                  <c:v>0.43841435185458977</c:v>
                </c:pt>
                <c:pt idx="604">
                  <c:v>0.43914351852436084</c:v>
                </c:pt>
                <c:pt idx="605">
                  <c:v>0.43987268518685596</c:v>
                </c:pt>
                <c:pt idx="606">
                  <c:v>0.44059027777984738</c:v>
                </c:pt>
                <c:pt idx="607">
                  <c:v>0.44131944444961846</c:v>
                </c:pt>
                <c:pt idx="608">
                  <c:v>0.44204861111211358</c:v>
                </c:pt>
                <c:pt idx="609">
                  <c:v>0.442766203705105</c:v>
                </c:pt>
                <c:pt idx="610">
                  <c:v>0.44349537037487607</c:v>
                </c:pt>
                <c:pt idx="611">
                  <c:v>0.44422453703737119</c:v>
                </c:pt>
                <c:pt idx="612">
                  <c:v>0.44494212963036261</c:v>
                </c:pt>
                <c:pt idx="613">
                  <c:v>0.44567129630013369</c:v>
                </c:pt>
                <c:pt idx="614">
                  <c:v>0.44640046296262881</c:v>
                </c:pt>
                <c:pt idx="615">
                  <c:v>0.44711805555562023</c:v>
                </c:pt>
                <c:pt idx="616">
                  <c:v>0.44784722222539131</c:v>
                </c:pt>
                <c:pt idx="617">
                  <c:v>0.44856481481838273</c:v>
                </c:pt>
                <c:pt idx="618">
                  <c:v>0.44929398148087785</c:v>
                </c:pt>
                <c:pt idx="619">
                  <c:v>0.45002314815064892</c:v>
                </c:pt>
                <c:pt idx="620">
                  <c:v>0.45074074074364034</c:v>
                </c:pt>
                <c:pt idx="621">
                  <c:v>0.45146990741341142</c:v>
                </c:pt>
                <c:pt idx="622">
                  <c:v>0.45219907407590654</c:v>
                </c:pt>
                <c:pt idx="623">
                  <c:v>0.45291666666889796</c:v>
                </c:pt>
                <c:pt idx="624">
                  <c:v>0.45364583333866904</c:v>
                </c:pt>
                <c:pt idx="625">
                  <c:v>0.45437500000116415</c:v>
                </c:pt>
                <c:pt idx="626">
                  <c:v>0.45509259259415558</c:v>
                </c:pt>
                <c:pt idx="627">
                  <c:v>0.45582175926392665</c:v>
                </c:pt>
                <c:pt idx="628">
                  <c:v>0.45655092592642177</c:v>
                </c:pt>
                <c:pt idx="629">
                  <c:v>0.45726851851941319</c:v>
                </c:pt>
                <c:pt idx="630">
                  <c:v>0.45799768518918427</c:v>
                </c:pt>
                <c:pt idx="631">
                  <c:v>0.45872685185167938</c:v>
                </c:pt>
                <c:pt idx="632">
                  <c:v>0.45944444444467081</c:v>
                </c:pt>
                <c:pt idx="633">
                  <c:v>0.46017361111444188</c:v>
                </c:pt>
                <c:pt idx="634">
                  <c:v>0.460902777776937</c:v>
                </c:pt>
                <c:pt idx="635">
                  <c:v>0.46162037036992842</c:v>
                </c:pt>
                <c:pt idx="636">
                  <c:v>0.4623495370396995</c:v>
                </c:pt>
                <c:pt idx="637">
                  <c:v>0.46306712963269092</c:v>
                </c:pt>
                <c:pt idx="638">
                  <c:v>0.463796296302462</c:v>
                </c:pt>
                <c:pt idx="639">
                  <c:v>0.46452546296495711</c:v>
                </c:pt>
                <c:pt idx="640">
                  <c:v>0.46524305555794854</c:v>
                </c:pt>
                <c:pt idx="641">
                  <c:v>0.46597222222771961</c:v>
                </c:pt>
                <c:pt idx="642">
                  <c:v>0.46670138889021473</c:v>
                </c:pt>
                <c:pt idx="643">
                  <c:v>0.46741898148320615</c:v>
                </c:pt>
                <c:pt idx="644">
                  <c:v>0.46814814815297723</c:v>
                </c:pt>
                <c:pt idx="645">
                  <c:v>0.46887731481547235</c:v>
                </c:pt>
                <c:pt idx="646">
                  <c:v>0.46959490740846377</c:v>
                </c:pt>
                <c:pt idx="647">
                  <c:v>0.47032407407823484</c:v>
                </c:pt>
                <c:pt idx="648">
                  <c:v>0.47105324074072996</c:v>
                </c:pt>
                <c:pt idx="649">
                  <c:v>0.47177083333372138</c:v>
                </c:pt>
                <c:pt idx="650">
                  <c:v>0.47250000000349246</c:v>
                </c:pt>
                <c:pt idx="651">
                  <c:v>0.47321759259648388</c:v>
                </c:pt>
                <c:pt idx="652">
                  <c:v>0.473946759258979</c:v>
                </c:pt>
                <c:pt idx="653">
                  <c:v>0.47467592592875008</c:v>
                </c:pt>
                <c:pt idx="654">
                  <c:v>0.4753935185217415</c:v>
                </c:pt>
                <c:pt idx="655">
                  <c:v>0.47612268518423662</c:v>
                </c:pt>
                <c:pt idx="656">
                  <c:v>0.47685185185400769</c:v>
                </c:pt>
                <c:pt idx="657">
                  <c:v>0.47756944444699911</c:v>
                </c:pt>
                <c:pt idx="658">
                  <c:v>0.47829861111677019</c:v>
                </c:pt>
                <c:pt idx="659">
                  <c:v>0.47902777777926531</c:v>
                </c:pt>
                <c:pt idx="660">
                  <c:v>0.47974537037225673</c:v>
                </c:pt>
                <c:pt idx="661">
                  <c:v>0.48047453704202781</c:v>
                </c:pt>
                <c:pt idx="662">
                  <c:v>0.48120370370452292</c:v>
                </c:pt>
                <c:pt idx="663">
                  <c:v>0.48192129629751435</c:v>
                </c:pt>
                <c:pt idx="664">
                  <c:v>0.48265046296728542</c:v>
                </c:pt>
                <c:pt idx="665">
                  <c:v>0.48336805556027684</c:v>
                </c:pt>
                <c:pt idx="666">
                  <c:v>0.48409722222277196</c:v>
                </c:pt>
                <c:pt idx="667">
                  <c:v>0.48482638889254304</c:v>
                </c:pt>
                <c:pt idx="668">
                  <c:v>0.48554398148553446</c:v>
                </c:pt>
                <c:pt idx="669">
                  <c:v>0.48627314814802958</c:v>
                </c:pt>
                <c:pt idx="670">
                  <c:v>0.48700231481780065</c:v>
                </c:pt>
                <c:pt idx="671">
                  <c:v>0.48771990741079208</c:v>
                </c:pt>
                <c:pt idx="672">
                  <c:v>0.48844907407328719</c:v>
                </c:pt>
                <c:pt idx="673">
                  <c:v>0.48917824074305827</c:v>
                </c:pt>
                <c:pt idx="674">
                  <c:v>0.48989583333604969</c:v>
                </c:pt>
                <c:pt idx="675">
                  <c:v>0.49062500000582077</c:v>
                </c:pt>
                <c:pt idx="676">
                  <c:v>0.49134259259881219</c:v>
                </c:pt>
                <c:pt idx="677">
                  <c:v>0.49207175926130731</c:v>
                </c:pt>
                <c:pt idx="678">
                  <c:v>0.49280092593107838</c:v>
                </c:pt>
                <c:pt idx="679">
                  <c:v>0.4935185185240698</c:v>
                </c:pt>
                <c:pt idx="680">
                  <c:v>0.49424768518656492</c:v>
                </c:pt>
                <c:pt idx="681">
                  <c:v>0.494976851856336</c:v>
                </c:pt>
                <c:pt idx="682">
                  <c:v>0.49569444444932742</c:v>
                </c:pt>
                <c:pt idx="683">
                  <c:v>0.49642361111182254</c:v>
                </c:pt>
                <c:pt idx="684">
                  <c:v>0.49715277778159361</c:v>
                </c:pt>
                <c:pt idx="685">
                  <c:v>0.49787037037458504</c:v>
                </c:pt>
                <c:pt idx="686">
                  <c:v>0.49859953703708015</c:v>
                </c:pt>
                <c:pt idx="687">
                  <c:v>0.49932870370685123</c:v>
                </c:pt>
                <c:pt idx="688">
                  <c:v>0.50004629629984265</c:v>
                </c:pt>
                <c:pt idx="689">
                  <c:v>0.50077546296233777</c:v>
                </c:pt>
                <c:pt idx="690">
                  <c:v>0.50150462963210884</c:v>
                </c:pt>
                <c:pt idx="691">
                  <c:v>0.50222222222510027</c:v>
                </c:pt>
                <c:pt idx="692">
                  <c:v>0.50295138889487134</c:v>
                </c:pt>
                <c:pt idx="693">
                  <c:v>0.50366898148058681</c:v>
                </c:pt>
                <c:pt idx="694">
                  <c:v>0.50439814815035788</c:v>
                </c:pt>
                <c:pt idx="695">
                  <c:v>0.50517361111269565</c:v>
                </c:pt>
                <c:pt idx="696">
                  <c:v>0.50590277778246673</c:v>
                </c:pt>
                <c:pt idx="697">
                  <c:v>0.50662037037545815</c:v>
                </c:pt>
                <c:pt idx="698">
                  <c:v>0.50734953703795327</c:v>
                </c:pt>
                <c:pt idx="699">
                  <c:v>0.50807870370772434</c:v>
                </c:pt>
                <c:pt idx="700">
                  <c:v>0.50879629630071577</c:v>
                </c:pt>
                <c:pt idx="701">
                  <c:v>0.50952546296321088</c:v>
                </c:pt>
                <c:pt idx="702">
                  <c:v>0.51025462963298196</c:v>
                </c:pt>
                <c:pt idx="703">
                  <c:v>0.51097222222597338</c:v>
                </c:pt>
                <c:pt idx="704">
                  <c:v>0.5117013888884685</c:v>
                </c:pt>
                <c:pt idx="705">
                  <c:v>0.51243055555823958</c:v>
                </c:pt>
                <c:pt idx="706">
                  <c:v>0.513148148151231</c:v>
                </c:pt>
                <c:pt idx="707">
                  <c:v>0.51387731482100207</c:v>
                </c:pt>
                <c:pt idx="708">
                  <c:v>0.51460648148349719</c:v>
                </c:pt>
                <c:pt idx="709">
                  <c:v>0.51532407407648861</c:v>
                </c:pt>
                <c:pt idx="710">
                  <c:v>0.51605324074625969</c:v>
                </c:pt>
                <c:pt idx="711">
                  <c:v>0.51677083333925111</c:v>
                </c:pt>
                <c:pt idx="712">
                  <c:v>0.51750000000174623</c:v>
                </c:pt>
                <c:pt idx="713">
                  <c:v>0.51822916667151731</c:v>
                </c:pt>
                <c:pt idx="714">
                  <c:v>0.51895833333401242</c:v>
                </c:pt>
                <c:pt idx="715">
                  <c:v>0.51967592592700385</c:v>
                </c:pt>
                <c:pt idx="716">
                  <c:v>0.52040509259677492</c:v>
                </c:pt>
                <c:pt idx="717">
                  <c:v>0.52112268518976634</c:v>
                </c:pt>
                <c:pt idx="718">
                  <c:v>0.52185185185226146</c:v>
                </c:pt>
                <c:pt idx="719">
                  <c:v>0.52258101852203254</c:v>
                </c:pt>
                <c:pt idx="720">
                  <c:v>0.52329861111502396</c:v>
                </c:pt>
                <c:pt idx="721">
                  <c:v>0.52402777777751908</c:v>
                </c:pt>
                <c:pt idx="722">
                  <c:v>0.52475694444729015</c:v>
                </c:pt>
                <c:pt idx="723">
                  <c:v>0.52547453704028158</c:v>
                </c:pt>
                <c:pt idx="724">
                  <c:v>0.52620370370277669</c:v>
                </c:pt>
                <c:pt idx="725">
                  <c:v>0.52693287037254777</c:v>
                </c:pt>
                <c:pt idx="726">
                  <c:v>0.52765046296553919</c:v>
                </c:pt>
                <c:pt idx="727">
                  <c:v>0.52837962963531027</c:v>
                </c:pt>
                <c:pt idx="728">
                  <c:v>0.52910879629780538</c:v>
                </c:pt>
                <c:pt idx="729">
                  <c:v>0.52982638889079681</c:v>
                </c:pt>
                <c:pt idx="730">
                  <c:v>0.53055555556056788</c:v>
                </c:pt>
                <c:pt idx="731">
                  <c:v>0.531284722223063</c:v>
                </c:pt>
                <c:pt idx="732">
                  <c:v>0.53200231481605442</c:v>
                </c:pt>
                <c:pt idx="733">
                  <c:v>0.5327314814858255</c:v>
                </c:pt>
                <c:pt idx="734">
                  <c:v>0.53346064814832062</c:v>
                </c:pt>
                <c:pt idx="735">
                  <c:v>0.53417824074131204</c:v>
                </c:pt>
                <c:pt idx="736">
                  <c:v>0.53490740741108311</c:v>
                </c:pt>
                <c:pt idx="737">
                  <c:v>0.53563657407357823</c:v>
                </c:pt>
                <c:pt idx="738">
                  <c:v>0.53635416666656965</c:v>
                </c:pt>
                <c:pt idx="739">
                  <c:v>0.53708333333634073</c:v>
                </c:pt>
                <c:pt idx="740">
                  <c:v>0.53780092592933215</c:v>
                </c:pt>
                <c:pt idx="741">
                  <c:v>0.53853009259182727</c:v>
                </c:pt>
                <c:pt idx="742">
                  <c:v>0.53925925926159834</c:v>
                </c:pt>
                <c:pt idx="743">
                  <c:v>0.53998842593136942</c:v>
                </c:pt>
                <c:pt idx="744">
                  <c:v>0.54070601852436084</c:v>
                </c:pt>
                <c:pt idx="745">
                  <c:v>0.54143518518685596</c:v>
                </c:pt>
                <c:pt idx="746">
                  <c:v>0.54216435185662704</c:v>
                </c:pt>
                <c:pt idx="747">
                  <c:v>0.54288194444961846</c:v>
                </c:pt>
                <c:pt idx="748">
                  <c:v>0.54361111111211358</c:v>
                </c:pt>
                <c:pt idx="749">
                  <c:v>0.544328703705105</c:v>
                </c:pt>
                <c:pt idx="750">
                  <c:v>0.54505787037487607</c:v>
                </c:pt>
                <c:pt idx="751">
                  <c:v>0.54578703703737119</c:v>
                </c:pt>
                <c:pt idx="752">
                  <c:v>0.54650462963036261</c:v>
                </c:pt>
                <c:pt idx="753">
                  <c:v>0.54723379630013369</c:v>
                </c:pt>
                <c:pt idx="754">
                  <c:v>0.54796296296262881</c:v>
                </c:pt>
                <c:pt idx="755">
                  <c:v>0.54868055555562023</c:v>
                </c:pt>
                <c:pt idx="756">
                  <c:v>0.54940972222539131</c:v>
                </c:pt>
                <c:pt idx="757">
                  <c:v>0.55013888889516238</c:v>
                </c:pt>
                <c:pt idx="758">
                  <c:v>0.55085648148087785</c:v>
                </c:pt>
                <c:pt idx="759">
                  <c:v>0.55158564815064892</c:v>
                </c:pt>
                <c:pt idx="760">
                  <c:v>0.55230324074364034</c:v>
                </c:pt>
                <c:pt idx="761">
                  <c:v>0.55309027778275777</c:v>
                </c:pt>
                <c:pt idx="762">
                  <c:v>0.55380787037574919</c:v>
                </c:pt>
                <c:pt idx="763">
                  <c:v>0.55453703703824431</c:v>
                </c:pt>
                <c:pt idx="764">
                  <c:v>0.55526620370801538</c:v>
                </c:pt>
                <c:pt idx="765">
                  <c:v>0.55598379630100681</c:v>
                </c:pt>
                <c:pt idx="766">
                  <c:v>0.55671296296350192</c:v>
                </c:pt>
                <c:pt idx="767">
                  <c:v>0.557442129633273</c:v>
                </c:pt>
                <c:pt idx="768">
                  <c:v>0.55817129629576812</c:v>
                </c:pt>
                <c:pt idx="769">
                  <c:v>0.55888888888875954</c:v>
                </c:pt>
                <c:pt idx="770">
                  <c:v>0.55961805555853061</c:v>
                </c:pt>
                <c:pt idx="771">
                  <c:v>0.56034722222830169</c:v>
                </c:pt>
                <c:pt idx="772">
                  <c:v>0.56106481481401715</c:v>
                </c:pt>
                <c:pt idx="773">
                  <c:v>0.56179398148378823</c:v>
                </c:pt>
                <c:pt idx="774">
                  <c:v>0.56251157407677965</c:v>
                </c:pt>
                <c:pt idx="775">
                  <c:v>0.56324074074655073</c:v>
                </c:pt>
                <c:pt idx="776">
                  <c:v>0.56396990740904585</c:v>
                </c:pt>
                <c:pt idx="777">
                  <c:v>0.56468750000203727</c:v>
                </c:pt>
                <c:pt idx="778">
                  <c:v>0.56541666667180834</c:v>
                </c:pt>
                <c:pt idx="779">
                  <c:v>0.56614583333430346</c:v>
                </c:pt>
                <c:pt idx="780">
                  <c:v>0.56687500000407454</c:v>
                </c:pt>
                <c:pt idx="781">
                  <c:v>0.56759259259706596</c:v>
                </c:pt>
                <c:pt idx="782">
                  <c:v>0.56836805555940373</c:v>
                </c:pt>
                <c:pt idx="783">
                  <c:v>0.56909722222189885</c:v>
                </c:pt>
                <c:pt idx="784">
                  <c:v>0.56981481481489027</c:v>
                </c:pt>
                <c:pt idx="785">
                  <c:v>0.57054398148466134</c:v>
                </c:pt>
                <c:pt idx="786">
                  <c:v>0.57127314815443242</c:v>
                </c:pt>
                <c:pt idx="787">
                  <c:v>0.57199074074014788</c:v>
                </c:pt>
                <c:pt idx="788">
                  <c:v>0.57271990740991896</c:v>
                </c:pt>
                <c:pt idx="789">
                  <c:v>0.57344907407969004</c:v>
                </c:pt>
                <c:pt idx="790">
                  <c:v>0.57416666667268146</c:v>
                </c:pt>
                <c:pt idx="791">
                  <c:v>0.57489583333517658</c:v>
                </c:pt>
                <c:pt idx="792">
                  <c:v>0.57562500000494765</c:v>
                </c:pt>
                <c:pt idx="793">
                  <c:v>0.57640046296728542</c:v>
                </c:pt>
                <c:pt idx="794">
                  <c:v>0.57712962962978054</c:v>
                </c:pt>
                <c:pt idx="795">
                  <c:v>0.57784722222277196</c:v>
                </c:pt>
                <c:pt idx="796">
                  <c:v>0.57857638889254304</c:v>
                </c:pt>
                <c:pt idx="797">
                  <c:v>0.57930555555503815</c:v>
                </c:pt>
                <c:pt idx="798">
                  <c:v>0.58002314814802958</c:v>
                </c:pt>
                <c:pt idx="799">
                  <c:v>0.58079861111036735</c:v>
                </c:pt>
                <c:pt idx="800">
                  <c:v>0.58152777778013842</c:v>
                </c:pt>
                <c:pt idx="801">
                  <c:v>0.5822569444499095</c:v>
                </c:pt>
                <c:pt idx="802">
                  <c:v>0.58297453704290092</c:v>
                </c:pt>
                <c:pt idx="803">
                  <c:v>0.58370370370539604</c:v>
                </c:pt>
                <c:pt idx="804">
                  <c:v>0.58442129629838746</c:v>
                </c:pt>
                <c:pt idx="805">
                  <c:v>0.58515046296815854</c:v>
                </c:pt>
                <c:pt idx="806">
                  <c:v>0.58587962963065365</c:v>
                </c:pt>
                <c:pt idx="807">
                  <c:v>0.58659722222364508</c:v>
                </c:pt>
                <c:pt idx="808">
                  <c:v>0.58732638889341615</c:v>
                </c:pt>
                <c:pt idx="809">
                  <c:v>0.58805555555591127</c:v>
                </c:pt>
                <c:pt idx="810">
                  <c:v>0.58883101851824904</c:v>
                </c:pt>
                <c:pt idx="811">
                  <c:v>0.58956018518802011</c:v>
                </c:pt>
                <c:pt idx="812">
                  <c:v>0.59027777778101154</c:v>
                </c:pt>
                <c:pt idx="813">
                  <c:v>0.59100694444350665</c:v>
                </c:pt>
                <c:pt idx="814">
                  <c:v>0.59173611111327773</c:v>
                </c:pt>
                <c:pt idx="815">
                  <c:v>0.59245370370626915</c:v>
                </c:pt>
                <c:pt idx="816">
                  <c:v>0.59322916666860692</c:v>
                </c:pt>
                <c:pt idx="817">
                  <c:v>0.593958333338378</c:v>
                </c:pt>
                <c:pt idx="818">
                  <c:v>0.59468750000087311</c:v>
                </c:pt>
                <c:pt idx="819">
                  <c:v>0.59540509259386454</c:v>
                </c:pt>
                <c:pt idx="820">
                  <c:v>0.59613425926363561</c:v>
                </c:pt>
                <c:pt idx="821">
                  <c:v>0.59685185185662704</c:v>
                </c:pt>
                <c:pt idx="822">
                  <c:v>0.59758101851912215</c:v>
                </c:pt>
                <c:pt idx="823">
                  <c:v>0.59831018518889323</c:v>
                </c:pt>
                <c:pt idx="824">
                  <c:v>0.59902777778188465</c:v>
                </c:pt>
                <c:pt idx="825">
                  <c:v>0.59975694444437977</c:v>
                </c:pt>
                <c:pt idx="826">
                  <c:v>0.60048611111415084</c:v>
                </c:pt>
                <c:pt idx="827">
                  <c:v>0.60120370370714227</c:v>
                </c:pt>
                <c:pt idx="828">
                  <c:v>0.60193287036963739</c:v>
                </c:pt>
                <c:pt idx="829">
                  <c:v>0.60266203703940846</c:v>
                </c:pt>
                <c:pt idx="830">
                  <c:v>0.60337962963239988</c:v>
                </c:pt>
                <c:pt idx="831">
                  <c:v>0.60410879630217096</c:v>
                </c:pt>
                <c:pt idx="832">
                  <c:v>0.60483796296466608</c:v>
                </c:pt>
                <c:pt idx="833">
                  <c:v>0.6055555555576575</c:v>
                </c:pt>
                <c:pt idx="834">
                  <c:v>0.60628472222742857</c:v>
                </c:pt>
                <c:pt idx="835">
                  <c:v>0.60701388888992369</c:v>
                </c:pt>
                <c:pt idx="836">
                  <c:v>0.60773148148291511</c:v>
                </c:pt>
                <c:pt idx="837">
                  <c:v>0.60850694444525288</c:v>
                </c:pt>
                <c:pt idx="838">
                  <c:v>0.60923611111502396</c:v>
                </c:pt>
                <c:pt idx="839">
                  <c:v>0.60996527777751908</c:v>
                </c:pt>
                <c:pt idx="840">
                  <c:v>0.6106828703705105</c:v>
                </c:pt>
                <c:pt idx="841">
                  <c:v>0.61141203704028158</c:v>
                </c:pt>
                <c:pt idx="842">
                  <c:v>0.612129629633273</c:v>
                </c:pt>
                <c:pt idx="843">
                  <c:v>0.61285879629576812</c:v>
                </c:pt>
                <c:pt idx="844">
                  <c:v>0.61358796296553919</c:v>
                </c:pt>
                <c:pt idx="845">
                  <c:v>0.61431712963531027</c:v>
                </c:pt>
                <c:pt idx="846">
                  <c:v>0.61503472222830169</c:v>
                </c:pt>
                <c:pt idx="847">
                  <c:v>0.61576388889079681</c:v>
                </c:pt>
                <c:pt idx="848">
                  <c:v>0.61649305556056788</c:v>
                </c:pt>
                <c:pt idx="849">
                  <c:v>0.6172106481535593</c:v>
                </c:pt>
                <c:pt idx="850">
                  <c:v>0.61793981481605442</c:v>
                </c:pt>
                <c:pt idx="851">
                  <c:v>0.6186689814858255</c:v>
                </c:pt>
                <c:pt idx="852">
                  <c:v>0.61940972222510027</c:v>
                </c:pt>
                <c:pt idx="853">
                  <c:v>0.62012731481809169</c:v>
                </c:pt>
                <c:pt idx="854">
                  <c:v>0.62085648148058681</c:v>
                </c:pt>
                <c:pt idx="855">
                  <c:v>0.62158564815035788</c:v>
                </c:pt>
                <c:pt idx="856">
                  <c:v>0.62230324074334931</c:v>
                </c:pt>
                <c:pt idx="857">
                  <c:v>0.62303240741312038</c:v>
                </c:pt>
                <c:pt idx="858">
                  <c:v>0.6237615740756155</c:v>
                </c:pt>
                <c:pt idx="859">
                  <c:v>0.62447916666860692</c:v>
                </c:pt>
                <c:pt idx="860">
                  <c:v>0.625208333338378</c:v>
                </c:pt>
                <c:pt idx="861">
                  <c:v>0.62593750000087311</c:v>
                </c:pt>
                <c:pt idx="862">
                  <c:v>0.62665509259386454</c:v>
                </c:pt>
                <c:pt idx="863">
                  <c:v>0.62743055555620231</c:v>
                </c:pt>
                <c:pt idx="864">
                  <c:v>0.62815972222597338</c:v>
                </c:pt>
                <c:pt idx="865">
                  <c:v>0.6288888888884685</c:v>
                </c:pt>
                <c:pt idx="866">
                  <c:v>0.62960648148145992</c:v>
                </c:pt>
                <c:pt idx="867">
                  <c:v>0.630335648151231</c:v>
                </c:pt>
                <c:pt idx="868">
                  <c:v>0.63106481482100207</c:v>
                </c:pt>
                <c:pt idx="869">
                  <c:v>0.63184027778333984</c:v>
                </c:pt>
                <c:pt idx="870">
                  <c:v>0.63255787037633127</c:v>
                </c:pt>
                <c:pt idx="871">
                  <c:v>0.63328703703882638</c:v>
                </c:pt>
                <c:pt idx="872">
                  <c:v>0.63401620370859746</c:v>
                </c:pt>
                <c:pt idx="873">
                  <c:v>0.63473379630158888</c:v>
                </c:pt>
                <c:pt idx="874">
                  <c:v>0.635462962964084</c:v>
                </c:pt>
                <c:pt idx="875">
                  <c:v>0.63619212963385507</c:v>
                </c:pt>
                <c:pt idx="876">
                  <c:v>0.6369097222268465</c:v>
                </c:pt>
                <c:pt idx="877">
                  <c:v>0.63763888888934162</c:v>
                </c:pt>
                <c:pt idx="878">
                  <c:v>0.63836805555911269</c:v>
                </c:pt>
                <c:pt idx="879">
                  <c:v>0.63908564815210411</c:v>
                </c:pt>
                <c:pt idx="880">
                  <c:v>0.63981481481459923</c:v>
                </c:pt>
                <c:pt idx="881">
                  <c:v>0.64054398148437031</c:v>
                </c:pt>
                <c:pt idx="882">
                  <c:v>0.64126157407736173</c:v>
                </c:pt>
                <c:pt idx="883">
                  <c:v>0.64199074073985685</c:v>
                </c:pt>
                <c:pt idx="884">
                  <c:v>0.64271990740962792</c:v>
                </c:pt>
                <c:pt idx="885">
                  <c:v>0.643449074079399</c:v>
                </c:pt>
                <c:pt idx="886">
                  <c:v>0.64416666667239042</c:v>
                </c:pt>
                <c:pt idx="887">
                  <c:v>0.64489583333488554</c:v>
                </c:pt>
                <c:pt idx="888">
                  <c:v>0.64562500000465661</c:v>
                </c:pt>
                <c:pt idx="889">
                  <c:v>0.64634259259764804</c:v>
                </c:pt>
                <c:pt idx="890">
                  <c:v>0.64707175926014315</c:v>
                </c:pt>
                <c:pt idx="891">
                  <c:v>0.64780092592991423</c:v>
                </c:pt>
                <c:pt idx="892">
                  <c:v>0.64851851852290565</c:v>
                </c:pt>
                <c:pt idx="893">
                  <c:v>0.64924768518540077</c:v>
                </c:pt>
                <c:pt idx="894">
                  <c:v>0.64997685185517184</c:v>
                </c:pt>
                <c:pt idx="895">
                  <c:v>0.65075231481750961</c:v>
                </c:pt>
                <c:pt idx="896">
                  <c:v>0.65146990741050104</c:v>
                </c:pt>
                <c:pt idx="897">
                  <c:v>0.65219907408027211</c:v>
                </c:pt>
                <c:pt idx="898">
                  <c:v>0.65292824074276723</c:v>
                </c:pt>
                <c:pt idx="899">
                  <c:v>0.65364583333575865</c:v>
                </c:pt>
                <c:pt idx="900">
                  <c:v>0.65437500000552973</c:v>
                </c:pt>
                <c:pt idx="901">
                  <c:v>0.65510416666802485</c:v>
                </c:pt>
                <c:pt idx="902">
                  <c:v>0.65582175926101627</c:v>
                </c:pt>
                <c:pt idx="903">
                  <c:v>0.65655092593078734</c:v>
                </c:pt>
                <c:pt idx="904">
                  <c:v>0.65728009259328246</c:v>
                </c:pt>
                <c:pt idx="905">
                  <c:v>0.65799768518627388</c:v>
                </c:pt>
                <c:pt idx="906">
                  <c:v>0.65878472222539131</c:v>
                </c:pt>
                <c:pt idx="907">
                  <c:v>0.65950231481838273</c:v>
                </c:pt>
                <c:pt idx="908">
                  <c:v>0.66023148148087785</c:v>
                </c:pt>
                <c:pt idx="909">
                  <c:v>0.66096064815064892</c:v>
                </c:pt>
                <c:pt idx="910">
                  <c:v>0.66167824074364034</c:v>
                </c:pt>
                <c:pt idx="911">
                  <c:v>0.66240740741341142</c:v>
                </c:pt>
                <c:pt idx="912">
                  <c:v>0.66318287037574919</c:v>
                </c:pt>
                <c:pt idx="913">
                  <c:v>0.66391203703824431</c:v>
                </c:pt>
                <c:pt idx="914">
                  <c:v>0.66462962963123573</c:v>
                </c:pt>
                <c:pt idx="915">
                  <c:v>0.66535879630100681</c:v>
                </c:pt>
                <c:pt idx="916">
                  <c:v>0.66608796296350192</c:v>
                </c:pt>
                <c:pt idx="917">
                  <c:v>0.66680555555649335</c:v>
                </c:pt>
                <c:pt idx="918">
                  <c:v>0.66758101851883112</c:v>
                </c:pt>
                <c:pt idx="919">
                  <c:v>0.66831018518860219</c:v>
                </c:pt>
                <c:pt idx="920">
                  <c:v>0.66903935185109731</c:v>
                </c:pt>
                <c:pt idx="921">
                  <c:v>0.66976851852086838</c:v>
                </c:pt>
                <c:pt idx="922">
                  <c:v>0.67048611111385981</c:v>
                </c:pt>
                <c:pt idx="923">
                  <c:v>0.67121527778363088</c:v>
                </c:pt>
                <c:pt idx="924">
                  <c:v>0.671944444446126</c:v>
                </c:pt>
                <c:pt idx="925">
                  <c:v>0.67266203703911742</c:v>
                </c:pt>
                <c:pt idx="926">
                  <c:v>0.6733912037088885</c:v>
                </c:pt>
                <c:pt idx="927">
                  <c:v>0.67412037037138361</c:v>
                </c:pt>
                <c:pt idx="928">
                  <c:v>0.67483796296437504</c:v>
                </c:pt>
                <c:pt idx="929">
                  <c:v>0.67556712963414611</c:v>
                </c:pt>
                <c:pt idx="930">
                  <c:v>0.67628472222713754</c:v>
                </c:pt>
                <c:pt idx="931">
                  <c:v>0.67701388888963265</c:v>
                </c:pt>
                <c:pt idx="932">
                  <c:v>0.67774305555940373</c:v>
                </c:pt>
                <c:pt idx="933">
                  <c:v>0.67846064815239515</c:v>
                </c:pt>
                <c:pt idx="934">
                  <c:v>0.67918981481489027</c:v>
                </c:pt>
                <c:pt idx="935">
                  <c:v>0.67991898148466134</c:v>
                </c:pt>
                <c:pt idx="936">
                  <c:v>0.68063657407765277</c:v>
                </c:pt>
                <c:pt idx="937">
                  <c:v>0.68136574074014788</c:v>
                </c:pt>
                <c:pt idx="938">
                  <c:v>0.68209490740991896</c:v>
                </c:pt>
                <c:pt idx="939">
                  <c:v>0.68281250000291038</c:v>
                </c:pt>
                <c:pt idx="940">
                  <c:v>0.68354166667268146</c:v>
                </c:pt>
                <c:pt idx="941">
                  <c:v>0.68427083333517658</c:v>
                </c:pt>
                <c:pt idx="942">
                  <c:v>0.684988425928168</c:v>
                </c:pt>
                <c:pt idx="943">
                  <c:v>0.68571759259793907</c:v>
                </c:pt>
                <c:pt idx="944">
                  <c:v>0.68644675926043419</c:v>
                </c:pt>
                <c:pt idx="945">
                  <c:v>0.68716435185342561</c:v>
                </c:pt>
                <c:pt idx="946">
                  <c:v>0.68789351852319669</c:v>
                </c:pt>
                <c:pt idx="947">
                  <c:v>0.68862268518569181</c:v>
                </c:pt>
                <c:pt idx="948">
                  <c:v>0.68934027777868323</c:v>
                </c:pt>
                <c:pt idx="949">
                  <c:v>0.69012731481780065</c:v>
                </c:pt>
                <c:pt idx="950">
                  <c:v>0.69084490741079208</c:v>
                </c:pt>
                <c:pt idx="951">
                  <c:v>0.69157407407328719</c:v>
                </c:pt>
                <c:pt idx="952">
                  <c:v>0.69229166666627862</c:v>
                </c:pt>
                <c:pt idx="953">
                  <c:v>0.69302083333604969</c:v>
                </c:pt>
                <c:pt idx="954">
                  <c:v>0.69375000000582077</c:v>
                </c:pt>
                <c:pt idx="955">
                  <c:v>0.69446759259881219</c:v>
                </c:pt>
                <c:pt idx="956">
                  <c:v>0.69519675926130731</c:v>
                </c:pt>
                <c:pt idx="957">
                  <c:v>0.69592592593107838</c:v>
                </c:pt>
                <c:pt idx="958">
                  <c:v>0.6966435185240698</c:v>
                </c:pt>
                <c:pt idx="959">
                  <c:v>0.69737268518656492</c:v>
                </c:pt>
                <c:pt idx="960">
                  <c:v>0.698101851856336</c:v>
                </c:pt>
                <c:pt idx="961">
                  <c:v>0.69881944444932742</c:v>
                </c:pt>
                <c:pt idx="962">
                  <c:v>0.69954861111182254</c:v>
                </c:pt>
                <c:pt idx="963">
                  <c:v>0.70027777778159361</c:v>
                </c:pt>
                <c:pt idx="964">
                  <c:v>0.70099537037458504</c:v>
                </c:pt>
                <c:pt idx="965">
                  <c:v>0.70177083333692281</c:v>
                </c:pt>
                <c:pt idx="966">
                  <c:v>0.70249999999941792</c:v>
                </c:pt>
                <c:pt idx="967">
                  <c:v>0.703229166669189</c:v>
                </c:pt>
                <c:pt idx="968">
                  <c:v>0.70394675926218042</c:v>
                </c:pt>
                <c:pt idx="969">
                  <c:v>0.7046759259319515</c:v>
                </c:pt>
                <c:pt idx="970">
                  <c:v>0.70540509259444661</c:v>
                </c:pt>
                <c:pt idx="971">
                  <c:v>0.70612268518743804</c:v>
                </c:pt>
                <c:pt idx="972">
                  <c:v>0.70685185185720911</c:v>
                </c:pt>
                <c:pt idx="973">
                  <c:v>0.70758101851970423</c:v>
                </c:pt>
                <c:pt idx="974">
                  <c:v>0.70829861111269565</c:v>
                </c:pt>
                <c:pt idx="975">
                  <c:v>0.70902777778246673</c:v>
                </c:pt>
                <c:pt idx="976">
                  <c:v>0.7098032407448045</c:v>
                </c:pt>
                <c:pt idx="977">
                  <c:v>0.71053240740729962</c:v>
                </c:pt>
                <c:pt idx="978">
                  <c:v>0.71126157407707069</c:v>
                </c:pt>
                <c:pt idx="979">
                  <c:v>0.71197916667006211</c:v>
                </c:pt>
                <c:pt idx="980">
                  <c:v>0.71270833333255723</c:v>
                </c:pt>
                <c:pt idx="981">
                  <c:v>0.71343750000232831</c:v>
                </c:pt>
                <c:pt idx="982">
                  <c:v>0.71415509259531973</c:v>
                </c:pt>
                <c:pt idx="983">
                  <c:v>0.7148842592650908</c:v>
                </c:pt>
                <c:pt idx="984">
                  <c:v>0.71561342592758592</c:v>
                </c:pt>
                <c:pt idx="985">
                  <c:v>0.71633101852057735</c:v>
                </c:pt>
                <c:pt idx="986">
                  <c:v>0.71706018519034842</c:v>
                </c:pt>
                <c:pt idx="987">
                  <c:v>0.71783564815268619</c:v>
                </c:pt>
                <c:pt idx="988">
                  <c:v>0.71856481481518131</c:v>
                </c:pt>
                <c:pt idx="989">
                  <c:v>0.71929398148495238</c:v>
                </c:pt>
                <c:pt idx="990">
                  <c:v>0.72001157407794381</c:v>
                </c:pt>
                <c:pt idx="991">
                  <c:v>0.72074074074043892</c:v>
                </c:pt>
                <c:pt idx="992">
                  <c:v>0.72146990741021</c:v>
                </c:pt>
                <c:pt idx="993">
                  <c:v>0.72218750000320142</c:v>
                </c:pt>
                <c:pt idx="994">
                  <c:v>0.7229166666729725</c:v>
                </c:pt>
                <c:pt idx="995">
                  <c:v>0.72363425925868796</c:v>
                </c:pt>
                <c:pt idx="996">
                  <c:v>0.72436342592845904</c:v>
                </c:pt>
                <c:pt idx="997">
                  <c:v>0.72509259259823011</c:v>
                </c:pt>
                <c:pt idx="998">
                  <c:v>0.72586805556056788</c:v>
                </c:pt>
                <c:pt idx="999">
                  <c:v>0.7265856481535593</c:v>
                </c:pt>
                <c:pt idx="1000">
                  <c:v>0.72731481481605442</c:v>
                </c:pt>
                <c:pt idx="1001">
                  <c:v>0.7280439814858255</c:v>
                </c:pt>
                <c:pt idx="1002">
                  <c:v>0.72877314814832062</c:v>
                </c:pt>
                <c:pt idx="1003">
                  <c:v>0.72949074074131204</c:v>
                </c:pt>
                <c:pt idx="1004">
                  <c:v>0.73026620370364981</c:v>
                </c:pt>
                <c:pt idx="1005">
                  <c:v>0.73099537037342088</c:v>
                </c:pt>
                <c:pt idx="1006">
                  <c:v>0.73172453704319196</c:v>
                </c:pt>
                <c:pt idx="1007">
                  <c:v>0.73245370370568708</c:v>
                </c:pt>
                <c:pt idx="1008">
                  <c:v>0.7331712962986785</c:v>
                </c:pt>
                <c:pt idx="1009">
                  <c:v>0.73390046296844957</c:v>
                </c:pt>
                <c:pt idx="1010">
                  <c:v>0.73462962963094469</c:v>
                </c:pt>
                <c:pt idx="1011">
                  <c:v>0.73534722222393611</c:v>
                </c:pt>
                <c:pt idx="1012">
                  <c:v>0.73607638889370719</c:v>
                </c:pt>
                <c:pt idx="1013">
                  <c:v>0.73680555555620231</c:v>
                </c:pt>
                <c:pt idx="1014">
                  <c:v>0.73752314814919373</c:v>
                </c:pt>
                <c:pt idx="1015">
                  <c:v>0.73825231481896481</c:v>
                </c:pt>
                <c:pt idx="1016">
                  <c:v>0.73898148148145992</c:v>
                </c:pt>
                <c:pt idx="1017">
                  <c:v>0.73969907407445135</c:v>
                </c:pt>
                <c:pt idx="1018">
                  <c:v>0.74042824074422242</c:v>
                </c:pt>
                <c:pt idx="1019">
                  <c:v>0.74114583333721384</c:v>
                </c:pt>
                <c:pt idx="1020">
                  <c:v>0.74187499999970896</c:v>
                </c:pt>
                <c:pt idx="1021">
                  <c:v>0.74260416666948004</c:v>
                </c:pt>
                <c:pt idx="1022">
                  <c:v>0.74333333333925111</c:v>
                </c:pt>
                <c:pt idx="1023">
                  <c:v>0.74405092592496658</c:v>
                </c:pt>
                <c:pt idx="1024">
                  <c:v>0.74478009259473765</c:v>
                </c:pt>
                <c:pt idx="1025">
                  <c:v>0.74550925926450873</c:v>
                </c:pt>
                <c:pt idx="1026">
                  <c:v>0.74622685185750015</c:v>
                </c:pt>
                <c:pt idx="1027">
                  <c:v>0.74695601851999527</c:v>
                </c:pt>
                <c:pt idx="1028">
                  <c:v>0.74768518518976634</c:v>
                </c:pt>
                <c:pt idx="1029">
                  <c:v>0.74840277778275777</c:v>
                </c:pt>
                <c:pt idx="1030">
                  <c:v>0.74913194444525288</c:v>
                </c:pt>
                <c:pt idx="1031">
                  <c:v>0.74986111111502396</c:v>
                </c:pt>
                <c:pt idx="1032">
                  <c:v>0.75057870370801538</c:v>
                </c:pt>
                <c:pt idx="1033">
                  <c:v>0.7513078703705105</c:v>
                </c:pt>
                <c:pt idx="1034">
                  <c:v>0.75203703704028158</c:v>
                </c:pt>
                <c:pt idx="1035">
                  <c:v>0.752754629633273</c:v>
                </c:pt>
                <c:pt idx="1036">
                  <c:v>0.75348379629576812</c:v>
                </c:pt>
                <c:pt idx="1037">
                  <c:v>0.75421296296553919</c:v>
                </c:pt>
                <c:pt idx="1038">
                  <c:v>0.75493055555853061</c:v>
                </c:pt>
                <c:pt idx="1039">
                  <c:v>0.75565972222830169</c:v>
                </c:pt>
                <c:pt idx="1040">
                  <c:v>0.75638888889079681</c:v>
                </c:pt>
                <c:pt idx="1041">
                  <c:v>0.75710648148378823</c:v>
                </c:pt>
                <c:pt idx="1042">
                  <c:v>0.7578356481535593</c:v>
                </c:pt>
                <c:pt idx="1043">
                  <c:v>0.75855324074655073</c:v>
                </c:pt>
                <c:pt idx="1044">
                  <c:v>0.75928240740904585</c:v>
                </c:pt>
                <c:pt idx="1045">
                  <c:v>0.76001157407881692</c:v>
                </c:pt>
                <c:pt idx="1046">
                  <c:v>0.76074074074131204</c:v>
                </c:pt>
                <c:pt idx="1047">
                  <c:v>0.76145833333430346</c:v>
                </c:pt>
                <c:pt idx="1048">
                  <c:v>0.76218750000407454</c:v>
                </c:pt>
                <c:pt idx="1049">
                  <c:v>0.76291666666656965</c:v>
                </c:pt>
                <c:pt idx="1050">
                  <c:v>0.76363425925956108</c:v>
                </c:pt>
                <c:pt idx="1051">
                  <c:v>0.76436342592933215</c:v>
                </c:pt>
                <c:pt idx="1052">
                  <c:v>0.76509259259182727</c:v>
                </c:pt>
                <c:pt idx="1053">
                  <c:v>0.76581018518481869</c:v>
                </c:pt>
                <c:pt idx="1054">
                  <c:v>0.76653935185458977</c:v>
                </c:pt>
                <c:pt idx="1055">
                  <c:v>0.76726851852436084</c:v>
                </c:pt>
                <c:pt idx="1056">
                  <c:v>0.76798611111735227</c:v>
                </c:pt>
                <c:pt idx="1057">
                  <c:v>0.76871527777984738</c:v>
                </c:pt>
                <c:pt idx="1058">
                  <c:v>0.76944444444961846</c:v>
                </c:pt>
                <c:pt idx="1059">
                  <c:v>0.77016203704260988</c:v>
                </c:pt>
                <c:pt idx="1060">
                  <c:v>0.770891203705105</c:v>
                </c:pt>
                <c:pt idx="1061">
                  <c:v>0.77162037037487607</c:v>
                </c:pt>
                <c:pt idx="1062">
                  <c:v>0.7723379629678675</c:v>
                </c:pt>
                <c:pt idx="1063">
                  <c:v>0.77306712963036261</c:v>
                </c:pt>
                <c:pt idx="1064">
                  <c:v>0.77379629630013369</c:v>
                </c:pt>
                <c:pt idx="1065">
                  <c:v>0.77451388889312511</c:v>
                </c:pt>
                <c:pt idx="1066">
                  <c:v>0.77524305555562023</c:v>
                </c:pt>
                <c:pt idx="1067">
                  <c:v>0.77597222222539131</c:v>
                </c:pt>
                <c:pt idx="1068">
                  <c:v>0.77668981481838273</c:v>
                </c:pt>
                <c:pt idx="1069">
                  <c:v>0.77741898148087785</c:v>
                </c:pt>
                <c:pt idx="1070">
                  <c:v>0.77814814815064892</c:v>
                </c:pt>
                <c:pt idx="1071">
                  <c:v>0.77886574074364034</c:v>
                </c:pt>
                <c:pt idx="1072">
                  <c:v>0.77959490741341142</c:v>
                </c:pt>
                <c:pt idx="1073">
                  <c:v>0.78032407407590654</c:v>
                </c:pt>
                <c:pt idx="1074">
                  <c:v>0.78104166666889796</c:v>
                </c:pt>
                <c:pt idx="1075">
                  <c:v>0.78181712963123573</c:v>
                </c:pt>
                <c:pt idx="1076">
                  <c:v>0.78254629630100681</c:v>
                </c:pt>
                <c:pt idx="1077">
                  <c:v>0.78327546296350192</c:v>
                </c:pt>
                <c:pt idx="1078">
                  <c:v>0.78399305555649335</c:v>
                </c:pt>
                <c:pt idx="1079">
                  <c:v>0.78472222222626442</c:v>
                </c:pt>
                <c:pt idx="1080">
                  <c:v>0.78545138888875954</c:v>
                </c:pt>
                <c:pt idx="1081">
                  <c:v>0.78622685185109731</c:v>
                </c:pt>
                <c:pt idx="1082">
                  <c:v>0.78695601852086838</c:v>
                </c:pt>
                <c:pt idx="1083">
                  <c:v>0.78767361111385981</c:v>
                </c:pt>
                <c:pt idx="1084">
                  <c:v>0.78840277778363088</c:v>
                </c:pt>
                <c:pt idx="1085">
                  <c:v>0.789131944446126</c:v>
                </c:pt>
                <c:pt idx="1086">
                  <c:v>0.78984953703911742</c:v>
                </c:pt>
                <c:pt idx="1087">
                  <c:v>0.7905787037088885</c:v>
                </c:pt>
                <c:pt idx="1088">
                  <c:v>0.79130787037138361</c:v>
                </c:pt>
                <c:pt idx="1089">
                  <c:v>0.79202546296437504</c:v>
                </c:pt>
                <c:pt idx="1090">
                  <c:v>0.79275462963414611</c:v>
                </c:pt>
                <c:pt idx="1091">
                  <c:v>0.79348379629664123</c:v>
                </c:pt>
                <c:pt idx="1092">
                  <c:v>0.79420138888963265</c:v>
                </c:pt>
                <c:pt idx="1093">
                  <c:v>0.79493055555940373</c:v>
                </c:pt>
                <c:pt idx="1094">
                  <c:v>0.79564814815239515</c:v>
                </c:pt>
                <c:pt idx="1095">
                  <c:v>0.79637731481489027</c:v>
                </c:pt>
                <c:pt idx="1096">
                  <c:v>0.79710648148466134</c:v>
                </c:pt>
                <c:pt idx="1097">
                  <c:v>0.79783564815443242</c:v>
                </c:pt>
                <c:pt idx="1098">
                  <c:v>0.79855324074014788</c:v>
                </c:pt>
                <c:pt idx="1099">
                  <c:v>0.79928240740991896</c:v>
                </c:pt>
                <c:pt idx="1100">
                  <c:v>0.80001157407969004</c:v>
                </c:pt>
                <c:pt idx="1101">
                  <c:v>0.80072916667268146</c:v>
                </c:pt>
                <c:pt idx="1102">
                  <c:v>0.80145833333517658</c:v>
                </c:pt>
                <c:pt idx="1103">
                  <c:v>0.80218750000494765</c:v>
                </c:pt>
                <c:pt idx="1104">
                  <c:v>0.80290509259793907</c:v>
                </c:pt>
                <c:pt idx="1105">
                  <c:v>0.80363425926043419</c:v>
                </c:pt>
                <c:pt idx="1106">
                  <c:v>0.80436342593020527</c:v>
                </c:pt>
                <c:pt idx="1107">
                  <c:v>0.80508101852319669</c:v>
                </c:pt>
                <c:pt idx="1108">
                  <c:v>0.80581018518569181</c:v>
                </c:pt>
                <c:pt idx="1109">
                  <c:v>0.80653935185546288</c:v>
                </c:pt>
                <c:pt idx="1110">
                  <c:v>0.80725694444845431</c:v>
                </c:pt>
                <c:pt idx="1111">
                  <c:v>0.80798611111094942</c:v>
                </c:pt>
                <c:pt idx="1112">
                  <c:v>0.8087152777807205</c:v>
                </c:pt>
                <c:pt idx="1113">
                  <c:v>0.80943287037371192</c:v>
                </c:pt>
                <c:pt idx="1114">
                  <c:v>0.81016203703620704</c:v>
                </c:pt>
                <c:pt idx="1115">
                  <c:v>0.81089120370597811</c:v>
                </c:pt>
                <c:pt idx="1116">
                  <c:v>0.81160879629896954</c:v>
                </c:pt>
                <c:pt idx="1117">
                  <c:v>0.81233796296874061</c:v>
                </c:pt>
                <c:pt idx="1118">
                  <c:v>0.81306712963123573</c:v>
                </c:pt>
                <c:pt idx="1119">
                  <c:v>0.81378472222422715</c:v>
                </c:pt>
                <c:pt idx="1120">
                  <c:v>0.81451388889399823</c:v>
                </c:pt>
                <c:pt idx="1121">
                  <c:v>0.81524305555649335</c:v>
                </c:pt>
                <c:pt idx="1122">
                  <c:v>0.81596064814948477</c:v>
                </c:pt>
                <c:pt idx="1123">
                  <c:v>0.81668981481925584</c:v>
                </c:pt>
                <c:pt idx="1124">
                  <c:v>0.81741898148175096</c:v>
                </c:pt>
                <c:pt idx="1125">
                  <c:v>0.81813657407474238</c:v>
                </c:pt>
                <c:pt idx="1126">
                  <c:v>0.81886574074451346</c:v>
                </c:pt>
                <c:pt idx="1127">
                  <c:v>0.81959490740700858</c:v>
                </c:pt>
                <c:pt idx="1128">
                  <c:v>0.8203125</c:v>
                </c:pt>
                <c:pt idx="1129">
                  <c:v>0.82104166666977108</c:v>
                </c:pt>
                <c:pt idx="1130">
                  <c:v>0.82177083333954215</c:v>
                </c:pt>
                <c:pt idx="1131">
                  <c:v>0.82248842592525762</c:v>
                </c:pt>
                <c:pt idx="1132">
                  <c:v>0.82326388889487134</c:v>
                </c:pt>
                <c:pt idx="1133">
                  <c:v>0.82399305555736646</c:v>
                </c:pt>
                <c:pt idx="1134">
                  <c:v>0.82472222222713754</c:v>
                </c:pt>
                <c:pt idx="1135">
                  <c:v>0.82543981482012896</c:v>
                </c:pt>
                <c:pt idx="1136">
                  <c:v>0.82616898148262408</c:v>
                </c:pt>
                <c:pt idx="1137">
                  <c:v>0.82689814815239515</c:v>
                </c:pt>
                <c:pt idx="1138">
                  <c:v>0.82761574074538657</c:v>
                </c:pt>
                <c:pt idx="1139">
                  <c:v>0.82834490740788169</c:v>
                </c:pt>
                <c:pt idx="1140">
                  <c:v>0.82907407407765277</c:v>
                </c:pt>
                <c:pt idx="1141">
                  <c:v>0.82979166667064419</c:v>
                </c:pt>
                <c:pt idx="1142">
                  <c:v>0.83052083333313931</c:v>
                </c:pt>
                <c:pt idx="1143">
                  <c:v>0.83125000000291038</c:v>
                </c:pt>
                <c:pt idx="1144">
                  <c:v>0.83196759259590181</c:v>
                </c:pt>
                <c:pt idx="1145">
                  <c:v>0.83269675925839692</c:v>
                </c:pt>
                <c:pt idx="1146">
                  <c:v>0.833425925928168</c:v>
                </c:pt>
                <c:pt idx="1147">
                  <c:v>0.83414351852115942</c:v>
                </c:pt>
                <c:pt idx="1148">
                  <c:v>0.83493055556027684</c:v>
                </c:pt>
                <c:pt idx="1149">
                  <c:v>0.83564814815326827</c:v>
                </c:pt>
                <c:pt idx="1150">
                  <c:v>0.83637731481576338</c:v>
                </c:pt>
                <c:pt idx="1151">
                  <c:v>0.83710648148553446</c:v>
                </c:pt>
                <c:pt idx="1152">
                  <c:v>0.83782407407852588</c:v>
                </c:pt>
                <c:pt idx="1153">
                  <c:v>0.838553240741021</c:v>
                </c:pt>
                <c:pt idx="1154">
                  <c:v>0.83928240741079208</c:v>
                </c:pt>
                <c:pt idx="1155">
                  <c:v>0.8400000000037835</c:v>
                </c:pt>
                <c:pt idx="1156">
                  <c:v>0.84072916666627862</c:v>
                </c:pt>
                <c:pt idx="1157">
                  <c:v>0.84145833333604969</c:v>
                </c:pt>
                <c:pt idx="1158">
                  <c:v>0.84217592592904111</c:v>
                </c:pt>
                <c:pt idx="1159">
                  <c:v>0.84290509259881219</c:v>
                </c:pt>
                <c:pt idx="1160">
                  <c:v>0.84363425926130731</c:v>
                </c:pt>
                <c:pt idx="1161">
                  <c:v>0.84435185185429873</c:v>
                </c:pt>
                <c:pt idx="1162">
                  <c:v>0.8450810185240698</c:v>
                </c:pt>
                <c:pt idx="1163">
                  <c:v>0.84581018518656492</c:v>
                </c:pt>
                <c:pt idx="1164">
                  <c:v>0.84652777777955635</c:v>
                </c:pt>
                <c:pt idx="1165">
                  <c:v>0.84725694444932742</c:v>
                </c:pt>
                <c:pt idx="1166">
                  <c:v>0.84798611111182254</c:v>
                </c:pt>
                <c:pt idx="1167">
                  <c:v>0.84870370370481396</c:v>
                </c:pt>
                <c:pt idx="1168">
                  <c:v>0.84943287037458504</c:v>
                </c:pt>
                <c:pt idx="1169">
                  <c:v>0.85016203703708015</c:v>
                </c:pt>
                <c:pt idx="1170">
                  <c:v>0.85087962963007158</c:v>
                </c:pt>
                <c:pt idx="1171">
                  <c:v>0.85160879629984265</c:v>
                </c:pt>
                <c:pt idx="1172">
                  <c:v>0.85233796296233777</c:v>
                </c:pt>
                <c:pt idx="1173">
                  <c:v>0.85305555555532919</c:v>
                </c:pt>
                <c:pt idx="1174">
                  <c:v>0.85378472222510027</c:v>
                </c:pt>
                <c:pt idx="1175">
                  <c:v>0.85451388889487134</c:v>
                </c:pt>
                <c:pt idx="1176">
                  <c:v>0.85523148148058681</c:v>
                </c:pt>
                <c:pt idx="1177">
                  <c:v>0.85596064815035788</c:v>
                </c:pt>
                <c:pt idx="1178">
                  <c:v>0.85668981482012896</c:v>
                </c:pt>
                <c:pt idx="1179">
                  <c:v>0.85740740741312038</c:v>
                </c:pt>
                <c:pt idx="1180">
                  <c:v>0.8581365740756155</c:v>
                </c:pt>
                <c:pt idx="1181">
                  <c:v>0.85886574074538657</c:v>
                </c:pt>
                <c:pt idx="1182">
                  <c:v>0.859583333338378</c:v>
                </c:pt>
                <c:pt idx="1183">
                  <c:v>0.86031250000087311</c:v>
                </c:pt>
                <c:pt idx="1184">
                  <c:v>0.86104166667064419</c:v>
                </c:pt>
                <c:pt idx="1185">
                  <c:v>0.86177083333313931</c:v>
                </c:pt>
                <c:pt idx="1186">
                  <c:v>0.86248842592613073</c:v>
                </c:pt>
                <c:pt idx="1187">
                  <c:v>0.86321759259590181</c:v>
                </c:pt>
                <c:pt idx="1188">
                  <c:v>0.86394675925839692</c:v>
                </c:pt>
                <c:pt idx="1189">
                  <c:v>0.86472222222801065</c:v>
                </c:pt>
                <c:pt idx="1190">
                  <c:v>0.86543981482100207</c:v>
                </c:pt>
                <c:pt idx="1191">
                  <c:v>0.86616898148349719</c:v>
                </c:pt>
                <c:pt idx="1192">
                  <c:v>0.86689814815326827</c:v>
                </c:pt>
                <c:pt idx="1193">
                  <c:v>0.86761574074625969</c:v>
                </c:pt>
                <c:pt idx="1194">
                  <c:v>0.86834490740875481</c:v>
                </c:pt>
                <c:pt idx="1195">
                  <c:v>0.86907407407852588</c:v>
                </c:pt>
                <c:pt idx="1196">
                  <c:v>0.86979166667151731</c:v>
                </c:pt>
                <c:pt idx="1197">
                  <c:v>0.87052083333401242</c:v>
                </c:pt>
                <c:pt idx="1198">
                  <c:v>0.8712500000037835</c:v>
                </c:pt>
                <c:pt idx="1199">
                  <c:v>0.87196759259677492</c:v>
                </c:pt>
                <c:pt idx="1200">
                  <c:v>0.87269675925927004</c:v>
                </c:pt>
                <c:pt idx="1201">
                  <c:v>0.87342592592904111</c:v>
                </c:pt>
                <c:pt idx="1202">
                  <c:v>0.87414351852203254</c:v>
                </c:pt>
                <c:pt idx="1203">
                  <c:v>0.87487268518452765</c:v>
                </c:pt>
                <c:pt idx="1204">
                  <c:v>0.87560185185429873</c:v>
                </c:pt>
                <c:pt idx="1205">
                  <c:v>0.87631944444729015</c:v>
                </c:pt>
                <c:pt idx="1206">
                  <c:v>0.87704861111706123</c:v>
                </c:pt>
                <c:pt idx="1207">
                  <c:v>0.87777777777955635</c:v>
                </c:pt>
                <c:pt idx="1208">
                  <c:v>0.87849537037254777</c:v>
                </c:pt>
                <c:pt idx="1209">
                  <c:v>0.87922453704231884</c:v>
                </c:pt>
                <c:pt idx="1210">
                  <c:v>0.87995370370481396</c:v>
                </c:pt>
                <c:pt idx="1211">
                  <c:v>0.88067129629780538</c:v>
                </c:pt>
                <c:pt idx="1212">
                  <c:v>0.88140046296757646</c:v>
                </c:pt>
                <c:pt idx="1213">
                  <c:v>0.88212962963007158</c:v>
                </c:pt>
                <c:pt idx="1214">
                  <c:v>0.882847222223063</c:v>
                </c:pt>
                <c:pt idx="1215">
                  <c:v>0.88357638889283407</c:v>
                </c:pt>
                <c:pt idx="1216">
                  <c:v>0.88430555555532919</c:v>
                </c:pt>
                <c:pt idx="1217">
                  <c:v>0.88502314814832062</c:v>
                </c:pt>
                <c:pt idx="1218">
                  <c:v>0.88575231481809169</c:v>
                </c:pt>
                <c:pt idx="1219">
                  <c:v>0.88648148148058681</c:v>
                </c:pt>
                <c:pt idx="1220">
                  <c:v>0.88719907407357823</c:v>
                </c:pt>
                <c:pt idx="1221">
                  <c:v>0.88792824074334931</c:v>
                </c:pt>
                <c:pt idx="1222">
                  <c:v>0.88865740741312038</c:v>
                </c:pt>
                <c:pt idx="1223">
                  <c:v>0.8893750000061118</c:v>
                </c:pt>
                <c:pt idx="1224">
                  <c:v>0.89010416666860692</c:v>
                </c:pt>
                <c:pt idx="1225">
                  <c:v>0.890833333338378</c:v>
                </c:pt>
                <c:pt idx="1226">
                  <c:v>0.89155092593136942</c:v>
                </c:pt>
                <c:pt idx="1227">
                  <c:v>0.89228009259386454</c:v>
                </c:pt>
                <c:pt idx="1228">
                  <c:v>0.89300925926363561</c:v>
                </c:pt>
                <c:pt idx="1229">
                  <c:v>0.89372685185662704</c:v>
                </c:pt>
                <c:pt idx="1230">
                  <c:v>0.89445601851912215</c:v>
                </c:pt>
                <c:pt idx="1231">
                  <c:v>0.89518518518889323</c:v>
                </c:pt>
                <c:pt idx="1232">
                  <c:v>0.89590277778188465</c:v>
                </c:pt>
                <c:pt idx="1233">
                  <c:v>0.89663194444437977</c:v>
                </c:pt>
                <c:pt idx="1234">
                  <c:v>0.89736111111415084</c:v>
                </c:pt>
                <c:pt idx="1235">
                  <c:v>0.89807870370714227</c:v>
                </c:pt>
                <c:pt idx="1236">
                  <c:v>0.89880787036963739</c:v>
                </c:pt>
                <c:pt idx="1237">
                  <c:v>0.89953703703940846</c:v>
                </c:pt>
                <c:pt idx="1238">
                  <c:v>0.90025462963239988</c:v>
                </c:pt>
                <c:pt idx="1239">
                  <c:v>0.90098379630217096</c:v>
                </c:pt>
                <c:pt idx="1240">
                  <c:v>0.90175925926450873</c:v>
                </c:pt>
                <c:pt idx="1241">
                  <c:v>0.90248842592700385</c:v>
                </c:pt>
                <c:pt idx="1242">
                  <c:v>0.90321759259677492</c:v>
                </c:pt>
                <c:pt idx="1243">
                  <c:v>0.90393518518976634</c:v>
                </c:pt>
                <c:pt idx="1244">
                  <c:v>0.90466435185226146</c:v>
                </c:pt>
                <c:pt idx="1245">
                  <c:v>0.90539351852203254</c:v>
                </c:pt>
                <c:pt idx="1246">
                  <c:v>0.90611111111502396</c:v>
                </c:pt>
                <c:pt idx="1247">
                  <c:v>0.90684027777751908</c:v>
                </c:pt>
                <c:pt idx="1248">
                  <c:v>0.90756944444729015</c:v>
                </c:pt>
                <c:pt idx="1249">
                  <c:v>0.90828703704028158</c:v>
                </c:pt>
                <c:pt idx="1250">
                  <c:v>0.90901620370277669</c:v>
                </c:pt>
                <c:pt idx="1251">
                  <c:v>0.90974537037254777</c:v>
                </c:pt>
                <c:pt idx="1252">
                  <c:v>0.91046296296553919</c:v>
                </c:pt>
                <c:pt idx="1253">
                  <c:v>0.91119212963531027</c:v>
                </c:pt>
                <c:pt idx="1254">
                  <c:v>0.91192129629780538</c:v>
                </c:pt>
                <c:pt idx="1255">
                  <c:v>0.91263888889079681</c:v>
                </c:pt>
                <c:pt idx="1256">
                  <c:v>0.91336805556056788</c:v>
                </c:pt>
                <c:pt idx="1257">
                  <c:v>0.914097222223063</c:v>
                </c:pt>
                <c:pt idx="1258">
                  <c:v>0.91481481481605442</c:v>
                </c:pt>
                <c:pt idx="1259">
                  <c:v>0.9155439814858255</c:v>
                </c:pt>
                <c:pt idx="1260">
                  <c:v>0.91627314814832062</c:v>
                </c:pt>
                <c:pt idx="1261">
                  <c:v>0.91699074074131204</c:v>
                </c:pt>
                <c:pt idx="1262">
                  <c:v>0.91771990741108311</c:v>
                </c:pt>
                <c:pt idx="1263">
                  <c:v>0.91844907407357823</c:v>
                </c:pt>
                <c:pt idx="1264">
                  <c:v>0.91916666666656965</c:v>
                </c:pt>
                <c:pt idx="1265">
                  <c:v>0.91989583333634073</c:v>
                </c:pt>
                <c:pt idx="1266">
                  <c:v>0.9206250000061118</c:v>
                </c:pt>
                <c:pt idx="1267">
                  <c:v>0.92134259259182727</c:v>
                </c:pt>
                <c:pt idx="1268">
                  <c:v>0.92207175926159834</c:v>
                </c:pt>
                <c:pt idx="1269">
                  <c:v>0.92280092593136942</c:v>
                </c:pt>
                <c:pt idx="1270">
                  <c:v>0.92351851852436084</c:v>
                </c:pt>
                <c:pt idx="1271">
                  <c:v>0.92429398148669861</c:v>
                </c:pt>
                <c:pt idx="1272">
                  <c:v>0.92502314814919373</c:v>
                </c:pt>
                <c:pt idx="1273">
                  <c:v>0.92575231481896481</c:v>
                </c:pt>
                <c:pt idx="1274">
                  <c:v>0.92646990741195623</c:v>
                </c:pt>
                <c:pt idx="1275">
                  <c:v>0.92719907407445135</c:v>
                </c:pt>
                <c:pt idx="1276">
                  <c:v>0.92792824074422242</c:v>
                </c:pt>
                <c:pt idx="1277">
                  <c:v>0.92864583333721384</c:v>
                </c:pt>
                <c:pt idx="1278">
                  <c:v>0.92937499999970896</c:v>
                </c:pt>
                <c:pt idx="1279">
                  <c:v>0.93010416666948004</c:v>
                </c:pt>
                <c:pt idx="1280">
                  <c:v>0.93083333333925111</c:v>
                </c:pt>
                <c:pt idx="1281">
                  <c:v>0.93155092592496658</c:v>
                </c:pt>
                <c:pt idx="1282">
                  <c:v>0.93228009259473765</c:v>
                </c:pt>
                <c:pt idx="1283">
                  <c:v>0.93299768518772908</c:v>
                </c:pt>
                <c:pt idx="1284">
                  <c:v>0.93372685185750015</c:v>
                </c:pt>
                <c:pt idx="1285">
                  <c:v>0.93445601851999527</c:v>
                </c:pt>
                <c:pt idx="1286">
                  <c:v>0.93517361111298669</c:v>
                </c:pt>
                <c:pt idx="1287">
                  <c:v>0.93590277778275777</c:v>
                </c:pt>
                <c:pt idx="1288">
                  <c:v>0.93663194444525288</c:v>
                </c:pt>
                <c:pt idx="1289">
                  <c:v>0.93734953703824431</c:v>
                </c:pt>
                <c:pt idx="1290">
                  <c:v>0.93807870370801538</c:v>
                </c:pt>
                <c:pt idx="1291">
                  <c:v>0.9388078703705105</c:v>
                </c:pt>
                <c:pt idx="1292">
                  <c:v>0.93952546296350192</c:v>
                </c:pt>
                <c:pt idx="1293">
                  <c:v>0.940254629633273</c:v>
                </c:pt>
                <c:pt idx="1294">
                  <c:v>0.94098379629576812</c:v>
                </c:pt>
                <c:pt idx="1295">
                  <c:v>0.94171296296553919</c:v>
                </c:pt>
                <c:pt idx="1296">
                  <c:v>0.94243055555853061</c:v>
                </c:pt>
                <c:pt idx="1297">
                  <c:v>0.94320601852086838</c:v>
                </c:pt>
                <c:pt idx="1298">
                  <c:v>0.94393518519063946</c:v>
                </c:pt>
                <c:pt idx="1299">
                  <c:v>0.94466435185313458</c:v>
                </c:pt>
                <c:pt idx="1300">
                  <c:v>0.945381944446126</c:v>
                </c:pt>
                <c:pt idx="1301">
                  <c:v>0.94611111111589707</c:v>
                </c:pt>
                <c:pt idx="1302">
                  <c:v>0.94684027777839219</c:v>
                </c:pt>
                <c:pt idx="1303">
                  <c:v>0.94755787037138361</c:v>
                </c:pt>
                <c:pt idx="1304">
                  <c:v>0.94828703704115469</c:v>
                </c:pt>
                <c:pt idx="1305">
                  <c:v>0.94901620370364981</c:v>
                </c:pt>
                <c:pt idx="1306">
                  <c:v>0.94973379629664123</c:v>
                </c:pt>
                <c:pt idx="1307">
                  <c:v>0.95046296296641231</c:v>
                </c:pt>
                <c:pt idx="1308">
                  <c:v>0.95119212962890742</c:v>
                </c:pt>
                <c:pt idx="1309">
                  <c:v>0.95190972222189885</c:v>
                </c:pt>
                <c:pt idx="1310">
                  <c:v>0.95263888889166992</c:v>
                </c:pt>
                <c:pt idx="1311">
                  <c:v>0.953368055561441</c:v>
                </c:pt>
                <c:pt idx="1312">
                  <c:v>0.95409722222393611</c:v>
                </c:pt>
                <c:pt idx="1313">
                  <c:v>0.95487268518627388</c:v>
                </c:pt>
                <c:pt idx="1314">
                  <c:v>0.95559027777926531</c:v>
                </c:pt>
                <c:pt idx="1315">
                  <c:v>0.95631944444903638</c:v>
                </c:pt>
                <c:pt idx="1316">
                  <c:v>0.9570486111115315</c:v>
                </c:pt>
                <c:pt idx="1317">
                  <c:v>0.95776620370452292</c:v>
                </c:pt>
                <c:pt idx="1318">
                  <c:v>0.958495370374294</c:v>
                </c:pt>
                <c:pt idx="1319">
                  <c:v>0.95922453703678912</c:v>
                </c:pt>
                <c:pt idx="1320">
                  <c:v>0.95994212962978054</c:v>
                </c:pt>
                <c:pt idx="1321">
                  <c:v>0.96067129629955161</c:v>
                </c:pt>
                <c:pt idx="1322">
                  <c:v>0.96140046296204673</c:v>
                </c:pt>
                <c:pt idx="1323">
                  <c:v>0.96211805555503815</c:v>
                </c:pt>
                <c:pt idx="1324">
                  <c:v>0.96284722222480923</c:v>
                </c:pt>
                <c:pt idx="1325">
                  <c:v>0.9635763888945803</c:v>
                </c:pt>
                <c:pt idx="1326">
                  <c:v>0.96429398148757173</c:v>
                </c:pt>
                <c:pt idx="1327">
                  <c:v>0.96502314815006685</c:v>
                </c:pt>
                <c:pt idx="1328">
                  <c:v>0.96575231481983792</c:v>
                </c:pt>
                <c:pt idx="1329">
                  <c:v>0.96646990741282934</c:v>
                </c:pt>
                <c:pt idx="1330">
                  <c:v>0.96719907407532446</c:v>
                </c:pt>
                <c:pt idx="1331">
                  <c:v>0.96792824074509554</c:v>
                </c:pt>
                <c:pt idx="1332">
                  <c:v>0.96864583333808696</c:v>
                </c:pt>
                <c:pt idx="1333">
                  <c:v>0.96937500000058208</c:v>
                </c:pt>
                <c:pt idx="1334">
                  <c:v>0.97010416667035315</c:v>
                </c:pt>
                <c:pt idx="1335">
                  <c:v>0.97082175926334457</c:v>
                </c:pt>
                <c:pt idx="1336">
                  <c:v>0.97155092592583969</c:v>
                </c:pt>
                <c:pt idx="1337">
                  <c:v>0.97228009259561077</c:v>
                </c:pt>
                <c:pt idx="1338">
                  <c:v>0.97299768518860219</c:v>
                </c:pt>
                <c:pt idx="1339">
                  <c:v>0.97372685185109731</c:v>
                </c:pt>
                <c:pt idx="1340">
                  <c:v>0.97445601852086838</c:v>
                </c:pt>
                <c:pt idx="1341">
                  <c:v>0.97517361111385981</c:v>
                </c:pt>
                <c:pt idx="1342">
                  <c:v>0.97590277778363088</c:v>
                </c:pt>
                <c:pt idx="1343">
                  <c:v>0.976631944446126</c:v>
                </c:pt>
                <c:pt idx="1344">
                  <c:v>0.97734953703911742</c:v>
                </c:pt>
                <c:pt idx="1345">
                  <c:v>0.9780787037088885</c:v>
                </c:pt>
                <c:pt idx="1346">
                  <c:v>0.97880787037138361</c:v>
                </c:pt>
                <c:pt idx="1347">
                  <c:v>0.97952546296437504</c:v>
                </c:pt>
                <c:pt idx="1348">
                  <c:v>0.98025462963414611</c:v>
                </c:pt>
                <c:pt idx="1349">
                  <c:v>0.98098379629664123</c:v>
                </c:pt>
                <c:pt idx="1350">
                  <c:v>0.98170138888963265</c:v>
                </c:pt>
                <c:pt idx="1351">
                  <c:v>0.98243055555940373</c:v>
                </c:pt>
                <c:pt idx="1352">
                  <c:v>0.98315972222189885</c:v>
                </c:pt>
                <c:pt idx="1353">
                  <c:v>0.98387731481489027</c:v>
                </c:pt>
                <c:pt idx="1354">
                  <c:v>0.98460648148466134</c:v>
                </c:pt>
                <c:pt idx="1355">
                  <c:v>0.98533564815443242</c:v>
                </c:pt>
                <c:pt idx="1356">
                  <c:v>0.98606481481692754</c:v>
                </c:pt>
                <c:pt idx="1357">
                  <c:v>0.98678240740991896</c:v>
                </c:pt>
                <c:pt idx="1358">
                  <c:v>0.98751157407969004</c:v>
                </c:pt>
                <c:pt idx="1359">
                  <c:v>0.98828703704202781</c:v>
                </c:pt>
                <c:pt idx="1360">
                  <c:v>0.98901620370452292</c:v>
                </c:pt>
                <c:pt idx="1361">
                  <c:v>0.98973379629751435</c:v>
                </c:pt>
                <c:pt idx="1362">
                  <c:v>0.99046296296728542</c:v>
                </c:pt>
                <c:pt idx="1363">
                  <c:v>0.99119212962978054</c:v>
                </c:pt>
                <c:pt idx="1364">
                  <c:v>0.99190972222277196</c:v>
                </c:pt>
                <c:pt idx="1365">
                  <c:v>0.99263888889254304</c:v>
                </c:pt>
                <c:pt idx="1366">
                  <c:v>0.99336805555503815</c:v>
                </c:pt>
                <c:pt idx="1367">
                  <c:v>0.99408564814802958</c:v>
                </c:pt>
                <c:pt idx="1368">
                  <c:v>0.99481481481780065</c:v>
                </c:pt>
                <c:pt idx="1369">
                  <c:v>0.99554398148757173</c:v>
                </c:pt>
                <c:pt idx="1370">
                  <c:v>0.99626157407328719</c:v>
                </c:pt>
                <c:pt idx="1371">
                  <c:v>0.99699074074305827</c:v>
                </c:pt>
                <c:pt idx="1372">
                  <c:v>0.99771990741282934</c:v>
                </c:pt>
                <c:pt idx="1373">
                  <c:v>0.99843750000582077</c:v>
                </c:pt>
                <c:pt idx="1374">
                  <c:v>0.99916666666831588</c:v>
                </c:pt>
                <c:pt idx="1375">
                  <c:v>0.99989583333808696</c:v>
                </c:pt>
                <c:pt idx="1376">
                  <c:v>1.0006134259310784</c:v>
                </c:pt>
                <c:pt idx="1377">
                  <c:v>1.0013425925935735</c:v>
                </c:pt>
                <c:pt idx="1378">
                  <c:v>1.0020717592633446</c:v>
                </c:pt>
                <c:pt idx="1379">
                  <c:v>1.002789351856336</c:v>
                </c:pt>
                <c:pt idx="1380">
                  <c:v>1.0035185185188311</c:v>
                </c:pt>
                <c:pt idx="1381">
                  <c:v>1.0042476851886022</c:v>
                </c:pt>
                <c:pt idx="1382">
                  <c:v>1.0049652777815936</c:v>
                </c:pt>
                <c:pt idx="1383">
                  <c:v>1.0056944444440887</c:v>
                </c:pt>
                <c:pt idx="1384">
                  <c:v>1.0064236111138598</c:v>
                </c:pt>
                <c:pt idx="1385">
                  <c:v>1.0071990740761976</c:v>
                </c:pt>
                <c:pt idx="1386">
                  <c:v>1.0079282407459687</c:v>
                </c:pt>
                <c:pt idx="1387">
                  <c:v>1.0086458333389601</c:v>
                </c:pt>
                <c:pt idx="1388">
                  <c:v>1.0093750000014552</c:v>
                </c:pt>
                <c:pt idx="1389">
                  <c:v>1.0101041666712263</c:v>
                </c:pt>
                <c:pt idx="1390">
                  <c:v>1.0108217592642177</c:v>
                </c:pt>
                <c:pt idx="1391">
                  <c:v>1.0115509259267128</c:v>
                </c:pt>
                <c:pt idx="1392">
                  <c:v>1.0122800925964839</c:v>
                </c:pt>
                <c:pt idx="1393">
                  <c:v>1.0129976851894753</c:v>
                </c:pt>
                <c:pt idx="1394">
                  <c:v>1.0137268518519704</c:v>
                </c:pt>
                <c:pt idx="1395">
                  <c:v>1.0144560185217415</c:v>
                </c:pt>
                <c:pt idx="1396">
                  <c:v>1.0151736111147329</c:v>
                </c:pt>
                <c:pt idx="1397">
                  <c:v>1.015902777777228</c:v>
                </c:pt>
                <c:pt idx="1398">
                  <c:v>1.0166203703702195</c:v>
                </c:pt>
                <c:pt idx="1399">
                  <c:v>1.0173495370399905</c:v>
                </c:pt>
                <c:pt idx="1400">
                  <c:v>1.0180787037097616</c:v>
                </c:pt>
                <c:pt idx="1401">
                  <c:v>1.0188541666720994</c:v>
                </c:pt>
                <c:pt idx="1402">
                  <c:v>1.0195833333345945</c:v>
                </c:pt>
                <c:pt idx="1403">
                  <c:v>1.0203009259275859</c:v>
                </c:pt>
                <c:pt idx="1404">
                  <c:v>1.021030092597357</c:v>
                </c:pt>
                <c:pt idx="1405">
                  <c:v>1.0217592592598521</c:v>
                </c:pt>
                <c:pt idx="1406">
                  <c:v>1.0224768518528435</c:v>
                </c:pt>
                <c:pt idx="1407">
                  <c:v>1.0232060185226146</c:v>
                </c:pt>
                <c:pt idx="1408">
                  <c:v>1.0239351851851097</c:v>
                </c:pt>
                <c:pt idx="1409">
                  <c:v>1.0246527777781012</c:v>
                </c:pt>
                <c:pt idx="1410">
                  <c:v>1.0253819444478722</c:v>
                </c:pt>
                <c:pt idx="1411">
                  <c:v>1.0261111111103673</c:v>
                </c:pt>
                <c:pt idx="1412">
                  <c:v>1.0268287037033588</c:v>
                </c:pt>
                <c:pt idx="1413">
                  <c:v>1.0275578703731298</c:v>
                </c:pt>
                <c:pt idx="1414">
                  <c:v>1.0282870370429009</c:v>
                </c:pt>
                <c:pt idx="1415">
                  <c:v>1.0290046296358923</c:v>
                </c:pt>
                <c:pt idx="1416">
                  <c:v>1.0297337962983875</c:v>
                </c:pt>
                <c:pt idx="1417">
                  <c:v>1.0304629629681585</c:v>
                </c:pt>
                <c:pt idx="1418">
                  <c:v>1.03118055556115</c:v>
                </c:pt>
                <c:pt idx="1419">
                  <c:v>1.0319097222236451</c:v>
                </c:pt>
                <c:pt idx="1420">
                  <c:v>1.0326388888934162</c:v>
                </c:pt>
                <c:pt idx="1421">
                  <c:v>1.0333564814864076</c:v>
                </c:pt>
                <c:pt idx="1422">
                  <c:v>1.0340856481489027</c:v>
                </c:pt>
                <c:pt idx="1423">
                  <c:v>1.0348032407418941</c:v>
                </c:pt>
                <c:pt idx="1424">
                  <c:v>1.0355324074116652</c:v>
                </c:pt>
                <c:pt idx="1425">
                  <c:v>1.0362615740741603</c:v>
                </c:pt>
                <c:pt idx="1426">
                  <c:v>1.0369907407439314</c:v>
                </c:pt>
                <c:pt idx="1427">
                  <c:v>1.0377083333369228</c:v>
                </c:pt>
                <c:pt idx="1428">
                  <c:v>1.0384374999994179</c:v>
                </c:pt>
                <c:pt idx="1429">
                  <c:v>1.0391550925924093</c:v>
                </c:pt>
                <c:pt idx="1430">
                  <c:v>1.0398842592621804</c:v>
                </c:pt>
                <c:pt idx="1431">
                  <c:v>1.0406134259319515</c:v>
                </c:pt>
                <c:pt idx="1432">
                  <c:v>1.0413425925944466</c:v>
                </c:pt>
                <c:pt idx="1433">
                  <c:v>1.042060185187438</c:v>
                </c:pt>
                <c:pt idx="1434">
                  <c:v>1.0427893518572091</c:v>
                </c:pt>
                <c:pt idx="1435">
                  <c:v>1.0435185185197042</c:v>
                </c:pt>
                <c:pt idx="1436">
                  <c:v>1.0442361111126957</c:v>
                </c:pt>
                <c:pt idx="1437">
                  <c:v>1.0449652777824667</c:v>
                </c:pt>
                <c:pt idx="1438">
                  <c:v>1.0456828703754582</c:v>
                </c:pt>
                <c:pt idx="1439">
                  <c:v>1.0464120370379533</c:v>
                </c:pt>
                <c:pt idx="1440">
                  <c:v>1.0471412037077243</c:v>
                </c:pt>
                <c:pt idx="1441">
                  <c:v>1.0478703703702195</c:v>
                </c:pt>
                <c:pt idx="1442">
                  <c:v>1.0485879629632109</c:v>
                </c:pt>
                <c:pt idx="1443">
                  <c:v>1.049317129632982</c:v>
                </c:pt>
                <c:pt idx="1444">
                  <c:v>1.0500462962954771</c:v>
                </c:pt>
                <c:pt idx="1445">
                  <c:v>1.0507638888884685</c:v>
                </c:pt>
                <c:pt idx="1446">
                  <c:v>1.0514930555582396</c:v>
                </c:pt>
                <c:pt idx="1447">
                  <c:v>1.0522222222280107</c:v>
                </c:pt>
                <c:pt idx="1448">
                  <c:v>1.0529398148210021</c:v>
                </c:pt>
                <c:pt idx="1449">
                  <c:v>1.0536689814834972</c:v>
                </c:pt>
                <c:pt idx="1450">
                  <c:v>1.0543981481532683</c:v>
                </c:pt>
                <c:pt idx="1451">
                  <c:v>1.0551157407462597</c:v>
                </c:pt>
                <c:pt idx="1452">
                  <c:v>1.0558449074087548</c:v>
                </c:pt>
                <c:pt idx="1453">
                  <c:v>1.0565740740785259</c:v>
                </c:pt>
                <c:pt idx="1454">
                  <c:v>1.0572916666715173</c:v>
                </c:pt>
                <c:pt idx="1455">
                  <c:v>1.0580208333340124</c:v>
                </c:pt>
                <c:pt idx="1456">
                  <c:v>1.0587500000037835</c:v>
                </c:pt>
                <c:pt idx="1457">
                  <c:v>1.0594675925967749</c:v>
                </c:pt>
                <c:pt idx="1458">
                  <c:v>1.06019675925927</c:v>
                </c:pt>
                <c:pt idx="1459">
                  <c:v>1.0609259259290411</c:v>
                </c:pt>
                <c:pt idx="1460">
                  <c:v>1.0616550925988122</c:v>
                </c:pt>
                <c:pt idx="1461">
                  <c:v>1.0623726851845277</c:v>
                </c:pt>
                <c:pt idx="1462">
                  <c:v>1.0631018518542987</c:v>
                </c:pt>
                <c:pt idx="1463">
                  <c:v>1.0638310185240698</c:v>
                </c:pt>
                <c:pt idx="1464">
                  <c:v>1.0645486111170612</c:v>
                </c:pt>
                <c:pt idx="1465">
                  <c:v>1.0652777777795563</c:v>
                </c:pt>
                <c:pt idx="1466">
                  <c:v>1.0660069444493274</c:v>
                </c:pt>
                <c:pt idx="1467">
                  <c:v>1.0667245370423188</c:v>
                </c:pt>
                <c:pt idx="1468">
                  <c:v>1.067453703704814</c:v>
                </c:pt>
                <c:pt idx="1469">
                  <c:v>1.068182870374585</c:v>
                </c:pt>
                <c:pt idx="1470">
                  <c:v>1.0689004629675765</c:v>
                </c:pt>
                <c:pt idx="1471">
                  <c:v>1.0696296296300716</c:v>
                </c:pt>
                <c:pt idx="1472">
                  <c:v>1.0703587962998427</c:v>
                </c:pt>
                <c:pt idx="1473">
                  <c:v>1.0710763888928341</c:v>
                </c:pt>
                <c:pt idx="1474">
                  <c:v>1.0718055555553292</c:v>
                </c:pt>
                <c:pt idx="1475">
                  <c:v>1.0725347222251003</c:v>
                </c:pt>
                <c:pt idx="1476">
                  <c:v>1.0732638888948713</c:v>
                </c:pt>
                <c:pt idx="1477">
                  <c:v>1.0739814814805868</c:v>
                </c:pt>
                <c:pt idx="1478">
                  <c:v>1.0747106481503579</c:v>
                </c:pt>
                <c:pt idx="1479">
                  <c:v>1.075439814820129</c:v>
                </c:pt>
                <c:pt idx="1480">
                  <c:v>1.0761689814826241</c:v>
                </c:pt>
                <c:pt idx="1481">
                  <c:v>1.0768865740756155</c:v>
                </c:pt>
                <c:pt idx="1482">
                  <c:v>1.0776157407453866</c:v>
                </c:pt>
                <c:pt idx="1483">
                  <c:v>1.0783449074078817</c:v>
                </c:pt>
                <c:pt idx="1484">
                  <c:v>1.0790625000008731</c:v>
                </c:pt>
                <c:pt idx="1485">
                  <c:v>1.0797916666706442</c:v>
                </c:pt>
                <c:pt idx="1486">
                  <c:v>1.0805208333331393</c:v>
                </c:pt>
                <c:pt idx="1487">
                  <c:v>1.0812384259261307</c:v>
                </c:pt>
                <c:pt idx="1488">
                  <c:v>1.0819675925959018</c:v>
                </c:pt>
                <c:pt idx="1489">
                  <c:v>1.0826967592583969</c:v>
                </c:pt>
                <c:pt idx="1490">
                  <c:v>1.0834143518513883</c:v>
                </c:pt>
                <c:pt idx="1491">
                  <c:v>1.0841435185211594</c:v>
                </c:pt>
                <c:pt idx="1492">
                  <c:v>1.0848726851909305</c:v>
                </c:pt>
                <c:pt idx="1493">
                  <c:v>1.0855902777839219</c:v>
                </c:pt>
                <c:pt idx="1494">
                  <c:v>1.086319444446417</c:v>
                </c:pt>
                <c:pt idx="1495">
                  <c:v>1.0870486111161881</c:v>
                </c:pt>
                <c:pt idx="1496">
                  <c:v>1.0877662037091795</c:v>
                </c:pt>
                <c:pt idx="1497">
                  <c:v>1.0885416666715173</c:v>
                </c:pt>
                <c:pt idx="1498">
                  <c:v>1.0892708333340124</c:v>
                </c:pt>
                <c:pt idx="1499">
                  <c:v>1.0899884259270038</c:v>
                </c:pt>
                <c:pt idx="1500">
                  <c:v>1.0907175925967749</c:v>
                </c:pt>
                <c:pt idx="1501">
                  <c:v>1.09144675925927</c:v>
                </c:pt>
                <c:pt idx="1502">
                  <c:v>1.0921643518522615</c:v>
                </c:pt>
                <c:pt idx="1503">
                  <c:v>1.0929398148145992</c:v>
                </c:pt>
                <c:pt idx="1504">
                  <c:v>1.0936689814843703</c:v>
                </c:pt>
                <c:pt idx="1505">
                  <c:v>1.0943865740773617</c:v>
                </c:pt>
                <c:pt idx="1506">
                  <c:v>1.0951157407398568</c:v>
                </c:pt>
                <c:pt idx="1507">
                  <c:v>1.0958449074096279</c:v>
                </c:pt>
                <c:pt idx="1508">
                  <c:v>1.0965625000026193</c:v>
                </c:pt>
                <c:pt idx="1509">
                  <c:v>1.0973379629649571</c:v>
                </c:pt>
                <c:pt idx="1510">
                  <c:v>1.0980671296347282</c:v>
                </c:pt>
                <c:pt idx="1511">
                  <c:v>1.0987962962972233</c:v>
                </c:pt>
                <c:pt idx="1512">
                  <c:v>1.0995254629669944</c:v>
                </c:pt>
                <c:pt idx="1513">
                  <c:v>1.1002430555599858</c:v>
                </c:pt>
                <c:pt idx="1514">
                  <c:v>1.1009722222224809</c:v>
                </c:pt>
                <c:pt idx="1515">
                  <c:v>1.1017476851848187</c:v>
                </c:pt>
                <c:pt idx="1516">
                  <c:v>1.1024652777778101</c:v>
                </c:pt>
                <c:pt idx="1517">
                  <c:v>1.1031944444475812</c:v>
                </c:pt>
                <c:pt idx="1518">
                  <c:v>1.1039236111173523</c:v>
                </c:pt>
                <c:pt idx="1519">
                  <c:v>1.1046412037030677</c:v>
                </c:pt>
                <c:pt idx="1520">
                  <c:v>1.1053703703728388</c:v>
                </c:pt>
                <c:pt idx="1521">
                  <c:v>1.1061458333351766</c:v>
                </c:pt>
                <c:pt idx="1522">
                  <c:v>1.106863425928168</c:v>
                </c:pt>
                <c:pt idx="1523">
                  <c:v>1.1075925925979391</c:v>
                </c:pt>
                <c:pt idx="1524">
                  <c:v>1.1083217592604342</c:v>
                </c:pt>
                <c:pt idx="1525">
                  <c:v>1.1090393518534256</c:v>
                </c:pt>
                <c:pt idx="1526">
                  <c:v>1.1097685185231967</c:v>
                </c:pt>
                <c:pt idx="1527">
                  <c:v>1.1105439814855345</c:v>
                </c:pt>
                <c:pt idx="1528">
                  <c:v>1.1112731481480296</c:v>
                </c:pt>
                <c:pt idx="1529">
                  <c:v>1.111990740741021</c:v>
                </c:pt>
                <c:pt idx="1530">
                  <c:v>1.1127199074107921</c:v>
                </c:pt>
                <c:pt idx="1531">
                  <c:v>1.1134490740732872</c:v>
                </c:pt>
                <c:pt idx="1532">
                  <c:v>1.1141666666662786</c:v>
                </c:pt>
                <c:pt idx="1533">
                  <c:v>1.1149421296358923</c:v>
                </c:pt>
                <c:pt idx="1534">
                  <c:v>1.1156712962983875</c:v>
                </c:pt>
                <c:pt idx="1535">
                  <c:v>1.1163888888913789</c:v>
                </c:pt>
                <c:pt idx="1536">
                  <c:v>1.11711805556115</c:v>
                </c:pt>
                <c:pt idx="1537">
                  <c:v>1.1178472222236451</c:v>
                </c:pt>
                <c:pt idx="1538">
                  <c:v>1.1185648148166365</c:v>
                </c:pt>
                <c:pt idx="1539">
                  <c:v>1.1193402777789743</c:v>
                </c:pt>
                <c:pt idx="1540">
                  <c:v>1.1200694444487453</c:v>
                </c:pt>
                <c:pt idx="1541">
                  <c:v>1.1207870370417368</c:v>
                </c:pt>
                <c:pt idx="1542">
                  <c:v>1.1215162037042319</c:v>
                </c:pt>
                <c:pt idx="1543">
                  <c:v>1.122245370374003</c:v>
                </c:pt>
                <c:pt idx="1544">
                  <c:v>1.1229629629669944</c:v>
                </c:pt>
                <c:pt idx="1545">
                  <c:v>1.1237500000061118</c:v>
                </c:pt>
                <c:pt idx="1546">
                  <c:v>1.1244675925918273</c:v>
                </c:pt>
                <c:pt idx="1547">
                  <c:v>1.1251967592615983</c:v>
                </c:pt>
                <c:pt idx="1548">
                  <c:v>1.1259259259313694</c:v>
                </c:pt>
                <c:pt idx="1549">
                  <c:v>1.1266435185243608</c:v>
                </c:pt>
                <c:pt idx="1550">
                  <c:v>1.127372685186856</c:v>
                </c:pt>
                <c:pt idx="1551">
                  <c:v>1.1281481481491937</c:v>
                </c:pt>
                <c:pt idx="1552">
                  <c:v>1.1288657407421852</c:v>
                </c:pt>
                <c:pt idx="1553">
                  <c:v>1.1295949074119562</c:v>
                </c:pt>
                <c:pt idx="1554">
                  <c:v>1.1303240740744513</c:v>
                </c:pt>
                <c:pt idx="1555">
                  <c:v>1.1310416666674428</c:v>
                </c:pt>
                <c:pt idx="1556">
                  <c:v>1.1317708333372138</c:v>
                </c:pt>
                <c:pt idx="1557">
                  <c:v>1.1325462962995516</c:v>
                </c:pt>
                <c:pt idx="1558">
                  <c:v>1.133263888892543</c:v>
                </c:pt>
                <c:pt idx="1559">
                  <c:v>1.1339930555550382</c:v>
                </c:pt>
                <c:pt idx="1560">
                  <c:v>1.1347222222248092</c:v>
                </c:pt>
                <c:pt idx="1561">
                  <c:v>1.1354398148178007</c:v>
                </c:pt>
                <c:pt idx="1562">
                  <c:v>1.1361689814875717</c:v>
                </c:pt>
                <c:pt idx="1563">
                  <c:v>1.1369444444499095</c:v>
                </c:pt>
                <c:pt idx="1564">
                  <c:v>1.1376736111124046</c:v>
                </c:pt>
                <c:pt idx="1565">
                  <c:v>1.138391203705396</c:v>
                </c:pt>
                <c:pt idx="1566">
                  <c:v>1.1391203703751671</c:v>
                </c:pt>
                <c:pt idx="1567">
                  <c:v>1.1398495370376622</c:v>
                </c:pt>
                <c:pt idx="1568">
                  <c:v>1.1405671296306537</c:v>
                </c:pt>
                <c:pt idx="1569">
                  <c:v>1.1413425925929914</c:v>
                </c:pt>
                <c:pt idx="1570">
                  <c:v>1.1420717592627625</c:v>
                </c:pt>
                <c:pt idx="1571">
                  <c:v>1.1427893518557539</c:v>
                </c:pt>
                <c:pt idx="1572">
                  <c:v>1.143518518518249</c:v>
                </c:pt>
                <c:pt idx="1573">
                  <c:v>1.1442476851880201</c:v>
                </c:pt>
                <c:pt idx="1574">
                  <c:v>1.1449652777810115</c:v>
                </c:pt>
                <c:pt idx="1575">
                  <c:v>1.1457407407433493</c:v>
                </c:pt>
                <c:pt idx="1576">
                  <c:v>1.1464699074131204</c:v>
                </c:pt>
                <c:pt idx="1577">
                  <c:v>1.1471875000061118</c:v>
                </c:pt>
                <c:pt idx="1578">
                  <c:v>1.1479166666686069</c:v>
                </c:pt>
                <c:pt idx="1579">
                  <c:v>1.148645833338378</c:v>
                </c:pt>
                <c:pt idx="1580">
                  <c:v>1.1493634259313694</c:v>
                </c:pt>
                <c:pt idx="1581">
                  <c:v>1.1500925925938645</c:v>
                </c:pt>
                <c:pt idx="1582">
                  <c:v>1.1508217592636356</c:v>
                </c:pt>
                <c:pt idx="1583">
                  <c:v>1.151539351856627</c:v>
                </c:pt>
                <c:pt idx="1584">
                  <c:v>1.1522685185191222</c:v>
                </c:pt>
                <c:pt idx="1585">
                  <c:v>1.1529861111121136</c:v>
                </c:pt>
                <c:pt idx="1586">
                  <c:v>1.1537152777818847</c:v>
                </c:pt>
                <c:pt idx="1587">
                  <c:v>1.1544444444443798</c:v>
                </c:pt>
                <c:pt idx="1588">
                  <c:v>1.1551620370373712</c:v>
                </c:pt>
                <c:pt idx="1589">
                  <c:v>1.1558912037071423</c:v>
                </c:pt>
                <c:pt idx="1590">
                  <c:v>1.1566203703696374</c:v>
                </c:pt>
                <c:pt idx="1591">
                  <c:v>1.1573842592624715</c:v>
                </c:pt>
                <c:pt idx="1592">
                  <c:v>1.1581134259249666</c:v>
                </c:pt>
                <c:pt idx="1593">
                  <c:v>1.158831018517958</c:v>
                </c:pt>
                <c:pt idx="1594">
                  <c:v>1.1595601851877291</c:v>
                </c:pt>
                <c:pt idx="1595">
                  <c:v>1.1602893518575002</c:v>
                </c:pt>
                <c:pt idx="1596">
                  <c:v>1.1610069444504916</c:v>
                </c:pt>
                <c:pt idx="1597">
                  <c:v>1.1617824074128293</c:v>
                </c:pt>
                <c:pt idx="1598">
                  <c:v>1.1625115740753245</c:v>
                </c:pt>
                <c:pt idx="1599">
                  <c:v>1.1632407407450955</c:v>
                </c:pt>
                <c:pt idx="1600">
                  <c:v>1.163958333338087</c:v>
                </c:pt>
                <c:pt idx="1601">
                  <c:v>1.1646875000005821</c:v>
                </c:pt>
                <c:pt idx="1602">
                  <c:v>1.1654050925935735</c:v>
                </c:pt>
                <c:pt idx="1603">
                  <c:v>1.1661805555559113</c:v>
                </c:pt>
                <c:pt idx="1604">
                  <c:v>1.1669097222256823</c:v>
                </c:pt>
                <c:pt idx="1605">
                  <c:v>1.1676388888881775</c:v>
                </c:pt>
                <c:pt idx="1606">
                  <c:v>1.1683680555579485</c:v>
                </c:pt>
                <c:pt idx="1607">
                  <c:v>1.16908564815094</c:v>
                </c:pt>
                <c:pt idx="1608">
                  <c:v>1.169814814820711</c:v>
                </c:pt>
                <c:pt idx="1609">
                  <c:v>1.1705439814832062</c:v>
                </c:pt>
                <c:pt idx="1610">
                  <c:v>1.1712615740761976</c:v>
                </c:pt>
                <c:pt idx="1611">
                  <c:v>1.1719907407459687</c:v>
                </c:pt>
                <c:pt idx="1612">
                  <c:v>1.1727199074084638</c:v>
                </c:pt>
                <c:pt idx="1613">
                  <c:v>1.1734490740782348</c:v>
                </c:pt>
                <c:pt idx="1614">
                  <c:v>1.1741666666712263</c:v>
                </c:pt>
                <c:pt idx="1615">
                  <c:v>1.1748958333337214</c:v>
                </c:pt>
                <c:pt idx="1616">
                  <c:v>1.1756250000034925</c:v>
                </c:pt>
                <c:pt idx="1617">
                  <c:v>1.1763425925964839</c:v>
                </c:pt>
                <c:pt idx="1618">
                  <c:v>1.177071759258979</c:v>
                </c:pt>
                <c:pt idx="1619">
                  <c:v>1.1778009259287501</c:v>
                </c:pt>
                <c:pt idx="1620">
                  <c:v>1.1785185185217415</c:v>
                </c:pt>
                <c:pt idx="1621">
                  <c:v>1.1792476851842366</c:v>
                </c:pt>
                <c:pt idx="1622">
                  <c:v>1.1799768518540077</c:v>
                </c:pt>
                <c:pt idx="1623">
                  <c:v>1.1807060185237788</c:v>
                </c:pt>
                <c:pt idx="1624">
                  <c:v>1.1814236111167702</c:v>
                </c:pt>
                <c:pt idx="1625">
                  <c:v>1.1821527777792653</c:v>
                </c:pt>
                <c:pt idx="1626">
                  <c:v>1.1828819444490364</c:v>
                </c:pt>
                <c:pt idx="1627">
                  <c:v>1.1836111111115315</c:v>
                </c:pt>
                <c:pt idx="1628">
                  <c:v>1.1843287037045229</c:v>
                </c:pt>
                <c:pt idx="1629">
                  <c:v>1.185057870374294</c:v>
                </c:pt>
                <c:pt idx="1630">
                  <c:v>1.1857870370367891</c:v>
                </c:pt>
                <c:pt idx="1631">
                  <c:v>1.1865046296297805</c:v>
                </c:pt>
                <c:pt idx="1632">
                  <c:v>1.1872337962995516</c:v>
                </c:pt>
                <c:pt idx="1633">
                  <c:v>1.1879629629620467</c:v>
                </c:pt>
                <c:pt idx="1634">
                  <c:v>1.1886921296318178</c:v>
                </c:pt>
                <c:pt idx="1635">
                  <c:v>1.1894097222248092</c:v>
                </c:pt>
                <c:pt idx="1636">
                  <c:v>1.1901388888945803</c:v>
                </c:pt>
                <c:pt idx="1637">
                  <c:v>1.1908680555570754</c:v>
                </c:pt>
                <c:pt idx="1638">
                  <c:v>1.1915856481500668</c:v>
                </c:pt>
                <c:pt idx="1639">
                  <c:v>1.1923148148198379</c:v>
                </c:pt>
                <c:pt idx="1640">
                  <c:v>1.193043981482333</c:v>
                </c:pt>
                <c:pt idx="1641">
                  <c:v>1.1937615740753245</c:v>
                </c:pt>
                <c:pt idx="1642">
                  <c:v>1.1944907407450955</c:v>
                </c:pt>
                <c:pt idx="1643">
                  <c:v>1.1952199074075907</c:v>
                </c:pt>
                <c:pt idx="1644">
                  <c:v>1.1959953703699284</c:v>
                </c:pt>
                <c:pt idx="1645">
                  <c:v>1.1967129629629198</c:v>
                </c:pt>
                <c:pt idx="1646">
                  <c:v>1.1974421296326909</c:v>
                </c:pt>
                <c:pt idx="1647">
                  <c:v>1.198171296302462</c:v>
                </c:pt>
                <c:pt idx="1648">
                  <c:v>1.1989004629649571</c:v>
                </c:pt>
                <c:pt idx="1649">
                  <c:v>1.1996180555579485</c:v>
                </c:pt>
                <c:pt idx="1650">
                  <c:v>1.2003472222277196</c:v>
                </c:pt>
                <c:pt idx="1651">
                  <c:v>1.2010763888902147</c:v>
                </c:pt>
                <c:pt idx="1652">
                  <c:v>1.2017939814832062</c:v>
                </c:pt>
                <c:pt idx="1653">
                  <c:v>1.2025231481529772</c:v>
                </c:pt>
                <c:pt idx="1654">
                  <c:v>1.2032523148154723</c:v>
                </c:pt>
                <c:pt idx="1655">
                  <c:v>1.2040277777778101</c:v>
                </c:pt>
                <c:pt idx="1656">
                  <c:v>1.2047453703708015</c:v>
                </c:pt>
                <c:pt idx="1657">
                  <c:v>1.2054745370405726</c:v>
                </c:pt>
                <c:pt idx="1658">
                  <c:v>1.2062037037030677</c:v>
                </c:pt>
                <c:pt idx="1659">
                  <c:v>1.2069328703728388</c:v>
                </c:pt>
                <c:pt idx="1660">
                  <c:v>1.2076504629658302</c:v>
                </c:pt>
                <c:pt idx="1661">
                  <c:v>1.208425925928168</c:v>
                </c:pt>
                <c:pt idx="1662">
                  <c:v>1.2091550925979391</c:v>
                </c:pt>
                <c:pt idx="1663">
                  <c:v>1.2098726851909305</c:v>
                </c:pt>
                <c:pt idx="1664">
                  <c:v>1.2106018518534256</c:v>
                </c:pt>
                <c:pt idx="1665">
                  <c:v>1.2113310185231967</c:v>
                </c:pt>
                <c:pt idx="1666">
                  <c:v>1.2120486111161881</c:v>
                </c:pt>
                <c:pt idx="1667">
                  <c:v>1.2127777777786832</c:v>
                </c:pt>
                <c:pt idx="1668">
                  <c:v>1.2135069444484543</c:v>
                </c:pt>
                <c:pt idx="1669">
                  <c:v>1.2142245370414457</c:v>
                </c:pt>
                <c:pt idx="1670">
                  <c:v>1.2149537037039408</c:v>
                </c:pt>
                <c:pt idx="1671">
                  <c:v>1.2156828703737119</c:v>
                </c:pt>
                <c:pt idx="1672">
                  <c:v>1.2164004629667033</c:v>
                </c:pt>
                <c:pt idx="1673">
                  <c:v>1.2171296296291985</c:v>
                </c:pt>
                <c:pt idx="1674">
                  <c:v>1.2178587962989695</c:v>
                </c:pt>
                <c:pt idx="1675">
                  <c:v>1.218576388891961</c:v>
                </c:pt>
                <c:pt idx="1676">
                  <c:v>1.219305555561732</c:v>
                </c:pt>
                <c:pt idx="1677">
                  <c:v>1.2200347222242272</c:v>
                </c:pt>
                <c:pt idx="1678">
                  <c:v>1.2207523148172186</c:v>
                </c:pt>
                <c:pt idx="1679">
                  <c:v>1.2214814814869897</c:v>
                </c:pt>
                <c:pt idx="1680">
                  <c:v>1.2222106481494848</c:v>
                </c:pt>
                <c:pt idx="1681">
                  <c:v>1.2229282407424762</c:v>
                </c:pt>
                <c:pt idx="1682">
                  <c:v>1.2236574074122473</c:v>
                </c:pt>
                <c:pt idx="1683">
                  <c:v>1.2243865740747424</c:v>
                </c:pt>
                <c:pt idx="1684">
                  <c:v>1.2251041666677338</c:v>
                </c:pt>
                <c:pt idx="1685">
                  <c:v>1.2258333333375049</c:v>
                </c:pt>
                <c:pt idx="1686">
                  <c:v>1.2265625</c:v>
                </c:pt>
                <c:pt idx="1687">
                  <c:v>1.2272916666697711</c:v>
                </c:pt>
                <c:pt idx="1688">
                  <c:v>1.2280092592627625</c:v>
                </c:pt>
                <c:pt idx="1689">
                  <c:v>1.2287384259252576</c:v>
                </c:pt>
                <c:pt idx="1690">
                  <c:v>1.229456018518249</c:v>
                </c:pt>
                <c:pt idx="1691">
                  <c:v>1.2301851851880201</c:v>
                </c:pt>
                <c:pt idx="1692">
                  <c:v>1.2309143518577912</c:v>
                </c:pt>
                <c:pt idx="1693">
                  <c:v>1.2316319444435067</c:v>
                </c:pt>
                <c:pt idx="1694">
                  <c:v>1.2323611111132777</c:v>
                </c:pt>
                <c:pt idx="1695">
                  <c:v>1.2330902777830488</c:v>
                </c:pt>
                <c:pt idx="1696">
                  <c:v>1.2338078703760402</c:v>
                </c:pt>
                <c:pt idx="1697">
                  <c:v>1.2345370370385353</c:v>
                </c:pt>
                <c:pt idx="1698">
                  <c:v>1.2352662037083064</c:v>
                </c:pt>
                <c:pt idx="1699">
                  <c:v>1.2359837963012978</c:v>
                </c:pt>
                <c:pt idx="1700">
                  <c:v>1.236712962963793</c:v>
                </c:pt>
                <c:pt idx="1701">
                  <c:v>1.237442129633564</c:v>
                </c:pt>
                <c:pt idx="1702">
                  <c:v>1.2382175925959018</c:v>
                </c:pt>
                <c:pt idx="1703">
                  <c:v>1.2389467592583969</c:v>
                </c:pt>
                <c:pt idx="1704">
                  <c:v>1.2396643518513883</c:v>
                </c:pt>
                <c:pt idx="1705">
                  <c:v>1.2403935185211594</c:v>
                </c:pt>
                <c:pt idx="1706">
                  <c:v>1.2411226851909305</c:v>
                </c:pt>
                <c:pt idx="1707">
                  <c:v>1.2418402777839219</c:v>
                </c:pt>
                <c:pt idx="1708">
                  <c:v>1.242569444446417</c:v>
                </c:pt>
                <c:pt idx="1709">
                  <c:v>1.2432986111161881</c:v>
                </c:pt>
                <c:pt idx="1710">
                  <c:v>1.2440162037091795</c:v>
                </c:pt>
                <c:pt idx="1711">
                  <c:v>1.2447453703716747</c:v>
                </c:pt>
                <c:pt idx="1712">
                  <c:v>1.2454745370414457</c:v>
                </c:pt>
                <c:pt idx="1713">
                  <c:v>1.2461921296344372</c:v>
                </c:pt>
                <c:pt idx="1714">
                  <c:v>1.2469212962969323</c:v>
                </c:pt>
                <c:pt idx="1715">
                  <c:v>1.2476388888899237</c:v>
                </c:pt>
                <c:pt idx="1716">
                  <c:v>1.2483680555596948</c:v>
                </c:pt>
                <c:pt idx="1717">
                  <c:v>1.2490972222221899</c:v>
                </c:pt>
                <c:pt idx="1718">
                  <c:v>1.2498148148151813</c:v>
                </c:pt>
                <c:pt idx="1719">
                  <c:v>1.2505439814849524</c:v>
                </c:pt>
                <c:pt idx="1720">
                  <c:v>1.2512731481474475</c:v>
                </c:pt>
                <c:pt idx="1721">
                  <c:v>1.2520023148172186</c:v>
                </c:pt>
                <c:pt idx="1722">
                  <c:v>1.25271990741021</c:v>
                </c:pt>
                <c:pt idx="1723">
                  <c:v>1.2534490740799811</c:v>
                </c:pt>
                <c:pt idx="1724">
                  <c:v>1.2541666666729725</c:v>
                </c:pt>
                <c:pt idx="1725">
                  <c:v>1.2548958333354676</c:v>
                </c:pt>
                <c:pt idx="1726">
                  <c:v>1.2556250000052387</c:v>
                </c:pt>
                <c:pt idx="1727">
                  <c:v>1.2563425925982301</c:v>
                </c:pt>
                <c:pt idx="1728">
                  <c:v>1.2570717592607252</c:v>
                </c:pt>
                <c:pt idx="1729">
                  <c:v>1.2578009259304963</c:v>
                </c:pt>
                <c:pt idx="1730">
                  <c:v>1.2585185185234877</c:v>
                </c:pt>
                <c:pt idx="1731">
                  <c:v>1.2592476851859828</c:v>
                </c:pt>
                <c:pt idx="1732">
                  <c:v>1.2599768518557539</c:v>
                </c:pt>
                <c:pt idx="1733">
                  <c:v>1.2606944444487453</c:v>
                </c:pt>
                <c:pt idx="1734">
                  <c:v>1.2614236111112405</c:v>
                </c:pt>
                <c:pt idx="1735">
                  <c:v>1.2621527777810115</c:v>
                </c:pt>
                <c:pt idx="1736">
                  <c:v>1.262870370374003</c:v>
                </c:pt>
                <c:pt idx="1737">
                  <c:v>1.2635995370364981</c:v>
                </c:pt>
                <c:pt idx="1738">
                  <c:v>1.2643287037062692</c:v>
                </c:pt>
                <c:pt idx="1739">
                  <c:v>1.2650462962992606</c:v>
                </c:pt>
                <c:pt idx="1740">
                  <c:v>1.2657754629690317</c:v>
                </c:pt>
                <c:pt idx="1741">
                  <c:v>1.2665046296315268</c:v>
                </c:pt>
                <c:pt idx="1742">
                  <c:v>1.2672222222245182</c:v>
                </c:pt>
                <c:pt idx="1743">
                  <c:v>1.2679513888942893</c:v>
                </c:pt>
                <c:pt idx="1744">
                  <c:v>1.2686805555567844</c:v>
                </c:pt>
                <c:pt idx="1745">
                  <c:v>1.2693981481497758</c:v>
                </c:pt>
                <c:pt idx="1746">
                  <c:v>1.2701273148195469</c:v>
                </c:pt>
                <c:pt idx="1747">
                  <c:v>1.270856481482042</c:v>
                </c:pt>
                <c:pt idx="1748">
                  <c:v>1.2716319444443798</c:v>
                </c:pt>
                <c:pt idx="1749">
                  <c:v>1.2723495370373712</c:v>
                </c:pt>
                <c:pt idx="1750">
                  <c:v>1.2730787037071423</c:v>
                </c:pt>
                <c:pt idx="1751">
                  <c:v>1.2738078703696374</c:v>
                </c:pt>
                <c:pt idx="1752">
                  <c:v>1.2745254629626288</c:v>
                </c:pt>
                <c:pt idx="1753">
                  <c:v>1.2752546296323999</c:v>
                </c:pt>
                <c:pt idx="1754">
                  <c:v>1.275983796302171</c:v>
                </c:pt>
                <c:pt idx="1755">
                  <c:v>1.2767013888951624</c:v>
                </c:pt>
                <c:pt idx="1756">
                  <c:v>1.2774305555576575</c:v>
                </c:pt>
                <c:pt idx="1757">
                  <c:v>1.2781597222274286</c:v>
                </c:pt>
                <c:pt idx="1758">
                  <c:v>1.27887731482042</c:v>
                </c:pt>
                <c:pt idx="1759">
                  <c:v>1.2796064814829151</c:v>
                </c:pt>
                <c:pt idx="1760">
                  <c:v>1.2803356481526862</c:v>
                </c:pt>
                <c:pt idx="1761">
                  <c:v>1.2810532407456776</c:v>
                </c:pt>
                <c:pt idx="1762">
                  <c:v>1.2817824074081727</c:v>
                </c:pt>
                <c:pt idx="1763">
                  <c:v>1.2825115740779438</c:v>
                </c:pt>
                <c:pt idx="1764">
                  <c:v>1.2832291666709352</c:v>
                </c:pt>
                <c:pt idx="1765">
                  <c:v>1.2839583333334303</c:v>
                </c:pt>
                <c:pt idx="1766">
                  <c:v>1.2846875000032014</c:v>
                </c:pt>
                <c:pt idx="1767">
                  <c:v>1.2854050925961928</c:v>
                </c:pt>
                <c:pt idx="1768">
                  <c:v>1.286134259258688</c:v>
                </c:pt>
                <c:pt idx="1769">
                  <c:v>1.2869097222283017</c:v>
                </c:pt>
                <c:pt idx="1770">
                  <c:v>1.2876388888907968</c:v>
                </c:pt>
                <c:pt idx="1771">
                  <c:v>1.2883564814837882</c:v>
                </c:pt>
                <c:pt idx="1772">
                  <c:v>1.2890856481535593</c:v>
                </c:pt>
                <c:pt idx="1773">
                  <c:v>1.2898148148160544</c:v>
                </c:pt>
                <c:pt idx="1774">
                  <c:v>1.2905324074090458</c:v>
                </c:pt>
                <c:pt idx="1775">
                  <c:v>1.2912615740788169</c:v>
                </c:pt>
                <c:pt idx="1776">
                  <c:v>1.291990740741312</c:v>
                </c:pt>
                <c:pt idx="1777">
                  <c:v>1.2927083333343035</c:v>
                </c:pt>
                <c:pt idx="1778">
                  <c:v>1.2934375000040745</c:v>
                </c:pt>
                <c:pt idx="1779">
                  <c:v>1.2941666666665697</c:v>
                </c:pt>
                <c:pt idx="1780">
                  <c:v>1.2948842592595611</c:v>
                </c:pt>
                <c:pt idx="1781">
                  <c:v>1.2956134259293322</c:v>
                </c:pt>
                <c:pt idx="1782">
                  <c:v>1.2963310185223236</c:v>
                </c:pt>
                <c:pt idx="1783">
                  <c:v>1.2970601851848187</c:v>
                </c:pt>
                <c:pt idx="1784">
                  <c:v>1.2977893518545898</c:v>
                </c:pt>
                <c:pt idx="1785">
                  <c:v>1.2985069444475812</c:v>
                </c:pt>
                <c:pt idx="1786">
                  <c:v>1.2992361111173523</c:v>
                </c:pt>
                <c:pt idx="1787">
                  <c:v>1.2999652777798474</c:v>
                </c:pt>
                <c:pt idx="1788">
                  <c:v>1.3006828703728388</c:v>
                </c:pt>
                <c:pt idx="1789">
                  <c:v>1.3014120370426099</c:v>
                </c:pt>
                <c:pt idx="1790">
                  <c:v>1.302141203705105</c:v>
                </c:pt>
                <c:pt idx="1791">
                  <c:v>1.3028587962980964</c:v>
                </c:pt>
                <c:pt idx="1792">
                  <c:v>1.3035879629678675</c:v>
                </c:pt>
                <c:pt idx="1793">
                  <c:v>1.3043171296303626</c:v>
                </c:pt>
                <c:pt idx="1794">
                  <c:v>1.3050462963001337</c:v>
                </c:pt>
                <c:pt idx="1795">
                  <c:v>1.3057638888931251</c:v>
                </c:pt>
                <c:pt idx="1796">
                  <c:v>1.3064930555556202</c:v>
                </c:pt>
                <c:pt idx="1797">
                  <c:v>1.3072222222253913</c:v>
                </c:pt>
                <c:pt idx="1798">
                  <c:v>1.3079398148183827</c:v>
                </c:pt>
                <c:pt idx="1799">
                  <c:v>1.3086689814808778</c:v>
                </c:pt>
                <c:pt idx="1800">
                  <c:v>1.3093865740738693</c:v>
                </c:pt>
                <c:pt idx="1801">
                  <c:v>1.3101157407436403</c:v>
                </c:pt>
                <c:pt idx="1802">
                  <c:v>1.3108449074134114</c:v>
                </c:pt>
                <c:pt idx="1803">
                  <c:v>1.3115740740759065</c:v>
                </c:pt>
                <c:pt idx="1804">
                  <c:v>1.312291666668898</c:v>
                </c:pt>
                <c:pt idx="1805">
                  <c:v>1.3130671296312357</c:v>
                </c:pt>
                <c:pt idx="1806">
                  <c:v>1.3137962963010068</c:v>
                </c:pt>
                <c:pt idx="1807">
                  <c:v>1.3145254629635019</c:v>
                </c:pt>
                <c:pt idx="1808">
                  <c:v>1.3152430555564933</c:v>
                </c:pt>
                <c:pt idx="1809">
                  <c:v>1.3159722222262644</c:v>
                </c:pt>
                <c:pt idx="1810">
                  <c:v>1.3167013888887595</c:v>
                </c:pt>
                <c:pt idx="1811">
                  <c:v>1.317418981481751</c:v>
                </c:pt>
                <c:pt idx="1812">
                  <c:v>1.318148148151522</c:v>
                </c:pt>
                <c:pt idx="1813">
                  <c:v>1.3188773148140172</c:v>
                </c:pt>
                <c:pt idx="1814">
                  <c:v>1.3195949074070086</c:v>
                </c:pt>
                <c:pt idx="1815">
                  <c:v>1.3203240740767797</c:v>
                </c:pt>
                <c:pt idx="1816">
                  <c:v>1.3210532407465507</c:v>
                </c:pt>
                <c:pt idx="1817">
                  <c:v>1.3217708333395422</c:v>
                </c:pt>
                <c:pt idx="1818">
                  <c:v>1.3225000000020373</c:v>
                </c:pt>
                <c:pt idx="1819">
                  <c:v>1.3232291666718083</c:v>
                </c:pt>
                <c:pt idx="1820">
                  <c:v>1.3239467592647998</c:v>
                </c:pt>
                <c:pt idx="1821">
                  <c:v>1.3246759259272949</c:v>
                </c:pt>
                <c:pt idx="1822">
                  <c:v>1.325405092597066</c:v>
                </c:pt>
                <c:pt idx="1823">
                  <c:v>1.3261226851900574</c:v>
                </c:pt>
                <c:pt idx="1824">
                  <c:v>1.3268518518525525</c:v>
                </c:pt>
                <c:pt idx="1825">
                  <c:v>1.3275810185223236</c:v>
                </c:pt>
                <c:pt idx="1826">
                  <c:v>1.3283101851848187</c:v>
                </c:pt>
                <c:pt idx="1827">
                  <c:v>1.3290277777778101</c:v>
                </c:pt>
                <c:pt idx="1828">
                  <c:v>1.3297569444475812</c:v>
                </c:pt>
                <c:pt idx="1829">
                  <c:v>1.3304861111173523</c:v>
                </c:pt>
                <c:pt idx="1830">
                  <c:v>1.3312037037030677</c:v>
                </c:pt>
                <c:pt idx="1831">
                  <c:v>1.3319328703728388</c:v>
                </c:pt>
                <c:pt idx="1832">
                  <c:v>1.3326620370426099</c:v>
                </c:pt>
                <c:pt idx="1833">
                  <c:v>1.3333796296356013</c:v>
                </c:pt>
                <c:pt idx="1834">
                  <c:v>1.3341087962980964</c:v>
                </c:pt>
                <c:pt idx="1835">
                  <c:v>1.3348263888910878</c:v>
                </c:pt>
                <c:pt idx="1836">
                  <c:v>1.3355555555608589</c:v>
                </c:pt>
                <c:pt idx="1837">
                  <c:v>1.336284722223354</c:v>
                </c:pt>
                <c:pt idx="1838">
                  <c:v>1.3370023148163455</c:v>
                </c:pt>
                <c:pt idx="1839">
                  <c:v>1.3377314814861165</c:v>
                </c:pt>
                <c:pt idx="1840">
                  <c:v>1.3384606481486117</c:v>
                </c:pt>
                <c:pt idx="1841">
                  <c:v>1.3391782407416031</c:v>
                </c:pt>
                <c:pt idx="1842">
                  <c:v>1.3399074074113742</c:v>
                </c:pt>
                <c:pt idx="1843">
                  <c:v>1.3406365740738693</c:v>
                </c:pt>
                <c:pt idx="1844">
                  <c:v>1.3413541666668607</c:v>
                </c:pt>
                <c:pt idx="1845">
                  <c:v>1.3420833333366318</c:v>
                </c:pt>
                <c:pt idx="1846">
                  <c:v>1.3428124999991269</c:v>
                </c:pt>
                <c:pt idx="1847">
                  <c:v>1.343541666668898</c:v>
                </c:pt>
                <c:pt idx="1848">
                  <c:v>1.3442592592618894</c:v>
                </c:pt>
                <c:pt idx="1849">
                  <c:v>1.3449884259316605</c:v>
                </c:pt>
                <c:pt idx="1850">
                  <c:v>1.3457175925941556</c:v>
                </c:pt>
                <c:pt idx="1851">
                  <c:v>1.3464930555564933</c:v>
                </c:pt>
                <c:pt idx="1852">
                  <c:v>1.3472106481494848</c:v>
                </c:pt>
                <c:pt idx="1853">
                  <c:v>1.3479398148192558</c:v>
                </c:pt>
                <c:pt idx="1854">
                  <c:v>1.348668981481751</c:v>
                </c:pt>
                <c:pt idx="1855">
                  <c:v>1.3493865740747424</c:v>
                </c:pt>
                <c:pt idx="1856">
                  <c:v>1.3501157407445135</c:v>
                </c:pt>
                <c:pt idx="1857">
                  <c:v>1.3508449074070086</c:v>
                </c:pt>
                <c:pt idx="1858">
                  <c:v>1.3515625</c:v>
                </c:pt>
                <c:pt idx="1859">
                  <c:v>1.3522916666697711</c:v>
                </c:pt>
                <c:pt idx="1860">
                  <c:v>1.3530208333395422</c:v>
                </c:pt>
                <c:pt idx="1861">
                  <c:v>1.3537384259252576</c:v>
                </c:pt>
                <c:pt idx="1862">
                  <c:v>1.3544675925950287</c:v>
                </c:pt>
                <c:pt idx="1863">
                  <c:v>1.3551967592647998</c:v>
                </c:pt>
                <c:pt idx="1864">
                  <c:v>1.3559143518577912</c:v>
                </c:pt>
                <c:pt idx="1865">
                  <c:v>1.3566435185202863</c:v>
                </c:pt>
                <c:pt idx="1866">
                  <c:v>1.3573726851900574</c:v>
                </c:pt>
                <c:pt idx="1867">
                  <c:v>1.3580902777830488</c:v>
                </c:pt>
                <c:pt idx="1868">
                  <c:v>1.3588194444455439</c:v>
                </c:pt>
                <c:pt idx="1869">
                  <c:v>1.359548611115315</c:v>
                </c:pt>
                <c:pt idx="1870">
                  <c:v>1.3602777777778101</c:v>
                </c:pt>
                <c:pt idx="1871">
                  <c:v>1.3609953703708015</c:v>
                </c:pt>
                <c:pt idx="1872">
                  <c:v>1.3617245370405726</c:v>
                </c:pt>
                <c:pt idx="1873">
                  <c:v>1.3624537037030677</c:v>
                </c:pt>
                <c:pt idx="1874">
                  <c:v>1.3631712962960592</c:v>
                </c:pt>
                <c:pt idx="1875">
                  <c:v>1.3639004629658302</c:v>
                </c:pt>
                <c:pt idx="1876">
                  <c:v>1.3646296296356013</c:v>
                </c:pt>
                <c:pt idx="1877">
                  <c:v>1.3653472222213168</c:v>
                </c:pt>
                <c:pt idx="1878">
                  <c:v>1.3660763888910878</c:v>
                </c:pt>
                <c:pt idx="1879">
                  <c:v>1.3668055555608589</c:v>
                </c:pt>
                <c:pt idx="1880">
                  <c:v>1.3675231481538503</c:v>
                </c:pt>
                <c:pt idx="1881">
                  <c:v>1.3682523148163455</c:v>
                </c:pt>
                <c:pt idx="1882">
                  <c:v>1.3689814814861165</c:v>
                </c:pt>
                <c:pt idx="1883">
                  <c:v>1.369699074079108</c:v>
                </c:pt>
                <c:pt idx="1884">
                  <c:v>1.3704282407416031</c:v>
                </c:pt>
                <c:pt idx="1885">
                  <c:v>1.3711574074113742</c:v>
                </c:pt>
                <c:pt idx="1886">
                  <c:v>1.3718750000043656</c:v>
                </c:pt>
                <c:pt idx="1887">
                  <c:v>1.372662037036207</c:v>
                </c:pt>
                <c:pt idx="1888">
                  <c:v>1.3733796296291985</c:v>
                </c:pt>
                <c:pt idx="1889">
                  <c:v>1.3741087962989695</c:v>
                </c:pt>
                <c:pt idx="1890">
                  <c:v>1.3748379629687406</c:v>
                </c:pt>
                <c:pt idx="1891">
                  <c:v>1.375555555561732</c:v>
                </c:pt>
                <c:pt idx="1892">
                  <c:v>1.3762847222242272</c:v>
                </c:pt>
                <c:pt idx="1893">
                  <c:v>1.3770138888939982</c:v>
                </c:pt>
                <c:pt idx="1894">
                  <c:v>1.3777314814869897</c:v>
                </c:pt>
                <c:pt idx="1895">
                  <c:v>1.3784606481494848</c:v>
                </c:pt>
                <c:pt idx="1896">
                  <c:v>1.3791898148192558</c:v>
                </c:pt>
                <c:pt idx="1897">
                  <c:v>1.3799074074122473</c:v>
                </c:pt>
                <c:pt idx="1898">
                  <c:v>1.3806365740747424</c:v>
                </c:pt>
                <c:pt idx="1899">
                  <c:v>1.3813657407445135</c:v>
                </c:pt>
                <c:pt idx="1900">
                  <c:v>1.3820833333375049</c:v>
                </c:pt>
                <c:pt idx="1901">
                  <c:v>1.3828125</c:v>
                </c:pt>
                <c:pt idx="1902">
                  <c:v>1.3835416666697711</c:v>
                </c:pt>
                <c:pt idx="1903">
                  <c:v>1.3842592592627625</c:v>
                </c:pt>
                <c:pt idx="1904">
                  <c:v>1.3849884259252576</c:v>
                </c:pt>
                <c:pt idx="1905">
                  <c:v>1.3857175925950287</c:v>
                </c:pt>
                <c:pt idx="1906">
                  <c:v>1.3864351851880201</c:v>
                </c:pt>
                <c:pt idx="1907">
                  <c:v>1.3871643518577912</c:v>
                </c:pt>
                <c:pt idx="1908">
                  <c:v>1.3878935185202863</c:v>
                </c:pt>
                <c:pt idx="1909">
                  <c:v>1.3886111111132777</c:v>
                </c:pt>
                <c:pt idx="1910">
                  <c:v>1.3893402777830488</c:v>
                </c:pt>
                <c:pt idx="1911">
                  <c:v>1.3900694444455439</c:v>
                </c:pt>
                <c:pt idx="1912">
                  <c:v>1.3907870370385353</c:v>
                </c:pt>
                <c:pt idx="1913">
                  <c:v>1.3915625000008731</c:v>
                </c:pt>
                <c:pt idx="1914">
                  <c:v>1.3922916666706442</c:v>
                </c:pt>
                <c:pt idx="1915">
                  <c:v>1.3930208333331393</c:v>
                </c:pt>
                <c:pt idx="1916">
                  <c:v>1.3937384259261307</c:v>
                </c:pt>
                <c:pt idx="1917">
                  <c:v>1.3944675925959018</c:v>
                </c:pt>
                <c:pt idx="1918">
                  <c:v>1.3951967592583969</c:v>
                </c:pt>
                <c:pt idx="1919">
                  <c:v>1.3959143518513883</c:v>
                </c:pt>
                <c:pt idx="1920">
                  <c:v>1.3966435185211594</c:v>
                </c:pt>
                <c:pt idx="1921">
                  <c:v>1.3973726851909305</c:v>
                </c:pt>
                <c:pt idx="1922">
                  <c:v>1.3980902777839219</c:v>
                </c:pt>
                <c:pt idx="1923">
                  <c:v>1.398819444446417</c:v>
                </c:pt>
                <c:pt idx="1924">
                  <c:v>1.3995486111161881</c:v>
                </c:pt>
                <c:pt idx="1925">
                  <c:v>1.4002777777786832</c:v>
                </c:pt>
                <c:pt idx="1926">
                  <c:v>1.4009953703716747</c:v>
                </c:pt>
                <c:pt idx="1927">
                  <c:v>1.4017245370414457</c:v>
                </c:pt>
                <c:pt idx="1928">
                  <c:v>1.4024421296344372</c:v>
                </c:pt>
                <c:pt idx="1929">
                  <c:v>1.4032291666662786</c:v>
                </c:pt>
                <c:pt idx="1930">
                  <c:v>1.40394675925927</c:v>
                </c:pt>
                <c:pt idx="1931">
                  <c:v>1.4046759259290411</c:v>
                </c:pt>
                <c:pt idx="1932">
                  <c:v>1.4054050925988122</c:v>
                </c:pt>
                <c:pt idx="1933">
                  <c:v>1.4061226851845277</c:v>
                </c:pt>
                <c:pt idx="1934">
                  <c:v>1.4068518518542987</c:v>
                </c:pt>
                <c:pt idx="1935">
                  <c:v>1.4075810185240698</c:v>
                </c:pt>
                <c:pt idx="1936">
                  <c:v>1.4082986111170612</c:v>
                </c:pt>
                <c:pt idx="1937">
                  <c:v>1.4090277777795563</c:v>
                </c:pt>
                <c:pt idx="1938">
                  <c:v>1.4097569444493274</c:v>
                </c:pt>
                <c:pt idx="1939">
                  <c:v>1.4104745370423188</c:v>
                </c:pt>
                <c:pt idx="1940">
                  <c:v>1.411203703704814</c:v>
                </c:pt>
                <c:pt idx="1941">
                  <c:v>1.411932870374585</c:v>
                </c:pt>
                <c:pt idx="1942">
                  <c:v>1.4126504629675765</c:v>
                </c:pt>
                <c:pt idx="1943">
                  <c:v>1.4133796296300716</c:v>
                </c:pt>
                <c:pt idx="1944">
                  <c:v>1.4141087962998427</c:v>
                </c:pt>
                <c:pt idx="1945">
                  <c:v>1.4148263888928341</c:v>
                </c:pt>
                <c:pt idx="1946">
                  <c:v>1.4155555555553292</c:v>
                </c:pt>
                <c:pt idx="1947">
                  <c:v>1.4162847222251003</c:v>
                </c:pt>
                <c:pt idx="1948">
                  <c:v>1.4170023148180917</c:v>
                </c:pt>
                <c:pt idx="1949">
                  <c:v>1.4177314814805868</c:v>
                </c:pt>
                <c:pt idx="1950">
                  <c:v>1.4184606481503579</c:v>
                </c:pt>
                <c:pt idx="1951">
                  <c:v>1.4191782407433493</c:v>
                </c:pt>
                <c:pt idx="1952">
                  <c:v>1.4199074074131204</c:v>
                </c:pt>
                <c:pt idx="1953">
                  <c:v>1.4206365740756155</c:v>
                </c:pt>
                <c:pt idx="1954">
                  <c:v>1.4213541666686069</c:v>
                </c:pt>
                <c:pt idx="1955">
                  <c:v>1.422083333338378</c:v>
                </c:pt>
                <c:pt idx="1956">
                  <c:v>1.4228125000008731</c:v>
                </c:pt>
                <c:pt idx="1957">
                  <c:v>1.4235300925938645</c:v>
                </c:pt>
                <c:pt idx="1958">
                  <c:v>1.4242592592636356</c:v>
                </c:pt>
                <c:pt idx="1959">
                  <c:v>1.4249884259261307</c:v>
                </c:pt>
                <c:pt idx="1960">
                  <c:v>1.4257060185191222</c:v>
                </c:pt>
                <c:pt idx="1961">
                  <c:v>1.4264351851888932</c:v>
                </c:pt>
                <c:pt idx="1962">
                  <c:v>1.4271643518513883</c:v>
                </c:pt>
                <c:pt idx="1963">
                  <c:v>1.4278819444443798</c:v>
                </c:pt>
                <c:pt idx="1964">
                  <c:v>1.4286111111141508</c:v>
                </c:pt>
                <c:pt idx="1965">
                  <c:v>1.4293402777839219</c:v>
                </c:pt>
                <c:pt idx="1966">
                  <c:v>1.4300578703696374</c:v>
                </c:pt>
                <c:pt idx="1967">
                  <c:v>1.4307870370394085</c:v>
                </c:pt>
                <c:pt idx="1968">
                  <c:v>1.4315162037091795</c:v>
                </c:pt>
                <c:pt idx="1969">
                  <c:v>1.432233796302171</c:v>
                </c:pt>
                <c:pt idx="1970">
                  <c:v>1.4329629629646661</c:v>
                </c:pt>
                <c:pt idx="1971">
                  <c:v>1.4336921296344372</c:v>
                </c:pt>
                <c:pt idx="1972">
                  <c:v>1.4344097222274286</c:v>
                </c:pt>
                <c:pt idx="1973">
                  <c:v>1.4351388888899237</c:v>
                </c:pt>
                <c:pt idx="1974">
                  <c:v>1.4358680555596948</c:v>
                </c:pt>
                <c:pt idx="1975">
                  <c:v>1.4365856481526862</c:v>
                </c:pt>
                <c:pt idx="1976">
                  <c:v>1.4373148148151813</c:v>
                </c:pt>
                <c:pt idx="1977">
                  <c:v>1.4380439814849524</c:v>
                </c:pt>
                <c:pt idx="1978">
                  <c:v>1.4387615740779438</c:v>
                </c:pt>
                <c:pt idx="1979">
                  <c:v>1.4394907407404389</c:v>
                </c:pt>
                <c:pt idx="1980">
                  <c:v>1.44021990741021</c:v>
                </c:pt>
                <c:pt idx="1981">
                  <c:v>1.4409375000032014</c:v>
                </c:pt>
                <c:pt idx="1982">
                  <c:v>1.4416666666729725</c:v>
                </c:pt>
                <c:pt idx="1983">
                  <c:v>1.4423958333354676</c:v>
                </c:pt>
                <c:pt idx="1984">
                  <c:v>1.443113425928459</c:v>
                </c:pt>
                <c:pt idx="1985">
                  <c:v>1.4438425925982301</c:v>
                </c:pt>
                <c:pt idx="1986">
                  <c:v>1.4445717592607252</c:v>
                </c:pt>
                <c:pt idx="1987">
                  <c:v>1.4453009259304963</c:v>
                </c:pt>
                <c:pt idx="1988">
                  <c:v>1.4460185185234877</c:v>
                </c:pt>
                <c:pt idx="1989">
                  <c:v>1.4467476851859828</c:v>
                </c:pt>
                <c:pt idx="1990">
                  <c:v>1.4474768518557539</c:v>
                </c:pt>
                <c:pt idx="1991">
                  <c:v>1.4481944444487453</c:v>
                </c:pt>
                <c:pt idx="1992">
                  <c:v>1.4489236111112405</c:v>
                </c:pt>
                <c:pt idx="1993">
                  <c:v>1.4496527777810115</c:v>
                </c:pt>
                <c:pt idx="1994">
                  <c:v>1.450370370374003</c:v>
                </c:pt>
                <c:pt idx="1995">
                  <c:v>1.4510995370364981</c:v>
                </c:pt>
                <c:pt idx="1996">
                  <c:v>1.4518287037062692</c:v>
                </c:pt>
                <c:pt idx="1997">
                  <c:v>1.4525462962992606</c:v>
                </c:pt>
                <c:pt idx="1998">
                  <c:v>1.4532754629690317</c:v>
                </c:pt>
                <c:pt idx="1999">
                  <c:v>1.4540046296315268</c:v>
                </c:pt>
                <c:pt idx="2000">
                  <c:v>1.4547222222245182</c:v>
                </c:pt>
                <c:pt idx="2001">
                  <c:v>1.4554513888942893</c:v>
                </c:pt>
                <c:pt idx="2002">
                  <c:v>1.4561805555567844</c:v>
                </c:pt>
                <c:pt idx="2003">
                  <c:v>1.4569097222265555</c:v>
                </c:pt>
                <c:pt idx="2004">
                  <c:v>1.4576273148195469</c:v>
                </c:pt>
                <c:pt idx="2005">
                  <c:v>1.458356481482042</c:v>
                </c:pt>
                <c:pt idx="2006">
                  <c:v>1.4590740740750334</c:v>
                </c:pt>
                <c:pt idx="2007">
                  <c:v>1.4598032407448045</c:v>
                </c:pt>
                <c:pt idx="2008">
                  <c:v>1.4605324074072996</c:v>
                </c:pt>
                <c:pt idx="2009">
                  <c:v>1.4612615740770707</c:v>
                </c:pt>
                <c:pt idx="2010">
                  <c:v>1.4619791666700621</c:v>
                </c:pt>
                <c:pt idx="2011">
                  <c:v>1.4627083333325572</c:v>
                </c:pt>
                <c:pt idx="2012">
                  <c:v>1.4634375000023283</c:v>
                </c:pt>
                <c:pt idx="2013">
                  <c:v>1.4641550925953197</c:v>
                </c:pt>
                <c:pt idx="2014">
                  <c:v>1.4648842592650908</c:v>
                </c:pt>
                <c:pt idx="2015">
                  <c:v>1.4656597222274286</c:v>
                </c:pt>
                <c:pt idx="2016">
                  <c:v>1.4663888888899237</c:v>
                </c:pt>
                <c:pt idx="2017">
                  <c:v>1.4671180555596948</c:v>
                </c:pt>
                <c:pt idx="2018">
                  <c:v>1.4678356481526862</c:v>
                </c:pt>
                <c:pt idx="2019">
                  <c:v>1.4685648148151813</c:v>
                </c:pt>
                <c:pt idx="2020">
                  <c:v>1.4692939814849524</c:v>
                </c:pt>
                <c:pt idx="2021">
                  <c:v>1.4700115740779438</c:v>
                </c:pt>
                <c:pt idx="2022">
                  <c:v>1.4707407407404389</c:v>
                </c:pt>
                <c:pt idx="2023">
                  <c:v>1.47146990741021</c:v>
                </c:pt>
                <c:pt idx="2024">
                  <c:v>1.4721875000032014</c:v>
                </c:pt>
                <c:pt idx="2025">
                  <c:v>1.4729166666729725</c:v>
                </c:pt>
                <c:pt idx="2026">
                  <c:v>1.4736458333354676</c:v>
                </c:pt>
                <c:pt idx="2027">
                  <c:v>1.474363425928459</c:v>
                </c:pt>
                <c:pt idx="2028">
                  <c:v>1.4750925925982301</c:v>
                </c:pt>
                <c:pt idx="2029">
                  <c:v>1.4758101851912215</c:v>
                </c:pt>
                <c:pt idx="2030">
                  <c:v>1.4765393518537167</c:v>
                </c:pt>
                <c:pt idx="2031">
                  <c:v>1.4772685185234877</c:v>
                </c:pt>
                <c:pt idx="2032">
                  <c:v>1.4779861111164792</c:v>
                </c:pt>
                <c:pt idx="2033">
                  <c:v>1.4787152777789743</c:v>
                </c:pt>
                <c:pt idx="2034">
                  <c:v>1.4794444444487453</c:v>
                </c:pt>
                <c:pt idx="2035">
                  <c:v>1.4801620370417368</c:v>
                </c:pt>
                <c:pt idx="2036">
                  <c:v>1.4809490740735782</c:v>
                </c:pt>
                <c:pt idx="2037">
                  <c:v>1.4816666666665697</c:v>
                </c:pt>
                <c:pt idx="2038">
                  <c:v>1.4823958333363407</c:v>
                </c:pt>
                <c:pt idx="2039">
                  <c:v>1.4831250000061118</c:v>
                </c:pt>
                <c:pt idx="2040">
                  <c:v>1.4838425925918273</c:v>
                </c:pt>
                <c:pt idx="2041">
                  <c:v>1.4845717592615983</c:v>
                </c:pt>
                <c:pt idx="2042">
                  <c:v>1.4852893518545898</c:v>
                </c:pt>
                <c:pt idx="2043">
                  <c:v>1.4860185185243608</c:v>
                </c:pt>
                <c:pt idx="2044">
                  <c:v>1.486747685186856</c:v>
                </c:pt>
                <c:pt idx="2045">
                  <c:v>1.4874652777798474</c:v>
                </c:pt>
                <c:pt idx="2046">
                  <c:v>1.4881944444496185</c:v>
                </c:pt>
                <c:pt idx="2047">
                  <c:v>1.4889236111121136</c:v>
                </c:pt>
                <c:pt idx="2048">
                  <c:v>1.489641203705105</c:v>
                </c:pt>
                <c:pt idx="2049">
                  <c:v>1.4903703703748761</c:v>
                </c:pt>
                <c:pt idx="2050">
                  <c:v>1.4910995370373712</c:v>
                </c:pt>
                <c:pt idx="2051">
                  <c:v>1.4918171296303626</c:v>
                </c:pt>
                <c:pt idx="2052">
                  <c:v>1.4925462963001337</c:v>
                </c:pt>
                <c:pt idx="2053">
                  <c:v>1.4932754629626288</c:v>
                </c:pt>
                <c:pt idx="2054">
                  <c:v>1.4939930555556202</c:v>
                </c:pt>
                <c:pt idx="2055">
                  <c:v>1.4947222222253913</c:v>
                </c:pt>
                <c:pt idx="2056">
                  <c:v>1.4954513888951624</c:v>
                </c:pt>
                <c:pt idx="2057">
                  <c:v>1.4961689814808778</c:v>
                </c:pt>
                <c:pt idx="2058">
                  <c:v>1.4968981481506489</c:v>
                </c:pt>
                <c:pt idx="2059">
                  <c:v>1.49762731482042</c:v>
                </c:pt>
                <c:pt idx="2060">
                  <c:v>1.4983564814829151</c:v>
                </c:pt>
                <c:pt idx="2061">
                  <c:v>1.4990740740759065</c:v>
                </c:pt>
                <c:pt idx="2062">
                  <c:v>1.4998495370382443</c:v>
                </c:pt>
                <c:pt idx="2063">
                  <c:v>1.5005787037080154</c:v>
                </c:pt>
                <c:pt idx="2064">
                  <c:v>1.5013078703705105</c:v>
                </c:pt>
                <c:pt idx="2065">
                  <c:v>1.5020254629635019</c:v>
                </c:pt>
                <c:pt idx="2066">
                  <c:v>1.502754629633273</c:v>
                </c:pt>
                <c:pt idx="2067">
                  <c:v>1.5034837962957681</c:v>
                </c:pt>
                <c:pt idx="2068">
                  <c:v>1.5042592592653818</c:v>
                </c:pt>
                <c:pt idx="2069">
                  <c:v>1.504988425927877</c:v>
                </c:pt>
                <c:pt idx="2070">
                  <c:v>1.5057060185208684</c:v>
                </c:pt>
                <c:pt idx="2071">
                  <c:v>1.5064351851906395</c:v>
                </c:pt>
                <c:pt idx="2072">
                  <c:v>1.5071643518531346</c:v>
                </c:pt>
                <c:pt idx="2073">
                  <c:v>1.507881944446126</c:v>
                </c:pt>
                <c:pt idx="2074">
                  <c:v>1.5086111111158971</c:v>
                </c:pt>
                <c:pt idx="2075">
                  <c:v>1.5093402777783922</c:v>
                </c:pt>
                <c:pt idx="2076">
                  <c:v>1.5100578703713836</c:v>
                </c:pt>
                <c:pt idx="2077">
                  <c:v>1.5107870370411547</c:v>
                </c:pt>
                <c:pt idx="2078">
                  <c:v>1.5115162037036498</c:v>
                </c:pt>
                <c:pt idx="2079">
                  <c:v>1.5122916666659876</c:v>
                </c:pt>
                <c:pt idx="2080">
                  <c:v>1.513009259258979</c:v>
                </c:pt>
                <c:pt idx="2081">
                  <c:v>1.5137384259287501</c:v>
                </c:pt>
                <c:pt idx="2082">
                  <c:v>1.5144675925985212</c:v>
                </c:pt>
                <c:pt idx="2083">
                  <c:v>1.5151851851842366</c:v>
                </c:pt>
                <c:pt idx="2084">
                  <c:v>1.5159143518540077</c:v>
                </c:pt>
                <c:pt idx="2085">
                  <c:v>1.5166435185237788</c:v>
                </c:pt>
                <c:pt idx="2086">
                  <c:v>1.5173611111167702</c:v>
                </c:pt>
                <c:pt idx="2087">
                  <c:v>1.5180902777792653</c:v>
                </c:pt>
                <c:pt idx="2088">
                  <c:v>1.5188194444490364</c:v>
                </c:pt>
                <c:pt idx="2089">
                  <c:v>1.5195486111115315</c:v>
                </c:pt>
                <c:pt idx="2090">
                  <c:v>1.5202662037045229</c:v>
                </c:pt>
                <c:pt idx="2091">
                  <c:v>1.520995370374294</c:v>
                </c:pt>
                <c:pt idx="2092">
                  <c:v>1.5217245370367891</c:v>
                </c:pt>
                <c:pt idx="2093">
                  <c:v>1.5224421296297805</c:v>
                </c:pt>
                <c:pt idx="2094">
                  <c:v>1.5231712962995516</c:v>
                </c:pt>
                <c:pt idx="2095">
                  <c:v>1.5239004629620467</c:v>
                </c:pt>
                <c:pt idx="2096">
                  <c:v>1.5246180555550382</c:v>
                </c:pt>
                <c:pt idx="2097">
                  <c:v>1.5253472222248092</c:v>
                </c:pt>
                <c:pt idx="2098">
                  <c:v>1.5260763888945803</c:v>
                </c:pt>
                <c:pt idx="2099">
                  <c:v>1.5267939814875717</c:v>
                </c:pt>
                <c:pt idx="2100">
                  <c:v>1.5275694444499095</c:v>
                </c:pt>
                <c:pt idx="2101">
                  <c:v>1.5282986111124046</c:v>
                </c:pt>
                <c:pt idx="2102">
                  <c:v>1.5290277777821757</c:v>
                </c:pt>
                <c:pt idx="2103">
                  <c:v>1.5297453703751671</c:v>
                </c:pt>
                <c:pt idx="2104">
                  <c:v>1.5304745370376622</c:v>
                </c:pt>
                <c:pt idx="2105">
                  <c:v>1.5312037037074333</c:v>
                </c:pt>
                <c:pt idx="2106">
                  <c:v>1.5319212963004247</c:v>
                </c:pt>
                <c:pt idx="2107">
                  <c:v>1.5326504629629198</c:v>
                </c:pt>
                <c:pt idx="2108">
                  <c:v>1.5333796296326909</c:v>
                </c:pt>
                <c:pt idx="2109">
                  <c:v>1.5340972222256823</c:v>
                </c:pt>
                <c:pt idx="2110">
                  <c:v>1.5348263888881775</c:v>
                </c:pt>
                <c:pt idx="2111">
                  <c:v>1.5355555555579485</c:v>
                </c:pt>
                <c:pt idx="2112">
                  <c:v>1.53627314815094</c:v>
                </c:pt>
                <c:pt idx="2113">
                  <c:v>1.537002314820711</c:v>
                </c:pt>
                <c:pt idx="2114">
                  <c:v>1.5377314814832062</c:v>
                </c:pt>
                <c:pt idx="2115">
                  <c:v>1.5384606481529772</c:v>
                </c:pt>
                <c:pt idx="2116">
                  <c:v>1.5391782407459687</c:v>
                </c:pt>
                <c:pt idx="2117">
                  <c:v>1.5399074074084638</c:v>
                </c:pt>
                <c:pt idx="2118">
                  <c:v>1.5406365740782348</c:v>
                </c:pt>
                <c:pt idx="2119">
                  <c:v>1.5413541666712263</c:v>
                </c:pt>
                <c:pt idx="2120">
                  <c:v>1.5420833333337214</c:v>
                </c:pt>
                <c:pt idx="2121">
                  <c:v>1.5428587962960592</c:v>
                </c:pt>
                <c:pt idx="2122">
                  <c:v>1.5435879629658302</c:v>
                </c:pt>
                <c:pt idx="2123">
                  <c:v>1.5443055555588217</c:v>
                </c:pt>
                <c:pt idx="2124">
                  <c:v>1.5450347222213168</c:v>
                </c:pt>
                <c:pt idx="2125">
                  <c:v>1.5457638888910878</c:v>
                </c:pt>
                <c:pt idx="2126">
                  <c:v>1.5464814814840793</c:v>
                </c:pt>
                <c:pt idx="2127">
                  <c:v>1.5472106481538503</c:v>
                </c:pt>
                <c:pt idx="2128">
                  <c:v>1.5479398148163455</c:v>
                </c:pt>
                <c:pt idx="2129">
                  <c:v>1.5486574074093369</c:v>
                </c:pt>
                <c:pt idx="2130">
                  <c:v>1.549386574079108</c:v>
                </c:pt>
                <c:pt idx="2131">
                  <c:v>1.5501157407416031</c:v>
                </c:pt>
                <c:pt idx="2132">
                  <c:v>1.5508333333345945</c:v>
                </c:pt>
                <c:pt idx="2133">
                  <c:v>1.5515625000043656</c:v>
                </c:pt>
                <c:pt idx="2134">
                  <c:v>1.5522916666668607</c:v>
                </c:pt>
                <c:pt idx="2135">
                  <c:v>1.5530092592598521</c:v>
                </c:pt>
                <c:pt idx="2136">
                  <c:v>1.5537384259296232</c:v>
                </c:pt>
                <c:pt idx="2137">
                  <c:v>1.5544675925921183</c:v>
                </c:pt>
                <c:pt idx="2138">
                  <c:v>1.5551851851851097</c:v>
                </c:pt>
                <c:pt idx="2139">
                  <c:v>1.5559143518548808</c:v>
                </c:pt>
                <c:pt idx="2140">
                  <c:v>1.5566435185246519</c:v>
                </c:pt>
                <c:pt idx="2141">
                  <c:v>1.5573611111103673</c:v>
                </c:pt>
                <c:pt idx="2142">
                  <c:v>1.5581481481494848</c:v>
                </c:pt>
                <c:pt idx="2143">
                  <c:v>1.5588657407424762</c:v>
                </c:pt>
                <c:pt idx="2144">
                  <c:v>1.5595949074122473</c:v>
                </c:pt>
                <c:pt idx="2145">
                  <c:v>1.5603240740747424</c:v>
                </c:pt>
                <c:pt idx="2146">
                  <c:v>1.5610416666677338</c:v>
                </c:pt>
                <c:pt idx="2147">
                  <c:v>1.5617708333375049</c:v>
                </c:pt>
                <c:pt idx="2148">
                  <c:v>1.5625</c:v>
                </c:pt>
                <c:pt idx="2149">
                  <c:v>1.5632175925929914</c:v>
                </c:pt>
                <c:pt idx="2150">
                  <c:v>1.5639467592627625</c:v>
                </c:pt>
                <c:pt idx="2151">
                  <c:v>1.5646759259252576</c:v>
                </c:pt>
                <c:pt idx="2152">
                  <c:v>1.565393518518249</c:v>
                </c:pt>
                <c:pt idx="2153">
                  <c:v>1.5661689814805868</c:v>
                </c:pt>
                <c:pt idx="2154">
                  <c:v>1.5668981481503579</c:v>
                </c:pt>
                <c:pt idx="2155">
                  <c:v>1.567627314820129</c:v>
                </c:pt>
                <c:pt idx="2156">
                  <c:v>1.5683449074131204</c:v>
                </c:pt>
                <c:pt idx="2157">
                  <c:v>1.5690740740756155</c:v>
                </c:pt>
                <c:pt idx="2158">
                  <c:v>1.5698032407453866</c:v>
                </c:pt>
                <c:pt idx="2159">
                  <c:v>1.5705324074078817</c:v>
                </c:pt>
                <c:pt idx="2160">
                  <c:v>1.5712500000008731</c:v>
                </c:pt>
                <c:pt idx="2161">
                  <c:v>1.5719791666706442</c:v>
                </c:pt>
                <c:pt idx="2162">
                  <c:v>1.5726967592636356</c:v>
                </c:pt>
                <c:pt idx="2163">
                  <c:v>1.5734259259261307</c:v>
                </c:pt>
                <c:pt idx="2164">
                  <c:v>1.5741550925959018</c:v>
                </c:pt>
                <c:pt idx="2165">
                  <c:v>1.5748726851888932</c:v>
                </c:pt>
                <c:pt idx="2166">
                  <c:v>1.5756018518513883</c:v>
                </c:pt>
                <c:pt idx="2167">
                  <c:v>1.5763310185211594</c:v>
                </c:pt>
                <c:pt idx="2168">
                  <c:v>1.5770601851909305</c:v>
                </c:pt>
                <c:pt idx="2169">
                  <c:v>1.5777777777839219</c:v>
                </c:pt>
                <c:pt idx="2170">
                  <c:v>1.578506944446417</c:v>
                </c:pt>
                <c:pt idx="2171">
                  <c:v>1.5792245370394085</c:v>
                </c:pt>
                <c:pt idx="2172">
                  <c:v>1.5799537037091795</c:v>
                </c:pt>
                <c:pt idx="2173">
                  <c:v>1.5806828703716747</c:v>
                </c:pt>
                <c:pt idx="2174">
                  <c:v>1.5814120370414457</c:v>
                </c:pt>
                <c:pt idx="2175">
                  <c:v>1.5821296296344372</c:v>
                </c:pt>
                <c:pt idx="2176">
                  <c:v>1.5828587962969323</c:v>
                </c:pt>
                <c:pt idx="2177">
                  <c:v>1.5835879629667033</c:v>
                </c:pt>
                <c:pt idx="2178">
                  <c:v>1.5843055555596948</c:v>
                </c:pt>
                <c:pt idx="2179">
                  <c:v>1.5850347222221899</c:v>
                </c:pt>
                <c:pt idx="2180">
                  <c:v>1.5857523148151813</c:v>
                </c:pt>
                <c:pt idx="2181">
                  <c:v>1.5864814814849524</c:v>
                </c:pt>
                <c:pt idx="2182">
                  <c:v>1.5872106481474475</c:v>
                </c:pt>
                <c:pt idx="2183">
                  <c:v>1.5879398148172186</c:v>
                </c:pt>
                <c:pt idx="2184">
                  <c:v>1.58865740741021</c:v>
                </c:pt>
                <c:pt idx="2185">
                  <c:v>1.5893865740799811</c:v>
                </c:pt>
                <c:pt idx="2186">
                  <c:v>1.5901157407424762</c:v>
                </c:pt>
                <c:pt idx="2187">
                  <c:v>1.5908333333354676</c:v>
                </c:pt>
                <c:pt idx="2188">
                  <c:v>1.5915625000052387</c:v>
                </c:pt>
                <c:pt idx="2189">
                  <c:v>1.5922916666677338</c:v>
                </c:pt>
                <c:pt idx="2190">
                  <c:v>1.5930092592607252</c:v>
                </c:pt>
                <c:pt idx="2191">
                  <c:v>1.5937384259304963</c:v>
                </c:pt>
                <c:pt idx="2192">
                  <c:v>1.5944675925929914</c:v>
                </c:pt>
                <c:pt idx="2193">
                  <c:v>1.5951851851859828</c:v>
                </c:pt>
                <c:pt idx="2194">
                  <c:v>1.5959143518557539</c:v>
                </c:pt>
                <c:pt idx="2195">
                  <c:v>1.596643518518249</c:v>
                </c:pt>
                <c:pt idx="2196">
                  <c:v>1.5973611111112405</c:v>
                </c:pt>
                <c:pt idx="2197">
                  <c:v>1.5980902777810115</c:v>
                </c:pt>
                <c:pt idx="2198">
                  <c:v>1.5988194444435067</c:v>
                </c:pt>
                <c:pt idx="2199">
                  <c:v>1.5995370370364981</c:v>
                </c:pt>
                <c:pt idx="2200">
                  <c:v>1.6002662037062692</c:v>
                </c:pt>
                <c:pt idx="2201">
                  <c:v>1.6009953703760402</c:v>
                </c:pt>
                <c:pt idx="2202">
                  <c:v>1.6017129629690317</c:v>
                </c:pt>
                <c:pt idx="2203">
                  <c:v>1.6024421296315268</c:v>
                </c:pt>
                <c:pt idx="2204">
                  <c:v>1.6031712963012978</c:v>
                </c:pt>
                <c:pt idx="2205">
                  <c:v>1.6038888888942893</c:v>
                </c:pt>
                <c:pt idx="2206">
                  <c:v>1.6046180555567844</c:v>
                </c:pt>
                <c:pt idx="2207">
                  <c:v>1.6053472222265555</c:v>
                </c:pt>
                <c:pt idx="2208">
                  <c:v>1.6060648148195469</c:v>
                </c:pt>
                <c:pt idx="2209">
                  <c:v>1.6068402777818847</c:v>
                </c:pt>
                <c:pt idx="2210">
                  <c:v>1.6075694444443798</c:v>
                </c:pt>
                <c:pt idx="2211">
                  <c:v>1.6082986111141508</c:v>
                </c:pt>
                <c:pt idx="2212">
                  <c:v>1.6090162037071423</c:v>
                </c:pt>
                <c:pt idx="2213">
                  <c:v>1.6097453703696374</c:v>
                </c:pt>
                <c:pt idx="2214">
                  <c:v>1.6104745370394085</c:v>
                </c:pt>
                <c:pt idx="2215">
                  <c:v>1.6111921296323999</c:v>
                </c:pt>
                <c:pt idx="2216">
                  <c:v>1.611921296302171</c:v>
                </c:pt>
                <c:pt idx="2217">
                  <c:v>1.6126504629646661</c:v>
                </c:pt>
                <c:pt idx="2218">
                  <c:v>1.6133680555576575</c:v>
                </c:pt>
                <c:pt idx="2219">
                  <c:v>1.6140972222274286</c:v>
                </c:pt>
                <c:pt idx="2220">
                  <c:v>1.6148263888899237</c:v>
                </c:pt>
                <c:pt idx="2221">
                  <c:v>1.6155439814829151</c:v>
                </c:pt>
                <c:pt idx="2222">
                  <c:v>1.6162731481526862</c:v>
                </c:pt>
                <c:pt idx="2223">
                  <c:v>1.6170023148151813</c:v>
                </c:pt>
                <c:pt idx="2224">
                  <c:v>1.6177314814849524</c:v>
                </c:pt>
                <c:pt idx="2225">
                  <c:v>1.6185069444472902</c:v>
                </c:pt>
                <c:pt idx="2226">
                  <c:v>1.6192245370402816</c:v>
                </c:pt>
                <c:pt idx="2227">
                  <c:v>1.6199537037027767</c:v>
                </c:pt>
                <c:pt idx="2228">
                  <c:v>1.6206828703725478</c:v>
                </c:pt>
                <c:pt idx="2229">
                  <c:v>1.6214004629655392</c:v>
                </c:pt>
                <c:pt idx="2230">
                  <c:v>1.6221296296353103</c:v>
                </c:pt>
                <c:pt idx="2231">
                  <c:v>1.6228587962978054</c:v>
                </c:pt>
                <c:pt idx="2232">
                  <c:v>1.6235763888907968</c:v>
                </c:pt>
                <c:pt idx="2233">
                  <c:v>1.6243055555605679</c:v>
                </c:pt>
                <c:pt idx="2234">
                  <c:v>1.625034722223063</c:v>
                </c:pt>
                <c:pt idx="2235">
                  <c:v>1.6257523148160544</c:v>
                </c:pt>
                <c:pt idx="2236">
                  <c:v>1.6264814814858255</c:v>
                </c:pt>
                <c:pt idx="2237">
                  <c:v>1.6272106481483206</c:v>
                </c:pt>
                <c:pt idx="2238">
                  <c:v>1.627928240741312</c:v>
                </c:pt>
                <c:pt idx="2239">
                  <c:v>1.6286574074110831</c:v>
                </c:pt>
                <c:pt idx="2240">
                  <c:v>1.6293865740735782</c:v>
                </c:pt>
                <c:pt idx="2241">
                  <c:v>1.6301041666665697</c:v>
                </c:pt>
                <c:pt idx="2242">
                  <c:v>1.6308333333363407</c:v>
                </c:pt>
                <c:pt idx="2243">
                  <c:v>1.6315625000061118</c:v>
                </c:pt>
                <c:pt idx="2244">
                  <c:v>1.6322800925918273</c:v>
                </c:pt>
                <c:pt idx="2245">
                  <c:v>1.6330092592615983</c:v>
                </c:pt>
                <c:pt idx="2246">
                  <c:v>1.6337384259313694</c:v>
                </c:pt>
                <c:pt idx="2247">
                  <c:v>1.6344560185243608</c:v>
                </c:pt>
                <c:pt idx="2248">
                  <c:v>1.635185185186856</c:v>
                </c:pt>
                <c:pt idx="2249">
                  <c:v>1.635914351856627</c:v>
                </c:pt>
                <c:pt idx="2250">
                  <c:v>1.6366319444496185</c:v>
                </c:pt>
                <c:pt idx="2251">
                  <c:v>1.6373611111121136</c:v>
                </c:pt>
                <c:pt idx="2252">
                  <c:v>1.6380902777818847</c:v>
                </c:pt>
                <c:pt idx="2253">
                  <c:v>1.6388078703748761</c:v>
                </c:pt>
                <c:pt idx="2254">
                  <c:v>1.6395370370373712</c:v>
                </c:pt>
                <c:pt idx="2255">
                  <c:v>1.6402662037071423</c:v>
                </c:pt>
                <c:pt idx="2256">
                  <c:v>1.6409953703696374</c:v>
                </c:pt>
                <c:pt idx="2257">
                  <c:v>1.6417129629626288</c:v>
                </c:pt>
                <c:pt idx="2258">
                  <c:v>1.6424421296323999</c:v>
                </c:pt>
                <c:pt idx="2259">
                  <c:v>1.6431597222253913</c:v>
                </c:pt>
                <c:pt idx="2260">
                  <c:v>1.6438888888951624</c:v>
                </c:pt>
                <c:pt idx="2261">
                  <c:v>1.6446180555576575</c:v>
                </c:pt>
                <c:pt idx="2262">
                  <c:v>1.6453472222274286</c:v>
                </c:pt>
                <c:pt idx="2263">
                  <c:v>1.64606481482042</c:v>
                </c:pt>
                <c:pt idx="2264">
                  <c:v>1.6467939814829151</c:v>
                </c:pt>
                <c:pt idx="2265">
                  <c:v>1.6475231481526862</c:v>
                </c:pt>
                <c:pt idx="2266">
                  <c:v>1.6482407407456776</c:v>
                </c:pt>
                <c:pt idx="2267">
                  <c:v>1.6489699074081727</c:v>
                </c:pt>
                <c:pt idx="2268">
                  <c:v>1.6496875000011642</c:v>
                </c:pt>
                <c:pt idx="2269">
                  <c:v>1.6504166666709352</c:v>
                </c:pt>
                <c:pt idx="2270">
                  <c:v>1.6511458333334303</c:v>
                </c:pt>
                <c:pt idx="2271">
                  <c:v>1.6518634259264218</c:v>
                </c:pt>
                <c:pt idx="2272">
                  <c:v>1.6525925925961928</c:v>
                </c:pt>
                <c:pt idx="2273">
                  <c:v>1.653321759258688</c:v>
                </c:pt>
                <c:pt idx="2274">
                  <c:v>1.654050925928459</c:v>
                </c:pt>
                <c:pt idx="2275">
                  <c:v>1.6547685185214505</c:v>
                </c:pt>
                <c:pt idx="2276">
                  <c:v>1.6554976851912215</c:v>
                </c:pt>
                <c:pt idx="2277">
                  <c:v>1.656215277776937</c:v>
                </c:pt>
                <c:pt idx="2278">
                  <c:v>1.6569444444467081</c:v>
                </c:pt>
                <c:pt idx="2279">
                  <c:v>1.6576736111164792</c:v>
                </c:pt>
                <c:pt idx="2280">
                  <c:v>1.6583912037094706</c:v>
                </c:pt>
                <c:pt idx="2281">
                  <c:v>1.6591203703719657</c:v>
                </c:pt>
                <c:pt idx="2282">
                  <c:v>1.6598495370417368</c:v>
                </c:pt>
                <c:pt idx="2283">
                  <c:v>1.6605671296347282</c:v>
                </c:pt>
                <c:pt idx="2284">
                  <c:v>1.6612962962972233</c:v>
                </c:pt>
                <c:pt idx="2285">
                  <c:v>1.6620254629669944</c:v>
                </c:pt>
                <c:pt idx="2286">
                  <c:v>1.6627430555599858</c:v>
                </c:pt>
                <c:pt idx="2287">
                  <c:v>1.6634722222224809</c:v>
                </c:pt>
                <c:pt idx="2288">
                  <c:v>1.664201388892252</c:v>
                </c:pt>
                <c:pt idx="2289">
                  <c:v>1.6649189814852434</c:v>
                </c:pt>
                <c:pt idx="2290">
                  <c:v>1.6656481481477385</c:v>
                </c:pt>
                <c:pt idx="2291">
                  <c:v>1.6664236111173523</c:v>
                </c:pt>
                <c:pt idx="2292">
                  <c:v>1.6671527777798474</c:v>
                </c:pt>
                <c:pt idx="2293">
                  <c:v>1.6678819444496185</c:v>
                </c:pt>
                <c:pt idx="2294">
                  <c:v>1.6685995370426099</c:v>
                </c:pt>
                <c:pt idx="2295">
                  <c:v>1.669328703705105</c:v>
                </c:pt>
                <c:pt idx="2296">
                  <c:v>1.6700578703748761</c:v>
                </c:pt>
                <c:pt idx="2297">
                  <c:v>1.6707754629678675</c:v>
                </c:pt>
                <c:pt idx="2298">
                  <c:v>1.6715046296303626</c:v>
                </c:pt>
                <c:pt idx="2299">
                  <c:v>1.6722337963001337</c:v>
                </c:pt>
                <c:pt idx="2300">
                  <c:v>1.6729629629626288</c:v>
                </c:pt>
                <c:pt idx="2301">
                  <c:v>1.6736805555556202</c:v>
                </c:pt>
                <c:pt idx="2302">
                  <c:v>1.6744097222253913</c:v>
                </c:pt>
                <c:pt idx="2303">
                  <c:v>1.6751273148183827</c:v>
                </c:pt>
                <c:pt idx="2304">
                  <c:v>1.6758564814808778</c:v>
                </c:pt>
                <c:pt idx="2305">
                  <c:v>1.6765856481506489</c:v>
                </c:pt>
                <c:pt idx="2306">
                  <c:v>1.6773032407436403</c:v>
                </c:pt>
                <c:pt idx="2307">
                  <c:v>1.6780324074134114</c:v>
                </c:pt>
                <c:pt idx="2308">
                  <c:v>1.6787615740759065</c:v>
                </c:pt>
                <c:pt idx="2309">
                  <c:v>1.6794907407456776</c:v>
                </c:pt>
                <c:pt idx="2310">
                  <c:v>1.680208333338669</c:v>
                </c:pt>
                <c:pt idx="2311">
                  <c:v>1.6809375000011642</c:v>
                </c:pt>
                <c:pt idx="2312">
                  <c:v>1.6817129629635019</c:v>
                </c:pt>
                <c:pt idx="2313">
                  <c:v>1.682442129633273</c:v>
                </c:pt>
                <c:pt idx="2314">
                  <c:v>1.6831597222262644</c:v>
                </c:pt>
                <c:pt idx="2315">
                  <c:v>1.6838888888887595</c:v>
                </c:pt>
                <c:pt idx="2316">
                  <c:v>1.6846180555585306</c:v>
                </c:pt>
                <c:pt idx="2317">
                  <c:v>1.685335648151522</c:v>
                </c:pt>
                <c:pt idx="2318">
                  <c:v>1.6860648148140172</c:v>
                </c:pt>
                <c:pt idx="2319">
                  <c:v>1.6867939814837882</c:v>
                </c:pt>
                <c:pt idx="2320">
                  <c:v>1.6875115740767797</c:v>
                </c:pt>
                <c:pt idx="2321">
                  <c:v>1.6882407407465507</c:v>
                </c:pt>
                <c:pt idx="2322">
                  <c:v>1.6889699074090458</c:v>
                </c:pt>
                <c:pt idx="2323">
                  <c:v>1.6896875000020373</c:v>
                </c:pt>
                <c:pt idx="2324">
                  <c:v>1.6904166666718083</c:v>
                </c:pt>
                <c:pt idx="2325">
                  <c:v>1.6911458333343035</c:v>
                </c:pt>
                <c:pt idx="2326">
                  <c:v>1.6918634259272949</c:v>
                </c:pt>
                <c:pt idx="2327">
                  <c:v>1.692592592597066</c:v>
                </c:pt>
                <c:pt idx="2328">
                  <c:v>1.6933217592595611</c:v>
                </c:pt>
                <c:pt idx="2329">
                  <c:v>1.6940393518525525</c:v>
                </c:pt>
                <c:pt idx="2330">
                  <c:v>1.6947685185223236</c:v>
                </c:pt>
                <c:pt idx="2331">
                  <c:v>1.6954976851848187</c:v>
                </c:pt>
                <c:pt idx="2332">
                  <c:v>1.6962152777778101</c:v>
                </c:pt>
                <c:pt idx="2333">
                  <c:v>1.6969444444475812</c:v>
                </c:pt>
                <c:pt idx="2334">
                  <c:v>1.6976736111173523</c:v>
                </c:pt>
                <c:pt idx="2335">
                  <c:v>1.6983912037030677</c:v>
                </c:pt>
                <c:pt idx="2336">
                  <c:v>1.6991203703728388</c:v>
                </c:pt>
                <c:pt idx="2337">
                  <c:v>1.6998495370426099</c:v>
                </c:pt>
                <c:pt idx="2338">
                  <c:v>1.7005671296356013</c:v>
                </c:pt>
                <c:pt idx="2339">
                  <c:v>1.7012962962980964</c:v>
                </c:pt>
                <c:pt idx="2340">
                  <c:v>1.7020254629678675</c:v>
                </c:pt>
                <c:pt idx="2341">
                  <c:v>1.7027430555608589</c:v>
                </c:pt>
                <c:pt idx="2342">
                  <c:v>1.703472222223354</c:v>
                </c:pt>
                <c:pt idx="2343">
                  <c:v>1.7042013888931251</c:v>
                </c:pt>
                <c:pt idx="2344">
                  <c:v>1.7049189814861165</c:v>
                </c:pt>
                <c:pt idx="2345">
                  <c:v>1.7056481481486117</c:v>
                </c:pt>
                <c:pt idx="2346">
                  <c:v>1.7063773148183827</c:v>
                </c:pt>
                <c:pt idx="2347">
                  <c:v>1.7070949074113742</c:v>
                </c:pt>
                <c:pt idx="2348">
                  <c:v>1.7078240740738693</c:v>
                </c:pt>
                <c:pt idx="2349">
                  <c:v>1.7085532407436403</c:v>
                </c:pt>
                <c:pt idx="2350">
                  <c:v>1.7092708333366318</c:v>
                </c:pt>
                <c:pt idx="2351">
                  <c:v>1.7099999999991269</c:v>
                </c:pt>
                <c:pt idx="2352">
                  <c:v>1.710729166668898</c:v>
                </c:pt>
                <c:pt idx="2353">
                  <c:v>1.7114467592618894</c:v>
                </c:pt>
                <c:pt idx="2354">
                  <c:v>1.7121759259316605</c:v>
                </c:pt>
                <c:pt idx="2355">
                  <c:v>1.7129050925941556</c:v>
                </c:pt>
                <c:pt idx="2356">
                  <c:v>1.713622685187147</c:v>
                </c:pt>
                <c:pt idx="2357">
                  <c:v>1.7143518518569181</c:v>
                </c:pt>
                <c:pt idx="2358">
                  <c:v>1.7150810185194132</c:v>
                </c:pt>
                <c:pt idx="2359">
                  <c:v>1.7157986111124046</c:v>
                </c:pt>
                <c:pt idx="2360">
                  <c:v>1.7165277777821757</c:v>
                </c:pt>
                <c:pt idx="2361">
                  <c:v>1.7172569444446708</c:v>
                </c:pt>
                <c:pt idx="2362">
                  <c:v>1.7179745370376622</c:v>
                </c:pt>
                <c:pt idx="2363">
                  <c:v>1.7187037037074333</c:v>
                </c:pt>
                <c:pt idx="2364">
                  <c:v>1.7194328703699284</c:v>
                </c:pt>
                <c:pt idx="2365">
                  <c:v>1.7201504629629198</c:v>
                </c:pt>
                <c:pt idx="2366">
                  <c:v>1.7208796296326909</c:v>
                </c:pt>
                <c:pt idx="2367">
                  <c:v>1.721608796302462</c:v>
                </c:pt>
                <c:pt idx="2368">
                  <c:v>1.7223263888881775</c:v>
                </c:pt>
                <c:pt idx="2369">
                  <c:v>1.7230555555579485</c:v>
                </c:pt>
                <c:pt idx="2370">
                  <c:v>1.7237847222277196</c:v>
                </c:pt>
                <c:pt idx="2371">
                  <c:v>1.7245138888902147</c:v>
                </c:pt>
                <c:pt idx="2372">
                  <c:v>1.7252314814832062</c:v>
                </c:pt>
                <c:pt idx="2373">
                  <c:v>1.7259606481529772</c:v>
                </c:pt>
                <c:pt idx="2374">
                  <c:v>1.7266782407459687</c:v>
                </c:pt>
                <c:pt idx="2375">
                  <c:v>1.7274074074084638</c:v>
                </c:pt>
                <c:pt idx="2376">
                  <c:v>1.7281365740782348</c:v>
                </c:pt>
                <c:pt idx="2377">
                  <c:v>1.72886574074073</c:v>
                </c:pt>
                <c:pt idx="2378">
                  <c:v>1.7295833333337214</c:v>
                </c:pt>
                <c:pt idx="2379">
                  <c:v>1.7303125000034925</c:v>
                </c:pt>
                <c:pt idx="2380">
                  <c:v>1.7310416666659876</c:v>
                </c:pt>
                <c:pt idx="2381">
                  <c:v>1.731759259258979</c:v>
                </c:pt>
                <c:pt idx="2382">
                  <c:v>1.7324884259287501</c:v>
                </c:pt>
                <c:pt idx="2383">
                  <c:v>1.7332175925985212</c:v>
                </c:pt>
                <c:pt idx="2384">
                  <c:v>1.7339351851842366</c:v>
                </c:pt>
                <c:pt idx="2385">
                  <c:v>1.7346643518540077</c:v>
                </c:pt>
                <c:pt idx="2386">
                  <c:v>1.7353935185237788</c:v>
                </c:pt>
                <c:pt idx="2387">
                  <c:v>1.7361111111167702</c:v>
                </c:pt>
                <c:pt idx="2388">
                  <c:v>1.7368402777792653</c:v>
                </c:pt>
                <c:pt idx="2389">
                  <c:v>1.7375694444490364</c:v>
                </c:pt>
                <c:pt idx="2390">
                  <c:v>1.7382870370420278</c:v>
                </c:pt>
                <c:pt idx="2391">
                  <c:v>1.7390162037045229</c:v>
                </c:pt>
                <c:pt idx="2392">
                  <c:v>1.739745370374294</c:v>
                </c:pt>
                <c:pt idx="2393">
                  <c:v>1.7404629629672854</c:v>
                </c:pt>
                <c:pt idx="2394">
                  <c:v>1.7411921296297805</c:v>
                </c:pt>
                <c:pt idx="2395">
                  <c:v>1.7419212962995516</c:v>
                </c:pt>
                <c:pt idx="2396">
                  <c:v>1.742638888892543</c:v>
                </c:pt>
                <c:pt idx="2397">
                  <c:v>1.7433680555550382</c:v>
                </c:pt>
                <c:pt idx="2398">
                  <c:v>1.7440972222248092</c:v>
                </c:pt>
                <c:pt idx="2399">
                  <c:v>1.7448148148178007</c:v>
                </c:pt>
                <c:pt idx="2400">
                  <c:v>1.7455439814875717</c:v>
                </c:pt>
                <c:pt idx="2401">
                  <c:v>1.7462731481500668</c:v>
                </c:pt>
                <c:pt idx="2402">
                  <c:v>1.7469907407430583</c:v>
                </c:pt>
                <c:pt idx="2403">
                  <c:v>1.7477199074128293</c:v>
                </c:pt>
                <c:pt idx="2404">
                  <c:v>1.7484490740753245</c:v>
                </c:pt>
                <c:pt idx="2405">
                  <c:v>1.7491666666683159</c:v>
                </c:pt>
                <c:pt idx="2406">
                  <c:v>1.749895833338087</c:v>
                </c:pt>
                <c:pt idx="2407">
                  <c:v>1.7506250000005821</c:v>
                </c:pt>
                <c:pt idx="2408">
                  <c:v>1.7513425925935735</c:v>
                </c:pt>
                <c:pt idx="2409">
                  <c:v>1.7520717592633446</c:v>
                </c:pt>
                <c:pt idx="2410">
                  <c:v>1.7528009259258397</c:v>
                </c:pt>
                <c:pt idx="2411">
                  <c:v>1.7535185185188311</c:v>
                </c:pt>
                <c:pt idx="2412">
                  <c:v>1.7542476851886022</c:v>
                </c:pt>
                <c:pt idx="2413">
                  <c:v>1.7549768518510973</c:v>
                </c:pt>
                <c:pt idx="2414">
                  <c:v>1.7556944444440887</c:v>
                </c:pt>
                <c:pt idx="2415">
                  <c:v>1.7564236111138598</c:v>
                </c:pt>
                <c:pt idx="2416">
                  <c:v>1.7571412037068512</c:v>
                </c:pt>
                <c:pt idx="2417">
                  <c:v>1.7578703703766223</c:v>
                </c:pt>
                <c:pt idx="2418">
                  <c:v>1.7585995370391174</c:v>
                </c:pt>
                <c:pt idx="2419">
                  <c:v>1.7593287037088885</c:v>
                </c:pt>
                <c:pt idx="2420">
                  <c:v>1.7600462963018799</c:v>
                </c:pt>
                <c:pt idx="2421">
                  <c:v>1.760775462964375</c:v>
                </c:pt>
                <c:pt idx="2422">
                  <c:v>1.7615046296341461</c:v>
                </c:pt>
                <c:pt idx="2423">
                  <c:v>1.7622222222271375</c:v>
                </c:pt>
                <c:pt idx="2424">
                  <c:v>1.7629513888896327</c:v>
                </c:pt>
                <c:pt idx="2425">
                  <c:v>1.7636805555594037</c:v>
                </c:pt>
                <c:pt idx="2426">
                  <c:v>1.7643981481523952</c:v>
                </c:pt>
                <c:pt idx="2427">
                  <c:v>1.7651273148148903</c:v>
                </c:pt>
                <c:pt idx="2428">
                  <c:v>1.7658564814846613</c:v>
                </c:pt>
                <c:pt idx="2429">
                  <c:v>1.7665740740776528</c:v>
                </c:pt>
                <c:pt idx="2430">
                  <c:v>1.7673032407401479</c:v>
                </c:pt>
                <c:pt idx="2431">
                  <c:v>1.768032407409919</c:v>
                </c:pt>
                <c:pt idx="2432">
                  <c:v>1.7687500000029104</c:v>
                </c:pt>
                <c:pt idx="2433">
                  <c:v>1.7694791666726815</c:v>
                </c:pt>
                <c:pt idx="2434">
                  <c:v>1.7702083333351766</c:v>
                </c:pt>
                <c:pt idx="2435">
                  <c:v>1.770925925928168</c:v>
                </c:pt>
                <c:pt idx="2436">
                  <c:v>1.7716550925979391</c:v>
                </c:pt>
                <c:pt idx="2437">
                  <c:v>1.7723842592604342</c:v>
                </c:pt>
                <c:pt idx="2438">
                  <c:v>1.7731018518534256</c:v>
                </c:pt>
                <c:pt idx="2439">
                  <c:v>1.7738310185231967</c:v>
                </c:pt>
                <c:pt idx="2440">
                  <c:v>1.7745601851856918</c:v>
                </c:pt>
                <c:pt idx="2441">
                  <c:v>1.7752777777786832</c:v>
                </c:pt>
                <c:pt idx="2442">
                  <c:v>1.7760069444484543</c:v>
                </c:pt>
                <c:pt idx="2443">
                  <c:v>1.7767361111109494</c:v>
                </c:pt>
                <c:pt idx="2444">
                  <c:v>1.7774652777807205</c:v>
                </c:pt>
                <c:pt idx="2445">
                  <c:v>1.7781828703737119</c:v>
                </c:pt>
                <c:pt idx="2446">
                  <c:v>1.778912037036207</c:v>
                </c:pt>
                <c:pt idx="2447">
                  <c:v>1.7796412037059781</c:v>
                </c:pt>
                <c:pt idx="2448">
                  <c:v>1.7804166666683159</c:v>
                </c:pt>
                <c:pt idx="2449">
                  <c:v>1.7811342592613073</c:v>
                </c:pt>
                <c:pt idx="2450">
                  <c:v>1.7818634259310784</c:v>
                </c:pt>
                <c:pt idx="2451">
                  <c:v>1.7825925925935735</c:v>
                </c:pt>
                <c:pt idx="2452">
                  <c:v>1.7833101851865649</c:v>
                </c:pt>
                <c:pt idx="2453">
                  <c:v>1.784039351856336</c:v>
                </c:pt>
                <c:pt idx="2454">
                  <c:v>1.7847685185188311</c:v>
                </c:pt>
                <c:pt idx="2455">
                  <c:v>1.7854976851886022</c:v>
                </c:pt>
                <c:pt idx="2456">
                  <c:v>1.7862152777815936</c:v>
                </c:pt>
                <c:pt idx="2457">
                  <c:v>1.7869444444440887</c:v>
                </c:pt>
                <c:pt idx="2458">
                  <c:v>1.7876620370370802</c:v>
                </c:pt>
                <c:pt idx="2459">
                  <c:v>1.7883912037068512</c:v>
                </c:pt>
                <c:pt idx="2460">
                  <c:v>1.7891203703766223</c:v>
                </c:pt>
                <c:pt idx="2461">
                  <c:v>1.7898379629623378</c:v>
                </c:pt>
                <c:pt idx="2462">
                  <c:v>1.7905671296321088</c:v>
                </c:pt>
                <c:pt idx="2463">
                  <c:v>1.7912962963018799</c:v>
                </c:pt>
                <c:pt idx="2464">
                  <c:v>1.7920138888948713</c:v>
                </c:pt>
                <c:pt idx="2465">
                  <c:v>1.7927430555573665</c:v>
                </c:pt>
                <c:pt idx="2466">
                  <c:v>1.7934722222271375</c:v>
                </c:pt>
                <c:pt idx="2467">
                  <c:v>1.7942013888896327</c:v>
                </c:pt>
                <c:pt idx="2468">
                  <c:v>1.7949189814826241</c:v>
                </c:pt>
                <c:pt idx="2469">
                  <c:v>1.7956481481523952</c:v>
                </c:pt>
                <c:pt idx="2470">
                  <c:v>1.7963773148148903</c:v>
                </c:pt>
                <c:pt idx="2471">
                  <c:v>1.7970949074078817</c:v>
                </c:pt>
                <c:pt idx="2472">
                  <c:v>1.7978240740776528</c:v>
                </c:pt>
                <c:pt idx="2473">
                  <c:v>1.7985532407401479</c:v>
                </c:pt>
                <c:pt idx="2474">
                  <c:v>1.7992708333331393</c:v>
                </c:pt>
                <c:pt idx="2475">
                  <c:v>1.8000000000029104</c:v>
                </c:pt>
                <c:pt idx="2476">
                  <c:v>1.8007291666726815</c:v>
                </c:pt>
                <c:pt idx="2477">
                  <c:v>1.8014467592583969</c:v>
                </c:pt>
                <c:pt idx="2478">
                  <c:v>1.802175925928168</c:v>
                </c:pt>
                <c:pt idx="2479">
                  <c:v>1.8029050925979391</c:v>
                </c:pt>
                <c:pt idx="2480">
                  <c:v>1.8036226851909305</c:v>
                </c:pt>
                <c:pt idx="2481">
                  <c:v>1.8043518518534256</c:v>
                </c:pt>
                <c:pt idx="2482">
                  <c:v>1.8050810185231967</c:v>
                </c:pt>
                <c:pt idx="2483">
                  <c:v>1.8057986111161881</c:v>
                </c:pt>
                <c:pt idx="2484">
                  <c:v>1.8065277777786832</c:v>
                </c:pt>
                <c:pt idx="2485">
                  <c:v>1.8072569444484543</c:v>
                </c:pt>
                <c:pt idx="2486">
                  <c:v>1.8079745370414457</c:v>
                </c:pt>
                <c:pt idx="2487">
                  <c:v>1.8087037037039408</c:v>
                </c:pt>
                <c:pt idx="2488">
                  <c:v>1.8094328703737119</c:v>
                </c:pt>
                <c:pt idx="2489">
                  <c:v>1.8101504629667033</c:v>
                </c:pt>
                <c:pt idx="2490">
                  <c:v>1.8108796296291985</c:v>
                </c:pt>
                <c:pt idx="2491">
                  <c:v>1.8116087962989695</c:v>
                </c:pt>
                <c:pt idx="2492">
                  <c:v>1.812326388891961</c:v>
                </c:pt>
                <c:pt idx="2493">
                  <c:v>1.813055555561732</c:v>
                </c:pt>
                <c:pt idx="2494">
                  <c:v>1.8137847222242272</c:v>
                </c:pt>
                <c:pt idx="2495">
                  <c:v>1.8145023148172186</c:v>
                </c:pt>
                <c:pt idx="2496">
                  <c:v>1.8152314814869897</c:v>
                </c:pt>
                <c:pt idx="2497">
                  <c:v>1.8159606481494848</c:v>
                </c:pt>
                <c:pt idx="2498">
                  <c:v>1.8166782407424762</c:v>
                </c:pt>
                <c:pt idx="2499">
                  <c:v>1.8174074074122473</c:v>
                </c:pt>
                <c:pt idx="2500">
                  <c:v>1.8181365740747424</c:v>
                </c:pt>
                <c:pt idx="2501">
                  <c:v>1.8188541666677338</c:v>
                </c:pt>
                <c:pt idx="2502">
                  <c:v>1.8195833333375049</c:v>
                </c:pt>
                <c:pt idx="2503">
                  <c:v>1.8203125</c:v>
                </c:pt>
                <c:pt idx="2504">
                  <c:v>1.8210416666697711</c:v>
                </c:pt>
                <c:pt idx="2505">
                  <c:v>1.8217592592627625</c:v>
                </c:pt>
                <c:pt idx="2506">
                  <c:v>1.8224884259252576</c:v>
                </c:pt>
                <c:pt idx="2507">
                  <c:v>1.8232175925950287</c:v>
                </c:pt>
                <c:pt idx="2508">
                  <c:v>1.8239351851880201</c:v>
                </c:pt>
                <c:pt idx="2509">
                  <c:v>1.8246643518577912</c:v>
                </c:pt>
                <c:pt idx="2510">
                  <c:v>1.8253935185202863</c:v>
                </c:pt>
                <c:pt idx="2511">
                  <c:v>1.8261111111132777</c:v>
                </c:pt>
                <c:pt idx="2512">
                  <c:v>1.8268402777830488</c:v>
                </c:pt>
                <c:pt idx="2513">
                  <c:v>1.8275694444455439</c:v>
                </c:pt>
                <c:pt idx="2514">
                  <c:v>1.8282870370385353</c:v>
                </c:pt>
                <c:pt idx="2515">
                  <c:v>1.8290162037083064</c:v>
                </c:pt>
                <c:pt idx="2516">
                  <c:v>1.8297453703708015</c:v>
                </c:pt>
                <c:pt idx="2517">
                  <c:v>1.830462962963793</c:v>
                </c:pt>
                <c:pt idx="2518">
                  <c:v>1.831192129633564</c:v>
                </c:pt>
                <c:pt idx="2519">
                  <c:v>1.8319212962960592</c:v>
                </c:pt>
                <c:pt idx="2520">
                  <c:v>1.8326388888890506</c:v>
                </c:pt>
                <c:pt idx="2521">
                  <c:v>1.8333680555588217</c:v>
                </c:pt>
                <c:pt idx="2522">
                  <c:v>1.8340972222213168</c:v>
                </c:pt>
                <c:pt idx="2523">
                  <c:v>1.8348148148143082</c:v>
                </c:pt>
                <c:pt idx="2524">
                  <c:v>1.8356018518534256</c:v>
                </c:pt>
                <c:pt idx="2525">
                  <c:v>1.836319444446417</c:v>
                </c:pt>
                <c:pt idx="2526">
                  <c:v>1.8370486111161881</c:v>
                </c:pt>
                <c:pt idx="2527">
                  <c:v>1.8377662037091795</c:v>
                </c:pt>
                <c:pt idx="2528">
                  <c:v>1.8384953703716747</c:v>
                </c:pt>
                <c:pt idx="2529">
                  <c:v>1.8392245370414457</c:v>
                </c:pt>
                <c:pt idx="2530">
                  <c:v>1.8399537037039408</c:v>
                </c:pt>
                <c:pt idx="2531">
                  <c:v>1.8406712962969323</c:v>
                </c:pt>
                <c:pt idx="2532">
                  <c:v>1.8414004629667033</c:v>
                </c:pt>
                <c:pt idx="2533">
                  <c:v>1.8421296296291985</c:v>
                </c:pt>
                <c:pt idx="2534">
                  <c:v>1.8428472222221899</c:v>
                </c:pt>
                <c:pt idx="2535">
                  <c:v>1.843576388891961</c:v>
                </c:pt>
                <c:pt idx="2536">
                  <c:v>1.844305555561732</c:v>
                </c:pt>
                <c:pt idx="2537">
                  <c:v>1.8450231481474475</c:v>
                </c:pt>
                <c:pt idx="2538">
                  <c:v>1.8457523148172186</c:v>
                </c:pt>
                <c:pt idx="2539">
                  <c:v>1.8464814814869897</c:v>
                </c:pt>
                <c:pt idx="2540">
                  <c:v>1.8471990740799811</c:v>
                </c:pt>
                <c:pt idx="2541">
                  <c:v>1.8479282407424762</c:v>
                </c:pt>
                <c:pt idx="2542">
                  <c:v>1.8486574074122473</c:v>
                </c:pt>
                <c:pt idx="2543">
                  <c:v>1.8493750000052387</c:v>
                </c:pt>
                <c:pt idx="2544">
                  <c:v>1.8501041666677338</c:v>
                </c:pt>
                <c:pt idx="2545">
                  <c:v>1.8508333333375049</c:v>
                </c:pt>
                <c:pt idx="2546">
                  <c:v>1.8515509259304963</c:v>
                </c:pt>
                <c:pt idx="2547">
                  <c:v>1.8522800925929914</c:v>
                </c:pt>
                <c:pt idx="2548">
                  <c:v>1.8530092592627625</c:v>
                </c:pt>
                <c:pt idx="2549">
                  <c:v>1.8537268518557539</c:v>
                </c:pt>
                <c:pt idx="2550">
                  <c:v>1.8545138888948713</c:v>
                </c:pt>
                <c:pt idx="2551">
                  <c:v>1.8552314814805868</c:v>
                </c:pt>
                <c:pt idx="2552">
                  <c:v>1.8559606481503579</c:v>
                </c:pt>
                <c:pt idx="2553">
                  <c:v>1.856689814820129</c:v>
                </c:pt>
                <c:pt idx="2554">
                  <c:v>1.8574074074131204</c:v>
                </c:pt>
                <c:pt idx="2555">
                  <c:v>1.8581365740756155</c:v>
                </c:pt>
                <c:pt idx="2556">
                  <c:v>1.8589120370379533</c:v>
                </c:pt>
                <c:pt idx="2557">
                  <c:v>1.8596412037077243</c:v>
                </c:pt>
                <c:pt idx="2558">
                  <c:v>1.8603587963007158</c:v>
                </c:pt>
                <c:pt idx="2559">
                  <c:v>1.8610879629632109</c:v>
                </c:pt>
                <c:pt idx="2560">
                  <c:v>1.861817129632982</c:v>
                </c:pt>
                <c:pt idx="2561">
                  <c:v>1.8625347222259734</c:v>
                </c:pt>
                <c:pt idx="2562">
                  <c:v>1.8632638888884685</c:v>
                </c:pt>
                <c:pt idx="2563">
                  <c:v>1.8639930555582396</c:v>
                </c:pt>
                <c:pt idx="2564">
                  <c:v>1.864710648151231</c:v>
                </c:pt>
                <c:pt idx="2565">
                  <c:v>1.8654398148210021</c:v>
                </c:pt>
                <c:pt idx="2566">
                  <c:v>1.8661689814834972</c:v>
                </c:pt>
                <c:pt idx="2567">
                  <c:v>1.8668865740764886</c:v>
                </c:pt>
                <c:pt idx="2568">
                  <c:v>1.8676157407462597</c:v>
                </c:pt>
                <c:pt idx="2569">
                  <c:v>1.8683449074087548</c:v>
                </c:pt>
                <c:pt idx="2570">
                  <c:v>1.8690625000017462</c:v>
                </c:pt>
                <c:pt idx="2571">
                  <c:v>1.8697916666715173</c:v>
                </c:pt>
                <c:pt idx="2572">
                  <c:v>1.8705208333340124</c:v>
                </c:pt>
                <c:pt idx="2573">
                  <c:v>1.8712384259270038</c:v>
                </c:pt>
                <c:pt idx="2574">
                  <c:v>1.8719675925967749</c:v>
                </c:pt>
                <c:pt idx="2575">
                  <c:v>1.87269675925927</c:v>
                </c:pt>
                <c:pt idx="2576">
                  <c:v>1.8734143518522615</c:v>
                </c:pt>
                <c:pt idx="2577">
                  <c:v>1.8741898148145992</c:v>
                </c:pt>
                <c:pt idx="2578">
                  <c:v>1.8749189814843703</c:v>
                </c:pt>
                <c:pt idx="2579">
                  <c:v>1.8756481481541414</c:v>
                </c:pt>
                <c:pt idx="2580">
                  <c:v>1.8763657407398568</c:v>
                </c:pt>
                <c:pt idx="2581">
                  <c:v>1.8770949074096279</c:v>
                </c:pt>
                <c:pt idx="2582">
                  <c:v>1.877824074079399</c:v>
                </c:pt>
                <c:pt idx="2583">
                  <c:v>1.8785416666723904</c:v>
                </c:pt>
                <c:pt idx="2584">
                  <c:v>1.8792708333348855</c:v>
                </c:pt>
                <c:pt idx="2585">
                  <c:v>1.8800000000046566</c:v>
                </c:pt>
                <c:pt idx="2586">
                  <c:v>1.880717592597648</c:v>
                </c:pt>
                <c:pt idx="2587">
                  <c:v>1.8814467592601432</c:v>
                </c:pt>
                <c:pt idx="2588">
                  <c:v>1.8821759259299142</c:v>
                </c:pt>
                <c:pt idx="2589">
                  <c:v>1.8828935185229057</c:v>
                </c:pt>
                <c:pt idx="2590">
                  <c:v>1.8836226851854008</c:v>
                </c:pt>
                <c:pt idx="2591">
                  <c:v>1.8843518518551718</c:v>
                </c:pt>
                <c:pt idx="2592">
                  <c:v>1.8850694444481633</c:v>
                </c:pt>
                <c:pt idx="2593">
                  <c:v>1.8857986111106584</c:v>
                </c:pt>
                <c:pt idx="2594">
                  <c:v>1.8865277777804295</c:v>
                </c:pt>
                <c:pt idx="2595">
                  <c:v>1.8872453703734209</c:v>
                </c:pt>
                <c:pt idx="2596">
                  <c:v>1.887974537043192</c:v>
                </c:pt>
                <c:pt idx="2597">
                  <c:v>1.8887037037056871</c:v>
                </c:pt>
                <c:pt idx="2598">
                  <c:v>1.8894212962986785</c:v>
                </c:pt>
                <c:pt idx="2599">
                  <c:v>1.8901504629684496</c:v>
                </c:pt>
                <c:pt idx="2600">
                  <c:v>1.8908796296309447</c:v>
                </c:pt>
                <c:pt idx="2601">
                  <c:v>1.8915972222239361</c:v>
                </c:pt>
                <c:pt idx="2602">
                  <c:v>1.8923263888937072</c:v>
                </c:pt>
                <c:pt idx="2603">
                  <c:v>1.8930555555562023</c:v>
                </c:pt>
                <c:pt idx="2604">
                  <c:v>1.8937731481491937</c:v>
                </c:pt>
                <c:pt idx="2605">
                  <c:v>1.8945023148189648</c:v>
                </c:pt>
                <c:pt idx="2606">
                  <c:v>1.8952314814814599</c:v>
                </c:pt>
                <c:pt idx="2607">
                  <c:v>1.8959490740744513</c:v>
                </c:pt>
                <c:pt idx="2608">
                  <c:v>1.8966782407442224</c:v>
                </c:pt>
                <c:pt idx="2609">
                  <c:v>1.8974074074067175</c:v>
                </c:pt>
                <c:pt idx="2610">
                  <c:v>1.8981365740764886</c:v>
                </c:pt>
                <c:pt idx="2611">
                  <c:v>1.89885416666948</c:v>
                </c:pt>
                <c:pt idx="2612">
                  <c:v>1.8995833333392511</c:v>
                </c:pt>
                <c:pt idx="2613">
                  <c:v>1.9003587963015889</c:v>
                </c:pt>
                <c:pt idx="2614">
                  <c:v>1.9010763888945803</c:v>
                </c:pt>
                <c:pt idx="2615">
                  <c:v>1.9018055555570754</c:v>
                </c:pt>
                <c:pt idx="2616">
                  <c:v>1.9025347222268465</c:v>
                </c:pt>
                <c:pt idx="2617">
                  <c:v>1.9032523148198379</c:v>
                </c:pt>
                <c:pt idx="2618">
                  <c:v>1.903981481482333</c:v>
                </c:pt>
                <c:pt idx="2619">
                  <c:v>1.9047106481521041</c:v>
                </c:pt>
                <c:pt idx="2620">
                  <c:v>1.9054398148145992</c:v>
                </c:pt>
                <c:pt idx="2621">
                  <c:v>1.9061574074075907</c:v>
                </c:pt>
                <c:pt idx="2622">
                  <c:v>1.9068865740773617</c:v>
                </c:pt>
                <c:pt idx="2623">
                  <c:v>1.9076157407398568</c:v>
                </c:pt>
                <c:pt idx="2624">
                  <c:v>1.9083333333328483</c:v>
                </c:pt>
                <c:pt idx="2625">
                  <c:v>1.9090625000026193</c:v>
                </c:pt>
                <c:pt idx="2626">
                  <c:v>1.9097800925956108</c:v>
                </c:pt>
                <c:pt idx="2627">
                  <c:v>1.9105092592653818</c:v>
                </c:pt>
                <c:pt idx="2628">
                  <c:v>1.911238425927877</c:v>
                </c:pt>
                <c:pt idx="2629">
                  <c:v>1.9119560185208684</c:v>
                </c:pt>
                <c:pt idx="2630">
                  <c:v>1.9126851851906395</c:v>
                </c:pt>
                <c:pt idx="2631">
                  <c:v>1.9134143518531346</c:v>
                </c:pt>
                <c:pt idx="2632">
                  <c:v>1.9141435185229057</c:v>
                </c:pt>
                <c:pt idx="2633">
                  <c:v>1.9148611111158971</c:v>
                </c:pt>
                <c:pt idx="2634">
                  <c:v>1.9155902777783922</c:v>
                </c:pt>
                <c:pt idx="2635">
                  <c:v>1.9163194444481633</c:v>
                </c:pt>
                <c:pt idx="2636">
                  <c:v>1.9170370370411547</c:v>
                </c:pt>
                <c:pt idx="2637">
                  <c:v>1.9177662037036498</c:v>
                </c:pt>
                <c:pt idx="2638">
                  <c:v>1.9184953703734209</c:v>
                </c:pt>
                <c:pt idx="2639">
                  <c:v>1.9192129629664123</c:v>
                </c:pt>
                <c:pt idx="2640">
                  <c:v>1.9199421296289074</c:v>
                </c:pt>
                <c:pt idx="2641">
                  <c:v>1.9206712962986785</c:v>
                </c:pt>
                <c:pt idx="2642">
                  <c:v>1.9213888888916699</c:v>
                </c:pt>
                <c:pt idx="2643">
                  <c:v>1.922118055561441</c:v>
                </c:pt>
                <c:pt idx="2644">
                  <c:v>1.9228472222239361</c:v>
                </c:pt>
                <c:pt idx="2645">
                  <c:v>1.9235648148169275</c:v>
                </c:pt>
                <c:pt idx="2646">
                  <c:v>1.9242939814866986</c:v>
                </c:pt>
                <c:pt idx="2647">
                  <c:v>1.9250231481491937</c:v>
                </c:pt>
                <c:pt idx="2648">
                  <c:v>1.9257407407421852</c:v>
                </c:pt>
                <c:pt idx="2649">
                  <c:v>1.9264699074119562</c:v>
                </c:pt>
                <c:pt idx="2650">
                  <c:v>1.9271990740744513</c:v>
                </c:pt>
                <c:pt idx="2651">
                  <c:v>1.9279166666674428</c:v>
                </c:pt>
                <c:pt idx="2652">
                  <c:v>1.9286458333372138</c:v>
                </c:pt>
                <c:pt idx="2653">
                  <c:v>1.929374999999709</c:v>
                </c:pt>
                <c:pt idx="2654">
                  <c:v>1.9301273148157634</c:v>
                </c:pt>
                <c:pt idx="2655">
                  <c:v>1.9308449074087548</c:v>
                </c:pt>
                <c:pt idx="2656">
                  <c:v>1.9315740740785259</c:v>
                </c:pt>
                <c:pt idx="2657">
                  <c:v>1.932303240741021</c:v>
                </c:pt>
                <c:pt idx="2658">
                  <c:v>1.9330208333340124</c:v>
                </c:pt>
                <c:pt idx="2659">
                  <c:v>1.9337962962963502</c:v>
                </c:pt>
                <c:pt idx="2660">
                  <c:v>1.9345254629661213</c:v>
                </c:pt>
                <c:pt idx="2661">
                  <c:v>1.9352546296358923</c:v>
                </c:pt>
                <c:pt idx="2662">
                  <c:v>1.9359722222216078</c:v>
                </c:pt>
                <c:pt idx="2663">
                  <c:v>1.9367013888913789</c:v>
                </c:pt>
                <c:pt idx="2664">
                  <c:v>1.93743055556115</c:v>
                </c:pt>
                <c:pt idx="2665">
                  <c:v>1.9381481481541414</c:v>
                </c:pt>
                <c:pt idx="2666">
                  <c:v>1.9388773148166365</c:v>
                </c:pt>
                <c:pt idx="2667">
                  <c:v>1.9396064814864076</c:v>
                </c:pt>
                <c:pt idx="2668">
                  <c:v>1.940324074079399</c:v>
                </c:pt>
                <c:pt idx="2669">
                  <c:v>1.9410532407418941</c:v>
                </c:pt>
                <c:pt idx="2670">
                  <c:v>1.9417824074116652</c:v>
                </c:pt>
                <c:pt idx="2671">
                  <c:v>1.9425000000046566</c:v>
                </c:pt>
                <c:pt idx="2672">
                  <c:v>1.9432291666671517</c:v>
                </c:pt>
                <c:pt idx="2673">
                  <c:v>1.9439583333369228</c:v>
                </c:pt>
                <c:pt idx="2674">
                  <c:v>1.9446759259299142</c:v>
                </c:pt>
                <c:pt idx="2675">
                  <c:v>1.9454050925924093</c:v>
                </c:pt>
                <c:pt idx="2676">
                  <c:v>1.9461342592621804</c:v>
                </c:pt>
                <c:pt idx="2677">
                  <c:v>1.9468518518551718</c:v>
                </c:pt>
                <c:pt idx="2678">
                  <c:v>1.947581018517667</c:v>
                </c:pt>
                <c:pt idx="2679">
                  <c:v>1.948310185187438</c:v>
                </c:pt>
                <c:pt idx="2680">
                  <c:v>1.9490277777804295</c:v>
                </c:pt>
                <c:pt idx="2681">
                  <c:v>1.9497569444502005</c:v>
                </c:pt>
                <c:pt idx="2682">
                  <c:v>1.9504861111126957</c:v>
                </c:pt>
                <c:pt idx="2683">
                  <c:v>1.9512037037056871</c:v>
                </c:pt>
                <c:pt idx="2684">
                  <c:v>1.9519328703754582</c:v>
                </c:pt>
                <c:pt idx="2685">
                  <c:v>1.9526620370379533</c:v>
                </c:pt>
                <c:pt idx="2686">
                  <c:v>1.9533796296309447</c:v>
                </c:pt>
                <c:pt idx="2687">
                  <c:v>1.9541087963007158</c:v>
                </c:pt>
                <c:pt idx="2688">
                  <c:v>1.9548379629632109</c:v>
                </c:pt>
                <c:pt idx="2689">
                  <c:v>1.9555555555562023</c:v>
                </c:pt>
                <c:pt idx="2690">
                  <c:v>1.9563310185185401</c:v>
                </c:pt>
                <c:pt idx="2691">
                  <c:v>1.9570601851883112</c:v>
                </c:pt>
                <c:pt idx="2692">
                  <c:v>1.9577893518580822</c:v>
                </c:pt>
                <c:pt idx="2693">
                  <c:v>1.9585069444437977</c:v>
                </c:pt>
                <c:pt idx="2694">
                  <c:v>1.9592361111135688</c:v>
                </c:pt>
                <c:pt idx="2695">
                  <c:v>1.9599652777833398</c:v>
                </c:pt>
                <c:pt idx="2696">
                  <c:v>1.9606828703763313</c:v>
                </c:pt>
                <c:pt idx="2697">
                  <c:v>1.9614120370388264</c:v>
                </c:pt>
                <c:pt idx="2698">
                  <c:v>1.9621412037085975</c:v>
                </c:pt>
                <c:pt idx="2699">
                  <c:v>1.9628587963015889</c:v>
                </c:pt>
                <c:pt idx="2700">
                  <c:v>1.963587962964084</c:v>
                </c:pt>
                <c:pt idx="2701">
                  <c:v>1.9643634259264218</c:v>
                </c:pt>
                <c:pt idx="2702">
                  <c:v>1.9650925925961928</c:v>
                </c:pt>
                <c:pt idx="2703">
                  <c:v>1.9658101851891843</c:v>
                </c:pt>
                <c:pt idx="2704">
                  <c:v>1.9665393518516794</c:v>
                </c:pt>
                <c:pt idx="2705">
                  <c:v>1.9672685185214505</c:v>
                </c:pt>
                <c:pt idx="2706">
                  <c:v>1.9679861111144419</c:v>
                </c:pt>
                <c:pt idx="2707">
                  <c:v>1.968715277776937</c:v>
                </c:pt>
                <c:pt idx="2708">
                  <c:v>1.9694444444467081</c:v>
                </c:pt>
                <c:pt idx="2709">
                  <c:v>1.9701620370396995</c:v>
                </c:pt>
                <c:pt idx="2710">
                  <c:v>1.9708912037094706</c:v>
                </c:pt>
                <c:pt idx="2711">
                  <c:v>1.9716203703719657</c:v>
                </c:pt>
                <c:pt idx="2712">
                  <c:v>1.9723379629649571</c:v>
                </c:pt>
                <c:pt idx="2713">
                  <c:v>1.9730671296347282</c:v>
                </c:pt>
                <c:pt idx="2714">
                  <c:v>1.9737962962972233</c:v>
                </c:pt>
                <c:pt idx="2715">
                  <c:v>1.9745138888902147</c:v>
                </c:pt>
                <c:pt idx="2716">
                  <c:v>1.9752430555599858</c:v>
                </c:pt>
                <c:pt idx="2717">
                  <c:v>1.9759722222224809</c:v>
                </c:pt>
                <c:pt idx="2718">
                  <c:v>1.9766898148154723</c:v>
                </c:pt>
                <c:pt idx="2719">
                  <c:v>1.9774189814852434</c:v>
                </c:pt>
                <c:pt idx="2720">
                  <c:v>1.9781481481477385</c:v>
                </c:pt>
                <c:pt idx="2721">
                  <c:v>1.97886574074073</c:v>
                </c:pt>
                <c:pt idx="2722">
                  <c:v>1.979594907410501</c:v>
                </c:pt>
                <c:pt idx="2723">
                  <c:v>1.9803240740802721</c:v>
                </c:pt>
                <c:pt idx="2724">
                  <c:v>1.9810416666659876</c:v>
                </c:pt>
                <c:pt idx="2725">
                  <c:v>1.9817708333357587</c:v>
                </c:pt>
                <c:pt idx="2726">
                  <c:v>1.9825000000055297</c:v>
                </c:pt>
                <c:pt idx="2727">
                  <c:v>1.9832175925985212</c:v>
                </c:pt>
                <c:pt idx="2728">
                  <c:v>1.9839467592610163</c:v>
                </c:pt>
                <c:pt idx="2729">
                  <c:v>1.9846759259307873</c:v>
                </c:pt>
                <c:pt idx="2730">
                  <c:v>1.9853935185237788</c:v>
                </c:pt>
                <c:pt idx="2731">
                  <c:v>1.9861226851862739</c:v>
                </c:pt>
                <c:pt idx="2732">
                  <c:v>1.986851851856045</c:v>
                </c:pt>
                <c:pt idx="2733">
                  <c:v>1.9875694444490364</c:v>
                </c:pt>
                <c:pt idx="2734">
                  <c:v>1.9882986111115315</c:v>
                </c:pt>
                <c:pt idx="2735">
                  <c:v>1.9890277777813026</c:v>
                </c:pt>
                <c:pt idx="2736">
                  <c:v>1.989745370374294</c:v>
                </c:pt>
                <c:pt idx="2737">
                  <c:v>1.9904745370367891</c:v>
                </c:pt>
                <c:pt idx="2738">
                  <c:v>1.9912037037065602</c:v>
                </c:pt>
                <c:pt idx="2739">
                  <c:v>1.9919212962995516</c:v>
                </c:pt>
                <c:pt idx="2740">
                  <c:v>1.9926504629620467</c:v>
                </c:pt>
                <c:pt idx="2741">
                  <c:v>1.9933796296318178</c:v>
                </c:pt>
                <c:pt idx="2742">
                  <c:v>1.9940972222248092</c:v>
                </c:pt>
                <c:pt idx="2743">
                  <c:v>1.9948263888945803</c:v>
                </c:pt>
                <c:pt idx="2744">
                  <c:v>1.9955439814875717</c:v>
                </c:pt>
                <c:pt idx="2745">
                  <c:v>1.9962731481500668</c:v>
                </c:pt>
                <c:pt idx="2746">
                  <c:v>1.9970023148198379</c:v>
                </c:pt>
                <c:pt idx="2747">
                  <c:v>1.9977777777821757</c:v>
                </c:pt>
                <c:pt idx="2748">
                  <c:v>1.9985069444446708</c:v>
                </c:pt>
                <c:pt idx="2749">
                  <c:v>1.9992245370376622</c:v>
                </c:pt>
                <c:pt idx="2750">
                  <c:v>1.9999537037074333</c:v>
                </c:pt>
                <c:pt idx="2751">
                  <c:v>2.0006828703699284</c:v>
                </c:pt>
                <c:pt idx="2752">
                  <c:v>2.0014004629629198</c:v>
                </c:pt>
                <c:pt idx="2753">
                  <c:v>2.0021296296326909</c:v>
                </c:pt>
                <c:pt idx="2754">
                  <c:v>2.002858796302462</c:v>
                </c:pt>
                <c:pt idx="2755">
                  <c:v>2.0035763888881775</c:v>
                </c:pt>
                <c:pt idx="2756">
                  <c:v>2.0043055555579485</c:v>
                </c:pt>
                <c:pt idx="2757">
                  <c:v>2.0050347222277196</c:v>
                </c:pt>
                <c:pt idx="2758">
                  <c:v>2.005752314820711</c:v>
                </c:pt>
                <c:pt idx="2759">
                  <c:v>2.0064814814832062</c:v>
                </c:pt>
                <c:pt idx="2760">
                  <c:v>2.0072106481529772</c:v>
                </c:pt>
                <c:pt idx="2761">
                  <c:v>2.0079282407459687</c:v>
                </c:pt>
                <c:pt idx="2762">
                  <c:v>2.0086574074084638</c:v>
                </c:pt>
                <c:pt idx="2763">
                  <c:v>2.0093865740782348</c:v>
                </c:pt>
                <c:pt idx="2764">
                  <c:v>2.0101041666712263</c:v>
                </c:pt>
                <c:pt idx="2765">
                  <c:v>2.0108333333337214</c:v>
                </c:pt>
                <c:pt idx="2766">
                  <c:v>2.0115625000034925</c:v>
                </c:pt>
                <c:pt idx="2767">
                  <c:v>2.0122800925964839</c:v>
                </c:pt>
                <c:pt idx="2768">
                  <c:v>2.013009259258979</c:v>
                </c:pt>
                <c:pt idx="2769">
                  <c:v>2.0137384259287501</c:v>
                </c:pt>
                <c:pt idx="2770">
                  <c:v>2.0144560185217415</c:v>
                </c:pt>
                <c:pt idx="2771">
                  <c:v>2.0151851851842366</c:v>
                </c:pt>
                <c:pt idx="2772">
                  <c:v>2.0159143518540077</c:v>
                </c:pt>
                <c:pt idx="2773">
                  <c:v>2.0166319444469991</c:v>
                </c:pt>
                <c:pt idx="2774">
                  <c:v>2.0173611111167702</c:v>
                </c:pt>
                <c:pt idx="2775">
                  <c:v>2.0180902777792653</c:v>
                </c:pt>
                <c:pt idx="2776">
                  <c:v>2.0188078703722567</c:v>
                </c:pt>
                <c:pt idx="2777">
                  <c:v>2.0195370370420278</c:v>
                </c:pt>
                <c:pt idx="2778">
                  <c:v>2.0203125000043656</c:v>
                </c:pt>
                <c:pt idx="2779">
                  <c:v>2.0210416666668607</c:v>
                </c:pt>
                <c:pt idx="2780">
                  <c:v>2.0217592592598521</c:v>
                </c:pt>
                <c:pt idx="2781">
                  <c:v>2.0224884259296232</c:v>
                </c:pt>
                <c:pt idx="2782">
                  <c:v>2.0232175925921183</c:v>
                </c:pt>
                <c:pt idx="2783">
                  <c:v>2.0239351851851097</c:v>
                </c:pt>
                <c:pt idx="2784">
                  <c:v>2.0246643518548808</c:v>
                </c:pt>
                <c:pt idx="2785">
                  <c:v>2.0253935185246519</c:v>
                </c:pt>
                <c:pt idx="2786">
                  <c:v>2.0261111111103673</c:v>
                </c:pt>
                <c:pt idx="2787">
                  <c:v>2.0268402777801384</c:v>
                </c:pt>
                <c:pt idx="2788">
                  <c:v>2.0275578703731298</c:v>
                </c:pt>
                <c:pt idx="2789">
                  <c:v>2.0283449074122473</c:v>
                </c:pt>
                <c:pt idx="2790">
                  <c:v>2.0290625000052387</c:v>
                </c:pt>
                <c:pt idx="2791">
                  <c:v>2.0297916666677338</c:v>
                </c:pt>
                <c:pt idx="2792">
                  <c:v>2.0305208333375049</c:v>
                </c:pt>
                <c:pt idx="2793">
                  <c:v>2.0312384259304963</c:v>
                </c:pt>
                <c:pt idx="2794">
                  <c:v>2.0319675925929914</c:v>
                </c:pt>
                <c:pt idx="2795">
                  <c:v>2.0326967592627625</c:v>
                </c:pt>
                <c:pt idx="2796">
                  <c:v>2.0334143518557539</c:v>
                </c:pt>
                <c:pt idx="2797">
                  <c:v>2.034143518518249</c:v>
                </c:pt>
                <c:pt idx="2798">
                  <c:v>2.0348726851880201</c:v>
                </c:pt>
                <c:pt idx="2799">
                  <c:v>2.0355902777810115</c:v>
                </c:pt>
                <c:pt idx="2800">
                  <c:v>2.0363657407433493</c:v>
                </c:pt>
                <c:pt idx="2801">
                  <c:v>2.0370949074131204</c:v>
                </c:pt>
                <c:pt idx="2802">
                  <c:v>2.0378240740756155</c:v>
                </c:pt>
                <c:pt idx="2803">
                  <c:v>2.0385416666686069</c:v>
                </c:pt>
                <c:pt idx="2804">
                  <c:v>2.039270833338378</c:v>
                </c:pt>
                <c:pt idx="2805">
                  <c:v>2.0400000000008731</c:v>
                </c:pt>
                <c:pt idx="2806">
                  <c:v>2.0407175925938645</c:v>
                </c:pt>
                <c:pt idx="2807">
                  <c:v>2.0414467592636356</c:v>
                </c:pt>
                <c:pt idx="2808">
                  <c:v>2.0421759259261307</c:v>
                </c:pt>
                <c:pt idx="2809">
                  <c:v>2.0428935185191222</c:v>
                </c:pt>
                <c:pt idx="2810">
                  <c:v>2.0436226851888932</c:v>
                </c:pt>
                <c:pt idx="2811">
                  <c:v>2.0443518518513883</c:v>
                </c:pt>
                <c:pt idx="2812">
                  <c:v>2.0450694444443798</c:v>
                </c:pt>
                <c:pt idx="2813">
                  <c:v>2.0457986111141508</c:v>
                </c:pt>
                <c:pt idx="2814">
                  <c:v>2.0465277777839219</c:v>
                </c:pt>
                <c:pt idx="2815">
                  <c:v>2.0472453703696374</c:v>
                </c:pt>
                <c:pt idx="2816">
                  <c:v>2.0479745370394085</c:v>
                </c:pt>
                <c:pt idx="2817">
                  <c:v>2.0487037037091795</c:v>
                </c:pt>
                <c:pt idx="2818">
                  <c:v>2.049421296302171</c:v>
                </c:pt>
                <c:pt idx="2819">
                  <c:v>2.0501504629646661</c:v>
                </c:pt>
                <c:pt idx="2820">
                  <c:v>2.0508796296344372</c:v>
                </c:pt>
                <c:pt idx="2821">
                  <c:v>2.0515972222274286</c:v>
                </c:pt>
                <c:pt idx="2822">
                  <c:v>2.0523263888899237</c:v>
                </c:pt>
                <c:pt idx="2823">
                  <c:v>2.0530555555596948</c:v>
                </c:pt>
                <c:pt idx="2824">
                  <c:v>2.0537731481526862</c:v>
                </c:pt>
                <c:pt idx="2825">
                  <c:v>2.0545023148151813</c:v>
                </c:pt>
                <c:pt idx="2826">
                  <c:v>2.0552314814849524</c:v>
                </c:pt>
                <c:pt idx="2827">
                  <c:v>2.0559490740779438</c:v>
                </c:pt>
                <c:pt idx="2828">
                  <c:v>2.0566782407404389</c:v>
                </c:pt>
                <c:pt idx="2829">
                  <c:v>2.05740740741021</c:v>
                </c:pt>
                <c:pt idx="2830">
                  <c:v>2.0581250000032014</c:v>
                </c:pt>
                <c:pt idx="2831">
                  <c:v>2.0588541666729725</c:v>
                </c:pt>
                <c:pt idx="2832">
                  <c:v>2.0595833333354676</c:v>
                </c:pt>
                <c:pt idx="2833">
                  <c:v>2.060300925928459</c:v>
                </c:pt>
                <c:pt idx="2834">
                  <c:v>2.0610300925982301</c:v>
                </c:pt>
                <c:pt idx="2835">
                  <c:v>2.0617592592607252</c:v>
                </c:pt>
                <c:pt idx="2836">
                  <c:v>2.0624768518537167</c:v>
                </c:pt>
                <c:pt idx="2837">
                  <c:v>2.0632060185234877</c:v>
                </c:pt>
                <c:pt idx="2838">
                  <c:v>2.0639351851859828</c:v>
                </c:pt>
                <c:pt idx="2839">
                  <c:v>2.0646527777789743</c:v>
                </c:pt>
                <c:pt idx="2840">
                  <c:v>2.0653819444487453</c:v>
                </c:pt>
                <c:pt idx="2841">
                  <c:v>2.0661111111112405</c:v>
                </c:pt>
                <c:pt idx="2842">
                  <c:v>2.0668287037042319</c:v>
                </c:pt>
                <c:pt idx="2843">
                  <c:v>2.067557870374003</c:v>
                </c:pt>
                <c:pt idx="2844">
                  <c:v>2.0682870370364981</c:v>
                </c:pt>
                <c:pt idx="2845">
                  <c:v>2.0690162037062692</c:v>
                </c:pt>
                <c:pt idx="2846">
                  <c:v>2.0697337962992606</c:v>
                </c:pt>
                <c:pt idx="2847">
                  <c:v>2.0704629629690317</c:v>
                </c:pt>
                <c:pt idx="2848">
                  <c:v>2.0711921296315268</c:v>
                </c:pt>
                <c:pt idx="2849">
                  <c:v>2.0719097222245182</c:v>
                </c:pt>
                <c:pt idx="2850">
                  <c:v>2.0726388888942893</c:v>
                </c:pt>
                <c:pt idx="2851">
                  <c:v>2.073414351856627</c:v>
                </c:pt>
                <c:pt idx="2852">
                  <c:v>2.0741435185191222</c:v>
                </c:pt>
                <c:pt idx="2853">
                  <c:v>2.0748726851888932</c:v>
                </c:pt>
                <c:pt idx="2854">
                  <c:v>2.0755902777818847</c:v>
                </c:pt>
                <c:pt idx="2855">
                  <c:v>2.0763194444443798</c:v>
                </c:pt>
                <c:pt idx="2856">
                  <c:v>2.0770486111141508</c:v>
                </c:pt>
                <c:pt idx="2857">
                  <c:v>2.0777777777839219</c:v>
                </c:pt>
                <c:pt idx="2858">
                  <c:v>2.0784953703696374</c:v>
                </c:pt>
                <c:pt idx="2859">
                  <c:v>2.0792245370394085</c:v>
                </c:pt>
                <c:pt idx="2860">
                  <c:v>2.0799537037091795</c:v>
                </c:pt>
                <c:pt idx="2861">
                  <c:v>2.080671296302171</c:v>
                </c:pt>
                <c:pt idx="2862">
                  <c:v>2.0814467592645087</c:v>
                </c:pt>
                <c:pt idx="2863">
                  <c:v>2.0821759259270038</c:v>
                </c:pt>
                <c:pt idx="2864">
                  <c:v>2.0829050925967749</c:v>
                </c:pt>
                <c:pt idx="2865">
                  <c:v>2.08363425925927</c:v>
                </c:pt>
                <c:pt idx="2866">
                  <c:v>2.0843518518522615</c:v>
                </c:pt>
                <c:pt idx="2867">
                  <c:v>2.0850810185220325</c:v>
                </c:pt>
                <c:pt idx="2868">
                  <c:v>2.0858564814843703</c:v>
                </c:pt>
                <c:pt idx="2869">
                  <c:v>2.0865856481541414</c:v>
                </c:pt>
                <c:pt idx="2870">
                  <c:v>2.0873148148166365</c:v>
                </c:pt>
                <c:pt idx="2871">
                  <c:v>2.0880324074096279</c:v>
                </c:pt>
                <c:pt idx="2872">
                  <c:v>2.088761574079399</c:v>
                </c:pt>
                <c:pt idx="2873">
                  <c:v>2.0894791666723904</c:v>
                </c:pt>
                <c:pt idx="2874">
                  <c:v>2.0902546296347282</c:v>
                </c:pt>
                <c:pt idx="2875">
                  <c:v>2.0909837962972233</c:v>
                </c:pt>
                <c:pt idx="2876">
                  <c:v>2.0917013888902147</c:v>
                </c:pt>
                <c:pt idx="2877">
                  <c:v>2.0924305555599858</c:v>
                </c:pt>
                <c:pt idx="2878">
                  <c:v>2.0931597222224809</c:v>
                </c:pt>
                <c:pt idx="2879">
                  <c:v>2.0938773148154723</c:v>
                </c:pt>
                <c:pt idx="2880">
                  <c:v>2.0946527777778101</c:v>
                </c:pt>
                <c:pt idx="2881">
                  <c:v>2.0953819444475812</c:v>
                </c:pt>
                <c:pt idx="2882">
                  <c:v>2.0960995370405726</c:v>
                </c:pt>
                <c:pt idx="2883">
                  <c:v>2.0968287037030677</c:v>
                </c:pt>
                <c:pt idx="2884">
                  <c:v>2.0975578703728388</c:v>
                </c:pt>
                <c:pt idx="2885">
                  <c:v>2.0982754629658302</c:v>
                </c:pt>
                <c:pt idx="2886">
                  <c:v>2.099050925928168</c:v>
                </c:pt>
                <c:pt idx="2887">
                  <c:v>2.0997800925979391</c:v>
                </c:pt>
                <c:pt idx="2888">
                  <c:v>2.1005092592604342</c:v>
                </c:pt>
                <c:pt idx="2889">
                  <c:v>2.1012268518534256</c:v>
                </c:pt>
                <c:pt idx="2890">
                  <c:v>2.1019560185231967</c:v>
                </c:pt>
                <c:pt idx="2891">
                  <c:v>2.1026851851856918</c:v>
                </c:pt>
                <c:pt idx="2892">
                  <c:v>2.1034490740785259</c:v>
                </c:pt>
                <c:pt idx="2893">
                  <c:v>2.104178240741021</c:v>
                </c:pt>
                <c:pt idx="2894">
                  <c:v>2.1049074074107921</c:v>
                </c:pt>
                <c:pt idx="2895">
                  <c:v>2.1056365740732872</c:v>
                </c:pt>
                <c:pt idx="2896">
                  <c:v>2.1063541666662786</c:v>
                </c:pt>
                <c:pt idx="2897">
                  <c:v>2.1070833333360497</c:v>
                </c:pt>
                <c:pt idx="2898">
                  <c:v>2.1078472222216078</c:v>
                </c:pt>
                <c:pt idx="2899">
                  <c:v>2.1085763888913789</c:v>
                </c:pt>
                <c:pt idx="2900">
                  <c:v>2.10930555556115</c:v>
                </c:pt>
                <c:pt idx="2901">
                  <c:v>2.1100231481541414</c:v>
                </c:pt>
                <c:pt idx="2902">
                  <c:v>2.1107523148166365</c:v>
                </c:pt>
                <c:pt idx="2903">
                  <c:v>2.1114814814864076</c:v>
                </c:pt>
                <c:pt idx="2904">
                  <c:v>2.1122453703719657</c:v>
                </c:pt>
                <c:pt idx="2905">
                  <c:v>2.1129745370417368</c:v>
                </c:pt>
                <c:pt idx="2906">
                  <c:v>2.1136921296347282</c:v>
                </c:pt>
                <c:pt idx="2907">
                  <c:v>2.1144212962972233</c:v>
                </c:pt>
                <c:pt idx="2908">
                  <c:v>2.1151504629669944</c:v>
                </c:pt>
                <c:pt idx="2909">
                  <c:v>2.1158680555599858</c:v>
                </c:pt>
                <c:pt idx="2910">
                  <c:v>2.1166435185223236</c:v>
                </c:pt>
                <c:pt idx="2911">
                  <c:v>2.1173726851848187</c:v>
                </c:pt>
                <c:pt idx="2912">
                  <c:v>2.1180902777778101</c:v>
                </c:pt>
                <c:pt idx="2913">
                  <c:v>2.1188194444475812</c:v>
                </c:pt>
                <c:pt idx="2914">
                  <c:v>2.1195486111173523</c:v>
                </c:pt>
                <c:pt idx="2915">
                  <c:v>2.1202662037030677</c:v>
                </c:pt>
                <c:pt idx="2916">
                  <c:v>2.1210416666726815</c:v>
                </c:pt>
                <c:pt idx="2917">
                  <c:v>2.1217592592583969</c:v>
                </c:pt>
                <c:pt idx="2918">
                  <c:v>2.122488425928168</c:v>
                </c:pt>
                <c:pt idx="2919">
                  <c:v>2.1232060185211594</c:v>
                </c:pt>
                <c:pt idx="2920">
                  <c:v>2.1239351851909305</c:v>
                </c:pt>
                <c:pt idx="2921">
                  <c:v>2.1246643518534256</c:v>
                </c:pt>
                <c:pt idx="2922">
                  <c:v>2.1254398148157634</c:v>
                </c:pt>
                <c:pt idx="2923">
                  <c:v>2.1261574074087548</c:v>
                </c:pt>
                <c:pt idx="2924">
                  <c:v>2.1268865740785259</c:v>
                </c:pt>
                <c:pt idx="2925">
                  <c:v>2.127615740741021</c:v>
                </c:pt>
                <c:pt idx="2926">
                  <c:v>2.1283333333340124</c:v>
                </c:pt>
                <c:pt idx="2927">
                  <c:v>2.1290625000037835</c:v>
                </c:pt>
                <c:pt idx="2928">
                  <c:v>2.1298263888893416</c:v>
                </c:pt>
                <c:pt idx="2929">
                  <c:v>2.1305555555591127</c:v>
                </c:pt>
                <c:pt idx="2930">
                  <c:v>2.1312847222216078</c:v>
                </c:pt>
                <c:pt idx="2931">
                  <c:v>2.1320023148145992</c:v>
                </c:pt>
                <c:pt idx="2932">
                  <c:v>2.1327314814843703</c:v>
                </c:pt>
                <c:pt idx="2933">
                  <c:v>2.1334606481541414</c:v>
                </c:pt>
                <c:pt idx="2934">
                  <c:v>2.1341782407398568</c:v>
                </c:pt>
                <c:pt idx="2935">
                  <c:v>2.1349074074096279</c:v>
                </c:pt>
                <c:pt idx="2936">
                  <c:v>2.135636574079399</c:v>
                </c:pt>
                <c:pt idx="2937">
                  <c:v>2.1363541666723904</c:v>
                </c:pt>
                <c:pt idx="2938">
                  <c:v>2.1370833333348855</c:v>
                </c:pt>
                <c:pt idx="2939">
                  <c:v>2.1378587962972233</c:v>
                </c:pt>
                <c:pt idx="2940">
                  <c:v>2.1385763888902147</c:v>
                </c:pt>
                <c:pt idx="2941">
                  <c:v>2.1393055555599858</c:v>
                </c:pt>
                <c:pt idx="2942">
                  <c:v>2.1400347222224809</c:v>
                </c:pt>
                <c:pt idx="2943">
                  <c:v>2.1407523148154723</c:v>
                </c:pt>
                <c:pt idx="2944">
                  <c:v>2.1414814814852434</c:v>
                </c:pt>
                <c:pt idx="2945">
                  <c:v>2.1422453703708015</c:v>
                </c:pt>
                <c:pt idx="2946">
                  <c:v>2.1429745370405726</c:v>
                </c:pt>
                <c:pt idx="2947">
                  <c:v>2.1437037037030677</c:v>
                </c:pt>
                <c:pt idx="2948">
                  <c:v>2.1444212962960592</c:v>
                </c:pt>
                <c:pt idx="2949">
                  <c:v>2.1451504629658302</c:v>
                </c:pt>
                <c:pt idx="2950">
                  <c:v>2.1458796296356013</c:v>
                </c:pt>
                <c:pt idx="2951">
                  <c:v>2.1466435185211594</c:v>
                </c:pt>
                <c:pt idx="2952">
                  <c:v>2.1473726851909305</c:v>
                </c:pt>
                <c:pt idx="2953">
                  <c:v>2.1480902777839219</c:v>
                </c:pt>
                <c:pt idx="2954">
                  <c:v>2.148819444446417</c:v>
                </c:pt>
                <c:pt idx="2955">
                  <c:v>2.1495486111161881</c:v>
                </c:pt>
                <c:pt idx="2956">
                  <c:v>2.1502662037091795</c:v>
                </c:pt>
                <c:pt idx="2957">
                  <c:v>2.1510416666715173</c:v>
                </c:pt>
                <c:pt idx="2958">
                  <c:v>2.1517592592645087</c:v>
                </c:pt>
                <c:pt idx="2959">
                  <c:v>2.1524884259270038</c:v>
                </c:pt>
                <c:pt idx="2960">
                  <c:v>2.1532175925967749</c:v>
                </c:pt>
                <c:pt idx="2961">
                  <c:v>2.1539351851897663</c:v>
                </c:pt>
                <c:pt idx="2962">
                  <c:v>2.1546643518522615</c:v>
                </c:pt>
                <c:pt idx="2963">
                  <c:v>2.1554398148145992</c:v>
                </c:pt>
                <c:pt idx="2964">
                  <c:v>2.1561689814843703</c:v>
                </c:pt>
                <c:pt idx="2965">
                  <c:v>2.1568981481541414</c:v>
                </c:pt>
                <c:pt idx="2966">
                  <c:v>2.1576157407398568</c:v>
                </c:pt>
                <c:pt idx="2967">
                  <c:v>2.1583449074096279</c:v>
                </c:pt>
                <c:pt idx="2968">
                  <c:v>2.159074074079399</c:v>
                </c:pt>
                <c:pt idx="2969">
                  <c:v>2.1597916666723904</c:v>
                </c:pt>
                <c:pt idx="2970">
                  <c:v>2.1605208333348855</c:v>
                </c:pt>
                <c:pt idx="2971">
                  <c:v>2.1612500000046566</c:v>
                </c:pt>
                <c:pt idx="2972">
                  <c:v>2.161967592597648</c:v>
                </c:pt>
                <c:pt idx="2973">
                  <c:v>2.1626967592601432</c:v>
                </c:pt>
                <c:pt idx="2974">
                  <c:v>2.1634722222224809</c:v>
                </c:pt>
                <c:pt idx="2975">
                  <c:v>2.164201388892252</c:v>
                </c:pt>
                <c:pt idx="2976">
                  <c:v>2.1649305555547471</c:v>
                </c:pt>
                <c:pt idx="2977">
                  <c:v>2.1656481481477385</c:v>
                </c:pt>
                <c:pt idx="2978">
                  <c:v>2.1663773148175096</c:v>
                </c:pt>
                <c:pt idx="2979">
                  <c:v>2.167094907410501</c:v>
                </c:pt>
                <c:pt idx="2980">
                  <c:v>2.1678240740802721</c:v>
                </c:pt>
                <c:pt idx="2981">
                  <c:v>2.1685532407427672</c:v>
                </c:pt>
                <c:pt idx="2982">
                  <c:v>2.1692708333357587</c:v>
                </c:pt>
                <c:pt idx="2983">
                  <c:v>2.1700000000055297</c:v>
                </c:pt>
                <c:pt idx="2984">
                  <c:v>2.1707291666680248</c:v>
                </c:pt>
                <c:pt idx="2985">
                  <c:v>2.1714467592610163</c:v>
                </c:pt>
                <c:pt idx="2986">
                  <c:v>2.1721759259307873</c:v>
                </c:pt>
                <c:pt idx="2987">
                  <c:v>2.1729050925932825</c:v>
                </c:pt>
                <c:pt idx="2988">
                  <c:v>2.1736226851862739</c:v>
                </c:pt>
                <c:pt idx="2989">
                  <c:v>2.174351851856045</c:v>
                </c:pt>
                <c:pt idx="2990">
                  <c:v>2.1750810185185401</c:v>
                </c:pt>
                <c:pt idx="2991">
                  <c:v>2.1757986111115315</c:v>
                </c:pt>
                <c:pt idx="2992">
                  <c:v>2.1765277777813026</c:v>
                </c:pt>
                <c:pt idx="2993">
                  <c:v>2.1772569444437977</c:v>
                </c:pt>
                <c:pt idx="2994">
                  <c:v>2.1779861111135688</c:v>
                </c:pt>
                <c:pt idx="2995">
                  <c:v>2.1787037037065602</c:v>
                </c:pt>
                <c:pt idx="2996">
                  <c:v>2.1794328703763313</c:v>
                </c:pt>
                <c:pt idx="2997">
                  <c:v>2.1801620370388264</c:v>
                </c:pt>
                <c:pt idx="2998">
                  <c:v>2.1808796296318178</c:v>
                </c:pt>
                <c:pt idx="2999">
                  <c:v>2.1816087963015889</c:v>
                </c:pt>
                <c:pt idx="3000">
                  <c:v>2.1823842592639267</c:v>
                </c:pt>
                <c:pt idx="3001">
                  <c:v>2.1831134259264218</c:v>
                </c:pt>
                <c:pt idx="3002">
                  <c:v>2.1838425925961928</c:v>
                </c:pt>
                <c:pt idx="3003">
                  <c:v>2.1845601851891843</c:v>
                </c:pt>
                <c:pt idx="3004">
                  <c:v>2.1852893518516794</c:v>
                </c:pt>
                <c:pt idx="3005">
                  <c:v>2.1860185185214505</c:v>
                </c:pt>
                <c:pt idx="3006">
                  <c:v>2.1867361111144419</c:v>
                </c:pt>
                <c:pt idx="3007">
                  <c:v>2.187465277776937</c:v>
                </c:pt>
                <c:pt idx="3008">
                  <c:v>2.1881944444467081</c:v>
                </c:pt>
                <c:pt idx="3009">
                  <c:v>2.1889120370396995</c:v>
                </c:pt>
                <c:pt idx="3010">
                  <c:v>2.1896412037094706</c:v>
                </c:pt>
                <c:pt idx="3011">
                  <c:v>2.1903703703719657</c:v>
                </c:pt>
                <c:pt idx="3012">
                  <c:v>2.1910995370417368</c:v>
                </c:pt>
                <c:pt idx="3013">
                  <c:v>2.1918287037042319</c:v>
                </c:pt>
                <c:pt idx="3014">
                  <c:v>2.1925462962972233</c:v>
                </c:pt>
                <c:pt idx="3015">
                  <c:v>2.1932754629669944</c:v>
                </c:pt>
                <c:pt idx="3016">
                  <c:v>2.1940509259293322</c:v>
                </c:pt>
                <c:pt idx="3017">
                  <c:v>2.1947685185223236</c:v>
                </c:pt>
                <c:pt idx="3018">
                  <c:v>2.1954976851848187</c:v>
                </c:pt>
                <c:pt idx="3019">
                  <c:v>2.1962268518545898</c:v>
                </c:pt>
                <c:pt idx="3020">
                  <c:v>2.1969444444475812</c:v>
                </c:pt>
                <c:pt idx="3021">
                  <c:v>2.1976736111173523</c:v>
                </c:pt>
                <c:pt idx="3022">
                  <c:v>2.19844907407969</c:v>
                </c:pt>
                <c:pt idx="3023">
                  <c:v>2.1991666666726815</c:v>
                </c:pt>
                <c:pt idx="3024">
                  <c:v>2.1998958333351766</c:v>
                </c:pt>
                <c:pt idx="3025">
                  <c:v>2.2006250000049477</c:v>
                </c:pt>
                <c:pt idx="3026">
                  <c:v>2.2013425925979391</c:v>
                </c:pt>
                <c:pt idx="3027">
                  <c:v>2.2020717592604342</c:v>
                </c:pt>
                <c:pt idx="3028">
                  <c:v>2.202847222222772</c:v>
                </c:pt>
                <c:pt idx="3029">
                  <c:v>2.203576388892543</c:v>
                </c:pt>
                <c:pt idx="3030">
                  <c:v>2.2042939814855345</c:v>
                </c:pt>
                <c:pt idx="3031">
                  <c:v>2.2050231481480296</c:v>
                </c:pt>
                <c:pt idx="3032">
                  <c:v>2.2057523148178007</c:v>
                </c:pt>
                <c:pt idx="3033">
                  <c:v>2.2064699074107921</c:v>
                </c:pt>
                <c:pt idx="3034">
                  <c:v>2.2071990740732872</c:v>
                </c:pt>
                <c:pt idx="3035">
                  <c:v>2.2079166666662786</c:v>
                </c:pt>
                <c:pt idx="3036">
                  <c:v>2.2086458333360497</c:v>
                </c:pt>
                <c:pt idx="3037">
                  <c:v>2.2093750000058208</c:v>
                </c:pt>
                <c:pt idx="3038">
                  <c:v>2.2100925925988122</c:v>
                </c:pt>
                <c:pt idx="3039">
                  <c:v>2.21086805556115</c:v>
                </c:pt>
                <c:pt idx="3040">
                  <c:v>2.2115972222236451</c:v>
                </c:pt>
                <c:pt idx="3041">
                  <c:v>2.2123263888934162</c:v>
                </c:pt>
                <c:pt idx="3042">
                  <c:v>2.2130439814864076</c:v>
                </c:pt>
                <c:pt idx="3043">
                  <c:v>2.2137731481489027</c:v>
                </c:pt>
                <c:pt idx="3044">
                  <c:v>2.2145023148186738</c:v>
                </c:pt>
                <c:pt idx="3045">
                  <c:v>2.2152777777810115</c:v>
                </c:pt>
                <c:pt idx="3046">
                  <c:v>2.215995370374003</c:v>
                </c:pt>
                <c:pt idx="3047">
                  <c:v>2.2167245370364981</c:v>
                </c:pt>
                <c:pt idx="3048">
                  <c:v>2.2174537037062692</c:v>
                </c:pt>
                <c:pt idx="3049">
                  <c:v>2.2181712962992606</c:v>
                </c:pt>
                <c:pt idx="3050">
                  <c:v>2.2189004629690317</c:v>
                </c:pt>
                <c:pt idx="3051">
                  <c:v>2.2196296296315268</c:v>
                </c:pt>
                <c:pt idx="3052">
                  <c:v>2.2203472222245182</c:v>
                </c:pt>
                <c:pt idx="3053">
                  <c:v>2.2210763888942893</c:v>
                </c:pt>
                <c:pt idx="3054">
                  <c:v>2.2218055555567844</c:v>
                </c:pt>
                <c:pt idx="3055">
                  <c:v>2.2225231481497758</c:v>
                </c:pt>
                <c:pt idx="3056">
                  <c:v>2.2232523148195469</c:v>
                </c:pt>
                <c:pt idx="3057">
                  <c:v>2.223981481482042</c:v>
                </c:pt>
                <c:pt idx="3058">
                  <c:v>2.2246990740750334</c:v>
                </c:pt>
                <c:pt idx="3059">
                  <c:v>2.2254282407448045</c:v>
                </c:pt>
                <c:pt idx="3060">
                  <c:v>2.2261574074072996</c:v>
                </c:pt>
                <c:pt idx="3061">
                  <c:v>2.226875000000291</c:v>
                </c:pt>
                <c:pt idx="3062">
                  <c:v>2.2276041666700621</c:v>
                </c:pt>
                <c:pt idx="3063">
                  <c:v>2.2283333333325572</c:v>
                </c:pt>
                <c:pt idx="3064">
                  <c:v>2.2290509259255487</c:v>
                </c:pt>
                <c:pt idx="3065">
                  <c:v>2.2297800925953197</c:v>
                </c:pt>
                <c:pt idx="3066">
                  <c:v>2.2305555555576575</c:v>
                </c:pt>
                <c:pt idx="3067">
                  <c:v>2.2312847222274286</c:v>
                </c:pt>
                <c:pt idx="3068">
                  <c:v>2.2320138888899237</c:v>
                </c:pt>
                <c:pt idx="3069">
                  <c:v>2.2327314814829151</c:v>
                </c:pt>
                <c:pt idx="3070">
                  <c:v>2.2334606481526862</c:v>
                </c:pt>
                <c:pt idx="3071">
                  <c:v>2.2341898148151813</c:v>
                </c:pt>
                <c:pt idx="3072">
                  <c:v>2.2349537037080154</c:v>
                </c:pt>
                <c:pt idx="3073">
                  <c:v>2.2356828703705105</c:v>
                </c:pt>
                <c:pt idx="3074">
                  <c:v>2.2364120370402816</c:v>
                </c:pt>
                <c:pt idx="3075">
                  <c:v>2.237129629633273</c:v>
                </c:pt>
                <c:pt idx="3076">
                  <c:v>2.2378587962957681</c:v>
                </c:pt>
                <c:pt idx="3077">
                  <c:v>2.2385879629655392</c:v>
                </c:pt>
                <c:pt idx="3078">
                  <c:v>2.2393055555585306</c:v>
                </c:pt>
                <c:pt idx="3079">
                  <c:v>2.2400347222283017</c:v>
                </c:pt>
                <c:pt idx="3080">
                  <c:v>2.2407638888907968</c:v>
                </c:pt>
                <c:pt idx="3081">
                  <c:v>2.2414814814837882</c:v>
                </c:pt>
                <c:pt idx="3082">
                  <c:v>2.2422106481535593</c:v>
                </c:pt>
                <c:pt idx="3083">
                  <c:v>2.2429398148160544</c:v>
                </c:pt>
                <c:pt idx="3084">
                  <c:v>2.2436574074090458</c:v>
                </c:pt>
                <c:pt idx="3085">
                  <c:v>2.2443865740788169</c:v>
                </c:pt>
                <c:pt idx="3086">
                  <c:v>2.245115740741312</c:v>
                </c:pt>
                <c:pt idx="3087">
                  <c:v>2.2458333333343035</c:v>
                </c:pt>
                <c:pt idx="3088">
                  <c:v>2.2465625000040745</c:v>
                </c:pt>
                <c:pt idx="3089">
                  <c:v>2.2472916666665697</c:v>
                </c:pt>
                <c:pt idx="3090">
                  <c:v>2.2480092592595611</c:v>
                </c:pt>
                <c:pt idx="3091">
                  <c:v>2.2487384259293322</c:v>
                </c:pt>
                <c:pt idx="3092">
                  <c:v>2.2494675925918273</c:v>
                </c:pt>
                <c:pt idx="3093">
                  <c:v>2.2501851851848187</c:v>
                </c:pt>
                <c:pt idx="3094">
                  <c:v>2.2509143518545898</c:v>
                </c:pt>
                <c:pt idx="3095">
                  <c:v>2.2516435185243608</c:v>
                </c:pt>
                <c:pt idx="3096">
                  <c:v>2.2523611111173523</c:v>
                </c:pt>
                <c:pt idx="3097">
                  <c:v>2.2530902777798474</c:v>
                </c:pt>
                <c:pt idx="3098">
                  <c:v>2.2538194444496185</c:v>
                </c:pt>
                <c:pt idx="3099">
                  <c:v>2.2545370370426099</c:v>
                </c:pt>
                <c:pt idx="3100">
                  <c:v>2.255266203705105</c:v>
                </c:pt>
                <c:pt idx="3101">
                  <c:v>2.2559953703748761</c:v>
                </c:pt>
                <c:pt idx="3102">
                  <c:v>2.2567129629678675</c:v>
                </c:pt>
                <c:pt idx="3103">
                  <c:v>2.2574421296303626</c:v>
                </c:pt>
                <c:pt idx="3104">
                  <c:v>2.2581712963001337</c:v>
                </c:pt>
                <c:pt idx="3105">
                  <c:v>2.2588888888931251</c:v>
                </c:pt>
                <c:pt idx="3106">
                  <c:v>2.2596180555556202</c:v>
                </c:pt>
                <c:pt idx="3107">
                  <c:v>2.2603356481486117</c:v>
                </c:pt>
                <c:pt idx="3108">
                  <c:v>2.2610648148183827</c:v>
                </c:pt>
                <c:pt idx="3109">
                  <c:v>2.2617939814808778</c:v>
                </c:pt>
                <c:pt idx="3110">
                  <c:v>2.2625115740738693</c:v>
                </c:pt>
              </c:numCache>
            </c:numRef>
          </c:xVal>
          <c:yVal>
            <c:numRef>
              <c:f>Sheet3!$E$4270:$E$7380</c:f>
              <c:numCache>
                <c:formatCode>General</c:formatCode>
                <c:ptCount val="3111"/>
                <c:pt idx="0">
                  <c:v>7.5431999999999993E-9</c:v>
                </c:pt>
                <c:pt idx="1">
                  <c:v>7.4946000000000002E-9</c:v>
                </c:pt>
                <c:pt idx="2">
                  <c:v>7.5033999999999995E-9</c:v>
                </c:pt>
                <c:pt idx="3">
                  <c:v>7.5520000000000004E-9</c:v>
                </c:pt>
                <c:pt idx="4">
                  <c:v>7.5167000000000007E-9</c:v>
                </c:pt>
                <c:pt idx="5">
                  <c:v>7.5476000000000007E-9</c:v>
                </c:pt>
                <c:pt idx="6">
                  <c:v>7.5033999999999995E-9</c:v>
                </c:pt>
                <c:pt idx="7">
                  <c:v>7.5520000000000004E-9</c:v>
                </c:pt>
                <c:pt idx="8">
                  <c:v>7.5122000000000006E-9</c:v>
                </c:pt>
                <c:pt idx="9">
                  <c:v>7.5961999999999999E-9</c:v>
                </c:pt>
                <c:pt idx="10">
                  <c:v>7.4946000000000002E-9</c:v>
                </c:pt>
                <c:pt idx="11">
                  <c:v>7.5386999999999992E-9</c:v>
                </c:pt>
                <c:pt idx="12">
                  <c:v>7.4989999999999999E-9</c:v>
                </c:pt>
                <c:pt idx="13">
                  <c:v>7.5651999999999995E-9</c:v>
                </c:pt>
                <c:pt idx="14">
                  <c:v>7.5607999999999998E-9</c:v>
                </c:pt>
                <c:pt idx="15">
                  <c:v>7.5122000000000006E-9</c:v>
                </c:pt>
                <c:pt idx="16">
                  <c:v>7.5785000000000007E-9</c:v>
                </c:pt>
                <c:pt idx="17">
                  <c:v>7.5564000000000001E-9</c:v>
                </c:pt>
                <c:pt idx="18">
                  <c:v>7.5564000000000001E-9</c:v>
                </c:pt>
                <c:pt idx="19">
                  <c:v>7.5211000000000004E-9</c:v>
                </c:pt>
                <c:pt idx="20">
                  <c:v>7.5873000000000001E-9</c:v>
                </c:pt>
                <c:pt idx="21">
                  <c:v>7.5431999999999993E-9</c:v>
                </c:pt>
                <c:pt idx="22">
                  <c:v>7.5564000000000001E-9</c:v>
                </c:pt>
                <c:pt idx="23">
                  <c:v>7.5916999999999997E-9</c:v>
                </c:pt>
                <c:pt idx="24">
                  <c:v>7.5077999999999992E-9</c:v>
                </c:pt>
                <c:pt idx="25">
                  <c:v>7.5431999999999993E-9</c:v>
                </c:pt>
                <c:pt idx="26">
                  <c:v>7.5298999999999998E-9</c:v>
                </c:pt>
                <c:pt idx="27">
                  <c:v>7.5476000000000007E-9</c:v>
                </c:pt>
                <c:pt idx="28">
                  <c:v>7.5167000000000007E-9</c:v>
                </c:pt>
                <c:pt idx="29">
                  <c:v>7.5607999999999998E-9</c:v>
                </c:pt>
                <c:pt idx="30">
                  <c:v>7.5122000000000006E-9</c:v>
                </c:pt>
                <c:pt idx="31">
                  <c:v>7.5520000000000004E-9</c:v>
                </c:pt>
                <c:pt idx="32">
                  <c:v>7.5651999999999995E-9</c:v>
                </c:pt>
                <c:pt idx="33">
                  <c:v>7.6138000000000003E-9</c:v>
                </c:pt>
                <c:pt idx="34">
                  <c:v>7.5298999999999998E-9</c:v>
                </c:pt>
                <c:pt idx="35">
                  <c:v>7.5431999999999993E-9</c:v>
                </c:pt>
                <c:pt idx="36">
                  <c:v>7.5520000000000004E-9</c:v>
                </c:pt>
                <c:pt idx="37">
                  <c:v>7.5520000000000004E-9</c:v>
                </c:pt>
                <c:pt idx="38">
                  <c:v>7.5431999999999993E-9</c:v>
                </c:pt>
                <c:pt idx="39">
                  <c:v>7.5564000000000001E-9</c:v>
                </c:pt>
                <c:pt idx="40">
                  <c:v>7.5651999999999995E-9</c:v>
                </c:pt>
                <c:pt idx="41">
                  <c:v>7.6270999999999999E-9</c:v>
                </c:pt>
                <c:pt idx="42">
                  <c:v>7.5211000000000004E-9</c:v>
                </c:pt>
                <c:pt idx="43">
                  <c:v>7.5740999999999993E-9</c:v>
                </c:pt>
                <c:pt idx="44">
                  <c:v>7.6403000000000006E-9</c:v>
                </c:pt>
                <c:pt idx="45">
                  <c:v>7.5255000000000001E-9</c:v>
                </c:pt>
                <c:pt idx="46">
                  <c:v>7.5740999999999993E-9</c:v>
                </c:pt>
                <c:pt idx="47">
                  <c:v>7.5211000000000004E-9</c:v>
                </c:pt>
                <c:pt idx="48">
                  <c:v>7.6182E-9</c:v>
                </c:pt>
                <c:pt idx="49">
                  <c:v>7.6005999999999996E-9</c:v>
                </c:pt>
                <c:pt idx="50">
                  <c:v>7.5386999999999992E-9</c:v>
                </c:pt>
                <c:pt idx="51">
                  <c:v>7.6138000000000003E-9</c:v>
                </c:pt>
                <c:pt idx="52">
                  <c:v>7.5651999999999995E-9</c:v>
                </c:pt>
                <c:pt idx="53">
                  <c:v>7.6536000000000001E-9</c:v>
                </c:pt>
                <c:pt idx="54">
                  <c:v>7.5431999999999993E-9</c:v>
                </c:pt>
                <c:pt idx="55">
                  <c:v>7.5431999999999993E-9</c:v>
                </c:pt>
                <c:pt idx="56">
                  <c:v>7.5564000000000001E-9</c:v>
                </c:pt>
                <c:pt idx="57">
                  <c:v>7.6049999999999993E-9</c:v>
                </c:pt>
                <c:pt idx="58">
                  <c:v>7.5431999999999993E-9</c:v>
                </c:pt>
                <c:pt idx="59">
                  <c:v>7.6094000000000006E-9</c:v>
                </c:pt>
                <c:pt idx="60">
                  <c:v>7.5740999999999993E-9</c:v>
                </c:pt>
                <c:pt idx="61">
                  <c:v>7.6314999999999995E-9</c:v>
                </c:pt>
                <c:pt idx="62">
                  <c:v>7.5829000000000004E-9</c:v>
                </c:pt>
                <c:pt idx="63">
                  <c:v>7.5961999999999999E-9</c:v>
                </c:pt>
                <c:pt idx="64">
                  <c:v>7.5607999999999998E-9</c:v>
                </c:pt>
                <c:pt idx="65">
                  <c:v>7.6536000000000001E-9</c:v>
                </c:pt>
                <c:pt idx="66">
                  <c:v>7.6182E-9</c:v>
                </c:pt>
                <c:pt idx="67">
                  <c:v>7.6049999999999993E-9</c:v>
                </c:pt>
                <c:pt idx="68">
                  <c:v>7.5431999999999993E-9</c:v>
                </c:pt>
                <c:pt idx="69">
                  <c:v>7.5564000000000001E-9</c:v>
                </c:pt>
                <c:pt idx="70">
                  <c:v>7.6227000000000002E-9</c:v>
                </c:pt>
                <c:pt idx="71">
                  <c:v>7.6049999999999993E-9</c:v>
                </c:pt>
                <c:pt idx="72">
                  <c:v>7.5740999999999993E-9</c:v>
                </c:pt>
                <c:pt idx="73">
                  <c:v>7.5829000000000004E-9</c:v>
                </c:pt>
                <c:pt idx="74">
                  <c:v>7.6005999999999996E-9</c:v>
                </c:pt>
                <c:pt idx="75">
                  <c:v>7.6667999999999992E-9</c:v>
                </c:pt>
                <c:pt idx="76">
                  <c:v>7.6182E-9</c:v>
                </c:pt>
                <c:pt idx="77">
                  <c:v>7.5696999999999996E-9</c:v>
                </c:pt>
                <c:pt idx="78">
                  <c:v>7.6005999999999996E-9</c:v>
                </c:pt>
                <c:pt idx="79">
                  <c:v>7.6049999999999993E-9</c:v>
                </c:pt>
                <c:pt idx="80">
                  <c:v>7.6005999999999996E-9</c:v>
                </c:pt>
                <c:pt idx="81">
                  <c:v>7.6227000000000002E-9</c:v>
                </c:pt>
                <c:pt idx="82">
                  <c:v>7.6182E-9</c:v>
                </c:pt>
                <c:pt idx="83">
                  <c:v>7.6492000000000004E-9</c:v>
                </c:pt>
                <c:pt idx="84">
                  <c:v>7.6182E-9</c:v>
                </c:pt>
                <c:pt idx="85">
                  <c:v>7.6227000000000002E-9</c:v>
                </c:pt>
                <c:pt idx="86">
                  <c:v>7.6049999999999993E-9</c:v>
                </c:pt>
                <c:pt idx="87">
                  <c:v>7.6536000000000001E-9</c:v>
                </c:pt>
                <c:pt idx="88">
                  <c:v>7.5651999999999995E-9</c:v>
                </c:pt>
                <c:pt idx="89">
                  <c:v>7.5651999999999995E-9</c:v>
                </c:pt>
                <c:pt idx="90">
                  <c:v>7.6138000000000003E-9</c:v>
                </c:pt>
                <c:pt idx="91">
                  <c:v>7.6492000000000004E-9</c:v>
                </c:pt>
                <c:pt idx="92">
                  <c:v>7.6358999999999992E-9</c:v>
                </c:pt>
                <c:pt idx="93">
                  <c:v>7.6712000000000006E-9</c:v>
                </c:pt>
                <c:pt idx="94">
                  <c:v>7.6403000000000006E-9</c:v>
                </c:pt>
                <c:pt idx="95">
                  <c:v>7.6623999999999995E-9</c:v>
                </c:pt>
                <c:pt idx="96">
                  <c:v>7.6712000000000006E-9</c:v>
                </c:pt>
                <c:pt idx="97">
                  <c:v>7.6182E-9</c:v>
                </c:pt>
                <c:pt idx="98">
                  <c:v>7.6712000000000006E-9</c:v>
                </c:pt>
                <c:pt idx="99">
                  <c:v>7.6182E-9</c:v>
                </c:pt>
                <c:pt idx="100">
                  <c:v>7.6182E-9</c:v>
                </c:pt>
                <c:pt idx="101">
                  <c:v>7.6447000000000003E-9</c:v>
                </c:pt>
                <c:pt idx="102">
                  <c:v>7.6358999999999992E-9</c:v>
                </c:pt>
                <c:pt idx="103">
                  <c:v>7.5961999999999999E-9</c:v>
                </c:pt>
                <c:pt idx="104">
                  <c:v>7.6623999999999995E-9</c:v>
                </c:pt>
                <c:pt idx="105">
                  <c:v>7.5386999999999992E-9</c:v>
                </c:pt>
                <c:pt idx="106">
                  <c:v>7.5829000000000004E-9</c:v>
                </c:pt>
                <c:pt idx="107">
                  <c:v>7.6270999999999999E-9</c:v>
                </c:pt>
                <c:pt idx="108">
                  <c:v>7.7154000000000001E-9</c:v>
                </c:pt>
                <c:pt idx="109">
                  <c:v>7.6314999999999995E-9</c:v>
                </c:pt>
                <c:pt idx="110">
                  <c:v>7.6182E-9</c:v>
                </c:pt>
                <c:pt idx="111">
                  <c:v>7.5961999999999999E-9</c:v>
                </c:pt>
                <c:pt idx="112">
                  <c:v>7.6536000000000001E-9</c:v>
                </c:pt>
                <c:pt idx="113">
                  <c:v>7.6579999999999998E-9</c:v>
                </c:pt>
                <c:pt idx="114">
                  <c:v>7.6667999999999992E-9</c:v>
                </c:pt>
                <c:pt idx="115">
                  <c:v>7.5651999999999995E-9</c:v>
                </c:pt>
                <c:pt idx="116">
                  <c:v>7.6358999999999992E-9</c:v>
                </c:pt>
                <c:pt idx="117">
                  <c:v>7.6447000000000003E-9</c:v>
                </c:pt>
                <c:pt idx="118">
                  <c:v>7.6623999999999995E-9</c:v>
                </c:pt>
                <c:pt idx="119">
                  <c:v>7.7021000000000005E-9</c:v>
                </c:pt>
                <c:pt idx="120">
                  <c:v>7.6049999999999993E-9</c:v>
                </c:pt>
                <c:pt idx="121">
                  <c:v>7.6932999999999995E-9</c:v>
                </c:pt>
                <c:pt idx="122">
                  <c:v>7.7066000000000007E-9</c:v>
                </c:pt>
                <c:pt idx="123">
                  <c:v>7.6667999999999992E-9</c:v>
                </c:pt>
                <c:pt idx="124">
                  <c:v>7.6579999999999998E-9</c:v>
                </c:pt>
                <c:pt idx="125">
                  <c:v>7.6182E-9</c:v>
                </c:pt>
                <c:pt idx="126">
                  <c:v>7.6049999999999993E-9</c:v>
                </c:pt>
                <c:pt idx="127">
                  <c:v>7.6049999999999993E-9</c:v>
                </c:pt>
                <c:pt idx="128">
                  <c:v>7.6579999999999998E-9</c:v>
                </c:pt>
                <c:pt idx="129">
                  <c:v>7.6623999999999995E-9</c:v>
                </c:pt>
                <c:pt idx="130">
                  <c:v>7.6227000000000002E-9</c:v>
                </c:pt>
                <c:pt idx="131">
                  <c:v>7.6623999999999995E-9</c:v>
                </c:pt>
                <c:pt idx="132">
                  <c:v>7.6579999999999998E-9</c:v>
                </c:pt>
                <c:pt idx="133">
                  <c:v>7.6623999999999995E-9</c:v>
                </c:pt>
                <c:pt idx="134">
                  <c:v>7.6623999999999995E-9</c:v>
                </c:pt>
                <c:pt idx="135">
                  <c:v>7.6712000000000006E-9</c:v>
                </c:pt>
                <c:pt idx="136">
                  <c:v>7.6492000000000004E-9</c:v>
                </c:pt>
                <c:pt idx="137">
                  <c:v>7.6667999999999992E-9</c:v>
                </c:pt>
                <c:pt idx="138">
                  <c:v>7.6094000000000006E-9</c:v>
                </c:pt>
                <c:pt idx="139">
                  <c:v>7.6932999999999995E-9</c:v>
                </c:pt>
                <c:pt idx="140">
                  <c:v>7.6270999999999999E-9</c:v>
                </c:pt>
                <c:pt idx="141">
                  <c:v>7.6623999999999995E-9</c:v>
                </c:pt>
                <c:pt idx="142">
                  <c:v>7.6888999999999998E-9</c:v>
                </c:pt>
                <c:pt idx="143">
                  <c:v>7.6801000000000004E-9</c:v>
                </c:pt>
                <c:pt idx="144">
                  <c:v>7.6801000000000004E-9</c:v>
                </c:pt>
                <c:pt idx="145">
                  <c:v>7.6358999999999992E-9</c:v>
                </c:pt>
                <c:pt idx="146">
                  <c:v>7.6756000000000003E-9</c:v>
                </c:pt>
                <c:pt idx="147">
                  <c:v>7.6932999999999995E-9</c:v>
                </c:pt>
                <c:pt idx="148">
                  <c:v>7.6756000000000003E-9</c:v>
                </c:pt>
                <c:pt idx="149">
                  <c:v>7.6712000000000006E-9</c:v>
                </c:pt>
                <c:pt idx="150">
                  <c:v>7.6756000000000003E-9</c:v>
                </c:pt>
                <c:pt idx="151">
                  <c:v>7.6845000000000001E-9</c:v>
                </c:pt>
                <c:pt idx="152">
                  <c:v>7.6623999999999995E-9</c:v>
                </c:pt>
                <c:pt idx="153">
                  <c:v>7.6801000000000004E-9</c:v>
                </c:pt>
                <c:pt idx="154">
                  <c:v>7.6712000000000006E-9</c:v>
                </c:pt>
                <c:pt idx="155">
                  <c:v>7.7066000000000007E-9</c:v>
                </c:pt>
                <c:pt idx="156">
                  <c:v>7.6712000000000006E-9</c:v>
                </c:pt>
                <c:pt idx="157">
                  <c:v>7.6447000000000003E-9</c:v>
                </c:pt>
                <c:pt idx="158">
                  <c:v>7.6845000000000001E-9</c:v>
                </c:pt>
                <c:pt idx="159">
                  <c:v>7.6579999999999998E-9</c:v>
                </c:pt>
                <c:pt idx="160">
                  <c:v>7.6623999999999995E-9</c:v>
                </c:pt>
                <c:pt idx="161">
                  <c:v>7.6801000000000004E-9</c:v>
                </c:pt>
                <c:pt idx="162">
                  <c:v>7.6579999999999998E-9</c:v>
                </c:pt>
                <c:pt idx="163">
                  <c:v>7.6977000000000008E-9</c:v>
                </c:pt>
                <c:pt idx="164">
                  <c:v>7.7506999999999997E-9</c:v>
                </c:pt>
                <c:pt idx="165">
                  <c:v>7.7021000000000005E-9</c:v>
                </c:pt>
                <c:pt idx="166">
                  <c:v>7.7110000000000004E-9</c:v>
                </c:pt>
                <c:pt idx="167">
                  <c:v>7.7463E-9</c:v>
                </c:pt>
                <c:pt idx="168">
                  <c:v>7.7286000000000008E-9</c:v>
                </c:pt>
                <c:pt idx="169">
                  <c:v>7.7330999999999993E-9</c:v>
                </c:pt>
                <c:pt idx="170">
                  <c:v>7.6845000000000001E-9</c:v>
                </c:pt>
                <c:pt idx="171">
                  <c:v>7.7419000000000003E-9</c:v>
                </c:pt>
                <c:pt idx="172">
                  <c:v>7.7154000000000001E-9</c:v>
                </c:pt>
                <c:pt idx="173">
                  <c:v>7.6403000000000006E-9</c:v>
                </c:pt>
                <c:pt idx="174">
                  <c:v>7.6845000000000001E-9</c:v>
                </c:pt>
                <c:pt idx="175">
                  <c:v>7.7154000000000001E-9</c:v>
                </c:pt>
                <c:pt idx="176">
                  <c:v>7.7286000000000008E-9</c:v>
                </c:pt>
                <c:pt idx="177">
                  <c:v>7.7197999999999997E-9</c:v>
                </c:pt>
                <c:pt idx="178">
                  <c:v>7.6888999999999998E-9</c:v>
                </c:pt>
                <c:pt idx="179">
                  <c:v>7.6977000000000008E-9</c:v>
                </c:pt>
                <c:pt idx="180">
                  <c:v>7.6932999999999995E-9</c:v>
                </c:pt>
                <c:pt idx="181">
                  <c:v>7.7110000000000004E-9</c:v>
                </c:pt>
                <c:pt idx="182">
                  <c:v>7.6977000000000008E-9</c:v>
                </c:pt>
                <c:pt idx="183">
                  <c:v>7.7550999999999994E-9</c:v>
                </c:pt>
                <c:pt idx="184">
                  <c:v>7.6932999999999995E-9</c:v>
                </c:pt>
                <c:pt idx="185">
                  <c:v>7.7550999999999994E-9</c:v>
                </c:pt>
                <c:pt idx="186">
                  <c:v>7.7154000000000001E-9</c:v>
                </c:pt>
                <c:pt idx="187">
                  <c:v>7.7021000000000005E-9</c:v>
                </c:pt>
                <c:pt idx="188">
                  <c:v>7.7375000000000006E-9</c:v>
                </c:pt>
                <c:pt idx="189">
                  <c:v>7.6623999999999995E-9</c:v>
                </c:pt>
                <c:pt idx="190">
                  <c:v>7.6932999999999995E-9</c:v>
                </c:pt>
                <c:pt idx="191">
                  <c:v>7.7021000000000005E-9</c:v>
                </c:pt>
                <c:pt idx="192">
                  <c:v>7.6845000000000001E-9</c:v>
                </c:pt>
                <c:pt idx="193">
                  <c:v>7.7154000000000001E-9</c:v>
                </c:pt>
                <c:pt idx="194">
                  <c:v>7.7330999999999993E-9</c:v>
                </c:pt>
                <c:pt idx="195">
                  <c:v>7.7066000000000007E-9</c:v>
                </c:pt>
                <c:pt idx="196">
                  <c:v>7.7550999999999994E-9</c:v>
                </c:pt>
                <c:pt idx="197">
                  <c:v>7.7241999999999994E-9</c:v>
                </c:pt>
                <c:pt idx="198">
                  <c:v>7.7506999999999997E-9</c:v>
                </c:pt>
                <c:pt idx="199">
                  <c:v>7.7154000000000001E-9</c:v>
                </c:pt>
                <c:pt idx="200">
                  <c:v>7.7110000000000004E-9</c:v>
                </c:pt>
                <c:pt idx="201">
                  <c:v>7.6932999999999995E-9</c:v>
                </c:pt>
                <c:pt idx="202">
                  <c:v>7.7021000000000005E-9</c:v>
                </c:pt>
                <c:pt idx="203">
                  <c:v>7.7684000000000006E-9</c:v>
                </c:pt>
                <c:pt idx="204">
                  <c:v>7.7684000000000006E-9</c:v>
                </c:pt>
                <c:pt idx="205">
                  <c:v>7.7815999999999997E-9</c:v>
                </c:pt>
                <c:pt idx="206">
                  <c:v>7.7419000000000003E-9</c:v>
                </c:pt>
                <c:pt idx="207">
                  <c:v>7.7154000000000001E-9</c:v>
                </c:pt>
                <c:pt idx="208">
                  <c:v>7.7595999999999995E-9</c:v>
                </c:pt>
                <c:pt idx="209">
                  <c:v>7.7419000000000003E-9</c:v>
                </c:pt>
                <c:pt idx="210">
                  <c:v>7.7684000000000006E-9</c:v>
                </c:pt>
                <c:pt idx="211">
                  <c:v>7.7550999999999994E-9</c:v>
                </c:pt>
                <c:pt idx="212">
                  <c:v>7.6536000000000001E-9</c:v>
                </c:pt>
                <c:pt idx="213">
                  <c:v>7.7728000000000003E-9</c:v>
                </c:pt>
                <c:pt idx="214">
                  <c:v>7.7286000000000008E-9</c:v>
                </c:pt>
                <c:pt idx="215">
                  <c:v>7.7506999999999997E-9</c:v>
                </c:pt>
                <c:pt idx="216">
                  <c:v>7.7595999999999995E-9</c:v>
                </c:pt>
                <c:pt idx="217">
                  <c:v>7.8257999999999992E-9</c:v>
                </c:pt>
                <c:pt idx="218">
                  <c:v>7.7550999999999994E-9</c:v>
                </c:pt>
                <c:pt idx="219">
                  <c:v>7.8257999999999992E-9</c:v>
                </c:pt>
                <c:pt idx="220">
                  <c:v>7.7550999999999994E-9</c:v>
                </c:pt>
                <c:pt idx="221">
                  <c:v>7.7728000000000003E-9</c:v>
                </c:pt>
                <c:pt idx="222">
                  <c:v>7.7241999999999994E-9</c:v>
                </c:pt>
                <c:pt idx="223">
                  <c:v>7.7728000000000003E-9</c:v>
                </c:pt>
                <c:pt idx="224">
                  <c:v>7.7860999999999998E-9</c:v>
                </c:pt>
                <c:pt idx="225">
                  <c:v>7.7772E-9</c:v>
                </c:pt>
                <c:pt idx="226">
                  <c:v>7.7241999999999994E-9</c:v>
                </c:pt>
                <c:pt idx="227">
                  <c:v>7.7684000000000006E-9</c:v>
                </c:pt>
                <c:pt idx="228">
                  <c:v>7.7815999999999997E-9</c:v>
                </c:pt>
                <c:pt idx="229">
                  <c:v>7.6977000000000008E-9</c:v>
                </c:pt>
                <c:pt idx="230">
                  <c:v>7.7772E-9</c:v>
                </c:pt>
                <c:pt idx="231">
                  <c:v>7.8126000000000001E-9</c:v>
                </c:pt>
                <c:pt idx="232">
                  <c:v>7.7286000000000008E-9</c:v>
                </c:pt>
                <c:pt idx="233">
                  <c:v>7.8081E-9</c:v>
                </c:pt>
                <c:pt idx="234">
                  <c:v>7.7419000000000003E-9</c:v>
                </c:pt>
                <c:pt idx="235">
                  <c:v>7.7375000000000006E-9</c:v>
                </c:pt>
                <c:pt idx="236">
                  <c:v>7.7197999999999997E-9</c:v>
                </c:pt>
                <c:pt idx="237">
                  <c:v>7.8302000000000005E-9</c:v>
                </c:pt>
                <c:pt idx="238">
                  <c:v>7.7154000000000001E-9</c:v>
                </c:pt>
                <c:pt idx="239">
                  <c:v>7.7595999999999995E-9</c:v>
                </c:pt>
                <c:pt idx="240">
                  <c:v>7.7772E-9</c:v>
                </c:pt>
                <c:pt idx="241">
                  <c:v>7.7993000000000006E-9</c:v>
                </c:pt>
                <c:pt idx="242">
                  <c:v>7.8037000000000003E-9</c:v>
                </c:pt>
                <c:pt idx="243">
                  <c:v>7.8081E-9</c:v>
                </c:pt>
                <c:pt idx="244">
                  <c:v>7.8346000000000002E-9</c:v>
                </c:pt>
                <c:pt idx="245">
                  <c:v>7.8037000000000003E-9</c:v>
                </c:pt>
                <c:pt idx="246">
                  <c:v>7.8081E-9</c:v>
                </c:pt>
                <c:pt idx="247">
                  <c:v>7.7241999999999994E-9</c:v>
                </c:pt>
                <c:pt idx="248">
                  <c:v>7.7728000000000003E-9</c:v>
                </c:pt>
                <c:pt idx="249">
                  <c:v>7.8169999999999998E-9</c:v>
                </c:pt>
                <c:pt idx="250">
                  <c:v>7.7286000000000008E-9</c:v>
                </c:pt>
                <c:pt idx="251">
                  <c:v>7.7728000000000003E-9</c:v>
                </c:pt>
                <c:pt idx="252">
                  <c:v>7.7197999999999997E-9</c:v>
                </c:pt>
                <c:pt idx="253">
                  <c:v>7.7904999999999995E-9</c:v>
                </c:pt>
                <c:pt idx="254">
                  <c:v>7.7860999999999998E-9</c:v>
                </c:pt>
                <c:pt idx="255">
                  <c:v>7.8213999999999995E-9</c:v>
                </c:pt>
                <c:pt idx="256">
                  <c:v>7.8169999999999998E-9</c:v>
                </c:pt>
                <c:pt idx="257">
                  <c:v>7.8037000000000003E-9</c:v>
                </c:pt>
                <c:pt idx="258">
                  <c:v>7.7948999999999992E-9</c:v>
                </c:pt>
                <c:pt idx="259">
                  <c:v>7.8081E-9</c:v>
                </c:pt>
                <c:pt idx="260">
                  <c:v>7.8169999999999998E-9</c:v>
                </c:pt>
                <c:pt idx="261">
                  <c:v>7.8302000000000005E-9</c:v>
                </c:pt>
                <c:pt idx="262">
                  <c:v>7.8081E-9</c:v>
                </c:pt>
                <c:pt idx="263">
                  <c:v>7.8126000000000001E-9</c:v>
                </c:pt>
                <c:pt idx="264">
                  <c:v>7.7860999999999998E-9</c:v>
                </c:pt>
                <c:pt idx="265">
                  <c:v>7.7815999999999997E-9</c:v>
                </c:pt>
                <c:pt idx="266">
                  <c:v>7.7728000000000003E-9</c:v>
                </c:pt>
                <c:pt idx="267">
                  <c:v>7.7904999999999995E-9</c:v>
                </c:pt>
                <c:pt idx="268">
                  <c:v>7.8302000000000005E-9</c:v>
                </c:pt>
                <c:pt idx="269">
                  <c:v>7.8126000000000001E-9</c:v>
                </c:pt>
                <c:pt idx="270">
                  <c:v>7.8037000000000003E-9</c:v>
                </c:pt>
                <c:pt idx="271">
                  <c:v>7.7993000000000006E-9</c:v>
                </c:pt>
                <c:pt idx="272">
                  <c:v>7.8522999999999994E-9</c:v>
                </c:pt>
                <c:pt idx="273">
                  <c:v>7.7595999999999995E-9</c:v>
                </c:pt>
                <c:pt idx="274">
                  <c:v>7.8787999999999997E-9</c:v>
                </c:pt>
                <c:pt idx="275">
                  <c:v>7.7728000000000003E-9</c:v>
                </c:pt>
                <c:pt idx="276">
                  <c:v>7.8611000000000005E-9</c:v>
                </c:pt>
                <c:pt idx="277">
                  <c:v>7.8126000000000001E-9</c:v>
                </c:pt>
                <c:pt idx="278">
                  <c:v>7.8522999999999994E-9</c:v>
                </c:pt>
                <c:pt idx="279">
                  <c:v>7.7639999999999992E-9</c:v>
                </c:pt>
                <c:pt idx="280">
                  <c:v>7.7948999999999992E-9</c:v>
                </c:pt>
                <c:pt idx="281">
                  <c:v>7.8787999999999997E-9</c:v>
                </c:pt>
                <c:pt idx="282">
                  <c:v>7.8567000000000008E-9</c:v>
                </c:pt>
                <c:pt idx="283">
                  <c:v>7.8391000000000004E-9</c:v>
                </c:pt>
                <c:pt idx="284">
                  <c:v>7.8611000000000005E-9</c:v>
                </c:pt>
                <c:pt idx="285">
                  <c:v>7.7684000000000006E-9</c:v>
                </c:pt>
                <c:pt idx="286">
                  <c:v>7.8169999999999998E-9</c:v>
                </c:pt>
                <c:pt idx="287">
                  <c:v>7.7595999999999995E-9</c:v>
                </c:pt>
                <c:pt idx="288">
                  <c:v>7.8391000000000004E-9</c:v>
                </c:pt>
                <c:pt idx="289">
                  <c:v>7.8391000000000004E-9</c:v>
                </c:pt>
                <c:pt idx="290">
                  <c:v>7.8522999999999994E-9</c:v>
                </c:pt>
                <c:pt idx="291">
                  <c:v>7.7904999999999995E-9</c:v>
                </c:pt>
                <c:pt idx="292">
                  <c:v>7.8302000000000005E-9</c:v>
                </c:pt>
                <c:pt idx="293">
                  <c:v>7.8478999999999998E-9</c:v>
                </c:pt>
                <c:pt idx="294">
                  <c:v>7.8522999999999994E-9</c:v>
                </c:pt>
                <c:pt idx="295">
                  <c:v>7.8302000000000005E-9</c:v>
                </c:pt>
                <c:pt idx="296">
                  <c:v>7.8478999999999998E-9</c:v>
                </c:pt>
                <c:pt idx="297">
                  <c:v>7.8522999999999994E-9</c:v>
                </c:pt>
                <c:pt idx="298">
                  <c:v>7.8522999999999994E-9</c:v>
                </c:pt>
                <c:pt idx="299">
                  <c:v>7.8213999999999995E-9</c:v>
                </c:pt>
                <c:pt idx="300">
                  <c:v>7.8787999999999997E-9</c:v>
                </c:pt>
                <c:pt idx="301">
                  <c:v>7.8435000000000001E-9</c:v>
                </c:pt>
                <c:pt idx="302">
                  <c:v>7.8126000000000001E-9</c:v>
                </c:pt>
                <c:pt idx="303">
                  <c:v>7.8346000000000002E-9</c:v>
                </c:pt>
                <c:pt idx="304">
                  <c:v>7.8656000000000006E-9</c:v>
                </c:pt>
                <c:pt idx="305">
                  <c:v>7.8478999999999998E-9</c:v>
                </c:pt>
                <c:pt idx="306">
                  <c:v>7.8391000000000004E-9</c:v>
                </c:pt>
                <c:pt idx="307">
                  <c:v>7.8346000000000002E-9</c:v>
                </c:pt>
                <c:pt idx="308">
                  <c:v>7.8611000000000005E-9</c:v>
                </c:pt>
                <c:pt idx="309">
                  <c:v>7.8656000000000006E-9</c:v>
                </c:pt>
                <c:pt idx="310">
                  <c:v>7.8213999999999995E-9</c:v>
                </c:pt>
                <c:pt idx="311">
                  <c:v>7.9009000000000003E-9</c:v>
                </c:pt>
                <c:pt idx="312">
                  <c:v>7.8700000000000003E-9</c:v>
                </c:pt>
                <c:pt idx="313">
                  <c:v>7.7993000000000006E-9</c:v>
                </c:pt>
                <c:pt idx="314">
                  <c:v>7.8522999999999994E-9</c:v>
                </c:pt>
                <c:pt idx="315">
                  <c:v>7.9053E-9</c:v>
                </c:pt>
                <c:pt idx="316">
                  <c:v>7.8876000000000008E-9</c:v>
                </c:pt>
                <c:pt idx="317">
                  <c:v>7.8567000000000008E-9</c:v>
                </c:pt>
                <c:pt idx="318">
                  <c:v>7.8611000000000005E-9</c:v>
                </c:pt>
                <c:pt idx="319">
                  <c:v>7.8257999999999992E-9</c:v>
                </c:pt>
                <c:pt idx="320">
                  <c:v>7.8876000000000008E-9</c:v>
                </c:pt>
                <c:pt idx="321">
                  <c:v>7.8346000000000002E-9</c:v>
                </c:pt>
                <c:pt idx="322">
                  <c:v>7.8081E-9</c:v>
                </c:pt>
                <c:pt idx="323">
                  <c:v>7.9009000000000003E-9</c:v>
                </c:pt>
                <c:pt idx="324">
                  <c:v>7.8787999999999997E-9</c:v>
                </c:pt>
                <c:pt idx="325">
                  <c:v>7.8831999999999994E-9</c:v>
                </c:pt>
                <c:pt idx="326">
                  <c:v>7.8744E-9</c:v>
                </c:pt>
                <c:pt idx="327">
                  <c:v>7.8346000000000002E-9</c:v>
                </c:pt>
                <c:pt idx="328">
                  <c:v>7.8169999999999998E-9</c:v>
                </c:pt>
                <c:pt idx="329">
                  <c:v>7.8346000000000002E-9</c:v>
                </c:pt>
                <c:pt idx="330">
                  <c:v>7.9318000000000003E-9</c:v>
                </c:pt>
                <c:pt idx="331">
                  <c:v>7.8744E-9</c:v>
                </c:pt>
                <c:pt idx="332">
                  <c:v>7.9185000000000007E-9</c:v>
                </c:pt>
                <c:pt idx="333">
                  <c:v>7.8567000000000008E-9</c:v>
                </c:pt>
                <c:pt idx="334">
                  <c:v>7.9009000000000003E-9</c:v>
                </c:pt>
                <c:pt idx="335">
                  <c:v>7.9053E-9</c:v>
                </c:pt>
                <c:pt idx="336">
                  <c:v>7.8656000000000006E-9</c:v>
                </c:pt>
                <c:pt idx="337">
                  <c:v>7.8787999999999997E-9</c:v>
                </c:pt>
                <c:pt idx="338">
                  <c:v>7.8700000000000003E-9</c:v>
                </c:pt>
                <c:pt idx="339">
                  <c:v>7.8920000000000005E-9</c:v>
                </c:pt>
                <c:pt idx="340">
                  <c:v>7.8787999999999997E-9</c:v>
                </c:pt>
                <c:pt idx="341">
                  <c:v>7.9583000000000005E-9</c:v>
                </c:pt>
                <c:pt idx="342">
                  <c:v>7.9140999999999994E-9</c:v>
                </c:pt>
                <c:pt idx="343">
                  <c:v>7.9274000000000006E-9</c:v>
                </c:pt>
                <c:pt idx="344">
                  <c:v>7.8700000000000003E-9</c:v>
                </c:pt>
                <c:pt idx="345">
                  <c:v>7.8787999999999997E-9</c:v>
                </c:pt>
                <c:pt idx="346">
                  <c:v>7.9229999999999992E-9</c:v>
                </c:pt>
                <c:pt idx="347">
                  <c:v>7.9449999999999993E-9</c:v>
                </c:pt>
                <c:pt idx="348">
                  <c:v>7.8920000000000005E-9</c:v>
                </c:pt>
                <c:pt idx="349">
                  <c:v>7.8876000000000008E-9</c:v>
                </c:pt>
                <c:pt idx="350">
                  <c:v>7.9009000000000003E-9</c:v>
                </c:pt>
                <c:pt idx="351">
                  <c:v>7.8876000000000008E-9</c:v>
                </c:pt>
                <c:pt idx="352">
                  <c:v>7.9405999999999996E-9</c:v>
                </c:pt>
                <c:pt idx="353">
                  <c:v>7.9318000000000003E-9</c:v>
                </c:pt>
                <c:pt idx="354">
                  <c:v>7.9053E-9</c:v>
                </c:pt>
                <c:pt idx="355">
                  <c:v>7.8744E-9</c:v>
                </c:pt>
                <c:pt idx="356">
                  <c:v>7.9714999999999996E-9</c:v>
                </c:pt>
                <c:pt idx="357">
                  <c:v>7.9583000000000005E-9</c:v>
                </c:pt>
                <c:pt idx="358">
                  <c:v>7.9229999999999992E-9</c:v>
                </c:pt>
                <c:pt idx="359">
                  <c:v>7.9053E-9</c:v>
                </c:pt>
                <c:pt idx="360">
                  <c:v>7.9185000000000007E-9</c:v>
                </c:pt>
                <c:pt idx="361">
                  <c:v>7.8611000000000005E-9</c:v>
                </c:pt>
                <c:pt idx="362">
                  <c:v>7.9583000000000005E-9</c:v>
                </c:pt>
                <c:pt idx="363">
                  <c:v>7.9274000000000006E-9</c:v>
                </c:pt>
                <c:pt idx="364">
                  <c:v>7.9274000000000006E-9</c:v>
                </c:pt>
                <c:pt idx="365">
                  <c:v>7.8965000000000006E-9</c:v>
                </c:pt>
                <c:pt idx="366">
                  <c:v>7.9449999999999993E-9</c:v>
                </c:pt>
                <c:pt idx="367">
                  <c:v>7.9627000000000002E-9</c:v>
                </c:pt>
                <c:pt idx="368">
                  <c:v>7.9449999999999993E-9</c:v>
                </c:pt>
                <c:pt idx="369">
                  <c:v>7.8831999999999994E-9</c:v>
                </c:pt>
                <c:pt idx="370">
                  <c:v>7.9494999999999995E-9</c:v>
                </c:pt>
                <c:pt idx="371">
                  <c:v>7.9538999999999992E-9</c:v>
                </c:pt>
                <c:pt idx="372">
                  <c:v>7.9449999999999993E-9</c:v>
                </c:pt>
                <c:pt idx="373">
                  <c:v>7.9140999999999994E-9</c:v>
                </c:pt>
                <c:pt idx="374">
                  <c:v>7.9009000000000003E-9</c:v>
                </c:pt>
                <c:pt idx="375">
                  <c:v>7.9009000000000003E-9</c:v>
                </c:pt>
                <c:pt idx="376">
                  <c:v>7.9096999999999997E-9</c:v>
                </c:pt>
                <c:pt idx="377">
                  <c:v>7.9714999999999996E-9</c:v>
                </c:pt>
                <c:pt idx="378">
                  <c:v>7.9494999999999995E-9</c:v>
                </c:pt>
                <c:pt idx="379">
                  <c:v>7.8876000000000008E-9</c:v>
                </c:pt>
                <c:pt idx="380">
                  <c:v>7.9583000000000005E-9</c:v>
                </c:pt>
                <c:pt idx="381">
                  <c:v>7.9494999999999995E-9</c:v>
                </c:pt>
                <c:pt idx="382">
                  <c:v>7.9096999999999997E-9</c:v>
                </c:pt>
                <c:pt idx="383">
                  <c:v>7.9140999999999994E-9</c:v>
                </c:pt>
                <c:pt idx="384">
                  <c:v>7.9053E-9</c:v>
                </c:pt>
                <c:pt idx="385">
                  <c:v>7.8876000000000008E-9</c:v>
                </c:pt>
                <c:pt idx="386">
                  <c:v>8.0068999999999997E-9</c:v>
                </c:pt>
                <c:pt idx="387">
                  <c:v>7.9140999999999994E-9</c:v>
                </c:pt>
                <c:pt idx="388">
                  <c:v>7.9362E-9</c:v>
                </c:pt>
                <c:pt idx="389">
                  <c:v>7.9274000000000006E-9</c:v>
                </c:pt>
                <c:pt idx="390">
                  <c:v>7.9714999999999996E-9</c:v>
                </c:pt>
                <c:pt idx="391">
                  <c:v>7.9803999999999994E-9</c:v>
                </c:pt>
                <c:pt idx="392">
                  <c:v>7.9318000000000003E-9</c:v>
                </c:pt>
                <c:pt idx="393">
                  <c:v>7.9318000000000003E-9</c:v>
                </c:pt>
                <c:pt idx="394">
                  <c:v>7.9229999999999992E-9</c:v>
                </c:pt>
                <c:pt idx="395">
                  <c:v>8.0025E-9</c:v>
                </c:pt>
                <c:pt idx="396">
                  <c:v>7.9053E-9</c:v>
                </c:pt>
                <c:pt idx="397">
                  <c:v>7.9053E-9</c:v>
                </c:pt>
                <c:pt idx="398">
                  <c:v>7.9362E-9</c:v>
                </c:pt>
                <c:pt idx="399">
                  <c:v>7.9538999999999992E-9</c:v>
                </c:pt>
                <c:pt idx="400">
                  <c:v>7.9405999999999996E-9</c:v>
                </c:pt>
                <c:pt idx="401">
                  <c:v>7.9936000000000002E-9</c:v>
                </c:pt>
                <c:pt idx="402">
                  <c:v>7.9449999999999993E-9</c:v>
                </c:pt>
                <c:pt idx="403">
                  <c:v>7.9494999999999995E-9</c:v>
                </c:pt>
                <c:pt idx="404">
                  <c:v>7.9936000000000002E-9</c:v>
                </c:pt>
                <c:pt idx="405">
                  <c:v>7.9670999999999999E-9</c:v>
                </c:pt>
                <c:pt idx="406">
                  <c:v>7.9936000000000002E-9</c:v>
                </c:pt>
                <c:pt idx="407">
                  <c:v>7.8965000000000006E-9</c:v>
                </c:pt>
                <c:pt idx="408">
                  <c:v>7.9936000000000002E-9</c:v>
                </c:pt>
                <c:pt idx="409">
                  <c:v>7.9185000000000007E-9</c:v>
                </c:pt>
                <c:pt idx="410">
                  <c:v>7.9627000000000002E-9</c:v>
                </c:pt>
                <c:pt idx="411">
                  <c:v>7.9714999999999996E-9</c:v>
                </c:pt>
                <c:pt idx="412">
                  <c:v>8.0245000000000002E-9</c:v>
                </c:pt>
                <c:pt idx="413">
                  <c:v>7.9759999999999998E-9</c:v>
                </c:pt>
                <c:pt idx="414">
                  <c:v>7.9185000000000007E-9</c:v>
                </c:pt>
                <c:pt idx="415">
                  <c:v>7.9714999999999996E-9</c:v>
                </c:pt>
                <c:pt idx="416">
                  <c:v>8.0421999999999994E-9</c:v>
                </c:pt>
                <c:pt idx="417">
                  <c:v>7.9274000000000006E-9</c:v>
                </c:pt>
                <c:pt idx="418">
                  <c:v>7.9848000000000008E-9</c:v>
                </c:pt>
                <c:pt idx="419">
                  <c:v>8.0025E-9</c:v>
                </c:pt>
                <c:pt idx="420">
                  <c:v>7.9848000000000008E-9</c:v>
                </c:pt>
                <c:pt idx="421">
                  <c:v>7.9627000000000002E-9</c:v>
                </c:pt>
                <c:pt idx="422">
                  <c:v>7.9714999999999996E-9</c:v>
                </c:pt>
                <c:pt idx="423">
                  <c:v>7.9362E-9</c:v>
                </c:pt>
                <c:pt idx="424">
                  <c:v>7.9892000000000005E-9</c:v>
                </c:pt>
                <c:pt idx="425">
                  <c:v>7.9979999999999999E-9</c:v>
                </c:pt>
                <c:pt idx="426">
                  <c:v>7.9405999999999996E-9</c:v>
                </c:pt>
                <c:pt idx="427">
                  <c:v>8.0025E-9</c:v>
                </c:pt>
                <c:pt idx="428">
                  <c:v>7.9538999999999992E-9</c:v>
                </c:pt>
                <c:pt idx="429">
                  <c:v>7.9538999999999992E-9</c:v>
                </c:pt>
                <c:pt idx="430">
                  <c:v>8.0025E-9</c:v>
                </c:pt>
                <c:pt idx="431">
                  <c:v>8.0157000000000008E-9</c:v>
                </c:pt>
                <c:pt idx="432">
                  <c:v>7.9670999999999999E-9</c:v>
                </c:pt>
                <c:pt idx="433">
                  <c:v>7.9583000000000005E-9</c:v>
                </c:pt>
                <c:pt idx="434">
                  <c:v>8.0466000000000007E-9</c:v>
                </c:pt>
                <c:pt idx="435">
                  <c:v>8.0068999999999997E-9</c:v>
                </c:pt>
                <c:pt idx="436">
                  <c:v>7.9494999999999995E-9</c:v>
                </c:pt>
                <c:pt idx="437">
                  <c:v>8.0025E-9</c:v>
                </c:pt>
                <c:pt idx="438">
                  <c:v>8.0112999999999994E-9</c:v>
                </c:pt>
                <c:pt idx="439">
                  <c:v>8.0421999999999994E-9</c:v>
                </c:pt>
                <c:pt idx="440">
                  <c:v>7.9803999999999994E-9</c:v>
                </c:pt>
                <c:pt idx="441">
                  <c:v>7.9670999999999999E-9</c:v>
                </c:pt>
                <c:pt idx="442">
                  <c:v>8.0157000000000008E-9</c:v>
                </c:pt>
                <c:pt idx="443">
                  <c:v>7.9714999999999996E-9</c:v>
                </c:pt>
                <c:pt idx="444">
                  <c:v>8.0466000000000007E-9</c:v>
                </c:pt>
                <c:pt idx="445">
                  <c:v>8.0025E-9</c:v>
                </c:pt>
                <c:pt idx="446">
                  <c:v>8.0245000000000002E-9</c:v>
                </c:pt>
                <c:pt idx="447">
                  <c:v>7.9848000000000008E-9</c:v>
                </c:pt>
                <c:pt idx="448">
                  <c:v>8.0686999999999997E-9</c:v>
                </c:pt>
                <c:pt idx="449">
                  <c:v>7.9803999999999994E-9</c:v>
                </c:pt>
                <c:pt idx="450">
                  <c:v>8.0775000000000007E-9</c:v>
                </c:pt>
                <c:pt idx="451">
                  <c:v>8.0730999999999993E-9</c:v>
                </c:pt>
                <c:pt idx="452">
                  <c:v>7.9848000000000008E-9</c:v>
                </c:pt>
                <c:pt idx="453">
                  <c:v>8.0201000000000005E-9</c:v>
                </c:pt>
                <c:pt idx="454">
                  <c:v>7.9759999999999998E-9</c:v>
                </c:pt>
                <c:pt idx="455">
                  <c:v>7.9759999999999998E-9</c:v>
                </c:pt>
                <c:pt idx="456">
                  <c:v>8.0068999999999997E-9</c:v>
                </c:pt>
                <c:pt idx="457">
                  <c:v>8.0421999999999994E-9</c:v>
                </c:pt>
                <c:pt idx="458">
                  <c:v>7.9405999999999996E-9</c:v>
                </c:pt>
                <c:pt idx="459">
                  <c:v>8.0245000000000002E-9</c:v>
                </c:pt>
                <c:pt idx="460">
                  <c:v>8.0112999999999994E-9</c:v>
                </c:pt>
                <c:pt idx="461">
                  <c:v>8.0819999999999992E-9</c:v>
                </c:pt>
                <c:pt idx="462">
                  <c:v>8.0245000000000002E-9</c:v>
                </c:pt>
                <c:pt idx="463">
                  <c:v>7.9714999999999996E-9</c:v>
                </c:pt>
                <c:pt idx="464">
                  <c:v>8.0377999999999997E-9</c:v>
                </c:pt>
                <c:pt idx="465">
                  <c:v>7.9936000000000002E-9</c:v>
                </c:pt>
                <c:pt idx="466">
                  <c:v>8.1260999999999999E-9</c:v>
                </c:pt>
                <c:pt idx="467">
                  <c:v>8.0025E-9</c:v>
                </c:pt>
                <c:pt idx="468">
                  <c:v>8.0334E-9</c:v>
                </c:pt>
                <c:pt idx="469">
                  <c:v>7.9848000000000008E-9</c:v>
                </c:pt>
                <c:pt idx="470">
                  <c:v>8.0555000000000006E-9</c:v>
                </c:pt>
                <c:pt idx="471">
                  <c:v>8.0334E-9</c:v>
                </c:pt>
                <c:pt idx="472">
                  <c:v>7.9936000000000002E-9</c:v>
                </c:pt>
                <c:pt idx="473">
                  <c:v>7.9892000000000005E-9</c:v>
                </c:pt>
                <c:pt idx="474">
                  <c:v>7.9759999999999998E-9</c:v>
                </c:pt>
                <c:pt idx="475">
                  <c:v>7.9583000000000005E-9</c:v>
                </c:pt>
                <c:pt idx="476">
                  <c:v>8.0290000000000003E-9</c:v>
                </c:pt>
                <c:pt idx="477">
                  <c:v>8.0730999999999993E-9</c:v>
                </c:pt>
                <c:pt idx="478">
                  <c:v>7.9714999999999996E-9</c:v>
                </c:pt>
                <c:pt idx="479">
                  <c:v>8.1173000000000005E-9</c:v>
                </c:pt>
                <c:pt idx="480">
                  <c:v>8.0201000000000005E-9</c:v>
                </c:pt>
                <c:pt idx="481">
                  <c:v>8.0510000000000004E-9</c:v>
                </c:pt>
                <c:pt idx="482">
                  <c:v>8.0421999999999994E-9</c:v>
                </c:pt>
                <c:pt idx="483">
                  <c:v>8.0599000000000003E-9</c:v>
                </c:pt>
                <c:pt idx="484">
                  <c:v>7.9803999999999994E-9</c:v>
                </c:pt>
                <c:pt idx="485">
                  <c:v>8.0643E-9</c:v>
                </c:pt>
                <c:pt idx="486">
                  <c:v>8.0599000000000003E-9</c:v>
                </c:pt>
                <c:pt idx="487">
                  <c:v>8.0599000000000003E-9</c:v>
                </c:pt>
                <c:pt idx="488">
                  <c:v>7.9670999999999999E-9</c:v>
                </c:pt>
                <c:pt idx="489">
                  <c:v>8.0730999999999993E-9</c:v>
                </c:pt>
                <c:pt idx="490">
                  <c:v>8.0466000000000007E-9</c:v>
                </c:pt>
                <c:pt idx="491">
                  <c:v>8.0334E-9</c:v>
                </c:pt>
                <c:pt idx="492">
                  <c:v>8.0599000000000003E-9</c:v>
                </c:pt>
                <c:pt idx="493">
                  <c:v>8.0421999999999994E-9</c:v>
                </c:pt>
                <c:pt idx="494">
                  <c:v>7.9759999999999998E-9</c:v>
                </c:pt>
                <c:pt idx="495">
                  <c:v>8.0290000000000003E-9</c:v>
                </c:pt>
                <c:pt idx="496">
                  <c:v>8.0599000000000003E-9</c:v>
                </c:pt>
                <c:pt idx="497">
                  <c:v>8.0421999999999994E-9</c:v>
                </c:pt>
                <c:pt idx="498">
                  <c:v>8.0157000000000008E-9</c:v>
                </c:pt>
                <c:pt idx="499">
                  <c:v>8.0377999999999997E-9</c:v>
                </c:pt>
                <c:pt idx="500">
                  <c:v>8.0510000000000004E-9</c:v>
                </c:pt>
                <c:pt idx="501">
                  <c:v>8.0068999999999997E-9</c:v>
                </c:pt>
                <c:pt idx="502">
                  <c:v>8.0377999999999997E-9</c:v>
                </c:pt>
                <c:pt idx="503">
                  <c:v>8.0421999999999994E-9</c:v>
                </c:pt>
                <c:pt idx="504">
                  <c:v>8.0377999999999997E-9</c:v>
                </c:pt>
                <c:pt idx="505">
                  <c:v>8.0290000000000003E-9</c:v>
                </c:pt>
                <c:pt idx="506">
                  <c:v>8.0421999999999994E-9</c:v>
                </c:pt>
                <c:pt idx="507">
                  <c:v>8.0377999999999997E-9</c:v>
                </c:pt>
                <c:pt idx="508">
                  <c:v>8.0201000000000005E-9</c:v>
                </c:pt>
                <c:pt idx="509">
                  <c:v>8.0819999999999992E-9</c:v>
                </c:pt>
                <c:pt idx="510">
                  <c:v>8.0334E-9</c:v>
                </c:pt>
                <c:pt idx="511">
                  <c:v>8.0686999999999997E-9</c:v>
                </c:pt>
                <c:pt idx="512">
                  <c:v>8.0377999999999997E-9</c:v>
                </c:pt>
                <c:pt idx="513">
                  <c:v>8.0643E-9</c:v>
                </c:pt>
                <c:pt idx="514">
                  <c:v>8.0201000000000005E-9</c:v>
                </c:pt>
                <c:pt idx="515">
                  <c:v>8.0643E-9</c:v>
                </c:pt>
                <c:pt idx="516">
                  <c:v>8.0421999999999994E-9</c:v>
                </c:pt>
                <c:pt idx="517">
                  <c:v>8.0819999999999992E-9</c:v>
                </c:pt>
                <c:pt idx="518">
                  <c:v>8.0599000000000003E-9</c:v>
                </c:pt>
                <c:pt idx="519">
                  <c:v>7.9627000000000002E-9</c:v>
                </c:pt>
                <c:pt idx="520">
                  <c:v>8.0510000000000004E-9</c:v>
                </c:pt>
                <c:pt idx="521">
                  <c:v>8.0334E-9</c:v>
                </c:pt>
                <c:pt idx="522">
                  <c:v>8.0290000000000003E-9</c:v>
                </c:pt>
                <c:pt idx="523">
                  <c:v>8.0819999999999992E-9</c:v>
                </c:pt>
                <c:pt idx="524">
                  <c:v>8.0201000000000005E-9</c:v>
                </c:pt>
                <c:pt idx="525">
                  <c:v>8.0245000000000002E-9</c:v>
                </c:pt>
                <c:pt idx="526">
                  <c:v>8.1217000000000002E-9</c:v>
                </c:pt>
                <c:pt idx="527">
                  <c:v>7.9979999999999999E-9</c:v>
                </c:pt>
                <c:pt idx="528">
                  <c:v>8.0068999999999997E-9</c:v>
                </c:pt>
                <c:pt idx="529">
                  <c:v>8.0290000000000003E-9</c:v>
                </c:pt>
                <c:pt idx="530">
                  <c:v>8.0555000000000006E-9</c:v>
                </c:pt>
                <c:pt idx="531">
                  <c:v>8.0025E-9</c:v>
                </c:pt>
                <c:pt idx="532">
                  <c:v>8.0555000000000006E-9</c:v>
                </c:pt>
                <c:pt idx="533">
                  <c:v>8.1173000000000005E-9</c:v>
                </c:pt>
                <c:pt idx="534">
                  <c:v>8.0730999999999993E-9</c:v>
                </c:pt>
                <c:pt idx="535">
                  <c:v>8.0819999999999992E-9</c:v>
                </c:pt>
                <c:pt idx="536">
                  <c:v>8.0686999999999997E-9</c:v>
                </c:pt>
                <c:pt idx="537">
                  <c:v>8.0555000000000006E-9</c:v>
                </c:pt>
                <c:pt idx="538">
                  <c:v>8.0555000000000006E-9</c:v>
                </c:pt>
                <c:pt idx="539">
                  <c:v>8.0643E-9</c:v>
                </c:pt>
                <c:pt idx="540">
                  <c:v>8.0245000000000002E-9</c:v>
                </c:pt>
                <c:pt idx="541">
                  <c:v>8.0775000000000007E-9</c:v>
                </c:pt>
                <c:pt idx="542">
                  <c:v>8.0643E-9</c:v>
                </c:pt>
                <c:pt idx="543">
                  <c:v>8.0334E-9</c:v>
                </c:pt>
                <c:pt idx="544">
                  <c:v>8.0686999999999997E-9</c:v>
                </c:pt>
                <c:pt idx="545">
                  <c:v>8.0290000000000003E-9</c:v>
                </c:pt>
                <c:pt idx="546">
                  <c:v>8.1084999999999995E-9</c:v>
                </c:pt>
                <c:pt idx="547">
                  <c:v>8.0643E-9</c:v>
                </c:pt>
                <c:pt idx="548">
                  <c:v>8.1039999999999993E-9</c:v>
                </c:pt>
                <c:pt idx="549">
                  <c:v>8.0864000000000005E-9</c:v>
                </c:pt>
                <c:pt idx="550">
                  <c:v>8.0951999999999999E-9</c:v>
                </c:pt>
                <c:pt idx="551">
                  <c:v>8.0951999999999999E-9</c:v>
                </c:pt>
                <c:pt idx="552">
                  <c:v>8.0377999999999997E-9</c:v>
                </c:pt>
                <c:pt idx="553">
                  <c:v>8.1173000000000005E-9</c:v>
                </c:pt>
                <c:pt idx="554">
                  <c:v>8.1039999999999993E-9</c:v>
                </c:pt>
                <c:pt idx="555">
                  <c:v>8.0951999999999999E-9</c:v>
                </c:pt>
                <c:pt idx="556">
                  <c:v>8.1129000000000008E-9</c:v>
                </c:pt>
                <c:pt idx="557">
                  <c:v>8.1482000000000005E-9</c:v>
                </c:pt>
                <c:pt idx="558">
                  <c:v>8.1039999999999993E-9</c:v>
                </c:pt>
                <c:pt idx="559">
                  <c:v>8.1084999999999995E-9</c:v>
                </c:pt>
                <c:pt idx="560">
                  <c:v>8.0643E-9</c:v>
                </c:pt>
                <c:pt idx="561">
                  <c:v>8.0377999999999997E-9</c:v>
                </c:pt>
                <c:pt idx="562">
                  <c:v>8.0730999999999993E-9</c:v>
                </c:pt>
                <c:pt idx="563">
                  <c:v>8.0995999999999996E-9</c:v>
                </c:pt>
                <c:pt idx="564">
                  <c:v>8.1084999999999995E-9</c:v>
                </c:pt>
                <c:pt idx="565">
                  <c:v>8.0466000000000007E-9</c:v>
                </c:pt>
                <c:pt idx="566">
                  <c:v>8.1039999999999993E-9</c:v>
                </c:pt>
                <c:pt idx="567">
                  <c:v>8.1129000000000008E-9</c:v>
                </c:pt>
                <c:pt idx="568">
                  <c:v>8.0864000000000005E-9</c:v>
                </c:pt>
                <c:pt idx="569">
                  <c:v>8.1084999999999995E-9</c:v>
                </c:pt>
                <c:pt idx="570">
                  <c:v>8.0864000000000005E-9</c:v>
                </c:pt>
                <c:pt idx="571">
                  <c:v>8.1349999999999997E-9</c:v>
                </c:pt>
                <c:pt idx="572">
                  <c:v>8.1039999999999993E-9</c:v>
                </c:pt>
                <c:pt idx="573">
                  <c:v>8.0864000000000005E-9</c:v>
                </c:pt>
                <c:pt idx="574">
                  <c:v>8.0730999999999993E-9</c:v>
                </c:pt>
                <c:pt idx="575">
                  <c:v>8.1084999999999995E-9</c:v>
                </c:pt>
                <c:pt idx="576">
                  <c:v>8.0775000000000007E-9</c:v>
                </c:pt>
                <c:pt idx="577">
                  <c:v>8.0819999999999992E-9</c:v>
                </c:pt>
                <c:pt idx="578">
                  <c:v>8.0864000000000005E-9</c:v>
                </c:pt>
                <c:pt idx="579">
                  <c:v>8.0951999999999999E-9</c:v>
                </c:pt>
                <c:pt idx="580">
                  <c:v>8.1173000000000005E-9</c:v>
                </c:pt>
                <c:pt idx="581">
                  <c:v>8.1129000000000008E-9</c:v>
                </c:pt>
                <c:pt idx="582">
                  <c:v>8.1084999999999995E-9</c:v>
                </c:pt>
                <c:pt idx="583">
                  <c:v>8.1658999999999997E-9</c:v>
                </c:pt>
                <c:pt idx="584">
                  <c:v>8.0775000000000007E-9</c:v>
                </c:pt>
                <c:pt idx="585">
                  <c:v>8.0908000000000002E-9</c:v>
                </c:pt>
                <c:pt idx="586">
                  <c:v>8.0864000000000005E-9</c:v>
                </c:pt>
                <c:pt idx="587">
                  <c:v>8.1482000000000005E-9</c:v>
                </c:pt>
                <c:pt idx="588">
                  <c:v>8.0995999999999996E-9</c:v>
                </c:pt>
                <c:pt idx="589">
                  <c:v>8.1129000000000008E-9</c:v>
                </c:pt>
                <c:pt idx="590">
                  <c:v>8.1438000000000008E-9</c:v>
                </c:pt>
                <c:pt idx="591">
                  <c:v>8.1173000000000005E-9</c:v>
                </c:pt>
                <c:pt idx="592">
                  <c:v>8.1217000000000002E-9</c:v>
                </c:pt>
                <c:pt idx="593">
                  <c:v>8.1526000000000002E-9</c:v>
                </c:pt>
                <c:pt idx="594">
                  <c:v>8.1084999999999995E-9</c:v>
                </c:pt>
                <c:pt idx="595">
                  <c:v>8.0334E-9</c:v>
                </c:pt>
                <c:pt idx="596">
                  <c:v>8.1173000000000005E-9</c:v>
                </c:pt>
                <c:pt idx="597">
                  <c:v>8.1613999999999995E-9</c:v>
                </c:pt>
                <c:pt idx="598">
                  <c:v>8.1260999999999999E-9</c:v>
                </c:pt>
                <c:pt idx="599">
                  <c:v>8.1658999999999997E-9</c:v>
                </c:pt>
                <c:pt idx="600">
                  <c:v>8.0686999999999997E-9</c:v>
                </c:pt>
                <c:pt idx="601">
                  <c:v>8.1438000000000008E-9</c:v>
                </c:pt>
                <c:pt idx="602">
                  <c:v>8.1217000000000002E-9</c:v>
                </c:pt>
                <c:pt idx="603">
                  <c:v>8.1304999999999996E-9</c:v>
                </c:pt>
                <c:pt idx="604">
                  <c:v>8.1129000000000008E-9</c:v>
                </c:pt>
                <c:pt idx="605">
                  <c:v>8.0775000000000007E-9</c:v>
                </c:pt>
                <c:pt idx="606">
                  <c:v>8.1747000000000007E-9</c:v>
                </c:pt>
                <c:pt idx="607">
                  <c:v>8.0730999999999993E-9</c:v>
                </c:pt>
                <c:pt idx="608">
                  <c:v>8.1924E-9</c:v>
                </c:pt>
                <c:pt idx="609">
                  <c:v>8.0951999999999999E-9</c:v>
                </c:pt>
                <c:pt idx="610">
                  <c:v>8.1129000000000008E-9</c:v>
                </c:pt>
                <c:pt idx="611">
                  <c:v>8.1438000000000008E-9</c:v>
                </c:pt>
                <c:pt idx="612">
                  <c:v>8.1967999999999997E-9</c:v>
                </c:pt>
                <c:pt idx="613">
                  <c:v>8.1173000000000005E-9</c:v>
                </c:pt>
                <c:pt idx="614">
                  <c:v>8.1260999999999999E-9</c:v>
                </c:pt>
                <c:pt idx="615">
                  <c:v>8.1438000000000008E-9</c:v>
                </c:pt>
                <c:pt idx="616">
                  <c:v>8.1039999999999993E-9</c:v>
                </c:pt>
                <c:pt idx="617">
                  <c:v>8.1217000000000002E-9</c:v>
                </c:pt>
                <c:pt idx="618">
                  <c:v>8.1791000000000004E-9</c:v>
                </c:pt>
                <c:pt idx="619">
                  <c:v>8.1393999999999994E-9</c:v>
                </c:pt>
                <c:pt idx="620">
                  <c:v>8.1084999999999995E-9</c:v>
                </c:pt>
                <c:pt idx="621">
                  <c:v>8.1747000000000007E-9</c:v>
                </c:pt>
                <c:pt idx="622">
                  <c:v>8.1349999999999997E-9</c:v>
                </c:pt>
                <c:pt idx="623">
                  <c:v>8.1438000000000008E-9</c:v>
                </c:pt>
                <c:pt idx="624">
                  <c:v>8.1438000000000008E-9</c:v>
                </c:pt>
                <c:pt idx="625">
                  <c:v>8.1438000000000008E-9</c:v>
                </c:pt>
                <c:pt idx="626">
                  <c:v>8.1260999999999999E-9</c:v>
                </c:pt>
                <c:pt idx="627">
                  <c:v>8.0951999999999999E-9</c:v>
                </c:pt>
                <c:pt idx="628">
                  <c:v>8.1217000000000002E-9</c:v>
                </c:pt>
                <c:pt idx="629">
                  <c:v>8.1129000000000008E-9</c:v>
                </c:pt>
                <c:pt idx="630">
                  <c:v>8.1569999999999999E-9</c:v>
                </c:pt>
                <c:pt idx="631">
                  <c:v>8.1613999999999995E-9</c:v>
                </c:pt>
                <c:pt idx="632">
                  <c:v>8.1349999999999997E-9</c:v>
                </c:pt>
                <c:pt idx="633">
                  <c:v>8.1526000000000002E-9</c:v>
                </c:pt>
                <c:pt idx="634">
                  <c:v>8.1129000000000008E-9</c:v>
                </c:pt>
                <c:pt idx="635">
                  <c:v>8.1878999999999998E-9</c:v>
                </c:pt>
                <c:pt idx="636">
                  <c:v>8.1349999999999997E-9</c:v>
                </c:pt>
                <c:pt idx="637">
                  <c:v>8.1349999999999997E-9</c:v>
                </c:pt>
                <c:pt idx="638">
                  <c:v>8.0908000000000002E-9</c:v>
                </c:pt>
                <c:pt idx="639">
                  <c:v>8.2056000000000007E-9</c:v>
                </c:pt>
                <c:pt idx="640">
                  <c:v>8.1482000000000005E-9</c:v>
                </c:pt>
                <c:pt idx="641">
                  <c:v>8.1878999999999998E-9</c:v>
                </c:pt>
                <c:pt idx="642">
                  <c:v>8.1835000000000001E-9</c:v>
                </c:pt>
                <c:pt idx="643">
                  <c:v>8.1304999999999996E-9</c:v>
                </c:pt>
                <c:pt idx="644">
                  <c:v>8.1613999999999995E-9</c:v>
                </c:pt>
                <c:pt idx="645">
                  <c:v>8.1924E-9</c:v>
                </c:pt>
                <c:pt idx="646">
                  <c:v>8.1747000000000007E-9</c:v>
                </c:pt>
                <c:pt idx="647">
                  <c:v>8.1569999999999999E-9</c:v>
                </c:pt>
                <c:pt idx="648">
                  <c:v>8.1304999999999996E-9</c:v>
                </c:pt>
                <c:pt idx="649">
                  <c:v>8.1526000000000002E-9</c:v>
                </c:pt>
                <c:pt idx="650">
                  <c:v>8.1924E-9</c:v>
                </c:pt>
                <c:pt idx="651">
                  <c:v>8.1613999999999995E-9</c:v>
                </c:pt>
                <c:pt idx="652">
                  <c:v>8.1260999999999999E-9</c:v>
                </c:pt>
                <c:pt idx="653">
                  <c:v>8.2189000000000002E-9</c:v>
                </c:pt>
                <c:pt idx="654">
                  <c:v>8.1835000000000001E-9</c:v>
                </c:pt>
                <c:pt idx="655">
                  <c:v>8.1482000000000005E-9</c:v>
                </c:pt>
                <c:pt idx="656">
                  <c:v>8.2011999999999993E-9</c:v>
                </c:pt>
                <c:pt idx="657">
                  <c:v>8.2232999999999999E-9</c:v>
                </c:pt>
                <c:pt idx="658">
                  <c:v>8.1878999999999998E-9</c:v>
                </c:pt>
                <c:pt idx="659">
                  <c:v>8.1658999999999997E-9</c:v>
                </c:pt>
                <c:pt idx="660">
                  <c:v>8.1438000000000008E-9</c:v>
                </c:pt>
                <c:pt idx="661">
                  <c:v>8.1878999999999998E-9</c:v>
                </c:pt>
                <c:pt idx="662">
                  <c:v>8.1349999999999997E-9</c:v>
                </c:pt>
                <c:pt idx="663">
                  <c:v>8.1835000000000001E-9</c:v>
                </c:pt>
                <c:pt idx="664">
                  <c:v>8.1129000000000008E-9</c:v>
                </c:pt>
                <c:pt idx="665">
                  <c:v>8.2056000000000007E-9</c:v>
                </c:pt>
                <c:pt idx="666">
                  <c:v>8.1569999999999999E-9</c:v>
                </c:pt>
                <c:pt idx="667">
                  <c:v>8.1967999999999997E-9</c:v>
                </c:pt>
                <c:pt idx="668">
                  <c:v>8.1967999999999997E-9</c:v>
                </c:pt>
                <c:pt idx="669">
                  <c:v>8.1791000000000004E-9</c:v>
                </c:pt>
                <c:pt idx="670">
                  <c:v>8.1791000000000004E-9</c:v>
                </c:pt>
                <c:pt idx="671">
                  <c:v>8.2276999999999996E-9</c:v>
                </c:pt>
                <c:pt idx="672">
                  <c:v>8.1747000000000007E-9</c:v>
                </c:pt>
                <c:pt idx="673">
                  <c:v>8.1658999999999997E-9</c:v>
                </c:pt>
                <c:pt idx="674">
                  <c:v>8.1791000000000004E-9</c:v>
                </c:pt>
                <c:pt idx="675">
                  <c:v>8.1747000000000007E-9</c:v>
                </c:pt>
                <c:pt idx="676">
                  <c:v>8.2189000000000002E-9</c:v>
                </c:pt>
                <c:pt idx="677">
                  <c:v>8.2100000000000004E-9</c:v>
                </c:pt>
                <c:pt idx="678">
                  <c:v>8.1747000000000007E-9</c:v>
                </c:pt>
                <c:pt idx="679">
                  <c:v>8.2144000000000001E-9</c:v>
                </c:pt>
                <c:pt idx="680">
                  <c:v>8.1260999999999999E-9</c:v>
                </c:pt>
                <c:pt idx="681">
                  <c:v>8.2056000000000007E-9</c:v>
                </c:pt>
                <c:pt idx="682">
                  <c:v>8.2276999999999996E-9</c:v>
                </c:pt>
                <c:pt idx="683">
                  <c:v>8.2365000000000007E-9</c:v>
                </c:pt>
                <c:pt idx="684">
                  <c:v>8.1217000000000002E-9</c:v>
                </c:pt>
                <c:pt idx="685">
                  <c:v>8.1791000000000004E-9</c:v>
                </c:pt>
                <c:pt idx="686">
                  <c:v>8.2100000000000004E-9</c:v>
                </c:pt>
                <c:pt idx="687">
                  <c:v>8.1747000000000007E-9</c:v>
                </c:pt>
                <c:pt idx="688">
                  <c:v>8.2100000000000004E-9</c:v>
                </c:pt>
                <c:pt idx="689">
                  <c:v>8.1613999999999995E-9</c:v>
                </c:pt>
                <c:pt idx="690">
                  <c:v>8.1878999999999998E-9</c:v>
                </c:pt>
                <c:pt idx="691">
                  <c:v>8.2276999999999996E-9</c:v>
                </c:pt>
                <c:pt idx="692">
                  <c:v>8.1482000000000005E-9</c:v>
                </c:pt>
                <c:pt idx="693">
                  <c:v>8.2011999999999993E-9</c:v>
                </c:pt>
                <c:pt idx="694">
                  <c:v>8.1967999999999997E-9</c:v>
                </c:pt>
                <c:pt idx="695">
                  <c:v>8.2498000000000002E-9</c:v>
                </c:pt>
                <c:pt idx="696">
                  <c:v>8.1217000000000002E-9</c:v>
                </c:pt>
                <c:pt idx="697">
                  <c:v>8.2100000000000004E-9</c:v>
                </c:pt>
                <c:pt idx="698">
                  <c:v>8.2454000000000005E-9</c:v>
                </c:pt>
                <c:pt idx="699">
                  <c:v>8.1791000000000004E-9</c:v>
                </c:pt>
                <c:pt idx="700">
                  <c:v>8.1835000000000001E-9</c:v>
                </c:pt>
                <c:pt idx="701">
                  <c:v>8.1835000000000001E-9</c:v>
                </c:pt>
                <c:pt idx="702">
                  <c:v>8.2320999999999993E-9</c:v>
                </c:pt>
                <c:pt idx="703">
                  <c:v>8.1482000000000005E-9</c:v>
                </c:pt>
                <c:pt idx="704">
                  <c:v>8.2100000000000004E-9</c:v>
                </c:pt>
                <c:pt idx="705">
                  <c:v>8.1747000000000007E-9</c:v>
                </c:pt>
                <c:pt idx="706">
                  <c:v>8.1924E-9</c:v>
                </c:pt>
                <c:pt idx="707">
                  <c:v>8.2894999999999996E-9</c:v>
                </c:pt>
                <c:pt idx="708">
                  <c:v>8.2011999999999993E-9</c:v>
                </c:pt>
                <c:pt idx="709">
                  <c:v>8.2100000000000004E-9</c:v>
                </c:pt>
                <c:pt idx="710">
                  <c:v>8.2320999999999993E-9</c:v>
                </c:pt>
                <c:pt idx="711">
                  <c:v>8.1791000000000004E-9</c:v>
                </c:pt>
                <c:pt idx="712">
                  <c:v>8.1747000000000007E-9</c:v>
                </c:pt>
                <c:pt idx="713">
                  <c:v>8.1835000000000001E-9</c:v>
                </c:pt>
                <c:pt idx="714">
                  <c:v>8.2585999999999996E-9</c:v>
                </c:pt>
                <c:pt idx="715">
                  <c:v>8.1924E-9</c:v>
                </c:pt>
                <c:pt idx="716">
                  <c:v>8.1747000000000007E-9</c:v>
                </c:pt>
                <c:pt idx="717">
                  <c:v>8.2454000000000005E-9</c:v>
                </c:pt>
                <c:pt idx="718">
                  <c:v>8.2232999999999999E-9</c:v>
                </c:pt>
                <c:pt idx="719">
                  <c:v>8.2365000000000007E-9</c:v>
                </c:pt>
                <c:pt idx="720">
                  <c:v>8.2409000000000004E-9</c:v>
                </c:pt>
                <c:pt idx="721">
                  <c:v>8.2056000000000007E-9</c:v>
                </c:pt>
                <c:pt idx="722">
                  <c:v>8.2100000000000004E-9</c:v>
                </c:pt>
                <c:pt idx="723">
                  <c:v>8.2498000000000002E-9</c:v>
                </c:pt>
                <c:pt idx="724">
                  <c:v>8.1967999999999997E-9</c:v>
                </c:pt>
                <c:pt idx="725">
                  <c:v>8.2189000000000002E-9</c:v>
                </c:pt>
                <c:pt idx="726">
                  <c:v>8.2894999999999996E-9</c:v>
                </c:pt>
                <c:pt idx="727">
                  <c:v>8.2938999999999992E-9</c:v>
                </c:pt>
                <c:pt idx="728">
                  <c:v>8.2454000000000005E-9</c:v>
                </c:pt>
                <c:pt idx="729">
                  <c:v>8.2409000000000004E-9</c:v>
                </c:pt>
                <c:pt idx="730">
                  <c:v>8.2629999999999993E-9</c:v>
                </c:pt>
                <c:pt idx="731">
                  <c:v>8.2983999999999994E-9</c:v>
                </c:pt>
                <c:pt idx="732">
                  <c:v>8.1878999999999998E-9</c:v>
                </c:pt>
                <c:pt idx="733">
                  <c:v>8.2674000000000006E-9</c:v>
                </c:pt>
                <c:pt idx="734">
                  <c:v>8.2144000000000001E-9</c:v>
                </c:pt>
                <c:pt idx="735">
                  <c:v>8.1924E-9</c:v>
                </c:pt>
                <c:pt idx="736">
                  <c:v>8.2454000000000005E-9</c:v>
                </c:pt>
                <c:pt idx="737">
                  <c:v>8.2541999999999999E-9</c:v>
                </c:pt>
                <c:pt idx="738">
                  <c:v>8.1702999999999994E-9</c:v>
                </c:pt>
                <c:pt idx="739">
                  <c:v>8.2454000000000005E-9</c:v>
                </c:pt>
                <c:pt idx="740">
                  <c:v>8.2232999999999999E-9</c:v>
                </c:pt>
                <c:pt idx="741">
                  <c:v>8.2276999999999996E-9</c:v>
                </c:pt>
                <c:pt idx="742">
                  <c:v>8.2320999999999993E-9</c:v>
                </c:pt>
                <c:pt idx="743">
                  <c:v>8.2807000000000002E-9</c:v>
                </c:pt>
                <c:pt idx="744">
                  <c:v>8.2320999999999993E-9</c:v>
                </c:pt>
                <c:pt idx="745">
                  <c:v>8.2320999999999993E-9</c:v>
                </c:pt>
                <c:pt idx="746">
                  <c:v>8.2541999999999999E-9</c:v>
                </c:pt>
                <c:pt idx="747">
                  <c:v>8.2409000000000004E-9</c:v>
                </c:pt>
                <c:pt idx="748">
                  <c:v>8.2585999999999996E-9</c:v>
                </c:pt>
                <c:pt idx="749">
                  <c:v>8.1791000000000004E-9</c:v>
                </c:pt>
                <c:pt idx="750">
                  <c:v>8.2320999999999993E-9</c:v>
                </c:pt>
                <c:pt idx="751">
                  <c:v>8.2850999999999999E-9</c:v>
                </c:pt>
                <c:pt idx="752">
                  <c:v>8.2719000000000008E-9</c:v>
                </c:pt>
                <c:pt idx="753">
                  <c:v>8.2409000000000004E-9</c:v>
                </c:pt>
                <c:pt idx="754">
                  <c:v>8.3072000000000004E-9</c:v>
                </c:pt>
                <c:pt idx="755">
                  <c:v>8.2585999999999996E-9</c:v>
                </c:pt>
                <c:pt idx="756">
                  <c:v>8.2056000000000007E-9</c:v>
                </c:pt>
                <c:pt idx="757">
                  <c:v>8.2365000000000007E-9</c:v>
                </c:pt>
                <c:pt idx="758">
                  <c:v>8.2056000000000007E-9</c:v>
                </c:pt>
                <c:pt idx="759">
                  <c:v>8.2276999999999996E-9</c:v>
                </c:pt>
                <c:pt idx="760">
                  <c:v>8.2232999999999999E-9</c:v>
                </c:pt>
                <c:pt idx="761">
                  <c:v>8.2232999999999999E-9</c:v>
                </c:pt>
                <c:pt idx="762">
                  <c:v>8.2409000000000004E-9</c:v>
                </c:pt>
                <c:pt idx="763">
                  <c:v>8.2454000000000005E-9</c:v>
                </c:pt>
                <c:pt idx="764">
                  <c:v>8.3292999999999994E-9</c:v>
                </c:pt>
                <c:pt idx="765">
                  <c:v>8.2232999999999999E-9</c:v>
                </c:pt>
                <c:pt idx="766">
                  <c:v>8.2719000000000008E-9</c:v>
                </c:pt>
                <c:pt idx="767">
                  <c:v>8.2100000000000004E-9</c:v>
                </c:pt>
                <c:pt idx="768">
                  <c:v>8.2719000000000008E-9</c:v>
                </c:pt>
                <c:pt idx="769">
                  <c:v>8.2585999999999996E-9</c:v>
                </c:pt>
                <c:pt idx="770">
                  <c:v>8.2674000000000006E-9</c:v>
                </c:pt>
                <c:pt idx="771">
                  <c:v>8.2498000000000002E-9</c:v>
                </c:pt>
                <c:pt idx="772">
                  <c:v>8.2938999999999992E-9</c:v>
                </c:pt>
                <c:pt idx="773">
                  <c:v>8.2983999999999994E-9</c:v>
                </c:pt>
                <c:pt idx="774">
                  <c:v>8.3292999999999994E-9</c:v>
                </c:pt>
                <c:pt idx="775">
                  <c:v>8.2983999999999994E-9</c:v>
                </c:pt>
                <c:pt idx="776">
                  <c:v>8.2850999999999999E-9</c:v>
                </c:pt>
                <c:pt idx="777">
                  <c:v>8.3203999999999995E-9</c:v>
                </c:pt>
                <c:pt idx="778">
                  <c:v>8.2807000000000002E-9</c:v>
                </c:pt>
                <c:pt idx="779">
                  <c:v>8.2498000000000002E-9</c:v>
                </c:pt>
                <c:pt idx="780">
                  <c:v>8.2629999999999993E-9</c:v>
                </c:pt>
                <c:pt idx="781">
                  <c:v>8.2719000000000008E-9</c:v>
                </c:pt>
                <c:pt idx="782">
                  <c:v>8.2983999999999994E-9</c:v>
                </c:pt>
                <c:pt idx="783">
                  <c:v>8.3116000000000001E-9</c:v>
                </c:pt>
                <c:pt idx="784">
                  <c:v>8.3513999999999999E-9</c:v>
                </c:pt>
                <c:pt idx="785">
                  <c:v>8.2894999999999996E-9</c:v>
                </c:pt>
                <c:pt idx="786">
                  <c:v>8.3028000000000007E-9</c:v>
                </c:pt>
                <c:pt idx="787">
                  <c:v>8.2232999999999999E-9</c:v>
                </c:pt>
                <c:pt idx="788">
                  <c:v>8.2498000000000002E-9</c:v>
                </c:pt>
                <c:pt idx="789">
                  <c:v>8.2189000000000002E-9</c:v>
                </c:pt>
                <c:pt idx="790">
                  <c:v>8.2719000000000008E-9</c:v>
                </c:pt>
                <c:pt idx="791">
                  <c:v>8.2585999999999996E-9</c:v>
                </c:pt>
                <c:pt idx="792">
                  <c:v>8.3248999999999997E-9</c:v>
                </c:pt>
                <c:pt idx="793">
                  <c:v>8.2541999999999999E-9</c:v>
                </c:pt>
                <c:pt idx="794">
                  <c:v>8.2629999999999993E-9</c:v>
                </c:pt>
                <c:pt idx="795">
                  <c:v>8.3381000000000004E-9</c:v>
                </c:pt>
                <c:pt idx="796">
                  <c:v>8.2674000000000006E-9</c:v>
                </c:pt>
                <c:pt idx="797">
                  <c:v>8.2763000000000005E-9</c:v>
                </c:pt>
                <c:pt idx="798">
                  <c:v>8.2719000000000008E-9</c:v>
                </c:pt>
                <c:pt idx="799">
                  <c:v>8.2983999999999994E-9</c:v>
                </c:pt>
                <c:pt idx="800">
                  <c:v>8.3116000000000001E-9</c:v>
                </c:pt>
                <c:pt idx="801">
                  <c:v>8.2807000000000002E-9</c:v>
                </c:pt>
                <c:pt idx="802">
                  <c:v>8.3159999999999998E-9</c:v>
                </c:pt>
                <c:pt idx="803">
                  <c:v>8.2454000000000005E-9</c:v>
                </c:pt>
                <c:pt idx="804">
                  <c:v>8.2763000000000005E-9</c:v>
                </c:pt>
                <c:pt idx="805">
                  <c:v>8.3072000000000004E-9</c:v>
                </c:pt>
                <c:pt idx="806">
                  <c:v>8.2807000000000002E-9</c:v>
                </c:pt>
                <c:pt idx="807">
                  <c:v>8.3513999999999999E-9</c:v>
                </c:pt>
                <c:pt idx="808">
                  <c:v>8.2629999999999993E-9</c:v>
                </c:pt>
                <c:pt idx="809">
                  <c:v>8.3072000000000004E-9</c:v>
                </c:pt>
                <c:pt idx="810">
                  <c:v>8.3425000000000001E-9</c:v>
                </c:pt>
                <c:pt idx="811">
                  <c:v>8.2674000000000006E-9</c:v>
                </c:pt>
                <c:pt idx="812">
                  <c:v>8.2807000000000002E-9</c:v>
                </c:pt>
                <c:pt idx="813">
                  <c:v>8.2763000000000005E-9</c:v>
                </c:pt>
                <c:pt idx="814">
                  <c:v>8.3072000000000004E-9</c:v>
                </c:pt>
                <c:pt idx="815">
                  <c:v>8.3468999999999998E-9</c:v>
                </c:pt>
                <c:pt idx="816">
                  <c:v>8.2983999999999994E-9</c:v>
                </c:pt>
                <c:pt idx="817">
                  <c:v>8.3072000000000004E-9</c:v>
                </c:pt>
                <c:pt idx="818">
                  <c:v>8.2850999999999999E-9</c:v>
                </c:pt>
                <c:pt idx="819">
                  <c:v>8.2807000000000002E-9</c:v>
                </c:pt>
                <c:pt idx="820">
                  <c:v>8.2674000000000006E-9</c:v>
                </c:pt>
                <c:pt idx="821">
                  <c:v>8.3734000000000001E-9</c:v>
                </c:pt>
                <c:pt idx="822">
                  <c:v>8.3159999999999998E-9</c:v>
                </c:pt>
                <c:pt idx="823">
                  <c:v>8.3337000000000007E-9</c:v>
                </c:pt>
                <c:pt idx="824">
                  <c:v>8.3425000000000001E-9</c:v>
                </c:pt>
                <c:pt idx="825">
                  <c:v>8.3690000000000004E-9</c:v>
                </c:pt>
                <c:pt idx="826">
                  <c:v>8.2850999999999999E-9</c:v>
                </c:pt>
                <c:pt idx="827">
                  <c:v>8.3646000000000007E-9</c:v>
                </c:pt>
                <c:pt idx="828">
                  <c:v>8.3734000000000001E-9</c:v>
                </c:pt>
                <c:pt idx="829">
                  <c:v>8.3601999999999993E-9</c:v>
                </c:pt>
                <c:pt idx="830">
                  <c:v>8.3381000000000004E-9</c:v>
                </c:pt>
                <c:pt idx="831">
                  <c:v>8.2763000000000005E-9</c:v>
                </c:pt>
                <c:pt idx="832">
                  <c:v>8.3601999999999993E-9</c:v>
                </c:pt>
                <c:pt idx="833">
                  <c:v>8.3248999999999997E-9</c:v>
                </c:pt>
                <c:pt idx="834">
                  <c:v>8.3116000000000001E-9</c:v>
                </c:pt>
                <c:pt idx="835">
                  <c:v>8.3425000000000001E-9</c:v>
                </c:pt>
                <c:pt idx="836">
                  <c:v>8.3292999999999994E-9</c:v>
                </c:pt>
                <c:pt idx="837">
                  <c:v>8.3779000000000002E-9</c:v>
                </c:pt>
                <c:pt idx="838">
                  <c:v>8.3646000000000007E-9</c:v>
                </c:pt>
                <c:pt idx="839">
                  <c:v>8.3910999999999993E-9</c:v>
                </c:pt>
                <c:pt idx="840">
                  <c:v>8.3381000000000004E-9</c:v>
                </c:pt>
                <c:pt idx="841">
                  <c:v>8.3513999999999999E-9</c:v>
                </c:pt>
                <c:pt idx="842">
                  <c:v>8.3292999999999994E-9</c:v>
                </c:pt>
                <c:pt idx="843">
                  <c:v>8.3159999999999998E-9</c:v>
                </c:pt>
                <c:pt idx="844">
                  <c:v>8.3292999999999994E-9</c:v>
                </c:pt>
                <c:pt idx="845">
                  <c:v>8.3381000000000004E-9</c:v>
                </c:pt>
                <c:pt idx="846">
                  <c:v>8.2983999999999994E-9</c:v>
                </c:pt>
                <c:pt idx="847">
                  <c:v>8.3292999999999994E-9</c:v>
                </c:pt>
                <c:pt idx="848">
                  <c:v>8.3690000000000004E-9</c:v>
                </c:pt>
                <c:pt idx="849">
                  <c:v>8.3866999999999996E-9</c:v>
                </c:pt>
                <c:pt idx="850">
                  <c:v>8.3646000000000007E-9</c:v>
                </c:pt>
                <c:pt idx="851">
                  <c:v>8.3601999999999993E-9</c:v>
                </c:pt>
                <c:pt idx="852">
                  <c:v>8.3248999999999997E-9</c:v>
                </c:pt>
                <c:pt idx="853">
                  <c:v>8.3292999999999994E-9</c:v>
                </c:pt>
                <c:pt idx="854">
                  <c:v>8.2938999999999992E-9</c:v>
                </c:pt>
                <c:pt idx="855">
                  <c:v>8.3292999999999994E-9</c:v>
                </c:pt>
                <c:pt idx="856">
                  <c:v>8.3468999999999998E-9</c:v>
                </c:pt>
                <c:pt idx="857">
                  <c:v>8.4219999999999992E-9</c:v>
                </c:pt>
                <c:pt idx="858">
                  <c:v>8.3248999999999997E-9</c:v>
                </c:pt>
                <c:pt idx="859">
                  <c:v>8.3734000000000001E-9</c:v>
                </c:pt>
                <c:pt idx="860">
                  <c:v>8.3425000000000001E-9</c:v>
                </c:pt>
                <c:pt idx="861">
                  <c:v>8.3557999999999996E-9</c:v>
                </c:pt>
                <c:pt idx="862">
                  <c:v>8.3425000000000001E-9</c:v>
                </c:pt>
                <c:pt idx="863">
                  <c:v>8.3601999999999993E-9</c:v>
                </c:pt>
                <c:pt idx="864">
                  <c:v>8.3822999999999999E-9</c:v>
                </c:pt>
                <c:pt idx="865">
                  <c:v>8.3513999999999999E-9</c:v>
                </c:pt>
                <c:pt idx="866">
                  <c:v>8.4397000000000001E-9</c:v>
                </c:pt>
                <c:pt idx="867">
                  <c:v>8.3601999999999993E-9</c:v>
                </c:pt>
                <c:pt idx="868">
                  <c:v>8.4440999999999998E-9</c:v>
                </c:pt>
                <c:pt idx="869">
                  <c:v>8.4088000000000002E-9</c:v>
                </c:pt>
                <c:pt idx="870">
                  <c:v>8.3822999999999999E-9</c:v>
                </c:pt>
                <c:pt idx="871">
                  <c:v>8.3822999999999999E-9</c:v>
                </c:pt>
                <c:pt idx="872">
                  <c:v>8.3381000000000004E-9</c:v>
                </c:pt>
                <c:pt idx="873">
                  <c:v>8.4088000000000002E-9</c:v>
                </c:pt>
                <c:pt idx="874">
                  <c:v>8.3513999999999999E-9</c:v>
                </c:pt>
                <c:pt idx="875">
                  <c:v>8.3955000000000006E-9</c:v>
                </c:pt>
                <c:pt idx="876">
                  <c:v>8.3955000000000006E-9</c:v>
                </c:pt>
                <c:pt idx="877">
                  <c:v>8.4175999999999996E-9</c:v>
                </c:pt>
                <c:pt idx="878">
                  <c:v>8.3866999999999996E-9</c:v>
                </c:pt>
                <c:pt idx="879">
                  <c:v>8.3779000000000002E-9</c:v>
                </c:pt>
                <c:pt idx="880">
                  <c:v>8.3425000000000001E-9</c:v>
                </c:pt>
                <c:pt idx="881">
                  <c:v>8.4219999999999992E-9</c:v>
                </c:pt>
                <c:pt idx="882">
                  <c:v>8.3468999999999998E-9</c:v>
                </c:pt>
                <c:pt idx="883">
                  <c:v>8.3646000000000007E-9</c:v>
                </c:pt>
                <c:pt idx="884">
                  <c:v>8.3910999999999993E-9</c:v>
                </c:pt>
                <c:pt idx="885">
                  <c:v>8.3690000000000004E-9</c:v>
                </c:pt>
                <c:pt idx="886">
                  <c:v>8.3292999999999994E-9</c:v>
                </c:pt>
                <c:pt idx="887">
                  <c:v>8.3822999999999999E-9</c:v>
                </c:pt>
                <c:pt idx="888">
                  <c:v>8.3866999999999996E-9</c:v>
                </c:pt>
                <c:pt idx="889">
                  <c:v>8.3513999999999999E-9</c:v>
                </c:pt>
                <c:pt idx="890">
                  <c:v>8.3866999999999996E-9</c:v>
                </c:pt>
                <c:pt idx="891">
                  <c:v>8.4175999999999996E-9</c:v>
                </c:pt>
                <c:pt idx="892">
                  <c:v>8.4044000000000005E-9</c:v>
                </c:pt>
                <c:pt idx="893">
                  <c:v>8.4484999999999995E-9</c:v>
                </c:pt>
                <c:pt idx="894">
                  <c:v>8.3866999999999996E-9</c:v>
                </c:pt>
                <c:pt idx="895">
                  <c:v>8.4131999999999999E-9</c:v>
                </c:pt>
                <c:pt idx="896">
                  <c:v>8.3822999999999999E-9</c:v>
                </c:pt>
                <c:pt idx="897">
                  <c:v>8.3601999999999993E-9</c:v>
                </c:pt>
                <c:pt idx="898">
                  <c:v>8.4044000000000005E-9</c:v>
                </c:pt>
                <c:pt idx="899">
                  <c:v>8.4573000000000006E-9</c:v>
                </c:pt>
                <c:pt idx="900">
                  <c:v>8.3822999999999999E-9</c:v>
                </c:pt>
                <c:pt idx="901">
                  <c:v>8.3601999999999993E-9</c:v>
                </c:pt>
                <c:pt idx="902">
                  <c:v>8.3425000000000001E-9</c:v>
                </c:pt>
                <c:pt idx="903">
                  <c:v>8.4927000000000007E-9</c:v>
                </c:pt>
                <c:pt idx="904">
                  <c:v>8.3337000000000007E-9</c:v>
                </c:pt>
                <c:pt idx="905">
                  <c:v>8.4440999999999998E-9</c:v>
                </c:pt>
                <c:pt idx="906">
                  <c:v>8.4131999999999999E-9</c:v>
                </c:pt>
                <c:pt idx="907">
                  <c:v>8.4528999999999992E-9</c:v>
                </c:pt>
                <c:pt idx="908">
                  <c:v>8.4219999999999992E-9</c:v>
                </c:pt>
                <c:pt idx="909">
                  <c:v>8.4264000000000006E-9</c:v>
                </c:pt>
                <c:pt idx="910">
                  <c:v>8.3955000000000006E-9</c:v>
                </c:pt>
                <c:pt idx="911">
                  <c:v>8.4528999999999992E-9</c:v>
                </c:pt>
                <c:pt idx="912">
                  <c:v>8.3690000000000004E-9</c:v>
                </c:pt>
                <c:pt idx="913">
                  <c:v>8.4308000000000003E-9</c:v>
                </c:pt>
                <c:pt idx="914">
                  <c:v>8.4618000000000007E-9</c:v>
                </c:pt>
                <c:pt idx="915">
                  <c:v>8.4353000000000004E-9</c:v>
                </c:pt>
                <c:pt idx="916">
                  <c:v>8.4308000000000003E-9</c:v>
                </c:pt>
                <c:pt idx="917">
                  <c:v>8.3866999999999996E-9</c:v>
                </c:pt>
                <c:pt idx="918">
                  <c:v>8.4175999999999996E-9</c:v>
                </c:pt>
                <c:pt idx="919">
                  <c:v>8.3999000000000003E-9</c:v>
                </c:pt>
                <c:pt idx="920">
                  <c:v>8.4528999999999992E-9</c:v>
                </c:pt>
                <c:pt idx="921">
                  <c:v>8.4573000000000006E-9</c:v>
                </c:pt>
                <c:pt idx="922">
                  <c:v>8.4706000000000001E-9</c:v>
                </c:pt>
                <c:pt idx="923">
                  <c:v>8.4219999999999992E-9</c:v>
                </c:pt>
                <c:pt idx="924">
                  <c:v>8.4573000000000006E-9</c:v>
                </c:pt>
                <c:pt idx="925">
                  <c:v>8.4264000000000006E-9</c:v>
                </c:pt>
                <c:pt idx="926">
                  <c:v>8.4618000000000007E-9</c:v>
                </c:pt>
                <c:pt idx="927">
                  <c:v>8.4528999999999992E-9</c:v>
                </c:pt>
                <c:pt idx="928">
                  <c:v>8.3999000000000003E-9</c:v>
                </c:pt>
                <c:pt idx="929">
                  <c:v>8.3866999999999996E-9</c:v>
                </c:pt>
                <c:pt idx="930">
                  <c:v>8.4971000000000004E-9</c:v>
                </c:pt>
                <c:pt idx="931">
                  <c:v>8.3646000000000007E-9</c:v>
                </c:pt>
                <c:pt idx="932">
                  <c:v>8.4484999999999995E-9</c:v>
                </c:pt>
                <c:pt idx="933">
                  <c:v>8.4528999999999992E-9</c:v>
                </c:pt>
                <c:pt idx="934">
                  <c:v>8.4353000000000004E-9</c:v>
                </c:pt>
                <c:pt idx="935">
                  <c:v>8.4308000000000003E-9</c:v>
                </c:pt>
                <c:pt idx="936">
                  <c:v>8.4440999999999998E-9</c:v>
                </c:pt>
                <c:pt idx="937">
                  <c:v>8.4353000000000004E-9</c:v>
                </c:pt>
                <c:pt idx="938">
                  <c:v>8.4528999999999992E-9</c:v>
                </c:pt>
                <c:pt idx="939">
                  <c:v>8.4219999999999992E-9</c:v>
                </c:pt>
                <c:pt idx="940">
                  <c:v>8.4308000000000003E-9</c:v>
                </c:pt>
                <c:pt idx="941">
                  <c:v>8.4573000000000006E-9</c:v>
                </c:pt>
                <c:pt idx="942">
                  <c:v>8.4219999999999992E-9</c:v>
                </c:pt>
                <c:pt idx="943">
                  <c:v>8.4528999999999992E-9</c:v>
                </c:pt>
                <c:pt idx="944">
                  <c:v>8.4573000000000006E-9</c:v>
                </c:pt>
                <c:pt idx="945">
                  <c:v>8.4484999999999995E-9</c:v>
                </c:pt>
                <c:pt idx="946">
                  <c:v>8.4528999999999992E-9</c:v>
                </c:pt>
                <c:pt idx="947">
                  <c:v>8.4927000000000007E-9</c:v>
                </c:pt>
                <c:pt idx="948">
                  <c:v>8.4662000000000004E-9</c:v>
                </c:pt>
                <c:pt idx="949">
                  <c:v>8.4573000000000006E-9</c:v>
                </c:pt>
                <c:pt idx="950">
                  <c:v>8.4927000000000007E-9</c:v>
                </c:pt>
                <c:pt idx="951">
                  <c:v>8.4927000000000007E-9</c:v>
                </c:pt>
                <c:pt idx="952">
                  <c:v>8.4662000000000004E-9</c:v>
                </c:pt>
                <c:pt idx="953">
                  <c:v>8.4882999999999993E-9</c:v>
                </c:pt>
                <c:pt idx="954">
                  <c:v>8.4088000000000002E-9</c:v>
                </c:pt>
                <c:pt idx="955">
                  <c:v>8.4662000000000004E-9</c:v>
                </c:pt>
                <c:pt idx="956">
                  <c:v>8.4484999999999995E-9</c:v>
                </c:pt>
                <c:pt idx="957">
                  <c:v>8.4397000000000001E-9</c:v>
                </c:pt>
                <c:pt idx="958">
                  <c:v>8.4484999999999995E-9</c:v>
                </c:pt>
                <c:pt idx="959">
                  <c:v>8.4219999999999992E-9</c:v>
                </c:pt>
                <c:pt idx="960">
                  <c:v>8.4573000000000006E-9</c:v>
                </c:pt>
                <c:pt idx="961">
                  <c:v>8.4397000000000001E-9</c:v>
                </c:pt>
                <c:pt idx="962">
                  <c:v>8.3910999999999993E-9</c:v>
                </c:pt>
                <c:pt idx="963">
                  <c:v>8.4219999999999992E-9</c:v>
                </c:pt>
                <c:pt idx="964">
                  <c:v>8.4662000000000004E-9</c:v>
                </c:pt>
                <c:pt idx="965">
                  <c:v>8.4927000000000007E-9</c:v>
                </c:pt>
                <c:pt idx="966">
                  <c:v>8.4749999999999998E-9</c:v>
                </c:pt>
                <c:pt idx="967">
                  <c:v>8.5191999999999993E-9</c:v>
                </c:pt>
                <c:pt idx="968">
                  <c:v>8.4837999999999992E-9</c:v>
                </c:pt>
                <c:pt idx="969">
                  <c:v>8.4573000000000006E-9</c:v>
                </c:pt>
                <c:pt idx="970">
                  <c:v>8.5147999999999996E-9</c:v>
                </c:pt>
                <c:pt idx="971">
                  <c:v>8.4484999999999995E-9</c:v>
                </c:pt>
                <c:pt idx="972">
                  <c:v>8.4573000000000006E-9</c:v>
                </c:pt>
                <c:pt idx="973">
                  <c:v>8.4837999999999992E-9</c:v>
                </c:pt>
                <c:pt idx="974">
                  <c:v>8.4618000000000007E-9</c:v>
                </c:pt>
                <c:pt idx="975">
                  <c:v>8.4882999999999993E-9</c:v>
                </c:pt>
                <c:pt idx="976">
                  <c:v>8.4837999999999992E-9</c:v>
                </c:pt>
                <c:pt idx="977">
                  <c:v>8.4219999999999992E-9</c:v>
                </c:pt>
                <c:pt idx="978">
                  <c:v>8.4927000000000007E-9</c:v>
                </c:pt>
                <c:pt idx="979">
                  <c:v>8.3866999999999996E-9</c:v>
                </c:pt>
                <c:pt idx="980">
                  <c:v>8.4837999999999992E-9</c:v>
                </c:pt>
                <c:pt idx="981">
                  <c:v>8.4308000000000003E-9</c:v>
                </c:pt>
                <c:pt idx="982">
                  <c:v>8.4749999999999998E-9</c:v>
                </c:pt>
                <c:pt idx="983">
                  <c:v>8.4573000000000006E-9</c:v>
                </c:pt>
                <c:pt idx="984">
                  <c:v>8.4793999999999995E-9</c:v>
                </c:pt>
                <c:pt idx="985">
                  <c:v>8.4793999999999995E-9</c:v>
                </c:pt>
                <c:pt idx="986">
                  <c:v>8.4882999999999993E-9</c:v>
                </c:pt>
                <c:pt idx="987">
                  <c:v>8.4706000000000001E-9</c:v>
                </c:pt>
                <c:pt idx="988">
                  <c:v>8.4793999999999995E-9</c:v>
                </c:pt>
                <c:pt idx="989">
                  <c:v>8.4971000000000004E-9</c:v>
                </c:pt>
                <c:pt idx="990">
                  <c:v>8.5236000000000006E-9</c:v>
                </c:pt>
                <c:pt idx="991">
                  <c:v>8.5191999999999993E-9</c:v>
                </c:pt>
                <c:pt idx="992">
                  <c:v>8.4837999999999992E-9</c:v>
                </c:pt>
                <c:pt idx="993">
                  <c:v>8.4882999999999993E-9</c:v>
                </c:pt>
                <c:pt idx="994">
                  <c:v>8.4793999999999995E-9</c:v>
                </c:pt>
                <c:pt idx="995">
                  <c:v>8.4927000000000007E-9</c:v>
                </c:pt>
                <c:pt idx="996">
                  <c:v>8.5058999999999998E-9</c:v>
                </c:pt>
                <c:pt idx="997">
                  <c:v>8.4440999999999998E-9</c:v>
                </c:pt>
                <c:pt idx="998">
                  <c:v>8.4440999999999998E-9</c:v>
                </c:pt>
                <c:pt idx="999">
                  <c:v>8.5412999999999999E-9</c:v>
                </c:pt>
                <c:pt idx="1000">
                  <c:v>8.5324E-9</c:v>
                </c:pt>
                <c:pt idx="1001">
                  <c:v>8.4528999999999992E-9</c:v>
                </c:pt>
                <c:pt idx="1002">
                  <c:v>8.5102999999999994E-9</c:v>
                </c:pt>
                <c:pt idx="1003">
                  <c:v>8.5015000000000001E-9</c:v>
                </c:pt>
                <c:pt idx="1004">
                  <c:v>8.5102999999999994E-9</c:v>
                </c:pt>
                <c:pt idx="1005">
                  <c:v>8.4662000000000004E-9</c:v>
                </c:pt>
                <c:pt idx="1006">
                  <c:v>8.5412999999999999E-9</c:v>
                </c:pt>
                <c:pt idx="1007">
                  <c:v>8.5412999999999999E-9</c:v>
                </c:pt>
                <c:pt idx="1008">
                  <c:v>8.4971000000000004E-9</c:v>
                </c:pt>
                <c:pt idx="1009">
                  <c:v>8.4088000000000002E-9</c:v>
                </c:pt>
                <c:pt idx="1010">
                  <c:v>8.4793999999999995E-9</c:v>
                </c:pt>
                <c:pt idx="1011">
                  <c:v>8.5191999999999993E-9</c:v>
                </c:pt>
                <c:pt idx="1012">
                  <c:v>8.4749999999999998E-9</c:v>
                </c:pt>
                <c:pt idx="1013">
                  <c:v>8.5015000000000001E-9</c:v>
                </c:pt>
                <c:pt idx="1014">
                  <c:v>8.4706000000000001E-9</c:v>
                </c:pt>
                <c:pt idx="1015">
                  <c:v>8.4793999999999995E-9</c:v>
                </c:pt>
                <c:pt idx="1016">
                  <c:v>8.5456999999999996E-9</c:v>
                </c:pt>
                <c:pt idx="1017">
                  <c:v>8.5015000000000001E-9</c:v>
                </c:pt>
                <c:pt idx="1018">
                  <c:v>8.5367999999999997E-9</c:v>
                </c:pt>
                <c:pt idx="1019">
                  <c:v>8.5809999999999992E-9</c:v>
                </c:pt>
                <c:pt idx="1020">
                  <c:v>8.5147999999999996E-9</c:v>
                </c:pt>
                <c:pt idx="1021">
                  <c:v>8.4882999999999993E-9</c:v>
                </c:pt>
                <c:pt idx="1022">
                  <c:v>8.4882999999999993E-9</c:v>
                </c:pt>
                <c:pt idx="1023">
                  <c:v>8.5589000000000003E-9</c:v>
                </c:pt>
                <c:pt idx="1024">
                  <c:v>8.5589000000000003E-9</c:v>
                </c:pt>
                <c:pt idx="1025">
                  <c:v>8.5058999999999998E-9</c:v>
                </c:pt>
                <c:pt idx="1026">
                  <c:v>8.5324E-9</c:v>
                </c:pt>
                <c:pt idx="1027">
                  <c:v>8.5280000000000003E-9</c:v>
                </c:pt>
                <c:pt idx="1028">
                  <c:v>8.5015000000000001E-9</c:v>
                </c:pt>
                <c:pt idx="1029">
                  <c:v>8.4971000000000004E-9</c:v>
                </c:pt>
                <c:pt idx="1030">
                  <c:v>8.5589000000000003E-9</c:v>
                </c:pt>
                <c:pt idx="1031">
                  <c:v>8.4573000000000006E-9</c:v>
                </c:pt>
                <c:pt idx="1032">
                  <c:v>8.4793999999999995E-9</c:v>
                </c:pt>
                <c:pt idx="1033">
                  <c:v>8.5456999999999996E-9</c:v>
                </c:pt>
                <c:pt idx="1034">
                  <c:v>8.5147999999999996E-9</c:v>
                </c:pt>
                <c:pt idx="1035">
                  <c:v>8.5236000000000006E-9</c:v>
                </c:pt>
                <c:pt idx="1036">
                  <c:v>8.4793999999999995E-9</c:v>
                </c:pt>
                <c:pt idx="1037">
                  <c:v>8.5058999999999998E-9</c:v>
                </c:pt>
                <c:pt idx="1038">
                  <c:v>8.5324E-9</c:v>
                </c:pt>
                <c:pt idx="1039">
                  <c:v>8.4971000000000004E-9</c:v>
                </c:pt>
                <c:pt idx="1040">
                  <c:v>8.5678000000000001E-9</c:v>
                </c:pt>
                <c:pt idx="1041">
                  <c:v>8.5280000000000003E-9</c:v>
                </c:pt>
                <c:pt idx="1042">
                  <c:v>8.5633E-9</c:v>
                </c:pt>
                <c:pt idx="1043">
                  <c:v>8.5545000000000006E-9</c:v>
                </c:pt>
                <c:pt idx="1044">
                  <c:v>8.5809999999999992E-9</c:v>
                </c:pt>
                <c:pt idx="1045">
                  <c:v>8.5545000000000006E-9</c:v>
                </c:pt>
                <c:pt idx="1046">
                  <c:v>8.5809999999999992E-9</c:v>
                </c:pt>
                <c:pt idx="1047">
                  <c:v>8.4793999999999995E-9</c:v>
                </c:pt>
                <c:pt idx="1048">
                  <c:v>8.5412999999999999E-9</c:v>
                </c:pt>
                <c:pt idx="1049">
                  <c:v>8.5678000000000001E-9</c:v>
                </c:pt>
                <c:pt idx="1050">
                  <c:v>8.5809999999999992E-9</c:v>
                </c:pt>
                <c:pt idx="1051">
                  <c:v>8.4971000000000004E-9</c:v>
                </c:pt>
                <c:pt idx="1052">
                  <c:v>8.5943000000000004E-9</c:v>
                </c:pt>
                <c:pt idx="1053">
                  <c:v>8.5721999999999998E-9</c:v>
                </c:pt>
                <c:pt idx="1054">
                  <c:v>8.5633E-9</c:v>
                </c:pt>
                <c:pt idx="1055">
                  <c:v>8.5943000000000004E-9</c:v>
                </c:pt>
                <c:pt idx="1056">
                  <c:v>8.6252000000000004E-9</c:v>
                </c:pt>
                <c:pt idx="1057">
                  <c:v>8.6163000000000005E-9</c:v>
                </c:pt>
                <c:pt idx="1058">
                  <c:v>8.5987000000000001E-9</c:v>
                </c:pt>
                <c:pt idx="1059">
                  <c:v>8.5987000000000001E-9</c:v>
                </c:pt>
                <c:pt idx="1060">
                  <c:v>8.6163000000000005E-9</c:v>
                </c:pt>
                <c:pt idx="1061">
                  <c:v>8.5500999999999993E-9</c:v>
                </c:pt>
                <c:pt idx="1062">
                  <c:v>8.5678000000000001E-9</c:v>
                </c:pt>
                <c:pt idx="1063">
                  <c:v>8.6252000000000004E-9</c:v>
                </c:pt>
                <c:pt idx="1064">
                  <c:v>8.6472999999999993E-9</c:v>
                </c:pt>
                <c:pt idx="1065">
                  <c:v>8.5809999999999992E-9</c:v>
                </c:pt>
                <c:pt idx="1066">
                  <c:v>8.6030999999999998E-9</c:v>
                </c:pt>
                <c:pt idx="1067">
                  <c:v>8.5633E-9</c:v>
                </c:pt>
                <c:pt idx="1068">
                  <c:v>8.5898000000000003E-9</c:v>
                </c:pt>
                <c:pt idx="1069">
                  <c:v>8.5367999999999997E-9</c:v>
                </c:pt>
                <c:pt idx="1070">
                  <c:v>8.6074999999999995E-9</c:v>
                </c:pt>
                <c:pt idx="1071">
                  <c:v>8.6163000000000005E-9</c:v>
                </c:pt>
                <c:pt idx="1072">
                  <c:v>8.5987000000000001E-9</c:v>
                </c:pt>
                <c:pt idx="1073">
                  <c:v>8.6252000000000004E-9</c:v>
                </c:pt>
                <c:pt idx="1074">
                  <c:v>8.5809999999999992E-9</c:v>
                </c:pt>
                <c:pt idx="1075">
                  <c:v>8.5809999999999992E-9</c:v>
                </c:pt>
                <c:pt idx="1076">
                  <c:v>8.6208000000000007E-9</c:v>
                </c:pt>
                <c:pt idx="1077">
                  <c:v>8.6208000000000007E-9</c:v>
                </c:pt>
                <c:pt idx="1078">
                  <c:v>8.5943000000000004E-9</c:v>
                </c:pt>
                <c:pt idx="1079">
                  <c:v>8.5765999999999995E-9</c:v>
                </c:pt>
                <c:pt idx="1080">
                  <c:v>8.5854000000000006E-9</c:v>
                </c:pt>
                <c:pt idx="1081">
                  <c:v>8.5765999999999995E-9</c:v>
                </c:pt>
                <c:pt idx="1082">
                  <c:v>8.6296000000000001E-9</c:v>
                </c:pt>
                <c:pt idx="1083">
                  <c:v>8.5633E-9</c:v>
                </c:pt>
                <c:pt idx="1084">
                  <c:v>8.5633E-9</c:v>
                </c:pt>
                <c:pt idx="1085">
                  <c:v>8.6163000000000005E-9</c:v>
                </c:pt>
                <c:pt idx="1086">
                  <c:v>8.5943000000000004E-9</c:v>
                </c:pt>
                <c:pt idx="1087">
                  <c:v>8.6030999999999998E-9</c:v>
                </c:pt>
                <c:pt idx="1088">
                  <c:v>8.6163000000000005E-9</c:v>
                </c:pt>
                <c:pt idx="1089">
                  <c:v>8.6030999999999998E-9</c:v>
                </c:pt>
                <c:pt idx="1090">
                  <c:v>8.5324E-9</c:v>
                </c:pt>
                <c:pt idx="1091">
                  <c:v>8.6118999999999992E-9</c:v>
                </c:pt>
                <c:pt idx="1092">
                  <c:v>8.5943000000000004E-9</c:v>
                </c:pt>
                <c:pt idx="1093">
                  <c:v>8.5191999999999993E-9</c:v>
                </c:pt>
                <c:pt idx="1094">
                  <c:v>8.5854000000000006E-9</c:v>
                </c:pt>
                <c:pt idx="1095">
                  <c:v>8.5943000000000004E-9</c:v>
                </c:pt>
                <c:pt idx="1096">
                  <c:v>8.6118999999999992E-9</c:v>
                </c:pt>
                <c:pt idx="1097">
                  <c:v>8.6517000000000006E-9</c:v>
                </c:pt>
                <c:pt idx="1098">
                  <c:v>8.6428000000000008E-9</c:v>
                </c:pt>
                <c:pt idx="1099">
                  <c:v>8.6428000000000008E-9</c:v>
                </c:pt>
                <c:pt idx="1100">
                  <c:v>8.5987000000000001E-9</c:v>
                </c:pt>
                <c:pt idx="1101">
                  <c:v>8.6339999999999998E-9</c:v>
                </c:pt>
                <c:pt idx="1102">
                  <c:v>8.6118999999999992E-9</c:v>
                </c:pt>
                <c:pt idx="1103">
                  <c:v>8.5809999999999992E-9</c:v>
                </c:pt>
                <c:pt idx="1104">
                  <c:v>8.6163000000000005E-9</c:v>
                </c:pt>
                <c:pt idx="1105">
                  <c:v>8.6914E-9</c:v>
                </c:pt>
                <c:pt idx="1106">
                  <c:v>8.6163000000000005E-9</c:v>
                </c:pt>
                <c:pt idx="1107">
                  <c:v>8.5943000000000004E-9</c:v>
                </c:pt>
                <c:pt idx="1108">
                  <c:v>8.6252000000000004E-9</c:v>
                </c:pt>
                <c:pt idx="1109">
                  <c:v>8.5943000000000004E-9</c:v>
                </c:pt>
                <c:pt idx="1110">
                  <c:v>8.6383999999999995E-9</c:v>
                </c:pt>
                <c:pt idx="1111">
                  <c:v>8.6605E-9</c:v>
                </c:pt>
                <c:pt idx="1112">
                  <c:v>8.6163000000000005E-9</c:v>
                </c:pt>
                <c:pt idx="1113">
                  <c:v>8.6339999999999998E-9</c:v>
                </c:pt>
                <c:pt idx="1114">
                  <c:v>8.5987000000000001E-9</c:v>
                </c:pt>
                <c:pt idx="1115">
                  <c:v>8.6118999999999992E-9</c:v>
                </c:pt>
                <c:pt idx="1116">
                  <c:v>8.5721999999999998E-9</c:v>
                </c:pt>
                <c:pt idx="1117">
                  <c:v>8.6030999999999998E-9</c:v>
                </c:pt>
                <c:pt idx="1118">
                  <c:v>8.5987000000000001E-9</c:v>
                </c:pt>
                <c:pt idx="1119">
                  <c:v>8.6781999999999993E-9</c:v>
                </c:pt>
                <c:pt idx="1120">
                  <c:v>8.5678000000000001E-9</c:v>
                </c:pt>
                <c:pt idx="1121">
                  <c:v>8.5589000000000003E-9</c:v>
                </c:pt>
                <c:pt idx="1122">
                  <c:v>8.6118999999999992E-9</c:v>
                </c:pt>
                <c:pt idx="1123">
                  <c:v>8.6118999999999992E-9</c:v>
                </c:pt>
                <c:pt idx="1124">
                  <c:v>8.6030999999999998E-9</c:v>
                </c:pt>
                <c:pt idx="1125">
                  <c:v>8.6605E-9</c:v>
                </c:pt>
                <c:pt idx="1126">
                  <c:v>8.5898000000000003E-9</c:v>
                </c:pt>
                <c:pt idx="1127">
                  <c:v>8.6383999999999995E-9</c:v>
                </c:pt>
                <c:pt idx="1128">
                  <c:v>8.6074999999999995E-9</c:v>
                </c:pt>
                <c:pt idx="1129">
                  <c:v>8.6030999999999998E-9</c:v>
                </c:pt>
                <c:pt idx="1130">
                  <c:v>8.6208000000000007E-9</c:v>
                </c:pt>
                <c:pt idx="1131">
                  <c:v>8.5147999999999996E-9</c:v>
                </c:pt>
                <c:pt idx="1132">
                  <c:v>8.6252000000000004E-9</c:v>
                </c:pt>
                <c:pt idx="1133">
                  <c:v>8.5809999999999992E-9</c:v>
                </c:pt>
                <c:pt idx="1134">
                  <c:v>8.6208000000000007E-9</c:v>
                </c:pt>
                <c:pt idx="1135">
                  <c:v>8.5943000000000004E-9</c:v>
                </c:pt>
                <c:pt idx="1136">
                  <c:v>8.6296000000000001E-9</c:v>
                </c:pt>
                <c:pt idx="1137">
                  <c:v>8.5809999999999992E-9</c:v>
                </c:pt>
                <c:pt idx="1138">
                  <c:v>8.5191999999999993E-9</c:v>
                </c:pt>
                <c:pt idx="1139">
                  <c:v>8.6428000000000008E-9</c:v>
                </c:pt>
                <c:pt idx="1140">
                  <c:v>8.6074999999999995E-9</c:v>
                </c:pt>
                <c:pt idx="1141">
                  <c:v>8.6517000000000006E-9</c:v>
                </c:pt>
                <c:pt idx="1142">
                  <c:v>8.5721999999999998E-9</c:v>
                </c:pt>
                <c:pt idx="1143">
                  <c:v>8.5721999999999998E-9</c:v>
                </c:pt>
                <c:pt idx="1144">
                  <c:v>8.5633E-9</c:v>
                </c:pt>
                <c:pt idx="1145">
                  <c:v>8.6074999999999995E-9</c:v>
                </c:pt>
                <c:pt idx="1146">
                  <c:v>8.6339999999999998E-9</c:v>
                </c:pt>
                <c:pt idx="1147">
                  <c:v>8.6605E-9</c:v>
                </c:pt>
                <c:pt idx="1148">
                  <c:v>8.6163000000000005E-9</c:v>
                </c:pt>
                <c:pt idx="1149">
                  <c:v>8.6428000000000008E-9</c:v>
                </c:pt>
                <c:pt idx="1150">
                  <c:v>8.6428000000000008E-9</c:v>
                </c:pt>
                <c:pt idx="1151">
                  <c:v>8.5633E-9</c:v>
                </c:pt>
                <c:pt idx="1152">
                  <c:v>8.5678000000000001E-9</c:v>
                </c:pt>
                <c:pt idx="1153">
                  <c:v>8.6208000000000007E-9</c:v>
                </c:pt>
                <c:pt idx="1154">
                  <c:v>8.5324E-9</c:v>
                </c:pt>
                <c:pt idx="1155">
                  <c:v>8.6074999999999995E-9</c:v>
                </c:pt>
                <c:pt idx="1156">
                  <c:v>8.6339999999999998E-9</c:v>
                </c:pt>
                <c:pt idx="1157">
                  <c:v>8.6163000000000005E-9</c:v>
                </c:pt>
                <c:pt idx="1158">
                  <c:v>8.6296000000000001E-9</c:v>
                </c:pt>
                <c:pt idx="1159">
                  <c:v>8.6252000000000004E-9</c:v>
                </c:pt>
                <c:pt idx="1160">
                  <c:v>8.6030999999999998E-9</c:v>
                </c:pt>
                <c:pt idx="1161">
                  <c:v>8.5987000000000001E-9</c:v>
                </c:pt>
                <c:pt idx="1162">
                  <c:v>8.5500999999999993E-9</c:v>
                </c:pt>
                <c:pt idx="1163">
                  <c:v>8.5721999999999998E-9</c:v>
                </c:pt>
                <c:pt idx="1164">
                  <c:v>8.6074999999999995E-9</c:v>
                </c:pt>
                <c:pt idx="1165">
                  <c:v>8.6163000000000005E-9</c:v>
                </c:pt>
                <c:pt idx="1166">
                  <c:v>8.6472999999999993E-9</c:v>
                </c:pt>
                <c:pt idx="1167">
                  <c:v>8.6208000000000007E-9</c:v>
                </c:pt>
                <c:pt idx="1168">
                  <c:v>8.5809999999999992E-9</c:v>
                </c:pt>
                <c:pt idx="1169">
                  <c:v>8.6030999999999998E-9</c:v>
                </c:pt>
                <c:pt idx="1170">
                  <c:v>8.6163000000000005E-9</c:v>
                </c:pt>
                <c:pt idx="1171">
                  <c:v>8.6339999999999998E-9</c:v>
                </c:pt>
                <c:pt idx="1172">
                  <c:v>8.5987000000000001E-9</c:v>
                </c:pt>
                <c:pt idx="1173">
                  <c:v>8.5721999999999998E-9</c:v>
                </c:pt>
                <c:pt idx="1174">
                  <c:v>8.6517000000000006E-9</c:v>
                </c:pt>
                <c:pt idx="1175">
                  <c:v>8.5589000000000003E-9</c:v>
                </c:pt>
                <c:pt idx="1176">
                  <c:v>8.6118999999999992E-9</c:v>
                </c:pt>
                <c:pt idx="1177">
                  <c:v>8.6208000000000007E-9</c:v>
                </c:pt>
                <c:pt idx="1178">
                  <c:v>8.6296000000000001E-9</c:v>
                </c:pt>
                <c:pt idx="1179">
                  <c:v>8.6339999999999998E-9</c:v>
                </c:pt>
                <c:pt idx="1180">
                  <c:v>8.6163000000000005E-9</c:v>
                </c:pt>
                <c:pt idx="1181">
                  <c:v>8.6030999999999998E-9</c:v>
                </c:pt>
                <c:pt idx="1182">
                  <c:v>8.6296000000000001E-9</c:v>
                </c:pt>
                <c:pt idx="1183">
                  <c:v>8.5943000000000004E-9</c:v>
                </c:pt>
                <c:pt idx="1184">
                  <c:v>8.6339999999999998E-9</c:v>
                </c:pt>
                <c:pt idx="1185">
                  <c:v>8.6296000000000001E-9</c:v>
                </c:pt>
                <c:pt idx="1186">
                  <c:v>8.5987000000000001E-9</c:v>
                </c:pt>
                <c:pt idx="1187">
                  <c:v>8.6163000000000005E-9</c:v>
                </c:pt>
                <c:pt idx="1188">
                  <c:v>8.5678000000000001E-9</c:v>
                </c:pt>
                <c:pt idx="1189">
                  <c:v>8.6296000000000001E-9</c:v>
                </c:pt>
                <c:pt idx="1190">
                  <c:v>8.6074999999999995E-9</c:v>
                </c:pt>
                <c:pt idx="1191">
                  <c:v>8.5898000000000003E-9</c:v>
                </c:pt>
                <c:pt idx="1192">
                  <c:v>8.5678000000000001E-9</c:v>
                </c:pt>
                <c:pt idx="1193">
                  <c:v>8.5765999999999995E-9</c:v>
                </c:pt>
                <c:pt idx="1194">
                  <c:v>8.6252000000000004E-9</c:v>
                </c:pt>
                <c:pt idx="1195">
                  <c:v>8.6517000000000006E-9</c:v>
                </c:pt>
                <c:pt idx="1196">
                  <c:v>8.5678000000000001E-9</c:v>
                </c:pt>
                <c:pt idx="1197">
                  <c:v>8.5721999999999998E-9</c:v>
                </c:pt>
                <c:pt idx="1198">
                  <c:v>8.6118999999999992E-9</c:v>
                </c:pt>
                <c:pt idx="1199">
                  <c:v>8.5678000000000001E-9</c:v>
                </c:pt>
                <c:pt idx="1200">
                  <c:v>8.5765999999999995E-9</c:v>
                </c:pt>
                <c:pt idx="1201">
                  <c:v>8.6074999999999995E-9</c:v>
                </c:pt>
                <c:pt idx="1202">
                  <c:v>8.5854000000000006E-9</c:v>
                </c:pt>
                <c:pt idx="1203">
                  <c:v>8.6030999999999998E-9</c:v>
                </c:pt>
                <c:pt idx="1204">
                  <c:v>8.6252000000000004E-9</c:v>
                </c:pt>
                <c:pt idx="1205">
                  <c:v>8.6074999999999995E-9</c:v>
                </c:pt>
                <c:pt idx="1206">
                  <c:v>8.5987000000000001E-9</c:v>
                </c:pt>
                <c:pt idx="1207">
                  <c:v>8.5943000000000004E-9</c:v>
                </c:pt>
                <c:pt idx="1208">
                  <c:v>8.6074999999999995E-9</c:v>
                </c:pt>
                <c:pt idx="1209">
                  <c:v>8.6030999999999998E-9</c:v>
                </c:pt>
                <c:pt idx="1210">
                  <c:v>8.6339999999999998E-9</c:v>
                </c:pt>
                <c:pt idx="1211">
                  <c:v>8.6296000000000001E-9</c:v>
                </c:pt>
                <c:pt idx="1212">
                  <c:v>8.6074999999999995E-9</c:v>
                </c:pt>
                <c:pt idx="1213">
                  <c:v>8.6428000000000008E-9</c:v>
                </c:pt>
                <c:pt idx="1214">
                  <c:v>8.6074999999999995E-9</c:v>
                </c:pt>
                <c:pt idx="1215">
                  <c:v>8.6208000000000007E-9</c:v>
                </c:pt>
                <c:pt idx="1216">
                  <c:v>8.6428000000000008E-9</c:v>
                </c:pt>
                <c:pt idx="1217">
                  <c:v>8.6296000000000001E-9</c:v>
                </c:pt>
                <c:pt idx="1218">
                  <c:v>8.6163000000000005E-9</c:v>
                </c:pt>
                <c:pt idx="1219">
                  <c:v>8.6472999999999993E-9</c:v>
                </c:pt>
                <c:pt idx="1220">
                  <c:v>8.5721999999999998E-9</c:v>
                </c:pt>
                <c:pt idx="1221">
                  <c:v>8.6030999999999998E-9</c:v>
                </c:pt>
                <c:pt idx="1222">
                  <c:v>8.5987000000000001E-9</c:v>
                </c:pt>
                <c:pt idx="1223">
                  <c:v>8.5589000000000003E-9</c:v>
                </c:pt>
                <c:pt idx="1224">
                  <c:v>8.6252000000000004E-9</c:v>
                </c:pt>
                <c:pt idx="1225">
                  <c:v>8.6074999999999995E-9</c:v>
                </c:pt>
                <c:pt idx="1226">
                  <c:v>8.6339999999999998E-9</c:v>
                </c:pt>
                <c:pt idx="1227">
                  <c:v>8.5987000000000001E-9</c:v>
                </c:pt>
                <c:pt idx="1228">
                  <c:v>8.6914E-9</c:v>
                </c:pt>
                <c:pt idx="1229">
                  <c:v>8.6383999999999995E-9</c:v>
                </c:pt>
                <c:pt idx="1230">
                  <c:v>8.6472999999999993E-9</c:v>
                </c:pt>
                <c:pt idx="1231">
                  <c:v>8.6472999999999993E-9</c:v>
                </c:pt>
                <c:pt idx="1232">
                  <c:v>8.6428000000000008E-9</c:v>
                </c:pt>
                <c:pt idx="1233">
                  <c:v>8.5721999999999998E-9</c:v>
                </c:pt>
                <c:pt idx="1234">
                  <c:v>8.6296000000000001E-9</c:v>
                </c:pt>
                <c:pt idx="1235">
                  <c:v>8.6648999999999997E-9</c:v>
                </c:pt>
                <c:pt idx="1236">
                  <c:v>8.6296000000000001E-9</c:v>
                </c:pt>
                <c:pt idx="1237">
                  <c:v>8.6472999999999993E-9</c:v>
                </c:pt>
                <c:pt idx="1238">
                  <c:v>8.6383999999999995E-9</c:v>
                </c:pt>
                <c:pt idx="1239">
                  <c:v>8.6074999999999995E-9</c:v>
                </c:pt>
                <c:pt idx="1240">
                  <c:v>8.6517000000000006E-9</c:v>
                </c:pt>
                <c:pt idx="1241">
                  <c:v>8.6030999999999998E-9</c:v>
                </c:pt>
                <c:pt idx="1242">
                  <c:v>8.5500999999999993E-9</c:v>
                </c:pt>
                <c:pt idx="1243">
                  <c:v>8.6296000000000001E-9</c:v>
                </c:pt>
                <c:pt idx="1244">
                  <c:v>8.6252000000000004E-9</c:v>
                </c:pt>
                <c:pt idx="1245">
                  <c:v>8.5943000000000004E-9</c:v>
                </c:pt>
                <c:pt idx="1246">
                  <c:v>8.5987000000000001E-9</c:v>
                </c:pt>
                <c:pt idx="1247">
                  <c:v>8.5765999999999995E-9</c:v>
                </c:pt>
                <c:pt idx="1248">
                  <c:v>8.6074999999999995E-9</c:v>
                </c:pt>
                <c:pt idx="1249">
                  <c:v>8.6208000000000007E-9</c:v>
                </c:pt>
                <c:pt idx="1250">
                  <c:v>8.6472999999999993E-9</c:v>
                </c:pt>
                <c:pt idx="1251">
                  <c:v>8.6339999999999998E-9</c:v>
                </c:pt>
                <c:pt idx="1252">
                  <c:v>8.6208000000000007E-9</c:v>
                </c:pt>
                <c:pt idx="1253">
                  <c:v>8.5809999999999992E-9</c:v>
                </c:pt>
                <c:pt idx="1254">
                  <c:v>8.5765999999999995E-9</c:v>
                </c:pt>
                <c:pt idx="1255">
                  <c:v>8.6561000000000003E-9</c:v>
                </c:pt>
                <c:pt idx="1256">
                  <c:v>8.5854000000000006E-9</c:v>
                </c:pt>
                <c:pt idx="1257">
                  <c:v>8.5943000000000004E-9</c:v>
                </c:pt>
                <c:pt idx="1258">
                  <c:v>8.5324E-9</c:v>
                </c:pt>
                <c:pt idx="1259">
                  <c:v>8.6561000000000003E-9</c:v>
                </c:pt>
                <c:pt idx="1260">
                  <c:v>8.6428000000000008E-9</c:v>
                </c:pt>
                <c:pt idx="1261">
                  <c:v>8.6605E-9</c:v>
                </c:pt>
                <c:pt idx="1262">
                  <c:v>8.5943000000000004E-9</c:v>
                </c:pt>
                <c:pt idx="1263">
                  <c:v>8.6339999999999998E-9</c:v>
                </c:pt>
                <c:pt idx="1264">
                  <c:v>8.6383999999999995E-9</c:v>
                </c:pt>
                <c:pt idx="1265">
                  <c:v>8.5987000000000001E-9</c:v>
                </c:pt>
                <c:pt idx="1266">
                  <c:v>8.6118999999999992E-9</c:v>
                </c:pt>
                <c:pt idx="1267">
                  <c:v>8.6472999999999993E-9</c:v>
                </c:pt>
                <c:pt idx="1268">
                  <c:v>8.5987000000000001E-9</c:v>
                </c:pt>
                <c:pt idx="1269">
                  <c:v>8.5809999999999992E-9</c:v>
                </c:pt>
                <c:pt idx="1270">
                  <c:v>8.7223E-9</c:v>
                </c:pt>
                <c:pt idx="1271">
                  <c:v>8.6692999999999994E-9</c:v>
                </c:pt>
                <c:pt idx="1272">
                  <c:v>8.5191999999999993E-9</c:v>
                </c:pt>
                <c:pt idx="1273">
                  <c:v>8.6118999999999992E-9</c:v>
                </c:pt>
                <c:pt idx="1274">
                  <c:v>8.6870000000000003E-9</c:v>
                </c:pt>
                <c:pt idx="1275">
                  <c:v>8.6252000000000004E-9</c:v>
                </c:pt>
                <c:pt idx="1276">
                  <c:v>8.6163000000000005E-9</c:v>
                </c:pt>
                <c:pt idx="1277">
                  <c:v>8.5633E-9</c:v>
                </c:pt>
                <c:pt idx="1278">
                  <c:v>8.6517000000000006E-9</c:v>
                </c:pt>
                <c:pt idx="1279">
                  <c:v>8.6472999999999993E-9</c:v>
                </c:pt>
                <c:pt idx="1280">
                  <c:v>8.5987000000000001E-9</c:v>
                </c:pt>
                <c:pt idx="1281">
                  <c:v>8.6914E-9</c:v>
                </c:pt>
                <c:pt idx="1282">
                  <c:v>8.6118999999999992E-9</c:v>
                </c:pt>
                <c:pt idx="1283">
                  <c:v>8.6163000000000005E-9</c:v>
                </c:pt>
                <c:pt idx="1284">
                  <c:v>8.6252000000000004E-9</c:v>
                </c:pt>
                <c:pt idx="1285">
                  <c:v>8.6074999999999995E-9</c:v>
                </c:pt>
                <c:pt idx="1286">
                  <c:v>8.6737000000000008E-9</c:v>
                </c:pt>
                <c:pt idx="1287">
                  <c:v>8.7046999999999995E-9</c:v>
                </c:pt>
                <c:pt idx="1288">
                  <c:v>8.7046999999999995E-9</c:v>
                </c:pt>
                <c:pt idx="1289">
                  <c:v>8.6252000000000004E-9</c:v>
                </c:pt>
                <c:pt idx="1290">
                  <c:v>8.6383999999999995E-9</c:v>
                </c:pt>
                <c:pt idx="1291">
                  <c:v>8.6383999999999995E-9</c:v>
                </c:pt>
                <c:pt idx="1292">
                  <c:v>8.6605E-9</c:v>
                </c:pt>
                <c:pt idx="1293">
                  <c:v>8.6517000000000006E-9</c:v>
                </c:pt>
                <c:pt idx="1294">
                  <c:v>8.5943000000000004E-9</c:v>
                </c:pt>
                <c:pt idx="1295">
                  <c:v>8.6472999999999993E-9</c:v>
                </c:pt>
                <c:pt idx="1296">
                  <c:v>8.7399999999999992E-9</c:v>
                </c:pt>
                <c:pt idx="1297">
                  <c:v>8.6472999999999993E-9</c:v>
                </c:pt>
                <c:pt idx="1298">
                  <c:v>8.7046999999999995E-9</c:v>
                </c:pt>
                <c:pt idx="1299">
                  <c:v>8.6648999999999997E-9</c:v>
                </c:pt>
                <c:pt idx="1300">
                  <c:v>8.6561000000000003E-9</c:v>
                </c:pt>
                <c:pt idx="1301">
                  <c:v>8.6517000000000006E-9</c:v>
                </c:pt>
                <c:pt idx="1302">
                  <c:v>8.5943000000000004E-9</c:v>
                </c:pt>
                <c:pt idx="1303">
                  <c:v>8.6605E-9</c:v>
                </c:pt>
                <c:pt idx="1304">
                  <c:v>8.6252000000000004E-9</c:v>
                </c:pt>
                <c:pt idx="1305">
                  <c:v>8.6118999999999992E-9</c:v>
                </c:pt>
                <c:pt idx="1306">
                  <c:v>8.6118999999999992E-9</c:v>
                </c:pt>
                <c:pt idx="1307">
                  <c:v>8.5943000000000004E-9</c:v>
                </c:pt>
                <c:pt idx="1308">
                  <c:v>8.6517000000000006E-9</c:v>
                </c:pt>
                <c:pt idx="1309">
                  <c:v>8.6517000000000006E-9</c:v>
                </c:pt>
                <c:pt idx="1310">
                  <c:v>8.6383999999999995E-9</c:v>
                </c:pt>
                <c:pt idx="1311">
                  <c:v>8.7179000000000003E-9</c:v>
                </c:pt>
                <c:pt idx="1312">
                  <c:v>8.6957999999999997E-9</c:v>
                </c:pt>
                <c:pt idx="1313">
                  <c:v>8.6605E-9</c:v>
                </c:pt>
                <c:pt idx="1314">
                  <c:v>8.6957999999999997E-9</c:v>
                </c:pt>
                <c:pt idx="1315">
                  <c:v>8.6428000000000008E-9</c:v>
                </c:pt>
                <c:pt idx="1316">
                  <c:v>8.6648999999999997E-9</c:v>
                </c:pt>
                <c:pt idx="1317">
                  <c:v>8.6428000000000008E-9</c:v>
                </c:pt>
                <c:pt idx="1318">
                  <c:v>8.6561000000000003E-9</c:v>
                </c:pt>
                <c:pt idx="1319">
                  <c:v>8.6914E-9</c:v>
                </c:pt>
                <c:pt idx="1320">
                  <c:v>8.6517000000000006E-9</c:v>
                </c:pt>
                <c:pt idx="1321">
                  <c:v>8.6339999999999998E-9</c:v>
                </c:pt>
                <c:pt idx="1322">
                  <c:v>8.6781999999999993E-9</c:v>
                </c:pt>
                <c:pt idx="1323">
                  <c:v>8.6428000000000008E-9</c:v>
                </c:pt>
                <c:pt idx="1324">
                  <c:v>8.6826000000000006E-9</c:v>
                </c:pt>
                <c:pt idx="1325">
                  <c:v>8.6561000000000003E-9</c:v>
                </c:pt>
                <c:pt idx="1326">
                  <c:v>8.6517000000000006E-9</c:v>
                </c:pt>
                <c:pt idx="1327">
                  <c:v>8.6030999999999998E-9</c:v>
                </c:pt>
                <c:pt idx="1328">
                  <c:v>8.7090999999999992E-9</c:v>
                </c:pt>
                <c:pt idx="1329">
                  <c:v>8.6692999999999994E-9</c:v>
                </c:pt>
                <c:pt idx="1330">
                  <c:v>8.7223E-9</c:v>
                </c:pt>
                <c:pt idx="1331">
                  <c:v>8.6517000000000006E-9</c:v>
                </c:pt>
                <c:pt idx="1332">
                  <c:v>8.6561000000000003E-9</c:v>
                </c:pt>
                <c:pt idx="1333">
                  <c:v>8.5898000000000003E-9</c:v>
                </c:pt>
                <c:pt idx="1334">
                  <c:v>8.6428000000000008E-9</c:v>
                </c:pt>
                <c:pt idx="1335">
                  <c:v>8.6517000000000006E-9</c:v>
                </c:pt>
                <c:pt idx="1336">
                  <c:v>8.6208000000000007E-9</c:v>
                </c:pt>
                <c:pt idx="1337">
                  <c:v>8.6737000000000008E-9</c:v>
                </c:pt>
                <c:pt idx="1338">
                  <c:v>8.6781999999999993E-9</c:v>
                </c:pt>
                <c:pt idx="1339">
                  <c:v>8.6737000000000008E-9</c:v>
                </c:pt>
                <c:pt idx="1340">
                  <c:v>8.6472999999999993E-9</c:v>
                </c:pt>
                <c:pt idx="1341">
                  <c:v>8.6781999999999993E-9</c:v>
                </c:pt>
                <c:pt idx="1342">
                  <c:v>8.7444000000000005E-9</c:v>
                </c:pt>
                <c:pt idx="1343">
                  <c:v>8.6826000000000006E-9</c:v>
                </c:pt>
                <c:pt idx="1344">
                  <c:v>8.6605E-9</c:v>
                </c:pt>
                <c:pt idx="1345">
                  <c:v>8.6870000000000003E-9</c:v>
                </c:pt>
                <c:pt idx="1346">
                  <c:v>8.7001999999999994E-9</c:v>
                </c:pt>
                <c:pt idx="1347">
                  <c:v>8.6692999999999994E-9</c:v>
                </c:pt>
                <c:pt idx="1348">
                  <c:v>8.6118999999999992E-9</c:v>
                </c:pt>
                <c:pt idx="1349">
                  <c:v>8.6826000000000006E-9</c:v>
                </c:pt>
                <c:pt idx="1350">
                  <c:v>8.6472999999999993E-9</c:v>
                </c:pt>
                <c:pt idx="1351">
                  <c:v>8.6428000000000008E-9</c:v>
                </c:pt>
                <c:pt idx="1352">
                  <c:v>8.7001999999999994E-9</c:v>
                </c:pt>
                <c:pt idx="1353">
                  <c:v>8.6737000000000008E-9</c:v>
                </c:pt>
                <c:pt idx="1354">
                  <c:v>8.6163000000000005E-9</c:v>
                </c:pt>
                <c:pt idx="1355">
                  <c:v>8.6826000000000006E-9</c:v>
                </c:pt>
                <c:pt idx="1356">
                  <c:v>8.6163000000000005E-9</c:v>
                </c:pt>
                <c:pt idx="1357">
                  <c:v>8.6648999999999997E-9</c:v>
                </c:pt>
                <c:pt idx="1358">
                  <c:v>8.6383999999999995E-9</c:v>
                </c:pt>
                <c:pt idx="1359">
                  <c:v>8.6737000000000008E-9</c:v>
                </c:pt>
                <c:pt idx="1360">
                  <c:v>8.6870000000000003E-9</c:v>
                </c:pt>
                <c:pt idx="1361">
                  <c:v>8.6383999999999995E-9</c:v>
                </c:pt>
                <c:pt idx="1362">
                  <c:v>8.7266999999999997E-9</c:v>
                </c:pt>
                <c:pt idx="1363">
                  <c:v>8.6383999999999995E-9</c:v>
                </c:pt>
                <c:pt idx="1364">
                  <c:v>8.6692999999999994E-9</c:v>
                </c:pt>
                <c:pt idx="1365">
                  <c:v>8.7355999999999995E-9</c:v>
                </c:pt>
                <c:pt idx="1366">
                  <c:v>8.6118999999999992E-9</c:v>
                </c:pt>
                <c:pt idx="1367">
                  <c:v>8.6605E-9</c:v>
                </c:pt>
                <c:pt idx="1368">
                  <c:v>8.6561000000000003E-9</c:v>
                </c:pt>
                <c:pt idx="1369">
                  <c:v>8.6692999999999994E-9</c:v>
                </c:pt>
                <c:pt idx="1370">
                  <c:v>8.7046999999999995E-9</c:v>
                </c:pt>
                <c:pt idx="1371">
                  <c:v>8.6296000000000001E-9</c:v>
                </c:pt>
                <c:pt idx="1372">
                  <c:v>8.6252000000000004E-9</c:v>
                </c:pt>
                <c:pt idx="1373">
                  <c:v>8.6296000000000001E-9</c:v>
                </c:pt>
                <c:pt idx="1374">
                  <c:v>8.7046999999999995E-9</c:v>
                </c:pt>
                <c:pt idx="1375">
                  <c:v>8.6826000000000006E-9</c:v>
                </c:pt>
                <c:pt idx="1376">
                  <c:v>8.6648999999999997E-9</c:v>
                </c:pt>
                <c:pt idx="1377">
                  <c:v>8.6561000000000003E-9</c:v>
                </c:pt>
                <c:pt idx="1378">
                  <c:v>8.6957999999999997E-9</c:v>
                </c:pt>
                <c:pt idx="1379">
                  <c:v>8.6737000000000008E-9</c:v>
                </c:pt>
                <c:pt idx="1380">
                  <c:v>8.6957999999999997E-9</c:v>
                </c:pt>
                <c:pt idx="1381">
                  <c:v>8.6737000000000008E-9</c:v>
                </c:pt>
                <c:pt idx="1382">
                  <c:v>8.6561000000000003E-9</c:v>
                </c:pt>
                <c:pt idx="1383">
                  <c:v>8.7001999999999994E-9</c:v>
                </c:pt>
                <c:pt idx="1384">
                  <c:v>8.7135000000000006E-9</c:v>
                </c:pt>
                <c:pt idx="1385">
                  <c:v>8.6472999999999993E-9</c:v>
                </c:pt>
                <c:pt idx="1386">
                  <c:v>8.7531999999999999E-9</c:v>
                </c:pt>
                <c:pt idx="1387">
                  <c:v>8.6118999999999992E-9</c:v>
                </c:pt>
                <c:pt idx="1388">
                  <c:v>8.6737000000000008E-9</c:v>
                </c:pt>
                <c:pt idx="1389">
                  <c:v>8.6428000000000008E-9</c:v>
                </c:pt>
                <c:pt idx="1390">
                  <c:v>8.6605E-9</c:v>
                </c:pt>
                <c:pt idx="1391">
                  <c:v>8.7001999999999994E-9</c:v>
                </c:pt>
                <c:pt idx="1392">
                  <c:v>8.6296000000000001E-9</c:v>
                </c:pt>
                <c:pt idx="1393">
                  <c:v>8.6208000000000007E-9</c:v>
                </c:pt>
                <c:pt idx="1394">
                  <c:v>8.7046999999999995E-9</c:v>
                </c:pt>
                <c:pt idx="1395">
                  <c:v>8.6692999999999994E-9</c:v>
                </c:pt>
                <c:pt idx="1396">
                  <c:v>8.7046999999999995E-9</c:v>
                </c:pt>
                <c:pt idx="1397">
                  <c:v>8.6648999999999997E-9</c:v>
                </c:pt>
                <c:pt idx="1398">
                  <c:v>8.6781999999999993E-9</c:v>
                </c:pt>
                <c:pt idx="1399">
                  <c:v>8.6957999999999997E-9</c:v>
                </c:pt>
                <c:pt idx="1400">
                  <c:v>8.7090999999999992E-9</c:v>
                </c:pt>
                <c:pt idx="1401">
                  <c:v>8.6870000000000003E-9</c:v>
                </c:pt>
                <c:pt idx="1402">
                  <c:v>8.6826000000000006E-9</c:v>
                </c:pt>
                <c:pt idx="1403">
                  <c:v>8.7001999999999994E-9</c:v>
                </c:pt>
                <c:pt idx="1404">
                  <c:v>8.6781999999999993E-9</c:v>
                </c:pt>
                <c:pt idx="1405">
                  <c:v>8.6957999999999997E-9</c:v>
                </c:pt>
                <c:pt idx="1406">
                  <c:v>8.7179000000000003E-9</c:v>
                </c:pt>
                <c:pt idx="1407">
                  <c:v>8.7046999999999995E-9</c:v>
                </c:pt>
                <c:pt idx="1408">
                  <c:v>8.7266999999999997E-9</c:v>
                </c:pt>
                <c:pt idx="1409">
                  <c:v>8.7090999999999992E-9</c:v>
                </c:pt>
                <c:pt idx="1410">
                  <c:v>8.7090999999999992E-9</c:v>
                </c:pt>
                <c:pt idx="1411">
                  <c:v>8.7266999999999997E-9</c:v>
                </c:pt>
                <c:pt idx="1412">
                  <c:v>8.6605E-9</c:v>
                </c:pt>
                <c:pt idx="1413">
                  <c:v>8.7001999999999994E-9</c:v>
                </c:pt>
                <c:pt idx="1414">
                  <c:v>8.6914E-9</c:v>
                </c:pt>
                <c:pt idx="1415">
                  <c:v>8.7223E-9</c:v>
                </c:pt>
                <c:pt idx="1416">
                  <c:v>8.7135000000000006E-9</c:v>
                </c:pt>
                <c:pt idx="1417">
                  <c:v>8.6605E-9</c:v>
                </c:pt>
                <c:pt idx="1418">
                  <c:v>8.7046999999999995E-9</c:v>
                </c:pt>
                <c:pt idx="1419">
                  <c:v>8.6648999999999997E-9</c:v>
                </c:pt>
                <c:pt idx="1420">
                  <c:v>8.7046999999999995E-9</c:v>
                </c:pt>
                <c:pt idx="1421">
                  <c:v>8.6870000000000003E-9</c:v>
                </c:pt>
                <c:pt idx="1422">
                  <c:v>8.7090999999999992E-9</c:v>
                </c:pt>
                <c:pt idx="1423">
                  <c:v>8.6781999999999993E-9</c:v>
                </c:pt>
                <c:pt idx="1424">
                  <c:v>8.6208000000000007E-9</c:v>
                </c:pt>
                <c:pt idx="1425">
                  <c:v>8.7355999999999995E-9</c:v>
                </c:pt>
                <c:pt idx="1426">
                  <c:v>8.6826000000000006E-9</c:v>
                </c:pt>
                <c:pt idx="1427">
                  <c:v>8.6781999999999993E-9</c:v>
                </c:pt>
                <c:pt idx="1428">
                  <c:v>8.7577000000000001E-9</c:v>
                </c:pt>
                <c:pt idx="1429">
                  <c:v>8.7266999999999997E-9</c:v>
                </c:pt>
                <c:pt idx="1430">
                  <c:v>8.7399999999999992E-9</c:v>
                </c:pt>
                <c:pt idx="1431">
                  <c:v>8.7444000000000005E-9</c:v>
                </c:pt>
                <c:pt idx="1432">
                  <c:v>8.7001999999999994E-9</c:v>
                </c:pt>
                <c:pt idx="1433">
                  <c:v>8.6957999999999997E-9</c:v>
                </c:pt>
                <c:pt idx="1434">
                  <c:v>8.7620999999999998E-9</c:v>
                </c:pt>
                <c:pt idx="1435">
                  <c:v>8.6692999999999994E-9</c:v>
                </c:pt>
                <c:pt idx="1436">
                  <c:v>8.7001999999999994E-9</c:v>
                </c:pt>
                <c:pt idx="1437">
                  <c:v>8.7001999999999994E-9</c:v>
                </c:pt>
                <c:pt idx="1438">
                  <c:v>8.7179000000000003E-9</c:v>
                </c:pt>
                <c:pt idx="1439">
                  <c:v>8.6914E-9</c:v>
                </c:pt>
                <c:pt idx="1440">
                  <c:v>8.7135000000000006E-9</c:v>
                </c:pt>
                <c:pt idx="1441">
                  <c:v>8.6914E-9</c:v>
                </c:pt>
                <c:pt idx="1442">
                  <c:v>8.7531999999999999E-9</c:v>
                </c:pt>
                <c:pt idx="1443">
                  <c:v>8.6870000000000003E-9</c:v>
                </c:pt>
                <c:pt idx="1444">
                  <c:v>8.7001999999999994E-9</c:v>
                </c:pt>
                <c:pt idx="1445">
                  <c:v>8.7046999999999995E-9</c:v>
                </c:pt>
                <c:pt idx="1446">
                  <c:v>8.7577000000000001E-9</c:v>
                </c:pt>
                <c:pt idx="1447">
                  <c:v>8.6826000000000006E-9</c:v>
                </c:pt>
                <c:pt idx="1448">
                  <c:v>8.7488000000000002E-9</c:v>
                </c:pt>
                <c:pt idx="1449">
                  <c:v>8.7135000000000006E-9</c:v>
                </c:pt>
                <c:pt idx="1450">
                  <c:v>8.7135000000000006E-9</c:v>
                </c:pt>
                <c:pt idx="1451">
                  <c:v>8.7753000000000005E-9</c:v>
                </c:pt>
                <c:pt idx="1452">
                  <c:v>8.7223E-9</c:v>
                </c:pt>
                <c:pt idx="1453">
                  <c:v>8.8062000000000005E-9</c:v>
                </c:pt>
                <c:pt idx="1454">
                  <c:v>8.6781999999999993E-9</c:v>
                </c:pt>
                <c:pt idx="1455">
                  <c:v>8.7444000000000005E-9</c:v>
                </c:pt>
                <c:pt idx="1456">
                  <c:v>8.6737000000000008E-9</c:v>
                </c:pt>
                <c:pt idx="1457">
                  <c:v>8.6692999999999994E-9</c:v>
                </c:pt>
                <c:pt idx="1458">
                  <c:v>8.6826000000000006E-9</c:v>
                </c:pt>
                <c:pt idx="1459">
                  <c:v>8.6870000000000003E-9</c:v>
                </c:pt>
                <c:pt idx="1460">
                  <c:v>8.7090999999999992E-9</c:v>
                </c:pt>
                <c:pt idx="1461">
                  <c:v>8.7311999999999998E-9</c:v>
                </c:pt>
                <c:pt idx="1462">
                  <c:v>8.7664999999999995E-9</c:v>
                </c:pt>
                <c:pt idx="1463">
                  <c:v>8.7577000000000001E-9</c:v>
                </c:pt>
                <c:pt idx="1464">
                  <c:v>8.7444000000000005E-9</c:v>
                </c:pt>
                <c:pt idx="1465">
                  <c:v>8.7179000000000003E-9</c:v>
                </c:pt>
                <c:pt idx="1466">
                  <c:v>8.6252000000000004E-9</c:v>
                </c:pt>
                <c:pt idx="1467">
                  <c:v>8.6296000000000001E-9</c:v>
                </c:pt>
                <c:pt idx="1468">
                  <c:v>8.7311999999999998E-9</c:v>
                </c:pt>
                <c:pt idx="1469">
                  <c:v>8.7179000000000003E-9</c:v>
                </c:pt>
                <c:pt idx="1470">
                  <c:v>8.7664999999999995E-9</c:v>
                </c:pt>
                <c:pt idx="1471">
                  <c:v>8.7399999999999992E-9</c:v>
                </c:pt>
                <c:pt idx="1472">
                  <c:v>8.7797000000000002E-9</c:v>
                </c:pt>
                <c:pt idx="1473">
                  <c:v>8.7753000000000005E-9</c:v>
                </c:pt>
                <c:pt idx="1474">
                  <c:v>8.6605E-9</c:v>
                </c:pt>
                <c:pt idx="1475">
                  <c:v>8.7444000000000005E-9</c:v>
                </c:pt>
                <c:pt idx="1476">
                  <c:v>8.7488000000000002E-9</c:v>
                </c:pt>
                <c:pt idx="1477">
                  <c:v>8.7664999999999995E-9</c:v>
                </c:pt>
                <c:pt idx="1478">
                  <c:v>8.7355999999999995E-9</c:v>
                </c:pt>
                <c:pt idx="1479">
                  <c:v>8.7444000000000005E-9</c:v>
                </c:pt>
                <c:pt idx="1480">
                  <c:v>8.7355999999999995E-9</c:v>
                </c:pt>
                <c:pt idx="1481">
                  <c:v>8.7399999999999992E-9</c:v>
                </c:pt>
                <c:pt idx="1482">
                  <c:v>8.6517000000000006E-9</c:v>
                </c:pt>
                <c:pt idx="1483">
                  <c:v>8.6428000000000008E-9</c:v>
                </c:pt>
                <c:pt idx="1484">
                  <c:v>8.7620999999999998E-9</c:v>
                </c:pt>
                <c:pt idx="1485">
                  <c:v>8.7001999999999994E-9</c:v>
                </c:pt>
                <c:pt idx="1486">
                  <c:v>8.7090999999999992E-9</c:v>
                </c:pt>
                <c:pt idx="1487">
                  <c:v>8.7488000000000002E-9</c:v>
                </c:pt>
                <c:pt idx="1488">
                  <c:v>8.7929999999999997E-9</c:v>
                </c:pt>
                <c:pt idx="1489">
                  <c:v>8.7620999999999998E-9</c:v>
                </c:pt>
                <c:pt idx="1490">
                  <c:v>8.7399999999999992E-9</c:v>
                </c:pt>
                <c:pt idx="1491">
                  <c:v>8.7001999999999994E-9</c:v>
                </c:pt>
                <c:pt idx="1492">
                  <c:v>8.7620999999999998E-9</c:v>
                </c:pt>
                <c:pt idx="1493">
                  <c:v>8.7531999999999999E-9</c:v>
                </c:pt>
                <c:pt idx="1494">
                  <c:v>8.6605E-9</c:v>
                </c:pt>
                <c:pt idx="1495">
                  <c:v>8.7488000000000002E-9</c:v>
                </c:pt>
                <c:pt idx="1496">
                  <c:v>8.7266999999999997E-9</c:v>
                </c:pt>
                <c:pt idx="1497">
                  <c:v>8.7842000000000003E-9</c:v>
                </c:pt>
                <c:pt idx="1498">
                  <c:v>8.7753000000000005E-9</c:v>
                </c:pt>
                <c:pt idx="1499">
                  <c:v>8.7664999999999995E-9</c:v>
                </c:pt>
                <c:pt idx="1500">
                  <c:v>8.6561000000000003E-9</c:v>
                </c:pt>
                <c:pt idx="1501">
                  <c:v>8.7797000000000002E-9</c:v>
                </c:pt>
                <c:pt idx="1502">
                  <c:v>8.7355999999999995E-9</c:v>
                </c:pt>
                <c:pt idx="1503">
                  <c:v>8.7399999999999992E-9</c:v>
                </c:pt>
                <c:pt idx="1504">
                  <c:v>8.7266999999999997E-9</c:v>
                </c:pt>
                <c:pt idx="1505">
                  <c:v>8.7179000000000003E-9</c:v>
                </c:pt>
                <c:pt idx="1506">
                  <c:v>8.7135000000000006E-9</c:v>
                </c:pt>
                <c:pt idx="1507">
                  <c:v>8.6957999999999997E-9</c:v>
                </c:pt>
                <c:pt idx="1508">
                  <c:v>8.7577000000000001E-9</c:v>
                </c:pt>
                <c:pt idx="1509">
                  <c:v>8.7929999999999997E-9</c:v>
                </c:pt>
                <c:pt idx="1510">
                  <c:v>8.7753000000000005E-9</c:v>
                </c:pt>
                <c:pt idx="1511">
                  <c:v>8.7223E-9</c:v>
                </c:pt>
                <c:pt idx="1512">
                  <c:v>8.7577000000000001E-9</c:v>
                </c:pt>
                <c:pt idx="1513">
                  <c:v>8.7266999999999997E-9</c:v>
                </c:pt>
                <c:pt idx="1514">
                  <c:v>8.8062000000000005E-9</c:v>
                </c:pt>
                <c:pt idx="1515">
                  <c:v>8.7399999999999992E-9</c:v>
                </c:pt>
                <c:pt idx="1516">
                  <c:v>8.7753000000000005E-9</c:v>
                </c:pt>
                <c:pt idx="1517">
                  <c:v>8.7709000000000008E-9</c:v>
                </c:pt>
                <c:pt idx="1518">
                  <c:v>8.8151000000000003E-9</c:v>
                </c:pt>
                <c:pt idx="1519">
                  <c:v>8.7664999999999995E-9</c:v>
                </c:pt>
                <c:pt idx="1520">
                  <c:v>8.7179000000000003E-9</c:v>
                </c:pt>
                <c:pt idx="1521">
                  <c:v>8.7090999999999992E-9</c:v>
                </c:pt>
                <c:pt idx="1522">
                  <c:v>8.7753000000000005E-9</c:v>
                </c:pt>
                <c:pt idx="1523">
                  <c:v>8.8107000000000006E-9</c:v>
                </c:pt>
                <c:pt idx="1524">
                  <c:v>8.7223E-9</c:v>
                </c:pt>
                <c:pt idx="1525">
                  <c:v>8.7488000000000002E-9</c:v>
                </c:pt>
                <c:pt idx="1526">
                  <c:v>8.7577000000000001E-9</c:v>
                </c:pt>
                <c:pt idx="1527">
                  <c:v>8.7709000000000008E-9</c:v>
                </c:pt>
                <c:pt idx="1528">
                  <c:v>8.7179000000000003E-9</c:v>
                </c:pt>
                <c:pt idx="1529">
                  <c:v>8.6428000000000008E-9</c:v>
                </c:pt>
                <c:pt idx="1530">
                  <c:v>8.8062000000000005E-9</c:v>
                </c:pt>
                <c:pt idx="1531">
                  <c:v>8.7577000000000001E-9</c:v>
                </c:pt>
                <c:pt idx="1532">
                  <c:v>8.7355999999999995E-9</c:v>
                </c:pt>
                <c:pt idx="1533">
                  <c:v>8.7753000000000005E-9</c:v>
                </c:pt>
                <c:pt idx="1534">
                  <c:v>8.7531999999999999E-9</c:v>
                </c:pt>
                <c:pt idx="1535">
                  <c:v>8.7577000000000001E-9</c:v>
                </c:pt>
                <c:pt idx="1536">
                  <c:v>8.7709000000000008E-9</c:v>
                </c:pt>
                <c:pt idx="1537">
                  <c:v>8.8107000000000006E-9</c:v>
                </c:pt>
                <c:pt idx="1538">
                  <c:v>8.7488000000000002E-9</c:v>
                </c:pt>
                <c:pt idx="1539">
                  <c:v>8.7797000000000002E-9</c:v>
                </c:pt>
                <c:pt idx="1540">
                  <c:v>8.7531999999999999E-9</c:v>
                </c:pt>
                <c:pt idx="1541">
                  <c:v>8.7753000000000005E-9</c:v>
                </c:pt>
                <c:pt idx="1542">
                  <c:v>8.7842000000000003E-9</c:v>
                </c:pt>
                <c:pt idx="1543">
                  <c:v>8.6826000000000006E-9</c:v>
                </c:pt>
                <c:pt idx="1544">
                  <c:v>8.8018000000000008E-9</c:v>
                </c:pt>
                <c:pt idx="1545">
                  <c:v>8.8282999999999994E-9</c:v>
                </c:pt>
                <c:pt idx="1546">
                  <c:v>8.7797000000000002E-9</c:v>
                </c:pt>
                <c:pt idx="1547">
                  <c:v>8.7886E-9</c:v>
                </c:pt>
                <c:pt idx="1548">
                  <c:v>8.7753000000000005E-9</c:v>
                </c:pt>
                <c:pt idx="1549">
                  <c:v>8.7753000000000005E-9</c:v>
                </c:pt>
                <c:pt idx="1550">
                  <c:v>8.7577000000000001E-9</c:v>
                </c:pt>
                <c:pt idx="1551">
                  <c:v>8.8062000000000005E-9</c:v>
                </c:pt>
                <c:pt idx="1552">
                  <c:v>8.7709000000000008E-9</c:v>
                </c:pt>
                <c:pt idx="1553">
                  <c:v>8.7709000000000008E-9</c:v>
                </c:pt>
                <c:pt idx="1554">
                  <c:v>8.7135000000000006E-9</c:v>
                </c:pt>
                <c:pt idx="1555">
                  <c:v>8.7577000000000001E-9</c:v>
                </c:pt>
                <c:pt idx="1556">
                  <c:v>8.7753000000000005E-9</c:v>
                </c:pt>
                <c:pt idx="1557">
                  <c:v>8.8107000000000006E-9</c:v>
                </c:pt>
                <c:pt idx="1558">
                  <c:v>8.7797000000000002E-9</c:v>
                </c:pt>
                <c:pt idx="1559">
                  <c:v>8.8062000000000005E-9</c:v>
                </c:pt>
                <c:pt idx="1560">
                  <c:v>8.7399999999999992E-9</c:v>
                </c:pt>
                <c:pt idx="1561">
                  <c:v>8.7753000000000005E-9</c:v>
                </c:pt>
                <c:pt idx="1562">
                  <c:v>8.7973999999999994E-9</c:v>
                </c:pt>
                <c:pt idx="1563">
                  <c:v>8.7929999999999997E-9</c:v>
                </c:pt>
                <c:pt idx="1564">
                  <c:v>8.7709000000000008E-9</c:v>
                </c:pt>
                <c:pt idx="1565">
                  <c:v>8.7488000000000002E-9</c:v>
                </c:pt>
                <c:pt idx="1566">
                  <c:v>8.8107000000000006E-9</c:v>
                </c:pt>
                <c:pt idx="1567">
                  <c:v>8.8282999999999994E-9</c:v>
                </c:pt>
                <c:pt idx="1568">
                  <c:v>8.7488000000000002E-9</c:v>
                </c:pt>
                <c:pt idx="1569">
                  <c:v>8.7753000000000005E-9</c:v>
                </c:pt>
                <c:pt idx="1570">
                  <c:v>8.7664999999999995E-9</c:v>
                </c:pt>
                <c:pt idx="1571">
                  <c:v>8.8195E-9</c:v>
                </c:pt>
                <c:pt idx="1572">
                  <c:v>8.7797000000000002E-9</c:v>
                </c:pt>
                <c:pt idx="1573">
                  <c:v>8.7531999999999999E-9</c:v>
                </c:pt>
                <c:pt idx="1574">
                  <c:v>8.7842000000000003E-9</c:v>
                </c:pt>
                <c:pt idx="1575">
                  <c:v>8.8107000000000006E-9</c:v>
                </c:pt>
                <c:pt idx="1576">
                  <c:v>8.7664999999999995E-9</c:v>
                </c:pt>
                <c:pt idx="1577">
                  <c:v>8.7886E-9</c:v>
                </c:pt>
                <c:pt idx="1578">
                  <c:v>8.7973999999999994E-9</c:v>
                </c:pt>
                <c:pt idx="1579">
                  <c:v>8.6692999999999994E-9</c:v>
                </c:pt>
                <c:pt idx="1580">
                  <c:v>8.8107000000000006E-9</c:v>
                </c:pt>
                <c:pt idx="1581">
                  <c:v>8.8195E-9</c:v>
                </c:pt>
                <c:pt idx="1582">
                  <c:v>8.7886E-9</c:v>
                </c:pt>
                <c:pt idx="1583">
                  <c:v>8.7886E-9</c:v>
                </c:pt>
                <c:pt idx="1584">
                  <c:v>8.8151000000000003E-9</c:v>
                </c:pt>
                <c:pt idx="1585">
                  <c:v>8.7664999999999995E-9</c:v>
                </c:pt>
                <c:pt idx="1586">
                  <c:v>8.7753000000000005E-9</c:v>
                </c:pt>
                <c:pt idx="1587">
                  <c:v>8.7929999999999997E-9</c:v>
                </c:pt>
                <c:pt idx="1588">
                  <c:v>8.8151000000000003E-9</c:v>
                </c:pt>
                <c:pt idx="1589">
                  <c:v>8.7664999999999995E-9</c:v>
                </c:pt>
                <c:pt idx="1590">
                  <c:v>8.8062000000000005E-9</c:v>
                </c:pt>
                <c:pt idx="1591">
                  <c:v>8.8460000000000003E-9</c:v>
                </c:pt>
                <c:pt idx="1592">
                  <c:v>8.8416000000000006E-9</c:v>
                </c:pt>
                <c:pt idx="1593">
                  <c:v>8.7973999999999994E-9</c:v>
                </c:pt>
                <c:pt idx="1594">
                  <c:v>8.7886E-9</c:v>
                </c:pt>
                <c:pt idx="1595">
                  <c:v>8.8282999999999994E-9</c:v>
                </c:pt>
                <c:pt idx="1596">
                  <c:v>8.7664999999999995E-9</c:v>
                </c:pt>
                <c:pt idx="1597">
                  <c:v>8.8504E-9</c:v>
                </c:pt>
                <c:pt idx="1598">
                  <c:v>8.8195E-9</c:v>
                </c:pt>
                <c:pt idx="1599">
                  <c:v>8.8062000000000005E-9</c:v>
                </c:pt>
                <c:pt idx="1600">
                  <c:v>8.7577000000000001E-9</c:v>
                </c:pt>
                <c:pt idx="1601">
                  <c:v>8.8107000000000006E-9</c:v>
                </c:pt>
                <c:pt idx="1602">
                  <c:v>8.7797000000000002E-9</c:v>
                </c:pt>
                <c:pt idx="1603">
                  <c:v>8.7886E-9</c:v>
                </c:pt>
                <c:pt idx="1604">
                  <c:v>8.8151000000000003E-9</c:v>
                </c:pt>
                <c:pt idx="1605">
                  <c:v>8.7223E-9</c:v>
                </c:pt>
                <c:pt idx="1606">
                  <c:v>8.8327000000000007E-9</c:v>
                </c:pt>
                <c:pt idx="1607">
                  <c:v>8.8062000000000005E-9</c:v>
                </c:pt>
                <c:pt idx="1608">
                  <c:v>8.8238999999999997E-9</c:v>
                </c:pt>
                <c:pt idx="1609">
                  <c:v>8.8018000000000008E-9</c:v>
                </c:pt>
                <c:pt idx="1610">
                  <c:v>8.8327000000000007E-9</c:v>
                </c:pt>
                <c:pt idx="1611">
                  <c:v>8.7929999999999997E-9</c:v>
                </c:pt>
                <c:pt idx="1612">
                  <c:v>8.7620999999999998E-9</c:v>
                </c:pt>
                <c:pt idx="1613">
                  <c:v>8.7973999999999994E-9</c:v>
                </c:pt>
                <c:pt idx="1614">
                  <c:v>8.8327000000000007E-9</c:v>
                </c:pt>
                <c:pt idx="1615">
                  <c:v>8.8282999999999994E-9</c:v>
                </c:pt>
                <c:pt idx="1616">
                  <c:v>8.8636999999999995E-9</c:v>
                </c:pt>
                <c:pt idx="1617">
                  <c:v>8.8062000000000005E-9</c:v>
                </c:pt>
                <c:pt idx="1618">
                  <c:v>8.8282999999999994E-9</c:v>
                </c:pt>
                <c:pt idx="1619">
                  <c:v>8.8238999999999997E-9</c:v>
                </c:pt>
                <c:pt idx="1620">
                  <c:v>8.8945999999999995E-9</c:v>
                </c:pt>
                <c:pt idx="1621">
                  <c:v>8.8151000000000003E-9</c:v>
                </c:pt>
                <c:pt idx="1622">
                  <c:v>8.8327000000000007E-9</c:v>
                </c:pt>
                <c:pt idx="1623">
                  <c:v>8.7753000000000005E-9</c:v>
                </c:pt>
                <c:pt idx="1624">
                  <c:v>8.8504E-9</c:v>
                </c:pt>
                <c:pt idx="1625">
                  <c:v>8.8460000000000003E-9</c:v>
                </c:pt>
                <c:pt idx="1626">
                  <c:v>8.8107000000000006E-9</c:v>
                </c:pt>
                <c:pt idx="1627">
                  <c:v>8.8151000000000003E-9</c:v>
                </c:pt>
                <c:pt idx="1628">
                  <c:v>8.7620999999999998E-9</c:v>
                </c:pt>
                <c:pt idx="1629">
                  <c:v>8.7929999999999997E-9</c:v>
                </c:pt>
                <c:pt idx="1630">
                  <c:v>8.7886E-9</c:v>
                </c:pt>
                <c:pt idx="1631">
                  <c:v>8.7842000000000003E-9</c:v>
                </c:pt>
                <c:pt idx="1632">
                  <c:v>8.8327000000000007E-9</c:v>
                </c:pt>
                <c:pt idx="1633">
                  <c:v>8.7929999999999997E-9</c:v>
                </c:pt>
                <c:pt idx="1634">
                  <c:v>8.8151000000000003E-9</c:v>
                </c:pt>
                <c:pt idx="1635">
                  <c:v>8.7664999999999995E-9</c:v>
                </c:pt>
                <c:pt idx="1636">
                  <c:v>8.8238999999999997E-9</c:v>
                </c:pt>
                <c:pt idx="1637">
                  <c:v>8.8547999999999997E-9</c:v>
                </c:pt>
                <c:pt idx="1638">
                  <c:v>8.8416000000000006E-9</c:v>
                </c:pt>
                <c:pt idx="1639">
                  <c:v>8.8416000000000006E-9</c:v>
                </c:pt>
                <c:pt idx="1640">
                  <c:v>8.7797000000000002E-9</c:v>
                </c:pt>
                <c:pt idx="1641">
                  <c:v>8.8195E-9</c:v>
                </c:pt>
                <c:pt idx="1642">
                  <c:v>8.8151000000000003E-9</c:v>
                </c:pt>
                <c:pt idx="1643">
                  <c:v>8.8238999999999997E-9</c:v>
                </c:pt>
                <c:pt idx="1644">
                  <c:v>8.7886E-9</c:v>
                </c:pt>
                <c:pt idx="1645">
                  <c:v>8.8812999999999999E-9</c:v>
                </c:pt>
                <c:pt idx="1646">
                  <c:v>8.8151000000000003E-9</c:v>
                </c:pt>
                <c:pt idx="1647">
                  <c:v>8.7973999999999994E-9</c:v>
                </c:pt>
                <c:pt idx="1648">
                  <c:v>8.7929999999999997E-9</c:v>
                </c:pt>
                <c:pt idx="1649">
                  <c:v>8.8151000000000003E-9</c:v>
                </c:pt>
                <c:pt idx="1650">
                  <c:v>8.7797000000000002E-9</c:v>
                </c:pt>
                <c:pt idx="1651">
                  <c:v>8.8504E-9</c:v>
                </c:pt>
                <c:pt idx="1652">
                  <c:v>8.8725000000000005E-9</c:v>
                </c:pt>
                <c:pt idx="1653">
                  <c:v>8.8238999999999997E-9</c:v>
                </c:pt>
                <c:pt idx="1654">
                  <c:v>8.7797000000000002E-9</c:v>
                </c:pt>
                <c:pt idx="1655">
                  <c:v>8.7929999999999997E-9</c:v>
                </c:pt>
                <c:pt idx="1656">
                  <c:v>8.7797000000000002E-9</c:v>
                </c:pt>
                <c:pt idx="1657">
                  <c:v>8.8371999999999992E-9</c:v>
                </c:pt>
                <c:pt idx="1658">
                  <c:v>8.8238999999999997E-9</c:v>
                </c:pt>
                <c:pt idx="1659">
                  <c:v>8.8062000000000005E-9</c:v>
                </c:pt>
                <c:pt idx="1660">
                  <c:v>8.8680999999999992E-9</c:v>
                </c:pt>
                <c:pt idx="1661">
                  <c:v>8.8416000000000006E-9</c:v>
                </c:pt>
                <c:pt idx="1662">
                  <c:v>8.8725000000000005E-9</c:v>
                </c:pt>
                <c:pt idx="1663">
                  <c:v>8.8460000000000003E-9</c:v>
                </c:pt>
                <c:pt idx="1664">
                  <c:v>8.8195E-9</c:v>
                </c:pt>
                <c:pt idx="1665">
                  <c:v>8.8725000000000005E-9</c:v>
                </c:pt>
                <c:pt idx="1666">
                  <c:v>8.7973999999999994E-9</c:v>
                </c:pt>
                <c:pt idx="1667">
                  <c:v>8.8107000000000006E-9</c:v>
                </c:pt>
                <c:pt idx="1668">
                  <c:v>8.8195E-9</c:v>
                </c:pt>
                <c:pt idx="1669">
                  <c:v>8.8945999999999995E-9</c:v>
                </c:pt>
                <c:pt idx="1670">
                  <c:v>8.8769000000000002E-9</c:v>
                </c:pt>
                <c:pt idx="1671">
                  <c:v>8.8282999999999994E-9</c:v>
                </c:pt>
                <c:pt idx="1672">
                  <c:v>8.8636999999999995E-9</c:v>
                </c:pt>
                <c:pt idx="1673">
                  <c:v>8.7929999999999997E-9</c:v>
                </c:pt>
                <c:pt idx="1674">
                  <c:v>8.8901999999999998E-9</c:v>
                </c:pt>
                <c:pt idx="1675">
                  <c:v>8.8416000000000006E-9</c:v>
                </c:pt>
                <c:pt idx="1676">
                  <c:v>8.7973999999999994E-9</c:v>
                </c:pt>
                <c:pt idx="1677">
                  <c:v>8.8018000000000008E-9</c:v>
                </c:pt>
                <c:pt idx="1678">
                  <c:v>8.8725000000000005E-9</c:v>
                </c:pt>
                <c:pt idx="1679">
                  <c:v>8.8591999999999994E-9</c:v>
                </c:pt>
                <c:pt idx="1680">
                  <c:v>8.8371999999999992E-9</c:v>
                </c:pt>
                <c:pt idx="1681">
                  <c:v>8.8945999999999995E-9</c:v>
                </c:pt>
                <c:pt idx="1682">
                  <c:v>8.8195E-9</c:v>
                </c:pt>
                <c:pt idx="1683">
                  <c:v>8.8151000000000003E-9</c:v>
                </c:pt>
                <c:pt idx="1684">
                  <c:v>8.7886E-9</c:v>
                </c:pt>
                <c:pt idx="1685">
                  <c:v>8.9165999999999996E-9</c:v>
                </c:pt>
                <c:pt idx="1686">
                  <c:v>8.8680999999999992E-9</c:v>
                </c:pt>
                <c:pt idx="1687">
                  <c:v>8.8018000000000008E-9</c:v>
                </c:pt>
                <c:pt idx="1688">
                  <c:v>8.8504E-9</c:v>
                </c:pt>
                <c:pt idx="1689">
                  <c:v>8.7797000000000002E-9</c:v>
                </c:pt>
                <c:pt idx="1690">
                  <c:v>8.8460000000000003E-9</c:v>
                </c:pt>
                <c:pt idx="1691">
                  <c:v>8.8504E-9</c:v>
                </c:pt>
                <c:pt idx="1692">
                  <c:v>8.8107000000000006E-9</c:v>
                </c:pt>
                <c:pt idx="1693">
                  <c:v>8.8151000000000003E-9</c:v>
                </c:pt>
                <c:pt idx="1694">
                  <c:v>8.8591999999999994E-9</c:v>
                </c:pt>
                <c:pt idx="1695">
                  <c:v>8.8725000000000005E-9</c:v>
                </c:pt>
                <c:pt idx="1696">
                  <c:v>8.8195E-9</c:v>
                </c:pt>
                <c:pt idx="1697">
                  <c:v>8.7929999999999997E-9</c:v>
                </c:pt>
                <c:pt idx="1698">
                  <c:v>8.8327000000000007E-9</c:v>
                </c:pt>
                <c:pt idx="1699">
                  <c:v>8.8062000000000005E-9</c:v>
                </c:pt>
                <c:pt idx="1700">
                  <c:v>8.8327000000000007E-9</c:v>
                </c:pt>
                <c:pt idx="1701">
                  <c:v>8.9519999999999997E-9</c:v>
                </c:pt>
                <c:pt idx="1702">
                  <c:v>8.8327000000000007E-9</c:v>
                </c:pt>
                <c:pt idx="1703">
                  <c:v>8.8504E-9</c:v>
                </c:pt>
                <c:pt idx="1704">
                  <c:v>8.8812999999999999E-9</c:v>
                </c:pt>
                <c:pt idx="1705">
                  <c:v>8.8416000000000006E-9</c:v>
                </c:pt>
                <c:pt idx="1706">
                  <c:v>8.9121999999999999E-9</c:v>
                </c:pt>
                <c:pt idx="1707">
                  <c:v>8.8107000000000006E-9</c:v>
                </c:pt>
                <c:pt idx="1708">
                  <c:v>8.8725000000000005E-9</c:v>
                </c:pt>
                <c:pt idx="1709">
                  <c:v>8.8901999999999998E-9</c:v>
                </c:pt>
                <c:pt idx="1710">
                  <c:v>8.8680999999999992E-9</c:v>
                </c:pt>
                <c:pt idx="1711">
                  <c:v>8.8371999999999992E-9</c:v>
                </c:pt>
                <c:pt idx="1712">
                  <c:v>8.8282999999999994E-9</c:v>
                </c:pt>
                <c:pt idx="1713">
                  <c:v>8.8504E-9</c:v>
                </c:pt>
                <c:pt idx="1714">
                  <c:v>8.8636999999999995E-9</c:v>
                </c:pt>
                <c:pt idx="1715">
                  <c:v>8.8371999999999992E-9</c:v>
                </c:pt>
                <c:pt idx="1716">
                  <c:v>8.8018000000000008E-9</c:v>
                </c:pt>
                <c:pt idx="1717">
                  <c:v>8.8680999999999992E-9</c:v>
                </c:pt>
                <c:pt idx="1718">
                  <c:v>8.9034000000000005E-9</c:v>
                </c:pt>
                <c:pt idx="1719">
                  <c:v>8.8416000000000006E-9</c:v>
                </c:pt>
                <c:pt idx="1720">
                  <c:v>8.8282999999999994E-9</c:v>
                </c:pt>
                <c:pt idx="1721">
                  <c:v>8.9165999999999996E-9</c:v>
                </c:pt>
                <c:pt idx="1722">
                  <c:v>8.8591999999999994E-9</c:v>
                </c:pt>
                <c:pt idx="1723">
                  <c:v>8.8812999999999999E-9</c:v>
                </c:pt>
                <c:pt idx="1724">
                  <c:v>8.8327000000000007E-9</c:v>
                </c:pt>
                <c:pt idx="1725">
                  <c:v>8.8591999999999994E-9</c:v>
                </c:pt>
                <c:pt idx="1726">
                  <c:v>8.8282999999999994E-9</c:v>
                </c:pt>
                <c:pt idx="1727">
                  <c:v>8.7797000000000002E-9</c:v>
                </c:pt>
                <c:pt idx="1728">
                  <c:v>8.8945999999999995E-9</c:v>
                </c:pt>
                <c:pt idx="1729">
                  <c:v>8.8769000000000002E-9</c:v>
                </c:pt>
                <c:pt idx="1730">
                  <c:v>8.8990000000000008E-9</c:v>
                </c:pt>
                <c:pt idx="1731">
                  <c:v>8.8636999999999995E-9</c:v>
                </c:pt>
                <c:pt idx="1732">
                  <c:v>8.8636999999999995E-9</c:v>
                </c:pt>
                <c:pt idx="1733">
                  <c:v>8.8547999999999997E-9</c:v>
                </c:pt>
                <c:pt idx="1734">
                  <c:v>8.8547999999999997E-9</c:v>
                </c:pt>
                <c:pt idx="1735">
                  <c:v>8.8945999999999995E-9</c:v>
                </c:pt>
                <c:pt idx="1736">
                  <c:v>8.8238999999999997E-9</c:v>
                </c:pt>
                <c:pt idx="1737">
                  <c:v>8.8769000000000002E-9</c:v>
                </c:pt>
                <c:pt idx="1738">
                  <c:v>8.8769000000000002E-9</c:v>
                </c:pt>
                <c:pt idx="1739">
                  <c:v>8.8371999999999992E-9</c:v>
                </c:pt>
                <c:pt idx="1740">
                  <c:v>8.8901999999999998E-9</c:v>
                </c:pt>
                <c:pt idx="1741">
                  <c:v>8.8725000000000005E-9</c:v>
                </c:pt>
                <c:pt idx="1742">
                  <c:v>8.8062000000000005E-9</c:v>
                </c:pt>
                <c:pt idx="1743">
                  <c:v>8.8856999999999996E-9</c:v>
                </c:pt>
                <c:pt idx="1744">
                  <c:v>8.8725000000000005E-9</c:v>
                </c:pt>
                <c:pt idx="1745">
                  <c:v>8.8856999999999996E-9</c:v>
                </c:pt>
                <c:pt idx="1746">
                  <c:v>8.8812999999999999E-9</c:v>
                </c:pt>
                <c:pt idx="1747">
                  <c:v>8.8371999999999992E-9</c:v>
                </c:pt>
                <c:pt idx="1748">
                  <c:v>8.8680999999999992E-9</c:v>
                </c:pt>
                <c:pt idx="1749">
                  <c:v>8.7753000000000005E-9</c:v>
                </c:pt>
                <c:pt idx="1750">
                  <c:v>8.8547999999999997E-9</c:v>
                </c:pt>
                <c:pt idx="1751">
                  <c:v>8.8238999999999997E-9</c:v>
                </c:pt>
                <c:pt idx="1752">
                  <c:v>8.8769000000000002E-9</c:v>
                </c:pt>
                <c:pt idx="1753">
                  <c:v>8.8591999999999994E-9</c:v>
                </c:pt>
                <c:pt idx="1754">
                  <c:v>8.8812999999999999E-9</c:v>
                </c:pt>
                <c:pt idx="1755">
                  <c:v>8.9696000000000001E-9</c:v>
                </c:pt>
                <c:pt idx="1756">
                  <c:v>8.9121999999999999E-9</c:v>
                </c:pt>
                <c:pt idx="1757">
                  <c:v>8.8371999999999992E-9</c:v>
                </c:pt>
                <c:pt idx="1758">
                  <c:v>8.8901999999999998E-9</c:v>
                </c:pt>
                <c:pt idx="1759">
                  <c:v>8.8591999999999994E-9</c:v>
                </c:pt>
                <c:pt idx="1760">
                  <c:v>8.8769000000000002E-9</c:v>
                </c:pt>
                <c:pt idx="1761">
                  <c:v>8.8416000000000006E-9</c:v>
                </c:pt>
                <c:pt idx="1762">
                  <c:v>8.8591999999999994E-9</c:v>
                </c:pt>
                <c:pt idx="1763">
                  <c:v>8.8371999999999992E-9</c:v>
                </c:pt>
                <c:pt idx="1764">
                  <c:v>8.8725000000000005E-9</c:v>
                </c:pt>
                <c:pt idx="1765">
                  <c:v>8.8856999999999996E-9</c:v>
                </c:pt>
                <c:pt idx="1766">
                  <c:v>8.8769000000000002E-9</c:v>
                </c:pt>
                <c:pt idx="1767">
                  <c:v>8.8547999999999997E-9</c:v>
                </c:pt>
                <c:pt idx="1768">
                  <c:v>8.8901999999999998E-9</c:v>
                </c:pt>
                <c:pt idx="1769">
                  <c:v>8.8547999999999997E-9</c:v>
                </c:pt>
                <c:pt idx="1770">
                  <c:v>8.9034000000000005E-9</c:v>
                </c:pt>
                <c:pt idx="1771">
                  <c:v>8.9034000000000005E-9</c:v>
                </c:pt>
                <c:pt idx="1772">
                  <c:v>8.8945999999999995E-9</c:v>
                </c:pt>
                <c:pt idx="1773">
                  <c:v>8.9299000000000008E-9</c:v>
                </c:pt>
                <c:pt idx="1774">
                  <c:v>8.9165999999999996E-9</c:v>
                </c:pt>
                <c:pt idx="1775">
                  <c:v>8.8460000000000003E-9</c:v>
                </c:pt>
                <c:pt idx="1776">
                  <c:v>8.8504E-9</c:v>
                </c:pt>
                <c:pt idx="1777">
                  <c:v>8.8680999999999992E-9</c:v>
                </c:pt>
                <c:pt idx="1778">
                  <c:v>8.9430999999999999E-9</c:v>
                </c:pt>
                <c:pt idx="1779">
                  <c:v>8.8856999999999996E-9</c:v>
                </c:pt>
                <c:pt idx="1780">
                  <c:v>8.9078000000000002E-9</c:v>
                </c:pt>
                <c:pt idx="1781">
                  <c:v>8.8591999999999994E-9</c:v>
                </c:pt>
                <c:pt idx="1782">
                  <c:v>8.9430999999999999E-9</c:v>
                </c:pt>
                <c:pt idx="1783">
                  <c:v>8.8990000000000008E-9</c:v>
                </c:pt>
                <c:pt idx="1784">
                  <c:v>8.9121999999999999E-9</c:v>
                </c:pt>
                <c:pt idx="1785">
                  <c:v>8.9034000000000005E-9</c:v>
                </c:pt>
                <c:pt idx="1786">
                  <c:v>8.8725000000000005E-9</c:v>
                </c:pt>
                <c:pt idx="1787">
                  <c:v>8.8547999999999997E-9</c:v>
                </c:pt>
                <c:pt idx="1788">
                  <c:v>8.8591999999999994E-9</c:v>
                </c:pt>
                <c:pt idx="1789">
                  <c:v>8.8901999999999998E-9</c:v>
                </c:pt>
                <c:pt idx="1790">
                  <c:v>8.9476E-9</c:v>
                </c:pt>
                <c:pt idx="1791">
                  <c:v>8.9519999999999997E-9</c:v>
                </c:pt>
                <c:pt idx="1792">
                  <c:v>8.9430999999999999E-9</c:v>
                </c:pt>
                <c:pt idx="1793">
                  <c:v>8.9121999999999999E-9</c:v>
                </c:pt>
                <c:pt idx="1794">
                  <c:v>8.8812999999999999E-9</c:v>
                </c:pt>
                <c:pt idx="1795">
                  <c:v>8.9519999999999997E-9</c:v>
                </c:pt>
                <c:pt idx="1796">
                  <c:v>8.8901999999999998E-9</c:v>
                </c:pt>
                <c:pt idx="1797">
                  <c:v>8.9430999999999999E-9</c:v>
                </c:pt>
                <c:pt idx="1798">
                  <c:v>8.9343000000000005E-9</c:v>
                </c:pt>
                <c:pt idx="1799">
                  <c:v>8.9828999999999997E-9</c:v>
                </c:pt>
                <c:pt idx="1800">
                  <c:v>8.9165999999999996E-9</c:v>
                </c:pt>
                <c:pt idx="1801">
                  <c:v>8.9343000000000005E-9</c:v>
                </c:pt>
                <c:pt idx="1802">
                  <c:v>8.9254999999999994E-9</c:v>
                </c:pt>
                <c:pt idx="1803">
                  <c:v>8.8812999999999999E-9</c:v>
                </c:pt>
                <c:pt idx="1804">
                  <c:v>8.9210999999999997E-9</c:v>
                </c:pt>
                <c:pt idx="1805">
                  <c:v>8.9254999999999994E-9</c:v>
                </c:pt>
                <c:pt idx="1806">
                  <c:v>8.9343000000000005E-9</c:v>
                </c:pt>
                <c:pt idx="1807">
                  <c:v>8.9210999999999997E-9</c:v>
                </c:pt>
                <c:pt idx="1808">
                  <c:v>8.9078000000000002E-9</c:v>
                </c:pt>
                <c:pt idx="1809">
                  <c:v>8.9430999999999999E-9</c:v>
                </c:pt>
                <c:pt idx="1810">
                  <c:v>8.9034000000000005E-9</c:v>
                </c:pt>
                <c:pt idx="1811">
                  <c:v>8.9299000000000008E-9</c:v>
                </c:pt>
                <c:pt idx="1812">
                  <c:v>8.8901999999999998E-9</c:v>
                </c:pt>
                <c:pt idx="1813">
                  <c:v>8.9430999999999999E-9</c:v>
                </c:pt>
                <c:pt idx="1814">
                  <c:v>8.9387000000000002E-9</c:v>
                </c:pt>
                <c:pt idx="1815">
                  <c:v>8.8990000000000008E-9</c:v>
                </c:pt>
                <c:pt idx="1816">
                  <c:v>8.9254999999999994E-9</c:v>
                </c:pt>
                <c:pt idx="1817">
                  <c:v>8.9343000000000005E-9</c:v>
                </c:pt>
                <c:pt idx="1818">
                  <c:v>8.8769000000000002E-9</c:v>
                </c:pt>
                <c:pt idx="1819">
                  <c:v>8.9299000000000008E-9</c:v>
                </c:pt>
                <c:pt idx="1820">
                  <c:v>8.9652000000000004E-9</c:v>
                </c:pt>
                <c:pt idx="1821">
                  <c:v>8.8945999999999995E-9</c:v>
                </c:pt>
                <c:pt idx="1822">
                  <c:v>8.8990000000000008E-9</c:v>
                </c:pt>
                <c:pt idx="1823">
                  <c:v>8.8812999999999999E-9</c:v>
                </c:pt>
                <c:pt idx="1824">
                  <c:v>8.9430999999999999E-9</c:v>
                </c:pt>
                <c:pt idx="1825">
                  <c:v>8.8680999999999992E-9</c:v>
                </c:pt>
                <c:pt idx="1826">
                  <c:v>8.9343000000000005E-9</c:v>
                </c:pt>
                <c:pt idx="1827">
                  <c:v>8.9476E-9</c:v>
                </c:pt>
                <c:pt idx="1828">
                  <c:v>8.8725000000000005E-9</c:v>
                </c:pt>
                <c:pt idx="1829">
                  <c:v>8.8416000000000006E-9</c:v>
                </c:pt>
                <c:pt idx="1830">
                  <c:v>8.9078000000000002E-9</c:v>
                </c:pt>
                <c:pt idx="1831">
                  <c:v>8.8769000000000002E-9</c:v>
                </c:pt>
                <c:pt idx="1832">
                  <c:v>8.8945999999999995E-9</c:v>
                </c:pt>
                <c:pt idx="1833">
                  <c:v>8.9563999999999994E-9</c:v>
                </c:pt>
                <c:pt idx="1834">
                  <c:v>8.8547999999999997E-9</c:v>
                </c:pt>
                <c:pt idx="1835">
                  <c:v>8.9210999999999997E-9</c:v>
                </c:pt>
                <c:pt idx="1836">
                  <c:v>8.9299000000000008E-9</c:v>
                </c:pt>
                <c:pt idx="1837">
                  <c:v>8.9652000000000004E-9</c:v>
                </c:pt>
                <c:pt idx="1838">
                  <c:v>8.9652000000000004E-9</c:v>
                </c:pt>
                <c:pt idx="1839">
                  <c:v>8.9828999999999997E-9</c:v>
                </c:pt>
                <c:pt idx="1840">
                  <c:v>8.9387000000000002E-9</c:v>
                </c:pt>
                <c:pt idx="1841">
                  <c:v>8.9608000000000007E-9</c:v>
                </c:pt>
                <c:pt idx="1842">
                  <c:v>8.9299000000000008E-9</c:v>
                </c:pt>
                <c:pt idx="1843">
                  <c:v>8.8812999999999999E-9</c:v>
                </c:pt>
                <c:pt idx="1844">
                  <c:v>8.9476E-9</c:v>
                </c:pt>
                <c:pt idx="1845">
                  <c:v>8.8812999999999999E-9</c:v>
                </c:pt>
                <c:pt idx="1846">
                  <c:v>8.9430999999999999E-9</c:v>
                </c:pt>
                <c:pt idx="1847">
                  <c:v>8.9034000000000005E-9</c:v>
                </c:pt>
                <c:pt idx="1848">
                  <c:v>8.9430999999999999E-9</c:v>
                </c:pt>
                <c:pt idx="1849">
                  <c:v>8.9343000000000005E-9</c:v>
                </c:pt>
                <c:pt idx="1850">
                  <c:v>8.9387000000000002E-9</c:v>
                </c:pt>
                <c:pt idx="1851">
                  <c:v>8.9121999999999999E-9</c:v>
                </c:pt>
                <c:pt idx="1852">
                  <c:v>8.9828999999999997E-9</c:v>
                </c:pt>
                <c:pt idx="1853">
                  <c:v>8.9652000000000004E-9</c:v>
                </c:pt>
                <c:pt idx="1854">
                  <c:v>8.9165999999999996E-9</c:v>
                </c:pt>
                <c:pt idx="1855">
                  <c:v>8.9652000000000004E-9</c:v>
                </c:pt>
                <c:pt idx="1856">
                  <c:v>8.9741000000000003E-9</c:v>
                </c:pt>
                <c:pt idx="1857">
                  <c:v>8.9563999999999994E-9</c:v>
                </c:pt>
                <c:pt idx="1858">
                  <c:v>9.0050000000000002E-9</c:v>
                </c:pt>
                <c:pt idx="1859">
                  <c:v>8.9254999999999994E-9</c:v>
                </c:pt>
                <c:pt idx="1860">
                  <c:v>9.0093999999999999E-9</c:v>
                </c:pt>
                <c:pt idx="1861">
                  <c:v>8.9430999999999999E-9</c:v>
                </c:pt>
                <c:pt idx="1862">
                  <c:v>8.8990000000000008E-9</c:v>
                </c:pt>
                <c:pt idx="1863">
                  <c:v>8.9387000000000002E-9</c:v>
                </c:pt>
                <c:pt idx="1864">
                  <c:v>9.0315000000000005E-9</c:v>
                </c:pt>
                <c:pt idx="1865">
                  <c:v>8.9343000000000005E-9</c:v>
                </c:pt>
                <c:pt idx="1866">
                  <c:v>8.8990000000000008E-9</c:v>
                </c:pt>
                <c:pt idx="1867">
                  <c:v>8.9343000000000005E-9</c:v>
                </c:pt>
                <c:pt idx="1868">
                  <c:v>8.9165999999999996E-9</c:v>
                </c:pt>
                <c:pt idx="1869">
                  <c:v>8.9519999999999997E-9</c:v>
                </c:pt>
                <c:pt idx="1870">
                  <c:v>9.0446999999999996E-9</c:v>
                </c:pt>
                <c:pt idx="1871">
                  <c:v>8.9387000000000002E-9</c:v>
                </c:pt>
                <c:pt idx="1872">
                  <c:v>8.9210999999999997E-9</c:v>
                </c:pt>
                <c:pt idx="1873">
                  <c:v>8.9254999999999994E-9</c:v>
                </c:pt>
                <c:pt idx="1874">
                  <c:v>8.9696000000000001E-9</c:v>
                </c:pt>
                <c:pt idx="1875">
                  <c:v>8.9476E-9</c:v>
                </c:pt>
                <c:pt idx="1876">
                  <c:v>9.0181999999999993E-9</c:v>
                </c:pt>
                <c:pt idx="1877">
                  <c:v>9.0093999999999999E-9</c:v>
                </c:pt>
                <c:pt idx="1878">
                  <c:v>9.0181999999999993E-9</c:v>
                </c:pt>
                <c:pt idx="1879">
                  <c:v>8.9741000000000003E-9</c:v>
                </c:pt>
                <c:pt idx="1880">
                  <c:v>8.9785E-9</c:v>
                </c:pt>
                <c:pt idx="1881">
                  <c:v>8.9165999999999996E-9</c:v>
                </c:pt>
                <c:pt idx="1882">
                  <c:v>9.0271000000000008E-9</c:v>
                </c:pt>
                <c:pt idx="1883">
                  <c:v>8.9519999999999997E-9</c:v>
                </c:pt>
                <c:pt idx="1884">
                  <c:v>8.9741000000000003E-9</c:v>
                </c:pt>
                <c:pt idx="1885">
                  <c:v>8.9476E-9</c:v>
                </c:pt>
                <c:pt idx="1886">
                  <c:v>8.9034000000000005E-9</c:v>
                </c:pt>
                <c:pt idx="1887">
                  <c:v>8.9785E-9</c:v>
                </c:pt>
                <c:pt idx="1888">
                  <c:v>9.0006000000000005E-9</c:v>
                </c:pt>
                <c:pt idx="1889">
                  <c:v>8.9608000000000007E-9</c:v>
                </c:pt>
                <c:pt idx="1890">
                  <c:v>8.9872999999999994E-9</c:v>
                </c:pt>
                <c:pt idx="1891">
                  <c:v>8.9519999999999997E-9</c:v>
                </c:pt>
                <c:pt idx="1892">
                  <c:v>8.9430999999999999E-9</c:v>
                </c:pt>
                <c:pt idx="1893">
                  <c:v>8.9563999999999994E-9</c:v>
                </c:pt>
                <c:pt idx="1894">
                  <c:v>9.0359000000000002E-9</c:v>
                </c:pt>
                <c:pt idx="1895">
                  <c:v>8.9430999999999999E-9</c:v>
                </c:pt>
                <c:pt idx="1896">
                  <c:v>9.0006000000000005E-9</c:v>
                </c:pt>
                <c:pt idx="1897">
                  <c:v>8.9299000000000008E-9</c:v>
                </c:pt>
                <c:pt idx="1898">
                  <c:v>8.9917000000000007E-9</c:v>
                </c:pt>
                <c:pt idx="1899">
                  <c:v>8.9785E-9</c:v>
                </c:pt>
                <c:pt idx="1900">
                  <c:v>8.9872999999999994E-9</c:v>
                </c:pt>
                <c:pt idx="1901">
                  <c:v>8.9917000000000007E-9</c:v>
                </c:pt>
                <c:pt idx="1902">
                  <c:v>8.9343000000000005E-9</c:v>
                </c:pt>
                <c:pt idx="1903">
                  <c:v>8.9696000000000001E-9</c:v>
                </c:pt>
                <c:pt idx="1904">
                  <c:v>8.9872999999999994E-9</c:v>
                </c:pt>
                <c:pt idx="1905">
                  <c:v>8.9872999999999994E-9</c:v>
                </c:pt>
                <c:pt idx="1906">
                  <c:v>8.9210999999999997E-9</c:v>
                </c:pt>
                <c:pt idx="1907">
                  <c:v>8.9299000000000008E-9</c:v>
                </c:pt>
                <c:pt idx="1908">
                  <c:v>9.0181999999999993E-9</c:v>
                </c:pt>
                <c:pt idx="1909">
                  <c:v>8.9608000000000007E-9</c:v>
                </c:pt>
                <c:pt idx="1910">
                  <c:v>8.9785E-9</c:v>
                </c:pt>
                <c:pt idx="1911">
                  <c:v>8.9299000000000008E-9</c:v>
                </c:pt>
                <c:pt idx="1912">
                  <c:v>9.0181999999999993E-9</c:v>
                </c:pt>
                <c:pt idx="1913">
                  <c:v>8.9387000000000002E-9</c:v>
                </c:pt>
                <c:pt idx="1914">
                  <c:v>9.0137999999999996E-9</c:v>
                </c:pt>
                <c:pt idx="1915">
                  <c:v>9.0271000000000008E-9</c:v>
                </c:pt>
                <c:pt idx="1916">
                  <c:v>8.9519999999999997E-9</c:v>
                </c:pt>
                <c:pt idx="1917">
                  <c:v>8.9387000000000002E-9</c:v>
                </c:pt>
                <c:pt idx="1918">
                  <c:v>9.0006000000000005E-9</c:v>
                </c:pt>
                <c:pt idx="1919">
                  <c:v>8.9917000000000007E-9</c:v>
                </c:pt>
                <c:pt idx="1920">
                  <c:v>9.0446999999999996E-9</c:v>
                </c:pt>
                <c:pt idx="1921">
                  <c:v>8.9563999999999994E-9</c:v>
                </c:pt>
                <c:pt idx="1922">
                  <c:v>9.0226000000000007E-9</c:v>
                </c:pt>
                <c:pt idx="1923">
                  <c:v>9.0093999999999999E-9</c:v>
                </c:pt>
                <c:pt idx="1924">
                  <c:v>8.9652000000000004E-9</c:v>
                </c:pt>
                <c:pt idx="1925">
                  <c:v>8.9387000000000002E-9</c:v>
                </c:pt>
                <c:pt idx="1926">
                  <c:v>9.0093999999999999E-9</c:v>
                </c:pt>
                <c:pt idx="1927">
                  <c:v>9.1020999999999998E-9</c:v>
                </c:pt>
                <c:pt idx="1928">
                  <c:v>8.9696000000000001E-9</c:v>
                </c:pt>
                <c:pt idx="1929">
                  <c:v>9.0137999999999996E-9</c:v>
                </c:pt>
                <c:pt idx="1930">
                  <c:v>9.0359000000000002E-9</c:v>
                </c:pt>
                <c:pt idx="1931">
                  <c:v>9.0226000000000007E-9</c:v>
                </c:pt>
                <c:pt idx="1932">
                  <c:v>8.9917000000000007E-9</c:v>
                </c:pt>
                <c:pt idx="1933">
                  <c:v>9.0359000000000002E-9</c:v>
                </c:pt>
                <c:pt idx="1934">
                  <c:v>9.0093999999999999E-9</c:v>
                </c:pt>
                <c:pt idx="1935">
                  <c:v>9.0093999999999999E-9</c:v>
                </c:pt>
                <c:pt idx="1936">
                  <c:v>8.9828999999999997E-9</c:v>
                </c:pt>
                <c:pt idx="1937">
                  <c:v>9.0402999999999999E-9</c:v>
                </c:pt>
                <c:pt idx="1938">
                  <c:v>9.0271000000000008E-9</c:v>
                </c:pt>
                <c:pt idx="1939">
                  <c:v>9.0271000000000008E-9</c:v>
                </c:pt>
                <c:pt idx="1940">
                  <c:v>8.9210999999999997E-9</c:v>
                </c:pt>
                <c:pt idx="1941">
                  <c:v>9.0006000000000005E-9</c:v>
                </c:pt>
                <c:pt idx="1942">
                  <c:v>9.0535999999999994E-9</c:v>
                </c:pt>
                <c:pt idx="1943">
                  <c:v>8.9741000000000003E-9</c:v>
                </c:pt>
                <c:pt idx="1944">
                  <c:v>8.9343000000000005E-9</c:v>
                </c:pt>
                <c:pt idx="1945">
                  <c:v>9.0137999999999996E-9</c:v>
                </c:pt>
                <c:pt idx="1946">
                  <c:v>9.0315000000000005E-9</c:v>
                </c:pt>
                <c:pt idx="1947">
                  <c:v>9.0137999999999996E-9</c:v>
                </c:pt>
                <c:pt idx="1948">
                  <c:v>9.0093999999999999E-9</c:v>
                </c:pt>
                <c:pt idx="1949">
                  <c:v>9.0226000000000007E-9</c:v>
                </c:pt>
                <c:pt idx="1950">
                  <c:v>9.0226000000000007E-9</c:v>
                </c:pt>
                <c:pt idx="1951">
                  <c:v>9.0315000000000005E-9</c:v>
                </c:pt>
                <c:pt idx="1952">
                  <c:v>8.9917000000000007E-9</c:v>
                </c:pt>
                <c:pt idx="1953">
                  <c:v>9.0093999999999999E-9</c:v>
                </c:pt>
                <c:pt idx="1954">
                  <c:v>8.9917000000000007E-9</c:v>
                </c:pt>
                <c:pt idx="1955">
                  <c:v>8.9476E-9</c:v>
                </c:pt>
                <c:pt idx="1956">
                  <c:v>9.0137999999999996E-9</c:v>
                </c:pt>
                <c:pt idx="1957">
                  <c:v>9.0050000000000002E-9</c:v>
                </c:pt>
                <c:pt idx="1958">
                  <c:v>9.0050000000000002E-9</c:v>
                </c:pt>
                <c:pt idx="1959">
                  <c:v>8.9785E-9</c:v>
                </c:pt>
                <c:pt idx="1960">
                  <c:v>9.0050000000000002E-9</c:v>
                </c:pt>
                <c:pt idx="1961">
                  <c:v>9.0137999999999996E-9</c:v>
                </c:pt>
                <c:pt idx="1962">
                  <c:v>8.9961000000000004E-9</c:v>
                </c:pt>
                <c:pt idx="1963">
                  <c:v>9.0050000000000002E-9</c:v>
                </c:pt>
                <c:pt idx="1964">
                  <c:v>9.0226000000000007E-9</c:v>
                </c:pt>
                <c:pt idx="1965">
                  <c:v>9.0315000000000005E-9</c:v>
                </c:pt>
                <c:pt idx="1966">
                  <c:v>9.0315000000000005E-9</c:v>
                </c:pt>
                <c:pt idx="1967">
                  <c:v>9.0446999999999996E-9</c:v>
                </c:pt>
                <c:pt idx="1968">
                  <c:v>8.9872999999999994E-9</c:v>
                </c:pt>
                <c:pt idx="1969">
                  <c:v>9.0181999999999993E-9</c:v>
                </c:pt>
                <c:pt idx="1970">
                  <c:v>9.0226000000000007E-9</c:v>
                </c:pt>
                <c:pt idx="1971">
                  <c:v>9.0137999999999996E-9</c:v>
                </c:pt>
                <c:pt idx="1972">
                  <c:v>9.0402999999999999E-9</c:v>
                </c:pt>
                <c:pt idx="1973">
                  <c:v>9.0535999999999994E-9</c:v>
                </c:pt>
                <c:pt idx="1974">
                  <c:v>8.9741000000000003E-9</c:v>
                </c:pt>
                <c:pt idx="1975">
                  <c:v>9.0181999999999993E-9</c:v>
                </c:pt>
                <c:pt idx="1976">
                  <c:v>9.0050000000000002E-9</c:v>
                </c:pt>
                <c:pt idx="1977">
                  <c:v>9.0359000000000002E-9</c:v>
                </c:pt>
                <c:pt idx="1978">
                  <c:v>9.0315000000000005E-9</c:v>
                </c:pt>
                <c:pt idx="1979">
                  <c:v>8.9961000000000004E-9</c:v>
                </c:pt>
                <c:pt idx="1980">
                  <c:v>9.0889000000000007E-9</c:v>
                </c:pt>
                <c:pt idx="1981">
                  <c:v>8.9872999999999994E-9</c:v>
                </c:pt>
                <c:pt idx="1982">
                  <c:v>9.0271000000000008E-9</c:v>
                </c:pt>
                <c:pt idx="1983">
                  <c:v>9.0624000000000005E-9</c:v>
                </c:pt>
                <c:pt idx="1984">
                  <c:v>9.0226000000000007E-9</c:v>
                </c:pt>
                <c:pt idx="1985">
                  <c:v>9.0535999999999994E-9</c:v>
                </c:pt>
                <c:pt idx="1986">
                  <c:v>9.0226000000000007E-9</c:v>
                </c:pt>
                <c:pt idx="1987">
                  <c:v>8.9563999999999994E-9</c:v>
                </c:pt>
                <c:pt idx="1988">
                  <c:v>9.0711999999999999E-9</c:v>
                </c:pt>
                <c:pt idx="1989">
                  <c:v>8.9917000000000007E-9</c:v>
                </c:pt>
                <c:pt idx="1990">
                  <c:v>9.0006000000000005E-9</c:v>
                </c:pt>
                <c:pt idx="1991">
                  <c:v>8.9917000000000007E-9</c:v>
                </c:pt>
                <c:pt idx="1992">
                  <c:v>9.0137999999999996E-9</c:v>
                </c:pt>
                <c:pt idx="1993">
                  <c:v>9.0755999999999996E-9</c:v>
                </c:pt>
                <c:pt idx="1994">
                  <c:v>9.0137999999999996E-9</c:v>
                </c:pt>
                <c:pt idx="1995">
                  <c:v>8.9917000000000007E-9</c:v>
                </c:pt>
                <c:pt idx="1996">
                  <c:v>9.0137999999999996E-9</c:v>
                </c:pt>
                <c:pt idx="1997">
                  <c:v>9.0315000000000005E-9</c:v>
                </c:pt>
                <c:pt idx="1998">
                  <c:v>9.0844999999999994E-9</c:v>
                </c:pt>
                <c:pt idx="1999">
                  <c:v>9.0181999999999993E-9</c:v>
                </c:pt>
                <c:pt idx="2000">
                  <c:v>9.0490999999999993E-9</c:v>
                </c:pt>
                <c:pt idx="2001">
                  <c:v>9.0315000000000005E-9</c:v>
                </c:pt>
                <c:pt idx="2002">
                  <c:v>9.0006000000000005E-9</c:v>
                </c:pt>
                <c:pt idx="2003">
                  <c:v>9.0490999999999993E-9</c:v>
                </c:pt>
                <c:pt idx="2004">
                  <c:v>9.0446999999999996E-9</c:v>
                </c:pt>
                <c:pt idx="2005">
                  <c:v>8.9785E-9</c:v>
                </c:pt>
                <c:pt idx="2006">
                  <c:v>9.0889000000000007E-9</c:v>
                </c:pt>
                <c:pt idx="2007">
                  <c:v>9.0624000000000005E-9</c:v>
                </c:pt>
                <c:pt idx="2008">
                  <c:v>9.0446999999999996E-9</c:v>
                </c:pt>
                <c:pt idx="2009">
                  <c:v>9.0402999999999999E-9</c:v>
                </c:pt>
                <c:pt idx="2010">
                  <c:v>9.0977000000000001E-9</c:v>
                </c:pt>
                <c:pt idx="2011">
                  <c:v>9.0006000000000005E-9</c:v>
                </c:pt>
                <c:pt idx="2012">
                  <c:v>9.0137999999999996E-9</c:v>
                </c:pt>
                <c:pt idx="2013">
                  <c:v>8.9961000000000004E-9</c:v>
                </c:pt>
                <c:pt idx="2014">
                  <c:v>9.0624000000000005E-9</c:v>
                </c:pt>
                <c:pt idx="2015">
                  <c:v>9.1198000000000007E-9</c:v>
                </c:pt>
                <c:pt idx="2016">
                  <c:v>9.0580000000000008E-9</c:v>
                </c:pt>
                <c:pt idx="2017">
                  <c:v>9.1109999999999997E-9</c:v>
                </c:pt>
                <c:pt idx="2018">
                  <c:v>9.0226000000000007E-9</c:v>
                </c:pt>
                <c:pt idx="2019">
                  <c:v>9.0181999999999993E-9</c:v>
                </c:pt>
                <c:pt idx="2020">
                  <c:v>9.0624000000000005E-9</c:v>
                </c:pt>
                <c:pt idx="2021">
                  <c:v>9.0137999999999996E-9</c:v>
                </c:pt>
                <c:pt idx="2022">
                  <c:v>9.1066E-9</c:v>
                </c:pt>
                <c:pt idx="2023">
                  <c:v>9.0359000000000002E-9</c:v>
                </c:pt>
                <c:pt idx="2024">
                  <c:v>9.0889000000000007E-9</c:v>
                </c:pt>
                <c:pt idx="2025">
                  <c:v>9.0711999999999999E-9</c:v>
                </c:pt>
                <c:pt idx="2026">
                  <c:v>9.0624000000000005E-9</c:v>
                </c:pt>
                <c:pt idx="2027">
                  <c:v>9.0580000000000008E-9</c:v>
                </c:pt>
                <c:pt idx="2028">
                  <c:v>9.0977000000000001E-9</c:v>
                </c:pt>
                <c:pt idx="2029">
                  <c:v>9.0402999999999999E-9</c:v>
                </c:pt>
                <c:pt idx="2030">
                  <c:v>9.0668000000000002E-9</c:v>
                </c:pt>
                <c:pt idx="2031">
                  <c:v>9.0006000000000005E-9</c:v>
                </c:pt>
                <c:pt idx="2032">
                  <c:v>9.0844999999999994E-9</c:v>
                </c:pt>
                <c:pt idx="2033">
                  <c:v>9.0624000000000005E-9</c:v>
                </c:pt>
                <c:pt idx="2034">
                  <c:v>9.0624000000000005E-9</c:v>
                </c:pt>
                <c:pt idx="2035">
                  <c:v>9.0800999999999997E-9</c:v>
                </c:pt>
                <c:pt idx="2036">
                  <c:v>9.0446999999999996E-9</c:v>
                </c:pt>
                <c:pt idx="2037">
                  <c:v>9.1109999999999997E-9</c:v>
                </c:pt>
                <c:pt idx="2038">
                  <c:v>9.0624000000000005E-9</c:v>
                </c:pt>
                <c:pt idx="2039">
                  <c:v>9.1066E-9</c:v>
                </c:pt>
                <c:pt idx="2040">
                  <c:v>9.0844999999999994E-9</c:v>
                </c:pt>
                <c:pt idx="2041">
                  <c:v>9.0933000000000004E-9</c:v>
                </c:pt>
                <c:pt idx="2042">
                  <c:v>9.0181999999999993E-9</c:v>
                </c:pt>
                <c:pt idx="2043">
                  <c:v>9.0624000000000005E-9</c:v>
                </c:pt>
                <c:pt idx="2044">
                  <c:v>9.0226000000000007E-9</c:v>
                </c:pt>
                <c:pt idx="2045">
                  <c:v>9.0844999999999994E-9</c:v>
                </c:pt>
                <c:pt idx="2046">
                  <c:v>9.0800999999999997E-9</c:v>
                </c:pt>
                <c:pt idx="2047">
                  <c:v>9.0800999999999997E-9</c:v>
                </c:pt>
                <c:pt idx="2048">
                  <c:v>9.0844999999999994E-9</c:v>
                </c:pt>
                <c:pt idx="2049">
                  <c:v>9.1066E-9</c:v>
                </c:pt>
                <c:pt idx="2050">
                  <c:v>9.0315000000000005E-9</c:v>
                </c:pt>
                <c:pt idx="2051">
                  <c:v>9.0315000000000005E-9</c:v>
                </c:pt>
                <c:pt idx="2052">
                  <c:v>9.0580000000000008E-9</c:v>
                </c:pt>
                <c:pt idx="2053">
                  <c:v>9.1020999999999998E-9</c:v>
                </c:pt>
                <c:pt idx="2054">
                  <c:v>9.0711999999999999E-9</c:v>
                </c:pt>
                <c:pt idx="2055">
                  <c:v>9.0402999999999999E-9</c:v>
                </c:pt>
                <c:pt idx="2056">
                  <c:v>9.0624000000000005E-9</c:v>
                </c:pt>
                <c:pt idx="2057">
                  <c:v>9.1286000000000001E-9</c:v>
                </c:pt>
                <c:pt idx="2058">
                  <c:v>9.0977000000000001E-9</c:v>
                </c:pt>
                <c:pt idx="2059">
                  <c:v>9.0977000000000001E-9</c:v>
                </c:pt>
                <c:pt idx="2060">
                  <c:v>9.0490999999999993E-9</c:v>
                </c:pt>
                <c:pt idx="2061">
                  <c:v>9.0889000000000007E-9</c:v>
                </c:pt>
                <c:pt idx="2062">
                  <c:v>9.0800999999999997E-9</c:v>
                </c:pt>
                <c:pt idx="2063">
                  <c:v>9.0844999999999994E-9</c:v>
                </c:pt>
                <c:pt idx="2064">
                  <c:v>9.0889000000000007E-9</c:v>
                </c:pt>
                <c:pt idx="2065">
                  <c:v>9.0402999999999999E-9</c:v>
                </c:pt>
                <c:pt idx="2066">
                  <c:v>9.1020999999999998E-9</c:v>
                </c:pt>
                <c:pt idx="2067">
                  <c:v>9.0844999999999994E-9</c:v>
                </c:pt>
                <c:pt idx="2068">
                  <c:v>9.0624000000000005E-9</c:v>
                </c:pt>
                <c:pt idx="2069">
                  <c:v>9.0359000000000002E-9</c:v>
                </c:pt>
                <c:pt idx="2070">
                  <c:v>9.0889000000000007E-9</c:v>
                </c:pt>
                <c:pt idx="2071">
                  <c:v>9.0402999999999999E-9</c:v>
                </c:pt>
                <c:pt idx="2072">
                  <c:v>9.1860000000000003E-9</c:v>
                </c:pt>
                <c:pt idx="2073">
                  <c:v>9.1066E-9</c:v>
                </c:pt>
                <c:pt idx="2074">
                  <c:v>9.0889000000000007E-9</c:v>
                </c:pt>
                <c:pt idx="2075">
                  <c:v>9.1066E-9</c:v>
                </c:pt>
                <c:pt idx="2076">
                  <c:v>9.0755999999999996E-9</c:v>
                </c:pt>
                <c:pt idx="2077">
                  <c:v>9.1242000000000004E-9</c:v>
                </c:pt>
                <c:pt idx="2078">
                  <c:v>9.0889000000000007E-9</c:v>
                </c:pt>
                <c:pt idx="2079">
                  <c:v>9.0446999999999996E-9</c:v>
                </c:pt>
                <c:pt idx="2080">
                  <c:v>9.0889000000000007E-9</c:v>
                </c:pt>
                <c:pt idx="2081">
                  <c:v>9.1020999999999998E-9</c:v>
                </c:pt>
                <c:pt idx="2082">
                  <c:v>9.0755999999999996E-9</c:v>
                </c:pt>
                <c:pt idx="2083">
                  <c:v>9.0889000000000007E-9</c:v>
                </c:pt>
                <c:pt idx="2084">
                  <c:v>9.0711999999999999E-9</c:v>
                </c:pt>
                <c:pt idx="2085">
                  <c:v>9.0624000000000005E-9</c:v>
                </c:pt>
                <c:pt idx="2086">
                  <c:v>9.1418999999999996E-9</c:v>
                </c:pt>
                <c:pt idx="2087">
                  <c:v>9.1507000000000007E-9</c:v>
                </c:pt>
                <c:pt idx="2088">
                  <c:v>9.1286000000000001E-9</c:v>
                </c:pt>
                <c:pt idx="2089">
                  <c:v>9.1109999999999997E-9</c:v>
                </c:pt>
                <c:pt idx="2090">
                  <c:v>9.0844999999999994E-9</c:v>
                </c:pt>
                <c:pt idx="2091">
                  <c:v>9.1020999999999998E-9</c:v>
                </c:pt>
                <c:pt idx="2092">
                  <c:v>9.1109999999999997E-9</c:v>
                </c:pt>
                <c:pt idx="2093">
                  <c:v>9.0889000000000007E-9</c:v>
                </c:pt>
                <c:pt idx="2094">
                  <c:v>9.1198000000000007E-9</c:v>
                </c:pt>
                <c:pt idx="2095">
                  <c:v>9.1374999999999999E-9</c:v>
                </c:pt>
                <c:pt idx="2096">
                  <c:v>9.1066E-9</c:v>
                </c:pt>
                <c:pt idx="2097">
                  <c:v>9.0755999999999996E-9</c:v>
                </c:pt>
                <c:pt idx="2098">
                  <c:v>9.1020999999999998E-9</c:v>
                </c:pt>
                <c:pt idx="2099">
                  <c:v>9.1020999999999998E-9</c:v>
                </c:pt>
                <c:pt idx="2100">
                  <c:v>9.1109999999999997E-9</c:v>
                </c:pt>
                <c:pt idx="2101">
                  <c:v>9.1153999999999994E-9</c:v>
                </c:pt>
                <c:pt idx="2102">
                  <c:v>9.1418999999999996E-9</c:v>
                </c:pt>
                <c:pt idx="2103">
                  <c:v>9.0800999999999997E-9</c:v>
                </c:pt>
                <c:pt idx="2104">
                  <c:v>9.1507000000000007E-9</c:v>
                </c:pt>
                <c:pt idx="2105">
                  <c:v>9.1020999999999998E-9</c:v>
                </c:pt>
                <c:pt idx="2106">
                  <c:v>9.1374999999999999E-9</c:v>
                </c:pt>
                <c:pt idx="2107">
                  <c:v>9.2080999999999993E-9</c:v>
                </c:pt>
                <c:pt idx="2108">
                  <c:v>9.1198000000000007E-9</c:v>
                </c:pt>
                <c:pt idx="2109">
                  <c:v>9.1595000000000001E-9</c:v>
                </c:pt>
                <c:pt idx="2110">
                  <c:v>9.0933000000000004E-9</c:v>
                </c:pt>
                <c:pt idx="2111">
                  <c:v>9.1198000000000007E-9</c:v>
                </c:pt>
                <c:pt idx="2112">
                  <c:v>9.0933000000000004E-9</c:v>
                </c:pt>
                <c:pt idx="2113">
                  <c:v>9.1374999999999999E-9</c:v>
                </c:pt>
                <c:pt idx="2114">
                  <c:v>9.1020999999999998E-9</c:v>
                </c:pt>
                <c:pt idx="2115">
                  <c:v>9.1640000000000002E-9</c:v>
                </c:pt>
                <c:pt idx="2116">
                  <c:v>9.1551000000000004E-9</c:v>
                </c:pt>
                <c:pt idx="2117">
                  <c:v>9.0933000000000004E-9</c:v>
                </c:pt>
                <c:pt idx="2118">
                  <c:v>9.1992999999999999E-9</c:v>
                </c:pt>
                <c:pt idx="2119">
                  <c:v>9.1374999999999999E-9</c:v>
                </c:pt>
                <c:pt idx="2120">
                  <c:v>9.1198000000000007E-9</c:v>
                </c:pt>
                <c:pt idx="2121">
                  <c:v>9.1551000000000004E-9</c:v>
                </c:pt>
                <c:pt idx="2122">
                  <c:v>9.1153999999999994E-9</c:v>
                </c:pt>
                <c:pt idx="2123">
                  <c:v>9.2080999999999993E-9</c:v>
                </c:pt>
                <c:pt idx="2124">
                  <c:v>9.1462999999999993E-9</c:v>
                </c:pt>
                <c:pt idx="2125">
                  <c:v>9.1595000000000001E-9</c:v>
                </c:pt>
                <c:pt idx="2126">
                  <c:v>9.1771999999999993E-9</c:v>
                </c:pt>
                <c:pt idx="2127">
                  <c:v>9.0711999999999999E-9</c:v>
                </c:pt>
                <c:pt idx="2128">
                  <c:v>9.1109999999999997E-9</c:v>
                </c:pt>
                <c:pt idx="2129">
                  <c:v>9.2036999999999996E-9</c:v>
                </c:pt>
                <c:pt idx="2130">
                  <c:v>9.1153999999999994E-9</c:v>
                </c:pt>
                <c:pt idx="2131">
                  <c:v>9.1109999999999997E-9</c:v>
                </c:pt>
                <c:pt idx="2132">
                  <c:v>9.1153999999999994E-9</c:v>
                </c:pt>
                <c:pt idx="2133">
                  <c:v>9.1816000000000006E-9</c:v>
                </c:pt>
                <c:pt idx="2134">
                  <c:v>9.1640000000000002E-9</c:v>
                </c:pt>
                <c:pt idx="2135">
                  <c:v>9.1066E-9</c:v>
                </c:pt>
                <c:pt idx="2136">
                  <c:v>9.1331000000000002E-9</c:v>
                </c:pt>
                <c:pt idx="2137">
                  <c:v>9.1640000000000002E-9</c:v>
                </c:pt>
                <c:pt idx="2138">
                  <c:v>9.1153999999999994E-9</c:v>
                </c:pt>
                <c:pt idx="2139">
                  <c:v>9.1418999999999996E-9</c:v>
                </c:pt>
                <c:pt idx="2140">
                  <c:v>9.1198000000000007E-9</c:v>
                </c:pt>
                <c:pt idx="2141">
                  <c:v>9.1066E-9</c:v>
                </c:pt>
                <c:pt idx="2142">
                  <c:v>9.1331000000000002E-9</c:v>
                </c:pt>
                <c:pt idx="2143">
                  <c:v>9.1331000000000002E-9</c:v>
                </c:pt>
                <c:pt idx="2144">
                  <c:v>9.1595000000000001E-9</c:v>
                </c:pt>
                <c:pt idx="2145">
                  <c:v>9.1727999999999996E-9</c:v>
                </c:pt>
                <c:pt idx="2146">
                  <c:v>9.1683999999999999E-9</c:v>
                </c:pt>
                <c:pt idx="2147">
                  <c:v>9.1462999999999993E-9</c:v>
                </c:pt>
                <c:pt idx="2148">
                  <c:v>9.1816000000000006E-9</c:v>
                </c:pt>
                <c:pt idx="2149">
                  <c:v>9.1242000000000004E-9</c:v>
                </c:pt>
                <c:pt idx="2150">
                  <c:v>9.1771999999999993E-9</c:v>
                </c:pt>
                <c:pt idx="2151">
                  <c:v>9.1640000000000002E-9</c:v>
                </c:pt>
                <c:pt idx="2152">
                  <c:v>9.1992999999999999E-9</c:v>
                </c:pt>
                <c:pt idx="2153">
                  <c:v>9.1860000000000003E-9</c:v>
                </c:pt>
                <c:pt idx="2154">
                  <c:v>9.0889000000000007E-9</c:v>
                </c:pt>
                <c:pt idx="2155">
                  <c:v>9.1153999999999994E-9</c:v>
                </c:pt>
                <c:pt idx="2156">
                  <c:v>9.0844999999999994E-9</c:v>
                </c:pt>
                <c:pt idx="2157">
                  <c:v>9.1640000000000002E-9</c:v>
                </c:pt>
                <c:pt idx="2158">
                  <c:v>9.0977000000000001E-9</c:v>
                </c:pt>
                <c:pt idx="2159">
                  <c:v>9.1418999999999996E-9</c:v>
                </c:pt>
                <c:pt idx="2160">
                  <c:v>9.1595000000000001E-9</c:v>
                </c:pt>
                <c:pt idx="2161">
                  <c:v>9.1331000000000002E-9</c:v>
                </c:pt>
                <c:pt idx="2162">
                  <c:v>9.1905000000000005E-9</c:v>
                </c:pt>
                <c:pt idx="2163">
                  <c:v>9.1198000000000007E-9</c:v>
                </c:pt>
                <c:pt idx="2164">
                  <c:v>9.1727999999999996E-9</c:v>
                </c:pt>
                <c:pt idx="2165">
                  <c:v>9.2125000000000006E-9</c:v>
                </c:pt>
                <c:pt idx="2166">
                  <c:v>9.1418999999999996E-9</c:v>
                </c:pt>
                <c:pt idx="2167">
                  <c:v>9.1595000000000001E-9</c:v>
                </c:pt>
                <c:pt idx="2168">
                  <c:v>9.1640000000000002E-9</c:v>
                </c:pt>
                <c:pt idx="2169">
                  <c:v>9.1771999999999993E-9</c:v>
                </c:pt>
                <c:pt idx="2170">
                  <c:v>9.1992999999999999E-9</c:v>
                </c:pt>
                <c:pt idx="2171">
                  <c:v>9.1507000000000007E-9</c:v>
                </c:pt>
                <c:pt idx="2172">
                  <c:v>9.1771999999999993E-9</c:v>
                </c:pt>
                <c:pt idx="2173">
                  <c:v>9.1595000000000001E-9</c:v>
                </c:pt>
                <c:pt idx="2174">
                  <c:v>9.1286000000000001E-9</c:v>
                </c:pt>
                <c:pt idx="2175">
                  <c:v>9.1286000000000001E-9</c:v>
                </c:pt>
                <c:pt idx="2176">
                  <c:v>9.1816000000000006E-9</c:v>
                </c:pt>
                <c:pt idx="2177">
                  <c:v>9.1816000000000006E-9</c:v>
                </c:pt>
                <c:pt idx="2178">
                  <c:v>9.1286000000000001E-9</c:v>
                </c:pt>
                <c:pt idx="2179">
                  <c:v>9.1640000000000002E-9</c:v>
                </c:pt>
                <c:pt idx="2180">
                  <c:v>9.2036999999999996E-9</c:v>
                </c:pt>
                <c:pt idx="2181">
                  <c:v>9.1992999999999999E-9</c:v>
                </c:pt>
                <c:pt idx="2182">
                  <c:v>9.1905000000000005E-9</c:v>
                </c:pt>
                <c:pt idx="2183">
                  <c:v>9.1595000000000001E-9</c:v>
                </c:pt>
                <c:pt idx="2184">
                  <c:v>9.1771999999999993E-9</c:v>
                </c:pt>
                <c:pt idx="2185">
                  <c:v>9.1905000000000005E-9</c:v>
                </c:pt>
                <c:pt idx="2186">
                  <c:v>9.1816000000000006E-9</c:v>
                </c:pt>
                <c:pt idx="2187">
                  <c:v>9.2345999999999995E-9</c:v>
                </c:pt>
                <c:pt idx="2188">
                  <c:v>9.1905000000000005E-9</c:v>
                </c:pt>
                <c:pt idx="2189">
                  <c:v>9.2080999999999993E-9</c:v>
                </c:pt>
                <c:pt idx="2190">
                  <c:v>9.1551000000000004E-9</c:v>
                </c:pt>
                <c:pt idx="2191">
                  <c:v>9.2258000000000001E-9</c:v>
                </c:pt>
                <c:pt idx="2192">
                  <c:v>9.2214000000000004E-9</c:v>
                </c:pt>
                <c:pt idx="2193">
                  <c:v>9.1286000000000001E-9</c:v>
                </c:pt>
                <c:pt idx="2194">
                  <c:v>9.1374999999999999E-9</c:v>
                </c:pt>
                <c:pt idx="2195">
                  <c:v>9.2170000000000007E-9</c:v>
                </c:pt>
                <c:pt idx="2196">
                  <c:v>9.2036999999999996E-9</c:v>
                </c:pt>
                <c:pt idx="2197">
                  <c:v>9.1683999999999999E-9</c:v>
                </c:pt>
                <c:pt idx="2198">
                  <c:v>9.1198000000000007E-9</c:v>
                </c:pt>
                <c:pt idx="2199">
                  <c:v>9.1949000000000002E-9</c:v>
                </c:pt>
                <c:pt idx="2200">
                  <c:v>9.2170000000000007E-9</c:v>
                </c:pt>
                <c:pt idx="2201">
                  <c:v>9.2170000000000007E-9</c:v>
                </c:pt>
                <c:pt idx="2202">
                  <c:v>9.2214000000000004E-9</c:v>
                </c:pt>
                <c:pt idx="2203">
                  <c:v>9.1905000000000005E-9</c:v>
                </c:pt>
                <c:pt idx="2204">
                  <c:v>9.1551000000000004E-9</c:v>
                </c:pt>
                <c:pt idx="2205">
                  <c:v>9.2080999999999993E-9</c:v>
                </c:pt>
                <c:pt idx="2206">
                  <c:v>9.1905000000000005E-9</c:v>
                </c:pt>
                <c:pt idx="2207">
                  <c:v>9.2125000000000006E-9</c:v>
                </c:pt>
                <c:pt idx="2208">
                  <c:v>9.2125000000000006E-9</c:v>
                </c:pt>
                <c:pt idx="2209">
                  <c:v>9.2610999999999998E-9</c:v>
                </c:pt>
                <c:pt idx="2210">
                  <c:v>9.2479000000000007E-9</c:v>
                </c:pt>
                <c:pt idx="2211">
                  <c:v>9.2654999999999995E-9</c:v>
                </c:pt>
                <c:pt idx="2212">
                  <c:v>9.2345999999999995E-9</c:v>
                </c:pt>
                <c:pt idx="2213">
                  <c:v>9.2214000000000004E-9</c:v>
                </c:pt>
                <c:pt idx="2214">
                  <c:v>9.1905000000000005E-9</c:v>
                </c:pt>
                <c:pt idx="2215">
                  <c:v>9.1905000000000005E-9</c:v>
                </c:pt>
                <c:pt idx="2216">
                  <c:v>9.2125000000000006E-9</c:v>
                </c:pt>
                <c:pt idx="2217">
                  <c:v>9.2080999999999993E-9</c:v>
                </c:pt>
                <c:pt idx="2218">
                  <c:v>9.1860000000000003E-9</c:v>
                </c:pt>
                <c:pt idx="2219">
                  <c:v>9.1683999999999999E-9</c:v>
                </c:pt>
                <c:pt idx="2220">
                  <c:v>9.2258000000000001E-9</c:v>
                </c:pt>
                <c:pt idx="2221">
                  <c:v>9.2258000000000001E-9</c:v>
                </c:pt>
                <c:pt idx="2222">
                  <c:v>9.2170000000000007E-9</c:v>
                </c:pt>
                <c:pt idx="2223">
                  <c:v>9.1595000000000001E-9</c:v>
                </c:pt>
                <c:pt idx="2224">
                  <c:v>9.2345999999999995E-9</c:v>
                </c:pt>
                <c:pt idx="2225">
                  <c:v>9.2170000000000007E-9</c:v>
                </c:pt>
                <c:pt idx="2226">
                  <c:v>9.1905000000000005E-9</c:v>
                </c:pt>
                <c:pt idx="2227">
                  <c:v>9.1949000000000002E-9</c:v>
                </c:pt>
                <c:pt idx="2228">
                  <c:v>9.2080999999999993E-9</c:v>
                </c:pt>
                <c:pt idx="2229">
                  <c:v>9.2434999999999994E-9</c:v>
                </c:pt>
                <c:pt idx="2230">
                  <c:v>9.1860000000000003E-9</c:v>
                </c:pt>
                <c:pt idx="2231">
                  <c:v>9.2036999999999996E-9</c:v>
                </c:pt>
                <c:pt idx="2232">
                  <c:v>9.2567000000000001E-9</c:v>
                </c:pt>
                <c:pt idx="2233">
                  <c:v>9.2654999999999995E-9</c:v>
                </c:pt>
                <c:pt idx="2234">
                  <c:v>9.2080999999999993E-9</c:v>
                </c:pt>
                <c:pt idx="2235">
                  <c:v>9.1860000000000003E-9</c:v>
                </c:pt>
                <c:pt idx="2236">
                  <c:v>9.1992999999999999E-9</c:v>
                </c:pt>
                <c:pt idx="2237">
                  <c:v>9.2170000000000007E-9</c:v>
                </c:pt>
                <c:pt idx="2238">
                  <c:v>9.2301999999999998E-9</c:v>
                </c:pt>
                <c:pt idx="2239">
                  <c:v>9.1905000000000005E-9</c:v>
                </c:pt>
                <c:pt idx="2240">
                  <c:v>9.2345999999999995E-9</c:v>
                </c:pt>
                <c:pt idx="2241">
                  <c:v>9.2610999999999998E-9</c:v>
                </c:pt>
                <c:pt idx="2242">
                  <c:v>9.1905000000000005E-9</c:v>
                </c:pt>
                <c:pt idx="2243">
                  <c:v>9.1640000000000002E-9</c:v>
                </c:pt>
                <c:pt idx="2244">
                  <c:v>9.2523000000000004E-9</c:v>
                </c:pt>
                <c:pt idx="2245">
                  <c:v>9.2788000000000007E-9</c:v>
                </c:pt>
                <c:pt idx="2246">
                  <c:v>9.2258000000000001E-9</c:v>
                </c:pt>
                <c:pt idx="2247">
                  <c:v>9.2479000000000007E-9</c:v>
                </c:pt>
                <c:pt idx="2248">
                  <c:v>9.1992999999999999E-9</c:v>
                </c:pt>
                <c:pt idx="2249">
                  <c:v>9.2345999999999995E-9</c:v>
                </c:pt>
                <c:pt idx="2250">
                  <c:v>9.2125000000000006E-9</c:v>
                </c:pt>
                <c:pt idx="2251">
                  <c:v>9.1860000000000003E-9</c:v>
                </c:pt>
                <c:pt idx="2252">
                  <c:v>9.2170000000000007E-9</c:v>
                </c:pt>
                <c:pt idx="2253">
                  <c:v>9.2036999999999996E-9</c:v>
                </c:pt>
                <c:pt idx="2254">
                  <c:v>9.2699999999999996E-9</c:v>
                </c:pt>
                <c:pt idx="2255">
                  <c:v>9.2389999999999992E-9</c:v>
                </c:pt>
                <c:pt idx="2256">
                  <c:v>9.2788000000000007E-9</c:v>
                </c:pt>
                <c:pt idx="2257">
                  <c:v>9.2036999999999996E-9</c:v>
                </c:pt>
                <c:pt idx="2258">
                  <c:v>9.2258000000000001E-9</c:v>
                </c:pt>
                <c:pt idx="2259">
                  <c:v>9.2434999999999994E-9</c:v>
                </c:pt>
                <c:pt idx="2260">
                  <c:v>9.2567000000000001E-9</c:v>
                </c:pt>
                <c:pt idx="2261">
                  <c:v>9.2567000000000001E-9</c:v>
                </c:pt>
                <c:pt idx="2262">
                  <c:v>9.2567000000000001E-9</c:v>
                </c:pt>
                <c:pt idx="2263">
                  <c:v>9.1640000000000002E-9</c:v>
                </c:pt>
                <c:pt idx="2264">
                  <c:v>9.2258000000000001E-9</c:v>
                </c:pt>
                <c:pt idx="2265">
                  <c:v>9.2258000000000001E-9</c:v>
                </c:pt>
                <c:pt idx="2266">
                  <c:v>9.2479000000000007E-9</c:v>
                </c:pt>
                <c:pt idx="2267">
                  <c:v>9.2832000000000004E-9</c:v>
                </c:pt>
                <c:pt idx="2268">
                  <c:v>9.2788000000000007E-9</c:v>
                </c:pt>
                <c:pt idx="2269">
                  <c:v>9.2523000000000004E-9</c:v>
                </c:pt>
                <c:pt idx="2270">
                  <c:v>9.2610999999999998E-9</c:v>
                </c:pt>
                <c:pt idx="2271">
                  <c:v>9.2479000000000007E-9</c:v>
                </c:pt>
                <c:pt idx="2272">
                  <c:v>9.2389999999999992E-9</c:v>
                </c:pt>
                <c:pt idx="2273">
                  <c:v>9.2080999999999993E-9</c:v>
                </c:pt>
                <c:pt idx="2274">
                  <c:v>9.2919999999999998E-9</c:v>
                </c:pt>
                <c:pt idx="2275">
                  <c:v>9.2258000000000001E-9</c:v>
                </c:pt>
                <c:pt idx="2276">
                  <c:v>9.2743999999999993E-9</c:v>
                </c:pt>
                <c:pt idx="2277">
                  <c:v>9.2301999999999998E-9</c:v>
                </c:pt>
                <c:pt idx="2278">
                  <c:v>9.3008999999999996E-9</c:v>
                </c:pt>
                <c:pt idx="2279">
                  <c:v>9.2125000000000006E-9</c:v>
                </c:pt>
                <c:pt idx="2280">
                  <c:v>9.1949000000000002E-9</c:v>
                </c:pt>
                <c:pt idx="2281">
                  <c:v>9.2832000000000004E-9</c:v>
                </c:pt>
                <c:pt idx="2282">
                  <c:v>9.2301999999999998E-9</c:v>
                </c:pt>
                <c:pt idx="2283">
                  <c:v>9.2434999999999994E-9</c:v>
                </c:pt>
                <c:pt idx="2284">
                  <c:v>9.2214000000000004E-9</c:v>
                </c:pt>
                <c:pt idx="2285">
                  <c:v>9.2389999999999992E-9</c:v>
                </c:pt>
                <c:pt idx="2286">
                  <c:v>9.2832000000000004E-9</c:v>
                </c:pt>
                <c:pt idx="2287">
                  <c:v>9.2876000000000001E-9</c:v>
                </c:pt>
                <c:pt idx="2288">
                  <c:v>9.2214000000000004E-9</c:v>
                </c:pt>
                <c:pt idx="2289">
                  <c:v>9.2743999999999993E-9</c:v>
                </c:pt>
                <c:pt idx="2290">
                  <c:v>9.2214000000000004E-9</c:v>
                </c:pt>
                <c:pt idx="2291">
                  <c:v>9.2654999999999995E-9</c:v>
                </c:pt>
                <c:pt idx="2292">
                  <c:v>9.2567000000000001E-9</c:v>
                </c:pt>
                <c:pt idx="2293">
                  <c:v>9.2301999999999998E-9</c:v>
                </c:pt>
                <c:pt idx="2294">
                  <c:v>9.2214000000000004E-9</c:v>
                </c:pt>
                <c:pt idx="2295">
                  <c:v>9.2610999999999998E-9</c:v>
                </c:pt>
                <c:pt idx="2296">
                  <c:v>9.2699999999999996E-9</c:v>
                </c:pt>
                <c:pt idx="2297">
                  <c:v>9.2301999999999998E-9</c:v>
                </c:pt>
                <c:pt idx="2298">
                  <c:v>9.2876000000000001E-9</c:v>
                </c:pt>
                <c:pt idx="2299">
                  <c:v>9.2654999999999995E-9</c:v>
                </c:pt>
                <c:pt idx="2300">
                  <c:v>9.2434999999999994E-9</c:v>
                </c:pt>
                <c:pt idx="2301">
                  <c:v>9.3097000000000006E-9</c:v>
                </c:pt>
                <c:pt idx="2302">
                  <c:v>9.2832000000000004E-9</c:v>
                </c:pt>
                <c:pt idx="2303">
                  <c:v>9.2345999999999995E-9</c:v>
                </c:pt>
                <c:pt idx="2304">
                  <c:v>9.2876000000000001E-9</c:v>
                </c:pt>
                <c:pt idx="2305">
                  <c:v>9.3141000000000003E-9</c:v>
                </c:pt>
                <c:pt idx="2306">
                  <c:v>9.2832000000000004E-9</c:v>
                </c:pt>
                <c:pt idx="2307">
                  <c:v>9.2654999999999995E-9</c:v>
                </c:pt>
                <c:pt idx="2308">
                  <c:v>9.2832000000000004E-9</c:v>
                </c:pt>
                <c:pt idx="2309">
                  <c:v>9.2036999999999996E-9</c:v>
                </c:pt>
                <c:pt idx="2310">
                  <c:v>9.3008999999999996E-9</c:v>
                </c:pt>
                <c:pt idx="2311">
                  <c:v>9.2389999999999992E-9</c:v>
                </c:pt>
                <c:pt idx="2312">
                  <c:v>9.2919999999999998E-9</c:v>
                </c:pt>
                <c:pt idx="2313">
                  <c:v>9.3317999999999996E-9</c:v>
                </c:pt>
                <c:pt idx="2314">
                  <c:v>9.3008999999999996E-9</c:v>
                </c:pt>
                <c:pt idx="2315">
                  <c:v>9.2610999999999998E-9</c:v>
                </c:pt>
                <c:pt idx="2316">
                  <c:v>9.3008999999999996E-9</c:v>
                </c:pt>
                <c:pt idx="2317">
                  <c:v>9.2919999999999998E-9</c:v>
                </c:pt>
                <c:pt idx="2318">
                  <c:v>9.2876000000000001E-9</c:v>
                </c:pt>
                <c:pt idx="2319">
                  <c:v>9.2610999999999998E-9</c:v>
                </c:pt>
                <c:pt idx="2320">
                  <c:v>9.2964999999999999E-9</c:v>
                </c:pt>
                <c:pt idx="2321">
                  <c:v>9.3097000000000006E-9</c:v>
                </c:pt>
                <c:pt idx="2322">
                  <c:v>9.2125000000000006E-9</c:v>
                </c:pt>
                <c:pt idx="2323">
                  <c:v>9.2567000000000001E-9</c:v>
                </c:pt>
                <c:pt idx="2324">
                  <c:v>9.3185E-9</c:v>
                </c:pt>
                <c:pt idx="2325">
                  <c:v>9.2654999999999995E-9</c:v>
                </c:pt>
                <c:pt idx="2326">
                  <c:v>9.3052999999999993E-9</c:v>
                </c:pt>
                <c:pt idx="2327">
                  <c:v>9.2389999999999992E-9</c:v>
                </c:pt>
                <c:pt idx="2328">
                  <c:v>9.3141000000000003E-9</c:v>
                </c:pt>
                <c:pt idx="2329">
                  <c:v>9.2523000000000004E-9</c:v>
                </c:pt>
                <c:pt idx="2330">
                  <c:v>9.2832000000000004E-9</c:v>
                </c:pt>
                <c:pt idx="2331">
                  <c:v>9.3406000000000006E-9</c:v>
                </c:pt>
                <c:pt idx="2332">
                  <c:v>9.3450000000000003E-9</c:v>
                </c:pt>
                <c:pt idx="2333">
                  <c:v>9.2964999999999999E-9</c:v>
                </c:pt>
                <c:pt idx="2334">
                  <c:v>9.2479000000000007E-9</c:v>
                </c:pt>
                <c:pt idx="2335">
                  <c:v>9.4069000000000007E-9</c:v>
                </c:pt>
                <c:pt idx="2336">
                  <c:v>9.2919999999999998E-9</c:v>
                </c:pt>
                <c:pt idx="2337">
                  <c:v>9.3052999999999993E-9</c:v>
                </c:pt>
                <c:pt idx="2338">
                  <c:v>9.3495000000000004E-9</c:v>
                </c:pt>
                <c:pt idx="2339">
                  <c:v>9.2832000000000004E-9</c:v>
                </c:pt>
                <c:pt idx="2340">
                  <c:v>9.3097000000000006E-9</c:v>
                </c:pt>
                <c:pt idx="2341">
                  <c:v>9.3317999999999996E-9</c:v>
                </c:pt>
                <c:pt idx="2342">
                  <c:v>9.3097000000000006E-9</c:v>
                </c:pt>
                <c:pt idx="2343">
                  <c:v>9.3185E-9</c:v>
                </c:pt>
                <c:pt idx="2344">
                  <c:v>9.2699999999999996E-9</c:v>
                </c:pt>
                <c:pt idx="2345">
                  <c:v>9.3450000000000003E-9</c:v>
                </c:pt>
                <c:pt idx="2346">
                  <c:v>9.3008999999999996E-9</c:v>
                </c:pt>
                <c:pt idx="2347">
                  <c:v>9.3495000000000004E-9</c:v>
                </c:pt>
                <c:pt idx="2348">
                  <c:v>9.3450000000000003E-9</c:v>
                </c:pt>
                <c:pt idx="2349">
                  <c:v>9.2876000000000001E-9</c:v>
                </c:pt>
                <c:pt idx="2350">
                  <c:v>9.2964999999999999E-9</c:v>
                </c:pt>
                <c:pt idx="2351">
                  <c:v>9.3097000000000006E-9</c:v>
                </c:pt>
                <c:pt idx="2352">
                  <c:v>9.3539000000000001E-9</c:v>
                </c:pt>
                <c:pt idx="2353">
                  <c:v>9.3230000000000002E-9</c:v>
                </c:pt>
                <c:pt idx="2354">
                  <c:v>9.3008999999999996E-9</c:v>
                </c:pt>
                <c:pt idx="2355">
                  <c:v>9.3361999999999993E-9</c:v>
                </c:pt>
                <c:pt idx="2356">
                  <c:v>9.3141000000000003E-9</c:v>
                </c:pt>
                <c:pt idx="2357">
                  <c:v>9.3185E-9</c:v>
                </c:pt>
                <c:pt idx="2358">
                  <c:v>9.3230000000000002E-9</c:v>
                </c:pt>
                <c:pt idx="2359">
                  <c:v>9.2567000000000001E-9</c:v>
                </c:pt>
                <c:pt idx="2360">
                  <c:v>9.2610999999999998E-9</c:v>
                </c:pt>
                <c:pt idx="2361">
                  <c:v>9.2434999999999994E-9</c:v>
                </c:pt>
                <c:pt idx="2362">
                  <c:v>9.3185E-9</c:v>
                </c:pt>
                <c:pt idx="2363">
                  <c:v>9.2832000000000004E-9</c:v>
                </c:pt>
                <c:pt idx="2364">
                  <c:v>9.3008999999999996E-9</c:v>
                </c:pt>
                <c:pt idx="2365">
                  <c:v>9.3848000000000001E-9</c:v>
                </c:pt>
                <c:pt idx="2366">
                  <c:v>9.3317999999999996E-9</c:v>
                </c:pt>
                <c:pt idx="2367">
                  <c:v>9.3361999999999993E-9</c:v>
                </c:pt>
                <c:pt idx="2368">
                  <c:v>9.3715000000000006E-9</c:v>
                </c:pt>
                <c:pt idx="2369">
                  <c:v>9.3715000000000006E-9</c:v>
                </c:pt>
                <c:pt idx="2370">
                  <c:v>9.3406000000000006E-9</c:v>
                </c:pt>
                <c:pt idx="2371">
                  <c:v>9.3230000000000002E-9</c:v>
                </c:pt>
                <c:pt idx="2372">
                  <c:v>9.3450000000000003E-9</c:v>
                </c:pt>
                <c:pt idx="2373">
                  <c:v>9.3715000000000006E-9</c:v>
                </c:pt>
                <c:pt idx="2374">
                  <c:v>9.3052999999999993E-9</c:v>
                </c:pt>
                <c:pt idx="2375">
                  <c:v>9.3582999999999998E-9</c:v>
                </c:pt>
                <c:pt idx="2376">
                  <c:v>9.3406000000000006E-9</c:v>
                </c:pt>
                <c:pt idx="2377">
                  <c:v>9.3539000000000001E-9</c:v>
                </c:pt>
                <c:pt idx="2378">
                  <c:v>9.2743999999999993E-9</c:v>
                </c:pt>
                <c:pt idx="2379">
                  <c:v>9.3582999999999998E-9</c:v>
                </c:pt>
                <c:pt idx="2380">
                  <c:v>9.4113000000000004E-9</c:v>
                </c:pt>
                <c:pt idx="2381">
                  <c:v>9.3273999999999999E-9</c:v>
                </c:pt>
                <c:pt idx="2382">
                  <c:v>9.3582999999999998E-9</c:v>
                </c:pt>
                <c:pt idx="2383">
                  <c:v>9.3626999999999995E-9</c:v>
                </c:pt>
                <c:pt idx="2384">
                  <c:v>9.3097000000000006E-9</c:v>
                </c:pt>
                <c:pt idx="2385">
                  <c:v>9.3804000000000004E-9</c:v>
                </c:pt>
                <c:pt idx="2386">
                  <c:v>9.3450000000000003E-9</c:v>
                </c:pt>
                <c:pt idx="2387">
                  <c:v>9.3539000000000001E-9</c:v>
                </c:pt>
                <c:pt idx="2388">
                  <c:v>9.3273999999999999E-9</c:v>
                </c:pt>
                <c:pt idx="2389">
                  <c:v>9.3495000000000004E-9</c:v>
                </c:pt>
                <c:pt idx="2390">
                  <c:v>9.3450000000000003E-9</c:v>
                </c:pt>
                <c:pt idx="2391">
                  <c:v>9.3804000000000004E-9</c:v>
                </c:pt>
                <c:pt idx="2392">
                  <c:v>9.3097000000000006E-9</c:v>
                </c:pt>
                <c:pt idx="2393">
                  <c:v>9.3582999999999998E-9</c:v>
                </c:pt>
                <c:pt idx="2394">
                  <c:v>9.3804000000000004E-9</c:v>
                </c:pt>
                <c:pt idx="2395">
                  <c:v>9.3361999999999993E-9</c:v>
                </c:pt>
                <c:pt idx="2396">
                  <c:v>9.4113000000000004E-9</c:v>
                </c:pt>
                <c:pt idx="2397">
                  <c:v>9.3582999999999998E-9</c:v>
                </c:pt>
                <c:pt idx="2398">
                  <c:v>9.3317999999999996E-9</c:v>
                </c:pt>
                <c:pt idx="2399">
                  <c:v>9.3715000000000006E-9</c:v>
                </c:pt>
                <c:pt idx="2400">
                  <c:v>9.3495000000000004E-9</c:v>
                </c:pt>
                <c:pt idx="2401">
                  <c:v>9.3097000000000006E-9</c:v>
                </c:pt>
                <c:pt idx="2402">
                  <c:v>9.3670999999999992E-9</c:v>
                </c:pt>
                <c:pt idx="2403">
                  <c:v>9.3848000000000001E-9</c:v>
                </c:pt>
                <c:pt idx="2404">
                  <c:v>9.3582999999999998E-9</c:v>
                </c:pt>
                <c:pt idx="2405">
                  <c:v>9.3979999999999992E-9</c:v>
                </c:pt>
                <c:pt idx="2406">
                  <c:v>9.3317999999999996E-9</c:v>
                </c:pt>
                <c:pt idx="2407">
                  <c:v>9.3891999999999998E-9</c:v>
                </c:pt>
                <c:pt idx="2408">
                  <c:v>9.3848000000000001E-9</c:v>
                </c:pt>
                <c:pt idx="2409">
                  <c:v>9.3670999999999992E-9</c:v>
                </c:pt>
                <c:pt idx="2410">
                  <c:v>9.3539000000000001E-9</c:v>
                </c:pt>
                <c:pt idx="2411">
                  <c:v>9.3670999999999992E-9</c:v>
                </c:pt>
                <c:pt idx="2412">
                  <c:v>9.3539000000000001E-9</c:v>
                </c:pt>
                <c:pt idx="2413">
                  <c:v>9.3626999999999995E-9</c:v>
                </c:pt>
                <c:pt idx="2414">
                  <c:v>9.3230000000000002E-9</c:v>
                </c:pt>
                <c:pt idx="2415">
                  <c:v>9.4157000000000001E-9</c:v>
                </c:pt>
                <c:pt idx="2416">
                  <c:v>9.3804000000000004E-9</c:v>
                </c:pt>
                <c:pt idx="2417">
                  <c:v>9.3804000000000004E-9</c:v>
                </c:pt>
                <c:pt idx="2418">
                  <c:v>9.3848000000000001E-9</c:v>
                </c:pt>
                <c:pt idx="2419">
                  <c:v>9.3052999999999993E-9</c:v>
                </c:pt>
                <c:pt idx="2420">
                  <c:v>9.3539000000000001E-9</c:v>
                </c:pt>
                <c:pt idx="2421">
                  <c:v>9.3804000000000004E-9</c:v>
                </c:pt>
                <c:pt idx="2422">
                  <c:v>9.3670999999999992E-9</c:v>
                </c:pt>
                <c:pt idx="2423">
                  <c:v>9.3361999999999993E-9</c:v>
                </c:pt>
                <c:pt idx="2424">
                  <c:v>9.3495000000000004E-9</c:v>
                </c:pt>
                <c:pt idx="2425">
                  <c:v>9.3848000000000001E-9</c:v>
                </c:pt>
                <c:pt idx="2426">
                  <c:v>9.4113000000000004E-9</c:v>
                </c:pt>
                <c:pt idx="2427">
                  <c:v>9.3891999999999998E-9</c:v>
                </c:pt>
                <c:pt idx="2428">
                  <c:v>9.3273999999999999E-9</c:v>
                </c:pt>
                <c:pt idx="2429">
                  <c:v>9.3715000000000006E-9</c:v>
                </c:pt>
                <c:pt idx="2430">
                  <c:v>9.4157000000000001E-9</c:v>
                </c:pt>
                <c:pt idx="2431">
                  <c:v>9.4289000000000008E-9</c:v>
                </c:pt>
                <c:pt idx="2432">
                  <c:v>9.3848000000000001E-9</c:v>
                </c:pt>
                <c:pt idx="2433">
                  <c:v>9.3760000000000007E-9</c:v>
                </c:pt>
                <c:pt idx="2434">
                  <c:v>9.3230000000000002E-9</c:v>
                </c:pt>
                <c:pt idx="2435">
                  <c:v>9.2876000000000001E-9</c:v>
                </c:pt>
                <c:pt idx="2436">
                  <c:v>9.3450000000000003E-9</c:v>
                </c:pt>
                <c:pt idx="2437">
                  <c:v>9.3582999999999998E-9</c:v>
                </c:pt>
                <c:pt idx="2438">
                  <c:v>9.3582999999999998E-9</c:v>
                </c:pt>
                <c:pt idx="2439">
                  <c:v>9.3935999999999995E-9</c:v>
                </c:pt>
                <c:pt idx="2440">
                  <c:v>9.3495000000000004E-9</c:v>
                </c:pt>
                <c:pt idx="2441">
                  <c:v>9.3008999999999996E-9</c:v>
                </c:pt>
                <c:pt idx="2442">
                  <c:v>9.3317999999999996E-9</c:v>
                </c:pt>
                <c:pt idx="2443">
                  <c:v>9.3760000000000007E-9</c:v>
                </c:pt>
                <c:pt idx="2444">
                  <c:v>9.3979999999999992E-9</c:v>
                </c:pt>
                <c:pt idx="2445">
                  <c:v>9.3582999999999998E-9</c:v>
                </c:pt>
                <c:pt idx="2446">
                  <c:v>9.3670999999999992E-9</c:v>
                </c:pt>
                <c:pt idx="2447">
                  <c:v>9.4069000000000007E-9</c:v>
                </c:pt>
                <c:pt idx="2448">
                  <c:v>9.3935999999999995E-9</c:v>
                </c:pt>
                <c:pt idx="2449">
                  <c:v>9.3670999999999992E-9</c:v>
                </c:pt>
                <c:pt idx="2450">
                  <c:v>9.3582999999999998E-9</c:v>
                </c:pt>
                <c:pt idx="2451">
                  <c:v>9.3804000000000004E-9</c:v>
                </c:pt>
                <c:pt idx="2452">
                  <c:v>9.3891999999999998E-9</c:v>
                </c:pt>
                <c:pt idx="2453">
                  <c:v>9.3715000000000006E-9</c:v>
                </c:pt>
                <c:pt idx="2454">
                  <c:v>9.3804000000000004E-9</c:v>
                </c:pt>
                <c:pt idx="2455">
                  <c:v>9.4113000000000004E-9</c:v>
                </c:pt>
                <c:pt idx="2456">
                  <c:v>9.3935999999999995E-9</c:v>
                </c:pt>
                <c:pt idx="2457">
                  <c:v>9.3848000000000001E-9</c:v>
                </c:pt>
                <c:pt idx="2458">
                  <c:v>9.4642999999999993E-9</c:v>
                </c:pt>
                <c:pt idx="2459">
                  <c:v>9.4024000000000005E-9</c:v>
                </c:pt>
                <c:pt idx="2460">
                  <c:v>9.3804000000000004E-9</c:v>
                </c:pt>
                <c:pt idx="2461">
                  <c:v>9.3848000000000001E-9</c:v>
                </c:pt>
                <c:pt idx="2462">
                  <c:v>9.3979999999999992E-9</c:v>
                </c:pt>
                <c:pt idx="2463">
                  <c:v>9.4333999999999993E-9</c:v>
                </c:pt>
                <c:pt idx="2464">
                  <c:v>9.4024000000000005E-9</c:v>
                </c:pt>
                <c:pt idx="2465">
                  <c:v>9.3979999999999992E-9</c:v>
                </c:pt>
                <c:pt idx="2466">
                  <c:v>9.3450000000000003E-9</c:v>
                </c:pt>
                <c:pt idx="2467">
                  <c:v>9.4289000000000008E-9</c:v>
                </c:pt>
                <c:pt idx="2468">
                  <c:v>9.3715000000000006E-9</c:v>
                </c:pt>
                <c:pt idx="2469">
                  <c:v>9.4378000000000006E-9</c:v>
                </c:pt>
                <c:pt idx="2470">
                  <c:v>9.4244999999999995E-9</c:v>
                </c:pt>
                <c:pt idx="2471">
                  <c:v>9.4687000000000006E-9</c:v>
                </c:pt>
                <c:pt idx="2472">
                  <c:v>9.4200999999999998E-9</c:v>
                </c:pt>
                <c:pt idx="2473">
                  <c:v>9.3539000000000001E-9</c:v>
                </c:pt>
                <c:pt idx="2474">
                  <c:v>9.4598999999999996E-9</c:v>
                </c:pt>
                <c:pt idx="2475">
                  <c:v>9.3495000000000004E-9</c:v>
                </c:pt>
                <c:pt idx="2476">
                  <c:v>9.3450000000000003E-9</c:v>
                </c:pt>
                <c:pt idx="2477">
                  <c:v>9.3450000000000003E-9</c:v>
                </c:pt>
                <c:pt idx="2478">
                  <c:v>9.3273999999999999E-9</c:v>
                </c:pt>
                <c:pt idx="2479">
                  <c:v>9.3979999999999992E-9</c:v>
                </c:pt>
                <c:pt idx="2480">
                  <c:v>9.4069000000000007E-9</c:v>
                </c:pt>
                <c:pt idx="2481">
                  <c:v>9.4818999999999997E-9</c:v>
                </c:pt>
                <c:pt idx="2482">
                  <c:v>9.4157000000000001E-9</c:v>
                </c:pt>
                <c:pt idx="2483">
                  <c:v>9.3848000000000001E-9</c:v>
                </c:pt>
                <c:pt idx="2484">
                  <c:v>9.3935999999999995E-9</c:v>
                </c:pt>
                <c:pt idx="2485">
                  <c:v>9.4069000000000007E-9</c:v>
                </c:pt>
                <c:pt idx="2486">
                  <c:v>9.4818999999999997E-9</c:v>
                </c:pt>
                <c:pt idx="2487">
                  <c:v>9.4113000000000004E-9</c:v>
                </c:pt>
                <c:pt idx="2488">
                  <c:v>9.4157000000000001E-9</c:v>
                </c:pt>
                <c:pt idx="2489">
                  <c:v>9.4069000000000007E-9</c:v>
                </c:pt>
                <c:pt idx="2490">
                  <c:v>9.3141000000000003E-9</c:v>
                </c:pt>
                <c:pt idx="2491">
                  <c:v>9.4333999999999993E-9</c:v>
                </c:pt>
                <c:pt idx="2492">
                  <c:v>9.3979999999999992E-9</c:v>
                </c:pt>
                <c:pt idx="2493">
                  <c:v>9.3979999999999992E-9</c:v>
                </c:pt>
                <c:pt idx="2494">
                  <c:v>9.4024000000000005E-9</c:v>
                </c:pt>
                <c:pt idx="2495">
                  <c:v>9.4113000000000004E-9</c:v>
                </c:pt>
                <c:pt idx="2496">
                  <c:v>9.3715000000000006E-9</c:v>
                </c:pt>
                <c:pt idx="2497">
                  <c:v>9.3891999999999998E-9</c:v>
                </c:pt>
                <c:pt idx="2498">
                  <c:v>9.3760000000000007E-9</c:v>
                </c:pt>
                <c:pt idx="2499">
                  <c:v>9.3979999999999992E-9</c:v>
                </c:pt>
                <c:pt idx="2500">
                  <c:v>9.4157000000000001E-9</c:v>
                </c:pt>
                <c:pt idx="2501">
                  <c:v>9.4157000000000001E-9</c:v>
                </c:pt>
                <c:pt idx="2502">
                  <c:v>9.4422000000000003E-9</c:v>
                </c:pt>
                <c:pt idx="2503">
                  <c:v>9.4289000000000008E-9</c:v>
                </c:pt>
                <c:pt idx="2504">
                  <c:v>9.4113000000000004E-9</c:v>
                </c:pt>
                <c:pt idx="2505">
                  <c:v>9.4687000000000006E-9</c:v>
                </c:pt>
                <c:pt idx="2506">
                  <c:v>9.3891999999999998E-9</c:v>
                </c:pt>
                <c:pt idx="2507">
                  <c:v>9.4422000000000003E-9</c:v>
                </c:pt>
                <c:pt idx="2508">
                  <c:v>9.4333999999999993E-9</c:v>
                </c:pt>
                <c:pt idx="2509">
                  <c:v>9.4157000000000001E-9</c:v>
                </c:pt>
                <c:pt idx="2510">
                  <c:v>9.4157000000000001E-9</c:v>
                </c:pt>
                <c:pt idx="2511">
                  <c:v>9.4378000000000006E-9</c:v>
                </c:pt>
                <c:pt idx="2512">
                  <c:v>9.4553999999999994E-9</c:v>
                </c:pt>
                <c:pt idx="2513">
                  <c:v>9.4598999999999996E-9</c:v>
                </c:pt>
                <c:pt idx="2514">
                  <c:v>9.4422000000000003E-9</c:v>
                </c:pt>
                <c:pt idx="2515">
                  <c:v>9.4378000000000006E-9</c:v>
                </c:pt>
                <c:pt idx="2516">
                  <c:v>9.3715000000000006E-9</c:v>
                </c:pt>
                <c:pt idx="2517">
                  <c:v>9.4775E-9</c:v>
                </c:pt>
                <c:pt idx="2518">
                  <c:v>9.4289000000000008E-9</c:v>
                </c:pt>
                <c:pt idx="2519">
                  <c:v>9.4642999999999993E-9</c:v>
                </c:pt>
                <c:pt idx="2520">
                  <c:v>9.4422000000000003E-9</c:v>
                </c:pt>
                <c:pt idx="2521">
                  <c:v>9.4422000000000003E-9</c:v>
                </c:pt>
                <c:pt idx="2522">
                  <c:v>9.4509999999999997E-9</c:v>
                </c:pt>
                <c:pt idx="2523">
                  <c:v>9.4422000000000003E-9</c:v>
                </c:pt>
                <c:pt idx="2524">
                  <c:v>9.4687000000000006E-9</c:v>
                </c:pt>
                <c:pt idx="2525">
                  <c:v>9.4113000000000004E-9</c:v>
                </c:pt>
                <c:pt idx="2526">
                  <c:v>9.4200999999999998E-9</c:v>
                </c:pt>
                <c:pt idx="2527">
                  <c:v>9.4378000000000006E-9</c:v>
                </c:pt>
                <c:pt idx="2528">
                  <c:v>9.4553999999999994E-9</c:v>
                </c:pt>
                <c:pt idx="2529">
                  <c:v>9.3891999999999998E-9</c:v>
                </c:pt>
                <c:pt idx="2530">
                  <c:v>9.4642999999999993E-9</c:v>
                </c:pt>
                <c:pt idx="2531">
                  <c:v>9.4687000000000006E-9</c:v>
                </c:pt>
                <c:pt idx="2532">
                  <c:v>9.4863999999999998E-9</c:v>
                </c:pt>
                <c:pt idx="2533">
                  <c:v>9.3891999999999998E-9</c:v>
                </c:pt>
                <c:pt idx="2534">
                  <c:v>9.4775E-9</c:v>
                </c:pt>
                <c:pt idx="2535">
                  <c:v>9.4113000000000004E-9</c:v>
                </c:pt>
                <c:pt idx="2536">
                  <c:v>9.4598999999999996E-9</c:v>
                </c:pt>
                <c:pt idx="2537">
                  <c:v>9.4378000000000006E-9</c:v>
                </c:pt>
                <c:pt idx="2538">
                  <c:v>9.4333999999999993E-9</c:v>
                </c:pt>
                <c:pt idx="2539">
                  <c:v>9.3935999999999995E-9</c:v>
                </c:pt>
                <c:pt idx="2540">
                  <c:v>9.4907999999999995E-9</c:v>
                </c:pt>
                <c:pt idx="2541">
                  <c:v>9.4333999999999993E-9</c:v>
                </c:pt>
                <c:pt idx="2542">
                  <c:v>9.4466E-9</c:v>
                </c:pt>
                <c:pt idx="2543">
                  <c:v>9.4333999999999993E-9</c:v>
                </c:pt>
                <c:pt idx="2544">
                  <c:v>9.4731000000000003E-9</c:v>
                </c:pt>
                <c:pt idx="2545">
                  <c:v>9.4024000000000005E-9</c:v>
                </c:pt>
                <c:pt idx="2546">
                  <c:v>9.4863999999999998E-9</c:v>
                </c:pt>
                <c:pt idx="2547">
                  <c:v>9.4509999999999997E-9</c:v>
                </c:pt>
                <c:pt idx="2548">
                  <c:v>9.5084E-9</c:v>
                </c:pt>
                <c:pt idx="2549">
                  <c:v>9.4378000000000006E-9</c:v>
                </c:pt>
                <c:pt idx="2550">
                  <c:v>9.4466E-9</c:v>
                </c:pt>
                <c:pt idx="2551">
                  <c:v>9.4378000000000006E-9</c:v>
                </c:pt>
                <c:pt idx="2552">
                  <c:v>9.4996000000000006E-9</c:v>
                </c:pt>
                <c:pt idx="2553">
                  <c:v>9.4157000000000001E-9</c:v>
                </c:pt>
                <c:pt idx="2554">
                  <c:v>9.4422000000000003E-9</c:v>
                </c:pt>
                <c:pt idx="2555">
                  <c:v>9.4951999999999992E-9</c:v>
                </c:pt>
                <c:pt idx="2556">
                  <c:v>9.4553999999999994E-9</c:v>
                </c:pt>
                <c:pt idx="2557">
                  <c:v>9.5216999999999995E-9</c:v>
                </c:pt>
                <c:pt idx="2558">
                  <c:v>9.4509999999999997E-9</c:v>
                </c:pt>
                <c:pt idx="2559">
                  <c:v>9.4244999999999995E-9</c:v>
                </c:pt>
                <c:pt idx="2560">
                  <c:v>9.4466E-9</c:v>
                </c:pt>
                <c:pt idx="2561">
                  <c:v>9.4687000000000006E-9</c:v>
                </c:pt>
                <c:pt idx="2562">
                  <c:v>9.5260999999999992E-9</c:v>
                </c:pt>
                <c:pt idx="2563">
                  <c:v>9.4333999999999993E-9</c:v>
                </c:pt>
                <c:pt idx="2564">
                  <c:v>9.4378000000000006E-9</c:v>
                </c:pt>
                <c:pt idx="2565">
                  <c:v>9.4244999999999995E-9</c:v>
                </c:pt>
                <c:pt idx="2566">
                  <c:v>9.5349000000000002E-9</c:v>
                </c:pt>
                <c:pt idx="2567">
                  <c:v>9.4509999999999997E-9</c:v>
                </c:pt>
                <c:pt idx="2568">
                  <c:v>9.4378000000000006E-9</c:v>
                </c:pt>
                <c:pt idx="2569">
                  <c:v>9.4996000000000006E-9</c:v>
                </c:pt>
                <c:pt idx="2570">
                  <c:v>9.4378000000000006E-9</c:v>
                </c:pt>
                <c:pt idx="2571">
                  <c:v>9.4466E-9</c:v>
                </c:pt>
                <c:pt idx="2572">
                  <c:v>9.5129000000000001E-9</c:v>
                </c:pt>
                <c:pt idx="2573">
                  <c:v>9.5084E-9</c:v>
                </c:pt>
                <c:pt idx="2574">
                  <c:v>9.4422000000000003E-9</c:v>
                </c:pt>
                <c:pt idx="2575">
                  <c:v>9.4907999999999995E-9</c:v>
                </c:pt>
                <c:pt idx="2576">
                  <c:v>9.4642999999999993E-9</c:v>
                </c:pt>
                <c:pt idx="2577">
                  <c:v>9.4907999999999995E-9</c:v>
                </c:pt>
                <c:pt idx="2578">
                  <c:v>9.5040000000000003E-9</c:v>
                </c:pt>
                <c:pt idx="2579">
                  <c:v>9.4378000000000006E-9</c:v>
                </c:pt>
                <c:pt idx="2580">
                  <c:v>9.4466E-9</c:v>
                </c:pt>
                <c:pt idx="2581">
                  <c:v>9.4775E-9</c:v>
                </c:pt>
                <c:pt idx="2582">
                  <c:v>9.5349000000000002E-9</c:v>
                </c:pt>
                <c:pt idx="2583">
                  <c:v>9.4907999999999995E-9</c:v>
                </c:pt>
                <c:pt idx="2584">
                  <c:v>9.4951999999999992E-9</c:v>
                </c:pt>
                <c:pt idx="2585">
                  <c:v>9.5040000000000003E-9</c:v>
                </c:pt>
                <c:pt idx="2586">
                  <c:v>9.4069000000000007E-9</c:v>
                </c:pt>
                <c:pt idx="2587">
                  <c:v>9.4775E-9</c:v>
                </c:pt>
                <c:pt idx="2588">
                  <c:v>9.4775E-9</c:v>
                </c:pt>
                <c:pt idx="2589">
                  <c:v>9.4200999999999998E-9</c:v>
                </c:pt>
                <c:pt idx="2590">
                  <c:v>9.4200999999999998E-9</c:v>
                </c:pt>
                <c:pt idx="2591">
                  <c:v>9.5394000000000004E-9</c:v>
                </c:pt>
                <c:pt idx="2592">
                  <c:v>9.5129000000000001E-9</c:v>
                </c:pt>
                <c:pt idx="2593">
                  <c:v>9.4907999999999995E-9</c:v>
                </c:pt>
                <c:pt idx="2594">
                  <c:v>9.4996000000000006E-9</c:v>
                </c:pt>
                <c:pt idx="2595">
                  <c:v>9.5040000000000003E-9</c:v>
                </c:pt>
                <c:pt idx="2596">
                  <c:v>9.4422000000000003E-9</c:v>
                </c:pt>
                <c:pt idx="2597">
                  <c:v>9.5084E-9</c:v>
                </c:pt>
                <c:pt idx="2598">
                  <c:v>9.5260999999999992E-9</c:v>
                </c:pt>
                <c:pt idx="2599">
                  <c:v>9.5305000000000005E-9</c:v>
                </c:pt>
                <c:pt idx="2600">
                  <c:v>9.5570000000000008E-9</c:v>
                </c:pt>
                <c:pt idx="2601">
                  <c:v>9.4157000000000001E-9</c:v>
                </c:pt>
                <c:pt idx="2602">
                  <c:v>9.4731000000000003E-9</c:v>
                </c:pt>
                <c:pt idx="2603">
                  <c:v>9.5129000000000001E-9</c:v>
                </c:pt>
                <c:pt idx="2604">
                  <c:v>9.4951999999999992E-9</c:v>
                </c:pt>
                <c:pt idx="2605">
                  <c:v>9.5040000000000003E-9</c:v>
                </c:pt>
                <c:pt idx="2606">
                  <c:v>9.4731000000000003E-9</c:v>
                </c:pt>
                <c:pt idx="2607">
                  <c:v>9.5040000000000003E-9</c:v>
                </c:pt>
                <c:pt idx="2608">
                  <c:v>9.4996000000000006E-9</c:v>
                </c:pt>
                <c:pt idx="2609">
                  <c:v>9.5172999999999998E-9</c:v>
                </c:pt>
                <c:pt idx="2610">
                  <c:v>9.4466E-9</c:v>
                </c:pt>
                <c:pt idx="2611">
                  <c:v>9.5172999999999998E-9</c:v>
                </c:pt>
                <c:pt idx="2612">
                  <c:v>9.5040000000000003E-9</c:v>
                </c:pt>
                <c:pt idx="2613">
                  <c:v>9.4687000000000006E-9</c:v>
                </c:pt>
                <c:pt idx="2614">
                  <c:v>9.4818999999999997E-9</c:v>
                </c:pt>
                <c:pt idx="2615">
                  <c:v>9.6012000000000003E-9</c:v>
                </c:pt>
                <c:pt idx="2616">
                  <c:v>9.5659000000000006E-9</c:v>
                </c:pt>
                <c:pt idx="2617">
                  <c:v>9.5790999999999997E-9</c:v>
                </c:pt>
                <c:pt idx="2618">
                  <c:v>9.4289000000000008E-9</c:v>
                </c:pt>
                <c:pt idx="2619">
                  <c:v>9.5129000000000001E-9</c:v>
                </c:pt>
                <c:pt idx="2620">
                  <c:v>9.5216999999999995E-9</c:v>
                </c:pt>
                <c:pt idx="2621">
                  <c:v>9.4598999999999996E-9</c:v>
                </c:pt>
                <c:pt idx="2622">
                  <c:v>9.5040000000000003E-9</c:v>
                </c:pt>
                <c:pt idx="2623">
                  <c:v>9.5968000000000006E-9</c:v>
                </c:pt>
                <c:pt idx="2624">
                  <c:v>9.5438000000000001E-9</c:v>
                </c:pt>
                <c:pt idx="2625">
                  <c:v>9.4951999999999992E-9</c:v>
                </c:pt>
                <c:pt idx="2626">
                  <c:v>9.5305000000000005E-9</c:v>
                </c:pt>
                <c:pt idx="2627">
                  <c:v>9.5394000000000004E-9</c:v>
                </c:pt>
                <c:pt idx="2628">
                  <c:v>9.5879000000000008E-9</c:v>
                </c:pt>
                <c:pt idx="2629">
                  <c:v>9.5305000000000005E-9</c:v>
                </c:pt>
                <c:pt idx="2630">
                  <c:v>9.5438000000000001E-9</c:v>
                </c:pt>
                <c:pt idx="2631">
                  <c:v>9.4731000000000003E-9</c:v>
                </c:pt>
                <c:pt idx="2632">
                  <c:v>9.4907999999999995E-9</c:v>
                </c:pt>
                <c:pt idx="2633">
                  <c:v>9.4642999999999993E-9</c:v>
                </c:pt>
                <c:pt idx="2634">
                  <c:v>9.5040000000000003E-9</c:v>
                </c:pt>
                <c:pt idx="2635">
                  <c:v>9.6056E-9</c:v>
                </c:pt>
                <c:pt idx="2636">
                  <c:v>9.4642999999999993E-9</c:v>
                </c:pt>
                <c:pt idx="2637">
                  <c:v>9.5659000000000006E-9</c:v>
                </c:pt>
                <c:pt idx="2638">
                  <c:v>9.5129000000000001E-9</c:v>
                </c:pt>
                <c:pt idx="2639">
                  <c:v>9.5084E-9</c:v>
                </c:pt>
                <c:pt idx="2640">
                  <c:v>9.4863999999999998E-9</c:v>
                </c:pt>
                <c:pt idx="2641">
                  <c:v>9.5349000000000002E-9</c:v>
                </c:pt>
                <c:pt idx="2642">
                  <c:v>9.5438000000000001E-9</c:v>
                </c:pt>
                <c:pt idx="2643">
                  <c:v>9.5879000000000008E-9</c:v>
                </c:pt>
                <c:pt idx="2644">
                  <c:v>9.5216999999999995E-9</c:v>
                </c:pt>
                <c:pt idx="2645">
                  <c:v>9.4731000000000003E-9</c:v>
                </c:pt>
                <c:pt idx="2646">
                  <c:v>9.5790999999999997E-9</c:v>
                </c:pt>
                <c:pt idx="2647">
                  <c:v>9.5481999999999998E-9</c:v>
                </c:pt>
                <c:pt idx="2648">
                  <c:v>9.4951999999999992E-9</c:v>
                </c:pt>
                <c:pt idx="2649">
                  <c:v>9.5438000000000001E-9</c:v>
                </c:pt>
                <c:pt idx="2650">
                  <c:v>9.5040000000000003E-9</c:v>
                </c:pt>
                <c:pt idx="2651">
                  <c:v>9.5614000000000005E-9</c:v>
                </c:pt>
                <c:pt idx="2652">
                  <c:v>9.4818999999999997E-9</c:v>
                </c:pt>
                <c:pt idx="2653">
                  <c:v>9.5614000000000005E-9</c:v>
                </c:pt>
                <c:pt idx="2654">
                  <c:v>9.5216999999999995E-9</c:v>
                </c:pt>
                <c:pt idx="2655">
                  <c:v>9.5481999999999998E-9</c:v>
                </c:pt>
                <c:pt idx="2656">
                  <c:v>9.4731000000000003E-9</c:v>
                </c:pt>
                <c:pt idx="2657">
                  <c:v>9.5747E-9</c:v>
                </c:pt>
                <c:pt idx="2658">
                  <c:v>9.5438000000000001E-9</c:v>
                </c:pt>
                <c:pt idx="2659">
                  <c:v>9.5040000000000003E-9</c:v>
                </c:pt>
                <c:pt idx="2660">
                  <c:v>9.5481999999999998E-9</c:v>
                </c:pt>
                <c:pt idx="2661">
                  <c:v>9.5481999999999998E-9</c:v>
                </c:pt>
                <c:pt idx="2662">
                  <c:v>9.5703000000000003E-9</c:v>
                </c:pt>
                <c:pt idx="2663">
                  <c:v>9.5040000000000003E-9</c:v>
                </c:pt>
                <c:pt idx="2664">
                  <c:v>9.5790999999999997E-9</c:v>
                </c:pt>
                <c:pt idx="2665">
                  <c:v>9.5614000000000005E-9</c:v>
                </c:pt>
                <c:pt idx="2666">
                  <c:v>9.5570000000000008E-9</c:v>
                </c:pt>
                <c:pt idx="2667">
                  <c:v>9.5040000000000003E-9</c:v>
                </c:pt>
                <c:pt idx="2668">
                  <c:v>9.6277000000000006E-9</c:v>
                </c:pt>
                <c:pt idx="2669">
                  <c:v>9.5525999999999995E-9</c:v>
                </c:pt>
                <c:pt idx="2670">
                  <c:v>9.6365E-9</c:v>
                </c:pt>
                <c:pt idx="2671">
                  <c:v>9.5923999999999993E-9</c:v>
                </c:pt>
                <c:pt idx="2672">
                  <c:v>9.5834999999999994E-9</c:v>
                </c:pt>
                <c:pt idx="2673">
                  <c:v>9.5614000000000005E-9</c:v>
                </c:pt>
                <c:pt idx="2674">
                  <c:v>9.5394000000000004E-9</c:v>
                </c:pt>
                <c:pt idx="2675">
                  <c:v>9.5834999999999994E-9</c:v>
                </c:pt>
                <c:pt idx="2676">
                  <c:v>9.5747E-9</c:v>
                </c:pt>
                <c:pt idx="2677">
                  <c:v>9.5968000000000006E-9</c:v>
                </c:pt>
                <c:pt idx="2678">
                  <c:v>9.5614000000000005E-9</c:v>
                </c:pt>
                <c:pt idx="2679">
                  <c:v>9.5172999999999998E-9</c:v>
                </c:pt>
                <c:pt idx="2680">
                  <c:v>9.5570000000000008E-9</c:v>
                </c:pt>
                <c:pt idx="2681">
                  <c:v>9.5570000000000008E-9</c:v>
                </c:pt>
                <c:pt idx="2682">
                  <c:v>9.5614000000000005E-9</c:v>
                </c:pt>
                <c:pt idx="2683">
                  <c:v>9.5659000000000006E-9</c:v>
                </c:pt>
                <c:pt idx="2684">
                  <c:v>9.5570000000000008E-9</c:v>
                </c:pt>
                <c:pt idx="2685">
                  <c:v>9.6188999999999995E-9</c:v>
                </c:pt>
                <c:pt idx="2686">
                  <c:v>9.5349000000000002E-9</c:v>
                </c:pt>
                <c:pt idx="2687">
                  <c:v>9.5790999999999997E-9</c:v>
                </c:pt>
                <c:pt idx="2688">
                  <c:v>9.5570000000000008E-9</c:v>
                </c:pt>
                <c:pt idx="2689">
                  <c:v>9.5879000000000008E-9</c:v>
                </c:pt>
                <c:pt idx="2690">
                  <c:v>9.5614000000000005E-9</c:v>
                </c:pt>
                <c:pt idx="2691">
                  <c:v>9.6630000000000002E-9</c:v>
                </c:pt>
                <c:pt idx="2692">
                  <c:v>9.6012000000000003E-9</c:v>
                </c:pt>
                <c:pt idx="2693">
                  <c:v>9.5614000000000005E-9</c:v>
                </c:pt>
                <c:pt idx="2694">
                  <c:v>9.5525999999999995E-9</c:v>
                </c:pt>
                <c:pt idx="2695">
                  <c:v>9.5481999999999998E-9</c:v>
                </c:pt>
                <c:pt idx="2696">
                  <c:v>9.5172999999999998E-9</c:v>
                </c:pt>
                <c:pt idx="2697">
                  <c:v>9.5570000000000008E-9</c:v>
                </c:pt>
                <c:pt idx="2698">
                  <c:v>9.5481999999999998E-9</c:v>
                </c:pt>
                <c:pt idx="2699">
                  <c:v>9.5570000000000008E-9</c:v>
                </c:pt>
                <c:pt idx="2700">
                  <c:v>9.5525999999999995E-9</c:v>
                </c:pt>
                <c:pt idx="2701">
                  <c:v>9.5394000000000004E-9</c:v>
                </c:pt>
                <c:pt idx="2702">
                  <c:v>9.5525999999999995E-9</c:v>
                </c:pt>
                <c:pt idx="2703">
                  <c:v>9.5703000000000003E-9</c:v>
                </c:pt>
                <c:pt idx="2704">
                  <c:v>9.5659000000000006E-9</c:v>
                </c:pt>
                <c:pt idx="2705">
                  <c:v>9.5614000000000005E-9</c:v>
                </c:pt>
                <c:pt idx="2706">
                  <c:v>9.6099999999999997E-9</c:v>
                </c:pt>
                <c:pt idx="2707">
                  <c:v>9.5481999999999998E-9</c:v>
                </c:pt>
                <c:pt idx="2708">
                  <c:v>9.6232999999999992E-9</c:v>
                </c:pt>
                <c:pt idx="2709">
                  <c:v>9.5879000000000008E-9</c:v>
                </c:pt>
                <c:pt idx="2710">
                  <c:v>9.5438000000000001E-9</c:v>
                </c:pt>
                <c:pt idx="2711">
                  <c:v>9.6232999999999992E-9</c:v>
                </c:pt>
                <c:pt idx="2712">
                  <c:v>9.5481999999999998E-9</c:v>
                </c:pt>
                <c:pt idx="2713">
                  <c:v>9.5614000000000005E-9</c:v>
                </c:pt>
                <c:pt idx="2714">
                  <c:v>9.5438000000000001E-9</c:v>
                </c:pt>
                <c:pt idx="2715">
                  <c:v>9.5879000000000008E-9</c:v>
                </c:pt>
                <c:pt idx="2716">
                  <c:v>9.6408999999999997E-9</c:v>
                </c:pt>
                <c:pt idx="2717">
                  <c:v>9.5968000000000006E-9</c:v>
                </c:pt>
                <c:pt idx="2718">
                  <c:v>9.6321000000000003E-9</c:v>
                </c:pt>
                <c:pt idx="2719">
                  <c:v>9.5570000000000008E-9</c:v>
                </c:pt>
                <c:pt idx="2720">
                  <c:v>9.5834999999999994E-9</c:v>
                </c:pt>
                <c:pt idx="2721">
                  <c:v>9.5968000000000006E-9</c:v>
                </c:pt>
                <c:pt idx="2722">
                  <c:v>9.5923999999999993E-9</c:v>
                </c:pt>
                <c:pt idx="2723">
                  <c:v>9.7071999999999997E-9</c:v>
                </c:pt>
                <c:pt idx="2724">
                  <c:v>9.6056E-9</c:v>
                </c:pt>
                <c:pt idx="2725">
                  <c:v>9.5260999999999992E-9</c:v>
                </c:pt>
                <c:pt idx="2726">
                  <c:v>9.6012000000000003E-9</c:v>
                </c:pt>
                <c:pt idx="2727">
                  <c:v>9.6143999999999994E-9</c:v>
                </c:pt>
                <c:pt idx="2728">
                  <c:v>9.6012000000000003E-9</c:v>
                </c:pt>
                <c:pt idx="2729">
                  <c:v>9.5216999999999995E-9</c:v>
                </c:pt>
                <c:pt idx="2730">
                  <c:v>9.5129000000000001E-9</c:v>
                </c:pt>
                <c:pt idx="2731">
                  <c:v>9.6099999999999997E-9</c:v>
                </c:pt>
                <c:pt idx="2732">
                  <c:v>9.6321000000000003E-9</c:v>
                </c:pt>
                <c:pt idx="2733">
                  <c:v>9.5968000000000006E-9</c:v>
                </c:pt>
                <c:pt idx="2734">
                  <c:v>9.5790999999999997E-9</c:v>
                </c:pt>
                <c:pt idx="2735">
                  <c:v>9.5790999999999997E-9</c:v>
                </c:pt>
                <c:pt idx="2736">
                  <c:v>9.6188999999999995E-9</c:v>
                </c:pt>
                <c:pt idx="2737">
                  <c:v>9.5703000000000003E-9</c:v>
                </c:pt>
                <c:pt idx="2738">
                  <c:v>9.5923999999999993E-9</c:v>
                </c:pt>
                <c:pt idx="2739">
                  <c:v>9.6143999999999994E-9</c:v>
                </c:pt>
                <c:pt idx="2740">
                  <c:v>9.5747E-9</c:v>
                </c:pt>
                <c:pt idx="2741">
                  <c:v>9.6012000000000003E-9</c:v>
                </c:pt>
                <c:pt idx="2742">
                  <c:v>9.6541999999999992E-9</c:v>
                </c:pt>
                <c:pt idx="2743">
                  <c:v>9.6099999999999997E-9</c:v>
                </c:pt>
                <c:pt idx="2744">
                  <c:v>9.6188999999999995E-9</c:v>
                </c:pt>
                <c:pt idx="2745">
                  <c:v>9.6277000000000006E-9</c:v>
                </c:pt>
                <c:pt idx="2746">
                  <c:v>9.6541999999999992E-9</c:v>
                </c:pt>
                <c:pt idx="2747">
                  <c:v>9.5747E-9</c:v>
                </c:pt>
                <c:pt idx="2748">
                  <c:v>9.6232999999999992E-9</c:v>
                </c:pt>
                <c:pt idx="2749">
                  <c:v>9.5968000000000006E-9</c:v>
                </c:pt>
                <c:pt idx="2750">
                  <c:v>9.6232999999999992E-9</c:v>
                </c:pt>
                <c:pt idx="2751">
                  <c:v>9.5968000000000006E-9</c:v>
                </c:pt>
                <c:pt idx="2752">
                  <c:v>9.6143999999999994E-9</c:v>
                </c:pt>
                <c:pt idx="2753">
                  <c:v>9.6232999999999992E-9</c:v>
                </c:pt>
                <c:pt idx="2754">
                  <c:v>9.6188999999999995E-9</c:v>
                </c:pt>
                <c:pt idx="2755">
                  <c:v>9.6497999999999995E-9</c:v>
                </c:pt>
                <c:pt idx="2756">
                  <c:v>9.6408999999999997E-9</c:v>
                </c:pt>
                <c:pt idx="2757">
                  <c:v>9.6452999999999994E-9</c:v>
                </c:pt>
                <c:pt idx="2758">
                  <c:v>9.7160000000000008E-9</c:v>
                </c:pt>
                <c:pt idx="2759">
                  <c:v>9.6056E-9</c:v>
                </c:pt>
                <c:pt idx="2760">
                  <c:v>9.5747E-9</c:v>
                </c:pt>
                <c:pt idx="2761">
                  <c:v>9.6673999999999999E-9</c:v>
                </c:pt>
                <c:pt idx="2762">
                  <c:v>9.5349000000000002E-9</c:v>
                </c:pt>
                <c:pt idx="2763">
                  <c:v>9.5659000000000006E-9</c:v>
                </c:pt>
                <c:pt idx="2764">
                  <c:v>9.6452999999999994E-9</c:v>
                </c:pt>
                <c:pt idx="2765">
                  <c:v>9.6365E-9</c:v>
                </c:pt>
                <c:pt idx="2766">
                  <c:v>9.6321000000000003E-9</c:v>
                </c:pt>
                <c:pt idx="2767">
                  <c:v>9.6895000000000005E-9</c:v>
                </c:pt>
                <c:pt idx="2768">
                  <c:v>9.6012000000000003E-9</c:v>
                </c:pt>
                <c:pt idx="2769">
                  <c:v>9.6806999999999995E-9</c:v>
                </c:pt>
                <c:pt idx="2770">
                  <c:v>9.6321000000000003E-9</c:v>
                </c:pt>
                <c:pt idx="2771">
                  <c:v>9.6806999999999995E-9</c:v>
                </c:pt>
                <c:pt idx="2772">
                  <c:v>9.6277000000000006E-9</c:v>
                </c:pt>
                <c:pt idx="2773">
                  <c:v>9.6673999999999999E-9</c:v>
                </c:pt>
                <c:pt idx="2774">
                  <c:v>9.6982999999999999E-9</c:v>
                </c:pt>
                <c:pt idx="2775">
                  <c:v>9.6630000000000002E-9</c:v>
                </c:pt>
                <c:pt idx="2776">
                  <c:v>9.6321000000000003E-9</c:v>
                </c:pt>
                <c:pt idx="2777">
                  <c:v>9.6012000000000003E-9</c:v>
                </c:pt>
                <c:pt idx="2778">
                  <c:v>9.6277000000000006E-9</c:v>
                </c:pt>
                <c:pt idx="2779">
                  <c:v>9.6541999999999992E-9</c:v>
                </c:pt>
                <c:pt idx="2780">
                  <c:v>9.6232999999999992E-9</c:v>
                </c:pt>
                <c:pt idx="2781">
                  <c:v>9.6232999999999992E-9</c:v>
                </c:pt>
                <c:pt idx="2782">
                  <c:v>9.6497999999999995E-9</c:v>
                </c:pt>
                <c:pt idx="2783">
                  <c:v>9.6143999999999994E-9</c:v>
                </c:pt>
                <c:pt idx="2784">
                  <c:v>9.6541999999999992E-9</c:v>
                </c:pt>
                <c:pt idx="2785">
                  <c:v>9.6806999999999995E-9</c:v>
                </c:pt>
                <c:pt idx="2786">
                  <c:v>9.6188999999999995E-9</c:v>
                </c:pt>
                <c:pt idx="2787">
                  <c:v>9.6586000000000005E-9</c:v>
                </c:pt>
                <c:pt idx="2788">
                  <c:v>9.6982999999999999E-9</c:v>
                </c:pt>
                <c:pt idx="2789">
                  <c:v>9.6321000000000003E-9</c:v>
                </c:pt>
                <c:pt idx="2790">
                  <c:v>9.6586000000000005E-9</c:v>
                </c:pt>
                <c:pt idx="2791">
                  <c:v>9.6188999999999995E-9</c:v>
                </c:pt>
                <c:pt idx="2792">
                  <c:v>9.6277000000000006E-9</c:v>
                </c:pt>
                <c:pt idx="2793">
                  <c:v>9.6452999999999994E-9</c:v>
                </c:pt>
                <c:pt idx="2794">
                  <c:v>9.6541999999999992E-9</c:v>
                </c:pt>
                <c:pt idx="2795">
                  <c:v>9.6762999999999998E-9</c:v>
                </c:pt>
                <c:pt idx="2796">
                  <c:v>9.6586000000000005E-9</c:v>
                </c:pt>
                <c:pt idx="2797">
                  <c:v>9.6717999999999996E-9</c:v>
                </c:pt>
                <c:pt idx="2798">
                  <c:v>9.6851000000000008E-9</c:v>
                </c:pt>
                <c:pt idx="2799">
                  <c:v>9.6586000000000005E-9</c:v>
                </c:pt>
                <c:pt idx="2800">
                  <c:v>9.6630000000000002E-9</c:v>
                </c:pt>
                <c:pt idx="2801">
                  <c:v>9.6630000000000002E-9</c:v>
                </c:pt>
                <c:pt idx="2802">
                  <c:v>9.6277000000000006E-9</c:v>
                </c:pt>
                <c:pt idx="2803">
                  <c:v>9.6012000000000003E-9</c:v>
                </c:pt>
                <c:pt idx="2804">
                  <c:v>9.6630000000000002E-9</c:v>
                </c:pt>
                <c:pt idx="2805">
                  <c:v>9.6630000000000002E-9</c:v>
                </c:pt>
                <c:pt idx="2806">
                  <c:v>9.6365E-9</c:v>
                </c:pt>
                <c:pt idx="2807">
                  <c:v>9.6851000000000008E-9</c:v>
                </c:pt>
                <c:pt idx="2808">
                  <c:v>9.6497999999999995E-9</c:v>
                </c:pt>
                <c:pt idx="2809">
                  <c:v>9.6452999999999994E-9</c:v>
                </c:pt>
                <c:pt idx="2810">
                  <c:v>9.6452999999999994E-9</c:v>
                </c:pt>
                <c:pt idx="2811">
                  <c:v>9.6232999999999992E-9</c:v>
                </c:pt>
                <c:pt idx="2812">
                  <c:v>9.6452999999999994E-9</c:v>
                </c:pt>
                <c:pt idx="2813">
                  <c:v>9.6673999999999999E-9</c:v>
                </c:pt>
                <c:pt idx="2814">
                  <c:v>9.6630000000000002E-9</c:v>
                </c:pt>
                <c:pt idx="2815">
                  <c:v>9.6586000000000005E-9</c:v>
                </c:pt>
                <c:pt idx="2816">
                  <c:v>9.6630000000000002E-9</c:v>
                </c:pt>
                <c:pt idx="2817">
                  <c:v>9.6630000000000002E-9</c:v>
                </c:pt>
                <c:pt idx="2818">
                  <c:v>9.6321000000000003E-9</c:v>
                </c:pt>
                <c:pt idx="2819">
                  <c:v>9.6365E-9</c:v>
                </c:pt>
                <c:pt idx="2820">
                  <c:v>9.6806999999999995E-9</c:v>
                </c:pt>
                <c:pt idx="2821">
                  <c:v>9.6099999999999997E-9</c:v>
                </c:pt>
                <c:pt idx="2822">
                  <c:v>9.6762999999999998E-9</c:v>
                </c:pt>
                <c:pt idx="2823">
                  <c:v>9.6673999999999999E-9</c:v>
                </c:pt>
                <c:pt idx="2824">
                  <c:v>9.6762999999999998E-9</c:v>
                </c:pt>
                <c:pt idx="2825">
                  <c:v>9.6762999999999998E-9</c:v>
                </c:pt>
                <c:pt idx="2826">
                  <c:v>9.6232999999999992E-9</c:v>
                </c:pt>
                <c:pt idx="2827">
                  <c:v>9.6851000000000008E-9</c:v>
                </c:pt>
                <c:pt idx="2828">
                  <c:v>9.6586000000000005E-9</c:v>
                </c:pt>
                <c:pt idx="2829">
                  <c:v>9.6497999999999995E-9</c:v>
                </c:pt>
                <c:pt idx="2830">
                  <c:v>9.6321000000000003E-9</c:v>
                </c:pt>
                <c:pt idx="2831">
                  <c:v>9.7028E-9</c:v>
                </c:pt>
                <c:pt idx="2832">
                  <c:v>9.6365E-9</c:v>
                </c:pt>
                <c:pt idx="2833">
                  <c:v>9.6365E-9</c:v>
                </c:pt>
                <c:pt idx="2834">
                  <c:v>9.6895000000000005E-9</c:v>
                </c:pt>
                <c:pt idx="2835">
                  <c:v>9.6673999999999999E-9</c:v>
                </c:pt>
                <c:pt idx="2836">
                  <c:v>9.6630000000000002E-9</c:v>
                </c:pt>
                <c:pt idx="2837">
                  <c:v>9.7071999999999997E-9</c:v>
                </c:pt>
                <c:pt idx="2838">
                  <c:v>9.6806999999999995E-9</c:v>
                </c:pt>
                <c:pt idx="2839">
                  <c:v>9.6762999999999998E-9</c:v>
                </c:pt>
                <c:pt idx="2840">
                  <c:v>9.6452999999999994E-9</c:v>
                </c:pt>
                <c:pt idx="2841">
                  <c:v>9.6541999999999992E-9</c:v>
                </c:pt>
                <c:pt idx="2842">
                  <c:v>9.7071999999999997E-9</c:v>
                </c:pt>
                <c:pt idx="2843">
                  <c:v>9.7160000000000008E-9</c:v>
                </c:pt>
                <c:pt idx="2844">
                  <c:v>9.6762999999999998E-9</c:v>
                </c:pt>
                <c:pt idx="2845">
                  <c:v>9.6982999999999999E-9</c:v>
                </c:pt>
                <c:pt idx="2846">
                  <c:v>9.7028E-9</c:v>
                </c:pt>
                <c:pt idx="2847">
                  <c:v>9.7380999999999997E-9</c:v>
                </c:pt>
                <c:pt idx="2848">
                  <c:v>9.7337E-9</c:v>
                </c:pt>
                <c:pt idx="2849">
                  <c:v>9.6717999999999996E-9</c:v>
                </c:pt>
                <c:pt idx="2850">
                  <c:v>9.6806999999999995E-9</c:v>
                </c:pt>
                <c:pt idx="2851">
                  <c:v>9.6982999999999999E-9</c:v>
                </c:pt>
                <c:pt idx="2852">
                  <c:v>9.6586000000000005E-9</c:v>
                </c:pt>
                <c:pt idx="2853">
                  <c:v>9.6762999999999998E-9</c:v>
                </c:pt>
                <c:pt idx="2854">
                  <c:v>9.6895000000000005E-9</c:v>
                </c:pt>
                <c:pt idx="2855">
                  <c:v>9.7160000000000008E-9</c:v>
                </c:pt>
                <c:pt idx="2856">
                  <c:v>9.7558000000000006E-9</c:v>
                </c:pt>
                <c:pt idx="2857">
                  <c:v>9.7424999999999994E-9</c:v>
                </c:pt>
                <c:pt idx="2858">
                  <c:v>9.6630000000000002E-9</c:v>
                </c:pt>
                <c:pt idx="2859">
                  <c:v>9.7424999999999994E-9</c:v>
                </c:pt>
                <c:pt idx="2860">
                  <c:v>9.7380999999999997E-9</c:v>
                </c:pt>
                <c:pt idx="2861">
                  <c:v>9.7115999999999994E-9</c:v>
                </c:pt>
                <c:pt idx="2862">
                  <c:v>9.7424999999999994E-9</c:v>
                </c:pt>
                <c:pt idx="2863">
                  <c:v>9.8042999999999993E-9</c:v>
                </c:pt>
                <c:pt idx="2864">
                  <c:v>9.7733999999999994E-9</c:v>
                </c:pt>
                <c:pt idx="2865">
                  <c:v>9.7646E-9</c:v>
                </c:pt>
                <c:pt idx="2866">
                  <c:v>9.6277000000000006E-9</c:v>
                </c:pt>
                <c:pt idx="2867">
                  <c:v>9.6806999999999995E-9</c:v>
                </c:pt>
                <c:pt idx="2868">
                  <c:v>9.7469000000000007E-9</c:v>
                </c:pt>
                <c:pt idx="2869">
                  <c:v>9.7822999999999992E-9</c:v>
                </c:pt>
                <c:pt idx="2870">
                  <c:v>9.6939000000000002E-9</c:v>
                </c:pt>
                <c:pt idx="2871">
                  <c:v>9.7337E-9</c:v>
                </c:pt>
                <c:pt idx="2872">
                  <c:v>9.7160000000000008E-9</c:v>
                </c:pt>
                <c:pt idx="2873">
                  <c:v>9.7204000000000005E-9</c:v>
                </c:pt>
                <c:pt idx="2874">
                  <c:v>9.7028E-9</c:v>
                </c:pt>
                <c:pt idx="2875">
                  <c:v>9.7028E-9</c:v>
                </c:pt>
                <c:pt idx="2876">
                  <c:v>9.7337E-9</c:v>
                </c:pt>
                <c:pt idx="2877">
                  <c:v>9.7380999999999997E-9</c:v>
                </c:pt>
                <c:pt idx="2878">
                  <c:v>9.7204000000000005E-9</c:v>
                </c:pt>
                <c:pt idx="2879">
                  <c:v>9.7160000000000008E-9</c:v>
                </c:pt>
                <c:pt idx="2880">
                  <c:v>9.7380999999999997E-9</c:v>
                </c:pt>
                <c:pt idx="2881">
                  <c:v>9.7071999999999997E-9</c:v>
                </c:pt>
                <c:pt idx="2882">
                  <c:v>9.7160000000000008E-9</c:v>
                </c:pt>
                <c:pt idx="2883">
                  <c:v>9.7646E-9</c:v>
                </c:pt>
                <c:pt idx="2884">
                  <c:v>9.7558000000000006E-9</c:v>
                </c:pt>
                <c:pt idx="2885">
                  <c:v>9.7513000000000004E-9</c:v>
                </c:pt>
                <c:pt idx="2886">
                  <c:v>9.6982999999999999E-9</c:v>
                </c:pt>
                <c:pt idx="2887">
                  <c:v>9.7071999999999997E-9</c:v>
                </c:pt>
                <c:pt idx="2888">
                  <c:v>9.6895000000000005E-9</c:v>
                </c:pt>
                <c:pt idx="2889">
                  <c:v>9.7513000000000004E-9</c:v>
                </c:pt>
                <c:pt idx="2890">
                  <c:v>9.7646E-9</c:v>
                </c:pt>
                <c:pt idx="2891">
                  <c:v>9.7469000000000007E-9</c:v>
                </c:pt>
                <c:pt idx="2892">
                  <c:v>9.7513000000000004E-9</c:v>
                </c:pt>
                <c:pt idx="2893">
                  <c:v>9.6806999999999995E-9</c:v>
                </c:pt>
                <c:pt idx="2894">
                  <c:v>9.7204000000000005E-9</c:v>
                </c:pt>
                <c:pt idx="2895">
                  <c:v>9.7204000000000005E-9</c:v>
                </c:pt>
                <c:pt idx="2896">
                  <c:v>9.7469000000000007E-9</c:v>
                </c:pt>
                <c:pt idx="2897">
                  <c:v>9.7733999999999994E-9</c:v>
                </c:pt>
                <c:pt idx="2898">
                  <c:v>9.7071999999999997E-9</c:v>
                </c:pt>
                <c:pt idx="2899">
                  <c:v>9.7293000000000003E-9</c:v>
                </c:pt>
                <c:pt idx="2900">
                  <c:v>9.7602000000000003E-9</c:v>
                </c:pt>
                <c:pt idx="2901">
                  <c:v>9.7248000000000002E-9</c:v>
                </c:pt>
                <c:pt idx="2902">
                  <c:v>9.7071999999999997E-9</c:v>
                </c:pt>
                <c:pt idx="2903">
                  <c:v>9.6895000000000005E-9</c:v>
                </c:pt>
                <c:pt idx="2904">
                  <c:v>9.7115999999999994E-9</c:v>
                </c:pt>
                <c:pt idx="2905">
                  <c:v>9.7822999999999992E-9</c:v>
                </c:pt>
                <c:pt idx="2906">
                  <c:v>9.7293000000000003E-9</c:v>
                </c:pt>
                <c:pt idx="2907">
                  <c:v>9.7380999999999997E-9</c:v>
                </c:pt>
                <c:pt idx="2908">
                  <c:v>9.7513000000000004E-9</c:v>
                </c:pt>
                <c:pt idx="2909">
                  <c:v>9.6939000000000002E-9</c:v>
                </c:pt>
                <c:pt idx="2910">
                  <c:v>9.7380999999999997E-9</c:v>
                </c:pt>
                <c:pt idx="2911">
                  <c:v>9.7689999999999997E-9</c:v>
                </c:pt>
                <c:pt idx="2912">
                  <c:v>9.7911000000000002E-9</c:v>
                </c:pt>
                <c:pt idx="2913">
                  <c:v>9.7380999999999997E-9</c:v>
                </c:pt>
                <c:pt idx="2914">
                  <c:v>9.7028E-9</c:v>
                </c:pt>
                <c:pt idx="2915">
                  <c:v>9.8042999999999993E-9</c:v>
                </c:pt>
                <c:pt idx="2916">
                  <c:v>9.7867000000000005E-9</c:v>
                </c:pt>
                <c:pt idx="2917">
                  <c:v>9.6762999999999998E-9</c:v>
                </c:pt>
                <c:pt idx="2918">
                  <c:v>9.7160000000000008E-9</c:v>
                </c:pt>
                <c:pt idx="2919">
                  <c:v>9.7071999999999997E-9</c:v>
                </c:pt>
                <c:pt idx="2920">
                  <c:v>9.7380999999999997E-9</c:v>
                </c:pt>
                <c:pt idx="2921">
                  <c:v>9.7689999999999997E-9</c:v>
                </c:pt>
                <c:pt idx="2922">
                  <c:v>9.7998999999999996E-9</c:v>
                </c:pt>
                <c:pt idx="2923">
                  <c:v>9.7558000000000006E-9</c:v>
                </c:pt>
                <c:pt idx="2924">
                  <c:v>9.7469000000000007E-9</c:v>
                </c:pt>
                <c:pt idx="2925">
                  <c:v>9.7689999999999997E-9</c:v>
                </c:pt>
                <c:pt idx="2926">
                  <c:v>9.7733999999999994E-9</c:v>
                </c:pt>
                <c:pt idx="2927">
                  <c:v>9.7733999999999994E-9</c:v>
                </c:pt>
                <c:pt idx="2928">
                  <c:v>9.7822999999999992E-9</c:v>
                </c:pt>
                <c:pt idx="2929">
                  <c:v>9.7071999999999997E-9</c:v>
                </c:pt>
                <c:pt idx="2930">
                  <c:v>9.7337E-9</c:v>
                </c:pt>
                <c:pt idx="2931">
                  <c:v>9.7954999999999999E-9</c:v>
                </c:pt>
                <c:pt idx="2932">
                  <c:v>9.7424999999999994E-9</c:v>
                </c:pt>
                <c:pt idx="2933">
                  <c:v>9.7822999999999992E-9</c:v>
                </c:pt>
                <c:pt idx="2934">
                  <c:v>9.8087999999999995E-9</c:v>
                </c:pt>
                <c:pt idx="2935">
                  <c:v>9.8132000000000008E-9</c:v>
                </c:pt>
                <c:pt idx="2936">
                  <c:v>9.7293000000000003E-9</c:v>
                </c:pt>
                <c:pt idx="2937">
                  <c:v>9.7778000000000007E-9</c:v>
                </c:pt>
                <c:pt idx="2938">
                  <c:v>9.7028E-9</c:v>
                </c:pt>
                <c:pt idx="2939">
                  <c:v>9.7733999999999994E-9</c:v>
                </c:pt>
                <c:pt idx="2940">
                  <c:v>9.7558000000000006E-9</c:v>
                </c:pt>
                <c:pt idx="2941">
                  <c:v>9.8307999999999996E-9</c:v>
                </c:pt>
                <c:pt idx="2942">
                  <c:v>9.7689999999999997E-9</c:v>
                </c:pt>
                <c:pt idx="2943">
                  <c:v>9.7513000000000004E-9</c:v>
                </c:pt>
                <c:pt idx="2944">
                  <c:v>9.7778000000000007E-9</c:v>
                </c:pt>
                <c:pt idx="2945">
                  <c:v>9.8087999999999995E-9</c:v>
                </c:pt>
                <c:pt idx="2946">
                  <c:v>9.7689999999999997E-9</c:v>
                </c:pt>
                <c:pt idx="2947">
                  <c:v>9.7204000000000005E-9</c:v>
                </c:pt>
                <c:pt idx="2948">
                  <c:v>9.7733999999999994E-9</c:v>
                </c:pt>
                <c:pt idx="2949">
                  <c:v>9.8087999999999995E-9</c:v>
                </c:pt>
                <c:pt idx="2950">
                  <c:v>9.7337E-9</c:v>
                </c:pt>
                <c:pt idx="2951">
                  <c:v>9.8132000000000008E-9</c:v>
                </c:pt>
                <c:pt idx="2952">
                  <c:v>9.7822999999999992E-9</c:v>
                </c:pt>
                <c:pt idx="2953">
                  <c:v>9.7954999999999999E-9</c:v>
                </c:pt>
                <c:pt idx="2954">
                  <c:v>9.8220000000000002E-9</c:v>
                </c:pt>
                <c:pt idx="2955">
                  <c:v>9.8087999999999995E-9</c:v>
                </c:pt>
                <c:pt idx="2956">
                  <c:v>9.7733999999999994E-9</c:v>
                </c:pt>
                <c:pt idx="2957">
                  <c:v>9.7998999999999996E-9</c:v>
                </c:pt>
                <c:pt idx="2958">
                  <c:v>9.8042999999999993E-9</c:v>
                </c:pt>
                <c:pt idx="2959">
                  <c:v>9.7424999999999994E-9</c:v>
                </c:pt>
                <c:pt idx="2960">
                  <c:v>9.8087999999999995E-9</c:v>
                </c:pt>
                <c:pt idx="2961">
                  <c:v>9.7733999999999994E-9</c:v>
                </c:pt>
                <c:pt idx="2962">
                  <c:v>9.7380999999999997E-9</c:v>
                </c:pt>
                <c:pt idx="2963">
                  <c:v>9.8263999999999999E-9</c:v>
                </c:pt>
                <c:pt idx="2964">
                  <c:v>9.7911000000000002E-9</c:v>
                </c:pt>
                <c:pt idx="2965">
                  <c:v>9.8705999999999994E-9</c:v>
                </c:pt>
                <c:pt idx="2966">
                  <c:v>9.7689999999999997E-9</c:v>
                </c:pt>
                <c:pt idx="2967">
                  <c:v>9.8132000000000008E-9</c:v>
                </c:pt>
                <c:pt idx="2968">
                  <c:v>9.7911000000000002E-9</c:v>
                </c:pt>
                <c:pt idx="2969">
                  <c:v>9.7867000000000005E-9</c:v>
                </c:pt>
                <c:pt idx="2970">
                  <c:v>9.8042999999999993E-9</c:v>
                </c:pt>
                <c:pt idx="2971">
                  <c:v>9.8661999999999997E-9</c:v>
                </c:pt>
                <c:pt idx="2972">
                  <c:v>9.8307999999999996E-9</c:v>
                </c:pt>
                <c:pt idx="2973">
                  <c:v>9.8441000000000008E-9</c:v>
                </c:pt>
                <c:pt idx="2974">
                  <c:v>9.7911000000000002E-9</c:v>
                </c:pt>
                <c:pt idx="2975">
                  <c:v>9.8087999999999995E-9</c:v>
                </c:pt>
                <c:pt idx="2976">
                  <c:v>9.8132000000000008E-9</c:v>
                </c:pt>
                <c:pt idx="2977">
                  <c:v>9.7954999999999999E-9</c:v>
                </c:pt>
                <c:pt idx="2978">
                  <c:v>9.7689999999999997E-9</c:v>
                </c:pt>
                <c:pt idx="2979">
                  <c:v>9.7954999999999999E-9</c:v>
                </c:pt>
                <c:pt idx="2980">
                  <c:v>9.8132000000000008E-9</c:v>
                </c:pt>
                <c:pt idx="2981">
                  <c:v>9.8529000000000002E-9</c:v>
                </c:pt>
                <c:pt idx="2982">
                  <c:v>9.8618E-9</c:v>
                </c:pt>
                <c:pt idx="2983">
                  <c:v>9.8176000000000005E-9</c:v>
                </c:pt>
                <c:pt idx="2984">
                  <c:v>9.8176000000000005E-9</c:v>
                </c:pt>
                <c:pt idx="2985">
                  <c:v>9.8042999999999993E-9</c:v>
                </c:pt>
                <c:pt idx="2986">
                  <c:v>9.8132000000000008E-9</c:v>
                </c:pt>
                <c:pt idx="2987">
                  <c:v>9.8087999999999995E-9</c:v>
                </c:pt>
                <c:pt idx="2988">
                  <c:v>9.8132000000000008E-9</c:v>
                </c:pt>
                <c:pt idx="2989">
                  <c:v>9.8132000000000008E-9</c:v>
                </c:pt>
                <c:pt idx="2990">
                  <c:v>9.7911000000000002E-9</c:v>
                </c:pt>
                <c:pt idx="2991">
                  <c:v>9.7911000000000002E-9</c:v>
                </c:pt>
                <c:pt idx="2992">
                  <c:v>9.8396999999999994E-9</c:v>
                </c:pt>
                <c:pt idx="2993">
                  <c:v>9.8087999999999995E-9</c:v>
                </c:pt>
                <c:pt idx="2994">
                  <c:v>9.8042999999999993E-9</c:v>
                </c:pt>
                <c:pt idx="2995">
                  <c:v>9.8176000000000005E-9</c:v>
                </c:pt>
                <c:pt idx="2996">
                  <c:v>9.8220000000000002E-9</c:v>
                </c:pt>
                <c:pt idx="2997">
                  <c:v>9.7822999999999992E-9</c:v>
                </c:pt>
                <c:pt idx="2998">
                  <c:v>9.8042999999999993E-9</c:v>
                </c:pt>
                <c:pt idx="2999">
                  <c:v>9.8705999999999994E-9</c:v>
                </c:pt>
                <c:pt idx="3000">
                  <c:v>9.8441000000000008E-9</c:v>
                </c:pt>
                <c:pt idx="3001">
                  <c:v>9.7867000000000005E-9</c:v>
                </c:pt>
                <c:pt idx="3002">
                  <c:v>9.7513000000000004E-9</c:v>
                </c:pt>
                <c:pt idx="3003">
                  <c:v>9.8485000000000005E-9</c:v>
                </c:pt>
                <c:pt idx="3004">
                  <c:v>9.9059000000000007E-9</c:v>
                </c:pt>
                <c:pt idx="3005">
                  <c:v>9.8087999999999995E-9</c:v>
                </c:pt>
                <c:pt idx="3006">
                  <c:v>9.8352999999999997E-9</c:v>
                </c:pt>
                <c:pt idx="3007">
                  <c:v>9.8220000000000002E-9</c:v>
                </c:pt>
                <c:pt idx="3008">
                  <c:v>9.8087999999999995E-9</c:v>
                </c:pt>
                <c:pt idx="3009">
                  <c:v>9.8087999999999995E-9</c:v>
                </c:pt>
                <c:pt idx="3010">
                  <c:v>9.8661999999999997E-9</c:v>
                </c:pt>
                <c:pt idx="3011">
                  <c:v>9.7954999999999999E-9</c:v>
                </c:pt>
                <c:pt idx="3012">
                  <c:v>9.8618E-9</c:v>
                </c:pt>
                <c:pt idx="3013">
                  <c:v>9.8881999999999998E-9</c:v>
                </c:pt>
                <c:pt idx="3014">
                  <c:v>9.8661999999999997E-9</c:v>
                </c:pt>
                <c:pt idx="3015">
                  <c:v>9.8618E-9</c:v>
                </c:pt>
                <c:pt idx="3016">
                  <c:v>9.8970999999999997E-9</c:v>
                </c:pt>
                <c:pt idx="3017">
                  <c:v>9.7954999999999999E-9</c:v>
                </c:pt>
                <c:pt idx="3018">
                  <c:v>9.8970999999999997E-9</c:v>
                </c:pt>
                <c:pt idx="3019">
                  <c:v>9.8618E-9</c:v>
                </c:pt>
                <c:pt idx="3020">
                  <c:v>9.8263999999999999E-9</c:v>
                </c:pt>
                <c:pt idx="3021">
                  <c:v>9.8220000000000002E-9</c:v>
                </c:pt>
                <c:pt idx="3022">
                  <c:v>9.8881999999999998E-9</c:v>
                </c:pt>
                <c:pt idx="3023">
                  <c:v>9.8794000000000004E-9</c:v>
                </c:pt>
                <c:pt idx="3024">
                  <c:v>9.8485000000000005E-9</c:v>
                </c:pt>
                <c:pt idx="3025">
                  <c:v>9.8220000000000002E-9</c:v>
                </c:pt>
                <c:pt idx="3026">
                  <c:v>9.8838000000000001E-9</c:v>
                </c:pt>
                <c:pt idx="3027">
                  <c:v>9.8572999999999999E-9</c:v>
                </c:pt>
                <c:pt idx="3028">
                  <c:v>9.8618E-9</c:v>
                </c:pt>
                <c:pt idx="3029">
                  <c:v>9.7867000000000005E-9</c:v>
                </c:pt>
                <c:pt idx="3030">
                  <c:v>9.8485000000000005E-9</c:v>
                </c:pt>
                <c:pt idx="3031">
                  <c:v>9.8396999999999994E-9</c:v>
                </c:pt>
                <c:pt idx="3032">
                  <c:v>9.8087999999999995E-9</c:v>
                </c:pt>
                <c:pt idx="3033">
                  <c:v>9.8705999999999994E-9</c:v>
                </c:pt>
                <c:pt idx="3034">
                  <c:v>9.8176000000000005E-9</c:v>
                </c:pt>
                <c:pt idx="3035">
                  <c:v>9.8618E-9</c:v>
                </c:pt>
                <c:pt idx="3036">
                  <c:v>9.8087999999999995E-9</c:v>
                </c:pt>
                <c:pt idx="3037">
                  <c:v>9.8441000000000008E-9</c:v>
                </c:pt>
                <c:pt idx="3038">
                  <c:v>9.8970999999999997E-9</c:v>
                </c:pt>
                <c:pt idx="3039">
                  <c:v>9.8661999999999997E-9</c:v>
                </c:pt>
                <c:pt idx="3040">
                  <c:v>9.8529000000000002E-9</c:v>
                </c:pt>
                <c:pt idx="3041">
                  <c:v>9.9103000000000004E-9</c:v>
                </c:pt>
                <c:pt idx="3042">
                  <c:v>9.9014999999999994E-9</c:v>
                </c:pt>
                <c:pt idx="3043">
                  <c:v>9.8396999999999994E-9</c:v>
                </c:pt>
                <c:pt idx="3044">
                  <c:v>9.8705999999999994E-9</c:v>
                </c:pt>
                <c:pt idx="3045">
                  <c:v>9.8970999999999997E-9</c:v>
                </c:pt>
                <c:pt idx="3046">
                  <c:v>9.8705999999999994E-9</c:v>
                </c:pt>
                <c:pt idx="3047">
                  <c:v>9.8661999999999997E-9</c:v>
                </c:pt>
                <c:pt idx="3048">
                  <c:v>9.8705999999999994E-9</c:v>
                </c:pt>
                <c:pt idx="3049">
                  <c:v>9.9235999999999999E-9</c:v>
                </c:pt>
                <c:pt idx="3050">
                  <c:v>9.8441000000000008E-9</c:v>
                </c:pt>
                <c:pt idx="3051">
                  <c:v>9.8750000000000007E-9</c:v>
                </c:pt>
                <c:pt idx="3052">
                  <c:v>9.9147000000000001E-9</c:v>
                </c:pt>
                <c:pt idx="3053">
                  <c:v>9.8263999999999999E-9</c:v>
                </c:pt>
                <c:pt idx="3054">
                  <c:v>9.8927E-9</c:v>
                </c:pt>
                <c:pt idx="3055">
                  <c:v>9.8572999999999999E-9</c:v>
                </c:pt>
                <c:pt idx="3056">
                  <c:v>9.8529000000000002E-9</c:v>
                </c:pt>
                <c:pt idx="3057">
                  <c:v>9.9632999999999993E-9</c:v>
                </c:pt>
                <c:pt idx="3058">
                  <c:v>9.9059000000000007E-9</c:v>
                </c:pt>
                <c:pt idx="3059">
                  <c:v>9.8927E-9</c:v>
                </c:pt>
                <c:pt idx="3060">
                  <c:v>9.8881999999999998E-9</c:v>
                </c:pt>
                <c:pt idx="3061">
                  <c:v>9.9059000000000007E-9</c:v>
                </c:pt>
                <c:pt idx="3062">
                  <c:v>9.8661999999999997E-9</c:v>
                </c:pt>
                <c:pt idx="3063">
                  <c:v>9.8881999999999998E-9</c:v>
                </c:pt>
                <c:pt idx="3064">
                  <c:v>9.9192000000000002E-9</c:v>
                </c:pt>
                <c:pt idx="3065">
                  <c:v>9.8307999999999996E-9</c:v>
                </c:pt>
                <c:pt idx="3066">
                  <c:v>9.9368000000000007E-9</c:v>
                </c:pt>
                <c:pt idx="3067">
                  <c:v>9.9368000000000007E-9</c:v>
                </c:pt>
                <c:pt idx="3068">
                  <c:v>9.9279999999999996E-9</c:v>
                </c:pt>
                <c:pt idx="3069">
                  <c:v>9.8881999999999998E-9</c:v>
                </c:pt>
                <c:pt idx="3070">
                  <c:v>9.8794000000000004E-9</c:v>
                </c:pt>
                <c:pt idx="3071">
                  <c:v>9.8838000000000001E-9</c:v>
                </c:pt>
                <c:pt idx="3072">
                  <c:v>9.8529000000000002E-9</c:v>
                </c:pt>
                <c:pt idx="3073">
                  <c:v>9.8529000000000002E-9</c:v>
                </c:pt>
                <c:pt idx="3074">
                  <c:v>9.8529000000000002E-9</c:v>
                </c:pt>
                <c:pt idx="3075">
                  <c:v>9.8176000000000005E-9</c:v>
                </c:pt>
                <c:pt idx="3076">
                  <c:v>9.9279999999999996E-9</c:v>
                </c:pt>
                <c:pt idx="3077">
                  <c:v>9.8970999999999997E-9</c:v>
                </c:pt>
                <c:pt idx="3078">
                  <c:v>9.9323999999999993E-9</c:v>
                </c:pt>
                <c:pt idx="3079">
                  <c:v>9.9501000000000002E-9</c:v>
                </c:pt>
                <c:pt idx="3080">
                  <c:v>9.8927E-9</c:v>
                </c:pt>
                <c:pt idx="3081">
                  <c:v>9.9235999999999999E-9</c:v>
                </c:pt>
                <c:pt idx="3082">
                  <c:v>9.8794000000000004E-9</c:v>
                </c:pt>
                <c:pt idx="3083">
                  <c:v>9.9235999999999999E-9</c:v>
                </c:pt>
                <c:pt idx="3084">
                  <c:v>9.8970999999999997E-9</c:v>
                </c:pt>
                <c:pt idx="3085">
                  <c:v>9.9147000000000001E-9</c:v>
                </c:pt>
                <c:pt idx="3086">
                  <c:v>9.9147000000000001E-9</c:v>
                </c:pt>
                <c:pt idx="3087">
                  <c:v>9.9544999999999999E-9</c:v>
                </c:pt>
                <c:pt idx="3088">
                  <c:v>9.9501000000000002E-9</c:v>
                </c:pt>
                <c:pt idx="3089">
                  <c:v>9.9588999999999996E-9</c:v>
                </c:pt>
                <c:pt idx="3090">
                  <c:v>9.9323999999999993E-9</c:v>
                </c:pt>
                <c:pt idx="3091">
                  <c:v>9.9014999999999994E-9</c:v>
                </c:pt>
                <c:pt idx="3092">
                  <c:v>9.9103000000000004E-9</c:v>
                </c:pt>
                <c:pt idx="3093">
                  <c:v>9.8485000000000005E-9</c:v>
                </c:pt>
                <c:pt idx="3094">
                  <c:v>9.8881999999999998E-9</c:v>
                </c:pt>
                <c:pt idx="3095">
                  <c:v>9.9632999999999993E-9</c:v>
                </c:pt>
                <c:pt idx="3096">
                  <c:v>9.9853999999999999E-9</c:v>
                </c:pt>
                <c:pt idx="3097">
                  <c:v>9.9677000000000006E-9</c:v>
                </c:pt>
                <c:pt idx="3098">
                  <c:v>9.9412000000000004E-9</c:v>
                </c:pt>
                <c:pt idx="3099">
                  <c:v>9.9059000000000007E-9</c:v>
                </c:pt>
                <c:pt idx="3100">
                  <c:v>9.9457000000000005E-9</c:v>
                </c:pt>
                <c:pt idx="3101">
                  <c:v>9.8750000000000007E-9</c:v>
                </c:pt>
                <c:pt idx="3102">
                  <c:v>9.8750000000000007E-9</c:v>
                </c:pt>
                <c:pt idx="3103">
                  <c:v>9.9588999999999996E-9</c:v>
                </c:pt>
                <c:pt idx="3104">
                  <c:v>9.9766000000000005E-9</c:v>
                </c:pt>
                <c:pt idx="3105">
                  <c:v>9.9368000000000007E-9</c:v>
                </c:pt>
                <c:pt idx="3106">
                  <c:v>9.9368000000000007E-9</c:v>
                </c:pt>
                <c:pt idx="3107">
                  <c:v>9.9588999999999996E-9</c:v>
                </c:pt>
                <c:pt idx="3108">
                  <c:v>9.9632999999999993E-9</c:v>
                </c:pt>
                <c:pt idx="3109">
                  <c:v>9.9235999999999999E-9</c:v>
                </c:pt>
                <c:pt idx="3110">
                  <c:v>9.9457000000000005E-9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5EE-4251-9E14-7150AFEFDA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7658768"/>
        <c:axId val="853124880"/>
      </c:scatterChart>
      <c:valAx>
        <c:axId val="2037658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b="1"/>
                  <a:t>Total</a:t>
                </a:r>
                <a:r>
                  <a:rPr lang="en-GB" b="1" baseline="0"/>
                  <a:t> Jet Time / Hours</a:t>
                </a:r>
                <a:endParaRPr lang="en-GB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[h]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853124880"/>
        <c:crosses val="autoZero"/>
        <c:crossBetween val="midCat"/>
        <c:majorUnit val="1"/>
      </c:valAx>
      <c:valAx>
        <c:axId val="853124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b="1" baseline="0"/>
                  <a:t>Chamber Pressure / mbar</a:t>
                </a:r>
                <a:endParaRPr lang="en-GB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37658768"/>
        <c:crosses val="autoZero"/>
        <c:crossBetween val="midCat"/>
        <c:majorUnit val="2.000000000000001E-8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1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46C696-E416-466F-94C1-F4B8E76F54D0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00E9CF-9C36-4579-BFDC-F40BFC8088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884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45C8F-FDF4-41C2-AFD5-8A3592ABCDF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638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22076B-2867-4373-8DCA-EAC607F1209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867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7621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4D86B39E-833B-4283-8994-16A583F824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/>
          <a:stretch/>
        </p:blipFill>
        <p:spPr bwMode="auto">
          <a:xfrm>
            <a:off x="0" y="0"/>
            <a:ext cx="12192000" cy="689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5D5C33-4398-4EB1-B378-0361ECF0B5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5D4B31-C315-4175-80B6-A858A5BEBF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1537D0-8062-4EDB-BCBB-E840C352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85164-F13F-4AA0-A050-BE87A7695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BGC Collaboration Meeting  30/03/2022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45624-1313-4576-94F0-135A4D43C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319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AD24A-3C5D-45CE-A008-0525F8E32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31491B-A2D3-4B36-ACD5-1AF3D6BD40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02794-742D-4E14-B618-EE38D6754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5E249-4C0E-408D-87FC-D0F72B15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BGC Collaboration Meeting  30/03/2022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48483-353F-4010-A3BC-3FC627F6F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693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C55553-2949-458D-B90D-4FC752ABF1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7A1D78-4E92-456E-8F9F-51A7AE72A8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94803B-9C8C-4A87-98D3-29FC3D7AE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857D2-D994-458D-9E23-5866C61D0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BGC Collaboration Meeting  30/03/2022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57BB2-E647-42A3-8136-88BB32300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920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7200" y="42730"/>
            <a:ext cx="7620000" cy="533400"/>
          </a:xfrm>
        </p:spPr>
        <p:txBody>
          <a:bodyPr/>
          <a:lstStyle/>
          <a:p>
            <a:r>
              <a:rPr kumimoji="0" lang="en-US" altLang="zh-CN"/>
              <a:t>Click to edit Master title style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12801" y="6172201"/>
            <a:ext cx="7228111" cy="365125"/>
          </a:xfrm>
        </p:spPr>
        <p:txBody>
          <a:bodyPr/>
          <a:lstStyle/>
          <a:p>
            <a:r>
              <a:rPr lang="en-GB" smtClean="0"/>
              <a:t>BGC Collaboration Meeting  30/03/2022</a:t>
            </a:r>
            <a:endParaRPr lang="en-GB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508000" y="914400"/>
            <a:ext cx="11180064" cy="5181600"/>
          </a:xfrm>
        </p:spPr>
        <p:txBody>
          <a:bodyPr/>
          <a:lstStyle/>
          <a:p>
            <a:pPr lvl="0" eaLnBrk="1" latinLnBrk="0" hangingPunct="1"/>
            <a:r>
              <a:rPr lang="en-US" altLang="zh-CN"/>
              <a:t>Click to edit Master text styles</a:t>
            </a:r>
          </a:p>
          <a:p>
            <a:pPr lvl="1" eaLnBrk="1" latinLnBrk="0" hangingPunct="1"/>
            <a:r>
              <a:rPr lang="en-US" altLang="zh-CN"/>
              <a:t>Second level</a:t>
            </a:r>
          </a:p>
          <a:p>
            <a:pPr lvl="2" eaLnBrk="1" latinLnBrk="0" hangingPunct="1"/>
            <a:r>
              <a:rPr lang="en-US" altLang="zh-CN"/>
              <a:t>Third level</a:t>
            </a:r>
          </a:p>
          <a:p>
            <a:pPr lvl="3" eaLnBrk="1" latinLnBrk="0" hangingPunct="1"/>
            <a:r>
              <a:rPr lang="en-US" altLang="zh-CN"/>
              <a:t>Fourth level</a:t>
            </a:r>
          </a:p>
          <a:p>
            <a:pPr lvl="4" eaLnBrk="1" latinLnBrk="0" hangingPunct="1"/>
            <a:r>
              <a:rPr lang="en-US" altLang="zh-CN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88247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96397E8B-DBDD-4DE8-B1AE-58DF6D56AD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1"/>
            <a:ext cx="12192000" cy="108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274F0A-EE34-4EDD-8DA6-437CBB235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8B39C-71F4-4E3D-B92B-CA35BA068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4859"/>
            <a:ext cx="10515600" cy="4932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8" name="Picture 7" descr="C:\Users\jfl85473\Dropbox\Visuals\Logos\CI_logo_smaller.jpg">
            <a:extLst>
              <a:ext uri="{FF2B5EF4-FFF2-40B4-BE49-F238E27FC236}">
                <a16:creationId xmlns:a16="http://schemas.microsoft.com/office/drawing/2014/main" id="{6474EAEE-2197-496F-B612-CAFE14288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673" y="6191611"/>
            <a:ext cx="1095261" cy="61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QUASAR">
            <a:extLst>
              <a:ext uri="{FF2B5EF4-FFF2-40B4-BE49-F238E27FC236}">
                <a16:creationId xmlns:a16="http://schemas.microsoft.com/office/drawing/2014/main" id="{C5337690-F9A2-4389-995F-021A6E3B1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9343" y="6191611"/>
            <a:ext cx="787057" cy="61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AEEDA4-F83D-4FE0-AFC4-E29D7EDA2557}"/>
              </a:ext>
            </a:extLst>
          </p:cNvPr>
          <p:cNvCxnSpPr/>
          <p:nvPr/>
        </p:nvCxnSpPr>
        <p:spPr>
          <a:xfrm>
            <a:off x="0" y="6176362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A3BCC27C-D9A6-4E1D-B664-C8BD5ECC0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89907" y="6356350"/>
            <a:ext cx="5258061" cy="50164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BGC Collaboration Meeting  30/03/2022</a:t>
            </a:r>
            <a:endParaRPr lang="en-GB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FAC1A362-106A-4B2A-816C-FE7C6B6C1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0770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313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41460-ED77-4DC1-B34B-27F51A3F2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6F8860AA-EC05-4CB7-8311-4D444148BF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5AFD0035-CB3A-463C-8854-BC4CA7D5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839" y="2193925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2D66B-EE39-4CDF-B592-DB53B92EA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BGC Collaboration Meeting  30/03/2022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3683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91EB7-2FDE-4DF7-B6B4-070208D03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0537"/>
            <a:ext cx="5181600" cy="47764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405068-3C68-40CF-9D73-E579F930FD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400537"/>
            <a:ext cx="5257800" cy="47764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03F8C7-841D-4823-9B2C-E37B0816A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383337-8236-4E09-AD78-F348C5B00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73935"/>
            <a:ext cx="6285053" cy="501649"/>
          </a:xfrm>
        </p:spPr>
        <p:txBody>
          <a:bodyPr/>
          <a:lstStyle/>
          <a:p>
            <a:r>
              <a:rPr lang="en-GB" smtClean="0"/>
              <a:t>BGC Collaboration Meeting  30/03/2022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B0C96-E8ED-47C6-8BFE-12BB520D1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8B5F9E5-2312-4276-ABBE-42037FFA7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608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A295DD-E83D-45C4-ADF7-C2A3F0C03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18586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E9081F-BD67-40F7-8D6E-C361B2B5C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009776"/>
            <a:ext cx="5157787" cy="4179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6F55C2-DEC1-4E49-99B6-7244CB048A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18586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6E18FD-8449-4B2D-B05D-D928C8933C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009776"/>
            <a:ext cx="5183188" cy="4179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AAC3F6-5702-41DE-B3A6-C699092B4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80EC76-56FE-4A18-9D8B-4B703C499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BGC Collaboration Meeting  30/03/2022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806A03-9BE5-44A8-B429-AE39FC276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FBC9B73-D2D6-4B2E-9D38-D556589FB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39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14148A-D121-4684-ABB3-86A851484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6C8639-71B6-49C4-84DF-892EADEF5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BGC Collaboration Meeting  30/03/2022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70AD40-35D7-464C-93C6-E8483DA4B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22CD9D-D505-48AA-A2E7-20905EE24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623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F0980D-5618-4828-B42B-0136ECE14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797D32-13E2-417D-85EB-F63998B1D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BGC Collaboration Meeting  30/03/2022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1AF69C-D609-465E-AC9D-C6C23A8F9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028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46A29-5FFB-48FA-9438-0C79D529E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59988-AAB6-41D3-8020-AD2135865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BB0BFB-5EFC-4ADF-88B2-0A858915FB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CEA61-3248-4686-8546-8E69D02C7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1AA77-24BE-4674-91BE-BAE59E626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BGC Collaboration Meeting  30/03/2022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527B87-63B5-46BD-98C1-F04E39356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016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E7A58-65CB-4E52-84E6-A20F6D011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64A11F-60F4-4359-B3E6-19B65FBB7C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D38C5E-E67B-4679-99F1-97A853D063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C7FD32-0887-4AC3-AF0F-62DE654B5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7E5EFE-3FF3-4821-9425-4B6C05BE4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BGC Collaboration Meeting  30/03/2022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9BB72B-FAC5-467A-A4DB-738DD97EE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43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C6DA26-CD46-4C16-AD78-15D58C187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FB79CC-9D09-44A3-B73C-3C3882231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3C1C8-996D-41AE-B6E0-7118210899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9CE926-45D2-423F-85AD-33C84E6816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BGC Collaboration Meeting  30/03/2022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1E600-A0FB-41DC-B38F-B3D3C45FC5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4AA92521-5D1C-4D75-9E46-D38479E1E3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1"/>
            <a:ext cx="12192000" cy="108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:\Users\jfl85473\Dropbox\Visuals\Logos\CI_logo_smaller.jpg">
            <a:extLst>
              <a:ext uri="{FF2B5EF4-FFF2-40B4-BE49-F238E27FC236}">
                <a16:creationId xmlns:a16="http://schemas.microsoft.com/office/drawing/2014/main" id="{0EF77D62-56E1-4289-94FA-3A9AE6294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673" y="6191611"/>
            <a:ext cx="1095261" cy="61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QUASAR">
            <a:extLst>
              <a:ext uri="{FF2B5EF4-FFF2-40B4-BE49-F238E27FC236}">
                <a16:creationId xmlns:a16="http://schemas.microsoft.com/office/drawing/2014/main" id="{A01AEDF3-F15D-4F4D-A598-01882F809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9343" y="6191611"/>
            <a:ext cx="787057" cy="61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C:\Users\jfl85473\Dropbox\Presentations\Logos\UoLiv.jpg">
            <a:extLst>
              <a:ext uri="{FF2B5EF4-FFF2-40B4-BE49-F238E27FC236}">
                <a16:creationId xmlns:a16="http://schemas.microsoft.com/office/drawing/2014/main" id="{9678FDEA-28E7-4455-AE89-551D62986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" y="6191611"/>
            <a:ext cx="2315984" cy="63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1571BDA-BB9B-4AA1-B3D1-4A6B2024415C}"/>
              </a:ext>
            </a:extLst>
          </p:cNvPr>
          <p:cNvCxnSpPr/>
          <p:nvPr/>
        </p:nvCxnSpPr>
        <p:spPr>
          <a:xfrm>
            <a:off x="0" y="6176362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377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emf"/><Relationship Id="rId7" Type="http://schemas.openxmlformats.org/officeDocument/2006/relationships/image" Target="../media/image19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11" Type="http://schemas.microsoft.com/office/2007/relationships/hdphoto" Target="../media/hdphoto2.wdp"/><Relationship Id="rId5" Type="http://schemas.openxmlformats.org/officeDocument/2006/relationships/image" Target="../media/image17.png"/><Relationship Id="rId10" Type="http://schemas.openxmlformats.org/officeDocument/2006/relationships/image" Target="../media/image21.png"/><Relationship Id="rId4" Type="http://schemas.openxmlformats.org/officeDocument/2006/relationships/image" Target="../media/image16.png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72022-8527-4F55-BE12-7ED3AC6A52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2555" y="1122363"/>
            <a:ext cx="11402008" cy="2387600"/>
          </a:xfrm>
        </p:spPr>
        <p:txBody>
          <a:bodyPr/>
          <a:lstStyle/>
          <a:p>
            <a:r>
              <a:rPr lang="en-US" altLang="zh-CN" dirty="0"/>
              <a:t>CI Experimental results and plan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4CC78A-958E-4FC8-9ABE-9667A0F7EA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altLang="zh-CN" dirty="0"/>
              <a:t>BGC CI team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8F203B-C7FD-4B1C-9AC6-346F5A756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BGC Collaboration Meeting  30/03/2022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FDC7F1-9740-4A54-B118-96B0B8B38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629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for section 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792" y="1244859"/>
            <a:ext cx="5278057" cy="493210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Gas jet image was verified with OTR.</a:t>
            </a:r>
          </a:p>
          <a:p>
            <a:r>
              <a:rPr lang="en-GB" sz="2400" dirty="0" smtClean="0"/>
              <a:t>Developed a reliable gas jet density distribution measurement tool.</a:t>
            </a:r>
          </a:p>
          <a:p>
            <a:r>
              <a:rPr lang="en-GB" sz="2400" dirty="0" smtClean="0"/>
              <a:t>Developed a hybrid simulation code can simulate gas jet from continuous flow to molecular flow with a good agreement with experiments. </a:t>
            </a:r>
          </a:p>
          <a:p>
            <a:r>
              <a:rPr lang="en-GB" sz="2400" dirty="0" smtClean="0"/>
              <a:t>Gas jet curtain criteria could be met by new configuration.</a:t>
            </a:r>
          </a:p>
          <a:p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BGC Collaboration Meeting  30/03/2022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10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B41FD9-252C-40AB-9C1E-3ECDA6BF85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633" t="15721" r="26375" b="4979"/>
          <a:stretch/>
        </p:blipFill>
        <p:spPr>
          <a:xfrm>
            <a:off x="5656522" y="1244859"/>
            <a:ext cx="6535478" cy="41952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19501" y="1244859"/>
            <a:ext cx="9221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for v4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02661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9DE8B5A-BEBE-4BD2-8EFD-78A2A22B0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Commissioning of v3 gas jet monitor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C8D6C2B-5F3C-43D0-91FC-7C943B894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BGC Collaboration Meeting  30/03/2022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291788" y="3356658"/>
            <a:ext cx="88083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Setup description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Gas jet beam profile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Gas jet density distribution simulation and experiment</a:t>
            </a:r>
          </a:p>
        </p:txBody>
      </p:sp>
    </p:spTree>
    <p:extLst>
      <p:ext uri="{BB962C8B-B14F-4D97-AF65-F5344CB8AC3E}">
        <p14:creationId xmlns:p14="http://schemas.microsoft.com/office/powerpoint/2010/main" val="411113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V3 gas jet monitor at CI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BGC Collaboration Meeting  30/03/2022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12</a:t>
            </a:fld>
            <a:endParaRPr lang="en-GB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7C0D832-59EF-4426-BB23-74A68BA445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862" t="15858" r="17271" b="17043"/>
          <a:stretch/>
        </p:blipFill>
        <p:spPr>
          <a:xfrm>
            <a:off x="339178" y="1403657"/>
            <a:ext cx="5451561" cy="35590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334" y="1060151"/>
            <a:ext cx="5503763" cy="366917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57885" y="5320635"/>
            <a:ext cx="52278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New configuration </a:t>
            </a:r>
            <a:r>
              <a:rPr lang="en-GB" dirty="0" smtClean="0">
                <a:solidFill>
                  <a:srgbClr val="FF0000"/>
                </a:solidFill>
              </a:rPr>
              <a:t>used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9" name="Table 9"/>
          <p:cNvGraphicFramePr/>
          <p:nvPr>
            <p:extLst>
              <p:ext uri="{D42A27DB-BD31-4B8C-83A1-F6EECF244321}">
                <p14:modId xmlns:p14="http://schemas.microsoft.com/office/powerpoint/2010/main" val="1536937042"/>
              </p:ext>
            </p:extLst>
          </p:nvPr>
        </p:nvGraphicFramePr>
        <p:xfrm>
          <a:off x="4311893" y="4701455"/>
          <a:ext cx="7975800" cy="1554480"/>
        </p:xfrm>
        <a:graphic>
          <a:graphicData uri="http://schemas.openxmlformats.org/drawingml/2006/table">
            <a:tbl>
              <a:tblPr/>
              <a:tblGrid>
                <a:gridCol w="35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2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26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54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097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23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3853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Nozzle </a:t>
                      </a:r>
                      <a:endParaRPr lang="en-US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(0 mm)</a:t>
                      </a:r>
                      <a:endParaRPr lang="en-US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r>
                        <a:rPr lang="en-US" sz="1800" b="1" strike="noStrike" spc="-1" baseline="30000" dirty="0">
                          <a:solidFill>
                            <a:srgbClr val="FFFFFF"/>
                          </a:solidFill>
                          <a:latin typeface="Calibri"/>
                        </a:rPr>
                        <a:t>st</a:t>
                      </a: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skimmer </a:t>
                      </a:r>
                      <a:endParaRPr lang="en-US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 smtClean="0">
                          <a:solidFill>
                            <a:srgbClr val="FFFFFF"/>
                          </a:solidFill>
                          <a:latin typeface="Calibri"/>
                        </a:rPr>
                        <a:t>(4.49 </a:t>
                      </a: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mm)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r>
                        <a:rPr lang="en-US" sz="1800" b="1" strike="noStrike" spc="-1" baseline="30000" dirty="0">
                          <a:solidFill>
                            <a:srgbClr val="FFFFFF"/>
                          </a:solidFill>
                          <a:latin typeface="Calibri"/>
                        </a:rPr>
                        <a:t>nd</a:t>
                      </a: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skimmer</a:t>
                      </a:r>
                      <a:endParaRPr lang="en-US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(</a:t>
                      </a:r>
                      <a:r>
                        <a:rPr lang="en-US" sz="1800" b="1" strike="noStrike" spc="-1" dirty="0" smtClean="0">
                          <a:solidFill>
                            <a:srgbClr val="FFFFFF"/>
                          </a:solidFill>
                          <a:latin typeface="Calibri"/>
                        </a:rPr>
                        <a:t>33.59 </a:t>
                      </a: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mm)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r>
                        <a:rPr lang="en-US" sz="1800" b="1" strike="noStrike" spc="-1" baseline="30000">
                          <a:solidFill>
                            <a:srgbClr val="FFFFFF"/>
                          </a:solidFill>
                          <a:latin typeface="Calibri"/>
                        </a:rPr>
                        <a:t>rd</a:t>
                      </a: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 skimmer</a:t>
                      </a:r>
                      <a:endParaRPr lang="en-US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(168.2mm)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Interaction</a:t>
                      </a:r>
                      <a:endParaRPr lang="en-US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(393.7 mm) 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4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30 um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B050"/>
                          </a:solidFill>
                          <a:latin typeface="Calibri"/>
                        </a:rPr>
                        <a:t>400 um</a:t>
                      </a:r>
                      <a:endParaRPr lang="en-US" sz="1800" b="0" strike="noStrike" spc="-1" dirty="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 mm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0.7</a:t>
                      </a:r>
                      <a:r>
                        <a:rPr lang="en-US" sz="1800" b="0" strike="noStrike" spc="-1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800" b="0" strike="noStrike" spc="-1" dirty="0" smtClean="0">
                          <a:solidFill>
                            <a:srgbClr val="000000"/>
                          </a:solidFill>
                          <a:latin typeface="Calibri"/>
                        </a:rPr>
                        <a:t>* 9 mm</a:t>
                      </a:r>
                      <a:r>
                        <a:rPr lang="en-US" sz="1800" b="0" strike="noStrike" spc="-1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r>
                        <a:rPr lang="en-US" sz="1800" b="0" strike="noStrike" spc="-1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or 0.3 * 9</a:t>
                      </a:r>
                      <a:r>
                        <a:rPr lang="en-US" sz="1800" b="0" strike="noStrike" spc="-1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mm</a:t>
                      </a:r>
                      <a:r>
                        <a:rPr lang="en-US" sz="1800" b="0" strike="noStrike" spc="-1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800" b="0" strike="noStrike" spc="-1" baseline="30000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874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92795-0936-44BE-88EA-F298DB769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control system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FA487EB-A908-40F1-9CB2-C190098AC743}"/>
              </a:ext>
            </a:extLst>
          </p:cNvPr>
          <p:cNvSpPr/>
          <p:nvPr/>
        </p:nvSpPr>
        <p:spPr>
          <a:xfrm>
            <a:off x="850086" y="2113996"/>
            <a:ext cx="1903445" cy="849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Rough pump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B2A319-4265-4074-BC18-74112C90FAE4}"/>
              </a:ext>
            </a:extLst>
          </p:cNvPr>
          <p:cNvSpPr/>
          <p:nvPr/>
        </p:nvSpPr>
        <p:spPr>
          <a:xfrm>
            <a:off x="3223774" y="2113996"/>
            <a:ext cx="1903445" cy="849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Electrical valve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A3850D5-A4F5-499A-82E0-7D27A1436FF5}"/>
              </a:ext>
            </a:extLst>
          </p:cNvPr>
          <p:cNvSpPr/>
          <p:nvPr/>
        </p:nvSpPr>
        <p:spPr>
          <a:xfrm>
            <a:off x="6539254" y="2113996"/>
            <a:ext cx="1903445" cy="849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TMP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2E5CEF4D-C2EC-4811-9252-CE0BAB1A41EC}"/>
              </a:ext>
            </a:extLst>
          </p:cNvPr>
          <p:cNvSpPr/>
          <p:nvPr/>
        </p:nvSpPr>
        <p:spPr>
          <a:xfrm>
            <a:off x="2890981" y="2459586"/>
            <a:ext cx="298581" cy="219269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D54932AA-E11B-43C4-BF95-E9521669A8DB}"/>
              </a:ext>
            </a:extLst>
          </p:cNvPr>
          <p:cNvSpPr/>
          <p:nvPr/>
        </p:nvSpPr>
        <p:spPr>
          <a:xfrm>
            <a:off x="5133436" y="2428904"/>
            <a:ext cx="1405818" cy="249951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E2484E-A28F-4572-B64B-E340864C64F4}"/>
              </a:ext>
            </a:extLst>
          </p:cNvPr>
          <p:cNvSpPr txBox="1"/>
          <p:nvPr/>
        </p:nvSpPr>
        <p:spPr>
          <a:xfrm>
            <a:off x="8671928" y="791935"/>
            <a:ext cx="196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CC557A-767C-4C26-A8D8-EB0515D4A4D3}"/>
              </a:ext>
            </a:extLst>
          </p:cNvPr>
          <p:cNvSpPr/>
          <p:nvPr/>
        </p:nvSpPr>
        <p:spPr>
          <a:xfrm>
            <a:off x="68163" y="4072690"/>
            <a:ext cx="1056676" cy="6904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Pressure Gauge</a:t>
            </a:r>
            <a:endParaRPr lang="en-GB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45329835-9576-4173-A16E-22A819857B36}"/>
              </a:ext>
            </a:extLst>
          </p:cNvPr>
          <p:cNvSpPr/>
          <p:nvPr/>
        </p:nvSpPr>
        <p:spPr>
          <a:xfrm>
            <a:off x="2933107" y="4305676"/>
            <a:ext cx="1096134" cy="358964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202A77-A5DB-48CC-98D6-7C5CFBA40DAB}"/>
              </a:ext>
            </a:extLst>
          </p:cNvPr>
          <p:cNvSpPr/>
          <p:nvPr/>
        </p:nvSpPr>
        <p:spPr>
          <a:xfrm>
            <a:off x="4034018" y="4134471"/>
            <a:ext cx="1207652" cy="6904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PC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F5C4F903-FBA4-4684-8B1C-D96431B5DB48}"/>
              </a:ext>
            </a:extLst>
          </p:cNvPr>
          <p:cNvSpPr/>
          <p:nvPr/>
        </p:nvSpPr>
        <p:spPr>
          <a:xfrm rot="12972326">
            <a:off x="2543809" y="3507162"/>
            <a:ext cx="1625506" cy="73279"/>
          </a:xfrm>
          <a:prstGeom prst="rightArrow">
            <a:avLst>
              <a:gd name="adj1" fmla="val 50000"/>
              <a:gd name="adj2" fmla="val 456031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F5BE4447-D445-4EDD-AC5B-5C5759170DA0}"/>
              </a:ext>
            </a:extLst>
          </p:cNvPr>
          <p:cNvSpPr/>
          <p:nvPr/>
        </p:nvSpPr>
        <p:spPr>
          <a:xfrm rot="14500490">
            <a:off x="4030832" y="3411314"/>
            <a:ext cx="1070522" cy="306351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2CD154-0F43-405C-97D8-F10E9DBF1F09}"/>
              </a:ext>
            </a:extLst>
          </p:cNvPr>
          <p:cNvSpPr/>
          <p:nvPr/>
        </p:nvSpPr>
        <p:spPr>
          <a:xfrm>
            <a:off x="6539254" y="4043653"/>
            <a:ext cx="1408923" cy="7756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Solenoid valve (48V control)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83D72AD4-790B-4C8D-949A-E82B6D7809B6}"/>
              </a:ext>
            </a:extLst>
          </p:cNvPr>
          <p:cNvSpPr/>
          <p:nvPr/>
        </p:nvSpPr>
        <p:spPr>
          <a:xfrm>
            <a:off x="5314291" y="4300222"/>
            <a:ext cx="1096134" cy="35896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11F66AD-B6BB-4EC5-BB21-4222190C53E0}"/>
              </a:ext>
            </a:extLst>
          </p:cNvPr>
          <p:cNvSpPr/>
          <p:nvPr/>
        </p:nvSpPr>
        <p:spPr>
          <a:xfrm>
            <a:off x="9109682" y="4153303"/>
            <a:ext cx="1670181" cy="6361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Gate valve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0826451-C090-4D47-9F72-53F7F4163EB2}"/>
              </a:ext>
            </a:extLst>
          </p:cNvPr>
          <p:cNvSpPr/>
          <p:nvPr/>
        </p:nvSpPr>
        <p:spPr>
          <a:xfrm>
            <a:off x="8019709" y="4291902"/>
            <a:ext cx="1010139" cy="35896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9020DA46-D756-4B41-8D74-E30FA0CDAD4D}"/>
              </a:ext>
            </a:extLst>
          </p:cNvPr>
          <p:cNvSpPr/>
          <p:nvPr/>
        </p:nvSpPr>
        <p:spPr>
          <a:xfrm rot="2174601">
            <a:off x="2497514" y="3621038"/>
            <a:ext cx="1625506" cy="73279"/>
          </a:xfrm>
          <a:prstGeom prst="rightArrow">
            <a:avLst>
              <a:gd name="adj1" fmla="val 50000"/>
              <a:gd name="adj2" fmla="val 456031"/>
            </a:avLst>
          </a:prstGeom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9B196F09-B659-4B59-9BBB-50D59A925857}"/>
              </a:ext>
            </a:extLst>
          </p:cNvPr>
          <p:cNvSpPr/>
          <p:nvPr/>
        </p:nvSpPr>
        <p:spPr>
          <a:xfrm rot="19260407">
            <a:off x="5131834" y="3551243"/>
            <a:ext cx="1625506" cy="73279"/>
          </a:xfrm>
          <a:prstGeom prst="rightArrow">
            <a:avLst>
              <a:gd name="adj1" fmla="val 50000"/>
              <a:gd name="adj2" fmla="val 456031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DD7580B0-CEF8-4906-B7EC-70B62A50662A}"/>
              </a:ext>
            </a:extLst>
          </p:cNvPr>
          <p:cNvSpPr/>
          <p:nvPr/>
        </p:nvSpPr>
        <p:spPr>
          <a:xfrm rot="8462682">
            <a:off x="5033563" y="3477393"/>
            <a:ext cx="1625506" cy="73279"/>
          </a:xfrm>
          <a:prstGeom prst="rightArrow">
            <a:avLst>
              <a:gd name="adj1" fmla="val 50000"/>
              <a:gd name="adj2" fmla="val 456031"/>
            </a:avLst>
          </a:prstGeom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row: Circular 29">
            <a:extLst>
              <a:ext uri="{FF2B5EF4-FFF2-40B4-BE49-F238E27FC236}">
                <a16:creationId xmlns:a16="http://schemas.microsoft.com/office/drawing/2014/main" id="{40196630-4B4F-4DEA-8C8E-C2E8BBDDD272}"/>
              </a:ext>
            </a:extLst>
          </p:cNvPr>
          <p:cNvSpPr/>
          <p:nvPr/>
        </p:nvSpPr>
        <p:spPr>
          <a:xfrm flipH="1" flipV="1">
            <a:off x="4397958" y="3467789"/>
            <a:ext cx="5326146" cy="2811340"/>
          </a:xfrm>
          <a:prstGeom prst="circularArrow">
            <a:avLst>
              <a:gd name="adj1" fmla="val 11935"/>
              <a:gd name="adj2" fmla="val 551829"/>
              <a:gd name="adj3" fmla="val 20982820"/>
              <a:gd name="adj4" fmla="val 10800000"/>
              <a:gd name="adj5" fmla="val 12673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0B9D19A-476A-416D-80FC-7F19E0B103A7}"/>
              </a:ext>
            </a:extLst>
          </p:cNvPr>
          <p:cNvSpPr/>
          <p:nvPr/>
        </p:nvSpPr>
        <p:spPr>
          <a:xfrm>
            <a:off x="9724104" y="1303113"/>
            <a:ext cx="1009650" cy="76424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power outrage</a:t>
            </a:r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96521025-C9A5-4E42-9BD6-B78232D3AC38}"/>
              </a:ext>
            </a:extLst>
          </p:cNvPr>
          <p:cNvSpPr/>
          <p:nvPr/>
        </p:nvSpPr>
        <p:spPr>
          <a:xfrm rot="5750708">
            <a:off x="9167022" y="2983559"/>
            <a:ext cx="1913229" cy="249951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E8CBEA15-E466-4BFF-BC47-B1A4D14FE92B}"/>
              </a:ext>
            </a:extLst>
          </p:cNvPr>
          <p:cNvSpPr/>
          <p:nvPr/>
        </p:nvSpPr>
        <p:spPr>
          <a:xfrm rot="10628862">
            <a:off x="4730202" y="1656672"/>
            <a:ext cx="4801529" cy="249951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26E1943-4B63-4942-A0D8-E5D402BF7B5C}"/>
              </a:ext>
            </a:extLst>
          </p:cNvPr>
          <p:cNvSpPr txBox="1"/>
          <p:nvPr/>
        </p:nvSpPr>
        <p:spPr>
          <a:xfrm>
            <a:off x="8953859" y="2761609"/>
            <a:ext cx="1281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Normally closed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9B7206B-8E87-4243-BDB3-22B6D08ED292}"/>
              </a:ext>
            </a:extLst>
          </p:cNvPr>
          <p:cNvSpPr txBox="1"/>
          <p:nvPr/>
        </p:nvSpPr>
        <p:spPr>
          <a:xfrm>
            <a:off x="6655257" y="1103140"/>
            <a:ext cx="1281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Normally closed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DB04611-4373-4D1D-BF4F-1F361EED43E3}"/>
              </a:ext>
            </a:extLst>
          </p:cNvPr>
          <p:cNvSpPr txBox="1"/>
          <p:nvPr/>
        </p:nvSpPr>
        <p:spPr>
          <a:xfrm>
            <a:off x="3677026" y="3359135"/>
            <a:ext cx="210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RS485 protocol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7AE06C1-6590-41BF-A2A2-CE7AB639F3B4}"/>
              </a:ext>
            </a:extLst>
          </p:cNvPr>
          <p:cNvSpPr txBox="1"/>
          <p:nvPr/>
        </p:nvSpPr>
        <p:spPr>
          <a:xfrm>
            <a:off x="2459056" y="4710171"/>
            <a:ext cx="210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RS232 protocol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DBAD2C5-83A3-4E2B-9849-A8D655DBA7EB}"/>
              </a:ext>
            </a:extLst>
          </p:cNvPr>
          <p:cNvSpPr txBox="1"/>
          <p:nvPr/>
        </p:nvSpPr>
        <p:spPr>
          <a:xfrm>
            <a:off x="5410019" y="4664638"/>
            <a:ext cx="951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USB/Arduino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3B9AE18-812C-4729-99D8-B3251C7F04C8}"/>
              </a:ext>
            </a:extLst>
          </p:cNvPr>
          <p:cNvSpPr txBox="1"/>
          <p:nvPr/>
        </p:nvSpPr>
        <p:spPr>
          <a:xfrm>
            <a:off x="7985741" y="3949805"/>
            <a:ext cx="1818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Pneumatic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65F29C0-36A1-4488-A6BF-1E1ECD8C7490}"/>
              </a:ext>
            </a:extLst>
          </p:cNvPr>
          <p:cNvSpPr txBox="1"/>
          <p:nvPr/>
        </p:nvSpPr>
        <p:spPr>
          <a:xfrm>
            <a:off x="6687141" y="5232224"/>
            <a:ext cx="1818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USB/Arduino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3CD1DD9-513E-4FAA-B8C8-4C09D4AE0C3E}"/>
              </a:ext>
            </a:extLst>
          </p:cNvPr>
          <p:cNvSpPr/>
          <p:nvPr/>
        </p:nvSpPr>
        <p:spPr>
          <a:xfrm>
            <a:off x="2614182" y="3284340"/>
            <a:ext cx="3985148" cy="57022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65F29C0-36A1-4488-A6BF-1E1ECD8C7490}"/>
              </a:ext>
            </a:extLst>
          </p:cNvPr>
          <p:cNvSpPr txBox="1"/>
          <p:nvPr/>
        </p:nvSpPr>
        <p:spPr>
          <a:xfrm>
            <a:off x="9391009" y="5355128"/>
            <a:ext cx="1818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Status</a:t>
            </a:r>
            <a:endParaRPr lang="en-GB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7CC557A-767C-4C26-A8D8-EB0515D4A4D3}"/>
              </a:ext>
            </a:extLst>
          </p:cNvPr>
          <p:cNvSpPr/>
          <p:nvPr/>
        </p:nvSpPr>
        <p:spPr>
          <a:xfrm>
            <a:off x="1626824" y="4072690"/>
            <a:ext cx="1273598" cy="6904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Gauge</a:t>
            </a:r>
          </a:p>
          <a:p>
            <a:pPr algn="ctr"/>
            <a:r>
              <a:rPr lang="en-GB" dirty="0" smtClean="0"/>
              <a:t>Controller</a:t>
            </a:r>
            <a:endParaRPr lang="en-GB" dirty="0"/>
          </a:p>
        </p:txBody>
      </p:sp>
      <p:sp>
        <p:nvSpPr>
          <p:cNvPr id="44" name="Arrow: Right 10">
            <a:extLst>
              <a:ext uri="{FF2B5EF4-FFF2-40B4-BE49-F238E27FC236}">
                <a16:creationId xmlns:a16="http://schemas.microsoft.com/office/drawing/2014/main" id="{45329835-9576-4173-A16E-22A819857B36}"/>
              </a:ext>
            </a:extLst>
          </p:cNvPr>
          <p:cNvSpPr/>
          <p:nvPr/>
        </p:nvSpPr>
        <p:spPr>
          <a:xfrm>
            <a:off x="1109958" y="4319137"/>
            <a:ext cx="551759" cy="358964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419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control GUI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BGC Collaboration Meeting  30/03/2022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14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721" y="1010647"/>
            <a:ext cx="7807767" cy="4996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680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9BFB66-09FB-47F9-9097-D3F661A86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15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6F05660-B257-4262-97DB-89431A189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en-GB" dirty="0"/>
              <a:t>NEG VS TMP installed in interaction chamber (Nitrogen)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79D82F33-1285-4B19-A0C4-2BB9A89955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792558"/>
              </p:ext>
            </p:extLst>
          </p:nvPr>
        </p:nvGraphicFramePr>
        <p:xfrm>
          <a:off x="416371" y="1690688"/>
          <a:ext cx="8056841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7347">
                  <a:extLst>
                    <a:ext uri="{9D8B030D-6E8A-4147-A177-3AD203B41FA5}">
                      <a16:colId xmlns:a16="http://schemas.microsoft.com/office/drawing/2014/main" val="359077855"/>
                    </a:ext>
                  </a:extLst>
                </a:gridCol>
                <a:gridCol w="1184988">
                  <a:extLst>
                    <a:ext uri="{9D8B030D-6E8A-4147-A177-3AD203B41FA5}">
                      <a16:colId xmlns:a16="http://schemas.microsoft.com/office/drawing/2014/main" val="253682240"/>
                    </a:ext>
                  </a:extLst>
                </a:gridCol>
                <a:gridCol w="1184988">
                  <a:extLst>
                    <a:ext uri="{9D8B030D-6E8A-4147-A177-3AD203B41FA5}">
                      <a16:colId xmlns:a16="http://schemas.microsoft.com/office/drawing/2014/main" val="3444064988"/>
                    </a:ext>
                  </a:extLst>
                </a:gridCol>
                <a:gridCol w="1175657">
                  <a:extLst>
                    <a:ext uri="{9D8B030D-6E8A-4147-A177-3AD203B41FA5}">
                      <a16:colId xmlns:a16="http://schemas.microsoft.com/office/drawing/2014/main" val="3623253891"/>
                    </a:ext>
                  </a:extLst>
                </a:gridCol>
                <a:gridCol w="1147665">
                  <a:extLst>
                    <a:ext uri="{9D8B030D-6E8A-4147-A177-3AD203B41FA5}">
                      <a16:colId xmlns:a16="http://schemas.microsoft.com/office/drawing/2014/main" val="1906733187"/>
                    </a:ext>
                  </a:extLst>
                </a:gridCol>
                <a:gridCol w="1226196">
                  <a:extLst>
                    <a:ext uri="{9D8B030D-6E8A-4147-A177-3AD203B41FA5}">
                      <a16:colId xmlns:a16="http://schemas.microsoft.com/office/drawing/2014/main" val="3197378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CH1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CH2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CH3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CH4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CH5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585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E-gun &amp; Jet off TMP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3.8e-7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1.2e-8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3.1e-8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3.2e-8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1.3e-8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3101472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807855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E-gun off Jet on TMP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4.9e-3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1.03E-05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1.16E-06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3.97E-08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1.37E-07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7339531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0639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E-gun &amp; Jet on TMP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n-lt"/>
                          <a:cs typeface="Calibri" panose="020F0502020204030204" pitchFamily="34" charset="0"/>
                        </a:rPr>
                        <a:t>5.5e-3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n-lt"/>
                          <a:cs typeface="Calibri" panose="020F0502020204030204" pitchFamily="34" charset="0"/>
                        </a:rPr>
                        <a:t>5.3e-6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n-lt"/>
                          <a:cs typeface="Calibri" panose="020F0502020204030204" pitchFamily="34" charset="0"/>
                        </a:rPr>
                        <a:t>1.6e-6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n-lt"/>
                          <a:cs typeface="Calibri" panose="020F0502020204030204" pitchFamily="34" charset="0"/>
                        </a:rPr>
                        <a:t>4.58e-8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n-lt"/>
                          <a:cs typeface="Calibri" panose="020F0502020204030204" pitchFamily="34" charset="0"/>
                        </a:rPr>
                        <a:t>1.2e-7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5531876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1713A3C-DDCE-4268-852A-92E5BDE5EB3D}"/>
              </a:ext>
            </a:extLst>
          </p:cNvPr>
          <p:cNvSpPr txBox="1"/>
          <p:nvPr/>
        </p:nvSpPr>
        <p:spPr>
          <a:xfrm>
            <a:off x="9148417" y="2905780"/>
            <a:ext cx="26272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  <a:r>
              <a:rPr lang="en-GB" sz="2800" baseline="30000" dirty="0"/>
              <a:t>rd</a:t>
            </a:r>
            <a:r>
              <a:rPr lang="en-GB" sz="2800" dirty="0"/>
              <a:t> skimmer</a:t>
            </a:r>
          </a:p>
          <a:p>
            <a:r>
              <a:rPr lang="en-GB" sz="2800" dirty="0"/>
              <a:t>0.7 x 9mm </a:t>
            </a:r>
          </a:p>
        </p:txBody>
      </p:sp>
      <p:sp>
        <p:nvSpPr>
          <p:cNvPr id="7" name="Oval 6"/>
          <p:cNvSpPr/>
          <p:nvPr/>
        </p:nvSpPr>
        <p:spPr>
          <a:xfrm>
            <a:off x="0" y="2636874"/>
            <a:ext cx="9147968" cy="691117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7887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4732C-8D61-48D8-B302-4B16C2E13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VS TMP installed in interaction chamber (Nitrogen)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9BE4E-B589-474D-9CFD-13971DF990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1546C3-61ED-4A61-B782-8E1E8FBB5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B97704-22C7-4D8A-9E8E-C0CB9750F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16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CD09F2-53EA-4573-B15E-67D94BF6FF7D}"/>
              </a:ext>
            </a:extLst>
          </p:cNvPr>
          <p:cNvSpPr txBox="1"/>
          <p:nvPr/>
        </p:nvSpPr>
        <p:spPr>
          <a:xfrm>
            <a:off x="9148417" y="2905780"/>
            <a:ext cx="26272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  <a:r>
              <a:rPr lang="en-GB" sz="2800" baseline="30000" dirty="0"/>
              <a:t>rd</a:t>
            </a:r>
            <a:r>
              <a:rPr lang="en-GB" sz="2800" dirty="0"/>
              <a:t> skimmer</a:t>
            </a:r>
          </a:p>
          <a:p>
            <a:r>
              <a:rPr lang="en-GB" sz="2800" dirty="0"/>
              <a:t>0.3 x 9mm 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D8446AA-F1E0-41E9-8457-CD9E2A8D6A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209838"/>
              </p:ext>
            </p:extLst>
          </p:nvPr>
        </p:nvGraphicFramePr>
        <p:xfrm>
          <a:off x="416371" y="1690688"/>
          <a:ext cx="8056841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7347">
                  <a:extLst>
                    <a:ext uri="{9D8B030D-6E8A-4147-A177-3AD203B41FA5}">
                      <a16:colId xmlns:a16="http://schemas.microsoft.com/office/drawing/2014/main" val="359077855"/>
                    </a:ext>
                  </a:extLst>
                </a:gridCol>
                <a:gridCol w="1184988">
                  <a:extLst>
                    <a:ext uri="{9D8B030D-6E8A-4147-A177-3AD203B41FA5}">
                      <a16:colId xmlns:a16="http://schemas.microsoft.com/office/drawing/2014/main" val="253682240"/>
                    </a:ext>
                  </a:extLst>
                </a:gridCol>
                <a:gridCol w="1184988">
                  <a:extLst>
                    <a:ext uri="{9D8B030D-6E8A-4147-A177-3AD203B41FA5}">
                      <a16:colId xmlns:a16="http://schemas.microsoft.com/office/drawing/2014/main" val="3444064988"/>
                    </a:ext>
                  </a:extLst>
                </a:gridCol>
                <a:gridCol w="1175657">
                  <a:extLst>
                    <a:ext uri="{9D8B030D-6E8A-4147-A177-3AD203B41FA5}">
                      <a16:colId xmlns:a16="http://schemas.microsoft.com/office/drawing/2014/main" val="3623253891"/>
                    </a:ext>
                  </a:extLst>
                </a:gridCol>
                <a:gridCol w="1147665">
                  <a:extLst>
                    <a:ext uri="{9D8B030D-6E8A-4147-A177-3AD203B41FA5}">
                      <a16:colId xmlns:a16="http://schemas.microsoft.com/office/drawing/2014/main" val="1906733187"/>
                    </a:ext>
                  </a:extLst>
                </a:gridCol>
                <a:gridCol w="1226196">
                  <a:extLst>
                    <a:ext uri="{9D8B030D-6E8A-4147-A177-3AD203B41FA5}">
                      <a16:colId xmlns:a16="http://schemas.microsoft.com/office/drawing/2014/main" val="3197378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CH1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CH2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CH3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CH4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CH5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585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E-gun &amp; Jet off TMP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6.90E-09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1.90E-10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3.70E-09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1.66E-09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3.20E-09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3101472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807855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E-gun off Jet on TMP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n-lt"/>
                          <a:cs typeface="Calibri" panose="020F0502020204030204" pitchFamily="34" charset="0"/>
                        </a:rPr>
                        <a:t>5.5e-3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  <a:cs typeface="Calibri" panose="020F0502020204030204" pitchFamily="34" charset="0"/>
                        </a:rPr>
                        <a:t>1.2e-5</a:t>
                      </a:r>
                      <a:endParaRPr lang="en-GB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n-lt"/>
                          <a:cs typeface="Calibri" panose="020F0502020204030204" pitchFamily="34" charset="0"/>
                        </a:rPr>
                        <a:t>1.9e-6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n-lt"/>
                          <a:cs typeface="Calibri" panose="020F0502020204030204" pitchFamily="34" charset="0"/>
                        </a:rPr>
                        <a:t>1.14e-8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n-lt"/>
                          <a:cs typeface="Calibri" panose="020F0502020204030204" pitchFamily="34" charset="0"/>
                        </a:rPr>
                        <a:t>3.2e-8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39531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0639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E-gun &amp; Jet on TMP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n-lt"/>
                          <a:cs typeface="Calibri" panose="020F0502020204030204" pitchFamily="34" charset="0"/>
                        </a:rPr>
                        <a:t>5.5e-3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n-lt"/>
                          <a:cs typeface="Calibri" panose="020F0502020204030204" pitchFamily="34" charset="0"/>
                        </a:rPr>
                        <a:t>1.2e-5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n-lt"/>
                          <a:cs typeface="Calibri" panose="020F0502020204030204" pitchFamily="34" charset="0"/>
                        </a:rPr>
                        <a:t>1.9e-6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n-lt"/>
                          <a:cs typeface="Calibri" panose="020F0502020204030204" pitchFamily="34" charset="0"/>
                        </a:rPr>
                        <a:t>3.66e-8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n-lt"/>
                          <a:cs typeface="Calibri" panose="020F0502020204030204" pitchFamily="34" charset="0"/>
                        </a:rPr>
                        <a:t>3.1e-8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55318767"/>
                  </a:ext>
                </a:extLst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0" y="2636874"/>
            <a:ext cx="9147968" cy="691117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1510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0532"/>
          </a:xfrm>
        </p:spPr>
        <p:txBody>
          <a:bodyPr/>
          <a:lstStyle/>
          <a:p>
            <a:r>
              <a:rPr lang="en-GB" dirty="0" smtClean="0"/>
              <a:t>Gas jet measured beam profile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705" y="4437204"/>
            <a:ext cx="8217993" cy="1419588"/>
          </a:xfrm>
        </p:spPr>
        <p:txBody>
          <a:bodyPr>
            <a:normAutofit/>
          </a:bodyPr>
          <a:lstStyle/>
          <a:p>
            <a:r>
              <a:rPr lang="en-GB" sz="2400" dirty="0"/>
              <a:t>Photon number per </a:t>
            </a:r>
            <a:r>
              <a:rPr lang="en-GB" sz="2400" dirty="0" smtClean="0"/>
              <a:t>second:  Neon</a:t>
            </a:r>
            <a:r>
              <a:rPr lang="en-GB" sz="2400" dirty="0"/>
              <a:t>: ~</a:t>
            </a:r>
            <a:r>
              <a:rPr lang="en-GB" sz="2400" dirty="0" smtClean="0"/>
              <a:t>22s  Nitrogen</a:t>
            </a:r>
            <a:r>
              <a:rPr lang="en-GB" sz="2400" dirty="0"/>
              <a:t>: ~300s</a:t>
            </a:r>
          </a:p>
          <a:p>
            <a:r>
              <a:rPr lang="en-GB" sz="2400" dirty="0"/>
              <a:t>The ratio between Nitrogen and Neon signal level consistent with </a:t>
            </a:r>
            <a:r>
              <a:rPr lang="en-GB" sz="2400" dirty="0" smtClean="0"/>
              <a:t>V2, </a:t>
            </a:r>
            <a:r>
              <a:rPr lang="en-GB" sz="2400" dirty="0"/>
              <a:t>but is at least 5 times higher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705" y="1384006"/>
            <a:ext cx="3960000" cy="29615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6998" y="1384006"/>
            <a:ext cx="3960000" cy="299532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626998" y="1102070"/>
            <a:ext cx="3565002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Condition: </a:t>
            </a:r>
          </a:p>
          <a:p>
            <a:r>
              <a:rPr lang="en-GB" sz="2000" dirty="0" smtClean="0"/>
              <a:t>0.7 mm *9 mm 3</a:t>
            </a:r>
            <a:r>
              <a:rPr lang="en-GB" sz="2000" baseline="30000" dirty="0" smtClean="0"/>
              <a:t>rd</a:t>
            </a:r>
            <a:r>
              <a:rPr lang="en-GB" sz="2000" dirty="0" smtClean="0"/>
              <a:t> skimmer</a:t>
            </a:r>
          </a:p>
          <a:p>
            <a:r>
              <a:rPr lang="en-GB" sz="2000" dirty="0" smtClean="0"/>
              <a:t>E-beam </a:t>
            </a:r>
            <a:r>
              <a:rPr lang="en-GB" sz="2000" dirty="0"/>
              <a:t>conditions:  0.63mA at 5keV</a:t>
            </a:r>
          </a:p>
          <a:p>
            <a:r>
              <a:rPr lang="en-GB" sz="2000" dirty="0"/>
              <a:t>Exposure time per picture : 0.1s</a:t>
            </a:r>
          </a:p>
          <a:p>
            <a:r>
              <a:rPr lang="en-GB" sz="2000" dirty="0"/>
              <a:t>Total integration time : </a:t>
            </a:r>
          </a:p>
          <a:p>
            <a:pPr lvl="1"/>
            <a:r>
              <a:rPr lang="en-GB" dirty="0"/>
              <a:t>Neon: 2000s</a:t>
            </a:r>
          </a:p>
          <a:p>
            <a:pPr lvl="1"/>
            <a:r>
              <a:rPr lang="en-GB" dirty="0"/>
              <a:t>Nitrogen: 200s </a:t>
            </a:r>
            <a:endParaRPr lang="en-GB" dirty="0" smtClean="0"/>
          </a:p>
          <a:p>
            <a:pPr lvl="1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8626998" y="3976233"/>
            <a:ext cx="35650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400521-2C7B-434F-BB05-9DD5774E2D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6298" y="3706137"/>
            <a:ext cx="3106402" cy="24160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F6A4DEA-6553-4050-AD6C-C098EB453D12}"/>
              </a:ext>
            </a:extLst>
          </p:cNvPr>
          <p:cNvSpPr txBox="1"/>
          <p:nvPr/>
        </p:nvSpPr>
        <p:spPr>
          <a:xfrm>
            <a:off x="6443550" y="5856792"/>
            <a:ext cx="4072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Improvement for S/N ratio from V2 to V3</a:t>
            </a:r>
          </a:p>
        </p:txBody>
      </p:sp>
    </p:spTree>
    <p:extLst>
      <p:ext uri="{BB962C8B-B14F-4D97-AF65-F5344CB8AC3E}">
        <p14:creationId xmlns:p14="http://schemas.microsoft.com/office/powerpoint/2010/main" val="386549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endParaRPr lang="en-US" sz="4400" b="0" strike="noStrike" spc="-1" dirty="0">
              <a:latin typeface="Arial"/>
            </a:endParaRPr>
          </a:p>
        </p:txBody>
      </p:sp>
      <p:pic>
        <p:nvPicPr>
          <p:cNvPr id="117" name="Content Placeholder 4"/>
          <p:cNvPicPr/>
          <p:nvPr/>
        </p:nvPicPr>
        <p:blipFill>
          <a:blip r:embed="rId2"/>
          <a:srcRect l="44710" t="22233" r="31030" b="5248"/>
          <a:stretch/>
        </p:blipFill>
        <p:spPr>
          <a:xfrm>
            <a:off x="452160" y="1467000"/>
            <a:ext cx="3035160" cy="4649760"/>
          </a:xfrm>
          <a:prstGeom prst="rect">
            <a:avLst/>
          </a:prstGeom>
          <a:ln>
            <a:noFill/>
          </a:ln>
        </p:spPr>
      </p:pic>
      <p:pic>
        <p:nvPicPr>
          <p:cNvPr id="118" name="Picture 5"/>
          <p:cNvPicPr/>
          <p:nvPr/>
        </p:nvPicPr>
        <p:blipFill>
          <a:blip r:embed="rId3"/>
          <a:stretch/>
        </p:blipFill>
        <p:spPr>
          <a:xfrm>
            <a:off x="3874680" y="1690560"/>
            <a:ext cx="3274920" cy="4366800"/>
          </a:xfrm>
          <a:prstGeom prst="rect">
            <a:avLst/>
          </a:prstGeom>
          <a:ln>
            <a:noFill/>
          </a:ln>
        </p:spPr>
      </p:pic>
      <p:pic>
        <p:nvPicPr>
          <p:cNvPr id="119" name="Picture 7"/>
          <p:cNvPicPr/>
          <p:nvPr/>
        </p:nvPicPr>
        <p:blipFill>
          <a:blip r:embed="rId4"/>
          <a:stretch/>
        </p:blipFill>
        <p:spPr>
          <a:xfrm>
            <a:off x="7536960" y="2963880"/>
            <a:ext cx="4125240" cy="3093480"/>
          </a:xfrm>
          <a:prstGeom prst="rect">
            <a:avLst/>
          </a:prstGeom>
          <a:ln>
            <a:noFill/>
          </a:ln>
        </p:spPr>
      </p:pic>
      <p:sp>
        <p:nvSpPr>
          <p:cNvPr id="120" name="CustomShape 2"/>
          <p:cNvSpPr/>
          <p:nvPr/>
        </p:nvSpPr>
        <p:spPr>
          <a:xfrm flipV="1">
            <a:off x="960840" y="5357520"/>
            <a:ext cx="797040" cy="1028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F6EC2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1" name="CustomShape 3"/>
          <p:cNvSpPr/>
          <p:nvPr/>
        </p:nvSpPr>
        <p:spPr>
          <a:xfrm>
            <a:off x="227905" y="5763388"/>
            <a:ext cx="171144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Pinhole = 1 mm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124" name="CustomShape 6"/>
          <p:cNvSpPr/>
          <p:nvPr/>
        </p:nvSpPr>
        <p:spPr>
          <a:xfrm flipV="1">
            <a:off x="9789480" y="1222026"/>
            <a:ext cx="360" cy="1262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3F6EC2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5" name="CustomShape 7"/>
          <p:cNvSpPr/>
          <p:nvPr/>
        </p:nvSpPr>
        <p:spPr>
          <a:xfrm>
            <a:off x="9995040" y="1223466"/>
            <a:ext cx="85500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pc="-1" dirty="0">
                <a:solidFill>
                  <a:srgbClr val="000000"/>
                </a:solidFill>
                <a:latin typeface="Calibri"/>
                <a:ea typeface="DejaVu Sans"/>
              </a:rPr>
              <a:t>Y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126" name="CustomShape 8"/>
          <p:cNvSpPr/>
          <p:nvPr/>
        </p:nvSpPr>
        <p:spPr>
          <a:xfrm>
            <a:off x="9567000" y="2448186"/>
            <a:ext cx="426960" cy="380520"/>
          </a:xfrm>
          <a:prstGeom prst="flowChartSummingJunction">
            <a:avLst/>
          </a:prstGeom>
          <a:noFill/>
          <a:ln w="57240"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7" name="CustomShape 9"/>
          <p:cNvSpPr/>
          <p:nvPr/>
        </p:nvSpPr>
        <p:spPr>
          <a:xfrm>
            <a:off x="10032120" y="2476986"/>
            <a:ext cx="85500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pc="-1" dirty="0">
                <a:solidFill>
                  <a:srgbClr val="000000"/>
                </a:solidFill>
                <a:latin typeface="Calibri"/>
                <a:ea typeface="DejaVu Sans"/>
              </a:rPr>
              <a:t>X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0" spc="-1" dirty="0" smtClean="0">
                <a:ea typeface="DejaVu Sans"/>
              </a:rPr>
              <a:t>New Movable gauge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682740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2"/>
          <p:cNvSpPr/>
          <p:nvPr/>
        </p:nvSpPr>
        <p:spPr>
          <a:xfrm>
            <a:off x="548640" y="308919"/>
            <a:ext cx="10285920" cy="92336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spc="-1" dirty="0" smtClean="0">
                <a:solidFill>
                  <a:schemeClr val="bg1"/>
                </a:solidFill>
                <a:latin typeface="Arial"/>
              </a:rPr>
              <a:t>3</a:t>
            </a:r>
            <a:r>
              <a:rPr lang="en-US" sz="3600" spc="-1" baseline="30000" dirty="0" smtClean="0">
                <a:solidFill>
                  <a:schemeClr val="bg1"/>
                </a:solidFill>
                <a:latin typeface="Arial"/>
              </a:rPr>
              <a:t>rd</a:t>
            </a:r>
            <a:r>
              <a:rPr lang="en-US" sz="3600" spc="-1" dirty="0" smtClean="0">
                <a:solidFill>
                  <a:schemeClr val="bg1"/>
                </a:solidFill>
                <a:latin typeface="Arial"/>
              </a:rPr>
              <a:t> skimmer</a:t>
            </a:r>
            <a:endParaRPr lang="en-US" sz="3600" b="0" strike="noStrike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7557" y="1404039"/>
            <a:ext cx="3437227" cy="46482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4745" y="1404039"/>
            <a:ext cx="3435181" cy="4535478"/>
          </a:xfrm>
          <a:prstGeom prst="rect">
            <a:avLst/>
          </a:prstGeom>
        </p:spPr>
      </p:pic>
      <p:graphicFrame>
        <p:nvGraphicFramePr>
          <p:cNvPr id="24" name="Table 9"/>
          <p:cNvGraphicFramePr/>
          <p:nvPr>
            <p:extLst>
              <p:ext uri="{D42A27DB-BD31-4B8C-83A1-F6EECF244321}">
                <p14:modId xmlns:p14="http://schemas.microsoft.com/office/powerpoint/2010/main" val="3134679985"/>
              </p:ext>
            </p:extLst>
          </p:nvPr>
        </p:nvGraphicFramePr>
        <p:xfrm>
          <a:off x="4104088" y="137160"/>
          <a:ext cx="7975800" cy="1302480"/>
        </p:xfrm>
        <a:graphic>
          <a:graphicData uri="http://schemas.openxmlformats.org/drawingml/2006/table">
            <a:tbl>
              <a:tblPr/>
              <a:tblGrid>
                <a:gridCol w="35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2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26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2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25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23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2988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Nozzle </a:t>
                      </a:r>
                      <a:endParaRPr lang="en-US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(0 mm)</a:t>
                      </a:r>
                      <a:endParaRPr lang="en-US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r>
                        <a:rPr lang="en-US" sz="1800" b="1" strike="noStrike" spc="-1" baseline="30000" dirty="0">
                          <a:solidFill>
                            <a:srgbClr val="FFFFFF"/>
                          </a:solidFill>
                          <a:latin typeface="Calibri"/>
                        </a:rPr>
                        <a:t>st</a:t>
                      </a: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skimmer </a:t>
                      </a:r>
                      <a:endParaRPr lang="en-US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 smtClean="0">
                          <a:solidFill>
                            <a:srgbClr val="FFFFFF"/>
                          </a:solidFill>
                          <a:latin typeface="Calibri"/>
                        </a:rPr>
                        <a:t>(4.49 </a:t>
                      </a: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mm)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r>
                        <a:rPr lang="en-US" sz="1800" b="1" strike="noStrike" spc="-1" baseline="30000" dirty="0">
                          <a:solidFill>
                            <a:srgbClr val="FFFFFF"/>
                          </a:solidFill>
                          <a:latin typeface="Calibri"/>
                        </a:rPr>
                        <a:t>nd</a:t>
                      </a: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skimmer</a:t>
                      </a:r>
                      <a:endParaRPr lang="en-US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(</a:t>
                      </a:r>
                      <a:r>
                        <a:rPr lang="en-US" sz="1800" b="1" strike="noStrike" spc="-1" dirty="0" smtClean="0">
                          <a:solidFill>
                            <a:srgbClr val="FFFFFF"/>
                          </a:solidFill>
                          <a:latin typeface="Calibri"/>
                        </a:rPr>
                        <a:t>33.59 </a:t>
                      </a: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mm)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r>
                        <a:rPr lang="en-US" sz="1800" b="1" strike="noStrike" spc="-1" baseline="30000">
                          <a:solidFill>
                            <a:srgbClr val="FFFFFF"/>
                          </a:solidFill>
                          <a:latin typeface="Calibri"/>
                        </a:rPr>
                        <a:t>rd</a:t>
                      </a: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 skimmer</a:t>
                      </a:r>
                      <a:endParaRPr lang="en-US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(168.2mm)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Interaction</a:t>
                      </a:r>
                      <a:endParaRPr lang="en-US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(393.7 mm) 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30 um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400 um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 mm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0.7</a:t>
                      </a: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mm*9mm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740307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9DE8B5A-BEBE-4BD2-8EFD-78A2A22B0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Section I: Summary from v2 setup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C8D6C2B-5F3C-43D0-91FC-7C943B894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BGC Collaboration Meeting  30/03/2022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291788" y="3356658"/>
            <a:ext cx="79055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OTR verification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Development of a hybrid simulation code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New configuration for 20 mm long uniform gas jet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12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Picture 149"/>
          <p:cNvPicPr/>
          <p:nvPr/>
        </p:nvPicPr>
        <p:blipFill rotWithShape="1">
          <a:blip r:embed="rId2"/>
          <a:srcRect l="6008" t="7330"/>
          <a:stretch/>
        </p:blipFill>
        <p:spPr>
          <a:xfrm>
            <a:off x="206476" y="2011680"/>
            <a:ext cx="6265603" cy="4632480"/>
          </a:xfrm>
          <a:prstGeom prst="rect">
            <a:avLst/>
          </a:prstGeom>
          <a:ln>
            <a:noFill/>
          </a:ln>
        </p:spPr>
      </p:pic>
      <p:pic>
        <p:nvPicPr>
          <p:cNvPr id="151" name="Picture 150"/>
          <p:cNvPicPr/>
          <p:nvPr/>
        </p:nvPicPr>
        <p:blipFill>
          <a:blip r:embed="rId3"/>
          <a:stretch/>
        </p:blipFill>
        <p:spPr>
          <a:xfrm>
            <a:off x="5882400" y="1645920"/>
            <a:ext cx="6665040" cy="4998240"/>
          </a:xfrm>
          <a:prstGeom prst="rect">
            <a:avLst/>
          </a:prstGeom>
          <a:ln>
            <a:noFill/>
          </a:ln>
        </p:spPr>
      </p:pic>
      <p:sp>
        <p:nvSpPr>
          <p:cNvPr id="152" name="CustomShape 1"/>
          <p:cNvSpPr/>
          <p:nvPr/>
        </p:nvSpPr>
        <p:spPr>
          <a:xfrm>
            <a:off x="1463040" y="1440720"/>
            <a:ext cx="4022280" cy="882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  <a:ea typeface="DejaVu Sans"/>
              </a:rPr>
              <a:t>Simulation (convoluted)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153" name="CustomShape 2"/>
          <p:cNvSpPr/>
          <p:nvPr/>
        </p:nvSpPr>
        <p:spPr>
          <a:xfrm>
            <a:off x="8115840" y="1460160"/>
            <a:ext cx="2787840" cy="485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Measurement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154" name="CustomShape 3"/>
          <p:cNvSpPr/>
          <p:nvPr/>
        </p:nvSpPr>
        <p:spPr>
          <a:xfrm>
            <a:off x="1234440" y="3878280"/>
            <a:ext cx="1644840" cy="601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Gaussian fit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55" name="Line 4"/>
          <p:cNvSpPr/>
          <p:nvPr/>
        </p:nvSpPr>
        <p:spPr>
          <a:xfrm flipV="1">
            <a:off x="2651760" y="3566160"/>
            <a:ext cx="914400" cy="4572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5"/>
          <p:cNvSpPr/>
          <p:nvPr/>
        </p:nvSpPr>
        <p:spPr>
          <a:xfrm>
            <a:off x="1436760" y="2737440"/>
            <a:ext cx="1644840" cy="34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Flat top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57" name="Line 6"/>
          <p:cNvSpPr/>
          <p:nvPr/>
        </p:nvSpPr>
        <p:spPr>
          <a:xfrm flipV="1">
            <a:off x="2468880" y="2697480"/>
            <a:ext cx="1188720" cy="27432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8" name="CustomShape 7"/>
          <p:cNvSpPr/>
          <p:nvPr/>
        </p:nvSpPr>
        <p:spPr>
          <a:xfrm>
            <a:off x="7726680" y="5394960"/>
            <a:ext cx="3427920" cy="60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 PL SungtiL GB"/>
              </a:rPr>
              <a:t>  Sigma   = 0.95 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"/>
              </a:rPr>
              <a:t>± 0.05 mm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 PL SungtiL GB"/>
              </a:rPr>
              <a:t>  FWHM  = 2.2   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"/>
              </a:rPr>
              <a:t>± 0.1   mm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59" name="CustomShape 8"/>
          <p:cNvSpPr/>
          <p:nvPr/>
        </p:nvSpPr>
        <p:spPr>
          <a:xfrm>
            <a:off x="529200" y="5394960"/>
            <a:ext cx="3427920" cy="60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 Sigma   = 0.87 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"/>
              </a:rPr>
              <a:t>± 0.07 mm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 PL SungtiL GB"/>
              </a:rPr>
              <a:t>  FWHM  = 2.1   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"/>
              </a:rPr>
              <a:t>± 0.2   mm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715368" cy="1162440"/>
          </a:xfrm>
        </p:spPr>
        <p:txBody>
          <a:bodyPr/>
          <a:lstStyle/>
          <a:p>
            <a:r>
              <a:rPr lang="en-GB" dirty="0" smtClean="0"/>
              <a:t>Convoluting simulation with pinhole Vs Measurement (large skimmer)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95925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Picture 160"/>
          <p:cNvPicPr/>
          <p:nvPr/>
        </p:nvPicPr>
        <p:blipFill>
          <a:blip r:embed="rId2"/>
          <a:srcRect t="6394"/>
          <a:stretch/>
        </p:blipFill>
        <p:spPr>
          <a:xfrm>
            <a:off x="5577840" y="2165400"/>
            <a:ext cx="6666120" cy="4679280"/>
          </a:xfrm>
          <a:prstGeom prst="rect">
            <a:avLst/>
          </a:prstGeom>
          <a:ln>
            <a:noFill/>
          </a:ln>
        </p:spPr>
      </p:pic>
      <p:graphicFrame>
        <p:nvGraphicFramePr>
          <p:cNvPr id="162" name="Table 1"/>
          <p:cNvGraphicFramePr/>
          <p:nvPr>
            <p:extLst>
              <p:ext uri="{D42A27DB-BD31-4B8C-83A1-F6EECF244321}">
                <p14:modId xmlns:p14="http://schemas.microsoft.com/office/powerpoint/2010/main" val="2635089367"/>
              </p:ext>
            </p:extLst>
          </p:nvPr>
        </p:nvGraphicFramePr>
        <p:xfrm>
          <a:off x="3843180" y="300240"/>
          <a:ext cx="8065080" cy="1345680"/>
        </p:xfrm>
        <a:graphic>
          <a:graphicData uri="http://schemas.openxmlformats.org/drawingml/2006/table">
            <a:tbl>
              <a:tblPr/>
              <a:tblGrid>
                <a:gridCol w="35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2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06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091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0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601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Nozzle </a:t>
                      </a:r>
                      <a:endParaRPr lang="en-US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(0 mm)</a:t>
                      </a:r>
                      <a:endParaRPr lang="en-US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r>
                        <a:rPr lang="en-US" sz="1800" b="1" strike="noStrike" spc="-1" baseline="30000" dirty="0">
                          <a:solidFill>
                            <a:srgbClr val="FFFFFF"/>
                          </a:solidFill>
                          <a:latin typeface="Calibri"/>
                        </a:rPr>
                        <a:t>st</a:t>
                      </a: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skimmer </a:t>
                      </a:r>
                      <a:endParaRPr lang="en-US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 smtClean="0">
                          <a:solidFill>
                            <a:srgbClr val="FFFFFF"/>
                          </a:solidFill>
                          <a:latin typeface="Calibri"/>
                        </a:rPr>
                        <a:t>(4.49 </a:t>
                      </a: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mm)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r>
                        <a:rPr lang="en-US" sz="1800" b="1" strike="noStrike" spc="-1" baseline="30000" dirty="0">
                          <a:solidFill>
                            <a:srgbClr val="FFFFFF"/>
                          </a:solidFill>
                          <a:latin typeface="Calibri"/>
                        </a:rPr>
                        <a:t>nd</a:t>
                      </a: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skimmer</a:t>
                      </a:r>
                      <a:endParaRPr lang="en-US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(33.59 </a:t>
                      </a:r>
                      <a:r>
                        <a:rPr lang="en-US" sz="1800" b="1" strike="noStrike" spc="-1" dirty="0" smtClean="0">
                          <a:solidFill>
                            <a:srgbClr val="FFFFFF"/>
                          </a:solidFill>
                          <a:latin typeface="Calibri"/>
                        </a:rPr>
                        <a:t>mm)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r>
                        <a:rPr lang="en-US" sz="1800" b="1" strike="noStrike" spc="-1" baseline="30000">
                          <a:solidFill>
                            <a:srgbClr val="FFFFFF"/>
                          </a:solidFill>
                          <a:latin typeface="Calibri"/>
                        </a:rPr>
                        <a:t>rd</a:t>
                      </a: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 skimmer</a:t>
                      </a:r>
                      <a:endParaRPr lang="en-US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(168.2mm)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Interaction</a:t>
                      </a:r>
                      <a:endParaRPr lang="en-US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(393.7 mm) 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30 um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400 um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 mm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ED1C24"/>
                          </a:solidFill>
                          <a:latin typeface="Calibri"/>
                        </a:rPr>
                        <a:t>0.3</a:t>
                      </a: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mm*9mm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3" name="CustomShape 2"/>
          <p:cNvSpPr/>
          <p:nvPr/>
        </p:nvSpPr>
        <p:spPr>
          <a:xfrm>
            <a:off x="7875720" y="1850760"/>
            <a:ext cx="2363760" cy="540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1" strike="noStrike" spc="-1">
                <a:solidFill>
                  <a:srgbClr val="000000"/>
                </a:solidFill>
                <a:latin typeface="Arial"/>
                <a:ea typeface="DejaVu Sans"/>
              </a:rPr>
              <a:t>Measured distribution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64" name="Picture 163"/>
          <p:cNvPicPr/>
          <p:nvPr/>
        </p:nvPicPr>
        <p:blipFill>
          <a:blip r:embed="rId3"/>
          <a:stretch/>
        </p:blipFill>
        <p:spPr>
          <a:xfrm>
            <a:off x="-356760" y="1819080"/>
            <a:ext cx="6666120" cy="499932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</a:t>
            </a:r>
            <a:r>
              <a:rPr lang="en-GB" dirty="0" err="1" smtClean="0"/>
              <a:t>skimmmer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3411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Picture 164"/>
          <p:cNvPicPr/>
          <p:nvPr/>
        </p:nvPicPr>
        <p:blipFill>
          <a:blip r:embed="rId2"/>
          <a:srcRect t="7308"/>
          <a:stretch/>
        </p:blipFill>
        <p:spPr>
          <a:xfrm>
            <a:off x="-212760" y="2011680"/>
            <a:ext cx="6665040" cy="4632480"/>
          </a:xfrm>
          <a:prstGeom prst="rect">
            <a:avLst/>
          </a:prstGeom>
          <a:ln>
            <a:noFill/>
          </a:ln>
        </p:spPr>
      </p:pic>
      <p:pic>
        <p:nvPicPr>
          <p:cNvPr id="166" name="Picture 165"/>
          <p:cNvPicPr/>
          <p:nvPr/>
        </p:nvPicPr>
        <p:blipFill>
          <a:blip r:embed="rId3"/>
          <a:stretch/>
        </p:blipFill>
        <p:spPr>
          <a:xfrm>
            <a:off x="5882400" y="1645920"/>
            <a:ext cx="6665040" cy="4998240"/>
          </a:xfrm>
          <a:prstGeom prst="rect">
            <a:avLst/>
          </a:prstGeom>
          <a:ln>
            <a:noFill/>
          </a:ln>
        </p:spPr>
      </p:pic>
      <p:sp>
        <p:nvSpPr>
          <p:cNvPr id="167" name="CustomShape 1"/>
          <p:cNvSpPr/>
          <p:nvPr/>
        </p:nvSpPr>
        <p:spPr>
          <a:xfrm>
            <a:off x="1859040" y="1368720"/>
            <a:ext cx="4022280" cy="882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  <a:ea typeface="DejaVu Sans"/>
              </a:rPr>
              <a:t>Simulation (convoluted)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168" name="CustomShape 2"/>
          <p:cNvSpPr/>
          <p:nvPr/>
        </p:nvSpPr>
        <p:spPr>
          <a:xfrm>
            <a:off x="8115840" y="1388160"/>
            <a:ext cx="2787840" cy="485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  <a:ea typeface="DejaVu Sans"/>
              </a:rPr>
              <a:t>Measurement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169" name="CustomShape 3"/>
          <p:cNvSpPr/>
          <p:nvPr/>
        </p:nvSpPr>
        <p:spPr>
          <a:xfrm>
            <a:off x="1234440" y="3878280"/>
            <a:ext cx="1644840" cy="601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Gaussian fit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70" name="Line 4"/>
          <p:cNvSpPr/>
          <p:nvPr/>
        </p:nvSpPr>
        <p:spPr>
          <a:xfrm flipV="1">
            <a:off x="2651760" y="3566160"/>
            <a:ext cx="914400" cy="4572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5"/>
          <p:cNvSpPr/>
          <p:nvPr/>
        </p:nvSpPr>
        <p:spPr>
          <a:xfrm>
            <a:off x="1220760" y="2773440"/>
            <a:ext cx="1644840" cy="34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No Flat top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72" name="Line 6"/>
          <p:cNvSpPr/>
          <p:nvPr/>
        </p:nvSpPr>
        <p:spPr>
          <a:xfrm flipV="1">
            <a:off x="2560320" y="2514600"/>
            <a:ext cx="1097280" cy="4572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73" name="Picture 172"/>
          <p:cNvPicPr/>
          <p:nvPr/>
        </p:nvPicPr>
        <p:blipFill>
          <a:blip r:embed="rId4"/>
          <a:srcRect t="4572"/>
          <a:stretch/>
        </p:blipFill>
        <p:spPr>
          <a:xfrm>
            <a:off x="5882400" y="1874880"/>
            <a:ext cx="6665040" cy="4769280"/>
          </a:xfrm>
          <a:prstGeom prst="rect">
            <a:avLst/>
          </a:prstGeom>
          <a:ln>
            <a:noFill/>
          </a:ln>
        </p:spPr>
      </p:pic>
      <p:sp>
        <p:nvSpPr>
          <p:cNvPr id="174" name="CustomShape 7"/>
          <p:cNvSpPr/>
          <p:nvPr/>
        </p:nvSpPr>
        <p:spPr>
          <a:xfrm>
            <a:off x="7674120" y="4746600"/>
            <a:ext cx="3427920" cy="60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 PL SungtiL GB"/>
              </a:rPr>
              <a:t>  Sigma   = 0.497 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"/>
              </a:rPr>
              <a:t>± 0.009 mm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 PL SungtiL GB"/>
              </a:rPr>
              <a:t>  FWHM  = 1.17   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"/>
              </a:rPr>
              <a:t>± 0.02   mm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75" name="CustomShape 8"/>
          <p:cNvSpPr/>
          <p:nvPr/>
        </p:nvSpPr>
        <p:spPr>
          <a:xfrm>
            <a:off x="548640" y="4745880"/>
            <a:ext cx="3427920" cy="60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 PL SungtiL GB"/>
              </a:rPr>
              <a:t>  Sigma   = 0.50 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"/>
              </a:rPr>
              <a:t>± 0.02 mm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 PL SungtiL GB"/>
              </a:rPr>
              <a:t>  FWHM  = 1.18 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"/>
              </a:rPr>
              <a:t>± 0.05 mm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703" y="41790"/>
            <a:ext cx="10900593" cy="116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33368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172" y="-19361"/>
            <a:ext cx="10515600" cy="966452"/>
          </a:xfrm>
        </p:spPr>
        <p:txBody>
          <a:bodyPr/>
          <a:lstStyle/>
          <a:p>
            <a:r>
              <a:rPr lang="en-US" dirty="0"/>
              <a:t>Convergent-Divergent (CD) Nozzles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172" y="1219202"/>
            <a:ext cx="6672064" cy="2117393"/>
          </a:xfrm>
        </p:spPr>
        <p:txBody>
          <a:bodyPr>
            <a:normAutofit/>
          </a:bodyPr>
          <a:lstStyle/>
          <a:p>
            <a:pPr algn="l"/>
            <a:r>
              <a:rPr lang="fr-CH" dirty="0"/>
              <a:t>CERN workshop EDM and</a:t>
            </a:r>
            <a:r>
              <a:rPr lang="en-US" dirty="0"/>
              <a:t> Focused Ion Beam (FIB) divergent nozzle development</a:t>
            </a:r>
          </a:p>
          <a:p>
            <a:pPr algn="l"/>
            <a:r>
              <a:rPr lang="en-US" dirty="0"/>
              <a:t>FIB nozzle now with Cockcroft institute for tests</a:t>
            </a:r>
          </a:p>
          <a:p>
            <a:pPr algn="l"/>
            <a:endParaRPr lang="en-US" dirty="0"/>
          </a:p>
          <a:p>
            <a:pPr algn="l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8" name="Picture 7" descr="A picture containing table, indoor, cup, coffee&#10;&#10;Description automatically generated">
            <a:extLst>
              <a:ext uri="{FF2B5EF4-FFF2-40B4-BE49-F238E27FC236}">
                <a16:creationId xmlns:a16="http://schemas.microsoft.com/office/drawing/2014/main" id="{29A6964F-6F77-4DC5-A4B5-2C228AB704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3" t="24495" r="10227" b="30706"/>
          <a:stretch/>
        </p:blipFill>
        <p:spPr>
          <a:xfrm>
            <a:off x="7920203" y="1116337"/>
            <a:ext cx="3067309" cy="136645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8E6ADB0-E7FB-4269-8F11-B9EF15873360}"/>
              </a:ext>
            </a:extLst>
          </p:cNvPr>
          <p:cNvSpPr txBox="1"/>
          <p:nvPr/>
        </p:nvSpPr>
        <p:spPr>
          <a:xfrm>
            <a:off x="3133541" y="5573895"/>
            <a:ext cx="3538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/>
              <a:t>Pictures </a:t>
            </a:r>
            <a:r>
              <a:rPr lang="en-GB" sz="1600" dirty="0"/>
              <a:t>Courtesy A. Cherif</a:t>
            </a:r>
            <a:endParaRPr lang="fr-CH" sz="1600" dirty="0"/>
          </a:p>
        </p:txBody>
      </p:sp>
      <p:pic>
        <p:nvPicPr>
          <p:cNvPr id="10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88F89CD7-BB13-4FB2-9E9E-C1FDAEB022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72" y="3101995"/>
            <a:ext cx="6859999" cy="21997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F7A0F7E-4E63-404E-B7A0-D7EF81264532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171" y="5046480"/>
            <a:ext cx="2395759" cy="17968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EC2F0E6-CD96-4452-86AD-7DF10280C94E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171" y="2608668"/>
            <a:ext cx="3209412" cy="2407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1595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Picture 115"/>
          <p:cNvPicPr/>
          <p:nvPr/>
        </p:nvPicPr>
        <p:blipFill>
          <a:blip r:embed="rId2"/>
          <a:stretch/>
        </p:blipFill>
        <p:spPr>
          <a:xfrm>
            <a:off x="242280" y="777240"/>
            <a:ext cx="7934400" cy="5950440"/>
          </a:xfrm>
          <a:prstGeom prst="rect">
            <a:avLst/>
          </a:prstGeom>
          <a:ln>
            <a:noFill/>
          </a:ln>
        </p:spPr>
      </p:pic>
      <p:sp>
        <p:nvSpPr>
          <p:cNvPr id="117" name="CustomShape 1"/>
          <p:cNvSpPr/>
          <p:nvPr/>
        </p:nvSpPr>
        <p:spPr>
          <a:xfrm>
            <a:off x="1153800" y="173160"/>
            <a:ext cx="6354720" cy="685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chemeClr val="bg1"/>
                </a:solidFill>
                <a:latin typeface="Arial"/>
              </a:rPr>
              <a:t>Old vs New nozzle</a:t>
            </a:r>
          </a:p>
        </p:txBody>
      </p:sp>
      <p:pic>
        <p:nvPicPr>
          <p:cNvPr id="118" name="Picture 117"/>
          <p:cNvPicPr/>
          <p:nvPr/>
        </p:nvPicPr>
        <p:blipFill>
          <a:blip r:embed="rId3"/>
          <a:srcRect l="3424" t="6711" r="8786" b="7"/>
          <a:stretch/>
        </p:blipFill>
        <p:spPr>
          <a:xfrm>
            <a:off x="8595720" y="3997080"/>
            <a:ext cx="3245760" cy="2586600"/>
          </a:xfrm>
          <a:prstGeom prst="rect">
            <a:avLst/>
          </a:prstGeom>
          <a:ln>
            <a:noFill/>
          </a:ln>
        </p:spPr>
      </p:pic>
      <p:pic>
        <p:nvPicPr>
          <p:cNvPr id="119" name="Picture 118"/>
          <p:cNvPicPr/>
          <p:nvPr/>
        </p:nvPicPr>
        <p:blipFill>
          <a:blip r:embed="rId4"/>
          <a:srcRect l="14262" t="2139" r="17837" b="7"/>
          <a:stretch/>
        </p:blipFill>
        <p:spPr>
          <a:xfrm>
            <a:off x="8636760" y="91440"/>
            <a:ext cx="3341880" cy="36118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355386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for section II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Design, procurement and commissioning of V3 gas jet monitor</a:t>
            </a:r>
          </a:p>
          <a:p>
            <a:r>
              <a:rPr lang="en-GB" dirty="0" smtClean="0"/>
              <a:t>Demonstrated a beam profile measurement with much higher SNR than v2. </a:t>
            </a:r>
          </a:p>
          <a:p>
            <a:r>
              <a:rPr lang="en-GB" dirty="0" smtClean="0"/>
              <a:t>New configuration of nozzle-skimmer assembly shows a good gas jet property and easy of alignment. </a:t>
            </a:r>
          </a:p>
          <a:p>
            <a:r>
              <a:rPr lang="en-GB" dirty="0" smtClean="0"/>
              <a:t>The difference of CD nozzle and flat nozzle shows little difference.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BGC Collaboration Meeting  30/03/2022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3160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9DE8B5A-BEBE-4BD2-8EFD-78A2A22B0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Section III: NEG Experiments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C8D6C2B-5F3C-43D0-91FC-7C943B894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BGC Collaboration Meeting  30/03/2022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638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E155B14-1CB9-43D1-8A7B-3726379FE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Pump Introduction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9DA59DD-20AE-4864-890F-941D5EDE59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6285" t="20812" r="32468" b="39535"/>
          <a:stretch/>
        </p:blipFill>
        <p:spPr>
          <a:xfrm>
            <a:off x="6096000" y="1998330"/>
            <a:ext cx="5699842" cy="3688136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FAA9D3-F5A1-4664-947E-8B2761D34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BGC Collaboration 30/03/2022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B9B61C-75B7-4BD7-8E6B-B5A4542AE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27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3F70D5-2DB9-4EDA-9B88-764C862192A8}"/>
              </a:ext>
            </a:extLst>
          </p:cNvPr>
          <p:cNvSpPr txBox="1"/>
          <p:nvPr/>
        </p:nvSpPr>
        <p:spPr>
          <a:xfrm>
            <a:off x="396158" y="2411237"/>
            <a:ext cx="547706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CapaciTorr</a:t>
            </a:r>
            <a:r>
              <a:rPr lang="en-GB" dirty="0"/>
              <a:t> Z1000 installed in the Dump chamber and later re-located to the Interaction chamber, replacing the TMP’s installed in each chamber.</a:t>
            </a:r>
          </a:p>
          <a:p>
            <a:endParaRPr lang="en-GB" dirty="0"/>
          </a:p>
          <a:p>
            <a:r>
              <a:rPr lang="en-GB" dirty="0"/>
              <a:t>Once activated, the NEG pumps at 360L/s but slows as the getter material becomes coated with the sorbed molecules. Once fully saturated, all pumping will stop.</a:t>
            </a:r>
          </a:p>
          <a:p>
            <a:endParaRPr lang="en-GB" dirty="0"/>
          </a:p>
          <a:p>
            <a:r>
              <a:rPr lang="en-GB" dirty="0"/>
              <a:t>When reactivated, sorbed molecules are released or diffused into the bulk of the getter.</a:t>
            </a:r>
          </a:p>
        </p:txBody>
      </p:sp>
    </p:spTree>
    <p:extLst>
      <p:ext uri="{BB962C8B-B14F-4D97-AF65-F5344CB8AC3E}">
        <p14:creationId xmlns:p14="http://schemas.microsoft.com/office/powerpoint/2010/main" val="12086031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BD74485-5B60-433D-9F44-4A8063AE0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Subsystem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0187E3-D590-4938-AB63-52BA9C251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28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100CAA-1430-482A-8105-BC10B572EF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0" t="12304" r="11242" b="12975"/>
          <a:stretch/>
        </p:blipFill>
        <p:spPr>
          <a:xfrm>
            <a:off x="2140404" y="1788530"/>
            <a:ext cx="6194361" cy="4319240"/>
          </a:xfrm>
          <a:prstGeom prst="rect">
            <a:avLst/>
          </a:prstGeom>
        </p:spPr>
      </p:pic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E967CEA-FC0B-44F9-97A0-A2D35D25A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BGC Collaboration 30/03/2022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C58D59-2BBD-4885-A708-33781243966B}"/>
              </a:ext>
            </a:extLst>
          </p:cNvPr>
          <p:cNvSpPr txBox="1"/>
          <p:nvPr/>
        </p:nvSpPr>
        <p:spPr>
          <a:xfrm>
            <a:off x="395580" y="3624985"/>
            <a:ext cx="1367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NEG inside DN100 pipe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DBB04B-5AF6-4EAC-AF71-669DA1139FF8}"/>
              </a:ext>
            </a:extLst>
          </p:cNvPr>
          <p:cNvSpPr txBox="1"/>
          <p:nvPr/>
        </p:nvSpPr>
        <p:spPr>
          <a:xfrm>
            <a:off x="9010261" y="1788530"/>
            <a:ext cx="19438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Gate valve to isolate TMP from NEG during normal operation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DD0EFE-4D7A-44F8-8F99-3C6EF638DC31}"/>
              </a:ext>
            </a:extLst>
          </p:cNvPr>
          <p:cNvSpPr txBox="1"/>
          <p:nvPr/>
        </p:nvSpPr>
        <p:spPr>
          <a:xfrm>
            <a:off x="8852224" y="4648868"/>
            <a:ext cx="26150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TMP used to reach activation pressure and pump released molecules during activation.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A093D06-AE82-493F-91D7-150A06C873E2}"/>
              </a:ext>
            </a:extLst>
          </p:cNvPr>
          <p:cNvCxnSpPr>
            <a:cxnSpLocks/>
          </p:cNvCxnSpPr>
          <p:nvPr/>
        </p:nvCxnSpPr>
        <p:spPr>
          <a:xfrm>
            <a:off x="1622945" y="3948150"/>
            <a:ext cx="1716832" cy="4372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EB7B1F2-98D6-4D03-927F-1B1977E8C034}"/>
              </a:ext>
            </a:extLst>
          </p:cNvPr>
          <p:cNvCxnSpPr/>
          <p:nvPr/>
        </p:nvCxnSpPr>
        <p:spPr>
          <a:xfrm flipH="1">
            <a:off x="5673012" y="2090057"/>
            <a:ext cx="3337249" cy="12863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806A585-CE81-44AF-998C-40ACEB22607E}"/>
              </a:ext>
            </a:extLst>
          </p:cNvPr>
          <p:cNvCxnSpPr>
            <a:cxnSpLocks/>
          </p:cNvCxnSpPr>
          <p:nvPr/>
        </p:nvCxnSpPr>
        <p:spPr>
          <a:xfrm flipH="1" flipV="1">
            <a:off x="7847046" y="4553340"/>
            <a:ext cx="1005178" cy="2892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16EF89F-C096-4216-8924-6ED0575E3030}"/>
              </a:ext>
            </a:extLst>
          </p:cNvPr>
          <p:cNvCxnSpPr>
            <a:cxnSpLocks/>
          </p:cNvCxnSpPr>
          <p:nvPr/>
        </p:nvCxnSpPr>
        <p:spPr>
          <a:xfrm flipV="1">
            <a:off x="2780522" y="3134408"/>
            <a:ext cx="1474237" cy="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3FA5740-F8B5-4EC6-B52E-9E404A59E581}"/>
              </a:ext>
            </a:extLst>
          </p:cNvPr>
          <p:cNvSpPr txBox="1"/>
          <p:nvPr/>
        </p:nvSpPr>
        <p:spPr>
          <a:xfrm>
            <a:off x="3181738" y="2804193"/>
            <a:ext cx="1073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100mm</a:t>
            </a:r>
          </a:p>
        </p:txBody>
      </p:sp>
    </p:spTree>
    <p:extLst>
      <p:ext uri="{BB962C8B-B14F-4D97-AF65-F5344CB8AC3E}">
        <p14:creationId xmlns:p14="http://schemas.microsoft.com/office/powerpoint/2010/main" val="28633414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614AEB2-BE1E-4CDE-BCF9-D300FE35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Subsystem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1A1D62-7D8C-4522-A9F7-AB47A35EE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29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0EB01B-F0F3-49F7-B2BF-1D233F5CF3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991"/>
          <a:stretch/>
        </p:blipFill>
        <p:spPr>
          <a:xfrm>
            <a:off x="4756284" y="2014164"/>
            <a:ext cx="6191502" cy="39475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6BF439-087E-4DE2-9B08-6A0738D386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20" t="28650" r="23672" b="14994"/>
          <a:stretch/>
        </p:blipFill>
        <p:spPr>
          <a:xfrm rot="5400000">
            <a:off x="991329" y="2555364"/>
            <a:ext cx="4365798" cy="2821217"/>
          </a:xfrm>
          <a:prstGeom prst="rect">
            <a:avLst/>
          </a:prstGeom>
        </p:spPr>
      </p:pic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D021925C-CB55-4802-B171-1B454E28B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BGC Collaboration 30/03/2022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5879F36-ABB4-4BB3-B83F-3F955A9CFDFE}"/>
              </a:ext>
            </a:extLst>
          </p:cNvPr>
          <p:cNvCxnSpPr>
            <a:cxnSpLocks/>
          </p:cNvCxnSpPr>
          <p:nvPr/>
        </p:nvCxnSpPr>
        <p:spPr>
          <a:xfrm>
            <a:off x="5400869" y="4487349"/>
            <a:ext cx="1569098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4E489BB-7EA8-4E59-B59E-861D50722967}"/>
              </a:ext>
            </a:extLst>
          </p:cNvPr>
          <p:cNvSpPr txBox="1"/>
          <p:nvPr/>
        </p:nvSpPr>
        <p:spPr>
          <a:xfrm>
            <a:off x="5775649" y="4111919"/>
            <a:ext cx="1073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100mm</a:t>
            </a:r>
          </a:p>
        </p:txBody>
      </p:sp>
    </p:spTree>
    <p:extLst>
      <p:ext uri="{BB962C8B-B14F-4D97-AF65-F5344CB8AC3E}">
        <p14:creationId xmlns:p14="http://schemas.microsoft.com/office/powerpoint/2010/main" val="989537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>
            <a:extLst>
              <a:ext uri="{FF2B5EF4-FFF2-40B4-BE49-F238E27FC236}">
                <a16:creationId xmlns:a16="http://schemas.microsoft.com/office/drawing/2014/main" id="{4B4DAEEA-92C7-41BD-954F-4D3984D2D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829" y="175078"/>
            <a:ext cx="9168341" cy="653142"/>
          </a:xfrm>
        </p:spPr>
        <p:txBody>
          <a:bodyPr>
            <a:normAutofit/>
          </a:bodyPr>
          <a:lstStyle/>
          <a:p>
            <a:r>
              <a:rPr lang="en-GB" dirty="0" smtClean="0"/>
              <a:t>V2 gas jet monitor </a:t>
            </a:r>
            <a:r>
              <a:rPr lang="en-GB" dirty="0"/>
              <a:t>at the Cockcroft Institute</a:t>
            </a:r>
          </a:p>
        </p:txBody>
      </p:sp>
      <p:pic>
        <p:nvPicPr>
          <p:cNvPr id="74" name="Picture 7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070"/>
          <a:stretch/>
        </p:blipFill>
        <p:spPr bwMode="auto">
          <a:xfrm>
            <a:off x="5902037" y="1143000"/>
            <a:ext cx="3622963" cy="3703785"/>
          </a:xfrm>
          <a:prstGeom prst="rect">
            <a:avLst/>
          </a:prstGeom>
          <a:noFill/>
        </p:spPr>
      </p:pic>
      <p:sp>
        <p:nvSpPr>
          <p:cNvPr id="75" name="TextBox 74"/>
          <p:cNvSpPr txBox="1"/>
          <p:nvPr/>
        </p:nvSpPr>
        <p:spPr>
          <a:xfrm>
            <a:off x="6117439" y="5064107"/>
            <a:ext cx="1978971" cy="556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HIPACE 300L/S </a:t>
            </a:r>
          </a:p>
          <a:p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Turbo-molecular pump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779164" y="5116098"/>
            <a:ext cx="1978971" cy="556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HIPACE 700L/S </a:t>
            </a:r>
          </a:p>
          <a:p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Turbo-molecular pump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022109" y="1759479"/>
            <a:ext cx="809822" cy="4734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/>
          <p:cNvSpPr/>
          <p:nvPr/>
        </p:nvSpPr>
        <p:spPr>
          <a:xfrm>
            <a:off x="7126806" y="1523952"/>
            <a:ext cx="809822" cy="4734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/>
          <p:cNvSpPr/>
          <p:nvPr/>
        </p:nvSpPr>
        <p:spPr>
          <a:xfrm>
            <a:off x="6022108" y="2470623"/>
            <a:ext cx="670197" cy="4088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/>
          <p:cNvSpPr/>
          <p:nvPr/>
        </p:nvSpPr>
        <p:spPr>
          <a:xfrm>
            <a:off x="7001164" y="2406188"/>
            <a:ext cx="700928" cy="4411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7804727" y="1881907"/>
            <a:ext cx="841299" cy="5309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/>
          <p:cNvSpPr/>
          <p:nvPr/>
        </p:nvSpPr>
        <p:spPr>
          <a:xfrm>
            <a:off x="9164375" y="1297661"/>
            <a:ext cx="809822" cy="4734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/>
          <p:cNvSpPr/>
          <p:nvPr/>
        </p:nvSpPr>
        <p:spPr>
          <a:xfrm>
            <a:off x="9145903" y="1288425"/>
            <a:ext cx="809822" cy="4734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/>
          <p:cNvSpPr/>
          <p:nvPr/>
        </p:nvSpPr>
        <p:spPr>
          <a:xfrm>
            <a:off x="10003369" y="1561567"/>
            <a:ext cx="809822" cy="7636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/>
          <p:cNvSpPr/>
          <p:nvPr/>
        </p:nvSpPr>
        <p:spPr>
          <a:xfrm>
            <a:off x="9248517" y="2419883"/>
            <a:ext cx="809822" cy="4734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ectangle 85"/>
          <p:cNvSpPr/>
          <p:nvPr/>
        </p:nvSpPr>
        <p:spPr>
          <a:xfrm>
            <a:off x="10777391" y="2567225"/>
            <a:ext cx="809822" cy="4734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TextBox 86"/>
          <p:cNvSpPr txBox="1"/>
          <p:nvPr/>
        </p:nvSpPr>
        <p:spPr>
          <a:xfrm>
            <a:off x="5874477" y="2450533"/>
            <a:ext cx="9654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Nozzle Chamber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025224" y="1741307"/>
            <a:ext cx="978414" cy="556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Skimmer Assembly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6733098" y="2227720"/>
            <a:ext cx="978414" cy="556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 Separator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7053523" y="1427016"/>
            <a:ext cx="978414" cy="556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Skimmer Chamber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9199764" y="1277553"/>
            <a:ext cx="978414" cy="556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Imaging System</a:t>
            </a:r>
          </a:p>
        </p:txBody>
      </p:sp>
      <p:pic>
        <p:nvPicPr>
          <p:cNvPr id="95" name="Picture 9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46" t="76850" r="34618" b="7021"/>
          <a:stretch/>
        </p:blipFill>
        <p:spPr bwMode="auto">
          <a:xfrm rot="10800000">
            <a:off x="7580112" y="2432405"/>
            <a:ext cx="447723" cy="6703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96" name="Straight Connector 95"/>
          <p:cNvCxnSpPr/>
          <p:nvPr/>
        </p:nvCxnSpPr>
        <p:spPr>
          <a:xfrm>
            <a:off x="7594662" y="2035415"/>
            <a:ext cx="548652" cy="1454592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7" name="Flowchart: Connector 96"/>
          <p:cNvSpPr/>
          <p:nvPr/>
        </p:nvSpPr>
        <p:spPr>
          <a:xfrm>
            <a:off x="9453418" y="5007862"/>
            <a:ext cx="88429" cy="113623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Flowchart: Connector 97"/>
          <p:cNvSpPr/>
          <p:nvPr/>
        </p:nvSpPr>
        <p:spPr>
          <a:xfrm>
            <a:off x="6742537" y="5012483"/>
            <a:ext cx="88429" cy="113623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9" name="Straight Connector 98"/>
          <p:cNvCxnSpPr>
            <a:endCxn id="98" idx="3"/>
          </p:cNvCxnSpPr>
          <p:nvPr/>
        </p:nvCxnSpPr>
        <p:spPr>
          <a:xfrm flipH="1">
            <a:off x="6755487" y="4403440"/>
            <a:ext cx="371319" cy="7060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endCxn id="98" idx="3"/>
          </p:cNvCxnSpPr>
          <p:nvPr/>
        </p:nvCxnSpPr>
        <p:spPr>
          <a:xfrm flipH="1">
            <a:off x="6755487" y="2876072"/>
            <a:ext cx="993509" cy="22333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endCxn id="97" idx="2"/>
          </p:cNvCxnSpPr>
          <p:nvPr/>
        </p:nvCxnSpPr>
        <p:spPr>
          <a:xfrm>
            <a:off x="8029946" y="4327624"/>
            <a:ext cx="1423472" cy="7370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endCxn id="97" idx="5"/>
          </p:cNvCxnSpPr>
          <p:nvPr/>
        </p:nvCxnSpPr>
        <p:spPr>
          <a:xfrm>
            <a:off x="9029788" y="4207126"/>
            <a:ext cx="499109" cy="8977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7751367" y="1816928"/>
            <a:ext cx="9784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Third Skimmer</a:t>
            </a:r>
          </a:p>
        </p:txBody>
      </p:sp>
      <p:pic>
        <p:nvPicPr>
          <p:cNvPr id="106" name="Picture 33">
            <a:extLst>
              <a:ext uri="{FF2B5EF4-FFF2-40B4-BE49-F238E27FC236}">
                <a16:creationId xmlns:a16="http://schemas.microsoft.com/office/drawing/2014/main" id="{BB997EB6-FF87-4743-B0AE-A383BBB53C2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92884" y="4424278"/>
            <a:ext cx="1406670" cy="2198733"/>
          </a:xfrm>
          <a:prstGeom prst="rect">
            <a:avLst/>
          </a:prstGeom>
        </p:spPr>
      </p:pic>
      <p:pic>
        <p:nvPicPr>
          <p:cNvPr id="38" name="Picture 2">
            <a:extLst>
              <a:ext uri="{FF2B5EF4-FFF2-40B4-BE49-F238E27FC236}">
                <a16:creationId xmlns:a16="http://schemas.microsoft.com/office/drawing/2014/main" id="{D638447D-D413-4391-9E72-A0E2199F33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6" t="2985" r="23408" b="8955"/>
          <a:stretch/>
        </p:blipFill>
        <p:spPr bwMode="auto">
          <a:xfrm>
            <a:off x="258953" y="1943412"/>
            <a:ext cx="5513081" cy="353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Arc 38"/>
          <p:cNvSpPr/>
          <p:nvPr/>
        </p:nvSpPr>
        <p:spPr>
          <a:xfrm>
            <a:off x="2743201" y="3125952"/>
            <a:ext cx="1116346" cy="1265186"/>
          </a:xfrm>
          <a:prstGeom prst="arc">
            <a:avLst>
              <a:gd name="adj1" fmla="val 11514995"/>
              <a:gd name="adj2" fmla="val 302952"/>
            </a:avLst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Down Arrow 39"/>
          <p:cNvSpPr/>
          <p:nvPr/>
        </p:nvSpPr>
        <p:spPr>
          <a:xfrm rot="1778694">
            <a:off x="2533189" y="3344098"/>
            <a:ext cx="371748" cy="474604"/>
          </a:xfrm>
          <a:prstGeom prst="down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10264" y="2624856"/>
            <a:ext cx="1752600" cy="2200275"/>
          </a:xfrm>
          <a:prstGeom prst="rect">
            <a:avLst/>
          </a:prstGeom>
        </p:spPr>
      </p:pic>
      <p:sp>
        <p:nvSpPr>
          <p:cNvPr id="92" name="TextBox 91"/>
          <p:cNvSpPr txBox="1"/>
          <p:nvPr/>
        </p:nvSpPr>
        <p:spPr>
          <a:xfrm>
            <a:off x="9241645" y="2311178"/>
            <a:ext cx="1018589" cy="556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Chamber</a:t>
            </a:r>
          </a:p>
        </p:txBody>
      </p:sp>
      <p:sp>
        <p:nvSpPr>
          <p:cNvPr id="7" name="Rectangle 6"/>
          <p:cNvSpPr/>
          <p:nvPr/>
        </p:nvSpPr>
        <p:spPr>
          <a:xfrm>
            <a:off x="10178178" y="2624856"/>
            <a:ext cx="794622" cy="4672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TextBox 93"/>
          <p:cNvSpPr txBox="1"/>
          <p:nvPr/>
        </p:nvSpPr>
        <p:spPr>
          <a:xfrm>
            <a:off x="10159426" y="2569177"/>
            <a:ext cx="1018589" cy="556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Dump Chamber</a:t>
            </a:r>
          </a:p>
        </p:txBody>
      </p:sp>
      <p:cxnSp>
        <p:nvCxnSpPr>
          <p:cNvPr id="103" name="Straight Connector 102"/>
          <p:cNvCxnSpPr>
            <a:endCxn id="97" idx="7"/>
          </p:cNvCxnSpPr>
          <p:nvPr/>
        </p:nvCxnSpPr>
        <p:spPr>
          <a:xfrm flipH="1">
            <a:off x="9528897" y="3825683"/>
            <a:ext cx="1175558" cy="11988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8233376" y="2699487"/>
            <a:ext cx="3963" cy="386604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2419216" y="1694715"/>
            <a:ext cx="3963" cy="386604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180618" y="1371550"/>
            <a:ext cx="33854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Moveable </a:t>
            </a:r>
            <a:r>
              <a:rPr lang="en-GB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gauge 282 mm from nozzle</a:t>
            </a:r>
            <a:endParaRPr lang="en-GB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DA16C53-C6CD-4EDA-8AF6-1C8BB3842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BGC Collaboration Meeting  30/03/2022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B2DA87-342E-431E-8548-2E858193A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91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098217-F2E9-4778-B573-08328FB94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BGC Collaboration 30/03/2022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16F0C-CED1-46AE-8363-561AA4B65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30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7D19CF-0E52-477F-8EDB-F671321AF90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48" r="6862"/>
          <a:stretch/>
        </p:blipFill>
        <p:spPr>
          <a:xfrm>
            <a:off x="1692867" y="2009919"/>
            <a:ext cx="4647731" cy="33403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997140-15A8-4740-909C-995DA29A2B6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43" r="9002" b="20681"/>
          <a:stretch/>
        </p:blipFill>
        <p:spPr>
          <a:xfrm>
            <a:off x="6479641" y="1781153"/>
            <a:ext cx="4019492" cy="415070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7C47D87-D4D2-4028-BB23-1730F5572B80}"/>
              </a:ext>
            </a:extLst>
          </p:cNvPr>
          <p:cNvSpPr txBox="1"/>
          <p:nvPr/>
        </p:nvSpPr>
        <p:spPr>
          <a:xfrm>
            <a:off x="2524378" y="5562525"/>
            <a:ext cx="3816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 Jet tests use N2 at 5 bar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E3041190-D1E3-4922-B5E9-F8ABA7A74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13171"/>
            <a:ext cx="11058427" cy="1325563"/>
          </a:xfrm>
        </p:spPr>
        <p:txBody>
          <a:bodyPr/>
          <a:lstStyle/>
          <a:p>
            <a:r>
              <a:rPr lang="en-GB" dirty="0"/>
              <a:t>NEG Pump Installed in the Dump Chamber</a:t>
            </a:r>
          </a:p>
        </p:txBody>
      </p:sp>
    </p:spTree>
    <p:extLst>
      <p:ext uri="{BB962C8B-B14F-4D97-AF65-F5344CB8AC3E}">
        <p14:creationId xmlns:p14="http://schemas.microsoft.com/office/powerpoint/2010/main" val="40542455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E6334-B003-481B-A3BB-36EEEE75E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Dump Chamber Pressure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91FD88-88E7-4462-9E60-CA7C42CAA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BGC Collaboration 30/03/2022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6BEAF6-5250-4BD8-8097-A52C6B93F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31</a:t>
            </a:fld>
            <a:endParaRPr lang="en-GB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49C9C57-A6A1-4786-B18A-3C7E40919678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5956344" y="1784505"/>
          <a:ext cx="5801783" cy="36853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3F3A198-8487-4FAE-BD87-31EBC6ECA511}"/>
              </a:ext>
            </a:extLst>
          </p:cNvPr>
          <p:cNvSpPr txBox="1"/>
          <p:nvPr/>
        </p:nvSpPr>
        <p:spPr>
          <a:xfrm>
            <a:off x="8027272" y="5469871"/>
            <a:ext cx="2565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Data failed to save over weekend. Problem fixed.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D86C4C5-1E83-48EA-919E-714402B361EF}"/>
              </a:ext>
            </a:extLst>
          </p:cNvPr>
          <p:cNvCxnSpPr>
            <a:cxnSpLocks/>
          </p:cNvCxnSpPr>
          <p:nvPr/>
        </p:nvCxnSpPr>
        <p:spPr>
          <a:xfrm flipH="1" flipV="1">
            <a:off x="8485447" y="4732404"/>
            <a:ext cx="17188" cy="7556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877CAD80-5A69-4611-B60E-A1A489C9A5ED}"/>
              </a:ext>
            </a:extLst>
          </p:cNvPr>
          <p:cNvSpPr/>
          <p:nvPr/>
        </p:nvSpPr>
        <p:spPr>
          <a:xfrm rot="21312285">
            <a:off x="7860556" y="4473616"/>
            <a:ext cx="1284158" cy="223731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0303A5-6CC2-4C53-A18C-B57D68995523}"/>
              </a:ext>
            </a:extLst>
          </p:cNvPr>
          <p:cNvSpPr txBox="1"/>
          <p:nvPr/>
        </p:nvSpPr>
        <p:spPr>
          <a:xfrm>
            <a:off x="347681" y="1878882"/>
            <a:ext cx="558561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0.7x9mm skimmer saturates much quicker than 0.3x9mm skimmer due to increased volumetric flowrate to dump chamber.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r>
              <a:rPr lang="en-GB" dirty="0"/>
              <a:t>NEG pumping at max 360L/s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r>
              <a:rPr lang="en-GB" dirty="0"/>
              <a:t>NEG pumping speed reduced as getter surface becomes coated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r>
              <a:rPr lang="en-GB" dirty="0"/>
              <a:t>Pumping tends towards an equilibrium as NEG saturates and pumping is provided from diffusion effect through the 4</a:t>
            </a:r>
            <a:r>
              <a:rPr lang="en-GB" baseline="30000" dirty="0"/>
              <a:t>th</a:t>
            </a:r>
            <a:r>
              <a:rPr lang="en-GB" dirty="0"/>
              <a:t> skimmer.</a:t>
            </a:r>
          </a:p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Using the saturation curve from the larger skimmer, It is predicted that the smaller skimmer will reach an equivalent saturation after 13 days of continuous jet.</a:t>
            </a:r>
          </a:p>
          <a:p>
            <a:pPr lvl="1">
              <a:spcAft>
                <a:spcPts val="600"/>
              </a:spcAft>
            </a:pPr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E1B41DC-4B25-4334-9C29-A07207EAB850}"/>
              </a:ext>
            </a:extLst>
          </p:cNvPr>
          <p:cNvSpPr/>
          <p:nvPr/>
        </p:nvSpPr>
        <p:spPr>
          <a:xfrm rot="20088568">
            <a:off x="6921458" y="4168097"/>
            <a:ext cx="878889" cy="318723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370D1B8-39BD-427A-A7C3-DA1D378078E6}"/>
              </a:ext>
            </a:extLst>
          </p:cNvPr>
          <p:cNvSpPr/>
          <p:nvPr/>
        </p:nvSpPr>
        <p:spPr>
          <a:xfrm rot="18478398">
            <a:off x="7496292" y="3457438"/>
            <a:ext cx="1439194" cy="339501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6EEAC1C-457C-45CF-A637-AC90A1F513F2}"/>
              </a:ext>
            </a:extLst>
          </p:cNvPr>
          <p:cNvSpPr/>
          <p:nvPr/>
        </p:nvSpPr>
        <p:spPr>
          <a:xfrm rot="20253310">
            <a:off x="8571506" y="2651621"/>
            <a:ext cx="979750" cy="367580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30C606-9AB4-4638-BE08-BF01F3902D0F}"/>
              </a:ext>
            </a:extLst>
          </p:cNvPr>
          <p:cNvSpPr txBox="1"/>
          <p:nvPr/>
        </p:nvSpPr>
        <p:spPr>
          <a:xfrm>
            <a:off x="7034064" y="3850441"/>
            <a:ext cx="289249" cy="307777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BC0525-69A1-487A-A1BC-E8FCC3F1076A}"/>
              </a:ext>
            </a:extLst>
          </p:cNvPr>
          <p:cNvSpPr txBox="1"/>
          <p:nvPr/>
        </p:nvSpPr>
        <p:spPr>
          <a:xfrm>
            <a:off x="7864151" y="3124404"/>
            <a:ext cx="289249" cy="307777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318FD58-2E95-4251-9713-C4AD83530F5C}"/>
              </a:ext>
            </a:extLst>
          </p:cNvPr>
          <p:cNvSpPr txBox="1"/>
          <p:nvPr/>
        </p:nvSpPr>
        <p:spPr>
          <a:xfrm>
            <a:off x="8916756" y="2303998"/>
            <a:ext cx="289249" cy="307777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250827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E6334-B003-481B-A3BB-36EEEE75E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Interaction Chamber Pressure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91FD88-88E7-4462-9E60-CA7C42CAA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BGC Collaboration 30/03/2022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6BEAF6-5250-4BD8-8097-A52C6B93F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32</a:t>
            </a:fld>
            <a:endParaRPr lang="en-GB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6314CA9D-7C90-4703-AAA1-ECCA9002A3A1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6096000" y="1974704"/>
          <a:ext cx="5801783" cy="3681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06B42F20-6C5D-4D06-9A96-051E74A105B0}"/>
              </a:ext>
            </a:extLst>
          </p:cNvPr>
          <p:cNvSpPr txBox="1"/>
          <p:nvPr/>
        </p:nvSpPr>
        <p:spPr>
          <a:xfrm>
            <a:off x="394334" y="2132441"/>
            <a:ext cx="5585614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Interaction chamber follows a similar pressure curve to the Dump chamber.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There is a clear dependency between the interaction and dump chambers as a result of the diffusion effects through the 4</a:t>
            </a:r>
            <a:r>
              <a:rPr lang="en-GB" baseline="30000" dirty="0"/>
              <a:t>th</a:t>
            </a:r>
            <a:r>
              <a:rPr lang="en-GB" dirty="0"/>
              <a:t> skimmer.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A maximum pressure of 1.75E-8 mbar is seen compared to the dump chamber maximum pressure of 5.73E-7 mbar.</a:t>
            </a:r>
          </a:p>
          <a:p>
            <a:pPr lvl="1">
              <a:spcAft>
                <a:spcPts val="600"/>
              </a:spcAf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70462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3AEBF-BBDC-45EA-9476-AAD955A68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Skimmer Chambers I and II Pressure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A6ADDA-879A-4049-805D-FFA4C902A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33</a:t>
            </a:fld>
            <a:endParaRPr lang="en-GB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C965263C-DE42-4D93-B625-21E06F2E896F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72766" y="1684229"/>
          <a:ext cx="5637549" cy="3540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5127BDB7-DC3E-4F6C-8909-7F7D010E2D34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5910315" y="1684229"/>
          <a:ext cx="5801783" cy="3586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0588305-DDA0-4AC9-B251-3A2B1B105FC5}"/>
              </a:ext>
            </a:extLst>
          </p:cNvPr>
          <p:cNvSpPr txBox="1"/>
          <p:nvPr/>
        </p:nvSpPr>
        <p:spPr>
          <a:xfrm>
            <a:off x="451330" y="5147035"/>
            <a:ext cx="5335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Near constant skimmer II chamber suggests NEG effects are independent of pressure data from nozzle to skimmer II chamber.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9ED5E9-6DF2-4ECC-9FB9-7F758AE4632F}"/>
              </a:ext>
            </a:extLst>
          </p:cNvPr>
          <p:cNvSpPr txBox="1"/>
          <p:nvPr/>
        </p:nvSpPr>
        <p:spPr>
          <a:xfrm>
            <a:off x="6405390" y="5243861"/>
            <a:ext cx="5335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skimmer I chamber is also near-constant with an increase in noise experienced.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C7537DD7-BE1D-490F-90B5-FA5A512A0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BGC Collaboration 30/03/2022</a:t>
            </a:r>
          </a:p>
        </p:txBody>
      </p:sp>
    </p:spTree>
    <p:extLst>
      <p:ext uri="{BB962C8B-B14F-4D97-AF65-F5344CB8AC3E}">
        <p14:creationId xmlns:p14="http://schemas.microsoft.com/office/powerpoint/2010/main" val="29724371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FA330-A77C-41A5-B4B0-18117D2F1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Nozzle Chamber Pressure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9DE865-E4F5-4C8E-A71B-0CC820E85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34</a:t>
            </a:fld>
            <a:endParaRPr lang="en-GB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E2208BE-4EC7-4F96-A39C-10F58C821BAF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5778632" y="1989056"/>
          <a:ext cx="5961460" cy="3980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DDB401A4-E28A-4D93-9022-F30EB8883FD5}"/>
              </a:ext>
            </a:extLst>
          </p:cNvPr>
          <p:cNvSpPr txBox="1"/>
          <p:nvPr/>
        </p:nvSpPr>
        <p:spPr>
          <a:xfrm>
            <a:off x="433633" y="2064470"/>
            <a:ext cx="53449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Drop in nozzle chamber pressure of approximately 50% from initial jet.</a:t>
            </a:r>
          </a:p>
          <a:p>
            <a:endParaRPr lang="en-GB" dirty="0"/>
          </a:p>
          <a:p>
            <a:r>
              <a:rPr lang="en-GB" dirty="0"/>
              <a:t>Anticipated not a function of NEG saturation as nozzle chamber should be fully independent from NEG located in the dump chamber.</a:t>
            </a:r>
          </a:p>
          <a:p>
            <a:endParaRPr lang="en-GB" dirty="0"/>
          </a:p>
          <a:p>
            <a:r>
              <a:rPr lang="en-GB" dirty="0"/>
              <a:t>Likewise, pressure decrease between different 3</a:t>
            </a:r>
            <a:r>
              <a:rPr lang="en-GB" baseline="30000" dirty="0"/>
              <a:t>rd</a:t>
            </a:r>
            <a:r>
              <a:rPr lang="en-GB" dirty="0"/>
              <a:t> skimmers should be relatively similar in the nozzle chamber. However, we see a discrepancy of 5 days.</a:t>
            </a:r>
          </a:p>
          <a:p>
            <a:endParaRPr lang="en-GB" dirty="0"/>
          </a:p>
          <a:p>
            <a:r>
              <a:rPr lang="en-GB" dirty="0"/>
              <a:t>Further testing required.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1D73A52F-CB6B-4027-BDC5-7878A02D6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BGC Collaboration 30/03/2022</a:t>
            </a:r>
          </a:p>
        </p:txBody>
      </p:sp>
    </p:spTree>
    <p:extLst>
      <p:ext uri="{BB962C8B-B14F-4D97-AF65-F5344CB8AC3E}">
        <p14:creationId xmlns:p14="http://schemas.microsoft.com/office/powerpoint/2010/main" val="26610062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91685C-4D32-4160-8287-226446988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35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23C51A2-16CF-47AE-BAB8-C62B0B740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Pump Installed in Interaction Chamber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44930F-BFB5-42DC-8B65-37E732B5FB5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27" y="1888740"/>
            <a:ext cx="5247373" cy="39355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D0AAB9-9C97-4524-844C-31A7EB26B48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058" y="1888740"/>
            <a:ext cx="5247373" cy="3935530"/>
          </a:xfrm>
          <a:prstGeom prst="rect">
            <a:avLst/>
          </a:prstGeom>
        </p:spPr>
      </p:pic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E76C2C44-55AE-414B-A9A4-3F9503675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BGC Collaboration 30/03/2022</a:t>
            </a:r>
          </a:p>
        </p:txBody>
      </p:sp>
    </p:spTree>
    <p:extLst>
      <p:ext uri="{BB962C8B-B14F-4D97-AF65-F5344CB8AC3E}">
        <p14:creationId xmlns:p14="http://schemas.microsoft.com/office/powerpoint/2010/main" val="8649382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AE919-66CD-47D9-B506-07FE43F34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Pump Down Pressure Data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7F788C-AF70-4AEF-BDDB-C56D3B90C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36</a:t>
            </a:fld>
            <a:endParaRPr lang="en-GB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EDBCF34-1313-4AD7-8986-CBD13A870FB7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4986780" y="1847654"/>
          <a:ext cx="5281550" cy="3613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F497596-55BF-4C9D-8A70-1D2568373906}"/>
              </a:ext>
            </a:extLst>
          </p:cNvPr>
          <p:cNvSpPr txBox="1"/>
          <p:nvPr/>
        </p:nvSpPr>
        <p:spPr>
          <a:xfrm>
            <a:off x="480767" y="2526963"/>
            <a:ext cx="450601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E-7 mbar reached within 15 minutes of gauge on.</a:t>
            </a:r>
          </a:p>
          <a:p>
            <a:endParaRPr lang="en-GB" dirty="0"/>
          </a:p>
          <a:p>
            <a:r>
              <a:rPr lang="en-GB" dirty="0"/>
              <a:t>Full activation and NEG cooldown takes 3 hours and reaches E-9 mbar.</a:t>
            </a:r>
          </a:p>
          <a:p>
            <a:endParaRPr lang="en-GB" dirty="0"/>
          </a:p>
          <a:p>
            <a:r>
              <a:rPr lang="en-GB" dirty="0"/>
              <a:t>Anticipated minimum pump down from 1 bar &amp; NEG activation should take 4 hours total to reach E-9 mbar.</a:t>
            </a: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29ABA4-3B2D-4028-ACD5-900AE90CBC1B}"/>
              </a:ext>
            </a:extLst>
          </p:cNvPr>
          <p:cNvSpPr txBox="1"/>
          <p:nvPr/>
        </p:nvSpPr>
        <p:spPr>
          <a:xfrm>
            <a:off x="5475402" y="5444999"/>
            <a:ext cx="4506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Left pumping over weekend. Maximum pressure required to activate NEG is E-4 mbar.</a:t>
            </a: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B4284F1B-F98D-4DCC-8D85-5A28920E9BA8}"/>
              </a:ext>
            </a:extLst>
          </p:cNvPr>
          <p:cNvSpPr/>
          <p:nvPr/>
        </p:nvSpPr>
        <p:spPr>
          <a:xfrm rot="16798216">
            <a:off x="7686465" y="2832055"/>
            <a:ext cx="287754" cy="3066467"/>
          </a:xfrm>
          <a:prstGeom prst="leftBrace">
            <a:avLst>
              <a:gd name="adj1" fmla="val 102272"/>
              <a:gd name="adj2" fmla="val 28061"/>
            </a:avLst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811F93F-9172-40C0-93E8-BE2D92FFF234}"/>
              </a:ext>
            </a:extLst>
          </p:cNvPr>
          <p:cNvCxnSpPr>
            <a:stCxn id="10" idx="1"/>
          </p:cNvCxnSpPr>
          <p:nvPr/>
        </p:nvCxnSpPr>
        <p:spPr>
          <a:xfrm flipH="1">
            <a:off x="6985262" y="4390514"/>
            <a:ext cx="157577" cy="10544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FC64E987-47D0-4012-82A4-7FF5109EDEE6}"/>
              </a:ext>
            </a:extLst>
          </p:cNvPr>
          <p:cNvSpPr/>
          <p:nvPr/>
        </p:nvSpPr>
        <p:spPr>
          <a:xfrm>
            <a:off x="9257122" y="2198802"/>
            <a:ext cx="650449" cy="246039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E28825-0F46-4567-9401-94A208156E0B}"/>
              </a:ext>
            </a:extLst>
          </p:cNvPr>
          <p:cNvSpPr txBox="1"/>
          <p:nvPr/>
        </p:nvSpPr>
        <p:spPr>
          <a:xfrm>
            <a:off x="10401230" y="2612547"/>
            <a:ext cx="15868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NEG activation and TMP gate valve closed.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0E880C4-1621-4D54-916B-C62CA59A1378}"/>
              </a:ext>
            </a:extLst>
          </p:cNvPr>
          <p:cNvCxnSpPr/>
          <p:nvPr/>
        </p:nvCxnSpPr>
        <p:spPr>
          <a:xfrm flipH="1">
            <a:off x="9907571" y="2790334"/>
            <a:ext cx="527901" cy="1225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885E9DDA-49AA-468F-B945-7965438D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BGC Collaboration 30/03/2022</a:t>
            </a:r>
          </a:p>
        </p:txBody>
      </p:sp>
    </p:spTree>
    <p:extLst>
      <p:ext uri="{BB962C8B-B14F-4D97-AF65-F5344CB8AC3E}">
        <p14:creationId xmlns:p14="http://schemas.microsoft.com/office/powerpoint/2010/main" val="62465306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DF9FBE-B75F-4AE4-8BC9-573F3FA24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37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56DDB6F-7A48-4A2B-99C3-FDB8B5660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Initial Results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E9C327-4BE7-4B1C-BB6D-89727F5BA3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7" t="3649" r="4361" b="11106"/>
          <a:stretch/>
        </p:blipFill>
        <p:spPr>
          <a:xfrm>
            <a:off x="4051335" y="1737663"/>
            <a:ext cx="7302465" cy="43676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0C4C90-95FE-499E-B657-277310AE3A9A}"/>
              </a:ext>
            </a:extLst>
          </p:cNvPr>
          <p:cNvSpPr txBox="1"/>
          <p:nvPr/>
        </p:nvSpPr>
        <p:spPr>
          <a:xfrm>
            <a:off x="1005580" y="2723481"/>
            <a:ext cx="25577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0.7x9mm 3</a:t>
            </a:r>
            <a:r>
              <a:rPr lang="en-GB" baseline="30000" dirty="0"/>
              <a:t>rd</a:t>
            </a:r>
            <a:r>
              <a:rPr lang="en-GB" dirty="0"/>
              <a:t> skimmer </a:t>
            </a:r>
          </a:p>
          <a:p>
            <a:endParaRPr lang="en-GB" dirty="0"/>
          </a:p>
          <a:p>
            <a:r>
              <a:rPr lang="en-GB" dirty="0"/>
              <a:t>100s integration time</a:t>
            </a:r>
          </a:p>
          <a:p>
            <a:endParaRPr lang="en-GB" dirty="0"/>
          </a:p>
          <a:p>
            <a:r>
              <a:rPr lang="en-GB" dirty="0"/>
              <a:t>0.60mA E-gun Emission</a:t>
            </a:r>
          </a:p>
          <a:p>
            <a:endParaRPr lang="en-GB" dirty="0"/>
          </a:p>
          <a:p>
            <a:r>
              <a:rPr lang="en-GB" dirty="0"/>
              <a:t>N2 @ 5bar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BE782A5-0F61-4E2C-9DE6-2674D807F657}"/>
              </a:ext>
            </a:extLst>
          </p:cNvPr>
          <p:cNvCxnSpPr>
            <a:cxnSpLocks/>
          </p:cNvCxnSpPr>
          <p:nvPr/>
        </p:nvCxnSpPr>
        <p:spPr>
          <a:xfrm>
            <a:off x="4792746" y="5596224"/>
            <a:ext cx="989815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3172C9C-3D7D-4260-9B19-C6896B7752C7}"/>
              </a:ext>
            </a:extLst>
          </p:cNvPr>
          <p:cNvSpPr txBox="1"/>
          <p:nvPr/>
        </p:nvSpPr>
        <p:spPr>
          <a:xfrm>
            <a:off x="4981283" y="5596224"/>
            <a:ext cx="801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1mm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F5CBA332-D6DE-41CF-95B3-56637D5CD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BGC Collaboration 30/03/2022</a:t>
            </a:r>
          </a:p>
        </p:txBody>
      </p:sp>
    </p:spTree>
    <p:extLst>
      <p:ext uri="{BB962C8B-B14F-4D97-AF65-F5344CB8AC3E}">
        <p14:creationId xmlns:p14="http://schemas.microsoft.com/office/powerpoint/2010/main" val="42224567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2D5104-7631-4F39-BE1F-5EF7DDD7A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38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B6F06B6-A206-4446-99D2-93BA25D12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Beam Measurement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665932-BE28-4AAE-9C6F-5A55F6A78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662" y="1773613"/>
            <a:ext cx="4637314" cy="34779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EBB746-1D82-4FB7-B816-1399E4559C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024" y="1773613"/>
            <a:ext cx="4637314" cy="3477986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D67D18A-4099-4695-A102-D3B41A1C5F6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72090" y="5318332"/>
          <a:ext cx="3841101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9067">
                  <a:extLst>
                    <a:ext uri="{9D8B030D-6E8A-4147-A177-3AD203B41FA5}">
                      <a16:colId xmlns:a16="http://schemas.microsoft.com/office/drawing/2014/main" val="900001671"/>
                    </a:ext>
                  </a:extLst>
                </a:gridCol>
                <a:gridCol w="823093">
                  <a:extLst>
                    <a:ext uri="{9D8B030D-6E8A-4147-A177-3AD203B41FA5}">
                      <a16:colId xmlns:a16="http://schemas.microsoft.com/office/drawing/2014/main" val="2074786507"/>
                    </a:ext>
                  </a:extLst>
                </a:gridCol>
                <a:gridCol w="888941">
                  <a:extLst>
                    <a:ext uri="{9D8B030D-6E8A-4147-A177-3AD203B41FA5}">
                      <a16:colId xmlns:a16="http://schemas.microsoft.com/office/drawing/2014/main" val="4041296370"/>
                    </a:ext>
                  </a:extLst>
                </a:gridCol>
              </a:tblGrid>
              <a:tr h="299906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NEG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TMP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568168"/>
                  </a:ext>
                </a:extLst>
              </a:tr>
              <a:tr h="299906">
                <a:tc>
                  <a:txBody>
                    <a:bodyPr/>
                    <a:lstStyle/>
                    <a:p>
                      <a:r>
                        <a:rPr lang="en-GB" sz="1600" dirty="0"/>
                        <a:t>Photon Rate / s</a:t>
                      </a:r>
                      <a:r>
                        <a:rPr lang="en-GB" sz="1600" baseline="30000" dirty="0"/>
                        <a:t>-1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~300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7087542"/>
                  </a:ext>
                </a:extLst>
              </a:tr>
            </a:tbl>
          </a:graphicData>
        </a:graphic>
      </p:graphicFrame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78B4DE0E-8778-4E5F-BDD0-F60FEEBB1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BGC Collaboration 30/03/2022</a:t>
            </a:r>
          </a:p>
        </p:txBody>
      </p:sp>
    </p:spTree>
    <p:extLst>
      <p:ext uri="{BB962C8B-B14F-4D97-AF65-F5344CB8AC3E}">
        <p14:creationId xmlns:p14="http://schemas.microsoft.com/office/powerpoint/2010/main" val="12146425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255CF-688C-4FBB-AC77-1F1BA8783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en-GB" dirty="0"/>
              <a:t>Dump, Interaction and Nozzle Chamber Pressures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A5C85D-5C7A-41C6-AD98-187E1A50C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39</a:t>
            </a:fld>
            <a:endParaRPr lang="en-GB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4BAEF95-2752-4A58-87FC-ECDBDD4DAC12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6096000" y="1706944"/>
          <a:ext cx="5696329" cy="3218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654F5BCE-1B96-4DBF-836D-1A7BB923B0CC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99670" y="1664523"/>
          <a:ext cx="5696330" cy="3303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C0AA599-9EC5-4BF1-90B9-B0D00843B169}"/>
              </a:ext>
            </a:extLst>
          </p:cNvPr>
          <p:cNvSpPr txBox="1"/>
          <p:nvPr/>
        </p:nvSpPr>
        <p:spPr>
          <a:xfrm>
            <a:off x="650449" y="4925505"/>
            <a:ext cx="54455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Only 54 Hour Jet Time due to shipping time constraints.</a:t>
            </a:r>
          </a:p>
          <a:p>
            <a:endParaRPr lang="en-GB" dirty="0"/>
          </a:p>
          <a:p>
            <a:r>
              <a:rPr lang="en-GB" dirty="0"/>
              <a:t>Little to no noticeable change in Interaction and Dump chamber pressures over such a small time.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05184C-4C39-47B8-9141-CA599804EF62}"/>
              </a:ext>
            </a:extLst>
          </p:cNvPr>
          <p:cNvSpPr txBox="1"/>
          <p:nvPr/>
        </p:nvSpPr>
        <p:spPr>
          <a:xfrm>
            <a:off x="6346779" y="4925504"/>
            <a:ext cx="54455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As with previous measurements, the Nozzle chamber appears to reduce again. Further evidence of a NEG independent trend.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3F0CEB6E-168D-4790-87F3-AD19CD7B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BGC Collaboration 30/03/2022</a:t>
            </a:r>
          </a:p>
        </p:txBody>
      </p:sp>
    </p:spTree>
    <p:extLst>
      <p:ext uri="{BB962C8B-B14F-4D97-AF65-F5344CB8AC3E}">
        <p14:creationId xmlns:p14="http://schemas.microsoft.com/office/powerpoint/2010/main" val="1491660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Geometry used for V2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42" y="2299147"/>
            <a:ext cx="11286412" cy="256222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BGC Collaboration Meeting  30/03/2022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21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9DC5A-DA25-4067-A2AB-A8EDF1293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Pressure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6FB83-81E4-42C8-8559-A444316606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GB" dirty="0"/>
              <a:t>Jet will be ran until pressure reaches a steady state and NEG can clearly be defined as saturated.</a:t>
            </a:r>
          </a:p>
          <a:p>
            <a:pPr>
              <a:spcBef>
                <a:spcPts val="1200"/>
              </a:spcBef>
            </a:pPr>
            <a:endParaRPr lang="en-GB" dirty="0"/>
          </a:p>
          <a:p>
            <a:pPr>
              <a:spcBef>
                <a:spcPts val="1200"/>
              </a:spcBef>
            </a:pPr>
            <a:r>
              <a:rPr lang="en-GB" dirty="0"/>
              <a:t>More pressure data collected for NEG located in the interaction chamber.</a:t>
            </a:r>
          </a:p>
          <a:p>
            <a:pPr>
              <a:spcBef>
                <a:spcPts val="1200"/>
              </a:spcBef>
            </a:pPr>
            <a:endParaRPr lang="en-GB" dirty="0"/>
          </a:p>
          <a:p>
            <a:pPr>
              <a:spcBef>
                <a:spcPts val="1200"/>
              </a:spcBef>
            </a:pPr>
            <a:r>
              <a:rPr lang="en-GB" dirty="0"/>
              <a:t>Pressure will be recorded with Jet for exclusively TMP pumping to observe nozzle chamber without a NEG installed.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E2AEF7-E979-4CDB-B12C-173A1C3C0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40</a:t>
            </a:fld>
            <a:endParaRPr lang="en-GB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DC0D307D-87C7-4602-B083-E16D5652F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BGC Collaboration 30/03/2022</a:t>
            </a:r>
          </a:p>
        </p:txBody>
      </p:sp>
    </p:spTree>
    <p:extLst>
      <p:ext uri="{BB962C8B-B14F-4D97-AF65-F5344CB8AC3E}">
        <p14:creationId xmlns:p14="http://schemas.microsoft.com/office/powerpoint/2010/main" val="381934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Gas jet monitor Vs OTR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BGC Collaboration Meeting  30/03/2022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5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3" y="1838697"/>
            <a:ext cx="4320000" cy="31676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5772"/>
          <a:stretch/>
        </p:blipFill>
        <p:spPr>
          <a:xfrm>
            <a:off x="2656893" y="1801556"/>
            <a:ext cx="4320000" cy="31769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031" y="1682339"/>
            <a:ext cx="2034862" cy="14939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031" y="3517318"/>
            <a:ext cx="2034862" cy="1513268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774536" y="2445152"/>
            <a:ext cx="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74536" y="2978552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05752" y="2711852"/>
            <a:ext cx="275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4536" y="2357656"/>
            <a:ext cx="2840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Y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811189" y="4380051"/>
            <a:ext cx="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811189" y="4913451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42405" y="4646751"/>
            <a:ext cx="275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11189" y="4292555"/>
            <a:ext cx="2840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943414" y="4970957"/>
            <a:ext cx="1219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Y</a:t>
            </a:r>
            <a:r>
              <a:rPr lang="en-GB" b="1" dirty="0" smtClean="0"/>
              <a:t> (mm)</a:t>
            </a:r>
            <a:endParaRPr lang="en-GB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475586" y="4970957"/>
            <a:ext cx="1219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X (mm)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75401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626" y="0"/>
            <a:ext cx="11552903" cy="1088021"/>
          </a:xfrm>
        </p:spPr>
        <p:txBody>
          <a:bodyPr/>
          <a:lstStyle/>
          <a:p>
            <a:r>
              <a:rPr lang="en-GB" dirty="0"/>
              <a:t>Hybrid gas jet code from continuous flow to molecular tracking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BGC Collaboration Meeting  30/03/2022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96" y="1274115"/>
            <a:ext cx="3767505" cy="23469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200" y="3704777"/>
            <a:ext cx="3248944" cy="1945092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361267" y="1124755"/>
            <a:ext cx="8723141" cy="799625"/>
          </a:xfrm>
        </p:spPr>
        <p:txBody>
          <a:bodyPr>
            <a:normAutofit fontScale="92500"/>
          </a:bodyPr>
          <a:lstStyle/>
          <a:p>
            <a:r>
              <a:rPr lang="en-GB" sz="2100" b="1" i="1" dirty="0" smtClean="0">
                <a:solidFill>
                  <a:srgbClr val="FF0000"/>
                </a:solidFill>
              </a:rPr>
              <a:t>Gas jet density distribution </a:t>
            </a:r>
            <a:r>
              <a:rPr lang="en-GB" sz="2100" dirty="0" smtClean="0"/>
              <a:t>verified </a:t>
            </a:r>
            <a:r>
              <a:rPr lang="en-GB" sz="2100" dirty="0"/>
              <a:t>with old </a:t>
            </a:r>
            <a:r>
              <a:rPr lang="en-GB" sz="2100" dirty="0" smtClean="0"/>
              <a:t>configuration at 264 mm from nozzle:</a:t>
            </a:r>
          </a:p>
          <a:p>
            <a:pPr lvl="2"/>
            <a:r>
              <a:rPr lang="en-GB" sz="1700" b="1" dirty="0" smtClean="0"/>
              <a:t>Nozzle </a:t>
            </a:r>
            <a:r>
              <a:rPr lang="en-GB" sz="1700" b="1" dirty="0"/>
              <a:t>: </a:t>
            </a:r>
            <a:r>
              <a:rPr lang="en-GB" sz="1700" b="1" dirty="0" smtClean="0"/>
              <a:t>30micron; Skimmer </a:t>
            </a:r>
            <a:r>
              <a:rPr lang="en-GB" sz="1700" b="1" dirty="0"/>
              <a:t>I : 180 </a:t>
            </a:r>
            <a:r>
              <a:rPr lang="en-GB" sz="1700" b="1" dirty="0" smtClean="0"/>
              <a:t>micron; Skimmer </a:t>
            </a:r>
            <a:r>
              <a:rPr lang="en-GB" sz="1700" b="1" dirty="0"/>
              <a:t>II: 2mm</a:t>
            </a:r>
          </a:p>
          <a:p>
            <a:endParaRPr lang="en-GB" sz="20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15" y="3956600"/>
            <a:ext cx="2016000" cy="2016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5915" y="1949447"/>
            <a:ext cx="2016000" cy="2016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1D85C5C-E165-4EBE-80AA-5A9001B97F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65981" y="3881758"/>
            <a:ext cx="3024000" cy="21362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9E08C9A-41CB-4A39-8583-774C7615C0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65981" y="1882197"/>
            <a:ext cx="3024000" cy="2136263"/>
          </a:xfrm>
          <a:prstGeom prst="rect">
            <a:avLst/>
          </a:prstGeom>
        </p:spPr>
      </p:pic>
      <p:grpSp>
        <p:nvGrpSpPr>
          <p:cNvPr id="38" name="Group 37"/>
          <p:cNvGrpSpPr/>
          <p:nvPr/>
        </p:nvGrpSpPr>
        <p:grpSpPr>
          <a:xfrm>
            <a:off x="8835451" y="1924380"/>
            <a:ext cx="3140177" cy="3917073"/>
            <a:chOff x="8835451" y="1924380"/>
            <a:chExt cx="3140177" cy="3917073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835451" y="3978104"/>
              <a:ext cx="2376000" cy="1863349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835451" y="1993830"/>
              <a:ext cx="2376000" cy="1863348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0375034" y="1924380"/>
              <a:ext cx="15283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accent1">
                      <a:lumMod val="75000"/>
                    </a:schemeClr>
                  </a:solidFill>
                </a:rPr>
                <a:t>FWHM = </a:t>
              </a:r>
              <a:r>
                <a:rPr lang="en-GB" sz="1400" dirty="0" smtClean="0">
                  <a:solidFill>
                    <a:schemeClr val="accent1">
                      <a:lumMod val="75000"/>
                    </a:schemeClr>
                  </a:solidFill>
                </a:rPr>
                <a:t>13.6 mm</a:t>
              </a:r>
              <a:endParaRPr lang="en-GB" sz="1400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r>
                <a:rPr lang="en-GB" sz="1400" dirty="0">
                  <a:solidFill>
                    <a:schemeClr val="accent2">
                      <a:lumMod val="75000"/>
                    </a:schemeClr>
                  </a:solidFill>
                </a:rPr>
                <a:t>FWHM </a:t>
              </a:r>
              <a:r>
                <a:rPr lang="en-GB" sz="1400" dirty="0" smtClean="0">
                  <a:solidFill>
                    <a:schemeClr val="accent2">
                      <a:lumMod val="75000"/>
                    </a:schemeClr>
                  </a:solidFill>
                </a:rPr>
                <a:t>= 15.8 mm </a:t>
              </a:r>
              <a:endParaRPr lang="en-GB" sz="14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9552632" y="2887889"/>
              <a:ext cx="1026371" cy="3966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9683987" y="4821088"/>
              <a:ext cx="803576" cy="1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0447274" y="3740191"/>
              <a:ext cx="15283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accent1">
                      <a:lumMod val="75000"/>
                    </a:schemeClr>
                  </a:solidFill>
                </a:rPr>
                <a:t>FWHM = </a:t>
              </a:r>
              <a:r>
                <a:rPr lang="en-GB" sz="1400" dirty="0" smtClean="0">
                  <a:solidFill>
                    <a:schemeClr val="accent1">
                      <a:lumMod val="75000"/>
                    </a:schemeClr>
                  </a:solidFill>
                </a:rPr>
                <a:t>12.5 mm</a:t>
              </a:r>
              <a:endParaRPr lang="en-GB" sz="1400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r>
                <a:rPr lang="en-GB" sz="1400" dirty="0">
                  <a:solidFill>
                    <a:schemeClr val="accent2">
                      <a:lumMod val="75000"/>
                    </a:schemeClr>
                  </a:solidFill>
                </a:rPr>
                <a:t>FWHM </a:t>
              </a:r>
              <a:r>
                <a:rPr lang="en-GB" sz="1400" dirty="0" smtClean="0">
                  <a:solidFill>
                    <a:schemeClr val="accent2">
                      <a:lumMod val="75000"/>
                    </a:schemeClr>
                  </a:solidFill>
                </a:rPr>
                <a:t>= 13.3 mm </a:t>
              </a:r>
              <a:endParaRPr lang="en-GB" sz="14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4355915" y="2829976"/>
            <a:ext cx="1960995" cy="170736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6560809" y="2818441"/>
            <a:ext cx="1960995" cy="170736"/>
          </a:xfrm>
          <a:prstGeom prst="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3691906" y="4873062"/>
            <a:ext cx="844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Neon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3361267" y="3012095"/>
            <a:ext cx="105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Nitrogen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4826011" y="5857936"/>
            <a:ext cx="1291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</a:rPr>
              <a:t>Experiment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65921" y="5841453"/>
            <a:ext cx="1291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</a:rPr>
              <a:t>Simulation</a:t>
            </a:r>
            <a:endParaRPr lang="en-GB" b="1" dirty="0">
              <a:solidFill>
                <a:schemeClr val="accent1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4597411" y="3177533"/>
            <a:ext cx="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4597411" y="3710933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928627" y="3444233"/>
            <a:ext cx="275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597411" y="3090037"/>
            <a:ext cx="2840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422912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1353800" cy="1088021"/>
          </a:xfrm>
        </p:spPr>
        <p:txBody>
          <a:bodyPr/>
          <a:lstStyle/>
          <a:p>
            <a:r>
              <a:rPr lang="en-GB" dirty="0" smtClean="0"/>
              <a:t>Configuration suggested by simulation to generate a uniform </a:t>
            </a:r>
            <a:r>
              <a:rPr lang="en-GB" dirty="0"/>
              <a:t>distribution </a:t>
            </a:r>
            <a:r>
              <a:rPr lang="en-GB" dirty="0" smtClean="0"/>
              <a:t>gas jet for ~20 mm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BGC Collaboration Meeting  30/03/2022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355" y="1943308"/>
            <a:ext cx="3240000" cy="29684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7229" y="1977488"/>
            <a:ext cx="3240000" cy="2951379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4136520" y="3188564"/>
            <a:ext cx="1069042" cy="4582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177355" y="4863242"/>
            <a:ext cx="36509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Old configuration </a:t>
            </a:r>
            <a:endParaRPr lang="en-GB" dirty="0"/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30 micron nozzle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b="1" dirty="0">
                <a:solidFill>
                  <a:srgbClr val="C00000"/>
                </a:solidFill>
              </a:rPr>
              <a:t>180 micron </a:t>
            </a:r>
            <a:r>
              <a:rPr lang="en-GB" dirty="0"/>
              <a:t>first skimmer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2mm second </a:t>
            </a:r>
            <a:r>
              <a:rPr lang="en-GB" dirty="0" smtClean="0"/>
              <a:t>skimmer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6515100" y="4892679"/>
            <a:ext cx="37095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New configuration</a:t>
            </a:r>
            <a:endParaRPr lang="en-GB" dirty="0"/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30 micron nozzle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b="1" dirty="0">
                <a:solidFill>
                  <a:srgbClr val="00B050"/>
                </a:solidFill>
              </a:rPr>
              <a:t>400 micron </a:t>
            </a:r>
            <a:r>
              <a:rPr lang="en-GB" dirty="0"/>
              <a:t>first skimmer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2mm second skimmer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2845" y="1159704"/>
            <a:ext cx="91292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Simulation</a:t>
            </a:r>
            <a:r>
              <a:rPr lang="en-GB" sz="2000" dirty="0" smtClean="0"/>
              <a:t> suggest: uniform distribution after 2</a:t>
            </a:r>
            <a:r>
              <a:rPr lang="en-GB" sz="2000" baseline="30000" dirty="0" smtClean="0"/>
              <a:t>nd</a:t>
            </a:r>
            <a:r>
              <a:rPr lang="en-GB" sz="2000" dirty="0" smtClean="0"/>
              <a:t> skimmer at 264 mm from nozzle.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It is verified by the experiment. </a:t>
            </a:r>
            <a:endParaRPr lang="en-GB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8967" y="1960885"/>
            <a:ext cx="2972373" cy="314831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409575" y="2117664"/>
            <a:ext cx="1211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Simulation</a:t>
            </a:r>
            <a:endParaRPr lang="en-GB" b="1" dirty="0"/>
          </a:p>
        </p:txBody>
      </p:sp>
      <p:sp>
        <p:nvSpPr>
          <p:cNvPr id="14" name="Rectangle 13"/>
          <p:cNvSpPr/>
          <p:nvPr/>
        </p:nvSpPr>
        <p:spPr>
          <a:xfrm>
            <a:off x="5265208" y="2088980"/>
            <a:ext cx="1211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Simulation</a:t>
            </a:r>
            <a:endParaRPr lang="en-GB" b="1" dirty="0"/>
          </a:p>
        </p:txBody>
      </p:sp>
      <p:sp>
        <p:nvSpPr>
          <p:cNvPr id="15" name="Rectangle 14"/>
          <p:cNvSpPr/>
          <p:nvPr/>
        </p:nvSpPr>
        <p:spPr>
          <a:xfrm>
            <a:off x="8830213" y="2020369"/>
            <a:ext cx="1283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accent2"/>
                </a:solidFill>
              </a:rPr>
              <a:t>Experiment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01378" y="2750130"/>
            <a:ext cx="105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Nitrogen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576418" y="3931374"/>
            <a:ext cx="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576418" y="4464774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907634" y="4198074"/>
            <a:ext cx="275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76418" y="3843878"/>
            <a:ext cx="2840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21" name="Rectangle 20"/>
          <p:cNvSpPr/>
          <p:nvPr/>
        </p:nvSpPr>
        <p:spPr>
          <a:xfrm rot="5400000">
            <a:off x="5184011" y="3249821"/>
            <a:ext cx="2478255" cy="201617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 rot="5400000">
            <a:off x="9075035" y="3321196"/>
            <a:ext cx="2478255" cy="201617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318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Gas jet density with new configuration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Experiment agree with simulation very well.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BGC Collaboration Meeting  30/03/2022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0253" y="1815656"/>
            <a:ext cx="5040000" cy="39525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13800" y="1815657"/>
            <a:ext cx="5040000" cy="39525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518967" y="3341579"/>
            <a:ext cx="1051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Neon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931613" y="3422603"/>
            <a:ext cx="1604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Nitrogen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805691" y="5768214"/>
            <a:ext cx="5856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6"/>
                </a:solidFill>
              </a:rPr>
              <a:t>Decision: New configuration will be used for future V3 test.</a:t>
            </a:r>
            <a:endParaRPr lang="en-GB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0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3189"/>
          </a:xfrm>
        </p:spPr>
        <p:txBody>
          <a:bodyPr/>
          <a:lstStyle/>
          <a:p>
            <a:r>
              <a:rPr lang="en-GB" dirty="0"/>
              <a:t>Pressure in each </a:t>
            </a:r>
            <a:r>
              <a:rPr lang="en-GB" dirty="0" smtClean="0"/>
              <a:t>chamber (v3) 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359774"/>
              </p:ext>
            </p:extLst>
          </p:nvPr>
        </p:nvGraphicFramePr>
        <p:xfrm>
          <a:off x="497113" y="1445414"/>
          <a:ext cx="8163560" cy="332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7743">
                  <a:extLst>
                    <a:ext uri="{9D8B030D-6E8A-4147-A177-3AD203B41FA5}">
                      <a16:colId xmlns:a16="http://schemas.microsoft.com/office/drawing/2014/main" val="988980920"/>
                    </a:ext>
                  </a:extLst>
                </a:gridCol>
                <a:gridCol w="1227681">
                  <a:extLst>
                    <a:ext uri="{9D8B030D-6E8A-4147-A177-3AD203B41FA5}">
                      <a16:colId xmlns:a16="http://schemas.microsoft.com/office/drawing/2014/main" val="1061196696"/>
                    </a:ext>
                  </a:extLst>
                </a:gridCol>
                <a:gridCol w="1446071">
                  <a:extLst>
                    <a:ext uri="{9D8B030D-6E8A-4147-A177-3AD203B41FA5}">
                      <a16:colId xmlns:a16="http://schemas.microsoft.com/office/drawing/2014/main" val="1057345845"/>
                    </a:ext>
                  </a:extLst>
                </a:gridCol>
                <a:gridCol w="1539433">
                  <a:extLst>
                    <a:ext uri="{9D8B030D-6E8A-4147-A177-3AD203B41FA5}">
                      <a16:colId xmlns:a16="http://schemas.microsoft.com/office/drawing/2014/main" val="1612203573"/>
                    </a:ext>
                  </a:extLst>
                </a:gridCol>
                <a:gridCol w="1912632">
                  <a:extLst>
                    <a:ext uri="{9D8B030D-6E8A-4147-A177-3AD203B41FA5}">
                      <a16:colId xmlns:a16="http://schemas.microsoft.com/office/drawing/2014/main" val="1026312792"/>
                    </a:ext>
                  </a:extLst>
                </a:gridCol>
              </a:tblGrid>
              <a:tr h="642507">
                <a:tc>
                  <a:txBody>
                    <a:bodyPr/>
                    <a:lstStyle/>
                    <a:p>
                      <a:r>
                        <a:rPr lang="en-GB" sz="2000" dirty="0"/>
                        <a:t>Configuration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Nozzle chamber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Skimmer chamber 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Skimmer chamber 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Interaction</a:t>
                      </a:r>
                      <a:r>
                        <a:rPr lang="en-GB" sz="2000" baseline="0" dirty="0"/>
                        <a:t> chamber 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2555637"/>
                  </a:ext>
                </a:extLst>
              </a:tr>
              <a:tr h="642507">
                <a:tc>
                  <a:txBody>
                    <a:bodyPr/>
                    <a:lstStyle/>
                    <a:p>
                      <a:r>
                        <a:rPr lang="en-GB" sz="1400" b="1" dirty="0"/>
                        <a:t>Nozzle :30</a:t>
                      </a:r>
                      <a:r>
                        <a:rPr lang="en-GB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µm</a:t>
                      </a:r>
                    </a:p>
                    <a:p>
                      <a:r>
                        <a:rPr lang="en-GB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GB" sz="1400" b="1" i="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</a:t>
                      </a:r>
                      <a:r>
                        <a:rPr lang="en-GB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skimmer: </a:t>
                      </a:r>
                      <a:r>
                        <a:rPr lang="en-GB" sz="1400" b="1" baseline="0" dirty="0"/>
                        <a:t>180</a:t>
                      </a:r>
                      <a:r>
                        <a:rPr lang="en-GB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µm</a:t>
                      </a:r>
                      <a:endParaRPr lang="en-GB" sz="1400" b="1" baseline="0" dirty="0"/>
                    </a:p>
                    <a:p>
                      <a:r>
                        <a:rPr lang="en-GB" sz="1400" b="1" baseline="0" dirty="0"/>
                        <a:t>2</a:t>
                      </a:r>
                      <a:r>
                        <a:rPr lang="en-GB" sz="1400" b="1" baseline="30000" dirty="0"/>
                        <a:t>nd</a:t>
                      </a:r>
                      <a:r>
                        <a:rPr lang="en-GB" sz="1400" b="1" baseline="0" dirty="0"/>
                        <a:t> skimmer: 400</a:t>
                      </a:r>
                      <a:r>
                        <a:rPr lang="en-GB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µm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6.03e-3</a:t>
                      </a:r>
                    </a:p>
                    <a:p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1.69e-05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5.33e-07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&lt;5e-9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7022001"/>
                  </a:ext>
                </a:extLst>
              </a:tr>
              <a:tr h="826080">
                <a:tc>
                  <a:txBody>
                    <a:bodyPr/>
                    <a:lstStyle/>
                    <a:p>
                      <a:r>
                        <a:rPr lang="en-GB" sz="1400" b="1" dirty="0"/>
                        <a:t>Nozzle :30</a:t>
                      </a:r>
                      <a:r>
                        <a:rPr lang="en-GB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µm</a:t>
                      </a:r>
                    </a:p>
                    <a:p>
                      <a:r>
                        <a:rPr lang="en-GB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GB" sz="1400" b="1" i="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</a:t>
                      </a:r>
                      <a:r>
                        <a:rPr lang="en-GB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skimmer: </a:t>
                      </a:r>
                      <a:r>
                        <a:rPr lang="en-GB" sz="1400" b="1" baseline="0" dirty="0"/>
                        <a:t>180</a:t>
                      </a:r>
                      <a:r>
                        <a:rPr lang="en-GB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µm</a:t>
                      </a:r>
                      <a:endParaRPr lang="en-GB" sz="1400" b="1" baseline="0" dirty="0"/>
                    </a:p>
                    <a:p>
                      <a:r>
                        <a:rPr lang="en-GB" sz="1400" b="1" baseline="0" dirty="0"/>
                        <a:t>2</a:t>
                      </a:r>
                      <a:r>
                        <a:rPr lang="en-GB" sz="1400" b="1" baseline="30000" dirty="0"/>
                        <a:t>nd</a:t>
                      </a:r>
                      <a:r>
                        <a:rPr lang="en-GB" sz="1400" b="1" baseline="0" dirty="0"/>
                        <a:t> skimmer: 2mm</a:t>
                      </a:r>
                      <a:endParaRPr lang="en-GB" sz="1400" b="1" dirty="0"/>
                    </a:p>
                    <a:p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5.9e-3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7.91e-6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8.03e-7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&lt;5e-9</a:t>
                      </a:r>
                    </a:p>
                    <a:p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2407909"/>
                  </a:ext>
                </a:extLst>
              </a:tr>
              <a:tr h="826080">
                <a:tc>
                  <a:txBody>
                    <a:bodyPr/>
                    <a:lstStyle/>
                    <a:p>
                      <a:r>
                        <a:rPr lang="en-GB" sz="1400" b="1" dirty="0"/>
                        <a:t>Nozzle :30</a:t>
                      </a:r>
                      <a:r>
                        <a:rPr lang="en-GB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µm</a:t>
                      </a:r>
                    </a:p>
                    <a:p>
                      <a:r>
                        <a:rPr lang="en-GB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GB" sz="1400" b="1" i="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</a:t>
                      </a:r>
                      <a:r>
                        <a:rPr lang="en-GB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skimmer: </a:t>
                      </a:r>
                      <a:r>
                        <a:rPr lang="en-GB" sz="1400" b="1" baseline="0" dirty="0"/>
                        <a:t>400</a:t>
                      </a:r>
                      <a:r>
                        <a:rPr lang="en-GB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µm</a:t>
                      </a:r>
                      <a:endParaRPr lang="en-GB" sz="1400" b="1" baseline="0" dirty="0"/>
                    </a:p>
                    <a:p>
                      <a:r>
                        <a:rPr lang="en-GB" sz="1400" b="1" baseline="0" dirty="0"/>
                        <a:t>2</a:t>
                      </a:r>
                      <a:r>
                        <a:rPr lang="en-GB" sz="1400" b="1" baseline="30000" dirty="0"/>
                        <a:t>nd</a:t>
                      </a:r>
                      <a:r>
                        <a:rPr lang="en-GB" sz="1400" b="1" baseline="0" dirty="0"/>
                        <a:t> skimmer: 2m</a:t>
                      </a:r>
                      <a:r>
                        <a:rPr lang="en-GB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en-GB" sz="1400" b="1" dirty="0"/>
                    </a:p>
                    <a:p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5.56e-3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1.13e-5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1.52e-6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&lt;5e-9</a:t>
                      </a:r>
                    </a:p>
                    <a:p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344742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712925" y="1445414"/>
            <a:ext cx="32591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Pressure in each chamber given in (mbar) at the specified configuration.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last configuration offered the highest gas-curtain density(tested at two locations- before and after </a:t>
            </a:r>
            <a:r>
              <a:rPr lang="en-GB"/>
              <a:t>third skimmer), </a:t>
            </a:r>
            <a:r>
              <a:rPr lang="en-GB" dirty="0"/>
              <a:t>as well as a </a:t>
            </a:r>
            <a:r>
              <a:rPr lang="en-GB"/>
              <a:t>more uniform jet.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153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verpoo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verpool" id="{3A6C4CA9-F009-42F2-ABB3-5AFDDD804317}" vid="{3130FC97-346C-4969-8DFA-22465FFAE52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liverpool</Template>
  <TotalTime>1213</TotalTime>
  <Words>1765</Words>
  <Application>Microsoft Office PowerPoint</Application>
  <PresentationFormat>Widescreen</PresentationFormat>
  <Paragraphs>425</Paragraphs>
  <Slides>40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9" baseType="lpstr">
      <vt:lpstr>AR PL SungtiL GB</vt:lpstr>
      <vt:lpstr>Arial</vt:lpstr>
      <vt:lpstr>Calibri</vt:lpstr>
      <vt:lpstr>Calibri Light</vt:lpstr>
      <vt:lpstr>DejaVu Sans</vt:lpstr>
      <vt:lpstr>等线</vt:lpstr>
      <vt:lpstr>等线 Light</vt:lpstr>
      <vt:lpstr>Times New Roman</vt:lpstr>
      <vt:lpstr>liverpool</vt:lpstr>
      <vt:lpstr>CI Experimental results and plan</vt:lpstr>
      <vt:lpstr>Section I: Summary from v2 setup</vt:lpstr>
      <vt:lpstr>V2 gas jet monitor at the Cockcroft Institute</vt:lpstr>
      <vt:lpstr>Geometry used for V2</vt:lpstr>
      <vt:lpstr>Gas jet monitor Vs OTR</vt:lpstr>
      <vt:lpstr>Hybrid gas jet code from continuous flow to molecular tracking</vt:lpstr>
      <vt:lpstr>Configuration suggested by simulation to generate a uniform distribution gas jet for ~20 mm</vt:lpstr>
      <vt:lpstr>Gas jet density with new configuration</vt:lpstr>
      <vt:lpstr>Pressure in each chamber (v3) </vt:lpstr>
      <vt:lpstr>Summary for section I</vt:lpstr>
      <vt:lpstr>Commissioning of v3 gas jet monitor</vt:lpstr>
      <vt:lpstr>V3 gas jet monitor at CI</vt:lpstr>
      <vt:lpstr>Vacuum control system</vt:lpstr>
      <vt:lpstr>Main control GUI</vt:lpstr>
      <vt:lpstr>NEG VS TMP installed in interaction chamber (Nitrogen)</vt:lpstr>
      <vt:lpstr>NEG VS TMP installed in interaction chamber (Nitrogen)</vt:lpstr>
      <vt:lpstr>Gas jet measured beam profile</vt:lpstr>
      <vt:lpstr>New Movable gauge system</vt:lpstr>
      <vt:lpstr>PowerPoint Presentation</vt:lpstr>
      <vt:lpstr>Convoluting simulation with pinhole Vs Measurement (large skimmer)</vt:lpstr>
      <vt:lpstr>3rd skimmmer</vt:lpstr>
      <vt:lpstr>PowerPoint Presentation</vt:lpstr>
      <vt:lpstr>Convergent-Divergent (CD) Nozzles</vt:lpstr>
      <vt:lpstr>PowerPoint Presentation</vt:lpstr>
      <vt:lpstr>Summary for section II</vt:lpstr>
      <vt:lpstr>Section III: NEG Experiments</vt:lpstr>
      <vt:lpstr>NEG Pump Introduction</vt:lpstr>
      <vt:lpstr>NEG Subsystem</vt:lpstr>
      <vt:lpstr>NEG Subsystem</vt:lpstr>
      <vt:lpstr>NEG Pump Installed in the Dump Chamber</vt:lpstr>
      <vt:lpstr>Dump Chamber Pressure</vt:lpstr>
      <vt:lpstr>Interaction Chamber Pressure</vt:lpstr>
      <vt:lpstr>Skimmer Chambers I and II Pressure</vt:lpstr>
      <vt:lpstr>Nozzle Chamber Pressure</vt:lpstr>
      <vt:lpstr>NEG Pump Installed in Interaction Chamber</vt:lpstr>
      <vt:lpstr>Pump Down Pressure Data</vt:lpstr>
      <vt:lpstr>NEG Initial Results</vt:lpstr>
      <vt:lpstr>NEG Beam Measurement</vt:lpstr>
      <vt:lpstr>Dump, Interaction and Nozzle Chamber Pressures</vt:lpstr>
      <vt:lpstr>Future Pressure Tests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 Experimental results and future plan</dc:title>
  <dc:creator>Zhang, Hao [haozhang]</dc:creator>
  <cp:lastModifiedBy>Zhang, Hao (Liverpool Uni.,DL,-)</cp:lastModifiedBy>
  <cp:revision>68</cp:revision>
  <dcterms:created xsi:type="dcterms:W3CDTF">2020-12-09T09:52:39Z</dcterms:created>
  <dcterms:modified xsi:type="dcterms:W3CDTF">2022-03-30T06:56:17Z</dcterms:modified>
</cp:coreProperties>
</file>